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2.xml" ContentType="application/vnd.openxmlformats-officedocument.theme+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56" r:id="rId2"/>
    <p:sldId id="260" r:id="rId3"/>
    <p:sldId id="261" r:id="rId4"/>
    <p:sldId id="258" r:id="rId5"/>
    <p:sldId id="268" r:id="rId6"/>
    <p:sldId id="263" r:id="rId7"/>
    <p:sldId id="266" r:id="rId8"/>
    <p:sldId id="269" r:id="rId9"/>
    <p:sldId id="264" r:id="rId10"/>
    <p:sldId id="270" r:id="rId11"/>
    <p:sldId id="265" r:id="rId12"/>
    <p:sldId id="267" r:id="rId13"/>
    <p:sldId id="262" r:id="rId14"/>
    <p:sldId id="271" r:id="rId15"/>
    <p:sldId id="272" r:id="rId16"/>
  </p:sldIdLst>
  <p:sldSz cx="12192000" cy="6858000"/>
  <p:notesSz cx="6858000" cy="9144000"/>
  <p:custDataLst>
    <p:tags r:id="rId1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416" userDrawn="1">
          <p15:clr>
            <a:srgbClr val="A4A3A4"/>
          </p15:clr>
        </p15:guide>
        <p15:guide id="2" pos="7256" userDrawn="1">
          <p15:clr>
            <a:srgbClr val="A4A3A4"/>
          </p15:clr>
        </p15:guide>
        <p15:guide id="5" orient="horz" pos="3928" userDrawn="1">
          <p15:clr>
            <a:srgbClr val="A4A3A4"/>
          </p15:clr>
        </p15:guide>
        <p15:guide id="6" orient="horz" pos="386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EE101"/>
    <a:srgbClr val="852AC5"/>
    <a:srgbClr val="C978F7"/>
    <a:srgbClr val="9900EF"/>
    <a:srgbClr val="9A01F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5609" autoAdjust="0"/>
  </p:normalViewPr>
  <p:slideViewPr>
    <p:cSldViewPr snapToGrid="0" showGuides="1">
      <p:cViewPr>
        <p:scale>
          <a:sx n="50" d="100"/>
          <a:sy n="50" d="100"/>
        </p:scale>
        <p:origin x="1572" y="1038"/>
      </p:cViewPr>
      <p:guideLst>
        <p:guide pos="416"/>
        <p:guide pos="7256"/>
        <p:guide orient="horz" pos="3928"/>
        <p:guide orient="horz" pos="3864"/>
      </p:guideLst>
    </p:cSldViewPr>
  </p:slideViewPr>
  <p:notesTextViewPr>
    <p:cViewPr>
      <p:scale>
        <a:sx n="20" d="100"/>
        <a:sy n="2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62A0F55-995D-480F-9103-DDAE3680EE74}" type="datetimeFigureOut">
              <a:rPr lang="zh-CN" altLang="en-US" smtClean="0"/>
              <a:t>2023/3/9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C39878C-A3E9-40F4-863C-67667BB42083}" type="slidenum">
              <a:rPr lang="zh-CN" altLang="en-US" smtClean="0"/>
              <a:t>‹#›</a:t>
            </a:fld>
            <a:endParaRPr lang="zh-CN" altLang="en-US"/>
          </a:p>
        </p:txBody>
      </p:sp>
    </p:spTree>
    <p:extLst>
      <p:ext uri="{BB962C8B-B14F-4D97-AF65-F5344CB8AC3E}">
        <p14:creationId xmlns:p14="http://schemas.microsoft.com/office/powerpoint/2010/main" val="3822944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 官方唯一网址：</a:t>
            </a:r>
            <a:r>
              <a:rPr lang="en-US" altLang="zh-CN" dirty="0"/>
              <a:t>www.5 1 pptmoban.com</a:t>
            </a:r>
            <a:endParaRPr lang="zh-CN" altLang="en-US" dirty="0"/>
          </a:p>
        </p:txBody>
      </p:sp>
      <p:sp>
        <p:nvSpPr>
          <p:cNvPr id="4" name="灯片编号占位符 3"/>
          <p:cNvSpPr>
            <a:spLocks noGrp="1"/>
          </p:cNvSpPr>
          <p:nvPr>
            <p:ph type="sldNum" sz="quarter" idx="5"/>
          </p:nvPr>
        </p:nvSpPr>
        <p:spPr/>
        <p:txBody>
          <a:bodyPr/>
          <a:lstStyle/>
          <a:p>
            <a:fld id="{4C39878C-A3E9-40F4-863C-67667BB42083}" type="slidenum">
              <a:rPr lang="zh-CN" altLang="en-US" smtClean="0"/>
              <a:t>13</a:t>
            </a:fld>
            <a:endParaRPr lang="zh-CN" altLang="en-US"/>
          </a:p>
        </p:txBody>
      </p:sp>
    </p:spTree>
    <p:extLst>
      <p:ext uri="{BB962C8B-B14F-4D97-AF65-F5344CB8AC3E}">
        <p14:creationId xmlns:p14="http://schemas.microsoft.com/office/powerpoint/2010/main" val="426375656"/>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4.xml"/><Relationship Id="rId7" Type="http://schemas.openxmlformats.org/officeDocument/2006/relationships/hyperlink" Target="http://www.51pptmoban.com/" TargetMode="Externa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slideMaster" Target="../slideMasters/slideMaster1.xml"/><Relationship Id="rId5" Type="http://schemas.openxmlformats.org/officeDocument/2006/relationships/tags" Target="../tags/tag6.xml"/><Relationship Id="rId4" Type="http://schemas.openxmlformats.org/officeDocument/2006/relationships/tags" Target="../tags/tag5.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标题幻灯片">
    <p:bg>
      <p:bgPr>
        <a:gradFill>
          <a:gsLst>
            <a:gs pos="0">
              <a:schemeClr val="accent1">
                <a:lumMod val="8000"/>
                <a:lumOff val="92000"/>
                <a:alpha val="0"/>
              </a:schemeClr>
            </a:gs>
            <a:gs pos="100000">
              <a:schemeClr val="accent2">
                <a:alpha val="5000"/>
                <a:lumMod val="14000"/>
                <a:lumOff val="86000"/>
              </a:schemeClr>
            </a:gs>
          </a:gsLst>
          <a:lin ang="3600000" scaled="0"/>
        </a:gradFill>
        <a:effectLst/>
      </p:bgPr>
    </p:bg>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F0FAE3CC-D41C-B9B0-E52E-C896B8631DF4}"/>
              </a:ext>
            </a:extLst>
          </p:cNvPr>
          <p:cNvGrpSpPr/>
          <p:nvPr userDrawn="1"/>
        </p:nvGrpSpPr>
        <p:grpSpPr>
          <a:xfrm>
            <a:off x="0" y="3841869"/>
            <a:ext cx="12192000" cy="3016133"/>
            <a:chOff x="0" y="3418118"/>
            <a:chExt cx="12192000" cy="3439887"/>
          </a:xfrm>
        </p:grpSpPr>
        <p:sp>
          <p:nvSpPr>
            <p:cNvPr id="3" name="任意多边形: 形状 2">
              <a:extLst>
                <a:ext uri="{FF2B5EF4-FFF2-40B4-BE49-F238E27FC236}">
                  <a16:creationId xmlns:a16="http://schemas.microsoft.com/office/drawing/2014/main" id="{3655382B-E55E-3DFE-ADE8-8E7C5F72A753}"/>
                </a:ext>
              </a:extLst>
            </p:cNvPr>
            <p:cNvSpPr/>
            <p:nvPr userDrawn="1"/>
          </p:nvSpPr>
          <p:spPr>
            <a:xfrm>
              <a:off x="0" y="3418118"/>
              <a:ext cx="12192000" cy="3439887"/>
            </a:xfrm>
            <a:custGeom>
              <a:avLst/>
              <a:gdLst>
                <a:gd name="connsiteX0" fmla="*/ 8527280 w 12192000"/>
                <a:gd name="connsiteY0" fmla="*/ 1019 h 3876125"/>
                <a:gd name="connsiteX1" fmla="*/ 10334535 w 12192000"/>
                <a:gd name="connsiteY1" fmla="*/ 1280469 h 3876125"/>
                <a:gd name="connsiteX2" fmla="*/ 12129437 w 12192000"/>
                <a:gd name="connsiteY2" fmla="*/ 783727 h 3876125"/>
                <a:gd name="connsiteX3" fmla="*/ 12192000 w 12192000"/>
                <a:gd name="connsiteY3" fmla="*/ 758799 h 3876125"/>
                <a:gd name="connsiteX4" fmla="*/ 12192000 w 12192000"/>
                <a:gd name="connsiteY4" fmla="*/ 3876125 h 3876125"/>
                <a:gd name="connsiteX5" fmla="*/ 0 w 12192000"/>
                <a:gd name="connsiteY5" fmla="*/ 3876125 h 3876125"/>
                <a:gd name="connsiteX6" fmla="*/ 0 w 12192000"/>
                <a:gd name="connsiteY6" fmla="*/ 722110 h 3876125"/>
                <a:gd name="connsiteX7" fmla="*/ 14599 w 12192000"/>
                <a:gd name="connsiteY7" fmla="*/ 727513 h 3876125"/>
                <a:gd name="connsiteX8" fmla="*/ 2116772 w 12192000"/>
                <a:gd name="connsiteY8" fmla="*/ 1526588 h 3876125"/>
                <a:gd name="connsiteX9" fmla="*/ 4347815 w 12192000"/>
                <a:gd name="connsiteY9" fmla="*/ 596384 h 3876125"/>
                <a:gd name="connsiteX10" fmla="*/ 6126226 w 12192000"/>
                <a:gd name="connsiteY10" fmla="*/ 1624555 h 3876125"/>
                <a:gd name="connsiteX11" fmla="*/ 8399232 w 12192000"/>
                <a:gd name="connsiteY11" fmla="*/ 3445 h 3876125"/>
                <a:gd name="connsiteX12" fmla="*/ 8527280 w 12192000"/>
                <a:gd name="connsiteY12" fmla="*/ 1019 h 3876125"/>
                <a:gd name="connsiteX0" fmla="*/ 8527280 w 12192000"/>
                <a:gd name="connsiteY0" fmla="*/ 1019 h 3876125"/>
                <a:gd name="connsiteX1" fmla="*/ 10334535 w 12192000"/>
                <a:gd name="connsiteY1" fmla="*/ 1280469 h 3876125"/>
                <a:gd name="connsiteX2" fmla="*/ 12129437 w 12192000"/>
                <a:gd name="connsiteY2" fmla="*/ 783727 h 3876125"/>
                <a:gd name="connsiteX3" fmla="*/ 12192000 w 12192000"/>
                <a:gd name="connsiteY3" fmla="*/ 758799 h 3876125"/>
                <a:gd name="connsiteX4" fmla="*/ 12192000 w 12192000"/>
                <a:gd name="connsiteY4" fmla="*/ 3876125 h 3876125"/>
                <a:gd name="connsiteX5" fmla="*/ 0 w 12192000"/>
                <a:gd name="connsiteY5" fmla="*/ 3876125 h 3876125"/>
                <a:gd name="connsiteX6" fmla="*/ 0 w 12192000"/>
                <a:gd name="connsiteY6" fmla="*/ 722110 h 3876125"/>
                <a:gd name="connsiteX7" fmla="*/ 14599 w 12192000"/>
                <a:gd name="connsiteY7" fmla="*/ 727513 h 3876125"/>
                <a:gd name="connsiteX8" fmla="*/ 2116772 w 12192000"/>
                <a:gd name="connsiteY8" fmla="*/ 1526588 h 3876125"/>
                <a:gd name="connsiteX9" fmla="*/ 4347815 w 12192000"/>
                <a:gd name="connsiteY9" fmla="*/ 596384 h 3876125"/>
                <a:gd name="connsiteX10" fmla="*/ 6126226 w 12192000"/>
                <a:gd name="connsiteY10" fmla="*/ 1624555 h 3876125"/>
                <a:gd name="connsiteX11" fmla="*/ 8399232 w 12192000"/>
                <a:gd name="connsiteY11" fmla="*/ 3445 h 3876125"/>
                <a:gd name="connsiteX12" fmla="*/ 8527280 w 12192000"/>
                <a:gd name="connsiteY12" fmla="*/ 1019 h 3876125"/>
                <a:gd name="connsiteX0" fmla="*/ 8527280 w 12192000"/>
                <a:gd name="connsiteY0" fmla="*/ 14 h 3875120"/>
                <a:gd name="connsiteX1" fmla="*/ 10334535 w 12192000"/>
                <a:gd name="connsiteY1" fmla="*/ 1279464 h 3875120"/>
                <a:gd name="connsiteX2" fmla="*/ 12129437 w 12192000"/>
                <a:gd name="connsiteY2" fmla="*/ 782722 h 3875120"/>
                <a:gd name="connsiteX3" fmla="*/ 12192000 w 12192000"/>
                <a:gd name="connsiteY3" fmla="*/ 757794 h 3875120"/>
                <a:gd name="connsiteX4" fmla="*/ 12192000 w 12192000"/>
                <a:gd name="connsiteY4" fmla="*/ 3875120 h 3875120"/>
                <a:gd name="connsiteX5" fmla="*/ 0 w 12192000"/>
                <a:gd name="connsiteY5" fmla="*/ 3875120 h 3875120"/>
                <a:gd name="connsiteX6" fmla="*/ 0 w 12192000"/>
                <a:gd name="connsiteY6" fmla="*/ 721105 h 3875120"/>
                <a:gd name="connsiteX7" fmla="*/ 14599 w 12192000"/>
                <a:gd name="connsiteY7" fmla="*/ 726508 h 3875120"/>
                <a:gd name="connsiteX8" fmla="*/ 2116772 w 12192000"/>
                <a:gd name="connsiteY8" fmla="*/ 1525583 h 3875120"/>
                <a:gd name="connsiteX9" fmla="*/ 4347815 w 12192000"/>
                <a:gd name="connsiteY9" fmla="*/ 595379 h 3875120"/>
                <a:gd name="connsiteX10" fmla="*/ 6126226 w 12192000"/>
                <a:gd name="connsiteY10" fmla="*/ 1623550 h 3875120"/>
                <a:gd name="connsiteX11" fmla="*/ 8399232 w 12192000"/>
                <a:gd name="connsiteY11" fmla="*/ 189264 h 3875120"/>
                <a:gd name="connsiteX12" fmla="*/ 8527280 w 12192000"/>
                <a:gd name="connsiteY12" fmla="*/ 14 h 3875120"/>
                <a:gd name="connsiteX0" fmla="*/ 8492111 w 12192000"/>
                <a:gd name="connsiteY0" fmla="*/ 18761 h 3686285"/>
                <a:gd name="connsiteX1" fmla="*/ 10334535 w 12192000"/>
                <a:gd name="connsiteY1" fmla="*/ 1090629 h 3686285"/>
                <a:gd name="connsiteX2" fmla="*/ 12129437 w 12192000"/>
                <a:gd name="connsiteY2" fmla="*/ 593887 h 3686285"/>
                <a:gd name="connsiteX3" fmla="*/ 12192000 w 12192000"/>
                <a:gd name="connsiteY3" fmla="*/ 568959 h 3686285"/>
                <a:gd name="connsiteX4" fmla="*/ 12192000 w 12192000"/>
                <a:gd name="connsiteY4" fmla="*/ 3686285 h 3686285"/>
                <a:gd name="connsiteX5" fmla="*/ 0 w 12192000"/>
                <a:gd name="connsiteY5" fmla="*/ 3686285 h 3686285"/>
                <a:gd name="connsiteX6" fmla="*/ 0 w 12192000"/>
                <a:gd name="connsiteY6" fmla="*/ 532270 h 3686285"/>
                <a:gd name="connsiteX7" fmla="*/ 14599 w 12192000"/>
                <a:gd name="connsiteY7" fmla="*/ 537673 h 3686285"/>
                <a:gd name="connsiteX8" fmla="*/ 2116772 w 12192000"/>
                <a:gd name="connsiteY8" fmla="*/ 1336748 h 3686285"/>
                <a:gd name="connsiteX9" fmla="*/ 4347815 w 12192000"/>
                <a:gd name="connsiteY9" fmla="*/ 406544 h 3686285"/>
                <a:gd name="connsiteX10" fmla="*/ 6126226 w 12192000"/>
                <a:gd name="connsiteY10" fmla="*/ 1434715 h 3686285"/>
                <a:gd name="connsiteX11" fmla="*/ 8399232 w 12192000"/>
                <a:gd name="connsiteY11" fmla="*/ 429 h 3686285"/>
                <a:gd name="connsiteX12" fmla="*/ 8492111 w 12192000"/>
                <a:gd name="connsiteY12" fmla="*/ 18761 h 3686285"/>
                <a:gd name="connsiteX0" fmla="*/ 8492111 w 12192000"/>
                <a:gd name="connsiteY0" fmla="*/ 80721 h 3685970"/>
                <a:gd name="connsiteX1" fmla="*/ 10334535 w 12192000"/>
                <a:gd name="connsiteY1" fmla="*/ 1090314 h 3685970"/>
                <a:gd name="connsiteX2" fmla="*/ 12129437 w 12192000"/>
                <a:gd name="connsiteY2" fmla="*/ 593572 h 3685970"/>
                <a:gd name="connsiteX3" fmla="*/ 12192000 w 12192000"/>
                <a:gd name="connsiteY3" fmla="*/ 568644 h 3685970"/>
                <a:gd name="connsiteX4" fmla="*/ 12192000 w 12192000"/>
                <a:gd name="connsiteY4" fmla="*/ 3685970 h 3685970"/>
                <a:gd name="connsiteX5" fmla="*/ 0 w 12192000"/>
                <a:gd name="connsiteY5" fmla="*/ 3685970 h 3685970"/>
                <a:gd name="connsiteX6" fmla="*/ 0 w 12192000"/>
                <a:gd name="connsiteY6" fmla="*/ 531955 h 3685970"/>
                <a:gd name="connsiteX7" fmla="*/ 14599 w 12192000"/>
                <a:gd name="connsiteY7" fmla="*/ 537358 h 3685970"/>
                <a:gd name="connsiteX8" fmla="*/ 2116772 w 12192000"/>
                <a:gd name="connsiteY8" fmla="*/ 1336433 h 3685970"/>
                <a:gd name="connsiteX9" fmla="*/ 4347815 w 12192000"/>
                <a:gd name="connsiteY9" fmla="*/ 406229 h 3685970"/>
                <a:gd name="connsiteX10" fmla="*/ 6126226 w 12192000"/>
                <a:gd name="connsiteY10" fmla="*/ 1434400 h 3685970"/>
                <a:gd name="connsiteX11" fmla="*/ 8399232 w 12192000"/>
                <a:gd name="connsiteY11" fmla="*/ 114 h 3685970"/>
                <a:gd name="connsiteX12" fmla="*/ 8492111 w 12192000"/>
                <a:gd name="connsiteY12" fmla="*/ 80721 h 3685970"/>
                <a:gd name="connsiteX0" fmla="*/ 8492111 w 12192000"/>
                <a:gd name="connsiteY0" fmla="*/ 1019 h 3606268"/>
                <a:gd name="connsiteX1" fmla="*/ 10334535 w 12192000"/>
                <a:gd name="connsiteY1" fmla="*/ 1010612 h 3606268"/>
                <a:gd name="connsiteX2" fmla="*/ 12129437 w 12192000"/>
                <a:gd name="connsiteY2" fmla="*/ 513870 h 3606268"/>
                <a:gd name="connsiteX3" fmla="*/ 12192000 w 12192000"/>
                <a:gd name="connsiteY3" fmla="*/ 488942 h 3606268"/>
                <a:gd name="connsiteX4" fmla="*/ 12192000 w 12192000"/>
                <a:gd name="connsiteY4" fmla="*/ 3606268 h 3606268"/>
                <a:gd name="connsiteX5" fmla="*/ 0 w 12192000"/>
                <a:gd name="connsiteY5" fmla="*/ 3606268 h 3606268"/>
                <a:gd name="connsiteX6" fmla="*/ 0 w 12192000"/>
                <a:gd name="connsiteY6" fmla="*/ 452253 h 3606268"/>
                <a:gd name="connsiteX7" fmla="*/ 14599 w 12192000"/>
                <a:gd name="connsiteY7" fmla="*/ 457656 h 3606268"/>
                <a:gd name="connsiteX8" fmla="*/ 2116772 w 12192000"/>
                <a:gd name="connsiteY8" fmla="*/ 1256731 h 3606268"/>
                <a:gd name="connsiteX9" fmla="*/ 4347815 w 12192000"/>
                <a:gd name="connsiteY9" fmla="*/ 326527 h 3606268"/>
                <a:gd name="connsiteX10" fmla="*/ 6126226 w 12192000"/>
                <a:gd name="connsiteY10" fmla="*/ 1354698 h 3606268"/>
                <a:gd name="connsiteX11" fmla="*/ 8416816 w 12192000"/>
                <a:gd name="connsiteY11" fmla="*/ 3445 h 3606268"/>
                <a:gd name="connsiteX12" fmla="*/ 8492111 w 12192000"/>
                <a:gd name="connsiteY12" fmla="*/ 1019 h 3606268"/>
                <a:gd name="connsiteX0" fmla="*/ 8509696 w 12192000"/>
                <a:gd name="connsiteY0" fmla="*/ 1019 h 3606268"/>
                <a:gd name="connsiteX1" fmla="*/ 10334535 w 12192000"/>
                <a:gd name="connsiteY1" fmla="*/ 1010612 h 3606268"/>
                <a:gd name="connsiteX2" fmla="*/ 12129437 w 12192000"/>
                <a:gd name="connsiteY2" fmla="*/ 513870 h 3606268"/>
                <a:gd name="connsiteX3" fmla="*/ 12192000 w 12192000"/>
                <a:gd name="connsiteY3" fmla="*/ 488942 h 3606268"/>
                <a:gd name="connsiteX4" fmla="*/ 12192000 w 12192000"/>
                <a:gd name="connsiteY4" fmla="*/ 3606268 h 3606268"/>
                <a:gd name="connsiteX5" fmla="*/ 0 w 12192000"/>
                <a:gd name="connsiteY5" fmla="*/ 3606268 h 3606268"/>
                <a:gd name="connsiteX6" fmla="*/ 0 w 12192000"/>
                <a:gd name="connsiteY6" fmla="*/ 452253 h 3606268"/>
                <a:gd name="connsiteX7" fmla="*/ 14599 w 12192000"/>
                <a:gd name="connsiteY7" fmla="*/ 457656 h 3606268"/>
                <a:gd name="connsiteX8" fmla="*/ 2116772 w 12192000"/>
                <a:gd name="connsiteY8" fmla="*/ 1256731 h 3606268"/>
                <a:gd name="connsiteX9" fmla="*/ 4347815 w 12192000"/>
                <a:gd name="connsiteY9" fmla="*/ 326527 h 3606268"/>
                <a:gd name="connsiteX10" fmla="*/ 6126226 w 12192000"/>
                <a:gd name="connsiteY10" fmla="*/ 1354698 h 3606268"/>
                <a:gd name="connsiteX11" fmla="*/ 8416816 w 12192000"/>
                <a:gd name="connsiteY11" fmla="*/ 3445 h 3606268"/>
                <a:gd name="connsiteX12" fmla="*/ 8509696 w 12192000"/>
                <a:gd name="connsiteY12" fmla="*/ 1019 h 3606268"/>
                <a:gd name="connsiteX0" fmla="*/ 8509696 w 12192000"/>
                <a:gd name="connsiteY0" fmla="*/ 1019 h 3606268"/>
                <a:gd name="connsiteX1" fmla="*/ 10334535 w 12192000"/>
                <a:gd name="connsiteY1" fmla="*/ 1010612 h 3606268"/>
                <a:gd name="connsiteX2" fmla="*/ 12129437 w 12192000"/>
                <a:gd name="connsiteY2" fmla="*/ 513870 h 3606268"/>
                <a:gd name="connsiteX3" fmla="*/ 12192000 w 12192000"/>
                <a:gd name="connsiteY3" fmla="*/ 488942 h 3606268"/>
                <a:gd name="connsiteX4" fmla="*/ 12192000 w 12192000"/>
                <a:gd name="connsiteY4" fmla="*/ 3606268 h 3606268"/>
                <a:gd name="connsiteX5" fmla="*/ 0 w 12192000"/>
                <a:gd name="connsiteY5" fmla="*/ 3606268 h 3606268"/>
                <a:gd name="connsiteX6" fmla="*/ 0 w 12192000"/>
                <a:gd name="connsiteY6" fmla="*/ 452253 h 3606268"/>
                <a:gd name="connsiteX7" fmla="*/ 14599 w 12192000"/>
                <a:gd name="connsiteY7" fmla="*/ 457656 h 3606268"/>
                <a:gd name="connsiteX8" fmla="*/ 2116772 w 12192000"/>
                <a:gd name="connsiteY8" fmla="*/ 1256731 h 3606268"/>
                <a:gd name="connsiteX9" fmla="*/ 4347815 w 12192000"/>
                <a:gd name="connsiteY9" fmla="*/ 326527 h 3606268"/>
                <a:gd name="connsiteX10" fmla="*/ 6126226 w 12192000"/>
                <a:gd name="connsiteY10" fmla="*/ 1354698 h 3606268"/>
                <a:gd name="connsiteX11" fmla="*/ 8416816 w 12192000"/>
                <a:gd name="connsiteY11" fmla="*/ 3445 h 3606268"/>
                <a:gd name="connsiteX12" fmla="*/ 8509696 w 12192000"/>
                <a:gd name="connsiteY12" fmla="*/ 1019 h 3606268"/>
                <a:gd name="connsiteX0" fmla="*/ 8509696 w 12192000"/>
                <a:gd name="connsiteY0" fmla="*/ 1019 h 3606268"/>
                <a:gd name="connsiteX1" fmla="*/ 10334535 w 12192000"/>
                <a:gd name="connsiteY1" fmla="*/ 1010612 h 3606268"/>
                <a:gd name="connsiteX2" fmla="*/ 12129437 w 12192000"/>
                <a:gd name="connsiteY2" fmla="*/ 513870 h 3606268"/>
                <a:gd name="connsiteX3" fmla="*/ 12192000 w 12192000"/>
                <a:gd name="connsiteY3" fmla="*/ 488942 h 3606268"/>
                <a:gd name="connsiteX4" fmla="*/ 12192000 w 12192000"/>
                <a:gd name="connsiteY4" fmla="*/ 3606268 h 3606268"/>
                <a:gd name="connsiteX5" fmla="*/ 0 w 12192000"/>
                <a:gd name="connsiteY5" fmla="*/ 3606268 h 3606268"/>
                <a:gd name="connsiteX6" fmla="*/ 0 w 12192000"/>
                <a:gd name="connsiteY6" fmla="*/ 452253 h 3606268"/>
                <a:gd name="connsiteX7" fmla="*/ 14599 w 12192000"/>
                <a:gd name="connsiteY7" fmla="*/ 457656 h 3606268"/>
                <a:gd name="connsiteX8" fmla="*/ 2116772 w 12192000"/>
                <a:gd name="connsiteY8" fmla="*/ 1256731 h 3606268"/>
                <a:gd name="connsiteX9" fmla="*/ 4347815 w 12192000"/>
                <a:gd name="connsiteY9" fmla="*/ 326527 h 3606268"/>
                <a:gd name="connsiteX10" fmla="*/ 6126226 w 12192000"/>
                <a:gd name="connsiteY10" fmla="*/ 1354698 h 3606268"/>
                <a:gd name="connsiteX11" fmla="*/ 8416816 w 12192000"/>
                <a:gd name="connsiteY11" fmla="*/ 3445 h 3606268"/>
                <a:gd name="connsiteX12" fmla="*/ 8509696 w 12192000"/>
                <a:gd name="connsiteY12" fmla="*/ 1019 h 3606268"/>
                <a:gd name="connsiteX0" fmla="*/ 8509696 w 12192000"/>
                <a:gd name="connsiteY0" fmla="*/ 1019 h 3606268"/>
                <a:gd name="connsiteX1" fmla="*/ 10334535 w 12192000"/>
                <a:gd name="connsiteY1" fmla="*/ 1010612 h 3606268"/>
                <a:gd name="connsiteX2" fmla="*/ 12129437 w 12192000"/>
                <a:gd name="connsiteY2" fmla="*/ 513870 h 3606268"/>
                <a:gd name="connsiteX3" fmla="*/ 12192000 w 12192000"/>
                <a:gd name="connsiteY3" fmla="*/ 488942 h 3606268"/>
                <a:gd name="connsiteX4" fmla="*/ 12192000 w 12192000"/>
                <a:gd name="connsiteY4" fmla="*/ 3606268 h 3606268"/>
                <a:gd name="connsiteX5" fmla="*/ 0 w 12192000"/>
                <a:gd name="connsiteY5" fmla="*/ 3606268 h 3606268"/>
                <a:gd name="connsiteX6" fmla="*/ 0 w 12192000"/>
                <a:gd name="connsiteY6" fmla="*/ 452253 h 3606268"/>
                <a:gd name="connsiteX7" fmla="*/ 14599 w 12192000"/>
                <a:gd name="connsiteY7" fmla="*/ 457656 h 3606268"/>
                <a:gd name="connsiteX8" fmla="*/ 2116772 w 12192000"/>
                <a:gd name="connsiteY8" fmla="*/ 1256731 h 3606268"/>
                <a:gd name="connsiteX9" fmla="*/ 4347815 w 12192000"/>
                <a:gd name="connsiteY9" fmla="*/ 326527 h 3606268"/>
                <a:gd name="connsiteX10" fmla="*/ 6126226 w 12192000"/>
                <a:gd name="connsiteY10" fmla="*/ 1354698 h 3606268"/>
                <a:gd name="connsiteX11" fmla="*/ 8416816 w 12192000"/>
                <a:gd name="connsiteY11" fmla="*/ 3445 h 3606268"/>
                <a:gd name="connsiteX12" fmla="*/ 8509696 w 12192000"/>
                <a:gd name="connsiteY12" fmla="*/ 1019 h 3606268"/>
                <a:gd name="connsiteX0" fmla="*/ 8509696 w 12192000"/>
                <a:gd name="connsiteY0" fmla="*/ 1019 h 3606268"/>
                <a:gd name="connsiteX1" fmla="*/ 10334535 w 12192000"/>
                <a:gd name="connsiteY1" fmla="*/ 1010612 h 3606268"/>
                <a:gd name="connsiteX2" fmla="*/ 12129437 w 12192000"/>
                <a:gd name="connsiteY2" fmla="*/ 513870 h 3606268"/>
                <a:gd name="connsiteX3" fmla="*/ 12192000 w 12192000"/>
                <a:gd name="connsiteY3" fmla="*/ 488942 h 3606268"/>
                <a:gd name="connsiteX4" fmla="*/ 12192000 w 12192000"/>
                <a:gd name="connsiteY4" fmla="*/ 3606268 h 3606268"/>
                <a:gd name="connsiteX5" fmla="*/ 0 w 12192000"/>
                <a:gd name="connsiteY5" fmla="*/ 3606268 h 3606268"/>
                <a:gd name="connsiteX6" fmla="*/ 0 w 12192000"/>
                <a:gd name="connsiteY6" fmla="*/ 452253 h 3606268"/>
                <a:gd name="connsiteX7" fmla="*/ 14599 w 12192000"/>
                <a:gd name="connsiteY7" fmla="*/ 457656 h 3606268"/>
                <a:gd name="connsiteX8" fmla="*/ 2116772 w 12192000"/>
                <a:gd name="connsiteY8" fmla="*/ 1256731 h 3606268"/>
                <a:gd name="connsiteX9" fmla="*/ 4347815 w 12192000"/>
                <a:gd name="connsiteY9" fmla="*/ 326527 h 3606268"/>
                <a:gd name="connsiteX10" fmla="*/ 6126226 w 12192000"/>
                <a:gd name="connsiteY10" fmla="*/ 1354698 h 3606268"/>
                <a:gd name="connsiteX11" fmla="*/ 8416816 w 12192000"/>
                <a:gd name="connsiteY11" fmla="*/ 3445 h 3606268"/>
                <a:gd name="connsiteX12" fmla="*/ 8509696 w 12192000"/>
                <a:gd name="connsiteY12" fmla="*/ 1019 h 3606268"/>
                <a:gd name="connsiteX0" fmla="*/ 8492111 w 12192000"/>
                <a:gd name="connsiteY0" fmla="*/ 122199 h 3602900"/>
                <a:gd name="connsiteX1" fmla="*/ 10334535 w 12192000"/>
                <a:gd name="connsiteY1" fmla="*/ 1007244 h 3602900"/>
                <a:gd name="connsiteX2" fmla="*/ 12129437 w 12192000"/>
                <a:gd name="connsiteY2" fmla="*/ 510502 h 3602900"/>
                <a:gd name="connsiteX3" fmla="*/ 12192000 w 12192000"/>
                <a:gd name="connsiteY3" fmla="*/ 485574 h 3602900"/>
                <a:gd name="connsiteX4" fmla="*/ 12192000 w 12192000"/>
                <a:gd name="connsiteY4" fmla="*/ 3602900 h 3602900"/>
                <a:gd name="connsiteX5" fmla="*/ 0 w 12192000"/>
                <a:gd name="connsiteY5" fmla="*/ 3602900 h 3602900"/>
                <a:gd name="connsiteX6" fmla="*/ 0 w 12192000"/>
                <a:gd name="connsiteY6" fmla="*/ 448885 h 3602900"/>
                <a:gd name="connsiteX7" fmla="*/ 14599 w 12192000"/>
                <a:gd name="connsiteY7" fmla="*/ 454288 h 3602900"/>
                <a:gd name="connsiteX8" fmla="*/ 2116772 w 12192000"/>
                <a:gd name="connsiteY8" fmla="*/ 1253363 h 3602900"/>
                <a:gd name="connsiteX9" fmla="*/ 4347815 w 12192000"/>
                <a:gd name="connsiteY9" fmla="*/ 323159 h 3602900"/>
                <a:gd name="connsiteX10" fmla="*/ 6126226 w 12192000"/>
                <a:gd name="connsiteY10" fmla="*/ 1351330 h 3602900"/>
                <a:gd name="connsiteX11" fmla="*/ 8416816 w 12192000"/>
                <a:gd name="connsiteY11" fmla="*/ 77 h 3602900"/>
                <a:gd name="connsiteX12" fmla="*/ 8492111 w 12192000"/>
                <a:gd name="connsiteY12" fmla="*/ 122199 h 3602900"/>
                <a:gd name="connsiteX0" fmla="*/ 8509696 w 12192000"/>
                <a:gd name="connsiteY0" fmla="*/ 142947 h 3602889"/>
                <a:gd name="connsiteX1" fmla="*/ 10334535 w 12192000"/>
                <a:gd name="connsiteY1" fmla="*/ 1007233 h 3602889"/>
                <a:gd name="connsiteX2" fmla="*/ 12129437 w 12192000"/>
                <a:gd name="connsiteY2" fmla="*/ 510491 h 3602889"/>
                <a:gd name="connsiteX3" fmla="*/ 12192000 w 12192000"/>
                <a:gd name="connsiteY3" fmla="*/ 485563 h 3602889"/>
                <a:gd name="connsiteX4" fmla="*/ 12192000 w 12192000"/>
                <a:gd name="connsiteY4" fmla="*/ 3602889 h 3602889"/>
                <a:gd name="connsiteX5" fmla="*/ 0 w 12192000"/>
                <a:gd name="connsiteY5" fmla="*/ 3602889 h 3602889"/>
                <a:gd name="connsiteX6" fmla="*/ 0 w 12192000"/>
                <a:gd name="connsiteY6" fmla="*/ 448874 h 3602889"/>
                <a:gd name="connsiteX7" fmla="*/ 14599 w 12192000"/>
                <a:gd name="connsiteY7" fmla="*/ 454277 h 3602889"/>
                <a:gd name="connsiteX8" fmla="*/ 2116772 w 12192000"/>
                <a:gd name="connsiteY8" fmla="*/ 1253352 h 3602889"/>
                <a:gd name="connsiteX9" fmla="*/ 4347815 w 12192000"/>
                <a:gd name="connsiteY9" fmla="*/ 323148 h 3602889"/>
                <a:gd name="connsiteX10" fmla="*/ 6126226 w 12192000"/>
                <a:gd name="connsiteY10" fmla="*/ 1351319 h 3602889"/>
                <a:gd name="connsiteX11" fmla="*/ 8416816 w 12192000"/>
                <a:gd name="connsiteY11" fmla="*/ 66 h 3602889"/>
                <a:gd name="connsiteX12" fmla="*/ 8509696 w 12192000"/>
                <a:gd name="connsiteY12" fmla="*/ 142947 h 3602889"/>
                <a:gd name="connsiteX0" fmla="*/ 8509696 w 12192000"/>
                <a:gd name="connsiteY0" fmla="*/ 120 h 3460062"/>
                <a:gd name="connsiteX1" fmla="*/ 10334535 w 12192000"/>
                <a:gd name="connsiteY1" fmla="*/ 864406 h 3460062"/>
                <a:gd name="connsiteX2" fmla="*/ 12129437 w 12192000"/>
                <a:gd name="connsiteY2" fmla="*/ 367664 h 3460062"/>
                <a:gd name="connsiteX3" fmla="*/ 12192000 w 12192000"/>
                <a:gd name="connsiteY3" fmla="*/ 342736 h 3460062"/>
                <a:gd name="connsiteX4" fmla="*/ 12192000 w 12192000"/>
                <a:gd name="connsiteY4" fmla="*/ 3460062 h 3460062"/>
                <a:gd name="connsiteX5" fmla="*/ 0 w 12192000"/>
                <a:gd name="connsiteY5" fmla="*/ 3460062 h 3460062"/>
                <a:gd name="connsiteX6" fmla="*/ 0 w 12192000"/>
                <a:gd name="connsiteY6" fmla="*/ 306047 h 3460062"/>
                <a:gd name="connsiteX7" fmla="*/ 14599 w 12192000"/>
                <a:gd name="connsiteY7" fmla="*/ 311450 h 3460062"/>
                <a:gd name="connsiteX8" fmla="*/ 2116772 w 12192000"/>
                <a:gd name="connsiteY8" fmla="*/ 1110525 h 3460062"/>
                <a:gd name="connsiteX9" fmla="*/ 4347815 w 12192000"/>
                <a:gd name="connsiteY9" fmla="*/ 180321 h 3460062"/>
                <a:gd name="connsiteX10" fmla="*/ 6126226 w 12192000"/>
                <a:gd name="connsiteY10" fmla="*/ 1208492 h 3460062"/>
                <a:gd name="connsiteX11" fmla="*/ 8434401 w 12192000"/>
                <a:gd name="connsiteY11" fmla="*/ 23305 h 3460062"/>
                <a:gd name="connsiteX12" fmla="*/ 8509696 w 12192000"/>
                <a:gd name="connsiteY12" fmla="*/ 120 h 3460062"/>
                <a:gd name="connsiteX0" fmla="*/ 8509696 w 12192000"/>
                <a:gd name="connsiteY0" fmla="*/ 120 h 3460062"/>
                <a:gd name="connsiteX1" fmla="*/ 10334535 w 12192000"/>
                <a:gd name="connsiteY1" fmla="*/ 864406 h 3460062"/>
                <a:gd name="connsiteX2" fmla="*/ 12129437 w 12192000"/>
                <a:gd name="connsiteY2" fmla="*/ 367664 h 3460062"/>
                <a:gd name="connsiteX3" fmla="*/ 12192000 w 12192000"/>
                <a:gd name="connsiteY3" fmla="*/ 342736 h 3460062"/>
                <a:gd name="connsiteX4" fmla="*/ 12192000 w 12192000"/>
                <a:gd name="connsiteY4" fmla="*/ 3460062 h 3460062"/>
                <a:gd name="connsiteX5" fmla="*/ 0 w 12192000"/>
                <a:gd name="connsiteY5" fmla="*/ 3460062 h 3460062"/>
                <a:gd name="connsiteX6" fmla="*/ 0 w 12192000"/>
                <a:gd name="connsiteY6" fmla="*/ 306047 h 3460062"/>
                <a:gd name="connsiteX7" fmla="*/ 14599 w 12192000"/>
                <a:gd name="connsiteY7" fmla="*/ 311450 h 3460062"/>
                <a:gd name="connsiteX8" fmla="*/ 2116772 w 12192000"/>
                <a:gd name="connsiteY8" fmla="*/ 1110525 h 3460062"/>
                <a:gd name="connsiteX9" fmla="*/ 4347815 w 12192000"/>
                <a:gd name="connsiteY9" fmla="*/ 180321 h 3460062"/>
                <a:gd name="connsiteX10" fmla="*/ 6126226 w 12192000"/>
                <a:gd name="connsiteY10" fmla="*/ 1208492 h 3460062"/>
                <a:gd name="connsiteX11" fmla="*/ 8434401 w 12192000"/>
                <a:gd name="connsiteY11" fmla="*/ 23305 h 3460062"/>
                <a:gd name="connsiteX12" fmla="*/ 8509696 w 12192000"/>
                <a:gd name="connsiteY12" fmla="*/ 120 h 3460062"/>
                <a:gd name="connsiteX0" fmla="*/ 8509696 w 12192000"/>
                <a:gd name="connsiteY0" fmla="*/ 120 h 3460062"/>
                <a:gd name="connsiteX1" fmla="*/ 10334535 w 12192000"/>
                <a:gd name="connsiteY1" fmla="*/ 864406 h 3460062"/>
                <a:gd name="connsiteX2" fmla="*/ 12129437 w 12192000"/>
                <a:gd name="connsiteY2" fmla="*/ 367664 h 3460062"/>
                <a:gd name="connsiteX3" fmla="*/ 12192000 w 12192000"/>
                <a:gd name="connsiteY3" fmla="*/ 342736 h 3460062"/>
                <a:gd name="connsiteX4" fmla="*/ 12192000 w 12192000"/>
                <a:gd name="connsiteY4" fmla="*/ 3460062 h 3460062"/>
                <a:gd name="connsiteX5" fmla="*/ 0 w 12192000"/>
                <a:gd name="connsiteY5" fmla="*/ 3460062 h 3460062"/>
                <a:gd name="connsiteX6" fmla="*/ 0 w 12192000"/>
                <a:gd name="connsiteY6" fmla="*/ 306047 h 3460062"/>
                <a:gd name="connsiteX7" fmla="*/ 14599 w 12192000"/>
                <a:gd name="connsiteY7" fmla="*/ 311450 h 3460062"/>
                <a:gd name="connsiteX8" fmla="*/ 2116772 w 12192000"/>
                <a:gd name="connsiteY8" fmla="*/ 1110525 h 3460062"/>
                <a:gd name="connsiteX9" fmla="*/ 4347815 w 12192000"/>
                <a:gd name="connsiteY9" fmla="*/ 180321 h 3460062"/>
                <a:gd name="connsiteX10" fmla="*/ 6126226 w 12192000"/>
                <a:gd name="connsiteY10" fmla="*/ 1208492 h 3460062"/>
                <a:gd name="connsiteX11" fmla="*/ 8434401 w 12192000"/>
                <a:gd name="connsiteY11" fmla="*/ 23305 h 3460062"/>
                <a:gd name="connsiteX12" fmla="*/ 8509696 w 12192000"/>
                <a:gd name="connsiteY12" fmla="*/ 120 h 3460062"/>
                <a:gd name="connsiteX0" fmla="*/ 8509696 w 12192000"/>
                <a:gd name="connsiteY0" fmla="*/ 18761 h 3437186"/>
                <a:gd name="connsiteX1" fmla="*/ 10334535 w 12192000"/>
                <a:gd name="connsiteY1" fmla="*/ 841530 h 3437186"/>
                <a:gd name="connsiteX2" fmla="*/ 12129437 w 12192000"/>
                <a:gd name="connsiteY2" fmla="*/ 344788 h 3437186"/>
                <a:gd name="connsiteX3" fmla="*/ 12192000 w 12192000"/>
                <a:gd name="connsiteY3" fmla="*/ 319860 h 3437186"/>
                <a:gd name="connsiteX4" fmla="*/ 12192000 w 12192000"/>
                <a:gd name="connsiteY4" fmla="*/ 3437186 h 3437186"/>
                <a:gd name="connsiteX5" fmla="*/ 0 w 12192000"/>
                <a:gd name="connsiteY5" fmla="*/ 3437186 h 3437186"/>
                <a:gd name="connsiteX6" fmla="*/ 0 w 12192000"/>
                <a:gd name="connsiteY6" fmla="*/ 283171 h 3437186"/>
                <a:gd name="connsiteX7" fmla="*/ 14599 w 12192000"/>
                <a:gd name="connsiteY7" fmla="*/ 288574 h 3437186"/>
                <a:gd name="connsiteX8" fmla="*/ 2116772 w 12192000"/>
                <a:gd name="connsiteY8" fmla="*/ 1087649 h 3437186"/>
                <a:gd name="connsiteX9" fmla="*/ 4347815 w 12192000"/>
                <a:gd name="connsiteY9" fmla="*/ 157445 h 3437186"/>
                <a:gd name="connsiteX10" fmla="*/ 6126226 w 12192000"/>
                <a:gd name="connsiteY10" fmla="*/ 1185616 h 3437186"/>
                <a:gd name="connsiteX11" fmla="*/ 8434401 w 12192000"/>
                <a:gd name="connsiteY11" fmla="*/ 429 h 3437186"/>
                <a:gd name="connsiteX12" fmla="*/ 8509696 w 12192000"/>
                <a:gd name="connsiteY12" fmla="*/ 18761 h 3437186"/>
                <a:gd name="connsiteX0" fmla="*/ 8527281 w 12192000"/>
                <a:gd name="connsiteY0" fmla="*/ 62 h 3480762"/>
                <a:gd name="connsiteX1" fmla="*/ 10334535 w 12192000"/>
                <a:gd name="connsiteY1" fmla="*/ 885106 h 3480762"/>
                <a:gd name="connsiteX2" fmla="*/ 12129437 w 12192000"/>
                <a:gd name="connsiteY2" fmla="*/ 388364 h 3480762"/>
                <a:gd name="connsiteX3" fmla="*/ 12192000 w 12192000"/>
                <a:gd name="connsiteY3" fmla="*/ 363436 h 3480762"/>
                <a:gd name="connsiteX4" fmla="*/ 12192000 w 12192000"/>
                <a:gd name="connsiteY4" fmla="*/ 3480762 h 3480762"/>
                <a:gd name="connsiteX5" fmla="*/ 0 w 12192000"/>
                <a:gd name="connsiteY5" fmla="*/ 3480762 h 3480762"/>
                <a:gd name="connsiteX6" fmla="*/ 0 w 12192000"/>
                <a:gd name="connsiteY6" fmla="*/ 326747 h 3480762"/>
                <a:gd name="connsiteX7" fmla="*/ 14599 w 12192000"/>
                <a:gd name="connsiteY7" fmla="*/ 332150 h 3480762"/>
                <a:gd name="connsiteX8" fmla="*/ 2116772 w 12192000"/>
                <a:gd name="connsiteY8" fmla="*/ 1131225 h 3480762"/>
                <a:gd name="connsiteX9" fmla="*/ 4347815 w 12192000"/>
                <a:gd name="connsiteY9" fmla="*/ 201021 h 3480762"/>
                <a:gd name="connsiteX10" fmla="*/ 6126226 w 12192000"/>
                <a:gd name="connsiteY10" fmla="*/ 1229192 h 3480762"/>
                <a:gd name="connsiteX11" fmla="*/ 8434401 w 12192000"/>
                <a:gd name="connsiteY11" fmla="*/ 44005 h 3480762"/>
                <a:gd name="connsiteX12" fmla="*/ 8527281 w 12192000"/>
                <a:gd name="connsiteY12" fmla="*/ 62 h 3480762"/>
                <a:gd name="connsiteX0" fmla="*/ 8537441 w 12192000"/>
                <a:gd name="connsiteY0" fmla="*/ 1165 h 3439887"/>
                <a:gd name="connsiteX1" fmla="*/ 10334535 w 12192000"/>
                <a:gd name="connsiteY1" fmla="*/ 844231 h 3439887"/>
                <a:gd name="connsiteX2" fmla="*/ 12129437 w 12192000"/>
                <a:gd name="connsiteY2" fmla="*/ 347489 h 3439887"/>
                <a:gd name="connsiteX3" fmla="*/ 12192000 w 12192000"/>
                <a:gd name="connsiteY3" fmla="*/ 322561 h 3439887"/>
                <a:gd name="connsiteX4" fmla="*/ 12192000 w 12192000"/>
                <a:gd name="connsiteY4" fmla="*/ 3439887 h 3439887"/>
                <a:gd name="connsiteX5" fmla="*/ 0 w 12192000"/>
                <a:gd name="connsiteY5" fmla="*/ 3439887 h 3439887"/>
                <a:gd name="connsiteX6" fmla="*/ 0 w 12192000"/>
                <a:gd name="connsiteY6" fmla="*/ 285872 h 3439887"/>
                <a:gd name="connsiteX7" fmla="*/ 14599 w 12192000"/>
                <a:gd name="connsiteY7" fmla="*/ 291275 h 3439887"/>
                <a:gd name="connsiteX8" fmla="*/ 2116772 w 12192000"/>
                <a:gd name="connsiteY8" fmla="*/ 1090350 h 3439887"/>
                <a:gd name="connsiteX9" fmla="*/ 4347815 w 12192000"/>
                <a:gd name="connsiteY9" fmla="*/ 160146 h 3439887"/>
                <a:gd name="connsiteX10" fmla="*/ 6126226 w 12192000"/>
                <a:gd name="connsiteY10" fmla="*/ 1188317 h 3439887"/>
                <a:gd name="connsiteX11" fmla="*/ 8434401 w 12192000"/>
                <a:gd name="connsiteY11" fmla="*/ 3130 h 3439887"/>
                <a:gd name="connsiteX12" fmla="*/ 8537441 w 12192000"/>
                <a:gd name="connsiteY12" fmla="*/ 1165 h 3439887"/>
                <a:gd name="connsiteX0" fmla="*/ 8537441 w 12192000"/>
                <a:gd name="connsiteY0" fmla="*/ 1165 h 3439887"/>
                <a:gd name="connsiteX1" fmla="*/ 10334535 w 12192000"/>
                <a:gd name="connsiteY1" fmla="*/ 844231 h 3439887"/>
                <a:gd name="connsiteX2" fmla="*/ 12129437 w 12192000"/>
                <a:gd name="connsiteY2" fmla="*/ 347489 h 3439887"/>
                <a:gd name="connsiteX3" fmla="*/ 12192000 w 12192000"/>
                <a:gd name="connsiteY3" fmla="*/ 322561 h 3439887"/>
                <a:gd name="connsiteX4" fmla="*/ 12192000 w 12192000"/>
                <a:gd name="connsiteY4" fmla="*/ 3439887 h 3439887"/>
                <a:gd name="connsiteX5" fmla="*/ 0 w 12192000"/>
                <a:gd name="connsiteY5" fmla="*/ 3439887 h 3439887"/>
                <a:gd name="connsiteX6" fmla="*/ 0 w 12192000"/>
                <a:gd name="connsiteY6" fmla="*/ 285872 h 3439887"/>
                <a:gd name="connsiteX7" fmla="*/ 14599 w 12192000"/>
                <a:gd name="connsiteY7" fmla="*/ 291275 h 3439887"/>
                <a:gd name="connsiteX8" fmla="*/ 2116772 w 12192000"/>
                <a:gd name="connsiteY8" fmla="*/ 1090350 h 3439887"/>
                <a:gd name="connsiteX9" fmla="*/ 4347815 w 12192000"/>
                <a:gd name="connsiteY9" fmla="*/ 160146 h 3439887"/>
                <a:gd name="connsiteX10" fmla="*/ 6126226 w 12192000"/>
                <a:gd name="connsiteY10" fmla="*/ 1188317 h 3439887"/>
                <a:gd name="connsiteX11" fmla="*/ 8434401 w 12192000"/>
                <a:gd name="connsiteY11" fmla="*/ 3130 h 3439887"/>
                <a:gd name="connsiteX12" fmla="*/ 8537441 w 12192000"/>
                <a:gd name="connsiteY12" fmla="*/ 1165 h 3439887"/>
                <a:gd name="connsiteX0" fmla="*/ 8537441 w 12192000"/>
                <a:gd name="connsiteY0" fmla="*/ 1165 h 3439887"/>
                <a:gd name="connsiteX1" fmla="*/ 10334535 w 12192000"/>
                <a:gd name="connsiteY1" fmla="*/ 844231 h 3439887"/>
                <a:gd name="connsiteX2" fmla="*/ 12129437 w 12192000"/>
                <a:gd name="connsiteY2" fmla="*/ 347489 h 3439887"/>
                <a:gd name="connsiteX3" fmla="*/ 12192000 w 12192000"/>
                <a:gd name="connsiteY3" fmla="*/ 322561 h 3439887"/>
                <a:gd name="connsiteX4" fmla="*/ 12192000 w 12192000"/>
                <a:gd name="connsiteY4" fmla="*/ 3439887 h 3439887"/>
                <a:gd name="connsiteX5" fmla="*/ 0 w 12192000"/>
                <a:gd name="connsiteY5" fmla="*/ 3439887 h 3439887"/>
                <a:gd name="connsiteX6" fmla="*/ 0 w 12192000"/>
                <a:gd name="connsiteY6" fmla="*/ 285872 h 3439887"/>
                <a:gd name="connsiteX7" fmla="*/ 14599 w 12192000"/>
                <a:gd name="connsiteY7" fmla="*/ 291275 h 3439887"/>
                <a:gd name="connsiteX8" fmla="*/ 2116772 w 12192000"/>
                <a:gd name="connsiteY8" fmla="*/ 1090350 h 3439887"/>
                <a:gd name="connsiteX9" fmla="*/ 4370964 w 12192000"/>
                <a:gd name="connsiteY9" fmla="*/ 351437 h 3439887"/>
                <a:gd name="connsiteX10" fmla="*/ 6126226 w 12192000"/>
                <a:gd name="connsiteY10" fmla="*/ 1188317 h 3439887"/>
                <a:gd name="connsiteX11" fmla="*/ 8434401 w 12192000"/>
                <a:gd name="connsiteY11" fmla="*/ 3130 h 3439887"/>
                <a:gd name="connsiteX12" fmla="*/ 8537441 w 12192000"/>
                <a:gd name="connsiteY12" fmla="*/ 1165 h 3439887"/>
                <a:gd name="connsiteX0" fmla="*/ 8537441 w 12192000"/>
                <a:gd name="connsiteY0" fmla="*/ 1165 h 3439887"/>
                <a:gd name="connsiteX1" fmla="*/ 10334535 w 12192000"/>
                <a:gd name="connsiteY1" fmla="*/ 844231 h 3439887"/>
                <a:gd name="connsiteX2" fmla="*/ 12129437 w 12192000"/>
                <a:gd name="connsiteY2" fmla="*/ 347489 h 3439887"/>
                <a:gd name="connsiteX3" fmla="*/ 12192000 w 12192000"/>
                <a:gd name="connsiteY3" fmla="*/ 322561 h 3439887"/>
                <a:gd name="connsiteX4" fmla="*/ 12192000 w 12192000"/>
                <a:gd name="connsiteY4" fmla="*/ 3439887 h 3439887"/>
                <a:gd name="connsiteX5" fmla="*/ 0 w 12192000"/>
                <a:gd name="connsiteY5" fmla="*/ 3439887 h 3439887"/>
                <a:gd name="connsiteX6" fmla="*/ 0 w 12192000"/>
                <a:gd name="connsiteY6" fmla="*/ 285872 h 3439887"/>
                <a:gd name="connsiteX7" fmla="*/ 14599 w 12192000"/>
                <a:gd name="connsiteY7" fmla="*/ 291275 h 3439887"/>
                <a:gd name="connsiteX8" fmla="*/ 2116772 w 12192000"/>
                <a:gd name="connsiteY8" fmla="*/ 1090350 h 3439887"/>
                <a:gd name="connsiteX9" fmla="*/ 4370964 w 12192000"/>
                <a:gd name="connsiteY9" fmla="*/ 351437 h 3439887"/>
                <a:gd name="connsiteX10" fmla="*/ 6126226 w 12192000"/>
                <a:gd name="connsiteY10" fmla="*/ 1188317 h 3439887"/>
                <a:gd name="connsiteX11" fmla="*/ 8434401 w 12192000"/>
                <a:gd name="connsiteY11" fmla="*/ 3130 h 3439887"/>
                <a:gd name="connsiteX12" fmla="*/ 8537441 w 12192000"/>
                <a:gd name="connsiteY12" fmla="*/ 1165 h 3439887"/>
                <a:gd name="connsiteX0" fmla="*/ 8537441 w 12192000"/>
                <a:gd name="connsiteY0" fmla="*/ 1165 h 3439887"/>
                <a:gd name="connsiteX1" fmla="*/ 10334535 w 12192000"/>
                <a:gd name="connsiteY1" fmla="*/ 844231 h 3439887"/>
                <a:gd name="connsiteX2" fmla="*/ 12129437 w 12192000"/>
                <a:gd name="connsiteY2" fmla="*/ 347489 h 3439887"/>
                <a:gd name="connsiteX3" fmla="*/ 12192000 w 12192000"/>
                <a:gd name="connsiteY3" fmla="*/ 322561 h 3439887"/>
                <a:gd name="connsiteX4" fmla="*/ 12192000 w 12192000"/>
                <a:gd name="connsiteY4" fmla="*/ 3439887 h 3439887"/>
                <a:gd name="connsiteX5" fmla="*/ 0 w 12192000"/>
                <a:gd name="connsiteY5" fmla="*/ 3439887 h 3439887"/>
                <a:gd name="connsiteX6" fmla="*/ 0 w 12192000"/>
                <a:gd name="connsiteY6" fmla="*/ 285872 h 3439887"/>
                <a:gd name="connsiteX7" fmla="*/ 14599 w 12192000"/>
                <a:gd name="connsiteY7" fmla="*/ 291275 h 3439887"/>
                <a:gd name="connsiteX8" fmla="*/ 2116772 w 12192000"/>
                <a:gd name="connsiteY8" fmla="*/ 1145005 h 3439887"/>
                <a:gd name="connsiteX9" fmla="*/ 4370964 w 12192000"/>
                <a:gd name="connsiteY9" fmla="*/ 351437 h 3439887"/>
                <a:gd name="connsiteX10" fmla="*/ 6126226 w 12192000"/>
                <a:gd name="connsiteY10" fmla="*/ 1188317 h 3439887"/>
                <a:gd name="connsiteX11" fmla="*/ 8434401 w 12192000"/>
                <a:gd name="connsiteY11" fmla="*/ 3130 h 3439887"/>
                <a:gd name="connsiteX12" fmla="*/ 8537441 w 12192000"/>
                <a:gd name="connsiteY12" fmla="*/ 1165 h 3439887"/>
                <a:gd name="connsiteX0" fmla="*/ 8537441 w 12192000"/>
                <a:gd name="connsiteY0" fmla="*/ 1165 h 3439887"/>
                <a:gd name="connsiteX1" fmla="*/ 10334535 w 12192000"/>
                <a:gd name="connsiteY1" fmla="*/ 844231 h 3439887"/>
                <a:gd name="connsiteX2" fmla="*/ 12129437 w 12192000"/>
                <a:gd name="connsiteY2" fmla="*/ 347489 h 3439887"/>
                <a:gd name="connsiteX3" fmla="*/ 12192000 w 12192000"/>
                <a:gd name="connsiteY3" fmla="*/ 322561 h 3439887"/>
                <a:gd name="connsiteX4" fmla="*/ 12192000 w 12192000"/>
                <a:gd name="connsiteY4" fmla="*/ 3439887 h 3439887"/>
                <a:gd name="connsiteX5" fmla="*/ 0 w 12192000"/>
                <a:gd name="connsiteY5" fmla="*/ 3439887 h 3439887"/>
                <a:gd name="connsiteX6" fmla="*/ 0 w 12192000"/>
                <a:gd name="connsiteY6" fmla="*/ 285872 h 3439887"/>
                <a:gd name="connsiteX7" fmla="*/ 14599 w 12192000"/>
                <a:gd name="connsiteY7" fmla="*/ 291275 h 3439887"/>
                <a:gd name="connsiteX8" fmla="*/ 2116772 w 12192000"/>
                <a:gd name="connsiteY8" fmla="*/ 1145005 h 3439887"/>
                <a:gd name="connsiteX9" fmla="*/ 4370964 w 12192000"/>
                <a:gd name="connsiteY9" fmla="*/ 351437 h 3439887"/>
                <a:gd name="connsiteX10" fmla="*/ 6126226 w 12192000"/>
                <a:gd name="connsiteY10" fmla="*/ 1188317 h 3439887"/>
                <a:gd name="connsiteX11" fmla="*/ 8434401 w 12192000"/>
                <a:gd name="connsiteY11" fmla="*/ 3130 h 3439887"/>
                <a:gd name="connsiteX12" fmla="*/ 8537441 w 12192000"/>
                <a:gd name="connsiteY12" fmla="*/ 1165 h 3439887"/>
                <a:gd name="connsiteX0" fmla="*/ 8537441 w 12192000"/>
                <a:gd name="connsiteY0" fmla="*/ 1165 h 3439887"/>
                <a:gd name="connsiteX1" fmla="*/ 10334535 w 12192000"/>
                <a:gd name="connsiteY1" fmla="*/ 844231 h 3439887"/>
                <a:gd name="connsiteX2" fmla="*/ 12129437 w 12192000"/>
                <a:gd name="connsiteY2" fmla="*/ 347489 h 3439887"/>
                <a:gd name="connsiteX3" fmla="*/ 12192000 w 12192000"/>
                <a:gd name="connsiteY3" fmla="*/ 322561 h 3439887"/>
                <a:gd name="connsiteX4" fmla="*/ 12192000 w 12192000"/>
                <a:gd name="connsiteY4" fmla="*/ 3439887 h 3439887"/>
                <a:gd name="connsiteX5" fmla="*/ 0 w 12192000"/>
                <a:gd name="connsiteY5" fmla="*/ 3439887 h 3439887"/>
                <a:gd name="connsiteX6" fmla="*/ 0 w 12192000"/>
                <a:gd name="connsiteY6" fmla="*/ 285872 h 3439887"/>
                <a:gd name="connsiteX7" fmla="*/ 14599 w 12192000"/>
                <a:gd name="connsiteY7" fmla="*/ 291275 h 3439887"/>
                <a:gd name="connsiteX8" fmla="*/ 2116772 w 12192000"/>
                <a:gd name="connsiteY8" fmla="*/ 1199660 h 3439887"/>
                <a:gd name="connsiteX9" fmla="*/ 4370964 w 12192000"/>
                <a:gd name="connsiteY9" fmla="*/ 351437 h 3439887"/>
                <a:gd name="connsiteX10" fmla="*/ 6126226 w 12192000"/>
                <a:gd name="connsiteY10" fmla="*/ 1188317 h 3439887"/>
                <a:gd name="connsiteX11" fmla="*/ 8434401 w 12192000"/>
                <a:gd name="connsiteY11" fmla="*/ 3130 h 3439887"/>
                <a:gd name="connsiteX12" fmla="*/ 8537441 w 12192000"/>
                <a:gd name="connsiteY12" fmla="*/ 1165 h 3439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192000" h="3439887">
                  <a:moveTo>
                    <a:pt x="8537441" y="1165"/>
                  </a:moveTo>
                  <a:cubicBezTo>
                    <a:pt x="9161314" y="112815"/>
                    <a:pt x="9455545" y="261387"/>
                    <a:pt x="10334535" y="844231"/>
                  </a:cubicBezTo>
                  <a:cubicBezTo>
                    <a:pt x="10850586" y="1108285"/>
                    <a:pt x="11632507" y="568367"/>
                    <a:pt x="12129437" y="347489"/>
                  </a:cubicBezTo>
                  <a:lnTo>
                    <a:pt x="12192000" y="322561"/>
                  </a:lnTo>
                  <a:lnTo>
                    <a:pt x="12192000" y="3439887"/>
                  </a:lnTo>
                  <a:lnTo>
                    <a:pt x="0" y="3439887"/>
                  </a:lnTo>
                  <a:lnTo>
                    <a:pt x="0" y="285872"/>
                  </a:lnTo>
                  <a:lnTo>
                    <a:pt x="14599" y="291275"/>
                  </a:lnTo>
                  <a:cubicBezTo>
                    <a:pt x="482741" y="498546"/>
                    <a:pt x="1513231" y="1254412"/>
                    <a:pt x="2116772" y="1199660"/>
                  </a:cubicBezTo>
                  <a:cubicBezTo>
                    <a:pt x="3430366" y="1063671"/>
                    <a:pt x="3702722" y="353328"/>
                    <a:pt x="4370964" y="351437"/>
                  </a:cubicBezTo>
                  <a:cubicBezTo>
                    <a:pt x="5039206" y="349547"/>
                    <a:pt x="5450989" y="1287140"/>
                    <a:pt x="6126226" y="1188317"/>
                  </a:cubicBezTo>
                  <a:cubicBezTo>
                    <a:pt x="6801463" y="1089495"/>
                    <a:pt x="7733017" y="60478"/>
                    <a:pt x="8434401" y="3130"/>
                  </a:cubicBezTo>
                  <a:cubicBezTo>
                    <a:pt x="8478237" y="-454"/>
                    <a:pt x="8495850" y="-742"/>
                    <a:pt x="8537441" y="1165"/>
                  </a:cubicBezTo>
                  <a:close/>
                </a:path>
              </a:pathLst>
            </a:custGeom>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 name="任意多边形: 形状 3">
              <a:extLst>
                <a:ext uri="{FF2B5EF4-FFF2-40B4-BE49-F238E27FC236}">
                  <a16:creationId xmlns:a16="http://schemas.microsoft.com/office/drawing/2014/main" id="{E4728382-F4F9-C186-1AF1-AAF8E68C2323}"/>
                </a:ext>
              </a:extLst>
            </p:cNvPr>
            <p:cNvSpPr/>
            <p:nvPr userDrawn="1"/>
          </p:nvSpPr>
          <p:spPr>
            <a:xfrm>
              <a:off x="0" y="4665785"/>
              <a:ext cx="12192000" cy="2192215"/>
            </a:xfrm>
            <a:custGeom>
              <a:avLst/>
              <a:gdLst>
                <a:gd name="connsiteX0" fmla="*/ 6966776 w 12192000"/>
                <a:gd name="connsiteY0" fmla="*/ 690 h 3006168"/>
                <a:gd name="connsiteX1" fmla="*/ 9274358 w 12192000"/>
                <a:gd name="connsiteY1" fmla="*/ 1192370 h 3006168"/>
                <a:gd name="connsiteX2" fmla="*/ 11051183 w 12192000"/>
                <a:gd name="connsiteY2" fmla="*/ 166563 h 3006168"/>
                <a:gd name="connsiteX3" fmla="*/ 12129455 w 12192000"/>
                <a:gd name="connsiteY3" fmla="*/ 548209 h 3006168"/>
                <a:gd name="connsiteX4" fmla="*/ 12192000 w 12192000"/>
                <a:gd name="connsiteY4" fmla="*/ 584560 h 3006168"/>
                <a:gd name="connsiteX5" fmla="*/ 12192000 w 12192000"/>
                <a:gd name="connsiteY5" fmla="*/ 3006168 h 3006168"/>
                <a:gd name="connsiteX6" fmla="*/ 0 w 12192000"/>
                <a:gd name="connsiteY6" fmla="*/ 3006168 h 3006168"/>
                <a:gd name="connsiteX7" fmla="*/ 0 w 12192000"/>
                <a:gd name="connsiteY7" fmla="*/ 28525 h 3006168"/>
                <a:gd name="connsiteX8" fmla="*/ 6637 w 12192000"/>
                <a:gd name="connsiteY8" fmla="*/ 29161 h 3006168"/>
                <a:gd name="connsiteX9" fmla="*/ 2089810 w 12192000"/>
                <a:gd name="connsiteY9" fmla="*/ 1304150 h 3006168"/>
                <a:gd name="connsiteX10" fmla="*/ 5171449 w 12192000"/>
                <a:gd name="connsiteY10" fmla="*/ 1393339 h 3006168"/>
                <a:gd name="connsiteX11" fmla="*/ 6966776 w 12192000"/>
                <a:gd name="connsiteY11" fmla="*/ 690 h 3006168"/>
                <a:gd name="connsiteX0" fmla="*/ 6966776 w 12192000"/>
                <a:gd name="connsiteY0" fmla="*/ 690 h 3006168"/>
                <a:gd name="connsiteX1" fmla="*/ 9274358 w 12192000"/>
                <a:gd name="connsiteY1" fmla="*/ 1192370 h 3006168"/>
                <a:gd name="connsiteX2" fmla="*/ 11051183 w 12192000"/>
                <a:gd name="connsiteY2" fmla="*/ 166563 h 3006168"/>
                <a:gd name="connsiteX3" fmla="*/ 12129455 w 12192000"/>
                <a:gd name="connsiteY3" fmla="*/ 548209 h 3006168"/>
                <a:gd name="connsiteX4" fmla="*/ 12192000 w 12192000"/>
                <a:gd name="connsiteY4" fmla="*/ 584560 h 3006168"/>
                <a:gd name="connsiteX5" fmla="*/ 12192000 w 12192000"/>
                <a:gd name="connsiteY5" fmla="*/ 3006168 h 3006168"/>
                <a:gd name="connsiteX6" fmla="*/ 0 w 12192000"/>
                <a:gd name="connsiteY6" fmla="*/ 3006168 h 3006168"/>
                <a:gd name="connsiteX7" fmla="*/ 0 w 12192000"/>
                <a:gd name="connsiteY7" fmla="*/ 28525 h 3006168"/>
                <a:gd name="connsiteX8" fmla="*/ 6637 w 12192000"/>
                <a:gd name="connsiteY8" fmla="*/ 29161 h 3006168"/>
                <a:gd name="connsiteX9" fmla="*/ 2089810 w 12192000"/>
                <a:gd name="connsiteY9" fmla="*/ 1304150 h 3006168"/>
                <a:gd name="connsiteX10" fmla="*/ 5171449 w 12192000"/>
                <a:gd name="connsiteY10" fmla="*/ 1393339 h 3006168"/>
                <a:gd name="connsiteX11" fmla="*/ 6966776 w 12192000"/>
                <a:gd name="connsiteY11" fmla="*/ 690 h 300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3006168">
                  <a:moveTo>
                    <a:pt x="6966776" y="690"/>
                  </a:moveTo>
                  <a:cubicBezTo>
                    <a:pt x="7650594" y="-32806"/>
                    <a:pt x="8593623" y="1164725"/>
                    <a:pt x="9274358" y="1192370"/>
                  </a:cubicBezTo>
                  <a:cubicBezTo>
                    <a:pt x="9955093" y="1220016"/>
                    <a:pt x="10126706" y="214637"/>
                    <a:pt x="11051183" y="166563"/>
                  </a:cubicBezTo>
                  <a:cubicBezTo>
                    <a:pt x="11469898" y="252947"/>
                    <a:pt x="11825415" y="383913"/>
                    <a:pt x="12129455" y="548209"/>
                  </a:cubicBezTo>
                  <a:lnTo>
                    <a:pt x="12192000" y="584560"/>
                  </a:lnTo>
                  <a:lnTo>
                    <a:pt x="12192000" y="3006168"/>
                  </a:lnTo>
                  <a:lnTo>
                    <a:pt x="0" y="3006168"/>
                  </a:lnTo>
                  <a:lnTo>
                    <a:pt x="0" y="28525"/>
                  </a:lnTo>
                  <a:lnTo>
                    <a:pt x="6637" y="29161"/>
                  </a:lnTo>
                  <a:cubicBezTo>
                    <a:pt x="800370" y="150143"/>
                    <a:pt x="1547522" y="1649165"/>
                    <a:pt x="2089810" y="1304150"/>
                  </a:cubicBezTo>
                  <a:cubicBezTo>
                    <a:pt x="4068153" y="-338558"/>
                    <a:pt x="4358622" y="1610582"/>
                    <a:pt x="5171449" y="1393339"/>
                  </a:cubicBezTo>
                  <a:cubicBezTo>
                    <a:pt x="5984277" y="1176096"/>
                    <a:pt x="6282958" y="34186"/>
                    <a:pt x="6966776" y="690"/>
                  </a:cubicBezTo>
                  <a:close/>
                </a:path>
              </a:pathLst>
            </a:cu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223" name="组合 222">
            <a:extLst>
              <a:ext uri="{FF2B5EF4-FFF2-40B4-BE49-F238E27FC236}">
                <a16:creationId xmlns:a16="http://schemas.microsoft.com/office/drawing/2014/main" id="{C06A97E6-197B-6000-873E-3E6A365D5402}"/>
              </a:ext>
            </a:extLst>
          </p:cNvPr>
          <p:cNvGrpSpPr/>
          <p:nvPr userDrawn="1"/>
        </p:nvGrpSpPr>
        <p:grpSpPr>
          <a:xfrm>
            <a:off x="722742" y="1001444"/>
            <a:ext cx="4463259" cy="4126184"/>
            <a:chOff x="722742" y="1001444"/>
            <a:chExt cx="4463259" cy="4126184"/>
          </a:xfrm>
        </p:grpSpPr>
        <p:grpSp>
          <p:nvGrpSpPr>
            <p:cNvPr id="7" name="图形 4">
              <a:extLst>
                <a:ext uri="{FF2B5EF4-FFF2-40B4-BE49-F238E27FC236}">
                  <a16:creationId xmlns:a16="http://schemas.microsoft.com/office/drawing/2014/main" id="{D9EA32CF-CEB1-77DF-98CE-5CB9FF9CD6E6}"/>
                </a:ext>
              </a:extLst>
            </p:cNvPr>
            <p:cNvGrpSpPr/>
            <p:nvPr/>
          </p:nvGrpSpPr>
          <p:grpSpPr>
            <a:xfrm>
              <a:off x="990659" y="1835571"/>
              <a:ext cx="3737586" cy="2709975"/>
              <a:chOff x="4427386" y="2167838"/>
              <a:chExt cx="3482218" cy="2478731"/>
            </a:xfrm>
            <a:solidFill>
              <a:schemeClr val="accent1">
                <a:lumMod val="40000"/>
                <a:lumOff val="60000"/>
              </a:schemeClr>
            </a:solidFill>
          </p:grpSpPr>
          <p:sp>
            <p:nvSpPr>
              <p:cNvPr id="220" name="任意多边形: 形状 219">
                <a:extLst>
                  <a:ext uri="{FF2B5EF4-FFF2-40B4-BE49-F238E27FC236}">
                    <a16:creationId xmlns:a16="http://schemas.microsoft.com/office/drawing/2014/main" id="{DF6057DC-D021-3021-90D1-229EC06313B5}"/>
                  </a:ext>
                </a:extLst>
              </p:cNvPr>
              <p:cNvSpPr/>
              <p:nvPr/>
            </p:nvSpPr>
            <p:spPr>
              <a:xfrm>
                <a:off x="4427386" y="2167838"/>
                <a:ext cx="3482218" cy="2478731"/>
              </a:xfrm>
              <a:custGeom>
                <a:avLst/>
                <a:gdLst>
                  <a:gd name="connsiteX0" fmla="*/ 91178 w 3482218"/>
                  <a:gd name="connsiteY0" fmla="*/ 1817708 h 2478731"/>
                  <a:gd name="connsiteX1" fmla="*/ 510278 w 3482218"/>
                  <a:gd name="connsiteY1" fmla="*/ 544406 h 2478731"/>
                  <a:gd name="connsiteX2" fmla="*/ 1779294 w 3482218"/>
                  <a:gd name="connsiteY2" fmla="*/ 847586 h 2478731"/>
                  <a:gd name="connsiteX3" fmla="*/ 2446806 w 3482218"/>
                  <a:gd name="connsiteY3" fmla="*/ 36723 h 2478731"/>
                  <a:gd name="connsiteX4" fmla="*/ 3482173 w 3482218"/>
                  <a:gd name="connsiteY4" fmla="*/ 843872 h 2478731"/>
                  <a:gd name="connsiteX5" fmla="*/ 2466618 w 3482218"/>
                  <a:gd name="connsiteY5" fmla="*/ 2161846 h 2478731"/>
                  <a:gd name="connsiteX6" fmla="*/ 1029295 w 3482218"/>
                  <a:gd name="connsiteY6" fmla="*/ 2468932 h 2478731"/>
                  <a:gd name="connsiteX7" fmla="*/ 91178 w 3482218"/>
                  <a:gd name="connsiteY7" fmla="*/ 1817708 h 2478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82218" h="2478731">
                    <a:moveTo>
                      <a:pt x="91178" y="1817708"/>
                    </a:moveTo>
                    <a:cubicBezTo>
                      <a:pt x="-163616" y="1139813"/>
                      <a:pt x="160615" y="646132"/>
                      <a:pt x="510278" y="544406"/>
                    </a:cubicBezTo>
                    <a:cubicBezTo>
                      <a:pt x="1001387" y="401531"/>
                      <a:pt x="1461540" y="921310"/>
                      <a:pt x="1779294" y="847586"/>
                    </a:cubicBezTo>
                    <a:cubicBezTo>
                      <a:pt x="2035040" y="788246"/>
                      <a:pt x="2077712" y="164168"/>
                      <a:pt x="2446806" y="36723"/>
                    </a:cubicBezTo>
                    <a:cubicBezTo>
                      <a:pt x="2904006" y="-121011"/>
                      <a:pt x="3475982" y="244463"/>
                      <a:pt x="3482173" y="843872"/>
                    </a:cubicBezTo>
                    <a:cubicBezTo>
                      <a:pt x="3488270" y="1439470"/>
                      <a:pt x="2876193" y="1956773"/>
                      <a:pt x="2466618" y="2161846"/>
                    </a:cubicBezTo>
                    <a:cubicBezTo>
                      <a:pt x="2061996" y="2364728"/>
                      <a:pt x="1398294" y="2519986"/>
                      <a:pt x="1029295" y="2468932"/>
                    </a:cubicBezTo>
                    <a:cubicBezTo>
                      <a:pt x="609243" y="2410734"/>
                      <a:pt x="243197" y="2222044"/>
                      <a:pt x="91178" y="1817708"/>
                    </a:cubicBezTo>
                    <a:close/>
                  </a:path>
                </a:pathLst>
              </a:custGeom>
              <a:grpFill/>
              <a:ln w="9525" cap="flat">
                <a:noFill/>
                <a:prstDash val="solid"/>
                <a:miter/>
              </a:ln>
            </p:spPr>
            <p:txBody>
              <a:bodyPr rtlCol="0" anchor="ctr"/>
              <a:lstStyle/>
              <a:p>
                <a:endParaRPr lang="zh-CN" altLang="en-US"/>
              </a:p>
            </p:txBody>
          </p:sp>
          <p:sp>
            <p:nvSpPr>
              <p:cNvPr id="221" name="任意多边形: 形状 220">
                <a:extLst>
                  <a:ext uri="{FF2B5EF4-FFF2-40B4-BE49-F238E27FC236}">
                    <a16:creationId xmlns:a16="http://schemas.microsoft.com/office/drawing/2014/main" id="{ED9F7B5B-9E97-992D-26DD-F73EE665CF69}"/>
                  </a:ext>
                </a:extLst>
              </p:cNvPr>
              <p:cNvSpPr/>
              <p:nvPr/>
            </p:nvSpPr>
            <p:spPr>
              <a:xfrm>
                <a:off x="4427386" y="2167838"/>
                <a:ext cx="3482218" cy="2478731"/>
              </a:xfrm>
              <a:custGeom>
                <a:avLst/>
                <a:gdLst>
                  <a:gd name="connsiteX0" fmla="*/ 91178 w 3482218"/>
                  <a:gd name="connsiteY0" fmla="*/ 1817708 h 2478731"/>
                  <a:gd name="connsiteX1" fmla="*/ 510278 w 3482218"/>
                  <a:gd name="connsiteY1" fmla="*/ 544406 h 2478731"/>
                  <a:gd name="connsiteX2" fmla="*/ 1779294 w 3482218"/>
                  <a:gd name="connsiteY2" fmla="*/ 847586 h 2478731"/>
                  <a:gd name="connsiteX3" fmla="*/ 2446806 w 3482218"/>
                  <a:gd name="connsiteY3" fmla="*/ 36723 h 2478731"/>
                  <a:gd name="connsiteX4" fmla="*/ 3482173 w 3482218"/>
                  <a:gd name="connsiteY4" fmla="*/ 843872 h 2478731"/>
                  <a:gd name="connsiteX5" fmla="*/ 2466618 w 3482218"/>
                  <a:gd name="connsiteY5" fmla="*/ 2161846 h 2478731"/>
                  <a:gd name="connsiteX6" fmla="*/ 1029295 w 3482218"/>
                  <a:gd name="connsiteY6" fmla="*/ 2468932 h 2478731"/>
                  <a:gd name="connsiteX7" fmla="*/ 91178 w 3482218"/>
                  <a:gd name="connsiteY7" fmla="*/ 1817708 h 2478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82218" h="2478731">
                    <a:moveTo>
                      <a:pt x="91178" y="1817708"/>
                    </a:moveTo>
                    <a:cubicBezTo>
                      <a:pt x="-163616" y="1139813"/>
                      <a:pt x="160615" y="646132"/>
                      <a:pt x="510278" y="544406"/>
                    </a:cubicBezTo>
                    <a:cubicBezTo>
                      <a:pt x="1001387" y="401531"/>
                      <a:pt x="1461540" y="921310"/>
                      <a:pt x="1779294" y="847586"/>
                    </a:cubicBezTo>
                    <a:cubicBezTo>
                      <a:pt x="2035040" y="788246"/>
                      <a:pt x="2077712" y="164168"/>
                      <a:pt x="2446806" y="36723"/>
                    </a:cubicBezTo>
                    <a:cubicBezTo>
                      <a:pt x="2904006" y="-121011"/>
                      <a:pt x="3475982" y="244463"/>
                      <a:pt x="3482173" y="843872"/>
                    </a:cubicBezTo>
                    <a:cubicBezTo>
                      <a:pt x="3488270" y="1439470"/>
                      <a:pt x="2876193" y="1956773"/>
                      <a:pt x="2466618" y="2161846"/>
                    </a:cubicBezTo>
                    <a:cubicBezTo>
                      <a:pt x="2061996" y="2364728"/>
                      <a:pt x="1398294" y="2519986"/>
                      <a:pt x="1029295" y="2468932"/>
                    </a:cubicBezTo>
                    <a:cubicBezTo>
                      <a:pt x="609243" y="2410734"/>
                      <a:pt x="243197" y="2222044"/>
                      <a:pt x="91178" y="1817708"/>
                    </a:cubicBezTo>
                    <a:close/>
                  </a:path>
                </a:pathLst>
              </a:custGeom>
              <a:grpFill/>
              <a:ln w="9525" cap="flat">
                <a:noFill/>
                <a:prstDash val="solid"/>
                <a:miter/>
              </a:ln>
            </p:spPr>
            <p:txBody>
              <a:bodyPr rtlCol="0" anchor="ctr"/>
              <a:lstStyle/>
              <a:p>
                <a:endParaRPr lang="zh-CN" altLang="en-US"/>
              </a:p>
            </p:txBody>
          </p:sp>
        </p:grpSp>
        <p:sp>
          <p:nvSpPr>
            <p:cNvPr id="8" name="任意多边形: 形状 7">
              <a:extLst>
                <a:ext uri="{FF2B5EF4-FFF2-40B4-BE49-F238E27FC236}">
                  <a16:creationId xmlns:a16="http://schemas.microsoft.com/office/drawing/2014/main" id="{BB805014-BF9E-CB75-15AF-F097D479ABEA}"/>
                </a:ext>
              </a:extLst>
            </p:cNvPr>
            <p:cNvSpPr/>
            <p:nvPr/>
          </p:nvSpPr>
          <p:spPr>
            <a:xfrm>
              <a:off x="733998" y="4899352"/>
              <a:ext cx="4228037" cy="10414"/>
            </a:xfrm>
            <a:custGeom>
              <a:avLst/>
              <a:gdLst>
                <a:gd name="connsiteX0" fmla="*/ 0 w 3939159"/>
                <a:gd name="connsiteY0" fmla="*/ 0 h 9525"/>
                <a:gd name="connsiteX1" fmla="*/ 3939159 w 3939159"/>
                <a:gd name="connsiteY1" fmla="*/ 0 h 9525"/>
              </a:gdLst>
              <a:ahLst/>
              <a:cxnLst>
                <a:cxn ang="0">
                  <a:pos x="connsiteX0" y="connsiteY0"/>
                </a:cxn>
                <a:cxn ang="0">
                  <a:pos x="connsiteX1" y="connsiteY1"/>
                </a:cxn>
              </a:cxnLst>
              <a:rect l="l" t="t" r="r" b="b"/>
              <a:pathLst>
                <a:path w="3939159" h="9525">
                  <a:moveTo>
                    <a:pt x="0" y="0"/>
                  </a:moveTo>
                  <a:lnTo>
                    <a:pt x="3939159" y="0"/>
                  </a:lnTo>
                </a:path>
              </a:pathLst>
            </a:custGeom>
            <a:ln w="9525" cap="rnd">
              <a:solidFill>
                <a:schemeClr val="tx1">
                  <a:lumMod val="75000"/>
                  <a:lumOff val="25000"/>
                </a:schemeClr>
              </a:solidFill>
              <a:prstDash val="solid"/>
              <a:round/>
            </a:ln>
          </p:spPr>
          <p:txBody>
            <a:bodyPr rtlCol="0" anchor="ctr"/>
            <a:lstStyle/>
            <a:p>
              <a:endParaRPr lang="zh-CN" altLang="en-US"/>
            </a:p>
          </p:txBody>
        </p:sp>
        <p:grpSp>
          <p:nvGrpSpPr>
            <p:cNvPr id="11" name="图形 4">
              <a:extLst>
                <a:ext uri="{FF2B5EF4-FFF2-40B4-BE49-F238E27FC236}">
                  <a16:creationId xmlns:a16="http://schemas.microsoft.com/office/drawing/2014/main" id="{BA269681-D7D1-2B35-446A-D57B6304AE3C}"/>
                </a:ext>
              </a:extLst>
            </p:cNvPr>
            <p:cNvGrpSpPr/>
            <p:nvPr/>
          </p:nvGrpSpPr>
          <p:grpSpPr>
            <a:xfrm>
              <a:off x="1619150" y="3930262"/>
              <a:ext cx="772897" cy="969089"/>
              <a:chOff x="4948999" y="4156995"/>
              <a:chExt cx="720089" cy="886396"/>
            </a:xfrm>
            <a:noFill/>
          </p:grpSpPr>
          <p:sp>
            <p:nvSpPr>
              <p:cNvPr id="202" name="任意多边形: 形状 201">
                <a:extLst>
                  <a:ext uri="{FF2B5EF4-FFF2-40B4-BE49-F238E27FC236}">
                    <a16:creationId xmlns:a16="http://schemas.microsoft.com/office/drawing/2014/main" id="{2674BB6C-4CD6-B8D3-06DC-40BCBC72C6A1}"/>
                  </a:ext>
                </a:extLst>
              </p:cNvPr>
              <p:cNvSpPr/>
              <p:nvPr/>
            </p:nvSpPr>
            <p:spPr>
              <a:xfrm>
                <a:off x="5095017" y="4156995"/>
                <a:ext cx="574071" cy="886396"/>
              </a:xfrm>
              <a:custGeom>
                <a:avLst/>
                <a:gdLst>
                  <a:gd name="connsiteX0" fmla="*/ 0 w 574071"/>
                  <a:gd name="connsiteY0" fmla="*/ 0 h 886396"/>
                  <a:gd name="connsiteX1" fmla="*/ 574072 w 574071"/>
                  <a:gd name="connsiteY1" fmla="*/ 0 h 886396"/>
                  <a:gd name="connsiteX2" fmla="*/ 574072 w 574071"/>
                  <a:gd name="connsiteY2" fmla="*/ 886396 h 886396"/>
                  <a:gd name="connsiteX3" fmla="*/ 0 w 574071"/>
                  <a:gd name="connsiteY3" fmla="*/ 886396 h 886396"/>
                </a:gdLst>
                <a:ahLst/>
                <a:cxnLst>
                  <a:cxn ang="0">
                    <a:pos x="connsiteX0" y="connsiteY0"/>
                  </a:cxn>
                  <a:cxn ang="0">
                    <a:pos x="connsiteX1" y="connsiteY1"/>
                  </a:cxn>
                  <a:cxn ang="0">
                    <a:pos x="connsiteX2" y="connsiteY2"/>
                  </a:cxn>
                  <a:cxn ang="0">
                    <a:pos x="connsiteX3" y="connsiteY3"/>
                  </a:cxn>
                </a:cxnLst>
                <a:rect l="l" t="t" r="r" b="b"/>
                <a:pathLst>
                  <a:path w="574071" h="886396">
                    <a:moveTo>
                      <a:pt x="0" y="0"/>
                    </a:moveTo>
                    <a:lnTo>
                      <a:pt x="574072" y="0"/>
                    </a:lnTo>
                    <a:lnTo>
                      <a:pt x="574072" y="886396"/>
                    </a:lnTo>
                    <a:lnTo>
                      <a:pt x="0" y="886396"/>
                    </a:lnTo>
                    <a:close/>
                  </a:path>
                </a:pathLst>
              </a:custGeom>
              <a:noFill/>
              <a:ln w="7144" cap="rnd">
                <a:solidFill>
                  <a:schemeClr val="tx1">
                    <a:lumMod val="75000"/>
                    <a:lumOff val="25000"/>
                  </a:schemeClr>
                </a:solidFill>
                <a:prstDash val="solid"/>
                <a:round/>
              </a:ln>
            </p:spPr>
            <p:txBody>
              <a:bodyPr rtlCol="0" anchor="ctr"/>
              <a:lstStyle/>
              <a:p>
                <a:endParaRPr lang="zh-CN" altLang="en-US"/>
              </a:p>
            </p:txBody>
          </p:sp>
          <p:sp>
            <p:nvSpPr>
              <p:cNvPr id="203" name="任意多边形: 形状 202">
                <a:extLst>
                  <a:ext uri="{FF2B5EF4-FFF2-40B4-BE49-F238E27FC236}">
                    <a16:creationId xmlns:a16="http://schemas.microsoft.com/office/drawing/2014/main" id="{EDC5D1E8-702F-1343-98CA-D97E839A5429}"/>
                  </a:ext>
                </a:extLst>
              </p:cNvPr>
              <p:cNvSpPr/>
              <p:nvPr/>
            </p:nvSpPr>
            <p:spPr>
              <a:xfrm>
                <a:off x="4948999" y="4156995"/>
                <a:ext cx="127063" cy="886396"/>
              </a:xfrm>
              <a:custGeom>
                <a:avLst/>
                <a:gdLst>
                  <a:gd name="connsiteX0" fmla="*/ 127063 w 127063"/>
                  <a:gd name="connsiteY0" fmla="*/ 0 h 886396"/>
                  <a:gd name="connsiteX1" fmla="*/ 0 w 127063"/>
                  <a:gd name="connsiteY1" fmla="*/ 0 h 886396"/>
                  <a:gd name="connsiteX2" fmla="*/ 0 w 127063"/>
                  <a:gd name="connsiteY2" fmla="*/ 886397 h 886396"/>
                  <a:gd name="connsiteX3" fmla="*/ 127063 w 127063"/>
                  <a:gd name="connsiteY3" fmla="*/ 886397 h 886396"/>
                </a:gdLst>
                <a:ahLst/>
                <a:cxnLst>
                  <a:cxn ang="0">
                    <a:pos x="connsiteX0" y="connsiteY0"/>
                  </a:cxn>
                  <a:cxn ang="0">
                    <a:pos x="connsiteX1" y="connsiteY1"/>
                  </a:cxn>
                  <a:cxn ang="0">
                    <a:pos x="connsiteX2" y="connsiteY2"/>
                  </a:cxn>
                  <a:cxn ang="0">
                    <a:pos x="connsiteX3" y="connsiteY3"/>
                  </a:cxn>
                </a:cxnLst>
                <a:rect l="l" t="t" r="r" b="b"/>
                <a:pathLst>
                  <a:path w="127063" h="886396">
                    <a:moveTo>
                      <a:pt x="127063" y="0"/>
                    </a:moveTo>
                    <a:lnTo>
                      <a:pt x="0" y="0"/>
                    </a:lnTo>
                    <a:lnTo>
                      <a:pt x="0" y="886397"/>
                    </a:lnTo>
                    <a:lnTo>
                      <a:pt x="127063" y="886397"/>
                    </a:lnTo>
                  </a:path>
                </a:pathLst>
              </a:custGeom>
              <a:noFill/>
              <a:ln w="7144" cap="rnd">
                <a:solidFill>
                  <a:schemeClr val="tx1">
                    <a:lumMod val="75000"/>
                    <a:lumOff val="25000"/>
                  </a:schemeClr>
                </a:solidFill>
                <a:prstDash val="solid"/>
                <a:round/>
              </a:ln>
            </p:spPr>
            <p:txBody>
              <a:bodyPr rtlCol="0" anchor="ctr"/>
              <a:lstStyle/>
              <a:p>
                <a:endParaRPr lang="zh-CN" altLang="en-US"/>
              </a:p>
            </p:txBody>
          </p:sp>
          <p:sp>
            <p:nvSpPr>
              <p:cNvPr id="204" name="任意多边形: 形状 203">
                <a:extLst>
                  <a:ext uri="{FF2B5EF4-FFF2-40B4-BE49-F238E27FC236}">
                    <a16:creationId xmlns:a16="http://schemas.microsoft.com/office/drawing/2014/main" id="{C17EBA93-E581-FAFA-7636-875FDCB56CFB}"/>
                  </a:ext>
                </a:extLst>
              </p:cNvPr>
              <p:cNvSpPr/>
              <p:nvPr/>
            </p:nvSpPr>
            <p:spPr>
              <a:xfrm>
                <a:off x="5138260" y="4222718"/>
                <a:ext cx="484155" cy="215265"/>
              </a:xfrm>
              <a:custGeom>
                <a:avLst/>
                <a:gdLst>
                  <a:gd name="connsiteX0" fmla="*/ 0 w 484155"/>
                  <a:gd name="connsiteY0" fmla="*/ 0 h 215265"/>
                  <a:gd name="connsiteX1" fmla="*/ 484156 w 484155"/>
                  <a:gd name="connsiteY1" fmla="*/ 0 h 215265"/>
                  <a:gd name="connsiteX2" fmla="*/ 484156 w 484155"/>
                  <a:gd name="connsiteY2" fmla="*/ 215265 h 215265"/>
                  <a:gd name="connsiteX3" fmla="*/ 0 w 484155"/>
                  <a:gd name="connsiteY3" fmla="*/ 215265 h 215265"/>
                </a:gdLst>
                <a:ahLst/>
                <a:cxnLst>
                  <a:cxn ang="0">
                    <a:pos x="connsiteX0" y="connsiteY0"/>
                  </a:cxn>
                  <a:cxn ang="0">
                    <a:pos x="connsiteX1" y="connsiteY1"/>
                  </a:cxn>
                  <a:cxn ang="0">
                    <a:pos x="connsiteX2" y="connsiteY2"/>
                  </a:cxn>
                  <a:cxn ang="0">
                    <a:pos x="connsiteX3" y="connsiteY3"/>
                  </a:cxn>
                </a:cxnLst>
                <a:rect l="l" t="t" r="r" b="b"/>
                <a:pathLst>
                  <a:path w="484155" h="215265">
                    <a:moveTo>
                      <a:pt x="0" y="0"/>
                    </a:moveTo>
                    <a:lnTo>
                      <a:pt x="484156" y="0"/>
                    </a:lnTo>
                    <a:lnTo>
                      <a:pt x="484156" y="215265"/>
                    </a:lnTo>
                    <a:lnTo>
                      <a:pt x="0" y="215265"/>
                    </a:lnTo>
                    <a:close/>
                  </a:path>
                </a:pathLst>
              </a:custGeom>
              <a:noFill/>
              <a:ln w="7144" cap="rnd">
                <a:solidFill>
                  <a:schemeClr val="tx1">
                    <a:lumMod val="75000"/>
                    <a:lumOff val="25000"/>
                  </a:schemeClr>
                </a:solidFill>
                <a:prstDash val="solid"/>
                <a:round/>
              </a:ln>
            </p:spPr>
            <p:txBody>
              <a:bodyPr rtlCol="0" anchor="ctr"/>
              <a:lstStyle/>
              <a:p>
                <a:endParaRPr lang="zh-CN" altLang="en-US" dirty="0"/>
              </a:p>
            </p:txBody>
          </p:sp>
          <p:sp>
            <p:nvSpPr>
              <p:cNvPr id="205" name="任意多边形: 形状 204">
                <a:extLst>
                  <a:ext uri="{FF2B5EF4-FFF2-40B4-BE49-F238E27FC236}">
                    <a16:creationId xmlns:a16="http://schemas.microsoft.com/office/drawing/2014/main" id="{718E915F-827F-FBBC-577F-C5F17ED964A2}"/>
                  </a:ext>
                </a:extLst>
              </p:cNvPr>
              <p:cNvSpPr/>
              <p:nvPr/>
            </p:nvSpPr>
            <p:spPr>
              <a:xfrm>
                <a:off x="5138260" y="4461510"/>
                <a:ext cx="484155" cy="215265"/>
              </a:xfrm>
              <a:custGeom>
                <a:avLst/>
                <a:gdLst>
                  <a:gd name="connsiteX0" fmla="*/ 0 w 484155"/>
                  <a:gd name="connsiteY0" fmla="*/ 0 h 215265"/>
                  <a:gd name="connsiteX1" fmla="*/ 484156 w 484155"/>
                  <a:gd name="connsiteY1" fmla="*/ 0 h 215265"/>
                  <a:gd name="connsiteX2" fmla="*/ 484156 w 484155"/>
                  <a:gd name="connsiteY2" fmla="*/ 215265 h 215265"/>
                  <a:gd name="connsiteX3" fmla="*/ 0 w 484155"/>
                  <a:gd name="connsiteY3" fmla="*/ 215265 h 215265"/>
                </a:gdLst>
                <a:ahLst/>
                <a:cxnLst>
                  <a:cxn ang="0">
                    <a:pos x="connsiteX0" y="connsiteY0"/>
                  </a:cxn>
                  <a:cxn ang="0">
                    <a:pos x="connsiteX1" y="connsiteY1"/>
                  </a:cxn>
                  <a:cxn ang="0">
                    <a:pos x="connsiteX2" y="connsiteY2"/>
                  </a:cxn>
                  <a:cxn ang="0">
                    <a:pos x="connsiteX3" y="connsiteY3"/>
                  </a:cxn>
                </a:cxnLst>
                <a:rect l="l" t="t" r="r" b="b"/>
                <a:pathLst>
                  <a:path w="484155" h="215265">
                    <a:moveTo>
                      <a:pt x="0" y="0"/>
                    </a:moveTo>
                    <a:lnTo>
                      <a:pt x="484156" y="0"/>
                    </a:lnTo>
                    <a:lnTo>
                      <a:pt x="484156" y="215265"/>
                    </a:lnTo>
                    <a:lnTo>
                      <a:pt x="0" y="215265"/>
                    </a:lnTo>
                    <a:close/>
                  </a:path>
                </a:pathLst>
              </a:custGeom>
              <a:noFill/>
              <a:ln w="7144" cap="rnd">
                <a:solidFill>
                  <a:schemeClr val="tx1">
                    <a:lumMod val="75000"/>
                    <a:lumOff val="25000"/>
                  </a:schemeClr>
                </a:solidFill>
                <a:prstDash val="solid"/>
                <a:round/>
              </a:ln>
            </p:spPr>
            <p:txBody>
              <a:bodyPr rtlCol="0" anchor="ctr"/>
              <a:lstStyle/>
              <a:p>
                <a:endParaRPr lang="zh-CN" altLang="en-US"/>
              </a:p>
            </p:txBody>
          </p:sp>
          <p:sp>
            <p:nvSpPr>
              <p:cNvPr id="206" name="任意多边形: 形状 205">
                <a:extLst>
                  <a:ext uri="{FF2B5EF4-FFF2-40B4-BE49-F238E27FC236}">
                    <a16:creationId xmlns:a16="http://schemas.microsoft.com/office/drawing/2014/main" id="{C31F629E-E19C-4DBD-5AAF-76B01E1E8882}"/>
                  </a:ext>
                </a:extLst>
              </p:cNvPr>
              <p:cNvSpPr/>
              <p:nvPr/>
            </p:nvSpPr>
            <p:spPr>
              <a:xfrm>
                <a:off x="5138260" y="4700301"/>
                <a:ext cx="484155" cy="215265"/>
              </a:xfrm>
              <a:custGeom>
                <a:avLst/>
                <a:gdLst>
                  <a:gd name="connsiteX0" fmla="*/ 0 w 484155"/>
                  <a:gd name="connsiteY0" fmla="*/ 0 h 215265"/>
                  <a:gd name="connsiteX1" fmla="*/ 484156 w 484155"/>
                  <a:gd name="connsiteY1" fmla="*/ 0 h 215265"/>
                  <a:gd name="connsiteX2" fmla="*/ 484156 w 484155"/>
                  <a:gd name="connsiteY2" fmla="*/ 215265 h 215265"/>
                  <a:gd name="connsiteX3" fmla="*/ 0 w 484155"/>
                  <a:gd name="connsiteY3" fmla="*/ 215265 h 215265"/>
                </a:gdLst>
                <a:ahLst/>
                <a:cxnLst>
                  <a:cxn ang="0">
                    <a:pos x="connsiteX0" y="connsiteY0"/>
                  </a:cxn>
                  <a:cxn ang="0">
                    <a:pos x="connsiteX1" y="connsiteY1"/>
                  </a:cxn>
                  <a:cxn ang="0">
                    <a:pos x="connsiteX2" y="connsiteY2"/>
                  </a:cxn>
                  <a:cxn ang="0">
                    <a:pos x="connsiteX3" y="connsiteY3"/>
                  </a:cxn>
                </a:cxnLst>
                <a:rect l="l" t="t" r="r" b="b"/>
                <a:pathLst>
                  <a:path w="484155" h="215265">
                    <a:moveTo>
                      <a:pt x="0" y="0"/>
                    </a:moveTo>
                    <a:lnTo>
                      <a:pt x="484156" y="0"/>
                    </a:lnTo>
                    <a:lnTo>
                      <a:pt x="484156" y="215265"/>
                    </a:lnTo>
                    <a:lnTo>
                      <a:pt x="0" y="215265"/>
                    </a:lnTo>
                    <a:close/>
                  </a:path>
                </a:pathLst>
              </a:custGeom>
              <a:noFill/>
              <a:ln w="7144" cap="rnd">
                <a:solidFill>
                  <a:schemeClr val="tx1">
                    <a:lumMod val="75000"/>
                    <a:lumOff val="25000"/>
                  </a:schemeClr>
                </a:solidFill>
                <a:prstDash val="solid"/>
                <a:round/>
              </a:ln>
            </p:spPr>
            <p:txBody>
              <a:bodyPr rtlCol="0" anchor="ctr"/>
              <a:lstStyle/>
              <a:p>
                <a:endParaRPr lang="zh-CN" altLang="en-US"/>
              </a:p>
            </p:txBody>
          </p:sp>
          <p:sp>
            <p:nvSpPr>
              <p:cNvPr id="207" name="任意多边形: 形状 206">
                <a:extLst>
                  <a:ext uri="{FF2B5EF4-FFF2-40B4-BE49-F238E27FC236}">
                    <a16:creationId xmlns:a16="http://schemas.microsoft.com/office/drawing/2014/main" id="{39A8A9A0-0F03-13EE-2412-7561D6DB7046}"/>
                  </a:ext>
                </a:extLst>
              </p:cNvPr>
              <p:cNvSpPr/>
              <p:nvPr/>
            </p:nvSpPr>
            <p:spPr>
              <a:xfrm>
                <a:off x="5363050" y="4294632"/>
                <a:ext cx="71627" cy="71627"/>
              </a:xfrm>
              <a:custGeom>
                <a:avLst/>
                <a:gdLst>
                  <a:gd name="connsiteX0" fmla="*/ 71628 w 71627"/>
                  <a:gd name="connsiteY0" fmla="*/ 35814 h 71627"/>
                  <a:gd name="connsiteX1" fmla="*/ 35814 w 71627"/>
                  <a:gd name="connsiteY1" fmla="*/ 71628 h 71627"/>
                  <a:gd name="connsiteX2" fmla="*/ 0 w 71627"/>
                  <a:gd name="connsiteY2" fmla="*/ 35814 h 71627"/>
                  <a:gd name="connsiteX3" fmla="*/ 35814 w 71627"/>
                  <a:gd name="connsiteY3" fmla="*/ 0 h 71627"/>
                  <a:gd name="connsiteX4" fmla="*/ 71628 w 71627"/>
                  <a:gd name="connsiteY4" fmla="*/ 35814 h 716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627" h="71627">
                    <a:moveTo>
                      <a:pt x="71628" y="35814"/>
                    </a:moveTo>
                    <a:cubicBezTo>
                      <a:pt x="71628" y="55594"/>
                      <a:pt x="55594" y="71628"/>
                      <a:pt x="35814" y="71628"/>
                    </a:cubicBezTo>
                    <a:cubicBezTo>
                      <a:pt x="16035" y="71628"/>
                      <a:pt x="0" y="55594"/>
                      <a:pt x="0" y="35814"/>
                    </a:cubicBezTo>
                    <a:cubicBezTo>
                      <a:pt x="0" y="16035"/>
                      <a:pt x="16035" y="0"/>
                      <a:pt x="35814" y="0"/>
                    </a:cubicBezTo>
                    <a:cubicBezTo>
                      <a:pt x="55594" y="0"/>
                      <a:pt x="71628" y="16035"/>
                      <a:pt x="71628" y="35814"/>
                    </a:cubicBezTo>
                    <a:close/>
                  </a:path>
                </a:pathLst>
              </a:custGeom>
              <a:noFill/>
              <a:ln w="7144" cap="flat">
                <a:solidFill>
                  <a:schemeClr val="tx1">
                    <a:lumMod val="75000"/>
                    <a:lumOff val="25000"/>
                  </a:schemeClr>
                </a:solidFill>
                <a:prstDash val="solid"/>
                <a:miter/>
              </a:ln>
            </p:spPr>
            <p:txBody>
              <a:bodyPr rtlCol="0" anchor="ctr"/>
              <a:lstStyle/>
              <a:p>
                <a:endParaRPr lang="zh-CN" altLang="en-US"/>
              </a:p>
            </p:txBody>
          </p:sp>
          <p:sp>
            <p:nvSpPr>
              <p:cNvPr id="208" name="任意多边形: 形状 207">
                <a:extLst>
                  <a:ext uri="{FF2B5EF4-FFF2-40B4-BE49-F238E27FC236}">
                    <a16:creationId xmlns:a16="http://schemas.microsoft.com/office/drawing/2014/main" id="{6759B01B-13CF-54AC-AEAE-3223504F0FF0}"/>
                  </a:ext>
                </a:extLst>
              </p:cNvPr>
              <p:cNvSpPr/>
              <p:nvPr/>
            </p:nvSpPr>
            <p:spPr>
              <a:xfrm>
                <a:off x="5362955" y="4533423"/>
                <a:ext cx="71628" cy="71628"/>
              </a:xfrm>
              <a:custGeom>
                <a:avLst/>
                <a:gdLst>
                  <a:gd name="connsiteX0" fmla="*/ 71628 w 71628"/>
                  <a:gd name="connsiteY0" fmla="*/ 35719 h 71628"/>
                  <a:gd name="connsiteX1" fmla="*/ 35910 w 71628"/>
                  <a:gd name="connsiteY1" fmla="*/ 71628 h 71628"/>
                  <a:gd name="connsiteX2" fmla="*/ 0 w 71628"/>
                  <a:gd name="connsiteY2" fmla="*/ 35909 h 71628"/>
                  <a:gd name="connsiteX3" fmla="*/ 35719 w 71628"/>
                  <a:gd name="connsiteY3" fmla="*/ 0 h 71628"/>
                  <a:gd name="connsiteX4" fmla="*/ 35910 w 71628"/>
                  <a:gd name="connsiteY4" fmla="*/ 0 h 71628"/>
                  <a:gd name="connsiteX5" fmla="*/ 71628 w 71628"/>
                  <a:gd name="connsiteY5" fmla="*/ 35719 h 71628"/>
                  <a:gd name="connsiteX6" fmla="*/ 71628 w 71628"/>
                  <a:gd name="connsiteY6" fmla="*/ 35719 h 71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628" h="71628">
                    <a:moveTo>
                      <a:pt x="71628" y="35719"/>
                    </a:moveTo>
                    <a:cubicBezTo>
                      <a:pt x="71724" y="55531"/>
                      <a:pt x="55722" y="71533"/>
                      <a:pt x="35910" y="71628"/>
                    </a:cubicBezTo>
                    <a:cubicBezTo>
                      <a:pt x="16098" y="71723"/>
                      <a:pt x="96" y="55721"/>
                      <a:pt x="0" y="35909"/>
                    </a:cubicBezTo>
                    <a:cubicBezTo>
                      <a:pt x="-95" y="16097"/>
                      <a:pt x="15907" y="95"/>
                      <a:pt x="35719" y="0"/>
                    </a:cubicBezTo>
                    <a:cubicBezTo>
                      <a:pt x="35815" y="0"/>
                      <a:pt x="35815" y="0"/>
                      <a:pt x="35910" y="0"/>
                    </a:cubicBezTo>
                    <a:cubicBezTo>
                      <a:pt x="55627" y="0"/>
                      <a:pt x="71628" y="16002"/>
                      <a:pt x="71628" y="35719"/>
                    </a:cubicBezTo>
                    <a:lnTo>
                      <a:pt x="71628" y="35719"/>
                    </a:lnTo>
                    <a:close/>
                  </a:path>
                </a:pathLst>
              </a:custGeom>
              <a:noFill/>
              <a:ln w="7144" cap="flat">
                <a:solidFill>
                  <a:schemeClr val="tx1">
                    <a:lumMod val="75000"/>
                    <a:lumOff val="25000"/>
                  </a:schemeClr>
                </a:solidFill>
                <a:prstDash val="solid"/>
                <a:miter/>
              </a:ln>
            </p:spPr>
            <p:txBody>
              <a:bodyPr rtlCol="0" anchor="ctr"/>
              <a:lstStyle/>
              <a:p>
                <a:endParaRPr lang="zh-CN" altLang="en-US"/>
              </a:p>
            </p:txBody>
          </p:sp>
          <p:sp>
            <p:nvSpPr>
              <p:cNvPr id="209" name="任意多边形: 形状 208">
                <a:extLst>
                  <a:ext uri="{FF2B5EF4-FFF2-40B4-BE49-F238E27FC236}">
                    <a16:creationId xmlns:a16="http://schemas.microsoft.com/office/drawing/2014/main" id="{92E04DF0-9CFC-4493-68D7-AC2DA7C0A1B9}"/>
                  </a:ext>
                </a:extLst>
              </p:cNvPr>
              <p:cNvSpPr/>
              <p:nvPr/>
            </p:nvSpPr>
            <p:spPr>
              <a:xfrm>
                <a:off x="5363050" y="4772120"/>
                <a:ext cx="71627" cy="71627"/>
              </a:xfrm>
              <a:custGeom>
                <a:avLst/>
                <a:gdLst>
                  <a:gd name="connsiteX0" fmla="*/ 71628 w 71627"/>
                  <a:gd name="connsiteY0" fmla="*/ 35814 h 71627"/>
                  <a:gd name="connsiteX1" fmla="*/ 35814 w 71627"/>
                  <a:gd name="connsiteY1" fmla="*/ 71628 h 71627"/>
                  <a:gd name="connsiteX2" fmla="*/ 0 w 71627"/>
                  <a:gd name="connsiteY2" fmla="*/ 35814 h 71627"/>
                  <a:gd name="connsiteX3" fmla="*/ 35814 w 71627"/>
                  <a:gd name="connsiteY3" fmla="*/ 0 h 71627"/>
                  <a:gd name="connsiteX4" fmla="*/ 71628 w 71627"/>
                  <a:gd name="connsiteY4" fmla="*/ 35814 h 716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627" h="71627">
                    <a:moveTo>
                      <a:pt x="71628" y="35814"/>
                    </a:moveTo>
                    <a:cubicBezTo>
                      <a:pt x="71628" y="55594"/>
                      <a:pt x="55594" y="71628"/>
                      <a:pt x="35814" y="71628"/>
                    </a:cubicBezTo>
                    <a:cubicBezTo>
                      <a:pt x="16035" y="71628"/>
                      <a:pt x="0" y="55594"/>
                      <a:pt x="0" y="35814"/>
                    </a:cubicBezTo>
                    <a:cubicBezTo>
                      <a:pt x="0" y="16034"/>
                      <a:pt x="16035" y="0"/>
                      <a:pt x="35814" y="0"/>
                    </a:cubicBezTo>
                    <a:cubicBezTo>
                      <a:pt x="55594" y="0"/>
                      <a:pt x="71628" y="16034"/>
                      <a:pt x="71628" y="35814"/>
                    </a:cubicBezTo>
                    <a:close/>
                  </a:path>
                </a:pathLst>
              </a:custGeom>
              <a:noFill/>
              <a:ln w="7144" cap="flat">
                <a:solidFill>
                  <a:schemeClr val="tx1">
                    <a:lumMod val="75000"/>
                    <a:lumOff val="25000"/>
                  </a:schemeClr>
                </a:solidFill>
                <a:prstDash val="solid"/>
                <a:miter/>
              </a:ln>
            </p:spPr>
            <p:txBody>
              <a:bodyPr rtlCol="0" anchor="ctr"/>
              <a:lstStyle/>
              <a:p>
                <a:endParaRPr lang="zh-CN" altLang="en-US"/>
              </a:p>
            </p:txBody>
          </p:sp>
        </p:grpSp>
        <p:grpSp>
          <p:nvGrpSpPr>
            <p:cNvPr id="12" name="图形 4">
              <a:extLst>
                <a:ext uri="{FF2B5EF4-FFF2-40B4-BE49-F238E27FC236}">
                  <a16:creationId xmlns:a16="http://schemas.microsoft.com/office/drawing/2014/main" id="{3D062822-D070-D69E-2EBB-5532E0AFF556}"/>
                </a:ext>
              </a:extLst>
            </p:cNvPr>
            <p:cNvGrpSpPr/>
            <p:nvPr/>
          </p:nvGrpSpPr>
          <p:grpSpPr>
            <a:xfrm>
              <a:off x="2311998" y="2302763"/>
              <a:ext cx="1072399" cy="2824865"/>
              <a:chOff x="5594508" y="2668372"/>
              <a:chExt cx="999128" cy="2583817"/>
            </a:xfrm>
          </p:grpSpPr>
          <p:sp>
            <p:nvSpPr>
              <p:cNvPr id="138" name="任意多边形: 形状 137">
                <a:extLst>
                  <a:ext uri="{FF2B5EF4-FFF2-40B4-BE49-F238E27FC236}">
                    <a16:creationId xmlns:a16="http://schemas.microsoft.com/office/drawing/2014/main" id="{7E0E33D6-F986-4941-EB89-23019226DF17}"/>
                  </a:ext>
                </a:extLst>
              </p:cNvPr>
              <p:cNvSpPr/>
              <p:nvPr/>
            </p:nvSpPr>
            <p:spPr>
              <a:xfrm>
                <a:off x="6203560" y="5092541"/>
                <a:ext cx="215588" cy="159553"/>
              </a:xfrm>
              <a:custGeom>
                <a:avLst/>
                <a:gdLst>
                  <a:gd name="connsiteX0" fmla="*/ 104847 w 215588"/>
                  <a:gd name="connsiteY0" fmla="*/ 16193 h 159553"/>
                  <a:gd name="connsiteX1" fmla="*/ 184666 w 215588"/>
                  <a:gd name="connsiteY1" fmla="*/ 94393 h 159553"/>
                  <a:gd name="connsiteX2" fmla="*/ 213813 w 215588"/>
                  <a:gd name="connsiteY2" fmla="*/ 129159 h 159553"/>
                  <a:gd name="connsiteX3" fmla="*/ 202287 w 215588"/>
                  <a:gd name="connsiteY3" fmla="*/ 157829 h 159553"/>
                  <a:gd name="connsiteX4" fmla="*/ 193429 w 215588"/>
                  <a:gd name="connsiteY4" fmla="*/ 159544 h 159553"/>
                  <a:gd name="connsiteX5" fmla="*/ 44553 w 215588"/>
                  <a:gd name="connsiteY5" fmla="*/ 159544 h 159553"/>
                  <a:gd name="connsiteX6" fmla="*/ 4263 w 215588"/>
                  <a:gd name="connsiteY6" fmla="*/ 145542 h 159553"/>
                  <a:gd name="connsiteX7" fmla="*/ 7596 w 215588"/>
                  <a:gd name="connsiteY7" fmla="*/ 74581 h 159553"/>
                  <a:gd name="connsiteX8" fmla="*/ 22170 w 215588"/>
                  <a:gd name="connsiteY8" fmla="*/ 0 h 159553"/>
                  <a:gd name="connsiteX9" fmla="*/ 104847 w 215588"/>
                  <a:gd name="connsiteY9" fmla="*/ 16193 h 159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5588" h="159553">
                    <a:moveTo>
                      <a:pt x="104847" y="16193"/>
                    </a:moveTo>
                    <a:cubicBezTo>
                      <a:pt x="118753" y="52673"/>
                      <a:pt x="147900" y="81248"/>
                      <a:pt x="184666" y="94393"/>
                    </a:cubicBezTo>
                    <a:cubicBezTo>
                      <a:pt x="203716" y="100870"/>
                      <a:pt x="209241" y="119158"/>
                      <a:pt x="213813" y="129159"/>
                    </a:cubicBezTo>
                    <a:cubicBezTo>
                      <a:pt x="218575" y="140208"/>
                      <a:pt x="213432" y="153067"/>
                      <a:pt x="202287" y="157829"/>
                    </a:cubicBezTo>
                    <a:cubicBezTo>
                      <a:pt x="199430" y="159068"/>
                      <a:pt x="196477" y="159639"/>
                      <a:pt x="193429" y="159544"/>
                    </a:cubicBezTo>
                    <a:lnTo>
                      <a:pt x="44553" y="159544"/>
                    </a:lnTo>
                    <a:cubicBezTo>
                      <a:pt x="35505" y="159544"/>
                      <a:pt x="7406" y="154019"/>
                      <a:pt x="4263" y="145542"/>
                    </a:cubicBezTo>
                    <a:cubicBezTo>
                      <a:pt x="-405" y="132683"/>
                      <a:pt x="-3548" y="110109"/>
                      <a:pt x="7596" y="74581"/>
                    </a:cubicBezTo>
                    <a:lnTo>
                      <a:pt x="22170" y="0"/>
                    </a:lnTo>
                    <a:lnTo>
                      <a:pt x="104847" y="16193"/>
                    </a:lnTo>
                    <a:close/>
                  </a:path>
                </a:pathLst>
              </a:custGeom>
              <a:solidFill>
                <a:srgbClr val="FFFFFF"/>
              </a:solidFill>
              <a:ln w="7144" cap="rnd">
                <a:solidFill>
                  <a:srgbClr val="263238"/>
                </a:solidFill>
                <a:prstDash val="solid"/>
                <a:round/>
              </a:ln>
            </p:spPr>
            <p:txBody>
              <a:bodyPr rtlCol="0" anchor="ctr"/>
              <a:lstStyle/>
              <a:p>
                <a:endParaRPr lang="zh-CN" altLang="en-US"/>
              </a:p>
            </p:txBody>
          </p:sp>
          <p:sp>
            <p:nvSpPr>
              <p:cNvPr id="139" name="任意多边形: 形状 138">
                <a:extLst>
                  <a:ext uri="{FF2B5EF4-FFF2-40B4-BE49-F238E27FC236}">
                    <a16:creationId xmlns:a16="http://schemas.microsoft.com/office/drawing/2014/main" id="{6C5B7A35-9F25-1902-70A7-F8181E4333D2}"/>
                  </a:ext>
                </a:extLst>
              </p:cNvPr>
              <p:cNvSpPr/>
              <p:nvPr/>
            </p:nvSpPr>
            <p:spPr>
              <a:xfrm>
                <a:off x="6203560" y="5137889"/>
                <a:ext cx="215918" cy="114206"/>
              </a:xfrm>
              <a:custGeom>
                <a:avLst/>
                <a:gdLst>
                  <a:gd name="connsiteX0" fmla="*/ 184666 w 215918"/>
                  <a:gd name="connsiteY0" fmla="*/ 49045 h 114206"/>
                  <a:gd name="connsiteX1" fmla="*/ 120849 w 215918"/>
                  <a:gd name="connsiteY1" fmla="*/ 658 h 114206"/>
                  <a:gd name="connsiteX2" fmla="*/ 61698 w 215918"/>
                  <a:gd name="connsiteY2" fmla="*/ 19232 h 114206"/>
                  <a:gd name="connsiteX3" fmla="*/ 13026 w 215918"/>
                  <a:gd name="connsiteY3" fmla="*/ 1801 h 114206"/>
                  <a:gd name="connsiteX4" fmla="*/ 7596 w 215918"/>
                  <a:gd name="connsiteY4" fmla="*/ 29233 h 114206"/>
                  <a:gd name="connsiteX5" fmla="*/ 4263 w 215918"/>
                  <a:gd name="connsiteY5" fmla="*/ 100194 h 114206"/>
                  <a:gd name="connsiteX6" fmla="*/ 44553 w 215918"/>
                  <a:gd name="connsiteY6" fmla="*/ 114196 h 114206"/>
                  <a:gd name="connsiteX7" fmla="*/ 193429 w 215918"/>
                  <a:gd name="connsiteY7" fmla="*/ 114196 h 114206"/>
                  <a:gd name="connsiteX8" fmla="*/ 215908 w 215918"/>
                  <a:gd name="connsiteY8" fmla="*/ 93146 h 114206"/>
                  <a:gd name="connsiteX9" fmla="*/ 214194 w 215918"/>
                  <a:gd name="connsiteY9" fmla="*/ 83811 h 114206"/>
                  <a:gd name="connsiteX10" fmla="*/ 184666 w 215918"/>
                  <a:gd name="connsiteY10" fmla="*/ 49045 h 114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5918" h="114206">
                    <a:moveTo>
                      <a:pt x="184666" y="49045"/>
                    </a:moveTo>
                    <a:cubicBezTo>
                      <a:pt x="158758" y="40282"/>
                      <a:pt x="136279" y="23232"/>
                      <a:pt x="120849" y="658"/>
                    </a:cubicBezTo>
                    <a:cubicBezTo>
                      <a:pt x="105037" y="-961"/>
                      <a:pt x="74748" y="-1152"/>
                      <a:pt x="61698" y="19232"/>
                    </a:cubicBezTo>
                    <a:cubicBezTo>
                      <a:pt x="46268" y="11421"/>
                      <a:pt x="29885" y="5516"/>
                      <a:pt x="13026" y="1801"/>
                    </a:cubicBezTo>
                    <a:lnTo>
                      <a:pt x="7596" y="29233"/>
                    </a:lnTo>
                    <a:cubicBezTo>
                      <a:pt x="-3548" y="64761"/>
                      <a:pt x="-405" y="87335"/>
                      <a:pt x="4263" y="100194"/>
                    </a:cubicBezTo>
                    <a:cubicBezTo>
                      <a:pt x="7406" y="108671"/>
                      <a:pt x="35505" y="114196"/>
                      <a:pt x="44553" y="114196"/>
                    </a:cubicBezTo>
                    <a:lnTo>
                      <a:pt x="193429" y="114196"/>
                    </a:lnTo>
                    <a:cubicBezTo>
                      <a:pt x="205431" y="114577"/>
                      <a:pt x="215527" y="105147"/>
                      <a:pt x="215908" y="93146"/>
                    </a:cubicBezTo>
                    <a:cubicBezTo>
                      <a:pt x="216003" y="90002"/>
                      <a:pt x="215432" y="86764"/>
                      <a:pt x="214194" y="83811"/>
                    </a:cubicBezTo>
                    <a:cubicBezTo>
                      <a:pt x="209241" y="73810"/>
                      <a:pt x="204097" y="55522"/>
                      <a:pt x="184666" y="49045"/>
                    </a:cubicBezTo>
                    <a:close/>
                  </a:path>
                </a:pathLst>
              </a:custGeom>
              <a:solidFill>
                <a:schemeClr val="tx1">
                  <a:lumMod val="85000"/>
                  <a:lumOff val="15000"/>
                </a:schemeClr>
              </a:solidFill>
              <a:ln w="7144" cap="rnd">
                <a:solidFill>
                  <a:srgbClr val="263238"/>
                </a:solidFill>
                <a:prstDash val="solid"/>
                <a:round/>
              </a:ln>
            </p:spPr>
            <p:txBody>
              <a:bodyPr rtlCol="0" anchor="ctr"/>
              <a:lstStyle/>
              <a:p>
                <a:endParaRPr lang="zh-CN" altLang="en-US"/>
              </a:p>
            </p:txBody>
          </p:sp>
          <p:sp>
            <p:nvSpPr>
              <p:cNvPr id="140" name="任意多边形: 形状 139">
                <a:extLst>
                  <a:ext uri="{FF2B5EF4-FFF2-40B4-BE49-F238E27FC236}">
                    <a16:creationId xmlns:a16="http://schemas.microsoft.com/office/drawing/2014/main" id="{0B31E7CA-B4DD-383D-F06D-891137812690}"/>
                  </a:ext>
                </a:extLst>
              </p:cNvPr>
              <p:cNvSpPr/>
              <p:nvPr/>
            </p:nvSpPr>
            <p:spPr>
              <a:xfrm>
                <a:off x="6205156" y="5228177"/>
                <a:ext cx="214312" cy="23907"/>
              </a:xfrm>
              <a:custGeom>
                <a:avLst/>
                <a:gdLst>
                  <a:gd name="connsiteX0" fmla="*/ 3048 w 214312"/>
                  <a:gd name="connsiteY0" fmla="*/ 9906 h 23907"/>
                  <a:gd name="connsiteX1" fmla="*/ 43339 w 214312"/>
                  <a:gd name="connsiteY1" fmla="*/ 23908 h 23907"/>
                  <a:gd name="connsiteX2" fmla="*/ 192214 w 214312"/>
                  <a:gd name="connsiteY2" fmla="*/ 23908 h 23907"/>
                  <a:gd name="connsiteX3" fmla="*/ 214313 w 214312"/>
                  <a:gd name="connsiteY3" fmla="*/ 1809 h 23907"/>
                  <a:gd name="connsiteX4" fmla="*/ 214217 w 214312"/>
                  <a:gd name="connsiteY4" fmla="*/ 0 h 23907"/>
                  <a:gd name="connsiteX5" fmla="*/ 0 w 214312"/>
                  <a:gd name="connsiteY5" fmla="*/ 0 h 23907"/>
                  <a:gd name="connsiteX6" fmla="*/ 3048 w 214312"/>
                  <a:gd name="connsiteY6" fmla="*/ 9906 h 23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4312" h="23907">
                    <a:moveTo>
                      <a:pt x="3048" y="9906"/>
                    </a:moveTo>
                    <a:cubicBezTo>
                      <a:pt x="6191" y="18383"/>
                      <a:pt x="34290" y="23908"/>
                      <a:pt x="43339" y="23908"/>
                    </a:cubicBezTo>
                    <a:lnTo>
                      <a:pt x="192214" y="23908"/>
                    </a:lnTo>
                    <a:cubicBezTo>
                      <a:pt x="204406" y="23908"/>
                      <a:pt x="214313" y="14001"/>
                      <a:pt x="214313" y="1809"/>
                    </a:cubicBezTo>
                    <a:cubicBezTo>
                      <a:pt x="214313" y="1238"/>
                      <a:pt x="214313" y="571"/>
                      <a:pt x="214217" y="0"/>
                    </a:cubicBezTo>
                    <a:lnTo>
                      <a:pt x="0" y="0"/>
                    </a:lnTo>
                    <a:cubicBezTo>
                      <a:pt x="762" y="3334"/>
                      <a:pt x="1810" y="6667"/>
                      <a:pt x="3048" y="9906"/>
                    </a:cubicBezTo>
                    <a:close/>
                  </a:path>
                </a:pathLst>
              </a:custGeom>
              <a:solidFill>
                <a:srgbClr val="FFFFFF"/>
              </a:solidFill>
              <a:ln w="7144" cap="rnd">
                <a:solidFill>
                  <a:srgbClr val="263238"/>
                </a:solidFill>
                <a:prstDash val="solid"/>
                <a:round/>
              </a:ln>
            </p:spPr>
            <p:txBody>
              <a:bodyPr rtlCol="0" anchor="ctr"/>
              <a:lstStyle/>
              <a:p>
                <a:endParaRPr lang="zh-CN" altLang="en-US"/>
              </a:p>
            </p:txBody>
          </p:sp>
          <p:sp>
            <p:nvSpPr>
              <p:cNvPr id="141" name="任意多边形: 形状 140">
                <a:extLst>
                  <a:ext uri="{FF2B5EF4-FFF2-40B4-BE49-F238E27FC236}">
                    <a16:creationId xmlns:a16="http://schemas.microsoft.com/office/drawing/2014/main" id="{E3B9CC0C-6B81-03EC-4103-AA826F37B67E}"/>
                  </a:ext>
                </a:extLst>
              </p:cNvPr>
              <p:cNvSpPr/>
              <p:nvPr/>
            </p:nvSpPr>
            <p:spPr>
              <a:xfrm>
                <a:off x="6169056" y="3831145"/>
                <a:ext cx="192024" cy="1302309"/>
              </a:xfrm>
              <a:custGeom>
                <a:avLst/>
                <a:gdLst>
                  <a:gd name="connsiteX0" fmla="*/ 182023 w 192024"/>
                  <a:gd name="connsiteY0" fmla="*/ 29718 h 1302309"/>
                  <a:gd name="connsiteX1" fmla="*/ 192024 w 192024"/>
                  <a:gd name="connsiteY1" fmla="*/ 698087 h 1302309"/>
                  <a:gd name="connsiteX2" fmla="*/ 150590 w 192024"/>
                  <a:gd name="connsiteY2" fmla="*/ 1282922 h 1302309"/>
                  <a:gd name="connsiteX3" fmla="*/ 40291 w 192024"/>
                  <a:gd name="connsiteY3" fmla="*/ 1286732 h 1302309"/>
                  <a:gd name="connsiteX4" fmla="*/ 56102 w 192024"/>
                  <a:gd name="connsiteY4" fmla="*/ 712661 h 1302309"/>
                  <a:gd name="connsiteX5" fmla="*/ 6667 w 192024"/>
                  <a:gd name="connsiteY5" fmla="*/ 187262 h 1302309"/>
                  <a:gd name="connsiteX6" fmla="*/ 0 w 192024"/>
                  <a:gd name="connsiteY6" fmla="*/ 14859 h 1302309"/>
                  <a:gd name="connsiteX7" fmla="*/ 184595 w 192024"/>
                  <a:gd name="connsiteY7" fmla="*/ 0 h 1302309"/>
                  <a:gd name="connsiteX8" fmla="*/ 182023 w 192024"/>
                  <a:gd name="connsiteY8" fmla="*/ 29718 h 130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 h="1302309">
                    <a:moveTo>
                      <a:pt x="182023" y="29718"/>
                    </a:moveTo>
                    <a:lnTo>
                      <a:pt x="192024" y="698087"/>
                    </a:lnTo>
                    <a:lnTo>
                      <a:pt x="150590" y="1282922"/>
                    </a:lnTo>
                    <a:cubicBezTo>
                      <a:pt x="150590" y="1282922"/>
                      <a:pt x="83915" y="1323880"/>
                      <a:pt x="40291" y="1286732"/>
                    </a:cubicBezTo>
                    <a:cubicBezTo>
                      <a:pt x="40291" y="1286732"/>
                      <a:pt x="26289" y="886682"/>
                      <a:pt x="56102" y="712661"/>
                    </a:cubicBezTo>
                    <a:cubicBezTo>
                      <a:pt x="56102" y="712661"/>
                      <a:pt x="18955" y="433864"/>
                      <a:pt x="6667" y="187262"/>
                    </a:cubicBezTo>
                    <a:lnTo>
                      <a:pt x="0" y="14859"/>
                    </a:lnTo>
                    <a:lnTo>
                      <a:pt x="184595" y="0"/>
                    </a:lnTo>
                    <a:lnTo>
                      <a:pt x="182023" y="29718"/>
                    </a:lnTo>
                    <a:close/>
                  </a:path>
                </a:pathLst>
              </a:custGeom>
              <a:solidFill>
                <a:schemeClr val="accent2"/>
              </a:solidFill>
              <a:ln w="9525" cap="flat">
                <a:noFill/>
                <a:prstDash val="solid"/>
                <a:miter/>
              </a:ln>
            </p:spPr>
            <p:txBody>
              <a:bodyPr rtlCol="0" anchor="ctr"/>
              <a:lstStyle/>
              <a:p>
                <a:endParaRPr lang="zh-CN" altLang="en-US"/>
              </a:p>
            </p:txBody>
          </p:sp>
          <p:sp>
            <p:nvSpPr>
              <p:cNvPr id="142" name="任意多边形: 形状 141">
                <a:extLst>
                  <a:ext uri="{FF2B5EF4-FFF2-40B4-BE49-F238E27FC236}">
                    <a16:creationId xmlns:a16="http://schemas.microsoft.com/office/drawing/2014/main" id="{9B98C903-9F24-6634-AB1D-BFE9DF7416C5}"/>
                  </a:ext>
                </a:extLst>
              </p:cNvPr>
              <p:cNvSpPr/>
              <p:nvPr/>
            </p:nvSpPr>
            <p:spPr>
              <a:xfrm>
                <a:off x="6169056" y="3831145"/>
                <a:ext cx="192024" cy="1302309"/>
              </a:xfrm>
              <a:custGeom>
                <a:avLst/>
                <a:gdLst>
                  <a:gd name="connsiteX0" fmla="*/ 182023 w 192024"/>
                  <a:gd name="connsiteY0" fmla="*/ 29718 h 1302309"/>
                  <a:gd name="connsiteX1" fmla="*/ 192024 w 192024"/>
                  <a:gd name="connsiteY1" fmla="*/ 698087 h 1302309"/>
                  <a:gd name="connsiteX2" fmla="*/ 150590 w 192024"/>
                  <a:gd name="connsiteY2" fmla="*/ 1282922 h 1302309"/>
                  <a:gd name="connsiteX3" fmla="*/ 40291 w 192024"/>
                  <a:gd name="connsiteY3" fmla="*/ 1286732 h 1302309"/>
                  <a:gd name="connsiteX4" fmla="*/ 56102 w 192024"/>
                  <a:gd name="connsiteY4" fmla="*/ 712661 h 1302309"/>
                  <a:gd name="connsiteX5" fmla="*/ 6667 w 192024"/>
                  <a:gd name="connsiteY5" fmla="*/ 187262 h 1302309"/>
                  <a:gd name="connsiteX6" fmla="*/ 0 w 192024"/>
                  <a:gd name="connsiteY6" fmla="*/ 14859 h 1302309"/>
                  <a:gd name="connsiteX7" fmla="*/ 184595 w 192024"/>
                  <a:gd name="connsiteY7" fmla="*/ 0 h 1302309"/>
                  <a:gd name="connsiteX8" fmla="*/ 182023 w 192024"/>
                  <a:gd name="connsiteY8" fmla="*/ 29718 h 130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 h="1302309">
                    <a:moveTo>
                      <a:pt x="182023" y="29718"/>
                    </a:moveTo>
                    <a:lnTo>
                      <a:pt x="192024" y="698087"/>
                    </a:lnTo>
                    <a:lnTo>
                      <a:pt x="150590" y="1282922"/>
                    </a:lnTo>
                    <a:cubicBezTo>
                      <a:pt x="150590" y="1282922"/>
                      <a:pt x="83915" y="1323880"/>
                      <a:pt x="40291" y="1286732"/>
                    </a:cubicBezTo>
                    <a:cubicBezTo>
                      <a:pt x="40291" y="1286732"/>
                      <a:pt x="26289" y="886682"/>
                      <a:pt x="56102" y="712661"/>
                    </a:cubicBezTo>
                    <a:cubicBezTo>
                      <a:pt x="56102" y="712661"/>
                      <a:pt x="18955" y="433864"/>
                      <a:pt x="6667" y="187262"/>
                    </a:cubicBezTo>
                    <a:lnTo>
                      <a:pt x="0" y="14859"/>
                    </a:lnTo>
                    <a:lnTo>
                      <a:pt x="184595" y="0"/>
                    </a:lnTo>
                    <a:lnTo>
                      <a:pt x="182023" y="29718"/>
                    </a:lnTo>
                    <a:close/>
                  </a:path>
                </a:pathLst>
              </a:custGeom>
              <a:noFill/>
              <a:ln w="7144" cap="rnd">
                <a:solidFill>
                  <a:srgbClr val="263238"/>
                </a:solidFill>
                <a:prstDash val="solid"/>
                <a:round/>
              </a:ln>
            </p:spPr>
            <p:txBody>
              <a:bodyPr rtlCol="0" anchor="ctr"/>
              <a:lstStyle/>
              <a:p>
                <a:endParaRPr lang="zh-CN" altLang="en-US"/>
              </a:p>
            </p:txBody>
          </p:sp>
          <p:sp>
            <p:nvSpPr>
              <p:cNvPr id="143" name="任意多边形: 形状 142">
                <a:extLst>
                  <a:ext uri="{FF2B5EF4-FFF2-40B4-BE49-F238E27FC236}">
                    <a16:creationId xmlns:a16="http://schemas.microsoft.com/office/drawing/2014/main" id="{D053DD7B-27C3-5404-F8BA-12ABBCED63AA}"/>
                  </a:ext>
                </a:extLst>
              </p:cNvPr>
              <p:cNvSpPr/>
              <p:nvPr/>
            </p:nvSpPr>
            <p:spPr>
              <a:xfrm>
                <a:off x="6289166" y="4558093"/>
                <a:ext cx="45338" cy="3805"/>
              </a:xfrm>
              <a:custGeom>
                <a:avLst/>
                <a:gdLst>
                  <a:gd name="connsiteX0" fmla="*/ 0 w 45338"/>
                  <a:gd name="connsiteY0" fmla="*/ 667 h 3805"/>
                  <a:gd name="connsiteX1" fmla="*/ 45339 w 45338"/>
                  <a:gd name="connsiteY1" fmla="*/ 0 h 3805"/>
                </a:gdLst>
                <a:ahLst/>
                <a:cxnLst>
                  <a:cxn ang="0">
                    <a:pos x="connsiteX0" y="connsiteY0"/>
                  </a:cxn>
                  <a:cxn ang="0">
                    <a:pos x="connsiteX1" y="connsiteY1"/>
                  </a:cxn>
                </a:cxnLst>
                <a:rect l="l" t="t" r="r" b="b"/>
                <a:pathLst>
                  <a:path w="45338" h="3805">
                    <a:moveTo>
                      <a:pt x="0" y="667"/>
                    </a:moveTo>
                    <a:cubicBezTo>
                      <a:pt x="14859" y="5048"/>
                      <a:pt x="30671" y="4858"/>
                      <a:pt x="45339" y="0"/>
                    </a:cubicBezTo>
                  </a:path>
                </a:pathLst>
              </a:custGeom>
              <a:noFill/>
              <a:ln w="7144" cap="rnd">
                <a:solidFill>
                  <a:srgbClr val="263238"/>
                </a:solidFill>
                <a:prstDash val="solid"/>
                <a:round/>
              </a:ln>
            </p:spPr>
            <p:txBody>
              <a:bodyPr rtlCol="0" anchor="ctr"/>
              <a:lstStyle/>
              <a:p>
                <a:endParaRPr lang="zh-CN" altLang="en-US"/>
              </a:p>
            </p:txBody>
          </p:sp>
          <p:sp>
            <p:nvSpPr>
              <p:cNvPr id="144" name="任意多边形: 形状 143">
                <a:extLst>
                  <a:ext uri="{FF2B5EF4-FFF2-40B4-BE49-F238E27FC236}">
                    <a16:creationId xmlns:a16="http://schemas.microsoft.com/office/drawing/2014/main" id="{C7858FC7-009E-FDBE-D1B0-8E6634DFA582}"/>
                  </a:ext>
                </a:extLst>
              </p:cNvPr>
              <p:cNvSpPr/>
              <p:nvPr/>
            </p:nvSpPr>
            <p:spPr>
              <a:xfrm>
                <a:off x="6265353" y="4546473"/>
                <a:ext cx="10191" cy="6667"/>
              </a:xfrm>
              <a:custGeom>
                <a:avLst/>
                <a:gdLst>
                  <a:gd name="connsiteX0" fmla="*/ 0 w 10191"/>
                  <a:gd name="connsiteY0" fmla="*/ 0 h 6667"/>
                  <a:gd name="connsiteX1" fmla="*/ 10192 w 10191"/>
                  <a:gd name="connsiteY1" fmla="*/ 6667 h 6667"/>
                </a:gdLst>
                <a:ahLst/>
                <a:cxnLst>
                  <a:cxn ang="0">
                    <a:pos x="connsiteX0" y="connsiteY0"/>
                  </a:cxn>
                  <a:cxn ang="0">
                    <a:pos x="connsiteX1" y="connsiteY1"/>
                  </a:cxn>
                </a:cxnLst>
                <a:rect l="l" t="t" r="r" b="b"/>
                <a:pathLst>
                  <a:path w="10191" h="6667">
                    <a:moveTo>
                      <a:pt x="0" y="0"/>
                    </a:moveTo>
                    <a:cubicBezTo>
                      <a:pt x="3143" y="2572"/>
                      <a:pt x="6572" y="4858"/>
                      <a:pt x="10192" y="6667"/>
                    </a:cubicBezTo>
                  </a:path>
                </a:pathLst>
              </a:custGeom>
              <a:noFill/>
              <a:ln w="7144" cap="rnd">
                <a:solidFill>
                  <a:srgbClr val="263238"/>
                </a:solidFill>
                <a:prstDash val="solid"/>
                <a:round/>
              </a:ln>
            </p:spPr>
            <p:txBody>
              <a:bodyPr rtlCol="0" anchor="ctr"/>
              <a:lstStyle/>
              <a:p>
                <a:endParaRPr lang="zh-CN" altLang="en-US"/>
              </a:p>
            </p:txBody>
          </p:sp>
          <p:sp>
            <p:nvSpPr>
              <p:cNvPr id="145" name="任意多边形: 形状 144">
                <a:extLst>
                  <a:ext uri="{FF2B5EF4-FFF2-40B4-BE49-F238E27FC236}">
                    <a16:creationId xmlns:a16="http://schemas.microsoft.com/office/drawing/2014/main" id="{60E2558E-6D70-05ED-99C4-7CA4554977CB}"/>
                  </a:ext>
                </a:extLst>
              </p:cNvPr>
              <p:cNvSpPr/>
              <p:nvPr/>
            </p:nvSpPr>
            <p:spPr>
              <a:xfrm>
                <a:off x="6271926" y="4582763"/>
                <a:ext cx="56007" cy="15561"/>
              </a:xfrm>
              <a:custGeom>
                <a:avLst/>
                <a:gdLst>
                  <a:gd name="connsiteX0" fmla="*/ 56007 w 56007"/>
                  <a:gd name="connsiteY0" fmla="*/ 0 h 15561"/>
                  <a:gd name="connsiteX1" fmla="*/ 0 w 56007"/>
                  <a:gd name="connsiteY1" fmla="*/ 14764 h 15561"/>
                </a:gdLst>
                <a:ahLst/>
                <a:cxnLst>
                  <a:cxn ang="0">
                    <a:pos x="connsiteX0" y="connsiteY0"/>
                  </a:cxn>
                  <a:cxn ang="0">
                    <a:pos x="connsiteX1" y="connsiteY1"/>
                  </a:cxn>
                </a:cxnLst>
                <a:rect l="l" t="t" r="r" b="b"/>
                <a:pathLst>
                  <a:path w="56007" h="15561">
                    <a:moveTo>
                      <a:pt x="56007" y="0"/>
                    </a:moveTo>
                    <a:cubicBezTo>
                      <a:pt x="56007" y="0"/>
                      <a:pt x="39529" y="19717"/>
                      <a:pt x="0" y="14764"/>
                    </a:cubicBezTo>
                  </a:path>
                </a:pathLst>
              </a:custGeom>
              <a:noFill/>
              <a:ln w="7144" cap="rnd">
                <a:solidFill>
                  <a:srgbClr val="263238"/>
                </a:solidFill>
                <a:prstDash val="solid"/>
                <a:round/>
              </a:ln>
            </p:spPr>
            <p:txBody>
              <a:bodyPr rtlCol="0" anchor="ctr"/>
              <a:lstStyle/>
              <a:p>
                <a:endParaRPr lang="zh-CN" altLang="en-US"/>
              </a:p>
            </p:txBody>
          </p:sp>
          <p:sp>
            <p:nvSpPr>
              <p:cNvPr id="146" name="任意多边形: 形状 145">
                <a:extLst>
                  <a:ext uri="{FF2B5EF4-FFF2-40B4-BE49-F238E27FC236}">
                    <a16:creationId xmlns:a16="http://schemas.microsoft.com/office/drawing/2014/main" id="{17117666-E494-D172-4ACC-0DCE4BD3C4C2}"/>
                  </a:ext>
                </a:extLst>
              </p:cNvPr>
              <p:cNvSpPr/>
              <p:nvPr/>
            </p:nvSpPr>
            <p:spPr>
              <a:xfrm>
                <a:off x="5887721" y="5092541"/>
                <a:ext cx="195776" cy="159552"/>
              </a:xfrm>
              <a:custGeom>
                <a:avLst/>
                <a:gdLst>
                  <a:gd name="connsiteX0" fmla="*/ 90930 w 195776"/>
                  <a:gd name="connsiteY0" fmla="*/ 16193 h 159552"/>
                  <a:gd name="connsiteX1" fmla="*/ 30827 w 195776"/>
                  <a:gd name="connsiteY1" fmla="*/ 94393 h 159552"/>
                  <a:gd name="connsiteX2" fmla="*/ 1776 w 195776"/>
                  <a:gd name="connsiteY2" fmla="*/ 129159 h 159552"/>
                  <a:gd name="connsiteX3" fmla="*/ 13301 w 195776"/>
                  <a:gd name="connsiteY3" fmla="*/ 157829 h 159552"/>
                  <a:gd name="connsiteX4" fmla="*/ 22064 w 195776"/>
                  <a:gd name="connsiteY4" fmla="*/ 159544 h 159552"/>
                  <a:gd name="connsiteX5" fmla="*/ 171035 w 195776"/>
                  <a:gd name="connsiteY5" fmla="*/ 159544 h 159552"/>
                  <a:gd name="connsiteX6" fmla="*/ 191514 w 195776"/>
                  <a:gd name="connsiteY6" fmla="*/ 145542 h 159552"/>
                  <a:gd name="connsiteX7" fmla="*/ 188180 w 195776"/>
                  <a:gd name="connsiteY7" fmla="*/ 74581 h 159552"/>
                  <a:gd name="connsiteX8" fmla="*/ 173607 w 195776"/>
                  <a:gd name="connsiteY8" fmla="*/ 0 h 159552"/>
                  <a:gd name="connsiteX9" fmla="*/ 90930 w 195776"/>
                  <a:gd name="connsiteY9" fmla="*/ 16193 h 159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5776" h="159552">
                    <a:moveTo>
                      <a:pt x="90930" y="16193"/>
                    </a:moveTo>
                    <a:cubicBezTo>
                      <a:pt x="77880" y="46958"/>
                      <a:pt x="57211" y="73819"/>
                      <a:pt x="30827" y="94393"/>
                    </a:cubicBezTo>
                    <a:cubicBezTo>
                      <a:pt x="18540" y="103537"/>
                      <a:pt x="8634" y="115443"/>
                      <a:pt x="1776" y="129159"/>
                    </a:cubicBezTo>
                    <a:cubicBezTo>
                      <a:pt x="-2987" y="140208"/>
                      <a:pt x="2157" y="153067"/>
                      <a:pt x="13301" y="157829"/>
                    </a:cubicBezTo>
                    <a:cubicBezTo>
                      <a:pt x="16063" y="158972"/>
                      <a:pt x="19111" y="159639"/>
                      <a:pt x="22064" y="159544"/>
                    </a:cubicBezTo>
                    <a:lnTo>
                      <a:pt x="171035" y="159544"/>
                    </a:lnTo>
                    <a:cubicBezTo>
                      <a:pt x="180084" y="159544"/>
                      <a:pt x="188275" y="154019"/>
                      <a:pt x="191514" y="145542"/>
                    </a:cubicBezTo>
                    <a:cubicBezTo>
                      <a:pt x="196181" y="132683"/>
                      <a:pt x="199324" y="110109"/>
                      <a:pt x="188180" y="74581"/>
                    </a:cubicBezTo>
                    <a:lnTo>
                      <a:pt x="173607" y="0"/>
                    </a:lnTo>
                    <a:lnTo>
                      <a:pt x="90930" y="16193"/>
                    </a:lnTo>
                    <a:close/>
                  </a:path>
                </a:pathLst>
              </a:custGeom>
              <a:solidFill>
                <a:srgbClr val="FFFFFF"/>
              </a:solidFill>
              <a:ln w="7144" cap="rnd">
                <a:solidFill>
                  <a:srgbClr val="263238"/>
                </a:solidFill>
                <a:prstDash val="solid"/>
                <a:round/>
              </a:ln>
            </p:spPr>
            <p:txBody>
              <a:bodyPr rtlCol="0" anchor="ctr"/>
              <a:lstStyle/>
              <a:p>
                <a:endParaRPr lang="zh-CN" altLang="en-US"/>
              </a:p>
            </p:txBody>
          </p:sp>
          <p:sp>
            <p:nvSpPr>
              <p:cNvPr id="147" name="任意多边形: 形状 146">
                <a:extLst>
                  <a:ext uri="{FF2B5EF4-FFF2-40B4-BE49-F238E27FC236}">
                    <a16:creationId xmlns:a16="http://schemas.microsoft.com/office/drawing/2014/main" id="{6CEC00FB-0BA2-90EE-C4D7-4BA606A4CF37}"/>
                  </a:ext>
                </a:extLst>
              </p:cNvPr>
              <p:cNvSpPr/>
              <p:nvPr/>
            </p:nvSpPr>
            <p:spPr>
              <a:xfrm>
                <a:off x="5887721" y="5140071"/>
                <a:ext cx="195776" cy="112118"/>
              </a:xfrm>
              <a:custGeom>
                <a:avLst/>
                <a:gdLst>
                  <a:gd name="connsiteX0" fmla="*/ 191514 w 195776"/>
                  <a:gd name="connsiteY0" fmla="*/ 98012 h 112118"/>
                  <a:gd name="connsiteX1" fmla="*/ 188180 w 195776"/>
                  <a:gd name="connsiteY1" fmla="*/ 27051 h 112118"/>
                  <a:gd name="connsiteX2" fmla="*/ 183513 w 195776"/>
                  <a:gd name="connsiteY2" fmla="*/ 3143 h 112118"/>
                  <a:gd name="connsiteX3" fmla="*/ 173512 w 195776"/>
                  <a:gd name="connsiteY3" fmla="*/ 17050 h 112118"/>
                  <a:gd name="connsiteX4" fmla="*/ 124934 w 195776"/>
                  <a:gd name="connsiteY4" fmla="*/ 0 h 112118"/>
                  <a:gd name="connsiteX5" fmla="*/ 71880 w 195776"/>
                  <a:gd name="connsiteY5" fmla="*/ 17050 h 112118"/>
                  <a:gd name="connsiteX6" fmla="*/ 67689 w 195776"/>
                  <a:gd name="connsiteY6" fmla="*/ 8858 h 112118"/>
                  <a:gd name="connsiteX7" fmla="*/ 30827 w 195776"/>
                  <a:gd name="connsiteY7" fmla="*/ 46958 h 112118"/>
                  <a:gd name="connsiteX8" fmla="*/ 1776 w 195776"/>
                  <a:gd name="connsiteY8" fmla="*/ 81724 h 112118"/>
                  <a:gd name="connsiteX9" fmla="*/ 13301 w 195776"/>
                  <a:gd name="connsiteY9" fmla="*/ 110395 h 112118"/>
                  <a:gd name="connsiteX10" fmla="*/ 22064 w 195776"/>
                  <a:gd name="connsiteY10" fmla="*/ 112109 h 112118"/>
                  <a:gd name="connsiteX11" fmla="*/ 171035 w 195776"/>
                  <a:gd name="connsiteY11" fmla="*/ 112109 h 112118"/>
                  <a:gd name="connsiteX12" fmla="*/ 191514 w 195776"/>
                  <a:gd name="connsiteY12" fmla="*/ 98012 h 11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5776" h="112118">
                    <a:moveTo>
                      <a:pt x="191514" y="98012"/>
                    </a:moveTo>
                    <a:cubicBezTo>
                      <a:pt x="196181" y="85153"/>
                      <a:pt x="199324" y="62579"/>
                      <a:pt x="188180" y="27051"/>
                    </a:cubicBezTo>
                    <a:lnTo>
                      <a:pt x="183513" y="3143"/>
                    </a:lnTo>
                    <a:lnTo>
                      <a:pt x="173512" y="17050"/>
                    </a:lnTo>
                    <a:cubicBezTo>
                      <a:pt x="173512" y="17050"/>
                      <a:pt x="162748" y="0"/>
                      <a:pt x="124934" y="0"/>
                    </a:cubicBezTo>
                    <a:cubicBezTo>
                      <a:pt x="87120" y="0"/>
                      <a:pt x="71880" y="17050"/>
                      <a:pt x="71880" y="17050"/>
                    </a:cubicBezTo>
                    <a:lnTo>
                      <a:pt x="67689" y="8858"/>
                    </a:lnTo>
                    <a:cubicBezTo>
                      <a:pt x="57021" y="23050"/>
                      <a:pt x="44638" y="35909"/>
                      <a:pt x="30827" y="46958"/>
                    </a:cubicBezTo>
                    <a:cubicBezTo>
                      <a:pt x="18540" y="56102"/>
                      <a:pt x="8634" y="68008"/>
                      <a:pt x="1776" y="81724"/>
                    </a:cubicBezTo>
                    <a:cubicBezTo>
                      <a:pt x="-2987" y="92773"/>
                      <a:pt x="2157" y="105632"/>
                      <a:pt x="13301" y="110395"/>
                    </a:cubicBezTo>
                    <a:cubicBezTo>
                      <a:pt x="16063" y="111538"/>
                      <a:pt x="19111" y="112204"/>
                      <a:pt x="22064" y="112109"/>
                    </a:cubicBezTo>
                    <a:lnTo>
                      <a:pt x="171035" y="112109"/>
                    </a:lnTo>
                    <a:cubicBezTo>
                      <a:pt x="180179" y="112109"/>
                      <a:pt x="188275" y="106489"/>
                      <a:pt x="191514" y="98012"/>
                    </a:cubicBezTo>
                    <a:close/>
                  </a:path>
                </a:pathLst>
              </a:custGeom>
              <a:solidFill>
                <a:schemeClr val="tx1">
                  <a:lumMod val="85000"/>
                  <a:lumOff val="15000"/>
                </a:schemeClr>
              </a:solidFill>
              <a:ln w="7144" cap="rnd">
                <a:solidFill>
                  <a:srgbClr val="263238"/>
                </a:solidFill>
                <a:prstDash val="solid"/>
                <a:round/>
              </a:ln>
            </p:spPr>
            <p:txBody>
              <a:bodyPr rtlCol="0" anchor="ctr"/>
              <a:lstStyle/>
              <a:p>
                <a:endParaRPr lang="zh-CN" altLang="en-US"/>
              </a:p>
            </p:txBody>
          </p:sp>
          <p:sp>
            <p:nvSpPr>
              <p:cNvPr id="148" name="任意多边形: 形状 147">
                <a:extLst>
                  <a:ext uri="{FF2B5EF4-FFF2-40B4-BE49-F238E27FC236}">
                    <a16:creationId xmlns:a16="http://schemas.microsoft.com/office/drawing/2014/main" id="{981EA388-FAB6-F3C8-C2E8-50FDD2825A87}"/>
                  </a:ext>
                </a:extLst>
              </p:cNvPr>
              <p:cNvSpPr/>
              <p:nvPr/>
            </p:nvSpPr>
            <p:spPr>
              <a:xfrm>
                <a:off x="5887714" y="5228177"/>
                <a:ext cx="194188" cy="23907"/>
              </a:xfrm>
              <a:custGeom>
                <a:avLst/>
                <a:gdLst>
                  <a:gd name="connsiteX0" fmla="*/ 69 w 194188"/>
                  <a:gd name="connsiteY0" fmla="*/ 0 h 23907"/>
                  <a:gd name="connsiteX1" fmla="*/ 20262 w 194188"/>
                  <a:gd name="connsiteY1" fmla="*/ 23813 h 23907"/>
                  <a:gd name="connsiteX2" fmla="*/ 22072 w 194188"/>
                  <a:gd name="connsiteY2" fmla="*/ 23908 h 23907"/>
                  <a:gd name="connsiteX3" fmla="*/ 171043 w 194188"/>
                  <a:gd name="connsiteY3" fmla="*/ 23908 h 23907"/>
                  <a:gd name="connsiteX4" fmla="*/ 191521 w 194188"/>
                  <a:gd name="connsiteY4" fmla="*/ 9906 h 23907"/>
                  <a:gd name="connsiteX5" fmla="*/ 194188 w 194188"/>
                  <a:gd name="connsiteY5" fmla="*/ 381 h 23907"/>
                  <a:gd name="connsiteX6" fmla="*/ 69 w 194188"/>
                  <a:gd name="connsiteY6" fmla="*/ 0 h 23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4188" h="23907">
                    <a:moveTo>
                      <a:pt x="69" y="0"/>
                    </a:moveTo>
                    <a:cubicBezTo>
                      <a:pt x="-884" y="12192"/>
                      <a:pt x="8165" y="22860"/>
                      <a:pt x="20262" y="23813"/>
                    </a:cubicBezTo>
                    <a:cubicBezTo>
                      <a:pt x="20833" y="23908"/>
                      <a:pt x="21500" y="23908"/>
                      <a:pt x="22072" y="23908"/>
                    </a:cubicBezTo>
                    <a:lnTo>
                      <a:pt x="171043" y="23908"/>
                    </a:lnTo>
                    <a:cubicBezTo>
                      <a:pt x="180091" y="23908"/>
                      <a:pt x="188283" y="18383"/>
                      <a:pt x="191521" y="9906"/>
                    </a:cubicBezTo>
                    <a:cubicBezTo>
                      <a:pt x="192664" y="6763"/>
                      <a:pt x="193522" y="3619"/>
                      <a:pt x="194188" y="381"/>
                    </a:cubicBezTo>
                    <a:lnTo>
                      <a:pt x="69" y="0"/>
                    </a:lnTo>
                    <a:close/>
                  </a:path>
                </a:pathLst>
              </a:custGeom>
              <a:solidFill>
                <a:srgbClr val="FFFFFF"/>
              </a:solidFill>
              <a:ln w="7144" cap="rnd">
                <a:solidFill>
                  <a:srgbClr val="263238"/>
                </a:solidFill>
                <a:prstDash val="solid"/>
                <a:round/>
              </a:ln>
            </p:spPr>
            <p:txBody>
              <a:bodyPr rtlCol="0" anchor="ctr"/>
              <a:lstStyle/>
              <a:p>
                <a:endParaRPr lang="zh-CN" altLang="en-US"/>
              </a:p>
            </p:txBody>
          </p:sp>
          <p:sp>
            <p:nvSpPr>
              <p:cNvPr id="149" name="任意多边形: 形状 148">
                <a:extLst>
                  <a:ext uri="{FF2B5EF4-FFF2-40B4-BE49-F238E27FC236}">
                    <a16:creationId xmlns:a16="http://schemas.microsoft.com/office/drawing/2014/main" id="{469AF986-152D-2F0C-FB13-0CC725C1A052}"/>
                  </a:ext>
                </a:extLst>
              </p:cNvPr>
              <p:cNvSpPr/>
              <p:nvPr/>
            </p:nvSpPr>
            <p:spPr>
              <a:xfrm>
                <a:off x="5959411" y="3831431"/>
                <a:ext cx="245412" cy="1302309"/>
              </a:xfrm>
              <a:custGeom>
                <a:avLst/>
                <a:gdLst>
                  <a:gd name="connsiteX0" fmla="*/ 199930 w 245412"/>
                  <a:gd name="connsiteY0" fmla="*/ 14859 h 1302309"/>
                  <a:gd name="connsiteX1" fmla="*/ 15335 w 245412"/>
                  <a:gd name="connsiteY1" fmla="*/ 0 h 1302309"/>
                  <a:gd name="connsiteX2" fmla="*/ 18002 w 245412"/>
                  <a:gd name="connsiteY2" fmla="*/ 29718 h 1302309"/>
                  <a:gd name="connsiteX3" fmla="*/ 7906 w 245412"/>
                  <a:gd name="connsiteY3" fmla="*/ 698087 h 1302309"/>
                  <a:gd name="connsiteX4" fmla="*/ 0 w 245412"/>
                  <a:gd name="connsiteY4" fmla="*/ 1282922 h 1302309"/>
                  <a:gd name="connsiteX5" fmla="*/ 110300 w 245412"/>
                  <a:gd name="connsiteY5" fmla="*/ 1286732 h 1302309"/>
                  <a:gd name="connsiteX6" fmla="*/ 143923 w 245412"/>
                  <a:gd name="connsiteY6" fmla="*/ 712661 h 1302309"/>
                  <a:gd name="connsiteX7" fmla="*/ 193262 w 245412"/>
                  <a:gd name="connsiteY7" fmla="*/ 187262 h 1302309"/>
                  <a:gd name="connsiteX8" fmla="*/ 244030 w 245412"/>
                  <a:gd name="connsiteY8" fmla="*/ 12097 h 1302309"/>
                  <a:gd name="connsiteX9" fmla="*/ 199930 w 245412"/>
                  <a:gd name="connsiteY9" fmla="*/ 14859 h 130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5412" h="1302309">
                    <a:moveTo>
                      <a:pt x="199930" y="14859"/>
                    </a:moveTo>
                    <a:lnTo>
                      <a:pt x="15335" y="0"/>
                    </a:lnTo>
                    <a:lnTo>
                      <a:pt x="18002" y="29718"/>
                    </a:lnTo>
                    <a:lnTo>
                      <a:pt x="7906" y="698087"/>
                    </a:lnTo>
                    <a:lnTo>
                      <a:pt x="0" y="1282922"/>
                    </a:lnTo>
                    <a:cubicBezTo>
                      <a:pt x="0" y="1282922"/>
                      <a:pt x="66675" y="1323880"/>
                      <a:pt x="110300" y="1286732"/>
                    </a:cubicBezTo>
                    <a:cubicBezTo>
                      <a:pt x="110300" y="1286732"/>
                      <a:pt x="173641" y="886682"/>
                      <a:pt x="143923" y="712661"/>
                    </a:cubicBezTo>
                    <a:cubicBezTo>
                      <a:pt x="143923" y="712661"/>
                      <a:pt x="180975" y="433864"/>
                      <a:pt x="193262" y="187262"/>
                    </a:cubicBezTo>
                    <a:cubicBezTo>
                      <a:pt x="193262" y="187262"/>
                      <a:pt x="255365" y="152590"/>
                      <a:pt x="244030" y="12097"/>
                    </a:cubicBezTo>
                    <a:lnTo>
                      <a:pt x="199930" y="14859"/>
                    </a:lnTo>
                    <a:close/>
                  </a:path>
                </a:pathLst>
              </a:custGeom>
              <a:solidFill>
                <a:schemeClr val="accent2"/>
              </a:solidFill>
              <a:ln w="9525" cap="flat">
                <a:noFill/>
                <a:prstDash val="solid"/>
                <a:miter/>
              </a:ln>
            </p:spPr>
            <p:txBody>
              <a:bodyPr rtlCol="0" anchor="ctr"/>
              <a:lstStyle/>
              <a:p>
                <a:endParaRPr lang="zh-CN" altLang="en-US"/>
              </a:p>
            </p:txBody>
          </p:sp>
          <p:sp>
            <p:nvSpPr>
              <p:cNvPr id="150" name="任意多边形: 形状 149">
                <a:extLst>
                  <a:ext uri="{FF2B5EF4-FFF2-40B4-BE49-F238E27FC236}">
                    <a16:creationId xmlns:a16="http://schemas.microsoft.com/office/drawing/2014/main" id="{74948125-3E06-EBEE-A971-11EF500D509B}"/>
                  </a:ext>
                </a:extLst>
              </p:cNvPr>
              <p:cNvSpPr/>
              <p:nvPr/>
            </p:nvSpPr>
            <p:spPr>
              <a:xfrm>
                <a:off x="5959411" y="3831431"/>
                <a:ext cx="245412" cy="1302309"/>
              </a:xfrm>
              <a:custGeom>
                <a:avLst/>
                <a:gdLst>
                  <a:gd name="connsiteX0" fmla="*/ 199930 w 245412"/>
                  <a:gd name="connsiteY0" fmla="*/ 14859 h 1302309"/>
                  <a:gd name="connsiteX1" fmla="*/ 15335 w 245412"/>
                  <a:gd name="connsiteY1" fmla="*/ 0 h 1302309"/>
                  <a:gd name="connsiteX2" fmla="*/ 18002 w 245412"/>
                  <a:gd name="connsiteY2" fmla="*/ 29718 h 1302309"/>
                  <a:gd name="connsiteX3" fmla="*/ 7906 w 245412"/>
                  <a:gd name="connsiteY3" fmla="*/ 698087 h 1302309"/>
                  <a:gd name="connsiteX4" fmla="*/ 0 w 245412"/>
                  <a:gd name="connsiteY4" fmla="*/ 1282922 h 1302309"/>
                  <a:gd name="connsiteX5" fmla="*/ 110300 w 245412"/>
                  <a:gd name="connsiteY5" fmla="*/ 1286732 h 1302309"/>
                  <a:gd name="connsiteX6" fmla="*/ 143923 w 245412"/>
                  <a:gd name="connsiteY6" fmla="*/ 712661 h 1302309"/>
                  <a:gd name="connsiteX7" fmla="*/ 193262 w 245412"/>
                  <a:gd name="connsiteY7" fmla="*/ 187262 h 1302309"/>
                  <a:gd name="connsiteX8" fmla="*/ 244030 w 245412"/>
                  <a:gd name="connsiteY8" fmla="*/ 12097 h 1302309"/>
                  <a:gd name="connsiteX9" fmla="*/ 199930 w 245412"/>
                  <a:gd name="connsiteY9" fmla="*/ 14859 h 130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5412" h="1302309">
                    <a:moveTo>
                      <a:pt x="199930" y="14859"/>
                    </a:moveTo>
                    <a:lnTo>
                      <a:pt x="15335" y="0"/>
                    </a:lnTo>
                    <a:lnTo>
                      <a:pt x="18002" y="29718"/>
                    </a:lnTo>
                    <a:lnTo>
                      <a:pt x="7906" y="698087"/>
                    </a:lnTo>
                    <a:lnTo>
                      <a:pt x="0" y="1282922"/>
                    </a:lnTo>
                    <a:cubicBezTo>
                      <a:pt x="0" y="1282922"/>
                      <a:pt x="66675" y="1323880"/>
                      <a:pt x="110300" y="1286732"/>
                    </a:cubicBezTo>
                    <a:cubicBezTo>
                      <a:pt x="110300" y="1286732"/>
                      <a:pt x="173641" y="886682"/>
                      <a:pt x="143923" y="712661"/>
                    </a:cubicBezTo>
                    <a:cubicBezTo>
                      <a:pt x="143923" y="712661"/>
                      <a:pt x="180975" y="433864"/>
                      <a:pt x="193262" y="187262"/>
                    </a:cubicBezTo>
                    <a:cubicBezTo>
                      <a:pt x="193262" y="187262"/>
                      <a:pt x="255365" y="152590"/>
                      <a:pt x="244030" y="12097"/>
                    </a:cubicBezTo>
                    <a:lnTo>
                      <a:pt x="199930" y="14859"/>
                    </a:lnTo>
                    <a:close/>
                  </a:path>
                </a:pathLst>
              </a:custGeom>
              <a:noFill/>
              <a:ln w="7144" cap="rnd">
                <a:solidFill>
                  <a:srgbClr val="263238"/>
                </a:solidFill>
                <a:prstDash val="solid"/>
                <a:round/>
              </a:ln>
            </p:spPr>
            <p:txBody>
              <a:bodyPr rtlCol="0" anchor="ctr"/>
              <a:lstStyle/>
              <a:p>
                <a:endParaRPr lang="zh-CN" altLang="en-US" dirty="0"/>
              </a:p>
            </p:txBody>
          </p:sp>
          <p:sp>
            <p:nvSpPr>
              <p:cNvPr id="151" name="任意多边形: 形状 150">
                <a:extLst>
                  <a:ext uri="{FF2B5EF4-FFF2-40B4-BE49-F238E27FC236}">
                    <a16:creationId xmlns:a16="http://schemas.microsoft.com/office/drawing/2014/main" id="{87E8A728-CD6F-97D5-48CC-BC52049886EB}"/>
                  </a:ext>
                </a:extLst>
              </p:cNvPr>
              <p:cNvSpPr/>
              <p:nvPr/>
            </p:nvSpPr>
            <p:spPr>
              <a:xfrm>
                <a:off x="6031038" y="4546451"/>
                <a:ext cx="30322" cy="51075"/>
              </a:xfrm>
              <a:custGeom>
                <a:avLst/>
                <a:gdLst>
                  <a:gd name="connsiteX0" fmla="*/ 0 w 30322"/>
                  <a:gd name="connsiteY0" fmla="*/ 36312 h 51075"/>
                  <a:gd name="connsiteX1" fmla="*/ 23527 w 30322"/>
                  <a:gd name="connsiteY1" fmla="*/ 8309 h 51075"/>
                  <a:gd name="connsiteX2" fmla="*/ 30194 w 30322"/>
                  <a:gd name="connsiteY2" fmla="*/ 51076 h 51075"/>
                </a:gdLst>
                <a:ahLst/>
                <a:cxnLst>
                  <a:cxn ang="0">
                    <a:pos x="connsiteX0" y="connsiteY0"/>
                  </a:cxn>
                  <a:cxn ang="0">
                    <a:pos x="connsiteX1" y="connsiteY1"/>
                  </a:cxn>
                  <a:cxn ang="0">
                    <a:pos x="connsiteX2" y="connsiteY2"/>
                  </a:cxn>
                </a:cxnLst>
                <a:rect l="l" t="t" r="r" b="b"/>
                <a:pathLst>
                  <a:path w="30322" h="51075">
                    <a:moveTo>
                      <a:pt x="0" y="36312"/>
                    </a:moveTo>
                    <a:cubicBezTo>
                      <a:pt x="11240" y="30502"/>
                      <a:pt x="19717" y="20405"/>
                      <a:pt x="23527" y="8309"/>
                    </a:cubicBezTo>
                    <a:cubicBezTo>
                      <a:pt x="31814" y="-24648"/>
                      <a:pt x="30194" y="51076"/>
                      <a:pt x="30194" y="51076"/>
                    </a:cubicBezTo>
                  </a:path>
                </a:pathLst>
              </a:custGeom>
              <a:noFill/>
              <a:ln w="7144" cap="rnd">
                <a:solidFill>
                  <a:srgbClr val="263238"/>
                </a:solidFill>
                <a:prstDash val="solid"/>
                <a:round/>
              </a:ln>
            </p:spPr>
            <p:txBody>
              <a:bodyPr rtlCol="0" anchor="ctr"/>
              <a:lstStyle/>
              <a:p>
                <a:endParaRPr lang="zh-CN" altLang="en-US"/>
              </a:p>
            </p:txBody>
          </p:sp>
          <p:sp>
            <p:nvSpPr>
              <p:cNvPr id="152" name="任意多边形: 形状 151">
                <a:extLst>
                  <a:ext uri="{FF2B5EF4-FFF2-40B4-BE49-F238E27FC236}">
                    <a16:creationId xmlns:a16="http://schemas.microsoft.com/office/drawing/2014/main" id="{1F1117C3-220F-CC39-9058-CF154006D954}"/>
                  </a:ext>
                </a:extLst>
              </p:cNvPr>
              <p:cNvSpPr/>
              <p:nvPr/>
            </p:nvSpPr>
            <p:spPr>
              <a:xfrm>
                <a:off x="5991605" y="4592955"/>
                <a:ext cx="17049" cy="4571"/>
              </a:xfrm>
              <a:custGeom>
                <a:avLst/>
                <a:gdLst>
                  <a:gd name="connsiteX0" fmla="*/ 0 w 17049"/>
                  <a:gd name="connsiteY0" fmla="*/ 4572 h 4571"/>
                  <a:gd name="connsiteX1" fmla="*/ 17050 w 17049"/>
                  <a:gd name="connsiteY1" fmla="*/ 0 h 4571"/>
                </a:gdLst>
                <a:ahLst/>
                <a:cxnLst>
                  <a:cxn ang="0">
                    <a:pos x="connsiteX0" y="connsiteY0"/>
                  </a:cxn>
                  <a:cxn ang="0">
                    <a:pos x="connsiteX1" y="connsiteY1"/>
                  </a:cxn>
                </a:cxnLst>
                <a:rect l="l" t="t" r="r" b="b"/>
                <a:pathLst>
                  <a:path w="17049" h="4571">
                    <a:moveTo>
                      <a:pt x="0" y="4572"/>
                    </a:moveTo>
                    <a:cubicBezTo>
                      <a:pt x="5810" y="3429"/>
                      <a:pt x="11525" y="1905"/>
                      <a:pt x="17050" y="0"/>
                    </a:cubicBezTo>
                  </a:path>
                </a:pathLst>
              </a:custGeom>
              <a:noFill/>
              <a:ln w="7144" cap="rnd">
                <a:solidFill>
                  <a:srgbClr val="263238"/>
                </a:solidFill>
                <a:prstDash val="solid"/>
                <a:round/>
              </a:ln>
            </p:spPr>
            <p:txBody>
              <a:bodyPr rtlCol="0" anchor="ctr"/>
              <a:lstStyle/>
              <a:p>
                <a:endParaRPr lang="zh-CN" altLang="en-US"/>
              </a:p>
            </p:txBody>
          </p:sp>
          <p:sp>
            <p:nvSpPr>
              <p:cNvPr id="153" name="任意多边形: 形状 152">
                <a:extLst>
                  <a:ext uri="{FF2B5EF4-FFF2-40B4-BE49-F238E27FC236}">
                    <a16:creationId xmlns:a16="http://schemas.microsoft.com/office/drawing/2014/main" id="{78E50D2A-BCB6-A9FD-15A3-901A8CF637F2}"/>
                  </a:ext>
                </a:extLst>
              </p:cNvPr>
              <p:cNvSpPr/>
              <p:nvPr/>
            </p:nvSpPr>
            <p:spPr>
              <a:xfrm>
                <a:off x="5913583" y="3131629"/>
                <a:ext cx="478548" cy="742451"/>
              </a:xfrm>
              <a:custGeom>
                <a:avLst/>
                <a:gdLst>
                  <a:gd name="connsiteX0" fmla="*/ 1346 w 478548"/>
                  <a:gd name="connsiteY0" fmla="*/ 30004 h 742451"/>
                  <a:gd name="connsiteX1" fmla="*/ 478548 w 478548"/>
                  <a:gd name="connsiteY1" fmla="*/ 30004 h 742451"/>
                  <a:gd name="connsiteX2" fmla="*/ 457498 w 478548"/>
                  <a:gd name="connsiteY2" fmla="*/ 514350 h 742451"/>
                  <a:gd name="connsiteX3" fmla="*/ 434924 w 478548"/>
                  <a:gd name="connsiteY3" fmla="*/ 729234 h 742451"/>
                  <a:gd name="connsiteX4" fmla="*/ 63449 w 478548"/>
                  <a:gd name="connsiteY4" fmla="*/ 729234 h 742451"/>
                  <a:gd name="connsiteX5" fmla="*/ 32397 w 478548"/>
                  <a:gd name="connsiteY5" fmla="*/ 529209 h 742451"/>
                  <a:gd name="connsiteX6" fmla="*/ 1346 w 478548"/>
                  <a:gd name="connsiteY6" fmla="*/ 30004 h 742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8548" h="742451">
                    <a:moveTo>
                      <a:pt x="1346" y="30004"/>
                    </a:moveTo>
                    <a:cubicBezTo>
                      <a:pt x="157937" y="-10001"/>
                      <a:pt x="321957" y="-10001"/>
                      <a:pt x="478548" y="30004"/>
                    </a:cubicBezTo>
                    <a:cubicBezTo>
                      <a:pt x="478548" y="30004"/>
                      <a:pt x="473881" y="306991"/>
                      <a:pt x="457498" y="514350"/>
                    </a:cubicBezTo>
                    <a:cubicBezTo>
                      <a:pt x="449497" y="615029"/>
                      <a:pt x="456165" y="721995"/>
                      <a:pt x="434924" y="729234"/>
                    </a:cubicBezTo>
                    <a:cubicBezTo>
                      <a:pt x="369868" y="751427"/>
                      <a:pt x="115836" y="741617"/>
                      <a:pt x="63449" y="729234"/>
                    </a:cubicBezTo>
                    <a:cubicBezTo>
                      <a:pt x="40875" y="723900"/>
                      <a:pt x="43542" y="642176"/>
                      <a:pt x="32397" y="529209"/>
                    </a:cubicBezTo>
                    <a:cubicBezTo>
                      <a:pt x="18396" y="381953"/>
                      <a:pt x="-5988" y="181261"/>
                      <a:pt x="1346" y="30004"/>
                    </a:cubicBezTo>
                    <a:close/>
                  </a:path>
                </a:pathLst>
              </a:custGeom>
              <a:solidFill>
                <a:schemeClr val="bg2">
                  <a:lumMod val="25000"/>
                </a:schemeClr>
              </a:solidFill>
              <a:ln w="7144" cap="rnd">
                <a:solidFill>
                  <a:srgbClr val="263238"/>
                </a:solidFill>
                <a:prstDash val="solid"/>
                <a:round/>
              </a:ln>
            </p:spPr>
            <p:txBody>
              <a:bodyPr rtlCol="0" anchor="ctr"/>
              <a:lstStyle/>
              <a:p>
                <a:endParaRPr lang="zh-CN" altLang="en-US"/>
              </a:p>
            </p:txBody>
          </p:sp>
          <p:sp>
            <p:nvSpPr>
              <p:cNvPr id="154" name="任意多边形: 形状 153">
                <a:extLst>
                  <a:ext uri="{FF2B5EF4-FFF2-40B4-BE49-F238E27FC236}">
                    <a16:creationId xmlns:a16="http://schemas.microsoft.com/office/drawing/2014/main" id="{ED535C8B-9D30-479A-7ABD-B2902195EDE1}"/>
                  </a:ext>
                </a:extLst>
              </p:cNvPr>
              <p:cNvSpPr/>
              <p:nvPr/>
            </p:nvSpPr>
            <p:spPr>
              <a:xfrm>
                <a:off x="6149434" y="3200114"/>
                <a:ext cx="19812" cy="19812"/>
              </a:xfrm>
              <a:custGeom>
                <a:avLst/>
                <a:gdLst>
                  <a:gd name="connsiteX0" fmla="*/ 19812 w 19812"/>
                  <a:gd name="connsiteY0" fmla="*/ 9906 h 19812"/>
                  <a:gd name="connsiteX1" fmla="*/ 9906 w 19812"/>
                  <a:gd name="connsiteY1" fmla="*/ 19812 h 19812"/>
                  <a:gd name="connsiteX2" fmla="*/ 0 w 19812"/>
                  <a:gd name="connsiteY2" fmla="*/ 9906 h 19812"/>
                  <a:gd name="connsiteX3" fmla="*/ 9906 w 19812"/>
                  <a:gd name="connsiteY3" fmla="*/ 0 h 19812"/>
                  <a:gd name="connsiteX4" fmla="*/ 19812 w 19812"/>
                  <a:gd name="connsiteY4" fmla="*/ 9906 h 198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12" h="19812">
                    <a:moveTo>
                      <a:pt x="19812" y="9906"/>
                    </a:moveTo>
                    <a:cubicBezTo>
                      <a:pt x="19812" y="15335"/>
                      <a:pt x="15430" y="19812"/>
                      <a:pt x="9906" y="19812"/>
                    </a:cubicBezTo>
                    <a:cubicBezTo>
                      <a:pt x="4382" y="19812"/>
                      <a:pt x="0" y="15430"/>
                      <a:pt x="0" y="9906"/>
                    </a:cubicBezTo>
                    <a:cubicBezTo>
                      <a:pt x="0" y="4381"/>
                      <a:pt x="4382" y="0"/>
                      <a:pt x="9906" y="0"/>
                    </a:cubicBezTo>
                    <a:cubicBezTo>
                      <a:pt x="15430" y="0"/>
                      <a:pt x="19812" y="4477"/>
                      <a:pt x="19812" y="9906"/>
                    </a:cubicBezTo>
                    <a:close/>
                  </a:path>
                </a:pathLst>
              </a:custGeom>
              <a:solidFill>
                <a:srgbClr val="9900EF"/>
              </a:solidFill>
              <a:ln w="9525" cap="flat">
                <a:noFill/>
                <a:prstDash val="solid"/>
                <a:miter/>
              </a:ln>
            </p:spPr>
            <p:txBody>
              <a:bodyPr rtlCol="0" anchor="ctr"/>
              <a:lstStyle/>
              <a:p>
                <a:endParaRPr lang="zh-CN" altLang="en-US"/>
              </a:p>
            </p:txBody>
          </p:sp>
          <p:sp>
            <p:nvSpPr>
              <p:cNvPr id="155" name="任意多边形: 形状 154">
                <a:extLst>
                  <a:ext uri="{FF2B5EF4-FFF2-40B4-BE49-F238E27FC236}">
                    <a16:creationId xmlns:a16="http://schemas.microsoft.com/office/drawing/2014/main" id="{FA34389F-A8F4-85B1-F4EB-B61185D522E4}"/>
                  </a:ext>
                </a:extLst>
              </p:cNvPr>
              <p:cNvSpPr/>
              <p:nvPr/>
            </p:nvSpPr>
            <p:spPr>
              <a:xfrm>
                <a:off x="6150196" y="3333464"/>
                <a:ext cx="19050" cy="19050"/>
              </a:xfrm>
              <a:custGeom>
                <a:avLst/>
                <a:gdLst>
                  <a:gd name="connsiteX0" fmla="*/ 19050 w 19050"/>
                  <a:gd name="connsiteY0" fmla="*/ 9525 h 19050"/>
                  <a:gd name="connsiteX1" fmla="*/ 9525 w 19050"/>
                  <a:gd name="connsiteY1" fmla="*/ 19050 h 19050"/>
                  <a:gd name="connsiteX2" fmla="*/ 0 w 19050"/>
                  <a:gd name="connsiteY2" fmla="*/ 9525 h 19050"/>
                  <a:gd name="connsiteX3" fmla="*/ 9525 w 19050"/>
                  <a:gd name="connsiteY3" fmla="*/ 0 h 19050"/>
                  <a:gd name="connsiteX4" fmla="*/ 19050 w 19050"/>
                  <a:gd name="connsiteY4" fmla="*/ 9525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19050">
                    <a:moveTo>
                      <a:pt x="19050" y="9525"/>
                    </a:moveTo>
                    <a:cubicBezTo>
                      <a:pt x="19050" y="14764"/>
                      <a:pt x="14764" y="19050"/>
                      <a:pt x="9525" y="19050"/>
                    </a:cubicBezTo>
                    <a:cubicBezTo>
                      <a:pt x="4286" y="19050"/>
                      <a:pt x="0" y="14764"/>
                      <a:pt x="0" y="9525"/>
                    </a:cubicBezTo>
                    <a:cubicBezTo>
                      <a:pt x="0" y="4286"/>
                      <a:pt x="4286" y="0"/>
                      <a:pt x="9525" y="0"/>
                    </a:cubicBezTo>
                    <a:cubicBezTo>
                      <a:pt x="14764" y="0"/>
                      <a:pt x="19050" y="4286"/>
                      <a:pt x="19050" y="9525"/>
                    </a:cubicBezTo>
                    <a:close/>
                  </a:path>
                </a:pathLst>
              </a:custGeom>
              <a:solidFill>
                <a:srgbClr val="9900EF"/>
              </a:solidFill>
              <a:ln w="9525" cap="flat">
                <a:noFill/>
                <a:prstDash val="solid"/>
                <a:miter/>
              </a:ln>
            </p:spPr>
            <p:txBody>
              <a:bodyPr rtlCol="0" anchor="ctr"/>
              <a:lstStyle/>
              <a:p>
                <a:endParaRPr lang="zh-CN" altLang="en-US"/>
              </a:p>
            </p:txBody>
          </p:sp>
          <p:sp>
            <p:nvSpPr>
              <p:cNvPr id="156" name="任意多边形: 形状 155">
                <a:extLst>
                  <a:ext uri="{FF2B5EF4-FFF2-40B4-BE49-F238E27FC236}">
                    <a16:creationId xmlns:a16="http://schemas.microsoft.com/office/drawing/2014/main" id="{9EDD5CDD-3955-58FE-FB4A-F12F3DEDAB09}"/>
                  </a:ext>
                </a:extLst>
              </p:cNvPr>
              <p:cNvSpPr/>
              <p:nvPr/>
            </p:nvSpPr>
            <p:spPr>
              <a:xfrm>
                <a:off x="6150196" y="3466433"/>
                <a:ext cx="19050" cy="19050"/>
              </a:xfrm>
              <a:custGeom>
                <a:avLst/>
                <a:gdLst>
                  <a:gd name="connsiteX0" fmla="*/ 19050 w 19050"/>
                  <a:gd name="connsiteY0" fmla="*/ 9525 h 19050"/>
                  <a:gd name="connsiteX1" fmla="*/ 9525 w 19050"/>
                  <a:gd name="connsiteY1" fmla="*/ 19050 h 19050"/>
                  <a:gd name="connsiteX2" fmla="*/ 0 w 19050"/>
                  <a:gd name="connsiteY2" fmla="*/ 9525 h 19050"/>
                  <a:gd name="connsiteX3" fmla="*/ 9525 w 19050"/>
                  <a:gd name="connsiteY3" fmla="*/ 0 h 19050"/>
                  <a:gd name="connsiteX4" fmla="*/ 19050 w 19050"/>
                  <a:gd name="connsiteY4" fmla="*/ 9525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19050">
                    <a:moveTo>
                      <a:pt x="19050" y="9525"/>
                    </a:moveTo>
                    <a:cubicBezTo>
                      <a:pt x="19050" y="14764"/>
                      <a:pt x="14764" y="19050"/>
                      <a:pt x="9525" y="19050"/>
                    </a:cubicBezTo>
                    <a:cubicBezTo>
                      <a:pt x="4286" y="19050"/>
                      <a:pt x="0" y="14764"/>
                      <a:pt x="0" y="9525"/>
                    </a:cubicBezTo>
                    <a:cubicBezTo>
                      <a:pt x="0" y="4286"/>
                      <a:pt x="4286" y="0"/>
                      <a:pt x="9525" y="0"/>
                    </a:cubicBezTo>
                    <a:cubicBezTo>
                      <a:pt x="14764" y="0"/>
                      <a:pt x="19050" y="4286"/>
                      <a:pt x="19050" y="9525"/>
                    </a:cubicBezTo>
                    <a:close/>
                  </a:path>
                </a:pathLst>
              </a:custGeom>
              <a:solidFill>
                <a:srgbClr val="9900EF"/>
              </a:solidFill>
              <a:ln w="9525" cap="flat">
                <a:noFill/>
                <a:prstDash val="solid"/>
                <a:miter/>
              </a:ln>
            </p:spPr>
            <p:txBody>
              <a:bodyPr rtlCol="0" anchor="ctr"/>
              <a:lstStyle/>
              <a:p>
                <a:endParaRPr lang="zh-CN" altLang="en-US"/>
              </a:p>
            </p:txBody>
          </p:sp>
          <p:sp>
            <p:nvSpPr>
              <p:cNvPr id="157" name="任意多边形: 形状 156">
                <a:extLst>
                  <a:ext uri="{FF2B5EF4-FFF2-40B4-BE49-F238E27FC236}">
                    <a16:creationId xmlns:a16="http://schemas.microsoft.com/office/drawing/2014/main" id="{CCEBDD91-AADD-08C8-0C93-96E600389299}"/>
                  </a:ext>
                </a:extLst>
              </p:cNvPr>
              <p:cNvSpPr/>
              <p:nvPr/>
            </p:nvSpPr>
            <p:spPr>
              <a:xfrm>
                <a:off x="6150196" y="3599402"/>
                <a:ext cx="19050" cy="19050"/>
              </a:xfrm>
              <a:custGeom>
                <a:avLst/>
                <a:gdLst>
                  <a:gd name="connsiteX0" fmla="*/ 19050 w 19050"/>
                  <a:gd name="connsiteY0" fmla="*/ 9525 h 19050"/>
                  <a:gd name="connsiteX1" fmla="*/ 9525 w 19050"/>
                  <a:gd name="connsiteY1" fmla="*/ 19050 h 19050"/>
                  <a:gd name="connsiteX2" fmla="*/ 0 w 19050"/>
                  <a:gd name="connsiteY2" fmla="*/ 9525 h 19050"/>
                  <a:gd name="connsiteX3" fmla="*/ 9525 w 19050"/>
                  <a:gd name="connsiteY3" fmla="*/ 0 h 19050"/>
                  <a:gd name="connsiteX4" fmla="*/ 19050 w 19050"/>
                  <a:gd name="connsiteY4" fmla="*/ 9525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19050">
                    <a:moveTo>
                      <a:pt x="19050" y="9525"/>
                    </a:moveTo>
                    <a:cubicBezTo>
                      <a:pt x="19050" y="14764"/>
                      <a:pt x="14764" y="19050"/>
                      <a:pt x="9525" y="19050"/>
                    </a:cubicBezTo>
                    <a:cubicBezTo>
                      <a:pt x="4286" y="19050"/>
                      <a:pt x="0" y="14764"/>
                      <a:pt x="0" y="9525"/>
                    </a:cubicBezTo>
                    <a:cubicBezTo>
                      <a:pt x="0" y="4286"/>
                      <a:pt x="4286" y="0"/>
                      <a:pt x="9525" y="0"/>
                    </a:cubicBezTo>
                    <a:cubicBezTo>
                      <a:pt x="14764" y="0"/>
                      <a:pt x="19050" y="4286"/>
                      <a:pt x="19050" y="9525"/>
                    </a:cubicBezTo>
                    <a:close/>
                  </a:path>
                </a:pathLst>
              </a:custGeom>
              <a:solidFill>
                <a:srgbClr val="9900EF"/>
              </a:solidFill>
              <a:ln w="9525" cap="flat">
                <a:noFill/>
                <a:prstDash val="solid"/>
                <a:miter/>
              </a:ln>
            </p:spPr>
            <p:txBody>
              <a:bodyPr rtlCol="0" anchor="ctr"/>
              <a:lstStyle/>
              <a:p>
                <a:endParaRPr lang="zh-CN" altLang="en-US"/>
              </a:p>
            </p:txBody>
          </p:sp>
          <p:sp>
            <p:nvSpPr>
              <p:cNvPr id="158" name="任意多边形: 形状 157">
                <a:extLst>
                  <a:ext uri="{FF2B5EF4-FFF2-40B4-BE49-F238E27FC236}">
                    <a16:creationId xmlns:a16="http://schemas.microsoft.com/office/drawing/2014/main" id="{F7608C5B-43C9-68B4-C415-FAF8315A049D}"/>
                  </a:ext>
                </a:extLst>
              </p:cNvPr>
              <p:cNvSpPr/>
              <p:nvPr/>
            </p:nvSpPr>
            <p:spPr>
              <a:xfrm>
                <a:off x="6150196" y="3731990"/>
                <a:ext cx="19050" cy="19050"/>
              </a:xfrm>
              <a:custGeom>
                <a:avLst/>
                <a:gdLst>
                  <a:gd name="connsiteX0" fmla="*/ 19050 w 19050"/>
                  <a:gd name="connsiteY0" fmla="*/ 9525 h 19050"/>
                  <a:gd name="connsiteX1" fmla="*/ 9525 w 19050"/>
                  <a:gd name="connsiteY1" fmla="*/ 19050 h 19050"/>
                  <a:gd name="connsiteX2" fmla="*/ 0 w 19050"/>
                  <a:gd name="connsiteY2" fmla="*/ 9525 h 19050"/>
                  <a:gd name="connsiteX3" fmla="*/ 9525 w 19050"/>
                  <a:gd name="connsiteY3" fmla="*/ 0 h 19050"/>
                  <a:gd name="connsiteX4" fmla="*/ 19050 w 19050"/>
                  <a:gd name="connsiteY4" fmla="*/ 9525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19050">
                    <a:moveTo>
                      <a:pt x="19050" y="9525"/>
                    </a:moveTo>
                    <a:cubicBezTo>
                      <a:pt x="19050" y="14764"/>
                      <a:pt x="14764" y="19050"/>
                      <a:pt x="9525" y="19050"/>
                    </a:cubicBezTo>
                    <a:cubicBezTo>
                      <a:pt x="4286" y="19050"/>
                      <a:pt x="0" y="14764"/>
                      <a:pt x="0" y="9525"/>
                    </a:cubicBezTo>
                    <a:cubicBezTo>
                      <a:pt x="0" y="4286"/>
                      <a:pt x="4286" y="0"/>
                      <a:pt x="9525" y="0"/>
                    </a:cubicBezTo>
                    <a:cubicBezTo>
                      <a:pt x="14764" y="0"/>
                      <a:pt x="19050" y="4286"/>
                      <a:pt x="19050" y="9525"/>
                    </a:cubicBezTo>
                    <a:close/>
                  </a:path>
                </a:pathLst>
              </a:custGeom>
              <a:solidFill>
                <a:srgbClr val="9900EF"/>
              </a:solidFill>
              <a:ln w="9525" cap="flat">
                <a:noFill/>
                <a:prstDash val="solid"/>
                <a:miter/>
              </a:ln>
            </p:spPr>
            <p:txBody>
              <a:bodyPr rtlCol="0" anchor="ctr"/>
              <a:lstStyle/>
              <a:p>
                <a:endParaRPr lang="zh-CN" altLang="en-US"/>
              </a:p>
            </p:txBody>
          </p:sp>
          <p:sp>
            <p:nvSpPr>
              <p:cNvPr id="159" name="任意多边形: 形状 158">
                <a:extLst>
                  <a:ext uri="{FF2B5EF4-FFF2-40B4-BE49-F238E27FC236}">
                    <a16:creationId xmlns:a16="http://schemas.microsoft.com/office/drawing/2014/main" id="{B4442401-A1D9-F119-DEDF-8A49865FD093}"/>
                  </a:ext>
                </a:extLst>
              </p:cNvPr>
              <p:cNvSpPr/>
              <p:nvPr/>
            </p:nvSpPr>
            <p:spPr>
              <a:xfrm>
                <a:off x="6255910" y="3314985"/>
                <a:ext cx="5062" cy="70294"/>
              </a:xfrm>
              <a:custGeom>
                <a:avLst/>
                <a:gdLst>
                  <a:gd name="connsiteX0" fmla="*/ 5062 w 5062"/>
                  <a:gd name="connsiteY0" fmla="*/ 0 h 70294"/>
                  <a:gd name="connsiteX1" fmla="*/ 1538 w 5062"/>
                  <a:gd name="connsiteY1" fmla="*/ 16002 h 70294"/>
                  <a:gd name="connsiteX2" fmla="*/ 4205 w 5062"/>
                  <a:gd name="connsiteY2" fmla="*/ 70295 h 70294"/>
                </a:gdLst>
                <a:ahLst/>
                <a:cxnLst>
                  <a:cxn ang="0">
                    <a:pos x="connsiteX0" y="connsiteY0"/>
                  </a:cxn>
                  <a:cxn ang="0">
                    <a:pos x="connsiteX1" y="connsiteY1"/>
                  </a:cxn>
                  <a:cxn ang="0">
                    <a:pos x="connsiteX2" y="connsiteY2"/>
                  </a:cxn>
                </a:cxnLst>
                <a:rect l="l" t="t" r="r" b="b"/>
                <a:pathLst>
                  <a:path w="5062" h="70294">
                    <a:moveTo>
                      <a:pt x="5062" y="0"/>
                    </a:moveTo>
                    <a:cubicBezTo>
                      <a:pt x="300" y="3905"/>
                      <a:pt x="-1129" y="10478"/>
                      <a:pt x="1538" y="16002"/>
                    </a:cubicBezTo>
                    <a:cubicBezTo>
                      <a:pt x="5158" y="27432"/>
                      <a:pt x="-5510" y="54102"/>
                      <a:pt x="4205" y="70295"/>
                    </a:cubicBezTo>
                  </a:path>
                </a:pathLst>
              </a:custGeom>
              <a:noFill/>
              <a:ln w="7144" cap="rnd">
                <a:solidFill>
                  <a:srgbClr val="263238"/>
                </a:solidFill>
                <a:prstDash val="solid"/>
                <a:round/>
              </a:ln>
            </p:spPr>
            <p:txBody>
              <a:bodyPr rtlCol="0" anchor="ctr"/>
              <a:lstStyle/>
              <a:p>
                <a:endParaRPr lang="zh-CN" altLang="en-US"/>
              </a:p>
            </p:txBody>
          </p:sp>
          <p:sp>
            <p:nvSpPr>
              <p:cNvPr id="160" name="任意多边形: 形状 159">
                <a:extLst>
                  <a:ext uri="{FF2B5EF4-FFF2-40B4-BE49-F238E27FC236}">
                    <a16:creationId xmlns:a16="http://schemas.microsoft.com/office/drawing/2014/main" id="{FA51B388-99F6-59AD-D574-00F5FD8F02ED}"/>
                  </a:ext>
                </a:extLst>
              </p:cNvPr>
              <p:cNvSpPr/>
              <p:nvPr/>
            </p:nvSpPr>
            <p:spPr>
              <a:xfrm>
                <a:off x="6186677" y="3230308"/>
                <a:ext cx="111783" cy="279268"/>
              </a:xfrm>
              <a:custGeom>
                <a:avLst/>
                <a:gdLst>
                  <a:gd name="connsiteX0" fmla="*/ 84582 w 111783"/>
                  <a:gd name="connsiteY0" fmla="*/ 6382 h 279268"/>
                  <a:gd name="connsiteX1" fmla="*/ 49530 w 111783"/>
                  <a:gd name="connsiteY1" fmla="*/ 0 h 279268"/>
                  <a:gd name="connsiteX2" fmla="*/ 0 w 111783"/>
                  <a:gd name="connsiteY2" fmla="*/ 272415 h 279268"/>
                  <a:gd name="connsiteX3" fmla="*/ 35052 w 111783"/>
                  <a:gd name="connsiteY3" fmla="*/ 278701 h 279268"/>
                  <a:gd name="connsiteX4" fmla="*/ 73152 w 111783"/>
                  <a:gd name="connsiteY4" fmla="*/ 252508 h 279268"/>
                  <a:gd name="connsiteX5" fmla="*/ 73152 w 111783"/>
                  <a:gd name="connsiteY5" fmla="*/ 252413 h 279268"/>
                  <a:gd name="connsiteX6" fmla="*/ 111252 w 111783"/>
                  <a:gd name="connsiteY6" fmla="*/ 44482 h 279268"/>
                  <a:gd name="connsiteX7" fmla="*/ 84772 w 111783"/>
                  <a:gd name="connsiteY7" fmla="*/ 6382 h 279268"/>
                  <a:gd name="connsiteX8" fmla="*/ 84582 w 111783"/>
                  <a:gd name="connsiteY8" fmla="*/ 6382 h 279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783" h="279268">
                    <a:moveTo>
                      <a:pt x="84582" y="6382"/>
                    </a:moveTo>
                    <a:lnTo>
                      <a:pt x="49530" y="0"/>
                    </a:lnTo>
                    <a:lnTo>
                      <a:pt x="0" y="272415"/>
                    </a:lnTo>
                    <a:lnTo>
                      <a:pt x="35052" y="278701"/>
                    </a:lnTo>
                    <a:cubicBezTo>
                      <a:pt x="52768" y="282035"/>
                      <a:pt x="69818" y="270320"/>
                      <a:pt x="73152" y="252508"/>
                    </a:cubicBezTo>
                    <a:cubicBezTo>
                      <a:pt x="73152" y="252508"/>
                      <a:pt x="73152" y="252413"/>
                      <a:pt x="73152" y="252413"/>
                    </a:cubicBezTo>
                    <a:lnTo>
                      <a:pt x="111252" y="44482"/>
                    </a:lnTo>
                    <a:cubicBezTo>
                      <a:pt x="114490" y="26670"/>
                      <a:pt x="102584" y="9620"/>
                      <a:pt x="84772" y="6382"/>
                    </a:cubicBezTo>
                    <a:cubicBezTo>
                      <a:pt x="84772" y="6382"/>
                      <a:pt x="84677" y="6382"/>
                      <a:pt x="84582" y="6382"/>
                    </a:cubicBezTo>
                    <a:close/>
                  </a:path>
                </a:pathLst>
              </a:custGeom>
              <a:solidFill>
                <a:srgbClr val="858585"/>
              </a:solidFill>
              <a:ln w="7144" cap="rnd">
                <a:solidFill>
                  <a:srgbClr val="263238"/>
                </a:solidFill>
                <a:prstDash val="solid"/>
                <a:round/>
              </a:ln>
            </p:spPr>
            <p:txBody>
              <a:bodyPr rtlCol="0" anchor="ctr"/>
              <a:lstStyle/>
              <a:p>
                <a:endParaRPr lang="zh-CN" altLang="en-US"/>
              </a:p>
            </p:txBody>
          </p:sp>
          <p:sp>
            <p:nvSpPr>
              <p:cNvPr id="161" name="任意多边形: 形状 160">
                <a:extLst>
                  <a:ext uri="{FF2B5EF4-FFF2-40B4-BE49-F238E27FC236}">
                    <a16:creationId xmlns:a16="http://schemas.microsoft.com/office/drawing/2014/main" id="{790BAEC9-9A17-298F-90B3-60EC78F9A13E}"/>
                  </a:ext>
                </a:extLst>
              </p:cNvPr>
              <p:cNvSpPr/>
              <p:nvPr/>
            </p:nvSpPr>
            <p:spPr>
              <a:xfrm>
                <a:off x="6015751" y="3205238"/>
                <a:ext cx="262793" cy="302770"/>
              </a:xfrm>
              <a:custGeom>
                <a:avLst/>
                <a:gdLst>
                  <a:gd name="connsiteX0" fmla="*/ 75485 w 262793"/>
                  <a:gd name="connsiteY0" fmla="*/ 495 h 302770"/>
                  <a:gd name="connsiteX1" fmla="*/ 236934 w 262793"/>
                  <a:gd name="connsiteY1" fmla="*/ 29927 h 302770"/>
                  <a:gd name="connsiteX2" fmla="*/ 262270 w 262793"/>
                  <a:gd name="connsiteY2" fmla="*/ 66599 h 302770"/>
                  <a:gd name="connsiteX3" fmla="*/ 223980 w 262793"/>
                  <a:gd name="connsiteY3" fmla="*/ 276911 h 302770"/>
                  <a:gd name="connsiteX4" fmla="*/ 187309 w 262793"/>
                  <a:gd name="connsiteY4" fmla="*/ 302247 h 302770"/>
                  <a:gd name="connsiteX5" fmla="*/ 25860 w 262793"/>
                  <a:gd name="connsiteY5" fmla="*/ 272815 h 302770"/>
                  <a:gd name="connsiteX6" fmla="*/ 523 w 262793"/>
                  <a:gd name="connsiteY6" fmla="*/ 236144 h 302770"/>
                  <a:gd name="connsiteX7" fmla="*/ 38814 w 262793"/>
                  <a:gd name="connsiteY7" fmla="*/ 25832 h 302770"/>
                  <a:gd name="connsiteX8" fmla="*/ 75485 w 262793"/>
                  <a:gd name="connsiteY8" fmla="*/ 495 h 302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2793" h="302770">
                    <a:moveTo>
                      <a:pt x="75485" y="495"/>
                    </a:moveTo>
                    <a:lnTo>
                      <a:pt x="236934" y="29927"/>
                    </a:lnTo>
                    <a:cubicBezTo>
                      <a:pt x="254079" y="33071"/>
                      <a:pt x="265414" y="49454"/>
                      <a:pt x="262270" y="66599"/>
                    </a:cubicBezTo>
                    <a:lnTo>
                      <a:pt x="223980" y="276911"/>
                    </a:lnTo>
                    <a:cubicBezTo>
                      <a:pt x="220837" y="294056"/>
                      <a:pt x="204454" y="305391"/>
                      <a:pt x="187309" y="302247"/>
                    </a:cubicBezTo>
                    <a:lnTo>
                      <a:pt x="25860" y="272815"/>
                    </a:lnTo>
                    <a:cubicBezTo>
                      <a:pt x="8715" y="269672"/>
                      <a:pt x="-2620" y="253289"/>
                      <a:pt x="523" y="236144"/>
                    </a:cubicBezTo>
                    <a:lnTo>
                      <a:pt x="38814" y="25832"/>
                    </a:lnTo>
                    <a:cubicBezTo>
                      <a:pt x="41862" y="8782"/>
                      <a:pt x="58340" y="-2553"/>
                      <a:pt x="75485" y="495"/>
                    </a:cubicBezTo>
                    <a:close/>
                  </a:path>
                </a:pathLst>
              </a:custGeom>
              <a:solidFill>
                <a:srgbClr val="FFFFFF"/>
              </a:solidFill>
              <a:ln w="7144" cap="rnd">
                <a:solidFill>
                  <a:srgbClr val="263238"/>
                </a:solidFill>
                <a:prstDash val="solid"/>
                <a:round/>
              </a:ln>
            </p:spPr>
            <p:txBody>
              <a:bodyPr rtlCol="0" anchor="ctr"/>
              <a:lstStyle/>
              <a:p>
                <a:endParaRPr lang="zh-CN" altLang="en-US"/>
              </a:p>
            </p:txBody>
          </p:sp>
          <p:sp>
            <p:nvSpPr>
              <p:cNvPr id="162" name="任意多边形: 形状 161">
                <a:extLst>
                  <a:ext uri="{FF2B5EF4-FFF2-40B4-BE49-F238E27FC236}">
                    <a16:creationId xmlns:a16="http://schemas.microsoft.com/office/drawing/2014/main" id="{DBD0B9B8-0640-9074-ABD5-B1842D8A51A5}"/>
                  </a:ext>
                </a:extLst>
              </p:cNvPr>
              <p:cNvSpPr/>
              <p:nvPr/>
            </p:nvSpPr>
            <p:spPr>
              <a:xfrm>
                <a:off x="6070124" y="3225508"/>
                <a:ext cx="49654" cy="49630"/>
              </a:xfrm>
              <a:custGeom>
                <a:avLst/>
                <a:gdLst>
                  <a:gd name="connsiteX0" fmla="*/ 20827 w 49654"/>
                  <a:gd name="connsiteY0" fmla="*/ 228 h 49630"/>
                  <a:gd name="connsiteX1" fmla="*/ 37210 w 49654"/>
                  <a:gd name="connsiteY1" fmla="*/ 3181 h 49630"/>
                  <a:gd name="connsiteX2" fmla="*/ 49402 w 49654"/>
                  <a:gd name="connsiteY2" fmla="*/ 20802 h 49630"/>
                  <a:gd name="connsiteX3" fmla="*/ 46449 w 49654"/>
                  <a:gd name="connsiteY3" fmla="*/ 37185 h 49630"/>
                  <a:gd name="connsiteX4" fmla="*/ 28828 w 49654"/>
                  <a:gd name="connsiteY4" fmla="*/ 49377 h 49630"/>
                  <a:gd name="connsiteX5" fmla="*/ 12445 w 49654"/>
                  <a:gd name="connsiteY5" fmla="*/ 46424 h 49630"/>
                  <a:gd name="connsiteX6" fmla="*/ 253 w 49654"/>
                  <a:gd name="connsiteY6" fmla="*/ 28803 h 49630"/>
                  <a:gd name="connsiteX7" fmla="*/ 3206 w 49654"/>
                  <a:gd name="connsiteY7" fmla="*/ 12420 h 49630"/>
                  <a:gd name="connsiteX8" fmla="*/ 20827 w 49654"/>
                  <a:gd name="connsiteY8" fmla="*/ 228 h 49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9654" h="49630">
                    <a:moveTo>
                      <a:pt x="20827" y="228"/>
                    </a:moveTo>
                    <a:lnTo>
                      <a:pt x="37210" y="3181"/>
                    </a:lnTo>
                    <a:cubicBezTo>
                      <a:pt x="45402" y="4705"/>
                      <a:pt x="50926" y="12611"/>
                      <a:pt x="49402" y="20802"/>
                    </a:cubicBezTo>
                    <a:lnTo>
                      <a:pt x="46449" y="37185"/>
                    </a:lnTo>
                    <a:cubicBezTo>
                      <a:pt x="44925" y="45377"/>
                      <a:pt x="37019" y="50901"/>
                      <a:pt x="28828" y="49377"/>
                    </a:cubicBezTo>
                    <a:lnTo>
                      <a:pt x="12445" y="46424"/>
                    </a:lnTo>
                    <a:cubicBezTo>
                      <a:pt x="4253" y="44900"/>
                      <a:pt x="-1271" y="36995"/>
                      <a:pt x="253" y="28803"/>
                    </a:cubicBezTo>
                    <a:lnTo>
                      <a:pt x="3206" y="12420"/>
                    </a:lnTo>
                    <a:cubicBezTo>
                      <a:pt x="4730" y="4229"/>
                      <a:pt x="12540" y="-1201"/>
                      <a:pt x="20827" y="228"/>
                    </a:cubicBezTo>
                    <a:close/>
                  </a:path>
                </a:pathLst>
              </a:custGeom>
              <a:solidFill>
                <a:srgbClr val="9900EF"/>
              </a:solidFill>
              <a:ln w="7144" cap="rnd">
                <a:solidFill>
                  <a:srgbClr val="263238"/>
                </a:solidFill>
                <a:prstDash val="solid"/>
                <a:round/>
              </a:ln>
            </p:spPr>
            <p:txBody>
              <a:bodyPr rtlCol="0" anchor="ctr"/>
              <a:lstStyle/>
              <a:p>
                <a:endParaRPr lang="zh-CN" altLang="en-US"/>
              </a:p>
            </p:txBody>
          </p:sp>
          <p:sp>
            <p:nvSpPr>
              <p:cNvPr id="163" name="任意多边形: 形状 162">
                <a:extLst>
                  <a:ext uri="{FF2B5EF4-FFF2-40B4-BE49-F238E27FC236}">
                    <a16:creationId xmlns:a16="http://schemas.microsoft.com/office/drawing/2014/main" id="{789E589A-34F5-A8AF-6680-BCD543815CFA}"/>
                  </a:ext>
                </a:extLst>
              </p:cNvPr>
              <p:cNvSpPr/>
              <p:nvPr/>
            </p:nvSpPr>
            <p:spPr>
              <a:xfrm>
                <a:off x="6087610" y="3242182"/>
                <a:ext cx="15088" cy="15564"/>
              </a:xfrm>
              <a:custGeom>
                <a:avLst/>
                <a:gdLst>
                  <a:gd name="connsiteX0" fmla="*/ 14866 w 15088"/>
                  <a:gd name="connsiteY0" fmla="*/ 9462 h 15564"/>
                  <a:gd name="connsiteX1" fmla="*/ 6484 w 15088"/>
                  <a:gd name="connsiteY1" fmla="*/ 15463 h 15564"/>
                  <a:gd name="connsiteX2" fmla="*/ 6198 w 15088"/>
                  <a:gd name="connsiteY2" fmla="*/ 15463 h 15564"/>
                  <a:gd name="connsiteX3" fmla="*/ 102 w 15088"/>
                  <a:gd name="connsiteY3" fmla="*/ 6890 h 15564"/>
                  <a:gd name="connsiteX4" fmla="*/ 102 w 15088"/>
                  <a:gd name="connsiteY4" fmla="*/ 6795 h 15564"/>
                  <a:gd name="connsiteX5" fmla="*/ 8294 w 15088"/>
                  <a:gd name="connsiteY5" fmla="*/ 32 h 15564"/>
                  <a:gd name="connsiteX6" fmla="*/ 15056 w 15088"/>
                  <a:gd name="connsiteY6" fmla="*/ 8224 h 15564"/>
                  <a:gd name="connsiteX7" fmla="*/ 14866 w 15088"/>
                  <a:gd name="connsiteY7" fmla="*/ 9462 h 15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088" h="15564">
                    <a:moveTo>
                      <a:pt x="14866" y="9462"/>
                    </a:moveTo>
                    <a:cubicBezTo>
                      <a:pt x="14199" y="13462"/>
                      <a:pt x="10389" y="16129"/>
                      <a:pt x="6484" y="15463"/>
                    </a:cubicBezTo>
                    <a:cubicBezTo>
                      <a:pt x="6388" y="15463"/>
                      <a:pt x="6293" y="15463"/>
                      <a:pt x="6198" y="15463"/>
                    </a:cubicBezTo>
                    <a:cubicBezTo>
                      <a:pt x="2102" y="14796"/>
                      <a:pt x="-565" y="10986"/>
                      <a:pt x="102" y="6890"/>
                    </a:cubicBezTo>
                    <a:cubicBezTo>
                      <a:pt x="102" y="6890"/>
                      <a:pt x="102" y="6795"/>
                      <a:pt x="102" y="6795"/>
                    </a:cubicBezTo>
                    <a:cubicBezTo>
                      <a:pt x="483" y="2699"/>
                      <a:pt x="4198" y="-349"/>
                      <a:pt x="8294" y="32"/>
                    </a:cubicBezTo>
                    <a:cubicBezTo>
                      <a:pt x="12389" y="413"/>
                      <a:pt x="15437" y="4128"/>
                      <a:pt x="15056" y="8224"/>
                    </a:cubicBezTo>
                    <a:cubicBezTo>
                      <a:pt x="15056" y="8700"/>
                      <a:pt x="14961" y="9081"/>
                      <a:pt x="14866" y="9462"/>
                    </a:cubicBezTo>
                    <a:close/>
                  </a:path>
                </a:pathLst>
              </a:custGeom>
              <a:solidFill>
                <a:srgbClr val="263238"/>
              </a:solidFill>
              <a:ln w="7144" cap="rnd">
                <a:solidFill>
                  <a:srgbClr val="263238"/>
                </a:solidFill>
                <a:prstDash val="solid"/>
                <a:round/>
              </a:ln>
            </p:spPr>
            <p:txBody>
              <a:bodyPr rtlCol="0" anchor="ctr"/>
              <a:lstStyle/>
              <a:p>
                <a:endParaRPr lang="zh-CN" altLang="en-US"/>
              </a:p>
            </p:txBody>
          </p:sp>
          <p:sp>
            <p:nvSpPr>
              <p:cNvPr id="164" name="任意多边形: 形状 163">
                <a:extLst>
                  <a:ext uri="{FF2B5EF4-FFF2-40B4-BE49-F238E27FC236}">
                    <a16:creationId xmlns:a16="http://schemas.microsoft.com/office/drawing/2014/main" id="{0C429C3B-6AE0-1D3F-49DB-973982315F8D}"/>
                  </a:ext>
                </a:extLst>
              </p:cNvPr>
              <p:cNvSpPr/>
              <p:nvPr/>
            </p:nvSpPr>
            <p:spPr>
              <a:xfrm>
                <a:off x="6177380" y="3291996"/>
                <a:ext cx="218561" cy="195391"/>
              </a:xfrm>
              <a:custGeom>
                <a:avLst/>
                <a:gdLst>
                  <a:gd name="connsiteX0" fmla="*/ 218561 w 218561"/>
                  <a:gd name="connsiteY0" fmla="*/ 142814 h 195391"/>
                  <a:gd name="connsiteX1" fmla="*/ 154649 w 218561"/>
                  <a:gd name="connsiteY1" fmla="*/ 107857 h 195391"/>
                  <a:gd name="connsiteX2" fmla="*/ 77496 w 218561"/>
                  <a:gd name="connsiteY2" fmla="*/ 4701 h 195391"/>
                  <a:gd name="connsiteX3" fmla="*/ 11678 w 218561"/>
                  <a:gd name="connsiteY3" fmla="*/ 14226 h 195391"/>
                  <a:gd name="connsiteX4" fmla="*/ 70543 w 218561"/>
                  <a:gd name="connsiteY4" fmla="*/ 35657 h 195391"/>
                  <a:gd name="connsiteX5" fmla="*/ 6154 w 218561"/>
                  <a:gd name="connsiteY5" fmla="*/ 75472 h 195391"/>
                  <a:gd name="connsiteX6" fmla="*/ 11297 w 218561"/>
                  <a:gd name="connsiteY6" fmla="*/ 93188 h 195391"/>
                  <a:gd name="connsiteX7" fmla="*/ 41491 w 218561"/>
                  <a:gd name="connsiteY7" fmla="*/ 84807 h 195391"/>
                  <a:gd name="connsiteX8" fmla="*/ 69305 w 218561"/>
                  <a:gd name="connsiteY8" fmla="*/ 93284 h 195391"/>
                  <a:gd name="connsiteX9" fmla="*/ 18632 w 218561"/>
                  <a:gd name="connsiteY9" fmla="*/ 119478 h 195391"/>
                  <a:gd name="connsiteX10" fmla="*/ 79877 w 218561"/>
                  <a:gd name="connsiteY10" fmla="*/ 115953 h 195391"/>
                  <a:gd name="connsiteX11" fmla="*/ 134932 w 218561"/>
                  <a:gd name="connsiteY11" fmla="*/ 165293 h 195391"/>
                  <a:gd name="connsiteX12" fmla="*/ 183890 w 218561"/>
                  <a:gd name="connsiteY12" fmla="*/ 195392 h 195391"/>
                  <a:gd name="connsiteX13" fmla="*/ 218561 w 218561"/>
                  <a:gd name="connsiteY13" fmla="*/ 142814 h 195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8561" h="195391">
                    <a:moveTo>
                      <a:pt x="218561" y="142814"/>
                    </a:moveTo>
                    <a:lnTo>
                      <a:pt x="154649" y="107857"/>
                    </a:lnTo>
                    <a:cubicBezTo>
                      <a:pt x="154649" y="107857"/>
                      <a:pt x="105595" y="11654"/>
                      <a:pt x="77496" y="4701"/>
                    </a:cubicBezTo>
                    <a:cubicBezTo>
                      <a:pt x="49397" y="-2252"/>
                      <a:pt x="15774" y="-3300"/>
                      <a:pt x="11678" y="14226"/>
                    </a:cubicBezTo>
                    <a:cubicBezTo>
                      <a:pt x="7583" y="31752"/>
                      <a:pt x="39491" y="4034"/>
                      <a:pt x="70543" y="35657"/>
                    </a:cubicBezTo>
                    <a:cubicBezTo>
                      <a:pt x="70543" y="35657"/>
                      <a:pt x="-24707" y="48707"/>
                      <a:pt x="6154" y="75472"/>
                    </a:cubicBezTo>
                    <a:cubicBezTo>
                      <a:pt x="6154" y="75472"/>
                      <a:pt x="-7181" y="84997"/>
                      <a:pt x="11297" y="93188"/>
                    </a:cubicBezTo>
                    <a:cubicBezTo>
                      <a:pt x="19775" y="86330"/>
                      <a:pt x="30728" y="83282"/>
                      <a:pt x="41491" y="84807"/>
                    </a:cubicBezTo>
                    <a:cubicBezTo>
                      <a:pt x="51112" y="86330"/>
                      <a:pt x="60446" y="89188"/>
                      <a:pt x="69305" y="93284"/>
                    </a:cubicBezTo>
                    <a:cubicBezTo>
                      <a:pt x="69305" y="93284"/>
                      <a:pt x="13869" y="107190"/>
                      <a:pt x="18632" y="119478"/>
                    </a:cubicBezTo>
                    <a:cubicBezTo>
                      <a:pt x="23394" y="131765"/>
                      <a:pt x="68447" y="101094"/>
                      <a:pt x="79877" y="115953"/>
                    </a:cubicBezTo>
                    <a:cubicBezTo>
                      <a:pt x="79877" y="115953"/>
                      <a:pt x="100642" y="161959"/>
                      <a:pt x="134932" y="165293"/>
                    </a:cubicBezTo>
                    <a:lnTo>
                      <a:pt x="183890" y="195392"/>
                    </a:lnTo>
                    <a:lnTo>
                      <a:pt x="218561" y="142814"/>
                    </a:lnTo>
                    <a:close/>
                  </a:path>
                </a:pathLst>
              </a:custGeom>
              <a:solidFill>
                <a:srgbClr val="FFFFFF"/>
              </a:solidFill>
              <a:ln w="7144" cap="rnd">
                <a:solidFill>
                  <a:srgbClr val="263238"/>
                </a:solidFill>
                <a:prstDash val="solid"/>
                <a:round/>
              </a:ln>
            </p:spPr>
            <p:txBody>
              <a:bodyPr rtlCol="0" anchor="ctr"/>
              <a:lstStyle/>
              <a:p>
                <a:endParaRPr lang="zh-CN" altLang="en-US"/>
              </a:p>
            </p:txBody>
          </p:sp>
          <p:sp>
            <p:nvSpPr>
              <p:cNvPr id="165" name="任意多边形: 形状 164">
                <a:extLst>
                  <a:ext uri="{FF2B5EF4-FFF2-40B4-BE49-F238E27FC236}">
                    <a16:creationId xmlns:a16="http://schemas.microsoft.com/office/drawing/2014/main" id="{32B05A1E-5EE4-980F-7416-33B9E2644517}"/>
                  </a:ext>
                </a:extLst>
              </p:cNvPr>
              <p:cNvSpPr/>
              <p:nvPr/>
            </p:nvSpPr>
            <p:spPr>
              <a:xfrm>
                <a:off x="6191154" y="3352027"/>
                <a:ext cx="56387" cy="10583"/>
              </a:xfrm>
              <a:custGeom>
                <a:avLst/>
                <a:gdLst>
                  <a:gd name="connsiteX0" fmla="*/ 0 w 56387"/>
                  <a:gd name="connsiteY0" fmla="*/ 10583 h 10583"/>
                  <a:gd name="connsiteX1" fmla="*/ 56388 w 56387"/>
                  <a:gd name="connsiteY1" fmla="*/ 3344 h 10583"/>
                </a:gdLst>
                <a:ahLst/>
                <a:cxnLst>
                  <a:cxn ang="0">
                    <a:pos x="connsiteX0" y="connsiteY0"/>
                  </a:cxn>
                  <a:cxn ang="0">
                    <a:pos x="connsiteX1" y="connsiteY1"/>
                  </a:cxn>
                </a:cxnLst>
                <a:rect l="l" t="t" r="r" b="b"/>
                <a:pathLst>
                  <a:path w="56387" h="10583">
                    <a:moveTo>
                      <a:pt x="0" y="10583"/>
                    </a:moveTo>
                    <a:cubicBezTo>
                      <a:pt x="16764" y="-275"/>
                      <a:pt x="37433" y="-2942"/>
                      <a:pt x="56388" y="3344"/>
                    </a:cubicBezTo>
                  </a:path>
                </a:pathLst>
              </a:custGeom>
              <a:noFill/>
              <a:ln w="7144" cap="rnd">
                <a:solidFill>
                  <a:srgbClr val="263238"/>
                </a:solidFill>
                <a:prstDash val="solid"/>
                <a:round/>
              </a:ln>
            </p:spPr>
            <p:txBody>
              <a:bodyPr rtlCol="0" anchor="ctr"/>
              <a:lstStyle/>
              <a:p>
                <a:endParaRPr lang="zh-CN" altLang="en-US"/>
              </a:p>
            </p:txBody>
          </p:sp>
          <p:sp>
            <p:nvSpPr>
              <p:cNvPr id="166" name="任意多边形: 形状 165">
                <a:extLst>
                  <a:ext uri="{FF2B5EF4-FFF2-40B4-BE49-F238E27FC236}">
                    <a16:creationId xmlns:a16="http://schemas.microsoft.com/office/drawing/2014/main" id="{B01213A7-43E1-0776-0D57-70B4A51C592F}"/>
                  </a:ext>
                </a:extLst>
              </p:cNvPr>
              <p:cNvSpPr/>
              <p:nvPr/>
            </p:nvSpPr>
            <p:spPr>
              <a:xfrm>
                <a:off x="6335362" y="3388042"/>
                <a:ext cx="51816" cy="129540"/>
              </a:xfrm>
              <a:custGeom>
                <a:avLst/>
                <a:gdLst>
                  <a:gd name="connsiteX0" fmla="*/ 51816 w 51816"/>
                  <a:gd name="connsiteY0" fmla="*/ 29623 h 129540"/>
                  <a:gd name="connsiteX1" fmla="*/ 14764 w 51816"/>
                  <a:gd name="connsiteY1" fmla="*/ 0 h 129540"/>
                  <a:gd name="connsiteX2" fmla="*/ 0 w 51816"/>
                  <a:gd name="connsiteY2" fmla="*/ 95250 h 129540"/>
                  <a:gd name="connsiteX3" fmla="*/ 41910 w 51816"/>
                  <a:gd name="connsiteY3" fmla="*/ 129540 h 129540"/>
                  <a:gd name="connsiteX4" fmla="*/ 51816 w 51816"/>
                  <a:gd name="connsiteY4" fmla="*/ 29623 h 1295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816" h="129540">
                    <a:moveTo>
                      <a:pt x="51816" y="29623"/>
                    </a:moveTo>
                    <a:lnTo>
                      <a:pt x="14764" y="0"/>
                    </a:lnTo>
                    <a:cubicBezTo>
                      <a:pt x="14668" y="32290"/>
                      <a:pt x="9715" y="64389"/>
                      <a:pt x="0" y="95250"/>
                    </a:cubicBezTo>
                    <a:lnTo>
                      <a:pt x="41910" y="129540"/>
                    </a:lnTo>
                    <a:lnTo>
                      <a:pt x="51816" y="29623"/>
                    </a:lnTo>
                    <a:close/>
                  </a:path>
                </a:pathLst>
              </a:custGeom>
              <a:solidFill>
                <a:schemeClr val="accent1"/>
              </a:solidFill>
              <a:ln w="7144" cap="rnd">
                <a:solidFill>
                  <a:srgbClr val="263238"/>
                </a:solidFill>
                <a:prstDash val="solid"/>
                <a:round/>
              </a:ln>
            </p:spPr>
            <p:txBody>
              <a:bodyPr rtlCol="0" anchor="ctr"/>
              <a:lstStyle/>
              <a:p>
                <a:endParaRPr lang="zh-CN" altLang="en-US" dirty="0"/>
              </a:p>
            </p:txBody>
          </p:sp>
          <p:sp>
            <p:nvSpPr>
              <p:cNvPr id="167" name="任意多边形: 形状 166">
                <a:extLst>
                  <a:ext uri="{FF2B5EF4-FFF2-40B4-BE49-F238E27FC236}">
                    <a16:creationId xmlns:a16="http://schemas.microsoft.com/office/drawing/2014/main" id="{5BE4E120-F6D6-AF5E-00A3-B6E35D6D0665}"/>
                  </a:ext>
                </a:extLst>
              </p:cNvPr>
              <p:cNvSpPr/>
              <p:nvPr/>
            </p:nvSpPr>
            <p:spPr>
              <a:xfrm>
                <a:off x="6357841" y="3161633"/>
                <a:ext cx="235795" cy="421648"/>
              </a:xfrm>
              <a:custGeom>
                <a:avLst/>
                <a:gdLst>
                  <a:gd name="connsiteX0" fmla="*/ 34290 w 235795"/>
                  <a:gd name="connsiteY0" fmla="*/ 0 h 421648"/>
                  <a:gd name="connsiteX1" fmla="*/ 224218 w 235795"/>
                  <a:gd name="connsiteY1" fmla="*/ 407670 h 421648"/>
                  <a:gd name="connsiteX2" fmla="*/ 0 w 235795"/>
                  <a:gd name="connsiteY2" fmla="*/ 347567 h 421648"/>
                  <a:gd name="connsiteX3" fmla="*/ 16288 w 235795"/>
                  <a:gd name="connsiteY3" fmla="*/ 228410 h 421648"/>
                  <a:gd name="connsiteX4" fmla="*/ 102013 w 235795"/>
                  <a:gd name="connsiteY4" fmla="*/ 278416 h 421648"/>
                  <a:gd name="connsiteX5" fmla="*/ 50006 w 235795"/>
                  <a:gd name="connsiteY5" fmla="*/ 236982 h 421648"/>
                  <a:gd name="connsiteX6" fmla="*/ 29432 w 235795"/>
                  <a:gd name="connsiteY6" fmla="*/ 194405 h 421648"/>
                  <a:gd name="connsiteX7" fmla="*/ 34290 w 235795"/>
                  <a:gd name="connsiteY7" fmla="*/ 0 h 42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5795" h="421648">
                    <a:moveTo>
                      <a:pt x="34290" y="0"/>
                    </a:moveTo>
                    <a:cubicBezTo>
                      <a:pt x="34290" y="0"/>
                      <a:pt x="292799" y="304800"/>
                      <a:pt x="224218" y="407670"/>
                    </a:cubicBezTo>
                    <a:cubicBezTo>
                      <a:pt x="189357" y="460248"/>
                      <a:pt x="0" y="347567"/>
                      <a:pt x="0" y="347567"/>
                    </a:cubicBezTo>
                    <a:cubicBezTo>
                      <a:pt x="0" y="347567"/>
                      <a:pt x="22955" y="305848"/>
                      <a:pt x="16288" y="228410"/>
                    </a:cubicBezTo>
                    <a:lnTo>
                      <a:pt x="102013" y="278416"/>
                    </a:lnTo>
                    <a:cubicBezTo>
                      <a:pt x="102013" y="278416"/>
                      <a:pt x="61817" y="248698"/>
                      <a:pt x="50006" y="236982"/>
                    </a:cubicBezTo>
                    <a:cubicBezTo>
                      <a:pt x="39052" y="225171"/>
                      <a:pt x="31909" y="210312"/>
                      <a:pt x="29432" y="194405"/>
                    </a:cubicBezTo>
                    <a:cubicBezTo>
                      <a:pt x="22669" y="163068"/>
                      <a:pt x="17717" y="102680"/>
                      <a:pt x="34290" y="0"/>
                    </a:cubicBezTo>
                    <a:close/>
                  </a:path>
                </a:pathLst>
              </a:custGeom>
              <a:solidFill>
                <a:schemeClr val="tx1">
                  <a:lumMod val="85000"/>
                  <a:lumOff val="15000"/>
                </a:schemeClr>
              </a:solidFill>
              <a:ln w="7144" cap="rnd">
                <a:solidFill>
                  <a:srgbClr val="263238"/>
                </a:solidFill>
                <a:prstDash val="solid"/>
                <a:round/>
              </a:ln>
            </p:spPr>
            <p:txBody>
              <a:bodyPr rtlCol="0" anchor="ctr"/>
              <a:lstStyle/>
              <a:p>
                <a:endParaRPr lang="zh-CN" altLang="en-US"/>
              </a:p>
            </p:txBody>
          </p:sp>
          <p:sp>
            <p:nvSpPr>
              <p:cNvPr id="168" name="任意多边形: 形状 167">
                <a:extLst>
                  <a:ext uri="{FF2B5EF4-FFF2-40B4-BE49-F238E27FC236}">
                    <a16:creationId xmlns:a16="http://schemas.microsoft.com/office/drawing/2014/main" id="{C5A69D70-6DA3-709D-8F84-90550C697BDA}"/>
                  </a:ext>
                </a:extLst>
              </p:cNvPr>
              <p:cNvSpPr/>
              <p:nvPr/>
            </p:nvSpPr>
            <p:spPr>
              <a:xfrm>
                <a:off x="6420135" y="3409664"/>
                <a:ext cx="39338" cy="30384"/>
              </a:xfrm>
              <a:custGeom>
                <a:avLst/>
                <a:gdLst>
                  <a:gd name="connsiteX0" fmla="*/ 39338 w 39338"/>
                  <a:gd name="connsiteY0" fmla="*/ 30385 h 30384"/>
                  <a:gd name="connsiteX1" fmla="*/ 0 w 39338"/>
                  <a:gd name="connsiteY1" fmla="*/ 0 h 30384"/>
                </a:gdLst>
                <a:ahLst/>
                <a:cxnLst>
                  <a:cxn ang="0">
                    <a:pos x="connsiteX0" y="connsiteY0"/>
                  </a:cxn>
                  <a:cxn ang="0">
                    <a:pos x="connsiteX1" y="connsiteY1"/>
                  </a:cxn>
                </a:cxnLst>
                <a:rect l="l" t="t" r="r" b="b"/>
                <a:pathLst>
                  <a:path w="39338" h="30384">
                    <a:moveTo>
                      <a:pt x="39338" y="30385"/>
                    </a:moveTo>
                    <a:cubicBezTo>
                      <a:pt x="39338" y="30385"/>
                      <a:pt x="16383" y="13335"/>
                      <a:pt x="0" y="0"/>
                    </a:cubicBezTo>
                  </a:path>
                </a:pathLst>
              </a:custGeom>
              <a:noFill/>
              <a:ln w="7144" cap="rnd">
                <a:solidFill>
                  <a:srgbClr val="7F7F7F"/>
                </a:solidFill>
                <a:prstDash val="solid"/>
                <a:round/>
              </a:ln>
            </p:spPr>
            <p:txBody>
              <a:bodyPr rtlCol="0" anchor="ctr"/>
              <a:lstStyle/>
              <a:p>
                <a:endParaRPr lang="zh-CN" altLang="en-US"/>
              </a:p>
            </p:txBody>
          </p:sp>
          <p:sp>
            <p:nvSpPr>
              <p:cNvPr id="169" name="任意多边形: 形状 168">
                <a:extLst>
                  <a:ext uri="{FF2B5EF4-FFF2-40B4-BE49-F238E27FC236}">
                    <a16:creationId xmlns:a16="http://schemas.microsoft.com/office/drawing/2014/main" id="{DDFAB954-A2D0-5C0D-AD39-00CE7D40C726}"/>
                  </a:ext>
                </a:extLst>
              </p:cNvPr>
              <p:cNvSpPr/>
              <p:nvPr/>
            </p:nvSpPr>
            <p:spPr>
              <a:xfrm>
                <a:off x="6386607" y="3185350"/>
                <a:ext cx="2000" cy="15049"/>
              </a:xfrm>
              <a:custGeom>
                <a:avLst/>
                <a:gdLst>
                  <a:gd name="connsiteX0" fmla="*/ 0 w 2000"/>
                  <a:gd name="connsiteY0" fmla="*/ 15050 h 15049"/>
                  <a:gd name="connsiteX1" fmla="*/ 2000 w 2000"/>
                  <a:gd name="connsiteY1" fmla="*/ 0 h 15049"/>
                </a:gdLst>
                <a:ahLst/>
                <a:cxnLst>
                  <a:cxn ang="0">
                    <a:pos x="connsiteX0" y="connsiteY0"/>
                  </a:cxn>
                  <a:cxn ang="0">
                    <a:pos x="connsiteX1" y="connsiteY1"/>
                  </a:cxn>
                </a:cxnLst>
                <a:rect l="l" t="t" r="r" b="b"/>
                <a:pathLst>
                  <a:path w="2000" h="15049">
                    <a:moveTo>
                      <a:pt x="0" y="15050"/>
                    </a:moveTo>
                    <a:cubicBezTo>
                      <a:pt x="572" y="10192"/>
                      <a:pt x="1238" y="5525"/>
                      <a:pt x="2000" y="0"/>
                    </a:cubicBezTo>
                  </a:path>
                </a:pathLst>
              </a:custGeom>
              <a:noFill/>
              <a:ln w="7144" cap="rnd">
                <a:solidFill>
                  <a:srgbClr val="7F7F7F"/>
                </a:solidFill>
                <a:prstDash val="solid"/>
                <a:round/>
              </a:ln>
            </p:spPr>
            <p:txBody>
              <a:bodyPr rtlCol="0" anchor="ctr"/>
              <a:lstStyle/>
              <a:p>
                <a:endParaRPr lang="zh-CN" altLang="en-US"/>
              </a:p>
            </p:txBody>
          </p:sp>
          <p:sp>
            <p:nvSpPr>
              <p:cNvPr id="170" name="任意多边形: 形状 169">
                <a:extLst>
                  <a:ext uri="{FF2B5EF4-FFF2-40B4-BE49-F238E27FC236}">
                    <a16:creationId xmlns:a16="http://schemas.microsoft.com/office/drawing/2014/main" id="{6A07EFD4-199B-8C59-F3E9-8FA9845D2030}"/>
                  </a:ext>
                </a:extLst>
              </p:cNvPr>
              <p:cNvSpPr/>
              <p:nvPr/>
            </p:nvSpPr>
            <p:spPr>
              <a:xfrm>
                <a:off x="6380771" y="3220402"/>
                <a:ext cx="6121" cy="135635"/>
              </a:xfrm>
              <a:custGeom>
                <a:avLst/>
                <a:gdLst>
                  <a:gd name="connsiteX0" fmla="*/ 6122 w 6121"/>
                  <a:gd name="connsiteY0" fmla="*/ 135636 h 135635"/>
                  <a:gd name="connsiteX1" fmla="*/ 3645 w 6121"/>
                  <a:gd name="connsiteY1" fmla="*/ 0 h 135635"/>
                </a:gdLst>
                <a:ahLst/>
                <a:cxnLst>
                  <a:cxn ang="0">
                    <a:pos x="connsiteX0" y="connsiteY0"/>
                  </a:cxn>
                  <a:cxn ang="0">
                    <a:pos x="connsiteX1" y="connsiteY1"/>
                  </a:cxn>
                </a:cxnLst>
                <a:rect l="l" t="t" r="r" b="b"/>
                <a:pathLst>
                  <a:path w="6121" h="135635">
                    <a:moveTo>
                      <a:pt x="6122" y="135636"/>
                    </a:moveTo>
                    <a:cubicBezTo>
                      <a:pt x="1074" y="110776"/>
                      <a:pt x="-3403" y="67818"/>
                      <a:pt x="3645" y="0"/>
                    </a:cubicBezTo>
                  </a:path>
                </a:pathLst>
              </a:custGeom>
              <a:noFill/>
              <a:ln w="7144" cap="rnd">
                <a:solidFill>
                  <a:srgbClr val="7F7F7F"/>
                </a:solidFill>
                <a:prstDash val="solid"/>
                <a:round/>
              </a:ln>
            </p:spPr>
            <p:txBody>
              <a:bodyPr rtlCol="0" anchor="ctr"/>
              <a:lstStyle/>
              <a:p>
                <a:endParaRPr lang="zh-CN" altLang="en-US"/>
              </a:p>
            </p:txBody>
          </p:sp>
          <p:sp>
            <p:nvSpPr>
              <p:cNvPr id="171" name="任意多边形: 形状 170">
                <a:extLst>
                  <a:ext uri="{FF2B5EF4-FFF2-40B4-BE49-F238E27FC236}">
                    <a16:creationId xmlns:a16="http://schemas.microsoft.com/office/drawing/2014/main" id="{D2D50722-92B9-1C4A-E7AB-9E2F9BF90B2E}"/>
                  </a:ext>
                </a:extLst>
              </p:cNvPr>
              <p:cNvSpPr/>
              <p:nvPr/>
            </p:nvSpPr>
            <p:spPr>
              <a:xfrm>
                <a:off x="6470325" y="3443984"/>
                <a:ext cx="64204" cy="37783"/>
              </a:xfrm>
              <a:custGeom>
                <a:avLst/>
                <a:gdLst>
                  <a:gd name="connsiteX0" fmla="*/ 43917 w 64204"/>
                  <a:gd name="connsiteY0" fmla="*/ 37784 h 37783"/>
                  <a:gd name="connsiteX1" fmla="*/ 4578 w 64204"/>
                  <a:gd name="connsiteY1" fmla="*/ 5970 h 37783"/>
                  <a:gd name="connsiteX2" fmla="*/ 64205 w 64204"/>
                  <a:gd name="connsiteY2" fmla="*/ 21687 h 37783"/>
                </a:gdLst>
                <a:ahLst/>
                <a:cxnLst>
                  <a:cxn ang="0">
                    <a:pos x="connsiteX0" y="connsiteY0"/>
                  </a:cxn>
                  <a:cxn ang="0">
                    <a:pos x="connsiteX1" y="connsiteY1"/>
                  </a:cxn>
                  <a:cxn ang="0">
                    <a:pos x="connsiteX2" y="connsiteY2"/>
                  </a:cxn>
                </a:cxnLst>
                <a:rect l="l" t="t" r="r" b="b"/>
                <a:pathLst>
                  <a:path w="64204" h="37783">
                    <a:moveTo>
                      <a:pt x="43917" y="37784"/>
                    </a:moveTo>
                    <a:lnTo>
                      <a:pt x="4578" y="5970"/>
                    </a:lnTo>
                    <a:cubicBezTo>
                      <a:pt x="-20282" y="-13746"/>
                      <a:pt x="64205" y="21687"/>
                      <a:pt x="64205" y="21687"/>
                    </a:cubicBezTo>
                  </a:path>
                </a:pathLst>
              </a:custGeom>
              <a:noFill/>
              <a:ln w="7144" cap="rnd">
                <a:solidFill>
                  <a:srgbClr val="7F7F7F"/>
                </a:solidFill>
                <a:prstDash val="solid"/>
                <a:round/>
              </a:ln>
            </p:spPr>
            <p:txBody>
              <a:bodyPr rtlCol="0" anchor="ctr"/>
              <a:lstStyle/>
              <a:p>
                <a:endParaRPr lang="zh-CN" altLang="en-US"/>
              </a:p>
            </p:txBody>
          </p:sp>
          <p:sp>
            <p:nvSpPr>
              <p:cNvPr id="172" name="任意多边形: 形状 171">
                <a:extLst>
                  <a:ext uri="{FF2B5EF4-FFF2-40B4-BE49-F238E27FC236}">
                    <a16:creationId xmlns:a16="http://schemas.microsoft.com/office/drawing/2014/main" id="{3D95D9A3-69AD-F526-3172-C801461B3C40}"/>
                  </a:ext>
                </a:extLst>
              </p:cNvPr>
              <p:cNvSpPr/>
              <p:nvPr/>
            </p:nvSpPr>
            <p:spPr>
              <a:xfrm>
                <a:off x="6522719" y="3488245"/>
                <a:ext cx="11429" cy="9525"/>
              </a:xfrm>
              <a:custGeom>
                <a:avLst/>
                <a:gdLst>
                  <a:gd name="connsiteX0" fmla="*/ 11430 w 11429"/>
                  <a:gd name="connsiteY0" fmla="*/ 9525 h 9525"/>
                  <a:gd name="connsiteX1" fmla="*/ 0 w 11429"/>
                  <a:gd name="connsiteY1" fmla="*/ 0 h 9525"/>
                </a:gdLst>
                <a:ahLst/>
                <a:cxnLst>
                  <a:cxn ang="0">
                    <a:pos x="connsiteX0" y="connsiteY0"/>
                  </a:cxn>
                  <a:cxn ang="0">
                    <a:pos x="connsiteX1" y="connsiteY1"/>
                  </a:cxn>
                </a:cxnLst>
                <a:rect l="l" t="t" r="r" b="b"/>
                <a:pathLst>
                  <a:path w="11429" h="9525">
                    <a:moveTo>
                      <a:pt x="11430" y="9525"/>
                    </a:moveTo>
                    <a:lnTo>
                      <a:pt x="0" y="0"/>
                    </a:lnTo>
                  </a:path>
                </a:pathLst>
              </a:custGeom>
              <a:noFill/>
              <a:ln w="7144" cap="rnd">
                <a:solidFill>
                  <a:srgbClr val="7F7F7F"/>
                </a:solidFill>
                <a:prstDash val="solid"/>
                <a:round/>
              </a:ln>
            </p:spPr>
            <p:txBody>
              <a:bodyPr rtlCol="0" anchor="ctr"/>
              <a:lstStyle/>
              <a:p>
                <a:endParaRPr lang="zh-CN" altLang="en-US"/>
              </a:p>
            </p:txBody>
          </p:sp>
          <p:sp>
            <p:nvSpPr>
              <p:cNvPr id="173" name="任意多边形: 形状 172">
                <a:extLst>
                  <a:ext uri="{FF2B5EF4-FFF2-40B4-BE49-F238E27FC236}">
                    <a16:creationId xmlns:a16="http://schemas.microsoft.com/office/drawing/2014/main" id="{18286AA0-5F5F-6BCC-E789-9B3317EEE13C}"/>
                  </a:ext>
                </a:extLst>
              </p:cNvPr>
              <p:cNvSpPr/>
              <p:nvPr/>
            </p:nvSpPr>
            <p:spPr>
              <a:xfrm>
                <a:off x="5594508" y="2850481"/>
                <a:ext cx="112369" cy="290959"/>
              </a:xfrm>
              <a:custGeom>
                <a:avLst/>
                <a:gdLst>
                  <a:gd name="connsiteX0" fmla="*/ 98679 w 112369"/>
                  <a:gd name="connsiteY0" fmla="*/ 264480 h 290959"/>
                  <a:gd name="connsiteX1" fmla="*/ 89154 w 112369"/>
                  <a:gd name="connsiteY1" fmla="*/ 217521 h 290959"/>
                  <a:gd name="connsiteX2" fmla="*/ 111919 w 112369"/>
                  <a:gd name="connsiteY2" fmla="*/ 150846 h 290959"/>
                  <a:gd name="connsiteX3" fmla="*/ 73819 w 112369"/>
                  <a:gd name="connsiteY3" fmla="*/ 66 h 290959"/>
                  <a:gd name="connsiteX4" fmla="*/ 80581 w 112369"/>
                  <a:gd name="connsiteY4" fmla="*/ 87696 h 290959"/>
                  <a:gd name="connsiteX5" fmla="*/ 68199 w 112369"/>
                  <a:gd name="connsiteY5" fmla="*/ 93411 h 290959"/>
                  <a:gd name="connsiteX6" fmla="*/ 36290 w 112369"/>
                  <a:gd name="connsiteY6" fmla="*/ 106269 h 290959"/>
                  <a:gd name="connsiteX7" fmla="*/ 10192 w 112369"/>
                  <a:gd name="connsiteY7" fmla="*/ 123510 h 290959"/>
                  <a:gd name="connsiteX8" fmla="*/ 0 w 112369"/>
                  <a:gd name="connsiteY8" fmla="*/ 153513 h 290959"/>
                  <a:gd name="connsiteX9" fmla="*/ 10192 w 112369"/>
                  <a:gd name="connsiteY9" fmla="*/ 188946 h 290959"/>
                  <a:gd name="connsiteX10" fmla="*/ 30099 w 112369"/>
                  <a:gd name="connsiteY10" fmla="*/ 230571 h 290959"/>
                  <a:gd name="connsiteX11" fmla="*/ 46006 w 112369"/>
                  <a:gd name="connsiteY11" fmla="*/ 290959 h 290959"/>
                  <a:gd name="connsiteX12" fmla="*/ 98679 w 112369"/>
                  <a:gd name="connsiteY12" fmla="*/ 264480 h 290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369" h="290959">
                    <a:moveTo>
                      <a:pt x="98679" y="264480"/>
                    </a:moveTo>
                    <a:lnTo>
                      <a:pt x="89154" y="217521"/>
                    </a:lnTo>
                    <a:cubicBezTo>
                      <a:pt x="102489" y="197709"/>
                      <a:pt x="110395" y="174659"/>
                      <a:pt x="111919" y="150846"/>
                    </a:cubicBezTo>
                    <a:cubicBezTo>
                      <a:pt x="116300" y="107508"/>
                      <a:pt x="87630" y="-3078"/>
                      <a:pt x="73819" y="66"/>
                    </a:cubicBezTo>
                    <a:cubicBezTo>
                      <a:pt x="52197" y="5019"/>
                      <a:pt x="80581" y="51882"/>
                      <a:pt x="80581" y="87696"/>
                    </a:cubicBezTo>
                    <a:cubicBezTo>
                      <a:pt x="80581" y="87696"/>
                      <a:pt x="80581" y="78742"/>
                      <a:pt x="68199" y="93411"/>
                    </a:cubicBezTo>
                    <a:cubicBezTo>
                      <a:pt x="68199" y="93411"/>
                      <a:pt x="41719" y="94077"/>
                      <a:pt x="36290" y="106269"/>
                    </a:cubicBezTo>
                    <a:cubicBezTo>
                      <a:pt x="25241" y="107127"/>
                      <a:pt x="15335" y="113699"/>
                      <a:pt x="10192" y="123510"/>
                    </a:cubicBezTo>
                    <a:cubicBezTo>
                      <a:pt x="10192" y="123510"/>
                      <a:pt x="0" y="130272"/>
                      <a:pt x="0" y="153513"/>
                    </a:cubicBezTo>
                    <a:cubicBezTo>
                      <a:pt x="0" y="176754"/>
                      <a:pt x="2762" y="187708"/>
                      <a:pt x="10192" y="188946"/>
                    </a:cubicBezTo>
                    <a:cubicBezTo>
                      <a:pt x="10192" y="188946"/>
                      <a:pt x="4381" y="221617"/>
                      <a:pt x="30099" y="230571"/>
                    </a:cubicBezTo>
                    <a:lnTo>
                      <a:pt x="46006" y="290959"/>
                    </a:lnTo>
                    <a:lnTo>
                      <a:pt x="98679" y="264480"/>
                    </a:lnTo>
                    <a:close/>
                  </a:path>
                </a:pathLst>
              </a:custGeom>
              <a:solidFill>
                <a:srgbClr val="FFFFFF"/>
              </a:solidFill>
              <a:ln w="7144" cap="rnd">
                <a:solidFill>
                  <a:srgbClr val="263238"/>
                </a:solidFill>
                <a:prstDash val="solid"/>
                <a:round/>
              </a:ln>
            </p:spPr>
            <p:txBody>
              <a:bodyPr rtlCol="0" anchor="ctr"/>
              <a:lstStyle/>
              <a:p>
                <a:endParaRPr lang="zh-CN" altLang="en-US"/>
              </a:p>
            </p:txBody>
          </p:sp>
          <p:sp>
            <p:nvSpPr>
              <p:cNvPr id="174" name="任意多边形: 形状 173">
                <a:extLst>
                  <a:ext uri="{FF2B5EF4-FFF2-40B4-BE49-F238E27FC236}">
                    <a16:creationId xmlns:a16="http://schemas.microsoft.com/office/drawing/2014/main" id="{EEC82EDD-2F0B-D6DC-B992-8CBD2A269BE5}"/>
                  </a:ext>
                </a:extLst>
              </p:cNvPr>
              <p:cNvSpPr/>
              <p:nvPr/>
            </p:nvSpPr>
            <p:spPr>
              <a:xfrm>
                <a:off x="5633751" y="2942151"/>
                <a:ext cx="60102" cy="94609"/>
              </a:xfrm>
              <a:custGeom>
                <a:avLst/>
                <a:gdLst>
                  <a:gd name="connsiteX0" fmla="*/ 60103 w 60102"/>
                  <a:gd name="connsiteY0" fmla="*/ 54128 h 94609"/>
                  <a:gd name="connsiteX1" fmla="*/ 44482 w 60102"/>
                  <a:gd name="connsiteY1" fmla="*/ 1264 h 94609"/>
                  <a:gd name="connsiteX2" fmla="*/ 34004 w 60102"/>
                  <a:gd name="connsiteY2" fmla="*/ 54128 h 94609"/>
                  <a:gd name="connsiteX3" fmla="*/ 0 w 60102"/>
                  <a:gd name="connsiteY3" fmla="*/ 94609 h 94609"/>
                </a:gdLst>
                <a:ahLst/>
                <a:cxnLst>
                  <a:cxn ang="0">
                    <a:pos x="connsiteX0" y="connsiteY0"/>
                  </a:cxn>
                  <a:cxn ang="0">
                    <a:pos x="connsiteX1" y="connsiteY1"/>
                  </a:cxn>
                  <a:cxn ang="0">
                    <a:pos x="connsiteX2" y="connsiteY2"/>
                  </a:cxn>
                  <a:cxn ang="0">
                    <a:pos x="connsiteX3" y="connsiteY3"/>
                  </a:cxn>
                </a:cxnLst>
                <a:rect l="l" t="t" r="r" b="b"/>
                <a:pathLst>
                  <a:path w="60102" h="94609">
                    <a:moveTo>
                      <a:pt x="60103" y="54128"/>
                    </a:moveTo>
                    <a:cubicBezTo>
                      <a:pt x="60103" y="54128"/>
                      <a:pt x="56864" y="-9689"/>
                      <a:pt x="44482" y="1264"/>
                    </a:cubicBezTo>
                    <a:cubicBezTo>
                      <a:pt x="30099" y="13933"/>
                      <a:pt x="42577" y="39364"/>
                      <a:pt x="34004" y="54128"/>
                    </a:cubicBezTo>
                    <a:cubicBezTo>
                      <a:pt x="25432" y="68892"/>
                      <a:pt x="5429" y="66606"/>
                      <a:pt x="0" y="94609"/>
                    </a:cubicBezTo>
                  </a:path>
                </a:pathLst>
              </a:custGeom>
              <a:noFill/>
              <a:ln w="7144" cap="rnd">
                <a:solidFill>
                  <a:srgbClr val="263238"/>
                </a:solidFill>
                <a:prstDash val="solid"/>
                <a:round/>
              </a:ln>
            </p:spPr>
            <p:txBody>
              <a:bodyPr rtlCol="0" anchor="ctr"/>
              <a:lstStyle/>
              <a:p>
                <a:endParaRPr lang="zh-CN" altLang="en-US"/>
              </a:p>
            </p:txBody>
          </p:sp>
          <p:sp>
            <p:nvSpPr>
              <p:cNvPr id="175" name="任意多边形: 形状 174">
                <a:extLst>
                  <a:ext uri="{FF2B5EF4-FFF2-40B4-BE49-F238E27FC236}">
                    <a16:creationId xmlns:a16="http://schemas.microsoft.com/office/drawing/2014/main" id="{ED78E2B5-D77C-30BF-C611-83796658279A}"/>
                  </a:ext>
                </a:extLst>
              </p:cNvPr>
              <p:cNvSpPr/>
              <p:nvPr/>
            </p:nvSpPr>
            <p:spPr>
              <a:xfrm>
                <a:off x="5615754" y="2966751"/>
                <a:ext cx="44684" cy="55042"/>
              </a:xfrm>
              <a:custGeom>
                <a:avLst/>
                <a:gdLst>
                  <a:gd name="connsiteX0" fmla="*/ 90 w 44684"/>
                  <a:gd name="connsiteY0" fmla="*/ 29528 h 55042"/>
                  <a:gd name="connsiteX1" fmla="*/ 24379 w 44684"/>
                  <a:gd name="connsiteY1" fmla="*/ 54578 h 55042"/>
                  <a:gd name="connsiteX2" fmla="*/ 24379 w 44684"/>
                  <a:gd name="connsiteY2" fmla="*/ 14859 h 55042"/>
                  <a:gd name="connsiteX3" fmla="*/ 38666 w 44684"/>
                  <a:gd name="connsiteY3" fmla="*/ 41910 h 55042"/>
                  <a:gd name="connsiteX4" fmla="*/ 44572 w 44684"/>
                  <a:gd name="connsiteY4" fmla="*/ 0 h 550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684" h="55042">
                    <a:moveTo>
                      <a:pt x="90" y="29528"/>
                    </a:moveTo>
                    <a:cubicBezTo>
                      <a:pt x="-1529" y="2476"/>
                      <a:pt x="19140" y="60770"/>
                      <a:pt x="24379" y="54578"/>
                    </a:cubicBezTo>
                    <a:cubicBezTo>
                      <a:pt x="29618" y="48387"/>
                      <a:pt x="24379" y="14859"/>
                      <a:pt x="24379" y="14859"/>
                    </a:cubicBezTo>
                    <a:cubicBezTo>
                      <a:pt x="24379" y="14859"/>
                      <a:pt x="31332" y="47054"/>
                      <a:pt x="38666" y="41910"/>
                    </a:cubicBezTo>
                    <a:cubicBezTo>
                      <a:pt x="46001" y="36767"/>
                      <a:pt x="44572" y="0"/>
                      <a:pt x="44572" y="0"/>
                    </a:cubicBezTo>
                  </a:path>
                </a:pathLst>
              </a:custGeom>
              <a:noFill/>
              <a:ln w="7144" cap="rnd">
                <a:solidFill>
                  <a:srgbClr val="263238"/>
                </a:solidFill>
                <a:prstDash val="solid"/>
                <a:round/>
              </a:ln>
            </p:spPr>
            <p:txBody>
              <a:bodyPr rtlCol="0" anchor="ctr"/>
              <a:lstStyle/>
              <a:p>
                <a:endParaRPr lang="zh-CN" altLang="en-US"/>
              </a:p>
            </p:txBody>
          </p:sp>
          <p:sp>
            <p:nvSpPr>
              <p:cNvPr id="176" name="任意多边形: 形状 175">
                <a:extLst>
                  <a:ext uri="{FF2B5EF4-FFF2-40B4-BE49-F238E27FC236}">
                    <a16:creationId xmlns:a16="http://schemas.microsoft.com/office/drawing/2014/main" id="{35CD67BE-22A4-7D0D-2843-0EC8B1BA2DA4}"/>
                  </a:ext>
                </a:extLst>
              </p:cNvPr>
              <p:cNvSpPr/>
              <p:nvPr/>
            </p:nvSpPr>
            <p:spPr>
              <a:xfrm>
                <a:off x="5630417" y="3075812"/>
                <a:ext cx="75152" cy="92297"/>
              </a:xfrm>
              <a:custGeom>
                <a:avLst/>
                <a:gdLst>
                  <a:gd name="connsiteX0" fmla="*/ 75152 w 75152"/>
                  <a:gd name="connsiteY0" fmla="*/ 63817 h 92297"/>
                  <a:gd name="connsiteX1" fmla="*/ 70199 w 75152"/>
                  <a:gd name="connsiteY1" fmla="*/ 0 h 92297"/>
                  <a:gd name="connsiteX2" fmla="*/ 0 w 75152"/>
                  <a:gd name="connsiteY2" fmla="*/ 44101 h 92297"/>
                  <a:gd name="connsiteX3" fmla="*/ 9525 w 75152"/>
                  <a:gd name="connsiteY3" fmla="*/ 92297 h 92297"/>
                  <a:gd name="connsiteX4" fmla="*/ 75152 w 75152"/>
                  <a:gd name="connsiteY4" fmla="*/ 63817 h 922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52" h="92297">
                    <a:moveTo>
                      <a:pt x="75152" y="63817"/>
                    </a:moveTo>
                    <a:lnTo>
                      <a:pt x="70199" y="0"/>
                    </a:lnTo>
                    <a:cubicBezTo>
                      <a:pt x="50959" y="20479"/>
                      <a:pt x="26765" y="35624"/>
                      <a:pt x="0" y="44101"/>
                    </a:cubicBezTo>
                    <a:lnTo>
                      <a:pt x="9525" y="92297"/>
                    </a:lnTo>
                    <a:lnTo>
                      <a:pt x="75152" y="63817"/>
                    </a:lnTo>
                    <a:close/>
                  </a:path>
                </a:pathLst>
              </a:custGeom>
              <a:solidFill>
                <a:schemeClr val="accent1"/>
              </a:solidFill>
              <a:ln w="7144" cap="rnd">
                <a:solidFill>
                  <a:srgbClr val="263238"/>
                </a:solidFill>
                <a:prstDash val="solid"/>
                <a:round/>
              </a:ln>
            </p:spPr>
            <p:txBody>
              <a:bodyPr rtlCol="0" anchor="ctr"/>
              <a:lstStyle/>
              <a:p>
                <a:endParaRPr lang="zh-CN" altLang="en-US"/>
              </a:p>
            </p:txBody>
          </p:sp>
          <p:sp>
            <p:nvSpPr>
              <p:cNvPr id="177" name="任意多边形: 形状 176">
                <a:extLst>
                  <a:ext uri="{FF2B5EF4-FFF2-40B4-BE49-F238E27FC236}">
                    <a16:creationId xmlns:a16="http://schemas.microsoft.com/office/drawing/2014/main" id="{28350A2C-ADC1-5CCD-CB1E-98D321812786}"/>
                  </a:ext>
                </a:extLst>
              </p:cNvPr>
              <p:cNvSpPr/>
              <p:nvPr/>
            </p:nvSpPr>
            <p:spPr>
              <a:xfrm>
                <a:off x="5630417" y="3105530"/>
                <a:ext cx="295940" cy="385529"/>
              </a:xfrm>
              <a:custGeom>
                <a:avLst/>
                <a:gdLst>
                  <a:gd name="connsiteX0" fmla="*/ 284512 w 295940"/>
                  <a:gd name="connsiteY0" fmla="*/ 56102 h 385529"/>
                  <a:gd name="connsiteX1" fmla="*/ 162782 w 295940"/>
                  <a:gd name="connsiteY1" fmla="*/ 219075 h 385529"/>
                  <a:gd name="connsiteX2" fmla="*/ 80105 w 295940"/>
                  <a:gd name="connsiteY2" fmla="*/ 0 h 385529"/>
                  <a:gd name="connsiteX3" fmla="*/ 0 w 295940"/>
                  <a:gd name="connsiteY3" fmla="*/ 51911 h 385529"/>
                  <a:gd name="connsiteX4" fmla="*/ 122873 w 295940"/>
                  <a:gd name="connsiteY4" fmla="*/ 385286 h 385529"/>
                  <a:gd name="connsiteX5" fmla="*/ 268986 w 295940"/>
                  <a:gd name="connsiteY5" fmla="*/ 267843 h 385529"/>
                  <a:gd name="connsiteX6" fmla="*/ 283178 w 295940"/>
                  <a:gd name="connsiteY6" fmla="*/ 242602 h 385529"/>
                  <a:gd name="connsiteX7" fmla="*/ 284512 w 295940"/>
                  <a:gd name="connsiteY7" fmla="*/ 56102 h 385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5940" h="385529">
                    <a:moveTo>
                      <a:pt x="284512" y="56102"/>
                    </a:moveTo>
                    <a:cubicBezTo>
                      <a:pt x="284512" y="56102"/>
                      <a:pt x="197644" y="129921"/>
                      <a:pt x="162782" y="219075"/>
                    </a:cubicBezTo>
                    <a:lnTo>
                      <a:pt x="80105" y="0"/>
                    </a:lnTo>
                    <a:cubicBezTo>
                      <a:pt x="80105" y="0"/>
                      <a:pt x="48292" y="43625"/>
                      <a:pt x="0" y="51911"/>
                    </a:cubicBezTo>
                    <a:cubicBezTo>
                      <a:pt x="0" y="51911"/>
                      <a:pt x="60484" y="395954"/>
                      <a:pt x="122873" y="385286"/>
                    </a:cubicBezTo>
                    <a:cubicBezTo>
                      <a:pt x="174308" y="375761"/>
                      <a:pt x="245459" y="295942"/>
                      <a:pt x="268986" y="267843"/>
                    </a:cubicBezTo>
                    <a:cubicBezTo>
                      <a:pt x="275273" y="260414"/>
                      <a:pt x="280035" y="251841"/>
                      <a:pt x="283178" y="242602"/>
                    </a:cubicBezTo>
                    <a:cubicBezTo>
                      <a:pt x="292037" y="214408"/>
                      <a:pt x="306134" y="151543"/>
                      <a:pt x="284512" y="56102"/>
                    </a:cubicBezTo>
                    <a:close/>
                  </a:path>
                </a:pathLst>
              </a:custGeom>
              <a:solidFill>
                <a:schemeClr val="tx1">
                  <a:lumMod val="85000"/>
                  <a:lumOff val="15000"/>
                </a:schemeClr>
              </a:solidFill>
              <a:ln w="7144" cap="rnd">
                <a:solidFill>
                  <a:srgbClr val="263238"/>
                </a:solidFill>
                <a:prstDash val="solid"/>
                <a:round/>
              </a:ln>
            </p:spPr>
            <p:txBody>
              <a:bodyPr rtlCol="0" anchor="ctr"/>
              <a:lstStyle/>
              <a:p>
                <a:endParaRPr lang="zh-CN" altLang="en-US"/>
              </a:p>
            </p:txBody>
          </p:sp>
          <p:sp>
            <p:nvSpPr>
              <p:cNvPr id="178" name="任意多边形: 形状 177">
                <a:extLst>
                  <a:ext uri="{FF2B5EF4-FFF2-40B4-BE49-F238E27FC236}">
                    <a16:creationId xmlns:a16="http://schemas.microsoft.com/office/drawing/2014/main" id="{16A95CCB-0538-FB79-095B-B1415E6E8EA3}"/>
                  </a:ext>
                </a:extLst>
              </p:cNvPr>
              <p:cNvSpPr/>
              <p:nvPr/>
            </p:nvSpPr>
            <p:spPr>
              <a:xfrm>
                <a:off x="5920072" y="3187445"/>
                <a:ext cx="6324" cy="92963"/>
              </a:xfrm>
              <a:custGeom>
                <a:avLst/>
                <a:gdLst>
                  <a:gd name="connsiteX0" fmla="*/ 5715 w 6324"/>
                  <a:gd name="connsiteY0" fmla="*/ 92964 h 92963"/>
                  <a:gd name="connsiteX1" fmla="*/ 0 w 6324"/>
                  <a:gd name="connsiteY1" fmla="*/ 0 h 92963"/>
                </a:gdLst>
                <a:ahLst/>
                <a:cxnLst>
                  <a:cxn ang="0">
                    <a:pos x="connsiteX0" y="connsiteY0"/>
                  </a:cxn>
                  <a:cxn ang="0">
                    <a:pos x="connsiteX1" y="connsiteY1"/>
                  </a:cxn>
                </a:cxnLst>
                <a:rect l="l" t="t" r="r" b="b"/>
                <a:pathLst>
                  <a:path w="6324" h="92963">
                    <a:moveTo>
                      <a:pt x="5715" y="92964"/>
                    </a:moveTo>
                    <a:cubicBezTo>
                      <a:pt x="7429" y="61817"/>
                      <a:pt x="5525" y="30671"/>
                      <a:pt x="0" y="0"/>
                    </a:cubicBezTo>
                  </a:path>
                </a:pathLst>
              </a:custGeom>
              <a:noFill/>
              <a:ln w="7144" cap="rnd">
                <a:solidFill>
                  <a:srgbClr val="7F7F7F"/>
                </a:solidFill>
                <a:prstDash val="solid"/>
                <a:round/>
              </a:ln>
            </p:spPr>
            <p:txBody>
              <a:bodyPr rtlCol="0" anchor="ctr"/>
              <a:lstStyle/>
              <a:p>
                <a:endParaRPr lang="zh-CN" altLang="en-US"/>
              </a:p>
            </p:txBody>
          </p:sp>
          <p:sp>
            <p:nvSpPr>
              <p:cNvPr id="179" name="任意多边形: 形状 178">
                <a:extLst>
                  <a:ext uri="{FF2B5EF4-FFF2-40B4-BE49-F238E27FC236}">
                    <a16:creationId xmlns:a16="http://schemas.microsoft.com/office/drawing/2014/main" id="{5D203264-A08C-2C9B-E45F-7B4FA8A3A00B}"/>
                  </a:ext>
                </a:extLst>
              </p:cNvPr>
              <p:cNvSpPr/>
              <p:nvPr/>
            </p:nvSpPr>
            <p:spPr>
              <a:xfrm>
                <a:off x="5920072" y="3304127"/>
                <a:ext cx="3429" cy="19050"/>
              </a:xfrm>
              <a:custGeom>
                <a:avLst/>
                <a:gdLst>
                  <a:gd name="connsiteX0" fmla="*/ 0 w 3429"/>
                  <a:gd name="connsiteY0" fmla="*/ 19050 h 19050"/>
                  <a:gd name="connsiteX1" fmla="*/ 3429 w 3429"/>
                  <a:gd name="connsiteY1" fmla="*/ 0 h 19050"/>
                </a:gdLst>
                <a:ahLst/>
                <a:cxnLst>
                  <a:cxn ang="0">
                    <a:pos x="connsiteX0" y="connsiteY0"/>
                  </a:cxn>
                  <a:cxn ang="0">
                    <a:pos x="connsiteX1" y="connsiteY1"/>
                  </a:cxn>
                </a:cxnLst>
                <a:rect l="l" t="t" r="r" b="b"/>
                <a:pathLst>
                  <a:path w="3429" h="19050">
                    <a:moveTo>
                      <a:pt x="0" y="19050"/>
                    </a:moveTo>
                    <a:cubicBezTo>
                      <a:pt x="1238" y="13240"/>
                      <a:pt x="2476" y="6763"/>
                      <a:pt x="3429" y="0"/>
                    </a:cubicBezTo>
                  </a:path>
                </a:pathLst>
              </a:custGeom>
              <a:noFill/>
              <a:ln w="7144" cap="rnd">
                <a:solidFill>
                  <a:srgbClr val="7F7F7F"/>
                </a:solidFill>
                <a:prstDash val="solid"/>
                <a:round/>
              </a:ln>
            </p:spPr>
            <p:txBody>
              <a:bodyPr rtlCol="0" anchor="ctr"/>
              <a:lstStyle/>
              <a:p>
                <a:endParaRPr lang="zh-CN" altLang="en-US"/>
              </a:p>
            </p:txBody>
          </p:sp>
          <p:sp>
            <p:nvSpPr>
              <p:cNvPr id="180" name="任意多边形: 形状 179">
                <a:extLst>
                  <a:ext uri="{FF2B5EF4-FFF2-40B4-BE49-F238E27FC236}">
                    <a16:creationId xmlns:a16="http://schemas.microsoft.com/office/drawing/2014/main" id="{52B732D8-A68E-2E54-1CD8-B86DC2BF4059}"/>
                  </a:ext>
                </a:extLst>
              </p:cNvPr>
              <p:cNvSpPr/>
              <p:nvPr/>
            </p:nvSpPr>
            <p:spPr>
              <a:xfrm>
                <a:off x="5798533" y="3346370"/>
                <a:ext cx="27242" cy="60817"/>
              </a:xfrm>
              <a:custGeom>
                <a:avLst/>
                <a:gdLst>
                  <a:gd name="connsiteX0" fmla="*/ 7430 w 27242"/>
                  <a:gd name="connsiteY0" fmla="*/ 60818 h 60817"/>
                  <a:gd name="connsiteX1" fmla="*/ 858 w 27242"/>
                  <a:gd name="connsiteY1" fmla="*/ 5858 h 60817"/>
                  <a:gd name="connsiteX2" fmla="*/ 27242 w 27242"/>
                  <a:gd name="connsiteY2" fmla="*/ 31195 h 60817"/>
                </a:gdLst>
                <a:ahLst/>
                <a:cxnLst>
                  <a:cxn ang="0">
                    <a:pos x="connsiteX0" y="connsiteY0"/>
                  </a:cxn>
                  <a:cxn ang="0">
                    <a:pos x="connsiteX1" y="connsiteY1"/>
                  </a:cxn>
                  <a:cxn ang="0">
                    <a:pos x="connsiteX2" y="connsiteY2"/>
                  </a:cxn>
                </a:cxnLst>
                <a:rect l="l" t="t" r="r" b="b"/>
                <a:pathLst>
                  <a:path w="27242" h="60817">
                    <a:moveTo>
                      <a:pt x="7430" y="60818"/>
                    </a:moveTo>
                    <a:cubicBezTo>
                      <a:pt x="7430" y="42339"/>
                      <a:pt x="5239" y="23860"/>
                      <a:pt x="858" y="5858"/>
                    </a:cubicBezTo>
                    <a:cubicBezTo>
                      <a:pt x="-5333" y="-11858"/>
                      <a:pt x="23908" y="14716"/>
                      <a:pt x="27242" y="31195"/>
                    </a:cubicBezTo>
                  </a:path>
                </a:pathLst>
              </a:custGeom>
              <a:noFill/>
              <a:ln w="7144" cap="rnd">
                <a:solidFill>
                  <a:srgbClr val="7F7F7F"/>
                </a:solidFill>
                <a:prstDash val="solid"/>
                <a:round/>
              </a:ln>
            </p:spPr>
            <p:txBody>
              <a:bodyPr rtlCol="0" anchor="ctr"/>
              <a:lstStyle/>
              <a:p>
                <a:endParaRPr lang="zh-CN" altLang="en-US"/>
              </a:p>
            </p:txBody>
          </p:sp>
          <p:sp>
            <p:nvSpPr>
              <p:cNvPr id="181" name="任意多边形: 形状 180">
                <a:extLst>
                  <a:ext uri="{FF2B5EF4-FFF2-40B4-BE49-F238E27FC236}">
                    <a16:creationId xmlns:a16="http://schemas.microsoft.com/office/drawing/2014/main" id="{271332A1-4CE1-7740-E77A-59BC41A59F46}"/>
                  </a:ext>
                </a:extLst>
              </p:cNvPr>
              <p:cNvSpPr/>
              <p:nvPr/>
            </p:nvSpPr>
            <p:spPr>
              <a:xfrm>
                <a:off x="6095618" y="3002089"/>
                <a:ext cx="132778" cy="163068"/>
              </a:xfrm>
              <a:custGeom>
                <a:avLst/>
                <a:gdLst>
                  <a:gd name="connsiteX0" fmla="*/ 132778 w 132778"/>
                  <a:gd name="connsiteY0" fmla="*/ 163068 h 163068"/>
                  <a:gd name="connsiteX1" fmla="*/ 0 w 132778"/>
                  <a:gd name="connsiteY1" fmla="*/ 163068 h 163068"/>
                  <a:gd name="connsiteX2" fmla="*/ 9906 w 132778"/>
                  <a:gd name="connsiteY2" fmla="*/ 0 h 163068"/>
                  <a:gd name="connsiteX3" fmla="*/ 122872 w 132778"/>
                  <a:gd name="connsiteY3" fmla="*/ 0 h 163068"/>
                </a:gdLst>
                <a:ahLst/>
                <a:cxnLst>
                  <a:cxn ang="0">
                    <a:pos x="connsiteX0" y="connsiteY0"/>
                  </a:cxn>
                  <a:cxn ang="0">
                    <a:pos x="connsiteX1" y="connsiteY1"/>
                  </a:cxn>
                  <a:cxn ang="0">
                    <a:pos x="connsiteX2" y="connsiteY2"/>
                  </a:cxn>
                  <a:cxn ang="0">
                    <a:pos x="connsiteX3" y="connsiteY3"/>
                  </a:cxn>
                </a:cxnLst>
                <a:rect l="l" t="t" r="r" b="b"/>
                <a:pathLst>
                  <a:path w="132778" h="163068">
                    <a:moveTo>
                      <a:pt x="132778" y="163068"/>
                    </a:moveTo>
                    <a:lnTo>
                      <a:pt x="0" y="163068"/>
                    </a:lnTo>
                    <a:lnTo>
                      <a:pt x="9906" y="0"/>
                    </a:lnTo>
                    <a:lnTo>
                      <a:pt x="122872" y="0"/>
                    </a:lnTo>
                    <a:close/>
                  </a:path>
                </a:pathLst>
              </a:custGeom>
              <a:solidFill>
                <a:srgbClr val="FFFFFF"/>
              </a:solidFill>
              <a:ln w="9525" cap="flat">
                <a:noFill/>
                <a:prstDash val="solid"/>
                <a:miter/>
              </a:ln>
            </p:spPr>
            <p:txBody>
              <a:bodyPr rtlCol="0" anchor="ctr"/>
              <a:lstStyle/>
              <a:p>
                <a:endParaRPr lang="zh-CN" altLang="en-US"/>
              </a:p>
            </p:txBody>
          </p:sp>
          <p:sp>
            <p:nvSpPr>
              <p:cNvPr id="182" name="任意多边形: 形状 181">
                <a:extLst>
                  <a:ext uri="{FF2B5EF4-FFF2-40B4-BE49-F238E27FC236}">
                    <a16:creationId xmlns:a16="http://schemas.microsoft.com/office/drawing/2014/main" id="{14E70F6F-1E98-6944-69A4-818F8FB2E463}"/>
                  </a:ext>
                </a:extLst>
              </p:cNvPr>
              <p:cNvSpPr/>
              <p:nvPr/>
            </p:nvSpPr>
            <p:spPr>
              <a:xfrm>
                <a:off x="6060471" y="2765964"/>
                <a:ext cx="205739" cy="311086"/>
              </a:xfrm>
              <a:custGeom>
                <a:avLst/>
                <a:gdLst>
                  <a:gd name="connsiteX0" fmla="*/ 205740 w 205739"/>
                  <a:gd name="connsiteY0" fmla="*/ 104204 h 311086"/>
                  <a:gd name="connsiteX1" fmla="*/ 205740 w 205739"/>
                  <a:gd name="connsiteY1" fmla="*/ 162020 h 311086"/>
                  <a:gd name="connsiteX2" fmla="*/ 102870 w 205739"/>
                  <a:gd name="connsiteY2" fmla="*/ 311087 h 311086"/>
                  <a:gd name="connsiteX3" fmla="*/ 0 w 205739"/>
                  <a:gd name="connsiteY3" fmla="*/ 162020 h 311086"/>
                  <a:gd name="connsiteX4" fmla="*/ 0 w 205739"/>
                  <a:gd name="connsiteY4" fmla="*/ 108775 h 311086"/>
                  <a:gd name="connsiteX5" fmla="*/ 25527 w 205739"/>
                  <a:gd name="connsiteY5" fmla="*/ 28575 h 311086"/>
                  <a:gd name="connsiteX6" fmla="*/ 78581 w 205739"/>
                  <a:gd name="connsiteY6" fmla="*/ 0 h 311086"/>
                  <a:gd name="connsiteX7" fmla="*/ 52197 w 205739"/>
                  <a:gd name="connsiteY7" fmla="*/ 47625 h 311086"/>
                  <a:gd name="connsiteX8" fmla="*/ 94869 w 205739"/>
                  <a:gd name="connsiteY8" fmla="*/ 6858 h 311086"/>
                  <a:gd name="connsiteX9" fmla="*/ 118015 w 205739"/>
                  <a:gd name="connsiteY9" fmla="*/ 50959 h 311086"/>
                  <a:gd name="connsiteX10" fmla="*/ 118015 w 205739"/>
                  <a:gd name="connsiteY10" fmla="*/ 15716 h 311086"/>
                  <a:gd name="connsiteX11" fmla="*/ 153924 w 205739"/>
                  <a:gd name="connsiteY11" fmla="*/ 43243 h 311086"/>
                  <a:gd name="connsiteX12" fmla="*/ 139732 w 205739"/>
                  <a:gd name="connsiteY12" fmla="*/ 286 h 311086"/>
                  <a:gd name="connsiteX13" fmla="*/ 181642 w 205739"/>
                  <a:gd name="connsiteY13" fmla="*/ 35528 h 311086"/>
                  <a:gd name="connsiteX14" fmla="*/ 205740 w 205739"/>
                  <a:gd name="connsiteY14" fmla="*/ 104204 h 311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5739" h="311086">
                    <a:moveTo>
                      <a:pt x="205740" y="104204"/>
                    </a:moveTo>
                    <a:lnTo>
                      <a:pt x="205740" y="162020"/>
                    </a:lnTo>
                    <a:cubicBezTo>
                      <a:pt x="205740" y="224885"/>
                      <a:pt x="159639" y="311087"/>
                      <a:pt x="102870" y="311087"/>
                    </a:cubicBezTo>
                    <a:cubicBezTo>
                      <a:pt x="46101" y="311087"/>
                      <a:pt x="0" y="224885"/>
                      <a:pt x="0" y="162020"/>
                    </a:cubicBezTo>
                    <a:lnTo>
                      <a:pt x="0" y="108775"/>
                    </a:lnTo>
                    <a:cubicBezTo>
                      <a:pt x="0" y="108775"/>
                      <a:pt x="19717" y="94679"/>
                      <a:pt x="25527" y="28575"/>
                    </a:cubicBezTo>
                    <a:lnTo>
                      <a:pt x="78581" y="0"/>
                    </a:lnTo>
                    <a:cubicBezTo>
                      <a:pt x="78581" y="0"/>
                      <a:pt x="43339" y="40767"/>
                      <a:pt x="52197" y="47625"/>
                    </a:cubicBezTo>
                    <a:cubicBezTo>
                      <a:pt x="61055" y="54483"/>
                      <a:pt x="94869" y="6858"/>
                      <a:pt x="94869" y="6858"/>
                    </a:cubicBezTo>
                    <a:cubicBezTo>
                      <a:pt x="94869" y="6858"/>
                      <a:pt x="103156" y="53150"/>
                      <a:pt x="118015" y="50959"/>
                    </a:cubicBezTo>
                    <a:cubicBezTo>
                      <a:pt x="132874" y="48768"/>
                      <a:pt x="118015" y="15716"/>
                      <a:pt x="118015" y="15716"/>
                    </a:cubicBezTo>
                    <a:cubicBezTo>
                      <a:pt x="118015" y="15716"/>
                      <a:pt x="144685" y="49530"/>
                      <a:pt x="153924" y="43243"/>
                    </a:cubicBezTo>
                    <a:cubicBezTo>
                      <a:pt x="163163" y="36957"/>
                      <a:pt x="139732" y="286"/>
                      <a:pt x="139732" y="286"/>
                    </a:cubicBezTo>
                    <a:lnTo>
                      <a:pt x="181642" y="35528"/>
                    </a:lnTo>
                    <a:cubicBezTo>
                      <a:pt x="181642" y="35528"/>
                      <a:pt x="185071" y="85820"/>
                      <a:pt x="205740" y="104204"/>
                    </a:cubicBezTo>
                    <a:close/>
                  </a:path>
                </a:pathLst>
              </a:custGeom>
              <a:solidFill>
                <a:schemeClr val="tx1"/>
              </a:solidFill>
              <a:ln w="7144" cap="rnd">
                <a:solidFill>
                  <a:srgbClr val="263238"/>
                </a:solidFill>
                <a:prstDash val="solid"/>
                <a:round/>
              </a:ln>
            </p:spPr>
            <p:txBody>
              <a:bodyPr rtlCol="0" anchor="ctr"/>
              <a:lstStyle/>
              <a:p>
                <a:endParaRPr lang="zh-CN" altLang="en-US"/>
              </a:p>
            </p:txBody>
          </p:sp>
          <p:sp>
            <p:nvSpPr>
              <p:cNvPr id="183" name="任意多边形: 形状 182">
                <a:extLst>
                  <a:ext uri="{FF2B5EF4-FFF2-40B4-BE49-F238E27FC236}">
                    <a16:creationId xmlns:a16="http://schemas.microsoft.com/office/drawing/2014/main" id="{FE908A1E-588E-7E71-ACC4-405D5CD448C1}"/>
                  </a:ext>
                </a:extLst>
              </p:cNvPr>
              <p:cNvSpPr/>
              <p:nvPr/>
            </p:nvSpPr>
            <p:spPr>
              <a:xfrm>
                <a:off x="6095618" y="3002089"/>
                <a:ext cx="132778" cy="163068"/>
              </a:xfrm>
              <a:custGeom>
                <a:avLst/>
                <a:gdLst>
                  <a:gd name="connsiteX0" fmla="*/ 132778 w 132778"/>
                  <a:gd name="connsiteY0" fmla="*/ 163068 h 163068"/>
                  <a:gd name="connsiteX1" fmla="*/ 0 w 132778"/>
                  <a:gd name="connsiteY1" fmla="*/ 163068 h 163068"/>
                  <a:gd name="connsiteX2" fmla="*/ 9906 w 132778"/>
                  <a:gd name="connsiteY2" fmla="*/ 0 h 163068"/>
                  <a:gd name="connsiteX3" fmla="*/ 122872 w 132778"/>
                  <a:gd name="connsiteY3" fmla="*/ 0 h 163068"/>
                </a:gdLst>
                <a:ahLst/>
                <a:cxnLst>
                  <a:cxn ang="0">
                    <a:pos x="connsiteX0" y="connsiteY0"/>
                  </a:cxn>
                  <a:cxn ang="0">
                    <a:pos x="connsiteX1" y="connsiteY1"/>
                  </a:cxn>
                  <a:cxn ang="0">
                    <a:pos x="connsiteX2" y="connsiteY2"/>
                  </a:cxn>
                  <a:cxn ang="0">
                    <a:pos x="connsiteX3" y="connsiteY3"/>
                  </a:cxn>
                </a:cxnLst>
                <a:rect l="l" t="t" r="r" b="b"/>
                <a:pathLst>
                  <a:path w="132778" h="163068">
                    <a:moveTo>
                      <a:pt x="132778" y="163068"/>
                    </a:moveTo>
                    <a:lnTo>
                      <a:pt x="0" y="163068"/>
                    </a:lnTo>
                    <a:lnTo>
                      <a:pt x="9906" y="0"/>
                    </a:lnTo>
                    <a:lnTo>
                      <a:pt x="122872" y="0"/>
                    </a:lnTo>
                    <a:close/>
                  </a:path>
                </a:pathLst>
              </a:custGeom>
              <a:noFill/>
              <a:ln w="7144" cap="rnd">
                <a:solidFill>
                  <a:srgbClr val="263238"/>
                </a:solidFill>
                <a:prstDash val="solid"/>
                <a:round/>
              </a:ln>
            </p:spPr>
            <p:txBody>
              <a:bodyPr rtlCol="0" anchor="ctr"/>
              <a:lstStyle/>
              <a:p>
                <a:endParaRPr lang="zh-CN" altLang="en-US"/>
              </a:p>
            </p:txBody>
          </p:sp>
          <p:sp>
            <p:nvSpPr>
              <p:cNvPr id="184" name="任意多边形: 形状 183">
                <a:extLst>
                  <a:ext uri="{FF2B5EF4-FFF2-40B4-BE49-F238E27FC236}">
                    <a16:creationId xmlns:a16="http://schemas.microsoft.com/office/drawing/2014/main" id="{DA1A8660-0F8B-C8E7-A990-3B00EA183C41}"/>
                  </a:ext>
                </a:extLst>
              </p:cNvPr>
              <p:cNvSpPr/>
              <p:nvPr/>
            </p:nvSpPr>
            <p:spPr>
              <a:xfrm>
                <a:off x="6011705" y="2881808"/>
                <a:ext cx="52893" cy="60509"/>
              </a:xfrm>
              <a:custGeom>
                <a:avLst/>
                <a:gdLst>
                  <a:gd name="connsiteX0" fmla="*/ 47527 w 52893"/>
                  <a:gd name="connsiteY0" fmla="*/ 18077 h 60509"/>
                  <a:gd name="connsiteX1" fmla="*/ 42384 w 52893"/>
                  <a:gd name="connsiteY1" fmla="*/ 57892 h 60509"/>
                  <a:gd name="connsiteX2" fmla="*/ 5236 w 52893"/>
                  <a:gd name="connsiteY2" fmla="*/ 42461 h 60509"/>
                  <a:gd name="connsiteX3" fmla="*/ 10475 w 52893"/>
                  <a:gd name="connsiteY3" fmla="*/ 2647 h 60509"/>
                  <a:gd name="connsiteX4" fmla="*/ 47527 w 52893"/>
                  <a:gd name="connsiteY4" fmla="*/ 18077 h 605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893" h="60509">
                    <a:moveTo>
                      <a:pt x="47527" y="18077"/>
                    </a:moveTo>
                    <a:cubicBezTo>
                      <a:pt x="56386" y="33317"/>
                      <a:pt x="54005" y="51129"/>
                      <a:pt x="42384" y="57892"/>
                    </a:cubicBezTo>
                    <a:cubicBezTo>
                      <a:pt x="30764" y="64655"/>
                      <a:pt x="13809" y="57892"/>
                      <a:pt x="5236" y="42461"/>
                    </a:cubicBezTo>
                    <a:cubicBezTo>
                      <a:pt x="-3336" y="27031"/>
                      <a:pt x="-1240" y="9410"/>
                      <a:pt x="10475" y="2647"/>
                    </a:cubicBezTo>
                    <a:cubicBezTo>
                      <a:pt x="22191" y="-4116"/>
                      <a:pt x="38765" y="2456"/>
                      <a:pt x="47527" y="18077"/>
                    </a:cubicBezTo>
                    <a:close/>
                  </a:path>
                </a:pathLst>
              </a:custGeom>
              <a:solidFill>
                <a:srgbClr val="FFFFFF"/>
              </a:solidFill>
              <a:ln w="7144" cap="rnd">
                <a:solidFill>
                  <a:srgbClr val="263238"/>
                </a:solidFill>
                <a:prstDash val="solid"/>
                <a:round/>
              </a:ln>
            </p:spPr>
            <p:txBody>
              <a:bodyPr rtlCol="0" anchor="ctr"/>
              <a:lstStyle/>
              <a:p>
                <a:endParaRPr lang="zh-CN" altLang="en-US"/>
              </a:p>
            </p:txBody>
          </p:sp>
          <p:sp>
            <p:nvSpPr>
              <p:cNvPr id="185" name="任意多边形: 形状 184">
                <a:extLst>
                  <a:ext uri="{FF2B5EF4-FFF2-40B4-BE49-F238E27FC236}">
                    <a16:creationId xmlns:a16="http://schemas.microsoft.com/office/drawing/2014/main" id="{2D815234-F2F0-287A-2C76-B815B48365F4}"/>
                  </a:ext>
                </a:extLst>
              </p:cNvPr>
              <p:cNvSpPr/>
              <p:nvPr/>
            </p:nvSpPr>
            <p:spPr>
              <a:xfrm>
                <a:off x="6259988" y="2881808"/>
                <a:ext cx="52892" cy="60509"/>
              </a:xfrm>
              <a:custGeom>
                <a:avLst/>
                <a:gdLst>
                  <a:gd name="connsiteX0" fmla="*/ 5365 w 52892"/>
                  <a:gd name="connsiteY0" fmla="*/ 18077 h 60509"/>
                  <a:gd name="connsiteX1" fmla="*/ 10509 w 52892"/>
                  <a:gd name="connsiteY1" fmla="*/ 57892 h 60509"/>
                  <a:gd name="connsiteX2" fmla="*/ 47656 w 52892"/>
                  <a:gd name="connsiteY2" fmla="*/ 42461 h 60509"/>
                  <a:gd name="connsiteX3" fmla="*/ 42418 w 52892"/>
                  <a:gd name="connsiteY3" fmla="*/ 2647 h 60509"/>
                  <a:gd name="connsiteX4" fmla="*/ 5365 w 52892"/>
                  <a:gd name="connsiteY4" fmla="*/ 18077 h 605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892" h="60509">
                    <a:moveTo>
                      <a:pt x="5365" y="18077"/>
                    </a:moveTo>
                    <a:cubicBezTo>
                      <a:pt x="-3493" y="33317"/>
                      <a:pt x="-1112" y="51129"/>
                      <a:pt x="10509" y="57892"/>
                    </a:cubicBezTo>
                    <a:cubicBezTo>
                      <a:pt x="22129" y="64655"/>
                      <a:pt x="39084" y="57892"/>
                      <a:pt x="47656" y="42461"/>
                    </a:cubicBezTo>
                    <a:cubicBezTo>
                      <a:pt x="56229" y="27031"/>
                      <a:pt x="54133" y="9410"/>
                      <a:pt x="42418" y="2647"/>
                    </a:cubicBezTo>
                    <a:cubicBezTo>
                      <a:pt x="30702" y="-4116"/>
                      <a:pt x="13747" y="2456"/>
                      <a:pt x="5365" y="18077"/>
                    </a:cubicBezTo>
                    <a:close/>
                  </a:path>
                </a:pathLst>
              </a:custGeom>
              <a:solidFill>
                <a:srgbClr val="FFFFFF"/>
              </a:solidFill>
              <a:ln w="7144" cap="rnd">
                <a:solidFill>
                  <a:srgbClr val="263238"/>
                </a:solidFill>
                <a:prstDash val="solid"/>
                <a:round/>
              </a:ln>
            </p:spPr>
            <p:txBody>
              <a:bodyPr rtlCol="0" anchor="ctr"/>
              <a:lstStyle/>
              <a:p>
                <a:endParaRPr lang="zh-CN" altLang="en-US"/>
              </a:p>
            </p:txBody>
          </p:sp>
          <p:sp>
            <p:nvSpPr>
              <p:cNvPr id="186" name="任意多边形: 形状 185">
                <a:extLst>
                  <a:ext uri="{FF2B5EF4-FFF2-40B4-BE49-F238E27FC236}">
                    <a16:creationId xmlns:a16="http://schemas.microsoft.com/office/drawing/2014/main" id="{7383D93E-72C1-B325-C1E8-4779DE281CF8}"/>
                  </a:ext>
                </a:extLst>
              </p:cNvPr>
              <p:cNvSpPr/>
              <p:nvPr/>
            </p:nvSpPr>
            <p:spPr>
              <a:xfrm>
                <a:off x="6024285" y="2668372"/>
                <a:ext cx="268866" cy="309713"/>
              </a:xfrm>
              <a:custGeom>
                <a:avLst/>
                <a:gdLst>
                  <a:gd name="connsiteX0" fmla="*/ 53522 w 268866"/>
                  <a:gd name="connsiteY0" fmla="*/ 284568 h 309713"/>
                  <a:gd name="connsiteX1" fmla="*/ 71334 w 268866"/>
                  <a:gd name="connsiteY1" fmla="*/ 52825 h 309713"/>
                  <a:gd name="connsiteX2" fmla="*/ 168965 w 268866"/>
                  <a:gd name="connsiteY2" fmla="*/ 20821 h 309713"/>
                  <a:gd name="connsiteX3" fmla="*/ 252975 w 268866"/>
                  <a:gd name="connsiteY3" fmla="*/ 18630 h 309713"/>
                  <a:gd name="connsiteX4" fmla="*/ 204112 w 268866"/>
                  <a:gd name="connsiteY4" fmla="*/ 37680 h 309713"/>
                  <a:gd name="connsiteX5" fmla="*/ 268120 w 268866"/>
                  <a:gd name="connsiteY5" fmla="*/ 79495 h 309713"/>
                  <a:gd name="connsiteX6" fmla="*/ 237259 w 268866"/>
                  <a:gd name="connsiteY6" fmla="*/ 74065 h 309713"/>
                  <a:gd name="connsiteX7" fmla="*/ 245831 w 268866"/>
                  <a:gd name="connsiteY7" fmla="*/ 271614 h 309713"/>
                  <a:gd name="connsiteX8" fmla="*/ 150581 w 268866"/>
                  <a:gd name="connsiteY8" fmla="*/ 309714 h 309713"/>
                  <a:gd name="connsiteX9" fmla="*/ 53522 w 268866"/>
                  <a:gd name="connsiteY9" fmla="*/ 284568 h 309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8866" h="309713">
                    <a:moveTo>
                      <a:pt x="53522" y="284568"/>
                    </a:moveTo>
                    <a:cubicBezTo>
                      <a:pt x="53522" y="284568"/>
                      <a:pt x="-78019" y="148646"/>
                      <a:pt x="71334" y="52825"/>
                    </a:cubicBezTo>
                    <a:cubicBezTo>
                      <a:pt x="220685" y="-42997"/>
                      <a:pt x="168965" y="20821"/>
                      <a:pt x="168965" y="20821"/>
                    </a:cubicBezTo>
                    <a:cubicBezTo>
                      <a:pt x="168965" y="20821"/>
                      <a:pt x="244498" y="4342"/>
                      <a:pt x="252975" y="18630"/>
                    </a:cubicBezTo>
                    <a:cubicBezTo>
                      <a:pt x="261452" y="32917"/>
                      <a:pt x="204112" y="37680"/>
                      <a:pt x="204112" y="37680"/>
                    </a:cubicBezTo>
                    <a:cubicBezTo>
                      <a:pt x="204112" y="37680"/>
                      <a:pt x="276978" y="67398"/>
                      <a:pt x="268120" y="79495"/>
                    </a:cubicBezTo>
                    <a:cubicBezTo>
                      <a:pt x="259262" y="91591"/>
                      <a:pt x="237259" y="74065"/>
                      <a:pt x="237259" y="74065"/>
                    </a:cubicBezTo>
                    <a:cubicBezTo>
                      <a:pt x="237259" y="74065"/>
                      <a:pt x="287646" y="144169"/>
                      <a:pt x="245831" y="271614"/>
                    </a:cubicBezTo>
                    <a:lnTo>
                      <a:pt x="150581" y="309714"/>
                    </a:lnTo>
                    <a:lnTo>
                      <a:pt x="53522" y="284568"/>
                    </a:lnTo>
                    <a:close/>
                  </a:path>
                </a:pathLst>
              </a:custGeom>
              <a:solidFill>
                <a:schemeClr val="tx1"/>
              </a:solidFill>
              <a:ln w="7144" cap="rnd">
                <a:solidFill>
                  <a:srgbClr val="263238"/>
                </a:solidFill>
                <a:prstDash val="solid"/>
                <a:round/>
              </a:ln>
            </p:spPr>
            <p:txBody>
              <a:bodyPr rtlCol="0" anchor="ctr"/>
              <a:lstStyle/>
              <a:p>
                <a:endParaRPr lang="zh-CN" altLang="en-US"/>
              </a:p>
            </p:txBody>
          </p:sp>
          <p:sp>
            <p:nvSpPr>
              <p:cNvPr id="187" name="任意多边形: 形状 186">
                <a:extLst>
                  <a:ext uri="{FF2B5EF4-FFF2-40B4-BE49-F238E27FC236}">
                    <a16:creationId xmlns:a16="http://schemas.microsoft.com/office/drawing/2014/main" id="{8C8DAF7E-A777-BAD4-0C82-96DA7CB3FF0D}"/>
                  </a:ext>
                </a:extLst>
              </p:cNvPr>
              <p:cNvSpPr/>
              <p:nvPr/>
            </p:nvSpPr>
            <p:spPr>
              <a:xfrm>
                <a:off x="6049707" y="2736627"/>
                <a:ext cx="227552" cy="310800"/>
              </a:xfrm>
              <a:custGeom>
                <a:avLst/>
                <a:gdLst>
                  <a:gd name="connsiteX0" fmla="*/ 227552 w 227552"/>
                  <a:gd name="connsiteY0" fmla="*/ 103918 h 310800"/>
                  <a:gd name="connsiteX1" fmla="*/ 227552 w 227552"/>
                  <a:gd name="connsiteY1" fmla="*/ 161734 h 310800"/>
                  <a:gd name="connsiteX2" fmla="*/ 113824 w 227552"/>
                  <a:gd name="connsiteY2" fmla="*/ 310801 h 310800"/>
                  <a:gd name="connsiteX3" fmla="*/ 0 w 227552"/>
                  <a:gd name="connsiteY3" fmla="*/ 161734 h 310800"/>
                  <a:gd name="connsiteX4" fmla="*/ 0 w 227552"/>
                  <a:gd name="connsiteY4" fmla="*/ 108871 h 310800"/>
                  <a:gd name="connsiteX5" fmla="*/ 28099 w 227552"/>
                  <a:gd name="connsiteY5" fmla="*/ 28575 h 310800"/>
                  <a:gd name="connsiteX6" fmla="*/ 86868 w 227552"/>
                  <a:gd name="connsiteY6" fmla="*/ 0 h 310800"/>
                  <a:gd name="connsiteX7" fmla="*/ 57721 w 227552"/>
                  <a:gd name="connsiteY7" fmla="*/ 47625 h 310800"/>
                  <a:gd name="connsiteX8" fmla="*/ 105346 w 227552"/>
                  <a:gd name="connsiteY8" fmla="*/ 6858 h 310800"/>
                  <a:gd name="connsiteX9" fmla="*/ 130874 w 227552"/>
                  <a:gd name="connsiteY9" fmla="*/ 50959 h 310800"/>
                  <a:gd name="connsiteX10" fmla="*/ 130874 w 227552"/>
                  <a:gd name="connsiteY10" fmla="*/ 15716 h 310800"/>
                  <a:gd name="connsiteX11" fmla="*/ 170593 w 227552"/>
                  <a:gd name="connsiteY11" fmla="*/ 43244 h 310800"/>
                  <a:gd name="connsiteX12" fmla="*/ 154972 w 227552"/>
                  <a:gd name="connsiteY12" fmla="*/ 286 h 310800"/>
                  <a:gd name="connsiteX13" fmla="*/ 201359 w 227552"/>
                  <a:gd name="connsiteY13" fmla="*/ 35528 h 310800"/>
                  <a:gd name="connsiteX14" fmla="*/ 227552 w 227552"/>
                  <a:gd name="connsiteY14" fmla="*/ 103918 h 310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27552" h="310800">
                    <a:moveTo>
                      <a:pt x="227552" y="103918"/>
                    </a:moveTo>
                    <a:lnTo>
                      <a:pt x="227552" y="161734"/>
                    </a:lnTo>
                    <a:cubicBezTo>
                      <a:pt x="227552" y="224600"/>
                      <a:pt x="176593" y="310801"/>
                      <a:pt x="113824" y="310801"/>
                    </a:cubicBezTo>
                    <a:cubicBezTo>
                      <a:pt x="51054" y="310801"/>
                      <a:pt x="0" y="225076"/>
                      <a:pt x="0" y="161734"/>
                    </a:cubicBezTo>
                    <a:lnTo>
                      <a:pt x="0" y="108871"/>
                    </a:lnTo>
                    <a:cubicBezTo>
                      <a:pt x="0" y="108871"/>
                      <a:pt x="21812" y="94679"/>
                      <a:pt x="28099" y="28575"/>
                    </a:cubicBezTo>
                    <a:lnTo>
                      <a:pt x="86868" y="0"/>
                    </a:lnTo>
                    <a:cubicBezTo>
                      <a:pt x="86868" y="0"/>
                      <a:pt x="47911" y="40767"/>
                      <a:pt x="57721" y="47625"/>
                    </a:cubicBezTo>
                    <a:cubicBezTo>
                      <a:pt x="67532" y="54483"/>
                      <a:pt x="105346" y="6858"/>
                      <a:pt x="105346" y="6858"/>
                    </a:cubicBezTo>
                    <a:cubicBezTo>
                      <a:pt x="105346" y="6858"/>
                      <a:pt x="114871" y="53150"/>
                      <a:pt x="130874" y="50959"/>
                    </a:cubicBezTo>
                    <a:cubicBezTo>
                      <a:pt x="146875" y="48768"/>
                      <a:pt x="130874" y="15716"/>
                      <a:pt x="130874" y="15716"/>
                    </a:cubicBezTo>
                    <a:cubicBezTo>
                      <a:pt x="130874" y="15716"/>
                      <a:pt x="160401" y="49530"/>
                      <a:pt x="170593" y="43244"/>
                    </a:cubicBezTo>
                    <a:cubicBezTo>
                      <a:pt x="180784" y="36957"/>
                      <a:pt x="154972" y="286"/>
                      <a:pt x="154972" y="286"/>
                    </a:cubicBezTo>
                    <a:lnTo>
                      <a:pt x="201359" y="35528"/>
                    </a:lnTo>
                    <a:cubicBezTo>
                      <a:pt x="201359" y="35528"/>
                      <a:pt x="204692" y="85534"/>
                      <a:pt x="227552" y="103918"/>
                    </a:cubicBezTo>
                    <a:close/>
                  </a:path>
                </a:pathLst>
              </a:custGeom>
              <a:solidFill>
                <a:srgbClr val="FFFFFF"/>
              </a:solidFill>
              <a:ln w="7144" cap="rnd">
                <a:solidFill>
                  <a:srgbClr val="263238"/>
                </a:solidFill>
                <a:prstDash val="solid"/>
                <a:round/>
              </a:ln>
            </p:spPr>
            <p:txBody>
              <a:bodyPr rtlCol="0" anchor="ctr"/>
              <a:lstStyle/>
              <a:p>
                <a:endParaRPr lang="zh-CN" altLang="en-US"/>
              </a:p>
            </p:txBody>
          </p:sp>
          <p:sp>
            <p:nvSpPr>
              <p:cNvPr id="188" name="任意多边形: 形状 187">
                <a:extLst>
                  <a:ext uri="{FF2B5EF4-FFF2-40B4-BE49-F238E27FC236}">
                    <a16:creationId xmlns:a16="http://schemas.microsoft.com/office/drawing/2014/main" id="{E5C425C6-CEDA-9DC9-B1F4-859E9432A556}"/>
                  </a:ext>
                </a:extLst>
              </p:cNvPr>
              <p:cNvSpPr/>
              <p:nvPr/>
            </p:nvSpPr>
            <p:spPr>
              <a:xfrm>
                <a:off x="6049707" y="2736627"/>
                <a:ext cx="227552" cy="310800"/>
              </a:xfrm>
              <a:custGeom>
                <a:avLst/>
                <a:gdLst>
                  <a:gd name="connsiteX0" fmla="*/ 227552 w 227552"/>
                  <a:gd name="connsiteY0" fmla="*/ 103918 h 310800"/>
                  <a:gd name="connsiteX1" fmla="*/ 227552 w 227552"/>
                  <a:gd name="connsiteY1" fmla="*/ 161734 h 310800"/>
                  <a:gd name="connsiteX2" fmla="*/ 113824 w 227552"/>
                  <a:gd name="connsiteY2" fmla="*/ 310801 h 310800"/>
                  <a:gd name="connsiteX3" fmla="*/ 0 w 227552"/>
                  <a:gd name="connsiteY3" fmla="*/ 161734 h 310800"/>
                  <a:gd name="connsiteX4" fmla="*/ 0 w 227552"/>
                  <a:gd name="connsiteY4" fmla="*/ 108871 h 310800"/>
                  <a:gd name="connsiteX5" fmla="*/ 28099 w 227552"/>
                  <a:gd name="connsiteY5" fmla="*/ 28575 h 310800"/>
                  <a:gd name="connsiteX6" fmla="*/ 86868 w 227552"/>
                  <a:gd name="connsiteY6" fmla="*/ 0 h 310800"/>
                  <a:gd name="connsiteX7" fmla="*/ 57721 w 227552"/>
                  <a:gd name="connsiteY7" fmla="*/ 47625 h 310800"/>
                  <a:gd name="connsiteX8" fmla="*/ 105346 w 227552"/>
                  <a:gd name="connsiteY8" fmla="*/ 6858 h 310800"/>
                  <a:gd name="connsiteX9" fmla="*/ 130874 w 227552"/>
                  <a:gd name="connsiteY9" fmla="*/ 50959 h 310800"/>
                  <a:gd name="connsiteX10" fmla="*/ 130874 w 227552"/>
                  <a:gd name="connsiteY10" fmla="*/ 15716 h 310800"/>
                  <a:gd name="connsiteX11" fmla="*/ 170593 w 227552"/>
                  <a:gd name="connsiteY11" fmla="*/ 43244 h 310800"/>
                  <a:gd name="connsiteX12" fmla="*/ 154972 w 227552"/>
                  <a:gd name="connsiteY12" fmla="*/ 286 h 310800"/>
                  <a:gd name="connsiteX13" fmla="*/ 201359 w 227552"/>
                  <a:gd name="connsiteY13" fmla="*/ 35528 h 310800"/>
                  <a:gd name="connsiteX14" fmla="*/ 227552 w 227552"/>
                  <a:gd name="connsiteY14" fmla="*/ 103918 h 310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27552" h="310800">
                    <a:moveTo>
                      <a:pt x="227552" y="103918"/>
                    </a:moveTo>
                    <a:lnTo>
                      <a:pt x="227552" y="161734"/>
                    </a:lnTo>
                    <a:cubicBezTo>
                      <a:pt x="227552" y="224600"/>
                      <a:pt x="176593" y="310801"/>
                      <a:pt x="113824" y="310801"/>
                    </a:cubicBezTo>
                    <a:cubicBezTo>
                      <a:pt x="51054" y="310801"/>
                      <a:pt x="0" y="225076"/>
                      <a:pt x="0" y="161734"/>
                    </a:cubicBezTo>
                    <a:lnTo>
                      <a:pt x="0" y="108871"/>
                    </a:lnTo>
                    <a:cubicBezTo>
                      <a:pt x="0" y="108871"/>
                      <a:pt x="21812" y="94679"/>
                      <a:pt x="28099" y="28575"/>
                    </a:cubicBezTo>
                    <a:lnTo>
                      <a:pt x="86868" y="0"/>
                    </a:lnTo>
                    <a:cubicBezTo>
                      <a:pt x="86868" y="0"/>
                      <a:pt x="47911" y="40767"/>
                      <a:pt x="57721" y="47625"/>
                    </a:cubicBezTo>
                    <a:cubicBezTo>
                      <a:pt x="67532" y="54483"/>
                      <a:pt x="105346" y="6858"/>
                      <a:pt x="105346" y="6858"/>
                    </a:cubicBezTo>
                    <a:cubicBezTo>
                      <a:pt x="105346" y="6858"/>
                      <a:pt x="114871" y="53150"/>
                      <a:pt x="130874" y="50959"/>
                    </a:cubicBezTo>
                    <a:cubicBezTo>
                      <a:pt x="146875" y="48768"/>
                      <a:pt x="130874" y="15716"/>
                      <a:pt x="130874" y="15716"/>
                    </a:cubicBezTo>
                    <a:cubicBezTo>
                      <a:pt x="130874" y="15716"/>
                      <a:pt x="160401" y="49530"/>
                      <a:pt x="170593" y="43244"/>
                    </a:cubicBezTo>
                    <a:cubicBezTo>
                      <a:pt x="180784" y="36957"/>
                      <a:pt x="154972" y="286"/>
                      <a:pt x="154972" y="286"/>
                    </a:cubicBezTo>
                    <a:lnTo>
                      <a:pt x="201359" y="35528"/>
                    </a:lnTo>
                    <a:cubicBezTo>
                      <a:pt x="201359" y="35528"/>
                      <a:pt x="204692" y="85534"/>
                      <a:pt x="227552" y="103918"/>
                    </a:cubicBezTo>
                    <a:close/>
                  </a:path>
                </a:pathLst>
              </a:custGeom>
              <a:solidFill>
                <a:schemeClr val="bg1">
                  <a:lumMod val="95000"/>
                </a:schemeClr>
              </a:solidFill>
              <a:ln w="7144" cap="rnd">
                <a:solidFill>
                  <a:srgbClr val="263238"/>
                </a:solidFill>
                <a:prstDash val="solid"/>
                <a:round/>
              </a:ln>
            </p:spPr>
            <p:txBody>
              <a:bodyPr rtlCol="0" anchor="ctr"/>
              <a:lstStyle/>
              <a:p>
                <a:endParaRPr lang="zh-CN" altLang="en-US"/>
              </a:p>
            </p:txBody>
          </p:sp>
          <p:sp>
            <p:nvSpPr>
              <p:cNvPr id="189" name="任意多边形: 形状 188">
                <a:extLst>
                  <a:ext uri="{FF2B5EF4-FFF2-40B4-BE49-F238E27FC236}">
                    <a16:creationId xmlns:a16="http://schemas.microsoft.com/office/drawing/2014/main" id="{EE3996FA-4BF2-9303-3ACC-21D384133A4C}"/>
                  </a:ext>
                </a:extLst>
              </p:cNvPr>
              <p:cNvSpPr/>
              <p:nvPr/>
            </p:nvSpPr>
            <p:spPr>
              <a:xfrm>
                <a:off x="6148863" y="2943796"/>
                <a:ext cx="62579" cy="17853"/>
              </a:xfrm>
              <a:custGeom>
                <a:avLst/>
                <a:gdLst>
                  <a:gd name="connsiteX0" fmla="*/ 0 w 62579"/>
                  <a:gd name="connsiteY0" fmla="*/ 16669 h 17853"/>
                  <a:gd name="connsiteX1" fmla="*/ 62579 w 62579"/>
                  <a:gd name="connsiteY1" fmla="*/ 0 h 17853"/>
                </a:gdLst>
                <a:ahLst/>
                <a:cxnLst>
                  <a:cxn ang="0">
                    <a:pos x="connsiteX0" y="connsiteY0"/>
                  </a:cxn>
                  <a:cxn ang="0">
                    <a:pos x="connsiteX1" y="connsiteY1"/>
                  </a:cxn>
                </a:cxnLst>
                <a:rect l="l" t="t" r="r" b="b"/>
                <a:pathLst>
                  <a:path w="62579" h="17853">
                    <a:moveTo>
                      <a:pt x="0" y="16669"/>
                    </a:moveTo>
                    <a:cubicBezTo>
                      <a:pt x="0" y="16669"/>
                      <a:pt x="43434" y="24479"/>
                      <a:pt x="62579" y="0"/>
                    </a:cubicBezTo>
                  </a:path>
                </a:pathLst>
              </a:custGeom>
              <a:noFill/>
              <a:ln w="7144" cap="rnd">
                <a:solidFill>
                  <a:srgbClr val="263238"/>
                </a:solidFill>
                <a:prstDash val="solid"/>
                <a:round/>
              </a:ln>
            </p:spPr>
            <p:txBody>
              <a:bodyPr rtlCol="0" anchor="ctr"/>
              <a:lstStyle/>
              <a:p>
                <a:endParaRPr lang="zh-CN" altLang="en-US"/>
              </a:p>
            </p:txBody>
          </p:sp>
          <p:sp>
            <p:nvSpPr>
              <p:cNvPr id="190" name="任意多边形: 形状 189">
                <a:extLst>
                  <a:ext uri="{FF2B5EF4-FFF2-40B4-BE49-F238E27FC236}">
                    <a16:creationId xmlns:a16="http://schemas.microsoft.com/office/drawing/2014/main" id="{5BF4974D-5564-CFFF-E247-0E5E8039F9F3}"/>
                  </a:ext>
                </a:extLst>
              </p:cNvPr>
              <p:cNvSpPr/>
              <p:nvPr/>
            </p:nvSpPr>
            <p:spPr>
              <a:xfrm>
                <a:off x="6146291" y="2825115"/>
                <a:ext cx="22193" cy="101917"/>
              </a:xfrm>
              <a:custGeom>
                <a:avLst/>
                <a:gdLst>
                  <a:gd name="connsiteX0" fmla="*/ 0 w 22193"/>
                  <a:gd name="connsiteY0" fmla="*/ 0 h 101917"/>
                  <a:gd name="connsiteX1" fmla="*/ 4572 w 22193"/>
                  <a:gd name="connsiteY1" fmla="*/ 76200 h 101917"/>
                  <a:gd name="connsiteX2" fmla="*/ 22193 w 22193"/>
                  <a:gd name="connsiteY2" fmla="*/ 101917 h 101917"/>
                </a:gdLst>
                <a:ahLst/>
                <a:cxnLst>
                  <a:cxn ang="0">
                    <a:pos x="connsiteX0" y="connsiteY0"/>
                  </a:cxn>
                  <a:cxn ang="0">
                    <a:pos x="connsiteX1" y="connsiteY1"/>
                  </a:cxn>
                  <a:cxn ang="0">
                    <a:pos x="connsiteX2" y="connsiteY2"/>
                  </a:cxn>
                </a:cxnLst>
                <a:rect l="l" t="t" r="r" b="b"/>
                <a:pathLst>
                  <a:path w="22193" h="101917">
                    <a:moveTo>
                      <a:pt x="0" y="0"/>
                    </a:moveTo>
                    <a:cubicBezTo>
                      <a:pt x="0" y="0"/>
                      <a:pt x="21717" y="51435"/>
                      <a:pt x="4572" y="76200"/>
                    </a:cubicBezTo>
                    <a:lnTo>
                      <a:pt x="22193" y="101917"/>
                    </a:lnTo>
                  </a:path>
                </a:pathLst>
              </a:custGeom>
              <a:noFill/>
              <a:ln w="7144" cap="rnd">
                <a:solidFill>
                  <a:srgbClr val="263238"/>
                </a:solidFill>
                <a:prstDash val="solid"/>
                <a:round/>
              </a:ln>
            </p:spPr>
            <p:txBody>
              <a:bodyPr rtlCol="0" anchor="ctr"/>
              <a:lstStyle/>
              <a:p>
                <a:endParaRPr lang="zh-CN" altLang="en-US"/>
              </a:p>
            </p:txBody>
          </p:sp>
          <p:sp>
            <p:nvSpPr>
              <p:cNvPr id="191" name="任意多边形: 形状 190">
                <a:extLst>
                  <a:ext uri="{FF2B5EF4-FFF2-40B4-BE49-F238E27FC236}">
                    <a16:creationId xmlns:a16="http://schemas.microsoft.com/office/drawing/2014/main" id="{B6947D4E-F469-9031-6FC9-DDAFB5C274D8}"/>
                  </a:ext>
                </a:extLst>
              </p:cNvPr>
              <p:cNvSpPr/>
              <p:nvPr/>
            </p:nvSpPr>
            <p:spPr>
              <a:xfrm>
                <a:off x="6071044" y="2863595"/>
                <a:ext cx="70484" cy="37909"/>
              </a:xfrm>
              <a:custGeom>
                <a:avLst/>
                <a:gdLst>
                  <a:gd name="connsiteX0" fmla="*/ 70485 w 70484"/>
                  <a:gd name="connsiteY0" fmla="*/ 14573 h 37909"/>
                  <a:gd name="connsiteX1" fmla="*/ 35242 w 70484"/>
                  <a:gd name="connsiteY1" fmla="*/ 37909 h 37909"/>
                  <a:gd name="connsiteX2" fmla="*/ 0 w 70484"/>
                  <a:gd name="connsiteY2" fmla="*/ 14573 h 37909"/>
                  <a:gd name="connsiteX3" fmla="*/ 35242 w 70484"/>
                  <a:gd name="connsiteY3" fmla="*/ 0 h 37909"/>
                  <a:gd name="connsiteX4" fmla="*/ 70485 w 70484"/>
                  <a:gd name="connsiteY4" fmla="*/ 14573 h 379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484" h="37909">
                    <a:moveTo>
                      <a:pt x="70485" y="14573"/>
                    </a:moveTo>
                    <a:cubicBezTo>
                      <a:pt x="70485" y="27432"/>
                      <a:pt x="54769" y="37909"/>
                      <a:pt x="35242" y="37909"/>
                    </a:cubicBezTo>
                    <a:cubicBezTo>
                      <a:pt x="15716" y="37909"/>
                      <a:pt x="0" y="27432"/>
                      <a:pt x="0" y="14573"/>
                    </a:cubicBezTo>
                    <a:cubicBezTo>
                      <a:pt x="0" y="1715"/>
                      <a:pt x="15811" y="0"/>
                      <a:pt x="35242" y="0"/>
                    </a:cubicBezTo>
                    <a:cubicBezTo>
                      <a:pt x="54673" y="0"/>
                      <a:pt x="70485" y="1619"/>
                      <a:pt x="70485" y="14573"/>
                    </a:cubicBezTo>
                    <a:close/>
                  </a:path>
                </a:pathLst>
              </a:custGeom>
              <a:solidFill>
                <a:srgbClr val="858585"/>
              </a:solidFill>
              <a:ln w="7144" cap="rnd">
                <a:solidFill>
                  <a:srgbClr val="263238"/>
                </a:solidFill>
                <a:prstDash val="solid"/>
                <a:round/>
              </a:ln>
            </p:spPr>
            <p:txBody>
              <a:bodyPr rtlCol="0" anchor="ctr"/>
              <a:lstStyle/>
              <a:p>
                <a:endParaRPr lang="zh-CN" altLang="en-US"/>
              </a:p>
            </p:txBody>
          </p:sp>
          <p:sp>
            <p:nvSpPr>
              <p:cNvPr id="192" name="任意多边形: 形状 191">
                <a:extLst>
                  <a:ext uri="{FF2B5EF4-FFF2-40B4-BE49-F238E27FC236}">
                    <a16:creationId xmlns:a16="http://schemas.microsoft.com/office/drawing/2014/main" id="{24088437-A927-5179-3D01-2D68A04532A4}"/>
                  </a:ext>
                </a:extLst>
              </p:cNvPr>
              <p:cNvSpPr/>
              <p:nvPr/>
            </p:nvSpPr>
            <p:spPr>
              <a:xfrm>
                <a:off x="6180200" y="2863595"/>
                <a:ext cx="70485" cy="37909"/>
              </a:xfrm>
              <a:custGeom>
                <a:avLst/>
                <a:gdLst>
                  <a:gd name="connsiteX0" fmla="*/ 70485 w 70485"/>
                  <a:gd name="connsiteY0" fmla="*/ 14573 h 37909"/>
                  <a:gd name="connsiteX1" fmla="*/ 35242 w 70485"/>
                  <a:gd name="connsiteY1" fmla="*/ 37909 h 37909"/>
                  <a:gd name="connsiteX2" fmla="*/ 0 w 70485"/>
                  <a:gd name="connsiteY2" fmla="*/ 14573 h 37909"/>
                  <a:gd name="connsiteX3" fmla="*/ 35242 w 70485"/>
                  <a:gd name="connsiteY3" fmla="*/ 0 h 37909"/>
                  <a:gd name="connsiteX4" fmla="*/ 70485 w 70485"/>
                  <a:gd name="connsiteY4" fmla="*/ 14573 h 379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485" h="37909">
                    <a:moveTo>
                      <a:pt x="70485" y="14573"/>
                    </a:moveTo>
                    <a:cubicBezTo>
                      <a:pt x="70485" y="27432"/>
                      <a:pt x="54769" y="37909"/>
                      <a:pt x="35242" y="37909"/>
                    </a:cubicBezTo>
                    <a:cubicBezTo>
                      <a:pt x="15716" y="37909"/>
                      <a:pt x="0" y="27432"/>
                      <a:pt x="0" y="14573"/>
                    </a:cubicBezTo>
                    <a:cubicBezTo>
                      <a:pt x="0" y="1715"/>
                      <a:pt x="15812" y="0"/>
                      <a:pt x="35242" y="0"/>
                    </a:cubicBezTo>
                    <a:cubicBezTo>
                      <a:pt x="54674" y="0"/>
                      <a:pt x="70485" y="1619"/>
                      <a:pt x="70485" y="14573"/>
                    </a:cubicBezTo>
                    <a:close/>
                  </a:path>
                </a:pathLst>
              </a:custGeom>
              <a:solidFill>
                <a:srgbClr val="858585"/>
              </a:solidFill>
              <a:ln w="7144" cap="rnd">
                <a:solidFill>
                  <a:srgbClr val="263238"/>
                </a:solidFill>
                <a:prstDash val="solid"/>
                <a:round/>
              </a:ln>
            </p:spPr>
            <p:txBody>
              <a:bodyPr rtlCol="0" anchor="ctr"/>
              <a:lstStyle/>
              <a:p>
                <a:endParaRPr lang="zh-CN" altLang="en-US"/>
              </a:p>
            </p:txBody>
          </p:sp>
          <p:sp>
            <p:nvSpPr>
              <p:cNvPr id="193" name="任意多边形: 形状 192">
                <a:extLst>
                  <a:ext uri="{FF2B5EF4-FFF2-40B4-BE49-F238E27FC236}">
                    <a16:creationId xmlns:a16="http://schemas.microsoft.com/office/drawing/2014/main" id="{FBCDE2F5-1855-3258-D95A-D795088C5B88}"/>
                  </a:ext>
                </a:extLst>
              </p:cNvPr>
              <p:cNvSpPr/>
              <p:nvPr/>
            </p:nvSpPr>
            <p:spPr>
              <a:xfrm>
                <a:off x="6141814" y="2878169"/>
                <a:ext cx="38385" cy="9525"/>
              </a:xfrm>
              <a:custGeom>
                <a:avLst/>
                <a:gdLst>
                  <a:gd name="connsiteX0" fmla="*/ 0 w 38385"/>
                  <a:gd name="connsiteY0" fmla="*/ 0 h 9525"/>
                  <a:gd name="connsiteX1" fmla="*/ 38386 w 38385"/>
                  <a:gd name="connsiteY1" fmla="*/ 0 h 9525"/>
                </a:gdLst>
                <a:ahLst/>
                <a:cxnLst>
                  <a:cxn ang="0">
                    <a:pos x="connsiteX0" y="connsiteY0"/>
                  </a:cxn>
                  <a:cxn ang="0">
                    <a:pos x="connsiteX1" y="connsiteY1"/>
                  </a:cxn>
                </a:cxnLst>
                <a:rect l="l" t="t" r="r" b="b"/>
                <a:pathLst>
                  <a:path w="38385" h="9525">
                    <a:moveTo>
                      <a:pt x="0" y="0"/>
                    </a:moveTo>
                    <a:lnTo>
                      <a:pt x="38386" y="0"/>
                    </a:lnTo>
                  </a:path>
                </a:pathLst>
              </a:custGeom>
              <a:ln w="7144" cap="rnd">
                <a:solidFill>
                  <a:srgbClr val="263238"/>
                </a:solidFill>
                <a:prstDash val="solid"/>
                <a:round/>
              </a:ln>
            </p:spPr>
            <p:txBody>
              <a:bodyPr rtlCol="0" anchor="ctr"/>
              <a:lstStyle/>
              <a:p>
                <a:endParaRPr lang="zh-CN" altLang="en-US"/>
              </a:p>
            </p:txBody>
          </p:sp>
          <p:sp>
            <p:nvSpPr>
              <p:cNvPr id="194" name="任意多边形: 形状 193">
                <a:extLst>
                  <a:ext uri="{FF2B5EF4-FFF2-40B4-BE49-F238E27FC236}">
                    <a16:creationId xmlns:a16="http://schemas.microsoft.com/office/drawing/2014/main" id="{7F152874-0906-111C-68A5-61C6AAE4F855}"/>
                  </a:ext>
                </a:extLst>
              </p:cNvPr>
              <p:cNvSpPr/>
              <p:nvPr/>
            </p:nvSpPr>
            <p:spPr>
              <a:xfrm>
                <a:off x="6049708" y="2878169"/>
                <a:ext cx="21621" cy="10572"/>
              </a:xfrm>
              <a:custGeom>
                <a:avLst/>
                <a:gdLst>
                  <a:gd name="connsiteX0" fmla="*/ 21622 w 21621"/>
                  <a:gd name="connsiteY0" fmla="*/ 0 h 10572"/>
                  <a:gd name="connsiteX1" fmla="*/ 0 w 21621"/>
                  <a:gd name="connsiteY1" fmla="*/ 10573 h 10572"/>
                </a:gdLst>
                <a:ahLst/>
                <a:cxnLst>
                  <a:cxn ang="0">
                    <a:pos x="connsiteX0" y="connsiteY0"/>
                  </a:cxn>
                  <a:cxn ang="0">
                    <a:pos x="connsiteX1" y="connsiteY1"/>
                  </a:cxn>
                </a:cxnLst>
                <a:rect l="l" t="t" r="r" b="b"/>
                <a:pathLst>
                  <a:path w="21621" h="10572">
                    <a:moveTo>
                      <a:pt x="21622" y="0"/>
                    </a:moveTo>
                    <a:lnTo>
                      <a:pt x="0" y="10573"/>
                    </a:lnTo>
                  </a:path>
                </a:pathLst>
              </a:custGeom>
              <a:ln w="7144" cap="rnd">
                <a:solidFill>
                  <a:srgbClr val="263238"/>
                </a:solidFill>
                <a:prstDash val="solid"/>
                <a:round/>
              </a:ln>
            </p:spPr>
            <p:txBody>
              <a:bodyPr rtlCol="0" anchor="ctr"/>
              <a:lstStyle/>
              <a:p>
                <a:endParaRPr lang="zh-CN" altLang="en-US"/>
              </a:p>
            </p:txBody>
          </p:sp>
          <p:sp>
            <p:nvSpPr>
              <p:cNvPr id="195" name="任意多边形: 形状 194">
                <a:extLst>
                  <a:ext uri="{FF2B5EF4-FFF2-40B4-BE49-F238E27FC236}">
                    <a16:creationId xmlns:a16="http://schemas.microsoft.com/office/drawing/2014/main" id="{2A7B10B6-8CB4-D0B9-8301-A214C0298B5E}"/>
                  </a:ext>
                </a:extLst>
              </p:cNvPr>
              <p:cNvSpPr/>
              <p:nvPr/>
            </p:nvSpPr>
            <p:spPr>
              <a:xfrm>
                <a:off x="6250685" y="2878169"/>
                <a:ext cx="21621" cy="10572"/>
              </a:xfrm>
              <a:custGeom>
                <a:avLst/>
                <a:gdLst>
                  <a:gd name="connsiteX0" fmla="*/ 0 w 21621"/>
                  <a:gd name="connsiteY0" fmla="*/ 0 h 10572"/>
                  <a:gd name="connsiteX1" fmla="*/ 21622 w 21621"/>
                  <a:gd name="connsiteY1" fmla="*/ 10573 h 10572"/>
                </a:gdLst>
                <a:ahLst/>
                <a:cxnLst>
                  <a:cxn ang="0">
                    <a:pos x="connsiteX0" y="connsiteY0"/>
                  </a:cxn>
                  <a:cxn ang="0">
                    <a:pos x="connsiteX1" y="connsiteY1"/>
                  </a:cxn>
                </a:cxnLst>
                <a:rect l="l" t="t" r="r" b="b"/>
                <a:pathLst>
                  <a:path w="21621" h="10572">
                    <a:moveTo>
                      <a:pt x="0" y="0"/>
                    </a:moveTo>
                    <a:lnTo>
                      <a:pt x="21622" y="10573"/>
                    </a:lnTo>
                  </a:path>
                </a:pathLst>
              </a:custGeom>
              <a:ln w="7144" cap="rnd">
                <a:solidFill>
                  <a:srgbClr val="263238"/>
                </a:solidFill>
                <a:prstDash val="solid"/>
                <a:round/>
              </a:ln>
            </p:spPr>
            <p:txBody>
              <a:bodyPr rtlCol="0" anchor="ctr"/>
              <a:lstStyle/>
              <a:p>
                <a:endParaRPr lang="zh-CN" altLang="en-US"/>
              </a:p>
            </p:txBody>
          </p:sp>
          <p:sp>
            <p:nvSpPr>
              <p:cNvPr id="196" name="任意多边形: 形状 195">
                <a:extLst>
                  <a:ext uri="{FF2B5EF4-FFF2-40B4-BE49-F238E27FC236}">
                    <a16:creationId xmlns:a16="http://schemas.microsoft.com/office/drawing/2014/main" id="{C4A23EAE-8354-BCA3-80E2-EBF50A4BDED5}"/>
                  </a:ext>
                </a:extLst>
              </p:cNvPr>
              <p:cNvSpPr/>
              <p:nvPr/>
            </p:nvSpPr>
            <p:spPr>
              <a:xfrm>
                <a:off x="6022942" y="3112674"/>
                <a:ext cx="138874" cy="87534"/>
              </a:xfrm>
              <a:custGeom>
                <a:avLst/>
                <a:gdLst>
                  <a:gd name="connsiteX0" fmla="*/ 0 w 138874"/>
                  <a:gd name="connsiteY0" fmla="*/ 24956 h 87534"/>
                  <a:gd name="connsiteX1" fmla="*/ 53816 w 138874"/>
                  <a:gd name="connsiteY1" fmla="*/ 0 h 87534"/>
                  <a:gd name="connsiteX2" fmla="*/ 138875 w 138874"/>
                  <a:gd name="connsiteY2" fmla="*/ 55436 h 87534"/>
                  <a:gd name="connsiteX3" fmla="*/ 85344 w 138874"/>
                  <a:gd name="connsiteY3" fmla="*/ 63246 h 87534"/>
                  <a:gd name="connsiteX4" fmla="*/ 59912 w 138874"/>
                  <a:gd name="connsiteY4" fmla="*/ 87535 h 875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874" h="87534">
                    <a:moveTo>
                      <a:pt x="0" y="24956"/>
                    </a:moveTo>
                    <a:lnTo>
                      <a:pt x="53816" y="0"/>
                    </a:lnTo>
                    <a:lnTo>
                      <a:pt x="138875" y="55436"/>
                    </a:lnTo>
                    <a:lnTo>
                      <a:pt x="85344" y="63246"/>
                    </a:lnTo>
                    <a:lnTo>
                      <a:pt x="59912" y="87535"/>
                    </a:lnTo>
                    <a:close/>
                  </a:path>
                </a:pathLst>
              </a:custGeom>
              <a:solidFill>
                <a:schemeClr val="accent2"/>
              </a:solidFill>
              <a:ln w="7144" cap="rnd">
                <a:solidFill>
                  <a:srgbClr val="263238"/>
                </a:solidFill>
                <a:prstDash val="solid"/>
                <a:round/>
              </a:ln>
            </p:spPr>
            <p:txBody>
              <a:bodyPr rtlCol="0" anchor="ctr"/>
              <a:lstStyle/>
              <a:p>
                <a:endParaRPr lang="zh-CN" altLang="en-US"/>
              </a:p>
            </p:txBody>
          </p:sp>
          <p:sp>
            <p:nvSpPr>
              <p:cNvPr id="197" name="任意多边形: 形状 196">
                <a:extLst>
                  <a:ext uri="{FF2B5EF4-FFF2-40B4-BE49-F238E27FC236}">
                    <a16:creationId xmlns:a16="http://schemas.microsoft.com/office/drawing/2014/main" id="{82C040CF-5C7E-7332-E408-E06C326CDA48}"/>
                  </a:ext>
                </a:extLst>
              </p:cNvPr>
              <p:cNvSpPr/>
              <p:nvPr/>
            </p:nvSpPr>
            <p:spPr>
              <a:xfrm>
                <a:off x="6159340" y="3112674"/>
                <a:ext cx="138969" cy="87534"/>
              </a:xfrm>
              <a:custGeom>
                <a:avLst/>
                <a:gdLst>
                  <a:gd name="connsiteX0" fmla="*/ 138970 w 138969"/>
                  <a:gd name="connsiteY0" fmla="*/ 24956 h 87534"/>
                  <a:gd name="connsiteX1" fmla="*/ 85058 w 138969"/>
                  <a:gd name="connsiteY1" fmla="*/ 0 h 87534"/>
                  <a:gd name="connsiteX2" fmla="*/ 0 w 138969"/>
                  <a:gd name="connsiteY2" fmla="*/ 55436 h 87534"/>
                  <a:gd name="connsiteX3" fmla="*/ 58293 w 138969"/>
                  <a:gd name="connsiteY3" fmla="*/ 61151 h 87534"/>
                  <a:gd name="connsiteX4" fmla="*/ 79058 w 138969"/>
                  <a:gd name="connsiteY4" fmla="*/ 87535 h 875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969" h="87534">
                    <a:moveTo>
                      <a:pt x="138970" y="24956"/>
                    </a:moveTo>
                    <a:lnTo>
                      <a:pt x="85058" y="0"/>
                    </a:lnTo>
                    <a:lnTo>
                      <a:pt x="0" y="55436"/>
                    </a:lnTo>
                    <a:lnTo>
                      <a:pt x="58293" y="61151"/>
                    </a:lnTo>
                    <a:lnTo>
                      <a:pt x="79058" y="87535"/>
                    </a:lnTo>
                    <a:close/>
                  </a:path>
                </a:pathLst>
              </a:custGeom>
              <a:solidFill>
                <a:schemeClr val="accent2"/>
              </a:solidFill>
              <a:ln w="7144" cap="rnd">
                <a:solidFill>
                  <a:srgbClr val="263238"/>
                </a:solidFill>
                <a:prstDash val="solid"/>
                <a:round/>
              </a:ln>
            </p:spPr>
            <p:txBody>
              <a:bodyPr rtlCol="0" anchor="ctr"/>
              <a:lstStyle/>
              <a:p>
                <a:endParaRPr lang="zh-CN" altLang="en-US"/>
              </a:p>
            </p:txBody>
          </p:sp>
          <p:sp>
            <p:nvSpPr>
              <p:cNvPr id="198" name="任意多边形: 形状 197">
                <a:extLst>
                  <a:ext uri="{FF2B5EF4-FFF2-40B4-BE49-F238E27FC236}">
                    <a16:creationId xmlns:a16="http://schemas.microsoft.com/office/drawing/2014/main" id="{0B316FAC-40A2-21FA-8212-C45FAF7FA17B}"/>
                  </a:ext>
                </a:extLst>
              </p:cNvPr>
              <p:cNvSpPr/>
              <p:nvPr/>
            </p:nvSpPr>
            <p:spPr>
              <a:xfrm>
                <a:off x="6095618" y="2839116"/>
                <a:ext cx="13430" cy="33146"/>
              </a:xfrm>
              <a:custGeom>
                <a:avLst/>
                <a:gdLst>
                  <a:gd name="connsiteX0" fmla="*/ 13430 w 13430"/>
                  <a:gd name="connsiteY0" fmla="*/ 16573 h 33146"/>
                  <a:gd name="connsiteX1" fmla="*/ 6763 w 13430"/>
                  <a:gd name="connsiteY1" fmla="*/ 33147 h 33146"/>
                  <a:gd name="connsiteX2" fmla="*/ 0 w 13430"/>
                  <a:gd name="connsiteY2" fmla="*/ 16573 h 33146"/>
                  <a:gd name="connsiteX3" fmla="*/ 6763 w 13430"/>
                  <a:gd name="connsiteY3" fmla="*/ 0 h 33146"/>
                  <a:gd name="connsiteX4" fmla="*/ 13430 w 13430"/>
                  <a:gd name="connsiteY4" fmla="*/ 16573 h 331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30" h="33146">
                    <a:moveTo>
                      <a:pt x="13430" y="16573"/>
                    </a:moveTo>
                    <a:cubicBezTo>
                      <a:pt x="13430" y="26098"/>
                      <a:pt x="10477" y="33147"/>
                      <a:pt x="6763" y="33147"/>
                    </a:cubicBezTo>
                    <a:cubicBezTo>
                      <a:pt x="3048" y="33147"/>
                      <a:pt x="0" y="25717"/>
                      <a:pt x="0" y="16573"/>
                    </a:cubicBezTo>
                    <a:cubicBezTo>
                      <a:pt x="0" y="7429"/>
                      <a:pt x="3048" y="0"/>
                      <a:pt x="6763" y="0"/>
                    </a:cubicBezTo>
                    <a:cubicBezTo>
                      <a:pt x="10477" y="0"/>
                      <a:pt x="13430" y="7620"/>
                      <a:pt x="13430" y="16573"/>
                    </a:cubicBezTo>
                    <a:close/>
                  </a:path>
                </a:pathLst>
              </a:custGeom>
              <a:solidFill>
                <a:srgbClr val="263238"/>
              </a:solidFill>
              <a:ln w="9525" cap="flat">
                <a:noFill/>
                <a:prstDash val="solid"/>
                <a:miter/>
              </a:ln>
            </p:spPr>
            <p:txBody>
              <a:bodyPr rtlCol="0" anchor="ctr"/>
              <a:lstStyle/>
              <a:p>
                <a:endParaRPr lang="zh-CN" altLang="en-US"/>
              </a:p>
            </p:txBody>
          </p:sp>
          <p:sp>
            <p:nvSpPr>
              <p:cNvPr id="199" name="任意多边形: 形状 198">
                <a:extLst>
                  <a:ext uri="{FF2B5EF4-FFF2-40B4-BE49-F238E27FC236}">
                    <a16:creationId xmlns:a16="http://schemas.microsoft.com/office/drawing/2014/main" id="{59ED0803-B592-C6AA-63A9-CE9BA15A7130}"/>
                  </a:ext>
                </a:extLst>
              </p:cNvPr>
              <p:cNvSpPr/>
              <p:nvPr/>
            </p:nvSpPr>
            <p:spPr>
              <a:xfrm>
                <a:off x="6213252" y="2839116"/>
                <a:ext cx="13430" cy="33146"/>
              </a:xfrm>
              <a:custGeom>
                <a:avLst/>
                <a:gdLst>
                  <a:gd name="connsiteX0" fmla="*/ 13430 w 13430"/>
                  <a:gd name="connsiteY0" fmla="*/ 16573 h 33146"/>
                  <a:gd name="connsiteX1" fmla="*/ 6667 w 13430"/>
                  <a:gd name="connsiteY1" fmla="*/ 33147 h 33146"/>
                  <a:gd name="connsiteX2" fmla="*/ 0 w 13430"/>
                  <a:gd name="connsiteY2" fmla="*/ 16573 h 33146"/>
                  <a:gd name="connsiteX3" fmla="*/ 6667 w 13430"/>
                  <a:gd name="connsiteY3" fmla="*/ 0 h 33146"/>
                  <a:gd name="connsiteX4" fmla="*/ 13430 w 13430"/>
                  <a:gd name="connsiteY4" fmla="*/ 16573 h 331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30" h="33146">
                    <a:moveTo>
                      <a:pt x="13430" y="16573"/>
                    </a:moveTo>
                    <a:cubicBezTo>
                      <a:pt x="13430" y="26098"/>
                      <a:pt x="10382" y="33147"/>
                      <a:pt x="6667" y="33147"/>
                    </a:cubicBezTo>
                    <a:cubicBezTo>
                      <a:pt x="2953" y="33147"/>
                      <a:pt x="0" y="25717"/>
                      <a:pt x="0" y="16573"/>
                    </a:cubicBezTo>
                    <a:cubicBezTo>
                      <a:pt x="0" y="7429"/>
                      <a:pt x="2953" y="0"/>
                      <a:pt x="6667" y="0"/>
                    </a:cubicBezTo>
                    <a:cubicBezTo>
                      <a:pt x="10382" y="0"/>
                      <a:pt x="13430" y="7620"/>
                      <a:pt x="13430" y="16573"/>
                    </a:cubicBezTo>
                    <a:close/>
                  </a:path>
                </a:pathLst>
              </a:custGeom>
              <a:solidFill>
                <a:srgbClr val="263238"/>
              </a:solidFill>
              <a:ln w="9525" cap="flat">
                <a:noFill/>
                <a:prstDash val="solid"/>
                <a:miter/>
              </a:ln>
            </p:spPr>
            <p:txBody>
              <a:bodyPr rtlCol="0" anchor="ctr"/>
              <a:lstStyle/>
              <a:p>
                <a:endParaRPr lang="zh-CN" altLang="en-US"/>
              </a:p>
            </p:txBody>
          </p:sp>
          <p:sp>
            <p:nvSpPr>
              <p:cNvPr id="200" name="任意多边形: 形状 199">
                <a:extLst>
                  <a:ext uri="{FF2B5EF4-FFF2-40B4-BE49-F238E27FC236}">
                    <a16:creationId xmlns:a16="http://schemas.microsoft.com/office/drawing/2014/main" id="{213CD2C7-5F7E-4B28-AEAE-54C94231243C}"/>
                  </a:ext>
                </a:extLst>
              </p:cNvPr>
              <p:cNvSpPr/>
              <p:nvPr/>
            </p:nvSpPr>
            <p:spPr>
              <a:xfrm>
                <a:off x="6077806" y="2807296"/>
                <a:ext cx="44100" cy="14961"/>
              </a:xfrm>
              <a:custGeom>
                <a:avLst/>
                <a:gdLst>
                  <a:gd name="connsiteX0" fmla="*/ 0 w 44100"/>
                  <a:gd name="connsiteY0" fmla="*/ 14961 h 14961"/>
                  <a:gd name="connsiteX1" fmla="*/ 44101 w 44100"/>
                  <a:gd name="connsiteY1" fmla="*/ 3912 h 14961"/>
                </a:gdLst>
                <a:ahLst/>
                <a:cxnLst>
                  <a:cxn ang="0">
                    <a:pos x="connsiteX0" y="connsiteY0"/>
                  </a:cxn>
                  <a:cxn ang="0">
                    <a:pos x="connsiteX1" y="connsiteY1"/>
                  </a:cxn>
                </a:cxnLst>
                <a:rect l="l" t="t" r="r" b="b"/>
                <a:pathLst>
                  <a:path w="44100" h="14961">
                    <a:moveTo>
                      <a:pt x="0" y="14961"/>
                    </a:moveTo>
                    <a:cubicBezTo>
                      <a:pt x="0" y="14961"/>
                      <a:pt x="20955" y="-9233"/>
                      <a:pt x="44101" y="3912"/>
                    </a:cubicBezTo>
                  </a:path>
                </a:pathLst>
              </a:custGeom>
              <a:noFill/>
              <a:ln w="7144" cap="rnd">
                <a:solidFill>
                  <a:srgbClr val="263238"/>
                </a:solidFill>
                <a:prstDash val="solid"/>
                <a:round/>
              </a:ln>
            </p:spPr>
            <p:txBody>
              <a:bodyPr rtlCol="0" anchor="ctr"/>
              <a:lstStyle/>
              <a:p>
                <a:endParaRPr lang="zh-CN" altLang="en-US"/>
              </a:p>
            </p:txBody>
          </p:sp>
          <p:sp>
            <p:nvSpPr>
              <p:cNvPr id="201" name="任意多边形: 形状 200">
                <a:extLst>
                  <a:ext uri="{FF2B5EF4-FFF2-40B4-BE49-F238E27FC236}">
                    <a16:creationId xmlns:a16="http://schemas.microsoft.com/office/drawing/2014/main" id="{B60AB567-6BC2-CB12-C11E-9CC72DFB0AB4}"/>
                  </a:ext>
                </a:extLst>
              </p:cNvPr>
              <p:cNvSpPr/>
              <p:nvPr/>
            </p:nvSpPr>
            <p:spPr>
              <a:xfrm>
                <a:off x="6197916" y="2808629"/>
                <a:ext cx="44100" cy="14961"/>
              </a:xfrm>
              <a:custGeom>
                <a:avLst/>
                <a:gdLst>
                  <a:gd name="connsiteX0" fmla="*/ 44101 w 44100"/>
                  <a:gd name="connsiteY0" fmla="*/ 14961 h 14961"/>
                  <a:gd name="connsiteX1" fmla="*/ 0 w 44100"/>
                  <a:gd name="connsiteY1" fmla="*/ 3912 h 14961"/>
                </a:gdLst>
                <a:ahLst/>
                <a:cxnLst>
                  <a:cxn ang="0">
                    <a:pos x="connsiteX0" y="connsiteY0"/>
                  </a:cxn>
                  <a:cxn ang="0">
                    <a:pos x="connsiteX1" y="connsiteY1"/>
                  </a:cxn>
                </a:cxnLst>
                <a:rect l="l" t="t" r="r" b="b"/>
                <a:pathLst>
                  <a:path w="44100" h="14961">
                    <a:moveTo>
                      <a:pt x="44101" y="14961"/>
                    </a:moveTo>
                    <a:cubicBezTo>
                      <a:pt x="44101" y="14961"/>
                      <a:pt x="23146" y="-9233"/>
                      <a:pt x="0" y="3912"/>
                    </a:cubicBezTo>
                  </a:path>
                </a:pathLst>
              </a:custGeom>
              <a:noFill/>
              <a:ln w="7144" cap="rnd">
                <a:solidFill>
                  <a:srgbClr val="263238"/>
                </a:solidFill>
                <a:prstDash val="solid"/>
                <a:round/>
              </a:ln>
            </p:spPr>
            <p:txBody>
              <a:bodyPr rtlCol="0" anchor="ctr"/>
              <a:lstStyle/>
              <a:p>
                <a:endParaRPr lang="zh-CN" altLang="en-US"/>
              </a:p>
            </p:txBody>
          </p:sp>
        </p:grpSp>
        <p:grpSp>
          <p:nvGrpSpPr>
            <p:cNvPr id="222" name="组合 221">
              <a:extLst>
                <a:ext uri="{FF2B5EF4-FFF2-40B4-BE49-F238E27FC236}">
                  <a16:creationId xmlns:a16="http://schemas.microsoft.com/office/drawing/2014/main" id="{644E502D-2CAB-2F88-B346-E118DAAEFCEF}"/>
                </a:ext>
              </a:extLst>
            </p:cNvPr>
            <p:cNvGrpSpPr/>
            <p:nvPr userDrawn="1"/>
          </p:nvGrpSpPr>
          <p:grpSpPr>
            <a:xfrm>
              <a:off x="888533" y="2422692"/>
              <a:ext cx="1207850" cy="1657047"/>
              <a:chOff x="-592069" y="1417275"/>
              <a:chExt cx="1207850" cy="1657047"/>
            </a:xfrm>
          </p:grpSpPr>
          <p:sp>
            <p:nvSpPr>
              <p:cNvPr id="97" name="任意多边形: 形状 96">
                <a:extLst>
                  <a:ext uri="{FF2B5EF4-FFF2-40B4-BE49-F238E27FC236}">
                    <a16:creationId xmlns:a16="http://schemas.microsoft.com/office/drawing/2014/main" id="{58F0B22F-F3A1-12DC-3797-4D60F734BEF3}"/>
                  </a:ext>
                </a:extLst>
              </p:cNvPr>
              <p:cNvSpPr/>
              <p:nvPr/>
            </p:nvSpPr>
            <p:spPr>
              <a:xfrm>
                <a:off x="-592069" y="1476456"/>
                <a:ext cx="1158221" cy="1594009"/>
              </a:xfrm>
              <a:custGeom>
                <a:avLst/>
                <a:gdLst>
                  <a:gd name="connsiteX0" fmla="*/ 1079087 w 1079087"/>
                  <a:gd name="connsiteY0" fmla="*/ 1095185 h 1457991"/>
                  <a:gd name="connsiteX1" fmla="*/ 0 w 1079087"/>
                  <a:gd name="connsiteY1" fmla="*/ 1457992 h 1457991"/>
                  <a:gd name="connsiteX2" fmla="*/ 0 w 1079087"/>
                  <a:gd name="connsiteY2" fmla="*/ 362617 h 1457991"/>
                  <a:gd name="connsiteX3" fmla="*/ 1079087 w 1079087"/>
                  <a:gd name="connsiteY3" fmla="*/ 0 h 1457991"/>
                  <a:gd name="connsiteX4" fmla="*/ 1079087 w 1079087"/>
                  <a:gd name="connsiteY4" fmla="*/ 1095185 h 14579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9087" h="1457991">
                    <a:moveTo>
                      <a:pt x="1079087" y="1095185"/>
                    </a:moveTo>
                    <a:cubicBezTo>
                      <a:pt x="705326" y="1169194"/>
                      <a:pt x="342614" y="1291209"/>
                      <a:pt x="0" y="1457992"/>
                    </a:cubicBezTo>
                    <a:lnTo>
                      <a:pt x="0" y="362617"/>
                    </a:lnTo>
                    <a:cubicBezTo>
                      <a:pt x="342614" y="195834"/>
                      <a:pt x="705326" y="74009"/>
                      <a:pt x="1079087" y="0"/>
                    </a:cubicBezTo>
                    <a:lnTo>
                      <a:pt x="1079087" y="1095185"/>
                    </a:lnTo>
                    <a:close/>
                  </a:path>
                </a:pathLst>
              </a:custGeom>
              <a:solidFill>
                <a:schemeClr val="accent2"/>
              </a:solidFill>
              <a:ln w="9525" cap="flat">
                <a:noFill/>
                <a:prstDash val="solid"/>
                <a:miter/>
              </a:ln>
            </p:spPr>
            <p:txBody>
              <a:bodyPr rtlCol="0" anchor="ctr"/>
              <a:lstStyle/>
              <a:p>
                <a:endParaRPr lang="zh-CN" altLang="en-US"/>
              </a:p>
            </p:txBody>
          </p:sp>
          <p:sp>
            <p:nvSpPr>
              <p:cNvPr id="98" name="任意多边形: 形状 97">
                <a:extLst>
                  <a:ext uri="{FF2B5EF4-FFF2-40B4-BE49-F238E27FC236}">
                    <a16:creationId xmlns:a16="http://schemas.microsoft.com/office/drawing/2014/main" id="{50C0B75F-59CE-8D6D-454E-2ABC4E63868E}"/>
                  </a:ext>
                </a:extLst>
              </p:cNvPr>
              <p:cNvSpPr/>
              <p:nvPr/>
            </p:nvSpPr>
            <p:spPr>
              <a:xfrm>
                <a:off x="-561707" y="1417275"/>
                <a:ext cx="1158221" cy="1594009"/>
              </a:xfrm>
              <a:custGeom>
                <a:avLst/>
                <a:gdLst>
                  <a:gd name="connsiteX0" fmla="*/ 1079087 w 1079087"/>
                  <a:gd name="connsiteY0" fmla="*/ 1095185 h 1457991"/>
                  <a:gd name="connsiteX1" fmla="*/ 0 w 1079087"/>
                  <a:gd name="connsiteY1" fmla="*/ 1457992 h 1457991"/>
                  <a:gd name="connsiteX2" fmla="*/ 0 w 1079087"/>
                  <a:gd name="connsiteY2" fmla="*/ 362617 h 1457991"/>
                  <a:gd name="connsiteX3" fmla="*/ 1079087 w 1079087"/>
                  <a:gd name="connsiteY3" fmla="*/ 0 h 1457991"/>
                  <a:gd name="connsiteX4" fmla="*/ 1079087 w 1079087"/>
                  <a:gd name="connsiteY4" fmla="*/ 1095185 h 14579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9087" h="1457991">
                    <a:moveTo>
                      <a:pt x="1079087" y="1095185"/>
                    </a:moveTo>
                    <a:cubicBezTo>
                      <a:pt x="705326" y="1169194"/>
                      <a:pt x="342614" y="1291209"/>
                      <a:pt x="0" y="1457992"/>
                    </a:cubicBezTo>
                    <a:lnTo>
                      <a:pt x="0" y="362617"/>
                    </a:lnTo>
                    <a:cubicBezTo>
                      <a:pt x="342614" y="195834"/>
                      <a:pt x="705326" y="74009"/>
                      <a:pt x="1079087" y="0"/>
                    </a:cubicBezTo>
                    <a:lnTo>
                      <a:pt x="1079087" y="1095185"/>
                    </a:lnTo>
                    <a:close/>
                  </a:path>
                </a:pathLst>
              </a:custGeom>
              <a:solidFill>
                <a:schemeClr val="bg1">
                  <a:lumMod val="95000"/>
                  <a:alpha val="70000"/>
                </a:schemeClr>
              </a:solidFill>
              <a:ln w="9525" cap="flat">
                <a:noFill/>
                <a:prstDash val="solid"/>
                <a:miter/>
              </a:ln>
            </p:spPr>
            <p:txBody>
              <a:bodyPr rtlCol="0" anchor="ctr"/>
              <a:lstStyle/>
              <a:p>
                <a:endParaRPr lang="zh-CN" altLang="en-US"/>
              </a:p>
            </p:txBody>
          </p:sp>
          <p:sp>
            <p:nvSpPr>
              <p:cNvPr id="99" name="任意多边形: 形状 98">
                <a:extLst>
                  <a:ext uri="{FF2B5EF4-FFF2-40B4-BE49-F238E27FC236}">
                    <a16:creationId xmlns:a16="http://schemas.microsoft.com/office/drawing/2014/main" id="{08684888-C669-3C5A-B078-B5CE4B596D23}"/>
                  </a:ext>
                </a:extLst>
              </p:cNvPr>
              <p:cNvSpPr/>
              <p:nvPr/>
            </p:nvSpPr>
            <p:spPr>
              <a:xfrm>
                <a:off x="-542440" y="2198850"/>
                <a:ext cx="1158221" cy="396445"/>
              </a:xfrm>
              <a:custGeom>
                <a:avLst/>
                <a:gdLst>
                  <a:gd name="connsiteX0" fmla="*/ 0 w 1079087"/>
                  <a:gd name="connsiteY0" fmla="*/ 362617 h 362616"/>
                  <a:gd name="connsiteX1" fmla="*/ 1079087 w 1079087"/>
                  <a:gd name="connsiteY1" fmla="*/ 0 h 362616"/>
                </a:gdLst>
                <a:ahLst/>
                <a:cxnLst>
                  <a:cxn ang="0">
                    <a:pos x="connsiteX0" y="connsiteY0"/>
                  </a:cxn>
                  <a:cxn ang="0">
                    <a:pos x="connsiteX1" y="connsiteY1"/>
                  </a:cxn>
                </a:cxnLst>
                <a:rect l="l" t="t" r="r" b="b"/>
                <a:pathLst>
                  <a:path w="1079087" h="362616">
                    <a:moveTo>
                      <a:pt x="0" y="362617"/>
                    </a:moveTo>
                    <a:cubicBezTo>
                      <a:pt x="342614" y="195834"/>
                      <a:pt x="705326" y="74009"/>
                      <a:pt x="1079087" y="0"/>
                    </a:cubicBezTo>
                  </a:path>
                </a:pathLst>
              </a:custGeom>
              <a:noFill/>
              <a:ln w="7144" cap="rnd">
                <a:solidFill>
                  <a:srgbClr val="263238"/>
                </a:solidFill>
                <a:prstDash val="solid"/>
                <a:round/>
              </a:ln>
            </p:spPr>
            <p:txBody>
              <a:bodyPr rtlCol="0" anchor="ctr"/>
              <a:lstStyle/>
              <a:p>
                <a:endParaRPr lang="zh-CN" altLang="en-US"/>
              </a:p>
            </p:txBody>
          </p:sp>
          <p:sp>
            <p:nvSpPr>
              <p:cNvPr id="100" name="任意多边形: 形状 99">
                <a:extLst>
                  <a:ext uri="{FF2B5EF4-FFF2-40B4-BE49-F238E27FC236}">
                    <a16:creationId xmlns:a16="http://schemas.microsoft.com/office/drawing/2014/main" id="{AA7A0039-7F27-11EE-1BB2-F288F609EF9D}"/>
                  </a:ext>
                </a:extLst>
              </p:cNvPr>
              <p:cNvSpPr/>
              <p:nvPr/>
            </p:nvSpPr>
            <p:spPr>
              <a:xfrm>
                <a:off x="-542440" y="1876758"/>
                <a:ext cx="10224" cy="1197564"/>
              </a:xfrm>
              <a:custGeom>
                <a:avLst/>
                <a:gdLst>
                  <a:gd name="connsiteX0" fmla="*/ 0 w 9525"/>
                  <a:gd name="connsiteY0" fmla="*/ 0 h 1095375"/>
                  <a:gd name="connsiteX1" fmla="*/ 0 w 9525"/>
                  <a:gd name="connsiteY1" fmla="*/ 1095375 h 1095375"/>
                </a:gdLst>
                <a:ahLst/>
                <a:cxnLst>
                  <a:cxn ang="0">
                    <a:pos x="connsiteX0" y="connsiteY0"/>
                  </a:cxn>
                  <a:cxn ang="0">
                    <a:pos x="connsiteX1" y="connsiteY1"/>
                  </a:cxn>
                </a:cxnLst>
                <a:rect l="l" t="t" r="r" b="b"/>
                <a:pathLst>
                  <a:path w="9525" h="1095375">
                    <a:moveTo>
                      <a:pt x="0" y="0"/>
                    </a:moveTo>
                    <a:lnTo>
                      <a:pt x="0" y="1095375"/>
                    </a:lnTo>
                  </a:path>
                </a:pathLst>
              </a:custGeom>
              <a:noFill/>
              <a:ln w="7144" cap="rnd">
                <a:solidFill>
                  <a:srgbClr val="263238"/>
                </a:solidFill>
                <a:prstDash val="solid"/>
                <a:round/>
              </a:ln>
            </p:spPr>
            <p:txBody>
              <a:bodyPr rtlCol="0" anchor="ctr"/>
              <a:lstStyle/>
              <a:p>
                <a:endParaRPr lang="zh-CN" altLang="en-US"/>
              </a:p>
            </p:txBody>
          </p:sp>
          <p:sp>
            <p:nvSpPr>
              <p:cNvPr id="101" name="任意多边形: 形状 100">
                <a:extLst>
                  <a:ext uri="{FF2B5EF4-FFF2-40B4-BE49-F238E27FC236}">
                    <a16:creationId xmlns:a16="http://schemas.microsoft.com/office/drawing/2014/main" id="{BEBDDE19-F776-BEC3-D90A-7D80D95AF49F}"/>
                  </a:ext>
                </a:extLst>
              </p:cNvPr>
              <p:cNvSpPr/>
              <p:nvPr/>
            </p:nvSpPr>
            <p:spPr>
              <a:xfrm>
                <a:off x="-535590" y="2000679"/>
                <a:ext cx="446051" cy="1057396"/>
              </a:xfrm>
              <a:custGeom>
                <a:avLst/>
                <a:gdLst>
                  <a:gd name="connsiteX0" fmla="*/ 0 w 415575"/>
                  <a:gd name="connsiteY0" fmla="*/ 967168 h 967168"/>
                  <a:gd name="connsiteX1" fmla="*/ 202597 w 415575"/>
                  <a:gd name="connsiteY1" fmla="*/ 0 h 967168"/>
                  <a:gd name="connsiteX2" fmla="*/ 415576 w 415575"/>
                  <a:gd name="connsiteY2" fmla="*/ 787622 h 967168"/>
                  <a:gd name="connsiteX3" fmla="*/ 0 w 415575"/>
                  <a:gd name="connsiteY3" fmla="*/ 967168 h 967168"/>
                </a:gdLst>
                <a:ahLst/>
                <a:cxnLst>
                  <a:cxn ang="0">
                    <a:pos x="connsiteX0" y="connsiteY0"/>
                  </a:cxn>
                  <a:cxn ang="0">
                    <a:pos x="connsiteX1" y="connsiteY1"/>
                  </a:cxn>
                  <a:cxn ang="0">
                    <a:pos x="connsiteX2" y="connsiteY2"/>
                  </a:cxn>
                  <a:cxn ang="0">
                    <a:pos x="connsiteX3" y="connsiteY3"/>
                  </a:cxn>
                </a:cxnLst>
                <a:rect l="l" t="t" r="r" b="b"/>
                <a:pathLst>
                  <a:path w="415575" h="967168">
                    <a:moveTo>
                      <a:pt x="0" y="967168"/>
                    </a:moveTo>
                    <a:cubicBezTo>
                      <a:pt x="66770" y="644557"/>
                      <a:pt x="134303" y="322231"/>
                      <a:pt x="202597" y="0"/>
                    </a:cubicBezTo>
                    <a:cubicBezTo>
                      <a:pt x="273558" y="262509"/>
                      <a:pt x="344519" y="525018"/>
                      <a:pt x="415576" y="787622"/>
                    </a:cubicBezTo>
                    <a:cubicBezTo>
                      <a:pt x="273749" y="839534"/>
                      <a:pt x="134969" y="899541"/>
                      <a:pt x="0" y="967168"/>
                    </a:cubicBezTo>
                    <a:close/>
                  </a:path>
                </a:pathLst>
              </a:custGeom>
              <a:solidFill>
                <a:schemeClr val="accent1"/>
              </a:solidFill>
              <a:ln w="9525" cap="flat">
                <a:noFill/>
                <a:prstDash val="solid"/>
                <a:miter/>
              </a:ln>
            </p:spPr>
            <p:txBody>
              <a:bodyPr rtlCol="0" anchor="ctr"/>
              <a:lstStyle/>
              <a:p>
                <a:endParaRPr lang="zh-CN" altLang="en-US"/>
              </a:p>
            </p:txBody>
          </p:sp>
          <p:sp>
            <p:nvSpPr>
              <p:cNvPr id="103" name="任意多边形: 形状 102">
                <a:extLst>
                  <a:ext uri="{FF2B5EF4-FFF2-40B4-BE49-F238E27FC236}">
                    <a16:creationId xmlns:a16="http://schemas.microsoft.com/office/drawing/2014/main" id="{5C25CEE8-94AD-4CAA-BE86-A030C0B75C0B}"/>
                  </a:ext>
                </a:extLst>
              </p:cNvPr>
              <p:cNvSpPr/>
              <p:nvPr/>
            </p:nvSpPr>
            <p:spPr>
              <a:xfrm>
                <a:off x="-314456" y="2386608"/>
                <a:ext cx="453310" cy="566604"/>
              </a:xfrm>
              <a:custGeom>
                <a:avLst/>
                <a:gdLst>
                  <a:gd name="connsiteX0" fmla="*/ 0 w 422338"/>
                  <a:gd name="connsiteY0" fmla="*/ 518255 h 518255"/>
                  <a:gd name="connsiteX1" fmla="*/ 209550 w 422338"/>
                  <a:gd name="connsiteY1" fmla="*/ 0 h 518255"/>
                  <a:gd name="connsiteX2" fmla="*/ 422339 w 422338"/>
                  <a:gd name="connsiteY2" fmla="*/ 363188 h 518255"/>
                  <a:gd name="connsiteX3" fmla="*/ 0 w 422338"/>
                  <a:gd name="connsiteY3" fmla="*/ 518255 h 518255"/>
                </a:gdLst>
                <a:ahLst/>
                <a:cxnLst>
                  <a:cxn ang="0">
                    <a:pos x="connsiteX0" y="connsiteY0"/>
                  </a:cxn>
                  <a:cxn ang="0">
                    <a:pos x="connsiteX1" y="connsiteY1"/>
                  </a:cxn>
                  <a:cxn ang="0">
                    <a:pos x="connsiteX2" y="connsiteY2"/>
                  </a:cxn>
                  <a:cxn ang="0">
                    <a:pos x="connsiteX3" y="connsiteY3"/>
                  </a:cxn>
                </a:cxnLst>
                <a:rect l="l" t="t" r="r" b="b"/>
                <a:pathLst>
                  <a:path w="422338" h="518255">
                    <a:moveTo>
                      <a:pt x="0" y="518255"/>
                    </a:moveTo>
                    <a:cubicBezTo>
                      <a:pt x="68580" y="344995"/>
                      <a:pt x="138398" y="172307"/>
                      <a:pt x="209550" y="0"/>
                    </a:cubicBezTo>
                    <a:cubicBezTo>
                      <a:pt x="280892" y="120682"/>
                      <a:pt x="351854" y="241744"/>
                      <a:pt x="422339" y="363188"/>
                    </a:cubicBezTo>
                    <a:cubicBezTo>
                      <a:pt x="278797" y="406908"/>
                      <a:pt x="137731" y="458629"/>
                      <a:pt x="0" y="518255"/>
                    </a:cubicBezTo>
                    <a:close/>
                  </a:path>
                </a:pathLst>
              </a:custGeom>
              <a:solidFill>
                <a:schemeClr val="accent2">
                  <a:lumMod val="75000"/>
                </a:schemeClr>
              </a:solidFill>
              <a:ln w="9525" cap="flat">
                <a:noFill/>
                <a:prstDash val="solid"/>
                <a:miter/>
              </a:ln>
            </p:spPr>
            <p:txBody>
              <a:bodyPr rtlCol="0" anchor="ctr"/>
              <a:lstStyle/>
              <a:p>
                <a:endParaRPr lang="zh-CN" altLang="en-US"/>
              </a:p>
            </p:txBody>
          </p:sp>
          <p:sp>
            <p:nvSpPr>
              <p:cNvPr id="105" name="任意多边形: 形状 104">
                <a:extLst>
                  <a:ext uri="{FF2B5EF4-FFF2-40B4-BE49-F238E27FC236}">
                    <a16:creationId xmlns:a16="http://schemas.microsoft.com/office/drawing/2014/main" id="{AB5185D4-E4F3-A23B-A39A-4C57C5E432D5}"/>
                  </a:ext>
                </a:extLst>
              </p:cNvPr>
              <p:cNvSpPr/>
              <p:nvPr/>
            </p:nvSpPr>
            <p:spPr>
              <a:xfrm>
                <a:off x="142637" y="2003595"/>
                <a:ext cx="465373" cy="779145"/>
              </a:xfrm>
              <a:custGeom>
                <a:avLst/>
                <a:gdLst>
                  <a:gd name="connsiteX0" fmla="*/ 0 w 433577"/>
                  <a:gd name="connsiteY0" fmla="*/ 712660 h 712660"/>
                  <a:gd name="connsiteX1" fmla="*/ 215741 w 433577"/>
                  <a:gd name="connsiteY1" fmla="*/ 0 h 712660"/>
                  <a:gd name="connsiteX2" fmla="*/ 433578 w 433577"/>
                  <a:gd name="connsiteY2" fmla="*/ 606838 h 712660"/>
                  <a:gd name="connsiteX3" fmla="*/ 0 w 433577"/>
                  <a:gd name="connsiteY3" fmla="*/ 712660 h 712660"/>
                </a:gdLst>
                <a:ahLst/>
                <a:cxnLst>
                  <a:cxn ang="0">
                    <a:pos x="connsiteX0" y="connsiteY0"/>
                  </a:cxn>
                  <a:cxn ang="0">
                    <a:pos x="connsiteX1" y="connsiteY1"/>
                  </a:cxn>
                  <a:cxn ang="0">
                    <a:pos x="connsiteX2" y="connsiteY2"/>
                  </a:cxn>
                  <a:cxn ang="0">
                    <a:pos x="connsiteX3" y="connsiteY3"/>
                  </a:cxn>
                </a:cxnLst>
                <a:rect l="l" t="t" r="r" b="b"/>
                <a:pathLst>
                  <a:path w="433577" h="712660">
                    <a:moveTo>
                      <a:pt x="0" y="712660"/>
                    </a:moveTo>
                    <a:cubicBezTo>
                      <a:pt x="71152" y="474917"/>
                      <a:pt x="143065" y="237363"/>
                      <a:pt x="215741" y="0"/>
                    </a:cubicBezTo>
                    <a:cubicBezTo>
                      <a:pt x="288607" y="202216"/>
                      <a:pt x="361188" y="404527"/>
                      <a:pt x="433578" y="606838"/>
                    </a:cubicBezTo>
                    <a:cubicBezTo>
                      <a:pt x="287179" y="634079"/>
                      <a:pt x="142494" y="669322"/>
                      <a:pt x="0" y="712660"/>
                    </a:cubicBezTo>
                    <a:close/>
                  </a:path>
                </a:pathLst>
              </a:custGeom>
              <a:solidFill>
                <a:schemeClr val="accent5">
                  <a:lumMod val="90000"/>
                </a:schemeClr>
              </a:solidFill>
              <a:ln w="9525" cap="flat">
                <a:noFill/>
                <a:prstDash val="solid"/>
                <a:miter/>
              </a:ln>
            </p:spPr>
            <p:txBody>
              <a:bodyPr rtlCol="0" anchor="ctr"/>
              <a:lstStyle/>
              <a:p>
                <a:endParaRPr lang="zh-CN" altLang="en-US"/>
              </a:p>
            </p:txBody>
          </p:sp>
          <p:sp>
            <p:nvSpPr>
              <p:cNvPr id="107" name="任意多边形: 形状 106">
                <a:extLst>
                  <a:ext uri="{FF2B5EF4-FFF2-40B4-BE49-F238E27FC236}">
                    <a16:creationId xmlns:a16="http://schemas.microsoft.com/office/drawing/2014/main" id="{3CDD9009-2016-99C4-E77A-0A0FAE1E0C51}"/>
                  </a:ext>
                </a:extLst>
              </p:cNvPr>
              <p:cNvSpPr/>
              <p:nvPr/>
            </p:nvSpPr>
            <p:spPr>
              <a:xfrm>
                <a:off x="-85757" y="2067848"/>
                <a:ext cx="460058" cy="792474"/>
              </a:xfrm>
              <a:custGeom>
                <a:avLst/>
                <a:gdLst>
                  <a:gd name="connsiteX0" fmla="*/ 0 w 428625"/>
                  <a:gd name="connsiteY0" fmla="*/ 724853 h 724852"/>
                  <a:gd name="connsiteX1" fmla="*/ 212884 w 428625"/>
                  <a:gd name="connsiteY1" fmla="*/ 0 h 724852"/>
                  <a:gd name="connsiteX2" fmla="*/ 428625 w 428625"/>
                  <a:gd name="connsiteY2" fmla="*/ 594646 h 724852"/>
                  <a:gd name="connsiteX3" fmla="*/ 0 w 428625"/>
                  <a:gd name="connsiteY3" fmla="*/ 724853 h 724852"/>
                </a:gdLst>
                <a:ahLst/>
                <a:cxnLst>
                  <a:cxn ang="0">
                    <a:pos x="connsiteX0" y="connsiteY0"/>
                  </a:cxn>
                  <a:cxn ang="0">
                    <a:pos x="connsiteX1" y="connsiteY1"/>
                  </a:cxn>
                  <a:cxn ang="0">
                    <a:pos x="connsiteX2" y="connsiteY2"/>
                  </a:cxn>
                  <a:cxn ang="0">
                    <a:pos x="connsiteX3" y="connsiteY3"/>
                  </a:cxn>
                </a:cxnLst>
                <a:rect l="l" t="t" r="r" b="b"/>
                <a:pathLst>
                  <a:path w="428625" h="724852">
                    <a:moveTo>
                      <a:pt x="0" y="724853"/>
                    </a:moveTo>
                    <a:cubicBezTo>
                      <a:pt x="69818" y="483013"/>
                      <a:pt x="140779" y="241459"/>
                      <a:pt x="212884" y="0"/>
                    </a:cubicBezTo>
                    <a:cubicBezTo>
                      <a:pt x="285083" y="198120"/>
                      <a:pt x="356997" y="396335"/>
                      <a:pt x="428625" y="594646"/>
                    </a:cubicBezTo>
                    <a:cubicBezTo>
                      <a:pt x="283464" y="629983"/>
                      <a:pt x="140303" y="673513"/>
                      <a:pt x="0" y="724853"/>
                    </a:cubicBezTo>
                    <a:close/>
                  </a:path>
                </a:pathLst>
              </a:custGeom>
              <a:solidFill>
                <a:schemeClr val="accent3">
                  <a:lumMod val="60000"/>
                  <a:lumOff val="40000"/>
                </a:schemeClr>
              </a:solidFill>
              <a:ln w="9525" cap="flat">
                <a:noFill/>
                <a:prstDash val="solid"/>
                <a:miter/>
              </a:ln>
            </p:spPr>
            <p:txBody>
              <a:bodyPr rtlCol="0" anchor="ctr"/>
              <a:lstStyle/>
              <a:p>
                <a:endParaRPr lang="zh-CN" altLang="en-US"/>
              </a:p>
            </p:txBody>
          </p:sp>
          <p:sp>
            <p:nvSpPr>
              <p:cNvPr id="108" name="任意多边形: 形状 107">
                <a:extLst>
                  <a:ext uri="{FF2B5EF4-FFF2-40B4-BE49-F238E27FC236}">
                    <a16:creationId xmlns:a16="http://schemas.microsoft.com/office/drawing/2014/main" id="{5A05B7A1-4777-842C-B728-EC400477ACC8}"/>
                  </a:ext>
                </a:extLst>
              </p:cNvPr>
              <p:cNvSpPr/>
              <p:nvPr/>
            </p:nvSpPr>
            <p:spPr>
              <a:xfrm>
                <a:off x="-549886" y="1482068"/>
                <a:ext cx="1158221" cy="396445"/>
              </a:xfrm>
              <a:custGeom>
                <a:avLst/>
                <a:gdLst>
                  <a:gd name="connsiteX0" fmla="*/ 0 w 1079087"/>
                  <a:gd name="connsiteY0" fmla="*/ 362617 h 362616"/>
                  <a:gd name="connsiteX1" fmla="*/ 1079087 w 1079087"/>
                  <a:gd name="connsiteY1" fmla="*/ 0 h 362616"/>
                </a:gdLst>
                <a:ahLst/>
                <a:cxnLst>
                  <a:cxn ang="0">
                    <a:pos x="connsiteX0" y="connsiteY0"/>
                  </a:cxn>
                  <a:cxn ang="0">
                    <a:pos x="connsiteX1" y="connsiteY1"/>
                  </a:cxn>
                </a:cxnLst>
                <a:rect l="l" t="t" r="r" b="b"/>
                <a:pathLst>
                  <a:path w="1079087" h="362616">
                    <a:moveTo>
                      <a:pt x="0" y="362617"/>
                    </a:moveTo>
                    <a:cubicBezTo>
                      <a:pt x="342614" y="195834"/>
                      <a:pt x="705326" y="74009"/>
                      <a:pt x="1079087" y="0"/>
                    </a:cubicBezTo>
                  </a:path>
                </a:pathLst>
              </a:custGeom>
              <a:noFill/>
              <a:ln w="7144" cap="rnd">
                <a:solidFill>
                  <a:schemeClr val="tx1">
                    <a:lumMod val="85000"/>
                    <a:lumOff val="15000"/>
                  </a:schemeClr>
                </a:solidFill>
                <a:prstDash val="solid"/>
                <a:round/>
              </a:ln>
            </p:spPr>
            <p:txBody>
              <a:bodyPr rtlCol="0" anchor="ctr"/>
              <a:lstStyle/>
              <a:p>
                <a:endParaRPr lang="zh-CN" altLang="en-US"/>
              </a:p>
            </p:txBody>
          </p:sp>
          <p:sp>
            <p:nvSpPr>
              <p:cNvPr id="109" name="任意多边形: 形状 108">
                <a:extLst>
                  <a:ext uri="{FF2B5EF4-FFF2-40B4-BE49-F238E27FC236}">
                    <a16:creationId xmlns:a16="http://schemas.microsoft.com/office/drawing/2014/main" id="{EED1B0F7-4D16-C1FC-FC4B-FA9AB715354D}"/>
                  </a:ext>
                </a:extLst>
              </p:cNvPr>
              <p:cNvSpPr/>
              <p:nvPr/>
            </p:nvSpPr>
            <p:spPr>
              <a:xfrm>
                <a:off x="-542440" y="1959130"/>
                <a:ext cx="1158221" cy="396654"/>
              </a:xfrm>
              <a:custGeom>
                <a:avLst/>
                <a:gdLst>
                  <a:gd name="connsiteX0" fmla="*/ 1079087 w 1079087"/>
                  <a:gd name="connsiteY0" fmla="*/ 0 h 362807"/>
                  <a:gd name="connsiteX1" fmla="*/ 0 w 1079087"/>
                  <a:gd name="connsiteY1" fmla="*/ 362807 h 362807"/>
                </a:gdLst>
                <a:ahLst/>
                <a:cxnLst>
                  <a:cxn ang="0">
                    <a:pos x="connsiteX0" y="connsiteY0"/>
                  </a:cxn>
                  <a:cxn ang="0">
                    <a:pos x="connsiteX1" y="connsiteY1"/>
                  </a:cxn>
                </a:cxnLst>
                <a:rect l="l" t="t" r="r" b="b"/>
                <a:pathLst>
                  <a:path w="1079087" h="362807">
                    <a:moveTo>
                      <a:pt x="1079087" y="0"/>
                    </a:moveTo>
                    <a:cubicBezTo>
                      <a:pt x="705326" y="74009"/>
                      <a:pt x="342614" y="196025"/>
                      <a:pt x="0" y="362807"/>
                    </a:cubicBezTo>
                  </a:path>
                </a:pathLst>
              </a:custGeom>
              <a:noFill/>
              <a:ln w="7144" cap="rnd">
                <a:solidFill>
                  <a:srgbClr val="263238"/>
                </a:solidFill>
                <a:prstDash val="solid"/>
                <a:round/>
              </a:ln>
            </p:spPr>
            <p:txBody>
              <a:bodyPr rtlCol="0" anchor="ctr"/>
              <a:lstStyle/>
              <a:p>
                <a:endParaRPr lang="zh-CN" altLang="en-US"/>
              </a:p>
            </p:txBody>
          </p:sp>
          <p:sp>
            <p:nvSpPr>
              <p:cNvPr id="110" name="任意多边形: 形状 109">
                <a:extLst>
                  <a:ext uri="{FF2B5EF4-FFF2-40B4-BE49-F238E27FC236}">
                    <a16:creationId xmlns:a16="http://schemas.microsoft.com/office/drawing/2014/main" id="{79F1C731-8FFA-E99E-5E8C-4185A2070694}"/>
                  </a:ext>
                </a:extLst>
              </p:cNvPr>
              <p:cNvSpPr/>
              <p:nvPr/>
            </p:nvSpPr>
            <p:spPr>
              <a:xfrm>
                <a:off x="-542440" y="2198643"/>
                <a:ext cx="1158221" cy="396654"/>
              </a:xfrm>
              <a:custGeom>
                <a:avLst/>
                <a:gdLst>
                  <a:gd name="connsiteX0" fmla="*/ 1079087 w 1079087"/>
                  <a:gd name="connsiteY0" fmla="*/ 0 h 362807"/>
                  <a:gd name="connsiteX1" fmla="*/ 0 w 1079087"/>
                  <a:gd name="connsiteY1" fmla="*/ 362807 h 362807"/>
                </a:gdLst>
                <a:ahLst/>
                <a:cxnLst>
                  <a:cxn ang="0">
                    <a:pos x="connsiteX0" y="connsiteY0"/>
                  </a:cxn>
                  <a:cxn ang="0">
                    <a:pos x="connsiteX1" y="connsiteY1"/>
                  </a:cxn>
                </a:cxnLst>
                <a:rect l="l" t="t" r="r" b="b"/>
                <a:pathLst>
                  <a:path w="1079087" h="362807">
                    <a:moveTo>
                      <a:pt x="1079087" y="0"/>
                    </a:moveTo>
                    <a:cubicBezTo>
                      <a:pt x="705326" y="74009"/>
                      <a:pt x="342614" y="196025"/>
                      <a:pt x="0" y="362807"/>
                    </a:cubicBezTo>
                  </a:path>
                </a:pathLst>
              </a:custGeom>
              <a:noFill/>
              <a:ln w="7144" cap="rnd">
                <a:solidFill>
                  <a:srgbClr val="263238"/>
                </a:solidFill>
                <a:prstDash val="solid"/>
                <a:round/>
              </a:ln>
            </p:spPr>
            <p:txBody>
              <a:bodyPr rtlCol="0" anchor="ctr"/>
              <a:lstStyle/>
              <a:p>
                <a:endParaRPr lang="zh-CN" altLang="en-US"/>
              </a:p>
            </p:txBody>
          </p:sp>
          <p:sp>
            <p:nvSpPr>
              <p:cNvPr id="111" name="任意多边形: 形状 110">
                <a:extLst>
                  <a:ext uri="{FF2B5EF4-FFF2-40B4-BE49-F238E27FC236}">
                    <a16:creationId xmlns:a16="http://schemas.microsoft.com/office/drawing/2014/main" id="{882E67CA-D765-A64C-9346-9EB220BB1146}"/>
                  </a:ext>
                </a:extLst>
              </p:cNvPr>
              <p:cNvSpPr/>
              <p:nvPr/>
            </p:nvSpPr>
            <p:spPr>
              <a:xfrm>
                <a:off x="-542440" y="2438363"/>
                <a:ext cx="1158221" cy="396445"/>
              </a:xfrm>
              <a:custGeom>
                <a:avLst/>
                <a:gdLst>
                  <a:gd name="connsiteX0" fmla="*/ 0 w 1079087"/>
                  <a:gd name="connsiteY0" fmla="*/ 362617 h 362616"/>
                  <a:gd name="connsiteX1" fmla="*/ 1079087 w 1079087"/>
                  <a:gd name="connsiteY1" fmla="*/ 0 h 362616"/>
                </a:gdLst>
                <a:ahLst/>
                <a:cxnLst>
                  <a:cxn ang="0">
                    <a:pos x="connsiteX0" y="connsiteY0"/>
                  </a:cxn>
                  <a:cxn ang="0">
                    <a:pos x="connsiteX1" y="connsiteY1"/>
                  </a:cxn>
                </a:cxnLst>
                <a:rect l="l" t="t" r="r" b="b"/>
                <a:pathLst>
                  <a:path w="1079087" h="362616">
                    <a:moveTo>
                      <a:pt x="0" y="362617"/>
                    </a:moveTo>
                    <a:cubicBezTo>
                      <a:pt x="342614" y="195834"/>
                      <a:pt x="705326" y="74009"/>
                      <a:pt x="1079087" y="0"/>
                    </a:cubicBezTo>
                  </a:path>
                </a:pathLst>
              </a:custGeom>
              <a:noFill/>
              <a:ln w="7144" cap="rnd">
                <a:solidFill>
                  <a:srgbClr val="263238"/>
                </a:solidFill>
                <a:prstDash val="solid"/>
                <a:round/>
              </a:ln>
            </p:spPr>
            <p:txBody>
              <a:bodyPr rtlCol="0" anchor="ctr"/>
              <a:lstStyle/>
              <a:p>
                <a:endParaRPr lang="zh-CN" altLang="en-US" dirty="0"/>
              </a:p>
            </p:txBody>
          </p:sp>
          <p:sp>
            <p:nvSpPr>
              <p:cNvPr id="112" name="任意多边形: 形状 111">
                <a:extLst>
                  <a:ext uri="{FF2B5EF4-FFF2-40B4-BE49-F238E27FC236}">
                    <a16:creationId xmlns:a16="http://schemas.microsoft.com/office/drawing/2014/main" id="{1D774C57-8E3A-4A98-8F98-B6F6DCDA0871}"/>
                  </a:ext>
                </a:extLst>
              </p:cNvPr>
              <p:cNvSpPr/>
              <p:nvPr/>
            </p:nvSpPr>
            <p:spPr>
              <a:xfrm>
                <a:off x="-318137" y="1769602"/>
                <a:ext cx="10224" cy="1197563"/>
              </a:xfrm>
              <a:custGeom>
                <a:avLst/>
                <a:gdLst>
                  <a:gd name="connsiteX0" fmla="*/ 0 w 9525"/>
                  <a:gd name="connsiteY0" fmla="*/ 1095375 h 1095374"/>
                  <a:gd name="connsiteX1" fmla="*/ 0 w 9525"/>
                  <a:gd name="connsiteY1" fmla="*/ 0 h 1095374"/>
                </a:gdLst>
                <a:ahLst/>
                <a:cxnLst>
                  <a:cxn ang="0">
                    <a:pos x="connsiteX0" y="connsiteY0"/>
                  </a:cxn>
                  <a:cxn ang="0">
                    <a:pos x="connsiteX1" y="connsiteY1"/>
                  </a:cxn>
                </a:cxnLst>
                <a:rect l="l" t="t" r="r" b="b"/>
                <a:pathLst>
                  <a:path w="9525" h="1095374">
                    <a:moveTo>
                      <a:pt x="0" y="1095375"/>
                    </a:moveTo>
                    <a:lnTo>
                      <a:pt x="0" y="0"/>
                    </a:lnTo>
                  </a:path>
                </a:pathLst>
              </a:custGeom>
              <a:noFill/>
              <a:ln w="7144" cap="rnd">
                <a:solidFill>
                  <a:srgbClr val="263238"/>
                </a:solidFill>
                <a:prstDash val="solid"/>
                <a:round/>
              </a:ln>
            </p:spPr>
            <p:txBody>
              <a:bodyPr rtlCol="0" anchor="ctr"/>
              <a:lstStyle/>
              <a:p>
                <a:endParaRPr lang="zh-CN" altLang="en-US"/>
              </a:p>
            </p:txBody>
          </p:sp>
          <p:sp>
            <p:nvSpPr>
              <p:cNvPr id="113" name="任意多边形: 形状 112">
                <a:extLst>
                  <a:ext uri="{FF2B5EF4-FFF2-40B4-BE49-F238E27FC236}">
                    <a16:creationId xmlns:a16="http://schemas.microsoft.com/office/drawing/2014/main" id="{68757C5A-6CCA-819D-CB9B-C55E18388852}"/>
                  </a:ext>
                </a:extLst>
              </p:cNvPr>
              <p:cNvSpPr/>
              <p:nvPr/>
            </p:nvSpPr>
            <p:spPr>
              <a:xfrm>
                <a:off x="-89539" y="1676504"/>
                <a:ext cx="10224" cy="1197563"/>
              </a:xfrm>
              <a:custGeom>
                <a:avLst/>
                <a:gdLst>
                  <a:gd name="connsiteX0" fmla="*/ 0 w 9525"/>
                  <a:gd name="connsiteY0" fmla="*/ 1095375 h 1095374"/>
                  <a:gd name="connsiteX1" fmla="*/ 0 w 9525"/>
                  <a:gd name="connsiteY1" fmla="*/ 0 h 1095374"/>
                </a:gdLst>
                <a:ahLst/>
                <a:cxnLst>
                  <a:cxn ang="0">
                    <a:pos x="connsiteX0" y="connsiteY0"/>
                  </a:cxn>
                  <a:cxn ang="0">
                    <a:pos x="connsiteX1" y="connsiteY1"/>
                  </a:cxn>
                </a:cxnLst>
                <a:rect l="l" t="t" r="r" b="b"/>
                <a:pathLst>
                  <a:path w="9525" h="1095374">
                    <a:moveTo>
                      <a:pt x="0" y="1095375"/>
                    </a:moveTo>
                    <a:lnTo>
                      <a:pt x="0" y="0"/>
                    </a:lnTo>
                  </a:path>
                </a:pathLst>
              </a:custGeom>
              <a:noFill/>
              <a:ln w="7144" cap="rnd">
                <a:solidFill>
                  <a:srgbClr val="263238"/>
                </a:solidFill>
                <a:prstDash val="solid"/>
                <a:round/>
              </a:ln>
            </p:spPr>
            <p:txBody>
              <a:bodyPr rtlCol="0" anchor="ctr"/>
              <a:lstStyle/>
              <a:p>
                <a:endParaRPr lang="zh-CN" altLang="en-US"/>
              </a:p>
            </p:txBody>
          </p:sp>
          <p:sp>
            <p:nvSpPr>
              <p:cNvPr id="114" name="任意多边形: 形状 113">
                <a:extLst>
                  <a:ext uri="{FF2B5EF4-FFF2-40B4-BE49-F238E27FC236}">
                    <a16:creationId xmlns:a16="http://schemas.microsoft.com/office/drawing/2014/main" id="{2321D0D5-D3C9-CC73-B2E1-50A769F1A5A8}"/>
                  </a:ext>
                </a:extLst>
              </p:cNvPr>
              <p:cNvSpPr/>
              <p:nvPr/>
            </p:nvSpPr>
            <p:spPr>
              <a:xfrm>
                <a:off x="377982" y="1531755"/>
                <a:ext cx="10224" cy="1197564"/>
              </a:xfrm>
              <a:custGeom>
                <a:avLst/>
                <a:gdLst>
                  <a:gd name="connsiteX0" fmla="*/ 0 w 9525"/>
                  <a:gd name="connsiteY0" fmla="*/ 1095375 h 1095375"/>
                  <a:gd name="connsiteX1" fmla="*/ 0 w 9525"/>
                  <a:gd name="connsiteY1" fmla="*/ 0 h 1095375"/>
                </a:gdLst>
                <a:ahLst/>
                <a:cxnLst>
                  <a:cxn ang="0">
                    <a:pos x="connsiteX0" y="connsiteY0"/>
                  </a:cxn>
                  <a:cxn ang="0">
                    <a:pos x="connsiteX1" y="connsiteY1"/>
                  </a:cxn>
                </a:cxnLst>
                <a:rect l="l" t="t" r="r" b="b"/>
                <a:pathLst>
                  <a:path w="9525" h="1095375">
                    <a:moveTo>
                      <a:pt x="0" y="1095375"/>
                    </a:moveTo>
                    <a:lnTo>
                      <a:pt x="0" y="0"/>
                    </a:lnTo>
                  </a:path>
                </a:pathLst>
              </a:custGeom>
              <a:noFill/>
              <a:ln w="7144" cap="rnd">
                <a:solidFill>
                  <a:srgbClr val="263238"/>
                </a:solidFill>
                <a:prstDash val="solid"/>
                <a:round/>
              </a:ln>
            </p:spPr>
            <p:txBody>
              <a:bodyPr rtlCol="0" anchor="ctr"/>
              <a:lstStyle/>
              <a:p>
                <a:endParaRPr lang="zh-CN" altLang="en-US"/>
              </a:p>
            </p:txBody>
          </p:sp>
          <p:sp>
            <p:nvSpPr>
              <p:cNvPr id="115" name="任意多边形: 形状 114">
                <a:extLst>
                  <a:ext uri="{FF2B5EF4-FFF2-40B4-BE49-F238E27FC236}">
                    <a16:creationId xmlns:a16="http://schemas.microsoft.com/office/drawing/2014/main" id="{F5F72F94-42BD-E83F-0356-577C1D41D31E}"/>
                  </a:ext>
                </a:extLst>
              </p:cNvPr>
              <p:cNvSpPr/>
              <p:nvPr/>
            </p:nvSpPr>
            <p:spPr>
              <a:xfrm>
                <a:off x="142637" y="1597257"/>
                <a:ext cx="10224" cy="1197564"/>
              </a:xfrm>
              <a:custGeom>
                <a:avLst/>
                <a:gdLst>
                  <a:gd name="connsiteX0" fmla="*/ 0 w 9525"/>
                  <a:gd name="connsiteY0" fmla="*/ 0 h 1095375"/>
                  <a:gd name="connsiteX1" fmla="*/ 0 w 9525"/>
                  <a:gd name="connsiteY1" fmla="*/ 1095375 h 1095375"/>
                </a:gdLst>
                <a:ahLst/>
                <a:cxnLst>
                  <a:cxn ang="0">
                    <a:pos x="connsiteX0" y="connsiteY0"/>
                  </a:cxn>
                  <a:cxn ang="0">
                    <a:pos x="connsiteX1" y="connsiteY1"/>
                  </a:cxn>
                </a:cxnLst>
                <a:rect l="l" t="t" r="r" b="b"/>
                <a:pathLst>
                  <a:path w="9525" h="1095375">
                    <a:moveTo>
                      <a:pt x="0" y="0"/>
                    </a:moveTo>
                    <a:lnTo>
                      <a:pt x="0" y="1095375"/>
                    </a:lnTo>
                  </a:path>
                </a:pathLst>
              </a:custGeom>
              <a:noFill/>
              <a:ln w="7144" cap="rnd">
                <a:solidFill>
                  <a:srgbClr val="263238"/>
                </a:solidFill>
                <a:prstDash val="solid"/>
                <a:round/>
              </a:ln>
            </p:spPr>
            <p:txBody>
              <a:bodyPr rtlCol="0" anchor="ctr"/>
              <a:lstStyle/>
              <a:p>
                <a:endParaRPr lang="zh-CN" altLang="en-US"/>
              </a:p>
            </p:txBody>
          </p:sp>
          <p:sp>
            <p:nvSpPr>
              <p:cNvPr id="116" name="任意多边形: 形状 115">
                <a:extLst>
                  <a:ext uri="{FF2B5EF4-FFF2-40B4-BE49-F238E27FC236}">
                    <a16:creationId xmlns:a16="http://schemas.microsoft.com/office/drawing/2014/main" id="{318554DC-0F40-917C-ECEA-AFF0C69315F0}"/>
                  </a:ext>
                </a:extLst>
              </p:cNvPr>
              <p:cNvSpPr/>
              <p:nvPr/>
            </p:nvSpPr>
            <p:spPr>
              <a:xfrm>
                <a:off x="-587201" y="1434518"/>
                <a:ext cx="1188278" cy="1627249"/>
              </a:xfrm>
              <a:custGeom>
                <a:avLst/>
                <a:gdLst>
                  <a:gd name="connsiteX0" fmla="*/ 1092613 w 1107090"/>
                  <a:gd name="connsiteY0" fmla="*/ 1124323 h 1488395"/>
                  <a:gd name="connsiteX1" fmla="*/ 13526 w 1107090"/>
                  <a:gd name="connsiteY1" fmla="*/ 1486940 h 1488395"/>
                  <a:gd name="connsiteX2" fmla="*/ 0 w 1107090"/>
                  <a:gd name="connsiteY2" fmla="*/ 1479415 h 1488395"/>
                  <a:gd name="connsiteX3" fmla="*/ 0 w 1107090"/>
                  <a:gd name="connsiteY3" fmla="*/ 384040 h 1488395"/>
                  <a:gd name="connsiteX4" fmla="*/ 13526 w 1107090"/>
                  <a:gd name="connsiteY4" fmla="*/ 362990 h 1488395"/>
                  <a:gd name="connsiteX5" fmla="*/ 1092613 w 1107090"/>
                  <a:gd name="connsiteY5" fmla="*/ 373 h 1488395"/>
                  <a:gd name="connsiteX6" fmla="*/ 1106710 w 1107090"/>
                  <a:gd name="connsiteY6" fmla="*/ 8755 h 1488395"/>
                  <a:gd name="connsiteX7" fmla="*/ 1107091 w 1107090"/>
                  <a:gd name="connsiteY7" fmla="*/ 11994 h 1488395"/>
                  <a:gd name="connsiteX8" fmla="*/ 1107091 w 1107090"/>
                  <a:gd name="connsiteY8" fmla="*/ 1107369 h 1488395"/>
                  <a:gd name="connsiteX9" fmla="*/ 1092613 w 1107090"/>
                  <a:gd name="connsiteY9" fmla="*/ 1124323 h 1488395"/>
                  <a:gd name="connsiteX10" fmla="*/ 27051 w 1107090"/>
                  <a:gd name="connsiteY10" fmla="*/ 1451602 h 1488395"/>
                  <a:gd name="connsiteX11" fmla="*/ 1078135 w 1107090"/>
                  <a:gd name="connsiteY11" fmla="*/ 1098415 h 1488395"/>
                  <a:gd name="connsiteX12" fmla="*/ 1078135 w 1107090"/>
                  <a:gd name="connsiteY12" fmla="*/ 31615 h 1488395"/>
                  <a:gd name="connsiteX13" fmla="*/ 27051 w 1107090"/>
                  <a:gd name="connsiteY13" fmla="*/ 384802 h 1488395"/>
                  <a:gd name="connsiteX14" fmla="*/ 27051 w 1107090"/>
                  <a:gd name="connsiteY14" fmla="*/ 1451602 h 1488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07090" h="1488395">
                    <a:moveTo>
                      <a:pt x="1092613" y="1124323"/>
                    </a:moveTo>
                    <a:cubicBezTo>
                      <a:pt x="718852" y="1198332"/>
                      <a:pt x="356140" y="1320157"/>
                      <a:pt x="13526" y="1486940"/>
                    </a:cubicBezTo>
                    <a:cubicBezTo>
                      <a:pt x="6096" y="1490654"/>
                      <a:pt x="0" y="1486940"/>
                      <a:pt x="0" y="1479415"/>
                    </a:cubicBezTo>
                    <a:lnTo>
                      <a:pt x="0" y="384040"/>
                    </a:lnTo>
                    <a:cubicBezTo>
                      <a:pt x="667" y="375182"/>
                      <a:pt x="5715" y="367276"/>
                      <a:pt x="13526" y="362990"/>
                    </a:cubicBezTo>
                    <a:cubicBezTo>
                      <a:pt x="356140" y="196207"/>
                      <a:pt x="718852" y="74382"/>
                      <a:pt x="1092613" y="373"/>
                    </a:cubicBezTo>
                    <a:cubicBezTo>
                      <a:pt x="1098804" y="-1246"/>
                      <a:pt x="1105186" y="2564"/>
                      <a:pt x="1106710" y="8755"/>
                    </a:cubicBezTo>
                    <a:cubicBezTo>
                      <a:pt x="1106996" y="9803"/>
                      <a:pt x="1107091" y="10851"/>
                      <a:pt x="1107091" y="11994"/>
                    </a:cubicBezTo>
                    <a:lnTo>
                      <a:pt x="1107091" y="1107369"/>
                    </a:lnTo>
                    <a:cubicBezTo>
                      <a:pt x="1106805" y="1115655"/>
                      <a:pt x="1100804" y="1122704"/>
                      <a:pt x="1092613" y="1124323"/>
                    </a:cubicBezTo>
                    <a:close/>
                    <a:moveTo>
                      <a:pt x="27051" y="1451602"/>
                    </a:moveTo>
                    <a:cubicBezTo>
                      <a:pt x="361283" y="1290344"/>
                      <a:pt x="714375" y="1171758"/>
                      <a:pt x="1078135" y="1098415"/>
                    </a:cubicBezTo>
                    <a:lnTo>
                      <a:pt x="1078135" y="31615"/>
                    </a:lnTo>
                    <a:cubicBezTo>
                      <a:pt x="714375" y="104957"/>
                      <a:pt x="361283" y="223544"/>
                      <a:pt x="27051" y="384802"/>
                    </a:cubicBezTo>
                    <a:lnTo>
                      <a:pt x="27051" y="1451602"/>
                    </a:lnTo>
                    <a:close/>
                  </a:path>
                </a:pathLst>
              </a:custGeom>
              <a:solidFill>
                <a:srgbClr val="9900EF"/>
              </a:solidFill>
              <a:ln w="9525" cap="flat">
                <a:solidFill>
                  <a:schemeClr val="accent1"/>
                </a:solidFill>
                <a:prstDash val="solid"/>
                <a:miter/>
              </a:ln>
            </p:spPr>
            <p:txBody>
              <a:bodyPr rtlCol="0" anchor="ctr"/>
              <a:lstStyle/>
              <a:p>
                <a:endParaRPr lang="zh-CN" altLang="en-US"/>
              </a:p>
            </p:txBody>
          </p:sp>
        </p:grpSp>
        <p:grpSp>
          <p:nvGrpSpPr>
            <p:cNvPr id="16" name="图形 4">
              <a:extLst>
                <a:ext uri="{FF2B5EF4-FFF2-40B4-BE49-F238E27FC236}">
                  <a16:creationId xmlns:a16="http://schemas.microsoft.com/office/drawing/2014/main" id="{0FF5DB99-BCA8-73CC-DD85-5B62BFBE56C4}"/>
                </a:ext>
              </a:extLst>
            </p:cNvPr>
            <p:cNvGrpSpPr/>
            <p:nvPr/>
          </p:nvGrpSpPr>
          <p:grpSpPr>
            <a:xfrm>
              <a:off x="3339719" y="1001444"/>
              <a:ext cx="1461912" cy="1728606"/>
              <a:chOff x="6552008" y="1478095"/>
              <a:chExt cx="1362027" cy="1581103"/>
            </a:xfrm>
          </p:grpSpPr>
          <p:sp>
            <p:nvSpPr>
              <p:cNvPr id="72" name="任意多边形: 形状 71">
                <a:extLst>
                  <a:ext uri="{FF2B5EF4-FFF2-40B4-BE49-F238E27FC236}">
                    <a16:creationId xmlns:a16="http://schemas.microsoft.com/office/drawing/2014/main" id="{71FA6162-7569-25DD-1F79-B6FAD22C0331}"/>
                  </a:ext>
                </a:extLst>
              </p:cNvPr>
              <p:cNvSpPr/>
              <p:nvPr/>
            </p:nvSpPr>
            <p:spPr>
              <a:xfrm>
                <a:off x="6552008" y="1478095"/>
                <a:ext cx="1302353" cy="1492567"/>
              </a:xfrm>
              <a:custGeom>
                <a:avLst/>
                <a:gdLst>
                  <a:gd name="connsiteX0" fmla="*/ 1302353 w 1302353"/>
                  <a:gd name="connsiteY0" fmla="*/ 1492568 h 1492567"/>
                  <a:gd name="connsiteX1" fmla="*/ 0 w 1302353"/>
                  <a:gd name="connsiteY1" fmla="*/ 1095375 h 1492567"/>
                  <a:gd name="connsiteX2" fmla="*/ 0 w 1302353"/>
                  <a:gd name="connsiteY2" fmla="*/ 0 h 1492567"/>
                  <a:gd name="connsiteX3" fmla="*/ 1302353 w 1302353"/>
                  <a:gd name="connsiteY3" fmla="*/ 397193 h 1492567"/>
                  <a:gd name="connsiteX4" fmla="*/ 1302353 w 1302353"/>
                  <a:gd name="connsiteY4" fmla="*/ 1492568 h 14925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2353" h="1492567">
                    <a:moveTo>
                      <a:pt x="1302353" y="1492568"/>
                    </a:moveTo>
                    <a:cubicBezTo>
                      <a:pt x="891730" y="1292733"/>
                      <a:pt x="452247" y="1158716"/>
                      <a:pt x="0" y="1095375"/>
                    </a:cubicBezTo>
                    <a:lnTo>
                      <a:pt x="0" y="0"/>
                    </a:lnTo>
                    <a:cubicBezTo>
                      <a:pt x="452247" y="63341"/>
                      <a:pt x="891730" y="197358"/>
                      <a:pt x="1302353" y="397193"/>
                    </a:cubicBezTo>
                    <a:lnTo>
                      <a:pt x="1302353" y="1492568"/>
                    </a:lnTo>
                    <a:close/>
                  </a:path>
                </a:pathLst>
              </a:custGeom>
              <a:solidFill>
                <a:schemeClr val="accent1">
                  <a:lumMod val="20000"/>
                  <a:lumOff val="80000"/>
                </a:schemeClr>
              </a:solidFill>
              <a:ln w="9525" cap="flat">
                <a:no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id="{4086B011-4828-C322-73F8-D98C038F00F3}"/>
                  </a:ext>
                </a:extLst>
              </p:cNvPr>
              <p:cNvSpPr/>
              <p:nvPr/>
            </p:nvSpPr>
            <p:spPr>
              <a:xfrm>
                <a:off x="6567229" y="1566631"/>
                <a:ext cx="1302353" cy="1492567"/>
              </a:xfrm>
              <a:custGeom>
                <a:avLst/>
                <a:gdLst>
                  <a:gd name="connsiteX0" fmla="*/ 1302353 w 1302353"/>
                  <a:gd name="connsiteY0" fmla="*/ 1492568 h 1492567"/>
                  <a:gd name="connsiteX1" fmla="*/ 0 w 1302353"/>
                  <a:gd name="connsiteY1" fmla="*/ 1095375 h 1492567"/>
                  <a:gd name="connsiteX2" fmla="*/ 0 w 1302353"/>
                  <a:gd name="connsiteY2" fmla="*/ 0 h 1492567"/>
                  <a:gd name="connsiteX3" fmla="*/ 1302353 w 1302353"/>
                  <a:gd name="connsiteY3" fmla="*/ 397193 h 1492567"/>
                  <a:gd name="connsiteX4" fmla="*/ 1302353 w 1302353"/>
                  <a:gd name="connsiteY4" fmla="*/ 1492568 h 14925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2353" h="1492567">
                    <a:moveTo>
                      <a:pt x="1302353" y="1492568"/>
                    </a:moveTo>
                    <a:cubicBezTo>
                      <a:pt x="891730" y="1292733"/>
                      <a:pt x="452247" y="1158716"/>
                      <a:pt x="0" y="1095375"/>
                    </a:cubicBezTo>
                    <a:lnTo>
                      <a:pt x="0" y="0"/>
                    </a:lnTo>
                    <a:cubicBezTo>
                      <a:pt x="452247" y="63341"/>
                      <a:pt x="891730" y="197358"/>
                      <a:pt x="1302353" y="397193"/>
                    </a:cubicBezTo>
                    <a:lnTo>
                      <a:pt x="1302353" y="1492568"/>
                    </a:lnTo>
                    <a:close/>
                  </a:path>
                </a:pathLst>
              </a:custGeom>
              <a:solidFill>
                <a:schemeClr val="bg1">
                  <a:lumMod val="95000"/>
                  <a:alpha val="50000"/>
                </a:schemeClr>
              </a:solidFill>
              <a:ln w="9525" cap="flat">
                <a:no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id="{07F74EB1-C6F8-50A1-4C49-92FE1475A273}"/>
                  </a:ext>
                </a:extLst>
              </p:cNvPr>
              <p:cNvSpPr/>
              <p:nvPr/>
            </p:nvSpPr>
            <p:spPr>
              <a:xfrm>
                <a:off x="6598157" y="1751361"/>
                <a:ext cx="1302353" cy="397192"/>
              </a:xfrm>
              <a:custGeom>
                <a:avLst/>
                <a:gdLst>
                  <a:gd name="connsiteX0" fmla="*/ 0 w 1302353"/>
                  <a:gd name="connsiteY0" fmla="*/ 0 h 397192"/>
                  <a:gd name="connsiteX1" fmla="*/ 1302353 w 1302353"/>
                  <a:gd name="connsiteY1" fmla="*/ 397193 h 397192"/>
                </a:gdLst>
                <a:ahLst/>
                <a:cxnLst>
                  <a:cxn ang="0">
                    <a:pos x="connsiteX0" y="connsiteY0"/>
                  </a:cxn>
                  <a:cxn ang="0">
                    <a:pos x="connsiteX1" y="connsiteY1"/>
                  </a:cxn>
                </a:cxnLst>
                <a:rect l="l" t="t" r="r" b="b"/>
                <a:pathLst>
                  <a:path w="1302353" h="397192">
                    <a:moveTo>
                      <a:pt x="0" y="0"/>
                    </a:moveTo>
                    <a:cubicBezTo>
                      <a:pt x="452247" y="63341"/>
                      <a:pt x="891730" y="197358"/>
                      <a:pt x="1302353" y="397193"/>
                    </a:cubicBezTo>
                  </a:path>
                </a:pathLst>
              </a:custGeom>
              <a:noFill/>
              <a:ln w="7144" cap="rnd">
                <a:solidFill>
                  <a:srgbClr val="263238"/>
                </a:solidFill>
                <a:prstDash val="solid"/>
                <a:round/>
              </a:ln>
            </p:spPr>
            <p:txBody>
              <a:bodyPr rtlCol="0" anchor="ctr"/>
              <a:lstStyle/>
              <a:p>
                <a:endParaRPr lang="zh-CN" altLang="en-US"/>
              </a:p>
            </p:txBody>
          </p:sp>
          <p:sp>
            <p:nvSpPr>
              <p:cNvPr id="75" name="任意多边形: 形状 74">
                <a:extLst>
                  <a:ext uri="{FF2B5EF4-FFF2-40B4-BE49-F238E27FC236}">
                    <a16:creationId xmlns:a16="http://schemas.microsoft.com/office/drawing/2014/main" id="{0158D2D1-00F4-C398-A824-8E20ED1CBCCE}"/>
                  </a:ext>
                </a:extLst>
              </p:cNvPr>
              <p:cNvSpPr/>
              <p:nvPr/>
            </p:nvSpPr>
            <p:spPr>
              <a:xfrm>
                <a:off x="6598157" y="1970436"/>
                <a:ext cx="1302353" cy="397192"/>
              </a:xfrm>
              <a:custGeom>
                <a:avLst/>
                <a:gdLst>
                  <a:gd name="connsiteX0" fmla="*/ 1302353 w 1302353"/>
                  <a:gd name="connsiteY0" fmla="*/ 397193 h 397192"/>
                  <a:gd name="connsiteX1" fmla="*/ 0 w 1302353"/>
                  <a:gd name="connsiteY1" fmla="*/ 0 h 397192"/>
                </a:gdLst>
                <a:ahLst/>
                <a:cxnLst>
                  <a:cxn ang="0">
                    <a:pos x="connsiteX0" y="connsiteY0"/>
                  </a:cxn>
                  <a:cxn ang="0">
                    <a:pos x="connsiteX1" y="connsiteY1"/>
                  </a:cxn>
                </a:cxnLst>
                <a:rect l="l" t="t" r="r" b="b"/>
                <a:pathLst>
                  <a:path w="1302353" h="397192">
                    <a:moveTo>
                      <a:pt x="1302353" y="397193"/>
                    </a:moveTo>
                    <a:cubicBezTo>
                      <a:pt x="891730" y="197358"/>
                      <a:pt x="452247" y="63341"/>
                      <a:pt x="0" y="0"/>
                    </a:cubicBezTo>
                  </a:path>
                </a:pathLst>
              </a:custGeom>
              <a:noFill/>
              <a:ln w="7144" cap="rnd">
                <a:solidFill>
                  <a:srgbClr val="263238"/>
                </a:solidFill>
                <a:prstDash val="solid"/>
                <a:round/>
              </a:ln>
            </p:spPr>
            <p:txBody>
              <a:bodyPr rtlCol="0" anchor="ctr"/>
              <a:lstStyle/>
              <a:p>
                <a:endParaRPr lang="zh-CN" altLang="en-US"/>
              </a:p>
            </p:txBody>
          </p:sp>
          <p:sp>
            <p:nvSpPr>
              <p:cNvPr id="76" name="任意多边形: 形状 75">
                <a:extLst>
                  <a:ext uri="{FF2B5EF4-FFF2-40B4-BE49-F238E27FC236}">
                    <a16:creationId xmlns:a16="http://schemas.microsoft.com/office/drawing/2014/main" id="{5793E9F8-FFDF-2CF8-EE0C-EDEA99B9E315}"/>
                  </a:ext>
                </a:extLst>
              </p:cNvPr>
              <p:cNvSpPr/>
              <p:nvPr/>
            </p:nvSpPr>
            <p:spPr>
              <a:xfrm>
                <a:off x="6598157" y="2189511"/>
                <a:ext cx="1302353" cy="397192"/>
              </a:xfrm>
              <a:custGeom>
                <a:avLst/>
                <a:gdLst>
                  <a:gd name="connsiteX0" fmla="*/ 0 w 1302353"/>
                  <a:gd name="connsiteY0" fmla="*/ 0 h 397192"/>
                  <a:gd name="connsiteX1" fmla="*/ 1302353 w 1302353"/>
                  <a:gd name="connsiteY1" fmla="*/ 397192 h 397192"/>
                </a:gdLst>
                <a:ahLst/>
                <a:cxnLst>
                  <a:cxn ang="0">
                    <a:pos x="connsiteX0" y="connsiteY0"/>
                  </a:cxn>
                  <a:cxn ang="0">
                    <a:pos x="connsiteX1" y="connsiteY1"/>
                  </a:cxn>
                </a:cxnLst>
                <a:rect l="l" t="t" r="r" b="b"/>
                <a:pathLst>
                  <a:path w="1302353" h="397192">
                    <a:moveTo>
                      <a:pt x="0" y="0"/>
                    </a:moveTo>
                    <a:cubicBezTo>
                      <a:pt x="452247" y="63341"/>
                      <a:pt x="891730" y="197358"/>
                      <a:pt x="1302353" y="397192"/>
                    </a:cubicBezTo>
                  </a:path>
                </a:pathLst>
              </a:custGeom>
              <a:noFill/>
              <a:ln w="7144" cap="rnd">
                <a:solidFill>
                  <a:srgbClr val="263238"/>
                </a:solidFill>
                <a:prstDash val="solid"/>
                <a:round/>
              </a:ln>
            </p:spPr>
            <p:txBody>
              <a:bodyPr rtlCol="0" anchor="ctr"/>
              <a:lstStyle/>
              <a:p>
                <a:endParaRPr lang="zh-CN" altLang="en-US"/>
              </a:p>
            </p:txBody>
          </p:sp>
          <p:sp>
            <p:nvSpPr>
              <p:cNvPr id="77" name="任意多边形: 形状 76">
                <a:extLst>
                  <a:ext uri="{FF2B5EF4-FFF2-40B4-BE49-F238E27FC236}">
                    <a16:creationId xmlns:a16="http://schemas.microsoft.com/office/drawing/2014/main" id="{77B9D2C6-C7D2-4C16-B259-0F7C5E788300}"/>
                  </a:ext>
                </a:extLst>
              </p:cNvPr>
              <p:cNvSpPr/>
              <p:nvPr/>
            </p:nvSpPr>
            <p:spPr>
              <a:xfrm>
                <a:off x="6598157" y="2189511"/>
                <a:ext cx="1302353" cy="397192"/>
              </a:xfrm>
              <a:custGeom>
                <a:avLst/>
                <a:gdLst>
                  <a:gd name="connsiteX0" fmla="*/ 1302353 w 1302353"/>
                  <a:gd name="connsiteY0" fmla="*/ 397192 h 397192"/>
                  <a:gd name="connsiteX1" fmla="*/ 0 w 1302353"/>
                  <a:gd name="connsiteY1" fmla="*/ 0 h 397192"/>
                </a:gdLst>
                <a:ahLst/>
                <a:cxnLst>
                  <a:cxn ang="0">
                    <a:pos x="connsiteX0" y="connsiteY0"/>
                  </a:cxn>
                  <a:cxn ang="0">
                    <a:pos x="connsiteX1" y="connsiteY1"/>
                  </a:cxn>
                </a:cxnLst>
                <a:rect l="l" t="t" r="r" b="b"/>
                <a:pathLst>
                  <a:path w="1302353" h="397192">
                    <a:moveTo>
                      <a:pt x="1302353" y="397192"/>
                    </a:moveTo>
                    <a:cubicBezTo>
                      <a:pt x="891730" y="197358"/>
                      <a:pt x="452247" y="63341"/>
                      <a:pt x="0" y="0"/>
                    </a:cubicBezTo>
                  </a:path>
                </a:pathLst>
              </a:custGeom>
              <a:noFill/>
              <a:ln w="7144" cap="rnd">
                <a:solidFill>
                  <a:srgbClr val="263238"/>
                </a:solidFill>
                <a:prstDash val="solid"/>
                <a:round/>
              </a:ln>
            </p:spPr>
            <p:txBody>
              <a:bodyPr rtlCol="0" anchor="ctr"/>
              <a:lstStyle/>
              <a:p>
                <a:endParaRPr lang="zh-CN" altLang="en-US"/>
              </a:p>
            </p:txBody>
          </p:sp>
          <p:sp>
            <p:nvSpPr>
              <p:cNvPr id="78" name="任意多边形: 形状 77">
                <a:extLst>
                  <a:ext uri="{FF2B5EF4-FFF2-40B4-BE49-F238E27FC236}">
                    <a16:creationId xmlns:a16="http://schemas.microsoft.com/office/drawing/2014/main" id="{6FF5631A-82B2-0CD0-97ED-9E7E280663BB}"/>
                  </a:ext>
                </a:extLst>
              </p:cNvPr>
              <p:cNvSpPr/>
              <p:nvPr/>
            </p:nvSpPr>
            <p:spPr>
              <a:xfrm>
                <a:off x="6598157" y="2408586"/>
                <a:ext cx="1302353" cy="397192"/>
              </a:xfrm>
              <a:custGeom>
                <a:avLst/>
                <a:gdLst>
                  <a:gd name="connsiteX0" fmla="*/ 0 w 1302353"/>
                  <a:gd name="connsiteY0" fmla="*/ 0 h 397192"/>
                  <a:gd name="connsiteX1" fmla="*/ 1302353 w 1302353"/>
                  <a:gd name="connsiteY1" fmla="*/ 397193 h 397192"/>
                </a:gdLst>
                <a:ahLst/>
                <a:cxnLst>
                  <a:cxn ang="0">
                    <a:pos x="connsiteX0" y="connsiteY0"/>
                  </a:cxn>
                  <a:cxn ang="0">
                    <a:pos x="connsiteX1" y="connsiteY1"/>
                  </a:cxn>
                </a:cxnLst>
                <a:rect l="l" t="t" r="r" b="b"/>
                <a:pathLst>
                  <a:path w="1302353" h="397192">
                    <a:moveTo>
                      <a:pt x="0" y="0"/>
                    </a:moveTo>
                    <a:cubicBezTo>
                      <a:pt x="452247" y="63341"/>
                      <a:pt x="891730" y="197358"/>
                      <a:pt x="1302353" y="397193"/>
                    </a:cubicBezTo>
                  </a:path>
                </a:pathLst>
              </a:custGeom>
              <a:noFill/>
              <a:ln w="7144" cap="rnd">
                <a:solidFill>
                  <a:srgbClr val="263238"/>
                </a:solidFill>
                <a:prstDash val="solid"/>
                <a:round/>
              </a:ln>
            </p:spPr>
            <p:txBody>
              <a:bodyPr rtlCol="0" anchor="ctr"/>
              <a:lstStyle/>
              <a:p>
                <a:endParaRPr lang="zh-CN" altLang="en-US"/>
              </a:p>
            </p:txBody>
          </p:sp>
          <p:sp>
            <p:nvSpPr>
              <p:cNvPr id="79" name="任意多边形: 形状 78">
                <a:extLst>
                  <a:ext uri="{FF2B5EF4-FFF2-40B4-BE49-F238E27FC236}">
                    <a16:creationId xmlns:a16="http://schemas.microsoft.com/office/drawing/2014/main" id="{7FF94394-97BA-983C-2FC8-D697E2959E52}"/>
                  </a:ext>
                </a:extLst>
              </p:cNvPr>
              <p:cNvSpPr/>
              <p:nvPr/>
            </p:nvSpPr>
            <p:spPr>
              <a:xfrm>
                <a:off x="7042975" y="1614201"/>
                <a:ext cx="9525" cy="1095375"/>
              </a:xfrm>
              <a:custGeom>
                <a:avLst/>
                <a:gdLst>
                  <a:gd name="connsiteX0" fmla="*/ 0 w 9525"/>
                  <a:gd name="connsiteY0" fmla="*/ 1095375 h 1095375"/>
                  <a:gd name="connsiteX1" fmla="*/ 0 w 9525"/>
                  <a:gd name="connsiteY1" fmla="*/ 0 h 1095375"/>
                </a:gdLst>
                <a:ahLst/>
                <a:cxnLst>
                  <a:cxn ang="0">
                    <a:pos x="connsiteX0" y="connsiteY0"/>
                  </a:cxn>
                  <a:cxn ang="0">
                    <a:pos x="connsiteX1" y="connsiteY1"/>
                  </a:cxn>
                </a:cxnLst>
                <a:rect l="l" t="t" r="r" b="b"/>
                <a:pathLst>
                  <a:path w="9525" h="1095375">
                    <a:moveTo>
                      <a:pt x="0" y="1095375"/>
                    </a:moveTo>
                    <a:lnTo>
                      <a:pt x="0" y="0"/>
                    </a:lnTo>
                  </a:path>
                </a:pathLst>
              </a:custGeom>
              <a:noFill/>
              <a:ln w="7144" cap="rnd">
                <a:solidFill>
                  <a:srgbClr val="263238"/>
                </a:solidFill>
                <a:prstDash val="solid"/>
                <a:round/>
              </a:ln>
            </p:spPr>
            <p:txBody>
              <a:bodyPr rtlCol="0" anchor="ctr"/>
              <a:lstStyle/>
              <a:p>
                <a:endParaRPr lang="zh-CN" altLang="en-US"/>
              </a:p>
            </p:txBody>
          </p:sp>
          <p:sp>
            <p:nvSpPr>
              <p:cNvPr id="80" name="任意多边形: 形状 79">
                <a:extLst>
                  <a:ext uri="{FF2B5EF4-FFF2-40B4-BE49-F238E27FC236}">
                    <a16:creationId xmlns:a16="http://schemas.microsoft.com/office/drawing/2014/main" id="{A1663BF1-294A-CA3A-9341-07535DD09162}"/>
                  </a:ext>
                </a:extLst>
              </p:cNvPr>
              <p:cNvSpPr/>
              <p:nvPr/>
            </p:nvSpPr>
            <p:spPr>
              <a:xfrm>
                <a:off x="6821423" y="1566957"/>
                <a:ext cx="9525" cy="1095375"/>
              </a:xfrm>
              <a:custGeom>
                <a:avLst/>
                <a:gdLst>
                  <a:gd name="connsiteX0" fmla="*/ 0 w 9525"/>
                  <a:gd name="connsiteY0" fmla="*/ 0 h 1095375"/>
                  <a:gd name="connsiteX1" fmla="*/ 0 w 9525"/>
                  <a:gd name="connsiteY1" fmla="*/ 1095375 h 1095375"/>
                </a:gdLst>
                <a:ahLst/>
                <a:cxnLst>
                  <a:cxn ang="0">
                    <a:pos x="connsiteX0" y="connsiteY0"/>
                  </a:cxn>
                  <a:cxn ang="0">
                    <a:pos x="connsiteX1" y="connsiteY1"/>
                  </a:cxn>
                </a:cxnLst>
                <a:rect l="l" t="t" r="r" b="b"/>
                <a:pathLst>
                  <a:path w="9525" h="1095375">
                    <a:moveTo>
                      <a:pt x="0" y="0"/>
                    </a:moveTo>
                    <a:lnTo>
                      <a:pt x="0" y="1095375"/>
                    </a:lnTo>
                  </a:path>
                </a:pathLst>
              </a:custGeom>
              <a:noFill/>
              <a:ln w="7144" cap="rnd">
                <a:solidFill>
                  <a:srgbClr val="263238"/>
                </a:solidFill>
                <a:prstDash val="solid"/>
                <a:round/>
              </a:ln>
            </p:spPr>
            <p:txBody>
              <a:bodyPr rtlCol="0" anchor="ctr"/>
              <a:lstStyle/>
              <a:p>
                <a:endParaRPr lang="zh-CN" altLang="en-US"/>
              </a:p>
            </p:txBody>
          </p:sp>
          <p:sp>
            <p:nvSpPr>
              <p:cNvPr id="81" name="任意多边形: 形状 80">
                <a:extLst>
                  <a:ext uri="{FF2B5EF4-FFF2-40B4-BE49-F238E27FC236}">
                    <a16:creationId xmlns:a16="http://schemas.microsoft.com/office/drawing/2014/main" id="{4958AA94-01B3-9338-5255-5DC6F366AAD8}"/>
                  </a:ext>
                </a:extLst>
              </p:cNvPr>
              <p:cNvSpPr/>
              <p:nvPr/>
            </p:nvSpPr>
            <p:spPr>
              <a:xfrm>
                <a:off x="7262240" y="1674018"/>
                <a:ext cx="9525" cy="1095375"/>
              </a:xfrm>
              <a:custGeom>
                <a:avLst/>
                <a:gdLst>
                  <a:gd name="connsiteX0" fmla="*/ 0 w 9525"/>
                  <a:gd name="connsiteY0" fmla="*/ 1095375 h 1095375"/>
                  <a:gd name="connsiteX1" fmla="*/ 0 w 9525"/>
                  <a:gd name="connsiteY1" fmla="*/ 0 h 1095375"/>
                </a:gdLst>
                <a:ahLst/>
                <a:cxnLst>
                  <a:cxn ang="0">
                    <a:pos x="connsiteX0" y="connsiteY0"/>
                  </a:cxn>
                  <a:cxn ang="0">
                    <a:pos x="connsiteX1" y="connsiteY1"/>
                  </a:cxn>
                </a:cxnLst>
                <a:rect l="l" t="t" r="r" b="b"/>
                <a:pathLst>
                  <a:path w="9525" h="1095375">
                    <a:moveTo>
                      <a:pt x="0" y="1095375"/>
                    </a:moveTo>
                    <a:lnTo>
                      <a:pt x="0" y="0"/>
                    </a:lnTo>
                  </a:path>
                </a:pathLst>
              </a:custGeom>
              <a:noFill/>
              <a:ln w="7144" cap="rnd">
                <a:solidFill>
                  <a:srgbClr val="263238"/>
                </a:solidFill>
                <a:prstDash val="solid"/>
                <a:round/>
              </a:ln>
            </p:spPr>
            <p:txBody>
              <a:bodyPr rtlCol="0" anchor="ctr"/>
              <a:lstStyle/>
              <a:p>
                <a:endParaRPr lang="zh-CN" altLang="en-US"/>
              </a:p>
            </p:txBody>
          </p:sp>
          <p:sp>
            <p:nvSpPr>
              <p:cNvPr id="82" name="任意多边形: 形状 81">
                <a:extLst>
                  <a:ext uri="{FF2B5EF4-FFF2-40B4-BE49-F238E27FC236}">
                    <a16:creationId xmlns:a16="http://schemas.microsoft.com/office/drawing/2014/main" id="{2912282F-43E8-DEDE-05E4-B8C83E27FDAA}"/>
                  </a:ext>
                </a:extLst>
              </p:cNvPr>
              <p:cNvSpPr/>
              <p:nvPr/>
            </p:nvSpPr>
            <p:spPr>
              <a:xfrm>
                <a:off x="7691532" y="1831752"/>
                <a:ext cx="9525" cy="1095374"/>
              </a:xfrm>
              <a:custGeom>
                <a:avLst/>
                <a:gdLst>
                  <a:gd name="connsiteX0" fmla="*/ 0 w 9525"/>
                  <a:gd name="connsiteY0" fmla="*/ 1095375 h 1095374"/>
                  <a:gd name="connsiteX1" fmla="*/ 0 w 9525"/>
                  <a:gd name="connsiteY1" fmla="*/ 0 h 1095374"/>
                </a:gdLst>
                <a:ahLst/>
                <a:cxnLst>
                  <a:cxn ang="0">
                    <a:pos x="connsiteX0" y="connsiteY0"/>
                  </a:cxn>
                  <a:cxn ang="0">
                    <a:pos x="connsiteX1" y="connsiteY1"/>
                  </a:cxn>
                </a:cxnLst>
                <a:rect l="l" t="t" r="r" b="b"/>
                <a:pathLst>
                  <a:path w="9525" h="1095374">
                    <a:moveTo>
                      <a:pt x="0" y="1095375"/>
                    </a:moveTo>
                    <a:lnTo>
                      <a:pt x="0" y="0"/>
                    </a:lnTo>
                  </a:path>
                </a:pathLst>
              </a:custGeom>
              <a:noFill/>
              <a:ln w="7144" cap="rnd">
                <a:solidFill>
                  <a:srgbClr val="263238"/>
                </a:solidFill>
                <a:prstDash val="solid"/>
                <a:round/>
              </a:ln>
            </p:spPr>
            <p:txBody>
              <a:bodyPr rtlCol="0" anchor="ctr"/>
              <a:lstStyle/>
              <a:p>
                <a:endParaRPr lang="zh-CN" altLang="en-US"/>
              </a:p>
            </p:txBody>
          </p:sp>
          <p:sp>
            <p:nvSpPr>
              <p:cNvPr id="83" name="任意多边形: 形状 82">
                <a:extLst>
                  <a:ext uri="{FF2B5EF4-FFF2-40B4-BE49-F238E27FC236}">
                    <a16:creationId xmlns:a16="http://schemas.microsoft.com/office/drawing/2014/main" id="{0FC39DAC-8B7D-6103-8B14-4C7B0B41161F}"/>
                  </a:ext>
                </a:extLst>
              </p:cNvPr>
              <p:cNvSpPr/>
              <p:nvPr/>
            </p:nvSpPr>
            <p:spPr>
              <a:xfrm>
                <a:off x="7478553" y="1746599"/>
                <a:ext cx="9525" cy="1095374"/>
              </a:xfrm>
              <a:custGeom>
                <a:avLst/>
                <a:gdLst>
                  <a:gd name="connsiteX0" fmla="*/ 0 w 9525"/>
                  <a:gd name="connsiteY0" fmla="*/ 0 h 1095374"/>
                  <a:gd name="connsiteX1" fmla="*/ 0 w 9525"/>
                  <a:gd name="connsiteY1" fmla="*/ 1095375 h 1095374"/>
                </a:gdLst>
                <a:ahLst/>
                <a:cxnLst>
                  <a:cxn ang="0">
                    <a:pos x="connsiteX0" y="connsiteY0"/>
                  </a:cxn>
                  <a:cxn ang="0">
                    <a:pos x="connsiteX1" y="connsiteY1"/>
                  </a:cxn>
                </a:cxnLst>
                <a:rect l="l" t="t" r="r" b="b"/>
                <a:pathLst>
                  <a:path w="9525" h="1095374">
                    <a:moveTo>
                      <a:pt x="0" y="0"/>
                    </a:moveTo>
                    <a:lnTo>
                      <a:pt x="0" y="1095375"/>
                    </a:lnTo>
                  </a:path>
                </a:pathLst>
              </a:custGeom>
              <a:noFill/>
              <a:ln w="7144" cap="rnd">
                <a:solidFill>
                  <a:srgbClr val="263238"/>
                </a:solidFill>
                <a:prstDash val="solid"/>
                <a:round/>
              </a:ln>
            </p:spPr>
            <p:txBody>
              <a:bodyPr rtlCol="0" anchor="ctr"/>
              <a:lstStyle/>
              <a:p>
                <a:endParaRPr lang="zh-CN" altLang="en-US"/>
              </a:p>
            </p:txBody>
          </p:sp>
          <p:sp>
            <p:nvSpPr>
              <p:cNvPr id="84" name="任意多边形: 形状 83">
                <a:extLst>
                  <a:ext uri="{FF2B5EF4-FFF2-40B4-BE49-F238E27FC236}">
                    <a16:creationId xmlns:a16="http://schemas.microsoft.com/office/drawing/2014/main" id="{B14F25F7-297B-EAC7-439D-EEEBF1627714}"/>
                  </a:ext>
                </a:extLst>
              </p:cNvPr>
              <p:cNvSpPr/>
              <p:nvPr/>
            </p:nvSpPr>
            <p:spPr>
              <a:xfrm>
                <a:off x="6583487" y="1517808"/>
                <a:ext cx="1330548" cy="1522909"/>
              </a:xfrm>
              <a:custGeom>
                <a:avLst/>
                <a:gdLst>
                  <a:gd name="connsiteX0" fmla="*/ 1317023 w 1330548"/>
                  <a:gd name="connsiteY0" fmla="*/ 1521333 h 1522909"/>
                  <a:gd name="connsiteX1" fmla="*/ 14670 w 1330548"/>
                  <a:gd name="connsiteY1" fmla="*/ 1124141 h 1522909"/>
                  <a:gd name="connsiteX2" fmla="*/ 1 w 1330548"/>
                  <a:gd name="connsiteY2" fmla="*/ 1108043 h 1522909"/>
                  <a:gd name="connsiteX3" fmla="*/ 1 w 1330548"/>
                  <a:gd name="connsiteY3" fmla="*/ 12668 h 1522909"/>
                  <a:gd name="connsiteX4" fmla="*/ 12289 w 1330548"/>
                  <a:gd name="connsiteY4" fmla="*/ 0 h 1522909"/>
                  <a:gd name="connsiteX5" fmla="*/ 14670 w 1330548"/>
                  <a:gd name="connsiteY5" fmla="*/ 190 h 1522909"/>
                  <a:gd name="connsiteX6" fmla="*/ 1317023 w 1330548"/>
                  <a:gd name="connsiteY6" fmla="*/ 397383 h 1522909"/>
                  <a:gd name="connsiteX7" fmla="*/ 1330549 w 1330548"/>
                  <a:gd name="connsiteY7" fmla="*/ 418529 h 1522909"/>
                  <a:gd name="connsiteX8" fmla="*/ 1330549 w 1330548"/>
                  <a:gd name="connsiteY8" fmla="*/ 1513903 h 1522909"/>
                  <a:gd name="connsiteX9" fmla="*/ 1317023 w 1330548"/>
                  <a:gd name="connsiteY9" fmla="*/ 1521333 h 1522909"/>
                  <a:gd name="connsiteX10" fmla="*/ 29243 w 1330548"/>
                  <a:gd name="connsiteY10" fmla="*/ 1097471 h 1522909"/>
                  <a:gd name="connsiteX11" fmla="*/ 1303498 w 1330548"/>
                  <a:gd name="connsiteY11" fmla="*/ 1485995 h 1522909"/>
                  <a:gd name="connsiteX12" fmla="*/ 1303498 w 1330548"/>
                  <a:gd name="connsiteY12" fmla="*/ 419195 h 1522909"/>
                  <a:gd name="connsiteX13" fmla="*/ 29243 w 1330548"/>
                  <a:gd name="connsiteY13" fmla="*/ 30671 h 1522909"/>
                  <a:gd name="connsiteX14" fmla="*/ 29243 w 1330548"/>
                  <a:gd name="connsiteY14" fmla="*/ 1097471 h 1522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30548" h="1522909">
                    <a:moveTo>
                      <a:pt x="1317023" y="1521333"/>
                    </a:moveTo>
                    <a:cubicBezTo>
                      <a:pt x="906400" y="1321499"/>
                      <a:pt x="466917" y="1187482"/>
                      <a:pt x="14670" y="1124141"/>
                    </a:cubicBezTo>
                    <a:cubicBezTo>
                      <a:pt x="6478" y="1123093"/>
                      <a:pt x="287" y="1116235"/>
                      <a:pt x="1" y="1108043"/>
                    </a:cubicBezTo>
                    <a:lnTo>
                      <a:pt x="1" y="12668"/>
                    </a:lnTo>
                    <a:cubicBezTo>
                      <a:pt x="-94" y="5810"/>
                      <a:pt x="5431" y="95"/>
                      <a:pt x="12289" y="0"/>
                    </a:cubicBezTo>
                    <a:cubicBezTo>
                      <a:pt x="13050" y="0"/>
                      <a:pt x="13908" y="95"/>
                      <a:pt x="14670" y="190"/>
                    </a:cubicBezTo>
                    <a:cubicBezTo>
                      <a:pt x="466917" y="63532"/>
                      <a:pt x="906400" y="197549"/>
                      <a:pt x="1317023" y="397383"/>
                    </a:cubicBezTo>
                    <a:cubicBezTo>
                      <a:pt x="1324833" y="401669"/>
                      <a:pt x="1329882" y="409670"/>
                      <a:pt x="1330549" y="418529"/>
                    </a:cubicBezTo>
                    <a:lnTo>
                      <a:pt x="1330549" y="1513903"/>
                    </a:lnTo>
                    <a:cubicBezTo>
                      <a:pt x="1330549" y="1521809"/>
                      <a:pt x="1324453" y="1525143"/>
                      <a:pt x="1317023" y="1521333"/>
                    </a:cubicBezTo>
                    <a:close/>
                    <a:moveTo>
                      <a:pt x="29243" y="1097471"/>
                    </a:moveTo>
                    <a:cubicBezTo>
                      <a:pt x="471394" y="1160907"/>
                      <a:pt x="901162" y="1291971"/>
                      <a:pt x="1303498" y="1485995"/>
                    </a:cubicBezTo>
                    <a:lnTo>
                      <a:pt x="1303498" y="419195"/>
                    </a:lnTo>
                    <a:cubicBezTo>
                      <a:pt x="901162" y="225171"/>
                      <a:pt x="471394" y="94107"/>
                      <a:pt x="29243" y="30671"/>
                    </a:cubicBezTo>
                    <a:lnTo>
                      <a:pt x="29243" y="1097471"/>
                    </a:lnTo>
                    <a:close/>
                  </a:path>
                </a:pathLst>
              </a:custGeom>
              <a:solidFill>
                <a:srgbClr val="9900EF"/>
              </a:solidFill>
              <a:ln w="9525" cap="flat">
                <a:solidFill>
                  <a:schemeClr val="accent2"/>
                </a:solidFill>
                <a:prstDash val="solid"/>
                <a:miter/>
              </a:ln>
            </p:spPr>
            <p:txBody>
              <a:bodyPr rtlCol="0" anchor="ctr"/>
              <a:lstStyle/>
              <a:p>
                <a:endParaRPr lang="zh-CN" altLang="en-US"/>
              </a:p>
            </p:txBody>
          </p:sp>
          <p:sp>
            <p:nvSpPr>
              <p:cNvPr id="85" name="任意多边形: 形状 84">
                <a:extLst>
                  <a:ext uri="{FF2B5EF4-FFF2-40B4-BE49-F238E27FC236}">
                    <a16:creationId xmlns:a16="http://schemas.microsoft.com/office/drawing/2014/main" id="{39A230AE-0C98-23A0-4985-2B261B738793}"/>
                  </a:ext>
                </a:extLst>
              </p:cNvPr>
              <p:cNvSpPr/>
              <p:nvPr/>
            </p:nvSpPr>
            <p:spPr>
              <a:xfrm>
                <a:off x="6876668" y="2278189"/>
                <a:ext cx="55435" cy="392429"/>
              </a:xfrm>
              <a:custGeom>
                <a:avLst/>
                <a:gdLst>
                  <a:gd name="connsiteX0" fmla="*/ 55436 w 55435"/>
                  <a:gd name="connsiteY0" fmla="*/ 392430 h 392429"/>
                  <a:gd name="connsiteX1" fmla="*/ 0 w 55435"/>
                  <a:gd name="connsiteY1" fmla="*/ 381000 h 392429"/>
                  <a:gd name="connsiteX2" fmla="*/ 0 w 55435"/>
                  <a:gd name="connsiteY2" fmla="*/ 0 h 392429"/>
                  <a:gd name="connsiteX3" fmla="*/ 55436 w 55435"/>
                  <a:gd name="connsiteY3" fmla="*/ 11430 h 392429"/>
                  <a:gd name="connsiteX4" fmla="*/ 55436 w 55435"/>
                  <a:gd name="connsiteY4" fmla="*/ 392430 h 3924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435" h="392429">
                    <a:moveTo>
                      <a:pt x="55436" y="392430"/>
                    </a:moveTo>
                    <a:cubicBezTo>
                      <a:pt x="33242" y="387667"/>
                      <a:pt x="22193" y="385382"/>
                      <a:pt x="0" y="381000"/>
                    </a:cubicBezTo>
                    <a:lnTo>
                      <a:pt x="0" y="0"/>
                    </a:lnTo>
                    <a:cubicBezTo>
                      <a:pt x="22193" y="4477"/>
                      <a:pt x="33242" y="6763"/>
                      <a:pt x="55436" y="11430"/>
                    </a:cubicBezTo>
                    <a:lnTo>
                      <a:pt x="55436" y="392430"/>
                    </a:lnTo>
                    <a:close/>
                  </a:path>
                </a:pathLst>
              </a:custGeom>
              <a:solidFill>
                <a:schemeClr val="bg2">
                  <a:lumMod val="25000"/>
                </a:schemeClr>
              </a:solidFill>
              <a:ln w="7144" cap="rnd">
                <a:solidFill>
                  <a:srgbClr val="263238"/>
                </a:solidFill>
                <a:prstDash val="solid"/>
                <a:round/>
              </a:ln>
            </p:spPr>
            <p:txBody>
              <a:bodyPr rtlCol="0" anchor="ctr"/>
              <a:lstStyle/>
              <a:p>
                <a:endParaRPr lang="zh-CN" altLang="en-US"/>
              </a:p>
            </p:txBody>
          </p:sp>
          <p:sp>
            <p:nvSpPr>
              <p:cNvPr id="86" name="任意多边形: 形状 85">
                <a:extLst>
                  <a:ext uri="{FF2B5EF4-FFF2-40B4-BE49-F238E27FC236}">
                    <a16:creationId xmlns:a16="http://schemas.microsoft.com/office/drawing/2014/main" id="{5C6BDE07-71AC-9FAA-18BF-9A36864A3DC5}"/>
                  </a:ext>
                </a:extLst>
              </p:cNvPr>
              <p:cNvSpPr/>
              <p:nvPr/>
            </p:nvSpPr>
            <p:spPr>
              <a:xfrm>
                <a:off x="6932485" y="2342959"/>
                <a:ext cx="55340" cy="339852"/>
              </a:xfrm>
              <a:custGeom>
                <a:avLst/>
                <a:gdLst>
                  <a:gd name="connsiteX0" fmla="*/ 55340 w 55340"/>
                  <a:gd name="connsiteY0" fmla="*/ 339852 h 339852"/>
                  <a:gd name="connsiteX1" fmla="*/ 0 w 55340"/>
                  <a:gd name="connsiteY1" fmla="*/ 327660 h 339852"/>
                  <a:gd name="connsiteX2" fmla="*/ 0 w 55340"/>
                  <a:gd name="connsiteY2" fmla="*/ 0 h 339852"/>
                  <a:gd name="connsiteX3" fmla="*/ 55340 w 55340"/>
                  <a:gd name="connsiteY3" fmla="*/ 12192 h 339852"/>
                  <a:gd name="connsiteX4" fmla="*/ 55340 w 55340"/>
                  <a:gd name="connsiteY4" fmla="*/ 339852 h 3398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340" h="339852">
                    <a:moveTo>
                      <a:pt x="55340" y="339852"/>
                    </a:moveTo>
                    <a:cubicBezTo>
                      <a:pt x="33242" y="334804"/>
                      <a:pt x="22098" y="332422"/>
                      <a:pt x="0" y="327660"/>
                    </a:cubicBezTo>
                    <a:lnTo>
                      <a:pt x="0" y="0"/>
                    </a:lnTo>
                    <a:cubicBezTo>
                      <a:pt x="22098" y="4667"/>
                      <a:pt x="33242" y="7144"/>
                      <a:pt x="55340" y="12192"/>
                    </a:cubicBezTo>
                    <a:lnTo>
                      <a:pt x="55340" y="339852"/>
                    </a:lnTo>
                    <a:close/>
                  </a:path>
                </a:pathLst>
              </a:custGeom>
              <a:solidFill>
                <a:schemeClr val="accent2"/>
              </a:solidFill>
              <a:ln w="7144" cap="rnd">
                <a:solidFill>
                  <a:srgbClr val="263238"/>
                </a:solidFill>
                <a:prstDash val="solid"/>
                <a:round/>
              </a:ln>
            </p:spPr>
            <p:txBody>
              <a:bodyPr rtlCol="0" anchor="ctr"/>
              <a:lstStyle/>
              <a:p>
                <a:endParaRPr lang="zh-CN" altLang="en-US"/>
              </a:p>
            </p:txBody>
          </p:sp>
          <p:sp>
            <p:nvSpPr>
              <p:cNvPr id="87" name="任意多边形: 形状 86">
                <a:extLst>
                  <a:ext uri="{FF2B5EF4-FFF2-40B4-BE49-F238E27FC236}">
                    <a16:creationId xmlns:a16="http://schemas.microsoft.com/office/drawing/2014/main" id="{5E167E89-35AE-9652-B6CC-0468AD66A197}"/>
                  </a:ext>
                </a:extLst>
              </p:cNvPr>
              <p:cNvSpPr/>
              <p:nvPr/>
            </p:nvSpPr>
            <p:spPr>
              <a:xfrm>
                <a:off x="7098029" y="2308193"/>
                <a:ext cx="54863" cy="415956"/>
              </a:xfrm>
              <a:custGeom>
                <a:avLst/>
                <a:gdLst>
                  <a:gd name="connsiteX0" fmla="*/ 54864 w 54863"/>
                  <a:gd name="connsiteY0" fmla="*/ 415957 h 415956"/>
                  <a:gd name="connsiteX1" fmla="*/ 0 w 54863"/>
                  <a:gd name="connsiteY1" fmla="*/ 401384 h 415956"/>
                  <a:gd name="connsiteX2" fmla="*/ 0 w 54863"/>
                  <a:gd name="connsiteY2" fmla="*/ 0 h 415956"/>
                  <a:gd name="connsiteX3" fmla="*/ 54864 w 54863"/>
                  <a:gd name="connsiteY3" fmla="*/ 14573 h 415956"/>
                  <a:gd name="connsiteX4" fmla="*/ 54864 w 54863"/>
                  <a:gd name="connsiteY4" fmla="*/ 415957 h 4159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863" h="415956">
                    <a:moveTo>
                      <a:pt x="54864" y="415957"/>
                    </a:moveTo>
                    <a:cubicBezTo>
                      <a:pt x="32956" y="410051"/>
                      <a:pt x="22003" y="407099"/>
                      <a:pt x="0" y="401384"/>
                    </a:cubicBezTo>
                    <a:lnTo>
                      <a:pt x="0" y="0"/>
                    </a:lnTo>
                    <a:cubicBezTo>
                      <a:pt x="22003" y="5715"/>
                      <a:pt x="32956" y="8573"/>
                      <a:pt x="54864" y="14573"/>
                    </a:cubicBezTo>
                    <a:lnTo>
                      <a:pt x="54864" y="415957"/>
                    </a:lnTo>
                    <a:close/>
                  </a:path>
                </a:pathLst>
              </a:custGeom>
              <a:solidFill>
                <a:schemeClr val="bg2">
                  <a:lumMod val="25000"/>
                </a:schemeClr>
              </a:solidFill>
              <a:ln w="7144" cap="rnd">
                <a:solidFill>
                  <a:srgbClr val="263238"/>
                </a:solidFill>
                <a:prstDash val="solid"/>
                <a:round/>
              </a:ln>
            </p:spPr>
            <p:txBody>
              <a:bodyPr rtlCol="0" anchor="ctr"/>
              <a:lstStyle/>
              <a:p>
                <a:endParaRPr lang="zh-CN" altLang="en-US"/>
              </a:p>
            </p:txBody>
          </p:sp>
          <p:sp>
            <p:nvSpPr>
              <p:cNvPr id="88" name="任意多边形: 形状 87">
                <a:extLst>
                  <a:ext uri="{FF2B5EF4-FFF2-40B4-BE49-F238E27FC236}">
                    <a16:creationId xmlns:a16="http://schemas.microsoft.com/office/drawing/2014/main" id="{9DF35D93-1F74-660D-D4EE-9B19B820F042}"/>
                  </a:ext>
                </a:extLst>
              </p:cNvPr>
              <p:cNvSpPr/>
              <p:nvPr/>
            </p:nvSpPr>
            <p:spPr>
              <a:xfrm>
                <a:off x="7152893" y="2167794"/>
                <a:ext cx="54768" cy="571785"/>
              </a:xfrm>
              <a:custGeom>
                <a:avLst/>
                <a:gdLst>
                  <a:gd name="connsiteX0" fmla="*/ 54769 w 54768"/>
                  <a:gd name="connsiteY0" fmla="*/ 571786 h 571785"/>
                  <a:gd name="connsiteX1" fmla="*/ 0 w 54768"/>
                  <a:gd name="connsiteY1" fmla="*/ 556355 h 571785"/>
                  <a:gd name="connsiteX2" fmla="*/ 0 w 54768"/>
                  <a:gd name="connsiteY2" fmla="*/ 0 h 571785"/>
                  <a:gd name="connsiteX3" fmla="*/ 54769 w 54768"/>
                  <a:gd name="connsiteY3" fmla="*/ 15335 h 571785"/>
                  <a:gd name="connsiteX4" fmla="*/ 54769 w 54768"/>
                  <a:gd name="connsiteY4" fmla="*/ 571786 h 57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768" h="571785">
                    <a:moveTo>
                      <a:pt x="54769" y="571786"/>
                    </a:moveTo>
                    <a:cubicBezTo>
                      <a:pt x="32861" y="565499"/>
                      <a:pt x="21908" y="562261"/>
                      <a:pt x="0" y="556355"/>
                    </a:cubicBezTo>
                    <a:lnTo>
                      <a:pt x="0" y="0"/>
                    </a:lnTo>
                    <a:cubicBezTo>
                      <a:pt x="21908" y="6001"/>
                      <a:pt x="32861" y="9525"/>
                      <a:pt x="54769" y="15335"/>
                    </a:cubicBezTo>
                    <a:lnTo>
                      <a:pt x="54769" y="571786"/>
                    </a:lnTo>
                    <a:close/>
                  </a:path>
                </a:pathLst>
              </a:custGeom>
              <a:solidFill>
                <a:schemeClr val="accent2"/>
              </a:solidFill>
              <a:ln w="7144" cap="rnd">
                <a:solidFill>
                  <a:srgbClr val="263238"/>
                </a:solidFill>
                <a:prstDash val="solid"/>
                <a:round/>
              </a:ln>
            </p:spPr>
            <p:txBody>
              <a:bodyPr rtlCol="0" anchor="ctr"/>
              <a:lstStyle/>
              <a:p>
                <a:endParaRPr lang="zh-CN" altLang="en-US"/>
              </a:p>
            </p:txBody>
          </p:sp>
          <p:sp>
            <p:nvSpPr>
              <p:cNvPr id="89" name="任意多边形: 形状 88">
                <a:extLst>
                  <a:ext uri="{FF2B5EF4-FFF2-40B4-BE49-F238E27FC236}">
                    <a16:creationId xmlns:a16="http://schemas.microsoft.com/office/drawing/2014/main" id="{E476DADC-4572-BD83-85E0-C536BA844BA5}"/>
                  </a:ext>
                </a:extLst>
              </p:cNvPr>
              <p:cNvSpPr/>
              <p:nvPr/>
            </p:nvSpPr>
            <p:spPr>
              <a:xfrm>
                <a:off x="7316628" y="2402776"/>
                <a:ext cx="54101" cy="387572"/>
              </a:xfrm>
              <a:custGeom>
                <a:avLst/>
                <a:gdLst>
                  <a:gd name="connsiteX0" fmla="*/ 54102 w 54101"/>
                  <a:gd name="connsiteY0" fmla="*/ 387572 h 387572"/>
                  <a:gd name="connsiteX1" fmla="*/ 0 w 54101"/>
                  <a:gd name="connsiteY1" fmla="*/ 369856 h 387572"/>
                  <a:gd name="connsiteX2" fmla="*/ 0 w 54101"/>
                  <a:gd name="connsiteY2" fmla="*/ 0 h 387572"/>
                  <a:gd name="connsiteX3" fmla="*/ 54102 w 54101"/>
                  <a:gd name="connsiteY3" fmla="*/ 17717 h 387572"/>
                  <a:gd name="connsiteX4" fmla="*/ 54102 w 54101"/>
                  <a:gd name="connsiteY4" fmla="*/ 387572 h 3875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01" h="387572">
                    <a:moveTo>
                      <a:pt x="54102" y="387572"/>
                    </a:moveTo>
                    <a:cubicBezTo>
                      <a:pt x="32480" y="380333"/>
                      <a:pt x="21622" y="376809"/>
                      <a:pt x="0" y="369856"/>
                    </a:cubicBezTo>
                    <a:lnTo>
                      <a:pt x="0" y="0"/>
                    </a:lnTo>
                    <a:cubicBezTo>
                      <a:pt x="21622" y="6953"/>
                      <a:pt x="32480" y="10477"/>
                      <a:pt x="54102" y="17717"/>
                    </a:cubicBezTo>
                    <a:lnTo>
                      <a:pt x="54102" y="387572"/>
                    </a:lnTo>
                    <a:close/>
                  </a:path>
                </a:pathLst>
              </a:custGeom>
              <a:solidFill>
                <a:schemeClr val="bg2">
                  <a:lumMod val="25000"/>
                </a:schemeClr>
              </a:solidFill>
              <a:ln w="7144" cap="rnd">
                <a:solidFill>
                  <a:srgbClr val="263238"/>
                </a:solidFill>
                <a:prstDash val="solid"/>
                <a:round/>
              </a:ln>
            </p:spPr>
            <p:txBody>
              <a:bodyPr rtlCol="0" anchor="ctr"/>
              <a:lstStyle/>
              <a:p>
                <a:endParaRPr lang="zh-CN" altLang="en-US"/>
              </a:p>
            </p:txBody>
          </p:sp>
          <p:sp>
            <p:nvSpPr>
              <p:cNvPr id="90" name="任意多边形: 形状 89">
                <a:extLst>
                  <a:ext uri="{FF2B5EF4-FFF2-40B4-BE49-F238E27FC236}">
                    <a16:creationId xmlns:a16="http://schemas.microsoft.com/office/drawing/2014/main" id="{3B938771-EF95-E8F6-7E75-2611CCAD8EFB}"/>
                  </a:ext>
                </a:extLst>
              </p:cNvPr>
              <p:cNvSpPr/>
              <p:nvPr/>
            </p:nvSpPr>
            <p:spPr>
              <a:xfrm>
                <a:off x="7370730" y="2233993"/>
                <a:ext cx="54006" cy="574928"/>
              </a:xfrm>
              <a:custGeom>
                <a:avLst/>
                <a:gdLst>
                  <a:gd name="connsiteX0" fmla="*/ 54007 w 54006"/>
                  <a:gd name="connsiteY0" fmla="*/ 574929 h 574928"/>
                  <a:gd name="connsiteX1" fmla="*/ 0 w 54006"/>
                  <a:gd name="connsiteY1" fmla="*/ 555879 h 574928"/>
                  <a:gd name="connsiteX2" fmla="*/ 0 w 54006"/>
                  <a:gd name="connsiteY2" fmla="*/ 0 h 574928"/>
                  <a:gd name="connsiteX3" fmla="*/ 54007 w 54006"/>
                  <a:gd name="connsiteY3" fmla="*/ 18479 h 574928"/>
                  <a:gd name="connsiteX4" fmla="*/ 54007 w 54006"/>
                  <a:gd name="connsiteY4" fmla="*/ 574929 h 574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06" h="574928">
                    <a:moveTo>
                      <a:pt x="54007" y="574929"/>
                    </a:moveTo>
                    <a:cubicBezTo>
                      <a:pt x="32480" y="567309"/>
                      <a:pt x="21717" y="563690"/>
                      <a:pt x="0" y="555879"/>
                    </a:cubicBezTo>
                    <a:lnTo>
                      <a:pt x="0" y="0"/>
                    </a:lnTo>
                    <a:cubicBezTo>
                      <a:pt x="21717" y="7239"/>
                      <a:pt x="32480" y="10954"/>
                      <a:pt x="54007" y="18479"/>
                    </a:cubicBezTo>
                    <a:lnTo>
                      <a:pt x="54007" y="574929"/>
                    </a:lnTo>
                    <a:close/>
                  </a:path>
                </a:pathLst>
              </a:custGeom>
              <a:solidFill>
                <a:schemeClr val="accent2"/>
              </a:solidFill>
              <a:ln w="7144" cap="rnd">
                <a:solidFill>
                  <a:srgbClr val="263238"/>
                </a:solidFill>
                <a:prstDash val="solid"/>
                <a:round/>
              </a:ln>
            </p:spPr>
            <p:txBody>
              <a:bodyPr rtlCol="0" anchor="ctr"/>
              <a:lstStyle/>
              <a:p>
                <a:endParaRPr lang="zh-CN" altLang="en-US"/>
              </a:p>
            </p:txBody>
          </p:sp>
          <p:sp>
            <p:nvSpPr>
              <p:cNvPr id="91" name="任意多边形: 形状 90">
                <a:extLst>
                  <a:ext uri="{FF2B5EF4-FFF2-40B4-BE49-F238E27FC236}">
                    <a16:creationId xmlns:a16="http://schemas.microsoft.com/office/drawing/2014/main" id="{5C5AF6B4-8895-EE5A-6468-6F7B2A3376FB}"/>
                  </a:ext>
                </a:extLst>
              </p:cNvPr>
              <p:cNvSpPr/>
              <p:nvPr/>
            </p:nvSpPr>
            <p:spPr>
              <a:xfrm>
                <a:off x="7532178" y="2082450"/>
                <a:ext cx="53340" cy="786764"/>
              </a:xfrm>
              <a:custGeom>
                <a:avLst/>
                <a:gdLst>
                  <a:gd name="connsiteX0" fmla="*/ 53340 w 53340"/>
                  <a:gd name="connsiteY0" fmla="*/ 786765 h 786764"/>
                  <a:gd name="connsiteX1" fmla="*/ 0 w 53340"/>
                  <a:gd name="connsiteY1" fmla="*/ 765905 h 786764"/>
                  <a:gd name="connsiteX2" fmla="*/ 0 w 53340"/>
                  <a:gd name="connsiteY2" fmla="*/ 0 h 786764"/>
                  <a:gd name="connsiteX3" fmla="*/ 53340 w 53340"/>
                  <a:gd name="connsiteY3" fmla="*/ 20860 h 786764"/>
                  <a:gd name="connsiteX4" fmla="*/ 53340 w 53340"/>
                  <a:gd name="connsiteY4" fmla="*/ 786765 h 7867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340" h="786764">
                    <a:moveTo>
                      <a:pt x="53340" y="786765"/>
                    </a:moveTo>
                    <a:cubicBezTo>
                      <a:pt x="32004" y="778288"/>
                      <a:pt x="21336" y="774097"/>
                      <a:pt x="0" y="765905"/>
                    </a:cubicBezTo>
                    <a:lnTo>
                      <a:pt x="0" y="0"/>
                    </a:lnTo>
                    <a:cubicBezTo>
                      <a:pt x="21336" y="8192"/>
                      <a:pt x="32004" y="12382"/>
                      <a:pt x="53340" y="20860"/>
                    </a:cubicBezTo>
                    <a:lnTo>
                      <a:pt x="53340" y="786765"/>
                    </a:lnTo>
                    <a:close/>
                  </a:path>
                </a:pathLst>
              </a:custGeom>
              <a:solidFill>
                <a:schemeClr val="bg2">
                  <a:lumMod val="25000"/>
                </a:schemeClr>
              </a:solidFill>
              <a:ln w="7144" cap="rnd">
                <a:solidFill>
                  <a:srgbClr val="263238"/>
                </a:solidFill>
                <a:prstDash val="solid"/>
                <a:round/>
              </a:ln>
            </p:spPr>
            <p:txBody>
              <a:bodyPr rtlCol="0" anchor="ctr"/>
              <a:lstStyle/>
              <a:p>
                <a:endParaRPr lang="zh-CN" altLang="en-US"/>
              </a:p>
            </p:txBody>
          </p:sp>
          <p:sp>
            <p:nvSpPr>
              <p:cNvPr id="92" name="任意多边形: 形状 91">
                <a:extLst>
                  <a:ext uri="{FF2B5EF4-FFF2-40B4-BE49-F238E27FC236}">
                    <a16:creationId xmlns:a16="http://schemas.microsoft.com/office/drawing/2014/main" id="{8BD3FF5C-9B66-A122-533A-B9475DDCC33C}"/>
                  </a:ext>
                </a:extLst>
              </p:cNvPr>
              <p:cNvSpPr/>
              <p:nvPr/>
            </p:nvSpPr>
            <p:spPr>
              <a:xfrm>
                <a:off x="7585519" y="2055018"/>
                <a:ext cx="53149" cy="835913"/>
              </a:xfrm>
              <a:custGeom>
                <a:avLst/>
                <a:gdLst>
                  <a:gd name="connsiteX0" fmla="*/ 53149 w 53149"/>
                  <a:gd name="connsiteY0" fmla="*/ 835914 h 835913"/>
                  <a:gd name="connsiteX1" fmla="*/ 0 w 53149"/>
                  <a:gd name="connsiteY1" fmla="*/ 814197 h 835913"/>
                  <a:gd name="connsiteX2" fmla="*/ 0 w 53149"/>
                  <a:gd name="connsiteY2" fmla="*/ 0 h 835913"/>
                  <a:gd name="connsiteX3" fmla="*/ 53149 w 53149"/>
                  <a:gd name="connsiteY3" fmla="*/ 21717 h 835913"/>
                  <a:gd name="connsiteX4" fmla="*/ 53149 w 53149"/>
                  <a:gd name="connsiteY4" fmla="*/ 835914 h 8359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149" h="835913">
                    <a:moveTo>
                      <a:pt x="53149" y="835914"/>
                    </a:moveTo>
                    <a:cubicBezTo>
                      <a:pt x="31909" y="827056"/>
                      <a:pt x="21241" y="822674"/>
                      <a:pt x="0" y="814197"/>
                    </a:cubicBezTo>
                    <a:lnTo>
                      <a:pt x="0" y="0"/>
                    </a:lnTo>
                    <a:cubicBezTo>
                      <a:pt x="21241" y="8477"/>
                      <a:pt x="31909" y="12859"/>
                      <a:pt x="53149" y="21717"/>
                    </a:cubicBezTo>
                    <a:lnTo>
                      <a:pt x="53149" y="835914"/>
                    </a:lnTo>
                    <a:close/>
                  </a:path>
                </a:pathLst>
              </a:custGeom>
              <a:solidFill>
                <a:schemeClr val="accent2"/>
              </a:solidFill>
              <a:ln w="7144" cap="rnd">
                <a:solidFill>
                  <a:srgbClr val="263238"/>
                </a:solidFill>
                <a:prstDash val="solid"/>
                <a:round/>
              </a:ln>
            </p:spPr>
            <p:txBody>
              <a:bodyPr rtlCol="0" anchor="ctr"/>
              <a:lstStyle/>
              <a:p>
                <a:endParaRPr lang="zh-CN" altLang="en-US"/>
              </a:p>
            </p:txBody>
          </p:sp>
          <p:sp>
            <p:nvSpPr>
              <p:cNvPr id="93" name="任意多边形: 形状 92">
                <a:extLst>
                  <a:ext uri="{FF2B5EF4-FFF2-40B4-BE49-F238E27FC236}">
                    <a16:creationId xmlns:a16="http://schemas.microsoft.com/office/drawing/2014/main" id="{DABC727D-104E-4B6E-4D2A-1EBA0A4E9C4F}"/>
                  </a:ext>
                </a:extLst>
              </p:cNvPr>
              <p:cNvSpPr/>
              <p:nvPr/>
            </p:nvSpPr>
            <p:spPr>
              <a:xfrm>
                <a:off x="7744205" y="2030634"/>
                <a:ext cx="52387" cy="929830"/>
              </a:xfrm>
              <a:custGeom>
                <a:avLst/>
                <a:gdLst>
                  <a:gd name="connsiteX0" fmla="*/ 52388 w 52387"/>
                  <a:gd name="connsiteY0" fmla="*/ 929831 h 929830"/>
                  <a:gd name="connsiteX1" fmla="*/ 0 w 52387"/>
                  <a:gd name="connsiteY1" fmla="*/ 905827 h 929830"/>
                  <a:gd name="connsiteX2" fmla="*/ 0 w 52387"/>
                  <a:gd name="connsiteY2" fmla="*/ 0 h 929830"/>
                  <a:gd name="connsiteX3" fmla="*/ 52388 w 52387"/>
                  <a:gd name="connsiteY3" fmla="*/ 24003 h 929830"/>
                  <a:gd name="connsiteX4" fmla="*/ 52388 w 52387"/>
                  <a:gd name="connsiteY4" fmla="*/ 929831 h 9298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387" h="929830">
                    <a:moveTo>
                      <a:pt x="52388" y="929831"/>
                    </a:moveTo>
                    <a:cubicBezTo>
                      <a:pt x="31432" y="920306"/>
                      <a:pt x="20955" y="915257"/>
                      <a:pt x="0" y="905827"/>
                    </a:cubicBezTo>
                    <a:lnTo>
                      <a:pt x="0" y="0"/>
                    </a:lnTo>
                    <a:cubicBezTo>
                      <a:pt x="20955" y="9525"/>
                      <a:pt x="31432" y="14288"/>
                      <a:pt x="52388" y="24003"/>
                    </a:cubicBezTo>
                    <a:lnTo>
                      <a:pt x="52388" y="929831"/>
                    </a:lnTo>
                    <a:close/>
                  </a:path>
                </a:pathLst>
              </a:custGeom>
              <a:solidFill>
                <a:schemeClr val="bg2">
                  <a:lumMod val="25000"/>
                </a:schemeClr>
              </a:solidFill>
              <a:ln w="7144" cap="rnd">
                <a:solidFill>
                  <a:srgbClr val="263238"/>
                </a:solidFill>
                <a:prstDash val="solid"/>
                <a:round/>
              </a:ln>
            </p:spPr>
            <p:txBody>
              <a:bodyPr rtlCol="0" anchor="ctr"/>
              <a:lstStyle/>
              <a:p>
                <a:endParaRPr lang="zh-CN" altLang="en-US"/>
              </a:p>
            </p:txBody>
          </p:sp>
          <p:sp>
            <p:nvSpPr>
              <p:cNvPr id="94" name="任意多边形: 形状 93">
                <a:extLst>
                  <a:ext uri="{FF2B5EF4-FFF2-40B4-BE49-F238E27FC236}">
                    <a16:creationId xmlns:a16="http://schemas.microsoft.com/office/drawing/2014/main" id="{826C1957-7640-E408-00F5-36175154EB4A}"/>
                  </a:ext>
                </a:extLst>
              </p:cNvPr>
              <p:cNvSpPr/>
              <p:nvPr/>
            </p:nvSpPr>
            <p:spPr>
              <a:xfrm>
                <a:off x="7796593" y="1996916"/>
                <a:ext cx="52101" cy="988599"/>
              </a:xfrm>
              <a:custGeom>
                <a:avLst/>
                <a:gdLst>
                  <a:gd name="connsiteX0" fmla="*/ 52102 w 52101"/>
                  <a:gd name="connsiteY0" fmla="*/ 988600 h 988599"/>
                  <a:gd name="connsiteX1" fmla="*/ 0 w 52101"/>
                  <a:gd name="connsiteY1" fmla="*/ 963740 h 988599"/>
                  <a:gd name="connsiteX2" fmla="*/ 0 w 52101"/>
                  <a:gd name="connsiteY2" fmla="*/ 0 h 988599"/>
                  <a:gd name="connsiteX3" fmla="*/ 52102 w 52101"/>
                  <a:gd name="connsiteY3" fmla="*/ 24860 h 988599"/>
                  <a:gd name="connsiteX4" fmla="*/ 52102 w 52101"/>
                  <a:gd name="connsiteY4" fmla="*/ 988600 h 9885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101" h="988599">
                    <a:moveTo>
                      <a:pt x="52102" y="988600"/>
                    </a:moveTo>
                    <a:cubicBezTo>
                      <a:pt x="31242" y="978503"/>
                      <a:pt x="20860" y="973550"/>
                      <a:pt x="0" y="963740"/>
                    </a:cubicBezTo>
                    <a:lnTo>
                      <a:pt x="0" y="0"/>
                    </a:lnTo>
                    <a:cubicBezTo>
                      <a:pt x="20860" y="9525"/>
                      <a:pt x="31242" y="14764"/>
                      <a:pt x="52102" y="24860"/>
                    </a:cubicBezTo>
                    <a:lnTo>
                      <a:pt x="52102" y="988600"/>
                    </a:lnTo>
                    <a:close/>
                  </a:path>
                </a:pathLst>
              </a:custGeom>
              <a:solidFill>
                <a:schemeClr val="accent2"/>
              </a:solidFill>
              <a:ln w="7144" cap="rnd">
                <a:solidFill>
                  <a:srgbClr val="263238"/>
                </a:solidFill>
                <a:prstDash val="solid"/>
                <a:round/>
              </a:ln>
            </p:spPr>
            <p:txBody>
              <a:bodyPr rtlCol="0" anchor="ctr"/>
              <a:lstStyle/>
              <a:p>
                <a:endParaRPr lang="zh-CN" altLang="en-US"/>
              </a:p>
            </p:txBody>
          </p:sp>
          <p:sp>
            <p:nvSpPr>
              <p:cNvPr id="95" name="任意多边形: 形状 94">
                <a:extLst>
                  <a:ext uri="{FF2B5EF4-FFF2-40B4-BE49-F238E27FC236}">
                    <a16:creationId xmlns:a16="http://schemas.microsoft.com/office/drawing/2014/main" id="{B23A01E5-3E5E-9E88-087D-A6BA06459B4F}"/>
                  </a:ext>
                </a:extLst>
              </p:cNvPr>
              <p:cNvSpPr/>
              <p:nvPr/>
            </p:nvSpPr>
            <p:spPr>
              <a:xfrm>
                <a:off x="6651402" y="2293715"/>
                <a:ext cx="55911" cy="335565"/>
              </a:xfrm>
              <a:custGeom>
                <a:avLst/>
                <a:gdLst>
                  <a:gd name="connsiteX0" fmla="*/ 55912 w 55911"/>
                  <a:gd name="connsiteY0" fmla="*/ 335566 h 335565"/>
                  <a:gd name="connsiteX1" fmla="*/ 0 w 55911"/>
                  <a:gd name="connsiteY1" fmla="*/ 327279 h 335565"/>
                  <a:gd name="connsiteX2" fmla="*/ 0 w 55911"/>
                  <a:gd name="connsiteY2" fmla="*/ 0 h 335565"/>
                  <a:gd name="connsiteX3" fmla="*/ 55912 w 55911"/>
                  <a:gd name="connsiteY3" fmla="*/ 8192 h 335565"/>
                  <a:gd name="connsiteX4" fmla="*/ 55912 w 55911"/>
                  <a:gd name="connsiteY4" fmla="*/ 335566 h 3355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911" h="335565">
                    <a:moveTo>
                      <a:pt x="55912" y="335566"/>
                    </a:moveTo>
                    <a:cubicBezTo>
                      <a:pt x="33528" y="332137"/>
                      <a:pt x="22384" y="330422"/>
                      <a:pt x="0" y="327279"/>
                    </a:cubicBezTo>
                    <a:lnTo>
                      <a:pt x="0" y="0"/>
                    </a:lnTo>
                    <a:cubicBezTo>
                      <a:pt x="22384" y="3143"/>
                      <a:pt x="33528" y="4763"/>
                      <a:pt x="55912" y="8192"/>
                    </a:cubicBezTo>
                    <a:lnTo>
                      <a:pt x="55912" y="335566"/>
                    </a:lnTo>
                    <a:close/>
                  </a:path>
                </a:pathLst>
              </a:custGeom>
              <a:solidFill>
                <a:schemeClr val="bg2">
                  <a:lumMod val="25000"/>
                </a:schemeClr>
              </a:solidFill>
              <a:ln w="7144" cap="rnd">
                <a:solidFill>
                  <a:srgbClr val="263238"/>
                </a:solidFill>
                <a:prstDash val="solid"/>
                <a:round/>
              </a:ln>
            </p:spPr>
            <p:txBody>
              <a:bodyPr rtlCol="0" anchor="ctr"/>
              <a:lstStyle/>
              <a:p>
                <a:endParaRPr lang="zh-CN" altLang="en-US"/>
              </a:p>
            </p:txBody>
          </p:sp>
          <p:sp>
            <p:nvSpPr>
              <p:cNvPr id="96" name="任意多边形: 形状 95">
                <a:extLst>
                  <a:ext uri="{FF2B5EF4-FFF2-40B4-BE49-F238E27FC236}">
                    <a16:creationId xmlns:a16="http://schemas.microsoft.com/office/drawing/2014/main" id="{1CEB7BFC-489B-9CB9-838F-B30207FE7A43}"/>
                  </a:ext>
                </a:extLst>
              </p:cNvPr>
              <p:cNvSpPr/>
              <p:nvPr/>
            </p:nvSpPr>
            <p:spPr>
              <a:xfrm>
                <a:off x="6707313" y="2204847"/>
                <a:ext cx="55816" cy="433387"/>
              </a:xfrm>
              <a:custGeom>
                <a:avLst/>
                <a:gdLst>
                  <a:gd name="connsiteX0" fmla="*/ 55817 w 55816"/>
                  <a:gd name="connsiteY0" fmla="*/ 433388 h 433387"/>
                  <a:gd name="connsiteX1" fmla="*/ 0 w 55816"/>
                  <a:gd name="connsiteY1" fmla="*/ 424434 h 433387"/>
                  <a:gd name="connsiteX2" fmla="*/ 0 w 55816"/>
                  <a:gd name="connsiteY2" fmla="*/ 0 h 433387"/>
                  <a:gd name="connsiteX3" fmla="*/ 55817 w 55816"/>
                  <a:gd name="connsiteY3" fmla="*/ 9525 h 433387"/>
                  <a:gd name="connsiteX4" fmla="*/ 55817 w 55816"/>
                  <a:gd name="connsiteY4" fmla="*/ 433388 h 4333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816" h="433387">
                    <a:moveTo>
                      <a:pt x="55817" y="433388"/>
                    </a:moveTo>
                    <a:cubicBezTo>
                      <a:pt x="33433" y="429673"/>
                      <a:pt x="22288" y="427863"/>
                      <a:pt x="0" y="424434"/>
                    </a:cubicBezTo>
                    <a:lnTo>
                      <a:pt x="0" y="0"/>
                    </a:lnTo>
                    <a:cubicBezTo>
                      <a:pt x="22288" y="3429"/>
                      <a:pt x="33433" y="5239"/>
                      <a:pt x="55817" y="9525"/>
                    </a:cubicBezTo>
                    <a:lnTo>
                      <a:pt x="55817" y="433388"/>
                    </a:lnTo>
                    <a:close/>
                  </a:path>
                </a:pathLst>
              </a:custGeom>
              <a:solidFill>
                <a:schemeClr val="accent2"/>
              </a:solidFill>
              <a:ln w="7144" cap="rnd">
                <a:solidFill>
                  <a:srgbClr val="263238"/>
                </a:solidFill>
                <a:prstDash val="solid"/>
                <a:round/>
              </a:ln>
            </p:spPr>
            <p:txBody>
              <a:bodyPr rtlCol="0" anchor="ctr"/>
              <a:lstStyle/>
              <a:p>
                <a:endParaRPr lang="zh-CN" altLang="en-US"/>
              </a:p>
            </p:txBody>
          </p:sp>
        </p:grpSp>
        <p:grpSp>
          <p:nvGrpSpPr>
            <p:cNvPr id="17" name="图形 4">
              <a:extLst>
                <a:ext uri="{FF2B5EF4-FFF2-40B4-BE49-F238E27FC236}">
                  <a16:creationId xmlns:a16="http://schemas.microsoft.com/office/drawing/2014/main" id="{6425D170-87D7-6D36-3CB4-7C569A3EBD5C}"/>
                </a:ext>
              </a:extLst>
            </p:cNvPr>
            <p:cNvGrpSpPr/>
            <p:nvPr/>
          </p:nvGrpSpPr>
          <p:grpSpPr>
            <a:xfrm>
              <a:off x="885229" y="1015103"/>
              <a:ext cx="2407810" cy="1694869"/>
              <a:chOff x="4274123" y="1491769"/>
              <a:chExt cx="2243298" cy="1550245"/>
            </a:xfrm>
          </p:grpSpPr>
          <p:sp>
            <p:nvSpPr>
              <p:cNvPr id="18" name="任意多边形: 形状 17">
                <a:extLst>
                  <a:ext uri="{FF2B5EF4-FFF2-40B4-BE49-F238E27FC236}">
                    <a16:creationId xmlns:a16="http://schemas.microsoft.com/office/drawing/2014/main" id="{744EE01B-E652-9320-BD6F-31C218901027}"/>
                  </a:ext>
                </a:extLst>
              </p:cNvPr>
              <p:cNvSpPr/>
              <p:nvPr/>
            </p:nvSpPr>
            <p:spPr>
              <a:xfrm>
                <a:off x="4287297" y="1504951"/>
                <a:ext cx="2202465" cy="1520093"/>
              </a:xfrm>
              <a:custGeom>
                <a:avLst/>
                <a:gdLst>
                  <a:gd name="connsiteX0" fmla="*/ 2202466 w 2202465"/>
                  <a:gd name="connsiteY0" fmla="*/ 1110519 h 1520093"/>
                  <a:gd name="connsiteX1" fmla="*/ 0 w 2202465"/>
                  <a:gd name="connsiteY1" fmla="*/ 1520094 h 1520093"/>
                  <a:gd name="connsiteX2" fmla="*/ 0 w 2202465"/>
                  <a:gd name="connsiteY2" fmla="*/ 424719 h 1520093"/>
                  <a:gd name="connsiteX3" fmla="*/ 2202466 w 2202465"/>
                  <a:gd name="connsiteY3" fmla="*/ 15144 h 1520093"/>
                  <a:gd name="connsiteX4" fmla="*/ 2202466 w 2202465"/>
                  <a:gd name="connsiteY4" fmla="*/ 1110519 h 15200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2465" h="1520093">
                    <a:moveTo>
                      <a:pt x="2202466" y="1110519"/>
                    </a:moveTo>
                    <a:cubicBezTo>
                      <a:pt x="1433417" y="1046606"/>
                      <a:pt x="694754" y="1184147"/>
                      <a:pt x="0" y="1520094"/>
                    </a:cubicBezTo>
                    <a:lnTo>
                      <a:pt x="0" y="424719"/>
                    </a:lnTo>
                    <a:cubicBezTo>
                      <a:pt x="694754" y="88962"/>
                      <a:pt x="1433417" y="-48579"/>
                      <a:pt x="2202466" y="15144"/>
                    </a:cubicBezTo>
                    <a:lnTo>
                      <a:pt x="2202466" y="1110519"/>
                    </a:lnTo>
                    <a:close/>
                  </a:path>
                </a:pathLst>
              </a:custGeom>
              <a:solidFill>
                <a:schemeClr val="accent1"/>
              </a:solidFill>
              <a:ln w="9525" cap="flat">
                <a:noFill/>
                <a:prstDash val="solid"/>
                <a:miter/>
              </a:ln>
            </p:spPr>
            <p:txBody>
              <a:bodyPr rtlCol="0" anchor="ctr"/>
              <a:lstStyle/>
              <a:p>
                <a:endParaRPr lang="zh-CN" altLang="en-US"/>
              </a:p>
            </p:txBody>
          </p:sp>
          <p:sp>
            <p:nvSpPr>
              <p:cNvPr id="19" name="任意多边形: 形状 18">
                <a:extLst>
                  <a:ext uri="{FF2B5EF4-FFF2-40B4-BE49-F238E27FC236}">
                    <a16:creationId xmlns:a16="http://schemas.microsoft.com/office/drawing/2014/main" id="{084EC436-1459-306F-BD7B-FD48A7DF3B86}"/>
                  </a:ext>
                </a:extLst>
              </p:cNvPr>
              <p:cNvSpPr/>
              <p:nvPr/>
            </p:nvSpPr>
            <p:spPr>
              <a:xfrm>
                <a:off x="4314956" y="1504569"/>
                <a:ext cx="2202465" cy="1520093"/>
              </a:xfrm>
              <a:custGeom>
                <a:avLst/>
                <a:gdLst>
                  <a:gd name="connsiteX0" fmla="*/ 2202466 w 2202465"/>
                  <a:gd name="connsiteY0" fmla="*/ 1110519 h 1520093"/>
                  <a:gd name="connsiteX1" fmla="*/ 0 w 2202465"/>
                  <a:gd name="connsiteY1" fmla="*/ 1520094 h 1520093"/>
                  <a:gd name="connsiteX2" fmla="*/ 0 w 2202465"/>
                  <a:gd name="connsiteY2" fmla="*/ 424719 h 1520093"/>
                  <a:gd name="connsiteX3" fmla="*/ 2202466 w 2202465"/>
                  <a:gd name="connsiteY3" fmla="*/ 15144 h 1520093"/>
                  <a:gd name="connsiteX4" fmla="*/ 2202466 w 2202465"/>
                  <a:gd name="connsiteY4" fmla="*/ 1110519 h 15200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2465" h="1520093">
                    <a:moveTo>
                      <a:pt x="2202466" y="1110519"/>
                    </a:moveTo>
                    <a:cubicBezTo>
                      <a:pt x="1433417" y="1046606"/>
                      <a:pt x="694754" y="1184147"/>
                      <a:pt x="0" y="1520094"/>
                    </a:cubicBezTo>
                    <a:lnTo>
                      <a:pt x="0" y="424719"/>
                    </a:lnTo>
                    <a:cubicBezTo>
                      <a:pt x="694754" y="88962"/>
                      <a:pt x="1433417" y="-48579"/>
                      <a:pt x="2202466" y="15144"/>
                    </a:cubicBezTo>
                    <a:lnTo>
                      <a:pt x="2202466" y="1110519"/>
                    </a:lnTo>
                    <a:close/>
                  </a:path>
                </a:pathLst>
              </a:custGeom>
              <a:solidFill>
                <a:schemeClr val="accent1">
                  <a:alpha val="80000"/>
                </a:schemeClr>
              </a:solidFill>
              <a:ln w="9525" cap="flat">
                <a:solidFill>
                  <a:schemeClr val="accent2"/>
                </a:solidFill>
                <a:prstDash val="solid"/>
                <a:miter/>
              </a:ln>
            </p:spPr>
            <p:txBody>
              <a:bodyPr rtlCol="0" anchor="ctr"/>
              <a:lstStyle/>
              <a:p>
                <a:endParaRPr lang="zh-CN" altLang="en-US" dirty="0"/>
              </a:p>
            </p:txBody>
          </p:sp>
          <p:sp>
            <p:nvSpPr>
              <p:cNvPr id="20" name="任意多边形: 形状 19">
                <a:extLst>
                  <a:ext uri="{FF2B5EF4-FFF2-40B4-BE49-F238E27FC236}">
                    <a16:creationId xmlns:a16="http://schemas.microsoft.com/office/drawing/2014/main" id="{F8417AA3-7238-D6F0-5D90-B07ACF5114B1}"/>
                  </a:ext>
                </a:extLst>
              </p:cNvPr>
              <p:cNvSpPr/>
              <p:nvPr/>
            </p:nvSpPr>
            <p:spPr>
              <a:xfrm>
                <a:off x="4496275" y="1831752"/>
                <a:ext cx="9525" cy="1095374"/>
              </a:xfrm>
              <a:custGeom>
                <a:avLst/>
                <a:gdLst>
                  <a:gd name="connsiteX0" fmla="*/ 0 w 9525"/>
                  <a:gd name="connsiteY0" fmla="*/ 1095375 h 1095374"/>
                  <a:gd name="connsiteX1" fmla="*/ 0 w 9525"/>
                  <a:gd name="connsiteY1" fmla="*/ 0 h 1095374"/>
                </a:gdLst>
                <a:ahLst/>
                <a:cxnLst>
                  <a:cxn ang="0">
                    <a:pos x="connsiteX0" y="connsiteY0"/>
                  </a:cxn>
                  <a:cxn ang="0">
                    <a:pos x="connsiteX1" y="connsiteY1"/>
                  </a:cxn>
                </a:cxnLst>
                <a:rect l="l" t="t" r="r" b="b"/>
                <a:pathLst>
                  <a:path w="9525" h="1095374">
                    <a:moveTo>
                      <a:pt x="0" y="1095375"/>
                    </a:moveTo>
                    <a:lnTo>
                      <a:pt x="0" y="0"/>
                    </a:lnTo>
                  </a:path>
                </a:pathLst>
              </a:custGeom>
              <a:noFill/>
              <a:ln w="7144" cap="rnd">
                <a:solidFill>
                  <a:srgbClr val="263238"/>
                </a:solidFill>
                <a:prstDash val="solid"/>
                <a:round/>
              </a:ln>
            </p:spPr>
            <p:txBody>
              <a:bodyPr rtlCol="0" anchor="ctr"/>
              <a:lstStyle/>
              <a:p>
                <a:endParaRPr lang="zh-CN" altLang="en-US"/>
              </a:p>
            </p:txBody>
          </p:sp>
          <p:sp>
            <p:nvSpPr>
              <p:cNvPr id="21" name="任意多边形: 形状 20">
                <a:extLst>
                  <a:ext uri="{FF2B5EF4-FFF2-40B4-BE49-F238E27FC236}">
                    <a16:creationId xmlns:a16="http://schemas.microsoft.com/office/drawing/2014/main" id="{71A2879D-D752-6C2A-F1FE-B5C4E5BADA5A}"/>
                  </a:ext>
                </a:extLst>
              </p:cNvPr>
              <p:cNvSpPr/>
              <p:nvPr/>
            </p:nvSpPr>
            <p:spPr>
              <a:xfrm>
                <a:off x="4709254" y="1746599"/>
                <a:ext cx="9525" cy="1095374"/>
              </a:xfrm>
              <a:custGeom>
                <a:avLst/>
                <a:gdLst>
                  <a:gd name="connsiteX0" fmla="*/ 0 w 9525"/>
                  <a:gd name="connsiteY0" fmla="*/ 1095375 h 1095374"/>
                  <a:gd name="connsiteX1" fmla="*/ 0 w 9525"/>
                  <a:gd name="connsiteY1" fmla="*/ 0 h 1095374"/>
                </a:gdLst>
                <a:ahLst/>
                <a:cxnLst>
                  <a:cxn ang="0">
                    <a:pos x="connsiteX0" y="connsiteY0"/>
                  </a:cxn>
                  <a:cxn ang="0">
                    <a:pos x="connsiteX1" y="connsiteY1"/>
                  </a:cxn>
                </a:cxnLst>
                <a:rect l="l" t="t" r="r" b="b"/>
                <a:pathLst>
                  <a:path w="9525" h="1095374">
                    <a:moveTo>
                      <a:pt x="0" y="1095375"/>
                    </a:moveTo>
                    <a:lnTo>
                      <a:pt x="0" y="0"/>
                    </a:lnTo>
                  </a:path>
                </a:pathLst>
              </a:custGeom>
              <a:noFill/>
              <a:ln w="7144" cap="rnd">
                <a:solidFill>
                  <a:srgbClr val="263238"/>
                </a:solidFill>
                <a:prstDash val="solid"/>
                <a:round/>
              </a:ln>
            </p:spPr>
            <p:txBody>
              <a:bodyPr rtlCol="0" anchor="ctr"/>
              <a:lstStyle/>
              <a:p>
                <a:endParaRPr lang="zh-CN" altLang="en-US"/>
              </a:p>
            </p:txBody>
          </p:sp>
          <p:sp>
            <p:nvSpPr>
              <p:cNvPr id="22" name="任意多边形: 形状 21">
                <a:extLst>
                  <a:ext uri="{FF2B5EF4-FFF2-40B4-BE49-F238E27FC236}">
                    <a16:creationId xmlns:a16="http://schemas.microsoft.com/office/drawing/2014/main" id="{194C70C7-5224-2FE9-A73B-FB5B031B94F8}"/>
                  </a:ext>
                </a:extLst>
              </p:cNvPr>
              <p:cNvSpPr/>
              <p:nvPr/>
            </p:nvSpPr>
            <p:spPr>
              <a:xfrm>
                <a:off x="4925567" y="1674018"/>
                <a:ext cx="9525" cy="1095375"/>
              </a:xfrm>
              <a:custGeom>
                <a:avLst/>
                <a:gdLst>
                  <a:gd name="connsiteX0" fmla="*/ 0 w 9525"/>
                  <a:gd name="connsiteY0" fmla="*/ 1095375 h 1095375"/>
                  <a:gd name="connsiteX1" fmla="*/ 0 w 9525"/>
                  <a:gd name="connsiteY1" fmla="*/ 0 h 1095375"/>
                </a:gdLst>
                <a:ahLst/>
                <a:cxnLst>
                  <a:cxn ang="0">
                    <a:pos x="connsiteX0" y="connsiteY0"/>
                  </a:cxn>
                  <a:cxn ang="0">
                    <a:pos x="connsiteX1" y="connsiteY1"/>
                  </a:cxn>
                </a:cxnLst>
                <a:rect l="l" t="t" r="r" b="b"/>
                <a:pathLst>
                  <a:path w="9525" h="1095375">
                    <a:moveTo>
                      <a:pt x="0" y="1095375"/>
                    </a:moveTo>
                    <a:lnTo>
                      <a:pt x="0" y="0"/>
                    </a:lnTo>
                  </a:path>
                </a:pathLst>
              </a:custGeom>
              <a:noFill/>
              <a:ln w="7144" cap="rnd">
                <a:solidFill>
                  <a:srgbClr val="263238"/>
                </a:solidFill>
                <a:prstDash val="solid"/>
                <a:round/>
              </a:ln>
            </p:spPr>
            <p:txBody>
              <a:bodyPr rtlCol="0" anchor="ctr"/>
              <a:lstStyle/>
              <a:p>
                <a:endParaRPr lang="zh-CN" altLang="en-US"/>
              </a:p>
            </p:txBody>
          </p:sp>
          <p:sp>
            <p:nvSpPr>
              <p:cNvPr id="23" name="任意多边形: 形状 22">
                <a:extLst>
                  <a:ext uri="{FF2B5EF4-FFF2-40B4-BE49-F238E27FC236}">
                    <a16:creationId xmlns:a16="http://schemas.microsoft.com/office/drawing/2014/main" id="{D2646DEC-D600-821F-FADA-882A1822A126}"/>
                  </a:ext>
                </a:extLst>
              </p:cNvPr>
              <p:cNvSpPr/>
              <p:nvPr/>
            </p:nvSpPr>
            <p:spPr>
              <a:xfrm>
                <a:off x="5144832" y="1614201"/>
                <a:ext cx="9525" cy="1095375"/>
              </a:xfrm>
              <a:custGeom>
                <a:avLst/>
                <a:gdLst>
                  <a:gd name="connsiteX0" fmla="*/ 0 w 9525"/>
                  <a:gd name="connsiteY0" fmla="*/ 1095375 h 1095375"/>
                  <a:gd name="connsiteX1" fmla="*/ 0 w 9525"/>
                  <a:gd name="connsiteY1" fmla="*/ 0 h 1095375"/>
                </a:gdLst>
                <a:ahLst/>
                <a:cxnLst>
                  <a:cxn ang="0">
                    <a:pos x="connsiteX0" y="connsiteY0"/>
                  </a:cxn>
                  <a:cxn ang="0">
                    <a:pos x="connsiteX1" y="connsiteY1"/>
                  </a:cxn>
                </a:cxnLst>
                <a:rect l="l" t="t" r="r" b="b"/>
                <a:pathLst>
                  <a:path w="9525" h="1095375">
                    <a:moveTo>
                      <a:pt x="0" y="1095375"/>
                    </a:moveTo>
                    <a:lnTo>
                      <a:pt x="0" y="0"/>
                    </a:lnTo>
                  </a:path>
                </a:pathLst>
              </a:custGeom>
              <a:noFill/>
              <a:ln w="7144" cap="rnd">
                <a:solidFill>
                  <a:srgbClr val="263238"/>
                </a:solidFill>
                <a:prstDash val="solid"/>
                <a:round/>
              </a:ln>
            </p:spPr>
            <p:txBody>
              <a:bodyPr rtlCol="0" anchor="ctr"/>
              <a:lstStyle/>
              <a:p>
                <a:endParaRPr lang="zh-CN" altLang="en-US"/>
              </a:p>
            </p:txBody>
          </p:sp>
          <p:sp>
            <p:nvSpPr>
              <p:cNvPr id="24" name="任意多边形: 形状 23">
                <a:extLst>
                  <a:ext uri="{FF2B5EF4-FFF2-40B4-BE49-F238E27FC236}">
                    <a16:creationId xmlns:a16="http://schemas.microsoft.com/office/drawing/2014/main" id="{4E8EA6D9-8A0C-BEA2-A374-19F928BD3CD4}"/>
                  </a:ext>
                </a:extLst>
              </p:cNvPr>
              <p:cNvSpPr/>
              <p:nvPr/>
            </p:nvSpPr>
            <p:spPr>
              <a:xfrm>
                <a:off x="5366384" y="1566957"/>
                <a:ext cx="9525" cy="1095375"/>
              </a:xfrm>
              <a:custGeom>
                <a:avLst/>
                <a:gdLst>
                  <a:gd name="connsiteX0" fmla="*/ 0 w 9525"/>
                  <a:gd name="connsiteY0" fmla="*/ 1095375 h 1095375"/>
                  <a:gd name="connsiteX1" fmla="*/ 0 w 9525"/>
                  <a:gd name="connsiteY1" fmla="*/ 0 h 1095375"/>
                </a:gdLst>
                <a:ahLst/>
                <a:cxnLst>
                  <a:cxn ang="0">
                    <a:pos x="connsiteX0" y="connsiteY0"/>
                  </a:cxn>
                  <a:cxn ang="0">
                    <a:pos x="connsiteX1" y="connsiteY1"/>
                  </a:cxn>
                </a:cxnLst>
                <a:rect l="l" t="t" r="r" b="b"/>
                <a:pathLst>
                  <a:path w="9525" h="1095375">
                    <a:moveTo>
                      <a:pt x="0" y="1095375"/>
                    </a:moveTo>
                    <a:lnTo>
                      <a:pt x="0" y="0"/>
                    </a:lnTo>
                  </a:path>
                </a:pathLst>
              </a:custGeom>
              <a:noFill/>
              <a:ln w="7144" cap="rnd">
                <a:solidFill>
                  <a:srgbClr val="263238"/>
                </a:solidFill>
                <a:prstDash val="solid"/>
                <a:round/>
              </a:ln>
            </p:spPr>
            <p:txBody>
              <a:bodyPr rtlCol="0" anchor="ctr"/>
              <a:lstStyle/>
              <a:p>
                <a:endParaRPr lang="zh-CN" altLang="en-US"/>
              </a:p>
            </p:txBody>
          </p:sp>
          <p:sp>
            <p:nvSpPr>
              <p:cNvPr id="25" name="任意多边形: 形状 24">
                <a:extLst>
                  <a:ext uri="{FF2B5EF4-FFF2-40B4-BE49-F238E27FC236}">
                    <a16:creationId xmlns:a16="http://schemas.microsoft.com/office/drawing/2014/main" id="{8082F24A-5938-5679-E969-FD21AABF664C}"/>
                  </a:ext>
                </a:extLst>
              </p:cNvPr>
              <p:cNvSpPr/>
              <p:nvPr/>
            </p:nvSpPr>
            <p:spPr>
              <a:xfrm>
                <a:off x="5589650" y="1532286"/>
                <a:ext cx="9525" cy="1095375"/>
              </a:xfrm>
              <a:custGeom>
                <a:avLst/>
                <a:gdLst>
                  <a:gd name="connsiteX0" fmla="*/ 0 w 9525"/>
                  <a:gd name="connsiteY0" fmla="*/ 1095375 h 1095375"/>
                  <a:gd name="connsiteX1" fmla="*/ 0 w 9525"/>
                  <a:gd name="connsiteY1" fmla="*/ 0 h 1095375"/>
                </a:gdLst>
                <a:ahLst/>
                <a:cxnLst>
                  <a:cxn ang="0">
                    <a:pos x="connsiteX0" y="connsiteY0"/>
                  </a:cxn>
                  <a:cxn ang="0">
                    <a:pos x="connsiteX1" y="connsiteY1"/>
                  </a:cxn>
                </a:cxnLst>
                <a:rect l="l" t="t" r="r" b="b"/>
                <a:pathLst>
                  <a:path w="9525" h="1095375">
                    <a:moveTo>
                      <a:pt x="0" y="1095375"/>
                    </a:moveTo>
                    <a:lnTo>
                      <a:pt x="0" y="0"/>
                    </a:lnTo>
                  </a:path>
                </a:pathLst>
              </a:custGeom>
              <a:noFill/>
              <a:ln w="7144" cap="rnd">
                <a:solidFill>
                  <a:srgbClr val="263238"/>
                </a:solidFill>
                <a:prstDash val="solid"/>
                <a:round/>
              </a:ln>
            </p:spPr>
            <p:txBody>
              <a:bodyPr rtlCol="0" anchor="ctr"/>
              <a:lstStyle/>
              <a:p>
                <a:endParaRPr lang="zh-CN" altLang="en-US"/>
              </a:p>
            </p:txBody>
          </p:sp>
          <p:sp>
            <p:nvSpPr>
              <p:cNvPr id="26" name="任意多边形: 形状 25">
                <a:extLst>
                  <a:ext uri="{FF2B5EF4-FFF2-40B4-BE49-F238E27FC236}">
                    <a16:creationId xmlns:a16="http://schemas.microsoft.com/office/drawing/2014/main" id="{62D66DAC-7097-F7F1-3B99-E9221EF9044B}"/>
                  </a:ext>
                </a:extLst>
              </p:cNvPr>
              <p:cNvSpPr/>
              <p:nvPr/>
            </p:nvSpPr>
            <p:spPr>
              <a:xfrm>
                <a:off x="5814249" y="1510283"/>
                <a:ext cx="9525" cy="1095374"/>
              </a:xfrm>
              <a:custGeom>
                <a:avLst/>
                <a:gdLst>
                  <a:gd name="connsiteX0" fmla="*/ 0 w 9525"/>
                  <a:gd name="connsiteY0" fmla="*/ 1095375 h 1095374"/>
                  <a:gd name="connsiteX1" fmla="*/ 0 w 9525"/>
                  <a:gd name="connsiteY1" fmla="*/ 0 h 1095374"/>
                </a:gdLst>
                <a:ahLst/>
                <a:cxnLst>
                  <a:cxn ang="0">
                    <a:pos x="connsiteX0" y="connsiteY0"/>
                  </a:cxn>
                  <a:cxn ang="0">
                    <a:pos x="connsiteX1" y="connsiteY1"/>
                  </a:cxn>
                </a:cxnLst>
                <a:rect l="l" t="t" r="r" b="b"/>
                <a:pathLst>
                  <a:path w="9525" h="1095374">
                    <a:moveTo>
                      <a:pt x="0" y="1095375"/>
                    </a:moveTo>
                    <a:lnTo>
                      <a:pt x="0" y="0"/>
                    </a:lnTo>
                  </a:path>
                </a:pathLst>
              </a:custGeom>
              <a:noFill/>
              <a:ln w="7144" cap="rnd">
                <a:solidFill>
                  <a:srgbClr val="263238"/>
                </a:solidFill>
                <a:prstDash val="solid"/>
                <a:round/>
              </a:ln>
            </p:spPr>
            <p:txBody>
              <a:bodyPr rtlCol="0" anchor="ctr"/>
              <a:lstStyle/>
              <a:p>
                <a:endParaRPr lang="zh-CN" altLang="en-US"/>
              </a:p>
            </p:txBody>
          </p:sp>
          <p:sp>
            <p:nvSpPr>
              <p:cNvPr id="27" name="任意多边形: 形状 26">
                <a:extLst>
                  <a:ext uri="{FF2B5EF4-FFF2-40B4-BE49-F238E27FC236}">
                    <a16:creationId xmlns:a16="http://schemas.microsoft.com/office/drawing/2014/main" id="{0B9BDB72-F87C-3915-E6DC-3C271582C5E7}"/>
                  </a:ext>
                </a:extLst>
              </p:cNvPr>
              <p:cNvSpPr/>
              <p:nvPr/>
            </p:nvSpPr>
            <p:spPr>
              <a:xfrm>
                <a:off x="6039420" y="1500949"/>
                <a:ext cx="9525" cy="1095375"/>
              </a:xfrm>
              <a:custGeom>
                <a:avLst/>
                <a:gdLst>
                  <a:gd name="connsiteX0" fmla="*/ 0 w 9525"/>
                  <a:gd name="connsiteY0" fmla="*/ 1095375 h 1095375"/>
                  <a:gd name="connsiteX1" fmla="*/ 0 w 9525"/>
                  <a:gd name="connsiteY1" fmla="*/ 0 h 1095375"/>
                </a:gdLst>
                <a:ahLst/>
                <a:cxnLst>
                  <a:cxn ang="0">
                    <a:pos x="connsiteX0" y="connsiteY0"/>
                  </a:cxn>
                  <a:cxn ang="0">
                    <a:pos x="connsiteX1" y="connsiteY1"/>
                  </a:cxn>
                </a:cxnLst>
                <a:rect l="l" t="t" r="r" b="b"/>
                <a:pathLst>
                  <a:path w="9525" h="1095375">
                    <a:moveTo>
                      <a:pt x="0" y="1095375"/>
                    </a:moveTo>
                    <a:lnTo>
                      <a:pt x="0" y="0"/>
                    </a:lnTo>
                  </a:path>
                </a:pathLst>
              </a:custGeom>
              <a:noFill/>
              <a:ln w="7144" cap="rnd">
                <a:solidFill>
                  <a:srgbClr val="263238"/>
                </a:solidFill>
                <a:prstDash val="solid"/>
                <a:round/>
              </a:ln>
            </p:spPr>
            <p:txBody>
              <a:bodyPr rtlCol="0" anchor="ctr"/>
              <a:lstStyle/>
              <a:p>
                <a:endParaRPr lang="zh-CN" altLang="en-US"/>
              </a:p>
            </p:txBody>
          </p:sp>
          <p:sp>
            <p:nvSpPr>
              <p:cNvPr id="28" name="任意多边形: 形状 27">
                <a:extLst>
                  <a:ext uri="{FF2B5EF4-FFF2-40B4-BE49-F238E27FC236}">
                    <a16:creationId xmlns:a16="http://schemas.microsoft.com/office/drawing/2014/main" id="{A07811F4-1AAF-C899-1211-30EF46678647}"/>
                  </a:ext>
                </a:extLst>
              </p:cNvPr>
              <p:cNvSpPr/>
              <p:nvPr/>
            </p:nvSpPr>
            <p:spPr>
              <a:xfrm>
                <a:off x="6264782" y="1504187"/>
                <a:ext cx="9525" cy="1095374"/>
              </a:xfrm>
              <a:custGeom>
                <a:avLst/>
                <a:gdLst>
                  <a:gd name="connsiteX0" fmla="*/ 0 w 9525"/>
                  <a:gd name="connsiteY0" fmla="*/ 1095375 h 1095374"/>
                  <a:gd name="connsiteX1" fmla="*/ 0 w 9525"/>
                  <a:gd name="connsiteY1" fmla="*/ 0 h 1095374"/>
                </a:gdLst>
                <a:ahLst/>
                <a:cxnLst>
                  <a:cxn ang="0">
                    <a:pos x="connsiteX0" y="connsiteY0"/>
                  </a:cxn>
                  <a:cxn ang="0">
                    <a:pos x="connsiteX1" y="connsiteY1"/>
                  </a:cxn>
                </a:cxnLst>
                <a:rect l="l" t="t" r="r" b="b"/>
                <a:pathLst>
                  <a:path w="9525" h="1095374">
                    <a:moveTo>
                      <a:pt x="0" y="1095375"/>
                    </a:moveTo>
                    <a:lnTo>
                      <a:pt x="0" y="0"/>
                    </a:lnTo>
                  </a:path>
                </a:pathLst>
              </a:custGeom>
              <a:noFill/>
              <a:ln w="7144" cap="rnd">
                <a:solidFill>
                  <a:srgbClr val="263238"/>
                </a:solidFill>
                <a:prstDash val="solid"/>
                <a:round/>
              </a:ln>
            </p:spPr>
            <p:txBody>
              <a:bodyPr rtlCol="0" anchor="ctr"/>
              <a:lstStyle/>
              <a:p>
                <a:endParaRPr lang="zh-CN" altLang="en-US"/>
              </a:p>
            </p:txBody>
          </p:sp>
          <p:sp>
            <p:nvSpPr>
              <p:cNvPr id="29" name="任意多边形: 形状 28">
                <a:extLst>
                  <a:ext uri="{FF2B5EF4-FFF2-40B4-BE49-F238E27FC236}">
                    <a16:creationId xmlns:a16="http://schemas.microsoft.com/office/drawing/2014/main" id="{7934983D-44F9-0BFD-5D77-705EACC7B660}"/>
                  </a:ext>
                </a:extLst>
              </p:cNvPr>
              <p:cNvSpPr/>
              <p:nvPr/>
            </p:nvSpPr>
            <p:spPr>
              <a:xfrm>
                <a:off x="4287297" y="1504874"/>
                <a:ext cx="2202465" cy="424794"/>
              </a:xfrm>
              <a:custGeom>
                <a:avLst/>
                <a:gdLst>
                  <a:gd name="connsiteX0" fmla="*/ 2202466 w 2202465"/>
                  <a:gd name="connsiteY0" fmla="*/ 15220 h 424794"/>
                  <a:gd name="connsiteX1" fmla="*/ 0 w 2202465"/>
                  <a:gd name="connsiteY1" fmla="*/ 424795 h 424794"/>
                </a:gdLst>
                <a:ahLst/>
                <a:cxnLst>
                  <a:cxn ang="0">
                    <a:pos x="connsiteX0" y="connsiteY0"/>
                  </a:cxn>
                  <a:cxn ang="0">
                    <a:pos x="connsiteX1" y="connsiteY1"/>
                  </a:cxn>
                </a:cxnLst>
                <a:rect l="l" t="t" r="r" b="b"/>
                <a:pathLst>
                  <a:path w="2202465" h="424794">
                    <a:moveTo>
                      <a:pt x="2202466" y="15220"/>
                    </a:moveTo>
                    <a:cubicBezTo>
                      <a:pt x="1433417" y="-48693"/>
                      <a:pt x="694754" y="88848"/>
                      <a:pt x="0" y="424795"/>
                    </a:cubicBezTo>
                  </a:path>
                </a:pathLst>
              </a:custGeom>
              <a:noFill/>
              <a:ln w="7144" cap="rnd">
                <a:solidFill>
                  <a:srgbClr val="263238"/>
                </a:solidFill>
                <a:prstDash val="solid"/>
                <a:round/>
              </a:ln>
            </p:spPr>
            <p:txBody>
              <a:bodyPr rtlCol="0" anchor="ctr"/>
              <a:lstStyle/>
              <a:p>
                <a:endParaRPr lang="zh-CN" altLang="en-US"/>
              </a:p>
            </p:txBody>
          </p:sp>
          <p:sp>
            <p:nvSpPr>
              <p:cNvPr id="32" name="任意多边形: 形状 31">
                <a:extLst>
                  <a:ext uri="{FF2B5EF4-FFF2-40B4-BE49-F238E27FC236}">
                    <a16:creationId xmlns:a16="http://schemas.microsoft.com/office/drawing/2014/main" id="{2B0E3D45-0A55-9E81-3D21-6400110786AE}"/>
                  </a:ext>
                </a:extLst>
              </p:cNvPr>
              <p:cNvSpPr/>
              <p:nvPr/>
            </p:nvSpPr>
            <p:spPr>
              <a:xfrm>
                <a:off x="4287297" y="1942910"/>
                <a:ext cx="2202465" cy="424718"/>
              </a:xfrm>
              <a:custGeom>
                <a:avLst/>
                <a:gdLst>
                  <a:gd name="connsiteX0" fmla="*/ 0 w 2202465"/>
                  <a:gd name="connsiteY0" fmla="*/ 424719 h 424718"/>
                  <a:gd name="connsiteX1" fmla="*/ 2202466 w 2202465"/>
                  <a:gd name="connsiteY1" fmla="*/ 15144 h 424718"/>
                </a:gdLst>
                <a:ahLst/>
                <a:cxnLst>
                  <a:cxn ang="0">
                    <a:pos x="connsiteX0" y="connsiteY0"/>
                  </a:cxn>
                  <a:cxn ang="0">
                    <a:pos x="connsiteX1" y="connsiteY1"/>
                  </a:cxn>
                </a:cxnLst>
                <a:rect l="l" t="t" r="r" b="b"/>
                <a:pathLst>
                  <a:path w="2202465" h="424718">
                    <a:moveTo>
                      <a:pt x="0" y="424719"/>
                    </a:moveTo>
                    <a:cubicBezTo>
                      <a:pt x="694754" y="88962"/>
                      <a:pt x="1433417" y="-48579"/>
                      <a:pt x="2202466" y="15144"/>
                    </a:cubicBezTo>
                  </a:path>
                </a:pathLst>
              </a:custGeom>
              <a:noFill/>
              <a:ln w="7144" cap="rnd">
                <a:solidFill>
                  <a:srgbClr val="263238"/>
                </a:solidFill>
                <a:prstDash val="solid"/>
                <a:round/>
              </a:ln>
            </p:spPr>
            <p:txBody>
              <a:bodyPr rtlCol="0" anchor="ctr"/>
              <a:lstStyle/>
              <a:p>
                <a:endParaRPr lang="zh-CN" altLang="en-US"/>
              </a:p>
            </p:txBody>
          </p:sp>
          <p:sp>
            <p:nvSpPr>
              <p:cNvPr id="33" name="任意多边形: 形状 32">
                <a:extLst>
                  <a:ext uri="{FF2B5EF4-FFF2-40B4-BE49-F238E27FC236}">
                    <a16:creationId xmlns:a16="http://schemas.microsoft.com/office/drawing/2014/main" id="{F92A4C00-9FF4-7783-9E8A-D4FEED642C87}"/>
                  </a:ext>
                </a:extLst>
              </p:cNvPr>
              <p:cNvSpPr/>
              <p:nvPr/>
            </p:nvSpPr>
            <p:spPr>
              <a:xfrm>
                <a:off x="4287297" y="2161985"/>
                <a:ext cx="2202465" cy="424718"/>
              </a:xfrm>
              <a:custGeom>
                <a:avLst/>
                <a:gdLst>
                  <a:gd name="connsiteX0" fmla="*/ 0 w 2202465"/>
                  <a:gd name="connsiteY0" fmla="*/ 424719 h 424718"/>
                  <a:gd name="connsiteX1" fmla="*/ 2202466 w 2202465"/>
                  <a:gd name="connsiteY1" fmla="*/ 15144 h 424718"/>
                </a:gdLst>
                <a:ahLst/>
                <a:cxnLst>
                  <a:cxn ang="0">
                    <a:pos x="connsiteX0" y="connsiteY0"/>
                  </a:cxn>
                  <a:cxn ang="0">
                    <a:pos x="connsiteX1" y="connsiteY1"/>
                  </a:cxn>
                </a:cxnLst>
                <a:rect l="l" t="t" r="r" b="b"/>
                <a:pathLst>
                  <a:path w="2202465" h="424718">
                    <a:moveTo>
                      <a:pt x="0" y="424719"/>
                    </a:moveTo>
                    <a:cubicBezTo>
                      <a:pt x="694754" y="88962"/>
                      <a:pt x="1433417" y="-48579"/>
                      <a:pt x="2202466" y="15144"/>
                    </a:cubicBezTo>
                  </a:path>
                </a:pathLst>
              </a:custGeom>
              <a:noFill/>
              <a:ln w="7144" cap="rnd">
                <a:solidFill>
                  <a:srgbClr val="263238"/>
                </a:solidFill>
                <a:prstDash val="solid"/>
                <a:round/>
              </a:ln>
            </p:spPr>
            <p:txBody>
              <a:bodyPr rtlCol="0" anchor="ctr"/>
              <a:lstStyle/>
              <a:p>
                <a:endParaRPr lang="zh-CN" altLang="en-US"/>
              </a:p>
            </p:txBody>
          </p:sp>
          <p:sp>
            <p:nvSpPr>
              <p:cNvPr id="34" name="任意多边形: 形状 33">
                <a:extLst>
                  <a:ext uri="{FF2B5EF4-FFF2-40B4-BE49-F238E27FC236}">
                    <a16:creationId xmlns:a16="http://schemas.microsoft.com/office/drawing/2014/main" id="{494B650B-7E17-EA1A-FA2B-4668E4EAE685}"/>
                  </a:ext>
                </a:extLst>
              </p:cNvPr>
              <p:cNvSpPr/>
              <p:nvPr/>
            </p:nvSpPr>
            <p:spPr>
              <a:xfrm>
                <a:off x="4287297" y="2381060"/>
                <a:ext cx="2202465" cy="424718"/>
              </a:xfrm>
              <a:custGeom>
                <a:avLst/>
                <a:gdLst>
                  <a:gd name="connsiteX0" fmla="*/ 0 w 2202465"/>
                  <a:gd name="connsiteY0" fmla="*/ 424719 h 424718"/>
                  <a:gd name="connsiteX1" fmla="*/ 2202466 w 2202465"/>
                  <a:gd name="connsiteY1" fmla="*/ 15144 h 424718"/>
                </a:gdLst>
                <a:ahLst/>
                <a:cxnLst>
                  <a:cxn ang="0">
                    <a:pos x="connsiteX0" y="connsiteY0"/>
                  </a:cxn>
                  <a:cxn ang="0">
                    <a:pos x="connsiteX1" y="connsiteY1"/>
                  </a:cxn>
                </a:cxnLst>
                <a:rect l="l" t="t" r="r" b="b"/>
                <a:pathLst>
                  <a:path w="2202465" h="424718">
                    <a:moveTo>
                      <a:pt x="0" y="424719"/>
                    </a:moveTo>
                    <a:cubicBezTo>
                      <a:pt x="694754" y="88962"/>
                      <a:pt x="1433417" y="-48579"/>
                      <a:pt x="2202466" y="15144"/>
                    </a:cubicBezTo>
                  </a:path>
                </a:pathLst>
              </a:custGeom>
              <a:noFill/>
              <a:ln w="7144" cap="rnd">
                <a:solidFill>
                  <a:srgbClr val="263238"/>
                </a:solidFill>
                <a:prstDash val="solid"/>
                <a:round/>
              </a:ln>
            </p:spPr>
            <p:txBody>
              <a:bodyPr rtlCol="0" anchor="ctr"/>
              <a:lstStyle/>
              <a:p>
                <a:endParaRPr lang="zh-CN" altLang="en-US"/>
              </a:p>
            </p:txBody>
          </p:sp>
          <p:sp>
            <p:nvSpPr>
              <p:cNvPr id="35" name="任意多边形: 形状 34">
                <a:extLst>
                  <a:ext uri="{FF2B5EF4-FFF2-40B4-BE49-F238E27FC236}">
                    <a16:creationId xmlns:a16="http://schemas.microsoft.com/office/drawing/2014/main" id="{BD5FDB6D-D6C0-16DC-149A-E923CC914CFC}"/>
                  </a:ext>
                </a:extLst>
              </p:cNvPr>
              <p:cNvSpPr/>
              <p:nvPr/>
            </p:nvSpPr>
            <p:spPr>
              <a:xfrm>
                <a:off x="4274123" y="1821601"/>
                <a:ext cx="2118103" cy="1219070"/>
              </a:xfrm>
              <a:custGeom>
                <a:avLst/>
                <a:gdLst>
                  <a:gd name="connsiteX0" fmla="*/ 2116865 w 2118103"/>
                  <a:gd name="connsiteY0" fmla="*/ 13294 h 1219070"/>
                  <a:gd name="connsiteX1" fmla="*/ 2116865 w 2118103"/>
                  <a:gd name="connsiteY1" fmla="*/ 13294 h 1219070"/>
                  <a:gd name="connsiteX2" fmla="*/ 2108864 w 2118103"/>
                  <a:gd name="connsiteY2" fmla="*/ 4912 h 1219070"/>
                  <a:gd name="connsiteX3" fmla="*/ 2108864 w 2118103"/>
                  <a:gd name="connsiteY3" fmla="*/ 4912 h 1219070"/>
                  <a:gd name="connsiteX4" fmla="*/ 2103530 w 2118103"/>
                  <a:gd name="connsiteY4" fmla="*/ 3484 h 1219070"/>
                  <a:gd name="connsiteX5" fmla="*/ 2049714 w 2118103"/>
                  <a:gd name="connsiteY5" fmla="*/ 55 h 1219070"/>
                  <a:gd name="connsiteX6" fmla="*/ 2035141 w 2118103"/>
                  <a:gd name="connsiteY6" fmla="*/ 12342 h 1219070"/>
                  <a:gd name="connsiteX7" fmla="*/ 2035045 w 2118103"/>
                  <a:gd name="connsiteY7" fmla="*/ 13485 h 1219070"/>
                  <a:gd name="connsiteX8" fmla="*/ 2049714 w 2118103"/>
                  <a:gd name="connsiteY8" fmla="*/ 28630 h 1219070"/>
                  <a:gd name="connsiteX9" fmla="*/ 2068097 w 2118103"/>
                  <a:gd name="connsiteY9" fmla="*/ 29677 h 1219070"/>
                  <a:gd name="connsiteX10" fmla="*/ 1759487 w 2118103"/>
                  <a:gd name="connsiteY10" fmla="*/ 322571 h 1219070"/>
                  <a:gd name="connsiteX11" fmla="*/ 1315813 w 2118103"/>
                  <a:gd name="connsiteY11" fmla="*/ 353813 h 1219070"/>
                  <a:gd name="connsiteX12" fmla="*/ 1305526 w 2118103"/>
                  <a:gd name="connsiteY12" fmla="*/ 359338 h 1219070"/>
                  <a:gd name="connsiteX13" fmla="*/ 1092547 w 2118103"/>
                  <a:gd name="connsiteY13" fmla="*/ 601558 h 1219070"/>
                  <a:gd name="connsiteX14" fmla="*/ 881187 w 2118103"/>
                  <a:gd name="connsiteY14" fmla="*/ 437443 h 1219070"/>
                  <a:gd name="connsiteX15" fmla="*/ 860803 w 2118103"/>
                  <a:gd name="connsiteY15" fmla="*/ 442396 h 1219070"/>
                  <a:gd name="connsiteX16" fmla="*/ 645919 w 2118103"/>
                  <a:gd name="connsiteY16" fmla="*/ 716430 h 1219070"/>
                  <a:gd name="connsiteX17" fmla="*/ 435417 w 2118103"/>
                  <a:gd name="connsiteY17" fmla="*/ 787201 h 1219070"/>
                  <a:gd name="connsiteX18" fmla="*/ 429130 w 2118103"/>
                  <a:gd name="connsiteY18" fmla="*/ 791011 h 1219070"/>
                  <a:gd name="connsiteX19" fmla="*/ 7173 w 2118103"/>
                  <a:gd name="connsiteY19" fmla="*/ 1193537 h 1219070"/>
                  <a:gd name="connsiteX20" fmla="*/ 1077 w 2118103"/>
                  <a:gd name="connsiteY20" fmla="*/ 1215730 h 1219070"/>
                  <a:gd name="connsiteX21" fmla="*/ 13174 w 2118103"/>
                  <a:gd name="connsiteY21" fmla="*/ 1217540 h 1219070"/>
                  <a:gd name="connsiteX22" fmla="*/ 19174 w 2118103"/>
                  <a:gd name="connsiteY22" fmla="*/ 1213063 h 1219070"/>
                  <a:gd name="connsiteX23" fmla="*/ 438274 w 2118103"/>
                  <a:gd name="connsiteY23" fmla="*/ 814347 h 1219070"/>
                  <a:gd name="connsiteX24" fmla="*/ 651253 w 2118103"/>
                  <a:gd name="connsiteY24" fmla="*/ 743005 h 1219070"/>
                  <a:gd name="connsiteX25" fmla="*/ 661350 w 2118103"/>
                  <a:gd name="connsiteY25" fmla="*/ 735861 h 1219070"/>
                  <a:gd name="connsiteX26" fmla="*/ 870900 w 2118103"/>
                  <a:gd name="connsiteY26" fmla="*/ 470018 h 1219070"/>
                  <a:gd name="connsiteX27" fmla="*/ 1082164 w 2118103"/>
                  <a:gd name="connsiteY27" fmla="*/ 633658 h 1219070"/>
                  <a:gd name="connsiteX28" fmla="*/ 1102738 w 2118103"/>
                  <a:gd name="connsiteY28" fmla="*/ 629848 h 1219070"/>
                  <a:gd name="connsiteX29" fmla="*/ 1321813 w 2118103"/>
                  <a:gd name="connsiteY29" fmla="*/ 381436 h 1219070"/>
                  <a:gd name="connsiteX30" fmla="*/ 1765488 w 2118103"/>
                  <a:gd name="connsiteY30" fmla="*/ 350860 h 1219070"/>
                  <a:gd name="connsiteX31" fmla="*/ 1775870 w 2118103"/>
                  <a:gd name="connsiteY31" fmla="*/ 346479 h 1219070"/>
                  <a:gd name="connsiteX32" fmla="*/ 2088766 w 2118103"/>
                  <a:gd name="connsiteY32" fmla="*/ 51204 h 1219070"/>
                  <a:gd name="connsiteX33" fmla="*/ 2088766 w 2118103"/>
                  <a:gd name="connsiteY33" fmla="*/ 69111 h 1219070"/>
                  <a:gd name="connsiteX34" fmla="*/ 2103435 w 2118103"/>
                  <a:gd name="connsiteY34" fmla="*/ 84446 h 1219070"/>
                  <a:gd name="connsiteX35" fmla="*/ 2118008 w 2118103"/>
                  <a:gd name="connsiteY35" fmla="*/ 72540 h 1219070"/>
                  <a:gd name="connsiteX36" fmla="*/ 2118104 w 2118103"/>
                  <a:gd name="connsiteY36" fmla="*/ 71206 h 1219070"/>
                  <a:gd name="connsiteX37" fmla="*/ 2118104 w 2118103"/>
                  <a:gd name="connsiteY37" fmla="*/ 18819 h 1219070"/>
                  <a:gd name="connsiteX38" fmla="*/ 2116865 w 2118103"/>
                  <a:gd name="connsiteY38" fmla="*/ 13294 h 1219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118103" h="1219070">
                    <a:moveTo>
                      <a:pt x="2116865" y="13294"/>
                    </a:moveTo>
                    <a:lnTo>
                      <a:pt x="2116865" y="13294"/>
                    </a:lnTo>
                    <a:cubicBezTo>
                      <a:pt x="2115341" y="9580"/>
                      <a:pt x="2112484" y="6627"/>
                      <a:pt x="2108864" y="4912"/>
                    </a:cubicBezTo>
                    <a:lnTo>
                      <a:pt x="2108864" y="4912"/>
                    </a:lnTo>
                    <a:cubicBezTo>
                      <a:pt x="2107150" y="4055"/>
                      <a:pt x="2105340" y="3579"/>
                      <a:pt x="2103530" y="3484"/>
                    </a:cubicBezTo>
                    <a:cubicBezTo>
                      <a:pt x="2082004" y="1960"/>
                      <a:pt x="2071240" y="1293"/>
                      <a:pt x="2049714" y="55"/>
                    </a:cubicBezTo>
                    <a:cubicBezTo>
                      <a:pt x="2042284" y="-612"/>
                      <a:pt x="2035712" y="4912"/>
                      <a:pt x="2035141" y="12342"/>
                    </a:cubicBezTo>
                    <a:cubicBezTo>
                      <a:pt x="2035141" y="12723"/>
                      <a:pt x="2035141" y="13104"/>
                      <a:pt x="2035045" y="13485"/>
                    </a:cubicBezTo>
                    <a:cubicBezTo>
                      <a:pt x="2035236" y="21581"/>
                      <a:pt x="2041618" y="28153"/>
                      <a:pt x="2049714" y="28630"/>
                    </a:cubicBezTo>
                    <a:lnTo>
                      <a:pt x="2068097" y="29677"/>
                    </a:lnTo>
                    <a:cubicBezTo>
                      <a:pt x="1963703" y="125880"/>
                      <a:pt x="1860833" y="223511"/>
                      <a:pt x="1759487" y="322571"/>
                    </a:cubicBezTo>
                    <a:cubicBezTo>
                      <a:pt x="1611088" y="324762"/>
                      <a:pt x="1462974" y="335144"/>
                      <a:pt x="1315813" y="353813"/>
                    </a:cubicBezTo>
                    <a:cubicBezTo>
                      <a:pt x="1311812" y="354385"/>
                      <a:pt x="1308193" y="356290"/>
                      <a:pt x="1305526" y="359338"/>
                    </a:cubicBezTo>
                    <a:cubicBezTo>
                      <a:pt x="1233802" y="439538"/>
                      <a:pt x="1162841" y="520310"/>
                      <a:pt x="1092547" y="601558"/>
                    </a:cubicBezTo>
                    <a:cubicBezTo>
                      <a:pt x="1022728" y="545742"/>
                      <a:pt x="952243" y="491068"/>
                      <a:pt x="881187" y="437443"/>
                    </a:cubicBezTo>
                    <a:cubicBezTo>
                      <a:pt x="874138" y="433537"/>
                      <a:pt x="865280" y="435633"/>
                      <a:pt x="860803" y="442396"/>
                    </a:cubicBezTo>
                    <a:cubicBezTo>
                      <a:pt x="787937" y="532788"/>
                      <a:pt x="716309" y="624133"/>
                      <a:pt x="645919" y="716430"/>
                    </a:cubicBezTo>
                    <a:cubicBezTo>
                      <a:pt x="561147" y="742338"/>
                      <a:pt x="518951" y="756530"/>
                      <a:pt x="435417" y="787201"/>
                    </a:cubicBezTo>
                    <a:cubicBezTo>
                      <a:pt x="433131" y="788058"/>
                      <a:pt x="430940" y="789391"/>
                      <a:pt x="429130" y="791011"/>
                    </a:cubicBezTo>
                    <a:cubicBezTo>
                      <a:pt x="282731" y="919789"/>
                      <a:pt x="143380" y="1054567"/>
                      <a:pt x="7173" y="1193537"/>
                    </a:cubicBezTo>
                    <a:cubicBezTo>
                      <a:pt x="791" y="1198966"/>
                      <a:pt x="-1590" y="1207825"/>
                      <a:pt x="1077" y="1215730"/>
                    </a:cubicBezTo>
                    <a:cubicBezTo>
                      <a:pt x="3458" y="1219540"/>
                      <a:pt x="8221" y="1220017"/>
                      <a:pt x="13174" y="1217540"/>
                    </a:cubicBezTo>
                    <a:cubicBezTo>
                      <a:pt x="15460" y="1216397"/>
                      <a:pt x="17460" y="1214873"/>
                      <a:pt x="19174" y="1213063"/>
                    </a:cubicBezTo>
                    <a:cubicBezTo>
                      <a:pt x="154715" y="1075522"/>
                      <a:pt x="293209" y="941601"/>
                      <a:pt x="438274" y="814347"/>
                    </a:cubicBezTo>
                    <a:cubicBezTo>
                      <a:pt x="522856" y="783391"/>
                      <a:pt x="565528" y="769103"/>
                      <a:pt x="651253" y="743005"/>
                    </a:cubicBezTo>
                    <a:cubicBezTo>
                      <a:pt x="655254" y="741671"/>
                      <a:pt x="658778" y="739195"/>
                      <a:pt x="661350" y="735861"/>
                    </a:cubicBezTo>
                    <a:cubicBezTo>
                      <a:pt x="729930" y="646326"/>
                      <a:pt x="799748" y="557743"/>
                      <a:pt x="870900" y="470018"/>
                    </a:cubicBezTo>
                    <a:cubicBezTo>
                      <a:pt x="942147" y="523358"/>
                      <a:pt x="1012537" y="577936"/>
                      <a:pt x="1082164" y="633658"/>
                    </a:cubicBezTo>
                    <a:cubicBezTo>
                      <a:pt x="1088927" y="637944"/>
                      <a:pt x="1097881" y="636325"/>
                      <a:pt x="1102738" y="629848"/>
                    </a:cubicBezTo>
                    <a:cubicBezTo>
                      <a:pt x="1175033" y="546313"/>
                      <a:pt x="1247995" y="463446"/>
                      <a:pt x="1321813" y="381436"/>
                    </a:cubicBezTo>
                    <a:cubicBezTo>
                      <a:pt x="1469070" y="363052"/>
                      <a:pt x="1617184" y="352765"/>
                      <a:pt x="1765488" y="350860"/>
                    </a:cubicBezTo>
                    <a:cubicBezTo>
                      <a:pt x="1769393" y="350765"/>
                      <a:pt x="1773108" y="349241"/>
                      <a:pt x="1775870" y="346479"/>
                    </a:cubicBezTo>
                    <a:cubicBezTo>
                      <a:pt x="1878835" y="246466"/>
                      <a:pt x="1983134" y="148073"/>
                      <a:pt x="2088766" y="51204"/>
                    </a:cubicBezTo>
                    <a:lnTo>
                      <a:pt x="2088766" y="69111"/>
                    </a:lnTo>
                    <a:cubicBezTo>
                      <a:pt x="2088957" y="77207"/>
                      <a:pt x="2095339" y="83875"/>
                      <a:pt x="2103435" y="84446"/>
                    </a:cubicBezTo>
                    <a:cubicBezTo>
                      <a:pt x="2110769" y="85208"/>
                      <a:pt x="2117342" y="79874"/>
                      <a:pt x="2118008" y="72540"/>
                    </a:cubicBezTo>
                    <a:cubicBezTo>
                      <a:pt x="2118008" y="72064"/>
                      <a:pt x="2118104" y="71683"/>
                      <a:pt x="2118104" y="71206"/>
                    </a:cubicBezTo>
                    <a:lnTo>
                      <a:pt x="2118104" y="18819"/>
                    </a:lnTo>
                    <a:cubicBezTo>
                      <a:pt x="2118008" y="16914"/>
                      <a:pt x="2117627" y="15009"/>
                      <a:pt x="2116865" y="13294"/>
                    </a:cubicBezTo>
                    <a:close/>
                  </a:path>
                </a:pathLst>
              </a:custGeom>
              <a:solidFill>
                <a:srgbClr val="9900EF"/>
              </a:solidFill>
              <a:ln w="9525" cap="flat">
                <a:no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0DF1536F-4846-D03A-4A62-6BA349DCCED3}"/>
                  </a:ext>
                </a:extLst>
              </p:cNvPr>
              <p:cNvSpPr/>
              <p:nvPr/>
            </p:nvSpPr>
            <p:spPr>
              <a:xfrm>
                <a:off x="4274123" y="1821601"/>
                <a:ext cx="2118103" cy="1219070"/>
              </a:xfrm>
              <a:custGeom>
                <a:avLst/>
                <a:gdLst>
                  <a:gd name="connsiteX0" fmla="*/ 2116865 w 2118103"/>
                  <a:gd name="connsiteY0" fmla="*/ 13294 h 1219070"/>
                  <a:gd name="connsiteX1" fmla="*/ 2116865 w 2118103"/>
                  <a:gd name="connsiteY1" fmla="*/ 13294 h 1219070"/>
                  <a:gd name="connsiteX2" fmla="*/ 2108864 w 2118103"/>
                  <a:gd name="connsiteY2" fmla="*/ 4912 h 1219070"/>
                  <a:gd name="connsiteX3" fmla="*/ 2108864 w 2118103"/>
                  <a:gd name="connsiteY3" fmla="*/ 4912 h 1219070"/>
                  <a:gd name="connsiteX4" fmla="*/ 2103530 w 2118103"/>
                  <a:gd name="connsiteY4" fmla="*/ 3484 h 1219070"/>
                  <a:gd name="connsiteX5" fmla="*/ 2049714 w 2118103"/>
                  <a:gd name="connsiteY5" fmla="*/ 55 h 1219070"/>
                  <a:gd name="connsiteX6" fmla="*/ 2035141 w 2118103"/>
                  <a:gd name="connsiteY6" fmla="*/ 12342 h 1219070"/>
                  <a:gd name="connsiteX7" fmla="*/ 2035045 w 2118103"/>
                  <a:gd name="connsiteY7" fmla="*/ 13485 h 1219070"/>
                  <a:gd name="connsiteX8" fmla="*/ 2049714 w 2118103"/>
                  <a:gd name="connsiteY8" fmla="*/ 28630 h 1219070"/>
                  <a:gd name="connsiteX9" fmla="*/ 2068097 w 2118103"/>
                  <a:gd name="connsiteY9" fmla="*/ 29677 h 1219070"/>
                  <a:gd name="connsiteX10" fmla="*/ 1759487 w 2118103"/>
                  <a:gd name="connsiteY10" fmla="*/ 322571 h 1219070"/>
                  <a:gd name="connsiteX11" fmla="*/ 1315813 w 2118103"/>
                  <a:gd name="connsiteY11" fmla="*/ 353813 h 1219070"/>
                  <a:gd name="connsiteX12" fmla="*/ 1305526 w 2118103"/>
                  <a:gd name="connsiteY12" fmla="*/ 359338 h 1219070"/>
                  <a:gd name="connsiteX13" fmla="*/ 1092547 w 2118103"/>
                  <a:gd name="connsiteY13" fmla="*/ 601558 h 1219070"/>
                  <a:gd name="connsiteX14" fmla="*/ 881187 w 2118103"/>
                  <a:gd name="connsiteY14" fmla="*/ 437443 h 1219070"/>
                  <a:gd name="connsiteX15" fmla="*/ 860803 w 2118103"/>
                  <a:gd name="connsiteY15" fmla="*/ 442396 h 1219070"/>
                  <a:gd name="connsiteX16" fmla="*/ 645919 w 2118103"/>
                  <a:gd name="connsiteY16" fmla="*/ 716430 h 1219070"/>
                  <a:gd name="connsiteX17" fmla="*/ 435417 w 2118103"/>
                  <a:gd name="connsiteY17" fmla="*/ 787201 h 1219070"/>
                  <a:gd name="connsiteX18" fmla="*/ 429130 w 2118103"/>
                  <a:gd name="connsiteY18" fmla="*/ 791011 h 1219070"/>
                  <a:gd name="connsiteX19" fmla="*/ 7173 w 2118103"/>
                  <a:gd name="connsiteY19" fmla="*/ 1193537 h 1219070"/>
                  <a:gd name="connsiteX20" fmla="*/ 1077 w 2118103"/>
                  <a:gd name="connsiteY20" fmla="*/ 1215730 h 1219070"/>
                  <a:gd name="connsiteX21" fmla="*/ 13174 w 2118103"/>
                  <a:gd name="connsiteY21" fmla="*/ 1217540 h 1219070"/>
                  <a:gd name="connsiteX22" fmla="*/ 19174 w 2118103"/>
                  <a:gd name="connsiteY22" fmla="*/ 1213063 h 1219070"/>
                  <a:gd name="connsiteX23" fmla="*/ 438274 w 2118103"/>
                  <a:gd name="connsiteY23" fmla="*/ 814347 h 1219070"/>
                  <a:gd name="connsiteX24" fmla="*/ 651253 w 2118103"/>
                  <a:gd name="connsiteY24" fmla="*/ 743005 h 1219070"/>
                  <a:gd name="connsiteX25" fmla="*/ 661350 w 2118103"/>
                  <a:gd name="connsiteY25" fmla="*/ 735861 h 1219070"/>
                  <a:gd name="connsiteX26" fmla="*/ 870900 w 2118103"/>
                  <a:gd name="connsiteY26" fmla="*/ 470018 h 1219070"/>
                  <a:gd name="connsiteX27" fmla="*/ 1082164 w 2118103"/>
                  <a:gd name="connsiteY27" fmla="*/ 633658 h 1219070"/>
                  <a:gd name="connsiteX28" fmla="*/ 1102738 w 2118103"/>
                  <a:gd name="connsiteY28" fmla="*/ 629848 h 1219070"/>
                  <a:gd name="connsiteX29" fmla="*/ 1321813 w 2118103"/>
                  <a:gd name="connsiteY29" fmla="*/ 381436 h 1219070"/>
                  <a:gd name="connsiteX30" fmla="*/ 1765488 w 2118103"/>
                  <a:gd name="connsiteY30" fmla="*/ 350860 h 1219070"/>
                  <a:gd name="connsiteX31" fmla="*/ 1775870 w 2118103"/>
                  <a:gd name="connsiteY31" fmla="*/ 346479 h 1219070"/>
                  <a:gd name="connsiteX32" fmla="*/ 2088766 w 2118103"/>
                  <a:gd name="connsiteY32" fmla="*/ 51204 h 1219070"/>
                  <a:gd name="connsiteX33" fmla="*/ 2088766 w 2118103"/>
                  <a:gd name="connsiteY33" fmla="*/ 69111 h 1219070"/>
                  <a:gd name="connsiteX34" fmla="*/ 2103435 w 2118103"/>
                  <a:gd name="connsiteY34" fmla="*/ 84446 h 1219070"/>
                  <a:gd name="connsiteX35" fmla="*/ 2118008 w 2118103"/>
                  <a:gd name="connsiteY35" fmla="*/ 72540 h 1219070"/>
                  <a:gd name="connsiteX36" fmla="*/ 2118104 w 2118103"/>
                  <a:gd name="connsiteY36" fmla="*/ 71206 h 1219070"/>
                  <a:gd name="connsiteX37" fmla="*/ 2118104 w 2118103"/>
                  <a:gd name="connsiteY37" fmla="*/ 18819 h 1219070"/>
                  <a:gd name="connsiteX38" fmla="*/ 2116865 w 2118103"/>
                  <a:gd name="connsiteY38" fmla="*/ 13294 h 1219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118103" h="1219070">
                    <a:moveTo>
                      <a:pt x="2116865" y="13294"/>
                    </a:moveTo>
                    <a:lnTo>
                      <a:pt x="2116865" y="13294"/>
                    </a:lnTo>
                    <a:cubicBezTo>
                      <a:pt x="2115341" y="9580"/>
                      <a:pt x="2112484" y="6627"/>
                      <a:pt x="2108864" y="4912"/>
                    </a:cubicBezTo>
                    <a:lnTo>
                      <a:pt x="2108864" y="4912"/>
                    </a:lnTo>
                    <a:cubicBezTo>
                      <a:pt x="2107150" y="4055"/>
                      <a:pt x="2105340" y="3579"/>
                      <a:pt x="2103530" y="3484"/>
                    </a:cubicBezTo>
                    <a:cubicBezTo>
                      <a:pt x="2082004" y="1960"/>
                      <a:pt x="2071240" y="1293"/>
                      <a:pt x="2049714" y="55"/>
                    </a:cubicBezTo>
                    <a:cubicBezTo>
                      <a:pt x="2042284" y="-612"/>
                      <a:pt x="2035712" y="4912"/>
                      <a:pt x="2035141" y="12342"/>
                    </a:cubicBezTo>
                    <a:cubicBezTo>
                      <a:pt x="2035141" y="12723"/>
                      <a:pt x="2035141" y="13104"/>
                      <a:pt x="2035045" y="13485"/>
                    </a:cubicBezTo>
                    <a:cubicBezTo>
                      <a:pt x="2035236" y="21581"/>
                      <a:pt x="2041618" y="28153"/>
                      <a:pt x="2049714" y="28630"/>
                    </a:cubicBezTo>
                    <a:lnTo>
                      <a:pt x="2068097" y="29677"/>
                    </a:lnTo>
                    <a:cubicBezTo>
                      <a:pt x="1963703" y="125880"/>
                      <a:pt x="1860833" y="223511"/>
                      <a:pt x="1759487" y="322571"/>
                    </a:cubicBezTo>
                    <a:cubicBezTo>
                      <a:pt x="1611088" y="324762"/>
                      <a:pt x="1462974" y="335144"/>
                      <a:pt x="1315813" y="353813"/>
                    </a:cubicBezTo>
                    <a:cubicBezTo>
                      <a:pt x="1311812" y="354385"/>
                      <a:pt x="1308193" y="356290"/>
                      <a:pt x="1305526" y="359338"/>
                    </a:cubicBezTo>
                    <a:cubicBezTo>
                      <a:pt x="1233802" y="439538"/>
                      <a:pt x="1162841" y="520310"/>
                      <a:pt x="1092547" y="601558"/>
                    </a:cubicBezTo>
                    <a:cubicBezTo>
                      <a:pt x="1022728" y="545742"/>
                      <a:pt x="952243" y="491068"/>
                      <a:pt x="881187" y="437443"/>
                    </a:cubicBezTo>
                    <a:cubicBezTo>
                      <a:pt x="874138" y="433537"/>
                      <a:pt x="865280" y="435633"/>
                      <a:pt x="860803" y="442396"/>
                    </a:cubicBezTo>
                    <a:cubicBezTo>
                      <a:pt x="787937" y="532788"/>
                      <a:pt x="716309" y="624133"/>
                      <a:pt x="645919" y="716430"/>
                    </a:cubicBezTo>
                    <a:cubicBezTo>
                      <a:pt x="561147" y="742338"/>
                      <a:pt x="518951" y="756530"/>
                      <a:pt x="435417" y="787201"/>
                    </a:cubicBezTo>
                    <a:cubicBezTo>
                      <a:pt x="433131" y="788058"/>
                      <a:pt x="430940" y="789391"/>
                      <a:pt x="429130" y="791011"/>
                    </a:cubicBezTo>
                    <a:cubicBezTo>
                      <a:pt x="282731" y="919789"/>
                      <a:pt x="143380" y="1054567"/>
                      <a:pt x="7173" y="1193537"/>
                    </a:cubicBezTo>
                    <a:cubicBezTo>
                      <a:pt x="791" y="1198966"/>
                      <a:pt x="-1590" y="1207825"/>
                      <a:pt x="1077" y="1215730"/>
                    </a:cubicBezTo>
                    <a:cubicBezTo>
                      <a:pt x="3458" y="1219540"/>
                      <a:pt x="8221" y="1220017"/>
                      <a:pt x="13174" y="1217540"/>
                    </a:cubicBezTo>
                    <a:cubicBezTo>
                      <a:pt x="15460" y="1216397"/>
                      <a:pt x="17460" y="1214873"/>
                      <a:pt x="19174" y="1213063"/>
                    </a:cubicBezTo>
                    <a:cubicBezTo>
                      <a:pt x="154715" y="1075522"/>
                      <a:pt x="293209" y="941601"/>
                      <a:pt x="438274" y="814347"/>
                    </a:cubicBezTo>
                    <a:cubicBezTo>
                      <a:pt x="522856" y="783391"/>
                      <a:pt x="565528" y="769103"/>
                      <a:pt x="651253" y="743005"/>
                    </a:cubicBezTo>
                    <a:cubicBezTo>
                      <a:pt x="655254" y="741671"/>
                      <a:pt x="658778" y="739195"/>
                      <a:pt x="661350" y="735861"/>
                    </a:cubicBezTo>
                    <a:cubicBezTo>
                      <a:pt x="729930" y="646326"/>
                      <a:pt x="799748" y="557743"/>
                      <a:pt x="870900" y="470018"/>
                    </a:cubicBezTo>
                    <a:cubicBezTo>
                      <a:pt x="942147" y="523358"/>
                      <a:pt x="1012537" y="577936"/>
                      <a:pt x="1082164" y="633658"/>
                    </a:cubicBezTo>
                    <a:cubicBezTo>
                      <a:pt x="1088927" y="637944"/>
                      <a:pt x="1097881" y="636325"/>
                      <a:pt x="1102738" y="629848"/>
                    </a:cubicBezTo>
                    <a:cubicBezTo>
                      <a:pt x="1175033" y="546313"/>
                      <a:pt x="1247995" y="463446"/>
                      <a:pt x="1321813" y="381436"/>
                    </a:cubicBezTo>
                    <a:cubicBezTo>
                      <a:pt x="1469070" y="363052"/>
                      <a:pt x="1617184" y="352765"/>
                      <a:pt x="1765488" y="350860"/>
                    </a:cubicBezTo>
                    <a:cubicBezTo>
                      <a:pt x="1769393" y="350765"/>
                      <a:pt x="1773108" y="349241"/>
                      <a:pt x="1775870" y="346479"/>
                    </a:cubicBezTo>
                    <a:cubicBezTo>
                      <a:pt x="1878835" y="246466"/>
                      <a:pt x="1983134" y="148073"/>
                      <a:pt x="2088766" y="51204"/>
                    </a:cubicBezTo>
                    <a:lnTo>
                      <a:pt x="2088766" y="69111"/>
                    </a:lnTo>
                    <a:cubicBezTo>
                      <a:pt x="2088957" y="77207"/>
                      <a:pt x="2095339" y="83875"/>
                      <a:pt x="2103435" y="84446"/>
                    </a:cubicBezTo>
                    <a:cubicBezTo>
                      <a:pt x="2110769" y="85208"/>
                      <a:pt x="2117342" y="79874"/>
                      <a:pt x="2118008" y="72540"/>
                    </a:cubicBezTo>
                    <a:cubicBezTo>
                      <a:pt x="2118008" y="72064"/>
                      <a:pt x="2118104" y="71683"/>
                      <a:pt x="2118104" y="71206"/>
                    </a:cubicBezTo>
                    <a:lnTo>
                      <a:pt x="2118104" y="18819"/>
                    </a:lnTo>
                    <a:cubicBezTo>
                      <a:pt x="2118008" y="16914"/>
                      <a:pt x="2117627" y="15009"/>
                      <a:pt x="2116865" y="13294"/>
                    </a:cubicBezTo>
                    <a:close/>
                  </a:path>
                </a:pathLst>
              </a:custGeom>
              <a:solidFill>
                <a:srgbClr val="FFFFFF">
                  <a:alpha val="70000"/>
                </a:srgbClr>
              </a:solidFill>
              <a:ln w="9525" cap="flat">
                <a:noFill/>
                <a:prstDash val="solid"/>
                <a:miter/>
              </a:ln>
            </p:spPr>
            <p:txBody>
              <a:bodyPr rtlCol="0" anchor="ctr"/>
              <a:lstStyle/>
              <a:p>
                <a:endParaRPr lang="zh-CN" altLang="en-US"/>
              </a:p>
            </p:txBody>
          </p:sp>
          <p:sp>
            <p:nvSpPr>
              <p:cNvPr id="37" name="任意多边形: 形状 36">
                <a:extLst>
                  <a:ext uri="{FF2B5EF4-FFF2-40B4-BE49-F238E27FC236}">
                    <a16:creationId xmlns:a16="http://schemas.microsoft.com/office/drawing/2014/main" id="{6A15A29C-56FA-B066-1B12-29BC85ED732B}"/>
                  </a:ext>
                </a:extLst>
              </p:cNvPr>
              <p:cNvSpPr/>
              <p:nvPr/>
            </p:nvSpPr>
            <p:spPr>
              <a:xfrm>
                <a:off x="4274123" y="1821601"/>
                <a:ext cx="2118103" cy="1219070"/>
              </a:xfrm>
              <a:custGeom>
                <a:avLst/>
                <a:gdLst>
                  <a:gd name="connsiteX0" fmla="*/ 2116865 w 2118103"/>
                  <a:gd name="connsiteY0" fmla="*/ 13294 h 1219070"/>
                  <a:gd name="connsiteX1" fmla="*/ 2116865 w 2118103"/>
                  <a:gd name="connsiteY1" fmla="*/ 13294 h 1219070"/>
                  <a:gd name="connsiteX2" fmla="*/ 2108864 w 2118103"/>
                  <a:gd name="connsiteY2" fmla="*/ 4912 h 1219070"/>
                  <a:gd name="connsiteX3" fmla="*/ 2108864 w 2118103"/>
                  <a:gd name="connsiteY3" fmla="*/ 4912 h 1219070"/>
                  <a:gd name="connsiteX4" fmla="*/ 2103530 w 2118103"/>
                  <a:gd name="connsiteY4" fmla="*/ 3484 h 1219070"/>
                  <a:gd name="connsiteX5" fmla="*/ 2049714 w 2118103"/>
                  <a:gd name="connsiteY5" fmla="*/ 55 h 1219070"/>
                  <a:gd name="connsiteX6" fmla="*/ 2035141 w 2118103"/>
                  <a:gd name="connsiteY6" fmla="*/ 12342 h 1219070"/>
                  <a:gd name="connsiteX7" fmla="*/ 2035045 w 2118103"/>
                  <a:gd name="connsiteY7" fmla="*/ 13485 h 1219070"/>
                  <a:gd name="connsiteX8" fmla="*/ 2049714 w 2118103"/>
                  <a:gd name="connsiteY8" fmla="*/ 28630 h 1219070"/>
                  <a:gd name="connsiteX9" fmla="*/ 2068097 w 2118103"/>
                  <a:gd name="connsiteY9" fmla="*/ 29677 h 1219070"/>
                  <a:gd name="connsiteX10" fmla="*/ 1759487 w 2118103"/>
                  <a:gd name="connsiteY10" fmla="*/ 322571 h 1219070"/>
                  <a:gd name="connsiteX11" fmla="*/ 1315813 w 2118103"/>
                  <a:gd name="connsiteY11" fmla="*/ 353813 h 1219070"/>
                  <a:gd name="connsiteX12" fmla="*/ 1305526 w 2118103"/>
                  <a:gd name="connsiteY12" fmla="*/ 359338 h 1219070"/>
                  <a:gd name="connsiteX13" fmla="*/ 1092547 w 2118103"/>
                  <a:gd name="connsiteY13" fmla="*/ 601558 h 1219070"/>
                  <a:gd name="connsiteX14" fmla="*/ 881187 w 2118103"/>
                  <a:gd name="connsiteY14" fmla="*/ 437443 h 1219070"/>
                  <a:gd name="connsiteX15" fmla="*/ 860803 w 2118103"/>
                  <a:gd name="connsiteY15" fmla="*/ 442396 h 1219070"/>
                  <a:gd name="connsiteX16" fmla="*/ 645919 w 2118103"/>
                  <a:gd name="connsiteY16" fmla="*/ 716430 h 1219070"/>
                  <a:gd name="connsiteX17" fmla="*/ 435417 w 2118103"/>
                  <a:gd name="connsiteY17" fmla="*/ 787201 h 1219070"/>
                  <a:gd name="connsiteX18" fmla="*/ 429130 w 2118103"/>
                  <a:gd name="connsiteY18" fmla="*/ 791011 h 1219070"/>
                  <a:gd name="connsiteX19" fmla="*/ 7173 w 2118103"/>
                  <a:gd name="connsiteY19" fmla="*/ 1193537 h 1219070"/>
                  <a:gd name="connsiteX20" fmla="*/ 1077 w 2118103"/>
                  <a:gd name="connsiteY20" fmla="*/ 1215730 h 1219070"/>
                  <a:gd name="connsiteX21" fmla="*/ 13174 w 2118103"/>
                  <a:gd name="connsiteY21" fmla="*/ 1217540 h 1219070"/>
                  <a:gd name="connsiteX22" fmla="*/ 19174 w 2118103"/>
                  <a:gd name="connsiteY22" fmla="*/ 1213063 h 1219070"/>
                  <a:gd name="connsiteX23" fmla="*/ 438274 w 2118103"/>
                  <a:gd name="connsiteY23" fmla="*/ 814347 h 1219070"/>
                  <a:gd name="connsiteX24" fmla="*/ 651253 w 2118103"/>
                  <a:gd name="connsiteY24" fmla="*/ 743005 h 1219070"/>
                  <a:gd name="connsiteX25" fmla="*/ 661350 w 2118103"/>
                  <a:gd name="connsiteY25" fmla="*/ 735861 h 1219070"/>
                  <a:gd name="connsiteX26" fmla="*/ 870900 w 2118103"/>
                  <a:gd name="connsiteY26" fmla="*/ 470018 h 1219070"/>
                  <a:gd name="connsiteX27" fmla="*/ 1082164 w 2118103"/>
                  <a:gd name="connsiteY27" fmla="*/ 633658 h 1219070"/>
                  <a:gd name="connsiteX28" fmla="*/ 1102738 w 2118103"/>
                  <a:gd name="connsiteY28" fmla="*/ 629848 h 1219070"/>
                  <a:gd name="connsiteX29" fmla="*/ 1321813 w 2118103"/>
                  <a:gd name="connsiteY29" fmla="*/ 381436 h 1219070"/>
                  <a:gd name="connsiteX30" fmla="*/ 1765488 w 2118103"/>
                  <a:gd name="connsiteY30" fmla="*/ 350860 h 1219070"/>
                  <a:gd name="connsiteX31" fmla="*/ 1775870 w 2118103"/>
                  <a:gd name="connsiteY31" fmla="*/ 346479 h 1219070"/>
                  <a:gd name="connsiteX32" fmla="*/ 2088766 w 2118103"/>
                  <a:gd name="connsiteY32" fmla="*/ 51204 h 1219070"/>
                  <a:gd name="connsiteX33" fmla="*/ 2088766 w 2118103"/>
                  <a:gd name="connsiteY33" fmla="*/ 69111 h 1219070"/>
                  <a:gd name="connsiteX34" fmla="*/ 2103435 w 2118103"/>
                  <a:gd name="connsiteY34" fmla="*/ 84446 h 1219070"/>
                  <a:gd name="connsiteX35" fmla="*/ 2118008 w 2118103"/>
                  <a:gd name="connsiteY35" fmla="*/ 72540 h 1219070"/>
                  <a:gd name="connsiteX36" fmla="*/ 2118104 w 2118103"/>
                  <a:gd name="connsiteY36" fmla="*/ 71206 h 1219070"/>
                  <a:gd name="connsiteX37" fmla="*/ 2118104 w 2118103"/>
                  <a:gd name="connsiteY37" fmla="*/ 18819 h 1219070"/>
                  <a:gd name="connsiteX38" fmla="*/ 2116865 w 2118103"/>
                  <a:gd name="connsiteY38" fmla="*/ 13294 h 1219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118103" h="1219070">
                    <a:moveTo>
                      <a:pt x="2116865" y="13294"/>
                    </a:moveTo>
                    <a:lnTo>
                      <a:pt x="2116865" y="13294"/>
                    </a:lnTo>
                    <a:cubicBezTo>
                      <a:pt x="2115341" y="9580"/>
                      <a:pt x="2112484" y="6627"/>
                      <a:pt x="2108864" y="4912"/>
                    </a:cubicBezTo>
                    <a:lnTo>
                      <a:pt x="2108864" y="4912"/>
                    </a:lnTo>
                    <a:cubicBezTo>
                      <a:pt x="2107150" y="4055"/>
                      <a:pt x="2105340" y="3579"/>
                      <a:pt x="2103530" y="3484"/>
                    </a:cubicBezTo>
                    <a:cubicBezTo>
                      <a:pt x="2082004" y="1960"/>
                      <a:pt x="2071240" y="1293"/>
                      <a:pt x="2049714" y="55"/>
                    </a:cubicBezTo>
                    <a:cubicBezTo>
                      <a:pt x="2042284" y="-612"/>
                      <a:pt x="2035712" y="4912"/>
                      <a:pt x="2035141" y="12342"/>
                    </a:cubicBezTo>
                    <a:cubicBezTo>
                      <a:pt x="2035141" y="12723"/>
                      <a:pt x="2035141" y="13104"/>
                      <a:pt x="2035045" y="13485"/>
                    </a:cubicBezTo>
                    <a:cubicBezTo>
                      <a:pt x="2035236" y="21581"/>
                      <a:pt x="2041618" y="28153"/>
                      <a:pt x="2049714" y="28630"/>
                    </a:cubicBezTo>
                    <a:lnTo>
                      <a:pt x="2068097" y="29677"/>
                    </a:lnTo>
                    <a:cubicBezTo>
                      <a:pt x="1963703" y="125880"/>
                      <a:pt x="1860833" y="223511"/>
                      <a:pt x="1759487" y="322571"/>
                    </a:cubicBezTo>
                    <a:cubicBezTo>
                      <a:pt x="1611088" y="324762"/>
                      <a:pt x="1462974" y="335144"/>
                      <a:pt x="1315813" y="353813"/>
                    </a:cubicBezTo>
                    <a:cubicBezTo>
                      <a:pt x="1311812" y="354385"/>
                      <a:pt x="1308193" y="356290"/>
                      <a:pt x="1305526" y="359338"/>
                    </a:cubicBezTo>
                    <a:cubicBezTo>
                      <a:pt x="1233802" y="439538"/>
                      <a:pt x="1162841" y="520310"/>
                      <a:pt x="1092547" y="601558"/>
                    </a:cubicBezTo>
                    <a:cubicBezTo>
                      <a:pt x="1022728" y="545742"/>
                      <a:pt x="952243" y="491068"/>
                      <a:pt x="881187" y="437443"/>
                    </a:cubicBezTo>
                    <a:cubicBezTo>
                      <a:pt x="874138" y="433537"/>
                      <a:pt x="865280" y="435633"/>
                      <a:pt x="860803" y="442396"/>
                    </a:cubicBezTo>
                    <a:cubicBezTo>
                      <a:pt x="787937" y="532788"/>
                      <a:pt x="716309" y="624133"/>
                      <a:pt x="645919" y="716430"/>
                    </a:cubicBezTo>
                    <a:cubicBezTo>
                      <a:pt x="561147" y="742338"/>
                      <a:pt x="518951" y="756530"/>
                      <a:pt x="435417" y="787201"/>
                    </a:cubicBezTo>
                    <a:cubicBezTo>
                      <a:pt x="433131" y="788058"/>
                      <a:pt x="430940" y="789391"/>
                      <a:pt x="429130" y="791011"/>
                    </a:cubicBezTo>
                    <a:cubicBezTo>
                      <a:pt x="282731" y="919789"/>
                      <a:pt x="143380" y="1054567"/>
                      <a:pt x="7173" y="1193537"/>
                    </a:cubicBezTo>
                    <a:cubicBezTo>
                      <a:pt x="791" y="1198966"/>
                      <a:pt x="-1590" y="1207825"/>
                      <a:pt x="1077" y="1215730"/>
                    </a:cubicBezTo>
                    <a:cubicBezTo>
                      <a:pt x="3458" y="1219540"/>
                      <a:pt x="8221" y="1220017"/>
                      <a:pt x="13174" y="1217540"/>
                    </a:cubicBezTo>
                    <a:cubicBezTo>
                      <a:pt x="15460" y="1216397"/>
                      <a:pt x="17460" y="1214873"/>
                      <a:pt x="19174" y="1213063"/>
                    </a:cubicBezTo>
                    <a:cubicBezTo>
                      <a:pt x="154715" y="1075522"/>
                      <a:pt x="293209" y="941601"/>
                      <a:pt x="438274" y="814347"/>
                    </a:cubicBezTo>
                    <a:cubicBezTo>
                      <a:pt x="522856" y="783391"/>
                      <a:pt x="565528" y="769103"/>
                      <a:pt x="651253" y="743005"/>
                    </a:cubicBezTo>
                    <a:cubicBezTo>
                      <a:pt x="655254" y="741671"/>
                      <a:pt x="658778" y="739195"/>
                      <a:pt x="661350" y="735861"/>
                    </a:cubicBezTo>
                    <a:cubicBezTo>
                      <a:pt x="729930" y="646326"/>
                      <a:pt x="799748" y="557743"/>
                      <a:pt x="870900" y="470018"/>
                    </a:cubicBezTo>
                    <a:cubicBezTo>
                      <a:pt x="942147" y="523358"/>
                      <a:pt x="1012537" y="577936"/>
                      <a:pt x="1082164" y="633658"/>
                    </a:cubicBezTo>
                    <a:cubicBezTo>
                      <a:pt x="1088927" y="637944"/>
                      <a:pt x="1097881" y="636325"/>
                      <a:pt x="1102738" y="629848"/>
                    </a:cubicBezTo>
                    <a:cubicBezTo>
                      <a:pt x="1175033" y="546313"/>
                      <a:pt x="1247995" y="463446"/>
                      <a:pt x="1321813" y="381436"/>
                    </a:cubicBezTo>
                    <a:cubicBezTo>
                      <a:pt x="1469070" y="363052"/>
                      <a:pt x="1617184" y="352765"/>
                      <a:pt x="1765488" y="350860"/>
                    </a:cubicBezTo>
                    <a:cubicBezTo>
                      <a:pt x="1769393" y="350765"/>
                      <a:pt x="1773108" y="349241"/>
                      <a:pt x="1775870" y="346479"/>
                    </a:cubicBezTo>
                    <a:cubicBezTo>
                      <a:pt x="1878835" y="246466"/>
                      <a:pt x="1983134" y="148073"/>
                      <a:pt x="2088766" y="51204"/>
                    </a:cubicBezTo>
                    <a:lnTo>
                      <a:pt x="2088766" y="69111"/>
                    </a:lnTo>
                    <a:cubicBezTo>
                      <a:pt x="2088957" y="77207"/>
                      <a:pt x="2095339" y="83875"/>
                      <a:pt x="2103435" y="84446"/>
                    </a:cubicBezTo>
                    <a:cubicBezTo>
                      <a:pt x="2110769" y="85208"/>
                      <a:pt x="2117342" y="79874"/>
                      <a:pt x="2118008" y="72540"/>
                    </a:cubicBezTo>
                    <a:cubicBezTo>
                      <a:pt x="2118008" y="72064"/>
                      <a:pt x="2118104" y="71683"/>
                      <a:pt x="2118104" y="71206"/>
                    </a:cubicBezTo>
                    <a:lnTo>
                      <a:pt x="2118104" y="18819"/>
                    </a:lnTo>
                    <a:cubicBezTo>
                      <a:pt x="2118008" y="16914"/>
                      <a:pt x="2117627" y="15009"/>
                      <a:pt x="2116865" y="13294"/>
                    </a:cubicBezTo>
                    <a:close/>
                  </a:path>
                </a:pathLst>
              </a:custGeom>
              <a:noFill/>
              <a:ln w="9525" cap="flat">
                <a:solidFill>
                  <a:schemeClr val="bg2">
                    <a:lumMod val="50000"/>
                  </a:schemeClr>
                </a:solidFill>
                <a:prstDash val="solid"/>
                <a:miter/>
              </a:ln>
            </p:spPr>
            <p:txBody>
              <a:bodyPr rtlCol="0" anchor="ctr"/>
              <a:lstStyle/>
              <a:p>
                <a:endParaRPr lang="zh-CN" altLang="en-US" dirty="0"/>
              </a:p>
            </p:txBody>
          </p:sp>
          <p:sp>
            <p:nvSpPr>
              <p:cNvPr id="38" name="任意多边形: 形状 37">
                <a:extLst>
                  <a:ext uri="{FF2B5EF4-FFF2-40B4-BE49-F238E27FC236}">
                    <a16:creationId xmlns:a16="http://schemas.microsoft.com/office/drawing/2014/main" id="{97209F36-CC9A-07DD-074E-C936A5E94B07}"/>
                  </a:ext>
                </a:extLst>
              </p:cNvPr>
              <p:cNvSpPr/>
              <p:nvPr/>
            </p:nvSpPr>
            <p:spPr>
              <a:xfrm>
                <a:off x="4679155" y="2590208"/>
                <a:ext cx="60293" cy="65404"/>
              </a:xfrm>
              <a:custGeom>
                <a:avLst/>
                <a:gdLst>
                  <a:gd name="connsiteX0" fmla="*/ 60293 w 60293"/>
                  <a:gd name="connsiteY0" fmla="*/ 21737 h 65404"/>
                  <a:gd name="connsiteX1" fmla="*/ 30099 w 60293"/>
                  <a:gd name="connsiteY1" fmla="*/ 63457 h 65404"/>
                  <a:gd name="connsiteX2" fmla="*/ 0 w 60293"/>
                  <a:gd name="connsiteY2" fmla="*/ 43835 h 65404"/>
                  <a:gd name="connsiteX3" fmla="*/ 30099 w 60293"/>
                  <a:gd name="connsiteY3" fmla="*/ 1925 h 65404"/>
                  <a:gd name="connsiteX4" fmla="*/ 60293 w 60293"/>
                  <a:gd name="connsiteY4" fmla="*/ 21737 h 654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293" h="65404">
                    <a:moveTo>
                      <a:pt x="60293" y="21737"/>
                    </a:moveTo>
                    <a:cubicBezTo>
                      <a:pt x="59150" y="40311"/>
                      <a:pt x="47339" y="56504"/>
                      <a:pt x="30099" y="63457"/>
                    </a:cubicBezTo>
                    <a:cubicBezTo>
                      <a:pt x="13430" y="69553"/>
                      <a:pt x="0" y="60885"/>
                      <a:pt x="0" y="43835"/>
                    </a:cubicBezTo>
                    <a:cubicBezTo>
                      <a:pt x="1143" y="25262"/>
                      <a:pt x="12859" y="8974"/>
                      <a:pt x="30099" y="1925"/>
                    </a:cubicBezTo>
                    <a:cubicBezTo>
                      <a:pt x="46768" y="-4171"/>
                      <a:pt x="60293" y="4688"/>
                      <a:pt x="60293" y="21737"/>
                    </a:cubicBezTo>
                    <a:close/>
                  </a:path>
                </a:pathLst>
              </a:custGeom>
              <a:solidFill>
                <a:srgbClr val="9900EF"/>
              </a:solidFill>
              <a:ln w="9525" cap="flat">
                <a:noFill/>
                <a:prstDash val="solid"/>
                <a:miter/>
              </a:ln>
            </p:spPr>
            <p:txBody>
              <a:bodyPr rtlCol="0" anchor="ctr"/>
              <a:lstStyle/>
              <a:p>
                <a:endParaRPr lang="zh-CN" altLang="en-US"/>
              </a:p>
            </p:txBody>
          </p:sp>
          <p:sp>
            <p:nvSpPr>
              <p:cNvPr id="39" name="任意多边形: 形状 38">
                <a:extLst>
                  <a:ext uri="{FF2B5EF4-FFF2-40B4-BE49-F238E27FC236}">
                    <a16:creationId xmlns:a16="http://schemas.microsoft.com/office/drawing/2014/main" id="{E319CA10-D00A-B848-C497-91FD53071F9F}"/>
                  </a:ext>
                </a:extLst>
              </p:cNvPr>
              <p:cNvSpPr/>
              <p:nvPr/>
            </p:nvSpPr>
            <p:spPr>
              <a:xfrm>
                <a:off x="4679155" y="2590208"/>
                <a:ext cx="60293" cy="65404"/>
              </a:xfrm>
              <a:custGeom>
                <a:avLst/>
                <a:gdLst>
                  <a:gd name="connsiteX0" fmla="*/ 60293 w 60293"/>
                  <a:gd name="connsiteY0" fmla="*/ 21737 h 65404"/>
                  <a:gd name="connsiteX1" fmla="*/ 30099 w 60293"/>
                  <a:gd name="connsiteY1" fmla="*/ 63457 h 65404"/>
                  <a:gd name="connsiteX2" fmla="*/ 0 w 60293"/>
                  <a:gd name="connsiteY2" fmla="*/ 43835 h 65404"/>
                  <a:gd name="connsiteX3" fmla="*/ 30099 w 60293"/>
                  <a:gd name="connsiteY3" fmla="*/ 1925 h 65404"/>
                  <a:gd name="connsiteX4" fmla="*/ 60293 w 60293"/>
                  <a:gd name="connsiteY4" fmla="*/ 21737 h 654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293" h="65404">
                    <a:moveTo>
                      <a:pt x="60293" y="21737"/>
                    </a:moveTo>
                    <a:cubicBezTo>
                      <a:pt x="59150" y="40311"/>
                      <a:pt x="47339" y="56504"/>
                      <a:pt x="30099" y="63457"/>
                    </a:cubicBezTo>
                    <a:cubicBezTo>
                      <a:pt x="13430" y="69553"/>
                      <a:pt x="0" y="60885"/>
                      <a:pt x="0" y="43835"/>
                    </a:cubicBezTo>
                    <a:cubicBezTo>
                      <a:pt x="1143" y="25262"/>
                      <a:pt x="12859" y="8974"/>
                      <a:pt x="30099" y="1925"/>
                    </a:cubicBezTo>
                    <a:cubicBezTo>
                      <a:pt x="46768" y="-4171"/>
                      <a:pt x="60293" y="4688"/>
                      <a:pt x="60293" y="21737"/>
                    </a:cubicBezTo>
                    <a:close/>
                  </a:path>
                </a:pathLst>
              </a:custGeom>
              <a:solidFill>
                <a:srgbClr val="FFFFFF">
                  <a:alpha val="70000"/>
                </a:srgbClr>
              </a:solidFill>
              <a:ln w="7144" cap="rnd">
                <a:solidFill>
                  <a:srgbClr val="263238">
                    <a:alpha val="70000"/>
                  </a:srgbClr>
                </a:solidFill>
                <a:prstDash val="solid"/>
                <a:round/>
              </a:ln>
            </p:spPr>
            <p:txBody>
              <a:bodyPr rtlCol="0" anchor="ctr"/>
              <a:lstStyle/>
              <a:p>
                <a:endParaRPr lang="zh-CN" altLang="en-US"/>
              </a:p>
            </p:txBody>
          </p:sp>
          <p:sp>
            <p:nvSpPr>
              <p:cNvPr id="40" name="任意多边形: 形状 39">
                <a:extLst>
                  <a:ext uri="{FF2B5EF4-FFF2-40B4-BE49-F238E27FC236}">
                    <a16:creationId xmlns:a16="http://schemas.microsoft.com/office/drawing/2014/main" id="{32C0F69A-D826-A533-7257-AAC5BFC8A44E}"/>
                  </a:ext>
                </a:extLst>
              </p:cNvPr>
              <p:cNvSpPr/>
              <p:nvPr/>
            </p:nvSpPr>
            <p:spPr>
              <a:xfrm>
                <a:off x="4679155" y="2590208"/>
                <a:ext cx="60293" cy="65404"/>
              </a:xfrm>
              <a:custGeom>
                <a:avLst/>
                <a:gdLst>
                  <a:gd name="connsiteX0" fmla="*/ 60293 w 60293"/>
                  <a:gd name="connsiteY0" fmla="*/ 21737 h 65404"/>
                  <a:gd name="connsiteX1" fmla="*/ 30099 w 60293"/>
                  <a:gd name="connsiteY1" fmla="*/ 63457 h 65404"/>
                  <a:gd name="connsiteX2" fmla="*/ 0 w 60293"/>
                  <a:gd name="connsiteY2" fmla="*/ 43835 h 65404"/>
                  <a:gd name="connsiteX3" fmla="*/ 30099 w 60293"/>
                  <a:gd name="connsiteY3" fmla="*/ 1925 h 65404"/>
                  <a:gd name="connsiteX4" fmla="*/ 60293 w 60293"/>
                  <a:gd name="connsiteY4" fmla="*/ 21737 h 654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293" h="65404">
                    <a:moveTo>
                      <a:pt x="60293" y="21737"/>
                    </a:moveTo>
                    <a:cubicBezTo>
                      <a:pt x="59150" y="40311"/>
                      <a:pt x="47339" y="56504"/>
                      <a:pt x="30099" y="63457"/>
                    </a:cubicBezTo>
                    <a:cubicBezTo>
                      <a:pt x="13430" y="69553"/>
                      <a:pt x="0" y="60885"/>
                      <a:pt x="0" y="43835"/>
                    </a:cubicBezTo>
                    <a:cubicBezTo>
                      <a:pt x="1143" y="25262"/>
                      <a:pt x="12859" y="8974"/>
                      <a:pt x="30099" y="1925"/>
                    </a:cubicBezTo>
                    <a:cubicBezTo>
                      <a:pt x="46768" y="-4171"/>
                      <a:pt x="60293" y="4688"/>
                      <a:pt x="60293" y="21737"/>
                    </a:cubicBezTo>
                    <a:close/>
                  </a:path>
                </a:pathLst>
              </a:custGeom>
              <a:noFill/>
              <a:ln w="7144" cap="rnd">
                <a:solidFill>
                  <a:srgbClr val="263238"/>
                </a:solidFill>
                <a:prstDash val="solid"/>
                <a:round/>
              </a:ln>
            </p:spPr>
            <p:txBody>
              <a:bodyPr rtlCol="0" anchor="ctr"/>
              <a:lstStyle/>
              <a:p>
                <a:endParaRPr lang="zh-CN" altLang="en-US"/>
              </a:p>
            </p:txBody>
          </p:sp>
          <p:sp>
            <p:nvSpPr>
              <p:cNvPr id="41" name="任意多边形: 形状 40">
                <a:extLst>
                  <a:ext uri="{FF2B5EF4-FFF2-40B4-BE49-F238E27FC236}">
                    <a16:creationId xmlns:a16="http://schemas.microsoft.com/office/drawing/2014/main" id="{B1A32C81-B9FE-33F9-7EB3-AA8E9267140A}"/>
                  </a:ext>
                </a:extLst>
              </p:cNvPr>
              <p:cNvSpPr/>
              <p:nvPr/>
            </p:nvSpPr>
            <p:spPr>
              <a:xfrm>
                <a:off x="4894960" y="2517984"/>
                <a:ext cx="61313" cy="65177"/>
              </a:xfrm>
              <a:custGeom>
                <a:avLst/>
                <a:gdLst>
                  <a:gd name="connsiteX0" fmla="*/ 61278 w 61313"/>
                  <a:gd name="connsiteY0" fmla="*/ 23381 h 65177"/>
                  <a:gd name="connsiteX1" fmla="*/ 30607 w 61313"/>
                  <a:gd name="connsiteY1" fmla="*/ 63386 h 65177"/>
                  <a:gd name="connsiteX2" fmla="*/ 1842 w 61313"/>
                  <a:gd name="connsiteY2" fmla="*/ 51956 h 65177"/>
                  <a:gd name="connsiteX3" fmla="*/ 32 w 61313"/>
                  <a:gd name="connsiteY3" fmla="*/ 41955 h 65177"/>
                  <a:gd name="connsiteX4" fmla="*/ 30607 w 61313"/>
                  <a:gd name="connsiteY4" fmla="*/ 1759 h 65177"/>
                  <a:gd name="connsiteX5" fmla="*/ 59563 w 61313"/>
                  <a:gd name="connsiteY5" fmla="*/ 13475 h 65177"/>
                  <a:gd name="connsiteX6" fmla="*/ 61278 w 61313"/>
                  <a:gd name="connsiteY6" fmla="*/ 23381 h 65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313" h="65177">
                    <a:moveTo>
                      <a:pt x="61278" y="23381"/>
                    </a:moveTo>
                    <a:cubicBezTo>
                      <a:pt x="60230" y="41764"/>
                      <a:pt x="48038" y="57576"/>
                      <a:pt x="30607" y="63386"/>
                    </a:cubicBezTo>
                    <a:cubicBezTo>
                      <a:pt x="19463" y="68148"/>
                      <a:pt x="6604" y="63100"/>
                      <a:pt x="1842" y="51956"/>
                    </a:cubicBezTo>
                    <a:cubicBezTo>
                      <a:pt x="508" y="48813"/>
                      <a:pt x="-159" y="45384"/>
                      <a:pt x="32" y="41955"/>
                    </a:cubicBezTo>
                    <a:cubicBezTo>
                      <a:pt x="1080" y="23571"/>
                      <a:pt x="13177" y="7665"/>
                      <a:pt x="30607" y="1759"/>
                    </a:cubicBezTo>
                    <a:cubicBezTo>
                      <a:pt x="41847" y="-3003"/>
                      <a:pt x="54801" y="2235"/>
                      <a:pt x="59563" y="13475"/>
                    </a:cubicBezTo>
                    <a:cubicBezTo>
                      <a:pt x="60897" y="16618"/>
                      <a:pt x="61468" y="19952"/>
                      <a:pt x="61278" y="23381"/>
                    </a:cubicBezTo>
                    <a:close/>
                  </a:path>
                </a:pathLst>
              </a:custGeom>
              <a:solidFill>
                <a:srgbClr val="9900EF"/>
              </a:solidFill>
              <a:ln w="9525"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01E6823D-AF7F-10E4-561A-795A68E6FCC5}"/>
                  </a:ext>
                </a:extLst>
              </p:cNvPr>
              <p:cNvSpPr/>
              <p:nvPr/>
            </p:nvSpPr>
            <p:spPr>
              <a:xfrm>
                <a:off x="4894960" y="2517984"/>
                <a:ext cx="61313" cy="65177"/>
              </a:xfrm>
              <a:custGeom>
                <a:avLst/>
                <a:gdLst>
                  <a:gd name="connsiteX0" fmla="*/ 61278 w 61313"/>
                  <a:gd name="connsiteY0" fmla="*/ 23381 h 65177"/>
                  <a:gd name="connsiteX1" fmla="*/ 30607 w 61313"/>
                  <a:gd name="connsiteY1" fmla="*/ 63386 h 65177"/>
                  <a:gd name="connsiteX2" fmla="*/ 1842 w 61313"/>
                  <a:gd name="connsiteY2" fmla="*/ 51956 h 65177"/>
                  <a:gd name="connsiteX3" fmla="*/ 32 w 61313"/>
                  <a:gd name="connsiteY3" fmla="*/ 41955 h 65177"/>
                  <a:gd name="connsiteX4" fmla="*/ 30607 w 61313"/>
                  <a:gd name="connsiteY4" fmla="*/ 1759 h 65177"/>
                  <a:gd name="connsiteX5" fmla="*/ 59563 w 61313"/>
                  <a:gd name="connsiteY5" fmla="*/ 13475 h 65177"/>
                  <a:gd name="connsiteX6" fmla="*/ 61278 w 61313"/>
                  <a:gd name="connsiteY6" fmla="*/ 23381 h 65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313" h="65177">
                    <a:moveTo>
                      <a:pt x="61278" y="23381"/>
                    </a:moveTo>
                    <a:cubicBezTo>
                      <a:pt x="60230" y="41764"/>
                      <a:pt x="48038" y="57576"/>
                      <a:pt x="30607" y="63386"/>
                    </a:cubicBezTo>
                    <a:cubicBezTo>
                      <a:pt x="19463" y="68148"/>
                      <a:pt x="6604" y="63100"/>
                      <a:pt x="1842" y="51956"/>
                    </a:cubicBezTo>
                    <a:cubicBezTo>
                      <a:pt x="508" y="48813"/>
                      <a:pt x="-159" y="45384"/>
                      <a:pt x="32" y="41955"/>
                    </a:cubicBezTo>
                    <a:cubicBezTo>
                      <a:pt x="1080" y="23571"/>
                      <a:pt x="13177" y="7665"/>
                      <a:pt x="30607" y="1759"/>
                    </a:cubicBezTo>
                    <a:cubicBezTo>
                      <a:pt x="41847" y="-3003"/>
                      <a:pt x="54801" y="2235"/>
                      <a:pt x="59563" y="13475"/>
                    </a:cubicBezTo>
                    <a:cubicBezTo>
                      <a:pt x="60897" y="16618"/>
                      <a:pt x="61468" y="19952"/>
                      <a:pt x="61278" y="23381"/>
                    </a:cubicBezTo>
                    <a:close/>
                  </a:path>
                </a:pathLst>
              </a:custGeom>
              <a:solidFill>
                <a:srgbClr val="FFFFFF">
                  <a:alpha val="70000"/>
                </a:srgbClr>
              </a:solidFill>
              <a:ln w="9525"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5DB3A89E-5A52-DF72-821D-4885295EC418}"/>
                  </a:ext>
                </a:extLst>
              </p:cNvPr>
              <p:cNvSpPr/>
              <p:nvPr/>
            </p:nvSpPr>
            <p:spPr>
              <a:xfrm>
                <a:off x="4894960" y="2517984"/>
                <a:ext cx="61313" cy="65177"/>
              </a:xfrm>
              <a:custGeom>
                <a:avLst/>
                <a:gdLst>
                  <a:gd name="connsiteX0" fmla="*/ 61278 w 61313"/>
                  <a:gd name="connsiteY0" fmla="*/ 23381 h 65177"/>
                  <a:gd name="connsiteX1" fmla="*/ 30607 w 61313"/>
                  <a:gd name="connsiteY1" fmla="*/ 63386 h 65177"/>
                  <a:gd name="connsiteX2" fmla="*/ 1842 w 61313"/>
                  <a:gd name="connsiteY2" fmla="*/ 51956 h 65177"/>
                  <a:gd name="connsiteX3" fmla="*/ 32 w 61313"/>
                  <a:gd name="connsiteY3" fmla="*/ 41955 h 65177"/>
                  <a:gd name="connsiteX4" fmla="*/ 30607 w 61313"/>
                  <a:gd name="connsiteY4" fmla="*/ 1759 h 65177"/>
                  <a:gd name="connsiteX5" fmla="*/ 59563 w 61313"/>
                  <a:gd name="connsiteY5" fmla="*/ 13475 h 65177"/>
                  <a:gd name="connsiteX6" fmla="*/ 61278 w 61313"/>
                  <a:gd name="connsiteY6" fmla="*/ 23381 h 65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313" h="65177">
                    <a:moveTo>
                      <a:pt x="61278" y="23381"/>
                    </a:moveTo>
                    <a:cubicBezTo>
                      <a:pt x="60230" y="41764"/>
                      <a:pt x="48038" y="57576"/>
                      <a:pt x="30607" y="63386"/>
                    </a:cubicBezTo>
                    <a:cubicBezTo>
                      <a:pt x="19463" y="68148"/>
                      <a:pt x="6604" y="63100"/>
                      <a:pt x="1842" y="51956"/>
                    </a:cubicBezTo>
                    <a:cubicBezTo>
                      <a:pt x="508" y="48813"/>
                      <a:pt x="-159" y="45384"/>
                      <a:pt x="32" y="41955"/>
                    </a:cubicBezTo>
                    <a:cubicBezTo>
                      <a:pt x="1080" y="23571"/>
                      <a:pt x="13177" y="7665"/>
                      <a:pt x="30607" y="1759"/>
                    </a:cubicBezTo>
                    <a:cubicBezTo>
                      <a:pt x="41847" y="-3003"/>
                      <a:pt x="54801" y="2235"/>
                      <a:pt x="59563" y="13475"/>
                    </a:cubicBezTo>
                    <a:cubicBezTo>
                      <a:pt x="60897" y="16618"/>
                      <a:pt x="61468" y="19952"/>
                      <a:pt x="61278" y="23381"/>
                    </a:cubicBezTo>
                    <a:close/>
                  </a:path>
                </a:pathLst>
              </a:custGeom>
              <a:noFill/>
              <a:ln w="7144" cap="rnd">
                <a:solidFill>
                  <a:srgbClr val="263238"/>
                </a:solidFill>
                <a:prstDash val="solid"/>
                <a:round/>
              </a:ln>
            </p:spPr>
            <p:txBody>
              <a:bodyPr rtlCol="0" anchor="ctr"/>
              <a:lstStyle/>
              <a:p>
                <a:endParaRPr lang="zh-CN" altLang="en-US"/>
              </a:p>
            </p:txBody>
          </p:sp>
          <p:sp>
            <p:nvSpPr>
              <p:cNvPr id="44" name="任意多边形: 形状 43">
                <a:extLst>
                  <a:ext uri="{FF2B5EF4-FFF2-40B4-BE49-F238E27FC236}">
                    <a16:creationId xmlns:a16="http://schemas.microsoft.com/office/drawing/2014/main" id="{3E68124A-CF30-8AF1-E70F-B4B30FB18E57}"/>
                  </a:ext>
                </a:extLst>
              </p:cNvPr>
              <p:cNvSpPr/>
              <p:nvPr/>
            </p:nvSpPr>
            <p:spPr>
              <a:xfrm>
                <a:off x="5335124" y="2411748"/>
                <a:ext cx="62520" cy="63061"/>
              </a:xfrm>
              <a:custGeom>
                <a:avLst/>
                <a:gdLst>
                  <a:gd name="connsiteX0" fmla="*/ 62502 w 62520"/>
                  <a:gd name="connsiteY0" fmla="*/ 25889 h 63061"/>
                  <a:gd name="connsiteX1" fmla="*/ 31260 w 62520"/>
                  <a:gd name="connsiteY1" fmla="*/ 62275 h 63061"/>
                  <a:gd name="connsiteX2" fmla="*/ 780 w 62520"/>
                  <a:gd name="connsiteY2" fmla="*/ 44177 h 63061"/>
                  <a:gd name="connsiteX3" fmla="*/ 18 w 62520"/>
                  <a:gd name="connsiteY3" fmla="*/ 37320 h 63061"/>
                  <a:gd name="connsiteX4" fmla="*/ 31260 w 62520"/>
                  <a:gd name="connsiteY4" fmla="*/ 743 h 63061"/>
                  <a:gd name="connsiteX5" fmla="*/ 61740 w 62520"/>
                  <a:gd name="connsiteY5" fmla="*/ 19031 h 63061"/>
                  <a:gd name="connsiteX6" fmla="*/ 62502 w 62520"/>
                  <a:gd name="connsiteY6" fmla="*/ 25889 h 63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520" h="63061">
                    <a:moveTo>
                      <a:pt x="62502" y="25889"/>
                    </a:moveTo>
                    <a:cubicBezTo>
                      <a:pt x="61645" y="43797"/>
                      <a:pt x="48786" y="58751"/>
                      <a:pt x="31260" y="62275"/>
                    </a:cubicBezTo>
                    <a:cubicBezTo>
                      <a:pt x="17830" y="65704"/>
                      <a:pt x="4209" y="57608"/>
                      <a:pt x="780" y="44177"/>
                    </a:cubicBezTo>
                    <a:cubicBezTo>
                      <a:pt x="209" y="41891"/>
                      <a:pt x="-77" y="39605"/>
                      <a:pt x="18" y="37320"/>
                    </a:cubicBezTo>
                    <a:cubicBezTo>
                      <a:pt x="780" y="19412"/>
                      <a:pt x="13639" y="4268"/>
                      <a:pt x="31260" y="743"/>
                    </a:cubicBezTo>
                    <a:cubicBezTo>
                      <a:pt x="44690" y="-2590"/>
                      <a:pt x="58406" y="5601"/>
                      <a:pt x="61740" y="19031"/>
                    </a:cubicBezTo>
                    <a:cubicBezTo>
                      <a:pt x="62312" y="21318"/>
                      <a:pt x="62597" y="23603"/>
                      <a:pt x="62502" y="25889"/>
                    </a:cubicBezTo>
                    <a:close/>
                  </a:path>
                </a:pathLst>
              </a:custGeom>
              <a:solidFill>
                <a:srgbClr val="9900EF"/>
              </a:solidFill>
              <a:ln w="9525"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73E7C832-10B1-8ADD-E1AD-2ED6E7F5021B}"/>
                  </a:ext>
                </a:extLst>
              </p:cNvPr>
              <p:cNvSpPr/>
              <p:nvPr/>
            </p:nvSpPr>
            <p:spPr>
              <a:xfrm>
                <a:off x="5335124" y="2411748"/>
                <a:ext cx="62520" cy="63061"/>
              </a:xfrm>
              <a:custGeom>
                <a:avLst/>
                <a:gdLst>
                  <a:gd name="connsiteX0" fmla="*/ 62502 w 62520"/>
                  <a:gd name="connsiteY0" fmla="*/ 25889 h 63061"/>
                  <a:gd name="connsiteX1" fmla="*/ 31260 w 62520"/>
                  <a:gd name="connsiteY1" fmla="*/ 62275 h 63061"/>
                  <a:gd name="connsiteX2" fmla="*/ 780 w 62520"/>
                  <a:gd name="connsiteY2" fmla="*/ 44177 h 63061"/>
                  <a:gd name="connsiteX3" fmla="*/ 18 w 62520"/>
                  <a:gd name="connsiteY3" fmla="*/ 37320 h 63061"/>
                  <a:gd name="connsiteX4" fmla="*/ 31260 w 62520"/>
                  <a:gd name="connsiteY4" fmla="*/ 743 h 63061"/>
                  <a:gd name="connsiteX5" fmla="*/ 61740 w 62520"/>
                  <a:gd name="connsiteY5" fmla="*/ 19031 h 63061"/>
                  <a:gd name="connsiteX6" fmla="*/ 62502 w 62520"/>
                  <a:gd name="connsiteY6" fmla="*/ 25889 h 63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520" h="63061">
                    <a:moveTo>
                      <a:pt x="62502" y="25889"/>
                    </a:moveTo>
                    <a:cubicBezTo>
                      <a:pt x="61645" y="43797"/>
                      <a:pt x="48786" y="58751"/>
                      <a:pt x="31260" y="62275"/>
                    </a:cubicBezTo>
                    <a:cubicBezTo>
                      <a:pt x="17830" y="65704"/>
                      <a:pt x="4209" y="57608"/>
                      <a:pt x="780" y="44177"/>
                    </a:cubicBezTo>
                    <a:cubicBezTo>
                      <a:pt x="209" y="41891"/>
                      <a:pt x="-77" y="39605"/>
                      <a:pt x="18" y="37320"/>
                    </a:cubicBezTo>
                    <a:cubicBezTo>
                      <a:pt x="780" y="19412"/>
                      <a:pt x="13639" y="4268"/>
                      <a:pt x="31260" y="743"/>
                    </a:cubicBezTo>
                    <a:cubicBezTo>
                      <a:pt x="44690" y="-2590"/>
                      <a:pt x="58406" y="5601"/>
                      <a:pt x="61740" y="19031"/>
                    </a:cubicBezTo>
                    <a:cubicBezTo>
                      <a:pt x="62312" y="21318"/>
                      <a:pt x="62597" y="23603"/>
                      <a:pt x="62502" y="25889"/>
                    </a:cubicBezTo>
                    <a:close/>
                  </a:path>
                </a:pathLst>
              </a:custGeom>
              <a:solidFill>
                <a:srgbClr val="FFFFFF">
                  <a:alpha val="70000"/>
                </a:srgbClr>
              </a:solidFill>
              <a:ln w="9525" cap="flat">
                <a:noFill/>
                <a:prstDash val="solid"/>
                <a:miter/>
              </a:ln>
            </p:spPr>
            <p:txBody>
              <a:bodyPr rtlCol="0" anchor="ctr"/>
              <a:lstStyle/>
              <a:p>
                <a:endParaRPr lang="zh-CN" altLang="en-US"/>
              </a:p>
            </p:txBody>
          </p:sp>
          <p:sp>
            <p:nvSpPr>
              <p:cNvPr id="46" name="任意多边形: 形状 45">
                <a:extLst>
                  <a:ext uri="{FF2B5EF4-FFF2-40B4-BE49-F238E27FC236}">
                    <a16:creationId xmlns:a16="http://schemas.microsoft.com/office/drawing/2014/main" id="{21F7AC88-EF44-0CB4-497D-C223C0FDF168}"/>
                  </a:ext>
                </a:extLst>
              </p:cNvPr>
              <p:cNvSpPr/>
              <p:nvPr/>
            </p:nvSpPr>
            <p:spPr>
              <a:xfrm>
                <a:off x="5335124" y="2411748"/>
                <a:ext cx="62520" cy="63061"/>
              </a:xfrm>
              <a:custGeom>
                <a:avLst/>
                <a:gdLst>
                  <a:gd name="connsiteX0" fmla="*/ 62502 w 62520"/>
                  <a:gd name="connsiteY0" fmla="*/ 25889 h 63061"/>
                  <a:gd name="connsiteX1" fmla="*/ 31260 w 62520"/>
                  <a:gd name="connsiteY1" fmla="*/ 62275 h 63061"/>
                  <a:gd name="connsiteX2" fmla="*/ 780 w 62520"/>
                  <a:gd name="connsiteY2" fmla="*/ 44177 h 63061"/>
                  <a:gd name="connsiteX3" fmla="*/ 18 w 62520"/>
                  <a:gd name="connsiteY3" fmla="*/ 37320 h 63061"/>
                  <a:gd name="connsiteX4" fmla="*/ 31260 w 62520"/>
                  <a:gd name="connsiteY4" fmla="*/ 743 h 63061"/>
                  <a:gd name="connsiteX5" fmla="*/ 61740 w 62520"/>
                  <a:gd name="connsiteY5" fmla="*/ 19031 h 63061"/>
                  <a:gd name="connsiteX6" fmla="*/ 62502 w 62520"/>
                  <a:gd name="connsiteY6" fmla="*/ 25889 h 63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520" h="63061">
                    <a:moveTo>
                      <a:pt x="62502" y="25889"/>
                    </a:moveTo>
                    <a:cubicBezTo>
                      <a:pt x="61645" y="43797"/>
                      <a:pt x="48786" y="58751"/>
                      <a:pt x="31260" y="62275"/>
                    </a:cubicBezTo>
                    <a:cubicBezTo>
                      <a:pt x="17830" y="65704"/>
                      <a:pt x="4209" y="57608"/>
                      <a:pt x="780" y="44177"/>
                    </a:cubicBezTo>
                    <a:cubicBezTo>
                      <a:pt x="209" y="41891"/>
                      <a:pt x="-77" y="39605"/>
                      <a:pt x="18" y="37320"/>
                    </a:cubicBezTo>
                    <a:cubicBezTo>
                      <a:pt x="780" y="19412"/>
                      <a:pt x="13639" y="4268"/>
                      <a:pt x="31260" y="743"/>
                    </a:cubicBezTo>
                    <a:cubicBezTo>
                      <a:pt x="44690" y="-2590"/>
                      <a:pt x="58406" y="5601"/>
                      <a:pt x="61740" y="19031"/>
                    </a:cubicBezTo>
                    <a:cubicBezTo>
                      <a:pt x="62312" y="21318"/>
                      <a:pt x="62597" y="23603"/>
                      <a:pt x="62502" y="25889"/>
                    </a:cubicBezTo>
                    <a:close/>
                  </a:path>
                </a:pathLst>
              </a:custGeom>
              <a:noFill/>
              <a:ln w="7144" cap="rnd">
                <a:solidFill>
                  <a:srgbClr val="263238"/>
                </a:solidFill>
                <a:prstDash val="solid"/>
                <a:round/>
              </a:ln>
            </p:spPr>
            <p:txBody>
              <a:bodyPr rtlCol="0" anchor="ctr"/>
              <a:lstStyle/>
              <a:p>
                <a:endParaRPr lang="zh-CN" altLang="en-US"/>
              </a:p>
            </p:txBody>
          </p:sp>
          <p:sp>
            <p:nvSpPr>
              <p:cNvPr id="47" name="任意多边形: 形状 46">
                <a:extLst>
                  <a:ext uri="{FF2B5EF4-FFF2-40B4-BE49-F238E27FC236}">
                    <a16:creationId xmlns:a16="http://schemas.microsoft.com/office/drawing/2014/main" id="{B6956FCE-DFDC-BF1F-F6E4-9DD8FAD0B018}"/>
                  </a:ext>
                </a:extLst>
              </p:cNvPr>
              <p:cNvSpPr/>
              <p:nvPr/>
            </p:nvSpPr>
            <p:spPr>
              <a:xfrm>
                <a:off x="5558217" y="2158339"/>
                <a:ext cx="62960" cy="62350"/>
              </a:xfrm>
              <a:custGeom>
                <a:avLst/>
                <a:gdLst>
                  <a:gd name="connsiteX0" fmla="*/ 62960 w 62960"/>
                  <a:gd name="connsiteY0" fmla="*/ 27362 h 62350"/>
                  <a:gd name="connsiteX1" fmla="*/ 31433 w 62960"/>
                  <a:gd name="connsiteY1" fmla="*/ 61938 h 62350"/>
                  <a:gd name="connsiteX2" fmla="*/ 381 w 62960"/>
                  <a:gd name="connsiteY2" fmla="*/ 40221 h 62350"/>
                  <a:gd name="connsiteX3" fmla="*/ 0 w 62960"/>
                  <a:gd name="connsiteY3" fmla="*/ 35268 h 62350"/>
                  <a:gd name="connsiteX4" fmla="*/ 31433 w 62960"/>
                  <a:gd name="connsiteY4" fmla="*/ 406 h 62350"/>
                  <a:gd name="connsiteX5" fmla="*/ 62579 w 62960"/>
                  <a:gd name="connsiteY5" fmla="*/ 22409 h 62350"/>
                  <a:gd name="connsiteX6" fmla="*/ 62960 w 62960"/>
                  <a:gd name="connsiteY6" fmla="*/ 27362 h 62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960" h="62350">
                    <a:moveTo>
                      <a:pt x="62960" y="27362"/>
                    </a:moveTo>
                    <a:cubicBezTo>
                      <a:pt x="62294" y="44983"/>
                      <a:pt x="48958" y="59652"/>
                      <a:pt x="31433" y="61938"/>
                    </a:cubicBezTo>
                    <a:cubicBezTo>
                      <a:pt x="16859" y="64510"/>
                      <a:pt x="2953" y="54794"/>
                      <a:pt x="381" y="40221"/>
                    </a:cubicBezTo>
                    <a:cubicBezTo>
                      <a:pt x="95" y="38602"/>
                      <a:pt x="0" y="36887"/>
                      <a:pt x="0" y="35268"/>
                    </a:cubicBezTo>
                    <a:cubicBezTo>
                      <a:pt x="667" y="17551"/>
                      <a:pt x="13907" y="2883"/>
                      <a:pt x="31433" y="406"/>
                    </a:cubicBezTo>
                    <a:cubicBezTo>
                      <a:pt x="46101" y="-2165"/>
                      <a:pt x="60008" y="7741"/>
                      <a:pt x="62579" y="22409"/>
                    </a:cubicBezTo>
                    <a:cubicBezTo>
                      <a:pt x="62865" y="24028"/>
                      <a:pt x="62960" y="25743"/>
                      <a:pt x="62960" y="27362"/>
                    </a:cubicBezTo>
                    <a:close/>
                  </a:path>
                </a:pathLst>
              </a:custGeom>
              <a:solidFill>
                <a:srgbClr val="9900EF"/>
              </a:solidFill>
              <a:ln w="9525" cap="flat">
                <a:no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id="{110797DA-DDCE-F319-EFE5-3F0919E58A2B}"/>
                  </a:ext>
                </a:extLst>
              </p:cNvPr>
              <p:cNvSpPr/>
              <p:nvPr/>
            </p:nvSpPr>
            <p:spPr>
              <a:xfrm>
                <a:off x="5558217" y="2158339"/>
                <a:ext cx="62960" cy="62350"/>
              </a:xfrm>
              <a:custGeom>
                <a:avLst/>
                <a:gdLst>
                  <a:gd name="connsiteX0" fmla="*/ 62960 w 62960"/>
                  <a:gd name="connsiteY0" fmla="*/ 27362 h 62350"/>
                  <a:gd name="connsiteX1" fmla="*/ 31433 w 62960"/>
                  <a:gd name="connsiteY1" fmla="*/ 61938 h 62350"/>
                  <a:gd name="connsiteX2" fmla="*/ 381 w 62960"/>
                  <a:gd name="connsiteY2" fmla="*/ 40221 h 62350"/>
                  <a:gd name="connsiteX3" fmla="*/ 0 w 62960"/>
                  <a:gd name="connsiteY3" fmla="*/ 35268 h 62350"/>
                  <a:gd name="connsiteX4" fmla="*/ 31433 w 62960"/>
                  <a:gd name="connsiteY4" fmla="*/ 406 h 62350"/>
                  <a:gd name="connsiteX5" fmla="*/ 62579 w 62960"/>
                  <a:gd name="connsiteY5" fmla="*/ 22409 h 62350"/>
                  <a:gd name="connsiteX6" fmla="*/ 62960 w 62960"/>
                  <a:gd name="connsiteY6" fmla="*/ 27362 h 62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960" h="62350">
                    <a:moveTo>
                      <a:pt x="62960" y="27362"/>
                    </a:moveTo>
                    <a:cubicBezTo>
                      <a:pt x="62294" y="44983"/>
                      <a:pt x="48958" y="59652"/>
                      <a:pt x="31433" y="61938"/>
                    </a:cubicBezTo>
                    <a:cubicBezTo>
                      <a:pt x="16859" y="64510"/>
                      <a:pt x="2953" y="54794"/>
                      <a:pt x="381" y="40221"/>
                    </a:cubicBezTo>
                    <a:cubicBezTo>
                      <a:pt x="95" y="38602"/>
                      <a:pt x="0" y="36887"/>
                      <a:pt x="0" y="35268"/>
                    </a:cubicBezTo>
                    <a:cubicBezTo>
                      <a:pt x="667" y="17551"/>
                      <a:pt x="13907" y="2883"/>
                      <a:pt x="31433" y="406"/>
                    </a:cubicBezTo>
                    <a:cubicBezTo>
                      <a:pt x="46101" y="-2165"/>
                      <a:pt x="60008" y="7741"/>
                      <a:pt x="62579" y="22409"/>
                    </a:cubicBezTo>
                    <a:cubicBezTo>
                      <a:pt x="62865" y="24028"/>
                      <a:pt x="62960" y="25743"/>
                      <a:pt x="62960" y="27362"/>
                    </a:cubicBezTo>
                    <a:close/>
                  </a:path>
                </a:pathLst>
              </a:custGeom>
              <a:solidFill>
                <a:srgbClr val="FFFFFF">
                  <a:alpha val="70000"/>
                </a:srgbClr>
              </a:solidFill>
              <a:ln w="7144" cap="rnd">
                <a:solidFill>
                  <a:srgbClr val="263238">
                    <a:alpha val="70000"/>
                  </a:srgbClr>
                </a:solidFill>
                <a:prstDash val="solid"/>
                <a:round/>
              </a:ln>
            </p:spPr>
            <p:txBody>
              <a:bodyPr rtlCol="0" anchor="ctr"/>
              <a:lstStyle/>
              <a:p>
                <a:endParaRPr lang="zh-CN" altLang="en-US"/>
              </a:p>
            </p:txBody>
          </p:sp>
          <p:sp>
            <p:nvSpPr>
              <p:cNvPr id="49" name="任意多边形: 形状 48">
                <a:extLst>
                  <a:ext uri="{FF2B5EF4-FFF2-40B4-BE49-F238E27FC236}">
                    <a16:creationId xmlns:a16="http://schemas.microsoft.com/office/drawing/2014/main" id="{E29BDC40-70FF-B08F-000A-CDBBD306BD96}"/>
                  </a:ext>
                </a:extLst>
              </p:cNvPr>
              <p:cNvSpPr/>
              <p:nvPr/>
            </p:nvSpPr>
            <p:spPr>
              <a:xfrm>
                <a:off x="5558217" y="2158339"/>
                <a:ext cx="62960" cy="62350"/>
              </a:xfrm>
              <a:custGeom>
                <a:avLst/>
                <a:gdLst>
                  <a:gd name="connsiteX0" fmla="*/ 62960 w 62960"/>
                  <a:gd name="connsiteY0" fmla="*/ 27362 h 62350"/>
                  <a:gd name="connsiteX1" fmla="*/ 31433 w 62960"/>
                  <a:gd name="connsiteY1" fmla="*/ 61938 h 62350"/>
                  <a:gd name="connsiteX2" fmla="*/ 381 w 62960"/>
                  <a:gd name="connsiteY2" fmla="*/ 40221 h 62350"/>
                  <a:gd name="connsiteX3" fmla="*/ 0 w 62960"/>
                  <a:gd name="connsiteY3" fmla="*/ 35268 h 62350"/>
                  <a:gd name="connsiteX4" fmla="*/ 31433 w 62960"/>
                  <a:gd name="connsiteY4" fmla="*/ 406 h 62350"/>
                  <a:gd name="connsiteX5" fmla="*/ 62579 w 62960"/>
                  <a:gd name="connsiteY5" fmla="*/ 22409 h 62350"/>
                  <a:gd name="connsiteX6" fmla="*/ 62960 w 62960"/>
                  <a:gd name="connsiteY6" fmla="*/ 27362 h 62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960" h="62350">
                    <a:moveTo>
                      <a:pt x="62960" y="27362"/>
                    </a:moveTo>
                    <a:cubicBezTo>
                      <a:pt x="62294" y="44983"/>
                      <a:pt x="48958" y="59652"/>
                      <a:pt x="31433" y="61938"/>
                    </a:cubicBezTo>
                    <a:cubicBezTo>
                      <a:pt x="16859" y="64510"/>
                      <a:pt x="2953" y="54794"/>
                      <a:pt x="381" y="40221"/>
                    </a:cubicBezTo>
                    <a:cubicBezTo>
                      <a:pt x="95" y="38602"/>
                      <a:pt x="0" y="36887"/>
                      <a:pt x="0" y="35268"/>
                    </a:cubicBezTo>
                    <a:cubicBezTo>
                      <a:pt x="667" y="17551"/>
                      <a:pt x="13907" y="2883"/>
                      <a:pt x="31433" y="406"/>
                    </a:cubicBezTo>
                    <a:cubicBezTo>
                      <a:pt x="46101" y="-2165"/>
                      <a:pt x="60008" y="7741"/>
                      <a:pt x="62579" y="22409"/>
                    </a:cubicBezTo>
                    <a:cubicBezTo>
                      <a:pt x="62865" y="24028"/>
                      <a:pt x="62960" y="25743"/>
                      <a:pt x="62960" y="27362"/>
                    </a:cubicBezTo>
                    <a:close/>
                  </a:path>
                </a:pathLst>
              </a:custGeom>
              <a:noFill/>
              <a:ln w="7144" cap="rnd">
                <a:solidFill>
                  <a:srgbClr val="263238"/>
                </a:solidFill>
                <a:prstDash val="solid"/>
                <a:round/>
              </a:ln>
            </p:spPr>
            <p:txBody>
              <a:bodyPr rtlCol="0" anchor="ctr"/>
              <a:lstStyle/>
              <a:p>
                <a:endParaRPr lang="zh-CN" altLang="en-US"/>
              </a:p>
            </p:txBody>
          </p:sp>
          <p:sp>
            <p:nvSpPr>
              <p:cNvPr id="50" name="任意多边形: 形状 49">
                <a:extLst>
                  <a:ext uri="{FF2B5EF4-FFF2-40B4-BE49-F238E27FC236}">
                    <a16:creationId xmlns:a16="http://schemas.microsoft.com/office/drawing/2014/main" id="{B42E1C4D-1E49-CE3A-4FAA-F1566F2562D4}"/>
                  </a:ext>
                </a:extLst>
              </p:cNvPr>
              <p:cNvSpPr/>
              <p:nvPr/>
            </p:nvSpPr>
            <p:spPr>
              <a:xfrm>
                <a:off x="5783007" y="2136382"/>
                <a:ext cx="63245" cy="62062"/>
              </a:xfrm>
              <a:custGeom>
                <a:avLst/>
                <a:gdLst>
                  <a:gd name="connsiteX0" fmla="*/ 63246 w 63245"/>
                  <a:gd name="connsiteY0" fmla="*/ 29031 h 62062"/>
                  <a:gd name="connsiteX1" fmla="*/ 31623 w 63245"/>
                  <a:gd name="connsiteY1" fmla="*/ 61892 h 62062"/>
                  <a:gd name="connsiteX2" fmla="*/ 191 w 63245"/>
                  <a:gd name="connsiteY2" fmla="*/ 36556 h 62062"/>
                  <a:gd name="connsiteX3" fmla="*/ 0 w 63245"/>
                  <a:gd name="connsiteY3" fmla="*/ 33317 h 62062"/>
                  <a:gd name="connsiteX4" fmla="*/ 31623 w 63245"/>
                  <a:gd name="connsiteY4" fmla="*/ 170 h 62062"/>
                  <a:gd name="connsiteX5" fmla="*/ 63055 w 63245"/>
                  <a:gd name="connsiteY5" fmla="*/ 25507 h 62062"/>
                  <a:gd name="connsiteX6" fmla="*/ 63246 w 63245"/>
                  <a:gd name="connsiteY6" fmla="*/ 29031 h 62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245" h="62062">
                    <a:moveTo>
                      <a:pt x="63246" y="29031"/>
                    </a:moveTo>
                    <a:cubicBezTo>
                      <a:pt x="62770" y="46462"/>
                      <a:pt x="49054" y="60749"/>
                      <a:pt x="31623" y="61892"/>
                    </a:cubicBezTo>
                    <a:cubicBezTo>
                      <a:pt x="15907" y="63607"/>
                      <a:pt x="1810" y="52177"/>
                      <a:pt x="191" y="36556"/>
                    </a:cubicBezTo>
                    <a:cubicBezTo>
                      <a:pt x="95" y="35508"/>
                      <a:pt x="0" y="34460"/>
                      <a:pt x="0" y="33317"/>
                    </a:cubicBezTo>
                    <a:cubicBezTo>
                      <a:pt x="476" y="15791"/>
                      <a:pt x="14097" y="1409"/>
                      <a:pt x="31623" y="170"/>
                    </a:cubicBezTo>
                    <a:cubicBezTo>
                      <a:pt x="47339" y="-1544"/>
                      <a:pt x="61436" y="9886"/>
                      <a:pt x="63055" y="25507"/>
                    </a:cubicBezTo>
                    <a:cubicBezTo>
                      <a:pt x="63246" y="26650"/>
                      <a:pt x="63246" y="27888"/>
                      <a:pt x="63246" y="29031"/>
                    </a:cubicBezTo>
                    <a:close/>
                  </a:path>
                </a:pathLst>
              </a:custGeom>
              <a:solidFill>
                <a:srgbClr val="9900EF"/>
              </a:solidFill>
              <a:ln w="9525" cap="flat">
                <a:noFill/>
                <a:prstDash val="solid"/>
                <a:miter/>
              </a:ln>
            </p:spPr>
            <p:txBody>
              <a:bodyPr rtlCol="0" anchor="ctr"/>
              <a:lstStyle/>
              <a:p>
                <a:endParaRPr lang="zh-CN" altLang="en-US"/>
              </a:p>
            </p:txBody>
          </p:sp>
          <p:sp>
            <p:nvSpPr>
              <p:cNvPr id="51" name="任意多边形: 形状 50">
                <a:extLst>
                  <a:ext uri="{FF2B5EF4-FFF2-40B4-BE49-F238E27FC236}">
                    <a16:creationId xmlns:a16="http://schemas.microsoft.com/office/drawing/2014/main" id="{EDF83E18-EAD5-01FB-212F-26B68B69E892}"/>
                  </a:ext>
                </a:extLst>
              </p:cNvPr>
              <p:cNvSpPr/>
              <p:nvPr/>
            </p:nvSpPr>
            <p:spPr>
              <a:xfrm>
                <a:off x="5783007" y="2136382"/>
                <a:ext cx="63245" cy="62062"/>
              </a:xfrm>
              <a:custGeom>
                <a:avLst/>
                <a:gdLst>
                  <a:gd name="connsiteX0" fmla="*/ 63246 w 63245"/>
                  <a:gd name="connsiteY0" fmla="*/ 29031 h 62062"/>
                  <a:gd name="connsiteX1" fmla="*/ 31623 w 63245"/>
                  <a:gd name="connsiteY1" fmla="*/ 61892 h 62062"/>
                  <a:gd name="connsiteX2" fmla="*/ 191 w 63245"/>
                  <a:gd name="connsiteY2" fmla="*/ 36556 h 62062"/>
                  <a:gd name="connsiteX3" fmla="*/ 0 w 63245"/>
                  <a:gd name="connsiteY3" fmla="*/ 33317 h 62062"/>
                  <a:gd name="connsiteX4" fmla="*/ 31623 w 63245"/>
                  <a:gd name="connsiteY4" fmla="*/ 170 h 62062"/>
                  <a:gd name="connsiteX5" fmla="*/ 63055 w 63245"/>
                  <a:gd name="connsiteY5" fmla="*/ 25507 h 62062"/>
                  <a:gd name="connsiteX6" fmla="*/ 63246 w 63245"/>
                  <a:gd name="connsiteY6" fmla="*/ 29031 h 62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245" h="62062">
                    <a:moveTo>
                      <a:pt x="63246" y="29031"/>
                    </a:moveTo>
                    <a:cubicBezTo>
                      <a:pt x="62770" y="46462"/>
                      <a:pt x="49054" y="60749"/>
                      <a:pt x="31623" y="61892"/>
                    </a:cubicBezTo>
                    <a:cubicBezTo>
                      <a:pt x="15907" y="63607"/>
                      <a:pt x="1810" y="52177"/>
                      <a:pt x="191" y="36556"/>
                    </a:cubicBezTo>
                    <a:cubicBezTo>
                      <a:pt x="95" y="35508"/>
                      <a:pt x="0" y="34460"/>
                      <a:pt x="0" y="33317"/>
                    </a:cubicBezTo>
                    <a:cubicBezTo>
                      <a:pt x="476" y="15791"/>
                      <a:pt x="14097" y="1409"/>
                      <a:pt x="31623" y="170"/>
                    </a:cubicBezTo>
                    <a:cubicBezTo>
                      <a:pt x="47339" y="-1544"/>
                      <a:pt x="61436" y="9886"/>
                      <a:pt x="63055" y="25507"/>
                    </a:cubicBezTo>
                    <a:cubicBezTo>
                      <a:pt x="63246" y="26650"/>
                      <a:pt x="63246" y="27888"/>
                      <a:pt x="63246" y="29031"/>
                    </a:cubicBezTo>
                    <a:close/>
                  </a:path>
                </a:pathLst>
              </a:custGeom>
              <a:solidFill>
                <a:srgbClr val="FFFFFF">
                  <a:alpha val="70000"/>
                </a:srgbClr>
              </a:solidFill>
              <a:ln w="9525" cap="flat">
                <a:noFill/>
                <a:prstDash val="solid"/>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id="{41C0D975-BC60-2170-B8E0-360FFF3B96A8}"/>
                  </a:ext>
                </a:extLst>
              </p:cNvPr>
              <p:cNvSpPr/>
              <p:nvPr/>
            </p:nvSpPr>
            <p:spPr>
              <a:xfrm>
                <a:off x="5783007" y="2136382"/>
                <a:ext cx="63245" cy="62062"/>
              </a:xfrm>
              <a:custGeom>
                <a:avLst/>
                <a:gdLst>
                  <a:gd name="connsiteX0" fmla="*/ 63246 w 63245"/>
                  <a:gd name="connsiteY0" fmla="*/ 29031 h 62062"/>
                  <a:gd name="connsiteX1" fmla="*/ 31623 w 63245"/>
                  <a:gd name="connsiteY1" fmla="*/ 61892 h 62062"/>
                  <a:gd name="connsiteX2" fmla="*/ 191 w 63245"/>
                  <a:gd name="connsiteY2" fmla="*/ 36556 h 62062"/>
                  <a:gd name="connsiteX3" fmla="*/ 0 w 63245"/>
                  <a:gd name="connsiteY3" fmla="*/ 33317 h 62062"/>
                  <a:gd name="connsiteX4" fmla="*/ 31623 w 63245"/>
                  <a:gd name="connsiteY4" fmla="*/ 170 h 62062"/>
                  <a:gd name="connsiteX5" fmla="*/ 63055 w 63245"/>
                  <a:gd name="connsiteY5" fmla="*/ 25507 h 62062"/>
                  <a:gd name="connsiteX6" fmla="*/ 63246 w 63245"/>
                  <a:gd name="connsiteY6" fmla="*/ 29031 h 62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245" h="62062">
                    <a:moveTo>
                      <a:pt x="63246" y="29031"/>
                    </a:moveTo>
                    <a:cubicBezTo>
                      <a:pt x="62770" y="46462"/>
                      <a:pt x="49054" y="60749"/>
                      <a:pt x="31623" y="61892"/>
                    </a:cubicBezTo>
                    <a:cubicBezTo>
                      <a:pt x="15907" y="63607"/>
                      <a:pt x="1810" y="52177"/>
                      <a:pt x="191" y="36556"/>
                    </a:cubicBezTo>
                    <a:cubicBezTo>
                      <a:pt x="95" y="35508"/>
                      <a:pt x="0" y="34460"/>
                      <a:pt x="0" y="33317"/>
                    </a:cubicBezTo>
                    <a:cubicBezTo>
                      <a:pt x="476" y="15791"/>
                      <a:pt x="14097" y="1409"/>
                      <a:pt x="31623" y="170"/>
                    </a:cubicBezTo>
                    <a:cubicBezTo>
                      <a:pt x="47339" y="-1544"/>
                      <a:pt x="61436" y="9886"/>
                      <a:pt x="63055" y="25507"/>
                    </a:cubicBezTo>
                    <a:cubicBezTo>
                      <a:pt x="63246" y="26650"/>
                      <a:pt x="63246" y="27888"/>
                      <a:pt x="63246" y="29031"/>
                    </a:cubicBezTo>
                    <a:close/>
                  </a:path>
                </a:pathLst>
              </a:custGeom>
              <a:noFill/>
              <a:ln w="7144" cap="rnd">
                <a:solidFill>
                  <a:srgbClr val="263238"/>
                </a:solidFill>
                <a:prstDash val="solid"/>
                <a:round/>
              </a:ln>
            </p:spPr>
            <p:txBody>
              <a:bodyPr rtlCol="0" anchor="ctr"/>
              <a:lstStyle/>
              <a:p>
                <a:endParaRPr lang="zh-CN" altLang="en-US"/>
              </a:p>
            </p:txBody>
          </p:sp>
          <p:sp>
            <p:nvSpPr>
              <p:cNvPr id="53" name="任意多边形: 形状 52">
                <a:extLst>
                  <a:ext uri="{FF2B5EF4-FFF2-40B4-BE49-F238E27FC236}">
                    <a16:creationId xmlns:a16="http://schemas.microsoft.com/office/drawing/2014/main" id="{C454733D-E8A0-6B73-0AE8-91C97C8481EE}"/>
                  </a:ext>
                </a:extLst>
              </p:cNvPr>
              <p:cNvSpPr/>
              <p:nvPr/>
            </p:nvSpPr>
            <p:spPr>
              <a:xfrm>
                <a:off x="6007798" y="2127391"/>
                <a:ext cx="63341" cy="61566"/>
              </a:xfrm>
              <a:custGeom>
                <a:avLst/>
                <a:gdLst>
                  <a:gd name="connsiteX0" fmla="*/ 63341 w 63341"/>
                  <a:gd name="connsiteY0" fmla="*/ 30498 h 61566"/>
                  <a:gd name="connsiteX1" fmla="*/ 31623 w 63341"/>
                  <a:gd name="connsiteY1" fmla="*/ 61549 h 61566"/>
                  <a:gd name="connsiteX2" fmla="*/ 0 w 63341"/>
                  <a:gd name="connsiteY2" fmla="*/ 31831 h 61566"/>
                  <a:gd name="connsiteX3" fmla="*/ 0 w 63341"/>
                  <a:gd name="connsiteY3" fmla="*/ 31355 h 61566"/>
                  <a:gd name="connsiteX4" fmla="*/ 31623 w 63341"/>
                  <a:gd name="connsiteY4" fmla="*/ 18 h 61566"/>
                  <a:gd name="connsiteX5" fmla="*/ 63341 w 63341"/>
                  <a:gd name="connsiteY5" fmla="*/ 29831 h 61566"/>
                  <a:gd name="connsiteX6" fmla="*/ 63341 w 63341"/>
                  <a:gd name="connsiteY6" fmla="*/ 30498 h 61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341" h="61566">
                    <a:moveTo>
                      <a:pt x="63341" y="30498"/>
                    </a:moveTo>
                    <a:cubicBezTo>
                      <a:pt x="62960" y="47738"/>
                      <a:pt x="48863" y="61549"/>
                      <a:pt x="31623" y="61549"/>
                    </a:cubicBezTo>
                    <a:cubicBezTo>
                      <a:pt x="14668" y="62121"/>
                      <a:pt x="571" y="48786"/>
                      <a:pt x="0" y="31831"/>
                    </a:cubicBezTo>
                    <a:cubicBezTo>
                      <a:pt x="0" y="31641"/>
                      <a:pt x="0" y="31545"/>
                      <a:pt x="0" y="31355"/>
                    </a:cubicBezTo>
                    <a:cubicBezTo>
                      <a:pt x="286" y="14019"/>
                      <a:pt x="14288" y="113"/>
                      <a:pt x="31623" y="18"/>
                    </a:cubicBezTo>
                    <a:cubicBezTo>
                      <a:pt x="48577" y="-554"/>
                      <a:pt x="62770" y="12876"/>
                      <a:pt x="63341" y="29831"/>
                    </a:cubicBezTo>
                    <a:cubicBezTo>
                      <a:pt x="63341" y="30021"/>
                      <a:pt x="63341" y="30307"/>
                      <a:pt x="63341" y="30498"/>
                    </a:cubicBezTo>
                    <a:close/>
                  </a:path>
                </a:pathLst>
              </a:custGeom>
              <a:solidFill>
                <a:srgbClr val="9900EF"/>
              </a:solidFill>
              <a:ln w="9525" cap="flat">
                <a:noFill/>
                <a:prstDash val="solid"/>
                <a:miter/>
              </a:ln>
            </p:spPr>
            <p:txBody>
              <a:bodyPr rtlCol="0" anchor="ctr"/>
              <a:lstStyle/>
              <a:p>
                <a:endParaRPr lang="zh-CN" altLang="en-US"/>
              </a:p>
            </p:txBody>
          </p:sp>
          <p:sp>
            <p:nvSpPr>
              <p:cNvPr id="54" name="任意多边形: 形状 53">
                <a:extLst>
                  <a:ext uri="{FF2B5EF4-FFF2-40B4-BE49-F238E27FC236}">
                    <a16:creationId xmlns:a16="http://schemas.microsoft.com/office/drawing/2014/main" id="{FAD9FA2C-3ACB-4834-D501-DDA4BC97E51D}"/>
                  </a:ext>
                </a:extLst>
              </p:cNvPr>
              <p:cNvSpPr/>
              <p:nvPr/>
            </p:nvSpPr>
            <p:spPr>
              <a:xfrm>
                <a:off x="6007798" y="2127391"/>
                <a:ext cx="63341" cy="61566"/>
              </a:xfrm>
              <a:custGeom>
                <a:avLst/>
                <a:gdLst>
                  <a:gd name="connsiteX0" fmla="*/ 63341 w 63341"/>
                  <a:gd name="connsiteY0" fmla="*/ 30498 h 61566"/>
                  <a:gd name="connsiteX1" fmla="*/ 31623 w 63341"/>
                  <a:gd name="connsiteY1" fmla="*/ 61549 h 61566"/>
                  <a:gd name="connsiteX2" fmla="*/ 0 w 63341"/>
                  <a:gd name="connsiteY2" fmla="*/ 31831 h 61566"/>
                  <a:gd name="connsiteX3" fmla="*/ 0 w 63341"/>
                  <a:gd name="connsiteY3" fmla="*/ 31355 h 61566"/>
                  <a:gd name="connsiteX4" fmla="*/ 31623 w 63341"/>
                  <a:gd name="connsiteY4" fmla="*/ 18 h 61566"/>
                  <a:gd name="connsiteX5" fmla="*/ 63341 w 63341"/>
                  <a:gd name="connsiteY5" fmla="*/ 29831 h 61566"/>
                  <a:gd name="connsiteX6" fmla="*/ 63341 w 63341"/>
                  <a:gd name="connsiteY6" fmla="*/ 30498 h 61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341" h="61566">
                    <a:moveTo>
                      <a:pt x="63341" y="30498"/>
                    </a:moveTo>
                    <a:cubicBezTo>
                      <a:pt x="62960" y="47738"/>
                      <a:pt x="48863" y="61549"/>
                      <a:pt x="31623" y="61549"/>
                    </a:cubicBezTo>
                    <a:cubicBezTo>
                      <a:pt x="14668" y="62121"/>
                      <a:pt x="571" y="48786"/>
                      <a:pt x="0" y="31831"/>
                    </a:cubicBezTo>
                    <a:cubicBezTo>
                      <a:pt x="0" y="31641"/>
                      <a:pt x="0" y="31545"/>
                      <a:pt x="0" y="31355"/>
                    </a:cubicBezTo>
                    <a:cubicBezTo>
                      <a:pt x="286" y="14019"/>
                      <a:pt x="14288" y="113"/>
                      <a:pt x="31623" y="18"/>
                    </a:cubicBezTo>
                    <a:cubicBezTo>
                      <a:pt x="48577" y="-554"/>
                      <a:pt x="62770" y="12876"/>
                      <a:pt x="63341" y="29831"/>
                    </a:cubicBezTo>
                    <a:cubicBezTo>
                      <a:pt x="63341" y="30021"/>
                      <a:pt x="63341" y="30307"/>
                      <a:pt x="63341" y="30498"/>
                    </a:cubicBezTo>
                    <a:close/>
                  </a:path>
                </a:pathLst>
              </a:custGeom>
              <a:solidFill>
                <a:srgbClr val="FFFFFF">
                  <a:alpha val="70000"/>
                </a:srgbClr>
              </a:solidFill>
              <a:ln w="9525" cap="flat">
                <a:noFill/>
                <a:prstDash val="solid"/>
                <a:miter/>
              </a:ln>
            </p:spPr>
            <p:txBody>
              <a:bodyPr rtlCol="0" anchor="ctr"/>
              <a:lstStyle/>
              <a:p>
                <a:endParaRPr lang="zh-CN" altLang="en-US"/>
              </a:p>
            </p:txBody>
          </p:sp>
          <p:sp>
            <p:nvSpPr>
              <p:cNvPr id="55" name="任意多边形: 形状 54">
                <a:extLst>
                  <a:ext uri="{FF2B5EF4-FFF2-40B4-BE49-F238E27FC236}">
                    <a16:creationId xmlns:a16="http://schemas.microsoft.com/office/drawing/2014/main" id="{7E0D1358-D542-3A4F-7D80-9E5247BCBD2A}"/>
                  </a:ext>
                </a:extLst>
              </p:cNvPr>
              <p:cNvSpPr/>
              <p:nvPr/>
            </p:nvSpPr>
            <p:spPr>
              <a:xfrm>
                <a:off x="6007798" y="2127391"/>
                <a:ext cx="63341" cy="61566"/>
              </a:xfrm>
              <a:custGeom>
                <a:avLst/>
                <a:gdLst>
                  <a:gd name="connsiteX0" fmla="*/ 63341 w 63341"/>
                  <a:gd name="connsiteY0" fmla="*/ 30498 h 61566"/>
                  <a:gd name="connsiteX1" fmla="*/ 31623 w 63341"/>
                  <a:gd name="connsiteY1" fmla="*/ 61549 h 61566"/>
                  <a:gd name="connsiteX2" fmla="*/ 0 w 63341"/>
                  <a:gd name="connsiteY2" fmla="*/ 31831 h 61566"/>
                  <a:gd name="connsiteX3" fmla="*/ 0 w 63341"/>
                  <a:gd name="connsiteY3" fmla="*/ 31355 h 61566"/>
                  <a:gd name="connsiteX4" fmla="*/ 31623 w 63341"/>
                  <a:gd name="connsiteY4" fmla="*/ 18 h 61566"/>
                  <a:gd name="connsiteX5" fmla="*/ 63341 w 63341"/>
                  <a:gd name="connsiteY5" fmla="*/ 29831 h 61566"/>
                  <a:gd name="connsiteX6" fmla="*/ 63341 w 63341"/>
                  <a:gd name="connsiteY6" fmla="*/ 30498 h 61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341" h="61566">
                    <a:moveTo>
                      <a:pt x="63341" y="30498"/>
                    </a:moveTo>
                    <a:cubicBezTo>
                      <a:pt x="62960" y="47738"/>
                      <a:pt x="48863" y="61549"/>
                      <a:pt x="31623" y="61549"/>
                    </a:cubicBezTo>
                    <a:cubicBezTo>
                      <a:pt x="14668" y="62121"/>
                      <a:pt x="571" y="48786"/>
                      <a:pt x="0" y="31831"/>
                    </a:cubicBezTo>
                    <a:cubicBezTo>
                      <a:pt x="0" y="31641"/>
                      <a:pt x="0" y="31545"/>
                      <a:pt x="0" y="31355"/>
                    </a:cubicBezTo>
                    <a:cubicBezTo>
                      <a:pt x="286" y="14019"/>
                      <a:pt x="14288" y="113"/>
                      <a:pt x="31623" y="18"/>
                    </a:cubicBezTo>
                    <a:cubicBezTo>
                      <a:pt x="48577" y="-554"/>
                      <a:pt x="62770" y="12876"/>
                      <a:pt x="63341" y="29831"/>
                    </a:cubicBezTo>
                    <a:cubicBezTo>
                      <a:pt x="63341" y="30021"/>
                      <a:pt x="63341" y="30307"/>
                      <a:pt x="63341" y="30498"/>
                    </a:cubicBezTo>
                    <a:close/>
                  </a:path>
                </a:pathLst>
              </a:custGeom>
              <a:noFill/>
              <a:ln w="7144" cap="rnd">
                <a:solidFill>
                  <a:srgbClr val="263238"/>
                </a:solidFill>
                <a:prstDash val="solid"/>
                <a:round/>
              </a:ln>
            </p:spPr>
            <p:txBody>
              <a:bodyPr rtlCol="0" anchor="ctr"/>
              <a:lstStyle/>
              <a:p>
                <a:endParaRPr lang="zh-CN" altLang="en-US"/>
              </a:p>
            </p:txBody>
          </p:sp>
          <p:sp>
            <p:nvSpPr>
              <p:cNvPr id="56" name="任意多边形: 形状 55">
                <a:extLst>
                  <a:ext uri="{FF2B5EF4-FFF2-40B4-BE49-F238E27FC236}">
                    <a16:creationId xmlns:a16="http://schemas.microsoft.com/office/drawing/2014/main" id="{F083503A-565A-B5CD-4ADE-11B6DDCE9362}"/>
                  </a:ext>
                </a:extLst>
              </p:cNvPr>
              <p:cNvSpPr/>
              <p:nvPr/>
            </p:nvSpPr>
            <p:spPr>
              <a:xfrm>
                <a:off x="6233159" y="1911666"/>
                <a:ext cx="63245" cy="61532"/>
              </a:xfrm>
              <a:custGeom>
                <a:avLst/>
                <a:gdLst>
                  <a:gd name="connsiteX0" fmla="*/ 63246 w 63245"/>
                  <a:gd name="connsiteY0" fmla="*/ 32100 h 61532"/>
                  <a:gd name="connsiteX1" fmla="*/ 33623 w 63245"/>
                  <a:gd name="connsiteY1" fmla="*/ 61532 h 61532"/>
                  <a:gd name="connsiteX2" fmla="*/ 31623 w 63245"/>
                  <a:gd name="connsiteY2" fmla="*/ 61437 h 61532"/>
                  <a:gd name="connsiteX3" fmla="*/ 0 w 63245"/>
                  <a:gd name="connsiteY3" fmla="*/ 29623 h 61532"/>
                  <a:gd name="connsiteX4" fmla="*/ 30004 w 63245"/>
                  <a:gd name="connsiteY4" fmla="*/ 1 h 61532"/>
                  <a:gd name="connsiteX5" fmla="*/ 31623 w 63245"/>
                  <a:gd name="connsiteY5" fmla="*/ 96 h 61532"/>
                  <a:gd name="connsiteX6" fmla="*/ 63246 w 63245"/>
                  <a:gd name="connsiteY6" fmla="*/ 32100 h 61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245" h="61532">
                    <a:moveTo>
                      <a:pt x="63246" y="32100"/>
                    </a:moveTo>
                    <a:cubicBezTo>
                      <a:pt x="63151" y="48387"/>
                      <a:pt x="49911" y="61532"/>
                      <a:pt x="33623" y="61532"/>
                    </a:cubicBezTo>
                    <a:cubicBezTo>
                      <a:pt x="32957" y="61532"/>
                      <a:pt x="32290" y="61532"/>
                      <a:pt x="31623" y="61437"/>
                    </a:cubicBezTo>
                    <a:cubicBezTo>
                      <a:pt x="14383" y="60865"/>
                      <a:pt x="476" y="46959"/>
                      <a:pt x="0" y="29623"/>
                    </a:cubicBezTo>
                    <a:cubicBezTo>
                      <a:pt x="95" y="13145"/>
                      <a:pt x="13621" y="-95"/>
                      <a:pt x="30004" y="1"/>
                    </a:cubicBezTo>
                    <a:cubicBezTo>
                      <a:pt x="30575" y="1"/>
                      <a:pt x="31052" y="1"/>
                      <a:pt x="31623" y="96"/>
                    </a:cubicBezTo>
                    <a:cubicBezTo>
                      <a:pt x="48958" y="762"/>
                      <a:pt x="62770" y="14764"/>
                      <a:pt x="63246" y="32100"/>
                    </a:cubicBezTo>
                    <a:close/>
                  </a:path>
                </a:pathLst>
              </a:custGeom>
              <a:solidFill>
                <a:srgbClr val="9900EF"/>
              </a:solidFill>
              <a:ln w="9525" cap="flat">
                <a:no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F6E9D83B-931C-6ACB-F7AD-569180249D59}"/>
                  </a:ext>
                </a:extLst>
              </p:cNvPr>
              <p:cNvSpPr/>
              <p:nvPr/>
            </p:nvSpPr>
            <p:spPr>
              <a:xfrm>
                <a:off x="6233159" y="1911666"/>
                <a:ext cx="63245" cy="61532"/>
              </a:xfrm>
              <a:custGeom>
                <a:avLst/>
                <a:gdLst>
                  <a:gd name="connsiteX0" fmla="*/ 63246 w 63245"/>
                  <a:gd name="connsiteY0" fmla="*/ 32100 h 61532"/>
                  <a:gd name="connsiteX1" fmla="*/ 33623 w 63245"/>
                  <a:gd name="connsiteY1" fmla="*/ 61532 h 61532"/>
                  <a:gd name="connsiteX2" fmla="*/ 31623 w 63245"/>
                  <a:gd name="connsiteY2" fmla="*/ 61437 h 61532"/>
                  <a:gd name="connsiteX3" fmla="*/ 0 w 63245"/>
                  <a:gd name="connsiteY3" fmla="*/ 29623 h 61532"/>
                  <a:gd name="connsiteX4" fmla="*/ 30004 w 63245"/>
                  <a:gd name="connsiteY4" fmla="*/ 1 h 61532"/>
                  <a:gd name="connsiteX5" fmla="*/ 31623 w 63245"/>
                  <a:gd name="connsiteY5" fmla="*/ 96 h 61532"/>
                  <a:gd name="connsiteX6" fmla="*/ 63246 w 63245"/>
                  <a:gd name="connsiteY6" fmla="*/ 32100 h 61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245" h="61532">
                    <a:moveTo>
                      <a:pt x="63246" y="32100"/>
                    </a:moveTo>
                    <a:cubicBezTo>
                      <a:pt x="63151" y="48387"/>
                      <a:pt x="49911" y="61532"/>
                      <a:pt x="33623" y="61532"/>
                    </a:cubicBezTo>
                    <a:cubicBezTo>
                      <a:pt x="32957" y="61532"/>
                      <a:pt x="32290" y="61532"/>
                      <a:pt x="31623" y="61437"/>
                    </a:cubicBezTo>
                    <a:cubicBezTo>
                      <a:pt x="14383" y="60865"/>
                      <a:pt x="476" y="46959"/>
                      <a:pt x="0" y="29623"/>
                    </a:cubicBezTo>
                    <a:cubicBezTo>
                      <a:pt x="95" y="13145"/>
                      <a:pt x="13621" y="-95"/>
                      <a:pt x="30004" y="1"/>
                    </a:cubicBezTo>
                    <a:cubicBezTo>
                      <a:pt x="30575" y="1"/>
                      <a:pt x="31052" y="1"/>
                      <a:pt x="31623" y="96"/>
                    </a:cubicBezTo>
                    <a:cubicBezTo>
                      <a:pt x="48958" y="762"/>
                      <a:pt x="62770" y="14764"/>
                      <a:pt x="63246" y="32100"/>
                    </a:cubicBezTo>
                    <a:close/>
                  </a:path>
                </a:pathLst>
              </a:custGeom>
              <a:solidFill>
                <a:srgbClr val="FFFFFF">
                  <a:alpha val="70000"/>
                </a:srgbClr>
              </a:solidFill>
              <a:ln w="9525" cap="flat">
                <a:no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F65302EA-483D-36F6-AD37-E9D13D51F9C4}"/>
                  </a:ext>
                </a:extLst>
              </p:cNvPr>
              <p:cNvSpPr/>
              <p:nvPr/>
            </p:nvSpPr>
            <p:spPr>
              <a:xfrm>
                <a:off x="6233159" y="1911666"/>
                <a:ext cx="63245" cy="61532"/>
              </a:xfrm>
              <a:custGeom>
                <a:avLst/>
                <a:gdLst>
                  <a:gd name="connsiteX0" fmla="*/ 63246 w 63245"/>
                  <a:gd name="connsiteY0" fmla="*/ 32100 h 61532"/>
                  <a:gd name="connsiteX1" fmla="*/ 33623 w 63245"/>
                  <a:gd name="connsiteY1" fmla="*/ 61532 h 61532"/>
                  <a:gd name="connsiteX2" fmla="*/ 31623 w 63245"/>
                  <a:gd name="connsiteY2" fmla="*/ 61437 h 61532"/>
                  <a:gd name="connsiteX3" fmla="*/ 0 w 63245"/>
                  <a:gd name="connsiteY3" fmla="*/ 29623 h 61532"/>
                  <a:gd name="connsiteX4" fmla="*/ 30004 w 63245"/>
                  <a:gd name="connsiteY4" fmla="*/ 1 h 61532"/>
                  <a:gd name="connsiteX5" fmla="*/ 31623 w 63245"/>
                  <a:gd name="connsiteY5" fmla="*/ 96 h 61532"/>
                  <a:gd name="connsiteX6" fmla="*/ 63246 w 63245"/>
                  <a:gd name="connsiteY6" fmla="*/ 32100 h 61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245" h="61532">
                    <a:moveTo>
                      <a:pt x="63246" y="32100"/>
                    </a:moveTo>
                    <a:cubicBezTo>
                      <a:pt x="63151" y="48387"/>
                      <a:pt x="49911" y="61532"/>
                      <a:pt x="33623" y="61532"/>
                    </a:cubicBezTo>
                    <a:cubicBezTo>
                      <a:pt x="32957" y="61532"/>
                      <a:pt x="32290" y="61532"/>
                      <a:pt x="31623" y="61437"/>
                    </a:cubicBezTo>
                    <a:cubicBezTo>
                      <a:pt x="14383" y="60865"/>
                      <a:pt x="476" y="46959"/>
                      <a:pt x="0" y="29623"/>
                    </a:cubicBezTo>
                    <a:cubicBezTo>
                      <a:pt x="95" y="13145"/>
                      <a:pt x="13621" y="-95"/>
                      <a:pt x="30004" y="1"/>
                    </a:cubicBezTo>
                    <a:cubicBezTo>
                      <a:pt x="30575" y="1"/>
                      <a:pt x="31052" y="1"/>
                      <a:pt x="31623" y="96"/>
                    </a:cubicBezTo>
                    <a:cubicBezTo>
                      <a:pt x="48958" y="762"/>
                      <a:pt x="62770" y="14764"/>
                      <a:pt x="63246" y="32100"/>
                    </a:cubicBezTo>
                    <a:close/>
                  </a:path>
                </a:pathLst>
              </a:custGeom>
              <a:noFill/>
              <a:ln w="7144" cap="rnd">
                <a:solidFill>
                  <a:srgbClr val="263238"/>
                </a:solidFill>
                <a:prstDash val="solid"/>
                <a:round/>
              </a:ln>
            </p:spPr>
            <p:txBody>
              <a:bodyPr rtlCol="0" anchor="ctr"/>
              <a:lstStyle/>
              <a:p>
                <a:endParaRPr lang="zh-CN" altLang="en-US"/>
              </a:p>
            </p:txBody>
          </p:sp>
          <p:sp>
            <p:nvSpPr>
              <p:cNvPr id="59" name="任意多边形: 形状 58">
                <a:extLst>
                  <a:ext uri="{FF2B5EF4-FFF2-40B4-BE49-F238E27FC236}">
                    <a16:creationId xmlns:a16="http://schemas.microsoft.com/office/drawing/2014/main" id="{40ACC36C-5382-B51B-DF3A-E40FD7ACD5D9}"/>
                  </a:ext>
                </a:extLst>
              </p:cNvPr>
              <p:cNvSpPr/>
              <p:nvPr/>
            </p:nvSpPr>
            <p:spPr>
              <a:xfrm>
                <a:off x="5113862" y="2239644"/>
                <a:ext cx="61940" cy="63716"/>
              </a:xfrm>
              <a:custGeom>
                <a:avLst/>
                <a:gdLst>
                  <a:gd name="connsiteX0" fmla="*/ 61927 w 61940"/>
                  <a:gd name="connsiteY0" fmla="*/ 24353 h 63716"/>
                  <a:gd name="connsiteX1" fmla="*/ 30970 w 61940"/>
                  <a:gd name="connsiteY1" fmla="*/ 62453 h 63716"/>
                  <a:gd name="connsiteX2" fmla="*/ 1252 w 61940"/>
                  <a:gd name="connsiteY2" fmla="*/ 47784 h 63716"/>
                  <a:gd name="connsiteX3" fmla="*/ 14 w 61940"/>
                  <a:gd name="connsiteY3" fmla="*/ 39307 h 63716"/>
                  <a:gd name="connsiteX4" fmla="*/ 30970 w 61940"/>
                  <a:gd name="connsiteY4" fmla="*/ 1207 h 63716"/>
                  <a:gd name="connsiteX5" fmla="*/ 60688 w 61940"/>
                  <a:gd name="connsiteY5" fmla="*/ 16066 h 63716"/>
                  <a:gd name="connsiteX6" fmla="*/ 61927 w 61940"/>
                  <a:gd name="connsiteY6" fmla="*/ 24353 h 63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940" h="63716">
                    <a:moveTo>
                      <a:pt x="61927" y="24353"/>
                    </a:moveTo>
                    <a:cubicBezTo>
                      <a:pt x="60974" y="42450"/>
                      <a:pt x="48496" y="57785"/>
                      <a:pt x="30970" y="62453"/>
                    </a:cubicBezTo>
                    <a:cubicBezTo>
                      <a:pt x="18683" y="66644"/>
                      <a:pt x="5443" y="60072"/>
                      <a:pt x="1252" y="47784"/>
                    </a:cubicBezTo>
                    <a:cubicBezTo>
                      <a:pt x="300" y="45022"/>
                      <a:pt x="-81" y="42164"/>
                      <a:pt x="14" y="39307"/>
                    </a:cubicBezTo>
                    <a:cubicBezTo>
                      <a:pt x="967" y="21209"/>
                      <a:pt x="13540" y="5874"/>
                      <a:pt x="30970" y="1207"/>
                    </a:cubicBezTo>
                    <a:cubicBezTo>
                      <a:pt x="43258" y="-2889"/>
                      <a:pt x="56593" y="3779"/>
                      <a:pt x="60688" y="16066"/>
                    </a:cubicBezTo>
                    <a:cubicBezTo>
                      <a:pt x="61641" y="18733"/>
                      <a:pt x="62022" y="21591"/>
                      <a:pt x="61927" y="24353"/>
                    </a:cubicBezTo>
                    <a:close/>
                  </a:path>
                </a:pathLst>
              </a:custGeom>
              <a:solidFill>
                <a:srgbClr val="9900EF"/>
              </a:solidFill>
              <a:ln w="9525" cap="flat">
                <a:no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B0DF988E-AAE8-163B-0B2D-8116BFD59673}"/>
                  </a:ext>
                </a:extLst>
              </p:cNvPr>
              <p:cNvSpPr/>
              <p:nvPr/>
            </p:nvSpPr>
            <p:spPr>
              <a:xfrm>
                <a:off x="5113862" y="2239644"/>
                <a:ext cx="61940" cy="63716"/>
              </a:xfrm>
              <a:custGeom>
                <a:avLst/>
                <a:gdLst>
                  <a:gd name="connsiteX0" fmla="*/ 61927 w 61940"/>
                  <a:gd name="connsiteY0" fmla="*/ 24353 h 63716"/>
                  <a:gd name="connsiteX1" fmla="*/ 30970 w 61940"/>
                  <a:gd name="connsiteY1" fmla="*/ 62453 h 63716"/>
                  <a:gd name="connsiteX2" fmla="*/ 1252 w 61940"/>
                  <a:gd name="connsiteY2" fmla="*/ 47784 h 63716"/>
                  <a:gd name="connsiteX3" fmla="*/ 14 w 61940"/>
                  <a:gd name="connsiteY3" fmla="*/ 39307 h 63716"/>
                  <a:gd name="connsiteX4" fmla="*/ 30970 w 61940"/>
                  <a:gd name="connsiteY4" fmla="*/ 1207 h 63716"/>
                  <a:gd name="connsiteX5" fmla="*/ 60688 w 61940"/>
                  <a:gd name="connsiteY5" fmla="*/ 16066 h 63716"/>
                  <a:gd name="connsiteX6" fmla="*/ 61927 w 61940"/>
                  <a:gd name="connsiteY6" fmla="*/ 24353 h 63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940" h="63716">
                    <a:moveTo>
                      <a:pt x="61927" y="24353"/>
                    </a:moveTo>
                    <a:cubicBezTo>
                      <a:pt x="60974" y="42450"/>
                      <a:pt x="48496" y="57785"/>
                      <a:pt x="30970" y="62453"/>
                    </a:cubicBezTo>
                    <a:cubicBezTo>
                      <a:pt x="18683" y="66644"/>
                      <a:pt x="5443" y="60072"/>
                      <a:pt x="1252" y="47784"/>
                    </a:cubicBezTo>
                    <a:cubicBezTo>
                      <a:pt x="300" y="45022"/>
                      <a:pt x="-81" y="42164"/>
                      <a:pt x="14" y="39307"/>
                    </a:cubicBezTo>
                    <a:cubicBezTo>
                      <a:pt x="967" y="21209"/>
                      <a:pt x="13540" y="5874"/>
                      <a:pt x="30970" y="1207"/>
                    </a:cubicBezTo>
                    <a:cubicBezTo>
                      <a:pt x="43258" y="-2889"/>
                      <a:pt x="56593" y="3779"/>
                      <a:pt x="60688" y="16066"/>
                    </a:cubicBezTo>
                    <a:cubicBezTo>
                      <a:pt x="61641" y="18733"/>
                      <a:pt x="62022" y="21591"/>
                      <a:pt x="61927" y="24353"/>
                    </a:cubicBezTo>
                    <a:close/>
                  </a:path>
                </a:pathLst>
              </a:custGeom>
              <a:solidFill>
                <a:srgbClr val="FFFFFF">
                  <a:alpha val="70000"/>
                </a:srgbClr>
              </a:solidFill>
              <a:ln w="9525" cap="flat">
                <a:no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9D0BBB3F-05C4-274A-E77E-DB0FAAF52EA1}"/>
                  </a:ext>
                </a:extLst>
              </p:cNvPr>
              <p:cNvSpPr/>
              <p:nvPr/>
            </p:nvSpPr>
            <p:spPr>
              <a:xfrm>
                <a:off x="5113862" y="2239644"/>
                <a:ext cx="61940" cy="63716"/>
              </a:xfrm>
              <a:custGeom>
                <a:avLst/>
                <a:gdLst>
                  <a:gd name="connsiteX0" fmla="*/ 61927 w 61940"/>
                  <a:gd name="connsiteY0" fmla="*/ 24353 h 63716"/>
                  <a:gd name="connsiteX1" fmla="*/ 30970 w 61940"/>
                  <a:gd name="connsiteY1" fmla="*/ 62453 h 63716"/>
                  <a:gd name="connsiteX2" fmla="*/ 1252 w 61940"/>
                  <a:gd name="connsiteY2" fmla="*/ 47784 h 63716"/>
                  <a:gd name="connsiteX3" fmla="*/ 14 w 61940"/>
                  <a:gd name="connsiteY3" fmla="*/ 39307 h 63716"/>
                  <a:gd name="connsiteX4" fmla="*/ 30970 w 61940"/>
                  <a:gd name="connsiteY4" fmla="*/ 1207 h 63716"/>
                  <a:gd name="connsiteX5" fmla="*/ 60688 w 61940"/>
                  <a:gd name="connsiteY5" fmla="*/ 16066 h 63716"/>
                  <a:gd name="connsiteX6" fmla="*/ 61927 w 61940"/>
                  <a:gd name="connsiteY6" fmla="*/ 24353 h 63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940" h="63716">
                    <a:moveTo>
                      <a:pt x="61927" y="24353"/>
                    </a:moveTo>
                    <a:cubicBezTo>
                      <a:pt x="60974" y="42450"/>
                      <a:pt x="48496" y="57785"/>
                      <a:pt x="30970" y="62453"/>
                    </a:cubicBezTo>
                    <a:cubicBezTo>
                      <a:pt x="18683" y="66644"/>
                      <a:pt x="5443" y="60072"/>
                      <a:pt x="1252" y="47784"/>
                    </a:cubicBezTo>
                    <a:cubicBezTo>
                      <a:pt x="300" y="45022"/>
                      <a:pt x="-81" y="42164"/>
                      <a:pt x="14" y="39307"/>
                    </a:cubicBezTo>
                    <a:cubicBezTo>
                      <a:pt x="967" y="21209"/>
                      <a:pt x="13540" y="5874"/>
                      <a:pt x="30970" y="1207"/>
                    </a:cubicBezTo>
                    <a:cubicBezTo>
                      <a:pt x="43258" y="-2889"/>
                      <a:pt x="56593" y="3779"/>
                      <a:pt x="60688" y="16066"/>
                    </a:cubicBezTo>
                    <a:cubicBezTo>
                      <a:pt x="61641" y="18733"/>
                      <a:pt x="62022" y="21591"/>
                      <a:pt x="61927" y="24353"/>
                    </a:cubicBezTo>
                    <a:close/>
                  </a:path>
                </a:pathLst>
              </a:custGeom>
              <a:noFill/>
              <a:ln w="7144" cap="rnd">
                <a:solidFill>
                  <a:srgbClr val="263238"/>
                </a:solidFill>
                <a:prstDash val="solid"/>
                <a:round/>
              </a:ln>
            </p:spPr>
            <p:txBody>
              <a:bodyPr rtlCol="0" anchor="ctr"/>
              <a:lstStyle/>
              <a:p>
                <a:endParaRPr lang="zh-CN" altLang="en-US"/>
              </a:p>
            </p:txBody>
          </p:sp>
          <p:sp>
            <p:nvSpPr>
              <p:cNvPr id="62" name="任意多边形: 形状 61">
                <a:extLst>
                  <a:ext uri="{FF2B5EF4-FFF2-40B4-BE49-F238E27FC236}">
                    <a16:creationId xmlns:a16="http://schemas.microsoft.com/office/drawing/2014/main" id="{41529A27-6BD4-EA68-51C1-3AED28EFB686}"/>
                  </a:ext>
                </a:extLst>
              </p:cNvPr>
              <p:cNvSpPr/>
              <p:nvPr/>
            </p:nvSpPr>
            <p:spPr>
              <a:xfrm>
                <a:off x="4274224" y="1602526"/>
                <a:ext cx="2118383" cy="1438119"/>
              </a:xfrm>
              <a:custGeom>
                <a:avLst/>
                <a:gdLst>
                  <a:gd name="connsiteX0" fmla="*/ 2116765 w 2118383"/>
                  <a:gd name="connsiteY0" fmla="*/ 13294 h 1438119"/>
                  <a:gd name="connsiteX1" fmla="*/ 2116765 w 2118383"/>
                  <a:gd name="connsiteY1" fmla="*/ 13294 h 1438119"/>
                  <a:gd name="connsiteX2" fmla="*/ 2108764 w 2118383"/>
                  <a:gd name="connsiteY2" fmla="*/ 4912 h 1438119"/>
                  <a:gd name="connsiteX3" fmla="*/ 2108764 w 2118383"/>
                  <a:gd name="connsiteY3" fmla="*/ 4912 h 1438119"/>
                  <a:gd name="connsiteX4" fmla="*/ 2103430 w 2118383"/>
                  <a:gd name="connsiteY4" fmla="*/ 3484 h 1438119"/>
                  <a:gd name="connsiteX5" fmla="*/ 2049613 w 2118383"/>
                  <a:gd name="connsiteY5" fmla="*/ 55 h 1438119"/>
                  <a:gd name="connsiteX6" fmla="*/ 2035040 w 2118383"/>
                  <a:gd name="connsiteY6" fmla="*/ 12342 h 1438119"/>
                  <a:gd name="connsiteX7" fmla="*/ 2034945 w 2118383"/>
                  <a:gd name="connsiteY7" fmla="*/ 13485 h 1438119"/>
                  <a:gd name="connsiteX8" fmla="*/ 2049613 w 2118383"/>
                  <a:gd name="connsiteY8" fmla="*/ 28630 h 1438119"/>
                  <a:gd name="connsiteX9" fmla="*/ 2067997 w 2118383"/>
                  <a:gd name="connsiteY9" fmla="*/ 29677 h 1438119"/>
                  <a:gd name="connsiteX10" fmla="*/ 1984748 w 2118383"/>
                  <a:gd name="connsiteY10" fmla="*/ 105877 h 1438119"/>
                  <a:gd name="connsiteX11" fmla="*/ 1765673 w 2118383"/>
                  <a:gd name="connsiteY11" fmla="*/ 102925 h 1438119"/>
                  <a:gd name="connsiteX12" fmla="*/ 1755291 w 2118383"/>
                  <a:gd name="connsiteY12" fmla="*/ 107211 h 1438119"/>
                  <a:gd name="connsiteX13" fmla="*/ 1533930 w 2118383"/>
                  <a:gd name="connsiteY13" fmla="*/ 332096 h 1438119"/>
                  <a:gd name="connsiteX14" fmla="*/ 1315426 w 2118383"/>
                  <a:gd name="connsiteY14" fmla="*/ 353623 h 1438119"/>
                  <a:gd name="connsiteX15" fmla="*/ 1305139 w 2118383"/>
                  <a:gd name="connsiteY15" fmla="*/ 359147 h 1438119"/>
                  <a:gd name="connsiteX16" fmla="*/ 1092160 w 2118383"/>
                  <a:gd name="connsiteY16" fmla="*/ 601368 h 1438119"/>
                  <a:gd name="connsiteX17" fmla="*/ 880801 w 2118383"/>
                  <a:gd name="connsiteY17" fmla="*/ 437252 h 1438119"/>
                  <a:gd name="connsiteX18" fmla="*/ 860417 w 2118383"/>
                  <a:gd name="connsiteY18" fmla="*/ 442205 h 1438119"/>
                  <a:gd name="connsiteX19" fmla="*/ 645533 w 2118383"/>
                  <a:gd name="connsiteY19" fmla="*/ 716239 h 1438119"/>
                  <a:gd name="connsiteX20" fmla="*/ 435031 w 2118383"/>
                  <a:gd name="connsiteY20" fmla="*/ 787010 h 1438119"/>
                  <a:gd name="connsiteX21" fmla="*/ 425506 w 2118383"/>
                  <a:gd name="connsiteY21" fmla="*/ 794821 h 1438119"/>
                  <a:gd name="connsiteX22" fmla="*/ 3929 w 2118383"/>
                  <a:gd name="connsiteY22" fmla="*/ 1417089 h 1438119"/>
                  <a:gd name="connsiteX23" fmla="*/ 3929 w 2118383"/>
                  <a:gd name="connsiteY23" fmla="*/ 1437282 h 1438119"/>
                  <a:gd name="connsiteX24" fmla="*/ 13454 w 2118383"/>
                  <a:gd name="connsiteY24" fmla="*/ 1436615 h 1438119"/>
                  <a:gd name="connsiteX25" fmla="*/ 22979 w 2118383"/>
                  <a:gd name="connsiteY25" fmla="*/ 1427662 h 1438119"/>
                  <a:gd name="connsiteX26" fmla="*/ 441222 w 2118383"/>
                  <a:gd name="connsiteY26" fmla="*/ 813394 h 1438119"/>
                  <a:gd name="connsiteX27" fmla="*/ 651724 w 2118383"/>
                  <a:gd name="connsiteY27" fmla="*/ 743005 h 1438119"/>
                  <a:gd name="connsiteX28" fmla="*/ 661821 w 2118383"/>
                  <a:gd name="connsiteY28" fmla="*/ 735861 h 1438119"/>
                  <a:gd name="connsiteX29" fmla="*/ 871371 w 2118383"/>
                  <a:gd name="connsiteY29" fmla="*/ 470018 h 1438119"/>
                  <a:gd name="connsiteX30" fmla="*/ 1082635 w 2118383"/>
                  <a:gd name="connsiteY30" fmla="*/ 633658 h 1438119"/>
                  <a:gd name="connsiteX31" fmla="*/ 1103209 w 2118383"/>
                  <a:gd name="connsiteY31" fmla="*/ 629848 h 1438119"/>
                  <a:gd name="connsiteX32" fmla="*/ 1322284 w 2118383"/>
                  <a:gd name="connsiteY32" fmla="*/ 381436 h 1438119"/>
                  <a:gd name="connsiteX33" fmla="*/ 1540788 w 2118383"/>
                  <a:gd name="connsiteY33" fmla="*/ 360195 h 1438119"/>
                  <a:gd name="connsiteX34" fmla="*/ 1551170 w 2118383"/>
                  <a:gd name="connsiteY34" fmla="*/ 355337 h 1438119"/>
                  <a:gd name="connsiteX35" fmla="*/ 1772055 w 2118383"/>
                  <a:gd name="connsiteY35" fmla="*/ 131690 h 1438119"/>
                  <a:gd name="connsiteX36" fmla="*/ 1991130 w 2118383"/>
                  <a:gd name="connsiteY36" fmla="*/ 135024 h 1438119"/>
                  <a:gd name="connsiteX37" fmla="*/ 2001512 w 2118383"/>
                  <a:gd name="connsiteY37" fmla="*/ 131309 h 1438119"/>
                  <a:gd name="connsiteX38" fmla="*/ 2089047 w 2118383"/>
                  <a:gd name="connsiteY38" fmla="*/ 51013 h 1438119"/>
                  <a:gd name="connsiteX39" fmla="*/ 2089047 w 2118383"/>
                  <a:gd name="connsiteY39" fmla="*/ 68920 h 1438119"/>
                  <a:gd name="connsiteX40" fmla="*/ 2103715 w 2118383"/>
                  <a:gd name="connsiteY40" fmla="*/ 84256 h 1438119"/>
                  <a:gd name="connsiteX41" fmla="*/ 2118289 w 2118383"/>
                  <a:gd name="connsiteY41" fmla="*/ 72349 h 1438119"/>
                  <a:gd name="connsiteX42" fmla="*/ 2118384 w 2118383"/>
                  <a:gd name="connsiteY42" fmla="*/ 71016 h 1438119"/>
                  <a:gd name="connsiteX43" fmla="*/ 2118384 w 2118383"/>
                  <a:gd name="connsiteY43" fmla="*/ 18628 h 1438119"/>
                  <a:gd name="connsiteX44" fmla="*/ 2116765 w 2118383"/>
                  <a:gd name="connsiteY44" fmla="*/ 13294 h 1438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2118383" h="1438119">
                    <a:moveTo>
                      <a:pt x="2116765" y="13294"/>
                    </a:moveTo>
                    <a:lnTo>
                      <a:pt x="2116765" y="13294"/>
                    </a:lnTo>
                    <a:cubicBezTo>
                      <a:pt x="2115241" y="9580"/>
                      <a:pt x="2112383" y="6627"/>
                      <a:pt x="2108764" y="4912"/>
                    </a:cubicBezTo>
                    <a:lnTo>
                      <a:pt x="2108764" y="4912"/>
                    </a:lnTo>
                    <a:cubicBezTo>
                      <a:pt x="2107049" y="4055"/>
                      <a:pt x="2105239" y="3579"/>
                      <a:pt x="2103430" y="3484"/>
                    </a:cubicBezTo>
                    <a:cubicBezTo>
                      <a:pt x="2081903" y="1960"/>
                      <a:pt x="2071140" y="1293"/>
                      <a:pt x="2049613" y="55"/>
                    </a:cubicBezTo>
                    <a:cubicBezTo>
                      <a:pt x="2042184" y="-612"/>
                      <a:pt x="2035612" y="4912"/>
                      <a:pt x="2035040" y="12342"/>
                    </a:cubicBezTo>
                    <a:cubicBezTo>
                      <a:pt x="2035040" y="12723"/>
                      <a:pt x="2035040" y="13104"/>
                      <a:pt x="2034945" y="13485"/>
                    </a:cubicBezTo>
                    <a:cubicBezTo>
                      <a:pt x="2035135" y="21581"/>
                      <a:pt x="2041517" y="28153"/>
                      <a:pt x="2049613" y="28630"/>
                    </a:cubicBezTo>
                    <a:lnTo>
                      <a:pt x="2067997" y="29677"/>
                    </a:lnTo>
                    <a:cubicBezTo>
                      <a:pt x="2034754" y="60062"/>
                      <a:pt x="2018086" y="75397"/>
                      <a:pt x="1984748" y="105877"/>
                    </a:cubicBezTo>
                    <a:cubicBezTo>
                      <a:pt x="1897118" y="102353"/>
                      <a:pt x="1853208" y="101686"/>
                      <a:pt x="1765673" y="102925"/>
                    </a:cubicBezTo>
                    <a:cubicBezTo>
                      <a:pt x="1761768" y="102925"/>
                      <a:pt x="1758053" y="104449"/>
                      <a:pt x="1755291" y="107211"/>
                    </a:cubicBezTo>
                    <a:cubicBezTo>
                      <a:pt x="1680615" y="181601"/>
                      <a:pt x="1606796" y="256563"/>
                      <a:pt x="1533930" y="332096"/>
                    </a:cubicBezTo>
                    <a:cubicBezTo>
                      <a:pt x="1446395" y="338287"/>
                      <a:pt x="1402675" y="342574"/>
                      <a:pt x="1315426" y="353623"/>
                    </a:cubicBezTo>
                    <a:cubicBezTo>
                      <a:pt x="1311426" y="354194"/>
                      <a:pt x="1307806" y="356099"/>
                      <a:pt x="1305139" y="359147"/>
                    </a:cubicBezTo>
                    <a:cubicBezTo>
                      <a:pt x="1233416" y="439348"/>
                      <a:pt x="1162455" y="520120"/>
                      <a:pt x="1092160" y="601368"/>
                    </a:cubicBezTo>
                    <a:cubicBezTo>
                      <a:pt x="1022342" y="545551"/>
                      <a:pt x="951857" y="490878"/>
                      <a:pt x="880801" y="437252"/>
                    </a:cubicBezTo>
                    <a:cubicBezTo>
                      <a:pt x="873752" y="433347"/>
                      <a:pt x="864894" y="435442"/>
                      <a:pt x="860417" y="442205"/>
                    </a:cubicBezTo>
                    <a:cubicBezTo>
                      <a:pt x="787551" y="532597"/>
                      <a:pt x="715923" y="623942"/>
                      <a:pt x="645533" y="716239"/>
                    </a:cubicBezTo>
                    <a:cubicBezTo>
                      <a:pt x="560761" y="742147"/>
                      <a:pt x="518565" y="756340"/>
                      <a:pt x="435031" y="787010"/>
                    </a:cubicBezTo>
                    <a:cubicBezTo>
                      <a:pt x="431221" y="788629"/>
                      <a:pt x="427887" y="791392"/>
                      <a:pt x="425506" y="794821"/>
                    </a:cubicBezTo>
                    <a:cubicBezTo>
                      <a:pt x="280059" y="999132"/>
                      <a:pt x="139470" y="1206586"/>
                      <a:pt x="3929" y="1417089"/>
                    </a:cubicBezTo>
                    <a:cubicBezTo>
                      <a:pt x="-1310" y="1425280"/>
                      <a:pt x="-1310" y="1434329"/>
                      <a:pt x="3929" y="1437282"/>
                    </a:cubicBezTo>
                    <a:cubicBezTo>
                      <a:pt x="6977" y="1438615"/>
                      <a:pt x="10597" y="1438330"/>
                      <a:pt x="13454" y="1436615"/>
                    </a:cubicBezTo>
                    <a:cubicBezTo>
                      <a:pt x="17359" y="1434520"/>
                      <a:pt x="20598" y="1431376"/>
                      <a:pt x="22979" y="1427662"/>
                    </a:cubicBezTo>
                    <a:cubicBezTo>
                      <a:pt x="157853" y="1219636"/>
                      <a:pt x="297299" y="1014848"/>
                      <a:pt x="441222" y="813394"/>
                    </a:cubicBezTo>
                    <a:cubicBezTo>
                      <a:pt x="524851" y="782914"/>
                      <a:pt x="566952" y="768817"/>
                      <a:pt x="651724" y="743005"/>
                    </a:cubicBezTo>
                    <a:cubicBezTo>
                      <a:pt x="655725" y="741671"/>
                      <a:pt x="659249" y="739195"/>
                      <a:pt x="661821" y="735861"/>
                    </a:cubicBezTo>
                    <a:cubicBezTo>
                      <a:pt x="730401" y="646326"/>
                      <a:pt x="800219" y="557743"/>
                      <a:pt x="871371" y="470018"/>
                    </a:cubicBezTo>
                    <a:cubicBezTo>
                      <a:pt x="942618" y="523358"/>
                      <a:pt x="1013008" y="577936"/>
                      <a:pt x="1082635" y="633658"/>
                    </a:cubicBezTo>
                    <a:cubicBezTo>
                      <a:pt x="1089398" y="637944"/>
                      <a:pt x="1098352" y="636325"/>
                      <a:pt x="1103209" y="629848"/>
                    </a:cubicBezTo>
                    <a:cubicBezTo>
                      <a:pt x="1175504" y="546313"/>
                      <a:pt x="1248466" y="463541"/>
                      <a:pt x="1322284" y="381436"/>
                    </a:cubicBezTo>
                    <a:cubicBezTo>
                      <a:pt x="1409438" y="370577"/>
                      <a:pt x="1453253" y="366291"/>
                      <a:pt x="1540788" y="360195"/>
                    </a:cubicBezTo>
                    <a:cubicBezTo>
                      <a:pt x="1544693" y="359909"/>
                      <a:pt x="1548408" y="358195"/>
                      <a:pt x="1551170" y="355337"/>
                    </a:cubicBezTo>
                    <a:cubicBezTo>
                      <a:pt x="1624132" y="280090"/>
                      <a:pt x="1697760" y="205509"/>
                      <a:pt x="1772055" y="131690"/>
                    </a:cubicBezTo>
                    <a:cubicBezTo>
                      <a:pt x="1859780" y="130642"/>
                      <a:pt x="1903690" y="131690"/>
                      <a:pt x="1991130" y="135024"/>
                    </a:cubicBezTo>
                    <a:cubicBezTo>
                      <a:pt x="1994940" y="135214"/>
                      <a:pt x="1998655" y="133881"/>
                      <a:pt x="2001512" y="131309"/>
                    </a:cubicBezTo>
                    <a:cubicBezTo>
                      <a:pt x="2036564" y="98829"/>
                      <a:pt x="2053995" y="82732"/>
                      <a:pt x="2089047" y="51013"/>
                    </a:cubicBezTo>
                    <a:lnTo>
                      <a:pt x="2089047" y="68920"/>
                    </a:lnTo>
                    <a:cubicBezTo>
                      <a:pt x="2089237" y="77017"/>
                      <a:pt x="2095619" y="83684"/>
                      <a:pt x="2103715" y="84256"/>
                    </a:cubicBezTo>
                    <a:cubicBezTo>
                      <a:pt x="2111050" y="85018"/>
                      <a:pt x="2117622" y="79684"/>
                      <a:pt x="2118289" y="72349"/>
                    </a:cubicBezTo>
                    <a:cubicBezTo>
                      <a:pt x="2118289" y="71873"/>
                      <a:pt x="2118384" y="71492"/>
                      <a:pt x="2118384" y="71016"/>
                    </a:cubicBezTo>
                    <a:lnTo>
                      <a:pt x="2118384" y="18628"/>
                    </a:lnTo>
                    <a:cubicBezTo>
                      <a:pt x="2118193" y="16723"/>
                      <a:pt x="2117622" y="14914"/>
                      <a:pt x="2116765" y="13294"/>
                    </a:cubicBezTo>
                    <a:close/>
                  </a:path>
                </a:pathLst>
              </a:custGeom>
              <a:solidFill>
                <a:schemeClr val="accent2"/>
              </a:solidFill>
              <a:ln w="9525" cap="flat">
                <a:solidFill>
                  <a:srgbClr val="263238"/>
                </a:solidFill>
                <a:prstDash val="solid"/>
                <a:miter/>
              </a:ln>
            </p:spPr>
            <p:txBody>
              <a:bodyPr rtlCol="0" anchor="ctr"/>
              <a:lstStyle/>
              <a:p>
                <a:endParaRPr lang="zh-CN" altLang="en-US" dirty="0"/>
              </a:p>
            </p:txBody>
          </p:sp>
          <p:sp>
            <p:nvSpPr>
              <p:cNvPr id="63" name="任意多边形: 形状 62">
                <a:extLst>
                  <a:ext uri="{FF2B5EF4-FFF2-40B4-BE49-F238E27FC236}">
                    <a16:creationId xmlns:a16="http://schemas.microsoft.com/office/drawing/2014/main" id="{17F386CE-AA8F-9BAC-6D04-DB498A0FBA36}"/>
                  </a:ext>
                </a:extLst>
              </p:cNvPr>
              <p:cNvSpPr/>
              <p:nvPr/>
            </p:nvSpPr>
            <p:spPr>
              <a:xfrm>
                <a:off x="4466652" y="2674701"/>
                <a:ext cx="59340" cy="66692"/>
              </a:xfrm>
              <a:custGeom>
                <a:avLst/>
                <a:gdLst>
                  <a:gd name="connsiteX0" fmla="*/ 59341 w 59340"/>
                  <a:gd name="connsiteY0" fmla="*/ 20588 h 66692"/>
                  <a:gd name="connsiteX1" fmla="*/ 29623 w 59340"/>
                  <a:gd name="connsiteY1" fmla="*/ 64117 h 66692"/>
                  <a:gd name="connsiteX2" fmla="*/ 0 w 59340"/>
                  <a:gd name="connsiteY2" fmla="*/ 46306 h 66692"/>
                  <a:gd name="connsiteX3" fmla="*/ 29623 w 59340"/>
                  <a:gd name="connsiteY3" fmla="*/ 2586 h 66692"/>
                  <a:gd name="connsiteX4" fmla="*/ 59341 w 59340"/>
                  <a:gd name="connsiteY4" fmla="*/ 20588 h 666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340" h="66692">
                    <a:moveTo>
                      <a:pt x="59341" y="20588"/>
                    </a:moveTo>
                    <a:cubicBezTo>
                      <a:pt x="58103" y="39448"/>
                      <a:pt x="46673" y="56116"/>
                      <a:pt x="29623" y="64117"/>
                    </a:cubicBezTo>
                    <a:cubicBezTo>
                      <a:pt x="13240" y="71166"/>
                      <a:pt x="0" y="63260"/>
                      <a:pt x="0" y="46306"/>
                    </a:cubicBezTo>
                    <a:cubicBezTo>
                      <a:pt x="1238" y="27446"/>
                      <a:pt x="12573" y="10682"/>
                      <a:pt x="29623" y="2586"/>
                    </a:cubicBezTo>
                    <a:cubicBezTo>
                      <a:pt x="46101" y="-4558"/>
                      <a:pt x="59341" y="3634"/>
                      <a:pt x="59341" y="20588"/>
                    </a:cubicBezTo>
                    <a:close/>
                  </a:path>
                </a:pathLst>
              </a:custGeom>
              <a:solidFill>
                <a:srgbClr val="9900EF"/>
              </a:solidFill>
              <a:ln w="7144" cap="rnd">
                <a:solidFill>
                  <a:srgbClr val="263238"/>
                </a:solidFill>
                <a:prstDash val="solid"/>
                <a:round/>
              </a:ln>
            </p:spPr>
            <p:txBody>
              <a:bodyPr rtlCol="0" anchor="ctr"/>
              <a:lstStyle/>
              <a:p>
                <a:endParaRPr lang="zh-CN" altLang="en-US"/>
              </a:p>
            </p:txBody>
          </p:sp>
          <p:sp>
            <p:nvSpPr>
              <p:cNvPr id="64" name="任意多边形: 形状 63">
                <a:extLst>
                  <a:ext uri="{FF2B5EF4-FFF2-40B4-BE49-F238E27FC236}">
                    <a16:creationId xmlns:a16="http://schemas.microsoft.com/office/drawing/2014/main" id="{6994AC0B-7D20-9949-7101-3185666ED78B}"/>
                  </a:ext>
                </a:extLst>
              </p:cNvPr>
              <p:cNvSpPr/>
              <p:nvPr/>
            </p:nvSpPr>
            <p:spPr>
              <a:xfrm>
                <a:off x="4679155" y="2371133"/>
                <a:ext cx="60293" cy="65404"/>
              </a:xfrm>
              <a:custGeom>
                <a:avLst/>
                <a:gdLst>
                  <a:gd name="connsiteX0" fmla="*/ 60293 w 60293"/>
                  <a:gd name="connsiteY0" fmla="*/ 21737 h 65404"/>
                  <a:gd name="connsiteX1" fmla="*/ 30099 w 60293"/>
                  <a:gd name="connsiteY1" fmla="*/ 63457 h 65404"/>
                  <a:gd name="connsiteX2" fmla="*/ 0 w 60293"/>
                  <a:gd name="connsiteY2" fmla="*/ 43835 h 65404"/>
                  <a:gd name="connsiteX3" fmla="*/ 30099 w 60293"/>
                  <a:gd name="connsiteY3" fmla="*/ 1925 h 65404"/>
                  <a:gd name="connsiteX4" fmla="*/ 60293 w 60293"/>
                  <a:gd name="connsiteY4" fmla="*/ 21737 h 654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293" h="65404">
                    <a:moveTo>
                      <a:pt x="60293" y="21737"/>
                    </a:moveTo>
                    <a:cubicBezTo>
                      <a:pt x="59150" y="40311"/>
                      <a:pt x="47339" y="56504"/>
                      <a:pt x="30099" y="63457"/>
                    </a:cubicBezTo>
                    <a:cubicBezTo>
                      <a:pt x="13430" y="69553"/>
                      <a:pt x="0" y="60885"/>
                      <a:pt x="0" y="43835"/>
                    </a:cubicBezTo>
                    <a:cubicBezTo>
                      <a:pt x="1143" y="25262"/>
                      <a:pt x="12859" y="8974"/>
                      <a:pt x="30099" y="1925"/>
                    </a:cubicBezTo>
                    <a:cubicBezTo>
                      <a:pt x="46768" y="-4171"/>
                      <a:pt x="60293" y="4688"/>
                      <a:pt x="60293" y="21737"/>
                    </a:cubicBezTo>
                    <a:close/>
                  </a:path>
                </a:pathLst>
              </a:custGeom>
              <a:solidFill>
                <a:srgbClr val="9900EF"/>
              </a:solidFill>
              <a:ln w="7144" cap="rnd">
                <a:solidFill>
                  <a:srgbClr val="263238"/>
                </a:solidFill>
                <a:prstDash val="solid"/>
                <a:round/>
              </a:ln>
            </p:spPr>
            <p:txBody>
              <a:bodyPr rtlCol="0" anchor="ctr"/>
              <a:lstStyle/>
              <a:p>
                <a:endParaRPr lang="zh-CN" altLang="en-US"/>
              </a:p>
            </p:txBody>
          </p:sp>
          <p:sp>
            <p:nvSpPr>
              <p:cNvPr id="65" name="任意多边形: 形状 64">
                <a:extLst>
                  <a:ext uri="{FF2B5EF4-FFF2-40B4-BE49-F238E27FC236}">
                    <a16:creationId xmlns:a16="http://schemas.microsoft.com/office/drawing/2014/main" id="{F9B08990-34E1-EB4B-BC97-84FFB3371730}"/>
                  </a:ext>
                </a:extLst>
              </p:cNvPr>
              <p:cNvSpPr/>
              <p:nvPr/>
            </p:nvSpPr>
            <p:spPr>
              <a:xfrm>
                <a:off x="5113862" y="2020569"/>
                <a:ext cx="61940" cy="63716"/>
              </a:xfrm>
              <a:custGeom>
                <a:avLst/>
                <a:gdLst>
                  <a:gd name="connsiteX0" fmla="*/ 61927 w 61940"/>
                  <a:gd name="connsiteY0" fmla="*/ 24353 h 63716"/>
                  <a:gd name="connsiteX1" fmla="*/ 30970 w 61940"/>
                  <a:gd name="connsiteY1" fmla="*/ 62453 h 63716"/>
                  <a:gd name="connsiteX2" fmla="*/ 1252 w 61940"/>
                  <a:gd name="connsiteY2" fmla="*/ 47784 h 63716"/>
                  <a:gd name="connsiteX3" fmla="*/ 14 w 61940"/>
                  <a:gd name="connsiteY3" fmla="*/ 39307 h 63716"/>
                  <a:gd name="connsiteX4" fmla="*/ 30970 w 61940"/>
                  <a:gd name="connsiteY4" fmla="*/ 1207 h 63716"/>
                  <a:gd name="connsiteX5" fmla="*/ 60688 w 61940"/>
                  <a:gd name="connsiteY5" fmla="*/ 16066 h 63716"/>
                  <a:gd name="connsiteX6" fmla="*/ 61927 w 61940"/>
                  <a:gd name="connsiteY6" fmla="*/ 24353 h 63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940" h="63716">
                    <a:moveTo>
                      <a:pt x="61927" y="24353"/>
                    </a:moveTo>
                    <a:cubicBezTo>
                      <a:pt x="60974" y="42450"/>
                      <a:pt x="48496" y="57786"/>
                      <a:pt x="30970" y="62453"/>
                    </a:cubicBezTo>
                    <a:cubicBezTo>
                      <a:pt x="18683" y="66644"/>
                      <a:pt x="5443" y="60072"/>
                      <a:pt x="1252" y="47784"/>
                    </a:cubicBezTo>
                    <a:cubicBezTo>
                      <a:pt x="300" y="45022"/>
                      <a:pt x="-81" y="42165"/>
                      <a:pt x="14" y="39307"/>
                    </a:cubicBezTo>
                    <a:cubicBezTo>
                      <a:pt x="967" y="21210"/>
                      <a:pt x="13540" y="5874"/>
                      <a:pt x="30970" y="1207"/>
                    </a:cubicBezTo>
                    <a:cubicBezTo>
                      <a:pt x="43258" y="-2889"/>
                      <a:pt x="56593" y="3779"/>
                      <a:pt x="60688" y="16066"/>
                    </a:cubicBezTo>
                    <a:cubicBezTo>
                      <a:pt x="61641" y="18733"/>
                      <a:pt x="62022" y="21591"/>
                      <a:pt x="61927" y="24353"/>
                    </a:cubicBezTo>
                    <a:close/>
                  </a:path>
                </a:pathLst>
              </a:custGeom>
              <a:solidFill>
                <a:srgbClr val="9900EF"/>
              </a:solidFill>
              <a:ln w="7144" cap="rnd">
                <a:solidFill>
                  <a:srgbClr val="263238"/>
                </a:solidFill>
                <a:prstDash val="solid"/>
                <a:round/>
              </a:ln>
            </p:spPr>
            <p:txBody>
              <a:bodyPr rtlCol="0" anchor="ctr"/>
              <a:lstStyle/>
              <a:p>
                <a:endParaRPr lang="zh-CN" altLang="en-US"/>
              </a:p>
            </p:txBody>
          </p:sp>
          <p:sp>
            <p:nvSpPr>
              <p:cNvPr id="66" name="任意多边形: 形状 65">
                <a:extLst>
                  <a:ext uri="{FF2B5EF4-FFF2-40B4-BE49-F238E27FC236}">
                    <a16:creationId xmlns:a16="http://schemas.microsoft.com/office/drawing/2014/main" id="{A765C737-FBA5-C517-6E95-588911EE8200}"/>
                  </a:ext>
                </a:extLst>
              </p:cNvPr>
              <p:cNvSpPr/>
              <p:nvPr/>
            </p:nvSpPr>
            <p:spPr>
              <a:xfrm>
                <a:off x="5335124" y="2192673"/>
                <a:ext cx="62520" cy="63061"/>
              </a:xfrm>
              <a:custGeom>
                <a:avLst/>
                <a:gdLst>
                  <a:gd name="connsiteX0" fmla="*/ 62502 w 62520"/>
                  <a:gd name="connsiteY0" fmla="*/ 25889 h 63061"/>
                  <a:gd name="connsiteX1" fmla="*/ 31260 w 62520"/>
                  <a:gd name="connsiteY1" fmla="*/ 62275 h 63061"/>
                  <a:gd name="connsiteX2" fmla="*/ 780 w 62520"/>
                  <a:gd name="connsiteY2" fmla="*/ 44177 h 63061"/>
                  <a:gd name="connsiteX3" fmla="*/ 18 w 62520"/>
                  <a:gd name="connsiteY3" fmla="*/ 37320 h 63061"/>
                  <a:gd name="connsiteX4" fmla="*/ 31260 w 62520"/>
                  <a:gd name="connsiteY4" fmla="*/ 743 h 63061"/>
                  <a:gd name="connsiteX5" fmla="*/ 61740 w 62520"/>
                  <a:gd name="connsiteY5" fmla="*/ 19031 h 63061"/>
                  <a:gd name="connsiteX6" fmla="*/ 62502 w 62520"/>
                  <a:gd name="connsiteY6" fmla="*/ 25889 h 63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520" h="63061">
                    <a:moveTo>
                      <a:pt x="62502" y="25889"/>
                    </a:moveTo>
                    <a:cubicBezTo>
                      <a:pt x="61645" y="43797"/>
                      <a:pt x="48786" y="58751"/>
                      <a:pt x="31260" y="62275"/>
                    </a:cubicBezTo>
                    <a:cubicBezTo>
                      <a:pt x="17830" y="65704"/>
                      <a:pt x="4209" y="57608"/>
                      <a:pt x="780" y="44177"/>
                    </a:cubicBezTo>
                    <a:cubicBezTo>
                      <a:pt x="209" y="41891"/>
                      <a:pt x="-77" y="39605"/>
                      <a:pt x="18" y="37320"/>
                    </a:cubicBezTo>
                    <a:cubicBezTo>
                      <a:pt x="780" y="19412"/>
                      <a:pt x="13639" y="4268"/>
                      <a:pt x="31260" y="743"/>
                    </a:cubicBezTo>
                    <a:cubicBezTo>
                      <a:pt x="44690" y="-2590"/>
                      <a:pt x="58406" y="5601"/>
                      <a:pt x="61740" y="19031"/>
                    </a:cubicBezTo>
                    <a:cubicBezTo>
                      <a:pt x="62312" y="21222"/>
                      <a:pt x="62597" y="23603"/>
                      <a:pt x="62502" y="25889"/>
                    </a:cubicBezTo>
                    <a:close/>
                  </a:path>
                </a:pathLst>
              </a:custGeom>
              <a:solidFill>
                <a:srgbClr val="9900EF"/>
              </a:solidFill>
              <a:ln w="7144" cap="rnd">
                <a:solidFill>
                  <a:srgbClr val="263238"/>
                </a:solidFill>
                <a:prstDash val="solid"/>
                <a:round/>
              </a:ln>
            </p:spPr>
            <p:txBody>
              <a:bodyPr rtlCol="0" anchor="ctr"/>
              <a:lstStyle/>
              <a:p>
                <a:endParaRPr lang="zh-CN" altLang="en-US"/>
              </a:p>
            </p:txBody>
          </p:sp>
          <p:sp>
            <p:nvSpPr>
              <p:cNvPr id="67" name="任意多边形: 形状 66">
                <a:extLst>
                  <a:ext uri="{FF2B5EF4-FFF2-40B4-BE49-F238E27FC236}">
                    <a16:creationId xmlns:a16="http://schemas.microsoft.com/office/drawing/2014/main" id="{3B75E289-F02F-E8E6-6F54-D80BCE8C5F4B}"/>
                  </a:ext>
                </a:extLst>
              </p:cNvPr>
              <p:cNvSpPr/>
              <p:nvPr/>
            </p:nvSpPr>
            <p:spPr>
              <a:xfrm>
                <a:off x="5558217" y="1939264"/>
                <a:ext cx="62960" cy="62350"/>
              </a:xfrm>
              <a:custGeom>
                <a:avLst/>
                <a:gdLst>
                  <a:gd name="connsiteX0" fmla="*/ 62960 w 62960"/>
                  <a:gd name="connsiteY0" fmla="*/ 27362 h 62350"/>
                  <a:gd name="connsiteX1" fmla="*/ 31433 w 62960"/>
                  <a:gd name="connsiteY1" fmla="*/ 61938 h 62350"/>
                  <a:gd name="connsiteX2" fmla="*/ 381 w 62960"/>
                  <a:gd name="connsiteY2" fmla="*/ 40221 h 62350"/>
                  <a:gd name="connsiteX3" fmla="*/ 0 w 62960"/>
                  <a:gd name="connsiteY3" fmla="*/ 35268 h 62350"/>
                  <a:gd name="connsiteX4" fmla="*/ 31433 w 62960"/>
                  <a:gd name="connsiteY4" fmla="*/ 406 h 62350"/>
                  <a:gd name="connsiteX5" fmla="*/ 62579 w 62960"/>
                  <a:gd name="connsiteY5" fmla="*/ 22409 h 62350"/>
                  <a:gd name="connsiteX6" fmla="*/ 62960 w 62960"/>
                  <a:gd name="connsiteY6" fmla="*/ 27362 h 62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960" h="62350">
                    <a:moveTo>
                      <a:pt x="62960" y="27362"/>
                    </a:moveTo>
                    <a:cubicBezTo>
                      <a:pt x="62294" y="44983"/>
                      <a:pt x="48958" y="59652"/>
                      <a:pt x="31433" y="61938"/>
                    </a:cubicBezTo>
                    <a:cubicBezTo>
                      <a:pt x="16859" y="64510"/>
                      <a:pt x="2953" y="54794"/>
                      <a:pt x="381" y="40221"/>
                    </a:cubicBezTo>
                    <a:cubicBezTo>
                      <a:pt x="95" y="38602"/>
                      <a:pt x="0" y="36887"/>
                      <a:pt x="0" y="35268"/>
                    </a:cubicBezTo>
                    <a:cubicBezTo>
                      <a:pt x="667" y="17551"/>
                      <a:pt x="13907" y="2883"/>
                      <a:pt x="31433" y="406"/>
                    </a:cubicBezTo>
                    <a:cubicBezTo>
                      <a:pt x="46101" y="-2165"/>
                      <a:pt x="60008" y="7741"/>
                      <a:pt x="62579" y="22409"/>
                    </a:cubicBezTo>
                    <a:cubicBezTo>
                      <a:pt x="62865" y="24028"/>
                      <a:pt x="62960" y="25743"/>
                      <a:pt x="62960" y="27362"/>
                    </a:cubicBezTo>
                    <a:close/>
                  </a:path>
                </a:pathLst>
              </a:custGeom>
              <a:solidFill>
                <a:srgbClr val="9900EF"/>
              </a:solidFill>
              <a:ln w="7144" cap="rnd">
                <a:solidFill>
                  <a:srgbClr val="263238"/>
                </a:solidFill>
                <a:prstDash val="solid"/>
                <a:round/>
              </a:ln>
            </p:spPr>
            <p:txBody>
              <a:bodyPr rtlCol="0" anchor="ctr"/>
              <a:lstStyle/>
              <a:p>
                <a:endParaRPr lang="zh-CN" altLang="en-US"/>
              </a:p>
            </p:txBody>
          </p:sp>
          <p:sp>
            <p:nvSpPr>
              <p:cNvPr id="68" name="任意多边形: 形状 67">
                <a:extLst>
                  <a:ext uri="{FF2B5EF4-FFF2-40B4-BE49-F238E27FC236}">
                    <a16:creationId xmlns:a16="http://schemas.microsoft.com/office/drawing/2014/main" id="{7DD7A0B7-FE76-5EA6-5B21-49D72D64C937}"/>
                  </a:ext>
                </a:extLst>
              </p:cNvPr>
              <p:cNvSpPr/>
              <p:nvPr/>
            </p:nvSpPr>
            <p:spPr>
              <a:xfrm>
                <a:off x="5782627" y="1917456"/>
                <a:ext cx="63626" cy="62104"/>
              </a:xfrm>
              <a:custGeom>
                <a:avLst/>
                <a:gdLst>
                  <a:gd name="connsiteX0" fmla="*/ 63627 w 63626"/>
                  <a:gd name="connsiteY0" fmla="*/ 28882 h 62104"/>
                  <a:gd name="connsiteX1" fmla="*/ 31623 w 63626"/>
                  <a:gd name="connsiteY1" fmla="*/ 61934 h 62104"/>
                  <a:gd name="connsiteX2" fmla="*/ 190 w 63626"/>
                  <a:gd name="connsiteY2" fmla="*/ 36597 h 62104"/>
                  <a:gd name="connsiteX3" fmla="*/ 0 w 63626"/>
                  <a:gd name="connsiteY3" fmla="*/ 33359 h 62104"/>
                  <a:gd name="connsiteX4" fmla="*/ 31623 w 63626"/>
                  <a:gd name="connsiteY4" fmla="*/ 212 h 62104"/>
                  <a:gd name="connsiteX5" fmla="*/ 63436 w 63626"/>
                  <a:gd name="connsiteY5" fmla="*/ 25167 h 62104"/>
                  <a:gd name="connsiteX6" fmla="*/ 63627 w 63626"/>
                  <a:gd name="connsiteY6" fmla="*/ 28882 h 62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626" h="62104">
                    <a:moveTo>
                      <a:pt x="63627" y="28882"/>
                    </a:moveTo>
                    <a:cubicBezTo>
                      <a:pt x="63246" y="46599"/>
                      <a:pt x="49244" y="60981"/>
                      <a:pt x="31623" y="61934"/>
                    </a:cubicBezTo>
                    <a:cubicBezTo>
                      <a:pt x="15907" y="63648"/>
                      <a:pt x="1810" y="52218"/>
                      <a:pt x="190" y="36597"/>
                    </a:cubicBezTo>
                    <a:cubicBezTo>
                      <a:pt x="95" y="35550"/>
                      <a:pt x="0" y="34502"/>
                      <a:pt x="0" y="33359"/>
                    </a:cubicBezTo>
                    <a:cubicBezTo>
                      <a:pt x="476" y="15833"/>
                      <a:pt x="14097" y="1450"/>
                      <a:pt x="31623" y="212"/>
                    </a:cubicBezTo>
                    <a:cubicBezTo>
                      <a:pt x="47244" y="-1693"/>
                      <a:pt x="61531" y="9451"/>
                      <a:pt x="63436" y="25167"/>
                    </a:cubicBezTo>
                    <a:cubicBezTo>
                      <a:pt x="63532" y="26406"/>
                      <a:pt x="63627" y="27644"/>
                      <a:pt x="63627" y="28882"/>
                    </a:cubicBezTo>
                    <a:close/>
                  </a:path>
                </a:pathLst>
              </a:custGeom>
              <a:solidFill>
                <a:srgbClr val="9900EF"/>
              </a:solidFill>
              <a:ln w="7144" cap="rnd">
                <a:solidFill>
                  <a:srgbClr val="263238"/>
                </a:solidFill>
                <a:prstDash val="solid"/>
                <a:round/>
              </a:ln>
            </p:spPr>
            <p:txBody>
              <a:bodyPr rtlCol="0" anchor="ctr"/>
              <a:lstStyle/>
              <a:p>
                <a:endParaRPr lang="zh-CN" altLang="en-US"/>
              </a:p>
            </p:txBody>
          </p:sp>
          <p:sp>
            <p:nvSpPr>
              <p:cNvPr id="69" name="任意多边形: 形状 68">
                <a:extLst>
                  <a:ext uri="{FF2B5EF4-FFF2-40B4-BE49-F238E27FC236}">
                    <a16:creationId xmlns:a16="http://schemas.microsoft.com/office/drawing/2014/main" id="{97E30798-3506-2158-640B-2FDA9081F784}"/>
                  </a:ext>
                </a:extLst>
              </p:cNvPr>
              <p:cNvSpPr/>
              <p:nvPr/>
            </p:nvSpPr>
            <p:spPr>
              <a:xfrm>
                <a:off x="6008178" y="1689254"/>
                <a:ext cx="62960" cy="61540"/>
              </a:xfrm>
              <a:custGeom>
                <a:avLst/>
                <a:gdLst>
                  <a:gd name="connsiteX0" fmla="*/ 62960 w 62960"/>
                  <a:gd name="connsiteY0" fmla="*/ 30484 h 61540"/>
                  <a:gd name="connsiteX1" fmla="*/ 31242 w 62960"/>
                  <a:gd name="connsiteY1" fmla="*/ 61536 h 61540"/>
                  <a:gd name="connsiteX2" fmla="*/ 0 w 62960"/>
                  <a:gd name="connsiteY2" fmla="*/ 31437 h 61540"/>
                  <a:gd name="connsiteX3" fmla="*/ 0 w 62960"/>
                  <a:gd name="connsiteY3" fmla="*/ 31342 h 61540"/>
                  <a:gd name="connsiteX4" fmla="*/ 31623 w 62960"/>
                  <a:gd name="connsiteY4" fmla="*/ 4 h 61540"/>
                  <a:gd name="connsiteX5" fmla="*/ 62960 w 62960"/>
                  <a:gd name="connsiteY5" fmla="*/ 30199 h 61540"/>
                  <a:gd name="connsiteX6" fmla="*/ 62960 w 62960"/>
                  <a:gd name="connsiteY6" fmla="*/ 30484 h 61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960" h="61540">
                    <a:moveTo>
                      <a:pt x="62960" y="30484"/>
                    </a:moveTo>
                    <a:cubicBezTo>
                      <a:pt x="62579" y="47725"/>
                      <a:pt x="48482" y="61536"/>
                      <a:pt x="31242" y="61536"/>
                    </a:cubicBezTo>
                    <a:cubicBezTo>
                      <a:pt x="14288" y="61822"/>
                      <a:pt x="286" y="48391"/>
                      <a:pt x="0" y="31437"/>
                    </a:cubicBezTo>
                    <a:cubicBezTo>
                      <a:pt x="0" y="31437"/>
                      <a:pt x="0" y="31342"/>
                      <a:pt x="0" y="31342"/>
                    </a:cubicBezTo>
                    <a:cubicBezTo>
                      <a:pt x="286" y="14006"/>
                      <a:pt x="14288" y="100"/>
                      <a:pt x="31623" y="4"/>
                    </a:cubicBezTo>
                    <a:cubicBezTo>
                      <a:pt x="48578" y="-281"/>
                      <a:pt x="62675" y="13244"/>
                      <a:pt x="62960" y="30199"/>
                    </a:cubicBezTo>
                    <a:cubicBezTo>
                      <a:pt x="62960" y="30294"/>
                      <a:pt x="62960" y="30389"/>
                      <a:pt x="62960" y="30484"/>
                    </a:cubicBezTo>
                    <a:close/>
                  </a:path>
                </a:pathLst>
              </a:custGeom>
              <a:solidFill>
                <a:srgbClr val="9900EF"/>
              </a:solidFill>
              <a:ln w="7144" cap="rnd">
                <a:solidFill>
                  <a:srgbClr val="263238"/>
                </a:solidFill>
                <a:prstDash val="solid"/>
                <a:round/>
              </a:ln>
            </p:spPr>
            <p:txBody>
              <a:bodyPr rtlCol="0" anchor="ctr"/>
              <a:lstStyle/>
              <a:p>
                <a:endParaRPr lang="zh-CN" altLang="en-US"/>
              </a:p>
            </p:txBody>
          </p:sp>
          <p:sp>
            <p:nvSpPr>
              <p:cNvPr id="70" name="任意多边形: 形状 69">
                <a:extLst>
                  <a:ext uri="{FF2B5EF4-FFF2-40B4-BE49-F238E27FC236}">
                    <a16:creationId xmlns:a16="http://schemas.microsoft.com/office/drawing/2014/main" id="{E6F00D9D-924B-7B1F-B449-12B46752CDFB}"/>
                  </a:ext>
                </a:extLst>
              </p:cNvPr>
              <p:cNvSpPr/>
              <p:nvPr/>
            </p:nvSpPr>
            <p:spPr>
              <a:xfrm>
                <a:off x="6233159" y="1692591"/>
                <a:ext cx="63245" cy="61532"/>
              </a:xfrm>
              <a:custGeom>
                <a:avLst/>
                <a:gdLst>
                  <a:gd name="connsiteX0" fmla="*/ 63246 w 63245"/>
                  <a:gd name="connsiteY0" fmla="*/ 32100 h 61532"/>
                  <a:gd name="connsiteX1" fmla="*/ 33623 w 63245"/>
                  <a:gd name="connsiteY1" fmla="*/ 61532 h 61532"/>
                  <a:gd name="connsiteX2" fmla="*/ 31623 w 63245"/>
                  <a:gd name="connsiteY2" fmla="*/ 61437 h 61532"/>
                  <a:gd name="connsiteX3" fmla="*/ 0 w 63245"/>
                  <a:gd name="connsiteY3" fmla="*/ 29623 h 61532"/>
                  <a:gd name="connsiteX4" fmla="*/ 30004 w 63245"/>
                  <a:gd name="connsiteY4" fmla="*/ 1 h 61532"/>
                  <a:gd name="connsiteX5" fmla="*/ 31623 w 63245"/>
                  <a:gd name="connsiteY5" fmla="*/ 96 h 61532"/>
                  <a:gd name="connsiteX6" fmla="*/ 63246 w 63245"/>
                  <a:gd name="connsiteY6" fmla="*/ 32100 h 61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245" h="61532">
                    <a:moveTo>
                      <a:pt x="63246" y="32100"/>
                    </a:moveTo>
                    <a:cubicBezTo>
                      <a:pt x="63151" y="48388"/>
                      <a:pt x="49911" y="61532"/>
                      <a:pt x="33623" y="61532"/>
                    </a:cubicBezTo>
                    <a:cubicBezTo>
                      <a:pt x="32957" y="61532"/>
                      <a:pt x="32290" y="61532"/>
                      <a:pt x="31623" y="61437"/>
                    </a:cubicBezTo>
                    <a:cubicBezTo>
                      <a:pt x="14383" y="60865"/>
                      <a:pt x="476" y="46959"/>
                      <a:pt x="0" y="29623"/>
                    </a:cubicBezTo>
                    <a:cubicBezTo>
                      <a:pt x="95" y="13145"/>
                      <a:pt x="13621" y="-95"/>
                      <a:pt x="30004" y="1"/>
                    </a:cubicBezTo>
                    <a:cubicBezTo>
                      <a:pt x="30575" y="1"/>
                      <a:pt x="31052" y="1"/>
                      <a:pt x="31623" y="96"/>
                    </a:cubicBezTo>
                    <a:cubicBezTo>
                      <a:pt x="48958" y="763"/>
                      <a:pt x="62770" y="14764"/>
                      <a:pt x="63246" y="32100"/>
                    </a:cubicBezTo>
                    <a:close/>
                  </a:path>
                </a:pathLst>
              </a:custGeom>
              <a:solidFill>
                <a:srgbClr val="9900EF"/>
              </a:solidFill>
              <a:ln w="7144" cap="rnd">
                <a:solidFill>
                  <a:srgbClr val="263238"/>
                </a:solidFill>
                <a:prstDash val="solid"/>
                <a:round/>
              </a:ln>
            </p:spPr>
            <p:txBody>
              <a:bodyPr rtlCol="0" anchor="ctr"/>
              <a:lstStyle/>
              <a:p>
                <a:endParaRPr lang="zh-CN" altLang="en-US"/>
              </a:p>
            </p:txBody>
          </p:sp>
          <p:sp>
            <p:nvSpPr>
              <p:cNvPr id="71" name="任意多边形: 形状 70">
                <a:extLst>
                  <a:ext uri="{FF2B5EF4-FFF2-40B4-BE49-F238E27FC236}">
                    <a16:creationId xmlns:a16="http://schemas.microsoft.com/office/drawing/2014/main" id="{D76488A3-AFB4-FAEB-EEAC-A61B32A8405C}"/>
                  </a:ext>
                </a:extLst>
              </p:cNvPr>
              <p:cNvSpPr/>
              <p:nvPr/>
            </p:nvSpPr>
            <p:spPr>
              <a:xfrm>
                <a:off x="4280094" y="1491769"/>
                <a:ext cx="2230565" cy="1550245"/>
              </a:xfrm>
              <a:custGeom>
                <a:avLst/>
                <a:gdLst>
                  <a:gd name="connsiteX0" fmla="*/ 2215991 w 2230565"/>
                  <a:gd name="connsiteY0" fmla="*/ 1139094 h 1550245"/>
                  <a:gd name="connsiteX1" fmla="*/ 13526 w 2230565"/>
                  <a:gd name="connsiteY1" fmla="*/ 1548669 h 1550245"/>
                  <a:gd name="connsiteX2" fmla="*/ 0 w 2230565"/>
                  <a:gd name="connsiteY2" fmla="*/ 1541239 h 1550245"/>
                  <a:gd name="connsiteX3" fmla="*/ 0 w 2230565"/>
                  <a:gd name="connsiteY3" fmla="*/ 445864 h 1550245"/>
                  <a:gd name="connsiteX4" fmla="*/ 13526 w 2230565"/>
                  <a:gd name="connsiteY4" fmla="*/ 424719 h 1550245"/>
                  <a:gd name="connsiteX5" fmla="*/ 2215991 w 2230565"/>
                  <a:gd name="connsiteY5" fmla="*/ 15144 h 1550245"/>
                  <a:gd name="connsiteX6" fmla="*/ 2230565 w 2230565"/>
                  <a:gd name="connsiteY6" fmla="*/ 30860 h 1550245"/>
                  <a:gd name="connsiteX7" fmla="*/ 2230565 w 2230565"/>
                  <a:gd name="connsiteY7" fmla="*/ 1126235 h 1550245"/>
                  <a:gd name="connsiteX8" fmla="*/ 2217801 w 2230565"/>
                  <a:gd name="connsiteY8" fmla="*/ 1139189 h 1550245"/>
                  <a:gd name="connsiteX9" fmla="*/ 2215991 w 2230565"/>
                  <a:gd name="connsiteY9" fmla="*/ 1139094 h 1550245"/>
                  <a:gd name="connsiteX10" fmla="*/ 27051 w 2230565"/>
                  <a:gd name="connsiteY10" fmla="*/ 1513140 h 1550245"/>
                  <a:gd name="connsiteX11" fmla="*/ 2201132 w 2230565"/>
                  <a:gd name="connsiteY11" fmla="*/ 1109090 h 1550245"/>
                  <a:gd name="connsiteX12" fmla="*/ 2201132 w 2230565"/>
                  <a:gd name="connsiteY12" fmla="*/ 42290 h 1550245"/>
                  <a:gd name="connsiteX13" fmla="*/ 27051 w 2230565"/>
                  <a:gd name="connsiteY13" fmla="*/ 446340 h 1550245"/>
                  <a:gd name="connsiteX14" fmla="*/ 27051 w 2230565"/>
                  <a:gd name="connsiteY14" fmla="*/ 1513140 h 1550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230565" h="1550245">
                    <a:moveTo>
                      <a:pt x="2215991" y="1139094"/>
                    </a:moveTo>
                    <a:cubicBezTo>
                      <a:pt x="1446943" y="1075181"/>
                      <a:pt x="708279" y="1212722"/>
                      <a:pt x="13526" y="1548669"/>
                    </a:cubicBezTo>
                    <a:cubicBezTo>
                      <a:pt x="6096" y="1552479"/>
                      <a:pt x="0" y="1549145"/>
                      <a:pt x="0" y="1541239"/>
                    </a:cubicBezTo>
                    <a:lnTo>
                      <a:pt x="0" y="445864"/>
                    </a:lnTo>
                    <a:cubicBezTo>
                      <a:pt x="667" y="437006"/>
                      <a:pt x="5715" y="429005"/>
                      <a:pt x="13526" y="424719"/>
                    </a:cubicBezTo>
                    <a:cubicBezTo>
                      <a:pt x="708279" y="88962"/>
                      <a:pt x="1446943" y="-48579"/>
                      <a:pt x="2215991" y="15144"/>
                    </a:cubicBezTo>
                    <a:cubicBezTo>
                      <a:pt x="2224088" y="16001"/>
                      <a:pt x="2230279" y="22668"/>
                      <a:pt x="2230565" y="30860"/>
                    </a:cubicBezTo>
                    <a:lnTo>
                      <a:pt x="2230565" y="1126235"/>
                    </a:lnTo>
                    <a:cubicBezTo>
                      <a:pt x="2230660" y="1133379"/>
                      <a:pt x="2224945" y="1139189"/>
                      <a:pt x="2217801" y="1139189"/>
                    </a:cubicBezTo>
                    <a:cubicBezTo>
                      <a:pt x="2217230" y="1139189"/>
                      <a:pt x="2216563" y="1139189"/>
                      <a:pt x="2215991" y="1139094"/>
                    </a:cubicBezTo>
                    <a:close/>
                    <a:moveTo>
                      <a:pt x="27051" y="1513140"/>
                    </a:moveTo>
                    <a:cubicBezTo>
                      <a:pt x="713518" y="1184052"/>
                      <a:pt x="1442466" y="1048701"/>
                      <a:pt x="2201132" y="1109090"/>
                    </a:cubicBezTo>
                    <a:lnTo>
                      <a:pt x="2201132" y="42290"/>
                    </a:lnTo>
                    <a:cubicBezTo>
                      <a:pt x="1442466" y="-18099"/>
                      <a:pt x="713518" y="117252"/>
                      <a:pt x="27051" y="446340"/>
                    </a:cubicBezTo>
                    <a:lnTo>
                      <a:pt x="27051" y="1513140"/>
                    </a:lnTo>
                    <a:close/>
                  </a:path>
                </a:pathLst>
              </a:custGeom>
              <a:solidFill>
                <a:srgbClr val="9900EF"/>
              </a:solidFill>
              <a:ln w="9525" cap="flat">
                <a:solidFill>
                  <a:schemeClr val="accent2"/>
                </a:solidFill>
                <a:prstDash val="solid"/>
                <a:miter/>
              </a:ln>
            </p:spPr>
            <p:txBody>
              <a:bodyPr rtlCol="0" anchor="ctr"/>
              <a:lstStyle/>
              <a:p>
                <a:endParaRPr lang="zh-CN" altLang="en-US" dirty="0"/>
              </a:p>
            </p:txBody>
          </p:sp>
        </p:grpSp>
        <p:pic>
          <p:nvPicPr>
            <p:cNvPr id="10" name="图片 9" descr="黑暗中的灯光&#10;&#10;描述已自动生成">
              <a:extLst>
                <a:ext uri="{FF2B5EF4-FFF2-40B4-BE49-F238E27FC236}">
                  <a16:creationId xmlns:a16="http://schemas.microsoft.com/office/drawing/2014/main" id="{0DFB2FA7-C03A-C1CC-5A48-78F63D42216F}"/>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tretch>
              <a:fillRect/>
            </a:stretch>
          </p:blipFill>
          <p:spPr>
            <a:xfrm rot="678990">
              <a:off x="722742" y="2543232"/>
              <a:ext cx="880840" cy="944066"/>
            </a:xfrm>
            <a:prstGeom prst="rect">
              <a:avLst/>
            </a:prstGeom>
          </p:spPr>
        </p:pic>
        <p:pic>
          <p:nvPicPr>
            <p:cNvPr id="13" name="图片 12" descr="黑暗中的灯光&#10;&#10;描述已自动生成">
              <a:extLst>
                <a:ext uri="{FF2B5EF4-FFF2-40B4-BE49-F238E27FC236}">
                  <a16:creationId xmlns:a16="http://schemas.microsoft.com/office/drawing/2014/main" id="{120F1BF0-E05B-8CF1-F485-69628B4C35D6}"/>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tretch>
              <a:fillRect/>
            </a:stretch>
          </p:blipFill>
          <p:spPr>
            <a:xfrm rot="678990">
              <a:off x="4305161" y="1101605"/>
              <a:ext cx="880840" cy="944066"/>
            </a:xfrm>
            <a:prstGeom prst="rect">
              <a:avLst/>
            </a:prstGeom>
          </p:spPr>
        </p:pic>
        <p:grpSp>
          <p:nvGrpSpPr>
            <p:cNvPr id="9" name="图形 4">
              <a:extLst>
                <a:ext uri="{FF2B5EF4-FFF2-40B4-BE49-F238E27FC236}">
                  <a16:creationId xmlns:a16="http://schemas.microsoft.com/office/drawing/2014/main" id="{D76CA554-B586-EBE4-F9D1-C7028CC814AA}"/>
                </a:ext>
              </a:extLst>
            </p:cNvPr>
            <p:cNvGrpSpPr/>
            <p:nvPr/>
          </p:nvGrpSpPr>
          <p:grpSpPr>
            <a:xfrm>
              <a:off x="3191526" y="3543580"/>
              <a:ext cx="689678" cy="1355876"/>
              <a:chOff x="6413943" y="3803309"/>
              <a:chExt cx="642556" cy="1240178"/>
            </a:xfrm>
            <a:noFill/>
          </p:grpSpPr>
          <p:sp>
            <p:nvSpPr>
              <p:cNvPr id="210" name="任意多边形: 形状 209">
                <a:extLst>
                  <a:ext uri="{FF2B5EF4-FFF2-40B4-BE49-F238E27FC236}">
                    <a16:creationId xmlns:a16="http://schemas.microsoft.com/office/drawing/2014/main" id="{29B843AB-6809-D414-03EC-DB9B764ED115}"/>
                  </a:ext>
                </a:extLst>
              </p:cNvPr>
              <p:cNvSpPr/>
              <p:nvPr/>
            </p:nvSpPr>
            <p:spPr>
              <a:xfrm>
                <a:off x="6464331" y="4452747"/>
                <a:ext cx="525113" cy="488918"/>
              </a:xfrm>
              <a:custGeom>
                <a:avLst/>
                <a:gdLst>
                  <a:gd name="connsiteX0" fmla="*/ 224409 w 525113"/>
                  <a:gd name="connsiteY0" fmla="*/ 0 h 488918"/>
                  <a:gd name="connsiteX1" fmla="*/ 224409 w 525113"/>
                  <a:gd name="connsiteY1" fmla="*/ 372332 h 488918"/>
                  <a:gd name="connsiteX2" fmla="*/ 9525 w 525113"/>
                  <a:gd name="connsiteY2" fmla="*/ 448056 h 488918"/>
                  <a:gd name="connsiteX3" fmla="*/ 0 w 525113"/>
                  <a:gd name="connsiteY3" fmla="*/ 461010 h 488918"/>
                  <a:gd name="connsiteX4" fmla="*/ 0 w 525113"/>
                  <a:gd name="connsiteY4" fmla="*/ 473773 h 488918"/>
                  <a:gd name="connsiteX5" fmla="*/ 13716 w 525113"/>
                  <a:gd name="connsiteY5" fmla="*/ 487489 h 488918"/>
                  <a:gd name="connsiteX6" fmla="*/ 17621 w 525113"/>
                  <a:gd name="connsiteY6" fmla="*/ 486918 h 488918"/>
                  <a:gd name="connsiteX7" fmla="*/ 239173 w 525113"/>
                  <a:gd name="connsiteY7" fmla="*/ 422243 h 488918"/>
                  <a:gd name="connsiteX8" fmla="*/ 243173 w 525113"/>
                  <a:gd name="connsiteY8" fmla="*/ 475297 h 488918"/>
                  <a:gd name="connsiteX9" fmla="*/ 257270 w 525113"/>
                  <a:gd name="connsiteY9" fmla="*/ 488918 h 488918"/>
                  <a:gd name="connsiteX10" fmla="*/ 268605 w 525113"/>
                  <a:gd name="connsiteY10" fmla="*/ 488918 h 488918"/>
                  <a:gd name="connsiteX11" fmla="*/ 283178 w 525113"/>
                  <a:gd name="connsiteY11" fmla="*/ 475393 h 488918"/>
                  <a:gd name="connsiteX12" fmla="*/ 286798 w 525113"/>
                  <a:gd name="connsiteY12" fmla="*/ 422243 h 488918"/>
                  <a:gd name="connsiteX13" fmla="*/ 507587 w 525113"/>
                  <a:gd name="connsiteY13" fmla="*/ 487108 h 488918"/>
                  <a:gd name="connsiteX14" fmla="*/ 524542 w 525113"/>
                  <a:gd name="connsiteY14" fmla="*/ 477774 h 488918"/>
                  <a:gd name="connsiteX15" fmla="*/ 525113 w 525113"/>
                  <a:gd name="connsiteY15" fmla="*/ 473964 h 488918"/>
                  <a:gd name="connsiteX16" fmla="*/ 525113 w 525113"/>
                  <a:gd name="connsiteY16" fmla="*/ 461200 h 488918"/>
                  <a:gd name="connsiteX17" fmla="*/ 515588 w 525113"/>
                  <a:gd name="connsiteY17" fmla="*/ 448246 h 488918"/>
                  <a:gd name="connsiteX18" fmla="*/ 300609 w 525113"/>
                  <a:gd name="connsiteY18" fmla="*/ 372523 h 488918"/>
                  <a:gd name="connsiteX19" fmla="*/ 300609 w 525113"/>
                  <a:gd name="connsiteY19" fmla="*/ 0 h 488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25113" h="488918">
                    <a:moveTo>
                      <a:pt x="224409" y="0"/>
                    </a:moveTo>
                    <a:lnTo>
                      <a:pt x="224409" y="372332"/>
                    </a:lnTo>
                    <a:lnTo>
                      <a:pt x="9525" y="448056"/>
                    </a:lnTo>
                    <a:cubicBezTo>
                      <a:pt x="3905" y="449866"/>
                      <a:pt x="95" y="455105"/>
                      <a:pt x="0" y="461010"/>
                    </a:cubicBezTo>
                    <a:lnTo>
                      <a:pt x="0" y="473773"/>
                    </a:lnTo>
                    <a:cubicBezTo>
                      <a:pt x="0" y="481393"/>
                      <a:pt x="6191" y="487489"/>
                      <a:pt x="13716" y="487489"/>
                    </a:cubicBezTo>
                    <a:cubicBezTo>
                      <a:pt x="15050" y="487489"/>
                      <a:pt x="16383" y="487299"/>
                      <a:pt x="17621" y="486918"/>
                    </a:cubicBezTo>
                    <a:lnTo>
                      <a:pt x="239173" y="422243"/>
                    </a:lnTo>
                    <a:lnTo>
                      <a:pt x="243173" y="475297"/>
                    </a:lnTo>
                    <a:cubicBezTo>
                      <a:pt x="243650" y="482822"/>
                      <a:pt x="249746" y="488728"/>
                      <a:pt x="257270" y="488918"/>
                    </a:cubicBezTo>
                    <a:lnTo>
                      <a:pt x="268605" y="488918"/>
                    </a:lnTo>
                    <a:cubicBezTo>
                      <a:pt x="276225" y="488918"/>
                      <a:pt x="282607" y="483013"/>
                      <a:pt x="283178" y="475393"/>
                    </a:cubicBezTo>
                    <a:lnTo>
                      <a:pt x="286798" y="422243"/>
                    </a:lnTo>
                    <a:lnTo>
                      <a:pt x="507587" y="487108"/>
                    </a:lnTo>
                    <a:cubicBezTo>
                      <a:pt x="514826" y="489204"/>
                      <a:pt x="522446" y="485013"/>
                      <a:pt x="524542" y="477774"/>
                    </a:cubicBezTo>
                    <a:cubicBezTo>
                      <a:pt x="524923" y="476536"/>
                      <a:pt x="525113" y="475297"/>
                      <a:pt x="525113" y="473964"/>
                    </a:cubicBezTo>
                    <a:lnTo>
                      <a:pt x="525113" y="461200"/>
                    </a:lnTo>
                    <a:cubicBezTo>
                      <a:pt x="525113" y="455295"/>
                      <a:pt x="521208" y="450056"/>
                      <a:pt x="515588" y="448246"/>
                    </a:cubicBezTo>
                    <a:lnTo>
                      <a:pt x="300609" y="372523"/>
                    </a:lnTo>
                    <a:lnTo>
                      <a:pt x="300609" y="0"/>
                    </a:lnTo>
                  </a:path>
                </a:pathLst>
              </a:custGeom>
              <a:noFill/>
              <a:ln w="7144" cap="rnd">
                <a:solidFill>
                  <a:schemeClr val="tx1">
                    <a:lumMod val="75000"/>
                    <a:lumOff val="25000"/>
                  </a:schemeClr>
                </a:solidFill>
                <a:prstDash val="solid"/>
                <a:round/>
              </a:ln>
            </p:spPr>
            <p:txBody>
              <a:bodyPr rtlCol="0" anchor="ctr"/>
              <a:lstStyle/>
              <a:p>
                <a:endParaRPr lang="zh-CN" altLang="en-US"/>
              </a:p>
            </p:txBody>
          </p:sp>
          <p:sp>
            <p:nvSpPr>
              <p:cNvPr id="211" name="任意多边形: 形状 210">
                <a:extLst>
                  <a:ext uri="{FF2B5EF4-FFF2-40B4-BE49-F238E27FC236}">
                    <a16:creationId xmlns:a16="http://schemas.microsoft.com/office/drawing/2014/main" id="{FD788E71-A3A3-E92A-8A26-F3F0502DF489}"/>
                  </a:ext>
                </a:extLst>
              </p:cNvPr>
              <p:cNvSpPr/>
              <p:nvPr/>
            </p:nvSpPr>
            <p:spPr>
              <a:xfrm>
                <a:off x="6420040" y="4954333"/>
                <a:ext cx="89154" cy="89153"/>
              </a:xfrm>
              <a:custGeom>
                <a:avLst/>
                <a:gdLst>
                  <a:gd name="connsiteX0" fmla="*/ 44577 w 89154"/>
                  <a:gd name="connsiteY0" fmla="*/ 0 h 89153"/>
                  <a:gd name="connsiteX1" fmla="*/ 0 w 89154"/>
                  <a:gd name="connsiteY1" fmla="*/ 44577 h 89153"/>
                  <a:gd name="connsiteX2" fmla="*/ 44577 w 89154"/>
                  <a:gd name="connsiteY2" fmla="*/ 89154 h 89153"/>
                  <a:gd name="connsiteX3" fmla="*/ 89154 w 89154"/>
                  <a:gd name="connsiteY3" fmla="*/ 44577 h 89153"/>
                  <a:gd name="connsiteX4" fmla="*/ 89154 w 89154"/>
                  <a:gd name="connsiteY4" fmla="*/ 44482 h 89153"/>
                  <a:gd name="connsiteX5" fmla="*/ 44672 w 89154"/>
                  <a:gd name="connsiteY5" fmla="*/ 0 h 89153"/>
                  <a:gd name="connsiteX6" fmla="*/ 44577 w 89154"/>
                  <a:gd name="connsiteY6" fmla="*/ 0 h 89153"/>
                  <a:gd name="connsiteX7" fmla="*/ 68008 w 89154"/>
                  <a:gd name="connsiteY7" fmla="*/ 44577 h 89153"/>
                  <a:gd name="connsiteX8" fmla="*/ 44577 w 89154"/>
                  <a:gd name="connsiteY8" fmla="*/ 68008 h 89153"/>
                  <a:gd name="connsiteX9" fmla="*/ 21146 w 89154"/>
                  <a:gd name="connsiteY9" fmla="*/ 44577 h 89153"/>
                  <a:gd name="connsiteX10" fmla="*/ 44577 w 89154"/>
                  <a:gd name="connsiteY10" fmla="*/ 21145 h 89153"/>
                  <a:gd name="connsiteX11" fmla="*/ 44577 w 89154"/>
                  <a:gd name="connsiteY11" fmla="*/ 21145 h 89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9154" h="89153">
                    <a:moveTo>
                      <a:pt x="44577" y="0"/>
                    </a:moveTo>
                    <a:cubicBezTo>
                      <a:pt x="20002" y="0"/>
                      <a:pt x="0" y="20002"/>
                      <a:pt x="0" y="44577"/>
                    </a:cubicBezTo>
                    <a:cubicBezTo>
                      <a:pt x="0" y="69151"/>
                      <a:pt x="20002" y="89154"/>
                      <a:pt x="44577" y="89154"/>
                    </a:cubicBezTo>
                    <a:cubicBezTo>
                      <a:pt x="69151" y="89154"/>
                      <a:pt x="89154" y="69151"/>
                      <a:pt x="89154" y="44577"/>
                    </a:cubicBezTo>
                    <a:cubicBezTo>
                      <a:pt x="89154" y="44577"/>
                      <a:pt x="89154" y="44482"/>
                      <a:pt x="89154" y="44482"/>
                    </a:cubicBezTo>
                    <a:cubicBezTo>
                      <a:pt x="89154" y="19907"/>
                      <a:pt x="69247" y="0"/>
                      <a:pt x="44672" y="0"/>
                    </a:cubicBezTo>
                    <a:cubicBezTo>
                      <a:pt x="44672" y="0"/>
                      <a:pt x="44577" y="0"/>
                      <a:pt x="44577" y="0"/>
                    </a:cubicBezTo>
                    <a:close/>
                    <a:moveTo>
                      <a:pt x="68008" y="44577"/>
                    </a:moveTo>
                    <a:cubicBezTo>
                      <a:pt x="68008" y="57531"/>
                      <a:pt x="57531" y="68008"/>
                      <a:pt x="44577" y="68008"/>
                    </a:cubicBezTo>
                    <a:cubicBezTo>
                      <a:pt x="31623" y="68008"/>
                      <a:pt x="21146" y="57531"/>
                      <a:pt x="21146" y="44577"/>
                    </a:cubicBezTo>
                    <a:cubicBezTo>
                      <a:pt x="21146" y="31623"/>
                      <a:pt x="31623" y="21145"/>
                      <a:pt x="44577" y="21145"/>
                    </a:cubicBezTo>
                    <a:cubicBezTo>
                      <a:pt x="44577" y="21145"/>
                      <a:pt x="44577" y="21145"/>
                      <a:pt x="44577" y="21145"/>
                    </a:cubicBezTo>
                  </a:path>
                </a:pathLst>
              </a:custGeom>
              <a:noFill/>
              <a:ln w="7144" cap="rnd">
                <a:solidFill>
                  <a:schemeClr val="tx1">
                    <a:lumMod val="75000"/>
                    <a:lumOff val="25000"/>
                  </a:schemeClr>
                </a:solidFill>
                <a:prstDash val="solid"/>
                <a:round/>
              </a:ln>
            </p:spPr>
            <p:txBody>
              <a:bodyPr rtlCol="0" anchor="ctr"/>
              <a:lstStyle/>
              <a:p>
                <a:endParaRPr lang="zh-CN" altLang="en-US"/>
              </a:p>
            </p:txBody>
          </p:sp>
          <p:sp>
            <p:nvSpPr>
              <p:cNvPr id="212" name="任意多边形: 形状 211">
                <a:extLst>
                  <a:ext uri="{FF2B5EF4-FFF2-40B4-BE49-F238E27FC236}">
                    <a16:creationId xmlns:a16="http://schemas.microsoft.com/office/drawing/2014/main" id="{A981A371-AF55-A7E6-9CC0-0E3F24A6DC62}"/>
                  </a:ext>
                </a:extLst>
              </p:cNvPr>
              <p:cNvSpPr/>
              <p:nvPr/>
            </p:nvSpPr>
            <p:spPr>
              <a:xfrm>
                <a:off x="6682644" y="4954333"/>
                <a:ext cx="89154" cy="89153"/>
              </a:xfrm>
              <a:custGeom>
                <a:avLst/>
                <a:gdLst>
                  <a:gd name="connsiteX0" fmla="*/ 44577 w 89154"/>
                  <a:gd name="connsiteY0" fmla="*/ 0 h 89153"/>
                  <a:gd name="connsiteX1" fmla="*/ 0 w 89154"/>
                  <a:gd name="connsiteY1" fmla="*/ 44577 h 89153"/>
                  <a:gd name="connsiteX2" fmla="*/ 44577 w 89154"/>
                  <a:gd name="connsiteY2" fmla="*/ 89154 h 89153"/>
                  <a:gd name="connsiteX3" fmla="*/ 89154 w 89154"/>
                  <a:gd name="connsiteY3" fmla="*/ 44577 h 89153"/>
                  <a:gd name="connsiteX4" fmla="*/ 89154 w 89154"/>
                  <a:gd name="connsiteY4" fmla="*/ 44577 h 89153"/>
                  <a:gd name="connsiteX5" fmla="*/ 44768 w 89154"/>
                  <a:gd name="connsiteY5" fmla="*/ 0 h 89153"/>
                  <a:gd name="connsiteX6" fmla="*/ 44577 w 89154"/>
                  <a:gd name="connsiteY6" fmla="*/ 0 h 89153"/>
                  <a:gd name="connsiteX7" fmla="*/ 68485 w 89154"/>
                  <a:gd name="connsiteY7" fmla="*/ 44482 h 89153"/>
                  <a:gd name="connsiteX8" fmla="*/ 45053 w 89154"/>
                  <a:gd name="connsiteY8" fmla="*/ 67913 h 89153"/>
                  <a:gd name="connsiteX9" fmla="*/ 21622 w 89154"/>
                  <a:gd name="connsiteY9" fmla="*/ 44482 h 89153"/>
                  <a:gd name="connsiteX10" fmla="*/ 45053 w 89154"/>
                  <a:gd name="connsiteY10" fmla="*/ 21050 h 89153"/>
                  <a:gd name="connsiteX11" fmla="*/ 45053 w 89154"/>
                  <a:gd name="connsiteY11" fmla="*/ 21050 h 89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9154" h="89153">
                    <a:moveTo>
                      <a:pt x="44577" y="0"/>
                    </a:moveTo>
                    <a:cubicBezTo>
                      <a:pt x="20003" y="0"/>
                      <a:pt x="0" y="20002"/>
                      <a:pt x="0" y="44577"/>
                    </a:cubicBezTo>
                    <a:cubicBezTo>
                      <a:pt x="0" y="69151"/>
                      <a:pt x="20003" y="89154"/>
                      <a:pt x="44577" y="89154"/>
                    </a:cubicBezTo>
                    <a:cubicBezTo>
                      <a:pt x="69152" y="89154"/>
                      <a:pt x="89154" y="69151"/>
                      <a:pt x="89154" y="44577"/>
                    </a:cubicBezTo>
                    <a:lnTo>
                      <a:pt x="89154" y="44577"/>
                    </a:lnTo>
                    <a:cubicBezTo>
                      <a:pt x="89249" y="20002"/>
                      <a:pt x="69342" y="95"/>
                      <a:pt x="44768" y="0"/>
                    </a:cubicBezTo>
                    <a:cubicBezTo>
                      <a:pt x="44672" y="0"/>
                      <a:pt x="44672" y="0"/>
                      <a:pt x="44577" y="0"/>
                    </a:cubicBezTo>
                    <a:close/>
                    <a:moveTo>
                      <a:pt x="68485" y="44482"/>
                    </a:moveTo>
                    <a:cubicBezTo>
                      <a:pt x="68485" y="57436"/>
                      <a:pt x="58007" y="67913"/>
                      <a:pt x="45053" y="67913"/>
                    </a:cubicBezTo>
                    <a:cubicBezTo>
                      <a:pt x="32099" y="67913"/>
                      <a:pt x="21622" y="57436"/>
                      <a:pt x="21622" y="44482"/>
                    </a:cubicBezTo>
                    <a:cubicBezTo>
                      <a:pt x="21622" y="31528"/>
                      <a:pt x="32099" y="21050"/>
                      <a:pt x="45053" y="21050"/>
                    </a:cubicBezTo>
                    <a:cubicBezTo>
                      <a:pt x="45053" y="21050"/>
                      <a:pt x="45053" y="21050"/>
                      <a:pt x="45053" y="21050"/>
                    </a:cubicBezTo>
                  </a:path>
                </a:pathLst>
              </a:custGeom>
              <a:noFill/>
              <a:ln w="7144" cap="rnd">
                <a:solidFill>
                  <a:schemeClr val="tx1">
                    <a:lumMod val="75000"/>
                    <a:lumOff val="25000"/>
                  </a:schemeClr>
                </a:solidFill>
                <a:prstDash val="solid"/>
                <a:round/>
              </a:ln>
            </p:spPr>
            <p:txBody>
              <a:bodyPr rtlCol="0" anchor="ctr"/>
              <a:lstStyle/>
              <a:p>
                <a:endParaRPr lang="zh-CN" altLang="en-US"/>
              </a:p>
            </p:txBody>
          </p:sp>
          <p:sp>
            <p:nvSpPr>
              <p:cNvPr id="213" name="任意多边形: 形状 212">
                <a:extLst>
                  <a:ext uri="{FF2B5EF4-FFF2-40B4-BE49-F238E27FC236}">
                    <a16:creationId xmlns:a16="http://schemas.microsoft.com/office/drawing/2014/main" id="{5DB4DEF4-11B3-1363-2556-71BB5D7F41DF}"/>
                  </a:ext>
                </a:extLst>
              </p:cNvPr>
              <p:cNvSpPr/>
              <p:nvPr/>
            </p:nvSpPr>
            <p:spPr>
              <a:xfrm>
                <a:off x="6945248" y="4954333"/>
                <a:ext cx="89154" cy="89153"/>
              </a:xfrm>
              <a:custGeom>
                <a:avLst/>
                <a:gdLst>
                  <a:gd name="connsiteX0" fmla="*/ 44577 w 89154"/>
                  <a:gd name="connsiteY0" fmla="*/ 0 h 89153"/>
                  <a:gd name="connsiteX1" fmla="*/ 0 w 89154"/>
                  <a:gd name="connsiteY1" fmla="*/ 44577 h 89153"/>
                  <a:gd name="connsiteX2" fmla="*/ 44577 w 89154"/>
                  <a:gd name="connsiteY2" fmla="*/ 89154 h 89153"/>
                  <a:gd name="connsiteX3" fmla="*/ 89154 w 89154"/>
                  <a:gd name="connsiteY3" fmla="*/ 44577 h 89153"/>
                  <a:gd name="connsiteX4" fmla="*/ 89154 w 89154"/>
                  <a:gd name="connsiteY4" fmla="*/ 44577 h 89153"/>
                  <a:gd name="connsiteX5" fmla="*/ 44767 w 89154"/>
                  <a:gd name="connsiteY5" fmla="*/ 0 h 89153"/>
                  <a:gd name="connsiteX6" fmla="*/ 44577 w 89154"/>
                  <a:gd name="connsiteY6" fmla="*/ 0 h 89153"/>
                  <a:gd name="connsiteX7" fmla="*/ 68008 w 89154"/>
                  <a:gd name="connsiteY7" fmla="*/ 44577 h 89153"/>
                  <a:gd name="connsiteX8" fmla="*/ 44577 w 89154"/>
                  <a:gd name="connsiteY8" fmla="*/ 68008 h 89153"/>
                  <a:gd name="connsiteX9" fmla="*/ 21146 w 89154"/>
                  <a:gd name="connsiteY9" fmla="*/ 44577 h 89153"/>
                  <a:gd name="connsiteX10" fmla="*/ 44577 w 89154"/>
                  <a:gd name="connsiteY10" fmla="*/ 21145 h 89153"/>
                  <a:gd name="connsiteX11" fmla="*/ 44577 w 89154"/>
                  <a:gd name="connsiteY11" fmla="*/ 21145 h 89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9154" h="89153">
                    <a:moveTo>
                      <a:pt x="44577" y="0"/>
                    </a:moveTo>
                    <a:cubicBezTo>
                      <a:pt x="20003" y="0"/>
                      <a:pt x="0" y="20002"/>
                      <a:pt x="0" y="44577"/>
                    </a:cubicBezTo>
                    <a:cubicBezTo>
                      <a:pt x="0" y="69151"/>
                      <a:pt x="20003" y="89154"/>
                      <a:pt x="44577" y="89154"/>
                    </a:cubicBezTo>
                    <a:cubicBezTo>
                      <a:pt x="69152" y="89154"/>
                      <a:pt x="89154" y="69151"/>
                      <a:pt x="89154" y="44577"/>
                    </a:cubicBezTo>
                    <a:lnTo>
                      <a:pt x="89154" y="44577"/>
                    </a:lnTo>
                    <a:cubicBezTo>
                      <a:pt x="89249" y="20002"/>
                      <a:pt x="69342" y="95"/>
                      <a:pt x="44767" y="0"/>
                    </a:cubicBezTo>
                    <a:cubicBezTo>
                      <a:pt x="44672" y="0"/>
                      <a:pt x="44672" y="0"/>
                      <a:pt x="44577" y="0"/>
                    </a:cubicBezTo>
                    <a:close/>
                    <a:moveTo>
                      <a:pt x="68008" y="44577"/>
                    </a:moveTo>
                    <a:cubicBezTo>
                      <a:pt x="68008" y="57531"/>
                      <a:pt x="57531" y="68008"/>
                      <a:pt x="44577" y="68008"/>
                    </a:cubicBezTo>
                    <a:cubicBezTo>
                      <a:pt x="31623" y="68008"/>
                      <a:pt x="21146" y="57531"/>
                      <a:pt x="21146" y="44577"/>
                    </a:cubicBezTo>
                    <a:cubicBezTo>
                      <a:pt x="21146" y="31623"/>
                      <a:pt x="31623" y="21145"/>
                      <a:pt x="44577" y="21145"/>
                    </a:cubicBezTo>
                    <a:cubicBezTo>
                      <a:pt x="44577" y="21145"/>
                      <a:pt x="44577" y="21145"/>
                      <a:pt x="44577" y="21145"/>
                    </a:cubicBezTo>
                  </a:path>
                </a:pathLst>
              </a:custGeom>
              <a:noFill/>
              <a:ln w="7144" cap="rnd">
                <a:solidFill>
                  <a:schemeClr val="tx1">
                    <a:lumMod val="75000"/>
                    <a:lumOff val="25000"/>
                  </a:schemeClr>
                </a:solidFill>
                <a:prstDash val="solid"/>
                <a:round/>
              </a:ln>
            </p:spPr>
            <p:txBody>
              <a:bodyPr rtlCol="0" anchor="ctr"/>
              <a:lstStyle/>
              <a:p>
                <a:endParaRPr lang="zh-CN" altLang="en-US"/>
              </a:p>
            </p:txBody>
          </p:sp>
          <p:sp>
            <p:nvSpPr>
              <p:cNvPr id="214" name="任意多边形: 形状 213">
                <a:extLst>
                  <a:ext uri="{FF2B5EF4-FFF2-40B4-BE49-F238E27FC236}">
                    <a16:creationId xmlns:a16="http://schemas.microsoft.com/office/drawing/2014/main" id="{4C872A8F-3A23-81F2-4772-BF7CFEC2E878}"/>
                  </a:ext>
                </a:extLst>
              </p:cNvPr>
              <p:cNvSpPr/>
              <p:nvPr/>
            </p:nvSpPr>
            <p:spPr>
              <a:xfrm>
                <a:off x="6786847" y="4194714"/>
                <a:ext cx="9525" cy="118967"/>
              </a:xfrm>
              <a:custGeom>
                <a:avLst/>
                <a:gdLst>
                  <a:gd name="connsiteX0" fmla="*/ 0 w 9525"/>
                  <a:gd name="connsiteY0" fmla="*/ 118967 h 118967"/>
                  <a:gd name="connsiteX1" fmla="*/ 0 w 9525"/>
                  <a:gd name="connsiteY1" fmla="*/ 0 h 118967"/>
                </a:gdLst>
                <a:ahLst/>
                <a:cxnLst>
                  <a:cxn ang="0">
                    <a:pos x="connsiteX0" y="connsiteY0"/>
                  </a:cxn>
                  <a:cxn ang="0">
                    <a:pos x="connsiteX1" y="connsiteY1"/>
                  </a:cxn>
                </a:cxnLst>
                <a:rect l="l" t="t" r="r" b="b"/>
                <a:pathLst>
                  <a:path w="9525" h="118967">
                    <a:moveTo>
                      <a:pt x="0" y="118967"/>
                    </a:moveTo>
                    <a:lnTo>
                      <a:pt x="0" y="0"/>
                    </a:lnTo>
                  </a:path>
                </a:pathLst>
              </a:custGeom>
              <a:ln w="7144" cap="rnd">
                <a:solidFill>
                  <a:schemeClr val="tx1">
                    <a:lumMod val="75000"/>
                    <a:lumOff val="25000"/>
                  </a:schemeClr>
                </a:solidFill>
                <a:prstDash val="solid"/>
                <a:round/>
              </a:ln>
            </p:spPr>
            <p:txBody>
              <a:bodyPr rtlCol="0" anchor="ctr"/>
              <a:lstStyle/>
              <a:p>
                <a:endParaRPr lang="zh-CN" altLang="en-US"/>
              </a:p>
            </p:txBody>
          </p:sp>
          <p:sp>
            <p:nvSpPr>
              <p:cNvPr id="215" name="任意多边形: 形状 214">
                <a:extLst>
                  <a:ext uri="{FF2B5EF4-FFF2-40B4-BE49-F238E27FC236}">
                    <a16:creationId xmlns:a16="http://schemas.microsoft.com/office/drawing/2014/main" id="{C64AB084-9140-8107-E580-FA7595D7FC40}"/>
                  </a:ext>
                </a:extLst>
              </p:cNvPr>
              <p:cNvSpPr/>
              <p:nvPr/>
            </p:nvSpPr>
            <p:spPr>
              <a:xfrm>
                <a:off x="6837235" y="4194714"/>
                <a:ext cx="9525" cy="118967"/>
              </a:xfrm>
              <a:custGeom>
                <a:avLst/>
                <a:gdLst>
                  <a:gd name="connsiteX0" fmla="*/ 0 w 9525"/>
                  <a:gd name="connsiteY0" fmla="*/ 0 h 118967"/>
                  <a:gd name="connsiteX1" fmla="*/ 0 w 9525"/>
                  <a:gd name="connsiteY1" fmla="*/ 118967 h 118967"/>
                </a:gdLst>
                <a:ahLst/>
                <a:cxnLst>
                  <a:cxn ang="0">
                    <a:pos x="connsiteX0" y="connsiteY0"/>
                  </a:cxn>
                  <a:cxn ang="0">
                    <a:pos x="connsiteX1" y="connsiteY1"/>
                  </a:cxn>
                </a:cxnLst>
                <a:rect l="l" t="t" r="r" b="b"/>
                <a:pathLst>
                  <a:path w="9525" h="118967">
                    <a:moveTo>
                      <a:pt x="0" y="0"/>
                    </a:moveTo>
                    <a:lnTo>
                      <a:pt x="0" y="118967"/>
                    </a:lnTo>
                  </a:path>
                </a:pathLst>
              </a:custGeom>
              <a:ln w="7144" cap="rnd">
                <a:solidFill>
                  <a:schemeClr val="tx1">
                    <a:lumMod val="75000"/>
                    <a:lumOff val="25000"/>
                  </a:schemeClr>
                </a:solidFill>
                <a:prstDash val="solid"/>
                <a:round/>
              </a:ln>
            </p:spPr>
            <p:txBody>
              <a:bodyPr rtlCol="0" anchor="ctr"/>
              <a:lstStyle/>
              <a:p>
                <a:endParaRPr lang="zh-CN" altLang="en-US"/>
              </a:p>
            </p:txBody>
          </p:sp>
          <p:sp>
            <p:nvSpPr>
              <p:cNvPr id="216" name="任意多边形: 形状 215">
                <a:extLst>
                  <a:ext uri="{FF2B5EF4-FFF2-40B4-BE49-F238E27FC236}">
                    <a16:creationId xmlns:a16="http://schemas.microsoft.com/office/drawing/2014/main" id="{4DCE70C2-6BBE-0355-0D35-3FFB8647B327}"/>
                  </a:ext>
                </a:extLst>
              </p:cNvPr>
              <p:cNvSpPr/>
              <p:nvPr/>
            </p:nvSpPr>
            <p:spPr>
              <a:xfrm>
                <a:off x="6995635" y="3808190"/>
                <a:ext cx="60864" cy="330898"/>
              </a:xfrm>
              <a:custGeom>
                <a:avLst/>
                <a:gdLst>
                  <a:gd name="connsiteX0" fmla="*/ 0 w 60864"/>
                  <a:gd name="connsiteY0" fmla="*/ 0 h 330898"/>
                  <a:gd name="connsiteX1" fmla="*/ 60865 w 60864"/>
                  <a:gd name="connsiteY1" fmla="*/ 64865 h 330898"/>
                  <a:gd name="connsiteX2" fmla="*/ 60865 w 60864"/>
                  <a:gd name="connsiteY2" fmla="*/ 273082 h 330898"/>
                  <a:gd name="connsiteX3" fmla="*/ 19431 w 60864"/>
                  <a:gd name="connsiteY3" fmla="*/ 330898 h 330898"/>
                </a:gdLst>
                <a:ahLst/>
                <a:cxnLst>
                  <a:cxn ang="0">
                    <a:pos x="connsiteX0" y="connsiteY0"/>
                  </a:cxn>
                  <a:cxn ang="0">
                    <a:pos x="connsiteX1" y="connsiteY1"/>
                  </a:cxn>
                  <a:cxn ang="0">
                    <a:pos x="connsiteX2" y="connsiteY2"/>
                  </a:cxn>
                  <a:cxn ang="0">
                    <a:pos x="connsiteX3" y="connsiteY3"/>
                  </a:cxn>
                </a:cxnLst>
                <a:rect l="l" t="t" r="r" b="b"/>
                <a:pathLst>
                  <a:path w="60864" h="330898">
                    <a:moveTo>
                      <a:pt x="0" y="0"/>
                    </a:moveTo>
                    <a:cubicBezTo>
                      <a:pt x="35814" y="1524"/>
                      <a:pt x="60865" y="24765"/>
                      <a:pt x="60865" y="64865"/>
                    </a:cubicBezTo>
                    <a:lnTo>
                      <a:pt x="60865" y="273082"/>
                    </a:lnTo>
                    <a:cubicBezTo>
                      <a:pt x="59626" y="298799"/>
                      <a:pt x="43434" y="321469"/>
                      <a:pt x="19431" y="330898"/>
                    </a:cubicBezTo>
                  </a:path>
                </a:pathLst>
              </a:custGeom>
              <a:noFill/>
              <a:ln w="7144" cap="rnd">
                <a:solidFill>
                  <a:schemeClr val="tx1">
                    <a:lumMod val="75000"/>
                    <a:lumOff val="25000"/>
                  </a:schemeClr>
                </a:solidFill>
                <a:prstDash val="solid"/>
                <a:round/>
              </a:ln>
            </p:spPr>
            <p:txBody>
              <a:bodyPr rtlCol="0" anchor="ctr"/>
              <a:lstStyle/>
              <a:p>
                <a:endParaRPr lang="zh-CN" altLang="en-US"/>
              </a:p>
            </p:txBody>
          </p:sp>
          <p:sp>
            <p:nvSpPr>
              <p:cNvPr id="217" name="任意多边形: 形状 216">
                <a:extLst>
                  <a:ext uri="{FF2B5EF4-FFF2-40B4-BE49-F238E27FC236}">
                    <a16:creationId xmlns:a16="http://schemas.microsoft.com/office/drawing/2014/main" id="{F148B5C2-1C69-AC06-8774-0DCCAF5DE3E7}"/>
                  </a:ext>
                </a:extLst>
              </p:cNvPr>
              <p:cNvSpPr/>
              <p:nvPr/>
            </p:nvSpPr>
            <p:spPr>
              <a:xfrm>
                <a:off x="6594252" y="3803309"/>
                <a:ext cx="411003" cy="365168"/>
              </a:xfrm>
              <a:custGeom>
                <a:avLst/>
                <a:gdLst>
                  <a:gd name="connsiteX0" fmla="*/ 411004 w 411003"/>
                  <a:gd name="connsiteY0" fmla="*/ 303966 h 365168"/>
                  <a:gd name="connsiteX1" fmla="*/ 411004 w 411003"/>
                  <a:gd name="connsiteY1" fmla="*/ 70128 h 365168"/>
                  <a:gd name="connsiteX2" fmla="*/ 338138 w 411003"/>
                  <a:gd name="connsiteY2" fmla="*/ 14692 h 365168"/>
                  <a:gd name="connsiteX3" fmla="*/ 71438 w 411003"/>
                  <a:gd name="connsiteY3" fmla="*/ 2976 h 365168"/>
                  <a:gd name="connsiteX4" fmla="*/ 0 w 411003"/>
                  <a:gd name="connsiteY4" fmla="*/ 51840 h 365168"/>
                  <a:gd name="connsiteX5" fmla="*/ 0 w 411003"/>
                  <a:gd name="connsiteY5" fmla="*/ 285678 h 365168"/>
                  <a:gd name="connsiteX6" fmla="*/ 33433 w 411003"/>
                  <a:gd name="connsiteY6" fmla="*/ 332636 h 365168"/>
                  <a:gd name="connsiteX7" fmla="*/ 376333 w 411003"/>
                  <a:gd name="connsiteY7" fmla="*/ 347781 h 365168"/>
                  <a:gd name="connsiteX8" fmla="*/ 411004 w 411003"/>
                  <a:gd name="connsiteY8" fmla="*/ 303966 h 365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1003" h="365168">
                    <a:moveTo>
                      <a:pt x="411004" y="303966"/>
                    </a:moveTo>
                    <a:lnTo>
                      <a:pt x="411004" y="70128"/>
                    </a:lnTo>
                    <a:cubicBezTo>
                      <a:pt x="411004" y="29837"/>
                      <a:pt x="378809" y="7453"/>
                      <a:pt x="338138" y="14692"/>
                    </a:cubicBezTo>
                    <a:cubicBezTo>
                      <a:pt x="249460" y="30980"/>
                      <a:pt x="158305" y="26979"/>
                      <a:pt x="71438" y="2976"/>
                    </a:cubicBezTo>
                    <a:cubicBezTo>
                      <a:pt x="31432" y="-7882"/>
                      <a:pt x="0" y="11549"/>
                      <a:pt x="0" y="51840"/>
                    </a:cubicBezTo>
                    <a:lnTo>
                      <a:pt x="0" y="285678"/>
                    </a:lnTo>
                    <a:cubicBezTo>
                      <a:pt x="1048" y="306538"/>
                      <a:pt x="14097" y="324826"/>
                      <a:pt x="33433" y="332636"/>
                    </a:cubicBezTo>
                    <a:cubicBezTo>
                      <a:pt x="144018" y="370070"/>
                      <a:pt x="262890" y="375309"/>
                      <a:pt x="376333" y="347781"/>
                    </a:cubicBezTo>
                    <a:cubicBezTo>
                      <a:pt x="396145" y="342161"/>
                      <a:pt x="410146" y="324540"/>
                      <a:pt x="411004" y="303966"/>
                    </a:cubicBezTo>
                    <a:close/>
                  </a:path>
                </a:pathLst>
              </a:custGeom>
              <a:noFill/>
              <a:ln w="7144" cap="rnd">
                <a:solidFill>
                  <a:schemeClr val="tx1">
                    <a:lumMod val="75000"/>
                    <a:lumOff val="25000"/>
                  </a:schemeClr>
                </a:solidFill>
                <a:prstDash val="solid"/>
                <a:round/>
              </a:ln>
            </p:spPr>
            <p:txBody>
              <a:bodyPr rtlCol="0" anchor="ctr"/>
              <a:lstStyle/>
              <a:p>
                <a:endParaRPr lang="zh-CN" altLang="en-US"/>
              </a:p>
            </p:txBody>
          </p:sp>
          <p:sp>
            <p:nvSpPr>
              <p:cNvPr id="218" name="任意多边形: 形状 217">
                <a:extLst>
                  <a:ext uri="{FF2B5EF4-FFF2-40B4-BE49-F238E27FC236}">
                    <a16:creationId xmlns:a16="http://schemas.microsoft.com/office/drawing/2014/main" id="{2E1E9A5D-97B4-67BD-A8BB-0498E101BA1B}"/>
                  </a:ext>
                </a:extLst>
              </p:cNvPr>
              <p:cNvSpPr/>
              <p:nvPr/>
            </p:nvSpPr>
            <p:spPr>
              <a:xfrm>
                <a:off x="6849903" y="4330922"/>
                <a:ext cx="190690" cy="108680"/>
              </a:xfrm>
              <a:custGeom>
                <a:avLst/>
                <a:gdLst>
                  <a:gd name="connsiteX0" fmla="*/ 0 w 190690"/>
                  <a:gd name="connsiteY0" fmla="*/ 0 h 108680"/>
                  <a:gd name="connsiteX1" fmla="*/ 116110 w 190690"/>
                  <a:gd name="connsiteY1" fmla="*/ 0 h 108680"/>
                  <a:gd name="connsiteX2" fmla="*/ 190691 w 190690"/>
                  <a:gd name="connsiteY2" fmla="*/ 74390 h 108680"/>
                  <a:gd name="connsiteX3" fmla="*/ 190691 w 190690"/>
                  <a:gd name="connsiteY3" fmla="*/ 74581 h 108680"/>
                  <a:gd name="connsiteX4" fmla="*/ 190691 w 190690"/>
                  <a:gd name="connsiteY4" fmla="*/ 74581 h 108680"/>
                  <a:gd name="connsiteX5" fmla="*/ 156591 w 190690"/>
                  <a:gd name="connsiteY5" fmla="*/ 108680 h 108680"/>
                  <a:gd name="connsiteX6" fmla="*/ 156496 w 190690"/>
                  <a:gd name="connsiteY6" fmla="*/ 108680 h 108680"/>
                  <a:gd name="connsiteX7" fmla="*/ 21431 w 190690"/>
                  <a:gd name="connsiteY7" fmla="*/ 108680 h 108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690" h="108680">
                    <a:moveTo>
                      <a:pt x="0" y="0"/>
                    </a:moveTo>
                    <a:lnTo>
                      <a:pt x="116110" y="0"/>
                    </a:lnTo>
                    <a:cubicBezTo>
                      <a:pt x="157258" y="-95"/>
                      <a:pt x="190595" y="33242"/>
                      <a:pt x="190691" y="74390"/>
                    </a:cubicBezTo>
                    <a:cubicBezTo>
                      <a:pt x="190691" y="74486"/>
                      <a:pt x="190691" y="74486"/>
                      <a:pt x="190691" y="74581"/>
                    </a:cubicBezTo>
                    <a:lnTo>
                      <a:pt x="190691" y="74581"/>
                    </a:lnTo>
                    <a:cubicBezTo>
                      <a:pt x="190691" y="93440"/>
                      <a:pt x="175451" y="108680"/>
                      <a:pt x="156591" y="108680"/>
                    </a:cubicBezTo>
                    <a:cubicBezTo>
                      <a:pt x="156591" y="108680"/>
                      <a:pt x="156496" y="108680"/>
                      <a:pt x="156496" y="108680"/>
                    </a:cubicBezTo>
                    <a:lnTo>
                      <a:pt x="21431" y="108680"/>
                    </a:lnTo>
                  </a:path>
                </a:pathLst>
              </a:custGeom>
              <a:noFill/>
              <a:ln w="7144" cap="rnd">
                <a:solidFill>
                  <a:schemeClr val="tx1">
                    <a:lumMod val="75000"/>
                    <a:lumOff val="25000"/>
                  </a:schemeClr>
                </a:solidFill>
                <a:prstDash val="solid"/>
                <a:round/>
              </a:ln>
            </p:spPr>
            <p:txBody>
              <a:bodyPr rtlCol="0" anchor="ctr"/>
              <a:lstStyle/>
              <a:p>
                <a:endParaRPr lang="zh-CN" altLang="en-US"/>
              </a:p>
            </p:txBody>
          </p:sp>
          <p:sp>
            <p:nvSpPr>
              <p:cNvPr id="219" name="任意多边形: 形状 218">
                <a:extLst>
                  <a:ext uri="{FF2B5EF4-FFF2-40B4-BE49-F238E27FC236}">
                    <a16:creationId xmlns:a16="http://schemas.microsoft.com/office/drawing/2014/main" id="{FEFA3094-49C4-1A4F-DD2A-BEC05BE4E07D}"/>
                  </a:ext>
                </a:extLst>
              </p:cNvPr>
              <p:cNvSpPr/>
              <p:nvPr/>
            </p:nvSpPr>
            <p:spPr>
              <a:xfrm>
                <a:off x="6413943" y="4330922"/>
                <a:ext cx="451866" cy="108680"/>
              </a:xfrm>
              <a:custGeom>
                <a:avLst/>
                <a:gdLst>
                  <a:gd name="connsiteX0" fmla="*/ 417672 w 451866"/>
                  <a:gd name="connsiteY0" fmla="*/ 108680 h 108680"/>
                  <a:gd name="connsiteX1" fmla="*/ 34100 w 451866"/>
                  <a:gd name="connsiteY1" fmla="*/ 108680 h 108680"/>
                  <a:gd name="connsiteX2" fmla="*/ 0 w 451866"/>
                  <a:gd name="connsiteY2" fmla="*/ 74581 h 108680"/>
                  <a:gd name="connsiteX3" fmla="*/ 0 w 451866"/>
                  <a:gd name="connsiteY3" fmla="*/ 74581 h 108680"/>
                  <a:gd name="connsiteX4" fmla="*/ 74390 w 451866"/>
                  <a:gd name="connsiteY4" fmla="*/ 0 h 108680"/>
                  <a:gd name="connsiteX5" fmla="*/ 74581 w 451866"/>
                  <a:gd name="connsiteY5" fmla="*/ 0 h 108680"/>
                  <a:gd name="connsiteX6" fmla="*/ 377285 w 451866"/>
                  <a:gd name="connsiteY6" fmla="*/ 0 h 108680"/>
                  <a:gd name="connsiteX7" fmla="*/ 451866 w 451866"/>
                  <a:gd name="connsiteY7" fmla="*/ 74581 h 108680"/>
                  <a:gd name="connsiteX8" fmla="*/ 451866 w 451866"/>
                  <a:gd name="connsiteY8" fmla="*/ 74581 h 108680"/>
                  <a:gd name="connsiteX9" fmla="*/ 417672 w 451866"/>
                  <a:gd name="connsiteY9" fmla="*/ 108680 h 108680"/>
                  <a:gd name="connsiteX10" fmla="*/ 417672 w 451866"/>
                  <a:gd name="connsiteY10" fmla="*/ 108680 h 108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1866" h="108680">
                    <a:moveTo>
                      <a:pt x="417672" y="108680"/>
                    </a:moveTo>
                    <a:lnTo>
                      <a:pt x="34100" y="108680"/>
                    </a:lnTo>
                    <a:cubicBezTo>
                      <a:pt x="15240" y="108680"/>
                      <a:pt x="0" y="93440"/>
                      <a:pt x="0" y="74581"/>
                    </a:cubicBezTo>
                    <a:lnTo>
                      <a:pt x="0" y="74581"/>
                    </a:lnTo>
                    <a:cubicBezTo>
                      <a:pt x="-95" y="33433"/>
                      <a:pt x="33242" y="95"/>
                      <a:pt x="74390" y="0"/>
                    </a:cubicBezTo>
                    <a:cubicBezTo>
                      <a:pt x="74486" y="0"/>
                      <a:pt x="74486" y="0"/>
                      <a:pt x="74581" y="0"/>
                    </a:cubicBezTo>
                    <a:lnTo>
                      <a:pt x="377285" y="0"/>
                    </a:lnTo>
                    <a:cubicBezTo>
                      <a:pt x="418433" y="0"/>
                      <a:pt x="451866" y="33433"/>
                      <a:pt x="451866" y="74581"/>
                    </a:cubicBezTo>
                    <a:lnTo>
                      <a:pt x="451866" y="74581"/>
                    </a:lnTo>
                    <a:cubicBezTo>
                      <a:pt x="451866" y="93440"/>
                      <a:pt x="436626" y="108680"/>
                      <a:pt x="417672" y="108680"/>
                    </a:cubicBezTo>
                    <a:cubicBezTo>
                      <a:pt x="417767" y="108680"/>
                      <a:pt x="417672" y="108680"/>
                      <a:pt x="417672" y="108680"/>
                    </a:cubicBezTo>
                    <a:close/>
                  </a:path>
                </a:pathLst>
              </a:custGeom>
              <a:noFill/>
              <a:ln w="7144" cap="rnd">
                <a:solidFill>
                  <a:schemeClr val="tx1">
                    <a:lumMod val="75000"/>
                    <a:lumOff val="25000"/>
                  </a:schemeClr>
                </a:solidFill>
                <a:prstDash val="solid"/>
                <a:round/>
              </a:ln>
            </p:spPr>
            <p:txBody>
              <a:bodyPr rtlCol="0" anchor="ctr"/>
              <a:lstStyle/>
              <a:p>
                <a:endParaRPr lang="zh-CN" altLang="en-US"/>
              </a:p>
            </p:txBody>
          </p:sp>
        </p:grpSp>
        <p:grpSp>
          <p:nvGrpSpPr>
            <p:cNvPr id="14" name="图形 4">
              <a:extLst>
                <a:ext uri="{FF2B5EF4-FFF2-40B4-BE49-F238E27FC236}">
                  <a16:creationId xmlns:a16="http://schemas.microsoft.com/office/drawing/2014/main" id="{8EF6F649-447F-7F29-C361-CE7D179B93C4}"/>
                </a:ext>
              </a:extLst>
            </p:cNvPr>
            <p:cNvGrpSpPr/>
            <p:nvPr userDrawn="1"/>
          </p:nvGrpSpPr>
          <p:grpSpPr>
            <a:xfrm>
              <a:off x="3613343" y="2386446"/>
              <a:ext cx="1188284" cy="1627324"/>
              <a:chOff x="6806934" y="2744914"/>
              <a:chExt cx="1107094" cy="1488464"/>
            </a:xfrm>
          </p:grpSpPr>
          <p:sp>
            <p:nvSpPr>
              <p:cNvPr id="117" name="任意多边形: 形状 116">
                <a:extLst>
                  <a:ext uri="{FF2B5EF4-FFF2-40B4-BE49-F238E27FC236}">
                    <a16:creationId xmlns:a16="http://schemas.microsoft.com/office/drawing/2014/main" id="{46DD060C-7C65-E392-4BDB-39F88D82452B}"/>
                  </a:ext>
                </a:extLst>
              </p:cNvPr>
              <p:cNvSpPr/>
              <p:nvPr/>
            </p:nvSpPr>
            <p:spPr>
              <a:xfrm>
                <a:off x="6821417" y="2759774"/>
                <a:ext cx="1079086" cy="1457992"/>
              </a:xfrm>
              <a:custGeom>
                <a:avLst/>
                <a:gdLst>
                  <a:gd name="connsiteX0" fmla="*/ 1079087 w 1079087"/>
                  <a:gd name="connsiteY0" fmla="*/ 1457992 h 1457991"/>
                  <a:gd name="connsiteX1" fmla="*/ 0 w 1079087"/>
                  <a:gd name="connsiteY1" fmla="*/ 1095375 h 1457991"/>
                  <a:gd name="connsiteX2" fmla="*/ 0 w 1079087"/>
                  <a:gd name="connsiteY2" fmla="*/ 0 h 1457991"/>
                  <a:gd name="connsiteX3" fmla="*/ 1079087 w 1079087"/>
                  <a:gd name="connsiteY3" fmla="*/ 362617 h 1457991"/>
                  <a:gd name="connsiteX4" fmla="*/ 1079087 w 1079087"/>
                  <a:gd name="connsiteY4" fmla="*/ 1457992 h 14579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9087" h="1457991">
                    <a:moveTo>
                      <a:pt x="1079087" y="1457992"/>
                    </a:moveTo>
                    <a:cubicBezTo>
                      <a:pt x="736473" y="1291209"/>
                      <a:pt x="373761" y="1169384"/>
                      <a:pt x="0" y="1095375"/>
                    </a:cubicBezTo>
                    <a:lnTo>
                      <a:pt x="0" y="0"/>
                    </a:lnTo>
                    <a:cubicBezTo>
                      <a:pt x="373761" y="74009"/>
                      <a:pt x="736473" y="195834"/>
                      <a:pt x="1079087" y="362617"/>
                    </a:cubicBezTo>
                    <a:lnTo>
                      <a:pt x="1079087" y="1457992"/>
                    </a:lnTo>
                    <a:close/>
                  </a:path>
                </a:pathLst>
              </a:custGeom>
              <a:solidFill>
                <a:schemeClr val="accent2">
                  <a:lumMod val="60000"/>
                  <a:lumOff val="40000"/>
                </a:schemeClr>
              </a:solidFill>
              <a:ln w="9525" cap="flat">
                <a:noFill/>
                <a:prstDash val="solid"/>
                <a:miter/>
              </a:ln>
            </p:spPr>
            <p:txBody>
              <a:bodyPr rtlCol="0" anchor="ctr"/>
              <a:lstStyle/>
              <a:p>
                <a:endParaRPr lang="zh-CN" altLang="en-US"/>
              </a:p>
            </p:txBody>
          </p:sp>
          <p:sp>
            <p:nvSpPr>
              <p:cNvPr id="118" name="任意多边形: 形状 117">
                <a:extLst>
                  <a:ext uri="{FF2B5EF4-FFF2-40B4-BE49-F238E27FC236}">
                    <a16:creationId xmlns:a16="http://schemas.microsoft.com/office/drawing/2014/main" id="{E7F78595-7FD7-84C3-1F5E-5B38220A06B2}"/>
                  </a:ext>
                </a:extLst>
              </p:cNvPr>
              <p:cNvSpPr/>
              <p:nvPr/>
            </p:nvSpPr>
            <p:spPr>
              <a:xfrm>
                <a:off x="6813067" y="2751121"/>
                <a:ext cx="1079086" cy="1457992"/>
              </a:xfrm>
              <a:custGeom>
                <a:avLst/>
                <a:gdLst>
                  <a:gd name="connsiteX0" fmla="*/ 1079087 w 1079087"/>
                  <a:gd name="connsiteY0" fmla="*/ 1457992 h 1457991"/>
                  <a:gd name="connsiteX1" fmla="*/ 0 w 1079087"/>
                  <a:gd name="connsiteY1" fmla="*/ 1095375 h 1457991"/>
                  <a:gd name="connsiteX2" fmla="*/ 0 w 1079087"/>
                  <a:gd name="connsiteY2" fmla="*/ 0 h 1457991"/>
                  <a:gd name="connsiteX3" fmla="*/ 1079087 w 1079087"/>
                  <a:gd name="connsiteY3" fmla="*/ 362617 h 1457991"/>
                  <a:gd name="connsiteX4" fmla="*/ 1079087 w 1079087"/>
                  <a:gd name="connsiteY4" fmla="*/ 1457992 h 14579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9087" h="1457991">
                    <a:moveTo>
                      <a:pt x="1079087" y="1457992"/>
                    </a:moveTo>
                    <a:cubicBezTo>
                      <a:pt x="736473" y="1291209"/>
                      <a:pt x="373761" y="1169384"/>
                      <a:pt x="0" y="1095375"/>
                    </a:cubicBezTo>
                    <a:lnTo>
                      <a:pt x="0" y="0"/>
                    </a:lnTo>
                    <a:cubicBezTo>
                      <a:pt x="373761" y="74009"/>
                      <a:pt x="736473" y="195834"/>
                      <a:pt x="1079087" y="362617"/>
                    </a:cubicBezTo>
                    <a:lnTo>
                      <a:pt x="1079087" y="1457992"/>
                    </a:lnTo>
                    <a:close/>
                  </a:path>
                </a:pathLst>
              </a:custGeom>
              <a:solidFill>
                <a:schemeClr val="bg1">
                  <a:alpha val="50000"/>
                </a:schemeClr>
              </a:solidFill>
              <a:ln w="9525" cap="flat">
                <a:noFill/>
                <a:prstDash val="solid"/>
                <a:miter/>
              </a:ln>
            </p:spPr>
            <p:txBody>
              <a:bodyPr rtlCol="0" anchor="ctr"/>
              <a:lstStyle/>
              <a:p>
                <a:endParaRPr lang="zh-CN" altLang="en-US"/>
              </a:p>
            </p:txBody>
          </p:sp>
          <p:sp>
            <p:nvSpPr>
              <p:cNvPr id="119" name="任意多边形: 形状 118">
                <a:extLst>
                  <a:ext uri="{FF2B5EF4-FFF2-40B4-BE49-F238E27FC236}">
                    <a16:creationId xmlns:a16="http://schemas.microsoft.com/office/drawing/2014/main" id="{C3D44920-8591-B197-074B-844E116D71F1}"/>
                  </a:ext>
                </a:extLst>
              </p:cNvPr>
              <p:cNvSpPr/>
              <p:nvPr/>
            </p:nvSpPr>
            <p:spPr>
              <a:xfrm>
                <a:off x="6821417" y="3416809"/>
                <a:ext cx="1079086" cy="362807"/>
              </a:xfrm>
              <a:custGeom>
                <a:avLst/>
                <a:gdLst>
                  <a:gd name="connsiteX0" fmla="*/ 0 w 1079087"/>
                  <a:gd name="connsiteY0" fmla="*/ 0 h 362807"/>
                  <a:gd name="connsiteX1" fmla="*/ 1079087 w 1079087"/>
                  <a:gd name="connsiteY1" fmla="*/ 362807 h 362807"/>
                </a:gdLst>
                <a:ahLst/>
                <a:cxnLst>
                  <a:cxn ang="0">
                    <a:pos x="connsiteX0" y="connsiteY0"/>
                  </a:cxn>
                  <a:cxn ang="0">
                    <a:pos x="connsiteX1" y="connsiteY1"/>
                  </a:cxn>
                </a:cxnLst>
                <a:rect l="l" t="t" r="r" b="b"/>
                <a:pathLst>
                  <a:path w="1079087" h="362807">
                    <a:moveTo>
                      <a:pt x="0" y="0"/>
                    </a:moveTo>
                    <a:cubicBezTo>
                      <a:pt x="373761" y="74009"/>
                      <a:pt x="736473" y="196025"/>
                      <a:pt x="1079087" y="362807"/>
                    </a:cubicBezTo>
                  </a:path>
                </a:pathLst>
              </a:custGeom>
              <a:noFill/>
              <a:ln w="7144" cap="rnd">
                <a:solidFill>
                  <a:srgbClr val="263238"/>
                </a:solidFill>
                <a:prstDash val="solid"/>
                <a:round/>
              </a:ln>
            </p:spPr>
            <p:txBody>
              <a:bodyPr rtlCol="0" anchor="ctr"/>
              <a:lstStyle/>
              <a:p>
                <a:endParaRPr lang="zh-CN" altLang="en-US"/>
              </a:p>
            </p:txBody>
          </p:sp>
          <p:sp>
            <p:nvSpPr>
              <p:cNvPr id="120" name="任意多边形: 形状 119">
                <a:extLst>
                  <a:ext uri="{FF2B5EF4-FFF2-40B4-BE49-F238E27FC236}">
                    <a16:creationId xmlns:a16="http://schemas.microsoft.com/office/drawing/2014/main" id="{0637D8CB-6CC5-EBDA-8B3A-4D4074758A72}"/>
                  </a:ext>
                </a:extLst>
              </p:cNvPr>
              <p:cNvSpPr/>
              <p:nvPr/>
            </p:nvSpPr>
            <p:spPr>
              <a:xfrm>
                <a:off x="6821417" y="2759583"/>
                <a:ext cx="9525" cy="1095376"/>
              </a:xfrm>
              <a:custGeom>
                <a:avLst/>
                <a:gdLst>
                  <a:gd name="connsiteX0" fmla="*/ 0 w 9525"/>
                  <a:gd name="connsiteY0" fmla="*/ 0 h 1095375"/>
                  <a:gd name="connsiteX1" fmla="*/ 0 w 9525"/>
                  <a:gd name="connsiteY1" fmla="*/ 1095375 h 1095375"/>
                </a:gdLst>
                <a:ahLst/>
                <a:cxnLst>
                  <a:cxn ang="0">
                    <a:pos x="connsiteX0" y="connsiteY0"/>
                  </a:cxn>
                  <a:cxn ang="0">
                    <a:pos x="connsiteX1" y="connsiteY1"/>
                  </a:cxn>
                </a:cxnLst>
                <a:rect l="l" t="t" r="r" b="b"/>
                <a:pathLst>
                  <a:path w="9525" h="1095375">
                    <a:moveTo>
                      <a:pt x="0" y="0"/>
                    </a:moveTo>
                    <a:lnTo>
                      <a:pt x="0" y="1095375"/>
                    </a:lnTo>
                  </a:path>
                </a:pathLst>
              </a:custGeom>
              <a:noFill/>
              <a:ln w="7144" cap="rnd">
                <a:solidFill>
                  <a:srgbClr val="263238"/>
                </a:solidFill>
                <a:prstDash val="solid"/>
                <a:round/>
              </a:ln>
            </p:spPr>
            <p:txBody>
              <a:bodyPr rtlCol="0" anchor="ctr"/>
              <a:lstStyle/>
              <a:p>
                <a:endParaRPr lang="zh-CN" altLang="en-US"/>
              </a:p>
            </p:txBody>
          </p:sp>
          <p:sp>
            <p:nvSpPr>
              <p:cNvPr id="121" name="任意多边形: 形状 120">
                <a:extLst>
                  <a:ext uri="{FF2B5EF4-FFF2-40B4-BE49-F238E27FC236}">
                    <a16:creationId xmlns:a16="http://schemas.microsoft.com/office/drawing/2014/main" id="{6F93FCD2-A59F-34CE-6338-AFE05684AF16}"/>
                  </a:ext>
                </a:extLst>
              </p:cNvPr>
              <p:cNvSpPr/>
              <p:nvPr/>
            </p:nvSpPr>
            <p:spPr>
              <a:xfrm>
                <a:off x="6821417" y="2978659"/>
                <a:ext cx="1079086" cy="362807"/>
              </a:xfrm>
              <a:custGeom>
                <a:avLst/>
                <a:gdLst>
                  <a:gd name="connsiteX0" fmla="*/ 0 w 1079087"/>
                  <a:gd name="connsiteY0" fmla="*/ 0 h 362807"/>
                  <a:gd name="connsiteX1" fmla="*/ 1079087 w 1079087"/>
                  <a:gd name="connsiteY1" fmla="*/ 362807 h 362807"/>
                </a:gdLst>
                <a:ahLst/>
                <a:cxnLst>
                  <a:cxn ang="0">
                    <a:pos x="connsiteX0" y="connsiteY0"/>
                  </a:cxn>
                  <a:cxn ang="0">
                    <a:pos x="connsiteX1" y="connsiteY1"/>
                  </a:cxn>
                </a:cxnLst>
                <a:rect l="l" t="t" r="r" b="b"/>
                <a:pathLst>
                  <a:path w="1079087" h="362807">
                    <a:moveTo>
                      <a:pt x="0" y="0"/>
                    </a:moveTo>
                    <a:cubicBezTo>
                      <a:pt x="373761" y="74009"/>
                      <a:pt x="736473" y="196025"/>
                      <a:pt x="1079087" y="362807"/>
                    </a:cubicBezTo>
                  </a:path>
                </a:pathLst>
              </a:custGeom>
              <a:noFill/>
              <a:ln w="7144" cap="rnd">
                <a:solidFill>
                  <a:srgbClr val="263238"/>
                </a:solidFill>
                <a:prstDash val="solid"/>
                <a:round/>
              </a:ln>
            </p:spPr>
            <p:txBody>
              <a:bodyPr rtlCol="0" anchor="ctr"/>
              <a:lstStyle/>
              <a:p>
                <a:endParaRPr lang="zh-CN" altLang="en-US"/>
              </a:p>
            </p:txBody>
          </p:sp>
          <p:sp>
            <p:nvSpPr>
              <p:cNvPr id="122" name="任意多边形: 形状 121">
                <a:extLst>
                  <a:ext uri="{FF2B5EF4-FFF2-40B4-BE49-F238E27FC236}">
                    <a16:creationId xmlns:a16="http://schemas.microsoft.com/office/drawing/2014/main" id="{88A17828-3AC0-8583-2527-0BB785809EA8}"/>
                  </a:ext>
                </a:extLst>
              </p:cNvPr>
              <p:cNvSpPr/>
              <p:nvPr/>
            </p:nvSpPr>
            <p:spPr>
              <a:xfrm>
                <a:off x="6821417" y="3197924"/>
                <a:ext cx="1079086" cy="362616"/>
              </a:xfrm>
              <a:custGeom>
                <a:avLst/>
                <a:gdLst>
                  <a:gd name="connsiteX0" fmla="*/ 1079087 w 1079087"/>
                  <a:gd name="connsiteY0" fmla="*/ 362617 h 362616"/>
                  <a:gd name="connsiteX1" fmla="*/ 0 w 1079087"/>
                  <a:gd name="connsiteY1" fmla="*/ 0 h 362616"/>
                </a:gdLst>
                <a:ahLst/>
                <a:cxnLst>
                  <a:cxn ang="0">
                    <a:pos x="connsiteX0" y="connsiteY0"/>
                  </a:cxn>
                  <a:cxn ang="0">
                    <a:pos x="connsiteX1" y="connsiteY1"/>
                  </a:cxn>
                </a:cxnLst>
                <a:rect l="l" t="t" r="r" b="b"/>
                <a:pathLst>
                  <a:path w="1079087" h="362616">
                    <a:moveTo>
                      <a:pt x="1079087" y="362617"/>
                    </a:moveTo>
                    <a:cubicBezTo>
                      <a:pt x="736473" y="195834"/>
                      <a:pt x="373761" y="74009"/>
                      <a:pt x="0" y="0"/>
                    </a:cubicBezTo>
                  </a:path>
                </a:pathLst>
              </a:custGeom>
              <a:noFill/>
              <a:ln w="7144" cap="rnd">
                <a:solidFill>
                  <a:srgbClr val="263238"/>
                </a:solidFill>
                <a:prstDash val="solid"/>
                <a:round/>
              </a:ln>
            </p:spPr>
            <p:txBody>
              <a:bodyPr rtlCol="0" anchor="ctr"/>
              <a:lstStyle/>
              <a:p>
                <a:endParaRPr lang="zh-CN" altLang="en-US"/>
              </a:p>
            </p:txBody>
          </p:sp>
          <p:sp>
            <p:nvSpPr>
              <p:cNvPr id="123" name="任意多边形: 形状 122">
                <a:extLst>
                  <a:ext uri="{FF2B5EF4-FFF2-40B4-BE49-F238E27FC236}">
                    <a16:creationId xmlns:a16="http://schemas.microsoft.com/office/drawing/2014/main" id="{79349B46-A421-1D38-4119-902B06872959}"/>
                  </a:ext>
                </a:extLst>
              </p:cNvPr>
              <p:cNvSpPr/>
              <p:nvPr/>
            </p:nvSpPr>
            <p:spPr>
              <a:xfrm>
                <a:off x="6821417" y="3417000"/>
                <a:ext cx="1079086" cy="362616"/>
              </a:xfrm>
              <a:custGeom>
                <a:avLst/>
                <a:gdLst>
                  <a:gd name="connsiteX0" fmla="*/ 1079087 w 1079087"/>
                  <a:gd name="connsiteY0" fmla="*/ 362617 h 362616"/>
                  <a:gd name="connsiteX1" fmla="*/ 0 w 1079087"/>
                  <a:gd name="connsiteY1" fmla="*/ 0 h 362616"/>
                </a:gdLst>
                <a:ahLst/>
                <a:cxnLst>
                  <a:cxn ang="0">
                    <a:pos x="connsiteX0" y="connsiteY0"/>
                  </a:cxn>
                  <a:cxn ang="0">
                    <a:pos x="connsiteX1" y="connsiteY1"/>
                  </a:cxn>
                </a:cxnLst>
                <a:rect l="l" t="t" r="r" b="b"/>
                <a:pathLst>
                  <a:path w="1079087" h="362616">
                    <a:moveTo>
                      <a:pt x="1079087" y="362617"/>
                    </a:moveTo>
                    <a:cubicBezTo>
                      <a:pt x="736473" y="195834"/>
                      <a:pt x="373761" y="74009"/>
                      <a:pt x="0" y="0"/>
                    </a:cubicBezTo>
                  </a:path>
                </a:pathLst>
              </a:custGeom>
              <a:noFill/>
              <a:ln w="7144" cap="rnd">
                <a:solidFill>
                  <a:srgbClr val="263238"/>
                </a:solidFill>
                <a:prstDash val="solid"/>
                <a:round/>
              </a:ln>
            </p:spPr>
            <p:txBody>
              <a:bodyPr rtlCol="0" anchor="ctr"/>
              <a:lstStyle/>
              <a:p>
                <a:endParaRPr lang="zh-CN" altLang="en-US"/>
              </a:p>
            </p:txBody>
          </p:sp>
          <p:sp>
            <p:nvSpPr>
              <p:cNvPr id="124" name="任意多边形: 形状 123">
                <a:extLst>
                  <a:ext uri="{FF2B5EF4-FFF2-40B4-BE49-F238E27FC236}">
                    <a16:creationId xmlns:a16="http://schemas.microsoft.com/office/drawing/2014/main" id="{FB2DB3FC-A0E1-9532-97C4-8AE391DF2FB4}"/>
                  </a:ext>
                </a:extLst>
              </p:cNvPr>
              <p:cNvSpPr/>
              <p:nvPr/>
            </p:nvSpPr>
            <p:spPr>
              <a:xfrm>
                <a:off x="6821417" y="3635885"/>
                <a:ext cx="1079086" cy="362807"/>
              </a:xfrm>
              <a:custGeom>
                <a:avLst/>
                <a:gdLst>
                  <a:gd name="connsiteX0" fmla="*/ 0 w 1079087"/>
                  <a:gd name="connsiteY0" fmla="*/ 0 h 362807"/>
                  <a:gd name="connsiteX1" fmla="*/ 1079087 w 1079087"/>
                  <a:gd name="connsiteY1" fmla="*/ 362807 h 362807"/>
                </a:gdLst>
                <a:ahLst/>
                <a:cxnLst>
                  <a:cxn ang="0">
                    <a:pos x="connsiteX0" y="connsiteY0"/>
                  </a:cxn>
                  <a:cxn ang="0">
                    <a:pos x="connsiteX1" y="connsiteY1"/>
                  </a:cxn>
                </a:cxnLst>
                <a:rect l="l" t="t" r="r" b="b"/>
                <a:pathLst>
                  <a:path w="1079087" h="362807">
                    <a:moveTo>
                      <a:pt x="0" y="0"/>
                    </a:moveTo>
                    <a:cubicBezTo>
                      <a:pt x="373761" y="74009"/>
                      <a:pt x="736473" y="196025"/>
                      <a:pt x="1079087" y="362807"/>
                    </a:cubicBezTo>
                  </a:path>
                </a:pathLst>
              </a:custGeom>
              <a:noFill/>
              <a:ln w="7144" cap="rnd">
                <a:solidFill>
                  <a:srgbClr val="263238"/>
                </a:solidFill>
                <a:prstDash val="solid"/>
                <a:round/>
              </a:ln>
            </p:spPr>
            <p:txBody>
              <a:bodyPr rtlCol="0" anchor="ctr"/>
              <a:lstStyle/>
              <a:p>
                <a:endParaRPr lang="zh-CN" altLang="en-US"/>
              </a:p>
            </p:txBody>
          </p:sp>
          <p:sp>
            <p:nvSpPr>
              <p:cNvPr id="125" name="任意多边形: 形状 124">
                <a:extLst>
                  <a:ext uri="{FF2B5EF4-FFF2-40B4-BE49-F238E27FC236}">
                    <a16:creationId xmlns:a16="http://schemas.microsoft.com/office/drawing/2014/main" id="{800D8304-5D16-76F0-00BE-38F5A1FE2533}"/>
                  </a:ext>
                </a:extLst>
              </p:cNvPr>
              <p:cNvSpPr/>
              <p:nvPr/>
            </p:nvSpPr>
            <p:spPr>
              <a:xfrm>
                <a:off x="7042969" y="2806827"/>
                <a:ext cx="9525" cy="1095376"/>
              </a:xfrm>
              <a:custGeom>
                <a:avLst/>
                <a:gdLst>
                  <a:gd name="connsiteX0" fmla="*/ 0 w 9525"/>
                  <a:gd name="connsiteY0" fmla="*/ 1095375 h 1095375"/>
                  <a:gd name="connsiteX1" fmla="*/ 0 w 9525"/>
                  <a:gd name="connsiteY1" fmla="*/ 0 h 1095375"/>
                </a:gdLst>
                <a:ahLst/>
                <a:cxnLst>
                  <a:cxn ang="0">
                    <a:pos x="connsiteX0" y="connsiteY0"/>
                  </a:cxn>
                  <a:cxn ang="0">
                    <a:pos x="connsiteX1" y="connsiteY1"/>
                  </a:cxn>
                </a:cxnLst>
                <a:rect l="l" t="t" r="r" b="b"/>
                <a:pathLst>
                  <a:path w="9525" h="1095375">
                    <a:moveTo>
                      <a:pt x="0" y="1095375"/>
                    </a:moveTo>
                    <a:lnTo>
                      <a:pt x="0" y="0"/>
                    </a:lnTo>
                  </a:path>
                </a:pathLst>
              </a:custGeom>
              <a:noFill/>
              <a:ln w="7144" cap="rnd">
                <a:solidFill>
                  <a:srgbClr val="263238"/>
                </a:solidFill>
                <a:prstDash val="solid"/>
                <a:round/>
              </a:ln>
            </p:spPr>
            <p:txBody>
              <a:bodyPr rtlCol="0" anchor="ctr"/>
              <a:lstStyle/>
              <a:p>
                <a:endParaRPr lang="zh-CN" altLang="en-US"/>
              </a:p>
            </p:txBody>
          </p:sp>
          <p:sp>
            <p:nvSpPr>
              <p:cNvPr id="126" name="任意多边形: 形状 125">
                <a:extLst>
                  <a:ext uri="{FF2B5EF4-FFF2-40B4-BE49-F238E27FC236}">
                    <a16:creationId xmlns:a16="http://schemas.microsoft.com/office/drawing/2014/main" id="{3DE074C6-4BD7-ACE8-5018-CE574EF58C6A}"/>
                  </a:ext>
                </a:extLst>
              </p:cNvPr>
              <p:cNvSpPr/>
              <p:nvPr/>
            </p:nvSpPr>
            <p:spPr>
              <a:xfrm>
                <a:off x="7262234" y="2866740"/>
                <a:ext cx="9525" cy="1095376"/>
              </a:xfrm>
              <a:custGeom>
                <a:avLst/>
                <a:gdLst>
                  <a:gd name="connsiteX0" fmla="*/ 0 w 9525"/>
                  <a:gd name="connsiteY0" fmla="*/ 1095375 h 1095375"/>
                  <a:gd name="connsiteX1" fmla="*/ 0 w 9525"/>
                  <a:gd name="connsiteY1" fmla="*/ 0 h 1095375"/>
                </a:gdLst>
                <a:ahLst/>
                <a:cxnLst>
                  <a:cxn ang="0">
                    <a:pos x="connsiteX0" y="connsiteY0"/>
                  </a:cxn>
                  <a:cxn ang="0">
                    <a:pos x="connsiteX1" y="connsiteY1"/>
                  </a:cxn>
                </a:cxnLst>
                <a:rect l="l" t="t" r="r" b="b"/>
                <a:pathLst>
                  <a:path w="9525" h="1095375">
                    <a:moveTo>
                      <a:pt x="0" y="1095375"/>
                    </a:moveTo>
                    <a:lnTo>
                      <a:pt x="0" y="0"/>
                    </a:lnTo>
                  </a:path>
                </a:pathLst>
              </a:custGeom>
              <a:noFill/>
              <a:ln w="7144" cap="rnd">
                <a:solidFill>
                  <a:srgbClr val="263238"/>
                </a:solidFill>
                <a:prstDash val="solid"/>
                <a:round/>
              </a:ln>
            </p:spPr>
            <p:txBody>
              <a:bodyPr rtlCol="0" anchor="ctr"/>
              <a:lstStyle/>
              <a:p>
                <a:endParaRPr lang="zh-CN" altLang="en-US"/>
              </a:p>
            </p:txBody>
          </p:sp>
          <p:sp>
            <p:nvSpPr>
              <p:cNvPr id="127" name="任意多边形: 形状 126">
                <a:extLst>
                  <a:ext uri="{FF2B5EF4-FFF2-40B4-BE49-F238E27FC236}">
                    <a16:creationId xmlns:a16="http://schemas.microsoft.com/office/drawing/2014/main" id="{2F88FC98-0381-1B65-0CAF-A9B82E0F5447}"/>
                  </a:ext>
                </a:extLst>
              </p:cNvPr>
              <p:cNvSpPr/>
              <p:nvPr/>
            </p:nvSpPr>
            <p:spPr>
              <a:xfrm>
                <a:off x="7691525" y="3024379"/>
                <a:ext cx="9525" cy="1095375"/>
              </a:xfrm>
              <a:custGeom>
                <a:avLst/>
                <a:gdLst>
                  <a:gd name="connsiteX0" fmla="*/ 0 w 9525"/>
                  <a:gd name="connsiteY0" fmla="*/ 1095375 h 1095374"/>
                  <a:gd name="connsiteX1" fmla="*/ 0 w 9525"/>
                  <a:gd name="connsiteY1" fmla="*/ 0 h 1095374"/>
                </a:gdLst>
                <a:ahLst/>
                <a:cxnLst>
                  <a:cxn ang="0">
                    <a:pos x="connsiteX0" y="connsiteY0"/>
                  </a:cxn>
                  <a:cxn ang="0">
                    <a:pos x="connsiteX1" y="connsiteY1"/>
                  </a:cxn>
                </a:cxnLst>
                <a:rect l="l" t="t" r="r" b="b"/>
                <a:pathLst>
                  <a:path w="9525" h="1095374">
                    <a:moveTo>
                      <a:pt x="0" y="1095375"/>
                    </a:moveTo>
                    <a:lnTo>
                      <a:pt x="0" y="0"/>
                    </a:lnTo>
                  </a:path>
                </a:pathLst>
              </a:custGeom>
              <a:noFill/>
              <a:ln w="7144" cap="rnd">
                <a:solidFill>
                  <a:srgbClr val="263238"/>
                </a:solidFill>
                <a:prstDash val="solid"/>
                <a:round/>
              </a:ln>
            </p:spPr>
            <p:txBody>
              <a:bodyPr rtlCol="0" anchor="ctr"/>
              <a:lstStyle/>
              <a:p>
                <a:endParaRPr lang="zh-CN" altLang="en-US"/>
              </a:p>
            </p:txBody>
          </p:sp>
          <p:sp>
            <p:nvSpPr>
              <p:cNvPr id="128" name="任意多边形: 形状 127">
                <a:extLst>
                  <a:ext uri="{FF2B5EF4-FFF2-40B4-BE49-F238E27FC236}">
                    <a16:creationId xmlns:a16="http://schemas.microsoft.com/office/drawing/2014/main" id="{CE7DDB8E-C65E-F76E-912B-C01B9DEE0FF7}"/>
                  </a:ext>
                </a:extLst>
              </p:cNvPr>
              <p:cNvSpPr/>
              <p:nvPr/>
            </p:nvSpPr>
            <p:spPr>
              <a:xfrm>
                <a:off x="7478547" y="2939225"/>
                <a:ext cx="9525" cy="1095375"/>
              </a:xfrm>
              <a:custGeom>
                <a:avLst/>
                <a:gdLst>
                  <a:gd name="connsiteX0" fmla="*/ 0 w 9525"/>
                  <a:gd name="connsiteY0" fmla="*/ 0 h 1095374"/>
                  <a:gd name="connsiteX1" fmla="*/ 0 w 9525"/>
                  <a:gd name="connsiteY1" fmla="*/ 1095375 h 1095374"/>
                </a:gdLst>
                <a:ahLst/>
                <a:cxnLst>
                  <a:cxn ang="0">
                    <a:pos x="connsiteX0" y="connsiteY0"/>
                  </a:cxn>
                  <a:cxn ang="0">
                    <a:pos x="connsiteX1" y="connsiteY1"/>
                  </a:cxn>
                </a:cxnLst>
                <a:rect l="l" t="t" r="r" b="b"/>
                <a:pathLst>
                  <a:path w="9525" h="1095374">
                    <a:moveTo>
                      <a:pt x="0" y="0"/>
                    </a:moveTo>
                    <a:lnTo>
                      <a:pt x="0" y="1095375"/>
                    </a:lnTo>
                  </a:path>
                </a:pathLst>
              </a:custGeom>
              <a:noFill/>
              <a:ln w="7144" cap="rnd">
                <a:solidFill>
                  <a:srgbClr val="263238"/>
                </a:solidFill>
                <a:prstDash val="solid"/>
                <a:round/>
              </a:ln>
            </p:spPr>
            <p:txBody>
              <a:bodyPr rtlCol="0" anchor="ctr"/>
              <a:lstStyle/>
              <a:p>
                <a:endParaRPr lang="zh-CN" altLang="en-US"/>
              </a:p>
            </p:txBody>
          </p:sp>
          <p:sp>
            <p:nvSpPr>
              <p:cNvPr id="129" name="任意多边形: 形状 128">
                <a:extLst>
                  <a:ext uri="{FF2B5EF4-FFF2-40B4-BE49-F238E27FC236}">
                    <a16:creationId xmlns:a16="http://schemas.microsoft.com/office/drawing/2014/main" id="{E9EF1162-1CA0-444F-74DA-26DAA3844935}"/>
                  </a:ext>
                </a:extLst>
              </p:cNvPr>
              <p:cNvSpPr/>
              <p:nvPr/>
            </p:nvSpPr>
            <p:spPr>
              <a:xfrm>
                <a:off x="6806934" y="2744914"/>
                <a:ext cx="1107094" cy="1488464"/>
              </a:xfrm>
              <a:custGeom>
                <a:avLst/>
                <a:gdLst>
                  <a:gd name="connsiteX0" fmla="*/ 1093571 w 1107095"/>
                  <a:gd name="connsiteY0" fmla="*/ 1486948 h 1488464"/>
                  <a:gd name="connsiteX1" fmla="*/ 14483 w 1107095"/>
                  <a:gd name="connsiteY1" fmla="*/ 1124331 h 1488464"/>
                  <a:gd name="connsiteX2" fmla="*/ 5 w 1107095"/>
                  <a:gd name="connsiteY2" fmla="*/ 1107377 h 1488464"/>
                  <a:gd name="connsiteX3" fmla="*/ 5 w 1107095"/>
                  <a:gd name="connsiteY3" fmla="*/ 12002 h 1488464"/>
                  <a:gd name="connsiteX4" fmla="*/ 11245 w 1107095"/>
                  <a:gd name="connsiteY4" fmla="*/ 0 h 1488464"/>
                  <a:gd name="connsiteX5" fmla="*/ 14483 w 1107095"/>
                  <a:gd name="connsiteY5" fmla="*/ 381 h 1488464"/>
                  <a:gd name="connsiteX6" fmla="*/ 1093571 w 1107095"/>
                  <a:gd name="connsiteY6" fmla="*/ 362998 h 1488464"/>
                  <a:gd name="connsiteX7" fmla="*/ 1107096 w 1107095"/>
                  <a:gd name="connsiteY7" fmla="*/ 384048 h 1488464"/>
                  <a:gd name="connsiteX8" fmla="*/ 1107096 w 1107095"/>
                  <a:gd name="connsiteY8" fmla="*/ 1479423 h 1488464"/>
                  <a:gd name="connsiteX9" fmla="*/ 1093571 w 1107095"/>
                  <a:gd name="connsiteY9" fmla="*/ 1486948 h 1488464"/>
                  <a:gd name="connsiteX10" fmla="*/ 28961 w 1107095"/>
                  <a:gd name="connsiteY10" fmla="*/ 1098423 h 1488464"/>
                  <a:gd name="connsiteX11" fmla="*/ 1080045 w 1107095"/>
                  <a:gd name="connsiteY11" fmla="*/ 1451610 h 1488464"/>
                  <a:gd name="connsiteX12" fmla="*/ 1080045 w 1107095"/>
                  <a:gd name="connsiteY12" fmla="*/ 384810 h 1488464"/>
                  <a:gd name="connsiteX13" fmla="*/ 28961 w 1107095"/>
                  <a:gd name="connsiteY13" fmla="*/ 31623 h 1488464"/>
                  <a:gd name="connsiteX14" fmla="*/ 28961 w 1107095"/>
                  <a:gd name="connsiteY14" fmla="*/ 1098423 h 1488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07095" h="1488464">
                    <a:moveTo>
                      <a:pt x="1093571" y="1486948"/>
                    </a:moveTo>
                    <a:cubicBezTo>
                      <a:pt x="750956" y="1320165"/>
                      <a:pt x="388244" y="1198340"/>
                      <a:pt x="14483" y="1124331"/>
                    </a:cubicBezTo>
                    <a:cubicBezTo>
                      <a:pt x="6291" y="1122712"/>
                      <a:pt x="291" y="1115663"/>
                      <a:pt x="5" y="1107377"/>
                    </a:cubicBezTo>
                    <a:lnTo>
                      <a:pt x="5" y="12002"/>
                    </a:lnTo>
                    <a:cubicBezTo>
                      <a:pt x="-185" y="5620"/>
                      <a:pt x="4863" y="191"/>
                      <a:pt x="11245" y="0"/>
                    </a:cubicBezTo>
                    <a:cubicBezTo>
                      <a:pt x="12292" y="0"/>
                      <a:pt x="13435" y="95"/>
                      <a:pt x="14483" y="381"/>
                    </a:cubicBezTo>
                    <a:cubicBezTo>
                      <a:pt x="388244" y="74390"/>
                      <a:pt x="750956" y="196215"/>
                      <a:pt x="1093571" y="362998"/>
                    </a:cubicBezTo>
                    <a:cubicBezTo>
                      <a:pt x="1101381" y="367284"/>
                      <a:pt x="1106429" y="375190"/>
                      <a:pt x="1107096" y="384048"/>
                    </a:cubicBezTo>
                    <a:lnTo>
                      <a:pt x="1107096" y="1479423"/>
                    </a:lnTo>
                    <a:cubicBezTo>
                      <a:pt x="1107096" y="1487329"/>
                      <a:pt x="1101000" y="1490663"/>
                      <a:pt x="1093571" y="1486948"/>
                    </a:cubicBezTo>
                    <a:close/>
                    <a:moveTo>
                      <a:pt x="28961" y="1098423"/>
                    </a:moveTo>
                    <a:cubicBezTo>
                      <a:pt x="392721" y="1171766"/>
                      <a:pt x="745813" y="1290352"/>
                      <a:pt x="1080045" y="1451610"/>
                    </a:cubicBezTo>
                    <a:lnTo>
                      <a:pt x="1080045" y="384810"/>
                    </a:lnTo>
                    <a:cubicBezTo>
                      <a:pt x="745813" y="223552"/>
                      <a:pt x="392721" y="104966"/>
                      <a:pt x="28961" y="31623"/>
                    </a:cubicBezTo>
                    <a:lnTo>
                      <a:pt x="28961" y="1098423"/>
                    </a:lnTo>
                    <a:close/>
                  </a:path>
                </a:pathLst>
              </a:custGeom>
              <a:solidFill>
                <a:srgbClr val="9900EF"/>
              </a:solidFill>
              <a:ln w="9525" cap="flat">
                <a:solidFill>
                  <a:schemeClr val="accent2"/>
                </a:solidFill>
                <a:prstDash val="solid"/>
                <a:miter/>
              </a:ln>
            </p:spPr>
            <p:txBody>
              <a:bodyPr rtlCol="0" anchor="ctr"/>
              <a:lstStyle/>
              <a:p>
                <a:endParaRPr lang="zh-CN" altLang="en-US"/>
              </a:p>
            </p:txBody>
          </p:sp>
          <p:sp>
            <p:nvSpPr>
              <p:cNvPr id="130" name="任意多边形: 形状 129">
                <a:extLst>
                  <a:ext uri="{FF2B5EF4-FFF2-40B4-BE49-F238E27FC236}">
                    <a16:creationId xmlns:a16="http://schemas.microsoft.com/office/drawing/2014/main" id="{F9284DD9-4902-49D5-9F12-11C6F152703F}"/>
                  </a:ext>
                </a:extLst>
              </p:cNvPr>
              <p:cNvSpPr/>
              <p:nvPr/>
            </p:nvSpPr>
            <p:spPr>
              <a:xfrm>
                <a:off x="7400632" y="3015996"/>
                <a:ext cx="418097" cy="601694"/>
              </a:xfrm>
              <a:custGeom>
                <a:avLst/>
                <a:gdLst>
                  <a:gd name="connsiteX0" fmla="*/ 0 w 418098"/>
                  <a:gd name="connsiteY0" fmla="*/ 0 h 601694"/>
                  <a:gd name="connsiteX1" fmla="*/ 0 w 418098"/>
                  <a:gd name="connsiteY1" fmla="*/ 151829 h 601694"/>
                  <a:gd name="connsiteX2" fmla="*/ 272605 w 418098"/>
                  <a:gd name="connsiteY2" fmla="*/ 536067 h 601694"/>
                  <a:gd name="connsiteX3" fmla="*/ 418052 w 418098"/>
                  <a:gd name="connsiteY3" fmla="*/ 601694 h 601694"/>
                  <a:gd name="connsiteX4" fmla="*/ 0 w 418098"/>
                  <a:gd name="connsiteY4" fmla="*/ 0 h 601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8098" h="601694">
                    <a:moveTo>
                      <a:pt x="0" y="0"/>
                    </a:moveTo>
                    <a:lnTo>
                      <a:pt x="0" y="151829"/>
                    </a:lnTo>
                    <a:cubicBezTo>
                      <a:pt x="154210" y="201930"/>
                      <a:pt x="269272" y="378047"/>
                      <a:pt x="272605" y="536067"/>
                    </a:cubicBezTo>
                    <a:cubicBezTo>
                      <a:pt x="331184" y="561118"/>
                      <a:pt x="360331" y="574167"/>
                      <a:pt x="418052" y="601694"/>
                    </a:cubicBezTo>
                    <a:cubicBezTo>
                      <a:pt x="421481" y="350711"/>
                      <a:pt x="232886" y="85725"/>
                      <a:pt x="0" y="0"/>
                    </a:cubicBezTo>
                    <a:close/>
                  </a:path>
                </a:pathLst>
              </a:custGeom>
              <a:solidFill>
                <a:srgbClr val="9900EF"/>
              </a:solidFill>
              <a:ln w="9525" cap="flat">
                <a:noFill/>
                <a:prstDash val="solid"/>
                <a:miter/>
              </a:ln>
            </p:spPr>
            <p:txBody>
              <a:bodyPr rtlCol="0" anchor="ctr"/>
              <a:lstStyle/>
              <a:p>
                <a:endParaRPr lang="zh-CN" altLang="en-US"/>
              </a:p>
            </p:txBody>
          </p:sp>
          <p:sp>
            <p:nvSpPr>
              <p:cNvPr id="131" name="任意多边形: 形状 130">
                <a:extLst>
                  <a:ext uri="{FF2B5EF4-FFF2-40B4-BE49-F238E27FC236}">
                    <a16:creationId xmlns:a16="http://schemas.microsoft.com/office/drawing/2014/main" id="{002A4870-5E7B-6D09-0D9F-250172B95383}"/>
                  </a:ext>
                </a:extLst>
              </p:cNvPr>
              <p:cNvSpPr/>
              <p:nvPr/>
            </p:nvSpPr>
            <p:spPr>
              <a:xfrm>
                <a:off x="7400632" y="3015996"/>
                <a:ext cx="418097" cy="601694"/>
              </a:xfrm>
              <a:custGeom>
                <a:avLst/>
                <a:gdLst>
                  <a:gd name="connsiteX0" fmla="*/ 0 w 418098"/>
                  <a:gd name="connsiteY0" fmla="*/ 0 h 601694"/>
                  <a:gd name="connsiteX1" fmla="*/ 0 w 418098"/>
                  <a:gd name="connsiteY1" fmla="*/ 151829 h 601694"/>
                  <a:gd name="connsiteX2" fmla="*/ 272605 w 418098"/>
                  <a:gd name="connsiteY2" fmla="*/ 536067 h 601694"/>
                  <a:gd name="connsiteX3" fmla="*/ 418052 w 418098"/>
                  <a:gd name="connsiteY3" fmla="*/ 601694 h 601694"/>
                  <a:gd name="connsiteX4" fmla="*/ 0 w 418098"/>
                  <a:gd name="connsiteY4" fmla="*/ 0 h 601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8098" h="601694">
                    <a:moveTo>
                      <a:pt x="0" y="0"/>
                    </a:moveTo>
                    <a:lnTo>
                      <a:pt x="0" y="151829"/>
                    </a:lnTo>
                    <a:cubicBezTo>
                      <a:pt x="154210" y="201930"/>
                      <a:pt x="269272" y="378047"/>
                      <a:pt x="272605" y="536067"/>
                    </a:cubicBezTo>
                    <a:cubicBezTo>
                      <a:pt x="331184" y="561118"/>
                      <a:pt x="360331" y="574167"/>
                      <a:pt x="418052" y="601694"/>
                    </a:cubicBezTo>
                    <a:cubicBezTo>
                      <a:pt x="421481" y="350711"/>
                      <a:pt x="232886" y="85725"/>
                      <a:pt x="0" y="0"/>
                    </a:cubicBezTo>
                    <a:close/>
                  </a:path>
                </a:pathLst>
              </a:custGeom>
              <a:solidFill>
                <a:schemeClr val="accent2">
                  <a:alpha val="30000"/>
                </a:schemeClr>
              </a:solidFill>
              <a:ln w="9525" cap="flat">
                <a:noFill/>
                <a:prstDash val="solid"/>
                <a:miter/>
              </a:ln>
            </p:spPr>
            <p:txBody>
              <a:bodyPr rtlCol="0" anchor="ctr"/>
              <a:lstStyle/>
              <a:p>
                <a:endParaRPr lang="zh-CN" altLang="en-US"/>
              </a:p>
            </p:txBody>
          </p:sp>
          <p:sp>
            <p:nvSpPr>
              <p:cNvPr id="132" name="任意多边形: 形状 131">
                <a:extLst>
                  <a:ext uri="{FF2B5EF4-FFF2-40B4-BE49-F238E27FC236}">
                    <a16:creationId xmlns:a16="http://schemas.microsoft.com/office/drawing/2014/main" id="{00D3C319-54E0-19BC-240D-57DA58D550F0}"/>
                  </a:ext>
                </a:extLst>
              </p:cNvPr>
              <p:cNvSpPr/>
              <p:nvPr/>
            </p:nvSpPr>
            <p:spPr>
              <a:xfrm>
                <a:off x="7400635" y="3015996"/>
                <a:ext cx="418098" cy="601694"/>
              </a:xfrm>
              <a:custGeom>
                <a:avLst/>
                <a:gdLst>
                  <a:gd name="connsiteX0" fmla="*/ 0 w 418098"/>
                  <a:gd name="connsiteY0" fmla="*/ 0 h 601694"/>
                  <a:gd name="connsiteX1" fmla="*/ 0 w 418098"/>
                  <a:gd name="connsiteY1" fmla="*/ 151829 h 601694"/>
                  <a:gd name="connsiteX2" fmla="*/ 272605 w 418098"/>
                  <a:gd name="connsiteY2" fmla="*/ 536067 h 601694"/>
                  <a:gd name="connsiteX3" fmla="*/ 418052 w 418098"/>
                  <a:gd name="connsiteY3" fmla="*/ 601694 h 601694"/>
                  <a:gd name="connsiteX4" fmla="*/ 0 w 418098"/>
                  <a:gd name="connsiteY4" fmla="*/ 0 h 601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8098" h="601694">
                    <a:moveTo>
                      <a:pt x="0" y="0"/>
                    </a:moveTo>
                    <a:lnTo>
                      <a:pt x="0" y="151829"/>
                    </a:lnTo>
                    <a:cubicBezTo>
                      <a:pt x="154210" y="201930"/>
                      <a:pt x="269272" y="378047"/>
                      <a:pt x="272605" y="536067"/>
                    </a:cubicBezTo>
                    <a:cubicBezTo>
                      <a:pt x="331184" y="561118"/>
                      <a:pt x="360331" y="574167"/>
                      <a:pt x="418052" y="601694"/>
                    </a:cubicBezTo>
                    <a:cubicBezTo>
                      <a:pt x="421481" y="350711"/>
                      <a:pt x="232886" y="85725"/>
                      <a:pt x="0" y="0"/>
                    </a:cubicBezTo>
                    <a:close/>
                  </a:path>
                </a:pathLst>
              </a:custGeom>
              <a:noFill/>
              <a:ln w="9525" cap="flat">
                <a:solidFill>
                  <a:srgbClr val="263238"/>
                </a:solidFill>
                <a:prstDash val="solid"/>
                <a:miter/>
              </a:ln>
            </p:spPr>
            <p:txBody>
              <a:bodyPr rtlCol="0" anchor="ctr"/>
              <a:lstStyle/>
              <a:p>
                <a:endParaRPr lang="zh-CN" altLang="en-US"/>
              </a:p>
            </p:txBody>
          </p:sp>
          <p:sp>
            <p:nvSpPr>
              <p:cNvPr id="133" name="任意多边形: 形状 132">
                <a:extLst>
                  <a:ext uri="{FF2B5EF4-FFF2-40B4-BE49-F238E27FC236}">
                    <a16:creationId xmlns:a16="http://schemas.microsoft.com/office/drawing/2014/main" id="{AA1BF588-C032-5A8B-A361-8FD5E0D3C26F}"/>
                  </a:ext>
                </a:extLst>
              </p:cNvPr>
              <p:cNvSpPr/>
              <p:nvPr/>
            </p:nvSpPr>
            <p:spPr>
              <a:xfrm>
                <a:off x="6904668" y="3043046"/>
                <a:ext cx="235362" cy="310895"/>
              </a:xfrm>
              <a:custGeom>
                <a:avLst/>
                <a:gdLst>
                  <a:gd name="connsiteX0" fmla="*/ 235363 w 235362"/>
                  <a:gd name="connsiteY0" fmla="*/ 134779 h 310895"/>
                  <a:gd name="connsiteX1" fmla="*/ 127540 w 235362"/>
                  <a:gd name="connsiteY1" fmla="*/ 0 h 310895"/>
                  <a:gd name="connsiteX2" fmla="*/ 0 w 235362"/>
                  <a:gd name="connsiteY2" fmla="*/ 276225 h 310895"/>
                  <a:gd name="connsiteX3" fmla="*/ 153257 w 235362"/>
                  <a:gd name="connsiteY3" fmla="*/ 310896 h 310895"/>
                  <a:gd name="connsiteX4" fmla="*/ 235363 w 235362"/>
                  <a:gd name="connsiteY4" fmla="*/ 134779 h 3108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5362" h="310895">
                    <a:moveTo>
                      <a:pt x="235363" y="134779"/>
                    </a:moveTo>
                    <a:cubicBezTo>
                      <a:pt x="192310" y="80296"/>
                      <a:pt x="170783" y="53340"/>
                      <a:pt x="127540" y="0"/>
                    </a:cubicBezTo>
                    <a:cubicBezTo>
                      <a:pt x="32766" y="66675"/>
                      <a:pt x="14764" y="171450"/>
                      <a:pt x="0" y="276225"/>
                    </a:cubicBezTo>
                    <a:cubicBezTo>
                      <a:pt x="61531" y="288893"/>
                      <a:pt x="92107" y="295846"/>
                      <a:pt x="153257" y="310896"/>
                    </a:cubicBezTo>
                    <a:cubicBezTo>
                      <a:pt x="153257" y="233934"/>
                      <a:pt x="184690" y="171736"/>
                      <a:pt x="235363" y="134779"/>
                    </a:cubicBezTo>
                    <a:close/>
                  </a:path>
                </a:pathLst>
              </a:custGeom>
              <a:solidFill>
                <a:srgbClr val="9900EF"/>
              </a:solidFill>
              <a:ln w="9525" cap="flat">
                <a:noFill/>
                <a:prstDash val="solid"/>
                <a:miter/>
              </a:ln>
            </p:spPr>
            <p:txBody>
              <a:bodyPr rtlCol="0" anchor="ctr"/>
              <a:lstStyle/>
              <a:p>
                <a:endParaRPr lang="zh-CN" altLang="en-US"/>
              </a:p>
            </p:txBody>
          </p:sp>
          <p:sp>
            <p:nvSpPr>
              <p:cNvPr id="134" name="任意多边形: 形状 133">
                <a:extLst>
                  <a:ext uri="{FF2B5EF4-FFF2-40B4-BE49-F238E27FC236}">
                    <a16:creationId xmlns:a16="http://schemas.microsoft.com/office/drawing/2014/main" id="{AD7D93BF-38B1-2834-D89B-DC98B04818A2}"/>
                  </a:ext>
                </a:extLst>
              </p:cNvPr>
              <p:cNvSpPr/>
              <p:nvPr/>
            </p:nvSpPr>
            <p:spPr>
              <a:xfrm>
                <a:off x="6904667" y="3043046"/>
                <a:ext cx="235362" cy="310895"/>
              </a:xfrm>
              <a:custGeom>
                <a:avLst/>
                <a:gdLst>
                  <a:gd name="connsiteX0" fmla="*/ 235363 w 235362"/>
                  <a:gd name="connsiteY0" fmla="*/ 134779 h 310895"/>
                  <a:gd name="connsiteX1" fmla="*/ 127540 w 235362"/>
                  <a:gd name="connsiteY1" fmla="*/ 0 h 310895"/>
                  <a:gd name="connsiteX2" fmla="*/ 0 w 235362"/>
                  <a:gd name="connsiteY2" fmla="*/ 276225 h 310895"/>
                  <a:gd name="connsiteX3" fmla="*/ 153257 w 235362"/>
                  <a:gd name="connsiteY3" fmla="*/ 310896 h 310895"/>
                  <a:gd name="connsiteX4" fmla="*/ 235363 w 235362"/>
                  <a:gd name="connsiteY4" fmla="*/ 134779 h 3108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5362" h="310895">
                    <a:moveTo>
                      <a:pt x="235363" y="134779"/>
                    </a:moveTo>
                    <a:cubicBezTo>
                      <a:pt x="192310" y="80296"/>
                      <a:pt x="170783" y="53340"/>
                      <a:pt x="127540" y="0"/>
                    </a:cubicBezTo>
                    <a:cubicBezTo>
                      <a:pt x="32766" y="66675"/>
                      <a:pt x="14764" y="171450"/>
                      <a:pt x="0" y="276225"/>
                    </a:cubicBezTo>
                    <a:cubicBezTo>
                      <a:pt x="61531" y="288893"/>
                      <a:pt x="92107" y="295846"/>
                      <a:pt x="153257" y="310896"/>
                    </a:cubicBezTo>
                    <a:cubicBezTo>
                      <a:pt x="153257" y="233934"/>
                      <a:pt x="184690" y="171736"/>
                      <a:pt x="235363" y="134779"/>
                    </a:cubicBezTo>
                    <a:close/>
                  </a:path>
                </a:pathLst>
              </a:custGeom>
              <a:solidFill>
                <a:schemeClr val="accent2">
                  <a:lumMod val="60000"/>
                  <a:lumOff val="40000"/>
                  <a:alpha val="70000"/>
                </a:schemeClr>
              </a:solidFill>
              <a:ln w="9525" cap="flat">
                <a:noFill/>
                <a:prstDash val="solid"/>
                <a:miter/>
              </a:ln>
            </p:spPr>
            <p:txBody>
              <a:bodyPr rtlCol="0" anchor="ctr"/>
              <a:lstStyle/>
              <a:p>
                <a:endParaRPr lang="zh-CN" altLang="en-US"/>
              </a:p>
            </p:txBody>
          </p:sp>
          <p:sp>
            <p:nvSpPr>
              <p:cNvPr id="135" name="任意多边形: 形状 134">
                <a:extLst>
                  <a:ext uri="{FF2B5EF4-FFF2-40B4-BE49-F238E27FC236}">
                    <a16:creationId xmlns:a16="http://schemas.microsoft.com/office/drawing/2014/main" id="{FF4D76BB-9B47-F74E-D041-9D0E6C3ADA5D}"/>
                  </a:ext>
                </a:extLst>
              </p:cNvPr>
              <p:cNvSpPr/>
              <p:nvPr/>
            </p:nvSpPr>
            <p:spPr>
              <a:xfrm>
                <a:off x="6904668" y="3043046"/>
                <a:ext cx="235362" cy="310895"/>
              </a:xfrm>
              <a:custGeom>
                <a:avLst/>
                <a:gdLst>
                  <a:gd name="connsiteX0" fmla="*/ 235363 w 235362"/>
                  <a:gd name="connsiteY0" fmla="*/ 134779 h 310895"/>
                  <a:gd name="connsiteX1" fmla="*/ 127540 w 235362"/>
                  <a:gd name="connsiteY1" fmla="*/ 0 h 310895"/>
                  <a:gd name="connsiteX2" fmla="*/ 0 w 235362"/>
                  <a:gd name="connsiteY2" fmla="*/ 276225 h 310895"/>
                  <a:gd name="connsiteX3" fmla="*/ 153257 w 235362"/>
                  <a:gd name="connsiteY3" fmla="*/ 310896 h 310895"/>
                  <a:gd name="connsiteX4" fmla="*/ 235363 w 235362"/>
                  <a:gd name="connsiteY4" fmla="*/ 134779 h 3108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5362" h="310895">
                    <a:moveTo>
                      <a:pt x="235363" y="134779"/>
                    </a:moveTo>
                    <a:cubicBezTo>
                      <a:pt x="192310" y="80296"/>
                      <a:pt x="170783" y="53340"/>
                      <a:pt x="127540" y="0"/>
                    </a:cubicBezTo>
                    <a:cubicBezTo>
                      <a:pt x="32766" y="66675"/>
                      <a:pt x="14764" y="171450"/>
                      <a:pt x="0" y="276225"/>
                    </a:cubicBezTo>
                    <a:cubicBezTo>
                      <a:pt x="61531" y="288893"/>
                      <a:pt x="92107" y="295846"/>
                      <a:pt x="153257" y="310896"/>
                    </a:cubicBezTo>
                    <a:cubicBezTo>
                      <a:pt x="153257" y="233934"/>
                      <a:pt x="184690" y="171736"/>
                      <a:pt x="235363" y="134779"/>
                    </a:cubicBezTo>
                    <a:close/>
                  </a:path>
                </a:pathLst>
              </a:custGeom>
              <a:noFill/>
              <a:ln w="9525" cap="flat">
                <a:solidFill>
                  <a:srgbClr val="263238"/>
                </a:solidFill>
                <a:prstDash val="solid"/>
                <a:miter/>
              </a:ln>
            </p:spPr>
            <p:txBody>
              <a:bodyPr rtlCol="0" anchor="ctr"/>
              <a:lstStyle/>
              <a:p>
                <a:endParaRPr lang="zh-CN" altLang="en-US"/>
              </a:p>
            </p:txBody>
          </p:sp>
          <p:sp>
            <p:nvSpPr>
              <p:cNvPr id="136" name="任意多边形: 形状 135">
                <a:extLst>
                  <a:ext uri="{FF2B5EF4-FFF2-40B4-BE49-F238E27FC236}">
                    <a16:creationId xmlns:a16="http://schemas.microsoft.com/office/drawing/2014/main" id="{A51D60E0-12D8-B0E4-9905-7D092C39BC7C}"/>
                  </a:ext>
                </a:extLst>
              </p:cNvPr>
              <p:cNvSpPr/>
              <p:nvPr/>
            </p:nvSpPr>
            <p:spPr>
              <a:xfrm>
                <a:off x="7072880" y="3011298"/>
                <a:ext cx="303847" cy="193862"/>
              </a:xfrm>
              <a:custGeom>
                <a:avLst/>
                <a:gdLst>
                  <a:gd name="connsiteX0" fmla="*/ 303847 w 303847"/>
                  <a:gd name="connsiteY0" fmla="*/ 172622 h 193862"/>
                  <a:gd name="connsiteX1" fmla="*/ 303847 w 303847"/>
                  <a:gd name="connsiteY1" fmla="*/ 20793 h 193862"/>
                  <a:gd name="connsiteX2" fmla="*/ 0 w 303847"/>
                  <a:gd name="connsiteY2" fmla="*/ 57941 h 193862"/>
                  <a:gd name="connsiteX3" fmla="*/ 107632 w 303847"/>
                  <a:gd name="connsiteY3" fmla="*/ 193863 h 193862"/>
                  <a:gd name="connsiteX4" fmla="*/ 303847 w 303847"/>
                  <a:gd name="connsiteY4" fmla="*/ 172622 h 1938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847" h="193862">
                    <a:moveTo>
                      <a:pt x="303847" y="172622"/>
                    </a:moveTo>
                    <a:lnTo>
                      <a:pt x="303847" y="20793"/>
                    </a:lnTo>
                    <a:cubicBezTo>
                      <a:pt x="202692" y="-14544"/>
                      <a:pt x="87821" y="-6543"/>
                      <a:pt x="0" y="57941"/>
                    </a:cubicBezTo>
                    <a:cubicBezTo>
                      <a:pt x="43148" y="111662"/>
                      <a:pt x="64675" y="138903"/>
                      <a:pt x="107632" y="193863"/>
                    </a:cubicBezTo>
                    <a:cubicBezTo>
                      <a:pt x="158115" y="157477"/>
                      <a:pt x="227647" y="147000"/>
                      <a:pt x="303847" y="172622"/>
                    </a:cubicBezTo>
                    <a:close/>
                  </a:path>
                </a:pathLst>
              </a:custGeom>
              <a:solidFill>
                <a:schemeClr val="accent2">
                  <a:lumMod val="75000"/>
                </a:schemeClr>
              </a:solidFill>
              <a:ln w="9525" cap="flat">
                <a:solidFill>
                  <a:srgbClr val="263238"/>
                </a:solidFill>
                <a:prstDash val="solid"/>
                <a:miter/>
              </a:ln>
            </p:spPr>
            <p:txBody>
              <a:bodyPr rtlCol="0" anchor="ctr"/>
              <a:lstStyle/>
              <a:p>
                <a:endParaRPr lang="zh-CN" altLang="en-US"/>
              </a:p>
            </p:txBody>
          </p:sp>
          <p:sp>
            <p:nvSpPr>
              <p:cNvPr id="137" name="任意多边形: 形状 136">
                <a:extLst>
                  <a:ext uri="{FF2B5EF4-FFF2-40B4-BE49-F238E27FC236}">
                    <a16:creationId xmlns:a16="http://schemas.microsoft.com/office/drawing/2014/main" id="{B23D8BC0-6C27-6114-A85C-B9A88B8C77F6}"/>
                  </a:ext>
                </a:extLst>
              </p:cNvPr>
              <p:cNvSpPr/>
              <p:nvPr/>
            </p:nvSpPr>
            <p:spPr>
              <a:xfrm>
                <a:off x="6945629" y="3344322"/>
                <a:ext cx="850296" cy="572239"/>
              </a:xfrm>
              <a:custGeom>
                <a:avLst/>
                <a:gdLst>
                  <a:gd name="connsiteX0" fmla="*/ 704088 w 850296"/>
                  <a:gd name="connsiteY0" fmla="*/ 222123 h 572239"/>
                  <a:gd name="connsiteX1" fmla="*/ 431101 w 850296"/>
                  <a:gd name="connsiteY1" fmla="*/ 398240 h 572239"/>
                  <a:gd name="connsiteX2" fmla="*/ 152971 w 850296"/>
                  <a:gd name="connsiteY2" fmla="*/ 36290 h 572239"/>
                  <a:gd name="connsiteX3" fmla="*/ 0 w 850296"/>
                  <a:gd name="connsiteY3" fmla="*/ 0 h 572239"/>
                  <a:gd name="connsiteX4" fmla="*/ 431101 w 850296"/>
                  <a:gd name="connsiteY4" fmla="*/ 550069 h 572239"/>
                  <a:gd name="connsiteX5" fmla="*/ 850201 w 850296"/>
                  <a:gd name="connsiteY5" fmla="*/ 286798 h 572239"/>
                  <a:gd name="connsiteX6" fmla="*/ 704088 w 850296"/>
                  <a:gd name="connsiteY6" fmla="*/ 222123 h 572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0296" h="572239">
                    <a:moveTo>
                      <a:pt x="704088" y="222123"/>
                    </a:moveTo>
                    <a:cubicBezTo>
                      <a:pt x="717613" y="379285"/>
                      <a:pt x="554831" y="439769"/>
                      <a:pt x="431101" y="398240"/>
                    </a:cubicBezTo>
                    <a:cubicBezTo>
                      <a:pt x="287655" y="350139"/>
                      <a:pt x="149733" y="197072"/>
                      <a:pt x="152971" y="36290"/>
                    </a:cubicBezTo>
                    <a:cubicBezTo>
                      <a:pt x="92011" y="20574"/>
                      <a:pt x="61436" y="13335"/>
                      <a:pt x="0" y="0"/>
                    </a:cubicBezTo>
                    <a:cubicBezTo>
                      <a:pt x="4858" y="245650"/>
                      <a:pt x="205168" y="473869"/>
                      <a:pt x="431101" y="550069"/>
                    </a:cubicBezTo>
                    <a:cubicBezTo>
                      <a:pt x="634936" y="618744"/>
                      <a:pt x="855535" y="527018"/>
                      <a:pt x="850201" y="286798"/>
                    </a:cubicBezTo>
                    <a:cubicBezTo>
                      <a:pt x="792004" y="259651"/>
                      <a:pt x="762857" y="246697"/>
                      <a:pt x="704088" y="222123"/>
                    </a:cubicBezTo>
                    <a:close/>
                  </a:path>
                </a:pathLst>
              </a:custGeom>
              <a:solidFill>
                <a:schemeClr val="accent1"/>
              </a:solidFill>
              <a:ln w="9525" cap="flat">
                <a:solidFill>
                  <a:srgbClr val="263238"/>
                </a:solidFill>
                <a:prstDash val="solid"/>
                <a:miter/>
              </a:ln>
            </p:spPr>
            <p:txBody>
              <a:bodyPr rtlCol="0" anchor="ctr"/>
              <a:lstStyle/>
              <a:p>
                <a:endParaRPr lang="zh-CN" altLang="en-US"/>
              </a:p>
            </p:txBody>
          </p:sp>
        </p:grpSp>
      </p:grpSp>
    </p:spTree>
    <p:extLst>
      <p:ext uri="{BB962C8B-B14F-4D97-AF65-F5344CB8AC3E}">
        <p14:creationId xmlns:p14="http://schemas.microsoft.com/office/powerpoint/2010/main" val="2268994420"/>
      </p:ext>
    </p:extLst>
  </p:cSld>
  <p:clrMapOvr>
    <a:masterClrMapping/>
  </p:clrMapOvr>
  <p:extLst>
    <p:ext uri="{DCECCB84-F9BA-43D5-87BE-67443E8EF086}">
      <p15:sldGuideLst xmlns:p15="http://schemas.microsoft.com/office/powerpoint/2012/main">
        <p15:guide id="1" orient="horz" pos="2160" userDrawn="1">
          <p15:clr>
            <a:srgbClr val="FBAE40"/>
          </p15:clr>
        </p15:guide>
        <p15:guide id="4" pos="415"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目录">
    <p:bg>
      <p:bgPr>
        <a:solidFill>
          <a:schemeClr val="bg1"/>
        </a:solidFill>
        <a:effectLst/>
      </p:bgPr>
    </p:bg>
    <p:spTree>
      <p:nvGrpSpPr>
        <p:cNvPr id="1" name=""/>
        <p:cNvGrpSpPr/>
        <p:nvPr/>
      </p:nvGrpSpPr>
      <p:grpSpPr>
        <a:xfrm>
          <a:off x="0" y="0"/>
          <a:ext cx="0" cy="0"/>
          <a:chOff x="0" y="0"/>
          <a:chExt cx="0" cy="0"/>
        </a:xfrm>
      </p:grpSpPr>
      <p:sp>
        <p:nvSpPr>
          <p:cNvPr id="10" name="任意多边形: 形状 9">
            <a:extLst>
              <a:ext uri="{FF2B5EF4-FFF2-40B4-BE49-F238E27FC236}">
                <a16:creationId xmlns:a16="http://schemas.microsoft.com/office/drawing/2014/main" id="{3EE13880-33B1-79B0-6A20-73653799FF89}"/>
              </a:ext>
            </a:extLst>
          </p:cNvPr>
          <p:cNvSpPr/>
          <p:nvPr userDrawn="1"/>
        </p:nvSpPr>
        <p:spPr>
          <a:xfrm flipH="1" flipV="1">
            <a:off x="-2" y="-127322"/>
            <a:ext cx="6312540" cy="6985320"/>
          </a:xfrm>
          <a:custGeom>
            <a:avLst/>
            <a:gdLst>
              <a:gd name="connsiteX0" fmla="*/ 6312540 w 6312540"/>
              <a:gd name="connsiteY0" fmla="*/ 6877254 h 6985320"/>
              <a:gd name="connsiteX1" fmla="*/ 358179 w 6312540"/>
              <a:gd name="connsiteY1" fmla="*/ 6877254 h 6985320"/>
              <a:gd name="connsiteX2" fmla="*/ 413856 w 6312540"/>
              <a:gd name="connsiteY2" fmla="*/ 6802741 h 6985320"/>
              <a:gd name="connsiteX3" fmla="*/ 384051 w 6312540"/>
              <a:gd name="connsiteY3" fmla="*/ 5018566 h 6985320"/>
              <a:gd name="connsiteX4" fmla="*/ 1564478 w 6312540"/>
              <a:gd name="connsiteY4" fmla="*/ 434584 h 6985320"/>
              <a:gd name="connsiteX5" fmla="*/ 1130618 w 6312540"/>
              <a:gd name="connsiteY5" fmla="*/ 0 h 6985320"/>
              <a:gd name="connsiteX6" fmla="*/ 6312540 w 6312540"/>
              <a:gd name="connsiteY6" fmla="*/ 0 h 6985320"/>
              <a:gd name="connsiteX7" fmla="*/ 216538 w 6312540"/>
              <a:gd name="connsiteY7" fmla="*/ 6985320 h 6985320"/>
              <a:gd name="connsiteX8" fmla="*/ 205255 w 6312540"/>
              <a:gd name="connsiteY8" fmla="*/ 6985320 h 6985320"/>
              <a:gd name="connsiteX9" fmla="*/ 216538 w 6312540"/>
              <a:gd name="connsiteY9" fmla="*/ 6985318 h 6985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12540" h="6985320">
                <a:moveTo>
                  <a:pt x="6312540" y="6877254"/>
                </a:moveTo>
                <a:lnTo>
                  <a:pt x="358179" y="6877254"/>
                </a:lnTo>
                <a:lnTo>
                  <a:pt x="413856" y="6802741"/>
                </a:lnTo>
                <a:cubicBezTo>
                  <a:pt x="734773" y="6379400"/>
                  <a:pt x="1030332" y="5950837"/>
                  <a:pt x="384051" y="5018566"/>
                </a:cubicBezTo>
                <a:cubicBezTo>
                  <a:pt x="-1424752" y="2257750"/>
                  <a:pt x="3870993" y="3384036"/>
                  <a:pt x="1564478" y="434584"/>
                </a:cubicBezTo>
                <a:lnTo>
                  <a:pt x="1130618" y="0"/>
                </a:lnTo>
                <a:lnTo>
                  <a:pt x="6312540" y="0"/>
                </a:lnTo>
                <a:close/>
                <a:moveTo>
                  <a:pt x="216538" y="6985320"/>
                </a:moveTo>
                <a:lnTo>
                  <a:pt x="205255" y="6985320"/>
                </a:lnTo>
                <a:lnTo>
                  <a:pt x="216538" y="6985318"/>
                </a:lnTo>
                <a:close/>
              </a:path>
            </a:pathLst>
          </a:cu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3" name="文本框 32">
            <a:extLst>
              <a:ext uri="{FF2B5EF4-FFF2-40B4-BE49-F238E27FC236}">
                <a16:creationId xmlns:a16="http://schemas.microsoft.com/office/drawing/2014/main" id="{0AC555FD-A85D-893E-A866-63F27B2230A7}"/>
              </a:ext>
            </a:extLst>
          </p:cNvPr>
          <p:cNvSpPr txBox="1"/>
          <p:nvPr userDrawn="1"/>
        </p:nvSpPr>
        <p:spPr>
          <a:xfrm>
            <a:off x="902797" y="247905"/>
            <a:ext cx="10103368" cy="1862048"/>
          </a:xfrm>
          <a:prstGeom prst="rect">
            <a:avLst/>
          </a:prstGeom>
          <a:noFill/>
        </p:spPr>
        <p:txBody>
          <a:bodyPr wrap="square">
            <a:spAutoFit/>
          </a:bodyPr>
          <a:lstStyle/>
          <a:p>
            <a:pPr marL="0" marR="0" lvl="0" indent="0" defTabSz="913765" rtl="0" eaLnBrk="1" fontAlgn="auto" latinLnBrk="0" hangingPunct="1">
              <a:lnSpc>
                <a:spcPct val="100000"/>
              </a:lnSpc>
              <a:spcBef>
                <a:spcPts val="0"/>
              </a:spcBef>
              <a:spcAft>
                <a:spcPts val="0"/>
              </a:spcAft>
              <a:buClrTx/>
              <a:buSzPct val="25000"/>
              <a:buFontTx/>
              <a:buNone/>
              <a:defRPr/>
            </a:pPr>
            <a:r>
              <a:rPr kumimoji="0" lang="en-US" altLang="zh-CN" sz="11500" b="1" i="0" u="none" strike="noStrike" kern="1200" cap="none" spc="0" normalizeH="0" baseline="0" noProof="0" dirty="0">
                <a:ln>
                  <a:noFill/>
                </a:ln>
                <a:solidFill>
                  <a:schemeClr val="accent5">
                    <a:lumMod val="90000"/>
                    <a:alpha val="12000"/>
                  </a:schemeClr>
                </a:solidFill>
                <a:effectLst/>
                <a:uLnTx/>
                <a:uFillTx/>
              </a:rPr>
              <a:t>CONTENTS</a:t>
            </a:r>
            <a:endParaRPr kumimoji="0" lang="en-US" altLang="zh-CN" sz="13800" b="1" i="0" u="none" strike="noStrike" kern="1200" cap="none" spc="0" normalizeH="0" baseline="0" noProof="0" dirty="0">
              <a:ln>
                <a:noFill/>
              </a:ln>
              <a:solidFill>
                <a:schemeClr val="accent5">
                  <a:lumMod val="90000"/>
                  <a:alpha val="12000"/>
                </a:schemeClr>
              </a:solidFill>
              <a:effectLst/>
              <a:uLnTx/>
              <a:uFillTx/>
            </a:endParaRPr>
          </a:p>
        </p:txBody>
      </p:sp>
      <p:grpSp>
        <p:nvGrpSpPr>
          <p:cNvPr id="3" name="组合 2">
            <a:extLst>
              <a:ext uri="{FF2B5EF4-FFF2-40B4-BE49-F238E27FC236}">
                <a16:creationId xmlns:a16="http://schemas.microsoft.com/office/drawing/2014/main" id="{5565F961-C108-E60F-9EB8-08D60CF80CEC}"/>
              </a:ext>
            </a:extLst>
          </p:cNvPr>
          <p:cNvGrpSpPr/>
          <p:nvPr userDrawn="1"/>
        </p:nvGrpSpPr>
        <p:grpSpPr>
          <a:xfrm>
            <a:off x="231495" y="3413468"/>
            <a:ext cx="3555606" cy="3427460"/>
            <a:chOff x="3607323" y="3304624"/>
            <a:chExt cx="1353539" cy="1268277"/>
          </a:xfrm>
        </p:grpSpPr>
        <p:sp>
          <p:nvSpPr>
            <p:cNvPr id="7" name="任意多边形: 形状 6">
              <a:extLst>
                <a:ext uri="{FF2B5EF4-FFF2-40B4-BE49-F238E27FC236}">
                  <a16:creationId xmlns:a16="http://schemas.microsoft.com/office/drawing/2014/main" id="{9163EEF5-B8BB-D189-11AC-E41BBF9045DB}"/>
                </a:ext>
              </a:extLst>
            </p:cNvPr>
            <p:cNvSpPr/>
            <p:nvPr/>
          </p:nvSpPr>
          <p:spPr>
            <a:xfrm>
              <a:off x="3607323" y="3304624"/>
              <a:ext cx="1339816" cy="1058448"/>
            </a:xfrm>
            <a:custGeom>
              <a:avLst/>
              <a:gdLst>
                <a:gd name="connsiteX0" fmla="*/ 2256462 w 3727114"/>
                <a:gd name="connsiteY0" fmla="*/ 134 h 3354820"/>
                <a:gd name="connsiteX1" fmla="*/ 1035547 w 3727114"/>
                <a:gd name="connsiteY1" fmla="*/ 298838 h 3354820"/>
                <a:gd name="connsiteX2" fmla="*/ 148294 w 3727114"/>
                <a:gd name="connsiteY2" fmla="*/ 1170090 h 3354820"/>
                <a:gd name="connsiteX3" fmla="*/ 127720 w 3727114"/>
                <a:gd name="connsiteY3" fmla="*/ 2393766 h 3354820"/>
                <a:gd name="connsiteX4" fmla="*/ 449379 w 3727114"/>
                <a:gd name="connsiteY4" fmla="*/ 2727141 h 3354820"/>
                <a:gd name="connsiteX5" fmla="*/ 1050025 w 3727114"/>
                <a:gd name="connsiteY5" fmla="*/ 2720379 h 3354820"/>
                <a:gd name="connsiteX6" fmla="*/ 1831075 w 3727114"/>
                <a:gd name="connsiteY6" fmla="*/ 2945454 h 3354820"/>
                <a:gd name="connsiteX7" fmla="*/ 2570978 w 3727114"/>
                <a:gd name="connsiteY7" fmla="*/ 3300451 h 3354820"/>
                <a:gd name="connsiteX8" fmla="*/ 3362981 w 3727114"/>
                <a:gd name="connsiteY8" fmla="*/ 3231300 h 3354820"/>
                <a:gd name="connsiteX9" fmla="*/ 3719216 w 3727114"/>
                <a:gd name="connsiteY9" fmla="*/ 2570074 h 3354820"/>
                <a:gd name="connsiteX10" fmla="*/ 3650350 w 3727114"/>
                <a:gd name="connsiteY10" fmla="*/ 1800359 h 3354820"/>
                <a:gd name="connsiteX11" fmla="*/ 2256462 w 3727114"/>
                <a:gd name="connsiteY11" fmla="*/ 134 h 3354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727114" h="3354820">
                  <a:moveTo>
                    <a:pt x="2256462" y="134"/>
                  </a:moveTo>
                  <a:cubicBezTo>
                    <a:pt x="1834504" y="-4438"/>
                    <a:pt x="1412261" y="108528"/>
                    <a:pt x="1035547" y="298838"/>
                  </a:cubicBezTo>
                  <a:cubicBezTo>
                    <a:pt x="658834" y="489147"/>
                    <a:pt x="330316" y="789089"/>
                    <a:pt x="148294" y="1170090"/>
                  </a:cubicBezTo>
                  <a:cubicBezTo>
                    <a:pt x="-33729" y="1551090"/>
                    <a:pt x="-56970" y="2014290"/>
                    <a:pt x="127720" y="2393766"/>
                  </a:cubicBezTo>
                  <a:cubicBezTo>
                    <a:pt x="196966" y="2535975"/>
                    <a:pt x="301551" y="2670944"/>
                    <a:pt x="449379" y="2727141"/>
                  </a:cubicBezTo>
                  <a:cubicBezTo>
                    <a:pt x="638450" y="2798960"/>
                    <a:pt x="848000" y="2727903"/>
                    <a:pt x="1050025" y="2720379"/>
                  </a:cubicBezTo>
                  <a:cubicBezTo>
                    <a:pt x="1323869" y="2710282"/>
                    <a:pt x="1587902" y="2818772"/>
                    <a:pt x="1831075" y="2945454"/>
                  </a:cubicBezTo>
                  <a:cubicBezTo>
                    <a:pt x="2074249" y="3072137"/>
                    <a:pt x="2308945" y="3220346"/>
                    <a:pt x="2570978" y="3300451"/>
                  </a:cubicBezTo>
                  <a:cubicBezTo>
                    <a:pt x="2833010" y="3380556"/>
                    <a:pt x="3135239" y="3383604"/>
                    <a:pt x="3362981" y="3231300"/>
                  </a:cubicBezTo>
                  <a:cubicBezTo>
                    <a:pt x="3577961" y="3087567"/>
                    <a:pt x="3691975" y="2827249"/>
                    <a:pt x="3719216" y="2570074"/>
                  </a:cubicBezTo>
                  <a:cubicBezTo>
                    <a:pt x="3746458" y="2312899"/>
                    <a:pt x="3698261" y="2054486"/>
                    <a:pt x="3650350" y="1800359"/>
                  </a:cubicBezTo>
                  <a:cubicBezTo>
                    <a:pt x="3600058" y="1534897"/>
                    <a:pt x="3357171" y="11945"/>
                    <a:pt x="2256462" y="134"/>
                  </a:cubicBezTo>
                  <a:close/>
                </a:path>
              </a:pathLst>
            </a:custGeom>
            <a:solidFill>
              <a:schemeClr val="accent5">
                <a:lumMod val="90000"/>
              </a:schemeClr>
            </a:solidFill>
            <a:ln w="9525" cap="flat">
              <a:noFill/>
              <a:prstDash val="solid"/>
              <a:miter/>
            </a:ln>
          </p:spPr>
          <p:txBody>
            <a:bodyPr rtlCol="0" anchor="ctr"/>
            <a:lstStyle/>
            <a:p>
              <a:endParaRPr lang="zh-CN" altLang="en-US" dirty="0"/>
            </a:p>
          </p:txBody>
        </p:sp>
        <p:grpSp>
          <p:nvGrpSpPr>
            <p:cNvPr id="9" name="图形 10886">
              <a:extLst>
                <a:ext uri="{FF2B5EF4-FFF2-40B4-BE49-F238E27FC236}">
                  <a16:creationId xmlns:a16="http://schemas.microsoft.com/office/drawing/2014/main" id="{9EB23F8E-28F5-86A5-73F6-784233C1B75E}"/>
                </a:ext>
              </a:extLst>
            </p:cNvPr>
            <p:cNvGrpSpPr/>
            <p:nvPr/>
          </p:nvGrpSpPr>
          <p:grpSpPr>
            <a:xfrm>
              <a:off x="4463067" y="3714153"/>
              <a:ext cx="497795" cy="858748"/>
              <a:chOff x="9909548" y="2620584"/>
              <a:chExt cx="1384772" cy="2721858"/>
            </a:xfrm>
            <a:solidFill>
              <a:schemeClr val="accent2"/>
            </a:solidFill>
          </p:grpSpPr>
          <p:sp>
            <p:nvSpPr>
              <p:cNvPr id="106" name="任意多边形: 形状 105">
                <a:extLst>
                  <a:ext uri="{FF2B5EF4-FFF2-40B4-BE49-F238E27FC236}">
                    <a16:creationId xmlns:a16="http://schemas.microsoft.com/office/drawing/2014/main" id="{E21C9AC5-0A6A-4C1F-63B9-4DD76776D2C3}"/>
                  </a:ext>
                </a:extLst>
              </p:cNvPr>
              <p:cNvSpPr/>
              <p:nvPr/>
            </p:nvSpPr>
            <p:spPr>
              <a:xfrm>
                <a:off x="10507300" y="2620584"/>
                <a:ext cx="78575" cy="133227"/>
              </a:xfrm>
              <a:custGeom>
                <a:avLst/>
                <a:gdLst>
                  <a:gd name="connsiteX0" fmla="*/ 77873 w 78575"/>
                  <a:gd name="connsiteY0" fmla="*/ 42034 h 133227"/>
                  <a:gd name="connsiteX1" fmla="*/ 23866 w 78575"/>
                  <a:gd name="connsiteY1" fmla="*/ 132998 h 133227"/>
                  <a:gd name="connsiteX2" fmla="*/ 4816 w 78575"/>
                  <a:gd name="connsiteY2" fmla="*/ 128045 h 133227"/>
                  <a:gd name="connsiteX3" fmla="*/ 5769 w 78575"/>
                  <a:gd name="connsiteY3" fmla="*/ 42320 h 133227"/>
                  <a:gd name="connsiteX4" fmla="*/ 48346 w 78575"/>
                  <a:gd name="connsiteY4" fmla="*/ 314 h 133227"/>
                  <a:gd name="connsiteX5" fmla="*/ 77873 w 78575"/>
                  <a:gd name="connsiteY5" fmla="*/ 42034 h 133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575" h="133227">
                    <a:moveTo>
                      <a:pt x="77873" y="42034"/>
                    </a:moveTo>
                    <a:cubicBezTo>
                      <a:pt x="82541" y="80705"/>
                      <a:pt x="63872" y="137284"/>
                      <a:pt x="23866" y="132998"/>
                    </a:cubicBezTo>
                    <a:cubicBezTo>
                      <a:pt x="17332" y="132178"/>
                      <a:pt x="10922" y="130511"/>
                      <a:pt x="4816" y="128045"/>
                    </a:cubicBezTo>
                    <a:cubicBezTo>
                      <a:pt x="8722" y="99470"/>
                      <a:pt x="-8518" y="67180"/>
                      <a:pt x="5769" y="42320"/>
                    </a:cubicBezTo>
                    <a:cubicBezTo>
                      <a:pt x="13484" y="28413"/>
                      <a:pt x="33106" y="2600"/>
                      <a:pt x="48346" y="314"/>
                    </a:cubicBezTo>
                    <a:cubicBezTo>
                      <a:pt x="69110" y="-3019"/>
                      <a:pt x="75206" y="20793"/>
                      <a:pt x="77873" y="42034"/>
                    </a:cubicBezTo>
                    <a:close/>
                  </a:path>
                </a:pathLst>
              </a:custGeom>
              <a:grpFill/>
              <a:ln w="9525" cap="flat">
                <a:noFill/>
                <a:prstDash val="solid"/>
                <a:miter/>
              </a:ln>
            </p:spPr>
            <p:txBody>
              <a:bodyPr rtlCol="0" anchor="ctr"/>
              <a:lstStyle/>
              <a:p>
                <a:endParaRPr lang="zh-CN" altLang="en-US"/>
              </a:p>
            </p:txBody>
          </p:sp>
          <p:sp>
            <p:nvSpPr>
              <p:cNvPr id="107" name="任意多边形: 形状 106">
                <a:extLst>
                  <a:ext uri="{FF2B5EF4-FFF2-40B4-BE49-F238E27FC236}">
                    <a16:creationId xmlns:a16="http://schemas.microsoft.com/office/drawing/2014/main" id="{A26B3164-A292-AF77-0A4D-0FC15354309E}"/>
                  </a:ext>
                </a:extLst>
              </p:cNvPr>
              <p:cNvSpPr/>
              <p:nvPr/>
            </p:nvSpPr>
            <p:spPr>
              <a:xfrm>
                <a:off x="10424033" y="2766204"/>
                <a:ext cx="117040" cy="69714"/>
              </a:xfrm>
              <a:custGeom>
                <a:avLst/>
                <a:gdLst>
                  <a:gd name="connsiteX0" fmla="*/ 117040 w 117040"/>
                  <a:gd name="connsiteY0" fmla="*/ 18905 h 69714"/>
                  <a:gd name="connsiteX1" fmla="*/ 42460 w 117040"/>
                  <a:gd name="connsiteY1" fmla="*/ 69674 h 69714"/>
                  <a:gd name="connsiteX2" fmla="*/ 15408 w 117040"/>
                  <a:gd name="connsiteY2" fmla="*/ 61101 h 69714"/>
                  <a:gd name="connsiteX3" fmla="*/ 73 w 117040"/>
                  <a:gd name="connsiteY3" fmla="*/ 38622 h 69714"/>
                  <a:gd name="connsiteX4" fmla="*/ 17123 w 117040"/>
                  <a:gd name="connsiteY4" fmla="*/ 9000 h 69714"/>
                  <a:gd name="connsiteX5" fmla="*/ 52461 w 117040"/>
                  <a:gd name="connsiteY5" fmla="*/ 237 h 69714"/>
                  <a:gd name="connsiteX6" fmla="*/ 91323 w 117040"/>
                  <a:gd name="connsiteY6" fmla="*/ 4237 h 69714"/>
                  <a:gd name="connsiteX7" fmla="*/ 117040 w 117040"/>
                  <a:gd name="connsiteY7" fmla="*/ 18905 h 69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7040" h="69714">
                    <a:moveTo>
                      <a:pt x="117040" y="18905"/>
                    </a:moveTo>
                    <a:cubicBezTo>
                      <a:pt x="103705" y="47480"/>
                      <a:pt x="85417" y="70817"/>
                      <a:pt x="42460" y="69674"/>
                    </a:cubicBezTo>
                    <a:cubicBezTo>
                      <a:pt x="32839" y="69283"/>
                      <a:pt x="23505" y="66321"/>
                      <a:pt x="15408" y="61101"/>
                    </a:cubicBezTo>
                    <a:cubicBezTo>
                      <a:pt x="7283" y="56186"/>
                      <a:pt x="1683" y="47985"/>
                      <a:pt x="73" y="38622"/>
                    </a:cubicBezTo>
                    <a:cubicBezTo>
                      <a:pt x="-784" y="26202"/>
                      <a:pt x="5950" y="14495"/>
                      <a:pt x="17123" y="9000"/>
                    </a:cubicBezTo>
                    <a:cubicBezTo>
                      <a:pt x="28143" y="3599"/>
                      <a:pt x="40193" y="608"/>
                      <a:pt x="52461" y="237"/>
                    </a:cubicBezTo>
                    <a:cubicBezTo>
                      <a:pt x="65548" y="-592"/>
                      <a:pt x="78683" y="760"/>
                      <a:pt x="91323" y="4237"/>
                    </a:cubicBezTo>
                    <a:cubicBezTo>
                      <a:pt x="100686" y="7599"/>
                      <a:pt x="109382" y="12562"/>
                      <a:pt x="117040" y="18905"/>
                    </a:cubicBezTo>
                    <a:close/>
                  </a:path>
                </a:pathLst>
              </a:custGeom>
              <a:grpFill/>
              <a:ln w="9525" cap="flat">
                <a:noFill/>
                <a:prstDash val="solid"/>
                <a:miter/>
              </a:ln>
            </p:spPr>
            <p:txBody>
              <a:bodyPr rtlCol="0" anchor="ctr"/>
              <a:lstStyle/>
              <a:p>
                <a:endParaRPr lang="zh-CN" altLang="en-US"/>
              </a:p>
            </p:txBody>
          </p:sp>
          <p:sp>
            <p:nvSpPr>
              <p:cNvPr id="108" name="任意多边形: 形状 107">
                <a:extLst>
                  <a:ext uri="{FF2B5EF4-FFF2-40B4-BE49-F238E27FC236}">
                    <a16:creationId xmlns:a16="http://schemas.microsoft.com/office/drawing/2014/main" id="{7F515C1E-FEF6-243E-9110-598A67567BE9}"/>
                  </a:ext>
                </a:extLst>
              </p:cNvPr>
              <p:cNvSpPr/>
              <p:nvPr/>
            </p:nvSpPr>
            <p:spPr>
              <a:xfrm>
                <a:off x="10446109" y="2681382"/>
                <a:ext cx="139541" cy="147066"/>
              </a:xfrm>
              <a:custGeom>
                <a:avLst/>
                <a:gdLst>
                  <a:gd name="connsiteX0" fmla="*/ 0 w 139541"/>
                  <a:gd name="connsiteY0" fmla="*/ 0 h 147066"/>
                  <a:gd name="connsiteX1" fmla="*/ 139541 w 139541"/>
                  <a:gd name="connsiteY1" fmla="*/ 147066 h 147066"/>
                </a:gdLst>
                <a:ahLst/>
                <a:cxnLst>
                  <a:cxn ang="0">
                    <a:pos x="connsiteX0" y="connsiteY0"/>
                  </a:cxn>
                  <a:cxn ang="0">
                    <a:pos x="connsiteX1" y="connsiteY1"/>
                  </a:cxn>
                </a:cxnLst>
                <a:rect l="l" t="t" r="r" b="b"/>
                <a:pathLst>
                  <a:path w="139541" h="147066">
                    <a:moveTo>
                      <a:pt x="0" y="0"/>
                    </a:moveTo>
                    <a:cubicBezTo>
                      <a:pt x="45053" y="51530"/>
                      <a:pt x="94679" y="97441"/>
                      <a:pt x="139541" y="147066"/>
                    </a:cubicBezTo>
                  </a:path>
                </a:pathLst>
              </a:custGeom>
              <a:grpFill/>
              <a:ln w="9525" cap="flat">
                <a:solidFill>
                  <a:schemeClr val="accent1"/>
                </a:solidFill>
                <a:prstDash val="solid"/>
                <a:miter/>
              </a:ln>
            </p:spPr>
            <p:txBody>
              <a:bodyPr rtlCol="0" anchor="ctr"/>
              <a:lstStyle/>
              <a:p>
                <a:endParaRPr lang="zh-CN" altLang="en-US" dirty="0"/>
              </a:p>
            </p:txBody>
          </p:sp>
          <p:sp>
            <p:nvSpPr>
              <p:cNvPr id="109" name="任意多边形: 形状 108">
                <a:extLst>
                  <a:ext uri="{FF2B5EF4-FFF2-40B4-BE49-F238E27FC236}">
                    <a16:creationId xmlns:a16="http://schemas.microsoft.com/office/drawing/2014/main" id="{E034C3B5-3456-B350-B2D5-FD903FDC7036}"/>
                  </a:ext>
                </a:extLst>
              </p:cNvPr>
              <p:cNvSpPr/>
              <p:nvPr/>
            </p:nvSpPr>
            <p:spPr>
              <a:xfrm>
                <a:off x="10646962" y="2769864"/>
                <a:ext cx="82051" cy="136583"/>
              </a:xfrm>
              <a:custGeom>
                <a:avLst/>
                <a:gdLst>
                  <a:gd name="connsiteX0" fmla="*/ 81849 w 82051"/>
                  <a:gd name="connsiteY0" fmla="*/ 50679 h 136583"/>
                  <a:gd name="connsiteX1" fmla="*/ 65561 w 82051"/>
                  <a:gd name="connsiteY1" fmla="*/ 112782 h 136583"/>
                  <a:gd name="connsiteX2" fmla="*/ 17936 w 82051"/>
                  <a:gd name="connsiteY2" fmla="*/ 135452 h 136583"/>
                  <a:gd name="connsiteX3" fmla="*/ 29 w 82051"/>
                  <a:gd name="connsiteY3" fmla="*/ 128117 h 136583"/>
                  <a:gd name="connsiteX4" fmla="*/ 1077 w 82051"/>
                  <a:gd name="connsiteY4" fmla="*/ 83350 h 136583"/>
                  <a:gd name="connsiteX5" fmla="*/ 6697 w 82051"/>
                  <a:gd name="connsiteY5" fmla="*/ 40868 h 136583"/>
                  <a:gd name="connsiteX6" fmla="*/ 50321 w 82051"/>
                  <a:gd name="connsiteY6" fmla="*/ 6 h 136583"/>
                  <a:gd name="connsiteX7" fmla="*/ 81849 w 82051"/>
                  <a:gd name="connsiteY7" fmla="*/ 50679 h 136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051" h="136583">
                    <a:moveTo>
                      <a:pt x="81849" y="50679"/>
                    </a:moveTo>
                    <a:cubicBezTo>
                      <a:pt x="83230" y="72596"/>
                      <a:pt x="77525" y="94370"/>
                      <a:pt x="65561" y="112782"/>
                    </a:cubicBezTo>
                    <a:cubicBezTo>
                      <a:pt x="54036" y="129927"/>
                      <a:pt x="36986" y="140119"/>
                      <a:pt x="17936" y="135452"/>
                    </a:cubicBezTo>
                    <a:cubicBezTo>
                      <a:pt x="11735" y="133623"/>
                      <a:pt x="5735" y="131165"/>
                      <a:pt x="29" y="128117"/>
                    </a:cubicBezTo>
                    <a:cubicBezTo>
                      <a:pt x="2820" y="113353"/>
                      <a:pt x="3173" y="98228"/>
                      <a:pt x="1077" y="83350"/>
                    </a:cubicBezTo>
                    <a:cubicBezTo>
                      <a:pt x="-1457" y="68948"/>
                      <a:pt x="506" y="54118"/>
                      <a:pt x="6697" y="40868"/>
                    </a:cubicBezTo>
                    <a:cubicBezTo>
                      <a:pt x="14698" y="27057"/>
                      <a:pt x="33748" y="387"/>
                      <a:pt x="50321" y="6"/>
                    </a:cubicBezTo>
                    <a:cubicBezTo>
                      <a:pt x="72419" y="-470"/>
                      <a:pt x="80611" y="27533"/>
                      <a:pt x="81849" y="50679"/>
                    </a:cubicBezTo>
                    <a:close/>
                  </a:path>
                </a:pathLst>
              </a:custGeom>
              <a:grpFill/>
              <a:ln w="9525" cap="flat">
                <a:noFill/>
                <a:prstDash val="solid"/>
                <a:miter/>
              </a:ln>
            </p:spPr>
            <p:txBody>
              <a:bodyPr rtlCol="0" anchor="ctr"/>
              <a:lstStyle/>
              <a:p>
                <a:endParaRPr lang="zh-CN" altLang="en-US"/>
              </a:p>
            </p:txBody>
          </p:sp>
          <p:sp>
            <p:nvSpPr>
              <p:cNvPr id="110" name="任意多边形: 形状 109">
                <a:extLst>
                  <a:ext uri="{FF2B5EF4-FFF2-40B4-BE49-F238E27FC236}">
                    <a16:creationId xmlns:a16="http://schemas.microsoft.com/office/drawing/2014/main" id="{AC627FB6-1856-C1EC-7113-C6A218412D27}"/>
                  </a:ext>
                </a:extLst>
              </p:cNvPr>
              <p:cNvSpPr/>
              <p:nvPr/>
            </p:nvSpPr>
            <p:spPr>
              <a:xfrm>
                <a:off x="10554107" y="2911896"/>
                <a:ext cx="115649" cy="66049"/>
              </a:xfrm>
              <a:custGeom>
                <a:avLst/>
                <a:gdLst>
                  <a:gd name="connsiteX0" fmla="*/ 115649 w 115649"/>
                  <a:gd name="connsiteY0" fmla="*/ 25899 h 66049"/>
                  <a:gd name="connsiteX1" fmla="*/ 83550 w 115649"/>
                  <a:gd name="connsiteY1" fmla="*/ 57522 h 66049"/>
                  <a:gd name="connsiteX2" fmla="*/ 34210 w 115649"/>
                  <a:gd name="connsiteY2" fmla="*/ 64761 h 66049"/>
                  <a:gd name="connsiteX3" fmla="*/ 10398 w 115649"/>
                  <a:gd name="connsiteY3" fmla="*/ 54570 h 66049"/>
                  <a:gd name="connsiteX4" fmla="*/ 16 w 115649"/>
                  <a:gd name="connsiteY4" fmla="*/ 33615 h 66049"/>
                  <a:gd name="connsiteX5" fmla="*/ 20494 w 115649"/>
                  <a:gd name="connsiteY5" fmla="*/ 6468 h 66049"/>
                  <a:gd name="connsiteX6" fmla="*/ 55356 w 115649"/>
                  <a:gd name="connsiteY6" fmla="*/ 87 h 66049"/>
                  <a:gd name="connsiteX7" fmla="*/ 92694 w 115649"/>
                  <a:gd name="connsiteY7" fmla="*/ 7802 h 66049"/>
                  <a:gd name="connsiteX8" fmla="*/ 115649 w 115649"/>
                  <a:gd name="connsiteY8" fmla="*/ 25899 h 66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649" h="66049">
                    <a:moveTo>
                      <a:pt x="115649" y="25899"/>
                    </a:moveTo>
                    <a:cubicBezTo>
                      <a:pt x="107581" y="38815"/>
                      <a:pt x="96590" y="49655"/>
                      <a:pt x="83550" y="57522"/>
                    </a:cubicBezTo>
                    <a:cubicBezTo>
                      <a:pt x="68358" y="65323"/>
                      <a:pt x="51003" y="67866"/>
                      <a:pt x="34210" y="64761"/>
                    </a:cubicBezTo>
                    <a:cubicBezTo>
                      <a:pt x="25486" y="63628"/>
                      <a:pt x="17237" y="60104"/>
                      <a:pt x="10398" y="54570"/>
                    </a:cubicBezTo>
                    <a:cubicBezTo>
                      <a:pt x="3626" y="49788"/>
                      <a:pt x="-280" y="41901"/>
                      <a:pt x="16" y="33615"/>
                    </a:cubicBezTo>
                    <a:cubicBezTo>
                      <a:pt x="1559" y="21584"/>
                      <a:pt x="9350" y="11259"/>
                      <a:pt x="20494" y="6468"/>
                    </a:cubicBezTo>
                    <a:cubicBezTo>
                      <a:pt x="31477" y="1706"/>
                      <a:pt x="43402" y="-475"/>
                      <a:pt x="55356" y="87"/>
                    </a:cubicBezTo>
                    <a:cubicBezTo>
                      <a:pt x="68196" y="134"/>
                      <a:pt x="80892" y="2754"/>
                      <a:pt x="92694" y="7802"/>
                    </a:cubicBezTo>
                    <a:cubicBezTo>
                      <a:pt x="101343" y="12440"/>
                      <a:pt x="109115" y="18575"/>
                      <a:pt x="115649" y="25899"/>
                    </a:cubicBezTo>
                    <a:close/>
                  </a:path>
                </a:pathLst>
              </a:custGeom>
              <a:grpFill/>
              <a:ln w="9525" cap="flat">
                <a:noFill/>
                <a:prstDash val="solid"/>
                <a:miter/>
              </a:ln>
            </p:spPr>
            <p:txBody>
              <a:bodyPr rtlCol="0" anchor="ctr"/>
              <a:lstStyle/>
              <a:p>
                <a:endParaRPr lang="zh-CN" altLang="en-US"/>
              </a:p>
            </p:txBody>
          </p:sp>
          <p:sp>
            <p:nvSpPr>
              <p:cNvPr id="111" name="任意多边形: 形状 110">
                <a:extLst>
                  <a:ext uri="{FF2B5EF4-FFF2-40B4-BE49-F238E27FC236}">
                    <a16:creationId xmlns:a16="http://schemas.microsoft.com/office/drawing/2014/main" id="{271FE0C1-FD02-7292-C15F-2A82EA3EEBEE}"/>
                  </a:ext>
                </a:extLst>
              </p:cNvPr>
              <p:cNvSpPr/>
              <p:nvPr/>
            </p:nvSpPr>
            <p:spPr>
              <a:xfrm>
                <a:off x="10585650" y="2828925"/>
                <a:ext cx="119729" cy="159734"/>
              </a:xfrm>
              <a:custGeom>
                <a:avLst/>
                <a:gdLst>
                  <a:gd name="connsiteX0" fmla="*/ 0 w 119729"/>
                  <a:gd name="connsiteY0" fmla="*/ 0 h 159734"/>
                  <a:gd name="connsiteX1" fmla="*/ 64008 w 119729"/>
                  <a:gd name="connsiteY1" fmla="*/ 76771 h 159734"/>
                  <a:gd name="connsiteX2" fmla="*/ 119729 w 119729"/>
                  <a:gd name="connsiteY2" fmla="*/ 159734 h 159734"/>
                </a:gdLst>
                <a:ahLst/>
                <a:cxnLst>
                  <a:cxn ang="0">
                    <a:pos x="connsiteX0" y="connsiteY0"/>
                  </a:cxn>
                  <a:cxn ang="0">
                    <a:pos x="connsiteX1" y="connsiteY1"/>
                  </a:cxn>
                  <a:cxn ang="0">
                    <a:pos x="connsiteX2" y="connsiteY2"/>
                  </a:cxn>
                </a:cxnLst>
                <a:rect l="l" t="t" r="r" b="b"/>
                <a:pathLst>
                  <a:path w="119729" h="159734">
                    <a:moveTo>
                      <a:pt x="0" y="0"/>
                    </a:moveTo>
                    <a:cubicBezTo>
                      <a:pt x="22765" y="24479"/>
                      <a:pt x="43625" y="50483"/>
                      <a:pt x="64008" y="76771"/>
                    </a:cubicBezTo>
                    <a:cubicBezTo>
                      <a:pt x="84392" y="103061"/>
                      <a:pt x="102679" y="131064"/>
                      <a:pt x="119729" y="159734"/>
                    </a:cubicBezTo>
                  </a:path>
                </a:pathLst>
              </a:custGeom>
              <a:grpFill/>
              <a:ln w="9525" cap="flat">
                <a:solidFill>
                  <a:schemeClr val="accent1"/>
                </a:solidFill>
                <a:prstDash val="solid"/>
                <a:miter/>
              </a:ln>
            </p:spPr>
            <p:txBody>
              <a:bodyPr rtlCol="0" anchor="ctr"/>
              <a:lstStyle/>
              <a:p>
                <a:endParaRPr lang="zh-CN" altLang="en-US"/>
              </a:p>
            </p:txBody>
          </p:sp>
          <p:sp>
            <p:nvSpPr>
              <p:cNvPr id="112" name="任意多边形: 形状 111">
                <a:extLst>
                  <a:ext uri="{FF2B5EF4-FFF2-40B4-BE49-F238E27FC236}">
                    <a16:creationId xmlns:a16="http://schemas.microsoft.com/office/drawing/2014/main" id="{F254B410-537D-3397-B05B-51905FF01DFA}"/>
                  </a:ext>
                </a:extLst>
              </p:cNvPr>
              <p:cNvSpPr/>
              <p:nvPr/>
            </p:nvSpPr>
            <p:spPr>
              <a:xfrm>
                <a:off x="10752433" y="2951959"/>
                <a:ext cx="96030" cy="130076"/>
              </a:xfrm>
              <a:custGeom>
                <a:avLst/>
                <a:gdLst>
                  <a:gd name="connsiteX0" fmla="*/ 94964 w 96030"/>
                  <a:gd name="connsiteY0" fmla="*/ 55368 h 130076"/>
                  <a:gd name="connsiteX1" fmla="*/ 16288 w 96030"/>
                  <a:gd name="connsiteY1" fmla="*/ 126711 h 130076"/>
                  <a:gd name="connsiteX2" fmla="*/ 0 w 96030"/>
                  <a:gd name="connsiteY2" fmla="*/ 116233 h 130076"/>
                  <a:gd name="connsiteX3" fmla="*/ 6572 w 96030"/>
                  <a:gd name="connsiteY3" fmla="*/ 94992 h 130076"/>
                  <a:gd name="connsiteX4" fmla="*/ 9335 w 96030"/>
                  <a:gd name="connsiteY4" fmla="*/ 72513 h 130076"/>
                  <a:gd name="connsiteX5" fmla="*/ 23336 w 96030"/>
                  <a:gd name="connsiteY5" fmla="*/ 31937 h 130076"/>
                  <a:gd name="connsiteX6" fmla="*/ 74104 w 96030"/>
                  <a:gd name="connsiteY6" fmla="*/ 219 h 130076"/>
                  <a:gd name="connsiteX7" fmla="*/ 94964 w 96030"/>
                  <a:gd name="connsiteY7" fmla="*/ 55368 h 130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030" h="130076">
                    <a:moveTo>
                      <a:pt x="94964" y="55368"/>
                    </a:moveTo>
                    <a:cubicBezTo>
                      <a:pt x="89154" y="97088"/>
                      <a:pt x="53054" y="142998"/>
                      <a:pt x="16288" y="126711"/>
                    </a:cubicBezTo>
                    <a:cubicBezTo>
                      <a:pt x="10420" y="123958"/>
                      <a:pt x="4944" y="120434"/>
                      <a:pt x="0" y="116233"/>
                    </a:cubicBezTo>
                    <a:cubicBezTo>
                      <a:pt x="3172" y="109489"/>
                      <a:pt x="5382" y="102346"/>
                      <a:pt x="6572" y="94992"/>
                    </a:cubicBezTo>
                    <a:cubicBezTo>
                      <a:pt x="7811" y="87658"/>
                      <a:pt x="8477" y="80038"/>
                      <a:pt x="9335" y="72513"/>
                    </a:cubicBezTo>
                    <a:cubicBezTo>
                      <a:pt x="9715" y="57873"/>
                      <a:pt x="14602" y="43700"/>
                      <a:pt x="23336" y="31937"/>
                    </a:cubicBezTo>
                    <a:cubicBezTo>
                      <a:pt x="33909" y="19935"/>
                      <a:pt x="57436" y="-2448"/>
                      <a:pt x="74104" y="219"/>
                    </a:cubicBezTo>
                    <a:cubicBezTo>
                      <a:pt x="95536" y="4029"/>
                      <a:pt x="98012" y="32889"/>
                      <a:pt x="94964" y="55368"/>
                    </a:cubicBezTo>
                    <a:close/>
                  </a:path>
                </a:pathLst>
              </a:custGeom>
              <a:grpFill/>
              <a:ln w="9525" cap="flat">
                <a:noFill/>
                <a:prstDash val="solid"/>
                <a:miter/>
              </a:ln>
            </p:spPr>
            <p:txBody>
              <a:bodyPr rtlCol="0" anchor="ctr"/>
              <a:lstStyle/>
              <a:p>
                <a:endParaRPr lang="zh-CN" altLang="en-US"/>
              </a:p>
            </p:txBody>
          </p:sp>
          <p:sp>
            <p:nvSpPr>
              <p:cNvPr id="113" name="任意多边形: 形状 112">
                <a:extLst>
                  <a:ext uri="{FF2B5EF4-FFF2-40B4-BE49-F238E27FC236}">
                    <a16:creationId xmlns:a16="http://schemas.microsoft.com/office/drawing/2014/main" id="{89948934-AC52-7166-1FD5-A31B9FD74CC9}"/>
                  </a:ext>
                </a:extLst>
              </p:cNvPr>
              <p:cNvSpPr/>
              <p:nvPr/>
            </p:nvSpPr>
            <p:spPr>
              <a:xfrm>
                <a:off x="10651738" y="3072450"/>
                <a:ext cx="116125" cy="68522"/>
              </a:xfrm>
              <a:custGeom>
                <a:avLst/>
                <a:gdLst>
                  <a:gd name="connsiteX0" fmla="*/ 116125 w 116125"/>
                  <a:gd name="connsiteY0" fmla="*/ 39081 h 68522"/>
                  <a:gd name="connsiteX1" fmla="*/ 29162 w 116125"/>
                  <a:gd name="connsiteY1" fmla="*/ 62989 h 68522"/>
                  <a:gd name="connsiteX2" fmla="*/ 587 w 116125"/>
                  <a:gd name="connsiteY2" fmla="*/ 24889 h 68522"/>
                  <a:gd name="connsiteX3" fmla="*/ 25543 w 116125"/>
                  <a:gd name="connsiteY3" fmla="*/ 2029 h 68522"/>
                  <a:gd name="connsiteX4" fmla="*/ 61452 w 116125"/>
                  <a:gd name="connsiteY4" fmla="*/ 2029 h 68522"/>
                  <a:gd name="connsiteX5" fmla="*/ 96599 w 116125"/>
                  <a:gd name="connsiteY5" fmla="*/ 16888 h 68522"/>
                  <a:gd name="connsiteX6" fmla="*/ 116125 w 116125"/>
                  <a:gd name="connsiteY6" fmla="*/ 39081 h 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6125" h="68522">
                    <a:moveTo>
                      <a:pt x="116125" y="39081"/>
                    </a:moveTo>
                    <a:cubicBezTo>
                      <a:pt x="93742" y="62227"/>
                      <a:pt x="68977" y="77181"/>
                      <a:pt x="29162" y="62989"/>
                    </a:cubicBezTo>
                    <a:cubicBezTo>
                      <a:pt x="12113" y="57369"/>
                      <a:pt x="-3223" y="41843"/>
                      <a:pt x="587" y="24889"/>
                    </a:cubicBezTo>
                    <a:cubicBezTo>
                      <a:pt x="4111" y="13287"/>
                      <a:pt x="13675" y="4524"/>
                      <a:pt x="25543" y="2029"/>
                    </a:cubicBezTo>
                    <a:cubicBezTo>
                      <a:pt x="37363" y="-676"/>
                      <a:pt x="49631" y="-676"/>
                      <a:pt x="61452" y="2029"/>
                    </a:cubicBezTo>
                    <a:cubicBezTo>
                      <a:pt x="73987" y="4763"/>
                      <a:pt x="85903" y="9801"/>
                      <a:pt x="96599" y="16888"/>
                    </a:cubicBezTo>
                    <a:cubicBezTo>
                      <a:pt x="104476" y="22955"/>
                      <a:pt x="111106" y="30499"/>
                      <a:pt x="116125" y="39081"/>
                    </a:cubicBezTo>
                    <a:close/>
                  </a:path>
                </a:pathLst>
              </a:custGeom>
              <a:grpFill/>
              <a:ln w="9525" cap="flat">
                <a:noFill/>
                <a:prstDash val="solid"/>
                <a:miter/>
              </a:ln>
            </p:spPr>
            <p:txBody>
              <a:bodyPr rtlCol="0" anchor="ctr"/>
              <a:lstStyle/>
              <a:p>
                <a:endParaRPr lang="zh-CN" altLang="en-US"/>
              </a:p>
            </p:txBody>
          </p:sp>
          <p:sp>
            <p:nvSpPr>
              <p:cNvPr id="114" name="任意多边形: 形状 113">
                <a:extLst>
                  <a:ext uri="{FF2B5EF4-FFF2-40B4-BE49-F238E27FC236}">
                    <a16:creationId xmlns:a16="http://schemas.microsoft.com/office/drawing/2014/main" id="{A7FFCEB7-17EC-2EF3-0FBD-C01763578123}"/>
                  </a:ext>
                </a:extLst>
              </p:cNvPr>
              <p:cNvSpPr/>
              <p:nvPr/>
            </p:nvSpPr>
            <p:spPr>
              <a:xfrm>
                <a:off x="10705094" y="2988183"/>
                <a:ext cx="89820" cy="179070"/>
              </a:xfrm>
              <a:custGeom>
                <a:avLst/>
                <a:gdLst>
                  <a:gd name="connsiteX0" fmla="*/ 0 w 89820"/>
                  <a:gd name="connsiteY0" fmla="*/ 0 h 179070"/>
                  <a:gd name="connsiteX1" fmla="*/ 89821 w 89820"/>
                  <a:gd name="connsiteY1" fmla="*/ 179070 h 179070"/>
                </a:gdLst>
                <a:ahLst/>
                <a:cxnLst>
                  <a:cxn ang="0">
                    <a:pos x="connsiteX0" y="connsiteY0"/>
                  </a:cxn>
                  <a:cxn ang="0">
                    <a:pos x="connsiteX1" y="connsiteY1"/>
                  </a:cxn>
                </a:cxnLst>
                <a:rect l="l" t="t" r="r" b="b"/>
                <a:pathLst>
                  <a:path w="89820" h="179070">
                    <a:moveTo>
                      <a:pt x="0" y="0"/>
                    </a:moveTo>
                    <a:cubicBezTo>
                      <a:pt x="34338" y="57379"/>
                      <a:pt x="64360" y="117234"/>
                      <a:pt x="89821" y="179070"/>
                    </a:cubicBezTo>
                  </a:path>
                </a:pathLst>
              </a:custGeom>
              <a:grpFill/>
              <a:ln w="9525" cap="flat">
                <a:solidFill>
                  <a:schemeClr val="accent1"/>
                </a:solidFill>
                <a:prstDash val="solid"/>
                <a:miter/>
              </a:ln>
            </p:spPr>
            <p:txBody>
              <a:bodyPr rtlCol="0" anchor="ctr"/>
              <a:lstStyle/>
              <a:p>
                <a:endParaRPr lang="zh-CN" altLang="en-US"/>
              </a:p>
            </p:txBody>
          </p:sp>
          <p:sp>
            <p:nvSpPr>
              <p:cNvPr id="115" name="任意多边形: 形状 114">
                <a:extLst>
                  <a:ext uri="{FF2B5EF4-FFF2-40B4-BE49-F238E27FC236}">
                    <a16:creationId xmlns:a16="http://schemas.microsoft.com/office/drawing/2014/main" id="{57A7516B-98AE-1F80-2151-60E047607EAD}"/>
                  </a:ext>
                </a:extLst>
              </p:cNvPr>
              <p:cNvSpPr/>
              <p:nvPr/>
            </p:nvSpPr>
            <p:spPr>
              <a:xfrm>
                <a:off x="10829014" y="3148394"/>
                <a:ext cx="108379" cy="125652"/>
              </a:xfrm>
              <a:custGeom>
                <a:avLst/>
                <a:gdLst>
                  <a:gd name="connsiteX0" fmla="*/ 104680 w 108379"/>
                  <a:gd name="connsiteY0" fmla="*/ 62388 h 125652"/>
                  <a:gd name="connsiteX1" fmla="*/ 66580 w 108379"/>
                  <a:gd name="connsiteY1" fmla="*/ 115537 h 125652"/>
                  <a:gd name="connsiteX2" fmla="*/ 13906 w 108379"/>
                  <a:gd name="connsiteY2" fmla="*/ 118109 h 125652"/>
                  <a:gd name="connsiteX3" fmla="*/ 0 w 108379"/>
                  <a:gd name="connsiteY3" fmla="*/ 104679 h 125652"/>
                  <a:gd name="connsiteX4" fmla="*/ 16669 w 108379"/>
                  <a:gd name="connsiteY4" fmla="*/ 62959 h 125652"/>
                  <a:gd name="connsiteX5" fmla="*/ 35719 w 108379"/>
                  <a:gd name="connsiteY5" fmla="*/ 24859 h 125652"/>
                  <a:gd name="connsiteX6" fmla="*/ 90392 w 108379"/>
                  <a:gd name="connsiteY6" fmla="*/ 666 h 125652"/>
                  <a:gd name="connsiteX7" fmla="*/ 107347 w 108379"/>
                  <a:gd name="connsiteY7" fmla="*/ 23145 h 125652"/>
                  <a:gd name="connsiteX8" fmla="*/ 104680 w 108379"/>
                  <a:gd name="connsiteY8" fmla="*/ 62388 h 125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8379" h="125652">
                    <a:moveTo>
                      <a:pt x="104680" y="62388"/>
                    </a:moveTo>
                    <a:cubicBezTo>
                      <a:pt x="98498" y="83972"/>
                      <a:pt x="85030" y="102745"/>
                      <a:pt x="66580" y="115537"/>
                    </a:cubicBezTo>
                    <a:cubicBezTo>
                      <a:pt x="49435" y="127063"/>
                      <a:pt x="29908" y="129825"/>
                      <a:pt x="13906" y="118109"/>
                    </a:cubicBezTo>
                    <a:cubicBezTo>
                      <a:pt x="8772" y="114175"/>
                      <a:pt x="4105" y="109670"/>
                      <a:pt x="0" y="104679"/>
                    </a:cubicBezTo>
                    <a:cubicBezTo>
                      <a:pt x="8258" y="92011"/>
                      <a:pt x="13925" y="77828"/>
                      <a:pt x="16669" y="62959"/>
                    </a:cubicBezTo>
                    <a:cubicBezTo>
                      <a:pt x="18850" y="48567"/>
                      <a:pt x="25517" y="35242"/>
                      <a:pt x="35719" y="24859"/>
                    </a:cubicBezTo>
                    <a:cubicBezTo>
                      <a:pt x="47720" y="14573"/>
                      <a:pt x="74581" y="-3716"/>
                      <a:pt x="90392" y="666"/>
                    </a:cubicBezTo>
                    <a:cubicBezTo>
                      <a:pt x="100184" y="3885"/>
                      <a:pt x="106947" y="12849"/>
                      <a:pt x="107347" y="23145"/>
                    </a:cubicBezTo>
                    <a:cubicBezTo>
                      <a:pt x="109347" y="36261"/>
                      <a:pt x="108433" y="49663"/>
                      <a:pt x="104680" y="62388"/>
                    </a:cubicBezTo>
                    <a:close/>
                  </a:path>
                </a:pathLst>
              </a:custGeom>
              <a:grpFill/>
              <a:ln w="9525" cap="flat">
                <a:noFill/>
                <a:prstDash val="solid"/>
                <a:miter/>
              </a:ln>
            </p:spPr>
            <p:txBody>
              <a:bodyPr rtlCol="0" anchor="ctr"/>
              <a:lstStyle/>
              <a:p>
                <a:endParaRPr lang="zh-CN" altLang="en-US"/>
              </a:p>
            </p:txBody>
          </p:sp>
          <p:sp>
            <p:nvSpPr>
              <p:cNvPr id="116" name="任意多边形: 形状 115">
                <a:extLst>
                  <a:ext uri="{FF2B5EF4-FFF2-40B4-BE49-F238E27FC236}">
                    <a16:creationId xmlns:a16="http://schemas.microsoft.com/office/drawing/2014/main" id="{23EDB49D-92C0-C409-4B01-D1DA3E350815}"/>
                  </a:ext>
                </a:extLst>
              </p:cNvPr>
              <p:cNvSpPr/>
              <p:nvPr/>
            </p:nvSpPr>
            <p:spPr>
              <a:xfrm>
                <a:off x="10723703" y="3247128"/>
                <a:ext cx="111406" cy="67822"/>
              </a:xfrm>
              <a:custGeom>
                <a:avLst/>
                <a:gdLst>
                  <a:gd name="connsiteX0" fmla="*/ 111406 w 111406"/>
                  <a:gd name="connsiteY0" fmla="*/ 51189 h 67822"/>
                  <a:gd name="connsiteX1" fmla="*/ 21395 w 111406"/>
                  <a:gd name="connsiteY1" fmla="*/ 55570 h 67822"/>
                  <a:gd name="connsiteX2" fmla="*/ 2345 w 111406"/>
                  <a:gd name="connsiteY2" fmla="*/ 17470 h 67822"/>
                  <a:gd name="connsiteX3" fmla="*/ 30920 w 111406"/>
                  <a:gd name="connsiteY3" fmla="*/ 420 h 67822"/>
                  <a:gd name="connsiteX4" fmla="*/ 65496 w 111406"/>
                  <a:gd name="connsiteY4" fmla="*/ 5278 h 67822"/>
                  <a:gd name="connsiteX5" fmla="*/ 97024 w 111406"/>
                  <a:gd name="connsiteY5" fmla="*/ 25662 h 67822"/>
                  <a:gd name="connsiteX6" fmla="*/ 111406 w 111406"/>
                  <a:gd name="connsiteY6" fmla="*/ 51189 h 67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1406" h="67822">
                    <a:moveTo>
                      <a:pt x="111406" y="51189"/>
                    </a:moveTo>
                    <a:cubicBezTo>
                      <a:pt x="84355" y="68524"/>
                      <a:pt x="56543" y="75858"/>
                      <a:pt x="21395" y="55570"/>
                    </a:cubicBezTo>
                    <a:cubicBezTo>
                      <a:pt x="6536" y="47093"/>
                      <a:pt x="-5180" y="31377"/>
                      <a:pt x="2345" y="17470"/>
                    </a:cubicBezTo>
                    <a:cubicBezTo>
                      <a:pt x="8870" y="7831"/>
                      <a:pt x="19338" y="1583"/>
                      <a:pt x="30920" y="420"/>
                    </a:cubicBezTo>
                    <a:cubicBezTo>
                      <a:pt x="42674" y="-865"/>
                      <a:pt x="54552" y="811"/>
                      <a:pt x="65496" y="5278"/>
                    </a:cubicBezTo>
                    <a:cubicBezTo>
                      <a:pt x="77326" y="9764"/>
                      <a:pt x="88080" y="16708"/>
                      <a:pt x="97024" y="25662"/>
                    </a:cubicBezTo>
                    <a:cubicBezTo>
                      <a:pt x="103425" y="33158"/>
                      <a:pt x="108311" y="41826"/>
                      <a:pt x="111406" y="51189"/>
                    </a:cubicBezTo>
                    <a:close/>
                  </a:path>
                </a:pathLst>
              </a:custGeom>
              <a:grpFill/>
              <a:ln w="9525" cap="flat">
                <a:noFill/>
                <a:prstDash val="solid"/>
                <a:miter/>
              </a:ln>
            </p:spPr>
            <p:txBody>
              <a:bodyPr rtlCol="0" anchor="ctr"/>
              <a:lstStyle/>
              <a:p>
                <a:endParaRPr lang="zh-CN" altLang="en-US" dirty="0"/>
              </a:p>
            </p:txBody>
          </p:sp>
          <p:sp>
            <p:nvSpPr>
              <p:cNvPr id="117" name="任意多边形: 形状 116">
                <a:extLst>
                  <a:ext uri="{FF2B5EF4-FFF2-40B4-BE49-F238E27FC236}">
                    <a16:creationId xmlns:a16="http://schemas.microsoft.com/office/drawing/2014/main" id="{23EA3793-4D0A-4BC2-5352-6DF3E1EB7AE3}"/>
                  </a:ext>
                </a:extLst>
              </p:cNvPr>
              <p:cNvSpPr/>
              <p:nvPr/>
            </p:nvSpPr>
            <p:spPr>
              <a:xfrm>
                <a:off x="10795200" y="3167253"/>
                <a:ext cx="52768" cy="191166"/>
              </a:xfrm>
              <a:custGeom>
                <a:avLst/>
                <a:gdLst>
                  <a:gd name="connsiteX0" fmla="*/ 0 w 52768"/>
                  <a:gd name="connsiteY0" fmla="*/ 0 h 191166"/>
                  <a:gd name="connsiteX1" fmla="*/ 19050 w 52768"/>
                  <a:gd name="connsiteY1" fmla="*/ 46577 h 191166"/>
                  <a:gd name="connsiteX2" fmla="*/ 34004 w 52768"/>
                  <a:gd name="connsiteY2" fmla="*/ 93535 h 191166"/>
                  <a:gd name="connsiteX3" fmla="*/ 52769 w 52768"/>
                  <a:gd name="connsiteY3" fmla="*/ 191167 h 191166"/>
                </a:gdLst>
                <a:ahLst/>
                <a:cxnLst>
                  <a:cxn ang="0">
                    <a:pos x="connsiteX0" y="connsiteY0"/>
                  </a:cxn>
                  <a:cxn ang="0">
                    <a:pos x="connsiteX1" y="connsiteY1"/>
                  </a:cxn>
                  <a:cxn ang="0">
                    <a:pos x="connsiteX2" y="connsiteY2"/>
                  </a:cxn>
                  <a:cxn ang="0">
                    <a:pos x="connsiteX3" y="connsiteY3"/>
                  </a:cxn>
                </a:cxnLst>
                <a:rect l="l" t="t" r="r" b="b"/>
                <a:pathLst>
                  <a:path w="52768" h="191166">
                    <a:moveTo>
                      <a:pt x="0" y="0"/>
                    </a:moveTo>
                    <a:lnTo>
                      <a:pt x="19050" y="46577"/>
                    </a:lnTo>
                    <a:cubicBezTo>
                      <a:pt x="24917" y="61932"/>
                      <a:pt x="29909" y="77610"/>
                      <a:pt x="34004" y="93535"/>
                    </a:cubicBezTo>
                    <a:cubicBezTo>
                      <a:pt x="42463" y="125616"/>
                      <a:pt x="48730" y="158239"/>
                      <a:pt x="52769" y="191167"/>
                    </a:cubicBezTo>
                  </a:path>
                </a:pathLst>
              </a:custGeom>
              <a:grpFill/>
              <a:ln w="9525" cap="flat">
                <a:solidFill>
                  <a:schemeClr val="accent1"/>
                </a:solidFill>
                <a:prstDash val="solid"/>
                <a:miter/>
              </a:ln>
            </p:spPr>
            <p:txBody>
              <a:bodyPr rtlCol="0" anchor="ctr"/>
              <a:lstStyle/>
              <a:p>
                <a:endParaRPr lang="zh-CN" altLang="en-US" dirty="0"/>
              </a:p>
            </p:txBody>
          </p:sp>
          <p:sp>
            <p:nvSpPr>
              <p:cNvPr id="118" name="任意多边形: 形状 117">
                <a:extLst>
                  <a:ext uri="{FF2B5EF4-FFF2-40B4-BE49-F238E27FC236}">
                    <a16:creationId xmlns:a16="http://schemas.microsoft.com/office/drawing/2014/main" id="{C3E3DE2C-9253-222B-756B-DEBE017AE2B4}"/>
                  </a:ext>
                </a:extLst>
              </p:cNvPr>
              <p:cNvSpPr/>
              <p:nvPr/>
            </p:nvSpPr>
            <p:spPr>
              <a:xfrm>
                <a:off x="10855493" y="3372070"/>
                <a:ext cx="126930" cy="110013"/>
              </a:xfrm>
              <a:custGeom>
                <a:avLst/>
                <a:gdLst>
                  <a:gd name="connsiteX0" fmla="*/ 112109 w 126930"/>
                  <a:gd name="connsiteY0" fmla="*/ 66454 h 110013"/>
                  <a:gd name="connsiteX1" fmla="*/ 60960 w 126930"/>
                  <a:gd name="connsiteY1" fmla="*/ 106840 h 110013"/>
                  <a:gd name="connsiteX2" fmla="*/ 9525 w 126930"/>
                  <a:gd name="connsiteY2" fmla="*/ 94743 h 110013"/>
                  <a:gd name="connsiteX3" fmla="*/ 0 w 126930"/>
                  <a:gd name="connsiteY3" fmla="*/ 77980 h 110013"/>
                  <a:gd name="connsiteX4" fmla="*/ 57721 w 126930"/>
                  <a:gd name="connsiteY4" fmla="*/ 11305 h 110013"/>
                  <a:gd name="connsiteX5" fmla="*/ 117062 w 126930"/>
                  <a:gd name="connsiteY5" fmla="*/ 3970 h 110013"/>
                  <a:gd name="connsiteX6" fmla="*/ 112109 w 126930"/>
                  <a:gd name="connsiteY6" fmla="*/ 66454 h 110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930" h="110013">
                    <a:moveTo>
                      <a:pt x="112109" y="66454"/>
                    </a:moveTo>
                    <a:cubicBezTo>
                      <a:pt x="99965" y="85180"/>
                      <a:pt x="81991" y="99373"/>
                      <a:pt x="60960" y="106840"/>
                    </a:cubicBezTo>
                    <a:cubicBezTo>
                      <a:pt x="41148" y="113222"/>
                      <a:pt x="21907" y="110364"/>
                      <a:pt x="9525" y="94743"/>
                    </a:cubicBezTo>
                    <a:cubicBezTo>
                      <a:pt x="5715" y="89543"/>
                      <a:pt x="2524" y="83913"/>
                      <a:pt x="0" y="77980"/>
                    </a:cubicBezTo>
                    <a:cubicBezTo>
                      <a:pt x="23622" y="60644"/>
                      <a:pt x="31432" y="23973"/>
                      <a:pt x="57721" y="11305"/>
                    </a:cubicBezTo>
                    <a:cubicBezTo>
                      <a:pt x="72295" y="4827"/>
                      <a:pt x="103346" y="-5841"/>
                      <a:pt x="117062" y="3970"/>
                    </a:cubicBezTo>
                    <a:cubicBezTo>
                      <a:pt x="135350" y="17972"/>
                      <a:pt x="124968" y="47404"/>
                      <a:pt x="112109" y="66454"/>
                    </a:cubicBezTo>
                    <a:close/>
                  </a:path>
                </a:pathLst>
              </a:custGeom>
              <a:grpFill/>
              <a:ln w="9525" cap="flat">
                <a:noFill/>
                <a:prstDash val="solid"/>
                <a:miter/>
              </a:ln>
            </p:spPr>
            <p:txBody>
              <a:bodyPr rtlCol="0" anchor="ctr"/>
              <a:lstStyle/>
              <a:p>
                <a:endParaRPr lang="zh-CN" altLang="en-US"/>
              </a:p>
            </p:txBody>
          </p:sp>
          <p:sp>
            <p:nvSpPr>
              <p:cNvPr id="119" name="任意多边形: 形状 118">
                <a:extLst>
                  <a:ext uri="{FF2B5EF4-FFF2-40B4-BE49-F238E27FC236}">
                    <a16:creationId xmlns:a16="http://schemas.microsoft.com/office/drawing/2014/main" id="{041B4E2B-5ACA-984D-DC95-1F6A6B958821}"/>
                  </a:ext>
                </a:extLst>
              </p:cNvPr>
              <p:cNvSpPr/>
              <p:nvPr/>
            </p:nvSpPr>
            <p:spPr>
              <a:xfrm>
                <a:off x="10746849" y="3422638"/>
                <a:ext cx="101119" cy="77867"/>
              </a:xfrm>
              <a:custGeom>
                <a:avLst/>
                <a:gdLst>
                  <a:gd name="connsiteX0" fmla="*/ 101119 w 101119"/>
                  <a:gd name="connsiteY0" fmla="*/ 73036 h 77867"/>
                  <a:gd name="connsiteX1" fmla="*/ 56256 w 101119"/>
                  <a:gd name="connsiteY1" fmla="*/ 76751 h 77867"/>
                  <a:gd name="connsiteX2" fmla="*/ 13489 w 101119"/>
                  <a:gd name="connsiteY2" fmla="*/ 52558 h 77867"/>
                  <a:gd name="connsiteX3" fmla="*/ 5583 w 101119"/>
                  <a:gd name="connsiteY3" fmla="*/ 9790 h 77867"/>
                  <a:gd name="connsiteX4" fmla="*/ 38254 w 101119"/>
                  <a:gd name="connsiteY4" fmla="*/ 932 h 77867"/>
                  <a:gd name="connsiteX5" fmla="*/ 70068 w 101119"/>
                  <a:gd name="connsiteY5" fmla="*/ 16458 h 77867"/>
                  <a:gd name="connsiteX6" fmla="*/ 94642 w 101119"/>
                  <a:gd name="connsiteY6" fmla="*/ 45033 h 77867"/>
                  <a:gd name="connsiteX7" fmla="*/ 101119 w 101119"/>
                  <a:gd name="connsiteY7" fmla="*/ 73036 h 77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119" h="77867">
                    <a:moveTo>
                      <a:pt x="101119" y="73036"/>
                    </a:moveTo>
                    <a:cubicBezTo>
                      <a:pt x="86660" y="77780"/>
                      <a:pt x="71296" y="79056"/>
                      <a:pt x="56256" y="76751"/>
                    </a:cubicBezTo>
                    <a:cubicBezTo>
                      <a:pt x="39854" y="73256"/>
                      <a:pt x="24929" y="64816"/>
                      <a:pt x="13489" y="52558"/>
                    </a:cubicBezTo>
                    <a:cubicBezTo>
                      <a:pt x="1488" y="40556"/>
                      <a:pt x="-5561" y="22363"/>
                      <a:pt x="5583" y="9790"/>
                    </a:cubicBezTo>
                    <a:cubicBezTo>
                      <a:pt x="14299" y="1542"/>
                      <a:pt x="26567" y="-1792"/>
                      <a:pt x="38254" y="932"/>
                    </a:cubicBezTo>
                    <a:cubicBezTo>
                      <a:pt x="49913" y="3599"/>
                      <a:pt x="60800" y="8905"/>
                      <a:pt x="70068" y="16458"/>
                    </a:cubicBezTo>
                    <a:cubicBezTo>
                      <a:pt x="80097" y="24230"/>
                      <a:pt x="88460" y="33946"/>
                      <a:pt x="94642" y="45033"/>
                    </a:cubicBezTo>
                    <a:cubicBezTo>
                      <a:pt x="98643" y="53844"/>
                      <a:pt x="100843" y="63369"/>
                      <a:pt x="101119" y="73036"/>
                    </a:cubicBezTo>
                    <a:close/>
                  </a:path>
                </a:pathLst>
              </a:custGeom>
              <a:grpFill/>
              <a:ln w="9525" cap="flat">
                <a:noFill/>
                <a:prstDash val="solid"/>
                <a:miter/>
              </a:ln>
            </p:spPr>
            <p:txBody>
              <a:bodyPr rtlCol="0" anchor="ctr"/>
              <a:lstStyle/>
              <a:p>
                <a:endParaRPr lang="zh-CN" altLang="en-US"/>
              </a:p>
            </p:txBody>
          </p:sp>
          <p:sp>
            <p:nvSpPr>
              <p:cNvPr id="120" name="任意多边形: 形状 119">
                <a:extLst>
                  <a:ext uri="{FF2B5EF4-FFF2-40B4-BE49-F238E27FC236}">
                    <a16:creationId xmlns:a16="http://schemas.microsoft.com/office/drawing/2014/main" id="{522973F8-97DC-CC16-7016-908984647ACC}"/>
                  </a:ext>
                </a:extLst>
              </p:cNvPr>
              <p:cNvSpPr/>
              <p:nvPr/>
            </p:nvSpPr>
            <p:spPr>
              <a:xfrm>
                <a:off x="10843111" y="3358419"/>
                <a:ext cx="10378" cy="197548"/>
              </a:xfrm>
              <a:custGeom>
                <a:avLst/>
                <a:gdLst>
                  <a:gd name="connsiteX0" fmla="*/ 4858 w 10378"/>
                  <a:gd name="connsiteY0" fmla="*/ 0 h 197548"/>
                  <a:gd name="connsiteX1" fmla="*/ 0 w 10378"/>
                  <a:gd name="connsiteY1" fmla="*/ 197548 h 197548"/>
                </a:gdLst>
                <a:ahLst/>
                <a:cxnLst>
                  <a:cxn ang="0">
                    <a:pos x="connsiteX0" y="connsiteY0"/>
                  </a:cxn>
                  <a:cxn ang="0">
                    <a:pos x="connsiteX1" y="connsiteY1"/>
                  </a:cxn>
                </a:cxnLst>
                <a:rect l="l" t="t" r="r" b="b"/>
                <a:pathLst>
                  <a:path w="10378" h="197548">
                    <a:moveTo>
                      <a:pt x="4858" y="0"/>
                    </a:moveTo>
                    <a:cubicBezTo>
                      <a:pt x="13592" y="65694"/>
                      <a:pt x="11954" y="132359"/>
                      <a:pt x="0" y="197548"/>
                    </a:cubicBezTo>
                  </a:path>
                </a:pathLst>
              </a:custGeom>
              <a:grpFill/>
              <a:ln w="9525" cap="flat">
                <a:solidFill>
                  <a:schemeClr val="accent1"/>
                </a:solidFill>
                <a:prstDash val="solid"/>
                <a:miter/>
              </a:ln>
            </p:spPr>
            <p:txBody>
              <a:bodyPr rtlCol="0" anchor="ctr"/>
              <a:lstStyle/>
              <a:p>
                <a:endParaRPr lang="zh-CN" altLang="en-US"/>
              </a:p>
            </p:txBody>
          </p:sp>
          <p:sp>
            <p:nvSpPr>
              <p:cNvPr id="121" name="任意多边形: 形状 120">
                <a:extLst>
                  <a:ext uri="{FF2B5EF4-FFF2-40B4-BE49-F238E27FC236}">
                    <a16:creationId xmlns:a16="http://schemas.microsoft.com/office/drawing/2014/main" id="{941BEA44-413D-A027-8861-094E71D97572}"/>
                  </a:ext>
                </a:extLst>
              </p:cNvPr>
              <p:cNvSpPr/>
              <p:nvPr/>
            </p:nvSpPr>
            <p:spPr>
              <a:xfrm>
                <a:off x="10817965" y="3601915"/>
                <a:ext cx="140532" cy="94312"/>
              </a:xfrm>
              <a:custGeom>
                <a:avLst/>
                <a:gdLst>
                  <a:gd name="connsiteX0" fmla="*/ 108109 w 140532"/>
                  <a:gd name="connsiteY0" fmla="*/ 74734 h 94312"/>
                  <a:gd name="connsiteX1" fmla="*/ 76771 w 140532"/>
                  <a:gd name="connsiteY1" fmla="*/ 90546 h 94312"/>
                  <a:gd name="connsiteX2" fmla="*/ 43720 w 140532"/>
                  <a:gd name="connsiteY2" fmla="*/ 93975 h 94312"/>
                  <a:gd name="connsiteX3" fmla="*/ 2096 w 140532"/>
                  <a:gd name="connsiteY3" fmla="*/ 61304 h 94312"/>
                  <a:gd name="connsiteX4" fmla="*/ 0 w 140532"/>
                  <a:gd name="connsiteY4" fmla="*/ 42254 h 94312"/>
                  <a:gd name="connsiteX5" fmla="*/ 39148 w 140532"/>
                  <a:gd name="connsiteY5" fmla="*/ 20251 h 94312"/>
                  <a:gd name="connsiteX6" fmla="*/ 78105 w 140532"/>
                  <a:gd name="connsiteY6" fmla="*/ 630 h 94312"/>
                  <a:gd name="connsiteX7" fmla="*/ 136588 w 140532"/>
                  <a:gd name="connsiteY7" fmla="*/ 13489 h 94312"/>
                  <a:gd name="connsiteX8" fmla="*/ 108109 w 140532"/>
                  <a:gd name="connsiteY8" fmla="*/ 74734 h 94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0532" h="94312">
                    <a:moveTo>
                      <a:pt x="108109" y="74734"/>
                    </a:moveTo>
                    <a:cubicBezTo>
                      <a:pt x="98622" y="81726"/>
                      <a:pt x="88030" y="87079"/>
                      <a:pt x="76771" y="90546"/>
                    </a:cubicBezTo>
                    <a:cubicBezTo>
                      <a:pt x="66075" y="93794"/>
                      <a:pt x="54855" y="94956"/>
                      <a:pt x="43720" y="93975"/>
                    </a:cubicBezTo>
                    <a:cubicBezTo>
                      <a:pt x="24165" y="93451"/>
                      <a:pt x="7248" y="80183"/>
                      <a:pt x="2096" y="61304"/>
                    </a:cubicBezTo>
                    <a:cubicBezTo>
                      <a:pt x="829" y="55027"/>
                      <a:pt x="124" y="48655"/>
                      <a:pt x="0" y="42254"/>
                    </a:cubicBezTo>
                    <a:cubicBezTo>
                      <a:pt x="14430" y="37701"/>
                      <a:pt x="27756" y="30214"/>
                      <a:pt x="39148" y="20251"/>
                    </a:cubicBezTo>
                    <a:cubicBezTo>
                      <a:pt x="50092" y="10279"/>
                      <a:pt x="63570" y="3487"/>
                      <a:pt x="78105" y="630"/>
                    </a:cubicBezTo>
                    <a:cubicBezTo>
                      <a:pt x="94012" y="-704"/>
                      <a:pt x="127159" y="-1275"/>
                      <a:pt x="136588" y="13489"/>
                    </a:cubicBezTo>
                    <a:cubicBezTo>
                      <a:pt x="149542" y="32824"/>
                      <a:pt x="128111" y="59304"/>
                      <a:pt x="108109" y="74734"/>
                    </a:cubicBezTo>
                    <a:close/>
                  </a:path>
                </a:pathLst>
              </a:custGeom>
              <a:grpFill/>
              <a:ln w="9525" cap="flat">
                <a:noFill/>
                <a:prstDash val="solid"/>
                <a:miter/>
              </a:ln>
            </p:spPr>
            <p:txBody>
              <a:bodyPr rtlCol="0" anchor="ctr"/>
              <a:lstStyle/>
              <a:p>
                <a:endParaRPr lang="zh-CN" altLang="en-US"/>
              </a:p>
            </p:txBody>
          </p:sp>
          <p:sp>
            <p:nvSpPr>
              <p:cNvPr id="122" name="任意多边形: 形状 121">
                <a:extLst>
                  <a:ext uri="{FF2B5EF4-FFF2-40B4-BE49-F238E27FC236}">
                    <a16:creationId xmlns:a16="http://schemas.microsoft.com/office/drawing/2014/main" id="{B10D68FE-AAD1-9E85-1FDA-DCDDA25D9E1F}"/>
                  </a:ext>
                </a:extLst>
              </p:cNvPr>
              <p:cNvSpPr/>
              <p:nvPr/>
            </p:nvSpPr>
            <p:spPr>
              <a:xfrm>
                <a:off x="10718147" y="3586986"/>
                <a:ext cx="80777" cy="94044"/>
              </a:xfrm>
              <a:custGeom>
                <a:avLst/>
                <a:gdLst>
                  <a:gd name="connsiteX0" fmla="*/ 74957 w 80777"/>
                  <a:gd name="connsiteY0" fmla="*/ 94045 h 94044"/>
                  <a:gd name="connsiteX1" fmla="*/ 4473 w 80777"/>
                  <a:gd name="connsiteY1" fmla="*/ 38609 h 94044"/>
                  <a:gd name="connsiteX2" fmla="*/ 11616 w 80777"/>
                  <a:gd name="connsiteY2" fmla="*/ 1747 h 94044"/>
                  <a:gd name="connsiteX3" fmla="*/ 44954 w 80777"/>
                  <a:gd name="connsiteY3" fmla="*/ 6415 h 94044"/>
                  <a:gd name="connsiteX4" fmla="*/ 69147 w 80777"/>
                  <a:gd name="connsiteY4" fmla="*/ 31561 h 94044"/>
                  <a:gd name="connsiteX5" fmla="*/ 80768 w 80777"/>
                  <a:gd name="connsiteY5" fmla="*/ 66422 h 94044"/>
                  <a:gd name="connsiteX6" fmla="*/ 74957 w 80777"/>
                  <a:gd name="connsiteY6" fmla="*/ 94045 h 94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0777" h="94044">
                    <a:moveTo>
                      <a:pt x="74957" y="94045"/>
                    </a:moveTo>
                    <a:cubicBezTo>
                      <a:pt x="43058" y="89939"/>
                      <a:pt x="15979" y="68642"/>
                      <a:pt x="4473" y="38609"/>
                    </a:cubicBezTo>
                    <a:cubicBezTo>
                      <a:pt x="-2290" y="23846"/>
                      <a:pt x="-2481" y="7748"/>
                      <a:pt x="11616" y="1747"/>
                    </a:cubicBezTo>
                    <a:cubicBezTo>
                      <a:pt x="22875" y="-1701"/>
                      <a:pt x="35076" y="5"/>
                      <a:pt x="44954" y="6415"/>
                    </a:cubicBezTo>
                    <a:cubicBezTo>
                      <a:pt x="54888" y="12778"/>
                      <a:pt x="63175" y="21388"/>
                      <a:pt x="69147" y="31561"/>
                    </a:cubicBezTo>
                    <a:cubicBezTo>
                      <a:pt x="75605" y="42153"/>
                      <a:pt x="79577" y="54078"/>
                      <a:pt x="80768" y="66422"/>
                    </a:cubicBezTo>
                    <a:cubicBezTo>
                      <a:pt x="80930" y="75947"/>
                      <a:pt x="78948" y="85396"/>
                      <a:pt x="74957" y="94045"/>
                    </a:cubicBezTo>
                    <a:close/>
                  </a:path>
                </a:pathLst>
              </a:custGeom>
              <a:grpFill/>
              <a:ln w="9525" cap="flat">
                <a:noFill/>
                <a:prstDash val="solid"/>
                <a:miter/>
              </a:ln>
            </p:spPr>
            <p:txBody>
              <a:bodyPr rtlCol="0" anchor="ctr"/>
              <a:lstStyle/>
              <a:p>
                <a:endParaRPr lang="zh-CN" altLang="en-US"/>
              </a:p>
            </p:txBody>
          </p:sp>
          <p:sp>
            <p:nvSpPr>
              <p:cNvPr id="123" name="任意多边形: 形状 122">
                <a:extLst>
                  <a:ext uri="{FF2B5EF4-FFF2-40B4-BE49-F238E27FC236}">
                    <a16:creationId xmlns:a16="http://schemas.microsoft.com/office/drawing/2014/main" id="{7A92D935-0CC7-896F-52C3-AAB57723B51A}"/>
                  </a:ext>
                </a:extLst>
              </p:cNvPr>
              <p:cNvSpPr/>
              <p:nvPr/>
            </p:nvSpPr>
            <p:spPr>
              <a:xfrm>
                <a:off x="10759862" y="3555968"/>
                <a:ext cx="82867" cy="174879"/>
              </a:xfrm>
              <a:custGeom>
                <a:avLst/>
                <a:gdLst>
                  <a:gd name="connsiteX0" fmla="*/ 82868 w 82867"/>
                  <a:gd name="connsiteY0" fmla="*/ 0 h 174879"/>
                  <a:gd name="connsiteX1" fmla="*/ 53054 w 82867"/>
                  <a:gd name="connsiteY1" fmla="*/ 93441 h 174879"/>
                  <a:gd name="connsiteX2" fmla="*/ 0 w 82867"/>
                  <a:gd name="connsiteY2" fmla="*/ 174879 h 174879"/>
                </a:gdLst>
                <a:ahLst/>
                <a:cxnLst>
                  <a:cxn ang="0">
                    <a:pos x="connsiteX0" y="connsiteY0"/>
                  </a:cxn>
                  <a:cxn ang="0">
                    <a:pos x="connsiteX1" y="connsiteY1"/>
                  </a:cxn>
                  <a:cxn ang="0">
                    <a:pos x="connsiteX2" y="connsiteY2"/>
                  </a:cxn>
                </a:cxnLst>
                <a:rect l="l" t="t" r="r" b="b"/>
                <a:pathLst>
                  <a:path w="82867" h="174879">
                    <a:moveTo>
                      <a:pt x="82868" y="0"/>
                    </a:moveTo>
                    <a:cubicBezTo>
                      <a:pt x="76486" y="32176"/>
                      <a:pt x="66485" y="63522"/>
                      <a:pt x="53054" y="93441"/>
                    </a:cubicBezTo>
                    <a:cubicBezTo>
                      <a:pt x="39424" y="123025"/>
                      <a:pt x="21555" y="150457"/>
                      <a:pt x="0" y="174879"/>
                    </a:cubicBezTo>
                  </a:path>
                </a:pathLst>
              </a:custGeom>
              <a:grpFill/>
              <a:ln w="9525" cap="flat">
                <a:solidFill>
                  <a:schemeClr val="accent1"/>
                </a:solidFill>
                <a:prstDash val="solid"/>
                <a:miter/>
              </a:ln>
            </p:spPr>
            <p:txBody>
              <a:bodyPr rtlCol="0" anchor="ctr"/>
              <a:lstStyle/>
              <a:p>
                <a:endParaRPr lang="zh-CN" altLang="en-US" dirty="0"/>
              </a:p>
            </p:txBody>
          </p:sp>
          <p:sp>
            <p:nvSpPr>
              <p:cNvPr id="124" name="任意多边形: 形状 123">
                <a:extLst>
                  <a:ext uri="{FF2B5EF4-FFF2-40B4-BE49-F238E27FC236}">
                    <a16:creationId xmlns:a16="http://schemas.microsoft.com/office/drawing/2014/main" id="{B3FDBE8D-8154-1E23-DE16-B23598D6A0B6}"/>
                  </a:ext>
                </a:extLst>
              </p:cNvPr>
              <p:cNvSpPr/>
              <p:nvPr/>
            </p:nvSpPr>
            <p:spPr>
              <a:xfrm>
                <a:off x="10691123" y="3792316"/>
                <a:ext cx="133632" cy="78643"/>
              </a:xfrm>
              <a:custGeom>
                <a:avLst/>
                <a:gdLst>
                  <a:gd name="connsiteX0" fmla="*/ 91980 w 133632"/>
                  <a:gd name="connsiteY0" fmla="*/ 77595 h 78643"/>
                  <a:gd name="connsiteX1" fmla="*/ 29782 w 133632"/>
                  <a:gd name="connsiteY1" fmla="*/ 68642 h 78643"/>
                  <a:gd name="connsiteX2" fmla="*/ 159 w 133632"/>
                  <a:gd name="connsiteY2" fmla="*/ 24922 h 78643"/>
                  <a:gd name="connsiteX3" fmla="*/ 4827 w 133632"/>
                  <a:gd name="connsiteY3" fmla="*/ 5872 h 78643"/>
                  <a:gd name="connsiteX4" fmla="*/ 90552 w 133632"/>
                  <a:gd name="connsiteY4" fmla="*/ 5396 h 78643"/>
                  <a:gd name="connsiteX5" fmla="*/ 116840 w 133632"/>
                  <a:gd name="connsiteY5" fmla="*/ 22541 h 78643"/>
                  <a:gd name="connsiteX6" fmla="*/ 133223 w 133632"/>
                  <a:gd name="connsiteY6" fmla="*/ 47306 h 78643"/>
                  <a:gd name="connsiteX7" fmla="*/ 91980 w 133632"/>
                  <a:gd name="connsiteY7" fmla="*/ 77595 h 78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3632" h="78643">
                    <a:moveTo>
                      <a:pt x="91980" y="77595"/>
                    </a:moveTo>
                    <a:cubicBezTo>
                      <a:pt x="70816" y="80481"/>
                      <a:pt x="49270" y="77376"/>
                      <a:pt x="29782" y="68642"/>
                    </a:cubicBezTo>
                    <a:cubicBezTo>
                      <a:pt x="10732" y="59784"/>
                      <a:pt x="-1555" y="44829"/>
                      <a:pt x="159" y="24922"/>
                    </a:cubicBezTo>
                    <a:cubicBezTo>
                      <a:pt x="826" y="18388"/>
                      <a:pt x="2398" y="11978"/>
                      <a:pt x="4827" y="5872"/>
                    </a:cubicBezTo>
                    <a:cubicBezTo>
                      <a:pt x="33402" y="9492"/>
                      <a:pt x="65501" y="-8606"/>
                      <a:pt x="90552" y="5396"/>
                    </a:cubicBezTo>
                    <a:cubicBezTo>
                      <a:pt x="99696" y="10501"/>
                      <a:pt x="108487" y="16226"/>
                      <a:pt x="116840" y="22541"/>
                    </a:cubicBezTo>
                    <a:cubicBezTo>
                      <a:pt x="125422" y="28237"/>
                      <a:pt x="131337" y="37171"/>
                      <a:pt x="133223" y="47306"/>
                    </a:cubicBezTo>
                    <a:cubicBezTo>
                      <a:pt x="137034" y="67689"/>
                      <a:pt x="113507" y="74833"/>
                      <a:pt x="91980" y="77595"/>
                    </a:cubicBezTo>
                    <a:close/>
                  </a:path>
                </a:pathLst>
              </a:custGeom>
              <a:grpFill/>
              <a:ln w="9525" cap="flat">
                <a:noFill/>
                <a:prstDash val="solid"/>
                <a:miter/>
              </a:ln>
            </p:spPr>
            <p:txBody>
              <a:bodyPr rtlCol="0" anchor="ctr"/>
              <a:lstStyle/>
              <a:p>
                <a:endParaRPr lang="zh-CN" altLang="en-US"/>
              </a:p>
            </p:txBody>
          </p:sp>
          <p:sp>
            <p:nvSpPr>
              <p:cNvPr id="125" name="任意多边形: 形状 124">
                <a:extLst>
                  <a:ext uri="{FF2B5EF4-FFF2-40B4-BE49-F238E27FC236}">
                    <a16:creationId xmlns:a16="http://schemas.microsoft.com/office/drawing/2014/main" id="{AEF5F8BC-D131-127E-483E-B4EFA44A9268}"/>
                  </a:ext>
                </a:extLst>
              </p:cNvPr>
              <p:cNvSpPr/>
              <p:nvPr/>
            </p:nvSpPr>
            <p:spPr>
              <a:xfrm>
                <a:off x="10608986" y="3711101"/>
                <a:ext cx="69196" cy="115948"/>
              </a:xfrm>
              <a:custGeom>
                <a:avLst/>
                <a:gdLst>
                  <a:gd name="connsiteX0" fmla="*/ 50768 w 69196"/>
                  <a:gd name="connsiteY0" fmla="*/ 115949 h 115948"/>
                  <a:gd name="connsiteX1" fmla="*/ 0 w 69196"/>
                  <a:gd name="connsiteY1" fmla="*/ 41463 h 115948"/>
                  <a:gd name="connsiteX2" fmla="*/ 29242 w 69196"/>
                  <a:gd name="connsiteY2" fmla="*/ 125 h 115948"/>
                  <a:gd name="connsiteX3" fmla="*/ 59246 w 69196"/>
                  <a:gd name="connsiteY3" fmla="*/ 16698 h 115948"/>
                  <a:gd name="connsiteX4" fmla="*/ 68771 w 69196"/>
                  <a:gd name="connsiteY4" fmla="*/ 51750 h 115948"/>
                  <a:gd name="connsiteX5" fmla="*/ 65437 w 69196"/>
                  <a:gd name="connsiteY5" fmla="*/ 90517 h 115948"/>
                  <a:gd name="connsiteX6" fmla="*/ 50768 w 69196"/>
                  <a:gd name="connsiteY6" fmla="*/ 115949 h 115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196" h="115948">
                    <a:moveTo>
                      <a:pt x="50768" y="115949"/>
                    </a:moveTo>
                    <a:cubicBezTo>
                      <a:pt x="22193" y="102233"/>
                      <a:pt x="0" y="83183"/>
                      <a:pt x="0" y="41463"/>
                    </a:cubicBezTo>
                    <a:cubicBezTo>
                      <a:pt x="0" y="23842"/>
                      <a:pt x="10382" y="2887"/>
                      <a:pt x="29242" y="125"/>
                    </a:cubicBezTo>
                    <a:cubicBezTo>
                      <a:pt x="41691" y="-1000"/>
                      <a:pt x="53569" y="5563"/>
                      <a:pt x="59246" y="16698"/>
                    </a:cubicBezTo>
                    <a:cubicBezTo>
                      <a:pt x="64837" y="27585"/>
                      <a:pt x="68075" y="39529"/>
                      <a:pt x="68771" y="51750"/>
                    </a:cubicBezTo>
                    <a:cubicBezTo>
                      <a:pt x="69904" y="64771"/>
                      <a:pt x="68771" y="77887"/>
                      <a:pt x="65437" y="90517"/>
                    </a:cubicBezTo>
                    <a:cubicBezTo>
                      <a:pt x="62160" y="99823"/>
                      <a:pt x="57188" y="108452"/>
                      <a:pt x="50768" y="115949"/>
                    </a:cubicBezTo>
                    <a:close/>
                  </a:path>
                </a:pathLst>
              </a:custGeom>
              <a:grpFill/>
              <a:ln w="9525" cap="flat">
                <a:noFill/>
                <a:prstDash val="solid"/>
                <a:miter/>
              </a:ln>
            </p:spPr>
            <p:txBody>
              <a:bodyPr rtlCol="0" anchor="ctr"/>
              <a:lstStyle/>
              <a:p>
                <a:endParaRPr lang="zh-CN" altLang="en-US"/>
              </a:p>
            </p:txBody>
          </p:sp>
          <p:sp>
            <p:nvSpPr>
              <p:cNvPr id="126" name="任意多边形: 形状 125">
                <a:extLst>
                  <a:ext uri="{FF2B5EF4-FFF2-40B4-BE49-F238E27FC236}">
                    <a16:creationId xmlns:a16="http://schemas.microsoft.com/office/drawing/2014/main" id="{54489027-4E05-BF8E-0095-76B6645CAFEE}"/>
                  </a:ext>
                </a:extLst>
              </p:cNvPr>
              <p:cNvSpPr/>
              <p:nvPr/>
            </p:nvSpPr>
            <p:spPr>
              <a:xfrm>
                <a:off x="10615559" y="3730847"/>
                <a:ext cx="144303" cy="139445"/>
              </a:xfrm>
              <a:custGeom>
                <a:avLst/>
                <a:gdLst>
                  <a:gd name="connsiteX0" fmla="*/ 144304 w 144303"/>
                  <a:gd name="connsiteY0" fmla="*/ 0 h 139445"/>
                  <a:gd name="connsiteX1" fmla="*/ 127540 w 144303"/>
                  <a:gd name="connsiteY1" fmla="*/ 17621 h 139445"/>
                  <a:gd name="connsiteX2" fmla="*/ 109347 w 144303"/>
                  <a:gd name="connsiteY2" fmla="*/ 35338 h 139445"/>
                  <a:gd name="connsiteX3" fmla="*/ 73438 w 144303"/>
                  <a:gd name="connsiteY3" fmla="*/ 71247 h 139445"/>
                  <a:gd name="connsiteX4" fmla="*/ 37529 w 144303"/>
                  <a:gd name="connsiteY4" fmla="*/ 106204 h 139445"/>
                  <a:gd name="connsiteX5" fmla="*/ 19050 w 144303"/>
                  <a:gd name="connsiteY5" fmla="*/ 122872 h 139445"/>
                  <a:gd name="connsiteX6" fmla="*/ 0 w 144303"/>
                  <a:gd name="connsiteY6" fmla="*/ 139446 h 139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303" h="139445">
                    <a:moveTo>
                      <a:pt x="144304" y="0"/>
                    </a:moveTo>
                    <a:cubicBezTo>
                      <a:pt x="139255" y="6287"/>
                      <a:pt x="133064" y="11716"/>
                      <a:pt x="127540" y="17621"/>
                    </a:cubicBezTo>
                    <a:lnTo>
                      <a:pt x="109347" y="35338"/>
                    </a:lnTo>
                    <a:lnTo>
                      <a:pt x="73438" y="71247"/>
                    </a:lnTo>
                    <a:cubicBezTo>
                      <a:pt x="61531" y="83058"/>
                      <a:pt x="49721" y="94869"/>
                      <a:pt x="37529" y="106204"/>
                    </a:cubicBezTo>
                    <a:cubicBezTo>
                      <a:pt x="31432" y="111823"/>
                      <a:pt x="25337" y="117443"/>
                      <a:pt x="19050" y="122872"/>
                    </a:cubicBezTo>
                    <a:cubicBezTo>
                      <a:pt x="12763" y="128302"/>
                      <a:pt x="6382" y="133540"/>
                      <a:pt x="0" y="139446"/>
                    </a:cubicBezTo>
                  </a:path>
                </a:pathLst>
              </a:custGeom>
              <a:grpFill/>
              <a:ln w="9525" cap="flat">
                <a:solidFill>
                  <a:schemeClr val="accent1"/>
                </a:solidFill>
                <a:prstDash val="solid"/>
                <a:miter/>
              </a:ln>
            </p:spPr>
            <p:txBody>
              <a:bodyPr rtlCol="0" anchor="ctr"/>
              <a:lstStyle/>
              <a:p>
                <a:endParaRPr lang="zh-CN" altLang="en-US" dirty="0"/>
              </a:p>
            </p:txBody>
          </p:sp>
          <p:sp>
            <p:nvSpPr>
              <p:cNvPr id="127" name="任意多边形: 形状 126">
                <a:extLst>
                  <a:ext uri="{FF2B5EF4-FFF2-40B4-BE49-F238E27FC236}">
                    <a16:creationId xmlns:a16="http://schemas.microsoft.com/office/drawing/2014/main" id="{67450D01-588A-0C77-089C-47FBF9D1599F}"/>
                  </a:ext>
                </a:extLst>
              </p:cNvPr>
              <p:cNvSpPr/>
              <p:nvPr/>
            </p:nvSpPr>
            <p:spPr>
              <a:xfrm>
                <a:off x="10550542" y="3931326"/>
                <a:ext cx="130946" cy="72501"/>
              </a:xfrm>
              <a:custGeom>
                <a:avLst/>
                <a:gdLst>
                  <a:gd name="connsiteX0" fmla="*/ 97402 w 130946"/>
                  <a:gd name="connsiteY0" fmla="*/ 71365 h 72501"/>
                  <a:gd name="connsiteX1" fmla="*/ 68827 w 130946"/>
                  <a:gd name="connsiteY1" fmla="*/ 72222 h 72501"/>
                  <a:gd name="connsiteX2" fmla="*/ 38251 w 130946"/>
                  <a:gd name="connsiteY2" fmla="*/ 67174 h 72501"/>
                  <a:gd name="connsiteX3" fmla="*/ 151 w 130946"/>
                  <a:gd name="connsiteY3" fmla="*/ 30884 h 72501"/>
                  <a:gd name="connsiteX4" fmla="*/ 1676 w 130946"/>
                  <a:gd name="connsiteY4" fmla="*/ 11357 h 72501"/>
                  <a:gd name="connsiteX5" fmla="*/ 86067 w 130946"/>
                  <a:gd name="connsiteY5" fmla="*/ 5071 h 72501"/>
                  <a:gd name="connsiteX6" fmla="*/ 129882 w 130946"/>
                  <a:gd name="connsiteY6" fmla="*/ 45743 h 72501"/>
                  <a:gd name="connsiteX7" fmla="*/ 129882 w 130946"/>
                  <a:gd name="connsiteY7" fmla="*/ 57077 h 72501"/>
                  <a:gd name="connsiteX8" fmla="*/ 122929 w 130946"/>
                  <a:gd name="connsiteY8" fmla="*/ 64411 h 72501"/>
                  <a:gd name="connsiteX9" fmla="*/ 97402 w 130946"/>
                  <a:gd name="connsiteY9" fmla="*/ 71365 h 72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0946" h="72501">
                    <a:moveTo>
                      <a:pt x="97402" y="71365"/>
                    </a:moveTo>
                    <a:cubicBezTo>
                      <a:pt x="87924" y="72498"/>
                      <a:pt x="78361" y="72784"/>
                      <a:pt x="68827" y="72222"/>
                    </a:cubicBezTo>
                    <a:cubicBezTo>
                      <a:pt x="58492" y="71593"/>
                      <a:pt x="48243" y="69907"/>
                      <a:pt x="38251" y="67174"/>
                    </a:cubicBezTo>
                    <a:cubicBezTo>
                      <a:pt x="19201" y="61840"/>
                      <a:pt x="2056" y="50791"/>
                      <a:pt x="151" y="30884"/>
                    </a:cubicBezTo>
                    <a:cubicBezTo>
                      <a:pt x="-287" y="24340"/>
                      <a:pt x="228" y="17758"/>
                      <a:pt x="1676" y="11357"/>
                    </a:cubicBezTo>
                    <a:cubicBezTo>
                      <a:pt x="31203" y="10405"/>
                      <a:pt x="60254" y="-8931"/>
                      <a:pt x="86067" y="5071"/>
                    </a:cubicBezTo>
                    <a:cubicBezTo>
                      <a:pt x="100069" y="12214"/>
                      <a:pt x="125881" y="31550"/>
                      <a:pt x="129882" y="45743"/>
                    </a:cubicBezTo>
                    <a:cubicBezTo>
                      <a:pt x="131301" y="49391"/>
                      <a:pt x="131301" y="53429"/>
                      <a:pt x="129882" y="57077"/>
                    </a:cubicBezTo>
                    <a:cubicBezTo>
                      <a:pt x="128501" y="60268"/>
                      <a:pt x="126034" y="62859"/>
                      <a:pt x="122929" y="64411"/>
                    </a:cubicBezTo>
                    <a:cubicBezTo>
                      <a:pt x="114842" y="68069"/>
                      <a:pt x="106222" y="70412"/>
                      <a:pt x="97402" y="71365"/>
                    </a:cubicBezTo>
                    <a:close/>
                  </a:path>
                </a:pathLst>
              </a:custGeom>
              <a:grpFill/>
              <a:ln w="9525" cap="flat">
                <a:noFill/>
                <a:prstDash val="solid"/>
                <a:miter/>
              </a:ln>
            </p:spPr>
            <p:txBody>
              <a:bodyPr rtlCol="0" anchor="ctr"/>
              <a:lstStyle/>
              <a:p>
                <a:endParaRPr lang="zh-CN" altLang="en-US"/>
              </a:p>
            </p:txBody>
          </p:sp>
          <p:sp>
            <p:nvSpPr>
              <p:cNvPr id="128" name="任意多边形: 形状 127">
                <a:extLst>
                  <a:ext uri="{FF2B5EF4-FFF2-40B4-BE49-F238E27FC236}">
                    <a16:creationId xmlns:a16="http://schemas.microsoft.com/office/drawing/2014/main" id="{53E8C092-3FF5-8778-1DEA-1D48BD6968B6}"/>
                  </a:ext>
                </a:extLst>
              </p:cNvPr>
              <p:cNvSpPr/>
              <p:nvPr/>
            </p:nvSpPr>
            <p:spPr>
              <a:xfrm>
                <a:off x="10455677" y="3859640"/>
                <a:ext cx="76118" cy="119809"/>
              </a:xfrm>
              <a:custGeom>
                <a:avLst/>
                <a:gdLst>
                  <a:gd name="connsiteX0" fmla="*/ 66250 w 76118"/>
                  <a:gd name="connsiteY0" fmla="*/ 119809 h 119809"/>
                  <a:gd name="connsiteX1" fmla="*/ 23483 w 76118"/>
                  <a:gd name="connsiteY1" fmla="*/ 105236 h 119809"/>
                  <a:gd name="connsiteX2" fmla="*/ 242 w 76118"/>
                  <a:gd name="connsiteY2" fmla="*/ 57611 h 119809"/>
                  <a:gd name="connsiteX3" fmla="*/ 30341 w 76118"/>
                  <a:gd name="connsiteY3" fmla="*/ 1413 h 119809"/>
                  <a:gd name="connsiteX4" fmla="*/ 62631 w 76118"/>
                  <a:gd name="connsiteY4" fmla="*/ 13701 h 119809"/>
                  <a:gd name="connsiteX5" fmla="*/ 74251 w 76118"/>
                  <a:gd name="connsiteY5" fmla="*/ 49515 h 119809"/>
                  <a:gd name="connsiteX6" fmla="*/ 75395 w 76118"/>
                  <a:gd name="connsiteY6" fmla="*/ 90186 h 119809"/>
                  <a:gd name="connsiteX7" fmla="*/ 66250 w 76118"/>
                  <a:gd name="connsiteY7" fmla="*/ 119809 h 119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118" h="119809">
                    <a:moveTo>
                      <a:pt x="66250" y="119809"/>
                    </a:moveTo>
                    <a:cubicBezTo>
                      <a:pt x="51049" y="118390"/>
                      <a:pt x="36390" y="113399"/>
                      <a:pt x="23483" y="105236"/>
                    </a:cubicBezTo>
                    <a:cubicBezTo>
                      <a:pt x="11387" y="96473"/>
                      <a:pt x="2528" y="82471"/>
                      <a:pt x="242" y="57611"/>
                    </a:cubicBezTo>
                    <a:cubicBezTo>
                      <a:pt x="-1853" y="36942"/>
                      <a:pt x="9767" y="8367"/>
                      <a:pt x="30341" y="1413"/>
                    </a:cubicBezTo>
                    <a:cubicBezTo>
                      <a:pt x="42657" y="-2711"/>
                      <a:pt x="56173" y="2433"/>
                      <a:pt x="62631" y="13701"/>
                    </a:cubicBezTo>
                    <a:cubicBezTo>
                      <a:pt x="68851" y="24750"/>
                      <a:pt x="72804" y="36923"/>
                      <a:pt x="74251" y="49515"/>
                    </a:cubicBezTo>
                    <a:cubicBezTo>
                      <a:pt x="76271" y="62973"/>
                      <a:pt x="76652" y="76632"/>
                      <a:pt x="75395" y="90186"/>
                    </a:cubicBezTo>
                    <a:cubicBezTo>
                      <a:pt x="73699" y="100426"/>
                      <a:pt x="70623" y="110389"/>
                      <a:pt x="66250" y="119809"/>
                    </a:cubicBezTo>
                    <a:close/>
                  </a:path>
                </a:pathLst>
              </a:custGeom>
              <a:grpFill/>
              <a:ln w="9525" cap="flat">
                <a:noFill/>
                <a:prstDash val="solid"/>
                <a:miter/>
              </a:ln>
            </p:spPr>
            <p:txBody>
              <a:bodyPr rtlCol="0" anchor="ctr"/>
              <a:lstStyle/>
              <a:p>
                <a:endParaRPr lang="zh-CN" altLang="en-US"/>
              </a:p>
            </p:txBody>
          </p:sp>
          <p:sp>
            <p:nvSpPr>
              <p:cNvPr id="129" name="任意多边形: 形状 128">
                <a:extLst>
                  <a:ext uri="{FF2B5EF4-FFF2-40B4-BE49-F238E27FC236}">
                    <a16:creationId xmlns:a16="http://schemas.microsoft.com/office/drawing/2014/main" id="{98DD5D17-FD58-57B1-B051-E057B4507698}"/>
                  </a:ext>
                </a:extLst>
              </p:cNvPr>
              <p:cNvSpPr/>
              <p:nvPr/>
            </p:nvSpPr>
            <p:spPr>
              <a:xfrm>
                <a:off x="10495544" y="3870293"/>
                <a:ext cx="119919" cy="168306"/>
              </a:xfrm>
              <a:custGeom>
                <a:avLst/>
                <a:gdLst>
                  <a:gd name="connsiteX0" fmla="*/ 119920 w 119919"/>
                  <a:gd name="connsiteY0" fmla="*/ 0 h 168306"/>
                  <a:gd name="connsiteX1" fmla="*/ 0 w 119919"/>
                  <a:gd name="connsiteY1" fmla="*/ 168307 h 168306"/>
                </a:gdLst>
                <a:ahLst/>
                <a:cxnLst>
                  <a:cxn ang="0">
                    <a:pos x="connsiteX0" y="connsiteY0"/>
                  </a:cxn>
                  <a:cxn ang="0">
                    <a:pos x="connsiteX1" y="connsiteY1"/>
                  </a:cxn>
                </a:cxnLst>
                <a:rect l="l" t="t" r="r" b="b"/>
                <a:pathLst>
                  <a:path w="119919" h="168306">
                    <a:moveTo>
                      <a:pt x="119920" y="0"/>
                    </a:moveTo>
                    <a:cubicBezTo>
                      <a:pt x="67875" y="46434"/>
                      <a:pt x="26899" y="103947"/>
                      <a:pt x="0" y="168307"/>
                    </a:cubicBezTo>
                  </a:path>
                </a:pathLst>
              </a:custGeom>
              <a:grpFill/>
              <a:ln w="9525" cap="flat">
                <a:solidFill>
                  <a:schemeClr val="accent1"/>
                </a:solidFill>
                <a:prstDash val="solid"/>
                <a:miter/>
              </a:ln>
            </p:spPr>
            <p:txBody>
              <a:bodyPr rtlCol="0" anchor="ctr"/>
              <a:lstStyle/>
              <a:p>
                <a:endParaRPr lang="zh-CN" altLang="en-US" dirty="0"/>
              </a:p>
            </p:txBody>
          </p:sp>
          <p:sp>
            <p:nvSpPr>
              <p:cNvPr id="130" name="任意多边形: 形状 129">
                <a:extLst>
                  <a:ext uri="{FF2B5EF4-FFF2-40B4-BE49-F238E27FC236}">
                    <a16:creationId xmlns:a16="http://schemas.microsoft.com/office/drawing/2014/main" id="{D37583DB-E1FB-84CA-FB0E-B5F6E29EF866}"/>
                  </a:ext>
                </a:extLst>
              </p:cNvPr>
              <p:cNvSpPr/>
              <p:nvPr/>
            </p:nvSpPr>
            <p:spPr>
              <a:xfrm>
                <a:off x="10469540" y="4088651"/>
                <a:ext cx="135316" cy="77974"/>
              </a:xfrm>
              <a:custGeom>
                <a:avLst/>
                <a:gdLst>
                  <a:gd name="connsiteX0" fmla="*/ 111728 w 135316"/>
                  <a:gd name="connsiteY0" fmla="*/ 55580 h 77974"/>
                  <a:gd name="connsiteX1" fmla="*/ 56769 w 135316"/>
                  <a:gd name="connsiteY1" fmla="*/ 76821 h 77974"/>
                  <a:gd name="connsiteX2" fmla="*/ 6858 w 135316"/>
                  <a:gd name="connsiteY2" fmla="*/ 60152 h 77974"/>
                  <a:gd name="connsiteX3" fmla="*/ 0 w 135316"/>
                  <a:gd name="connsiteY3" fmla="*/ 41769 h 77974"/>
                  <a:gd name="connsiteX4" fmla="*/ 73628 w 135316"/>
                  <a:gd name="connsiteY4" fmla="*/ 50 h 77974"/>
                  <a:gd name="connsiteX5" fmla="*/ 130778 w 135316"/>
                  <a:gd name="connsiteY5" fmla="*/ 17957 h 77974"/>
                  <a:gd name="connsiteX6" fmla="*/ 111728 w 135316"/>
                  <a:gd name="connsiteY6" fmla="*/ 55580 h 77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5316" h="77974">
                    <a:moveTo>
                      <a:pt x="111728" y="55580"/>
                    </a:moveTo>
                    <a:cubicBezTo>
                      <a:pt x="94945" y="66134"/>
                      <a:pt x="76286" y="73344"/>
                      <a:pt x="56769" y="76821"/>
                    </a:cubicBezTo>
                    <a:cubicBezTo>
                      <a:pt x="36576" y="79964"/>
                      <a:pt x="17240" y="77393"/>
                      <a:pt x="6858" y="60152"/>
                    </a:cubicBezTo>
                    <a:cubicBezTo>
                      <a:pt x="3543" y="54456"/>
                      <a:pt x="1229" y="48246"/>
                      <a:pt x="0" y="41769"/>
                    </a:cubicBezTo>
                    <a:cubicBezTo>
                      <a:pt x="26003" y="28339"/>
                      <a:pt x="44482" y="-1379"/>
                      <a:pt x="73628" y="50"/>
                    </a:cubicBezTo>
                    <a:cubicBezTo>
                      <a:pt x="89345" y="50"/>
                      <a:pt x="121253" y="6622"/>
                      <a:pt x="130778" y="17957"/>
                    </a:cubicBezTo>
                    <a:cubicBezTo>
                      <a:pt x="143446" y="32625"/>
                      <a:pt x="127159" y="45198"/>
                      <a:pt x="111728" y="55580"/>
                    </a:cubicBezTo>
                    <a:close/>
                  </a:path>
                </a:pathLst>
              </a:custGeom>
              <a:grpFill/>
              <a:ln w="9525" cap="flat">
                <a:noFill/>
                <a:prstDash val="solid"/>
                <a:miter/>
              </a:ln>
            </p:spPr>
            <p:txBody>
              <a:bodyPr rtlCol="0" anchor="ctr"/>
              <a:lstStyle/>
              <a:p>
                <a:endParaRPr lang="zh-CN" altLang="en-US"/>
              </a:p>
            </p:txBody>
          </p:sp>
          <p:sp>
            <p:nvSpPr>
              <p:cNvPr id="131" name="任意多边形: 形状 130">
                <a:extLst>
                  <a:ext uri="{FF2B5EF4-FFF2-40B4-BE49-F238E27FC236}">
                    <a16:creationId xmlns:a16="http://schemas.microsoft.com/office/drawing/2014/main" id="{879EA105-A5EB-17F6-B18D-30DF24F1BFD0}"/>
                  </a:ext>
                </a:extLst>
              </p:cNvPr>
              <p:cNvSpPr/>
              <p:nvPr/>
            </p:nvSpPr>
            <p:spPr>
              <a:xfrm>
                <a:off x="10362765" y="4077432"/>
                <a:ext cx="94678" cy="105425"/>
              </a:xfrm>
              <a:custGeom>
                <a:avLst/>
                <a:gdLst>
                  <a:gd name="connsiteX0" fmla="*/ 94679 w 94678"/>
                  <a:gd name="connsiteY0" fmla="*/ 99280 h 105425"/>
                  <a:gd name="connsiteX1" fmla="*/ 8287 w 94678"/>
                  <a:gd name="connsiteY1" fmla="*/ 71181 h 105425"/>
                  <a:gd name="connsiteX2" fmla="*/ 0 w 94678"/>
                  <a:gd name="connsiteY2" fmla="*/ 38225 h 105425"/>
                  <a:gd name="connsiteX3" fmla="*/ 11621 w 94678"/>
                  <a:gd name="connsiteY3" fmla="*/ 7459 h 105425"/>
                  <a:gd name="connsiteX4" fmla="*/ 46387 w 94678"/>
                  <a:gd name="connsiteY4" fmla="*/ 4983 h 105425"/>
                  <a:gd name="connsiteX5" fmla="*/ 71914 w 94678"/>
                  <a:gd name="connsiteY5" fmla="*/ 32319 h 105425"/>
                  <a:gd name="connsiteX6" fmla="*/ 90392 w 94678"/>
                  <a:gd name="connsiteY6" fmla="*/ 68705 h 105425"/>
                  <a:gd name="connsiteX7" fmla="*/ 93345 w 94678"/>
                  <a:gd name="connsiteY7" fmla="*/ 83945 h 105425"/>
                  <a:gd name="connsiteX8" fmla="*/ 94679 w 94678"/>
                  <a:gd name="connsiteY8" fmla="*/ 99280 h 105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4678" h="105425">
                    <a:moveTo>
                      <a:pt x="94679" y="99280"/>
                    </a:moveTo>
                    <a:cubicBezTo>
                      <a:pt x="64008" y="107948"/>
                      <a:pt x="34005" y="113758"/>
                      <a:pt x="8287" y="71181"/>
                    </a:cubicBezTo>
                    <a:cubicBezTo>
                      <a:pt x="2886" y="61037"/>
                      <a:pt x="38" y="49722"/>
                      <a:pt x="0" y="38225"/>
                    </a:cubicBezTo>
                    <a:cubicBezTo>
                      <a:pt x="-38" y="26890"/>
                      <a:pt x="4096" y="15936"/>
                      <a:pt x="11621" y="7459"/>
                    </a:cubicBezTo>
                    <a:cubicBezTo>
                      <a:pt x="21174" y="-1466"/>
                      <a:pt x="35662" y="-2494"/>
                      <a:pt x="46387" y="4983"/>
                    </a:cubicBezTo>
                    <a:cubicBezTo>
                      <a:pt x="56579" y="12355"/>
                      <a:pt x="65256" y="21642"/>
                      <a:pt x="71914" y="32319"/>
                    </a:cubicBezTo>
                    <a:cubicBezTo>
                      <a:pt x="79496" y="43673"/>
                      <a:pt x="85697" y="55884"/>
                      <a:pt x="90392" y="68705"/>
                    </a:cubicBezTo>
                    <a:cubicBezTo>
                      <a:pt x="92002" y="73639"/>
                      <a:pt x="93002" y="78763"/>
                      <a:pt x="93345" y="83945"/>
                    </a:cubicBezTo>
                    <a:cubicBezTo>
                      <a:pt x="94679" y="89088"/>
                      <a:pt x="94679" y="94518"/>
                      <a:pt x="94679" y="99280"/>
                    </a:cubicBezTo>
                    <a:close/>
                  </a:path>
                </a:pathLst>
              </a:custGeom>
              <a:grpFill/>
              <a:ln w="9525" cap="flat">
                <a:noFill/>
                <a:prstDash val="solid"/>
                <a:miter/>
              </a:ln>
            </p:spPr>
            <p:txBody>
              <a:bodyPr rtlCol="0" anchor="ctr"/>
              <a:lstStyle/>
              <a:p>
                <a:endParaRPr lang="zh-CN" altLang="en-US"/>
              </a:p>
            </p:txBody>
          </p:sp>
          <p:sp>
            <p:nvSpPr>
              <p:cNvPr id="132" name="任意多边形: 形状 131">
                <a:extLst>
                  <a:ext uri="{FF2B5EF4-FFF2-40B4-BE49-F238E27FC236}">
                    <a16:creationId xmlns:a16="http://schemas.microsoft.com/office/drawing/2014/main" id="{AFCCA20D-28FE-F781-0C7D-EF5C6DF15F1E}"/>
                  </a:ext>
                </a:extLst>
              </p:cNvPr>
              <p:cNvSpPr/>
              <p:nvPr/>
            </p:nvSpPr>
            <p:spPr>
              <a:xfrm>
                <a:off x="10458388" y="4038600"/>
                <a:ext cx="37155" cy="203073"/>
              </a:xfrm>
              <a:custGeom>
                <a:avLst/>
                <a:gdLst>
                  <a:gd name="connsiteX0" fmla="*/ 37155 w 37155"/>
                  <a:gd name="connsiteY0" fmla="*/ 0 h 203073"/>
                  <a:gd name="connsiteX1" fmla="*/ 484 w 37155"/>
                  <a:gd name="connsiteY1" fmla="*/ 203073 h 203073"/>
                </a:gdLst>
                <a:ahLst/>
                <a:cxnLst>
                  <a:cxn ang="0">
                    <a:pos x="connsiteX0" y="connsiteY0"/>
                  </a:cxn>
                  <a:cxn ang="0">
                    <a:pos x="connsiteX1" y="connsiteY1"/>
                  </a:cxn>
                </a:cxnLst>
                <a:rect l="l" t="t" r="r" b="b"/>
                <a:pathLst>
                  <a:path w="37155" h="203073">
                    <a:moveTo>
                      <a:pt x="37155" y="0"/>
                    </a:moveTo>
                    <a:cubicBezTo>
                      <a:pt x="9837" y="64075"/>
                      <a:pt x="-2697" y="133483"/>
                      <a:pt x="484" y="203073"/>
                    </a:cubicBezTo>
                  </a:path>
                </a:pathLst>
              </a:custGeom>
              <a:grpFill/>
              <a:ln w="9525" cap="flat">
                <a:solidFill>
                  <a:srgbClr val="9900EF"/>
                </a:solidFill>
                <a:prstDash val="solid"/>
                <a:miter/>
              </a:ln>
            </p:spPr>
            <p:txBody>
              <a:bodyPr rtlCol="0" anchor="ctr"/>
              <a:lstStyle/>
              <a:p>
                <a:endParaRPr lang="zh-CN" altLang="en-US"/>
              </a:p>
            </p:txBody>
          </p:sp>
          <p:sp>
            <p:nvSpPr>
              <p:cNvPr id="133" name="任意多边形: 形状 132">
                <a:extLst>
                  <a:ext uri="{FF2B5EF4-FFF2-40B4-BE49-F238E27FC236}">
                    <a16:creationId xmlns:a16="http://schemas.microsoft.com/office/drawing/2014/main" id="{75ABAFD5-3D16-48E5-27D0-52A536526564}"/>
                  </a:ext>
                </a:extLst>
              </p:cNvPr>
              <p:cNvSpPr/>
              <p:nvPr/>
            </p:nvSpPr>
            <p:spPr>
              <a:xfrm>
                <a:off x="11156197" y="3654672"/>
                <a:ext cx="138123" cy="106311"/>
              </a:xfrm>
              <a:custGeom>
                <a:avLst/>
                <a:gdLst>
                  <a:gd name="connsiteX0" fmla="*/ 110871 w 138123"/>
                  <a:gd name="connsiteY0" fmla="*/ 79127 h 106311"/>
                  <a:gd name="connsiteX1" fmla="*/ 81153 w 138123"/>
                  <a:gd name="connsiteY1" fmla="*/ 99130 h 106311"/>
                  <a:gd name="connsiteX2" fmla="*/ 48673 w 138123"/>
                  <a:gd name="connsiteY2" fmla="*/ 106178 h 106311"/>
                  <a:gd name="connsiteX3" fmla="*/ 4001 w 138123"/>
                  <a:gd name="connsiteY3" fmla="*/ 77603 h 106311"/>
                  <a:gd name="connsiteX4" fmla="*/ 0 w 138123"/>
                  <a:gd name="connsiteY4" fmla="*/ 58553 h 106311"/>
                  <a:gd name="connsiteX5" fmla="*/ 36291 w 138123"/>
                  <a:gd name="connsiteY5" fmla="*/ 31693 h 106311"/>
                  <a:gd name="connsiteX6" fmla="*/ 72200 w 138123"/>
                  <a:gd name="connsiteY6" fmla="*/ 5404 h 106311"/>
                  <a:gd name="connsiteX7" fmla="*/ 132017 w 138123"/>
                  <a:gd name="connsiteY7" fmla="*/ 8547 h 106311"/>
                  <a:gd name="connsiteX8" fmla="*/ 134493 w 138123"/>
                  <a:gd name="connsiteY8" fmla="*/ 44266 h 106311"/>
                  <a:gd name="connsiteX9" fmla="*/ 110871 w 138123"/>
                  <a:gd name="connsiteY9" fmla="*/ 79127 h 106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8123" h="106311">
                    <a:moveTo>
                      <a:pt x="110871" y="79127"/>
                    </a:moveTo>
                    <a:cubicBezTo>
                      <a:pt x="102318" y="87614"/>
                      <a:pt x="92231" y="94405"/>
                      <a:pt x="81153" y="99130"/>
                    </a:cubicBezTo>
                    <a:cubicBezTo>
                      <a:pt x="70933" y="103702"/>
                      <a:pt x="59874" y="106102"/>
                      <a:pt x="48673" y="106178"/>
                    </a:cubicBezTo>
                    <a:cubicBezTo>
                      <a:pt x="29070" y="107702"/>
                      <a:pt x="10839" y="96034"/>
                      <a:pt x="4001" y="77603"/>
                    </a:cubicBezTo>
                    <a:cubicBezTo>
                      <a:pt x="1924" y="71431"/>
                      <a:pt x="581" y="65040"/>
                      <a:pt x="0" y="58553"/>
                    </a:cubicBezTo>
                    <a:cubicBezTo>
                      <a:pt x="13878" y="52296"/>
                      <a:pt x="26251" y="43142"/>
                      <a:pt x="36291" y="31693"/>
                    </a:cubicBezTo>
                    <a:cubicBezTo>
                      <a:pt x="45911" y="20101"/>
                      <a:pt x="58246" y="11071"/>
                      <a:pt x="72200" y="5404"/>
                    </a:cubicBezTo>
                    <a:cubicBezTo>
                      <a:pt x="87725" y="1403"/>
                      <a:pt x="120301" y="-5836"/>
                      <a:pt x="132017" y="8547"/>
                    </a:cubicBezTo>
                    <a:cubicBezTo>
                      <a:pt x="139160" y="19158"/>
                      <a:pt x="140103" y="32769"/>
                      <a:pt x="134493" y="44266"/>
                    </a:cubicBezTo>
                    <a:cubicBezTo>
                      <a:pt x="129159" y="57420"/>
                      <a:pt x="121111" y="69297"/>
                      <a:pt x="110871" y="79127"/>
                    </a:cubicBezTo>
                    <a:close/>
                  </a:path>
                </a:pathLst>
              </a:custGeom>
              <a:grpFill/>
              <a:ln w="9525" cap="flat">
                <a:noFill/>
                <a:prstDash val="solid"/>
                <a:miter/>
              </a:ln>
            </p:spPr>
            <p:txBody>
              <a:bodyPr rtlCol="0" anchor="ctr"/>
              <a:lstStyle/>
              <a:p>
                <a:endParaRPr lang="zh-CN" altLang="en-US"/>
              </a:p>
            </p:txBody>
          </p:sp>
          <p:sp>
            <p:nvSpPr>
              <p:cNvPr id="134" name="任意多边形: 形状 133">
                <a:extLst>
                  <a:ext uri="{FF2B5EF4-FFF2-40B4-BE49-F238E27FC236}">
                    <a16:creationId xmlns:a16="http://schemas.microsoft.com/office/drawing/2014/main" id="{8C925BA3-F716-0E4E-75E8-7F68EBF38D94}"/>
                  </a:ext>
                </a:extLst>
              </p:cNvPr>
              <p:cNvSpPr/>
              <p:nvPr/>
            </p:nvSpPr>
            <p:spPr>
              <a:xfrm>
                <a:off x="11052387" y="3666652"/>
                <a:ext cx="85779" cy="86768"/>
              </a:xfrm>
              <a:custGeom>
                <a:avLst/>
                <a:gdLst>
                  <a:gd name="connsiteX0" fmla="*/ 82189 w 85779"/>
                  <a:gd name="connsiteY0" fmla="*/ 86769 h 86768"/>
                  <a:gd name="connsiteX1" fmla="*/ 6466 w 85779"/>
                  <a:gd name="connsiteY1" fmla="*/ 38477 h 86768"/>
                  <a:gd name="connsiteX2" fmla="*/ 9323 w 85779"/>
                  <a:gd name="connsiteY2" fmla="*/ 2758 h 86768"/>
                  <a:gd name="connsiteX3" fmla="*/ 42756 w 85779"/>
                  <a:gd name="connsiteY3" fmla="*/ 3901 h 86768"/>
                  <a:gd name="connsiteX4" fmla="*/ 69807 w 85779"/>
                  <a:gd name="connsiteY4" fmla="*/ 25332 h 86768"/>
                  <a:gd name="connsiteX5" fmla="*/ 85428 w 85779"/>
                  <a:gd name="connsiteY5" fmla="*/ 58575 h 86768"/>
                  <a:gd name="connsiteX6" fmla="*/ 82189 w 85779"/>
                  <a:gd name="connsiteY6" fmla="*/ 86769 h 86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779" h="86768">
                    <a:moveTo>
                      <a:pt x="82189" y="86769"/>
                    </a:moveTo>
                    <a:cubicBezTo>
                      <a:pt x="49861" y="86235"/>
                      <a:pt x="20582" y="67566"/>
                      <a:pt x="6466" y="38477"/>
                    </a:cubicBezTo>
                    <a:cubicBezTo>
                      <a:pt x="-1059" y="24570"/>
                      <a:pt x="-4203" y="9140"/>
                      <a:pt x="9323" y="2758"/>
                    </a:cubicBezTo>
                    <a:cubicBezTo>
                      <a:pt x="20181" y="-1280"/>
                      <a:pt x="32193" y="-871"/>
                      <a:pt x="42756" y="3901"/>
                    </a:cubicBezTo>
                    <a:cubicBezTo>
                      <a:pt x="53433" y="8654"/>
                      <a:pt x="62730" y="16026"/>
                      <a:pt x="69807" y="25332"/>
                    </a:cubicBezTo>
                    <a:cubicBezTo>
                      <a:pt x="77617" y="34991"/>
                      <a:pt x="82980" y="46392"/>
                      <a:pt x="85428" y="58575"/>
                    </a:cubicBezTo>
                    <a:cubicBezTo>
                      <a:pt x="86418" y="68100"/>
                      <a:pt x="85313" y="77720"/>
                      <a:pt x="82189" y="86769"/>
                    </a:cubicBezTo>
                    <a:close/>
                  </a:path>
                </a:pathLst>
              </a:custGeom>
              <a:grpFill/>
              <a:ln w="9525" cap="flat">
                <a:noFill/>
                <a:prstDash val="solid"/>
                <a:miter/>
              </a:ln>
            </p:spPr>
            <p:txBody>
              <a:bodyPr rtlCol="0" anchor="ctr"/>
              <a:lstStyle/>
              <a:p>
                <a:endParaRPr lang="zh-CN" altLang="en-US"/>
              </a:p>
            </p:txBody>
          </p:sp>
          <p:sp>
            <p:nvSpPr>
              <p:cNvPr id="135" name="任意多边形: 形状 134">
                <a:extLst>
                  <a:ext uri="{FF2B5EF4-FFF2-40B4-BE49-F238E27FC236}">
                    <a16:creationId xmlns:a16="http://schemas.microsoft.com/office/drawing/2014/main" id="{F62B9EDC-DC18-255E-1758-EEAB664BF26B}"/>
                  </a:ext>
                </a:extLst>
              </p:cNvPr>
              <p:cNvSpPr/>
              <p:nvPr/>
            </p:nvSpPr>
            <p:spPr>
              <a:xfrm>
                <a:off x="11106953" y="3623881"/>
                <a:ext cx="60293" cy="183546"/>
              </a:xfrm>
              <a:custGeom>
                <a:avLst/>
                <a:gdLst>
                  <a:gd name="connsiteX0" fmla="*/ 60293 w 60293"/>
                  <a:gd name="connsiteY0" fmla="*/ 0 h 183546"/>
                  <a:gd name="connsiteX1" fmla="*/ 0 w 60293"/>
                  <a:gd name="connsiteY1" fmla="*/ 183547 h 183546"/>
                </a:gdLst>
                <a:ahLst/>
                <a:cxnLst>
                  <a:cxn ang="0">
                    <a:pos x="connsiteX0" y="connsiteY0"/>
                  </a:cxn>
                  <a:cxn ang="0">
                    <a:pos x="connsiteX1" y="connsiteY1"/>
                  </a:cxn>
                </a:cxnLst>
                <a:rect l="l" t="t" r="r" b="b"/>
                <a:pathLst>
                  <a:path w="60293" h="183546">
                    <a:moveTo>
                      <a:pt x="60293" y="0"/>
                    </a:moveTo>
                    <a:cubicBezTo>
                      <a:pt x="59102" y="65856"/>
                      <a:pt x="38090" y="129816"/>
                      <a:pt x="0" y="183547"/>
                    </a:cubicBezTo>
                  </a:path>
                </a:pathLst>
              </a:custGeom>
              <a:grpFill/>
              <a:ln w="9525" cap="flat">
                <a:solidFill>
                  <a:schemeClr val="accent1"/>
                </a:solidFill>
                <a:prstDash val="solid"/>
                <a:miter/>
              </a:ln>
            </p:spPr>
            <p:txBody>
              <a:bodyPr rtlCol="0" anchor="ctr"/>
              <a:lstStyle/>
              <a:p>
                <a:endParaRPr lang="zh-CN" altLang="en-US" dirty="0"/>
              </a:p>
            </p:txBody>
          </p:sp>
          <p:sp>
            <p:nvSpPr>
              <p:cNvPr id="136" name="任意多边形: 形状 135">
                <a:extLst>
                  <a:ext uri="{FF2B5EF4-FFF2-40B4-BE49-F238E27FC236}">
                    <a16:creationId xmlns:a16="http://schemas.microsoft.com/office/drawing/2014/main" id="{44E173E6-01AC-C86D-7920-CCD022D4E080}"/>
                  </a:ext>
                </a:extLst>
              </p:cNvPr>
              <p:cNvSpPr/>
              <p:nvPr/>
            </p:nvSpPr>
            <p:spPr>
              <a:xfrm>
                <a:off x="11043796" y="3868612"/>
                <a:ext cx="143277" cy="84721"/>
              </a:xfrm>
              <a:custGeom>
                <a:avLst/>
                <a:gdLst>
                  <a:gd name="connsiteX0" fmla="*/ 93161 w 143277"/>
                  <a:gd name="connsiteY0" fmla="*/ 81976 h 84721"/>
                  <a:gd name="connsiteX1" fmla="*/ 27438 w 143277"/>
                  <a:gd name="connsiteY1" fmla="*/ 74737 h 84721"/>
                  <a:gd name="connsiteX2" fmla="*/ 387 w 143277"/>
                  <a:gd name="connsiteY2" fmla="*/ 29208 h 84721"/>
                  <a:gd name="connsiteX3" fmla="*/ 5721 w 143277"/>
                  <a:gd name="connsiteY3" fmla="*/ 10158 h 84721"/>
                  <a:gd name="connsiteX4" fmla="*/ 94209 w 143277"/>
                  <a:gd name="connsiteY4" fmla="*/ 1966 h 84721"/>
                  <a:gd name="connsiteX5" fmla="*/ 142881 w 143277"/>
                  <a:gd name="connsiteY5" fmla="*/ 36733 h 84721"/>
                  <a:gd name="connsiteX6" fmla="*/ 93161 w 143277"/>
                  <a:gd name="connsiteY6" fmla="*/ 81976 h 84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3277" h="84721">
                    <a:moveTo>
                      <a:pt x="93161" y="81976"/>
                    </a:moveTo>
                    <a:cubicBezTo>
                      <a:pt x="71082" y="87348"/>
                      <a:pt x="47822" y="84786"/>
                      <a:pt x="27438" y="74737"/>
                    </a:cubicBezTo>
                    <a:cubicBezTo>
                      <a:pt x="9055" y="65212"/>
                      <a:pt x="-2280" y="49115"/>
                      <a:pt x="387" y="29208"/>
                    </a:cubicBezTo>
                    <a:cubicBezTo>
                      <a:pt x="1559" y="22702"/>
                      <a:pt x="3350" y="16330"/>
                      <a:pt x="5721" y="10158"/>
                    </a:cubicBezTo>
                    <a:cubicBezTo>
                      <a:pt x="34296" y="15016"/>
                      <a:pt x="66491" y="-6416"/>
                      <a:pt x="94209" y="1966"/>
                    </a:cubicBezTo>
                    <a:cubicBezTo>
                      <a:pt x="109353" y="7015"/>
                      <a:pt x="140119" y="19492"/>
                      <a:pt x="142881" y="36733"/>
                    </a:cubicBezTo>
                    <a:cubicBezTo>
                      <a:pt x="147072" y="60545"/>
                      <a:pt x="117164" y="76261"/>
                      <a:pt x="93161" y="81976"/>
                    </a:cubicBezTo>
                    <a:close/>
                  </a:path>
                </a:pathLst>
              </a:custGeom>
              <a:grpFill/>
              <a:ln w="9525" cap="flat">
                <a:noFill/>
                <a:prstDash val="solid"/>
                <a:miter/>
              </a:ln>
            </p:spPr>
            <p:txBody>
              <a:bodyPr rtlCol="0" anchor="ctr"/>
              <a:lstStyle/>
              <a:p>
                <a:endParaRPr lang="zh-CN" altLang="en-US"/>
              </a:p>
            </p:txBody>
          </p:sp>
          <p:sp>
            <p:nvSpPr>
              <p:cNvPr id="137" name="任意多边形: 形状 136">
                <a:extLst>
                  <a:ext uri="{FF2B5EF4-FFF2-40B4-BE49-F238E27FC236}">
                    <a16:creationId xmlns:a16="http://schemas.microsoft.com/office/drawing/2014/main" id="{84D81D03-3269-94EE-40CA-E1B791E1F9A0}"/>
                  </a:ext>
                </a:extLst>
              </p:cNvPr>
              <p:cNvSpPr/>
              <p:nvPr/>
            </p:nvSpPr>
            <p:spPr>
              <a:xfrm>
                <a:off x="10966260" y="3793807"/>
                <a:ext cx="65525" cy="111442"/>
              </a:xfrm>
              <a:custGeom>
                <a:avLst/>
                <a:gdLst>
                  <a:gd name="connsiteX0" fmla="*/ 46015 w 65525"/>
                  <a:gd name="connsiteY0" fmla="*/ 111443 h 111442"/>
                  <a:gd name="connsiteX1" fmla="*/ 12201 w 65525"/>
                  <a:gd name="connsiteY1" fmla="*/ 81629 h 111442"/>
                  <a:gd name="connsiteX2" fmla="*/ 104 w 65525"/>
                  <a:gd name="connsiteY2" fmla="*/ 34004 h 111442"/>
                  <a:gd name="connsiteX3" fmla="*/ 6010 w 65525"/>
                  <a:gd name="connsiteY3" fmla="*/ 10763 h 111442"/>
                  <a:gd name="connsiteX4" fmla="*/ 23345 w 65525"/>
                  <a:gd name="connsiteY4" fmla="*/ 0 h 111442"/>
                  <a:gd name="connsiteX5" fmla="*/ 52492 w 65525"/>
                  <a:gd name="connsiteY5" fmla="*/ 17050 h 111442"/>
                  <a:gd name="connsiteX6" fmla="*/ 64684 w 65525"/>
                  <a:gd name="connsiteY6" fmla="*/ 49911 h 111442"/>
                  <a:gd name="connsiteX7" fmla="*/ 61827 w 65525"/>
                  <a:gd name="connsiteY7" fmla="*/ 87249 h 111442"/>
                  <a:gd name="connsiteX8" fmla="*/ 46015 w 65525"/>
                  <a:gd name="connsiteY8" fmla="*/ 111443 h 111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5525" h="111442">
                    <a:moveTo>
                      <a:pt x="46015" y="111443"/>
                    </a:moveTo>
                    <a:cubicBezTo>
                      <a:pt x="32566" y="104289"/>
                      <a:pt x="20983" y="94079"/>
                      <a:pt x="12201" y="81629"/>
                    </a:cubicBezTo>
                    <a:cubicBezTo>
                      <a:pt x="3486" y="67323"/>
                      <a:pt x="-734" y="50730"/>
                      <a:pt x="104" y="34004"/>
                    </a:cubicBezTo>
                    <a:cubicBezTo>
                      <a:pt x="0" y="25870"/>
                      <a:pt x="2038" y="17859"/>
                      <a:pt x="6010" y="10763"/>
                    </a:cubicBezTo>
                    <a:cubicBezTo>
                      <a:pt x="9420" y="4306"/>
                      <a:pt x="16049" y="191"/>
                      <a:pt x="23345" y="0"/>
                    </a:cubicBezTo>
                    <a:cubicBezTo>
                      <a:pt x="35185" y="829"/>
                      <a:pt x="45967" y="7134"/>
                      <a:pt x="52492" y="17050"/>
                    </a:cubicBezTo>
                    <a:cubicBezTo>
                      <a:pt x="59074" y="26899"/>
                      <a:pt x="63255" y="38157"/>
                      <a:pt x="64684" y="49911"/>
                    </a:cubicBezTo>
                    <a:cubicBezTo>
                      <a:pt x="66427" y="62417"/>
                      <a:pt x="65455" y="75152"/>
                      <a:pt x="61827" y="87249"/>
                    </a:cubicBezTo>
                    <a:cubicBezTo>
                      <a:pt x="58207" y="96279"/>
                      <a:pt x="52835" y="104508"/>
                      <a:pt x="46015" y="111443"/>
                    </a:cubicBezTo>
                    <a:close/>
                  </a:path>
                </a:pathLst>
              </a:custGeom>
              <a:grpFill/>
              <a:ln w="9525" cap="flat">
                <a:noFill/>
                <a:prstDash val="solid"/>
                <a:miter/>
              </a:ln>
            </p:spPr>
            <p:txBody>
              <a:bodyPr rtlCol="0" anchor="ctr"/>
              <a:lstStyle/>
              <a:p>
                <a:endParaRPr lang="zh-CN" altLang="en-US"/>
              </a:p>
            </p:txBody>
          </p:sp>
          <p:sp>
            <p:nvSpPr>
              <p:cNvPr id="138" name="任意多边形: 形状 137">
                <a:extLst>
                  <a:ext uri="{FF2B5EF4-FFF2-40B4-BE49-F238E27FC236}">
                    <a16:creationId xmlns:a16="http://schemas.microsoft.com/office/drawing/2014/main" id="{0C07EB19-0530-960D-7572-431B6E5D6F33}"/>
                  </a:ext>
                </a:extLst>
              </p:cNvPr>
              <p:cNvSpPr/>
              <p:nvPr/>
            </p:nvSpPr>
            <p:spPr>
              <a:xfrm>
                <a:off x="10964174" y="3807428"/>
                <a:ext cx="142779" cy="136493"/>
              </a:xfrm>
              <a:custGeom>
                <a:avLst/>
                <a:gdLst>
                  <a:gd name="connsiteX0" fmla="*/ 142780 w 142779"/>
                  <a:gd name="connsiteY0" fmla="*/ 0 h 136493"/>
                  <a:gd name="connsiteX1" fmla="*/ 78486 w 142779"/>
                  <a:gd name="connsiteY1" fmla="*/ 75152 h 136493"/>
                  <a:gd name="connsiteX2" fmla="*/ 0 w 142779"/>
                  <a:gd name="connsiteY2" fmla="*/ 136493 h 136493"/>
                </a:gdLst>
                <a:ahLst/>
                <a:cxnLst>
                  <a:cxn ang="0">
                    <a:pos x="connsiteX0" y="connsiteY0"/>
                  </a:cxn>
                  <a:cxn ang="0">
                    <a:pos x="connsiteX1" y="connsiteY1"/>
                  </a:cxn>
                  <a:cxn ang="0">
                    <a:pos x="connsiteX2" y="connsiteY2"/>
                  </a:cxn>
                </a:cxnLst>
                <a:rect l="l" t="t" r="r" b="b"/>
                <a:pathLst>
                  <a:path w="142779" h="136493">
                    <a:moveTo>
                      <a:pt x="142780" y="0"/>
                    </a:moveTo>
                    <a:cubicBezTo>
                      <a:pt x="124158" y="27327"/>
                      <a:pt x="102603" y="52530"/>
                      <a:pt x="78486" y="75152"/>
                    </a:cubicBezTo>
                    <a:cubicBezTo>
                      <a:pt x="54073" y="97745"/>
                      <a:pt x="27822" y="118272"/>
                      <a:pt x="0" y="136493"/>
                    </a:cubicBezTo>
                  </a:path>
                </a:pathLst>
              </a:custGeom>
              <a:grpFill/>
              <a:ln w="9525" cap="flat">
                <a:solidFill>
                  <a:schemeClr val="accent1"/>
                </a:solidFill>
                <a:prstDash val="solid"/>
                <a:miter/>
              </a:ln>
            </p:spPr>
            <p:txBody>
              <a:bodyPr rtlCol="0" anchor="ctr"/>
              <a:lstStyle/>
              <a:p>
                <a:endParaRPr lang="zh-CN" altLang="en-US"/>
              </a:p>
            </p:txBody>
          </p:sp>
          <p:sp>
            <p:nvSpPr>
              <p:cNvPr id="139" name="任意多边形: 形状 138">
                <a:extLst>
                  <a:ext uri="{FF2B5EF4-FFF2-40B4-BE49-F238E27FC236}">
                    <a16:creationId xmlns:a16="http://schemas.microsoft.com/office/drawing/2014/main" id="{8E69508C-235C-23FB-CE55-429EE70DAA27}"/>
                  </a:ext>
                </a:extLst>
              </p:cNvPr>
              <p:cNvSpPr/>
              <p:nvPr/>
            </p:nvSpPr>
            <p:spPr>
              <a:xfrm>
                <a:off x="10870616" y="3992308"/>
                <a:ext cx="132453" cy="95610"/>
              </a:xfrm>
              <a:custGeom>
                <a:avLst/>
                <a:gdLst>
                  <a:gd name="connsiteX0" fmla="*/ 75174 w 132453"/>
                  <a:gd name="connsiteY0" fmla="*/ 94774 h 95610"/>
                  <a:gd name="connsiteX1" fmla="*/ 16976 w 132453"/>
                  <a:gd name="connsiteY1" fmla="*/ 67437 h 95610"/>
                  <a:gd name="connsiteX2" fmla="*/ 3546 w 132453"/>
                  <a:gd name="connsiteY2" fmla="*/ 16383 h 95610"/>
                  <a:gd name="connsiteX3" fmla="*/ 14119 w 132453"/>
                  <a:gd name="connsiteY3" fmla="*/ 0 h 95610"/>
                  <a:gd name="connsiteX4" fmla="*/ 99367 w 132453"/>
                  <a:gd name="connsiteY4" fmla="*/ 21907 h 95610"/>
                  <a:gd name="connsiteX5" fmla="*/ 132229 w 132453"/>
                  <a:gd name="connsiteY5" fmla="*/ 71818 h 95610"/>
                  <a:gd name="connsiteX6" fmla="*/ 75174 w 132453"/>
                  <a:gd name="connsiteY6" fmla="*/ 94774 h 95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453" h="95610">
                    <a:moveTo>
                      <a:pt x="75174" y="94774"/>
                    </a:moveTo>
                    <a:cubicBezTo>
                      <a:pt x="53352" y="92116"/>
                      <a:pt x="32959" y="82534"/>
                      <a:pt x="16976" y="67437"/>
                    </a:cubicBezTo>
                    <a:cubicBezTo>
                      <a:pt x="2212" y="52864"/>
                      <a:pt x="-4741" y="34576"/>
                      <a:pt x="3546" y="16383"/>
                    </a:cubicBezTo>
                    <a:cubicBezTo>
                      <a:pt x="6365" y="10496"/>
                      <a:pt x="9918" y="4991"/>
                      <a:pt x="14119" y="0"/>
                    </a:cubicBezTo>
                    <a:cubicBezTo>
                      <a:pt x="40408" y="13049"/>
                      <a:pt x="76698" y="3619"/>
                      <a:pt x="99367" y="21907"/>
                    </a:cubicBezTo>
                    <a:cubicBezTo>
                      <a:pt x="111655" y="32004"/>
                      <a:pt x="134991" y="55054"/>
                      <a:pt x="132229" y="71818"/>
                    </a:cubicBezTo>
                    <a:cubicBezTo>
                      <a:pt x="128419" y="93916"/>
                      <a:pt x="98224" y="97631"/>
                      <a:pt x="75174" y="94774"/>
                    </a:cubicBezTo>
                    <a:close/>
                  </a:path>
                </a:pathLst>
              </a:custGeom>
              <a:grpFill/>
              <a:ln w="9525" cap="flat">
                <a:noFill/>
                <a:prstDash val="solid"/>
                <a:miter/>
              </a:ln>
            </p:spPr>
            <p:txBody>
              <a:bodyPr rtlCol="0" anchor="ctr"/>
              <a:lstStyle/>
              <a:p>
                <a:endParaRPr lang="zh-CN" altLang="en-US"/>
              </a:p>
            </p:txBody>
          </p:sp>
          <p:sp>
            <p:nvSpPr>
              <p:cNvPr id="140" name="任意多边形: 形状 139">
                <a:extLst>
                  <a:ext uri="{FF2B5EF4-FFF2-40B4-BE49-F238E27FC236}">
                    <a16:creationId xmlns:a16="http://schemas.microsoft.com/office/drawing/2014/main" id="{0CF4F299-C7B8-1B4E-A882-433FBDC2A924}"/>
                  </a:ext>
                </a:extLst>
              </p:cNvPr>
              <p:cNvSpPr/>
              <p:nvPr/>
            </p:nvSpPr>
            <p:spPr>
              <a:xfrm>
                <a:off x="10812463" y="3891632"/>
                <a:ext cx="67552" cy="115821"/>
              </a:xfrm>
              <a:custGeom>
                <a:avLst/>
                <a:gdLst>
                  <a:gd name="connsiteX0" fmla="*/ 28648 w 67552"/>
                  <a:gd name="connsiteY0" fmla="*/ 115821 h 115821"/>
                  <a:gd name="connsiteX1" fmla="*/ 5502 w 67552"/>
                  <a:gd name="connsiteY1" fmla="*/ 28667 h 115821"/>
                  <a:gd name="connsiteX2" fmla="*/ 42650 w 67552"/>
                  <a:gd name="connsiteY2" fmla="*/ 664 h 115821"/>
                  <a:gd name="connsiteX3" fmla="*/ 65510 w 67552"/>
                  <a:gd name="connsiteY3" fmla="*/ 25715 h 115821"/>
                  <a:gd name="connsiteX4" fmla="*/ 65510 w 67552"/>
                  <a:gd name="connsiteY4" fmla="*/ 61338 h 115821"/>
                  <a:gd name="connsiteX5" fmla="*/ 50841 w 67552"/>
                  <a:gd name="connsiteY5" fmla="*/ 96676 h 115821"/>
                  <a:gd name="connsiteX6" fmla="*/ 28648 w 67552"/>
                  <a:gd name="connsiteY6" fmla="*/ 115821 h 115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7552" h="115821">
                    <a:moveTo>
                      <a:pt x="28648" y="115821"/>
                    </a:moveTo>
                    <a:cubicBezTo>
                      <a:pt x="5788" y="93438"/>
                      <a:pt x="-8404" y="68196"/>
                      <a:pt x="5502" y="28667"/>
                    </a:cubicBezTo>
                    <a:cubicBezTo>
                      <a:pt x="11503" y="12094"/>
                      <a:pt x="25981" y="-3432"/>
                      <a:pt x="42650" y="664"/>
                    </a:cubicBezTo>
                    <a:cubicBezTo>
                      <a:pt x="54108" y="4464"/>
                      <a:pt x="62776" y="13951"/>
                      <a:pt x="65510" y="25715"/>
                    </a:cubicBezTo>
                    <a:cubicBezTo>
                      <a:pt x="68234" y="37430"/>
                      <a:pt x="68234" y="49622"/>
                      <a:pt x="65510" y="61338"/>
                    </a:cubicBezTo>
                    <a:cubicBezTo>
                      <a:pt x="62938" y="73949"/>
                      <a:pt x="57956" y="85951"/>
                      <a:pt x="50841" y="96676"/>
                    </a:cubicBezTo>
                    <a:cubicBezTo>
                      <a:pt x="44659" y="104344"/>
                      <a:pt x="37135" y="110830"/>
                      <a:pt x="28648" y="115821"/>
                    </a:cubicBezTo>
                    <a:close/>
                  </a:path>
                </a:pathLst>
              </a:custGeom>
              <a:grpFill/>
              <a:ln w="9525" cap="flat">
                <a:noFill/>
                <a:prstDash val="solid"/>
                <a:miter/>
              </a:ln>
            </p:spPr>
            <p:txBody>
              <a:bodyPr rtlCol="0" anchor="ctr"/>
              <a:lstStyle/>
              <a:p>
                <a:endParaRPr lang="zh-CN" altLang="en-US"/>
              </a:p>
            </p:txBody>
          </p:sp>
          <p:sp>
            <p:nvSpPr>
              <p:cNvPr id="141" name="任意多边形: 形状 140">
                <a:extLst>
                  <a:ext uri="{FF2B5EF4-FFF2-40B4-BE49-F238E27FC236}">
                    <a16:creationId xmlns:a16="http://schemas.microsoft.com/office/drawing/2014/main" id="{463CD472-536A-E453-3B74-A8DCED0143D2}"/>
                  </a:ext>
                </a:extLst>
              </p:cNvPr>
              <p:cNvSpPr/>
              <p:nvPr/>
            </p:nvSpPr>
            <p:spPr>
              <a:xfrm>
                <a:off x="10784722" y="3943921"/>
                <a:ext cx="179451" cy="90201"/>
              </a:xfrm>
              <a:custGeom>
                <a:avLst/>
                <a:gdLst>
                  <a:gd name="connsiteX0" fmla="*/ 179451 w 179451"/>
                  <a:gd name="connsiteY0" fmla="*/ 0 h 90201"/>
                  <a:gd name="connsiteX1" fmla="*/ 0 w 179451"/>
                  <a:gd name="connsiteY1" fmla="*/ 90202 h 90201"/>
                </a:gdLst>
                <a:ahLst/>
                <a:cxnLst>
                  <a:cxn ang="0">
                    <a:pos x="connsiteX0" y="connsiteY0"/>
                  </a:cxn>
                  <a:cxn ang="0">
                    <a:pos x="connsiteX1" y="connsiteY1"/>
                  </a:cxn>
                </a:cxnLst>
                <a:rect l="l" t="t" r="r" b="b"/>
                <a:pathLst>
                  <a:path w="179451" h="90201">
                    <a:moveTo>
                      <a:pt x="179451" y="0"/>
                    </a:moveTo>
                    <a:cubicBezTo>
                      <a:pt x="122863" y="36100"/>
                      <a:pt x="62732" y="66323"/>
                      <a:pt x="0" y="90202"/>
                    </a:cubicBezTo>
                  </a:path>
                </a:pathLst>
              </a:custGeom>
              <a:grpFill/>
              <a:ln w="9525" cap="flat">
                <a:solidFill>
                  <a:schemeClr val="accent1"/>
                </a:solidFill>
                <a:prstDash val="solid"/>
                <a:miter/>
              </a:ln>
            </p:spPr>
            <p:txBody>
              <a:bodyPr rtlCol="0" anchor="ctr"/>
              <a:lstStyle/>
              <a:p>
                <a:endParaRPr lang="zh-CN" altLang="en-US"/>
              </a:p>
            </p:txBody>
          </p:sp>
          <p:sp>
            <p:nvSpPr>
              <p:cNvPr id="142" name="任意多边形: 形状 141">
                <a:extLst>
                  <a:ext uri="{FF2B5EF4-FFF2-40B4-BE49-F238E27FC236}">
                    <a16:creationId xmlns:a16="http://schemas.microsoft.com/office/drawing/2014/main" id="{2E8C0EC1-B27C-BF63-F6BB-4E037A52140E}"/>
                  </a:ext>
                </a:extLst>
              </p:cNvPr>
              <p:cNvSpPr/>
              <p:nvPr/>
            </p:nvSpPr>
            <p:spPr>
              <a:xfrm>
                <a:off x="10681036" y="4069937"/>
                <a:ext cx="120599" cy="105405"/>
              </a:xfrm>
              <a:custGeom>
                <a:avLst/>
                <a:gdLst>
                  <a:gd name="connsiteX0" fmla="*/ 66634 w 120599"/>
                  <a:gd name="connsiteY0" fmla="*/ 100870 h 105405"/>
                  <a:gd name="connsiteX1" fmla="*/ 15104 w 120599"/>
                  <a:gd name="connsiteY1" fmla="*/ 67056 h 105405"/>
                  <a:gd name="connsiteX2" fmla="*/ 4436 w 120599"/>
                  <a:gd name="connsiteY2" fmla="*/ 15430 h 105405"/>
                  <a:gd name="connsiteX3" fmla="*/ 16438 w 120599"/>
                  <a:gd name="connsiteY3" fmla="*/ 0 h 105405"/>
                  <a:gd name="connsiteX4" fmla="*/ 96542 w 120599"/>
                  <a:gd name="connsiteY4" fmla="*/ 34099 h 105405"/>
                  <a:gd name="connsiteX5" fmla="*/ 119784 w 120599"/>
                  <a:gd name="connsiteY5" fmla="*/ 89154 h 105405"/>
                  <a:gd name="connsiteX6" fmla="*/ 66634 w 120599"/>
                  <a:gd name="connsiteY6" fmla="*/ 100870 h 105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0599" h="105405">
                    <a:moveTo>
                      <a:pt x="66634" y="100870"/>
                    </a:moveTo>
                    <a:cubicBezTo>
                      <a:pt x="46746" y="94412"/>
                      <a:pt x="28944" y="82734"/>
                      <a:pt x="15104" y="67056"/>
                    </a:cubicBezTo>
                    <a:cubicBezTo>
                      <a:pt x="1769" y="51625"/>
                      <a:pt x="-5089" y="33242"/>
                      <a:pt x="4436" y="15430"/>
                    </a:cubicBezTo>
                    <a:cubicBezTo>
                      <a:pt x="7722" y="9763"/>
                      <a:pt x="11761" y="4572"/>
                      <a:pt x="16438" y="0"/>
                    </a:cubicBezTo>
                    <a:cubicBezTo>
                      <a:pt x="41583" y="15145"/>
                      <a:pt x="77779" y="11811"/>
                      <a:pt x="96542" y="34099"/>
                    </a:cubicBezTo>
                    <a:cubicBezTo>
                      <a:pt x="106639" y="46291"/>
                      <a:pt x="124641" y="73533"/>
                      <a:pt x="119784" y="89154"/>
                    </a:cubicBezTo>
                    <a:cubicBezTo>
                      <a:pt x="113307" y="109918"/>
                      <a:pt x="86732" y="107061"/>
                      <a:pt x="66634" y="100870"/>
                    </a:cubicBezTo>
                    <a:close/>
                  </a:path>
                </a:pathLst>
              </a:custGeom>
              <a:grpFill/>
              <a:ln w="9525" cap="flat">
                <a:noFill/>
                <a:prstDash val="solid"/>
                <a:miter/>
              </a:ln>
            </p:spPr>
            <p:txBody>
              <a:bodyPr rtlCol="0" anchor="ctr"/>
              <a:lstStyle/>
              <a:p>
                <a:endParaRPr lang="zh-CN" altLang="en-US"/>
              </a:p>
            </p:txBody>
          </p:sp>
          <p:sp>
            <p:nvSpPr>
              <p:cNvPr id="143" name="任意多边形: 形状 142">
                <a:extLst>
                  <a:ext uri="{FF2B5EF4-FFF2-40B4-BE49-F238E27FC236}">
                    <a16:creationId xmlns:a16="http://schemas.microsoft.com/office/drawing/2014/main" id="{406D4021-AB4A-CF86-29EC-E468A9975C62}"/>
                  </a:ext>
                </a:extLst>
              </p:cNvPr>
              <p:cNvSpPr/>
              <p:nvPr/>
            </p:nvSpPr>
            <p:spPr>
              <a:xfrm>
                <a:off x="10623678" y="3965509"/>
                <a:ext cx="77436" cy="117476"/>
              </a:xfrm>
              <a:custGeom>
                <a:avLst/>
                <a:gdLst>
                  <a:gd name="connsiteX0" fmla="*/ 28361 w 77436"/>
                  <a:gd name="connsiteY0" fmla="*/ 117477 h 117476"/>
                  <a:gd name="connsiteX1" fmla="*/ 9311 w 77436"/>
                  <a:gd name="connsiteY1" fmla="*/ 28989 h 117476"/>
                  <a:gd name="connsiteX2" fmla="*/ 56936 w 77436"/>
                  <a:gd name="connsiteY2" fmla="*/ 1081 h 117476"/>
                  <a:gd name="connsiteX3" fmla="*/ 77320 w 77436"/>
                  <a:gd name="connsiteY3" fmla="*/ 28513 h 117476"/>
                  <a:gd name="connsiteX4" fmla="*/ 71319 w 77436"/>
                  <a:gd name="connsiteY4" fmla="*/ 64327 h 117476"/>
                  <a:gd name="connsiteX5" fmla="*/ 51793 w 77436"/>
                  <a:gd name="connsiteY5" fmla="*/ 98808 h 117476"/>
                  <a:gd name="connsiteX6" fmla="*/ 28361 w 77436"/>
                  <a:gd name="connsiteY6" fmla="*/ 117477 h 117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436" h="117476">
                    <a:moveTo>
                      <a:pt x="28361" y="117477"/>
                    </a:moveTo>
                    <a:cubicBezTo>
                      <a:pt x="5882" y="94902"/>
                      <a:pt x="-11453" y="70423"/>
                      <a:pt x="9311" y="28989"/>
                    </a:cubicBezTo>
                    <a:cubicBezTo>
                      <a:pt x="18265" y="11559"/>
                      <a:pt x="38934" y="-4348"/>
                      <a:pt x="56936" y="1081"/>
                    </a:cubicBezTo>
                    <a:cubicBezTo>
                      <a:pt x="68633" y="5282"/>
                      <a:pt x="76672" y="16102"/>
                      <a:pt x="77320" y="28513"/>
                    </a:cubicBezTo>
                    <a:cubicBezTo>
                      <a:pt x="77967" y="40743"/>
                      <a:pt x="75920" y="52973"/>
                      <a:pt x="71319" y="64327"/>
                    </a:cubicBezTo>
                    <a:cubicBezTo>
                      <a:pt x="66709" y="76795"/>
                      <a:pt x="60118" y="88444"/>
                      <a:pt x="51793" y="98808"/>
                    </a:cubicBezTo>
                    <a:cubicBezTo>
                      <a:pt x="44944" y="106151"/>
                      <a:pt x="37048" y="112438"/>
                      <a:pt x="28361" y="117477"/>
                    </a:cubicBezTo>
                    <a:close/>
                  </a:path>
                </a:pathLst>
              </a:custGeom>
              <a:grpFill/>
              <a:ln w="9525" cap="flat">
                <a:noFill/>
                <a:prstDash val="solid"/>
                <a:miter/>
              </a:ln>
            </p:spPr>
            <p:txBody>
              <a:bodyPr rtlCol="0" anchor="ctr"/>
              <a:lstStyle/>
              <a:p>
                <a:endParaRPr lang="zh-CN" altLang="en-US"/>
              </a:p>
            </p:txBody>
          </p:sp>
          <p:sp>
            <p:nvSpPr>
              <p:cNvPr id="144" name="任意多边形: 形状 143">
                <a:extLst>
                  <a:ext uri="{FF2B5EF4-FFF2-40B4-BE49-F238E27FC236}">
                    <a16:creationId xmlns:a16="http://schemas.microsoft.com/office/drawing/2014/main" id="{382795A5-26B5-E213-C021-81D7B69DAAC8}"/>
                  </a:ext>
                </a:extLst>
              </p:cNvPr>
              <p:cNvSpPr/>
              <p:nvPr/>
            </p:nvSpPr>
            <p:spPr>
              <a:xfrm>
                <a:off x="10595461" y="4034123"/>
                <a:ext cx="189261" cy="79438"/>
              </a:xfrm>
              <a:custGeom>
                <a:avLst/>
                <a:gdLst>
                  <a:gd name="connsiteX0" fmla="*/ 189262 w 189261"/>
                  <a:gd name="connsiteY0" fmla="*/ 0 h 79438"/>
                  <a:gd name="connsiteX1" fmla="*/ 0 w 189261"/>
                  <a:gd name="connsiteY1" fmla="*/ 79438 h 79438"/>
                </a:gdLst>
                <a:ahLst/>
                <a:cxnLst>
                  <a:cxn ang="0">
                    <a:pos x="connsiteX0" y="connsiteY0"/>
                  </a:cxn>
                  <a:cxn ang="0">
                    <a:pos x="connsiteX1" y="connsiteY1"/>
                  </a:cxn>
                </a:cxnLst>
                <a:rect l="l" t="t" r="r" b="b"/>
                <a:pathLst>
                  <a:path w="189261" h="79438">
                    <a:moveTo>
                      <a:pt x="189262" y="0"/>
                    </a:moveTo>
                    <a:cubicBezTo>
                      <a:pt x="126778" y="24860"/>
                      <a:pt x="61055" y="45625"/>
                      <a:pt x="0" y="79438"/>
                    </a:cubicBezTo>
                  </a:path>
                </a:pathLst>
              </a:custGeom>
              <a:grpFill/>
              <a:ln w="9525" cap="flat">
                <a:solidFill>
                  <a:srgbClr val="9900EF"/>
                </a:solidFill>
                <a:prstDash val="solid"/>
                <a:miter/>
              </a:ln>
            </p:spPr>
            <p:txBody>
              <a:bodyPr rtlCol="0" anchor="ctr"/>
              <a:lstStyle/>
              <a:p>
                <a:endParaRPr lang="zh-CN" altLang="en-US"/>
              </a:p>
            </p:txBody>
          </p:sp>
          <p:sp>
            <p:nvSpPr>
              <p:cNvPr id="145" name="任意多边形: 形状 144">
                <a:extLst>
                  <a:ext uri="{FF2B5EF4-FFF2-40B4-BE49-F238E27FC236}">
                    <a16:creationId xmlns:a16="http://schemas.microsoft.com/office/drawing/2014/main" id="{95A6B199-3406-1EB1-0B0E-E704F2813D8E}"/>
                  </a:ext>
                </a:extLst>
              </p:cNvPr>
              <p:cNvSpPr/>
              <p:nvPr/>
            </p:nvSpPr>
            <p:spPr>
              <a:xfrm>
                <a:off x="10512820" y="4171812"/>
                <a:ext cx="123027" cy="77603"/>
              </a:xfrm>
              <a:custGeom>
                <a:avLst/>
                <a:gdLst>
                  <a:gd name="connsiteX0" fmla="*/ 87498 w 123027"/>
                  <a:gd name="connsiteY0" fmla="*/ 76814 h 77603"/>
                  <a:gd name="connsiteX1" fmla="*/ 32444 w 123027"/>
                  <a:gd name="connsiteY1" fmla="*/ 60812 h 77603"/>
                  <a:gd name="connsiteX2" fmla="*/ 59 w 123027"/>
                  <a:gd name="connsiteY2" fmla="*/ 19283 h 77603"/>
                  <a:gd name="connsiteX3" fmla="*/ 5107 w 123027"/>
                  <a:gd name="connsiteY3" fmla="*/ 233 h 77603"/>
                  <a:gd name="connsiteX4" fmla="*/ 49589 w 123027"/>
                  <a:gd name="connsiteY4" fmla="*/ 233 h 77603"/>
                  <a:gd name="connsiteX5" fmla="*/ 88832 w 123027"/>
                  <a:gd name="connsiteY5" fmla="*/ 11282 h 77603"/>
                  <a:gd name="connsiteX6" fmla="*/ 122931 w 123027"/>
                  <a:gd name="connsiteY6" fmla="*/ 60431 h 77603"/>
                  <a:gd name="connsiteX7" fmla="*/ 87498 w 123027"/>
                  <a:gd name="connsiteY7" fmla="*/ 76814 h 77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3027" h="77603">
                    <a:moveTo>
                      <a:pt x="87498" y="76814"/>
                    </a:moveTo>
                    <a:cubicBezTo>
                      <a:pt x="68439" y="74328"/>
                      <a:pt x="49865" y="68936"/>
                      <a:pt x="32444" y="60812"/>
                    </a:cubicBezTo>
                    <a:cubicBezTo>
                      <a:pt x="14537" y="52239"/>
                      <a:pt x="-1084" y="39476"/>
                      <a:pt x="59" y="19283"/>
                    </a:cubicBezTo>
                    <a:cubicBezTo>
                      <a:pt x="678" y="12701"/>
                      <a:pt x="2383" y="6262"/>
                      <a:pt x="5107" y="233"/>
                    </a:cubicBezTo>
                    <a:cubicBezTo>
                      <a:pt x="19919" y="1328"/>
                      <a:pt x="34778" y="1328"/>
                      <a:pt x="49589" y="233"/>
                    </a:cubicBezTo>
                    <a:cubicBezTo>
                      <a:pt x="63581" y="-1034"/>
                      <a:pt x="77554" y="2900"/>
                      <a:pt x="88832" y="11282"/>
                    </a:cubicBezTo>
                    <a:cubicBezTo>
                      <a:pt x="101024" y="21283"/>
                      <a:pt x="122074" y="45667"/>
                      <a:pt x="122931" y="60431"/>
                    </a:cubicBezTo>
                    <a:cubicBezTo>
                      <a:pt x="124551" y="79386"/>
                      <a:pt x="105310" y="78433"/>
                      <a:pt x="87498" y="76814"/>
                    </a:cubicBezTo>
                    <a:close/>
                  </a:path>
                </a:pathLst>
              </a:custGeom>
              <a:grpFill/>
              <a:ln w="9525" cap="flat">
                <a:noFill/>
                <a:prstDash val="solid"/>
                <a:miter/>
              </a:ln>
            </p:spPr>
            <p:txBody>
              <a:bodyPr rtlCol="0" anchor="ctr"/>
              <a:lstStyle/>
              <a:p>
                <a:endParaRPr lang="zh-CN" altLang="en-US"/>
              </a:p>
            </p:txBody>
          </p:sp>
          <p:sp>
            <p:nvSpPr>
              <p:cNvPr id="146" name="任意多边形: 形状 145">
                <a:extLst>
                  <a:ext uri="{FF2B5EF4-FFF2-40B4-BE49-F238E27FC236}">
                    <a16:creationId xmlns:a16="http://schemas.microsoft.com/office/drawing/2014/main" id="{DAC843BE-6033-5071-F16F-21D7C1A31395}"/>
                  </a:ext>
                </a:extLst>
              </p:cNvPr>
              <p:cNvSpPr/>
              <p:nvPr/>
            </p:nvSpPr>
            <p:spPr>
              <a:xfrm>
                <a:off x="10424549" y="4078305"/>
                <a:ext cx="78460" cy="126410"/>
              </a:xfrm>
              <a:custGeom>
                <a:avLst/>
                <a:gdLst>
                  <a:gd name="connsiteX0" fmla="*/ 57279 w 78460"/>
                  <a:gd name="connsiteY0" fmla="*/ 126410 h 126410"/>
                  <a:gd name="connsiteX1" fmla="*/ 15845 w 78460"/>
                  <a:gd name="connsiteY1" fmla="*/ 108122 h 126410"/>
                  <a:gd name="connsiteX2" fmla="*/ 700 w 78460"/>
                  <a:gd name="connsiteY2" fmla="*/ 55163 h 126410"/>
                  <a:gd name="connsiteX3" fmla="*/ 44611 w 78460"/>
                  <a:gd name="connsiteY3" fmla="*/ 394 h 126410"/>
                  <a:gd name="connsiteX4" fmla="*/ 74424 w 78460"/>
                  <a:gd name="connsiteY4" fmla="*/ 18587 h 126410"/>
                  <a:gd name="connsiteX5" fmla="*/ 77948 w 78460"/>
                  <a:gd name="connsiteY5" fmla="*/ 56687 h 126410"/>
                  <a:gd name="connsiteX6" fmla="*/ 71090 w 78460"/>
                  <a:gd name="connsiteY6" fmla="*/ 97930 h 126410"/>
                  <a:gd name="connsiteX7" fmla="*/ 57279 w 78460"/>
                  <a:gd name="connsiteY7" fmla="*/ 126410 h 126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8460" h="126410">
                    <a:moveTo>
                      <a:pt x="57279" y="126410"/>
                    </a:moveTo>
                    <a:cubicBezTo>
                      <a:pt x="42230" y="123638"/>
                      <a:pt x="28037" y="117380"/>
                      <a:pt x="15845" y="108122"/>
                    </a:cubicBezTo>
                    <a:cubicBezTo>
                      <a:pt x="4891" y="98597"/>
                      <a:pt x="-2348" y="81928"/>
                      <a:pt x="700" y="55163"/>
                    </a:cubicBezTo>
                    <a:cubicBezTo>
                      <a:pt x="2986" y="32493"/>
                      <a:pt x="22036" y="3823"/>
                      <a:pt x="44611" y="394"/>
                    </a:cubicBezTo>
                    <a:cubicBezTo>
                      <a:pt x="57708" y="-1882"/>
                      <a:pt x="70462" y="5900"/>
                      <a:pt x="74424" y="18587"/>
                    </a:cubicBezTo>
                    <a:cubicBezTo>
                      <a:pt x="78063" y="30941"/>
                      <a:pt x="79253" y="43876"/>
                      <a:pt x="77948" y="56687"/>
                    </a:cubicBezTo>
                    <a:cubicBezTo>
                      <a:pt x="77072" y="70632"/>
                      <a:pt x="74776" y="84452"/>
                      <a:pt x="71090" y="97930"/>
                    </a:cubicBezTo>
                    <a:cubicBezTo>
                      <a:pt x="67433" y="107855"/>
                      <a:pt x="62813" y="117399"/>
                      <a:pt x="57279" y="126410"/>
                    </a:cubicBezTo>
                    <a:close/>
                  </a:path>
                </a:pathLst>
              </a:custGeom>
              <a:grpFill/>
              <a:ln w="9525" cap="flat">
                <a:noFill/>
                <a:prstDash val="solid"/>
                <a:miter/>
              </a:ln>
            </p:spPr>
            <p:txBody>
              <a:bodyPr rtlCol="0" anchor="ctr"/>
              <a:lstStyle/>
              <a:p>
                <a:endParaRPr lang="zh-CN" altLang="en-US"/>
              </a:p>
            </p:txBody>
          </p:sp>
          <p:sp>
            <p:nvSpPr>
              <p:cNvPr id="147" name="任意多边形: 形状 146">
                <a:extLst>
                  <a:ext uri="{FF2B5EF4-FFF2-40B4-BE49-F238E27FC236}">
                    <a16:creationId xmlns:a16="http://schemas.microsoft.com/office/drawing/2014/main" id="{9C353122-7D99-2245-5660-86222BA802A9}"/>
                  </a:ext>
                </a:extLst>
              </p:cNvPr>
              <p:cNvSpPr/>
              <p:nvPr/>
            </p:nvSpPr>
            <p:spPr>
              <a:xfrm>
                <a:off x="10451824" y="4113561"/>
                <a:ext cx="143636" cy="150780"/>
              </a:xfrm>
              <a:custGeom>
                <a:avLst/>
                <a:gdLst>
                  <a:gd name="connsiteX0" fmla="*/ 143637 w 143636"/>
                  <a:gd name="connsiteY0" fmla="*/ 0 h 150780"/>
                  <a:gd name="connsiteX1" fmla="*/ 59055 w 143636"/>
                  <a:gd name="connsiteY1" fmla="*/ 62198 h 150780"/>
                  <a:gd name="connsiteX2" fmla="*/ 0 w 143636"/>
                  <a:gd name="connsiteY2" fmla="*/ 150781 h 150780"/>
                </a:gdLst>
                <a:ahLst/>
                <a:cxnLst>
                  <a:cxn ang="0">
                    <a:pos x="connsiteX0" y="connsiteY0"/>
                  </a:cxn>
                  <a:cxn ang="0">
                    <a:pos x="connsiteX1" y="connsiteY1"/>
                  </a:cxn>
                  <a:cxn ang="0">
                    <a:pos x="connsiteX2" y="connsiteY2"/>
                  </a:cxn>
                </a:cxnLst>
                <a:rect l="l" t="t" r="r" b="b"/>
                <a:pathLst>
                  <a:path w="143636" h="150780">
                    <a:moveTo>
                      <a:pt x="143637" y="0"/>
                    </a:moveTo>
                    <a:cubicBezTo>
                      <a:pt x="112709" y="16726"/>
                      <a:pt x="84239" y="37662"/>
                      <a:pt x="59055" y="62198"/>
                    </a:cubicBezTo>
                    <a:cubicBezTo>
                      <a:pt x="33118" y="87049"/>
                      <a:pt x="12963" y="117282"/>
                      <a:pt x="0" y="150781"/>
                    </a:cubicBezTo>
                  </a:path>
                </a:pathLst>
              </a:custGeom>
              <a:grpFill/>
              <a:ln w="9525" cap="flat">
                <a:solidFill>
                  <a:srgbClr val="9900EF"/>
                </a:solidFill>
                <a:prstDash val="solid"/>
                <a:miter/>
              </a:ln>
            </p:spPr>
            <p:txBody>
              <a:bodyPr rtlCol="0" anchor="ctr"/>
              <a:lstStyle/>
              <a:p>
                <a:endParaRPr lang="zh-CN" altLang="en-US"/>
              </a:p>
            </p:txBody>
          </p:sp>
          <p:sp>
            <p:nvSpPr>
              <p:cNvPr id="148" name="任意多边形: 形状 147">
                <a:extLst>
                  <a:ext uri="{FF2B5EF4-FFF2-40B4-BE49-F238E27FC236}">
                    <a16:creationId xmlns:a16="http://schemas.microsoft.com/office/drawing/2014/main" id="{E62B34D9-8ADA-1EEF-1DA0-29C2C37E558D}"/>
                  </a:ext>
                </a:extLst>
              </p:cNvPr>
              <p:cNvSpPr/>
              <p:nvPr/>
            </p:nvSpPr>
            <p:spPr>
              <a:xfrm>
                <a:off x="9909548" y="4845080"/>
                <a:ext cx="541293" cy="497362"/>
              </a:xfrm>
              <a:custGeom>
                <a:avLst/>
                <a:gdLst>
                  <a:gd name="connsiteX0" fmla="*/ 330154 w 541292"/>
                  <a:gd name="connsiteY0" fmla="*/ 415766 h 416337"/>
                  <a:gd name="connsiteX1" fmla="*/ 214044 w 541292"/>
                  <a:gd name="connsiteY1" fmla="*/ 415766 h 416337"/>
                  <a:gd name="connsiteX2" fmla="*/ 105364 w 541292"/>
                  <a:gd name="connsiteY2" fmla="*/ 0 h 416337"/>
                  <a:gd name="connsiteX3" fmla="*/ 435215 w 541292"/>
                  <a:gd name="connsiteY3" fmla="*/ 0 h 416337"/>
                  <a:gd name="connsiteX4" fmla="*/ 330154 w 541292"/>
                  <a:gd name="connsiteY4" fmla="*/ 415766 h 4163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292" h="416337">
                    <a:moveTo>
                      <a:pt x="330154" y="415766"/>
                    </a:moveTo>
                    <a:cubicBezTo>
                      <a:pt x="327011" y="416528"/>
                      <a:pt x="217283" y="416528"/>
                      <a:pt x="214044" y="415766"/>
                    </a:cubicBezTo>
                    <a:cubicBezTo>
                      <a:pt x="133558" y="398050"/>
                      <a:pt x="-152288" y="304133"/>
                      <a:pt x="105364" y="0"/>
                    </a:cubicBezTo>
                    <a:lnTo>
                      <a:pt x="435215" y="0"/>
                    </a:lnTo>
                    <a:cubicBezTo>
                      <a:pt x="692675" y="304038"/>
                      <a:pt x="410735" y="398050"/>
                      <a:pt x="330154" y="415766"/>
                    </a:cubicBezTo>
                    <a:close/>
                  </a:path>
                </a:pathLst>
              </a:custGeom>
              <a:solidFill>
                <a:schemeClr val="bg1"/>
              </a:solidFill>
              <a:ln w="9525" cap="flat">
                <a:solidFill>
                  <a:srgbClr val="263238"/>
                </a:solidFill>
                <a:prstDash val="solid"/>
                <a:miter/>
              </a:ln>
            </p:spPr>
            <p:txBody>
              <a:bodyPr rtlCol="0" anchor="ctr"/>
              <a:lstStyle/>
              <a:p>
                <a:endParaRPr lang="zh-CN" altLang="en-US"/>
              </a:p>
            </p:txBody>
          </p:sp>
          <p:sp>
            <p:nvSpPr>
              <p:cNvPr id="149" name="任意多边形: 形状 148">
                <a:extLst>
                  <a:ext uri="{FF2B5EF4-FFF2-40B4-BE49-F238E27FC236}">
                    <a16:creationId xmlns:a16="http://schemas.microsoft.com/office/drawing/2014/main" id="{833CD2BB-1ACC-000F-6412-046B399E994E}"/>
                  </a:ext>
                </a:extLst>
              </p:cNvPr>
              <p:cNvSpPr/>
              <p:nvPr/>
            </p:nvSpPr>
            <p:spPr>
              <a:xfrm>
                <a:off x="10013102" y="4818507"/>
                <a:ext cx="331565" cy="42195"/>
              </a:xfrm>
              <a:custGeom>
                <a:avLst/>
                <a:gdLst>
                  <a:gd name="connsiteX0" fmla="*/ 331565 w 331565"/>
                  <a:gd name="connsiteY0" fmla="*/ 28575 h 42195"/>
                  <a:gd name="connsiteX1" fmla="*/ 311087 w 331565"/>
                  <a:gd name="connsiteY1" fmla="*/ 42196 h 42195"/>
                  <a:gd name="connsiteX2" fmla="*/ 165735 w 331565"/>
                  <a:gd name="connsiteY2" fmla="*/ 27432 h 42195"/>
                  <a:gd name="connsiteX3" fmla="*/ 20479 w 331565"/>
                  <a:gd name="connsiteY3" fmla="*/ 42196 h 42195"/>
                  <a:gd name="connsiteX4" fmla="*/ 0 w 331565"/>
                  <a:gd name="connsiteY4" fmla="*/ 28575 h 42195"/>
                  <a:gd name="connsiteX5" fmla="*/ 165735 w 331565"/>
                  <a:gd name="connsiteY5" fmla="*/ 0 h 42195"/>
                  <a:gd name="connsiteX6" fmla="*/ 331565 w 331565"/>
                  <a:gd name="connsiteY6" fmla="*/ 28575 h 42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1565" h="42195">
                    <a:moveTo>
                      <a:pt x="331565" y="28575"/>
                    </a:moveTo>
                    <a:cubicBezTo>
                      <a:pt x="331565" y="33528"/>
                      <a:pt x="324136" y="38100"/>
                      <a:pt x="311087" y="42196"/>
                    </a:cubicBezTo>
                    <a:cubicBezTo>
                      <a:pt x="282512" y="33338"/>
                      <a:pt x="228409" y="27432"/>
                      <a:pt x="165735" y="27432"/>
                    </a:cubicBezTo>
                    <a:cubicBezTo>
                      <a:pt x="103061" y="27432"/>
                      <a:pt x="48673" y="33338"/>
                      <a:pt x="20479" y="42196"/>
                    </a:cubicBezTo>
                    <a:cubicBezTo>
                      <a:pt x="7429" y="38195"/>
                      <a:pt x="0" y="33528"/>
                      <a:pt x="0" y="28575"/>
                    </a:cubicBezTo>
                    <a:cubicBezTo>
                      <a:pt x="0" y="12954"/>
                      <a:pt x="74200" y="0"/>
                      <a:pt x="165735" y="0"/>
                    </a:cubicBezTo>
                    <a:cubicBezTo>
                      <a:pt x="257270" y="0"/>
                      <a:pt x="331565" y="12954"/>
                      <a:pt x="331565" y="28575"/>
                    </a:cubicBezTo>
                    <a:close/>
                  </a:path>
                </a:pathLst>
              </a:custGeom>
              <a:solidFill>
                <a:schemeClr val="bg1"/>
              </a:solidFill>
              <a:ln w="9525" cap="flat">
                <a:solidFill>
                  <a:srgbClr val="263238"/>
                </a:solidFill>
                <a:prstDash val="solid"/>
                <a:miter/>
              </a:ln>
            </p:spPr>
            <p:txBody>
              <a:bodyPr rtlCol="0" anchor="ctr"/>
              <a:lstStyle/>
              <a:p>
                <a:endParaRPr lang="zh-CN" altLang="en-US"/>
              </a:p>
            </p:txBody>
          </p:sp>
          <p:sp>
            <p:nvSpPr>
              <p:cNvPr id="150" name="任意多边形: 形状 149">
                <a:extLst>
                  <a:ext uri="{FF2B5EF4-FFF2-40B4-BE49-F238E27FC236}">
                    <a16:creationId xmlns:a16="http://schemas.microsoft.com/office/drawing/2014/main" id="{DA68046A-0C76-C178-A755-7A9AE2824B25}"/>
                  </a:ext>
                </a:extLst>
              </p:cNvPr>
              <p:cNvSpPr/>
              <p:nvPr/>
            </p:nvSpPr>
            <p:spPr>
              <a:xfrm>
                <a:off x="10033486" y="4845939"/>
                <a:ext cx="290607" cy="29432"/>
              </a:xfrm>
              <a:custGeom>
                <a:avLst/>
                <a:gdLst>
                  <a:gd name="connsiteX0" fmla="*/ 290608 w 290607"/>
                  <a:gd name="connsiteY0" fmla="*/ 14764 h 29432"/>
                  <a:gd name="connsiteX1" fmla="*/ 145256 w 290607"/>
                  <a:gd name="connsiteY1" fmla="*/ 29432 h 29432"/>
                  <a:gd name="connsiteX2" fmla="*/ 0 w 290607"/>
                  <a:gd name="connsiteY2" fmla="*/ 14764 h 29432"/>
                  <a:gd name="connsiteX3" fmla="*/ 145256 w 290607"/>
                  <a:gd name="connsiteY3" fmla="*/ 0 h 29432"/>
                  <a:gd name="connsiteX4" fmla="*/ 290608 w 290607"/>
                  <a:gd name="connsiteY4" fmla="*/ 14764 h 294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607" h="29432">
                    <a:moveTo>
                      <a:pt x="290608" y="14764"/>
                    </a:moveTo>
                    <a:cubicBezTo>
                      <a:pt x="262033" y="23527"/>
                      <a:pt x="207931" y="29432"/>
                      <a:pt x="145256" y="29432"/>
                    </a:cubicBezTo>
                    <a:cubicBezTo>
                      <a:pt x="82582" y="29432"/>
                      <a:pt x="28194" y="23527"/>
                      <a:pt x="0" y="14764"/>
                    </a:cubicBezTo>
                    <a:cubicBezTo>
                      <a:pt x="28575" y="5905"/>
                      <a:pt x="82677" y="0"/>
                      <a:pt x="145256" y="0"/>
                    </a:cubicBezTo>
                    <a:cubicBezTo>
                      <a:pt x="207836" y="0"/>
                      <a:pt x="262509" y="5905"/>
                      <a:pt x="290608" y="14764"/>
                    </a:cubicBezTo>
                    <a:close/>
                  </a:path>
                </a:pathLst>
              </a:custGeom>
              <a:solidFill>
                <a:schemeClr val="bg1"/>
              </a:solidFill>
              <a:ln w="9525" cap="flat">
                <a:solidFill>
                  <a:srgbClr val="263238"/>
                </a:solidFill>
                <a:prstDash val="solid"/>
                <a:miter/>
              </a:ln>
            </p:spPr>
            <p:txBody>
              <a:bodyPr rtlCol="0" anchor="ctr"/>
              <a:lstStyle/>
              <a:p>
                <a:endParaRPr lang="zh-CN" altLang="en-US"/>
              </a:p>
            </p:txBody>
          </p:sp>
          <p:sp>
            <p:nvSpPr>
              <p:cNvPr id="151" name="任意多边形: 形状 150">
                <a:extLst>
                  <a:ext uri="{FF2B5EF4-FFF2-40B4-BE49-F238E27FC236}">
                    <a16:creationId xmlns:a16="http://schemas.microsoft.com/office/drawing/2014/main" id="{E4649B9A-AEE6-1D15-0FF5-F023F6CF114A}"/>
                  </a:ext>
                </a:extLst>
              </p:cNvPr>
              <p:cNvSpPr/>
              <p:nvPr/>
            </p:nvSpPr>
            <p:spPr>
              <a:xfrm>
                <a:off x="10305901" y="4925186"/>
                <a:ext cx="34099" cy="8001"/>
              </a:xfrm>
              <a:custGeom>
                <a:avLst/>
                <a:gdLst>
                  <a:gd name="connsiteX0" fmla="*/ 0 w 34099"/>
                  <a:gd name="connsiteY0" fmla="*/ 8001 h 8001"/>
                  <a:gd name="connsiteX1" fmla="*/ 34100 w 34099"/>
                  <a:gd name="connsiteY1" fmla="*/ 0 h 8001"/>
                </a:gdLst>
                <a:ahLst/>
                <a:cxnLst>
                  <a:cxn ang="0">
                    <a:pos x="connsiteX0" y="connsiteY0"/>
                  </a:cxn>
                  <a:cxn ang="0">
                    <a:pos x="connsiteX1" y="connsiteY1"/>
                  </a:cxn>
                </a:cxnLst>
                <a:rect l="l" t="t" r="r" b="b"/>
                <a:pathLst>
                  <a:path w="34099" h="8001">
                    <a:moveTo>
                      <a:pt x="0" y="8001"/>
                    </a:moveTo>
                    <a:cubicBezTo>
                      <a:pt x="11525" y="5620"/>
                      <a:pt x="22955" y="2953"/>
                      <a:pt x="34100" y="0"/>
                    </a:cubicBezTo>
                  </a:path>
                </a:pathLst>
              </a:custGeom>
              <a:grpFill/>
              <a:ln w="9525" cap="flat">
                <a:solidFill>
                  <a:srgbClr val="263238"/>
                </a:solidFill>
                <a:prstDash val="solid"/>
                <a:miter/>
              </a:ln>
            </p:spPr>
            <p:txBody>
              <a:bodyPr rtlCol="0" anchor="ctr"/>
              <a:lstStyle/>
              <a:p>
                <a:endParaRPr lang="zh-CN" altLang="en-US"/>
              </a:p>
            </p:txBody>
          </p:sp>
          <p:sp>
            <p:nvSpPr>
              <p:cNvPr id="152" name="任意多边形: 形状 151">
                <a:extLst>
                  <a:ext uri="{FF2B5EF4-FFF2-40B4-BE49-F238E27FC236}">
                    <a16:creationId xmlns:a16="http://schemas.microsoft.com/office/drawing/2014/main" id="{90C5749D-4557-66C1-4D9C-2BC8B9FE9B2F}"/>
                  </a:ext>
                </a:extLst>
              </p:cNvPr>
              <p:cNvSpPr/>
              <p:nvPr/>
            </p:nvSpPr>
            <p:spPr>
              <a:xfrm>
                <a:off x="10021389" y="4920329"/>
                <a:ext cx="256508" cy="25677"/>
              </a:xfrm>
              <a:custGeom>
                <a:avLst/>
                <a:gdLst>
                  <a:gd name="connsiteX0" fmla="*/ 0 w 256508"/>
                  <a:gd name="connsiteY0" fmla="*/ 0 h 25677"/>
                  <a:gd name="connsiteX1" fmla="*/ 256508 w 256508"/>
                  <a:gd name="connsiteY1" fmla="*/ 17907 h 25677"/>
                </a:gdLst>
                <a:ahLst/>
                <a:cxnLst>
                  <a:cxn ang="0">
                    <a:pos x="connsiteX0" y="connsiteY0"/>
                  </a:cxn>
                  <a:cxn ang="0">
                    <a:pos x="connsiteX1" y="connsiteY1"/>
                  </a:cxn>
                </a:cxnLst>
                <a:rect l="l" t="t" r="r" b="b"/>
                <a:pathLst>
                  <a:path w="256508" h="25677">
                    <a:moveTo>
                      <a:pt x="0" y="0"/>
                    </a:moveTo>
                    <a:cubicBezTo>
                      <a:pt x="78677" y="28575"/>
                      <a:pt x="170974" y="31337"/>
                      <a:pt x="256508" y="17907"/>
                    </a:cubicBezTo>
                  </a:path>
                </a:pathLst>
              </a:custGeom>
              <a:grpFill/>
              <a:ln w="9525" cap="flat">
                <a:solidFill>
                  <a:srgbClr val="263238"/>
                </a:solidFill>
                <a:prstDash val="solid"/>
                <a:miter/>
              </a:ln>
            </p:spPr>
            <p:txBody>
              <a:bodyPr rtlCol="0" anchor="ctr"/>
              <a:lstStyle/>
              <a:p>
                <a:endParaRPr lang="zh-CN" altLang="en-US"/>
              </a:p>
            </p:txBody>
          </p:sp>
          <p:sp>
            <p:nvSpPr>
              <p:cNvPr id="153" name="任意多边形: 形状 152">
                <a:extLst>
                  <a:ext uri="{FF2B5EF4-FFF2-40B4-BE49-F238E27FC236}">
                    <a16:creationId xmlns:a16="http://schemas.microsoft.com/office/drawing/2014/main" id="{D9F3886C-3B06-C904-1B9E-2FC810FAD4DA}"/>
                  </a:ext>
                </a:extLst>
              </p:cNvPr>
              <p:cNvSpPr/>
              <p:nvPr/>
            </p:nvSpPr>
            <p:spPr>
              <a:xfrm>
                <a:off x="10331200" y="4304077"/>
                <a:ext cx="130466" cy="75892"/>
              </a:xfrm>
              <a:custGeom>
                <a:avLst/>
                <a:gdLst>
                  <a:gd name="connsiteX0" fmla="*/ 88143 w 130466"/>
                  <a:gd name="connsiteY0" fmla="*/ 75612 h 75892"/>
                  <a:gd name="connsiteX1" fmla="*/ 37 w 130466"/>
                  <a:gd name="connsiteY1" fmla="*/ 18462 h 75892"/>
                  <a:gd name="connsiteX2" fmla="*/ 3656 w 130466"/>
                  <a:gd name="connsiteY2" fmla="*/ 1318 h 75892"/>
                  <a:gd name="connsiteX3" fmla="*/ 85286 w 130466"/>
                  <a:gd name="connsiteY3" fmla="*/ 5128 h 75892"/>
                  <a:gd name="connsiteX4" fmla="*/ 130148 w 130466"/>
                  <a:gd name="connsiteY4" fmla="*/ 44752 h 75892"/>
                  <a:gd name="connsiteX5" fmla="*/ 88143 w 130466"/>
                  <a:gd name="connsiteY5" fmla="*/ 75612 h 75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0466" h="75892">
                    <a:moveTo>
                      <a:pt x="88143" y="75612"/>
                    </a:moveTo>
                    <a:cubicBezTo>
                      <a:pt x="50519" y="78756"/>
                      <a:pt x="-1583" y="55134"/>
                      <a:pt x="37" y="18462"/>
                    </a:cubicBezTo>
                    <a:cubicBezTo>
                      <a:pt x="504" y="12614"/>
                      <a:pt x="1723" y="6852"/>
                      <a:pt x="3656" y="1318"/>
                    </a:cubicBezTo>
                    <a:cubicBezTo>
                      <a:pt x="30898" y="7699"/>
                      <a:pt x="59568" y="-7350"/>
                      <a:pt x="85286" y="5128"/>
                    </a:cubicBezTo>
                    <a:cubicBezTo>
                      <a:pt x="99383" y="12176"/>
                      <a:pt x="127291" y="28940"/>
                      <a:pt x="130148" y="44752"/>
                    </a:cubicBezTo>
                    <a:cubicBezTo>
                      <a:pt x="133577" y="65802"/>
                      <a:pt x="108622" y="73898"/>
                      <a:pt x="88143" y="75612"/>
                    </a:cubicBezTo>
                    <a:close/>
                  </a:path>
                </a:pathLst>
              </a:custGeom>
              <a:grpFill/>
              <a:ln w="9525" cap="flat">
                <a:noFill/>
                <a:prstDash val="solid"/>
                <a:miter/>
              </a:ln>
            </p:spPr>
            <p:txBody>
              <a:bodyPr rtlCol="0" anchor="ctr"/>
              <a:lstStyle/>
              <a:p>
                <a:endParaRPr lang="zh-CN" altLang="en-US"/>
              </a:p>
            </p:txBody>
          </p:sp>
          <p:sp>
            <p:nvSpPr>
              <p:cNvPr id="154" name="任意多边形: 形状 153">
                <a:extLst>
                  <a:ext uri="{FF2B5EF4-FFF2-40B4-BE49-F238E27FC236}">
                    <a16:creationId xmlns:a16="http://schemas.microsoft.com/office/drawing/2014/main" id="{5A5E70DF-CD9E-C021-34F4-3FAE6488AD31}"/>
                  </a:ext>
                </a:extLst>
              </p:cNvPr>
              <p:cNvSpPr/>
              <p:nvPr/>
            </p:nvSpPr>
            <p:spPr>
              <a:xfrm>
                <a:off x="10251799" y="4219383"/>
                <a:ext cx="65594" cy="109443"/>
              </a:xfrm>
              <a:custGeom>
                <a:avLst/>
                <a:gdLst>
                  <a:gd name="connsiteX0" fmla="*/ 50387 w 65594"/>
                  <a:gd name="connsiteY0" fmla="*/ 109444 h 109443"/>
                  <a:gd name="connsiteX1" fmla="*/ 0 w 65594"/>
                  <a:gd name="connsiteY1" fmla="*/ 34958 h 109443"/>
                  <a:gd name="connsiteX2" fmla="*/ 24479 w 65594"/>
                  <a:gd name="connsiteY2" fmla="*/ 1 h 109443"/>
                  <a:gd name="connsiteX3" fmla="*/ 53054 w 65594"/>
                  <a:gd name="connsiteY3" fmla="*/ 18289 h 109443"/>
                  <a:gd name="connsiteX4" fmla="*/ 64484 w 65594"/>
                  <a:gd name="connsiteY4" fmla="*/ 51055 h 109443"/>
                  <a:gd name="connsiteX5" fmla="*/ 63246 w 65594"/>
                  <a:gd name="connsiteY5" fmla="*/ 86774 h 109443"/>
                  <a:gd name="connsiteX6" fmla="*/ 50387 w 65594"/>
                  <a:gd name="connsiteY6" fmla="*/ 109444 h 109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594" h="109443">
                    <a:moveTo>
                      <a:pt x="50387" y="109444"/>
                    </a:moveTo>
                    <a:cubicBezTo>
                      <a:pt x="22765" y="94585"/>
                      <a:pt x="476" y="75535"/>
                      <a:pt x="0" y="34958"/>
                    </a:cubicBezTo>
                    <a:cubicBezTo>
                      <a:pt x="0" y="17908"/>
                      <a:pt x="8382" y="-189"/>
                      <a:pt x="24479" y="1"/>
                    </a:cubicBezTo>
                    <a:cubicBezTo>
                      <a:pt x="36395" y="1135"/>
                      <a:pt x="47034" y="7945"/>
                      <a:pt x="53054" y="18289"/>
                    </a:cubicBezTo>
                    <a:cubicBezTo>
                      <a:pt x="59112" y="28291"/>
                      <a:pt x="63008" y="39454"/>
                      <a:pt x="64484" y="51055"/>
                    </a:cubicBezTo>
                    <a:cubicBezTo>
                      <a:pt x="66304" y="62933"/>
                      <a:pt x="65884" y="75049"/>
                      <a:pt x="63246" y="86774"/>
                    </a:cubicBezTo>
                    <a:cubicBezTo>
                      <a:pt x="60455" y="95090"/>
                      <a:pt x="56083" y="102786"/>
                      <a:pt x="50387" y="109444"/>
                    </a:cubicBezTo>
                    <a:close/>
                  </a:path>
                </a:pathLst>
              </a:custGeom>
              <a:grpFill/>
              <a:ln w="9525" cap="flat">
                <a:noFill/>
                <a:prstDash val="solid"/>
                <a:miter/>
              </a:ln>
            </p:spPr>
            <p:txBody>
              <a:bodyPr rtlCol="0" anchor="ctr"/>
              <a:lstStyle/>
              <a:p>
                <a:endParaRPr lang="zh-CN" altLang="en-US"/>
              </a:p>
            </p:txBody>
          </p:sp>
          <p:sp>
            <p:nvSpPr>
              <p:cNvPr id="155" name="任意多边形: 形状 154">
                <a:extLst>
                  <a:ext uri="{FF2B5EF4-FFF2-40B4-BE49-F238E27FC236}">
                    <a16:creationId xmlns:a16="http://schemas.microsoft.com/office/drawing/2014/main" id="{AD598FCB-C22D-F3A3-55C3-7AC6F1BB5300}"/>
                  </a:ext>
                </a:extLst>
              </p:cNvPr>
              <p:cNvSpPr/>
              <p:nvPr/>
            </p:nvSpPr>
            <p:spPr>
              <a:xfrm>
                <a:off x="10264277" y="4246149"/>
                <a:ext cx="124967" cy="122015"/>
              </a:xfrm>
              <a:custGeom>
                <a:avLst/>
                <a:gdLst>
                  <a:gd name="connsiteX0" fmla="*/ 124968 w 124967"/>
                  <a:gd name="connsiteY0" fmla="*/ 0 h 122015"/>
                  <a:gd name="connsiteX1" fmla="*/ 0 w 124967"/>
                  <a:gd name="connsiteY1" fmla="*/ 122015 h 122015"/>
                </a:gdLst>
                <a:ahLst/>
                <a:cxnLst>
                  <a:cxn ang="0">
                    <a:pos x="connsiteX0" y="connsiteY0"/>
                  </a:cxn>
                  <a:cxn ang="0">
                    <a:pos x="connsiteX1" y="connsiteY1"/>
                  </a:cxn>
                </a:cxnLst>
                <a:rect l="l" t="t" r="r" b="b"/>
                <a:pathLst>
                  <a:path w="124967" h="122015">
                    <a:moveTo>
                      <a:pt x="124968" y="0"/>
                    </a:moveTo>
                    <a:cubicBezTo>
                      <a:pt x="86868" y="43053"/>
                      <a:pt x="42577" y="81058"/>
                      <a:pt x="0" y="122015"/>
                    </a:cubicBezTo>
                  </a:path>
                </a:pathLst>
              </a:custGeom>
              <a:grpFill/>
              <a:ln w="9525" cap="flat">
                <a:solidFill>
                  <a:srgbClr val="9900EF"/>
                </a:solidFill>
                <a:prstDash val="solid"/>
                <a:miter/>
              </a:ln>
            </p:spPr>
            <p:txBody>
              <a:bodyPr rtlCol="0" anchor="ctr"/>
              <a:lstStyle/>
              <a:p>
                <a:endParaRPr lang="zh-CN" altLang="en-US"/>
              </a:p>
            </p:txBody>
          </p:sp>
          <p:sp>
            <p:nvSpPr>
              <p:cNvPr id="156" name="任意多边形: 形状 155">
                <a:extLst>
                  <a:ext uri="{FF2B5EF4-FFF2-40B4-BE49-F238E27FC236}">
                    <a16:creationId xmlns:a16="http://schemas.microsoft.com/office/drawing/2014/main" id="{C6953BA1-A4F9-0924-A88A-24542E17A480}"/>
                  </a:ext>
                </a:extLst>
              </p:cNvPr>
              <p:cNvSpPr/>
              <p:nvPr/>
            </p:nvSpPr>
            <p:spPr>
              <a:xfrm>
                <a:off x="10207561" y="4425212"/>
                <a:ext cx="126186" cy="70607"/>
              </a:xfrm>
              <a:custGeom>
                <a:avLst/>
                <a:gdLst>
                  <a:gd name="connsiteX0" fmla="*/ 92434 w 126186"/>
                  <a:gd name="connsiteY0" fmla="*/ 70588 h 70607"/>
                  <a:gd name="connsiteX1" fmla="*/ 36142 w 126186"/>
                  <a:gd name="connsiteY1" fmla="*/ 59920 h 70607"/>
                  <a:gd name="connsiteX2" fmla="*/ 137 w 126186"/>
                  <a:gd name="connsiteY2" fmla="*/ 21820 h 70607"/>
                  <a:gd name="connsiteX3" fmla="*/ 1756 w 126186"/>
                  <a:gd name="connsiteY3" fmla="*/ 4198 h 70607"/>
                  <a:gd name="connsiteX4" fmla="*/ 81671 w 126186"/>
                  <a:gd name="connsiteY4" fmla="*/ 6103 h 70607"/>
                  <a:gd name="connsiteX5" fmla="*/ 125391 w 126186"/>
                  <a:gd name="connsiteY5" fmla="*/ 46870 h 70607"/>
                  <a:gd name="connsiteX6" fmla="*/ 92434 w 126186"/>
                  <a:gd name="connsiteY6" fmla="*/ 70588 h 70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86" h="70607">
                    <a:moveTo>
                      <a:pt x="92434" y="70588"/>
                    </a:moveTo>
                    <a:cubicBezTo>
                      <a:pt x="73137" y="70911"/>
                      <a:pt x="53982" y="67282"/>
                      <a:pt x="36142" y="59920"/>
                    </a:cubicBezTo>
                    <a:cubicBezTo>
                      <a:pt x="18330" y="52109"/>
                      <a:pt x="1756" y="40298"/>
                      <a:pt x="137" y="21820"/>
                    </a:cubicBezTo>
                    <a:cubicBezTo>
                      <a:pt x="-282" y="15895"/>
                      <a:pt x="261" y="9942"/>
                      <a:pt x="1756" y="4198"/>
                    </a:cubicBezTo>
                    <a:cubicBezTo>
                      <a:pt x="29379" y="6961"/>
                      <a:pt x="56620" y="-7898"/>
                      <a:pt x="81671" y="6103"/>
                    </a:cubicBezTo>
                    <a:cubicBezTo>
                      <a:pt x="95387" y="13628"/>
                      <a:pt x="121485" y="32488"/>
                      <a:pt x="125391" y="46870"/>
                    </a:cubicBezTo>
                    <a:cubicBezTo>
                      <a:pt x="130439" y="66111"/>
                      <a:pt x="110532" y="70016"/>
                      <a:pt x="92434" y="70588"/>
                    </a:cubicBezTo>
                    <a:close/>
                  </a:path>
                </a:pathLst>
              </a:custGeom>
              <a:grpFill/>
              <a:ln w="9525" cap="flat">
                <a:noFill/>
                <a:prstDash val="solid"/>
                <a:miter/>
              </a:ln>
            </p:spPr>
            <p:txBody>
              <a:bodyPr rtlCol="0" anchor="ctr"/>
              <a:lstStyle/>
              <a:p>
                <a:endParaRPr lang="zh-CN" altLang="en-US"/>
              </a:p>
            </p:txBody>
          </p:sp>
          <p:sp>
            <p:nvSpPr>
              <p:cNvPr id="157" name="任意多边形: 形状 156">
                <a:extLst>
                  <a:ext uri="{FF2B5EF4-FFF2-40B4-BE49-F238E27FC236}">
                    <a16:creationId xmlns:a16="http://schemas.microsoft.com/office/drawing/2014/main" id="{417549A2-2C0D-C979-108E-1F11E87F1E67}"/>
                  </a:ext>
                </a:extLst>
              </p:cNvPr>
              <p:cNvSpPr/>
              <p:nvPr/>
            </p:nvSpPr>
            <p:spPr>
              <a:xfrm>
                <a:off x="10117433" y="4347287"/>
                <a:ext cx="72360" cy="112317"/>
              </a:xfrm>
              <a:custGeom>
                <a:avLst/>
                <a:gdLst>
                  <a:gd name="connsiteX0" fmla="*/ 62738 w 72360"/>
                  <a:gd name="connsiteY0" fmla="*/ 112317 h 112317"/>
                  <a:gd name="connsiteX1" fmla="*/ 21018 w 72360"/>
                  <a:gd name="connsiteY1" fmla="*/ 94886 h 112317"/>
                  <a:gd name="connsiteX2" fmla="*/ 63 w 72360"/>
                  <a:gd name="connsiteY2" fmla="*/ 47261 h 112317"/>
                  <a:gd name="connsiteX3" fmla="*/ 27781 w 72360"/>
                  <a:gd name="connsiteY3" fmla="*/ 208 h 112317"/>
                  <a:gd name="connsiteX4" fmla="*/ 58261 w 72360"/>
                  <a:gd name="connsiteY4" fmla="*/ 15543 h 112317"/>
                  <a:gd name="connsiteX5" fmla="*/ 70167 w 72360"/>
                  <a:gd name="connsiteY5" fmla="*/ 49166 h 112317"/>
                  <a:gd name="connsiteX6" fmla="*/ 71691 w 72360"/>
                  <a:gd name="connsiteY6" fmla="*/ 86409 h 112317"/>
                  <a:gd name="connsiteX7" fmla="*/ 62738 w 72360"/>
                  <a:gd name="connsiteY7" fmla="*/ 112317 h 112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360" h="112317">
                    <a:moveTo>
                      <a:pt x="62738" y="112317"/>
                    </a:moveTo>
                    <a:cubicBezTo>
                      <a:pt x="47764" y="109479"/>
                      <a:pt x="33553" y="103544"/>
                      <a:pt x="21018" y="94886"/>
                    </a:cubicBezTo>
                    <a:cubicBezTo>
                      <a:pt x="9207" y="85361"/>
                      <a:pt x="1015" y="71741"/>
                      <a:pt x="63" y="47261"/>
                    </a:cubicBezTo>
                    <a:cubicBezTo>
                      <a:pt x="-890" y="26878"/>
                      <a:pt x="9016" y="3827"/>
                      <a:pt x="27781" y="208"/>
                    </a:cubicBezTo>
                    <a:cubicBezTo>
                      <a:pt x="40087" y="-1221"/>
                      <a:pt x="52069" y="4808"/>
                      <a:pt x="58261" y="15543"/>
                    </a:cubicBezTo>
                    <a:cubicBezTo>
                      <a:pt x="64357" y="25878"/>
                      <a:pt x="68395" y="37298"/>
                      <a:pt x="70167" y="49166"/>
                    </a:cubicBezTo>
                    <a:cubicBezTo>
                      <a:pt x="72434" y="61444"/>
                      <a:pt x="72948" y="73988"/>
                      <a:pt x="71691" y="86409"/>
                    </a:cubicBezTo>
                    <a:cubicBezTo>
                      <a:pt x="69957" y="95429"/>
                      <a:pt x="66947" y="104154"/>
                      <a:pt x="62738" y="112317"/>
                    </a:cubicBezTo>
                    <a:close/>
                  </a:path>
                </a:pathLst>
              </a:custGeom>
              <a:grpFill/>
              <a:ln w="9525" cap="flat">
                <a:noFill/>
                <a:prstDash val="solid"/>
                <a:miter/>
              </a:ln>
            </p:spPr>
            <p:txBody>
              <a:bodyPr rtlCol="0" anchor="ctr"/>
              <a:lstStyle/>
              <a:p>
                <a:endParaRPr lang="zh-CN" altLang="en-US"/>
              </a:p>
            </p:txBody>
          </p:sp>
          <p:sp>
            <p:nvSpPr>
              <p:cNvPr id="158" name="任意多边形: 形状 157">
                <a:extLst>
                  <a:ext uri="{FF2B5EF4-FFF2-40B4-BE49-F238E27FC236}">
                    <a16:creationId xmlns:a16="http://schemas.microsoft.com/office/drawing/2014/main" id="{9378AD38-86F4-C422-6F4C-A3BAD7A113CC}"/>
                  </a:ext>
                </a:extLst>
              </p:cNvPr>
              <p:cNvSpPr/>
              <p:nvPr/>
            </p:nvSpPr>
            <p:spPr>
              <a:xfrm>
                <a:off x="10155692" y="4368165"/>
                <a:ext cx="108584" cy="142493"/>
              </a:xfrm>
              <a:custGeom>
                <a:avLst/>
                <a:gdLst>
                  <a:gd name="connsiteX0" fmla="*/ 108585 w 108584"/>
                  <a:gd name="connsiteY0" fmla="*/ 0 h 142493"/>
                  <a:gd name="connsiteX1" fmla="*/ 47530 w 108584"/>
                  <a:gd name="connsiteY1" fmla="*/ 65056 h 142493"/>
                  <a:gd name="connsiteX2" fmla="*/ 20860 w 108584"/>
                  <a:gd name="connsiteY2" fmla="*/ 102013 h 142493"/>
                  <a:gd name="connsiteX3" fmla="*/ 9525 w 108584"/>
                  <a:gd name="connsiteY3" fmla="*/ 121920 h 142493"/>
                  <a:gd name="connsiteX4" fmla="*/ 0 w 108584"/>
                  <a:gd name="connsiteY4" fmla="*/ 142494 h 1424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584" h="142493">
                    <a:moveTo>
                      <a:pt x="108585" y="0"/>
                    </a:moveTo>
                    <a:cubicBezTo>
                      <a:pt x="87030" y="20517"/>
                      <a:pt x="66646" y="42243"/>
                      <a:pt x="47530" y="65056"/>
                    </a:cubicBezTo>
                    <a:cubicBezTo>
                      <a:pt x="37785" y="76733"/>
                      <a:pt x="28880" y="89087"/>
                      <a:pt x="20860" y="102013"/>
                    </a:cubicBezTo>
                    <a:cubicBezTo>
                      <a:pt x="17050" y="108680"/>
                      <a:pt x="12954" y="115062"/>
                      <a:pt x="9525" y="121920"/>
                    </a:cubicBezTo>
                    <a:lnTo>
                      <a:pt x="0" y="142494"/>
                    </a:lnTo>
                  </a:path>
                </a:pathLst>
              </a:custGeom>
              <a:grpFill/>
              <a:ln w="9525" cap="flat">
                <a:solidFill>
                  <a:schemeClr val="accent1"/>
                </a:solidFill>
                <a:prstDash val="solid"/>
                <a:miter/>
              </a:ln>
            </p:spPr>
            <p:txBody>
              <a:bodyPr rtlCol="0" anchor="ctr"/>
              <a:lstStyle/>
              <a:p>
                <a:endParaRPr lang="zh-CN" altLang="en-US" dirty="0"/>
              </a:p>
            </p:txBody>
          </p:sp>
          <p:sp>
            <p:nvSpPr>
              <p:cNvPr id="159" name="任意多边形: 形状 158">
                <a:extLst>
                  <a:ext uri="{FF2B5EF4-FFF2-40B4-BE49-F238E27FC236}">
                    <a16:creationId xmlns:a16="http://schemas.microsoft.com/office/drawing/2014/main" id="{922ABF90-7858-485A-230E-C35F2CAF6227}"/>
                  </a:ext>
                </a:extLst>
              </p:cNvPr>
              <p:cNvSpPr/>
              <p:nvPr/>
            </p:nvSpPr>
            <p:spPr>
              <a:xfrm>
                <a:off x="10132260" y="4557669"/>
                <a:ext cx="134217" cy="67182"/>
              </a:xfrm>
              <a:custGeom>
                <a:avLst/>
                <a:gdLst>
                  <a:gd name="connsiteX0" fmla="*/ 111157 w 134217"/>
                  <a:gd name="connsiteY0" fmla="*/ 50335 h 67182"/>
                  <a:gd name="connsiteX1" fmla="*/ 56293 w 134217"/>
                  <a:gd name="connsiteY1" fmla="*/ 66718 h 67182"/>
                  <a:gd name="connsiteX2" fmla="*/ 6763 w 134217"/>
                  <a:gd name="connsiteY2" fmla="*/ 49478 h 67182"/>
                  <a:gd name="connsiteX3" fmla="*/ 0 w 134217"/>
                  <a:gd name="connsiteY3" fmla="*/ 33190 h 67182"/>
                  <a:gd name="connsiteX4" fmla="*/ 34862 w 134217"/>
                  <a:gd name="connsiteY4" fmla="*/ 11568 h 67182"/>
                  <a:gd name="connsiteX5" fmla="*/ 71819 w 134217"/>
                  <a:gd name="connsiteY5" fmla="*/ 43 h 67182"/>
                  <a:gd name="connsiteX6" fmla="*/ 128969 w 134217"/>
                  <a:gd name="connsiteY6" fmla="*/ 18617 h 67182"/>
                  <a:gd name="connsiteX7" fmla="*/ 131064 w 134217"/>
                  <a:gd name="connsiteY7" fmla="*/ 36048 h 67182"/>
                  <a:gd name="connsiteX8" fmla="*/ 111157 w 134217"/>
                  <a:gd name="connsiteY8" fmla="*/ 50335 h 67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4217" h="67182">
                    <a:moveTo>
                      <a:pt x="111157" y="50335"/>
                    </a:moveTo>
                    <a:cubicBezTo>
                      <a:pt x="94069" y="59213"/>
                      <a:pt x="75448" y="64775"/>
                      <a:pt x="56293" y="66718"/>
                    </a:cubicBezTo>
                    <a:cubicBezTo>
                      <a:pt x="36576" y="68623"/>
                      <a:pt x="16764" y="65004"/>
                      <a:pt x="6763" y="49478"/>
                    </a:cubicBezTo>
                    <a:cubicBezTo>
                      <a:pt x="3715" y="44411"/>
                      <a:pt x="1429" y="38924"/>
                      <a:pt x="0" y="33190"/>
                    </a:cubicBezTo>
                    <a:cubicBezTo>
                      <a:pt x="12345" y="27218"/>
                      <a:pt x="24032" y="19970"/>
                      <a:pt x="34862" y="11568"/>
                    </a:cubicBezTo>
                    <a:cubicBezTo>
                      <a:pt x="45491" y="3606"/>
                      <a:pt x="58541" y="-471"/>
                      <a:pt x="71819" y="43"/>
                    </a:cubicBezTo>
                    <a:cubicBezTo>
                      <a:pt x="87249" y="1091"/>
                      <a:pt x="118777" y="8616"/>
                      <a:pt x="128969" y="18617"/>
                    </a:cubicBezTo>
                    <a:cubicBezTo>
                      <a:pt x="135827" y="25380"/>
                      <a:pt x="135350" y="31000"/>
                      <a:pt x="131064" y="36048"/>
                    </a:cubicBezTo>
                    <a:cubicBezTo>
                      <a:pt x="125425" y="42058"/>
                      <a:pt x="118663" y="46916"/>
                      <a:pt x="111157" y="50335"/>
                    </a:cubicBezTo>
                    <a:close/>
                  </a:path>
                </a:pathLst>
              </a:custGeom>
              <a:grpFill/>
              <a:ln w="9525" cap="flat">
                <a:noFill/>
                <a:prstDash val="solid"/>
                <a:miter/>
              </a:ln>
            </p:spPr>
            <p:txBody>
              <a:bodyPr rtlCol="0" anchor="ctr"/>
              <a:lstStyle/>
              <a:p>
                <a:endParaRPr lang="zh-CN" altLang="en-US"/>
              </a:p>
            </p:txBody>
          </p:sp>
          <p:sp>
            <p:nvSpPr>
              <p:cNvPr id="160" name="任意多边形: 形状 159">
                <a:extLst>
                  <a:ext uri="{FF2B5EF4-FFF2-40B4-BE49-F238E27FC236}">
                    <a16:creationId xmlns:a16="http://schemas.microsoft.com/office/drawing/2014/main" id="{C4E59DDD-D690-0093-7CC3-6143634FE5F1}"/>
                  </a:ext>
                </a:extLst>
              </p:cNvPr>
              <p:cNvSpPr/>
              <p:nvPr/>
            </p:nvSpPr>
            <p:spPr>
              <a:xfrm>
                <a:off x="10026126" y="4541019"/>
                <a:ext cx="93847" cy="92424"/>
              </a:xfrm>
              <a:custGeom>
                <a:avLst/>
                <a:gdLst>
                  <a:gd name="connsiteX0" fmla="*/ 93847 w 93847"/>
                  <a:gd name="connsiteY0" fmla="*/ 89274 h 92424"/>
                  <a:gd name="connsiteX1" fmla="*/ 8122 w 93847"/>
                  <a:gd name="connsiteY1" fmla="*/ 60127 h 92424"/>
                  <a:gd name="connsiteX2" fmla="*/ 11170 w 93847"/>
                  <a:gd name="connsiteY2" fmla="*/ 5740 h 92424"/>
                  <a:gd name="connsiteX3" fmla="*/ 45270 w 93847"/>
                  <a:gd name="connsiteY3" fmla="*/ 5073 h 92424"/>
                  <a:gd name="connsiteX4" fmla="*/ 71178 w 93847"/>
                  <a:gd name="connsiteY4" fmla="*/ 30219 h 92424"/>
                  <a:gd name="connsiteX5" fmla="*/ 89752 w 93847"/>
                  <a:gd name="connsiteY5" fmla="*/ 62604 h 92424"/>
                  <a:gd name="connsiteX6" fmla="*/ 93847 w 93847"/>
                  <a:gd name="connsiteY6" fmla="*/ 89274 h 92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3847" h="92424">
                    <a:moveTo>
                      <a:pt x="93847" y="89274"/>
                    </a:moveTo>
                    <a:cubicBezTo>
                      <a:pt x="62891" y="94799"/>
                      <a:pt x="32982" y="97180"/>
                      <a:pt x="8122" y="60127"/>
                    </a:cubicBezTo>
                    <a:cubicBezTo>
                      <a:pt x="-2070" y="44411"/>
                      <a:pt x="-4356" y="18313"/>
                      <a:pt x="11170" y="5740"/>
                    </a:cubicBezTo>
                    <a:cubicBezTo>
                      <a:pt x="21257" y="-1661"/>
                      <a:pt x="34906" y="-1928"/>
                      <a:pt x="45270" y="5073"/>
                    </a:cubicBezTo>
                    <a:cubicBezTo>
                      <a:pt x="55433" y="11731"/>
                      <a:pt x="64224" y="20265"/>
                      <a:pt x="71178" y="30219"/>
                    </a:cubicBezTo>
                    <a:cubicBezTo>
                      <a:pt x="78779" y="40134"/>
                      <a:pt x="85027" y="51031"/>
                      <a:pt x="89752" y="62604"/>
                    </a:cubicBezTo>
                    <a:cubicBezTo>
                      <a:pt x="92447" y="71234"/>
                      <a:pt x="93828" y="80225"/>
                      <a:pt x="93847" y="89274"/>
                    </a:cubicBezTo>
                    <a:close/>
                  </a:path>
                </a:pathLst>
              </a:custGeom>
              <a:grpFill/>
              <a:ln w="9525" cap="flat">
                <a:noFill/>
                <a:prstDash val="solid"/>
                <a:miter/>
              </a:ln>
            </p:spPr>
            <p:txBody>
              <a:bodyPr rtlCol="0" anchor="ctr"/>
              <a:lstStyle/>
              <a:p>
                <a:endParaRPr lang="zh-CN" altLang="en-US"/>
              </a:p>
            </p:txBody>
          </p:sp>
          <p:sp>
            <p:nvSpPr>
              <p:cNvPr id="161" name="任意多边形: 形状 160">
                <a:extLst>
                  <a:ext uri="{FF2B5EF4-FFF2-40B4-BE49-F238E27FC236}">
                    <a16:creationId xmlns:a16="http://schemas.microsoft.com/office/drawing/2014/main" id="{D44CEF2D-DE75-20F9-3914-539FB2CF2F45}"/>
                  </a:ext>
                </a:extLst>
              </p:cNvPr>
              <p:cNvSpPr/>
              <p:nvPr/>
            </p:nvSpPr>
            <p:spPr>
              <a:xfrm>
                <a:off x="10117115" y="4510658"/>
                <a:ext cx="38195" cy="175069"/>
              </a:xfrm>
              <a:custGeom>
                <a:avLst/>
                <a:gdLst>
                  <a:gd name="connsiteX0" fmla="*/ 38195 w 38195"/>
                  <a:gd name="connsiteY0" fmla="*/ 0 h 175069"/>
                  <a:gd name="connsiteX1" fmla="*/ 11430 w 38195"/>
                  <a:gd name="connsiteY1" fmla="*/ 86201 h 175069"/>
                  <a:gd name="connsiteX2" fmla="*/ 0 w 38195"/>
                  <a:gd name="connsiteY2" fmla="*/ 175070 h 175069"/>
                </a:gdLst>
                <a:ahLst/>
                <a:cxnLst>
                  <a:cxn ang="0">
                    <a:pos x="connsiteX0" y="connsiteY0"/>
                  </a:cxn>
                  <a:cxn ang="0">
                    <a:pos x="connsiteX1" y="connsiteY1"/>
                  </a:cxn>
                  <a:cxn ang="0">
                    <a:pos x="connsiteX2" y="connsiteY2"/>
                  </a:cxn>
                </a:cxnLst>
                <a:rect l="l" t="t" r="r" b="b"/>
                <a:pathLst>
                  <a:path w="38195" h="175069">
                    <a:moveTo>
                      <a:pt x="38195" y="0"/>
                    </a:moveTo>
                    <a:cubicBezTo>
                      <a:pt x="26384" y="27756"/>
                      <a:pt x="17421" y="56636"/>
                      <a:pt x="11430" y="86201"/>
                    </a:cubicBezTo>
                    <a:cubicBezTo>
                      <a:pt x="5344" y="115491"/>
                      <a:pt x="1524" y="145199"/>
                      <a:pt x="0" y="175070"/>
                    </a:cubicBezTo>
                  </a:path>
                </a:pathLst>
              </a:custGeom>
              <a:grpFill/>
              <a:ln w="9525" cap="flat">
                <a:solidFill>
                  <a:schemeClr val="accent1"/>
                </a:solidFill>
                <a:prstDash val="solid"/>
                <a:miter/>
              </a:ln>
            </p:spPr>
            <p:txBody>
              <a:bodyPr rtlCol="0" anchor="ctr"/>
              <a:lstStyle/>
              <a:p>
                <a:endParaRPr lang="zh-CN" altLang="en-US" dirty="0"/>
              </a:p>
            </p:txBody>
          </p:sp>
          <p:sp>
            <p:nvSpPr>
              <p:cNvPr id="162" name="任意多边形: 形状 161">
                <a:extLst>
                  <a:ext uri="{FF2B5EF4-FFF2-40B4-BE49-F238E27FC236}">
                    <a16:creationId xmlns:a16="http://schemas.microsoft.com/office/drawing/2014/main" id="{1D36A377-5F46-6116-C5CE-33644E2E5A92}"/>
                  </a:ext>
                </a:extLst>
              </p:cNvPr>
              <p:cNvSpPr/>
              <p:nvPr/>
            </p:nvSpPr>
            <p:spPr>
              <a:xfrm>
                <a:off x="10119401" y="4709944"/>
                <a:ext cx="127304" cy="81560"/>
              </a:xfrm>
              <a:custGeom>
                <a:avLst/>
                <a:gdLst>
                  <a:gd name="connsiteX0" fmla="*/ 111633 w 127304"/>
                  <a:gd name="connsiteY0" fmla="*/ 44173 h 81560"/>
                  <a:gd name="connsiteX1" fmla="*/ 63246 w 127304"/>
                  <a:gd name="connsiteY1" fmla="*/ 76273 h 81560"/>
                  <a:gd name="connsiteX2" fmla="*/ 10858 w 127304"/>
                  <a:gd name="connsiteY2" fmla="*/ 72272 h 81560"/>
                  <a:gd name="connsiteX3" fmla="*/ 0 w 127304"/>
                  <a:gd name="connsiteY3" fmla="*/ 58366 h 81560"/>
                  <a:gd name="connsiteX4" fmla="*/ 59246 w 127304"/>
                  <a:gd name="connsiteY4" fmla="*/ 4645 h 81560"/>
                  <a:gd name="connsiteX5" fmla="*/ 119063 w 127304"/>
                  <a:gd name="connsiteY5" fmla="*/ 4169 h 81560"/>
                  <a:gd name="connsiteX6" fmla="*/ 111633 w 127304"/>
                  <a:gd name="connsiteY6" fmla="*/ 44173 h 81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7304" h="81560">
                    <a:moveTo>
                      <a:pt x="111633" y="44173"/>
                    </a:moveTo>
                    <a:cubicBezTo>
                      <a:pt x="98003" y="58232"/>
                      <a:pt x="81496" y="69176"/>
                      <a:pt x="63246" y="76273"/>
                    </a:cubicBezTo>
                    <a:cubicBezTo>
                      <a:pt x="44196" y="83321"/>
                      <a:pt x="25146" y="84559"/>
                      <a:pt x="10858" y="72272"/>
                    </a:cubicBezTo>
                    <a:cubicBezTo>
                      <a:pt x="6534" y="68234"/>
                      <a:pt x="2867" y="63538"/>
                      <a:pt x="0" y="58366"/>
                    </a:cubicBezTo>
                    <a:cubicBezTo>
                      <a:pt x="22193" y="41506"/>
                      <a:pt x="31242" y="11503"/>
                      <a:pt x="59246" y="4645"/>
                    </a:cubicBezTo>
                    <a:cubicBezTo>
                      <a:pt x="74390" y="739"/>
                      <a:pt x="106299" y="-3261"/>
                      <a:pt x="119063" y="4169"/>
                    </a:cubicBezTo>
                    <a:cubicBezTo>
                      <a:pt x="135636" y="13694"/>
                      <a:pt x="124111" y="30457"/>
                      <a:pt x="111633" y="44173"/>
                    </a:cubicBezTo>
                    <a:close/>
                  </a:path>
                </a:pathLst>
              </a:custGeom>
              <a:grpFill/>
              <a:ln w="9525" cap="flat">
                <a:noFill/>
                <a:prstDash val="solid"/>
                <a:miter/>
              </a:ln>
            </p:spPr>
            <p:txBody>
              <a:bodyPr rtlCol="0" anchor="ctr"/>
              <a:lstStyle/>
              <a:p>
                <a:endParaRPr lang="zh-CN" altLang="en-US"/>
              </a:p>
            </p:txBody>
          </p:sp>
          <p:sp>
            <p:nvSpPr>
              <p:cNvPr id="163" name="任意多边形: 形状 162">
                <a:extLst>
                  <a:ext uri="{FF2B5EF4-FFF2-40B4-BE49-F238E27FC236}">
                    <a16:creationId xmlns:a16="http://schemas.microsoft.com/office/drawing/2014/main" id="{5ED1AE5B-5A86-E2F0-A1B7-13B2396C1008}"/>
                  </a:ext>
                </a:extLst>
              </p:cNvPr>
              <p:cNvSpPr/>
              <p:nvPr/>
            </p:nvSpPr>
            <p:spPr>
              <a:xfrm>
                <a:off x="10011255" y="4742276"/>
                <a:ext cx="106336" cy="79376"/>
              </a:xfrm>
              <a:custGeom>
                <a:avLst/>
                <a:gdLst>
                  <a:gd name="connsiteX0" fmla="*/ 106336 w 106336"/>
                  <a:gd name="connsiteY0" fmla="*/ 67086 h 79376"/>
                  <a:gd name="connsiteX1" fmla="*/ 16516 w 106336"/>
                  <a:gd name="connsiteY1" fmla="*/ 60704 h 79376"/>
                  <a:gd name="connsiteX2" fmla="*/ 4895 w 106336"/>
                  <a:gd name="connsiteY2" fmla="*/ 10793 h 79376"/>
                  <a:gd name="connsiteX3" fmla="*/ 37661 w 106336"/>
                  <a:gd name="connsiteY3" fmla="*/ 1268 h 79376"/>
                  <a:gd name="connsiteX4" fmla="*/ 69570 w 106336"/>
                  <a:gd name="connsiteY4" fmla="*/ 17175 h 79376"/>
                  <a:gd name="connsiteX5" fmla="*/ 96049 w 106336"/>
                  <a:gd name="connsiteY5" fmla="*/ 42893 h 79376"/>
                  <a:gd name="connsiteX6" fmla="*/ 106336 w 106336"/>
                  <a:gd name="connsiteY6" fmla="*/ 67086 h 79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336" h="79376">
                    <a:moveTo>
                      <a:pt x="106336" y="67086"/>
                    </a:moveTo>
                    <a:cubicBezTo>
                      <a:pt x="78237" y="80040"/>
                      <a:pt x="49186" y="88994"/>
                      <a:pt x="16516" y="60704"/>
                    </a:cubicBezTo>
                    <a:cubicBezTo>
                      <a:pt x="2514" y="48798"/>
                      <a:pt x="-5868" y="25747"/>
                      <a:pt x="4895" y="10793"/>
                    </a:cubicBezTo>
                    <a:cubicBezTo>
                      <a:pt x="13048" y="1535"/>
                      <a:pt x="25812" y="-2180"/>
                      <a:pt x="37661" y="1268"/>
                    </a:cubicBezTo>
                    <a:cubicBezTo>
                      <a:pt x="49196" y="4535"/>
                      <a:pt x="60016" y="9936"/>
                      <a:pt x="69570" y="17175"/>
                    </a:cubicBezTo>
                    <a:cubicBezTo>
                      <a:pt x="79647" y="24357"/>
                      <a:pt x="88582" y="33025"/>
                      <a:pt x="96049" y="42893"/>
                    </a:cubicBezTo>
                    <a:cubicBezTo>
                      <a:pt x="100869" y="50294"/>
                      <a:pt x="104345" y="58485"/>
                      <a:pt x="106336" y="67086"/>
                    </a:cubicBezTo>
                    <a:close/>
                  </a:path>
                </a:pathLst>
              </a:custGeom>
              <a:grpFill/>
              <a:ln w="9525" cap="flat">
                <a:noFill/>
                <a:prstDash val="solid"/>
                <a:miter/>
              </a:ln>
            </p:spPr>
            <p:txBody>
              <a:bodyPr rtlCol="0" anchor="ctr"/>
              <a:lstStyle/>
              <a:p>
                <a:endParaRPr lang="zh-CN" altLang="en-US"/>
              </a:p>
            </p:txBody>
          </p:sp>
          <p:sp>
            <p:nvSpPr>
              <p:cNvPr id="164" name="任意多边形: 形状 163">
                <a:extLst>
                  <a:ext uri="{FF2B5EF4-FFF2-40B4-BE49-F238E27FC236}">
                    <a16:creationId xmlns:a16="http://schemas.microsoft.com/office/drawing/2014/main" id="{8CD866B3-8EEA-F7D9-DC29-5D18C4788825}"/>
                  </a:ext>
                </a:extLst>
              </p:cNvPr>
              <p:cNvSpPr/>
              <p:nvPr/>
            </p:nvSpPr>
            <p:spPr>
              <a:xfrm>
                <a:off x="10115987" y="4685728"/>
                <a:ext cx="11986" cy="177926"/>
              </a:xfrm>
              <a:custGeom>
                <a:avLst/>
                <a:gdLst>
                  <a:gd name="connsiteX0" fmla="*/ 1128 w 11986"/>
                  <a:gd name="connsiteY0" fmla="*/ 0 h 177926"/>
                  <a:gd name="connsiteX1" fmla="*/ 11986 w 11986"/>
                  <a:gd name="connsiteY1" fmla="*/ 177927 h 177926"/>
                </a:gdLst>
                <a:ahLst/>
                <a:cxnLst>
                  <a:cxn ang="0">
                    <a:pos x="connsiteX0" y="connsiteY0"/>
                  </a:cxn>
                  <a:cxn ang="0">
                    <a:pos x="connsiteX1" y="connsiteY1"/>
                  </a:cxn>
                </a:cxnLst>
                <a:rect l="l" t="t" r="r" b="b"/>
                <a:pathLst>
                  <a:path w="11986" h="177926">
                    <a:moveTo>
                      <a:pt x="1128" y="0"/>
                    </a:moveTo>
                    <a:cubicBezTo>
                      <a:pt x="-2082" y="59531"/>
                      <a:pt x="1566" y="119234"/>
                      <a:pt x="11986" y="177927"/>
                    </a:cubicBezTo>
                  </a:path>
                </a:pathLst>
              </a:custGeom>
              <a:grpFill/>
              <a:ln w="9525" cap="flat">
                <a:solidFill>
                  <a:schemeClr val="accent1"/>
                </a:solidFill>
                <a:prstDash val="solid"/>
                <a:miter/>
              </a:ln>
            </p:spPr>
            <p:txBody>
              <a:bodyPr rtlCol="0" anchor="ctr"/>
              <a:lstStyle/>
              <a:p>
                <a:endParaRPr lang="zh-CN" altLang="en-US"/>
              </a:p>
            </p:txBody>
          </p:sp>
          <p:sp>
            <p:nvSpPr>
              <p:cNvPr id="165" name="任意多边形: 形状 164">
                <a:extLst>
                  <a:ext uri="{FF2B5EF4-FFF2-40B4-BE49-F238E27FC236}">
                    <a16:creationId xmlns:a16="http://schemas.microsoft.com/office/drawing/2014/main" id="{496E2C1A-673F-0838-91F8-EB57CEDC4C9C}"/>
                  </a:ext>
                </a:extLst>
              </p:cNvPr>
              <p:cNvSpPr/>
              <p:nvPr/>
            </p:nvSpPr>
            <p:spPr>
              <a:xfrm>
                <a:off x="10376021" y="4602243"/>
                <a:ext cx="136936" cy="77110"/>
              </a:xfrm>
              <a:custGeom>
                <a:avLst/>
                <a:gdLst>
                  <a:gd name="connsiteX0" fmla="*/ 97996 w 136936"/>
                  <a:gd name="connsiteY0" fmla="*/ 73008 h 77110"/>
                  <a:gd name="connsiteX1" fmla="*/ 174 w 136936"/>
                  <a:gd name="connsiteY1" fmla="*/ 33669 h 77110"/>
                  <a:gd name="connsiteX2" fmla="*/ 1317 w 136936"/>
                  <a:gd name="connsiteY2" fmla="*/ 15382 h 77110"/>
                  <a:gd name="connsiteX3" fmla="*/ 84280 w 136936"/>
                  <a:gd name="connsiteY3" fmla="*/ 1380 h 77110"/>
                  <a:gd name="connsiteX4" fmla="*/ 135715 w 136936"/>
                  <a:gd name="connsiteY4" fmla="*/ 31860 h 77110"/>
                  <a:gd name="connsiteX5" fmla="*/ 97996 w 136936"/>
                  <a:gd name="connsiteY5" fmla="*/ 73008 h 77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6936" h="77110">
                    <a:moveTo>
                      <a:pt x="97996" y="73008"/>
                    </a:moveTo>
                    <a:cubicBezTo>
                      <a:pt x="60372" y="84628"/>
                      <a:pt x="3984" y="71579"/>
                      <a:pt x="174" y="33669"/>
                    </a:cubicBezTo>
                    <a:cubicBezTo>
                      <a:pt x="-264" y="27554"/>
                      <a:pt x="127" y="21401"/>
                      <a:pt x="1317" y="15382"/>
                    </a:cubicBezTo>
                    <a:cubicBezTo>
                      <a:pt x="29892" y="16048"/>
                      <a:pt x="56276" y="-5573"/>
                      <a:pt x="84280" y="1380"/>
                    </a:cubicBezTo>
                    <a:cubicBezTo>
                      <a:pt x="99520" y="5476"/>
                      <a:pt x="130381" y="16429"/>
                      <a:pt x="135715" y="31860"/>
                    </a:cubicBezTo>
                    <a:cubicBezTo>
                      <a:pt x="142668" y="52719"/>
                      <a:pt x="118570" y="67102"/>
                      <a:pt x="97996" y="73008"/>
                    </a:cubicBezTo>
                    <a:close/>
                  </a:path>
                </a:pathLst>
              </a:custGeom>
              <a:grpFill/>
              <a:ln w="9525" cap="flat">
                <a:noFill/>
                <a:prstDash val="solid"/>
                <a:miter/>
              </a:ln>
            </p:spPr>
            <p:txBody>
              <a:bodyPr rtlCol="0" anchor="ctr"/>
              <a:lstStyle/>
              <a:p>
                <a:endParaRPr lang="zh-CN" altLang="en-US"/>
              </a:p>
            </p:txBody>
          </p:sp>
          <p:sp>
            <p:nvSpPr>
              <p:cNvPr id="166" name="任意多边形: 形状 165">
                <a:extLst>
                  <a:ext uri="{FF2B5EF4-FFF2-40B4-BE49-F238E27FC236}">
                    <a16:creationId xmlns:a16="http://schemas.microsoft.com/office/drawing/2014/main" id="{D068362D-2E06-984F-4B09-83E898D5B664}"/>
                  </a:ext>
                </a:extLst>
              </p:cNvPr>
              <p:cNvSpPr/>
              <p:nvPr/>
            </p:nvSpPr>
            <p:spPr>
              <a:xfrm>
                <a:off x="10285186" y="4542294"/>
                <a:ext cx="72007" cy="105905"/>
              </a:xfrm>
              <a:custGeom>
                <a:avLst/>
                <a:gdLst>
                  <a:gd name="connsiteX0" fmla="*/ 62720 w 72007"/>
                  <a:gd name="connsiteY0" fmla="*/ 105906 h 105905"/>
                  <a:gd name="connsiteX1" fmla="*/ 712 w 72007"/>
                  <a:gd name="connsiteY1" fmla="*/ 40660 h 105905"/>
                  <a:gd name="connsiteX2" fmla="*/ 19762 w 72007"/>
                  <a:gd name="connsiteY2" fmla="*/ 178 h 105905"/>
                  <a:gd name="connsiteX3" fmla="*/ 51004 w 72007"/>
                  <a:gd name="connsiteY3" fmla="*/ 12847 h 105905"/>
                  <a:gd name="connsiteX4" fmla="*/ 67483 w 72007"/>
                  <a:gd name="connsiteY4" fmla="*/ 43993 h 105905"/>
                  <a:gd name="connsiteX5" fmla="*/ 71769 w 72007"/>
                  <a:gd name="connsiteY5" fmla="*/ 80474 h 105905"/>
                  <a:gd name="connsiteX6" fmla="*/ 62720 w 72007"/>
                  <a:gd name="connsiteY6" fmla="*/ 105906 h 105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007" h="105905">
                    <a:moveTo>
                      <a:pt x="62720" y="105906"/>
                    </a:moveTo>
                    <a:cubicBezTo>
                      <a:pt x="32621" y="96381"/>
                      <a:pt x="7380" y="81522"/>
                      <a:pt x="712" y="40660"/>
                    </a:cubicBezTo>
                    <a:cubicBezTo>
                      <a:pt x="-2145" y="23419"/>
                      <a:pt x="3475" y="3417"/>
                      <a:pt x="19762" y="178"/>
                    </a:cubicBezTo>
                    <a:cubicBezTo>
                      <a:pt x="31630" y="-1003"/>
                      <a:pt x="43308" y="3731"/>
                      <a:pt x="51004" y="12847"/>
                    </a:cubicBezTo>
                    <a:cubicBezTo>
                      <a:pt x="58758" y="21867"/>
                      <a:pt x="64387" y="32506"/>
                      <a:pt x="67483" y="43993"/>
                    </a:cubicBezTo>
                    <a:cubicBezTo>
                      <a:pt x="71169" y="55785"/>
                      <a:pt x="72626" y="68149"/>
                      <a:pt x="71769" y="80474"/>
                    </a:cubicBezTo>
                    <a:cubicBezTo>
                      <a:pt x="70331" y="89437"/>
                      <a:pt x="67263" y="98048"/>
                      <a:pt x="62720" y="105906"/>
                    </a:cubicBezTo>
                    <a:close/>
                  </a:path>
                </a:pathLst>
              </a:custGeom>
              <a:grpFill/>
              <a:ln w="9525" cap="flat">
                <a:noFill/>
                <a:prstDash val="solid"/>
                <a:miter/>
              </a:ln>
            </p:spPr>
            <p:txBody>
              <a:bodyPr rtlCol="0" anchor="ctr"/>
              <a:lstStyle/>
              <a:p>
                <a:endParaRPr lang="zh-CN" altLang="en-US"/>
              </a:p>
            </p:txBody>
          </p:sp>
          <p:sp>
            <p:nvSpPr>
              <p:cNvPr id="167" name="任意多边形: 形状 166">
                <a:extLst>
                  <a:ext uri="{FF2B5EF4-FFF2-40B4-BE49-F238E27FC236}">
                    <a16:creationId xmlns:a16="http://schemas.microsoft.com/office/drawing/2014/main" id="{A46BA4CC-3BEA-36B8-1DAF-E0560C936CCD}"/>
                  </a:ext>
                </a:extLst>
              </p:cNvPr>
              <p:cNvSpPr/>
              <p:nvPr/>
            </p:nvSpPr>
            <p:spPr>
              <a:xfrm>
                <a:off x="10315235" y="4545520"/>
                <a:ext cx="107346" cy="150494"/>
              </a:xfrm>
              <a:custGeom>
                <a:avLst/>
                <a:gdLst>
                  <a:gd name="connsiteX0" fmla="*/ 107347 w 107346"/>
                  <a:gd name="connsiteY0" fmla="*/ 0 h 150494"/>
                  <a:gd name="connsiteX1" fmla="*/ 0 w 107346"/>
                  <a:gd name="connsiteY1" fmla="*/ 150495 h 150494"/>
                </a:gdLst>
                <a:ahLst/>
                <a:cxnLst>
                  <a:cxn ang="0">
                    <a:pos x="connsiteX0" y="connsiteY0"/>
                  </a:cxn>
                  <a:cxn ang="0">
                    <a:pos x="connsiteX1" y="connsiteY1"/>
                  </a:cxn>
                </a:cxnLst>
                <a:rect l="l" t="t" r="r" b="b"/>
                <a:pathLst>
                  <a:path w="107346" h="150494">
                    <a:moveTo>
                      <a:pt x="107347" y="0"/>
                    </a:moveTo>
                    <a:cubicBezTo>
                      <a:pt x="76581" y="52483"/>
                      <a:pt x="37338" y="100584"/>
                      <a:pt x="0" y="150495"/>
                    </a:cubicBezTo>
                  </a:path>
                </a:pathLst>
              </a:custGeom>
              <a:grpFill/>
              <a:ln w="9525" cap="flat">
                <a:solidFill>
                  <a:schemeClr val="accent1"/>
                </a:solidFill>
                <a:prstDash val="solid"/>
                <a:miter/>
              </a:ln>
            </p:spPr>
            <p:txBody>
              <a:bodyPr rtlCol="0" anchor="ctr"/>
              <a:lstStyle/>
              <a:p>
                <a:endParaRPr lang="zh-CN" altLang="en-US" dirty="0"/>
              </a:p>
            </p:txBody>
          </p:sp>
          <p:sp>
            <p:nvSpPr>
              <p:cNvPr id="168" name="任意多边形: 形状 167">
                <a:extLst>
                  <a:ext uri="{FF2B5EF4-FFF2-40B4-BE49-F238E27FC236}">
                    <a16:creationId xmlns:a16="http://schemas.microsoft.com/office/drawing/2014/main" id="{9FDCD6AC-D28B-6DFC-22CD-0FB59F44D4BA}"/>
                  </a:ext>
                </a:extLst>
              </p:cNvPr>
              <p:cNvSpPr/>
              <p:nvPr/>
            </p:nvSpPr>
            <p:spPr>
              <a:xfrm>
                <a:off x="10266134" y="4753782"/>
                <a:ext cx="133300" cy="71707"/>
              </a:xfrm>
              <a:custGeom>
                <a:avLst/>
                <a:gdLst>
                  <a:gd name="connsiteX0" fmla="*/ 99298 w 133300"/>
                  <a:gd name="connsiteY0" fmla="*/ 68725 h 71707"/>
                  <a:gd name="connsiteX1" fmla="*/ 40148 w 133300"/>
                  <a:gd name="connsiteY1" fmla="*/ 67678 h 71707"/>
                  <a:gd name="connsiteX2" fmla="*/ 714 w 133300"/>
                  <a:gd name="connsiteY2" fmla="*/ 33007 h 71707"/>
                  <a:gd name="connsiteX3" fmla="*/ 714 w 133300"/>
                  <a:gd name="connsiteY3" fmla="*/ 14623 h 71707"/>
                  <a:gd name="connsiteX4" fmla="*/ 82439 w 133300"/>
                  <a:gd name="connsiteY4" fmla="*/ 2527 h 71707"/>
                  <a:gd name="connsiteX5" fmla="*/ 131874 w 133300"/>
                  <a:gd name="connsiteY5" fmla="*/ 36150 h 71707"/>
                  <a:gd name="connsiteX6" fmla="*/ 99298 w 133300"/>
                  <a:gd name="connsiteY6" fmla="*/ 68725 h 71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3300" h="71707">
                    <a:moveTo>
                      <a:pt x="99298" y="68725"/>
                    </a:moveTo>
                    <a:cubicBezTo>
                      <a:pt x="79772" y="73031"/>
                      <a:pt x="59512" y="72669"/>
                      <a:pt x="40148" y="67678"/>
                    </a:cubicBezTo>
                    <a:cubicBezTo>
                      <a:pt x="20621" y="62439"/>
                      <a:pt x="4048" y="51866"/>
                      <a:pt x="714" y="33007"/>
                    </a:cubicBezTo>
                    <a:cubicBezTo>
                      <a:pt x="-238" y="26920"/>
                      <a:pt x="-238" y="20710"/>
                      <a:pt x="714" y="14623"/>
                    </a:cubicBezTo>
                    <a:cubicBezTo>
                      <a:pt x="29289" y="13385"/>
                      <a:pt x="55197" y="-6998"/>
                      <a:pt x="82439" y="2527"/>
                    </a:cubicBezTo>
                    <a:cubicBezTo>
                      <a:pt x="97298" y="7670"/>
                      <a:pt x="126349" y="21577"/>
                      <a:pt x="131874" y="36150"/>
                    </a:cubicBezTo>
                    <a:cubicBezTo>
                      <a:pt x="139017" y="55200"/>
                      <a:pt x="117967" y="64058"/>
                      <a:pt x="99298" y="68725"/>
                    </a:cubicBezTo>
                    <a:close/>
                  </a:path>
                </a:pathLst>
              </a:custGeom>
              <a:grpFill/>
              <a:ln w="9525" cap="flat">
                <a:noFill/>
                <a:prstDash val="solid"/>
                <a:miter/>
              </a:ln>
            </p:spPr>
            <p:txBody>
              <a:bodyPr rtlCol="0" anchor="ctr"/>
              <a:lstStyle/>
              <a:p>
                <a:endParaRPr lang="zh-CN" altLang="en-US"/>
              </a:p>
            </p:txBody>
          </p:sp>
          <p:sp>
            <p:nvSpPr>
              <p:cNvPr id="169" name="任意多边形: 形状 168">
                <a:extLst>
                  <a:ext uri="{FF2B5EF4-FFF2-40B4-BE49-F238E27FC236}">
                    <a16:creationId xmlns:a16="http://schemas.microsoft.com/office/drawing/2014/main" id="{699650BD-E331-1996-785B-4943C6C6A0B2}"/>
                  </a:ext>
                </a:extLst>
              </p:cNvPr>
              <p:cNvSpPr/>
              <p:nvPr/>
            </p:nvSpPr>
            <p:spPr>
              <a:xfrm>
                <a:off x="10170667" y="4693377"/>
                <a:ext cx="76281" cy="109127"/>
              </a:xfrm>
              <a:custGeom>
                <a:avLst/>
                <a:gdLst>
                  <a:gd name="connsiteX0" fmla="*/ 69035 w 76281"/>
                  <a:gd name="connsiteY0" fmla="*/ 109128 h 109127"/>
                  <a:gd name="connsiteX1" fmla="*/ 836 w 76281"/>
                  <a:gd name="connsiteY1" fmla="*/ 49882 h 109127"/>
                  <a:gd name="connsiteX2" fmla="*/ 3598 w 76281"/>
                  <a:gd name="connsiteY2" fmla="*/ 20545 h 109127"/>
                  <a:gd name="connsiteX3" fmla="*/ 22648 w 76281"/>
                  <a:gd name="connsiteY3" fmla="*/ 924 h 109127"/>
                  <a:gd name="connsiteX4" fmla="*/ 54843 w 76281"/>
                  <a:gd name="connsiteY4" fmla="*/ 12068 h 109127"/>
                  <a:gd name="connsiteX5" fmla="*/ 70940 w 76281"/>
                  <a:gd name="connsiteY5" fmla="*/ 44263 h 109127"/>
                  <a:gd name="connsiteX6" fmla="*/ 76274 w 76281"/>
                  <a:gd name="connsiteY6" fmla="*/ 81886 h 109127"/>
                  <a:gd name="connsiteX7" fmla="*/ 69035 w 76281"/>
                  <a:gd name="connsiteY7" fmla="*/ 109128 h 109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281" h="109127">
                    <a:moveTo>
                      <a:pt x="69035" y="109128"/>
                    </a:moveTo>
                    <a:cubicBezTo>
                      <a:pt x="37984" y="103413"/>
                      <a:pt x="9504" y="94459"/>
                      <a:pt x="836" y="49882"/>
                    </a:cubicBezTo>
                    <a:cubicBezTo>
                      <a:pt x="-888" y="40033"/>
                      <a:pt x="64" y="29899"/>
                      <a:pt x="3598" y="20545"/>
                    </a:cubicBezTo>
                    <a:cubicBezTo>
                      <a:pt x="6742" y="11515"/>
                      <a:pt x="13714" y="4334"/>
                      <a:pt x="22648" y="924"/>
                    </a:cubicBezTo>
                    <a:cubicBezTo>
                      <a:pt x="34640" y="-2058"/>
                      <a:pt x="47261" y="2314"/>
                      <a:pt x="54843" y="12068"/>
                    </a:cubicBezTo>
                    <a:cubicBezTo>
                      <a:pt x="62406" y="21555"/>
                      <a:pt x="67883" y="32528"/>
                      <a:pt x="70940" y="44263"/>
                    </a:cubicBezTo>
                    <a:cubicBezTo>
                      <a:pt x="74617" y="56464"/>
                      <a:pt x="76417" y="69151"/>
                      <a:pt x="76274" y="81886"/>
                    </a:cubicBezTo>
                    <a:cubicBezTo>
                      <a:pt x="75312" y="91287"/>
                      <a:pt x="72864" y="100489"/>
                      <a:pt x="69035" y="109128"/>
                    </a:cubicBezTo>
                    <a:close/>
                  </a:path>
                </a:pathLst>
              </a:custGeom>
              <a:grpFill/>
              <a:ln w="9525" cap="flat">
                <a:noFill/>
                <a:prstDash val="solid"/>
                <a:miter/>
              </a:ln>
            </p:spPr>
            <p:txBody>
              <a:bodyPr rtlCol="0" anchor="ctr"/>
              <a:lstStyle/>
              <a:p>
                <a:endParaRPr lang="zh-CN" altLang="en-US"/>
              </a:p>
            </p:txBody>
          </p:sp>
          <p:sp>
            <p:nvSpPr>
              <p:cNvPr id="170" name="任意多边形: 形状 169">
                <a:extLst>
                  <a:ext uri="{FF2B5EF4-FFF2-40B4-BE49-F238E27FC236}">
                    <a16:creationId xmlns:a16="http://schemas.microsoft.com/office/drawing/2014/main" id="{9FA599D6-D421-D95D-4F6F-54069CAE5D8B}"/>
                  </a:ext>
                </a:extLst>
              </p:cNvPr>
              <p:cNvSpPr/>
              <p:nvPr/>
            </p:nvSpPr>
            <p:spPr>
              <a:xfrm>
                <a:off x="10214937" y="4695825"/>
                <a:ext cx="100298" cy="160019"/>
              </a:xfrm>
              <a:custGeom>
                <a:avLst/>
                <a:gdLst>
                  <a:gd name="connsiteX0" fmla="*/ 100298 w 100298"/>
                  <a:gd name="connsiteY0" fmla="*/ 0 h 160019"/>
                  <a:gd name="connsiteX1" fmla="*/ 0 w 100298"/>
                  <a:gd name="connsiteY1" fmla="*/ 160020 h 160019"/>
                </a:gdLst>
                <a:ahLst/>
                <a:cxnLst>
                  <a:cxn ang="0">
                    <a:pos x="connsiteX0" y="connsiteY0"/>
                  </a:cxn>
                  <a:cxn ang="0">
                    <a:pos x="connsiteX1" y="connsiteY1"/>
                  </a:cxn>
                </a:cxnLst>
                <a:rect l="l" t="t" r="r" b="b"/>
                <a:pathLst>
                  <a:path w="100298" h="160019">
                    <a:moveTo>
                      <a:pt x="100298" y="0"/>
                    </a:moveTo>
                    <a:cubicBezTo>
                      <a:pt x="61150" y="49539"/>
                      <a:pt x="27527" y="103194"/>
                      <a:pt x="0" y="160020"/>
                    </a:cubicBezTo>
                  </a:path>
                </a:pathLst>
              </a:custGeom>
              <a:grpFill/>
              <a:ln w="9525" cap="flat">
                <a:solidFill>
                  <a:schemeClr val="accent1"/>
                </a:solidFill>
                <a:prstDash val="solid"/>
                <a:miter/>
              </a:ln>
            </p:spPr>
            <p:txBody>
              <a:bodyPr rtlCol="0" anchor="ctr"/>
              <a:lstStyle/>
              <a:p>
                <a:endParaRPr lang="zh-CN" altLang="en-US"/>
              </a:p>
            </p:txBody>
          </p:sp>
          <p:sp>
            <p:nvSpPr>
              <p:cNvPr id="171" name="任意多边形: 形状 170">
                <a:extLst>
                  <a:ext uri="{FF2B5EF4-FFF2-40B4-BE49-F238E27FC236}">
                    <a16:creationId xmlns:a16="http://schemas.microsoft.com/office/drawing/2014/main" id="{B563891A-3B15-5165-3C5D-C3C627BDA9A0}"/>
                  </a:ext>
                </a:extLst>
              </p:cNvPr>
              <p:cNvSpPr/>
              <p:nvPr/>
            </p:nvSpPr>
            <p:spPr>
              <a:xfrm>
                <a:off x="11121993" y="3513950"/>
                <a:ext cx="90691" cy="144831"/>
              </a:xfrm>
              <a:custGeom>
                <a:avLst/>
                <a:gdLst>
                  <a:gd name="connsiteX0" fmla="*/ 1534 w 90691"/>
                  <a:gd name="connsiteY0" fmla="*/ 91453 h 144831"/>
                  <a:gd name="connsiteX1" fmla="*/ 13726 w 90691"/>
                  <a:gd name="connsiteY1" fmla="*/ 26778 h 144831"/>
                  <a:gd name="connsiteX2" fmla="*/ 43348 w 90691"/>
                  <a:gd name="connsiteY2" fmla="*/ 13 h 144831"/>
                  <a:gd name="connsiteX3" fmla="*/ 79448 w 90691"/>
                  <a:gd name="connsiteY3" fmla="*/ 37065 h 144831"/>
                  <a:gd name="connsiteX4" fmla="*/ 90211 w 90691"/>
                  <a:gd name="connsiteY4" fmla="*/ 91834 h 144831"/>
                  <a:gd name="connsiteX5" fmla="*/ 46587 w 90691"/>
                  <a:gd name="connsiteY5" fmla="*/ 144793 h 144831"/>
                  <a:gd name="connsiteX6" fmla="*/ 1534 w 90691"/>
                  <a:gd name="connsiteY6" fmla="*/ 91453 h 144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691" h="144831">
                    <a:moveTo>
                      <a:pt x="1534" y="91453"/>
                    </a:moveTo>
                    <a:cubicBezTo>
                      <a:pt x="-2619" y="69126"/>
                      <a:pt x="1734" y="46056"/>
                      <a:pt x="13726" y="26778"/>
                    </a:cubicBezTo>
                    <a:cubicBezTo>
                      <a:pt x="15154" y="24968"/>
                      <a:pt x="36205" y="-654"/>
                      <a:pt x="43348" y="13"/>
                    </a:cubicBezTo>
                    <a:cubicBezTo>
                      <a:pt x="59207" y="7956"/>
                      <a:pt x="71923" y="21006"/>
                      <a:pt x="79448" y="37065"/>
                    </a:cubicBezTo>
                    <a:cubicBezTo>
                      <a:pt x="88363" y="53857"/>
                      <a:pt x="92107" y="72917"/>
                      <a:pt x="90211" y="91834"/>
                    </a:cubicBezTo>
                    <a:cubicBezTo>
                      <a:pt x="88021" y="109550"/>
                      <a:pt x="70399" y="143364"/>
                      <a:pt x="46587" y="144793"/>
                    </a:cubicBezTo>
                    <a:cubicBezTo>
                      <a:pt x="22774" y="146221"/>
                      <a:pt x="4677" y="107741"/>
                      <a:pt x="1534" y="91453"/>
                    </a:cubicBezTo>
                    <a:close/>
                  </a:path>
                </a:pathLst>
              </a:custGeom>
              <a:grpFill/>
              <a:ln w="9525" cap="flat">
                <a:noFill/>
                <a:prstDash val="solid"/>
                <a:miter/>
              </a:ln>
            </p:spPr>
            <p:txBody>
              <a:bodyPr rtlCol="0" anchor="ctr"/>
              <a:lstStyle/>
              <a:p>
                <a:endParaRPr lang="zh-CN" altLang="en-US"/>
              </a:p>
            </p:txBody>
          </p:sp>
        </p:grpSp>
        <p:grpSp>
          <p:nvGrpSpPr>
            <p:cNvPr id="11" name="图形 10886">
              <a:extLst>
                <a:ext uri="{FF2B5EF4-FFF2-40B4-BE49-F238E27FC236}">
                  <a16:creationId xmlns:a16="http://schemas.microsoft.com/office/drawing/2014/main" id="{2EA8CCDD-F34A-5279-9CD3-D195D96EA7E0}"/>
                </a:ext>
              </a:extLst>
            </p:cNvPr>
            <p:cNvGrpSpPr/>
            <p:nvPr/>
          </p:nvGrpSpPr>
          <p:grpSpPr>
            <a:xfrm>
              <a:off x="4031541" y="3414419"/>
              <a:ext cx="660838" cy="841440"/>
              <a:chOff x="8709606" y="1669922"/>
              <a:chExt cx="1838325" cy="2667000"/>
            </a:xfrm>
          </p:grpSpPr>
          <p:sp>
            <p:nvSpPr>
              <p:cNvPr id="82" name="任意多边形: 形状 81">
                <a:extLst>
                  <a:ext uri="{FF2B5EF4-FFF2-40B4-BE49-F238E27FC236}">
                    <a16:creationId xmlns:a16="http://schemas.microsoft.com/office/drawing/2014/main" id="{A22F5959-3936-DD3E-14D9-0839C8ABD3BD}"/>
                  </a:ext>
                </a:extLst>
              </p:cNvPr>
              <p:cNvSpPr/>
              <p:nvPr/>
            </p:nvSpPr>
            <p:spPr>
              <a:xfrm>
                <a:off x="8713892" y="1901285"/>
                <a:ext cx="1828800" cy="2430875"/>
              </a:xfrm>
              <a:custGeom>
                <a:avLst/>
                <a:gdLst>
                  <a:gd name="connsiteX0" fmla="*/ 0 w 1828800"/>
                  <a:gd name="connsiteY0" fmla="*/ 0 h 2430875"/>
                  <a:gd name="connsiteX1" fmla="*/ 1828800 w 1828800"/>
                  <a:gd name="connsiteY1" fmla="*/ 0 h 2430875"/>
                  <a:gd name="connsiteX2" fmla="*/ 1828800 w 1828800"/>
                  <a:gd name="connsiteY2" fmla="*/ 2430875 h 2430875"/>
                  <a:gd name="connsiteX3" fmla="*/ 0 w 1828800"/>
                  <a:gd name="connsiteY3" fmla="*/ 2430875 h 2430875"/>
                </a:gdLst>
                <a:ahLst/>
                <a:cxnLst>
                  <a:cxn ang="0">
                    <a:pos x="connsiteX0" y="connsiteY0"/>
                  </a:cxn>
                  <a:cxn ang="0">
                    <a:pos x="connsiteX1" y="connsiteY1"/>
                  </a:cxn>
                  <a:cxn ang="0">
                    <a:pos x="connsiteX2" y="connsiteY2"/>
                  </a:cxn>
                  <a:cxn ang="0">
                    <a:pos x="connsiteX3" y="connsiteY3"/>
                  </a:cxn>
                </a:cxnLst>
                <a:rect l="l" t="t" r="r" b="b"/>
                <a:pathLst>
                  <a:path w="1828800" h="2430875">
                    <a:moveTo>
                      <a:pt x="0" y="0"/>
                    </a:moveTo>
                    <a:lnTo>
                      <a:pt x="1828800" y="0"/>
                    </a:lnTo>
                    <a:lnTo>
                      <a:pt x="1828800" y="2430875"/>
                    </a:lnTo>
                    <a:lnTo>
                      <a:pt x="0" y="2430875"/>
                    </a:lnTo>
                    <a:close/>
                  </a:path>
                </a:pathLst>
              </a:custGeom>
              <a:solidFill>
                <a:srgbClr val="FFFFFF"/>
              </a:solidFill>
              <a:ln w="9525" cap="flat">
                <a:noFill/>
                <a:prstDash val="solid"/>
                <a:miter/>
              </a:ln>
            </p:spPr>
            <p:txBody>
              <a:bodyPr rtlCol="0" anchor="ctr"/>
              <a:lstStyle/>
              <a:p>
                <a:endParaRPr lang="zh-CN" altLang="en-US" dirty="0"/>
              </a:p>
            </p:txBody>
          </p:sp>
          <p:sp>
            <p:nvSpPr>
              <p:cNvPr id="83" name="任意多边形: 形状 82">
                <a:extLst>
                  <a:ext uri="{FF2B5EF4-FFF2-40B4-BE49-F238E27FC236}">
                    <a16:creationId xmlns:a16="http://schemas.microsoft.com/office/drawing/2014/main" id="{15FDFE11-6070-C38B-3F60-34FAD71598D6}"/>
                  </a:ext>
                </a:extLst>
              </p:cNvPr>
              <p:cNvSpPr/>
              <p:nvPr/>
            </p:nvSpPr>
            <p:spPr>
              <a:xfrm>
                <a:off x="8709606" y="1896522"/>
                <a:ext cx="1838325" cy="2440400"/>
              </a:xfrm>
              <a:custGeom>
                <a:avLst/>
                <a:gdLst>
                  <a:gd name="connsiteX0" fmla="*/ 1833563 w 1838325"/>
                  <a:gd name="connsiteY0" fmla="*/ 2440400 h 2440400"/>
                  <a:gd name="connsiteX1" fmla="*/ 4763 w 1838325"/>
                  <a:gd name="connsiteY1" fmla="*/ 2440400 h 2440400"/>
                  <a:gd name="connsiteX2" fmla="*/ 0 w 1838325"/>
                  <a:gd name="connsiteY2" fmla="*/ 2435638 h 2440400"/>
                  <a:gd name="connsiteX3" fmla="*/ 0 w 1838325"/>
                  <a:gd name="connsiteY3" fmla="*/ 4763 h 2440400"/>
                  <a:gd name="connsiteX4" fmla="*/ 4763 w 1838325"/>
                  <a:gd name="connsiteY4" fmla="*/ 0 h 2440400"/>
                  <a:gd name="connsiteX5" fmla="*/ 1833563 w 1838325"/>
                  <a:gd name="connsiteY5" fmla="*/ 0 h 2440400"/>
                  <a:gd name="connsiteX6" fmla="*/ 1838325 w 1838325"/>
                  <a:gd name="connsiteY6" fmla="*/ 4763 h 2440400"/>
                  <a:gd name="connsiteX7" fmla="*/ 1838325 w 1838325"/>
                  <a:gd name="connsiteY7" fmla="*/ 2435638 h 2440400"/>
                  <a:gd name="connsiteX8" fmla="*/ 1833563 w 1838325"/>
                  <a:gd name="connsiteY8" fmla="*/ 2440400 h 2440400"/>
                  <a:gd name="connsiteX9" fmla="*/ 9525 w 1838325"/>
                  <a:gd name="connsiteY9" fmla="*/ 2430875 h 2440400"/>
                  <a:gd name="connsiteX10" fmla="*/ 1828800 w 1838325"/>
                  <a:gd name="connsiteY10" fmla="*/ 2430875 h 2440400"/>
                  <a:gd name="connsiteX11" fmla="*/ 1828800 w 1838325"/>
                  <a:gd name="connsiteY11" fmla="*/ 9525 h 2440400"/>
                  <a:gd name="connsiteX12" fmla="*/ 9525 w 1838325"/>
                  <a:gd name="connsiteY12" fmla="*/ 9525 h 2440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38325" h="2440400">
                    <a:moveTo>
                      <a:pt x="1833563" y="2440400"/>
                    </a:moveTo>
                    <a:lnTo>
                      <a:pt x="4763" y="2440400"/>
                    </a:lnTo>
                    <a:cubicBezTo>
                      <a:pt x="2134" y="2440400"/>
                      <a:pt x="0" y="2438267"/>
                      <a:pt x="0" y="2435638"/>
                    </a:cubicBezTo>
                    <a:lnTo>
                      <a:pt x="0" y="4763"/>
                    </a:lnTo>
                    <a:cubicBezTo>
                      <a:pt x="0" y="2133"/>
                      <a:pt x="2134" y="0"/>
                      <a:pt x="4763" y="0"/>
                    </a:cubicBezTo>
                    <a:lnTo>
                      <a:pt x="1833563" y="0"/>
                    </a:lnTo>
                    <a:cubicBezTo>
                      <a:pt x="1836191" y="0"/>
                      <a:pt x="1838325" y="2133"/>
                      <a:pt x="1838325" y="4763"/>
                    </a:cubicBezTo>
                    <a:lnTo>
                      <a:pt x="1838325" y="2435638"/>
                    </a:lnTo>
                    <a:cubicBezTo>
                      <a:pt x="1838325" y="2438267"/>
                      <a:pt x="1836191" y="2440400"/>
                      <a:pt x="1833563" y="2440400"/>
                    </a:cubicBezTo>
                    <a:close/>
                    <a:moveTo>
                      <a:pt x="9525" y="2430875"/>
                    </a:moveTo>
                    <a:lnTo>
                      <a:pt x="1828800" y="2430875"/>
                    </a:lnTo>
                    <a:lnTo>
                      <a:pt x="1828800" y="9525"/>
                    </a:lnTo>
                    <a:lnTo>
                      <a:pt x="9525" y="9525"/>
                    </a:lnTo>
                    <a:close/>
                  </a:path>
                </a:pathLst>
              </a:custGeom>
              <a:solidFill>
                <a:srgbClr val="263238"/>
              </a:solidFill>
              <a:ln w="9525" cap="flat">
                <a:solidFill>
                  <a:schemeClr val="bg1">
                    <a:lumMod val="50000"/>
                  </a:schemeClr>
                </a:solidFill>
                <a:prstDash val="solid"/>
                <a:miter/>
              </a:ln>
            </p:spPr>
            <p:txBody>
              <a:bodyPr rtlCol="0" anchor="ctr"/>
              <a:lstStyle/>
              <a:p>
                <a:endParaRPr lang="zh-CN" altLang="en-US" dirty="0"/>
              </a:p>
            </p:txBody>
          </p:sp>
          <p:sp>
            <p:nvSpPr>
              <p:cNvPr id="84" name="任意多边形: 形状 83">
                <a:extLst>
                  <a:ext uri="{FF2B5EF4-FFF2-40B4-BE49-F238E27FC236}">
                    <a16:creationId xmlns:a16="http://schemas.microsoft.com/office/drawing/2014/main" id="{24CC4771-B244-C971-3E36-D8A7976E89C3}"/>
                  </a:ext>
                </a:extLst>
              </p:cNvPr>
              <p:cNvSpPr/>
              <p:nvPr/>
            </p:nvSpPr>
            <p:spPr>
              <a:xfrm>
                <a:off x="8914203" y="3153822"/>
                <a:ext cx="1391983" cy="57150"/>
              </a:xfrm>
              <a:custGeom>
                <a:avLst/>
                <a:gdLst>
                  <a:gd name="connsiteX0" fmla="*/ 0 w 1391983"/>
                  <a:gd name="connsiteY0" fmla="*/ 0 h 57150"/>
                  <a:gd name="connsiteX1" fmla="*/ 1391984 w 1391983"/>
                  <a:gd name="connsiteY1" fmla="*/ 0 h 57150"/>
                  <a:gd name="connsiteX2" fmla="*/ 1391984 w 1391983"/>
                  <a:gd name="connsiteY2" fmla="*/ 57150 h 57150"/>
                  <a:gd name="connsiteX3" fmla="*/ 0 w 1391983"/>
                  <a:gd name="connsiteY3" fmla="*/ 57150 h 57150"/>
                </a:gdLst>
                <a:ahLst/>
                <a:cxnLst>
                  <a:cxn ang="0">
                    <a:pos x="connsiteX0" y="connsiteY0"/>
                  </a:cxn>
                  <a:cxn ang="0">
                    <a:pos x="connsiteX1" y="connsiteY1"/>
                  </a:cxn>
                  <a:cxn ang="0">
                    <a:pos x="connsiteX2" y="connsiteY2"/>
                  </a:cxn>
                  <a:cxn ang="0">
                    <a:pos x="connsiteX3" y="connsiteY3"/>
                  </a:cxn>
                </a:cxnLst>
                <a:rect l="l" t="t" r="r" b="b"/>
                <a:pathLst>
                  <a:path w="1391983" h="57150">
                    <a:moveTo>
                      <a:pt x="0" y="0"/>
                    </a:moveTo>
                    <a:lnTo>
                      <a:pt x="1391984" y="0"/>
                    </a:lnTo>
                    <a:lnTo>
                      <a:pt x="1391984" y="57150"/>
                    </a:lnTo>
                    <a:lnTo>
                      <a:pt x="0" y="57150"/>
                    </a:lnTo>
                    <a:close/>
                  </a:path>
                </a:pathLst>
              </a:custGeom>
              <a:solidFill>
                <a:schemeClr val="bg2">
                  <a:lumMod val="10000"/>
                </a:schemeClr>
              </a:solidFill>
              <a:ln w="9525" cap="flat">
                <a:noFill/>
                <a:prstDash val="solid"/>
                <a:miter/>
              </a:ln>
            </p:spPr>
            <p:txBody>
              <a:bodyPr rtlCol="0" anchor="ctr"/>
              <a:lstStyle/>
              <a:p>
                <a:endParaRPr lang="zh-CN" altLang="en-US"/>
              </a:p>
            </p:txBody>
          </p:sp>
          <p:sp>
            <p:nvSpPr>
              <p:cNvPr id="85" name="任意多边形: 形状 84">
                <a:extLst>
                  <a:ext uri="{FF2B5EF4-FFF2-40B4-BE49-F238E27FC236}">
                    <a16:creationId xmlns:a16="http://schemas.microsoft.com/office/drawing/2014/main" id="{C7BA3C8D-4F4F-9811-7BCB-7D6D7F4A98D7}"/>
                  </a:ext>
                </a:extLst>
              </p:cNvPr>
              <p:cNvSpPr/>
              <p:nvPr/>
            </p:nvSpPr>
            <p:spPr>
              <a:xfrm>
                <a:off x="9172235" y="2434018"/>
                <a:ext cx="1133951" cy="57150"/>
              </a:xfrm>
              <a:custGeom>
                <a:avLst/>
                <a:gdLst>
                  <a:gd name="connsiteX0" fmla="*/ 0 w 1133951"/>
                  <a:gd name="connsiteY0" fmla="*/ 0 h 57150"/>
                  <a:gd name="connsiteX1" fmla="*/ 1133951 w 1133951"/>
                  <a:gd name="connsiteY1" fmla="*/ 0 h 57150"/>
                  <a:gd name="connsiteX2" fmla="*/ 1133951 w 1133951"/>
                  <a:gd name="connsiteY2" fmla="*/ 57150 h 57150"/>
                  <a:gd name="connsiteX3" fmla="*/ 0 w 1133951"/>
                  <a:gd name="connsiteY3" fmla="*/ 57150 h 57150"/>
                </a:gdLst>
                <a:ahLst/>
                <a:cxnLst>
                  <a:cxn ang="0">
                    <a:pos x="connsiteX0" y="connsiteY0"/>
                  </a:cxn>
                  <a:cxn ang="0">
                    <a:pos x="connsiteX1" y="connsiteY1"/>
                  </a:cxn>
                  <a:cxn ang="0">
                    <a:pos x="connsiteX2" y="connsiteY2"/>
                  </a:cxn>
                  <a:cxn ang="0">
                    <a:pos x="connsiteX3" y="connsiteY3"/>
                  </a:cxn>
                </a:cxnLst>
                <a:rect l="l" t="t" r="r" b="b"/>
                <a:pathLst>
                  <a:path w="1133951" h="57150">
                    <a:moveTo>
                      <a:pt x="0" y="0"/>
                    </a:moveTo>
                    <a:lnTo>
                      <a:pt x="1133951" y="0"/>
                    </a:lnTo>
                    <a:lnTo>
                      <a:pt x="1133951" y="57150"/>
                    </a:lnTo>
                    <a:lnTo>
                      <a:pt x="0" y="57150"/>
                    </a:lnTo>
                    <a:close/>
                  </a:path>
                </a:pathLst>
              </a:custGeom>
              <a:solidFill>
                <a:schemeClr val="bg2">
                  <a:lumMod val="10000"/>
                </a:schemeClr>
              </a:solidFill>
              <a:ln w="9525" cap="flat">
                <a:no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id="{CBFFEA1C-F422-0C48-CACB-F8F94870C34E}"/>
                  </a:ext>
                </a:extLst>
              </p:cNvPr>
              <p:cNvSpPr/>
              <p:nvPr/>
            </p:nvSpPr>
            <p:spPr>
              <a:xfrm>
                <a:off x="8914203" y="2793968"/>
                <a:ext cx="1391983" cy="57150"/>
              </a:xfrm>
              <a:custGeom>
                <a:avLst/>
                <a:gdLst>
                  <a:gd name="connsiteX0" fmla="*/ 0 w 1391983"/>
                  <a:gd name="connsiteY0" fmla="*/ 0 h 57150"/>
                  <a:gd name="connsiteX1" fmla="*/ 1391984 w 1391983"/>
                  <a:gd name="connsiteY1" fmla="*/ 0 h 57150"/>
                  <a:gd name="connsiteX2" fmla="*/ 1391984 w 1391983"/>
                  <a:gd name="connsiteY2" fmla="*/ 57150 h 57150"/>
                  <a:gd name="connsiteX3" fmla="*/ 0 w 1391983"/>
                  <a:gd name="connsiteY3" fmla="*/ 57150 h 57150"/>
                </a:gdLst>
                <a:ahLst/>
                <a:cxnLst>
                  <a:cxn ang="0">
                    <a:pos x="connsiteX0" y="connsiteY0"/>
                  </a:cxn>
                  <a:cxn ang="0">
                    <a:pos x="connsiteX1" y="connsiteY1"/>
                  </a:cxn>
                  <a:cxn ang="0">
                    <a:pos x="connsiteX2" y="connsiteY2"/>
                  </a:cxn>
                  <a:cxn ang="0">
                    <a:pos x="connsiteX3" y="connsiteY3"/>
                  </a:cxn>
                </a:cxnLst>
                <a:rect l="l" t="t" r="r" b="b"/>
                <a:pathLst>
                  <a:path w="1391983" h="57150">
                    <a:moveTo>
                      <a:pt x="0" y="0"/>
                    </a:moveTo>
                    <a:lnTo>
                      <a:pt x="1391984" y="0"/>
                    </a:lnTo>
                    <a:lnTo>
                      <a:pt x="1391984" y="57150"/>
                    </a:lnTo>
                    <a:lnTo>
                      <a:pt x="0" y="57150"/>
                    </a:lnTo>
                    <a:close/>
                  </a:path>
                </a:pathLst>
              </a:custGeom>
              <a:solidFill>
                <a:schemeClr val="bg2">
                  <a:lumMod val="10000"/>
                </a:schemeClr>
              </a:solidFill>
              <a:ln w="9525" cap="flat">
                <a:no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id="{C096F727-E4B7-EF83-C315-D757BFA7375C}"/>
                  </a:ext>
                </a:extLst>
              </p:cNvPr>
              <p:cNvSpPr/>
              <p:nvPr/>
            </p:nvSpPr>
            <p:spPr>
              <a:xfrm>
                <a:off x="8914394" y="3873531"/>
                <a:ext cx="1034129" cy="57150"/>
              </a:xfrm>
              <a:custGeom>
                <a:avLst/>
                <a:gdLst>
                  <a:gd name="connsiteX0" fmla="*/ 1034129 w 1034129"/>
                  <a:gd name="connsiteY0" fmla="*/ 0 h 57150"/>
                  <a:gd name="connsiteX1" fmla="*/ 979837 w 1034129"/>
                  <a:gd name="connsiteY1" fmla="*/ 57150 h 57150"/>
                  <a:gd name="connsiteX2" fmla="*/ 0 w 1034129"/>
                  <a:gd name="connsiteY2" fmla="*/ 57150 h 57150"/>
                  <a:gd name="connsiteX3" fmla="*/ 0 w 1034129"/>
                  <a:gd name="connsiteY3" fmla="*/ 0 h 57150"/>
                </a:gdLst>
                <a:ahLst/>
                <a:cxnLst>
                  <a:cxn ang="0">
                    <a:pos x="connsiteX0" y="connsiteY0"/>
                  </a:cxn>
                  <a:cxn ang="0">
                    <a:pos x="connsiteX1" y="connsiteY1"/>
                  </a:cxn>
                  <a:cxn ang="0">
                    <a:pos x="connsiteX2" y="connsiteY2"/>
                  </a:cxn>
                  <a:cxn ang="0">
                    <a:pos x="connsiteX3" y="connsiteY3"/>
                  </a:cxn>
                </a:cxnLst>
                <a:rect l="l" t="t" r="r" b="b"/>
                <a:pathLst>
                  <a:path w="1034129" h="57150">
                    <a:moveTo>
                      <a:pt x="1034129" y="0"/>
                    </a:moveTo>
                    <a:cubicBezTo>
                      <a:pt x="1016413" y="19050"/>
                      <a:pt x="998315" y="38100"/>
                      <a:pt x="979837" y="57150"/>
                    </a:cubicBezTo>
                    <a:lnTo>
                      <a:pt x="0" y="57150"/>
                    </a:lnTo>
                    <a:lnTo>
                      <a:pt x="0" y="0"/>
                    </a:lnTo>
                    <a:close/>
                  </a:path>
                </a:pathLst>
              </a:custGeom>
              <a:solidFill>
                <a:schemeClr val="bg2">
                  <a:lumMod val="10000"/>
                </a:schemeClr>
              </a:solidFill>
              <a:ln w="9525" cap="flat">
                <a:noFill/>
                <a:prstDash val="solid"/>
                <a:miter/>
              </a:ln>
            </p:spPr>
            <p:txBody>
              <a:bodyPr rtlCol="0" anchor="ctr"/>
              <a:lstStyle/>
              <a:p>
                <a:endParaRPr lang="zh-CN" altLang="en-US"/>
              </a:p>
            </p:txBody>
          </p:sp>
          <p:sp>
            <p:nvSpPr>
              <p:cNvPr id="88" name="任意多边形: 形状 87">
                <a:extLst>
                  <a:ext uri="{FF2B5EF4-FFF2-40B4-BE49-F238E27FC236}">
                    <a16:creationId xmlns:a16="http://schemas.microsoft.com/office/drawing/2014/main" id="{BE191DB1-2084-5B03-5859-947AC703CAFB}"/>
                  </a:ext>
                </a:extLst>
              </p:cNvPr>
              <p:cNvSpPr/>
              <p:nvPr/>
            </p:nvSpPr>
            <p:spPr>
              <a:xfrm>
                <a:off x="8914394" y="3513677"/>
                <a:ext cx="1307591" cy="57150"/>
              </a:xfrm>
              <a:custGeom>
                <a:avLst/>
                <a:gdLst>
                  <a:gd name="connsiteX0" fmla="*/ 1307592 w 1307591"/>
                  <a:gd name="connsiteY0" fmla="*/ 0 h 57150"/>
                  <a:gd name="connsiteX1" fmla="*/ 1269968 w 1307591"/>
                  <a:gd name="connsiteY1" fmla="*/ 57150 h 57150"/>
                  <a:gd name="connsiteX2" fmla="*/ 0 w 1307591"/>
                  <a:gd name="connsiteY2" fmla="*/ 57150 h 57150"/>
                  <a:gd name="connsiteX3" fmla="*/ 0 w 1307591"/>
                  <a:gd name="connsiteY3" fmla="*/ 0 h 57150"/>
                </a:gdLst>
                <a:ahLst/>
                <a:cxnLst>
                  <a:cxn ang="0">
                    <a:pos x="connsiteX0" y="connsiteY0"/>
                  </a:cxn>
                  <a:cxn ang="0">
                    <a:pos x="connsiteX1" y="connsiteY1"/>
                  </a:cxn>
                  <a:cxn ang="0">
                    <a:pos x="connsiteX2" y="connsiteY2"/>
                  </a:cxn>
                  <a:cxn ang="0">
                    <a:pos x="connsiteX3" y="connsiteY3"/>
                  </a:cxn>
                </a:cxnLst>
                <a:rect l="l" t="t" r="r" b="b"/>
                <a:pathLst>
                  <a:path w="1307591" h="57150">
                    <a:moveTo>
                      <a:pt x="1307592" y="0"/>
                    </a:moveTo>
                    <a:cubicBezTo>
                      <a:pt x="1295400" y="19050"/>
                      <a:pt x="1282922" y="38100"/>
                      <a:pt x="1269968" y="57150"/>
                    </a:cubicBezTo>
                    <a:lnTo>
                      <a:pt x="0" y="57150"/>
                    </a:lnTo>
                    <a:lnTo>
                      <a:pt x="0" y="0"/>
                    </a:lnTo>
                    <a:close/>
                  </a:path>
                </a:pathLst>
              </a:custGeom>
              <a:solidFill>
                <a:schemeClr val="bg2">
                  <a:lumMod val="10000"/>
                </a:schemeClr>
              </a:solidFill>
              <a:ln w="9525" cap="flat">
                <a:noFill/>
                <a:prstDash val="solid"/>
                <a:miter/>
              </a:ln>
            </p:spPr>
            <p:txBody>
              <a:bodyPr rtlCol="0" anchor="ctr"/>
              <a:lstStyle/>
              <a:p>
                <a:endParaRPr lang="zh-CN" altLang="en-US"/>
              </a:p>
            </p:txBody>
          </p:sp>
          <p:sp>
            <p:nvSpPr>
              <p:cNvPr id="89" name="任意多边形: 形状 88">
                <a:extLst>
                  <a:ext uri="{FF2B5EF4-FFF2-40B4-BE49-F238E27FC236}">
                    <a16:creationId xmlns:a16="http://schemas.microsoft.com/office/drawing/2014/main" id="{58881F2A-1B89-8010-AC84-0103A947C9DF}"/>
                  </a:ext>
                </a:extLst>
              </p:cNvPr>
              <p:cNvSpPr/>
              <p:nvPr/>
            </p:nvSpPr>
            <p:spPr>
              <a:xfrm>
                <a:off x="8718655" y="4266533"/>
                <a:ext cx="687800" cy="60864"/>
              </a:xfrm>
              <a:custGeom>
                <a:avLst/>
                <a:gdLst>
                  <a:gd name="connsiteX0" fmla="*/ 687800 w 687800"/>
                  <a:gd name="connsiteY0" fmla="*/ 0 h 60864"/>
                  <a:gd name="connsiteX1" fmla="*/ 378619 w 687800"/>
                  <a:gd name="connsiteY1" fmla="*/ 60865 h 60864"/>
                  <a:gd name="connsiteX2" fmla="*/ 0 w 687800"/>
                  <a:gd name="connsiteY2" fmla="*/ 60865 h 60864"/>
                </a:gdLst>
                <a:ahLst/>
                <a:cxnLst>
                  <a:cxn ang="0">
                    <a:pos x="connsiteX0" y="connsiteY0"/>
                  </a:cxn>
                  <a:cxn ang="0">
                    <a:pos x="connsiteX1" y="connsiteY1"/>
                  </a:cxn>
                  <a:cxn ang="0">
                    <a:pos x="connsiteX2" y="connsiteY2"/>
                  </a:cxn>
                </a:cxnLst>
                <a:rect l="l" t="t" r="r" b="b"/>
                <a:pathLst>
                  <a:path w="687800" h="60864">
                    <a:moveTo>
                      <a:pt x="687800" y="0"/>
                    </a:moveTo>
                    <a:cubicBezTo>
                      <a:pt x="687800" y="0"/>
                      <a:pt x="606457" y="39529"/>
                      <a:pt x="378619" y="60865"/>
                    </a:cubicBezTo>
                    <a:lnTo>
                      <a:pt x="0" y="60865"/>
                    </a:lnTo>
                  </a:path>
                </a:pathLst>
              </a:custGeom>
              <a:noFill/>
              <a:ln w="9525" cap="rnd">
                <a:solidFill>
                  <a:srgbClr val="263238"/>
                </a:solidFill>
                <a:prstDash val="solid"/>
                <a:round/>
              </a:ln>
            </p:spPr>
            <p:txBody>
              <a:bodyPr rtlCol="0" anchor="ctr"/>
              <a:lstStyle/>
              <a:p>
                <a:endParaRPr lang="zh-CN" altLang="en-US"/>
              </a:p>
            </p:txBody>
          </p:sp>
          <p:sp>
            <p:nvSpPr>
              <p:cNvPr id="90" name="任意多边形: 形状 89">
                <a:extLst>
                  <a:ext uri="{FF2B5EF4-FFF2-40B4-BE49-F238E27FC236}">
                    <a16:creationId xmlns:a16="http://schemas.microsoft.com/office/drawing/2014/main" id="{DE974DDF-E303-E542-1E65-5F9DF32C048F}"/>
                  </a:ext>
                </a:extLst>
              </p:cNvPr>
              <p:cNvSpPr/>
              <p:nvPr/>
            </p:nvSpPr>
            <p:spPr>
              <a:xfrm>
                <a:off x="10503068" y="2656332"/>
                <a:ext cx="34004" cy="286892"/>
              </a:xfrm>
              <a:custGeom>
                <a:avLst/>
                <a:gdLst>
                  <a:gd name="connsiteX0" fmla="*/ 0 w 34004"/>
                  <a:gd name="connsiteY0" fmla="*/ 286893 h 286892"/>
                  <a:gd name="connsiteX1" fmla="*/ 0 w 34004"/>
                  <a:gd name="connsiteY1" fmla="*/ 286893 h 286892"/>
                  <a:gd name="connsiteX2" fmla="*/ 24765 w 34004"/>
                  <a:gd name="connsiteY2" fmla="*/ 216122 h 286892"/>
                  <a:gd name="connsiteX3" fmla="*/ 30385 w 34004"/>
                  <a:gd name="connsiteY3" fmla="*/ 124682 h 286892"/>
                  <a:gd name="connsiteX4" fmla="*/ 34004 w 34004"/>
                  <a:gd name="connsiteY4" fmla="*/ 0 h 286892"/>
                  <a:gd name="connsiteX5" fmla="*/ 34004 w 34004"/>
                  <a:gd name="connsiteY5" fmla="*/ 267843 h 286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004" h="286892">
                    <a:moveTo>
                      <a:pt x="0" y="286893"/>
                    </a:moveTo>
                    <a:lnTo>
                      <a:pt x="0" y="286893"/>
                    </a:lnTo>
                    <a:cubicBezTo>
                      <a:pt x="14078" y="265766"/>
                      <a:pt x="22593" y="241421"/>
                      <a:pt x="24765" y="216122"/>
                    </a:cubicBezTo>
                    <a:cubicBezTo>
                      <a:pt x="27622" y="184309"/>
                      <a:pt x="29718" y="147256"/>
                      <a:pt x="30385" y="124682"/>
                    </a:cubicBezTo>
                    <a:lnTo>
                      <a:pt x="34004" y="0"/>
                    </a:lnTo>
                    <a:lnTo>
                      <a:pt x="34004" y="267843"/>
                    </a:lnTo>
                    <a:close/>
                  </a:path>
                </a:pathLst>
              </a:custGeom>
              <a:solidFill>
                <a:srgbClr val="263238"/>
              </a:solidFill>
              <a:ln w="9525" cap="flat">
                <a:noFill/>
                <a:prstDash val="solid"/>
                <a:miter/>
              </a:ln>
            </p:spPr>
            <p:txBody>
              <a:bodyPr rtlCol="0" anchor="ctr"/>
              <a:lstStyle/>
              <a:p>
                <a:endParaRPr lang="zh-CN" altLang="en-US"/>
              </a:p>
            </p:txBody>
          </p:sp>
          <p:sp>
            <p:nvSpPr>
              <p:cNvPr id="91" name="任意多边形: 形状 90">
                <a:extLst>
                  <a:ext uri="{FF2B5EF4-FFF2-40B4-BE49-F238E27FC236}">
                    <a16:creationId xmlns:a16="http://schemas.microsoft.com/office/drawing/2014/main" id="{E4BE79BA-10E4-8046-C871-451DE91ACB7A}"/>
                  </a:ext>
                </a:extLst>
              </p:cNvPr>
              <p:cNvSpPr/>
              <p:nvPr/>
            </p:nvSpPr>
            <p:spPr>
              <a:xfrm>
                <a:off x="9298632" y="2912173"/>
                <a:ext cx="1227772" cy="1349120"/>
              </a:xfrm>
              <a:custGeom>
                <a:avLst/>
                <a:gdLst>
                  <a:gd name="connsiteX0" fmla="*/ 1227773 w 1227772"/>
                  <a:gd name="connsiteY0" fmla="*/ 952 h 1349120"/>
                  <a:gd name="connsiteX1" fmla="*/ 922972 w 1227772"/>
                  <a:gd name="connsiteY1" fmla="*/ 601027 h 1349120"/>
                  <a:gd name="connsiteX2" fmla="*/ 885349 w 1227772"/>
                  <a:gd name="connsiteY2" fmla="*/ 658177 h 1349120"/>
                  <a:gd name="connsiteX3" fmla="*/ 649510 w 1227772"/>
                  <a:gd name="connsiteY3" fmla="*/ 960882 h 1349120"/>
                  <a:gd name="connsiteX4" fmla="*/ 595217 w 1227772"/>
                  <a:gd name="connsiteY4" fmla="*/ 1018032 h 1349120"/>
                  <a:gd name="connsiteX5" fmla="*/ 114776 w 1227772"/>
                  <a:gd name="connsiteY5" fmla="*/ 1349121 h 1349120"/>
                  <a:gd name="connsiteX6" fmla="*/ 316135 w 1227772"/>
                  <a:gd name="connsiteY6" fmla="*/ 1018032 h 1349120"/>
                  <a:gd name="connsiteX7" fmla="*/ 321564 w 1227772"/>
                  <a:gd name="connsiteY7" fmla="*/ 960882 h 1349120"/>
                  <a:gd name="connsiteX8" fmla="*/ 286893 w 1227772"/>
                  <a:gd name="connsiteY8" fmla="*/ 658177 h 1349120"/>
                  <a:gd name="connsiteX9" fmla="*/ 271177 w 1227772"/>
                  <a:gd name="connsiteY9" fmla="*/ 601027 h 1349120"/>
                  <a:gd name="connsiteX10" fmla="*/ 31052 w 1227772"/>
                  <a:gd name="connsiteY10" fmla="*/ 67627 h 1349120"/>
                  <a:gd name="connsiteX11" fmla="*/ 0 w 1227772"/>
                  <a:gd name="connsiteY11" fmla="*/ 0 h 1349120"/>
                  <a:gd name="connsiteX12" fmla="*/ 202883 w 1227772"/>
                  <a:gd name="connsiteY12" fmla="*/ 57150 h 1349120"/>
                  <a:gd name="connsiteX13" fmla="*/ 1227296 w 1227772"/>
                  <a:gd name="connsiteY13" fmla="*/ 0 h 1349120"/>
                  <a:gd name="connsiteX14" fmla="*/ 1227773 w 1227772"/>
                  <a:gd name="connsiteY14" fmla="*/ 952 h 1349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27772" h="1349120">
                    <a:moveTo>
                      <a:pt x="1227773" y="952"/>
                    </a:moveTo>
                    <a:cubicBezTo>
                      <a:pt x="1227773" y="12573"/>
                      <a:pt x="1121283" y="293370"/>
                      <a:pt x="922972" y="601027"/>
                    </a:cubicBezTo>
                    <a:cubicBezTo>
                      <a:pt x="910780" y="620077"/>
                      <a:pt x="898303" y="639127"/>
                      <a:pt x="885349" y="658177"/>
                    </a:cubicBezTo>
                    <a:cubicBezTo>
                      <a:pt x="814283" y="764743"/>
                      <a:pt x="735454" y="865918"/>
                      <a:pt x="649510" y="960882"/>
                    </a:cubicBezTo>
                    <a:cubicBezTo>
                      <a:pt x="631793" y="979932"/>
                      <a:pt x="613696" y="998982"/>
                      <a:pt x="595217" y="1018032"/>
                    </a:cubicBezTo>
                    <a:cubicBezTo>
                      <a:pt x="455676" y="1159574"/>
                      <a:pt x="294894" y="1280065"/>
                      <a:pt x="114776" y="1349121"/>
                    </a:cubicBezTo>
                    <a:cubicBezTo>
                      <a:pt x="125063" y="1343882"/>
                      <a:pt x="281940" y="1264729"/>
                      <a:pt x="316135" y="1018032"/>
                    </a:cubicBezTo>
                    <a:cubicBezTo>
                      <a:pt x="318678" y="999934"/>
                      <a:pt x="320488" y="980884"/>
                      <a:pt x="321564" y="960882"/>
                    </a:cubicBezTo>
                    <a:cubicBezTo>
                      <a:pt x="326136" y="877443"/>
                      <a:pt x="317183" y="777430"/>
                      <a:pt x="286893" y="658177"/>
                    </a:cubicBezTo>
                    <a:cubicBezTo>
                      <a:pt x="282197" y="639632"/>
                      <a:pt x="276959" y="620582"/>
                      <a:pt x="271177" y="601027"/>
                    </a:cubicBezTo>
                    <a:cubicBezTo>
                      <a:pt x="227171" y="452342"/>
                      <a:pt x="151543" y="276130"/>
                      <a:pt x="31052" y="67627"/>
                    </a:cubicBezTo>
                    <a:lnTo>
                      <a:pt x="0" y="0"/>
                    </a:lnTo>
                    <a:lnTo>
                      <a:pt x="202883" y="57150"/>
                    </a:lnTo>
                    <a:cubicBezTo>
                      <a:pt x="1108996" y="267557"/>
                      <a:pt x="1227296" y="0"/>
                      <a:pt x="1227296" y="0"/>
                    </a:cubicBezTo>
                    <a:cubicBezTo>
                      <a:pt x="1227296" y="0"/>
                      <a:pt x="1227773" y="762"/>
                      <a:pt x="1227773" y="952"/>
                    </a:cubicBezTo>
                    <a:close/>
                  </a:path>
                </a:pathLst>
              </a:custGeom>
              <a:solidFill>
                <a:srgbClr val="FFFFFF"/>
              </a:solidFill>
              <a:ln w="9525" cap="rnd">
                <a:solidFill>
                  <a:srgbClr val="263238"/>
                </a:solidFill>
                <a:prstDash val="solid"/>
                <a:round/>
              </a:ln>
            </p:spPr>
            <p:txBody>
              <a:bodyPr rtlCol="0" anchor="ctr"/>
              <a:lstStyle/>
              <a:p>
                <a:endParaRPr lang="zh-CN" altLang="en-US"/>
              </a:p>
            </p:txBody>
          </p:sp>
          <p:sp>
            <p:nvSpPr>
              <p:cNvPr id="92" name="任意多边形: 形状 91">
                <a:extLst>
                  <a:ext uri="{FF2B5EF4-FFF2-40B4-BE49-F238E27FC236}">
                    <a16:creationId xmlns:a16="http://schemas.microsoft.com/office/drawing/2014/main" id="{047D9F4A-BAFD-B628-9D6F-1E4F61FE9CDB}"/>
                  </a:ext>
                </a:extLst>
              </p:cNvPr>
              <p:cNvSpPr/>
              <p:nvPr/>
            </p:nvSpPr>
            <p:spPr>
              <a:xfrm>
                <a:off x="9745640" y="3760755"/>
                <a:ext cx="1442" cy="50578"/>
              </a:xfrm>
              <a:custGeom>
                <a:avLst/>
                <a:gdLst>
                  <a:gd name="connsiteX0" fmla="*/ 1143 w 1442"/>
                  <a:gd name="connsiteY0" fmla="*/ 0 h 50578"/>
                  <a:gd name="connsiteX1" fmla="*/ 0 w 1442"/>
                  <a:gd name="connsiteY1" fmla="*/ 50578 h 50578"/>
                </a:gdLst>
                <a:ahLst/>
                <a:cxnLst>
                  <a:cxn ang="0">
                    <a:pos x="connsiteX0" y="connsiteY0"/>
                  </a:cxn>
                  <a:cxn ang="0">
                    <a:pos x="connsiteX1" y="connsiteY1"/>
                  </a:cxn>
                </a:cxnLst>
                <a:rect l="l" t="t" r="r" b="b"/>
                <a:pathLst>
                  <a:path w="1442" h="50578">
                    <a:moveTo>
                      <a:pt x="1143" y="0"/>
                    </a:moveTo>
                    <a:cubicBezTo>
                      <a:pt x="1781" y="16869"/>
                      <a:pt x="1400" y="33757"/>
                      <a:pt x="0" y="50578"/>
                    </a:cubicBezTo>
                  </a:path>
                </a:pathLst>
              </a:custGeom>
              <a:solidFill>
                <a:srgbClr val="FFFFFF"/>
              </a:solidFill>
              <a:ln w="9525" cap="rnd">
                <a:solidFill>
                  <a:srgbClr val="263238"/>
                </a:solidFill>
                <a:prstDash val="solid"/>
                <a:round/>
              </a:ln>
            </p:spPr>
            <p:txBody>
              <a:bodyPr rtlCol="0" anchor="ctr"/>
              <a:lstStyle/>
              <a:p>
                <a:endParaRPr lang="zh-CN" altLang="en-US"/>
              </a:p>
            </p:txBody>
          </p:sp>
          <p:sp>
            <p:nvSpPr>
              <p:cNvPr id="93" name="任意多边形: 形状 92">
                <a:extLst>
                  <a:ext uri="{FF2B5EF4-FFF2-40B4-BE49-F238E27FC236}">
                    <a16:creationId xmlns:a16="http://schemas.microsoft.com/office/drawing/2014/main" id="{72C2FCC9-8D76-6059-329B-A65A73018C83}"/>
                  </a:ext>
                </a:extLst>
              </p:cNvPr>
              <p:cNvSpPr/>
              <p:nvPr/>
            </p:nvSpPr>
            <p:spPr>
              <a:xfrm>
                <a:off x="9528851" y="3112198"/>
                <a:ext cx="215360" cy="595312"/>
              </a:xfrm>
              <a:custGeom>
                <a:avLst/>
                <a:gdLst>
                  <a:gd name="connsiteX0" fmla="*/ 0 w 215360"/>
                  <a:gd name="connsiteY0" fmla="*/ 0 h 595312"/>
                  <a:gd name="connsiteX1" fmla="*/ 215360 w 215360"/>
                  <a:gd name="connsiteY1" fmla="*/ 595312 h 595312"/>
                </a:gdLst>
                <a:ahLst/>
                <a:cxnLst>
                  <a:cxn ang="0">
                    <a:pos x="connsiteX0" y="connsiteY0"/>
                  </a:cxn>
                  <a:cxn ang="0">
                    <a:pos x="connsiteX1" y="connsiteY1"/>
                  </a:cxn>
                </a:cxnLst>
                <a:rect l="l" t="t" r="r" b="b"/>
                <a:pathLst>
                  <a:path w="215360" h="595312">
                    <a:moveTo>
                      <a:pt x="0" y="0"/>
                    </a:moveTo>
                    <a:cubicBezTo>
                      <a:pt x="131635" y="170497"/>
                      <a:pt x="198025" y="458629"/>
                      <a:pt x="215360" y="595312"/>
                    </a:cubicBezTo>
                  </a:path>
                </a:pathLst>
              </a:custGeom>
              <a:solidFill>
                <a:srgbClr val="FFFFFF"/>
              </a:solidFill>
              <a:ln w="9525" cap="rnd">
                <a:solidFill>
                  <a:srgbClr val="263238"/>
                </a:solidFill>
                <a:prstDash val="solid"/>
                <a:round/>
              </a:ln>
            </p:spPr>
            <p:txBody>
              <a:bodyPr rtlCol="0" anchor="ctr"/>
              <a:lstStyle/>
              <a:p>
                <a:endParaRPr lang="zh-CN" altLang="en-US"/>
              </a:p>
            </p:txBody>
          </p:sp>
          <p:sp>
            <p:nvSpPr>
              <p:cNvPr id="94" name="任意多边形: 形状 93">
                <a:extLst>
                  <a:ext uri="{FF2B5EF4-FFF2-40B4-BE49-F238E27FC236}">
                    <a16:creationId xmlns:a16="http://schemas.microsoft.com/office/drawing/2014/main" id="{2FB1B10E-3513-B0C0-126C-23C720DF7C14}"/>
                  </a:ext>
                </a:extLst>
              </p:cNvPr>
              <p:cNvSpPr/>
              <p:nvPr/>
            </p:nvSpPr>
            <p:spPr>
              <a:xfrm>
                <a:off x="8835745" y="1974675"/>
                <a:ext cx="194091" cy="191644"/>
              </a:xfrm>
              <a:custGeom>
                <a:avLst/>
                <a:gdLst>
                  <a:gd name="connsiteX0" fmla="*/ 98842 w 194091"/>
                  <a:gd name="connsiteY0" fmla="*/ 191596 h 191644"/>
                  <a:gd name="connsiteX1" fmla="*/ 48 w 194091"/>
                  <a:gd name="connsiteY1" fmla="*/ 98841 h 191644"/>
                  <a:gd name="connsiteX2" fmla="*/ 92803 w 194091"/>
                  <a:gd name="connsiteY2" fmla="*/ 48 h 191644"/>
                  <a:gd name="connsiteX3" fmla="*/ 98842 w 194091"/>
                  <a:gd name="connsiteY3" fmla="*/ 48 h 191644"/>
                  <a:gd name="connsiteX4" fmla="*/ 113129 w 194091"/>
                  <a:gd name="connsiteY4" fmla="*/ 14335 h 191644"/>
                  <a:gd name="connsiteX5" fmla="*/ 98842 w 194091"/>
                  <a:gd name="connsiteY5" fmla="*/ 28623 h 191644"/>
                  <a:gd name="connsiteX6" fmla="*/ 31024 w 194091"/>
                  <a:gd name="connsiteY6" fmla="*/ 95298 h 191644"/>
                  <a:gd name="connsiteX7" fmla="*/ 97699 w 194091"/>
                  <a:gd name="connsiteY7" fmla="*/ 163106 h 191644"/>
                  <a:gd name="connsiteX8" fmla="*/ 165517 w 194091"/>
                  <a:gd name="connsiteY8" fmla="*/ 96441 h 191644"/>
                  <a:gd name="connsiteX9" fmla="*/ 165517 w 194091"/>
                  <a:gd name="connsiteY9" fmla="*/ 95869 h 191644"/>
                  <a:gd name="connsiteX10" fmla="*/ 179804 w 194091"/>
                  <a:gd name="connsiteY10" fmla="*/ 81582 h 191644"/>
                  <a:gd name="connsiteX11" fmla="*/ 194092 w 194091"/>
                  <a:gd name="connsiteY11" fmla="*/ 95869 h 191644"/>
                  <a:gd name="connsiteX12" fmla="*/ 98842 w 194091"/>
                  <a:gd name="connsiteY12" fmla="*/ 191596 h 191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4091" h="191644">
                    <a:moveTo>
                      <a:pt x="98842" y="191596"/>
                    </a:moveTo>
                    <a:cubicBezTo>
                      <a:pt x="45949" y="193263"/>
                      <a:pt x="1715" y="151734"/>
                      <a:pt x="48" y="98841"/>
                    </a:cubicBezTo>
                    <a:cubicBezTo>
                      <a:pt x="-1618" y="45949"/>
                      <a:pt x="39911" y="1717"/>
                      <a:pt x="92803" y="48"/>
                    </a:cubicBezTo>
                    <a:cubicBezTo>
                      <a:pt x="94813" y="-16"/>
                      <a:pt x="96832" y="-16"/>
                      <a:pt x="98842" y="48"/>
                    </a:cubicBezTo>
                    <a:cubicBezTo>
                      <a:pt x="106728" y="48"/>
                      <a:pt x="113129" y="6445"/>
                      <a:pt x="113129" y="14335"/>
                    </a:cubicBezTo>
                    <a:cubicBezTo>
                      <a:pt x="113129" y="22226"/>
                      <a:pt x="106728" y="28623"/>
                      <a:pt x="98842" y="28623"/>
                    </a:cubicBezTo>
                    <a:cubicBezTo>
                      <a:pt x="61704" y="28309"/>
                      <a:pt x="31338" y="58160"/>
                      <a:pt x="31024" y="95298"/>
                    </a:cubicBezTo>
                    <a:cubicBezTo>
                      <a:pt x="30709" y="132436"/>
                      <a:pt x="60561" y="162792"/>
                      <a:pt x="97699" y="163106"/>
                    </a:cubicBezTo>
                    <a:cubicBezTo>
                      <a:pt x="134837" y="163430"/>
                      <a:pt x="165203" y="133579"/>
                      <a:pt x="165517" y="96441"/>
                    </a:cubicBezTo>
                    <a:cubicBezTo>
                      <a:pt x="165517" y="96250"/>
                      <a:pt x="165517" y="96060"/>
                      <a:pt x="165517" y="95869"/>
                    </a:cubicBezTo>
                    <a:cubicBezTo>
                      <a:pt x="165517" y="87983"/>
                      <a:pt x="171918" y="81582"/>
                      <a:pt x="179804" y="81582"/>
                    </a:cubicBezTo>
                    <a:cubicBezTo>
                      <a:pt x="187691" y="81582"/>
                      <a:pt x="194092" y="87983"/>
                      <a:pt x="194092" y="95869"/>
                    </a:cubicBezTo>
                    <a:cubicBezTo>
                      <a:pt x="194044" y="148533"/>
                      <a:pt x="151506" y="191281"/>
                      <a:pt x="98842" y="191596"/>
                    </a:cubicBezTo>
                    <a:close/>
                  </a:path>
                </a:pathLst>
              </a:custGeom>
              <a:solidFill>
                <a:srgbClr val="263238"/>
              </a:solidFill>
              <a:ln w="9525" cap="flat">
                <a:noFill/>
                <a:prstDash val="solid"/>
                <a:miter/>
              </a:ln>
            </p:spPr>
            <p:txBody>
              <a:bodyPr rtlCol="0" anchor="ctr"/>
              <a:lstStyle/>
              <a:p>
                <a:endParaRPr lang="zh-CN" altLang="en-US"/>
              </a:p>
            </p:txBody>
          </p:sp>
          <p:sp>
            <p:nvSpPr>
              <p:cNvPr id="95" name="任意多边形: 形状 94">
                <a:extLst>
                  <a:ext uri="{FF2B5EF4-FFF2-40B4-BE49-F238E27FC236}">
                    <a16:creationId xmlns:a16="http://schemas.microsoft.com/office/drawing/2014/main" id="{278B70DE-CD34-C166-8B2F-A383299CBAF9}"/>
                  </a:ext>
                </a:extLst>
              </p:cNvPr>
              <p:cNvSpPr/>
              <p:nvPr/>
            </p:nvSpPr>
            <p:spPr>
              <a:xfrm>
                <a:off x="8839908" y="1669922"/>
                <a:ext cx="186880" cy="456818"/>
              </a:xfrm>
              <a:custGeom>
                <a:avLst/>
                <a:gdLst>
                  <a:gd name="connsiteX0" fmla="*/ 92393 w 186880"/>
                  <a:gd name="connsiteY0" fmla="*/ 456819 h 456818"/>
                  <a:gd name="connsiteX1" fmla="*/ 0 w 186880"/>
                  <a:gd name="connsiteY1" fmla="*/ 229743 h 456818"/>
                  <a:gd name="connsiteX2" fmla="*/ 0 w 186880"/>
                  <a:gd name="connsiteY2" fmla="*/ 228600 h 456818"/>
                  <a:gd name="connsiteX3" fmla="*/ 92393 w 186880"/>
                  <a:gd name="connsiteY3" fmla="*/ 0 h 456818"/>
                  <a:gd name="connsiteX4" fmla="*/ 186881 w 186880"/>
                  <a:gd name="connsiteY4" fmla="*/ 228600 h 456818"/>
                  <a:gd name="connsiteX5" fmla="*/ 110681 w 186880"/>
                  <a:gd name="connsiteY5" fmla="*/ 230029 h 456818"/>
                  <a:gd name="connsiteX6" fmla="*/ 91631 w 186880"/>
                  <a:gd name="connsiteY6" fmla="*/ 99822 h 456818"/>
                  <a:gd name="connsiteX7" fmla="*/ 76010 w 186880"/>
                  <a:gd name="connsiteY7" fmla="*/ 228219 h 456818"/>
                  <a:gd name="connsiteX8" fmla="*/ 76010 w 186880"/>
                  <a:gd name="connsiteY8" fmla="*/ 229362 h 456818"/>
                  <a:gd name="connsiteX9" fmla="*/ 92202 w 186880"/>
                  <a:gd name="connsiteY9" fmla="*/ 358331 h 456818"/>
                  <a:gd name="connsiteX10" fmla="*/ 94869 w 186880"/>
                  <a:gd name="connsiteY10" fmla="*/ 348806 h 456818"/>
                  <a:gd name="connsiteX11" fmla="*/ 100870 w 186880"/>
                  <a:gd name="connsiteY11" fmla="*/ 328136 h 456818"/>
                  <a:gd name="connsiteX12" fmla="*/ 154019 w 186880"/>
                  <a:gd name="connsiteY12" fmla="*/ 343662 h 456818"/>
                  <a:gd name="connsiteX13" fmla="*/ 168231 w 186880"/>
                  <a:gd name="connsiteY13" fmla="*/ 369513 h 456818"/>
                  <a:gd name="connsiteX14" fmla="*/ 168212 w 186880"/>
                  <a:gd name="connsiteY14" fmla="*/ 369570 h 456818"/>
                  <a:gd name="connsiteX15" fmla="*/ 168212 w 186880"/>
                  <a:gd name="connsiteY15" fmla="*/ 369570 h 456818"/>
                  <a:gd name="connsiteX16" fmla="*/ 92393 w 186880"/>
                  <a:gd name="connsiteY16" fmla="*/ 456819 h 456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86880" h="456818">
                    <a:moveTo>
                      <a:pt x="92393" y="456819"/>
                    </a:moveTo>
                    <a:cubicBezTo>
                      <a:pt x="4858" y="456819"/>
                      <a:pt x="95" y="267653"/>
                      <a:pt x="0" y="229743"/>
                    </a:cubicBezTo>
                    <a:lnTo>
                      <a:pt x="0" y="228600"/>
                    </a:lnTo>
                    <a:cubicBezTo>
                      <a:pt x="0" y="190500"/>
                      <a:pt x="4477" y="0"/>
                      <a:pt x="92393" y="0"/>
                    </a:cubicBezTo>
                    <a:cubicBezTo>
                      <a:pt x="180308" y="0"/>
                      <a:pt x="186404" y="205169"/>
                      <a:pt x="186881" y="228600"/>
                    </a:cubicBezTo>
                    <a:lnTo>
                      <a:pt x="110681" y="230029"/>
                    </a:lnTo>
                    <a:cubicBezTo>
                      <a:pt x="110528" y="185943"/>
                      <a:pt x="104118" y="142103"/>
                      <a:pt x="91631" y="99822"/>
                    </a:cubicBezTo>
                    <a:cubicBezTo>
                      <a:pt x="80420" y="141675"/>
                      <a:pt x="75162" y="184898"/>
                      <a:pt x="76010" y="228219"/>
                    </a:cubicBezTo>
                    <a:lnTo>
                      <a:pt x="76010" y="229362"/>
                    </a:lnTo>
                    <a:cubicBezTo>
                      <a:pt x="75162" y="272907"/>
                      <a:pt x="80620" y="316346"/>
                      <a:pt x="92202" y="358331"/>
                    </a:cubicBezTo>
                    <a:cubicBezTo>
                      <a:pt x="93059" y="355568"/>
                      <a:pt x="93917" y="352520"/>
                      <a:pt x="94869" y="348806"/>
                    </a:cubicBezTo>
                    <a:lnTo>
                      <a:pt x="100870" y="328136"/>
                    </a:lnTo>
                    <a:lnTo>
                      <a:pt x="154019" y="343662"/>
                    </a:lnTo>
                    <a:cubicBezTo>
                      <a:pt x="165078" y="346881"/>
                      <a:pt x="171441" y="358454"/>
                      <a:pt x="168231" y="369513"/>
                    </a:cubicBezTo>
                    <a:cubicBezTo>
                      <a:pt x="168221" y="369532"/>
                      <a:pt x="168221" y="369551"/>
                      <a:pt x="168212" y="369570"/>
                    </a:cubicBezTo>
                    <a:lnTo>
                      <a:pt x="168212" y="369570"/>
                    </a:lnTo>
                    <a:cubicBezTo>
                      <a:pt x="152781" y="427387"/>
                      <a:pt x="127159" y="456819"/>
                      <a:pt x="92393" y="456819"/>
                    </a:cubicBezTo>
                    <a:close/>
                  </a:path>
                </a:pathLst>
              </a:custGeom>
              <a:solidFill>
                <a:schemeClr val="accent1"/>
              </a:solidFill>
              <a:ln w="9525" cap="rnd">
                <a:solidFill>
                  <a:srgbClr val="263238"/>
                </a:solidFill>
                <a:prstDash val="solid"/>
                <a:round/>
              </a:ln>
            </p:spPr>
            <p:txBody>
              <a:bodyPr rtlCol="0" anchor="ctr"/>
              <a:lstStyle/>
              <a:p>
                <a:endParaRPr lang="zh-CN" altLang="en-US"/>
              </a:p>
            </p:txBody>
          </p:sp>
          <p:sp>
            <p:nvSpPr>
              <p:cNvPr id="96" name="任意多边形: 形状 95">
                <a:extLst>
                  <a:ext uri="{FF2B5EF4-FFF2-40B4-BE49-F238E27FC236}">
                    <a16:creationId xmlns:a16="http://schemas.microsoft.com/office/drawing/2014/main" id="{94D059B1-9340-58E7-B3E6-EC0E6114C201}"/>
                  </a:ext>
                </a:extLst>
              </p:cNvPr>
              <p:cNvSpPr/>
              <p:nvPr/>
            </p:nvSpPr>
            <p:spPr>
              <a:xfrm>
                <a:off x="8920775" y="1974722"/>
                <a:ext cx="109537" cy="110108"/>
              </a:xfrm>
              <a:custGeom>
                <a:avLst/>
                <a:gdLst>
                  <a:gd name="connsiteX0" fmla="*/ 95250 w 109537"/>
                  <a:gd name="connsiteY0" fmla="*/ 110109 h 110108"/>
                  <a:gd name="connsiteX1" fmla="*/ 80963 w 109537"/>
                  <a:gd name="connsiteY1" fmla="*/ 95821 h 110108"/>
                  <a:gd name="connsiteX2" fmla="*/ 14288 w 109537"/>
                  <a:gd name="connsiteY2" fmla="*/ 28575 h 110108"/>
                  <a:gd name="connsiteX3" fmla="*/ 0 w 109537"/>
                  <a:gd name="connsiteY3" fmla="*/ 14288 h 110108"/>
                  <a:gd name="connsiteX4" fmla="*/ 14288 w 109537"/>
                  <a:gd name="connsiteY4" fmla="*/ 0 h 110108"/>
                  <a:gd name="connsiteX5" fmla="*/ 109538 w 109537"/>
                  <a:gd name="connsiteY5" fmla="*/ 95821 h 110108"/>
                  <a:gd name="connsiteX6" fmla="*/ 95250 w 109537"/>
                  <a:gd name="connsiteY6" fmla="*/ 110109 h 110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9537" h="110108">
                    <a:moveTo>
                      <a:pt x="95250" y="110109"/>
                    </a:moveTo>
                    <a:cubicBezTo>
                      <a:pt x="87363" y="110109"/>
                      <a:pt x="80963" y="103708"/>
                      <a:pt x="80963" y="95821"/>
                    </a:cubicBezTo>
                    <a:cubicBezTo>
                      <a:pt x="80963" y="58903"/>
                      <a:pt x="51206" y="28889"/>
                      <a:pt x="14288" y="28575"/>
                    </a:cubicBezTo>
                    <a:cubicBezTo>
                      <a:pt x="6401" y="28575"/>
                      <a:pt x="0" y="22178"/>
                      <a:pt x="0" y="14288"/>
                    </a:cubicBezTo>
                    <a:cubicBezTo>
                      <a:pt x="0" y="6397"/>
                      <a:pt x="6401" y="0"/>
                      <a:pt x="14288" y="0"/>
                    </a:cubicBezTo>
                    <a:cubicBezTo>
                      <a:pt x="66961" y="366"/>
                      <a:pt x="109490" y="43148"/>
                      <a:pt x="109538" y="95821"/>
                    </a:cubicBezTo>
                    <a:cubicBezTo>
                      <a:pt x="109538" y="103708"/>
                      <a:pt x="103137" y="110109"/>
                      <a:pt x="95250" y="110109"/>
                    </a:cubicBezTo>
                    <a:close/>
                  </a:path>
                </a:pathLst>
              </a:custGeom>
              <a:solidFill>
                <a:srgbClr val="263238"/>
              </a:solidFill>
              <a:ln w="9525" cap="flat">
                <a:noFill/>
                <a:prstDash val="solid"/>
                <a:miter/>
              </a:ln>
            </p:spPr>
            <p:txBody>
              <a:bodyPr rtlCol="0" anchor="ctr"/>
              <a:lstStyle/>
              <a:p>
                <a:endParaRPr lang="zh-CN" altLang="en-US"/>
              </a:p>
            </p:txBody>
          </p:sp>
          <p:sp>
            <p:nvSpPr>
              <p:cNvPr id="97" name="任意多边形: 形状 96">
                <a:extLst>
                  <a:ext uri="{FF2B5EF4-FFF2-40B4-BE49-F238E27FC236}">
                    <a16:creationId xmlns:a16="http://schemas.microsoft.com/office/drawing/2014/main" id="{72D70C5B-016C-2451-C96D-9E0972D0262D}"/>
                  </a:ext>
                </a:extLst>
              </p:cNvPr>
              <p:cNvSpPr/>
              <p:nvPr/>
            </p:nvSpPr>
            <p:spPr>
              <a:xfrm>
                <a:off x="9293269" y="1974722"/>
                <a:ext cx="188624" cy="191547"/>
              </a:xfrm>
              <a:custGeom>
                <a:avLst/>
                <a:gdLst>
                  <a:gd name="connsiteX0" fmla="*/ 92803 w 188624"/>
                  <a:gd name="connsiteY0" fmla="*/ 191548 h 191547"/>
                  <a:gd name="connsiteX1" fmla="*/ 48 w 188624"/>
                  <a:gd name="connsiteY1" fmla="*/ 92754 h 191547"/>
                  <a:gd name="connsiteX2" fmla="*/ 92803 w 188624"/>
                  <a:gd name="connsiteY2" fmla="*/ 0 h 191547"/>
                  <a:gd name="connsiteX3" fmla="*/ 107090 w 188624"/>
                  <a:gd name="connsiteY3" fmla="*/ 14288 h 191547"/>
                  <a:gd name="connsiteX4" fmla="*/ 92803 w 188624"/>
                  <a:gd name="connsiteY4" fmla="*/ 28575 h 191547"/>
                  <a:gd name="connsiteX5" fmla="*/ 25557 w 188624"/>
                  <a:gd name="connsiteY5" fmla="*/ 95821 h 191547"/>
                  <a:gd name="connsiteX6" fmla="*/ 92803 w 188624"/>
                  <a:gd name="connsiteY6" fmla="*/ 163068 h 191547"/>
                  <a:gd name="connsiteX7" fmla="*/ 160049 w 188624"/>
                  <a:gd name="connsiteY7" fmla="*/ 95821 h 191547"/>
                  <a:gd name="connsiteX8" fmla="*/ 174337 w 188624"/>
                  <a:gd name="connsiteY8" fmla="*/ 81534 h 191547"/>
                  <a:gd name="connsiteX9" fmla="*/ 188624 w 188624"/>
                  <a:gd name="connsiteY9" fmla="*/ 95821 h 191547"/>
                  <a:gd name="connsiteX10" fmla="*/ 92803 w 188624"/>
                  <a:gd name="connsiteY10" fmla="*/ 191548 h 191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8624" h="191547">
                    <a:moveTo>
                      <a:pt x="92803" y="191548"/>
                    </a:moveTo>
                    <a:cubicBezTo>
                      <a:pt x="39911" y="189881"/>
                      <a:pt x="-1618" y="145647"/>
                      <a:pt x="48" y="92754"/>
                    </a:cubicBezTo>
                    <a:cubicBezTo>
                      <a:pt x="1649" y="42205"/>
                      <a:pt x="42254" y="1594"/>
                      <a:pt x="92803" y="0"/>
                    </a:cubicBezTo>
                    <a:cubicBezTo>
                      <a:pt x="100690" y="0"/>
                      <a:pt x="107090" y="6397"/>
                      <a:pt x="107090" y="14288"/>
                    </a:cubicBezTo>
                    <a:cubicBezTo>
                      <a:pt x="107090" y="22178"/>
                      <a:pt x="100690" y="28575"/>
                      <a:pt x="92803" y="28575"/>
                    </a:cubicBezTo>
                    <a:cubicBezTo>
                      <a:pt x="55665" y="28575"/>
                      <a:pt x="25557" y="58684"/>
                      <a:pt x="25557" y="95821"/>
                    </a:cubicBezTo>
                    <a:cubicBezTo>
                      <a:pt x="25557" y="132959"/>
                      <a:pt x="55665" y="163068"/>
                      <a:pt x="92803" y="163068"/>
                    </a:cubicBezTo>
                    <a:cubicBezTo>
                      <a:pt x="129941" y="163068"/>
                      <a:pt x="160049" y="132959"/>
                      <a:pt x="160049" y="95821"/>
                    </a:cubicBezTo>
                    <a:cubicBezTo>
                      <a:pt x="160049" y="87935"/>
                      <a:pt x="166450" y="81534"/>
                      <a:pt x="174337" y="81534"/>
                    </a:cubicBezTo>
                    <a:cubicBezTo>
                      <a:pt x="182224" y="81534"/>
                      <a:pt x="188624" y="87935"/>
                      <a:pt x="188624" y="95821"/>
                    </a:cubicBezTo>
                    <a:cubicBezTo>
                      <a:pt x="188520" y="148685"/>
                      <a:pt x="145667" y="191491"/>
                      <a:pt x="92803" y="191548"/>
                    </a:cubicBezTo>
                    <a:close/>
                  </a:path>
                </a:pathLst>
              </a:custGeom>
              <a:solidFill>
                <a:srgbClr val="263238"/>
              </a:solidFill>
              <a:ln w="9525" cap="flat">
                <a:noFill/>
                <a:prstDash val="solid"/>
                <a:miter/>
              </a:ln>
            </p:spPr>
            <p:txBody>
              <a:bodyPr rtlCol="0" anchor="ctr"/>
              <a:lstStyle/>
              <a:p>
                <a:endParaRPr lang="zh-CN" altLang="en-US"/>
              </a:p>
            </p:txBody>
          </p:sp>
          <p:sp>
            <p:nvSpPr>
              <p:cNvPr id="98" name="任意多边形: 形状 97">
                <a:extLst>
                  <a:ext uri="{FF2B5EF4-FFF2-40B4-BE49-F238E27FC236}">
                    <a16:creationId xmlns:a16="http://schemas.microsoft.com/office/drawing/2014/main" id="{891586C3-33BA-4CC9-8627-4BB6B90BD525}"/>
                  </a:ext>
                </a:extLst>
              </p:cNvPr>
              <p:cNvSpPr/>
              <p:nvPr/>
            </p:nvSpPr>
            <p:spPr>
              <a:xfrm>
                <a:off x="9291488" y="1669922"/>
                <a:ext cx="186880" cy="456818"/>
              </a:xfrm>
              <a:custGeom>
                <a:avLst/>
                <a:gdLst>
                  <a:gd name="connsiteX0" fmla="*/ 92392 w 186880"/>
                  <a:gd name="connsiteY0" fmla="*/ 456819 h 456818"/>
                  <a:gd name="connsiteX1" fmla="*/ 0 w 186880"/>
                  <a:gd name="connsiteY1" fmla="*/ 229743 h 456818"/>
                  <a:gd name="connsiteX2" fmla="*/ 0 w 186880"/>
                  <a:gd name="connsiteY2" fmla="*/ 228600 h 456818"/>
                  <a:gd name="connsiteX3" fmla="*/ 92392 w 186880"/>
                  <a:gd name="connsiteY3" fmla="*/ 0 h 456818"/>
                  <a:gd name="connsiteX4" fmla="*/ 186881 w 186880"/>
                  <a:gd name="connsiteY4" fmla="*/ 228600 h 456818"/>
                  <a:gd name="connsiteX5" fmla="*/ 110681 w 186880"/>
                  <a:gd name="connsiteY5" fmla="*/ 230029 h 456818"/>
                  <a:gd name="connsiteX6" fmla="*/ 91631 w 186880"/>
                  <a:gd name="connsiteY6" fmla="*/ 99822 h 456818"/>
                  <a:gd name="connsiteX7" fmla="*/ 76105 w 186880"/>
                  <a:gd name="connsiteY7" fmla="*/ 228219 h 456818"/>
                  <a:gd name="connsiteX8" fmla="*/ 76105 w 186880"/>
                  <a:gd name="connsiteY8" fmla="*/ 229362 h 456818"/>
                  <a:gd name="connsiteX9" fmla="*/ 92297 w 186880"/>
                  <a:gd name="connsiteY9" fmla="*/ 358902 h 456818"/>
                  <a:gd name="connsiteX10" fmla="*/ 95060 w 186880"/>
                  <a:gd name="connsiteY10" fmla="*/ 349377 h 456818"/>
                  <a:gd name="connsiteX11" fmla="*/ 101060 w 186880"/>
                  <a:gd name="connsiteY11" fmla="*/ 328708 h 456818"/>
                  <a:gd name="connsiteX12" fmla="*/ 154210 w 186880"/>
                  <a:gd name="connsiteY12" fmla="*/ 344234 h 456818"/>
                  <a:gd name="connsiteX13" fmla="*/ 168421 w 186880"/>
                  <a:gd name="connsiteY13" fmla="*/ 370084 h 456818"/>
                  <a:gd name="connsiteX14" fmla="*/ 168402 w 186880"/>
                  <a:gd name="connsiteY14" fmla="*/ 370142 h 456818"/>
                  <a:gd name="connsiteX15" fmla="*/ 168402 w 186880"/>
                  <a:gd name="connsiteY15" fmla="*/ 370142 h 456818"/>
                  <a:gd name="connsiteX16" fmla="*/ 92392 w 186880"/>
                  <a:gd name="connsiteY16" fmla="*/ 456819 h 456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86880" h="456818">
                    <a:moveTo>
                      <a:pt x="92392" y="456819"/>
                    </a:moveTo>
                    <a:cubicBezTo>
                      <a:pt x="4858" y="456819"/>
                      <a:pt x="0" y="267653"/>
                      <a:pt x="0" y="229743"/>
                    </a:cubicBezTo>
                    <a:lnTo>
                      <a:pt x="0" y="228600"/>
                    </a:lnTo>
                    <a:cubicBezTo>
                      <a:pt x="0" y="190500"/>
                      <a:pt x="4382" y="0"/>
                      <a:pt x="92392" y="0"/>
                    </a:cubicBezTo>
                    <a:cubicBezTo>
                      <a:pt x="180404" y="0"/>
                      <a:pt x="186404" y="205169"/>
                      <a:pt x="186881" y="228600"/>
                    </a:cubicBezTo>
                    <a:lnTo>
                      <a:pt x="110681" y="230029"/>
                    </a:lnTo>
                    <a:cubicBezTo>
                      <a:pt x="110538" y="185943"/>
                      <a:pt x="104118" y="142102"/>
                      <a:pt x="91631" y="99822"/>
                    </a:cubicBezTo>
                    <a:cubicBezTo>
                      <a:pt x="80458" y="141682"/>
                      <a:pt x="75238" y="184904"/>
                      <a:pt x="76105" y="228219"/>
                    </a:cubicBezTo>
                    <a:lnTo>
                      <a:pt x="76105" y="229362"/>
                    </a:lnTo>
                    <a:cubicBezTo>
                      <a:pt x="75267" y="273095"/>
                      <a:pt x="80715" y="316722"/>
                      <a:pt x="92297" y="358902"/>
                    </a:cubicBezTo>
                    <a:cubicBezTo>
                      <a:pt x="93250" y="356140"/>
                      <a:pt x="94107" y="353092"/>
                      <a:pt x="95060" y="349377"/>
                    </a:cubicBezTo>
                    <a:lnTo>
                      <a:pt x="101060" y="328708"/>
                    </a:lnTo>
                    <a:lnTo>
                      <a:pt x="154210" y="344234"/>
                    </a:lnTo>
                    <a:cubicBezTo>
                      <a:pt x="165268" y="347453"/>
                      <a:pt x="171631" y="359026"/>
                      <a:pt x="168421" y="370084"/>
                    </a:cubicBezTo>
                    <a:cubicBezTo>
                      <a:pt x="168412" y="370103"/>
                      <a:pt x="168412" y="370122"/>
                      <a:pt x="168402" y="370142"/>
                    </a:cubicBezTo>
                    <a:lnTo>
                      <a:pt x="168402" y="370142"/>
                    </a:lnTo>
                    <a:cubicBezTo>
                      <a:pt x="152781" y="427387"/>
                      <a:pt x="127159" y="456819"/>
                      <a:pt x="92392" y="456819"/>
                    </a:cubicBezTo>
                    <a:close/>
                  </a:path>
                </a:pathLst>
              </a:custGeom>
              <a:solidFill>
                <a:schemeClr val="accent1"/>
              </a:solidFill>
              <a:ln w="9525" cap="rnd">
                <a:solidFill>
                  <a:srgbClr val="263238"/>
                </a:solidFill>
                <a:prstDash val="solid"/>
                <a:round/>
              </a:ln>
            </p:spPr>
            <p:txBody>
              <a:bodyPr rtlCol="0" anchor="ctr"/>
              <a:lstStyle/>
              <a:p>
                <a:endParaRPr lang="zh-CN" altLang="en-US"/>
              </a:p>
            </p:txBody>
          </p:sp>
          <p:sp>
            <p:nvSpPr>
              <p:cNvPr id="99" name="任意多边形: 形状 98">
                <a:extLst>
                  <a:ext uri="{FF2B5EF4-FFF2-40B4-BE49-F238E27FC236}">
                    <a16:creationId xmlns:a16="http://schemas.microsoft.com/office/drawing/2014/main" id="{EDDB47FE-2548-8902-7A61-8E1F5DE1404A}"/>
                  </a:ext>
                </a:extLst>
              </p:cNvPr>
              <p:cNvSpPr/>
              <p:nvPr/>
            </p:nvSpPr>
            <p:spPr>
              <a:xfrm>
                <a:off x="9371784" y="1974722"/>
                <a:ext cx="110108" cy="110108"/>
              </a:xfrm>
              <a:custGeom>
                <a:avLst/>
                <a:gdLst>
                  <a:gd name="connsiteX0" fmla="*/ 95821 w 110108"/>
                  <a:gd name="connsiteY0" fmla="*/ 110109 h 110108"/>
                  <a:gd name="connsiteX1" fmla="*/ 81534 w 110108"/>
                  <a:gd name="connsiteY1" fmla="*/ 95821 h 110108"/>
                  <a:gd name="connsiteX2" fmla="*/ 14288 w 110108"/>
                  <a:gd name="connsiteY2" fmla="*/ 28575 h 110108"/>
                  <a:gd name="connsiteX3" fmla="*/ 0 w 110108"/>
                  <a:gd name="connsiteY3" fmla="*/ 14288 h 110108"/>
                  <a:gd name="connsiteX4" fmla="*/ 14288 w 110108"/>
                  <a:gd name="connsiteY4" fmla="*/ 0 h 110108"/>
                  <a:gd name="connsiteX5" fmla="*/ 110109 w 110108"/>
                  <a:gd name="connsiteY5" fmla="*/ 95821 h 110108"/>
                  <a:gd name="connsiteX6" fmla="*/ 95821 w 110108"/>
                  <a:gd name="connsiteY6" fmla="*/ 110109 h 110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108" h="110108">
                    <a:moveTo>
                      <a:pt x="95821" y="110109"/>
                    </a:moveTo>
                    <a:cubicBezTo>
                      <a:pt x="87935" y="110109"/>
                      <a:pt x="81534" y="103708"/>
                      <a:pt x="81534" y="95821"/>
                    </a:cubicBezTo>
                    <a:cubicBezTo>
                      <a:pt x="81477" y="58703"/>
                      <a:pt x="51406" y="28632"/>
                      <a:pt x="14288" y="28575"/>
                    </a:cubicBezTo>
                    <a:cubicBezTo>
                      <a:pt x="6401" y="28575"/>
                      <a:pt x="0" y="22178"/>
                      <a:pt x="0" y="14288"/>
                    </a:cubicBezTo>
                    <a:cubicBezTo>
                      <a:pt x="0" y="6397"/>
                      <a:pt x="6401" y="0"/>
                      <a:pt x="14288" y="0"/>
                    </a:cubicBezTo>
                    <a:cubicBezTo>
                      <a:pt x="67189" y="52"/>
                      <a:pt x="110052" y="42920"/>
                      <a:pt x="110109" y="95821"/>
                    </a:cubicBezTo>
                    <a:cubicBezTo>
                      <a:pt x="110109" y="103708"/>
                      <a:pt x="103708" y="110109"/>
                      <a:pt x="95821" y="110109"/>
                    </a:cubicBezTo>
                    <a:close/>
                  </a:path>
                </a:pathLst>
              </a:custGeom>
              <a:solidFill>
                <a:srgbClr val="263238"/>
              </a:solidFill>
              <a:ln w="9525" cap="flat">
                <a:noFill/>
                <a:prstDash val="solid"/>
                <a:miter/>
              </a:ln>
            </p:spPr>
            <p:txBody>
              <a:bodyPr rtlCol="0" anchor="ctr"/>
              <a:lstStyle/>
              <a:p>
                <a:endParaRPr lang="zh-CN" altLang="en-US"/>
              </a:p>
            </p:txBody>
          </p:sp>
          <p:sp>
            <p:nvSpPr>
              <p:cNvPr id="100" name="任意多边形: 形状 99">
                <a:extLst>
                  <a:ext uri="{FF2B5EF4-FFF2-40B4-BE49-F238E27FC236}">
                    <a16:creationId xmlns:a16="http://schemas.microsoft.com/office/drawing/2014/main" id="{F82585F3-CA6E-776A-425F-3CE8B60004F4}"/>
                  </a:ext>
                </a:extLst>
              </p:cNvPr>
              <p:cNvSpPr/>
              <p:nvPr/>
            </p:nvSpPr>
            <p:spPr>
              <a:xfrm>
                <a:off x="9744849" y="1974722"/>
                <a:ext cx="188624" cy="191547"/>
              </a:xfrm>
              <a:custGeom>
                <a:avLst/>
                <a:gdLst>
                  <a:gd name="connsiteX0" fmla="*/ 92803 w 188624"/>
                  <a:gd name="connsiteY0" fmla="*/ 191548 h 191547"/>
                  <a:gd name="connsiteX1" fmla="*/ 48 w 188624"/>
                  <a:gd name="connsiteY1" fmla="*/ 92754 h 191547"/>
                  <a:gd name="connsiteX2" fmla="*/ 92803 w 188624"/>
                  <a:gd name="connsiteY2" fmla="*/ 0 h 191547"/>
                  <a:gd name="connsiteX3" fmla="*/ 107090 w 188624"/>
                  <a:gd name="connsiteY3" fmla="*/ 14288 h 191547"/>
                  <a:gd name="connsiteX4" fmla="*/ 92803 w 188624"/>
                  <a:gd name="connsiteY4" fmla="*/ 28575 h 191547"/>
                  <a:gd name="connsiteX5" fmla="*/ 25557 w 188624"/>
                  <a:gd name="connsiteY5" fmla="*/ 95821 h 191547"/>
                  <a:gd name="connsiteX6" fmla="*/ 92803 w 188624"/>
                  <a:gd name="connsiteY6" fmla="*/ 163068 h 191547"/>
                  <a:gd name="connsiteX7" fmla="*/ 160049 w 188624"/>
                  <a:gd name="connsiteY7" fmla="*/ 95821 h 191547"/>
                  <a:gd name="connsiteX8" fmla="*/ 174337 w 188624"/>
                  <a:gd name="connsiteY8" fmla="*/ 81534 h 191547"/>
                  <a:gd name="connsiteX9" fmla="*/ 188624 w 188624"/>
                  <a:gd name="connsiteY9" fmla="*/ 95821 h 191547"/>
                  <a:gd name="connsiteX10" fmla="*/ 92803 w 188624"/>
                  <a:gd name="connsiteY10" fmla="*/ 191548 h 191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8624" h="191547">
                    <a:moveTo>
                      <a:pt x="92803" y="191548"/>
                    </a:moveTo>
                    <a:cubicBezTo>
                      <a:pt x="39911" y="189881"/>
                      <a:pt x="-1618" y="145647"/>
                      <a:pt x="48" y="92754"/>
                    </a:cubicBezTo>
                    <a:cubicBezTo>
                      <a:pt x="1649" y="42205"/>
                      <a:pt x="42254" y="1594"/>
                      <a:pt x="92803" y="0"/>
                    </a:cubicBezTo>
                    <a:cubicBezTo>
                      <a:pt x="100690" y="0"/>
                      <a:pt x="107090" y="6397"/>
                      <a:pt x="107090" y="14288"/>
                    </a:cubicBezTo>
                    <a:cubicBezTo>
                      <a:pt x="107090" y="22178"/>
                      <a:pt x="100690" y="28575"/>
                      <a:pt x="92803" y="28575"/>
                    </a:cubicBezTo>
                    <a:cubicBezTo>
                      <a:pt x="55665" y="28575"/>
                      <a:pt x="25557" y="58684"/>
                      <a:pt x="25557" y="95821"/>
                    </a:cubicBezTo>
                    <a:cubicBezTo>
                      <a:pt x="25557" y="132959"/>
                      <a:pt x="55665" y="163068"/>
                      <a:pt x="92803" y="163068"/>
                    </a:cubicBezTo>
                    <a:cubicBezTo>
                      <a:pt x="129941" y="163068"/>
                      <a:pt x="160049" y="132959"/>
                      <a:pt x="160049" y="95821"/>
                    </a:cubicBezTo>
                    <a:cubicBezTo>
                      <a:pt x="160049" y="87935"/>
                      <a:pt x="166450" y="81534"/>
                      <a:pt x="174337" y="81534"/>
                    </a:cubicBezTo>
                    <a:cubicBezTo>
                      <a:pt x="182224" y="81534"/>
                      <a:pt x="188624" y="87935"/>
                      <a:pt x="188624" y="95821"/>
                    </a:cubicBezTo>
                    <a:cubicBezTo>
                      <a:pt x="188520" y="148685"/>
                      <a:pt x="145667" y="191491"/>
                      <a:pt x="92803" y="191548"/>
                    </a:cubicBezTo>
                    <a:close/>
                  </a:path>
                </a:pathLst>
              </a:custGeom>
              <a:solidFill>
                <a:srgbClr val="263238"/>
              </a:solidFill>
              <a:ln w="9525" cap="flat">
                <a:noFill/>
                <a:prstDash val="solid"/>
                <a:miter/>
              </a:ln>
            </p:spPr>
            <p:txBody>
              <a:bodyPr rtlCol="0" anchor="ctr"/>
              <a:lstStyle/>
              <a:p>
                <a:endParaRPr lang="zh-CN" altLang="en-US"/>
              </a:p>
            </p:txBody>
          </p:sp>
          <p:sp>
            <p:nvSpPr>
              <p:cNvPr id="101" name="任意多边形: 形状 100">
                <a:extLst>
                  <a:ext uri="{FF2B5EF4-FFF2-40B4-BE49-F238E27FC236}">
                    <a16:creationId xmlns:a16="http://schemas.microsoft.com/office/drawing/2014/main" id="{A71B1791-8C7C-998A-8427-B53F830EB416}"/>
                  </a:ext>
                </a:extLst>
              </p:cNvPr>
              <p:cNvSpPr/>
              <p:nvPr/>
            </p:nvSpPr>
            <p:spPr>
              <a:xfrm>
                <a:off x="9742973" y="1669922"/>
                <a:ext cx="186880" cy="456818"/>
              </a:xfrm>
              <a:custGeom>
                <a:avLst/>
                <a:gdLst>
                  <a:gd name="connsiteX0" fmla="*/ 92393 w 186880"/>
                  <a:gd name="connsiteY0" fmla="*/ 456819 h 456818"/>
                  <a:gd name="connsiteX1" fmla="*/ 0 w 186880"/>
                  <a:gd name="connsiteY1" fmla="*/ 229743 h 456818"/>
                  <a:gd name="connsiteX2" fmla="*/ 0 w 186880"/>
                  <a:gd name="connsiteY2" fmla="*/ 228600 h 456818"/>
                  <a:gd name="connsiteX3" fmla="*/ 92393 w 186880"/>
                  <a:gd name="connsiteY3" fmla="*/ 0 h 456818"/>
                  <a:gd name="connsiteX4" fmla="*/ 186880 w 186880"/>
                  <a:gd name="connsiteY4" fmla="*/ 228600 h 456818"/>
                  <a:gd name="connsiteX5" fmla="*/ 110680 w 186880"/>
                  <a:gd name="connsiteY5" fmla="*/ 230029 h 456818"/>
                  <a:gd name="connsiteX6" fmla="*/ 91630 w 186880"/>
                  <a:gd name="connsiteY6" fmla="*/ 99822 h 456818"/>
                  <a:gd name="connsiteX7" fmla="*/ 76295 w 186880"/>
                  <a:gd name="connsiteY7" fmla="*/ 228600 h 456818"/>
                  <a:gd name="connsiteX8" fmla="*/ 76295 w 186880"/>
                  <a:gd name="connsiteY8" fmla="*/ 229743 h 456818"/>
                  <a:gd name="connsiteX9" fmla="*/ 92488 w 186880"/>
                  <a:gd name="connsiteY9" fmla="*/ 358712 h 456818"/>
                  <a:gd name="connsiteX10" fmla="*/ 95155 w 186880"/>
                  <a:gd name="connsiteY10" fmla="*/ 349187 h 456818"/>
                  <a:gd name="connsiteX11" fmla="*/ 101251 w 186880"/>
                  <a:gd name="connsiteY11" fmla="*/ 328517 h 456818"/>
                  <a:gd name="connsiteX12" fmla="*/ 154305 w 186880"/>
                  <a:gd name="connsiteY12" fmla="*/ 344043 h 456818"/>
                  <a:gd name="connsiteX13" fmla="*/ 168516 w 186880"/>
                  <a:gd name="connsiteY13" fmla="*/ 369894 h 456818"/>
                  <a:gd name="connsiteX14" fmla="*/ 168497 w 186880"/>
                  <a:gd name="connsiteY14" fmla="*/ 369951 h 456818"/>
                  <a:gd name="connsiteX15" fmla="*/ 168497 w 186880"/>
                  <a:gd name="connsiteY15" fmla="*/ 369951 h 456818"/>
                  <a:gd name="connsiteX16" fmla="*/ 92393 w 186880"/>
                  <a:gd name="connsiteY16" fmla="*/ 456819 h 456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86880" h="456818">
                    <a:moveTo>
                      <a:pt x="92393" y="456819"/>
                    </a:moveTo>
                    <a:cubicBezTo>
                      <a:pt x="4858" y="456819"/>
                      <a:pt x="95" y="267653"/>
                      <a:pt x="0" y="229743"/>
                    </a:cubicBezTo>
                    <a:lnTo>
                      <a:pt x="0" y="228600"/>
                    </a:lnTo>
                    <a:cubicBezTo>
                      <a:pt x="0" y="190500"/>
                      <a:pt x="4477" y="0"/>
                      <a:pt x="92393" y="0"/>
                    </a:cubicBezTo>
                    <a:cubicBezTo>
                      <a:pt x="180308" y="0"/>
                      <a:pt x="186500" y="205169"/>
                      <a:pt x="186880" y="228600"/>
                    </a:cubicBezTo>
                    <a:lnTo>
                      <a:pt x="110680" y="230029"/>
                    </a:lnTo>
                    <a:cubicBezTo>
                      <a:pt x="110528" y="185943"/>
                      <a:pt x="104118" y="142103"/>
                      <a:pt x="91630" y="99822"/>
                    </a:cubicBezTo>
                    <a:cubicBezTo>
                      <a:pt x="80477" y="141811"/>
                      <a:pt x="75314" y="185166"/>
                      <a:pt x="76295" y="228600"/>
                    </a:cubicBezTo>
                    <a:lnTo>
                      <a:pt x="76295" y="229743"/>
                    </a:lnTo>
                    <a:cubicBezTo>
                      <a:pt x="75448" y="273288"/>
                      <a:pt x="80906" y="316727"/>
                      <a:pt x="92488" y="358712"/>
                    </a:cubicBezTo>
                    <a:cubicBezTo>
                      <a:pt x="93345" y="355949"/>
                      <a:pt x="94298" y="352901"/>
                      <a:pt x="95155" y="349187"/>
                    </a:cubicBezTo>
                    <a:lnTo>
                      <a:pt x="101251" y="328517"/>
                    </a:lnTo>
                    <a:lnTo>
                      <a:pt x="154305" y="344043"/>
                    </a:lnTo>
                    <a:cubicBezTo>
                      <a:pt x="165364" y="347262"/>
                      <a:pt x="171726" y="358835"/>
                      <a:pt x="168516" y="369894"/>
                    </a:cubicBezTo>
                    <a:cubicBezTo>
                      <a:pt x="168507" y="369913"/>
                      <a:pt x="168507" y="369932"/>
                      <a:pt x="168497" y="369951"/>
                    </a:cubicBezTo>
                    <a:lnTo>
                      <a:pt x="168497" y="369951"/>
                    </a:lnTo>
                    <a:cubicBezTo>
                      <a:pt x="152495" y="427387"/>
                      <a:pt x="127254" y="456819"/>
                      <a:pt x="92393" y="456819"/>
                    </a:cubicBezTo>
                    <a:close/>
                  </a:path>
                </a:pathLst>
              </a:custGeom>
              <a:solidFill>
                <a:schemeClr val="accent1"/>
              </a:solidFill>
              <a:ln w="9525" cap="rnd">
                <a:solidFill>
                  <a:srgbClr val="263238"/>
                </a:solidFill>
                <a:prstDash val="solid"/>
                <a:round/>
              </a:ln>
            </p:spPr>
            <p:txBody>
              <a:bodyPr rtlCol="0" anchor="ctr"/>
              <a:lstStyle/>
              <a:p>
                <a:endParaRPr lang="zh-CN" altLang="en-US"/>
              </a:p>
            </p:txBody>
          </p:sp>
          <p:sp>
            <p:nvSpPr>
              <p:cNvPr id="102" name="任意多边形: 形状 101">
                <a:extLst>
                  <a:ext uri="{FF2B5EF4-FFF2-40B4-BE49-F238E27FC236}">
                    <a16:creationId xmlns:a16="http://schemas.microsoft.com/office/drawing/2014/main" id="{B6B9B7F1-0083-809F-9787-2280E2EBA067}"/>
                  </a:ext>
                </a:extLst>
              </p:cNvPr>
              <p:cNvSpPr/>
              <p:nvPr/>
            </p:nvSpPr>
            <p:spPr>
              <a:xfrm>
                <a:off x="9823364" y="1974722"/>
                <a:ext cx="110204" cy="110108"/>
              </a:xfrm>
              <a:custGeom>
                <a:avLst/>
                <a:gdLst>
                  <a:gd name="connsiteX0" fmla="*/ 95821 w 110204"/>
                  <a:gd name="connsiteY0" fmla="*/ 110109 h 110108"/>
                  <a:gd name="connsiteX1" fmla="*/ 81534 w 110204"/>
                  <a:gd name="connsiteY1" fmla="*/ 95821 h 110108"/>
                  <a:gd name="connsiteX2" fmla="*/ 14288 w 110204"/>
                  <a:gd name="connsiteY2" fmla="*/ 28575 h 110108"/>
                  <a:gd name="connsiteX3" fmla="*/ 0 w 110204"/>
                  <a:gd name="connsiteY3" fmla="*/ 14288 h 110108"/>
                  <a:gd name="connsiteX4" fmla="*/ 14288 w 110204"/>
                  <a:gd name="connsiteY4" fmla="*/ 0 h 110108"/>
                  <a:gd name="connsiteX5" fmla="*/ 110204 w 110204"/>
                  <a:gd name="connsiteY5" fmla="*/ 95821 h 110108"/>
                  <a:gd name="connsiteX6" fmla="*/ 95821 w 110204"/>
                  <a:gd name="connsiteY6" fmla="*/ 110109 h 110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204" h="110108">
                    <a:moveTo>
                      <a:pt x="95821" y="110109"/>
                    </a:moveTo>
                    <a:cubicBezTo>
                      <a:pt x="87935" y="110109"/>
                      <a:pt x="81534" y="103708"/>
                      <a:pt x="81534" y="95821"/>
                    </a:cubicBezTo>
                    <a:cubicBezTo>
                      <a:pt x="81477" y="58703"/>
                      <a:pt x="51406" y="28632"/>
                      <a:pt x="14288" y="28575"/>
                    </a:cubicBezTo>
                    <a:cubicBezTo>
                      <a:pt x="6401" y="28575"/>
                      <a:pt x="0" y="22178"/>
                      <a:pt x="0" y="14288"/>
                    </a:cubicBezTo>
                    <a:cubicBezTo>
                      <a:pt x="0" y="6397"/>
                      <a:pt x="6401" y="0"/>
                      <a:pt x="14288" y="0"/>
                    </a:cubicBezTo>
                    <a:cubicBezTo>
                      <a:pt x="67228" y="0"/>
                      <a:pt x="110147" y="42882"/>
                      <a:pt x="110204" y="95821"/>
                    </a:cubicBezTo>
                    <a:cubicBezTo>
                      <a:pt x="110157" y="103727"/>
                      <a:pt x="103727" y="110109"/>
                      <a:pt x="95821" y="110109"/>
                    </a:cubicBezTo>
                    <a:close/>
                  </a:path>
                </a:pathLst>
              </a:custGeom>
              <a:solidFill>
                <a:srgbClr val="263238"/>
              </a:solidFill>
              <a:ln w="9525" cap="flat">
                <a:noFill/>
                <a:prstDash val="solid"/>
                <a:miter/>
              </a:ln>
            </p:spPr>
            <p:txBody>
              <a:bodyPr rtlCol="0" anchor="ctr"/>
              <a:lstStyle/>
              <a:p>
                <a:endParaRPr lang="zh-CN" altLang="en-US"/>
              </a:p>
            </p:txBody>
          </p:sp>
          <p:sp>
            <p:nvSpPr>
              <p:cNvPr id="103" name="任意多边形: 形状 102">
                <a:extLst>
                  <a:ext uri="{FF2B5EF4-FFF2-40B4-BE49-F238E27FC236}">
                    <a16:creationId xmlns:a16="http://schemas.microsoft.com/office/drawing/2014/main" id="{07BFC28C-5106-838C-BD08-227A2BBEB924}"/>
                  </a:ext>
                </a:extLst>
              </p:cNvPr>
              <p:cNvSpPr/>
              <p:nvPr/>
            </p:nvSpPr>
            <p:spPr>
              <a:xfrm>
                <a:off x="10190390" y="1974675"/>
                <a:ext cx="194568" cy="191644"/>
              </a:xfrm>
              <a:custGeom>
                <a:avLst/>
                <a:gdLst>
                  <a:gd name="connsiteX0" fmla="*/ 98842 w 194568"/>
                  <a:gd name="connsiteY0" fmla="*/ 191596 h 191644"/>
                  <a:gd name="connsiteX1" fmla="*/ 48 w 194568"/>
                  <a:gd name="connsiteY1" fmla="*/ 98841 h 191644"/>
                  <a:gd name="connsiteX2" fmla="*/ 92803 w 194568"/>
                  <a:gd name="connsiteY2" fmla="*/ 48 h 191644"/>
                  <a:gd name="connsiteX3" fmla="*/ 98842 w 194568"/>
                  <a:gd name="connsiteY3" fmla="*/ 48 h 191644"/>
                  <a:gd name="connsiteX4" fmla="*/ 113129 w 194568"/>
                  <a:gd name="connsiteY4" fmla="*/ 14335 h 191644"/>
                  <a:gd name="connsiteX5" fmla="*/ 98842 w 194568"/>
                  <a:gd name="connsiteY5" fmla="*/ 28623 h 191644"/>
                  <a:gd name="connsiteX6" fmla="*/ 31500 w 194568"/>
                  <a:gd name="connsiteY6" fmla="*/ 95774 h 191644"/>
                  <a:gd name="connsiteX7" fmla="*/ 98651 w 194568"/>
                  <a:gd name="connsiteY7" fmla="*/ 163116 h 191644"/>
                  <a:gd name="connsiteX8" fmla="*/ 165993 w 194568"/>
                  <a:gd name="connsiteY8" fmla="*/ 95965 h 191644"/>
                  <a:gd name="connsiteX9" fmla="*/ 165993 w 194568"/>
                  <a:gd name="connsiteY9" fmla="*/ 95869 h 191644"/>
                  <a:gd name="connsiteX10" fmla="*/ 180281 w 194568"/>
                  <a:gd name="connsiteY10" fmla="*/ 81582 h 191644"/>
                  <a:gd name="connsiteX11" fmla="*/ 194568 w 194568"/>
                  <a:gd name="connsiteY11" fmla="*/ 95869 h 191644"/>
                  <a:gd name="connsiteX12" fmla="*/ 98842 w 194568"/>
                  <a:gd name="connsiteY12" fmla="*/ 191596 h 191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4568" h="191644">
                    <a:moveTo>
                      <a:pt x="98842" y="191596"/>
                    </a:moveTo>
                    <a:cubicBezTo>
                      <a:pt x="45949" y="193263"/>
                      <a:pt x="1716" y="151734"/>
                      <a:pt x="48" y="98841"/>
                    </a:cubicBezTo>
                    <a:cubicBezTo>
                      <a:pt x="-1618" y="45949"/>
                      <a:pt x="39901" y="1717"/>
                      <a:pt x="92803" y="48"/>
                    </a:cubicBezTo>
                    <a:cubicBezTo>
                      <a:pt x="94813" y="-16"/>
                      <a:pt x="96832" y="-16"/>
                      <a:pt x="98842" y="48"/>
                    </a:cubicBezTo>
                    <a:cubicBezTo>
                      <a:pt x="106729" y="48"/>
                      <a:pt x="113129" y="6445"/>
                      <a:pt x="113129" y="14335"/>
                    </a:cubicBezTo>
                    <a:cubicBezTo>
                      <a:pt x="113129" y="22226"/>
                      <a:pt x="106729" y="28623"/>
                      <a:pt x="98842" y="28623"/>
                    </a:cubicBezTo>
                    <a:cubicBezTo>
                      <a:pt x="61704" y="28566"/>
                      <a:pt x="31557" y="58636"/>
                      <a:pt x="31500" y="95774"/>
                    </a:cubicBezTo>
                    <a:cubicBezTo>
                      <a:pt x="31443" y="132912"/>
                      <a:pt x="61513" y="163059"/>
                      <a:pt x="98651" y="163116"/>
                    </a:cubicBezTo>
                    <a:cubicBezTo>
                      <a:pt x="135789" y="163173"/>
                      <a:pt x="165936" y="133103"/>
                      <a:pt x="165993" y="95965"/>
                    </a:cubicBezTo>
                    <a:cubicBezTo>
                      <a:pt x="165993" y="95936"/>
                      <a:pt x="165993" y="95898"/>
                      <a:pt x="165993" y="95869"/>
                    </a:cubicBezTo>
                    <a:cubicBezTo>
                      <a:pt x="165993" y="87983"/>
                      <a:pt x="172394" y="81582"/>
                      <a:pt x="180281" y="81582"/>
                    </a:cubicBezTo>
                    <a:cubicBezTo>
                      <a:pt x="188167" y="81582"/>
                      <a:pt x="194568" y="87983"/>
                      <a:pt x="194568" y="95869"/>
                    </a:cubicBezTo>
                    <a:cubicBezTo>
                      <a:pt x="194511" y="148714"/>
                      <a:pt x="151687" y="191538"/>
                      <a:pt x="98842" y="191596"/>
                    </a:cubicBezTo>
                    <a:close/>
                  </a:path>
                </a:pathLst>
              </a:custGeom>
              <a:solidFill>
                <a:srgbClr val="263238"/>
              </a:solidFill>
              <a:ln w="9525" cap="flat">
                <a:noFill/>
                <a:prstDash val="solid"/>
                <a:miter/>
              </a:ln>
            </p:spPr>
            <p:txBody>
              <a:bodyPr rtlCol="0" anchor="ctr"/>
              <a:lstStyle/>
              <a:p>
                <a:endParaRPr lang="zh-CN" altLang="en-US" dirty="0"/>
              </a:p>
            </p:txBody>
          </p:sp>
          <p:sp>
            <p:nvSpPr>
              <p:cNvPr id="104" name="任意多边形: 形状 103">
                <a:extLst>
                  <a:ext uri="{FF2B5EF4-FFF2-40B4-BE49-F238E27FC236}">
                    <a16:creationId xmlns:a16="http://schemas.microsoft.com/office/drawing/2014/main" id="{D57F7457-E4A9-C4BB-3F9C-B920717255CB}"/>
                  </a:ext>
                </a:extLst>
              </p:cNvPr>
              <p:cNvSpPr/>
              <p:nvPr/>
            </p:nvSpPr>
            <p:spPr>
              <a:xfrm>
                <a:off x="10194553" y="1669922"/>
                <a:ext cx="186690" cy="456818"/>
              </a:xfrm>
              <a:custGeom>
                <a:avLst/>
                <a:gdLst>
                  <a:gd name="connsiteX0" fmla="*/ 92393 w 186690"/>
                  <a:gd name="connsiteY0" fmla="*/ 456819 h 456818"/>
                  <a:gd name="connsiteX1" fmla="*/ 0 w 186690"/>
                  <a:gd name="connsiteY1" fmla="*/ 229743 h 456818"/>
                  <a:gd name="connsiteX2" fmla="*/ 0 w 186690"/>
                  <a:gd name="connsiteY2" fmla="*/ 228600 h 456818"/>
                  <a:gd name="connsiteX3" fmla="*/ 92393 w 186690"/>
                  <a:gd name="connsiteY3" fmla="*/ 0 h 456818"/>
                  <a:gd name="connsiteX4" fmla="*/ 186690 w 186690"/>
                  <a:gd name="connsiteY4" fmla="*/ 228981 h 456818"/>
                  <a:gd name="connsiteX5" fmla="*/ 110490 w 186690"/>
                  <a:gd name="connsiteY5" fmla="*/ 230410 h 456818"/>
                  <a:gd name="connsiteX6" fmla="*/ 91440 w 186690"/>
                  <a:gd name="connsiteY6" fmla="*/ 100203 h 456818"/>
                  <a:gd name="connsiteX7" fmla="*/ 75819 w 186690"/>
                  <a:gd name="connsiteY7" fmla="*/ 228600 h 456818"/>
                  <a:gd name="connsiteX8" fmla="*/ 75819 w 186690"/>
                  <a:gd name="connsiteY8" fmla="*/ 229743 h 456818"/>
                  <a:gd name="connsiteX9" fmla="*/ 92297 w 186690"/>
                  <a:gd name="connsiteY9" fmla="*/ 358902 h 456818"/>
                  <a:gd name="connsiteX10" fmla="*/ 95060 w 186690"/>
                  <a:gd name="connsiteY10" fmla="*/ 349377 h 456818"/>
                  <a:gd name="connsiteX11" fmla="*/ 101060 w 186690"/>
                  <a:gd name="connsiteY11" fmla="*/ 328708 h 456818"/>
                  <a:gd name="connsiteX12" fmla="*/ 154210 w 186690"/>
                  <a:gd name="connsiteY12" fmla="*/ 344234 h 456818"/>
                  <a:gd name="connsiteX13" fmla="*/ 168421 w 186690"/>
                  <a:gd name="connsiteY13" fmla="*/ 370084 h 456818"/>
                  <a:gd name="connsiteX14" fmla="*/ 168402 w 186690"/>
                  <a:gd name="connsiteY14" fmla="*/ 370142 h 456818"/>
                  <a:gd name="connsiteX15" fmla="*/ 168402 w 186690"/>
                  <a:gd name="connsiteY15" fmla="*/ 370142 h 456818"/>
                  <a:gd name="connsiteX16" fmla="*/ 92393 w 186690"/>
                  <a:gd name="connsiteY16" fmla="*/ 456819 h 456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86690" h="456818">
                    <a:moveTo>
                      <a:pt x="92393" y="456819"/>
                    </a:moveTo>
                    <a:cubicBezTo>
                      <a:pt x="4858" y="456819"/>
                      <a:pt x="95" y="267653"/>
                      <a:pt x="0" y="229743"/>
                    </a:cubicBezTo>
                    <a:lnTo>
                      <a:pt x="0" y="228600"/>
                    </a:lnTo>
                    <a:cubicBezTo>
                      <a:pt x="0" y="190500"/>
                      <a:pt x="4477" y="0"/>
                      <a:pt x="92393" y="0"/>
                    </a:cubicBezTo>
                    <a:cubicBezTo>
                      <a:pt x="180308" y="0"/>
                      <a:pt x="186690" y="205550"/>
                      <a:pt x="186690" y="228981"/>
                    </a:cubicBezTo>
                    <a:lnTo>
                      <a:pt x="110490" y="230410"/>
                    </a:lnTo>
                    <a:cubicBezTo>
                      <a:pt x="110290" y="186328"/>
                      <a:pt x="103880" y="142495"/>
                      <a:pt x="91440" y="100203"/>
                    </a:cubicBezTo>
                    <a:cubicBezTo>
                      <a:pt x="80172" y="142045"/>
                      <a:pt x="74914" y="185277"/>
                      <a:pt x="75819" y="228600"/>
                    </a:cubicBezTo>
                    <a:lnTo>
                      <a:pt x="75819" y="229743"/>
                    </a:lnTo>
                    <a:cubicBezTo>
                      <a:pt x="75105" y="273363"/>
                      <a:pt x="80658" y="316859"/>
                      <a:pt x="92297" y="358902"/>
                    </a:cubicBezTo>
                    <a:cubicBezTo>
                      <a:pt x="93250" y="356140"/>
                      <a:pt x="94107" y="353092"/>
                      <a:pt x="95060" y="349377"/>
                    </a:cubicBezTo>
                    <a:lnTo>
                      <a:pt x="101060" y="328708"/>
                    </a:lnTo>
                    <a:lnTo>
                      <a:pt x="154210" y="344234"/>
                    </a:lnTo>
                    <a:cubicBezTo>
                      <a:pt x="165268" y="347453"/>
                      <a:pt x="171631" y="359026"/>
                      <a:pt x="168421" y="370084"/>
                    </a:cubicBezTo>
                    <a:cubicBezTo>
                      <a:pt x="168412" y="370103"/>
                      <a:pt x="168412" y="370122"/>
                      <a:pt x="168402" y="370142"/>
                    </a:cubicBezTo>
                    <a:lnTo>
                      <a:pt x="168402" y="370142"/>
                    </a:lnTo>
                    <a:cubicBezTo>
                      <a:pt x="152781" y="427387"/>
                      <a:pt x="127159" y="456819"/>
                      <a:pt x="92393" y="456819"/>
                    </a:cubicBezTo>
                    <a:close/>
                  </a:path>
                </a:pathLst>
              </a:custGeom>
              <a:solidFill>
                <a:schemeClr val="accent1"/>
              </a:solidFill>
              <a:ln w="9525" cap="rnd">
                <a:solidFill>
                  <a:srgbClr val="263238"/>
                </a:solidFill>
                <a:prstDash val="solid"/>
                <a:round/>
              </a:ln>
            </p:spPr>
            <p:txBody>
              <a:bodyPr rtlCol="0" anchor="ctr"/>
              <a:lstStyle/>
              <a:p>
                <a:endParaRPr lang="zh-CN" altLang="en-US"/>
              </a:p>
            </p:txBody>
          </p:sp>
          <p:sp>
            <p:nvSpPr>
              <p:cNvPr id="105" name="任意多边形: 形状 104">
                <a:extLst>
                  <a:ext uri="{FF2B5EF4-FFF2-40B4-BE49-F238E27FC236}">
                    <a16:creationId xmlns:a16="http://schemas.microsoft.com/office/drawing/2014/main" id="{40048369-6DB4-6231-9FC3-41AAE49C8028}"/>
                  </a:ext>
                </a:extLst>
              </p:cNvPr>
              <p:cNvSpPr/>
              <p:nvPr/>
            </p:nvSpPr>
            <p:spPr>
              <a:xfrm>
                <a:off x="10274944" y="1974722"/>
                <a:ext cx="110013" cy="110108"/>
              </a:xfrm>
              <a:custGeom>
                <a:avLst/>
                <a:gdLst>
                  <a:gd name="connsiteX0" fmla="*/ 95726 w 110013"/>
                  <a:gd name="connsiteY0" fmla="*/ 110109 h 110108"/>
                  <a:gd name="connsiteX1" fmla="*/ 81439 w 110013"/>
                  <a:gd name="connsiteY1" fmla="*/ 95821 h 110108"/>
                  <a:gd name="connsiteX2" fmla="*/ 14288 w 110013"/>
                  <a:gd name="connsiteY2" fmla="*/ 28575 h 110108"/>
                  <a:gd name="connsiteX3" fmla="*/ 0 w 110013"/>
                  <a:gd name="connsiteY3" fmla="*/ 14288 h 110108"/>
                  <a:gd name="connsiteX4" fmla="*/ 14288 w 110013"/>
                  <a:gd name="connsiteY4" fmla="*/ 0 h 110108"/>
                  <a:gd name="connsiteX5" fmla="*/ 110014 w 110013"/>
                  <a:gd name="connsiteY5" fmla="*/ 95821 h 110108"/>
                  <a:gd name="connsiteX6" fmla="*/ 95726 w 110013"/>
                  <a:gd name="connsiteY6" fmla="*/ 110109 h 110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013" h="110108">
                    <a:moveTo>
                      <a:pt x="95726" y="110109"/>
                    </a:moveTo>
                    <a:cubicBezTo>
                      <a:pt x="87840" y="110109"/>
                      <a:pt x="81439" y="103708"/>
                      <a:pt x="81439" y="95821"/>
                    </a:cubicBezTo>
                    <a:cubicBezTo>
                      <a:pt x="81439" y="58722"/>
                      <a:pt x="51387" y="28632"/>
                      <a:pt x="14288" y="28575"/>
                    </a:cubicBezTo>
                    <a:cubicBezTo>
                      <a:pt x="6401" y="28575"/>
                      <a:pt x="0" y="22178"/>
                      <a:pt x="0" y="14288"/>
                    </a:cubicBezTo>
                    <a:cubicBezTo>
                      <a:pt x="0" y="6397"/>
                      <a:pt x="6401" y="0"/>
                      <a:pt x="14288" y="0"/>
                    </a:cubicBezTo>
                    <a:cubicBezTo>
                      <a:pt x="67151" y="105"/>
                      <a:pt x="109966" y="42958"/>
                      <a:pt x="110014" y="95821"/>
                    </a:cubicBezTo>
                    <a:cubicBezTo>
                      <a:pt x="110014" y="103708"/>
                      <a:pt x="103613" y="110109"/>
                      <a:pt x="95726" y="110109"/>
                    </a:cubicBezTo>
                    <a:close/>
                  </a:path>
                </a:pathLst>
              </a:custGeom>
              <a:solidFill>
                <a:srgbClr val="263238"/>
              </a:solidFill>
              <a:ln w="9525" cap="flat">
                <a:noFill/>
                <a:prstDash val="solid"/>
                <a:miter/>
              </a:ln>
            </p:spPr>
            <p:txBody>
              <a:bodyPr rtlCol="0" anchor="ctr"/>
              <a:lstStyle/>
              <a:p>
                <a:endParaRPr lang="zh-CN" altLang="en-US"/>
              </a:p>
            </p:txBody>
          </p:sp>
        </p:grpSp>
        <p:grpSp>
          <p:nvGrpSpPr>
            <p:cNvPr id="12" name="图形 10886">
              <a:extLst>
                <a:ext uri="{FF2B5EF4-FFF2-40B4-BE49-F238E27FC236}">
                  <a16:creationId xmlns:a16="http://schemas.microsoft.com/office/drawing/2014/main" id="{C36E18E3-E210-4CD3-96C3-4C4E5C351080}"/>
                </a:ext>
              </a:extLst>
            </p:cNvPr>
            <p:cNvGrpSpPr/>
            <p:nvPr/>
          </p:nvGrpSpPr>
          <p:grpSpPr>
            <a:xfrm>
              <a:off x="4534827" y="4051964"/>
              <a:ext cx="308066" cy="315696"/>
              <a:chOff x="10009397" y="3795975"/>
              <a:chExt cx="856982" cy="856982"/>
            </a:xfrm>
            <a:solidFill>
              <a:schemeClr val="accent2"/>
            </a:solidFill>
          </p:grpSpPr>
          <p:sp>
            <p:nvSpPr>
              <p:cNvPr id="80" name="任意多边形: 形状 79">
                <a:extLst>
                  <a:ext uri="{FF2B5EF4-FFF2-40B4-BE49-F238E27FC236}">
                    <a16:creationId xmlns:a16="http://schemas.microsoft.com/office/drawing/2014/main" id="{F91332E0-33C8-E0D2-AC77-82C755A97F19}"/>
                  </a:ext>
                </a:extLst>
              </p:cNvPr>
              <p:cNvSpPr/>
              <p:nvPr/>
            </p:nvSpPr>
            <p:spPr>
              <a:xfrm rot="-4622999">
                <a:off x="10080415" y="3866993"/>
                <a:ext cx="714946" cy="714946"/>
              </a:xfrm>
              <a:custGeom>
                <a:avLst/>
                <a:gdLst>
                  <a:gd name="connsiteX0" fmla="*/ 714946 w 714946"/>
                  <a:gd name="connsiteY0" fmla="*/ 357473 h 714946"/>
                  <a:gd name="connsiteX1" fmla="*/ 357473 w 714946"/>
                  <a:gd name="connsiteY1" fmla="*/ 714947 h 714946"/>
                  <a:gd name="connsiteX2" fmla="*/ 0 w 714946"/>
                  <a:gd name="connsiteY2" fmla="*/ 357473 h 714946"/>
                  <a:gd name="connsiteX3" fmla="*/ 357473 w 714946"/>
                  <a:gd name="connsiteY3" fmla="*/ 0 h 714946"/>
                  <a:gd name="connsiteX4" fmla="*/ 714946 w 714946"/>
                  <a:gd name="connsiteY4" fmla="*/ 357473 h 7149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4946" h="714946">
                    <a:moveTo>
                      <a:pt x="714946" y="357473"/>
                    </a:moveTo>
                    <a:cubicBezTo>
                      <a:pt x="714946" y="554900"/>
                      <a:pt x="554900" y="714947"/>
                      <a:pt x="357473" y="714947"/>
                    </a:cubicBezTo>
                    <a:cubicBezTo>
                      <a:pt x="160046" y="714947"/>
                      <a:pt x="0" y="554900"/>
                      <a:pt x="0" y="357473"/>
                    </a:cubicBezTo>
                    <a:cubicBezTo>
                      <a:pt x="0" y="160046"/>
                      <a:pt x="160046" y="0"/>
                      <a:pt x="357473" y="0"/>
                    </a:cubicBezTo>
                    <a:cubicBezTo>
                      <a:pt x="554900" y="0"/>
                      <a:pt x="714946" y="160046"/>
                      <a:pt x="714946" y="357473"/>
                    </a:cubicBezTo>
                    <a:close/>
                  </a:path>
                </a:pathLst>
              </a:custGeom>
              <a:grpFill/>
              <a:ln w="9525" cap="flat">
                <a:solidFill>
                  <a:srgbClr val="263238"/>
                </a:solidFill>
                <a:prstDash val="solid"/>
                <a:miter/>
              </a:ln>
            </p:spPr>
            <p:txBody>
              <a:bodyPr rtlCol="0" anchor="ctr"/>
              <a:lstStyle/>
              <a:p>
                <a:endParaRPr lang="zh-CN" altLang="en-US" dirty="0"/>
              </a:p>
            </p:txBody>
          </p:sp>
          <p:sp>
            <p:nvSpPr>
              <p:cNvPr id="81" name="任意多边形: 形状 80">
                <a:extLst>
                  <a:ext uri="{FF2B5EF4-FFF2-40B4-BE49-F238E27FC236}">
                    <a16:creationId xmlns:a16="http://schemas.microsoft.com/office/drawing/2014/main" id="{763B0119-6256-D458-202B-5CDCD2554A8C}"/>
                  </a:ext>
                </a:extLst>
              </p:cNvPr>
              <p:cNvSpPr/>
              <p:nvPr/>
            </p:nvSpPr>
            <p:spPr>
              <a:xfrm>
                <a:off x="10229510" y="4016121"/>
                <a:ext cx="417004" cy="417099"/>
              </a:xfrm>
              <a:custGeom>
                <a:avLst/>
                <a:gdLst>
                  <a:gd name="connsiteX0" fmla="*/ 417005 w 417004"/>
                  <a:gd name="connsiteY0" fmla="*/ 208502 h 417099"/>
                  <a:gd name="connsiteX1" fmla="*/ 383857 w 417004"/>
                  <a:gd name="connsiteY1" fmla="*/ 241840 h 417099"/>
                  <a:gd name="connsiteX2" fmla="*/ 383667 w 417004"/>
                  <a:gd name="connsiteY2" fmla="*/ 241840 h 417099"/>
                  <a:gd name="connsiteX3" fmla="*/ 241840 w 417004"/>
                  <a:gd name="connsiteY3" fmla="*/ 241840 h 417099"/>
                  <a:gd name="connsiteX4" fmla="*/ 241840 w 417004"/>
                  <a:gd name="connsiteY4" fmla="*/ 383762 h 417099"/>
                  <a:gd name="connsiteX5" fmla="*/ 208502 w 417004"/>
                  <a:gd name="connsiteY5" fmla="*/ 417100 h 417099"/>
                  <a:gd name="connsiteX6" fmla="*/ 175165 w 417004"/>
                  <a:gd name="connsiteY6" fmla="*/ 383762 h 417099"/>
                  <a:gd name="connsiteX7" fmla="*/ 175165 w 417004"/>
                  <a:gd name="connsiteY7" fmla="*/ 241554 h 417099"/>
                  <a:gd name="connsiteX8" fmla="*/ 33338 w 417004"/>
                  <a:gd name="connsiteY8" fmla="*/ 241554 h 417099"/>
                  <a:gd name="connsiteX9" fmla="*/ 0 w 417004"/>
                  <a:gd name="connsiteY9" fmla="*/ 208216 h 417099"/>
                  <a:gd name="connsiteX10" fmla="*/ 33338 w 417004"/>
                  <a:gd name="connsiteY10" fmla="*/ 174879 h 417099"/>
                  <a:gd name="connsiteX11" fmla="*/ 175165 w 417004"/>
                  <a:gd name="connsiteY11" fmla="*/ 174879 h 417099"/>
                  <a:gd name="connsiteX12" fmla="*/ 175165 w 417004"/>
                  <a:gd name="connsiteY12" fmla="*/ 33338 h 417099"/>
                  <a:gd name="connsiteX13" fmla="*/ 208502 w 417004"/>
                  <a:gd name="connsiteY13" fmla="*/ 0 h 417099"/>
                  <a:gd name="connsiteX14" fmla="*/ 241840 w 417004"/>
                  <a:gd name="connsiteY14" fmla="*/ 33338 h 417099"/>
                  <a:gd name="connsiteX15" fmla="*/ 241840 w 417004"/>
                  <a:gd name="connsiteY15" fmla="*/ 174879 h 417099"/>
                  <a:gd name="connsiteX16" fmla="*/ 383667 w 417004"/>
                  <a:gd name="connsiteY16" fmla="*/ 174879 h 417099"/>
                  <a:gd name="connsiteX17" fmla="*/ 417005 w 417004"/>
                  <a:gd name="connsiteY17" fmla="*/ 208216 h 417099"/>
                  <a:gd name="connsiteX18" fmla="*/ 417005 w 417004"/>
                  <a:gd name="connsiteY18" fmla="*/ 208502 h 417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17004" h="417099">
                    <a:moveTo>
                      <a:pt x="417005" y="208502"/>
                    </a:moveTo>
                    <a:cubicBezTo>
                      <a:pt x="417061" y="226857"/>
                      <a:pt x="402222" y="241782"/>
                      <a:pt x="383857" y="241840"/>
                    </a:cubicBezTo>
                    <a:cubicBezTo>
                      <a:pt x="383791" y="241840"/>
                      <a:pt x="383734" y="241840"/>
                      <a:pt x="383667" y="241840"/>
                    </a:cubicBezTo>
                    <a:lnTo>
                      <a:pt x="241840" y="241840"/>
                    </a:lnTo>
                    <a:lnTo>
                      <a:pt x="241840" y="383762"/>
                    </a:lnTo>
                    <a:cubicBezTo>
                      <a:pt x="241840" y="402174"/>
                      <a:pt x="226914" y="417100"/>
                      <a:pt x="208502" y="417100"/>
                    </a:cubicBezTo>
                    <a:cubicBezTo>
                      <a:pt x="190090" y="417100"/>
                      <a:pt x="175165" y="402174"/>
                      <a:pt x="175165" y="383762"/>
                    </a:cubicBezTo>
                    <a:lnTo>
                      <a:pt x="175165" y="241554"/>
                    </a:lnTo>
                    <a:lnTo>
                      <a:pt x="33338" y="241554"/>
                    </a:lnTo>
                    <a:cubicBezTo>
                      <a:pt x="14926" y="241554"/>
                      <a:pt x="0" y="226628"/>
                      <a:pt x="0" y="208216"/>
                    </a:cubicBezTo>
                    <a:cubicBezTo>
                      <a:pt x="0" y="189804"/>
                      <a:pt x="14926" y="174879"/>
                      <a:pt x="33338" y="174879"/>
                    </a:cubicBezTo>
                    <a:lnTo>
                      <a:pt x="175165" y="174879"/>
                    </a:lnTo>
                    <a:lnTo>
                      <a:pt x="175165" y="33338"/>
                    </a:lnTo>
                    <a:cubicBezTo>
                      <a:pt x="175165" y="14926"/>
                      <a:pt x="190090" y="0"/>
                      <a:pt x="208502" y="0"/>
                    </a:cubicBezTo>
                    <a:cubicBezTo>
                      <a:pt x="226914" y="0"/>
                      <a:pt x="241840" y="14926"/>
                      <a:pt x="241840" y="33338"/>
                    </a:cubicBezTo>
                    <a:lnTo>
                      <a:pt x="241840" y="174879"/>
                    </a:lnTo>
                    <a:lnTo>
                      <a:pt x="383667" y="174879"/>
                    </a:lnTo>
                    <a:cubicBezTo>
                      <a:pt x="402079" y="174879"/>
                      <a:pt x="417005" y="189804"/>
                      <a:pt x="417005" y="208216"/>
                    </a:cubicBezTo>
                    <a:cubicBezTo>
                      <a:pt x="417005" y="208312"/>
                      <a:pt x="417005" y="208407"/>
                      <a:pt x="417005" y="208502"/>
                    </a:cubicBezTo>
                    <a:close/>
                  </a:path>
                </a:pathLst>
              </a:custGeom>
              <a:solidFill>
                <a:schemeClr val="bg1"/>
              </a:solidFill>
              <a:ln w="9525" cap="flat">
                <a:noFill/>
                <a:prstDash val="solid"/>
                <a:miter/>
              </a:ln>
            </p:spPr>
            <p:txBody>
              <a:bodyPr rtlCol="0" anchor="ctr"/>
              <a:lstStyle/>
              <a:p>
                <a:endParaRPr lang="zh-CN" altLang="en-US"/>
              </a:p>
            </p:txBody>
          </p:sp>
        </p:grpSp>
        <p:sp>
          <p:nvSpPr>
            <p:cNvPr id="13" name="任意多边形: 形状 12">
              <a:extLst>
                <a:ext uri="{FF2B5EF4-FFF2-40B4-BE49-F238E27FC236}">
                  <a16:creationId xmlns:a16="http://schemas.microsoft.com/office/drawing/2014/main" id="{B69C1917-E4D3-0A18-94EE-ACE1831AEF03}"/>
                </a:ext>
              </a:extLst>
            </p:cNvPr>
            <p:cNvSpPr/>
            <p:nvPr/>
          </p:nvSpPr>
          <p:spPr>
            <a:xfrm>
              <a:off x="4034931" y="3745075"/>
              <a:ext cx="30988" cy="227219"/>
            </a:xfrm>
            <a:custGeom>
              <a:avLst/>
              <a:gdLst>
                <a:gd name="connsiteX0" fmla="*/ 4858 w 86203"/>
                <a:gd name="connsiteY0" fmla="*/ 337661 h 720185"/>
                <a:gd name="connsiteX1" fmla="*/ 28575 w 86203"/>
                <a:gd name="connsiteY1" fmla="*/ 527209 h 720185"/>
                <a:gd name="connsiteX2" fmla="*/ 0 w 86203"/>
                <a:gd name="connsiteY2" fmla="*/ 563975 h 720185"/>
                <a:gd name="connsiteX3" fmla="*/ 65722 w 86203"/>
                <a:gd name="connsiteY3" fmla="*/ 720185 h 720185"/>
                <a:gd name="connsiteX4" fmla="*/ 65722 w 86203"/>
                <a:gd name="connsiteY4" fmla="*/ 597980 h 720185"/>
                <a:gd name="connsiteX5" fmla="*/ 86011 w 86203"/>
                <a:gd name="connsiteY5" fmla="*/ 188404 h 720185"/>
                <a:gd name="connsiteX6" fmla="*/ 78676 w 86203"/>
                <a:gd name="connsiteY6" fmla="*/ 0 h 720185"/>
                <a:gd name="connsiteX7" fmla="*/ 47530 w 86203"/>
                <a:gd name="connsiteY7" fmla="*/ 5048 h 720185"/>
                <a:gd name="connsiteX8" fmla="*/ 4858 w 86203"/>
                <a:gd name="connsiteY8" fmla="*/ 337661 h 7201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6203" h="720185">
                  <a:moveTo>
                    <a:pt x="4858" y="337661"/>
                  </a:moveTo>
                  <a:cubicBezTo>
                    <a:pt x="4858" y="337661"/>
                    <a:pt x="34195" y="506254"/>
                    <a:pt x="28575" y="527209"/>
                  </a:cubicBezTo>
                  <a:cubicBezTo>
                    <a:pt x="22955" y="542058"/>
                    <a:pt x="13002" y="554869"/>
                    <a:pt x="0" y="563975"/>
                  </a:cubicBezTo>
                  <a:lnTo>
                    <a:pt x="65722" y="720185"/>
                  </a:lnTo>
                  <a:lnTo>
                    <a:pt x="65722" y="597980"/>
                  </a:lnTo>
                  <a:cubicBezTo>
                    <a:pt x="65722" y="597980"/>
                    <a:pt x="83820" y="315087"/>
                    <a:pt x="86011" y="188404"/>
                  </a:cubicBezTo>
                  <a:cubicBezTo>
                    <a:pt x="86944" y="125520"/>
                    <a:pt x="84496" y="62627"/>
                    <a:pt x="78676" y="0"/>
                  </a:cubicBezTo>
                  <a:lnTo>
                    <a:pt x="47530" y="5048"/>
                  </a:lnTo>
                  <a:cubicBezTo>
                    <a:pt x="47530" y="5048"/>
                    <a:pt x="11811" y="269748"/>
                    <a:pt x="4858" y="337661"/>
                  </a:cubicBezTo>
                  <a:close/>
                </a:path>
              </a:pathLst>
            </a:custGeom>
            <a:solidFill>
              <a:srgbClr val="FFFFFF"/>
            </a:solidFill>
            <a:ln w="3175" cap="rnd">
              <a:solidFill>
                <a:srgbClr val="263238"/>
              </a:solidFill>
              <a:prstDash val="solid"/>
              <a:round/>
            </a:ln>
          </p:spPr>
          <p:txBody>
            <a:bodyPr rtlCol="0" anchor="ctr"/>
            <a:lstStyle/>
            <a:p>
              <a:endParaRPr lang="zh-CN" altLang="en-US"/>
            </a:p>
          </p:txBody>
        </p:sp>
        <p:sp>
          <p:nvSpPr>
            <p:cNvPr id="14" name="任意多边形: 形状 13">
              <a:extLst>
                <a:ext uri="{FF2B5EF4-FFF2-40B4-BE49-F238E27FC236}">
                  <a16:creationId xmlns:a16="http://schemas.microsoft.com/office/drawing/2014/main" id="{A5367C02-A7E7-39F3-B127-D42152C13197}"/>
                </a:ext>
              </a:extLst>
            </p:cNvPr>
            <p:cNvSpPr/>
            <p:nvPr/>
          </p:nvSpPr>
          <p:spPr>
            <a:xfrm>
              <a:off x="3937072" y="4452637"/>
              <a:ext cx="50230" cy="53190"/>
            </a:xfrm>
            <a:custGeom>
              <a:avLst/>
              <a:gdLst>
                <a:gd name="connsiteX0" fmla="*/ 139732 w 139731"/>
                <a:gd name="connsiteY0" fmla="*/ 144018 h 168588"/>
                <a:gd name="connsiteX1" fmla="*/ 121444 w 139731"/>
                <a:gd name="connsiteY1" fmla="*/ 9525 h 168588"/>
                <a:gd name="connsiteX2" fmla="*/ 0 w 139731"/>
                <a:gd name="connsiteY2" fmla="*/ 0 h 168588"/>
                <a:gd name="connsiteX3" fmla="*/ 14192 w 139731"/>
                <a:gd name="connsiteY3" fmla="*/ 146971 h 168588"/>
                <a:gd name="connsiteX4" fmla="*/ 139732 w 139731"/>
                <a:gd name="connsiteY4" fmla="*/ 144018 h 1685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731" h="168588">
                  <a:moveTo>
                    <a:pt x="139732" y="144018"/>
                  </a:moveTo>
                  <a:lnTo>
                    <a:pt x="121444" y="9525"/>
                  </a:lnTo>
                  <a:lnTo>
                    <a:pt x="0" y="0"/>
                  </a:lnTo>
                  <a:lnTo>
                    <a:pt x="14192" y="146971"/>
                  </a:lnTo>
                  <a:cubicBezTo>
                    <a:pt x="51111" y="176879"/>
                    <a:pt x="104261" y="175622"/>
                    <a:pt x="139732" y="144018"/>
                  </a:cubicBezTo>
                  <a:close/>
                </a:path>
              </a:pathLst>
            </a:custGeom>
            <a:solidFill>
              <a:srgbClr val="FFFFFF"/>
            </a:solidFill>
            <a:ln w="9525" cap="rnd">
              <a:solidFill>
                <a:srgbClr val="263238"/>
              </a:solidFill>
              <a:prstDash val="solid"/>
              <a:round/>
            </a:ln>
          </p:spPr>
          <p:txBody>
            <a:bodyPr rtlCol="0" anchor="ctr"/>
            <a:lstStyle/>
            <a:p>
              <a:endParaRPr lang="zh-CN" altLang="en-US"/>
            </a:p>
          </p:txBody>
        </p:sp>
        <p:sp>
          <p:nvSpPr>
            <p:cNvPr id="15" name="任意多边形: 形状 14">
              <a:extLst>
                <a:ext uri="{FF2B5EF4-FFF2-40B4-BE49-F238E27FC236}">
                  <a16:creationId xmlns:a16="http://schemas.microsoft.com/office/drawing/2014/main" id="{72A9CF8B-2832-732C-4FCD-13927F7B2AA3}"/>
                </a:ext>
              </a:extLst>
            </p:cNvPr>
            <p:cNvSpPr/>
            <p:nvPr/>
          </p:nvSpPr>
          <p:spPr>
            <a:xfrm>
              <a:off x="3937787" y="4493627"/>
              <a:ext cx="144678" cy="55427"/>
            </a:xfrm>
            <a:custGeom>
              <a:avLst/>
              <a:gdLst>
                <a:gd name="connsiteX0" fmla="*/ 4298 w 402468"/>
                <a:gd name="connsiteY0" fmla="*/ 0 h 175680"/>
                <a:gd name="connsiteX1" fmla="*/ 5917 w 402468"/>
                <a:gd name="connsiteY1" fmla="*/ 99727 h 175680"/>
                <a:gd name="connsiteX2" fmla="*/ 70782 w 402468"/>
                <a:gd name="connsiteY2" fmla="*/ 150400 h 175680"/>
                <a:gd name="connsiteX3" fmla="*/ 89832 w 402468"/>
                <a:gd name="connsiteY3" fmla="*/ 144018 h 175680"/>
                <a:gd name="connsiteX4" fmla="*/ 125456 w 402468"/>
                <a:gd name="connsiteY4" fmla="*/ 154019 h 175680"/>
                <a:gd name="connsiteX5" fmla="*/ 389870 w 402468"/>
                <a:gd name="connsiteY5" fmla="*/ 166021 h 175680"/>
                <a:gd name="connsiteX6" fmla="*/ 398738 w 402468"/>
                <a:gd name="connsiteY6" fmla="*/ 130330 h 175680"/>
                <a:gd name="connsiteX7" fmla="*/ 386441 w 402468"/>
                <a:gd name="connsiteY7" fmla="*/ 119729 h 175680"/>
                <a:gd name="connsiteX8" fmla="*/ 171842 w 402468"/>
                <a:gd name="connsiteY8" fmla="*/ 12668 h 175680"/>
                <a:gd name="connsiteX9" fmla="*/ 120312 w 402468"/>
                <a:gd name="connsiteY9" fmla="*/ 18193 h 175680"/>
                <a:gd name="connsiteX10" fmla="*/ 17137 w 402468"/>
                <a:gd name="connsiteY10" fmla="*/ 17107 h 175680"/>
                <a:gd name="connsiteX11" fmla="*/ 4679 w 402468"/>
                <a:gd name="connsiteY11" fmla="*/ 0 h 175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02468" h="175680">
                  <a:moveTo>
                    <a:pt x="4298" y="0"/>
                  </a:moveTo>
                  <a:cubicBezTo>
                    <a:pt x="297" y="33147"/>
                    <a:pt x="-3608" y="68008"/>
                    <a:pt x="5917" y="99727"/>
                  </a:cubicBezTo>
                  <a:cubicBezTo>
                    <a:pt x="15442" y="131445"/>
                    <a:pt x="43350" y="158210"/>
                    <a:pt x="70782" y="150400"/>
                  </a:cubicBezTo>
                  <a:cubicBezTo>
                    <a:pt x="77069" y="148685"/>
                    <a:pt x="83069" y="145161"/>
                    <a:pt x="89832" y="144018"/>
                  </a:cubicBezTo>
                  <a:cubicBezTo>
                    <a:pt x="102024" y="141922"/>
                    <a:pt x="114026" y="148399"/>
                    <a:pt x="125456" y="154019"/>
                  </a:cubicBezTo>
                  <a:cubicBezTo>
                    <a:pt x="194798" y="188214"/>
                    <a:pt x="375582" y="173546"/>
                    <a:pt x="389870" y="166021"/>
                  </a:cubicBezTo>
                  <a:cubicBezTo>
                    <a:pt x="402176" y="158620"/>
                    <a:pt x="406148" y="142637"/>
                    <a:pt x="398738" y="130330"/>
                  </a:cubicBezTo>
                  <a:cubicBezTo>
                    <a:pt x="395880" y="125578"/>
                    <a:pt x="391565" y="121863"/>
                    <a:pt x="386441" y="119729"/>
                  </a:cubicBezTo>
                  <a:cubicBezTo>
                    <a:pt x="303478" y="80391"/>
                    <a:pt x="308812" y="90297"/>
                    <a:pt x="171842" y="12668"/>
                  </a:cubicBezTo>
                  <a:cubicBezTo>
                    <a:pt x="147268" y="-1238"/>
                    <a:pt x="132695" y="5429"/>
                    <a:pt x="120312" y="18193"/>
                  </a:cubicBezTo>
                  <a:cubicBezTo>
                    <a:pt x="91518" y="46387"/>
                    <a:pt x="45331" y="45901"/>
                    <a:pt x="17137" y="17107"/>
                  </a:cubicBezTo>
                  <a:cubicBezTo>
                    <a:pt x="12175" y="12040"/>
                    <a:pt x="7974" y="6277"/>
                    <a:pt x="4679" y="0"/>
                  </a:cubicBezTo>
                  <a:close/>
                </a:path>
              </a:pathLst>
            </a:custGeom>
            <a:solidFill>
              <a:schemeClr val="tx2"/>
            </a:solidFill>
            <a:ln w="9525" cap="flat">
              <a:noFill/>
              <a:prstDash val="solid"/>
              <a:miter/>
            </a:ln>
          </p:spPr>
          <p:txBody>
            <a:bodyPr rtlCol="0" anchor="ctr"/>
            <a:lstStyle/>
            <a:p>
              <a:endParaRPr lang="zh-CN" altLang="en-US"/>
            </a:p>
          </p:txBody>
        </p:sp>
        <p:sp>
          <p:nvSpPr>
            <p:cNvPr id="16" name="任意多边形: 形状 15">
              <a:extLst>
                <a:ext uri="{FF2B5EF4-FFF2-40B4-BE49-F238E27FC236}">
                  <a16:creationId xmlns:a16="http://schemas.microsoft.com/office/drawing/2014/main" id="{2756755D-70C4-2E1B-392C-70FBD37E3741}"/>
                </a:ext>
              </a:extLst>
            </p:cNvPr>
            <p:cNvSpPr/>
            <p:nvPr/>
          </p:nvSpPr>
          <p:spPr>
            <a:xfrm>
              <a:off x="3914097" y="4319389"/>
              <a:ext cx="72193" cy="138206"/>
            </a:xfrm>
            <a:custGeom>
              <a:avLst/>
              <a:gdLst>
                <a:gd name="connsiteX0" fmla="*/ 195644 w 200826"/>
                <a:gd name="connsiteY0" fmla="*/ 262319 h 438054"/>
                <a:gd name="connsiteX1" fmla="*/ 56007 w 200826"/>
                <a:gd name="connsiteY1" fmla="*/ 438055 h 438054"/>
                <a:gd name="connsiteX2" fmla="*/ 0 w 200826"/>
                <a:gd name="connsiteY2" fmla="*/ 317468 h 438054"/>
                <a:gd name="connsiteX3" fmla="*/ 196882 w 200826"/>
                <a:gd name="connsiteY3" fmla="*/ 0 h 438054"/>
                <a:gd name="connsiteX4" fmla="*/ 200311 w 200826"/>
                <a:gd name="connsiteY4" fmla="*/ 86582 h 438054"/>
                <a:gd name="connsiteX5" fmla="*/ 195644 w 200826"/>
                <a:gd name="connsiteY5" fmla="*/ 262319 h 438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0826" h="438054">
                  <a:moveTo>
                    <a:pt x="195644" y="262319"/>
                  </a:moveTo>
                  <a:cubicBezTo>
                    <a:pt x="133636" y="339376"/>
                    <a:pt x="56007" y="438055"/>
                    <a:pt x="56007" y="438055"/>
                  </a:cubicBezTo>
                  <a:lnTo>
                    <a:pt x="0" y="317468"/>
                  </a:lnTo>
                  <a:cubicBezTo>
                    <a:pt x="0" y="317468"/>
                    <a:pt x="130112" y="162973"/>
                    <a:pt x="196882" y="0"/>
                  </a:cubicBezTo>
                  <a:cubicBezTo>
                    <a:pt x="196882" y="31909"/>
                    <a:pt x="199454" y="66675"/>
                    <a:pt x="200311" y="86582"/>
                  </a:cubicBezTo>
                  <a:cubicBezTo>
                    <a:pt x="202597" y="146780"/>
                    <a:pt x="196596" y="202406"/>
                    <a:pt x="195644" y="262319"/>
                  </a:cubicBezTo>
                  <a:close/>
                </a:path>
              </a:pathLst>
            </a:custGeom>
            <a:solidFill>
              <a:srgbClr val="263238"/>
            </a:solidFill>
            <a:ln w="3175" cap="flat">
              <a:solidFill>
                <a:schemeClr val="tx1"/>
              </a:solidFill>
              <a:prstDash val="solid"/>
              <a:miter/>
            </a:ln>
          </p:spPr>
          <p:txBody>
            <a:bodyPr rtlCol="0" anchor="ctr"/>
            <a:lstStyle/>
            <a:p>
              <a:endParaRPr lang="zh-CN" altLang="en-US"/>
            </a:p>
          </p:txBody>
        </p:sp>
        <p:sp>
          <p:nvSpPr>
            <p:cNvPr id="17" name="任意多边形: 形状 16">
              <a:extLst>
                <a:ext uri="{FF2B5EF4-FFF2-40B4-BE49-F238E27FC236}">
                  <a16:creationId xmlns:a16="http://schemas.microsoft.com/office/drawing/2014/main" id="{9C0D0DE5-3E82-2560-217A-CBB53EAD0262}"/>
                </a:ext>
              </a:extLst>
            </p:cNvPr>
            <p:cNvSpPr/>
            <p:nvPr/>
          </p:nvSpPr>
          <p:spPr>
            <a:xfrm>
              <a:off x="3878164" y="4417905"/>
              <a:ext cx="60631" cy="92432"/>
            </a:xfrm>
            <a:custGeom>
              <a:avLst/>
              <a:gdLst>
                <a:gd name="connsiteX0" fmla="*/ 163967 w 168665"/>
                <a:gd name="connsiteY0" fmla="*/ 276487 h 292968"/>
                <a:gd name="connsiteX1" fmla="*/ 158252 w 168665"/>
                <a:gd name="connsiteY1" fmla="*/ 290203 h 292968"/>
                <a:gd name="connsiteX2" fmla="*/ 126819 w 168665"/>
                <a:gd name="connsiteY2" fmla="*/ 271153 h 292968"/>
                <a:gd name="connsiteX3" fmla="*/ 52620 w 168665"/>
                <a:gd name="connsiteY3" fmla="*/ 155805 h 292968"/>
                <a:gd name="connsiteX4" fmla="*/ 45666 w 168665"/>
                <a:gd name="connsiteY4" fmla="*/ 93798 h 292968"/>
                <a:gd name="connsiteX5" fmla="*/ 25283 w 168665"/>
                <a:gd name="connsiteY5" fmla="*/ 102275 h 292968"/>
                <a:gd name="connsiteX6" fmla="*/ 22711 w 168665"/>
                <a:gd name="connsiteY6" fmla="*/ 102275 h 292968"/>
                <a:gd name="connsiteX7" fmla="*/ 16806 w 168665"/>
                <a:gd name="connsiteY7" fmla="*/ 91893 h 292968"/>
                <a:gd name="connsiteX8" fmla="*/ 83004 w 168665"/>
                <a:gd name="connsiteY8" fmla="*/ 262 h 292968"/>
                <a:gd name="connsiteX9" fmla="*/ 125391 w 168665"/>
                <a:gd name="connsiteY9" fmla="*/ 44363 h 292968"/>
                <a:gd name="connsiteX10" fmla="*/ 141297 w 168665"/>
                <a:gd name="connsiteY10" fmla="*/ 74748 h 292968"/>
                <a:gd name="connsiteX11" fmla="*/ 163967 w 168665"/>
                <a:gd name="connsiteY11" fmla="*/ 276487 h 292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8665" h="292968">
                  <a:moveTo>
                    <a:pt x="163967" y="276487"/>
                  </a:moveTo>
                  <a:cubicBezTo>
                    <a:pt x="163681" y="281573"/>
                    <a:pt x="161662" y="286412"/>
                    <a:pt x="158252" y="290203"/>
                  </a:cubicBezTo>
                  <a:cubicBezTo>
                    <a:pt x="147584" y="299728"/>
                    <a:pt x="135773" y="282488"/>
                    <a:pt x="126819" y="271153"/>
                  </a:cubicBezTo>
                  <a:cubicBezTo>
                    <a:pt x="99302" y="234568"/>
                    <a:pt x="74499" y="196020"/>
                    <a:pt x="52620" y="155805"/>
                  </a:cubicBezTo>
                  <a:lnTo>
                    <a:pt x="45666" y="93798"/>
                  </a:lnTo>
                  <a:lnTo>
                    <a:pt x="25283" y="102275"/>
                  </a:lnTo>
                  <a:lnTo>
                    <a:pt x="22711" y="102275"/>
                  </a:lnTo>
                  <a:lnTo>
                    <a:pt x="16806" y="91893"/>
                  </a:lnTo>
                  <a:cubicBezTo>
                    <a:pt x="-28343" y="13026"/>
                    <a:pt x="25569" y="-2310"/>
                    <a:pt x="83004" y="262"/>
                  </a:cubicBezTo>
                  <a:cubicBezTo>
                    <a:pt x="89577" y="262"/>
                    <a:pt x="103293" y="1977"/>
                    <a:pt x="125391" y="44363"/>
                  </a:cubicBezTo>
                  <a:cubicBezTo>
                    <a:pt x="131334" y="54145"/>
                    <a:pt x="136649" y="64289"/>
                    <a:pt x="141297" y="74748"/>
                  </a:cubicBezTo>
                  <a:cubicBezTo>
                    <a:pt x="166910" y="138718"/>
                    <a:pt x="174740" y="208431"/>
                    <a:pt x="163967" y="276487"/>
                  </a:cubicBezTo>
                  <a:close/>
                </a:path>
              </a:pathLst>
            </a:custGeom>
            <a:solidFill>
              <a:schemeClr val="tx2">
                <a:lumMod val="75000"/>
              </a:schemeClr>
            </a:solidFill>
            <a:ln w="9525" cap="flat">
              <a:noFill/>
              <a:prstDash val="solid"/>
              <a:miter/>
            </a:ln>
          </p:spPr>
          <p:txBody>
            <a:bodyPr rtlCol="0" anchor="ctr"/>
            <a:lstStyle/>
            <a:p>
              <a:endParaRPr lang="zh-CN" altLang="en-US"/>
            </a:p>
          </p:txBody>
        </p:sp>
        <p:sp>
          <p:nvSpPr>
            <p:cNvPr id="18" name="任意多边形: 形状 17">
              <a:extLst>
                <a:ext uri="{FF2B5EF4-FFF2-40B4-BE49-F238E27FC236}">
                  <a16:creationId xmlns:a16="http://schemas.microsoft.com/office/drawing/2014/main" id="{9BFC7378-2CDB-66FA-EE53-347F2E1A1D36}"/>
                </a:ext>
              </a:extLst>
            </p:cNvPr>
            <p:cNvSpPr/>
            <p:nvPr/>
          </p:nvSpPr>
          <p:spPr>
            <a:xfrm>
              <a:off x="3874687" y="3916609"/>
              <a:ext cx="236434" cy="559464"/>
            </a:xfrm>
            <a:custGeom>
              <a:avLst/>
              <a:gdLst>
                <a:gd name="connsiteX0" fmla="*/ 528256 w 657715"/>
                <a:gd name="connsiteY0" fmla="*/ 242316 h 1773257"/>
                <a:gd name="connsiteX1" fmla="*/ 527304 w 657715"/>
                <a:gd name="connsiteY1" fmla="*/ 139541 h 1773257"/>
                <a:gd name="connsiteX2" fmla="*/ 462153 w 657715"/>
                <a:gd name="connsiteY2" fmla="*/ 0 h 1773257"/>
                <a:gd name="connsiteX3" fmla="*/ 269653 w 657715"/>
                <a:gd name="connsiteY3" fmla="*/ 66675 h 1773257"/>
                <a:gd name="connsiteX4" fmla="*/ 262509 w 657715"/>
                <a:gd name="connsiteY4" fmla="*/ 66675 h 1773257"/>
                <a:gd name="connsiteX5" fmla="*/ 75438 w 657715"/>
                <a:gd name="connsiteY5" fmla="*/ 35624 h 1773257"/>
                <a:gd name="connsiteX6" fmla="*/ 0 w 657715"/>
                <a:gd name="connsiteY6" fmla="*/ 7049 h 1773257"/>
                <a:gd name="connsiteX7" fmla="*/ 8858 w 657715"/>
                <a:gd name="connsiteY7" fmla="*/ 374618 h 1773257"/>
                <a:gd name="connsiteX8" fmla="*/ 73057 w 657715"/>
                <a:gd name="connsiteY8" fmla="*/ 1346930 h 1773257"/>
                <a:gd name="connsiteX9" fmla="*/ 155448 w 657715"/>
                <a:gd name="connsiteY9" fmla="*/ 1750695 h 1773257"/>
                <a:gd name="connsiteX10" fmla="*/ 270891 w 657715"/>
                <a:gd name="connsiteY10" fmla="*/ 1760887 h 1773257"/>
                <a:gd name="connsiteX11" fmla="*/ 321850 w 657715"/>
                <a:gd name="connsiteY11" fmla="*/ 1733741 h 1773257"/>
                <a:gd name="connsiteX12" fmla="*/ 312325 w 657715"/>
                <a:gd name="connsiteY12" fmla="*/ 1539335 h 1773257"/>
                <a:gd name="connsiteX13" fmla="*/ 650081 w 657715"/>
                <a:gd name="connsiteY13" fmla="*/ 1081659 h 1773257"/>
                <a:gd name="connsiteX14" fmla="*/ 528256 w 657715"/>
                <a:gd name="connsiteY14" fmla="*/ 242316 h 1773257"/>
                <a:gd name="connsiteX15" fmla="*/ 403955 w 657715"/>
                <a:gd name="connsiteY15" fmla="*/ 1032891 h 1773257"/>
                <a:gd name="connsiteX16" fmla="*/ 308705 w 657715"/>
                <a:gd name="connsiteY16" fmla="*/ 1281208 h 1773257"/>
                <a:gd name="connsiteX17" fmla="*/ 338804 w 657715"/>
                <a:gd name="connsiteY17" fmla="*/ 1088993 h 1773257"/>
                <a:gd name="connsiteX18" fmla="*/ 323374 w 657715"/>
                <a:gd name="connsiteY18" fmla="*/ 614934 h 1773257"/>
                <a:gd name="connsiteX19" fmla="*/ 403955 w 657715"/>
                <a:gd name="connsiteY19" fmla="*/ 1032510 h 1773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57715" h="1773257">
                  <a:moveTo>
                    <a:pt x="528256" y="242316"/>
                  </a:moveTo>
                  <a:cubicBezTo>
                    <a:pt x="526132" y="208102"/>
                    <a:pt x="525809" y="173793"/>
                    <a:pt x="527304" y="139541"/>
                  </a:cubicBezTo>
                  <a:cubicBezTo>
                    <a:pt x="528571" y="85401"/>
                    <a:pt x="504473" y="33785"/>
                    <a:pt x="462153" y="0"/>
                  </a:cubicBezTo>
                  <a:cubicBezTo>
                    <a:pt x="462153" y="0"/>
                    <a:pt x="412242" y="66675"/>
                    <a:pt x="269653" y="66675"/>
                  </a:cubicBezTo>
                  <a:lnTo>
                    <a:pt x="262509" y="66675"/>
                  </a:lnTo>
                  <a:cubicBezTo>
                    <a:pt x="199006" y="65142"/>
                    <a:pt x="136036" y="54693"/>
                    <a:pt x="75438" y="35624"/>
                  </a:cubicBezTo>
                  <a:cubicBezTo>
                    <a:pt x="49759" y="27585"/>
                    <a:pt x="24565" y="18040"/>
                    <a:pt x="0" y="7049"/>
                  </a:cubicBezTo>
                  <a:cubicBezTo>
                    <a:pt x="0" y="7049"/>
                    <a:pt x="2857" y="197549"/>
                    <a:pt x="8858" y="374618"/>
                  </a:cubicBezTo>
                  <a:cubicBezTo>
                    <a:pt x="14002" y="515112"/>
                    <a:pt x="50197" y="1146143"/>
                    <a:pt x="73057" y="1346930"/>
                  </a:cubicBezTo>
                  <a:cubicBezTo>
                    <a:pt x="92107" y="1514189"/>
                    <a:pt x="148685" y="1679353"/>
                    <a:pt x="155448" y="1750695"/>
                  </a:cubicBezTo>
                  <a:cubicBezTo>
                    <a:pt x="158687" y="1784318"/>
                    <a:pt x="234601" y="1773841"/>
                    <a:pt x="270891" y="1760887"/>
                  </a:cubicBezTo>
                  <a:cubicBezTo>
                    <a:pt x="318516" y="1743837"/>
                    <a:pt x="321850" y="1733741"/>
                    <a:pt x="321850" y="1733741"/>
                  </a:cubicBezTo>
                  <a:cubicBezTo>
                    <a:pt x="324993" y="1681925"/>
                    <a:pt x="311182" y="1590866"/>
                    <a:pt x="312325" y="1539335"/>
                  </a:cubicBezTo>
                  <a:cubicBezTo>
                    <a:pt x="442246" y="1377410"/>
                    <a:pt x="644366" y="1121188"/>
                    <a:pt x="650081" y="1081659"/>
                  </a:cubicBezTo>
                  <a:cubicBezTo>
                    <a:pt x="694182" y="774573"/>
                    <a:pt x="533019" y="274130"/>
                    <a:pt x="528256" y="242316"/>
                  </a:cubicBezTo>
                  <a:close/>
                  <a:moveTo>
                    <a:pt x="403955" y="1032891"/>
                  </a:moveTo>
                  <a:cubicBezTo>
                    <a:pt x="400621" y="1053656"/>
                    <a:pt x="357473" y="1162431"/>
                    <a:pt x="308705" y="1281208"/>
                  </a:cubicBezTo>
                  <a:cubicBezTo>
                    <a:pt x="308705" y="1228630"/>
                    <a:pt x="331946" y="1173861"/>
                    <a:pt x="338804" y="1088993"/>
                  </a:cubicBezTo>
                  <a:cubicBezTo>
                    <a:pt x="351854" y="925735"/>
                    <a:pt x="318706" y="746093"/>
                    <a:pt x="323374" y="614934"/>
                  </a:cubicBezTo>
                  <a:cubicBezTo>
                    <a:pt x="349758" y="727710"/>
                    <a:pt x="410051" y="993934"/>
                    <a:pt x="403955" y="1032510"/>
                  </a:cubicBezTo>
                  <a:close/>
                </a:path>
              </a:pathLst>
            </a:custGeom>
            <a:solidFill>
              <a:schemeClr val="tx1"/>
            </a:solidFill>
            <a:ln w="3175" cap="flat">
              <a:solidFill>
                <a:schemeClr val="tx1"/>
              </a:solidFill>
              <a:prstDash val="solid"/>
              <a:miter/>
            </a:ln>
          </p:spPr>
          <p:txBody>
            <a:bodyPr rtlCol="0" anchor="ctr"/>
            <a:lstStyle/>
            <a:p>
              <a:endParaRPr lang="zh-CN" altLang="en-US" dirty="0"/>
            </a:p>
          </p:txBody>
        </p:sp>
        <p:sp>
          <p:nvSpPr>
            <p:cNvPr id="19" name="任意多边形: 形状 18">
              <a:extLst>
                <a:ext uri="{FF2B5EF4-FFF2-40B4-BE49-F238E27FC236}">
                  <a16:creationId xmlns:a16="http://schemas.microsoft.com/office/drawing/2014/main" id="{C6CE847A-7645-CAE5-0C10-2B3D5E18E24E}"/>
                </a:ext>
              </a:extLst>
            </p:cNvPr>
            <p:cNvSpPr/>
            <p:nvPr/>
          </p:nvSpPr>
          <p:spPr>
            <a:xfrm>
              <a:off x="4067596" y="4273109"/>
              <a:ext cx="25611" cy="12171"/>
            </a:xfrm>
            <a:custGeom>
              <a:avLst/>
              <a:gdLst>
                <a:gd name="connsiteX0" fmla="*/ 71247 w 71246"/>
                <a:gd name="connsiteY0" fmla="*/ 0 h 38576"/>
                <a:gd name="connsiteX1" fmla="*/ 0 w 71246"/>
                <a:gd name="connsiteY1" fmla="*/ 38576 h 38576"/>
              </a:gdLst>
              <a:ahLst/>
              <a:cxnLst>
                <a:cxn ang="0">
                  <a:pos x="connsiteX0" y="connsiteY0"/>
                </a:cxn>
                <a:cxn ang="0">
                  <a:pos x="connsiteX1" y="connsiteY1"/>
                </a:cxn>
              </a:cxnLst>
              <a:rect l="l" t="t" r="r" b="b"/>
              <a:pathLst>
                <a:path w="71246" h="38576">
                  <a:moveTo>
                    <a:pt x="71247" y="0"/>
                  </a:moveTo>
                  <a:cubicBezTo>
                    <a:pt x="50454" y="17697"/>
                    <a:pt x="26184" y="30842"/>
                    <a:pt x="0" y="38576"/>
                  </a:cubicBezTo>
                </a:path>
              </a:pathLst>
            </a:custGeom>
            <a:noFill/>
            <a:ln w="3175" cap="rnd">
              <a:solidFill>
                <a:schemeClr val="bg1">
                  <a:lumMod val="65000"/>
                </a:schemeClr>
              </a:solidFill>
              <a:prstDash val="solid"/>
              <a:round/>
            </a:ln>
          </p:spPr>
          <p:txBody>
            <a:bodyPr rtlCol="0" anchor="ctr"/>
            <a:lstStyle/>
            <a:p>
              <a:endParaRPr lang="zh-CN" altLang="en-US"/>
            </a:p>
          </p:txBody>
        </p:sp>
        <p:sp>
          <p:nvSpPr>
            <p:cNvPr id="20" name="任意多边形: 形状 19">
              <a:extLst>
                <a:ext uri="{FF2B5EF4-FFF2-40B4-BE49-F238E27FC236}">
                  <a16:creationId xmlns:a16="http://schemas.microsoft.com/office/drawing/2014/main" id="{B9207335-BE68-D3A3-608B-57B18C6AACDA}"/>
                </a:ext>
              </a:extLst>
            </p:cNvPr>
            <p:cNvSpPr/>
            <p:nvPr/>
          </p:nvSpPr>
          <p:spPr>
            <a:xfrm>
              <a:off x="4098961" y="4263403"/>
              <a:ext cx="4725" cy="4898"/>
            </a:xfrm>
            <a:custGeom>
              <a:avLst/>
              <a:gdLst>
                <a:gd name="connsiteX0" fmla="*/ 13145 w 13144"/>
                <a:gd name="connsiteY0" fmla="*/ 0 h 15525"/>
                <a:gd name="connsiteX1" fmla="*/ 0 w 13144"/>
                <a:gd name="connsiteY1" fmla="*/ 15526 h 15525"/>
              </a:gdLst>
              <a:ahLst/>
              <a:cxnLst>
                <a:cxn ang="0">
                  <a:pos x="connsiteX0" y="connsiteY0"/>
                </a:cxn>
                <a:cxn ang="0">
                  <a:pos x="connsiteX1" y="connsiteY1"/>
                </a:cxn>
              </a:cxnLst>
              <a:rect l="l" t="t" r="r" b="b"/>
              <a:pathLst>
                <a:path w="13144" h="15525">
                  <a:moveTo>
                    <a:pt x="13145" y="0"/>
                  </a:moveTo>
                  <a:cubicBezTo>
                    <a:pt x="9049" y="5410"/>
                    <a:pt x="4658" y="10592"/>
                    <a:pt x="0" y="15526"/>
                  </a:cubicBezTo>
                </a:path>
              </a:pathLst>
            </a:custGeom>
            <a:noFill/>
            <a:ln w="3175" cap="rnd">
              <a:solidFill>
                <a:schemeClr val="bg1">
                  <a:lumMod val="65000"/>
                </a:schemeClr>
              </a:solidFill>
              <a:prstDash val="solid"/>
              <a:round/>
            </a:ln>
          </p:spPr>
          <p:txBody>
            <a:bodyPr rtlCol="0" anchor="ctr"/>
            <a:lstStyle/>
            <a:p>
              <a:endParaRPr lang="zh-CN" altLang="en-US"/>
            </a:p>
          </p:txBody>
        </p:sp>
        <p:sp>
          <p:nvSpPr>
            <p:cNvPr id="21" name="任意多边形: 形状 20">
              <a:extLst>
                <a:ext uri="{FF2B5EF4-FFF2-40B4-BE49-F238E27FC236}">
                  <a16:creationId xmlns:a16="http://schemas.microsoft.com/office/drawing/2014/main" id="{13029FD9-92FD-E44F-76B8-67B534BF6DC0}"/>
                </a:ext>
              </a:extLst>
            </p:cNvPr>
            <p:cNvSpPr/>
            <p:nvPr/>
          </p:nvSpPr>
          <p:spPr>
            <a:xfrm>
              <a:off x="3987645" y="3955947"/>
              <a:ext cx="17173" cy="81379"/>
            </a:xfrm>
            <a:custGeom>
              <a:avLst/>
              <a:gdLst>
                <a:gd name="connsiteX0" fmla="*/ 38576 w 47773"/>
                <a:gd name="connsiteY0" fmla="*/ 0 h 257937"/>
                <a:gd name="connsiteX1" fmla="*/ 25241 w 47773"/>
                <a:gd name="connsiteY1" fmla="*/ 227838 h 257937"/>
                <a:gd name="connsiteX2" fmla="*/ 0 w 47773"/>
                <a:gd name="connsiteY2" fmla="*/ 257937 h 257937"/>
              </a:gdLst>
              <a:ahLst/>
              <a:cxnLst>
                <a:cxn ang="0">
                  <a:pos x="connsiteX0" y="connsiteY0"/>
                </a:cxn>
                <a:cxn ang="0">
                  <a:pos x="connsiteX1" y="connsiteY1"/>
                </a:cxn>
                <a:cxn ang="0">
                  <a:pos x="connsiteX2" y="connsiteY2"/>
                </a:cxn>
              </a:cxnLst>
              <a:rect l="l" t="t" r="r" b="b"/>
              <a:pathLst>
                <a:path w="47773" h="257937">
                  <a:moveTo>
                    <a:pt x="38576" y="0"/>
                  </a:moveTo>
                  <a:cubicBezTo>
                    <a:pt x="51626" y="69437"/>
                    <a:pt x="53721" y="163259"/>
                    <a:pt x="25241" y="227838"/>
                  </a:cubicBezTo>
                  <a:cubicBezTo>
                    <a:pt x="18126" y="238897"/>
                    <a:pt x="9649" y="249012"/>
                    <a:pt x="0" y="257937"/>
                  </a:cubicBezTo>
                </a:path>
              </a:pathLst>
            </a:custGeom>
            <a:noFill/>
            <a:ln w="3175" cap="rnd">
              <a:solidFill>
                <a:schemeClr val="bg2">
                  <a:lumMod val="75000"/>
                </a:schemeClr>
              </a:solidFill>
              <a:prstDash val="solid"/>
              <a:round/>
            </a:ln>
          </p:spPr>
          <p:txBody>
            <a:bodyPr rtlCol="0" anchor="ctr"/>
            <a:lstStyle/>
            <a:p>
              <a:endParaRPr lang="zh-CN" altLang="en-US"/>
            </a:p>
          </p:txBody>
        </p:sp>
        <p:sp>
          <p:nvSpPr>
            <p:cNvPr id="22" name="任意多边形: 形状 21">
              <a:extLst>
                <a:ext uri="{FF2B5EF4-FFF2-40B4-BE49-F238E27FC236}">
                  <a16:creationId xmlns:a16="http://schemas.microsoft.com/office/drawing/2014/main" id="{EB94050A-42A7-0795-9F95-6490D3B3285E}"/>
                </a:ext>
              </a:extLst>
            </p:cNvPr>
            <p:cNvSpPr/>
            <p:nvPr/>
          </p:nvSpPr>
          <p:spPr>
            <a:xfrm>
              <a:off x="3877837" y="3953602"/>
              <a:ext cx="42800" cy="56256"/>
            </a:xfrm>
            <a:custGeom>
              <a:avLst/>
              <a:gdLst>
                <a:gd name="connsiteX0" fmla="*/ 119063 w 119062"/>
                <a:gd name="connsiteY0" fmla="*/ 0 h 178307"/>
                <a:gd name="connsiteX1" fmla="*/ 79343 w 119062"/>
                <a:gd name="connsiteY1" fmla="*/ 117348 h 178307"/>
                <a:gd name="connsiteX2" fmla="*/ 0 w 119062"/>
                <a:gd name="connsiteY2" fmla="*/ 178308 h 178307"/>
              </a:gdLst>
              <a:ahLst/>
              <a:cxnLst>
                <a:cxn ang="0">
                  <a:pos x="connsiteX0" y="connsiteY0"/>
                </a:cxn>
                <a:cxn ang="0">
                  <a:pos x="connsiteX1" y="connsiteY1"/>
                </a:cxn>
                <a:cxn ang="0">
                  <a:pos x="connsiteX2" y="connsiteY2"/>
                </a:cxn>
              </a:cxnLst>
              <a:rect l="l" t="t" r="r" b="b"/>
              <a:pathLst>
                <a:path w="119062" h="178307">
                  <a:moveTo>
                    <a:pt x="119063" y="0"/>
                  </a:moveTo>
                  <a:cubicBezTo>
                    <a:pt x="111347" y="33338"/>
                    <a:pt x="97441" y="88297"/>
                    <a:pt x="79343" y="117348"/>
                  </a:cubicBezTo>
                  <a:cubicBezTo>
                    <a:pt x="61979" y="147352"/>
                    <a:pt x="33461" y="169259"/>
                    <a:pt x="0" y="178308"/>
                  </a:cubicBezTo>
                </a:path>
              </a:pathLst>
            </a:custGeom>
            <a:noFill/>
            <a:ln w="3175" cap="rnd">
              <a:solidFill>
                <a:schemeClr val="bg2">
                  <a:lumMod val="75000"/>
                </a:schemeClr>
              </a:solidFill>
              <a:prstDash val="solid"/>
              <a:round/>
            </a:ln>
          </p:spPr>
          <p:txBody>
            <a:bodyPr rtlCol="0" anchor="ctr"/>
            <a:lstStyle/>
            <a:p>
              <a:endParaRPr lang="zh-CN" altLang="en-US"/>
            </a:p>
          </p:txBody>
        </p:sp>
        <p:sp>
          <p:nvSpPr>
            <p:cNvPr id="23" name="任意多边形: 形状 22">
              <a:extLst>
                <a:ext uri="{FF2B5EF4-FFF2-40B4-BE49-F238E27FC236}">
                  <a16:creationId xmlns:a16="http://schemas.microsoft.com/office/drawing/2014/main" id="{11054564-8F26-5202-C2E6-EE2AC6759860}"/>
                </a:ext>
              </a:extLst>
            </p:cNvPr>
            <p:cNvSpPr/>
            <p:nvPr/>
          </p:nvSpPr>
          <p:spPr>
            <a:xfrm>
              <a:off x="3983845" y="3975780"/>
              <a:ext cx="7293" cy="129702"/>
            </a:xfrm>
            <a:custGeom>
              <a:avLst/>
              <a:gdLst>
                <a:gd name="connsiteX0" fmla="*/ 0 w 20288"/>
                <a:gd name="connsiteY0" fmla="*/ 0 h 411099"/>
                <a:gd name="connsiteX1" fmla="*/ 20288 w 20288"/>
                <a:gd name="connsiteY1" fmla="*/ 411099 h 411099"/>
              </a:gdLst>
              <a:ahLst/>
              <a:cxnLst>
                <a:cxn ang="0">
                  <a:pos x="connsiteX0" y="connsiteY0"/>
                </a:cxn>
                <a:cxn ang="0">
                  <a:pos x="connsiteX1" y="connsiteY1"/>
                </a:cxn>
              </a:cxnLst>
              <a:rect l="l" t="t" r="r" b="b"/>
              <a:pathLst>
                <a:path w="20288" h="411099">
                  <a:moveTo>
                    <a:pt x="0" y="0"/>
                  </a:moveTo>
                  <a:cubicBezTo>
                    <a:pt x="10001" y="112586"/>
                    <a:pt x="9525" y="221837"/>
                    <a:pt x="20288" y="411099"/>
                  </a:cubicBezTo>
                </a:path>
              </a:pathLst>
            </a:custGeom>
            <a:noFill/>
            <a:ln w="3175" cap="rnd">
              <a:solidFill>
                <a:schemeClr val="bg2">
                  <a:lumMod val="75000"/>
                </a:schemeClr>
              </a:solidFill>
              <a:prstDash val="solid"/>
              <a:round/>
            </a:ln>
          </p:spPr>
          <p:txBody>
            <a:bodyPr rtlCol="0" anchor="ctr"/>
            <a:lstStyle/>
            <a:p>
              <a:endParaRPr lang="zh-CN" altLang="en-US"/>
            </a:p>
          </p:txBody>
        </p:sp>
        <p:sp>
          <p:nvSpPr>
            <p:cNvPr id="24" name="任意多边形: 形状 23">
              <a:extLst>
                <a:ext uri="{FF2B5EF4-FFF2-40B4-BE49-F238E27FC236}">
                  <a16:creationId xmlns:a16="http://schemas.microsoft.com/office/drawing/2014/main" id="{6B371502-00BE-0542-8E69-155F0DCD4D9F}"/>
                </a:ext>
              </a:extLst>
            </p:cNvPr>
            <p:cNvSpPr/>
            <p:nvPr/>
          </p:nvSpPr>
          <p:spPr>
            <a:xfrm>
              <a:off x="3981653" y="3957389"/>
              <a:ext cx="1096" cy="8384"/>
            </a:xfrm>
            <a:custGeom>
              <a:avLst/>
              <a:gdLst>
                <a:gd name="connsiteX0" fmla="*/ 0 w 3048"/>
                <a:gd name="connsiteY0" fmla="*/ 0 h 26574"/>
                <a:gd name="connsiteX1" fmla="*/ 3048 w 3048"/>
                <a:gd name="connsiteY1" fmla="*/ 26575 h 26574"/>
              </a:gdLst>
              <a:ahLst/>
              <a:cxnLst>
                <a:cxn ang="0">
                  <a:pos x="connsiteX0" y="connsiteY0"/>
                </a:cxn>
                <a:cxn ang="0">
                  <a:pos x="connsiteX1" y="connsiteY1"/>
                </a:cxn>
              </a:cxnLst>
              <a:rect l="l" t="t" r="r" b="b"/>
              <a:pathLst>
                <a:path w="3048" h="26574">
                  <a:moveTo>
                    <a:pt x="0" y="0"/>
                  </a:moveTo>
                  <a:cubicBezTo>
                    <a:pt x="1048" y="8954"/>
                    <a:pt x="2096" y="17812"/>
                    <a:pt x="3048" y="26575"/>
                  </a:cubicBezTo>
                </a:path>
              </a:pathLst>
            </a:custGeom>
            <a:noFill/>
            <a:ln w="3175" cap="rnd">
              <a:solidFill>
                <a:schemeClr val="bg2">
                  <a:lumMod val="75000"/>
                </a:schemeClr>
              </a:solidFill>
              <a:prstDash val="solid"/>
              <a:round/>
            </a:ln>
          </p:spPr>
          <p:txBody>
            <a:bodyPr rtlCol="0" anchor="ctr"/>
            <a:lstStyle/>
            <a:p>
              <a:endParaRPr lang="zh-CN" altLang="en-US"/>
            </a:p>
          </p:txBody>
        </p:sp>
        <p:sp>
          <p:nvSpPr>
            <p:cNvPr id="25" name="任意多边形: 形状 24">
              <a:extLst>
                <a:ext uri="{FF2B5EF4-FFF2-40B4-BE49-F238E27FC236}">
                  <a16:creationId xmlns:a16="http://schemas.microsoft.com/office/drawing/2014/main" id="{361A4A16-DBEE-A444-1450-CB561E6F09EA}"/>
                </a:ext>
              </a:extLst>
            </p:cNvPr>
            <p:cNvSpPr/>
            <p:nvPr/>
          </p:nvSpPr>
          <p:spPr>
            <a:xfrm>
              <a:off x="4020071" y="4232780"/>
              <a:ext cx="14004" cy="42342"/>
            </a:xfrm>
            <a:custGeom>
              <a:avLst/>
              <a:gdLst>
                <a:gd name="connsiteX0" fmla="*/ 0 w 38957"/>
                <a:gd name="connsiteY0" fmla="*/ 0 h 134207"/>
                <a:gd name="connsiteX1" fmla="*/ 38957 w 38957"/>
                <a:gd name="connsiteY1" fmla="*/ 134207 h 134207"/>
              </a:gdLst>
              <a:ahLst/>
              <a:cxnLst>
                <a:cxn ang="0">
                  <a:pos x="connsiteX0" y="connsiteY0"/>
                </a:cxn>
                <a:cxn ang="0">
                  <a:pos x="connsiteX1" y="connsiteY1"/>
                </a:cxn>
              </a:cxnLst>
              <a:rect l="l" t="t" r="r" b="b"/>
              <a:pathLst>
                <a:path w="38957" h="134207">
                  <a:moveTo>
                    <a:pt x="0" y="0"/>
                  </a:moveTo>
                  <a:cubicBezTo>
                    <a:pt x="6496" y="46368"/>
                    <a:pt x="19612" y="91564"/>
                    <a:pt x="38957" y="134207"/>
                  </a:cubicBezTo>
                </a:path>
              </a:pathLst>
            </a:custGeom>
            <a:noFill/>
            <a:ln w="3175" cap="rnd">
              <a:solidFill>
                <a:schemeClr val="bg1">
                  <a:lumMod val="65000"/>
                </a:schemeClr>
              </a:solidFill>
              <a:prstDash val="solid"/>
              <a:round/>
            </a:ln>
          </p:spPr>
          <p:txBody>
            <a:bodyPr rtlCol="0" anchor="ctr"/>
            <a:lstStyle/>
            <a:p>
              <a:endParaRPr lang="zh-CN" altLang="en-US"/>
            </a:p>
          </p:txBody>
        </p:sp>
        <p:sp>
          <p:nvSpPr>
            <p:cNvPr id="26" name="任意多边形: 形状 25">
              <a:extLst>
                <a:ext uri="{FF2B5EF4-FFF2-40B4-BE49-F238E27FC236}">
                  <a16:creationId xmlns:a16="http://schemas.microsoft.com/office/drawing/2014/main" id="{4DBB921F-9A2F-CDD7-7864-8BA84C8EF08E}"/>
                </a:ext>
              </a:extLst>
            </p:cNvPr>
            <p:cNvSpPr/>
            <p:nvPr/>
          </p:nvSpPr>
          <p:spPr>
            <a:xfrm>
              <a:off x="4021409" y="4246544"/>
              <a:ext cx="5442" cy="62447"/>
            </a:xfrm>
            <a:custGeom>
              <a:avLst/>
              <a:gdLst>
                <a:gd name="connsiteX0" fmla="*/ 4375 w 15138"/>
                <a:gd name="connsiteY0" fmla="*/ 0 h 197929"/>
                <a:gd name="connsiteX1" fmla="*/ 15138 w 15138"/>
                <a:gd name="connsiteY1" fmla="*/ 197929 h 197929"/>
              </a:gdLst>
              <a:ahLst/>
              <a:cxnLst>
                <a:cxn ang="0">
                  <a:pos x="connsiteX0" y="connsiteY0"/>
                </a:cxn>
                <a:cxn ang="0">
                  <a:pos x="connsiteX1" y="connsiteY1"/>
                </a:cxn>
              </a:cxnLst>
              <a:rect l="l" t="t" r="r" b="b"/>
              <a:pathLst>
                <a:path w="15138" h="197929">
                  <a:moveTo>
                    <a:pt x="4375" y="0"/>
                  </a:moveTo>
                  <a:cubicBezTo>
                    <a:pt x="-3988" y="66084"/>
                    <a:pt x="-340" y="133140"/>
                    <a:pt x="15138" y="197929"/>
                  </a:cubicBezTo>
                </a:path>
              </a:pathLst>
            </a:custGeom>
            <a:noFill/>
            <a:ln w="3175" cap="rnd">
              <a:solidFill>
                <a:schemeClr val="bg1">
                  <a:lumMod val="65000"/>
                </a:schemeClr>
              </a:solidFill>
              <a:prstDash val="solid"/>
              <a:round/>
            </a:ln>
          </p:spPr>
          <p:txBody>
            <a:bodyPr rtlCol="0" anchor="ctr"/>
            <a:lstStyle/>
            <a:p>
              <a:endParaRPr lang="zh-CN" altLang="en-US"/>
            </a:p>
          </p:txBody>
        </p:sp>
        <p:sp>
          <p:nvSpPr>
            <p:cNvPr id="27" name="任意多边形: 形状 26">
              <a:extLst>
                <a:ext uri="{FF2B5EF4-FFF2-40B4-BE49-F238E27FC236}">
                  <a16:creationId xmlns:a16="http://schemas.microsoft.com/office/drawing/2014/main" id="{B62AF098-FD84-17EF-C496-04FD97BE197A}"/>
                </a:ext>
              </a:extLst>
            </p:cNvPr>
            <p:cNvSpPr/>
            <p:nvPr/>
          </p:nvSpPr>
          <p:spPr>
            <a:xfrm>
              <a:off x="3888383" y="4006253"/>
              <a:ext cx="21913" cy="206453"/>
            </a:xfrm>
            <a:custGeom>
              <a:avLst/>
              <a:gdLst>
                <a:gd name="connsiteX0" fmla="*/ 0 w 60959"/>
                <a:gd name="connsiteY0" fmla="*/ 0 h 654367"/>
                <a:gd name="connsiteX1" fmla="*/ 60960 w 60959"/>
                <a:gd name="connsiteY1" fmla="*/ 654367 h 654367"/>
              </a:gdLst>
              <a:ahLst/>
              <a:cxnLst>
                <a:cxn ang="0">
                  <a:pos x="connsiteX0" y="connsiteY0"/>
                </a:cxn>
                <a:cxn ang="0">
                  <a:pos x="connsiteX1" y="connsiteY1"/>
                </a:cxn>
              </a:cxnLst>
              <a:rect l="l" t="t" r="r" b="b"/>
              <a:pathLst>
                <a:path w="60959" h="654367">
                  <a:moveTo>
                    <a:pt x="0" y="0"/>
                  </a:moveTo>
                  <a:cubicBezTo>
                    <a:pt x="17431" y="259651"/>
                    <a:pt x="41624" y="457200"/>
                    <a:pt x="60960" y="654367"/>
                  </a:cubicBezTo>
                </a:path>
              </a:pathLst>
            </a:custGeom>
            <a:noFill/>
            <a:ln w="3175" cap="rnd">
              <a:solidFill>
                <a:schemeClr val="bg2">
                  <a:lumMod val="75000"/>
                </a:schemeClr>
              </a:solidFill>
              <a:prstDash val="solid"/>
              <a:round/>
            </a:ln>
          </p:spPr>
          <p:txBody>
            <a:bodyPr rtlCol="0" anchor="ctr"/>
            <a:lstStyle/>
            <a:p>
              <a:endParaRPr lang="zh-CN" altLang="en-US"/>
            </a:p>
          </p:txBody>
        </p:sp>
        <p:sp>
          <p:nvSpPr>
            <p:cNvPr id="28" name="任意多边形: 形状 27">
              <a:extLst>
                <a:ext uri="{FF2B5EF4-FFF2-40B4-BE49-F238E27FC236}">
                  <a16:creationId xmlns:a16="http://schemas.microsoft.com/office/drawing/2014/main" id="{043E76CE-8E78-115E-4F13-4744B6935C3B}"/>
                </a:ext>
              </a:extLst>
            </p:cNvPr>
            <p:cNvSpPr/>
            <p:nvPr/>
          </p:nvSpPr>
          <p:spPr>
            <a:xfrm>
              <a:off x="3910536" y="4226529"/>
              <a:ext cx="3424" cy="7783"/>
            </a:xfrm>
            <a:custGeom>
              <a:avLst/>
              <a:gdLst>
                <a:gd name="connsiteX0" fmla="*/ 0 w 9525"/>
                <a:gd name="connsiteY0" fmla="*/ 24670 h 24669"/>
                <a:gd name="connsiteX1" fmla="*/ 0 w 9525"/>
                <a:gd name="connsiteY1" fmla="*/ 0 h 24669"/>
              </a:gdLst>
              <a:ahLst/>
              <a:cxnLst>
                <a:cxn ang="0">
                  <a:pos x="connsiteX0" y="connsiteY0"/>
                </a:cxn>
                <a:cxn ang="0">
                  <a:pos x="connsiteX1" y="connsiteY1"/>
                </a:cxn>
              </a:cxnLst>
              <a:rect l="l" t="t" r="r" b="b"/>
              <a:pathLst>
                <a:path w="9525" h="24669">
                  <a:moveTo>
                    <a:pt x="0" y="24670"/>
                  </a:moveTo>
                  <a:cubicBezTo>
                    <a:pt x="0" y="16573"/>
                    <a:pt x="0" y="8287"/>
                    <a:pt x="0" y="0"/>
                  </a:cubicBezTo>
                </a:path>
              </a:pathLst>
            </a:custGeom>
            <a:noFill/>
            <a:ln w="3175" cap="rnd">
              <a:solidFill>
                <a:schemeClr val="bg2">
                  <a:lumMod val="75000"/>
                </a:schemeClr>
              </a:solidFill>
              <a:prstDash val="solid"/>
              <a:round/>
            </a:ln>
          </p:spPr>
          <p:txBody>
            <a:bodyPr rtlCol="0" anchor="ctr"/>
            <a:lstStyle/>
            <a:p>
              <a:endParaRPr lang="zh-CN" altLang="en-US"/>
            </a:p>
          </p:txBody>
        </p:sp>
        <p:sp>
          <p:nvSpPr>
            <p:cNvPr id="29" name="任意多边形: 形状 28">
              <a:extLst>
                <a:ext uri="{FF2B5EF4-FFF2-40B4-BE49-F238E27FC236}">
                  <a16:creationId xmlns:a16="http://schemas.microsoft.com/office/drawing/2014/main" id="{D6DF45DB-5679-5ED0-4E83-5F267A38712F}"/>
                </a:ext>
              </a:extLst>
            </p:cNvPr>
            <p:cNvSpPr/>
            <p:nvPr/>
          </p:nvSpPr>
          <p:spPr>
            <a:xfrm>
              <a:off x="3909360" y="4244050"/>
              <a:ext cx="41237" cy="230585"/>
            </a:xfrm>
            <a:custGeom>
              <a:avLst/>
              <a:gdLst>
                <a:gd name="connsiteX0" fmla="*/ 114714 w 114714"/>
                <a:gd name="connsiteY0" fmla="*/ 730853 h 730853"/>
                <a:gd name="connsiteX1" fmla="*/ 4129 w 114714"/>
                <a:gd name="connsiteY1" fmla="*/ 236029 h 730853"/>
                <a:gd name="connsiteX2" fmla="*/ 2128 w 114714"/>
                <a:gd name="connsiteY2" fmla="*/ 0 h 730853"/>
              </a:gdLst>
              <a:ahLst/>
              <a:cxnLst>
                <a:cxn ang="0">
                  <a:pos x="connsiteX0" y="connsiteY0"/>
                </a:cxn>
                <a:cxn ang="0">
                  <a:pos x="connsiteX1" y="connsiteY1"/>
                </a:cxn>
                <a:cxn ang="0">
                  <a:pos x="connsiteX2" y="connsiteY2"/>
                </a:cxn>
              </a:cxnLst>
              <a:rect l="l" t="t" r="r" b="b"/>
              <a:pathLst>
                <a:path w="114714" h="730853">
                  <a:moveTo>
                    <a:pt x="114714" y="730853"/>
                  </a:moveTo>
                  <a:cubicBezTo>
                    <a:pt x="101284" y="689229"/>
                    <a:pt x="8510" y="368903"/>
                    <a:pt x="4129" y="236029"/>
                  </a:cubicBezTo>
                  <a:cubicBezTo>
                    <a:pt x="1176" y="147923"/>
                    <a:pt x="-2348" y="85153"/>
                    <a:pt x="2128" y="0"/>
                  </a:cubicBezTo>
                </a:path>
              </a:pathLst>
            </a:custGeom>
            <a:noFill/>
            <a:ln w="3175" cap="rnd">
              <a:solidFill>
                <a:schemeClr val="bg1">
                  <a:lumMod val="75000"/>
                </a:schemeClr>
              </a:solidFill>
              <a:prstDash val="solid"/>
              <a:round/>
            </a:ln>
          </p:spPr>
          <p:txBody>
            <a:bodyPr rtlCol="0" anchor="ctr"/>
            <a:lstStyle/>
            <a:p>
              <a:endParaRPr lang="zh-CN" altLang="en-US"/>
            </a:p>
          </p:txBody>
        </p:sp>
        <p:sp>
          <p:nvSpPr>
            <p:cNvPr id="30" name="任意多边形: 形状 29">
              <a:extLst>
                <a:ext uri="{FF2B5EF4-FFF2-40B4-BE49-F238E27FC236}">
                  <a16:creationId xmlns:a16="http://schemas.microsoft.com/office/drawing/2014/main" id="{4972CACD-F2F0-3D77-CE4A-EC1FCDCC810B}"/>
                </a:ext>
              </a:extLst>
            </p:cNvPr>
            <p:cNvSpPr/>
            <p:nvPr/>
          </p:nvSpPr>
          <p:spPr>
            <a:xfrm>
              <a:off x="3987235" y="4311365"/>
              <a:ext cx="1198" cy="90485"/>
            </a:xfrm>
            <a:custGeom>
              <a:avLst/>
              <a:gdLst>
                <a:gd name="connsiteX0" fmla="*/ 3334 w 3333"/>
                <a:gd name="connsiteY0" fmla="*/ 0 h 286797"/>
                <a:gd name="connsiteX1" fmla="*/ 0 w 3333"/>
                <a:gd name="connsiteY1" fmla="*/ 286798 h 286797"/>
              </a:gdLst>
              <a:ahLst/>
              <a:cxnLst>
                <a:cxn ang="0">
                  <a:pos x="connsiteX0" y="connsiteY0"/>
                </a:cxn>
                <a:cxn ang="0">
                  <a:pos x="connsiteX1" y="connsiteY1"/>
                </a:cxn>
              </a:cxnLst>
              <a:rect l="l" t="t" r="r" b="b"/>
              <a:pathLst>
                <a:path w="3333" h="286797">
                  <a:moveTo>
                    <a:pt x="3334" y="0"/>
                  </a:moveTo>
                  <a:lnTo>
                    <a:pt x="0" y="286798"/>
                  </a:lnTo>
                </a:path>
              </a:pathLst>
            </a:custGeom>
            <a:ln w="3175" cap="rnd">
              <a:solidFill>
                <a:schemeClr val="bg1">
                  <a:lumMod val="75000"/>
                </a:schemeClr>
              </a:solidFill>
              <a:prstDash val="solid"/>
              <a:round/>
            </a:ln>
          </p:spPr>
          <p:txBody>
            <a:bodyPr rtlCol="0" anchor="ctr"/>
            <a:lstStyle/>
            <a:p>
              <a:endParaRPr lang="zh-CN" altLang="en-US"/>
            </a:p>
          </p:txBody>
        </p:sp>
        <p:sp>
          <p:nvSpPr>
            <p:cNvPr id="31" name="任意多边形: 形状 30">
              <a:extLst>
                <a:ext uri="{FF2B5EF4-FFF2-40B4-BE49-F238E27FC236}">
                  <a16:creationId xmlns:a16="http://schemas.microsoft.com/office/drawing/2014/main" id="{072C289B-B172-7DF8-CF5A-AD2A74BBF45D}"/>
                </a:ext>
              </a:extLst>
            </p:cNvPr>
            <p:cNvSpPr/>
            <p:nvPr/>
          </p:nvSpPr>
          <p:spPr>
            <a:xfrm>
              <a:off x="3847536" y="3636594"/>
              <a:ext cx="215291" cy="307312"/>
            </a:xfrm>
            <a:custGeom>
              <a:avLst/>
              <a:gdLst>
                <a:gd name="connsiteX0" fmla="*/ 580638 w 598899"/>
                <a:gd name="connsiteY0" fmla="*/ 165435 h 974044"/>
                <a:gd name="connsiteX1" fmla="*/ 465196 w 598899"/>
                <a:gd name="connsiteY1" fmla="*/ 30847 h 974044"/>
                <a:gd name="connsiteX2" fmla="*/ 171254 w 598899"/>
                <a:gd name="connsiteY2" fmla="*/ 28275 h 974044"/>
                <a:gd name="connsiteX3" fmla="*/ 5233 w 598899"/>
                <a:gd name="connsiteY3" fmla="*/ 203916 h 974044"/>
                <a:gd name="connsiteX4" fmla="*/ 45905 w 598899"/>
                <a:gd name="connsiteY4" fmla="*/ 604538 h 974044"/>
                <a:gd name="connsiteX5" fmla="*/ 93530 w 598899"/>
                <a:gd name="connsiteY5" fmla="*/ 925435 h 974044"/>
                <a:gd name="connsiteX6" fmla="*/ 334608 w 598899"/>
                <a:gd name="connsiteY6" fmla="*/ 962773 h 974044"/>
                <a:gd name="connsiteX7" fmla="*/ 564922 w 598899"/>
                <a:gd name="connsiteY7" fmla="*/ 860284 h 974044"/>
                <a:gd name="connsiteX8" fmla="*/ 567208 w 598899"/>
                <a:gd name="connsiteY8" fmla="*/ 744936 h 974044"/>
                <a:gd name="connsiteX9" fmla="*/ 573304 w 598899"/>
                <a:gd name="connsiteY9" fmla="*/ 328884 h 974044"/>
                <a:gd name="connsiteX10" fmla="*/ 598831 w 598899"/>
                <a:gd name="connsiteY10" fmla="*/ 317073 h 974044"/>
                <a:gd name="connsiteX11" fmla="*/ 580638 w 598899"/>
                <a:gd name="connsiteY11" fmla="*/ 165435 h 974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98899" h="974044">
                  <a:moveTo>
                    <a:pt x="580638" y="165435"/>
                  </a:moveTo>
                  <a:cubicBezTo>
                    <a:pt x="558350" y="51135"/>
                    <a:pt x="482436" y="36276"/>
                    <a:pt x="465196" y="30847"/>
                  </a:cubicBezTo>
                  <a:cubicBezTo>
                    <a:pt x="346419" y="-6586"/>
                    <a:pt x="265171" y="-12873"/>
                    <a:pt x="171254" y="28275"/>
                  </a:cubicBezTo>
                  <a:cubicBezTo>
                    <a:pt x="61240" y="76662"/>
                    <a:pt x="39142" y="78377"/>
                    <a:pt x="5233" y="203916"/>
                  </a:cubicBezTo>
                  <a:cubicBezTo>
                    <a:pt x="-13817" y="272592"/>
                    <a:pt x="23616" y="503859"/>
                    <a:pt x="45905" y="604538"/>
                  </a:cubicBezTo>
                  <a:cubicBezTo>
                    <a:pt x="63717" y="684643"/>
                    <a:pt x="59240" y="892193"/>
                    <a:pt x="93530" y="925435"/>
                  </a:cubicBezTo>
                  <a:cubicBezTo>
                    <a:pt x="157157" y="987062"/>
                    <a:pt x="247359" y="978204"/>
                    <a:pt x="334608" y="962773"/>
                  </a:cubicBezTo>
                  <a:cubicBezTo>
                    <a:pt x="410141" y="949343"/>
                    <a:pt x="536252" y="931436"/>
                    <a:pt x="564922" y="860284"/>
                  </a:cubicBezTo>
                  <a:cubicBezTo>
                    <a:pt x="569018" y="850092"/>
                    <a:pt x="568637" y="807039"/>
                    <a:pt x="567208" y="744936"/>
                  </a:cubicBezTo>
                  <a:cubicBezTo>
                    <a:pt x="562636" y="557008"/>
                    <a:pt x="575209" y="449185"/>
                    <a:pt x="573304" y="328884"/>
                  </a:cubicBezTo>
                  <a:lnTo>
                    <a:pt x="598831" y="317073"/>
                  </a:lnTo>
                  <a:cubicBezTo>
                    <a:pt x="598831" y="317073"/>
                    <a:pt x="601022" y="269544"/>
                    <a:pt x="580638" y="165435"/>
                  </a:cubicBezTo>
                  <a:close/>
                </a:path>
              </a:pathLst>
            </a:custGeom>
            <a:solidFill>
              <a:schemeClr val="accent2"/>
            </a:solidFill>
            <a:ln w="3175" cap="flat">
              <a:solidFill>
                <a:schemeClr val="tx1"/>
              </a:solidFill>
              <a:prstDash val="solid"/>
              <a:miter/>
            </a:ln>
          </p:spPr>
          <p:txBody>
            <a:bodyPr rtlCol="0" anchor="ctr"/>
            <a:lstStyle/>
            <a:p>
              <a:endParaRPr lang="zh-CN" altLang="en-US"/>
            </a:p>
          </p:txBody>
        </p:sp>
        <p:grpSp>
          <p:nvGrpSpPr>
            <p:cNvPr id="32" name="图形 10886">
              <a:extLst>
                <a:ext uri="{FF2B5EF4-FFF2-40B4-BE49-F238E27FC236}">
                  <a16:creationId xmlns:a16="http://schemas.microsoft.com/office/drawing/2014/main" id="{B16F8068-3832-85DB-33E2-BA45C71B1280}"/>
                </a:ext>
              </a:extLst>
            </p:cNvPr>
            <p:cNvGrpSpPr/>
            <p:nvPr/>
          </p:nvGrpSpPr>
          <p:grpSpPr>
            <a:xfrm>
              <a:off x="3853153" y="3654237"/>
              <a:ext cx="197511" cy="284649"/>
              <a:chOff x="8213363" y="2430040"/>
              <a:chExt cx="549438" cy="902213"/>
            </a:xfrm>
            <a:solidFill>
              <a:srgbClr val="000000">
                <a:alpha val="20000"/>
              </a:srgbClr>
            </a:solidFill>
          </p:grpSpPr>
          <p:sp>
            <p:nvSpPr>
              <p:cNvPr id="76" name="任意多边形: 形状 75">
                <a:extLst>
                  <a:ext uri="{FF2B5EF4-FFF2-40B4-BE49-F238E27FC236}">
                    <a16:creationId xmlns:a16="http://schemas.microsoft.com/office/drawing/2014/main" id="{633F020E-0464-71EC-E499-017F5E6B604A}"/>
                  </a:ext>
                </a:extLst>
              </p:cNvPr>
              <p:cNvSpPr/>
              <p:nvPr/>
            </p:nvSpPr>
            <p:spPr>
              <a:xfrm>
                <a:off x="8213363" y="2713862"/>
                <a:ext cx="549438" cy="393096"/>
              </a:xfrm>
              <a:custGeom>
                <a:avLst/>
                <a:gdLst>
                  <a:gd name="connsiteX0" fmla="*/ 15231 w 549438"/>
                  <a:gd name="connsiteY0" fmla="*/ 70104 h 393096"/>
                  <a:gd name="connsiteX1" fmla="*/ 22565 w 549438"/>
                  <a:gd name="connsiteY1" fmla="*/ 185642 h 393096"/>
                  <a:gd name="connsiteX2" fmla="*/ 74286 w 549438"/>
                  <a:gd name="connsiteY2" fmla="*/ 218027 h 393096"/>
                  <a:gd name="connsiteX3" fmla="*/ 114100 w 549438"/>
                  <a:gd name="connsiteY3" fmla="*/ 210026 h 393096"/>
                  <a:gd name="connsiteX4" fmla="*/ 153534 w 549438"/>
                  <a:gd name="connsiteY4" fmla="*/ 241935 h 393096"/>
                  <a:gd name="connsiteX5" fmla="*/ 234020 w 549438"/>
                  <a:gd name="connsiteY5" fmla="*/ 326136 h 393096"/>
                  <a:gd name="connsiteX6" fmla="*/ 345653 w 549438"/>
                  <a:gd name="connsiteY6" fmla="*/ 347091 h 393096"/>
                  <a:gd name="connsiteX7" fmla="*/ 312315 w 549438"/>
                  <a:gd name="connsiteY7" fmla="*/ 393097 h 393096"/>
                  <a:gd name="connsiteX8" fmla="*/ 419186 w 549438"/>
                  <a:gd name="connsiteY8" fmla="*/ 351758 h 393096"/>
                  <a:gd name="connsiteX9" fmla="*/ 547488 w 549438"/>
                  <a:gd name="connsiteY9" fmla="*/ 350901 h 393096"/>
                  <a:gd name="connsiteX10" fmla="*/ 511007 w 549438"/>
                  <a:gd name="connsiteY10" fmla="*/ 282702 h 393096"/>
                  <a:gd name="connsiteX11" fmla="*/ 428044 w 549438"/>
                  <a:gd name="connsiteY11" fmla="*/ 276130 h 393096"/>
                  <a:gd name="connsiteX12" fmla="*/ 344129 w 549438"/>
                  <a:gd name="connsiteY12" fmla="*/ 281845 h 393096"/>
                  <a:gd name="connsiteX13" fmla="*/ 249450 w 549438"/>
                  <a:gd name="connsiteY13" fmla="*/ 225362 h 393096"/>
                  <a:gd name="connsiteX14" fmla="*/ 189729 w 549438"/>
                  <a:gd name="connsiteY14" fmla="*/ 130112 h 393096"/>
                  <a:gd name="connsiteX15" fmla="*/ 150581 w 549438"/>
                  <a:gd name="connsiteY15" fmla="*/ 137732 h 393096"/>
                  <a:gd name="connsiteX16" fmla="*/ 120672 w 549438"/>
                  <a:gd name="connsiteY16" fmla="*/ 105442 h 393096"/>
                  <a:gd name="connsiteX17" fmla="*/ 1705 w 549438"/>
                  <a:gd name="connsiteY17" fmla="*/ 0 h 393096"/>
                  <a:gd name="connsiteX18" fmla="*/ 15231 w 549438"/>
                  <a:gd name="connsiteY18" fmla="*/ 70104 h 393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49438" h="393096">
                    <a:moveTo>
                      <a:pt x="15231" y="70104"/>
                    </a:moveTo>
                    <a:cubicBezTo>
                      <a:pt x="18564" y="108966"/>
                      <a:pt x="5706" y="150686"/>
                      <a:pt x="22565" y="185642"/>
                    </a:cubicBezTo>
                    <a:cubicBezTo>
                      <a:pt x="31661" y="205911"/>
                      <a:pt x="52083" y="218704"/>
                      <a:pt x="74286" y="218027"/>
                    </a:cubicBezTo>
                    <a:cubicBezTo>
                      <a:pt x="87811" y="216599"/>
                      <a:pt x="100575" y="208502"/>
                      <a:pt x="114100" y="210026"/>
                    </a:cubicBezTo>
                    <a:cubicBezTo>
                      <a:pt x="131436" y="211836"/>
                      <a:pt x="143342" y="227743"/>
                      <a:pt x="153534" y="241935"/>
                    </a:cubicBezTo>
                    <a:cubicBezTo>
                      <a:pt x="174851" y="274796"/>
                      <a:pt x="202149" y="303362"/>
                      <a:pt x="234020" y="326136"/>
                    </a:cubicBezTo>
                    <a:cubicBezTo>
                      <a:pt x="266691" y="347567"/>
                      <a:pt x="308220" y="358330"/>
                      <a:pt x="345653" y="347091"/>
                    </a:cubicBezTo>
                    <a:cubicBezTo>
                      <a:pt x="335766" y="363274"/>
                      <a:pt x="324612" y="378657"/>
                      <a:pt x="312315" y="393097"/>
                    </a:cubicBezTo>
                    <a:cubicBezTo>
                      <a:pt x="333080" y="385382"/>
                      <a:pt x="378990" y="351949"/>
                      <a:pt x="419186" y="351758"/>
                    </a:cubicBezTo>
                    <a:lnTo>
                      <a:pt x="547488" y="350901"/>
                    </a:lnTo>
                    <a:cubicBezTo>
                      <a:pt x="555774" y="324041"/>
                      <a:pt x="536534" y="294608"/>
                      <a:pt x="511007" y="282702"/>
                    </a:cubicBezTo>
                    <a:cubicBezTo>
                      <a:pt x="485480" y="270796"/>
                      <a:pt x="455952" y="272320"/>
                      <a:pt x="428044" y="276130"/>
                    </a:cubicBezTo>
                    <a:cubicBezTo>
                      <a:pt x="400136" y="279940"/>
                      <a:pt x="371942" y="285655"/>
                      <a:pt x="344129" y="281845"/>
                    </a:cubicBezTo>
                    <a:cubicBezTo>
                      <a:pt x="306877" y="274815"/>
                      <a:pt x="273330" y="254803"/>
                      <a:pt x="249450" y="225362"/>
                    </a:cubicBezTo>
                    <a:cubicBezTo>
                      <a:pt x="225876" y="196063"/>
                      <a:pt x="205835" y="164097"/>
                      <a:pt x="189729" y="130112"/>
                    </a:cubicBezTo>
                    <a:cubicBezTo>
                      <a:pt x="182775" y="143256"/>
                      <a:pt x="163535" y="144875"/>
                      <a:pt x="150581" y="137732"/>
                    </a:cubicBezTo>
                    <a:cubicBezTo>
                      <a:pt x="138341" y="129311"/>
                      <a:pt x="128130" y="118291"/>
                      <a:pt x="120672" y="105442"/>
                    </a:cubicBezTo>
                    <a:cubicBezTo>
                      <a:pt x="95241" y="69533"/>
                      <a:pt x="46568" y="9716"/>
                      <a:pt x="1705" y="0"/>
                    </a:cubicBezTo>
                    <a:cubicBezTo>
                      <a:pt x="-5724" y="19145"/>
                      <a:pt x="13421" y="48958"/>
                      <a:pt x="15231" y="70104"/>
                    </a:cubicBezTo>
                    <a:close/>
                  </a:path>
                </a:pathLst>
              </a:custGeom>
              <a:solidFill>
                <a:srgbClr val="000000">
                  <a:alpha val="20000"/>
                </a:srgbClr>
              </a:solidFill>
              <a:ln w="3175" cap="flat">
                <a:solidFill>
                  <a:schemeClr val="tx1"/>
                </a:solid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id="{E909B4F5-4F6C-B46F-FE9B-AEEF80F73B14}"/>
                  </a:ext>
                </a:extLst>
              </p:cNvPr>
              <p:cNvSpPr/>
              <p:nvPr/>
            </p:nvSpPr>
            <p:spPr>
              <a:xfrm>
                <a:off x="8623024" y="2712053"/>
                <a:ext cx="113640" cy="262699"/>
              </a:xfrm>
              <a:custGeom>
                <a:avLst/>
                <a:gdLst>
                  <a:gd name="connsiteX0" fmla="*/ 0 w 113640"/>
                  <a:gd name="connsiteY0" fmla="*/ 262700 h 262699"/>
                  <a:gd name="connsiteX1" fmla="*/ 97441 w 113640"/>
                  <a:gd name="connsiteY1" fmla="*/ 142875 h 262699"/>
                  <a:gd name="connsiteX2" fmla="*/ 103822 w 113640"/>
                  <a:gd name="connsiteY2" fmla="*/ 0 h 262699"/>
                  <a:gd name="connsiteX3" fmla="*/ 59150 w 113640"/>
                  <a:gd name="connsiteY3" fmla="*/ 135350 h 262699"/>
                  <a:gd name="connsiteX4" fmla="*/ 30575 w 113640"/>
                  <a:gd name="connsiteY4" fmla="*/ 202025 h 262699"/>
                  <a:gd name="connsiteX5" fmla="*/ 0 w 113640"/>
                  <a:gd name="connsiteY5" fmla="*/ 262700 h 26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3640" h="262699">
                    <a:moveTo>
                      <a:pt x="0" y="262700"/>
                    </a:moveTo>
                    <a:cubicBezTo>
                      <a:pt x="49721" y="243650"/>
                      <a:pt x="83058" y="194310"/>
                      <a:pt x="97441" y="142875"/>
                    </a:cubicBezTo>
                    <a:cubicBezTo>
                      <a:pt x="106013" y="111824"/>
                      <a:pt x="125349" y="26575"/>
                      <a:pt x="103822" y="0"/>
                    </a:cubicBezTo>
                    <a:cubicBezTo>
                      <a:pt x="87725" y="44672"/>
                      <a:pt x="76581" y="90964"/>
                      <a:pt x="59150" y="135350"/>
                    </a:cubicBezTo>
                    <a:cubicBezTo>
                      <a:pt x="50197" y="158020"/>
                      <a:pt x="40672" y="180404"/>
                      <a:pt x="30575" y="202025"/>
                    </a:cubicBezTo>
                    <a:cubicBezTo>
                      <a:pt x="25432" y="212598"/>
                      <a:pt x="10477" y="258604"/>
                      <a:pt x="0" y="262700"/>
                    </a:cubicBezTo>
                    <a:close/>
                  </a:path>
                </a:pathLst>
              </a:custGeom>
              <a:solidFill>
                <a:srgbClr val="000000">
                  <a:alpha val="20000"/>
                </a:srgbClr>
              </a:solidFill>
              <a:ln w="3175" cap="flat">
                <a:solidFill>
                  <a:schemeClr val="tx1"/>
                </a:solid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id="{A07207C4-6B3E-06A7-0B09-59B44B46CF1C}"/>
                  </a:ext>
                </a:extLst>
              </p:cNvPr>
              <p:cNvSpPr/>
              <p:nvPr/>
            </p:nvSpPr>
            <p:spPr>
              <a:xfrm>
                <a:off x="8242500" y="3119723"/>
                <a:ext cx="461200" cy="212531"/>
              </a:xfrm>
              <a:custGeom>
                <a:avLst/>
                <a:gdLst>
                  <a:gd name="connsiteX0" fmla="*/ 21336 w 461200"/>
                  <a:gd name="connsiteY0" fmla="*/ 0 h 212531"/>
                  <a:gd name="connsiteX1" fmla="*/ 206597 w 461200"/>
                  <a:gd name="connsiteY1" fmla="*/ 154972 h 212531"/>
                  <a:gd name="connsiteX2" fmla="*/ 461201 w 461200"/>
                  <a:gd name="connsiteY2" fmla="*/ 162211 h 212531"/>
                  <a:gd name="connsiteX3" fmla="*/ 103061 w 461200"/>
                  <a:gd name="connsiteY3" fmla="*/ 183642 h 212531"/>
                  <a:gd name="connsiteX4" fmla="*/ 47625 w 461200"/>
                  <a:gd name="connsiteY4" fmla="*/ 168974 h 212531"/>
                  <a:gd name="connsiteX5" fmla="*/ 19050 w 461200"/>
                  <a:gd name="connsiteY5" fmla="*/ 7049 h 212531"/>
                  <a:gd name="connsiteX6" fmla="*/ 0 w 461200"/>
                  <a:gd name="connsiteY6" fmla="*/ 7906 h 212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1200" h="212531">
                    <a:moveTo>
                      <a:pt x="21336" y="0"/>
                    </a:moveTo>
                    <a:cubicBezTo>
                      <a:pt x="53245" y="76867"/>
                      <a:pt x="126778" y="131445"/>
                      <a:pt x="206597" y="154972"/>
                    </a:cubicBezTo>
                    <a:cubicBezTo>
                      <a:pt x="286417" y="178499"/>
                      <a:pt x="379381" y="177641"/>
                      <a:pt x="461201" y="162211"/>
                    </a:cubicBezTo>
                    <a:cubicBezTo>
                      <a:pt x="355759" y="221933"/>
                      <a:pt x="215932" y="227743"/>
                      <a:pt x="103061" y="183642"/>
                    </a:cubicBezTo>
                    <a:cubicBezTo>
                      <a:pt x="82772" y="175736"/>
                      <a:pt x="62579" y="184880"/>
                      <a:pt x="47625" y="168974"/>
                    </a:cubicBezTo>
                    <a:cubicBezTo>
                      <a:pt x="13335" y="132588"/>
                      <a:pt x="14859" y="57341"/>
                      <a:pt x="19050" y="7049"/>
                    </a:cubicBezTo>
                    <a:lnTo>
                      <a:pt x="0" y="7906"/>
                    </a:lnTo>
                  </a:path>
                </a:pathLst>
              </a:custGeom>
              <a:solidFill>
                <a:srgbClr val="000000">
                  <a:alpha val="20000"/>
                </a:srgbClr>
              </a:solidFill>
              <a:ln w="3175" cap="flat">
                <a:solidFill>
                  <a:schemeClr val="tx1"/>
                </a:solid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id="{ABB57B75-FBA2-9CA2-72E2-168C4ADB2C6D}"/>
                  </a:ext>
                </a:extLst>
              </p:cNvPr>
              <p:cNvSpPr/>
              <p:nvPr/>
            </p:nvSpPr>
            <p:spPr>
              <a:xfrm>
                <a:off x="8422427" y="2430040"/>
                <a:ext cx="193091" cy="99904"/>
              </a:xfrm>
              <a:custGeom>
                <a:avLst/>
                <a:gdLst>
                  <a:gd name="connsiteX0" fmla="*/ 51244 w 193091"/>
                  <a:gd name="connsiteY0" fmla="*/ 88369 h 99904"/>
                  <a:gd name="connsiteX1" fmla="*/ 66484 w 193091"/>
                  <a:gd name="connsiteY1" fmla="*/ 99799 h 99904"/>
                  <a:gd name="connsiteX2" fmla="*/ 85534 w 193091"/>
                  <a:gd name="connsiteY2" fmla="*/ 91322 h 99904"/>
                  <a:gd name="connsiteX3" fmla="*/ 96774 w 193091"/>
                  <a:gd name="connsiteY3" fmla="*/ 72272 h 99904"/>
                  <a:gd name="connsiteX4" fmla="*/ 136874 w 193091"/>
                  <a:gd name="connsiteY4" fmla="*/ 35887 h 99904"/>
                  <a:gd name="connsiteX5" fmla="*/ 177641 w 193091"/>
                  <a:gd name="connsiteY5" fmla="*/ 94084 h 99904"/>
                  <a:gd name="connsiteX6" fmla="*/ 183547 w 193091"/>
                  <a:gd name="connsiteY6" fmla="*/ 94084 h 99904"/>
                  <a:gd name="connsiteX7" fmla="*/ 191071 w 193091"/>
                  <a:gd name="connsiteY7" fmla="*/ 23885 h 99904"/>
                  <a:gd name="connsiteX8" fmla="*/ 179546 w 193091"/>
                  <a:gd name="connsiteY8" fmla="*/ 37982 h 99904"/>
                  <a:gd name="connsiteX9" fmla="*/ 162020 w 193091"/>
                  <a:gd name="connsiteY9" fmla="*/ 11503 h 99904"/>
                  <a:gd name="connsiteX10" fmla="*/ 133445 w 193091"/>
                  <a:gd name="connsiteY10" fmla="*/ 73 h 99904"/>
                  <a:gd name="connsiteX11" fmla="*/ 120586 w 193091"/>
                  <a:gd name="connsiteY11" fmla="*/ 4359 h 99904"/>
                  <a:gd name="connsiteX12" fmla="*/ 61436 w 193091"/>
                  <a:gd name="connsiteY12" fmla="*/ 67891 h 99904"/>
                  <a:gd name="connsiteX13" fmla="*/ 0 w 193091"/>
                  <a:gd name="connsiteY13" fmla="*/ 28076 h 99904"/>
                  <a:gd name="connsiteX14" fmla="*/ 51244 w 193091"/>
                  <a:gd name="connsiteY14" fmla="*/ 88369 h 99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3091" h="99904">
                    <a:moveTo>
                      <a:pt x="51244" y="88369"/>
                    </a:moveTo>
                    <a:cubicBezTo>
                      <a:pt x="54864" y="93808"/>
                      <a:pt x="60246" y="97847"/>
                      <a:pt x="66484" y="99799"/>
                    </a:cubicBezTo>
                    <a:cubicBezTo>
                      <a:pt x="73885" y="100542"/>
                      <a:pt x="81124" y="97313"/>
                      <a:pt x="85534" y="91322"/>
                    </a:cubicBezTo>
                    <a:cubicBezTo>
                      <a:pt x="89859" y="85331"/>
                      <a:pt x="93621" y="78949"/>
                      <a:pt x="96774" y="72272"/>
                    </a:cubicBezTo>
                    <a:cubicBezTo>
                      <a:pt x="105861" y="56127"/>
                      <a:pt x="119929" y="43364"/>
                      <a:pt x="136874" y="35887"/>
                    </a:cubicBezTo>
                    <a:cubicBezTo>
                      <a:pt x="146075" y="58013"/>
                      <a:pt x="159991" y="77873"/>
                      <a:pt x="177641" y="94084"/>
                    </a:cubicBezTo>
                    <a:lnTo>
                      <a:pt x="183547" y="94084"/>
                    </a:lnTo>
                    <a:cubicBezTo>
                      <a:pt x="192767" y="71901"/>
                      <a:pt x="195377" y="47517"/>
                      <a:pt x="191071" y="23885"/>
                    </a:cubicBezTo>
                    <a:cubicBezTo>
                      <a:pt x="189424" y="30019"/>
                      <a:pt x="185223" y="35144"/>
                      <a:pt x="179546" y="37982"/>
                    </a:cubicBezTo>
                    <a:cubicBezTo>
                      <a:pt x="175069" y="28324"/>
                      <a:pt x="169164" y="19399"/>
                      <a:pt x="162020" y="11503"/>
                    </a:cubicBezTo>
                    <a:cubicBezTo>
                      <a:pt x="154705" y="3587"/>
                      <a:pt x="144209" y="-613"/>
                      <a:pt x="133445" y="73"/>
                    </a:cubicBezTo>
                    <a:cubicBezTo>
                      <a:pt x="128959" y="796"/>
                      <a:pt x="124616" y="2244"/>
                      <a:pt x="120586" y="4359"/>
                    </a:cubicBezTo>
                    <a:cubicBezTo>
                      <a:pt x="94107" y="17217"/>
                      <a:pt x="75438" y="42459"/>
                      <a:pt x="61436" y="67891"/>
                    </a:cubicBezTo>
                    <a:cubicBezTo>
                      <a:pt x="41748" y="53432"/>
                      <a:pt x="21241" y="40135"/>
                      <a:pt x="0" y="28076"/>
                    </a:cubicBezTo>
                    <a:cubicBezTo>
                      <a:pt x="15716" y="48460"/>
                      <a:pt x="34004" y="68176"/>
                      <a:pt x="51244" y="88369"/>
                    </a:cubicBezTo>
                    <a:close/>
                  </a:path>
                </a:pathLst>
              </a:custGeom>
              <a:solidFill>
                <a:srgbClr val="000000">
                  <a:alpha val="20000"/>
                </a:srgbClr>
              </a:solidFill>
              <a:ln w="3175" cap="flat">
                <a:solidFill>
                  <a:schemeClr val="tx1"/>
                </a:solidFill>
                <a:prstDash val="solid"/>
                <a:miter/>
              </a:ln>
            </p:spPr>
            <p:txBody>
              <a:bodyPr rtlCol="0" anchor="ctr"/>
              <a:lstStyle/>
              <a:p>
                <a:endParaRPr lang="zh-CN" altLang="en-US"/>
              </a:p>
            </p:txBody>
          </p:sp>
        </p:grpSp>
        <p:sp>
          <p:nvSpPr>
            <p:cNvPr id="36" name="任意多边形: 形状 35">
              <a:extLst>
                <a:ext uri="{FF2B5EF4-FFF2-40B4-BE49-F238E27FC236}">
                  <a16:creationId xmlns:a16="http://schemas.microsoft.com/office/drawing/2014/main" id="{5EE213E8-3EA5-F18D-C7AC-6E020918256B}"/>
                </a:ext>
              </a:extLst>
            </p:cNvPr>
            <p:cNvSpPr/>
            <p:nvPr/>
          </p:nvSpPr>
          <p:spPr>
            <a:xfrm>
              <a:off x="3847536" y="3636594"/>
              <a:ext cx="215291" cy="307312"/>
            </a:xfrm>
            <a:custGeom>
              <a:avLst/>
              <a:gdLst>
                <a:gd name="connsiteX0" fmla="*/ 580638 w 598899"/>
                <a:gd name="connsiteY0" fmla="*/ 165435 h 974044"/>
                <a:gd name="connsiteX1" fmla="*/ 465196 w 598899"/>
                <a:gd name="connsiteY1" fmla="*/ 30847 h 974044"/>
                <a:gd name="connsiteX2" fmla="*/ 171254 w 598899"/>
                <a:gd name="connsiteY2" fmla="*/ 28275 h 974044"/>
                <a:gd name="connsiteX3" fmla="*/ 5233 w 598899"/>
                <a:gd name="connsiteY3" fmla="*/ 203916 h 974044"/>
                <a:gd name="connsiteX4" fmla="*/ 45905 w 598899"/>
                <a:gd name="connsiteY4" fmla="*/ 604538 h 974044"/>
                <a:gd name="connsiteX5" fmla="*/ 93530 w 598899"/>
                <a:gd name="connsiteY5" fmla="*/ 925435 h 974044"/>
                <a:gd name="connsiteX6" fmla="*/ 334608 w 598899"/>
                <a:gd name="connsiteY6" fmla="*/ 962773 h 974044"/>
                <a:gd name="connsiteX7" fmla="*/ 564922 w 598899"/>
                <a:gd name="connsiteY7" fmla="*/ 860284 h 974044"/>
                <a:gd name="connsiteX8" fmla="*/ 567208 w 598899"/>
                <a:gd name="connsiteY8" fmla="*/ 744936 h 974044"/>
                <a:gd name="connsiteX9" fmla="*/ 573304 w 598899"/>
                <a:gd name="connsiteY9" fmla="*/ 328884 h 974044"/>
                <a:gd name="connsiteX10" fmla="*/ 598831 w 598899"/>
                <a:gd name="connsiteY10" fmla="*/ 317073 h 974044"/>
                <a:gd name="connsiteX11" fmla="*/ 580638 w 598899"/>
                <a:gd name="connsiteY11" fmla="*/ 165435 h 974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98899" h="974044">
                  <a:moveTo>
                    <a:pt x="580638" y="165435"/>
                  </a:moveTo>
                  <a:cubicBezTo>
                    <a:pt x="558350" y="51135"/>
                    <a:pt x="482436" y="36276"/>
                    <a:pt x="465196" y="30847"/>
                  </a:cubicBezTo>
                  <a:cubicBezTo>
                    <a:pt x="346419" y="-6586"/>
                    <a:pt x="265171" y="-12873"/>
                    <a:pt x="171254" y="28275"/>
                  </a:cubicBezTo>
                  <a:cubicBezTo>
                    <a:pt x="61240" y="76662"/>
                    <a:pt x="39142" y="78377"/>
                    <a:pt x="5233" y="203916"/>
                  </a:cubicBezTo>
                  <a:cubicBezTo>
                    <a:pt x="-13817" y="272592"/>
                    <a:pt x="23616" y="503859"/>
                    <a:pt x="45905" y="604538"/>
                  </a:cubicBezTo>
                  <a:cubicBezTo>
                    <a:pt x="63717" y="684643"/>
                    <a:pt x="59240" y="892193"/>
                    <a:pt x="93530" y="925435"/>
                  </a:cubicBezTo>
                  <a:cubicBezTo>
                    <a:pt x="157157" y="987062"/>
                    <a:pt x="247359" y="978204"/>
                    <a:pt x="334608" y="962773"/>
                  </a:cubicBezTo>
                  <a:cubicBezTo>
                    <a:pt x="410141" y="949343"/>
                    <a:pt x="536252" y="931436"/>
                    <a:pt x="564922" y="860284"/>
                  </a:cubicBezTo>
                  <a:cubicBezTo>
                    <a:pt x="569018" y="850092"/>
                    <a:pt x="568637" y="807039"/>
                    <a:pt x="567208" y="744936"/>
                  </a:cubicBezTo>
                  <a:cubicBezTo>
                    <a:pt x="562636" y="557008"/>
                    <a:pt x="575209" y="449185"/>
                    <a:pt x="573304" y="328884"/>
                  </a:cubicBezTo>
                  <a:lnTo>
                    <a:pt x="598831" y="317073"/>
                  </a:lnTo>
                  <a:cubicBezTo>
                    <a:pt x="598831" y="317073"/>
                    <a:pt x="601022" y="269544"/>
                    <a:pt x="580638" y="165435"/>
                  </a:cubicBezTo>
                  <a:close/>
                </a:path>
              </a:pathLst>
            </a:custGeom>
            <a:noFill/>
            <a:ln w="3175" cap="flat">
              <a:solidFill>
                <a:srgbClr val="263238"/>
              </a:solidFill>
              <a:prstDash val="solid"/>
              <a:miter/>
            </a:ln>
          </p:spPr>
          <p:txBody>
            <a:bodyPr rtlCol="0" anchor="ctr"/>
            <a:lstStyle/>
            <a:p>
              <a:endParaRPr lang="zh-CN" altLang="en-US"/>
            </a:p>
          </p:txBody>
        </p:sp>
        <p:sp>
          <p:nvSpPr>
            <p:cNvPr id="37" name="任意多边形: 形状 36">
              <a:extLst>
                <a:ext uri="{FF2B5EF4-FFF2-40B4-BE49-F238E27FC236}">
                  <a16:creationId xmlns:a16="http://schemas.microsoft.com/office/drawing/2014/main" id="{271037FF-23BE-4BEA-4AE0-B6D990DB34BD}"/>
                </a:ext>
              </a:extLst>
            </p:cNvPr>
            <p:cNvSpPr/>
            <p:nvPr/>
          </p:nvSpPr>
          <p:spPr>
            <a:xfrm>
              <a:off x="3884788" y="3498864"/>
              <a:ext cx="132133" cy="157528"/>
            </a:xfrm>
            <a:custGeom>
              <a:avLst/>
              <a:gdLst>
                <a:gd name="connsiteX0" fmla="*/ 281940 w 367569"/>
                <a:gd name="connsiteY0" fmla="*/ 442055 h 499294"/>
                <a:gd name="connsiteX1" fmla="*/ 347472 w 367569"/>
                <a:gd name="connsiteY1" fmla="*/ 396240 h 499294"/>
                <a:gd name="connsiteX2" fmla="*/ 367569 w 367569"/>
                <a:gd name="connsiteY2" fmla="*/ 214694 h 499294"/>
                <a:gd name="connsiteX3" fmla="*/ 346614 w 367569"/>
                <a:gd name="connsiteY3" fmla="*/ 122682 h 499294"/>
                <a:gd name="connsiteX4" fmla="*/ 327564 w 367569"/>
                <a:gd name="connsiteY4" fmla="*/ 44577 h 499294"/>
                <a:gd name="connsiteX5" fmla="*/ 281368 w 367569"/>
                <a:gd name="connsiteY5" fmla="*/ 0 h 499294"/>
                <a:gd name="connsiteX6" fmla="*/ 217836 w 367569"/>
                <a:gd name="connsiteY6" fmla="*/ 26860 h 499294"/>
                <a:gd name="connsiteX7" fmla="*/ 127921 w 367569"/>
                <a:gd name="connsiteY7" fmla="*/ 38767 h 499294"/>
                <a:gd name="connsiteX8" fmla="*/ 88201 w 367569"/>
                <a:gd name="connsiteY8" fmla="*/ 161163 h 499294"/>
                <a:gd name="connsiteX9" fmla="*/ 190 w 367569"/>
                <a:gd name="connsiteY9" fmla="*/ 223075 h 499294"/>
                <a:gd name="connsiteX10" fmla="*/ 75152 w 367569"/>
                <a:gd name="connsiteY10" fmla="*/ 277559 h 499294"/>
                <a:gd name="connsiteX11" fmla="*/ 103155 w 367569"/>
                <a:gd name="connsiteY11" fmla="*/ 352234 h 499294"/>
                <a:gd name="connsiteX12" fmla="*/ 103822 w 367569"/>
                <a:gd name="connsiteY12" fmla="*/ 460343 h 499294"/>
                <a:gd name="connsiteX13" fmla="*/ 199072 w 367569"/>
                <a:gd name="connsiteY13" fmla="*/ 498443 h 499294"/>
                <a:gd name="connsiteX14" fmla="*/ 265747 w 367569"/>
                <a:gd name="connsiteY14" fmla="*/ 449390 h 499294"/>
                <a:gd name="connsiteX15" fmla="*/ 281940 w 367569"/>
                <a:gd name="connsiteY15" fmla="*/ 442055 h 499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67569" h="499294">
                  <a:moveTo>
                    <a:pt x="281940" y="442055"/>
                  </a:moveTo>
                  <a:cubicBezTo>
                    <a:pt x="311220" y="442017"/>
                    <a:pt x="337375" y="423729"/>
                    <a:pt x="347472" y="396240"/>
                  </a:cubicBezTo>
                  <a:cubicBezTo>
                    <a:pt x="361188" y="358140"/>
                    <a:pt x="367569" y="236792"/>
                    <a:pt x="367569" y="214694"/>
                  </a:cubicBezTo>
                  <a:cubicBezTo>
                    <a:pt x="367569" y="192596"/>
                    <a:pt x="350139" y="148019"/>
                    <a:pt x="346614" y="122682"/>
                  </a:cubicBezTo>
                  <a:cubicBezTo>
                    <a:pt x="343090" y="97346"/>
                    <a:pt x="327564" y="44577"/>
                    <a:pt x="327564" y="44577"/>
                  </a:cubicBezTo>
                  <a:lnTo>
                    <a:pt x="281368" y="0"/>
                  </a:lnTo>
                  <a:lnTo>
                    <a:pt x="217836" y="26860"/>
                  </a:lnTo>
                  <a:lnTo>
                    <a:pt x="127921" y="38767"/>
                  </a:lnTo>
                  <a:cubicBezTo>
                    <a:pt x="127921" y="38767"/>
                    <a:pt x="111156" y="184595"/>
                    <a:pt x="88201" y="161163"/>
                  </a:cubicBezTo>
                  <a:cubicBezTo>
                    <a:pt x="65246" y="137731"/>
                    <a:pt x="-4096" y="167831"/>
                    <a:pt x="190" y="223075"/>
                  </a:cubicBezTo>
                  <a:cubicBezTo>
                    <a:pt x="4476" y="278321"/>
                    <a:pt x="75152" y="277559"/>
                    <a:pt x="75152" y="277559"/>
                  </a:cubicBezTo>
                  <a:cubicBezTo>
                    <a:pt x="75152" y="277559"/>
                    <a:pt x="92678" y="294799"/>
                    <a:pt x="103155" y="352234"/>
                  </a:cubicBezTo>
                  <a:cubicBezTo>
                    <a:pt x="109709" y="387953"/>
                    <a:pt x="109937" y="424548"/>
                    <a:pt x="103822" y="460343"/>
                  </a:cubicBezTo>
                  <a:cubicBezTo>
                    <a:pt x="126844" y="488661"/>
                    <a:pt x="162868" y="503063"/>
                    <a:pt x="199072" y="498443"/>
                  </a:cubicBezTo>
                  <a:cubicBezTo>
                    <a:pt x="259937" y="490728"/>
                    <a:pt x="265747" y="449390"/>
                    <a:pt x="265747" y="449390"/>
                  </a:cubicBezTo>
                  <a:cubicBezTo>
                    <a:pt x="265747" y="449390"/>
                    <a:pt x="266509" y="442436"/>
                    <a:pt x="281940" y="442055"/>
                  </a:cubicBezTo>
                  <a:close/>
                </a:path>
              </a:pathLst>
            </a:custGeom>
            <a:solidFill>
              <a:srgbClr val="FFFFFF"/>
            </a:solidFill>
            <a:ln w="3175" cap="flat">
              <a:solidFill>
                <a:schemeClr val="tx1"/>
              </a:solidFill>
              <a:prstDash val="solid"/>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id="{713D0134-3FB0-ECFF-7A7E-9D16D792D639}"/>
                </a:ext>
              </a:extLst>
            </p:cNvPr>
            <p:cNvSpPr/>
            <p:nvPr/>
          </p:nvSpPr>
          <p:spPr>
            <a:xfrm>
              <a:off x="3885097" y="3494416"/>
              <a:ext cx="131849" cy="143900"/>
            </a:xfrm>
            <a:custGeom>
              <a:avLst/>
              <a:gdLst>
                <a:gd name="connsiteX0" fmla="*/ 75339 w 366780"/>
                <a:gd name="connsiteY0" fmla="*/ 210979 h 456100"/>
                <a:gd name="connsiteX1" fmla="*/ 1425 w 366780"/>
                <a:gd name="connsiteY1" fmla="*/ 225647 h 456100"/>
                <a:gd name="connsiteX2" fmla="*/ 87913 w 366780"/>
                <a:gd name="connsiteY2" fmla="*/ 294132 h 456100"/>
                <a:gd name="connsiteX3" fmla="*/ 206975 w 366780"/>
                <a:gd name="connsiteY3" fmla="*/ 429387 h 456100"/>
                <a:gd name="connsiteX4" fmla="*/ 298129 w 366780"/>
                <a:gd name="connsiteY4" fmla="*/ 455581 h 456100"/>
                <a:gd name="connsiteX5" fmla="*/ 348040 w 366780"/>
                <a:gd name="connsiteY5" fmla="*/ 403574 h 456100"/>
                <a:gd name="connsiteX6" fmla="*/ 364518 w 366780"/>
                <a:gd name="connsiteY6" fmla="*/ 282892 h 456100"/>
                <a:gd name="connsiteX7" fmla="*/ 360042 w 366780"/>
                <a:gd name="connsiteY7" fmla="*/ 198025 h 456100"/>
                <a:gd name="connsiteX8" fmla="*/ 336706 w 366780"/>
                <a:gd name="connsiteY8" fmla="*/ 85725 h 456100"/>
                <a:gd name="connsiteX9" fmla="*/ 264982 w 366780"/>
                <a:gd name="connsiteY9" fmla="*/ 0 h 456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66780" h="456100">
                  <a:moveTo>
                    <a:pt x="75339" y="210979"/>
                  </a:moveTo>
                  <a:cubicBezTo>
                    <a:pt x="61814" y="191929"/>
                    <a:pt x="13237" y="161068"/>
                    <a:pt x="1425" y="225647"/>
                  </a:cubicBezTo>
                  <a:cubicBezTo>
                    <a:pt x="-10386" y="290227"/>
                    <a:pt x="54099" y="286131"/>
                    <a:pt x="87913" y="294132"/>
                  </a:cubicBezTo>
                  <a:cubicBezTo>
                    <a:pt x="113249" y="336328"/>
                    <a:pt x="164113" y="407194"/>
                    <a:pt x="206975" y="429387"/>
                  </a:cubicBezTo>
                  <a:cubicBezTo>
                    <a:pt x="233550" y="443198"/>
                    <a:pt x="266792" y="459200"/>
                    <a:pt x="298129" y="455581"/>
                  </a:cubicBezTo>
                  <a:cubicBezTo>
                    <a:pt x="329467" y="451961"/>
                    <a:pt x="341944" y="433197"/>
                    <a:pt x="348040" y="403574"/>
                  </a:cubicBezTo>
                  <a:cubicBezTo>
                    <a:pt x="356479" y="363807"/>
                    <a:pt x="361985" y="323469"/>
                    <a:pt x="364518" y="282892"/>
                  </a:cubicBezTo>
                  <a:cubicBezTo>
                    <a:pt x="366043" y="257080"/>
                    <a:pt x="370519" y="222504"/>
                    <a:pt x="360042" y="198025"/>
                  </a:cubicBezTo>
                  <a:cubicBezTo>
                    <a:pt x="344992" y="162687"/>
                    <a:pt x="348231" y="121825"/>
                    <a:pt x="336706" y="85725"/>
                  </a:cubicBezTo>
                  <a:cubicBezTo>
                    <a:pt x="325180" y="49625"/>
                    <a:pt x="293938" y="23146"/>
                    <a:pt x="264982" y="0"/>
                  </a:cubicBezTo>
                </a:path>
              </a:pathLst>
            </a:custGeom>
            <a:noFill/>
            <a:ln w="3175" cap="rnd">
              <a:solidFill>
                <a:srgbClr val="263238"/>
              </a:solidFill>
              <a:prstDash val="solid"/>
              <a:round/>
            </a:ln>
          </p:spPr>
          <p:txBody>
            <a:bodyPr rtlCol="0" anchor="ctr"/>
            <a:lstStyle/>
            <a:p>
              <a:endParaRPr lang="zh-CN" altLang="en-US"/>
            </a:p>
          </p:txBody>
        </p:sp>
        <p:sp>
          <p:nvSpPr>
            <p:cNvPr id="39" name="任意多边形: 形状 38">
              <a:extLst>
                <a:ext uri="{FF2B5EF4-FFF2-40B4-BE49-F238E27FC236}">
                  <a16:creationId xmlns:a16="http://schemas.microsoft.com/office/drawing/2014/main" id="{C3DE9265-DF9E-85D5-C394-43484D12801A}"/>
                </a:ext>
              </a:extLst>
            </p:cNvPr>
            <p:cNvSpPr/>
            <p:nvPr/>
          </p:nvSpPr>
          <p:spPr>
            <a:xfrm>
              <a:off x="3953913" y="3543121"/>
              <a:ext cx="24864" cy="10406"/>
            </a:xfrm>
            <a:custGeom>
              <a:avLst/>
              <a:gdLst>
                <a:gd name="connsiteX0" fmla="*/ 16 w 69167"/>
                <a:gd name="connsiteY0" fmla="*/ 32984 h 32983"/>
                <a:gd name="connsiteX1" fmla="*/ 53737 w 69167"/>
                <a:gd name="connsiteY1" fmla="*/ 32984 h 32983"/>
                <a:gd name="connsiteX2" fmla="*/ 69168 w 69167"/>
                <a:gd name="connsiteY2" fmla="*/ 13934 h 32983"/>
                <a:gd name="connsiteX3" fmla="*/ 27448 w 69167"/>
                <a:gd name="connsiteY3" fmla="*/ 2027 h 32983"/>
                <a:gd name="connsiteX4" fmla="*/ 16 w 69167"/>
                <a:gd name="connsiteY4" fmla="*/ 32984 h 329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167" h="32983">
                  <a:moveTo>
                    <a:pt x="16" y="32984"/>
                  </a:moveTo>
                  <a:cubicBezTo>
                    <a:pt x="19828" y="20696"/>
                    <a:pt x="37069" y="15362"/>
                    <a:pt x="53737" y="32984"/>
                  </a:cubicBezTo>
                  <a:cubicBezTo>
                    <a:pt x="58405" y="32984"/>
                    <a:pt x="69168" y="13934"/>
                    <a:pt x="69168" y="13934"/>
                  </a:cubicBezTo>
                  <a:cubicBezTo>
                    <a:pt x="59100" y="1665"/>
                    <a:pt x="42479" y="-3078"/>
                    <a:pt x="27448" y="2027"/>
                  </a:cubicBezTo>
                  <a:cubicBezTo>
                    <a:pt x="-1603" y="9076"/>
                    <a:pt x="16" y="32984"/>
                    <a:pt x="16" y="32984"/>
                  </a:cubicBezTo>
                  <a:close/>
                </a:path>
              </a:pathLst>
            </a:custGeom>
            <a:solidFill>
              <a:srgbClr val="263238"/>
            </a:solidFill>
            <a:ln w="3175" cap="flat">
              <a:solidFill>
                <a:schemeClr val="tx1"/>
              </a:solidFill>
              <a:prstDash val="solid"/>
              <a:miter/>
            </a:ln>
          </p:spPr>
          <p:txBody>
            <a:bodyPr rtlCol="0" anchor="ctr"/>
            <a:lstStyle/>
            <a:p>
              <a:endParaRPr lang="zh-CN" altLang="en-US"/>
            </a:p>
          </p:txBody>
        </p:sp>
        <p:sp>
          <p:nvSpPr>
            <p:cNvPr id="40" name="任意多边形: 形状 39">
              <a:extLst>
                <a:ext uri="{FF2B5EF4-FFF2-40B4-BE49-F238E27FC236}">
                  <a16:creationId xmlns:a16="http://schemas.microsoft.com/office/drawing/2014/main" id="{342BA3D1-C00D-2F0F-F337-7315DB2B4C0D}"/>
                </a:ext>
              </a:extLst>
            </p:cNvPr>
            <p:cNvSpPr/>
            <p:nvPr/>
          </p:nvSpPr>
          <p:spPr>
            <a:xfrm>
              <a:off x="3969772" y="3598755"/>
              <a:ext cx="19277" cy="7527"/>
            </a:xfrm>
            <a:custGeom>
              <a:avLst/>
              <a:gdLst>
                <a:gd name="connsiteX0" fmla="*/ 0 w 53625"/>
                <a:gd name="connsiteY0" fmla="*/ 0 h 23858"/>
                <a:gd name="connsiteX1" fmla="*/ 53626 w 53625"/>
                <a:gd name="connsiteY1" fmla="*/ 23431 h 23858"/>
              </a:gdLst>
              <a:ahLst/>
              <a:cxnLst>
                <a:cxn ang="0">
                  <a:pos x="connsiteX0" y="connsiteY0"/>
                </a:cxn>
                <a:cxn ang="0">
                  <a:pos x="connsiteX1" y="connsiteY1"/>
                </a:cxn>
              </a:cxnLst>
              <a:rect l="l" t="t" r="r" b="b"/>
              <a:pathLst>
                <a:path w="53625" h="23858">
                  <a:moveTo>
                    <a:pt x="0" y="0"/>
                  </a:moveTo>
                  <a:cubicBezTo>
                    <a:pt x="13621" y="19621"/>
                    <a:pt x="28099" y="25622"/>
                    <a:pt x="53626" y="23431"/>
                  </a:cubicBezTo>
                </a:path>
              </a:pathLst>
            </a:custGeom>
            <a:noFill/>
            <a:ln w="3175" cap="rnd">
              <a:solidFill>
                <a:srgbClr val="263238"/>
              </a:solidFill>
              <a:prstDash val="solid"/>
              <a:round/>
            </a:ln>
          </p:spPr>
          <p:txBody>
            <a:bodyPr rtlCol="0" anchor="ctr"/>
            <a:lstStyle/>
            <a:p>
              <a:endParaRPr lang="zh-CN" altLang="en-US"/>
            </a:p>
          </p:txBody>
        </p:sp>
        <p:sp>
          <p:nvSpPr>
            <p:cNvPr id="41" name="任意多边形: 形状 40">
              <a:extLst>
                <a:ext uri="{FF2B5EF4-FFF2-40B4-BE49-F238E27FC236}">
                  <a16:creationId xmlns:a16="http://schemas.microsoft.com/office/drawing/2014/main" id="{9F6C9F33-2E50-0FC1-B42A-5BE058180986}"/>
                </a:ext>
              </a:extLst>
            </p:cNvPr>
            <p:cNvSpPr/>
            <p:nvPr/>
          </p:nvSpPr>
          <p:spPr>
            <a:xfrm>
              <a:off x="3963801" y="3563024"/>
              <a:ext cx="5920" cy="10280"/>
            </a:xfrm>
            <a:custGeom>
              <a:avLst/>
              <a:gdLst>
                <a:gd name="connsiteX0" fmla="*/ 6800 w 16469"/>
                <a:gd name="connsiteY0" fmla="*/ 0 h 32584"/>
                <a:gd name="connsiteX1" fmla="*/ 16325 w 16469"/>
                <a:gd name="connsiteY1" fmla="*/ 15621 h 32584"/>
                <a:gd name="connsiteX2" fmla="*/ 9657 w 16469"/>
                <a:gd name="connsiteY2" fmla="*/ 32576 h 32584"/>
                <a:gd name="connsiteX3" fmla="*/ 132 w 16469"/>
                <a:gd name="connsiteY3" fmla="*/ 16955 h 32584"/>
                <a:gd name="connsiteX4" fmla="*/ 6800 w 16469"/>
                <a:gd name="connsiteY4" fmla="*/ 0 h 32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69" h="32584">
                  <a:moveTo>
                    <a:pt x="6800" y="0"/>
                  </a:moveTo>
                  <a:cubicBezTo>
                    <a:pt x="11181" y="0"/>
                    <a:pt x="15468" y="6572"/>
                    <a:pt x="16325" y="15621"/>
                  </a:cubicBezTo>
                  <a:cubicBezTo>
                    <a:pt x="17182" y="24670"/>
                    <a:pt x="14134" y="32290"/>
                    <a:pt x="9657" y="32576"/>
                  </a:cubicBezTo>
                  <a:cubicBezTo>
                    <a:pt x="5181" y="32861"/>
                    <a:pt x="990" y="25908"/>
                    <a:pt x="132" y="16955"/>
                  </a:cubicBezTo>
                  <a:cubicBezTo>
                    <a:pt x="-725" y="8001"/>
                    <a:pt x="2704" y="381"/>
                    <a:pt x="6800" y="0"/>
                  </a:cubicBezTo>
                  <a:close/>
                </a:path>
              </a:pathLst>
            </a:custGeom>
            <a:solidFill>
              <a:srgbClr val="263238"/>
            </a:solidFill>
            <a:ln w="3175" cap="flat">
              <a:solidFill>
                <a:schemeClr val="tx1"/>
              </a:solid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EBC42F8F-BEE2-8F97-8E95-75C83A95F408}"/>
                </a:ext>
              </a:extLst>
            </p:cNvPr>
            <p:cNvSpPr/>
            <p:nvPr/>
          </p:nvSpPr>
          <p:spPr>
            <a:xfrm>
              <a:off x="3998525" y="3558997"/>
              <a:ext cx="5899" cy="10312"/>
            </a:xfrm>
            <a:custGeom>
              <a:avLst/>
              <a:gdLst>
                <a:gd name="connsiteX0" fmla="*/ 6787 w 16411"/>
                <a:gd name="connsiteY0" fmla="*/ 0 h 32685"/>
                <a:gd name="connsiteX1" fmla="*/ 16312 w 16411"/>
                <a:gd name="connsiteY1" fmla="*/ 15526 h 32685"/>
                <a:gd name="connsiteX2" fmla="*/ 9645 w 16411"/>
                <a:gd name="connsiteY2" fmla="*/ 32671 h 32685"/>
                <a:gd name="connsiteX3" fmla="*/ 120 w 16411"/>
                <a:gd name="connsiteY3" fmla="*/ 17050 h 32685"/>
                <a:gd name="connsiteX4" fmla="*/ 6787 w 16411"/>
                <a:gd name="connsiteY4" fmla="*/ 0 h 326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11" h="32685">
                  <a:moveTo>
                    <a:pt x="6787" y="0"/>
                  </a:moveTo>
                  <a:cubicBezTo>
                    <a:pt x="11359" y="0"/>
                    <a:pt x="15646" y="6477"/>
                    <a:pt x="16312" y="15526"/>
                  </a:cubicBezTo>
                  <a:cubicBezTo>
                    <a:pt x="16979" y="24575"/>
                    <a:pt x="14217" y="32290"/>
                    <a:pt x="9645" y="32671"/>
                  </a:cubicBezTo>
                  <a:cubicBezTo>
                    <a:pt x="5073" y="33052"/>
                    <a:pt x="882" y="26003"/>
                    <a:pt x="120" y="17050"/>
                  </a:cubicBezTo>
                  <a:cubicBezTo>
                    <a:pt x="-642" y="8096"/>
                    <a:pt x="2311" y="476"/>
                    <a:pt x="6787" y="0"/>
                  </a:cubicBezTo>
                  <a:close/>
                </a:path>
              </a:pathLst>
            </a:custGeom>
            <a:solidFill>
              <a:srgbClr val="263238"/>
            </a:solidFill>
            <a:ln w="3175" cap="flat">
              <a:solidFill>
                <a:schemeClr val="tx1"/>
              </a:solid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F11962AC-B612-B8D1-2305-BB79D7001C28}"/>
                </a:ext>
              </a:extLst>
            </p:cNvPr>
            <p:cNvSpPr/>
            <p:nvPr/>
          </p:nvSpPr>
          <p:spPr>
            <a:xfrm>
              <a:off x="3996240" y="3540377"/>
              <a:ext cx="12336" cy="10415"/>
            </a:xfrm>
            <a:custGeom>
              <a:avLst/>
              <a:gdLst>
                <a:gd name="connsiteX0" fmla="*/ 2476 w 34316"/>
                <a:gd name="connsiteY0" fmla="*/ 31203 h 33012"/>
                <a:gd name="connsiteX1" fmla="*/ 33147 w 34316"/>
                <a:gd name="connsiteY1" fmla="*/ 28250 h 33012"/>
                <a:gd name="connsiteX2" fmla="*/ 22860 w 34316"/>
                <a:gd name="connsiteY2" fmla="*/ 1390 h 33012"/>
                <a:gd name="connsiteX3" fmla="*/ 0 w 34316"/>
                <a:gd name="connsiteY3" fmla="*/ 9486 h 33012"/>
                <a:gd name="connsiteX4" fmla="*/ 667 w 34316"/>
                <a:gd name="connsiteY4" fmla="*/ 33013 h 330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316" h="33012">
                  <a:moveTo>
                    <a:pt x="2476" y="31203"/>
                  </a:moveTo>
                  <a:cubicBezTo>
                    <a:pt x="2476" y="31203"/>
                    <a:pt x="24384" y="20535"/>
                    <a:pt x="33147" y="28250"/>
                  </a:cubicBezTo>
                  <a:cubicBezTo>
                    <a:pt x="33147" y="28250"/>
                    <a:pt x="39433" y="6438"/>
                    <a:pt x="22860" y="1390"/>
                  </a:cubicBezTo>
                  <a:cubicBezTo>
                    <a:pt x="14288" y="-2173"/>
                    <a:pt x="4420" y="1323"/>
                    <a:pt x="0" y="9486"/>
                  </a:cubicBezTo>
                  <a:lnTo>
                    <a:pt x="667" y="33013"/>
                  </a:lnTo>
                  <a:close/>
                </a:path>
              </a:pathLst>
            </a:custGeom>
            <a:solidFill>
              <a:srgbClr val="263238"/>
            </a:solidFill>
            <a:ln w="3175" cap="flat">
              <a:solidFill>
                <a:schemeClr val="tx1"/>
              </a:solid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CAB8E338-3746-B4DF-9134-A4C7F1EA43B5}"/>
                </a:ext>
              </a:extLst>
            </p:cNvPr>
            <p:cNvSpPr/>
            <p:nvPr/>
          </p:nvSpPr>
          <p:spPr>
            <a:xfrm>
              <a:off x="3916562" y="3587215"/>
              <a:ext cx="64251" cy="69540"/>
            </a:xfrm>
            <a:custGeom>
              <a:avLst/>
              <a:gdLst>
                <a:gd name="connsiteX0" fmla="*/ 178689 w 178734"/>
                <a:gd name="connsiteY0" fmla="*/ 160115 h 220410"/>
                <a:gd name="connsiteX1" fmla="*/ 159639 w 178734"/>
                <a:gd name="connsiteY1" fmla="*/ 206597 h 220410"/>
                <a:gd name="connsiteX2" fmla="*/ 123444 w 178734"/>
                <a:gd name="connsiteY2" fmla="*/ 220123 h 220410"/>
                <a:gd name="connsiteX3" fmla="*/ 15716 w 178734"/>
                <a:gd name="connsiteY3" fmla="*/ 180308 h 220410"/>
                <a:gd name="connsiteX4" fmla="*/ 18479 w 178734"/>
                <a:gd name="connsiteY4" fmla="*/ 100965 h 220410"/>
                <a:gd name="connsiteX5" fmla="*/ 0 w 178734"/>
                <a:gd name="connsiteY5" fmla="*/ 0 h 220410"/>
                <a:gd name="connsiteX6" fmla="*/ 178689 w 178734"/>
                <a:gd name="connsiteY6" fmla="*/ 160115 h 220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8734" h="220410">
                  <a:moveTo>
                    <a:pt x="178689" y="160115"/>
                  </a:moveTo>
                  <a:cubicBezTo>
                    <a:pt x="179261" y="160115"/>
                    <a:pt x="174593" y="196406"/>
                    <a:pt x="159639" y="206597"/>
                  </a:cubicBezTo>
                  <a:cubicBezTo>
                    <a:pt x="149638" y="215379"/>
                    <a:pt x="136760" y="220199"/>
                    <a:pt x="123444" y="220123"/>
                  </a:cubicBezTo>
                  <a:cubicBezTo>
                    <a:pt x="92678" y="222790"/>
                    <a:pt x="31813" y="206693"/>
                    <a:pt x="15716" y="180308"/>
                  </a:cubicBezTo>
                  <a:cubicBezTo>
                    <a:pt x="21631" y="154267"/>
                    <a:pt x="22565" y="127349"/>
                    <a:pt x="18479" y="100965"/>
                  </a:cubicBezTo>
                  <a:cubicBezTo>
                    <a:pt x="15716" y="66780"/>
                    <a:pt x="9525" y="32947"/>
                    <a:pt x="0" y="0"/>
                  </a:cubicBezTo>
                  <a:cubicBezTo>
                    <a:pt x="0" y="0"/>
                    <a:pt x="79724" y="148304"/>
                    <a:pt x="178689" y="160115"/>
                  </a:cubicBezTo>
                  <a:close/>
                </a:path>
              </a:pathLst>
            </a:custGeom>
            <a:noFill/>
            <a:ln w="3175" cap="rnd">
              <a:solidFill>
                <a:srgbClr val="263238"/>
              </a:solidFill>
              <a:prstDash val="solid"/>
              <a:round/>
            </a:ln>
          </p:spPr>
          <p:txBody>
            <a:bodyPr rtlCol="0" anchor="ctr"/>
            <a:lstStyle/>
            <a:p>
              <a:endParaRPr lang="zh-CN" altLang="en-US"/>
            </a:p>
          </p:txBody>
        </p:sp>
        <p:sp>
          <p:nvSpPr>
            <p:cNvPr id="45" name="任意多边形: 形状 44">
              <a:extLst>
                <a:ext uri="{FF2B5EF4-FFF2-40B4-BE49-F238E27FC236}">
                  <a16:creationId xmlns:a16="http://schemas.microsoft.com/office/drawing/2014/main" id="{BB762D44-D524-7A6E-A29A-7C4F84F6ACD9}"/>
                </a:ext>
              </a:extLst>
            </p:cNvPr>
            <p:cNvSpPr/>
            <p:nvPr/>
          </p:nvSpPr>
          <p:spPr>
            <a:xfrm>
              <a:off x="3909245" y="3635478"/>
              <a:ext cx="64704" cy="39998"/>
            </a:xfrm>
            <a:custGeom>
              <a:avLst/>
              <a:gdLst>
                <a:gd name="connsiteX0" fmla="*/ 43407 w 179995"/>
                <a:gd name="connsiteY0" fmla="*/ 0 h 126777"/>
                <a:gd name="connsiteX1" fmla="*/ 735 w 179995"/>
                <a:gd name="connsiteY1" fmla="*/ 20479 h 126777"/>
                <a:gd name="connsiteX2" fmla="*/ 12069 w 179995"/>
                <a:gd name="connsiteY2" fmla="*/ 46292 h 126777"/>
                <a:gd name="connsiteX3" fmla="*/ 117607 w 179995"/>
                <a:gd name="connsiteY3" fmla="*/ 126778 h 126777"/>
                <a:gd name="connsiteX4" fmla="*/ 179995 w 179995"/>
                <a:gd name="connsiteY4" fmla="*/ 58674 h 126777"/>
                <a:gd name="connsiteX5" fmla="*/ 53789 w 179995"/>
                <a:gd name="connsiteY5" fmla="*/ 5810 h 126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9995" h="126777">
                  <a:moveTo>
                    <a:pt x="43407" y="0"/>
                  </a:moveTo>
                  <a:cubicBezTo>
                    <a:pt x="22452" y="4953"/>
                    <a:pt x="5307" y="6096"/>
                    <a:pt x="735" y="20479"/>
                  </a:cubicBezTo>
                  <a:cubicBezTo>
                    <a:pt x="-2313" y="30004"/>
                    <a:pt x="4640" y="38386"/>
                    <a:pt x="12069" y="46292"/>
                  </a:cubicBezTo>
                  <a:cubicBezTo>
                    <a:pt x="42959" y="78324"/>
                    <a:pt x="78545" y="105461"/>
                    <a:pt x="117607" y="126778"/>
                  </a:cubicBezTo>
                  <a:cubicBezTo>
                    <a:pt x="134742" y="100975"/>
                    <a:pt x="155792" y="78000"/>
                    <a:pt x="179995" y="58674"/>
                  </a:cubicBezTo>
                  <a:cubicBezTo>
                    <a:pt x="134742" y="49921"/>
                    <a:pt x="91775" y="31928"/>
                    <a:pt x="53789" y="5810"/>
                  </a:cubicBezTo>
                  <a:close/>
                </a:path>
              </a:pathLst>
            </a:custGeom>
            <a:solidFill>
              <a:srgbClr val="FFFFFF"/>
            </a:solidFill>
            <a:ln w="3175" cap="rnd">
              <a:solidFill>
                <a:srgbClr val="263238"/>
              </a:solidFill>
              <a:prstDash val="solid"/>
              <a:round/>
            </a:ln>
          </p:spPr>
          <p:txBody>
            <a:bodyPr rtlCol="0" anchor="ctr"/>
            <a:lstStyle/>
            <a:p>
              <a:endParaRPr lang="zh-CN" altLang="en-US"/>
            </a:p>
          </p:txBody>
        </p:sp>
        <p:sp>
          <p:nvSpPr>
            <p:cNvPr id="46" name="任意多边形: 形状 45">
              <a:extLst>
                <a:ext uri="{FF2B5EF4-FFF2-40B4-BE49-F238E27FC236}">
                  <a16:creationId xmlns:a16="http://schemas.microsoft.com/office/drawing/2014/main" id="{9F6E782E-E171-86FE-7EFE-00F94F06DDFB}"/>
                </a:ext>
              </a:extLst>
            </p:cNvPr>
            <p:cNvSpPr/>
            <p:nvPr/>
          </p:nvSpPr>
          <p:spPr>
            <a:xfrm>
              <a:off x="3972306" y="3638633"/>
              <a:ext cx="23947" cy="30051"/>
            </a:xfrm>
            <a:custGeom>
              <a:avLst/>
              <a:gdLst>
                <a:gd name="connsiteX0" fmla="*/ 24194 w 66616"/>
                <a:gd name="connsiteY0" fmla="*/ 0 h 95250"/>
                <a:gd name="connsiteX1" fmla="*/ 55340 w 66616"/>
                <a:gd name="connsiteY1" fmla="*/ 16669 h 95250"/>
                <a:gd name="connsiteX2" fmla="*/ 62389 w 66616"/>
                <a:gd name="connsiteY2" fmla="*/ 95250 h 95250"/>
                <a:gd name="connsiteX3" fmla="*/ 0 w 66616"/>
                <a:gd name="connsiteY3" fmla="*/ 45149 h 95250"/>
                <a:gd name="connsiteX4" fmla="*/ 24194 w 66616"/>
                <a:gd name="connsiteY4" fmla="*/ 0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16" h="95250">
                  <a:moveTo>
                    <a:pt x="24194" y="0"/>
                  </a:moveTo>
                  <a:cubicBezTo>
                    <a:pt x="36633" y="286"/>
                    <a:pt x="48196" y="6477"/>
                    <a:pt x="55340" y="16669"/>
                  </a:cubicBezTo>
                  <a:cubicBezTo>
                    <a:pt x="64294" y="26861"/>
                    <a:pt x="71533" y="68675"/>
                    <a:pt x="62389" y="95250"/>
                  </a:cubicBezTo>
                  <a:cubicBezTo>
                    <a:pt x="42005" y="71628"/>
                    <a:pt x="29432" y="35909"/>
                    <a:pt x="0" y="45149"/>
                  </a:cubicBezTo>
                  <a:cubicBezTo>
                    <a:pt x="23050" y="37910"/>
                    <a:pt x="24194" y="0"/>
                    <a:pt x="24194" y="0"/>
                  </a:cubicBezTo>
                  <a:close/>
                </a:path>
              </a:pathLst>
            </a:custGeom>
            <a:solidFill>
              <a:srgbClr val="FFFFFF"/>
            </a:solidFill>
            <a:ln w="3175" cap="rnd">
              <a:solidFill>
                <a:srgbClr val="263238"/>
              </a:solidFill>
              <a:prstDash val="solid"/>
              <a:round/>
            </a:ln>
          </p:spPr>
          <p:txBody>
            <a:bodyPr rtlCol="0" anchor="ctr"/>
            <a:lstStyle/>
            <a:p>
              <a:endParaRPr lang="zh-CN" altLang="en-US"/>
            </a:p>
          </p:txBody>
        </p:sp>
        <p:sp>
          <p:nvSpPr>
            <p:cNvPr id="47" name="任意多边形: 形状 46">
              <a:extLst>
                <a:ext uri="{FF2B5EF4-FFF2-40B4-BE49-F238E27FC236}">
                  <a16:creationId xmlns:a16="http://schemas.microsoft.com/office/drawing/2014/main" id="{489F5941-686E-EA13-89C0-DC89D79B4B78}"/>
                </a:ext>
              </a:extLst>
            </p:cNvPr>
            <p:cNvSpPr/>
            <p:nvPr/>
          </p:nvSpPr>
          <p:spPr>
            <a:xfrm>
              <a:off x="3923685" y="3596772"/>
              <a:ext cx="55675" cy="49989"/>
            </a:xfrm>
            <a:custGeom>
              <a:avLst/>
              <a:gdLst>
                <a:gd name="connsiteX0" fmla="*/ 0 w 154876"/>
                <a:gd name="connsiteY0" fmla="*/ 0 h 158443"/>
                <a:gd name="connsiteX1" fmla="*/ 82582 w 154876"/>
                <a:gd name="connsiteY1" fmla="*/ 155829 h 158443"/>
                <a:gd name="connsiteX2" fmla="*/ 154876 w 154876"/>
                <a:gd name="connsiteY2" fmla="*/ 133636 h 158443"/>
                <a:gd name="connsiteX3" fmla="*/ 0 w 154876"/>
                <a:gd name="connsiteY3" fmla="*/ 0 h 158443"/>
              </a:gdLst>
              <a:ahLst/>
              <a:cxnLst>
                <a:cxn ang="0">
                  <a:pos x="connsiteX0" y="connsiteY0"/>
                </a:cxn>
                <a:cxn ang="0">
                  <a:pos x="connsiteX1" y="connsiteY1"/>
                </a:cxn>
                <a:cxn ang="0">
                  <a:pos x="connsiteX2" y="connsiteY2"/>
                </a:cxn>
                <a:cxn ang="0">
                  <a:pos x="connsiteX3" y="connsiteY3"/>
                </a:cxn>
              </a:cxnLst>
              <a:rect l="l" t="t" r="r" b="b"/>
              <a:pathLst>
                <a:path w="154876" h="158443">
                  <a:moveTo>
                    <a:pt x="0" y="0"/>
                  </a:moveTo>
                  <a:cubicBezTo>
                    <a:pt x="0" y="0"/>
                    <a:pt x="38671" y="142304"/>
                    <a:pt x="82582" y="155829"/>
                  </a:cubicBezTo>
                  <a:cubicBezTo>
                    <a:pt x="108947" y="163249"/>
                    <a:pt x="137217" y="154572"/>
                    <a:pt x="154876" y="133636"/>
                  </a:cubicBezTo>
                  <a:cubicBezTo>
                    <a:pt x="73819" y="107156"/>
                    <a:pt x="0" y="0"/>
                    <a:pt x="0" y="0"/>
                  </a:cubicBezTo>
                  <a:close/>
                </a:path>
              </a:pathLst>
            </a:custGeom>
            <a:solidFill>
              <a:schemeClr val="tx1"/>
            </a:solidFill>
            <a:ln w="3175" cap="flat">
              <a:solidFill>
                <a:schemeClr val="tx1"/>
              </a:solid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id="{1AA452CB-66CB-2A82-9B9E-7B6D01EFDB88}"/>
                </a:ext>
              </a:extLst>
            </p:cNvPr>
            <p:cNvSpPr/>
            <p:nvPr/>
          </p:nvSpPr>
          <p:spPr>
            <a:xfrm>
              <a:off x="3875726" y="3467918"/>
              <a:ext cx="151143" cy="122517"/>
            </a:xfrm>
            <a:custGeom>
              <a:avLst/>
              <a:gdLst>
                <a:gd name="connsiteX0" fmla="*/ 177148 w 420452"/>
                <a:gd name="connsiteY0" fmla="*/ 248405 h 388326"/>
                <a:gd name="connsiteX1" fmla="*/ 151144 w 420452"/>
                <a:gd name="connsiteY1" fmla="*/ 338987 h 388326"/>
                <a:gd name="connsiteX2" fmla="*/ 141619 w 420452"/>
                <a:gd name="connsiteY2" fmla="*/ 388327 h 388326"/>
                <a:gd name="connsiteX3" fmla="*/ 123808 w 420452"/>
                <a:gd name="connsiteY3" fmla="*/ 346322 h 388326"/>
                <a:gd name="connsiteX4" fmla="*/ 109044 w 420452"/>
                <a:gd name="connsiteY4" fmla="*/ 299363 h 388326"/>
                <a:gd name="connsiteX5" fmla="*/ 69991 w 420452"/>
                <a:gd name="connsiteY5" fmla="*/ 274979 h 388326"/>
                <a:gd name="connsiteX6" fmla="*/ 36844 w 420452"/>
                <a:gd name="connsiteY6" fmla="*/ 300506 h 388326"/>
                <a:gd name="connsiteX7" fmla="*/ 38178 w 420452"/>
                <a:gd name="connsiteY7" fmla="*/ 344131 h 388326"/>
                <a:gd name="connsiteX8" fmla="*/ 15699 w 420452"/>
                <a:gd name="connsiteY8" fmla="*/ 290315 h 388326"/>
                <a:gd name="connsiteX9" fmla="*/ 13603 w 420452"/>
                <a:gd name="connsiteY9" fmla="*/ 245166 h 388326"/>
                <a:gd name="connsiteX10" fmla="*/ 554 w 420452"/>
                <a:gd name="connsiteY10" fmla="*/ 199351 h 388326"/>
                <a:gd name="connsiteX11" fmla="*/ 25986 w 420452"/>
                <a:gd name="connsiteY11" fmla="*/ 121246 h 388326"/>
                <a:gd name="connsiteX12" fmla="*/ 74278 w 420452"/>
                <a:gd name="connsiteY12" fmla="*/ 57238 h 388326"/>
                <a:gd name="connsiteX13" fmla="*/ 134666 w 420452"/>
                <a:gd name="connsiteY13" fmla="*/ 24662 h 388326"/>
                <a:gd name="connsiteX14" fmla="*/ 287733 w 420452"/>
                <a:gd name="connsiteY14" fmla="*/ 2469 h 388326"/>
                <a:gd name="connsiteX15" fmla="*/ 411558 w 420452"/>
                <a:gd name="connsiteY15" fmla="*/ 87242 h 388326"/>
                <a:gd name="connsiteX16" fmla="*/ 418702 w 420452"/>
                <a:gd name="connsiteY16" fmla="*/ 138486 h 388326"/>
                <a:gd name="connsiteX17" fmla="*/ 355284 w 420452"/>
                <a:gd name="connsiteY17" fmla="*/ 173843 h 388326"/>
                <a:gd name="connsiteX18" fmla="*/ 331738 w 420452"/>
                <a:gd name="connsiteY18" fmla="*/ 159441 h 388326"/>
                <a:gd name="connsiteX19" fmla="*/ 363457 w 420452"/>
                <a:gd name="connsiteY19" fmla="*/ 156393 h 388326"/>
                <a:gd name="connsiteX20" fmla="*/ 380316 w 420452"/>
                <a:gd name="connsiteY20" fmla="*/ 130485 h 388326"/>
                <a:gd name="connsiteX21" fmla="*/ 354065 w 420452"/>
                <a:gd name="connsiteY21" fmla="*/ 107099 h 388326"/>
                <a:gd name="connsiteX22" fmla="*/ 350217 w 420452"/>
                <a:gd name="connsiteY22" fmla="*/ 107625 h 388326"/>
                <a:gd name="connsiteX23" fmla="*/ 336215 w 420452"/>
                <a:gd name="connsiteY23" fmla="*/ 137359 h 388326"/>
                <a:gd name="connsiteX24" fmla="*/ 339073 w 420452"/>
                <a:gd name="connsiteY24" fmla="*/ 142868 h 388326"/>
                <a:gd name="connsiteX25" fmla="*/ 322594 w 420452"/>
                <a:gd name="connsiteY25" fmla="*/ 134581 h 388326"/>
                <a:gd name="connsiteX26" fmla="*/ 320784 w 420452"/>
                <a:gd name="connsiteY26" fmla="*/ 145535 h 388326"/>
                <a:gd name="connsiteX27" fmla="*/ 301734 w 420452"/>
                <a:gd name="connsiteY27" fmla="*/ 132104 h 388326"/>
                <a:gd name="connsiteX28" fmla="*/ 300306 w 420452"/>
                <a:gd name="connsiteY28" fmla="*/ 141629 h 388326"/>
                <a:gd name="connsiteX29" fmla="*/ 208961 w 420452"/>
                <a:gd name="connsiteY29" fmla="*/ 143915 h 388326"/>
                <a:gd name="connsiteX30" fmla="*/ 177814 w 420452"/>
                <a:gd name="connsiteY30" fmla="*/ 150011 h 388326"/>
                <a:gd name="connsiteX31" fmla="*/ 161050 w 420452"/>
                <a:gd name="connsiteY31" fmla="*/ 166585 h 388326"/>
                <a:gd name="connsiteX32" fmla="*/ 177148 w 420452"/>
                <a:gd name="connsiteY32" fmla="*/ 248405 h 388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20452" h="388326">
                  <a:moveTo>
                    <a:pt x="177148" y="248405"/>
                  </a:moveTo>
                  <a:cubicBezTo>
                    <a:pt x="150382" y="264692"/>
                    <a:pt x="131904" y="313460"/>
                    <a:pt x="151144" y="338987"/>
                  </a:cubicBezTo>
                  <a:cubicBezTo>
                    <a:pt x="170385" y="364514"/>
                    <a:pt x="150573" y="379659"/>
                    <a:pt x="141619" y="388327"/>
                  </a:cubicBezTo>
                  <a:cubicBezTo>
                    <a:pt x="134799" y="374716"/>
                    <a:pt x="128846" y="360685"/>
                    <a:pt x="123808" y="346322"/>
                  </a:cubicBezTo>
                  <a:cubicBezTo>
                    <a:pt x="117997" y="329367"/>
                    <a:pt x="118569" y="314508"/>
                    <a:pt x="109044" y="299363"/>
                  </a:cubicBezTo>
                  <a:cubicBezTo>
                    <a:pt x="103805" y="290981"/>
                    <a:pt x="79612" y="277551"/>
                    <a:pt x="69991" y="274979"/>
                  </a:cubicBezTo>
                  <a:cubicBezTo>
                    <a:pt x="55799" y="271169"/>
                    <a:pt x="41416" y="286505"/>
                    <a:pt x="36844" y="300506"/>
                  </a:cubicBezTo>
                  <a:cubicBezTo>
                    <a:pt x="33577" y="314927"/>
                    <a:pt x="34034" y="329939"/>
                    <a:pt x="38178" y="344131"/>
                  </a:cubicBezTo>
                  <a:cubicBezTo>
                    <a:pt x="19128" y="323652"/>
                    <a:pt x="17604" y="317937"/>
                    <a:pt x="15699" y="290315"/>
                  </a:cubicBezTo>
                  <a:cubicBezTo>
                    <a:pt x="15908" y="275237"/>
                    <a:pt x="15213" y="260158"/>
                    <a:pt x="13603" y="245166"/>
                  </a:cubicBezTo>
                  <a:cubicBezTo>
                    <a:pt x="10555" y="229545"/>
                    <a:pt x="2650" y="215067"/>
                    <a:pt x="554" y="199351"/>
                  </a:cubicBezTo>
                  <a:cubicBezTo>
                    <a:pt x="-3065" y="171633"/>
                    <a:pt x="11698" y="145249"/>
                    <a:pt x="25986" y="121246"/>
                  </a:cubicBezTo>
                  <a:cubicBezTo>
                    <a:pt x="38473" y="97409"/>
                    <a:pt x="54780" y="75785"/>
                    <a:pt x="74278" y="57238"/>
                  </a:cubicBezTo>
                  <a:cubicBezTo>
                    <a:pt x="92394" y="43005"/>
                    <a:pt x="112825" y="31986"/>
                    <a:pt x="134666" y="24662"/>
                  </a:cubicBezTo>
                  <a:cubicBezTo>
                    <a:pt x="183434" y="6279"/>
                    <a:pt x="236203" y="-5341"/>
                    <a:pt x="287733" y="2469"/>
                  </a:cubicBezTo>
                  <a:cubicBezTo>
                    <a:pt x="339263" y="10280"/>
                    <a:pt x="389460" y="40569"/>
                    <a:pt x="411558" y="87242"/>
                  </a:cubicBezTo>
                  <a:cubicBezTo>
                    <a:pt x="420006" y="102913"/>
                    <a:pt x="422550" y="121101"/>
                    <a:pt x="418702" y="138486"/>
                  </a:cubicBezTo>
                  <a:cubicBezTo>
                    <a:pt x="410958" y="165766"/>
                    <a:pt x="382564" y="181596"/>
                    <a:pt x="355284" y="173843"/>
                  </a:cubicBezTo>
                  <a:cubicBezTo>
                    <a:pt x="346273" y="171281"/>
                    <a:pt x="338130" y="166299"/>
                    <a:pt x="331738" y="159441"/>
                  </a:cubicBezTo>
                  <a:cubicBezTo>
                    <a:pt x="342349" y="162097"/>
                    <a:pt x="353550" y="161020"/>
                    <a:pt x="363457" y="156393"/>
                  </a:cubicBezTo>
                  <a:cubicBezTo>
                    <a:pt x="373410" y="151506"/>
                    <a:pt x="379878" y="141561"/>
                    <a:pt x="380316" y="130485"/>
                  </a:cubicBezTo>
                  <a:cubicBezTo>
                    <a:pt x="379525" y="116778"/>
                    <a:pt x="367771" y="106308"/>
                    <a:pt x="354065" y="107099"/>
                  </a:cubicBezTo>
                  <a:cubicBezTo>
                    <a:pt x="352769" y="107174"/>
                    <a:pt x="351484" y="107350"/>
                    <a:pt x="350217" y="107625"/>
                  </a:cubicBezTo>
                  <a:cubicBezTo>
                    <a:pt x="338139" y="111969"/>
                    <a:pt x="331872" y="125281"/>
                    <a:pt x="336215" y="137359"/>
                  </a:cubicBezTo>
                  <a:cubicBezTo>
                    <a:pt x="336910" y="139315"/>
                    <a:pt x="337872" y="141167"/>
                    <a:pt x="339073" y="142868"/>
                  </a:cubicBezTo>
                  <a:lnTo>
                    <a:pt x="322594" y="134581"/>
                  </a:lnTo>
                  <a:lnTo>
                    <a:pt x="320784" y="145535"/>
                  </a:lnTo>
                  <a:lnTo>
                    <a:pt x="301734" y="132104"/>
                  </a:lnTo>
                  <a:lnTo>
                    <a:pt x="300306" y="141629"/>
                  </a:lnTo>
                  <a:cubicBezTo>
                    <a:pt x="291543" y="138105"/>
                    <a:pt x="230011" y="141629"/>
                    <a:pt x="208961" y="143915"/>
                  </a:cubicBezTo>
                  <a:cubicBezTo>
                    <a:pt x="198407" y="144943"/>
                    <a:pt x="187977" y="146985"/>
                    <a:pt x="177814" y="150011"/>
                  </a:cubicBezTo>
                  <a:cubicBezTo>
                    <a:pt x="166384" y="153440"/>
                    <a:pt x="163146" y="154583"/>
                    <a:pt x="161050" y="166585"/>
                  </a:cubicBezTo>
                  <a:cubicBezTo>
                    <a:pt x="155145" y="201161"/>
                    <a:pt x="147811" y="229069"/>
                    <a:pt x="177148" y="248405"/>
                  </a:cubicBezTo>
                  <a:close/>
                </a:path>
              </a:pathLst>
            </a:custGeom>
            <a:solidFill>
              <a:schemeClr val="tx1"/>
            </a:solidFill>
            <a:ln w="3175" cap="flat">
              <a:solidFill>
                <a:schemeClr val="tx1"/>
              </a:solidFill>
              <a:prstDash val="solid"/>
              <a:miter/>
            </a:ln>
          </p:spPr>
          <p:txBody>
            <a:bodyPr rtlCol="0" anchor="ctr"/>
            <a:lstStyle/>
            <a:p>
              <a:endParaRPr lang="zh-CN" altLang="en-US" dirty="0"/>
            </a:p>
          </p:txBody>
        </p:sp>
        <p:sp>
          <p:nvSpPr>
            <p:cNvPr id="49" name="任意多边形: 形状 48">
              <a:extLst>
                <a:ext uri="{FF2B5EF4-FFF2-40B4-BE49-F238E27FC236}">
                  <a16:creationId xmlns:a16="http://schemas.microsoft.com/office/drawing/2014/main" id="{0C6B1FC5-FD69-59F5-6C0A-5B2EA6BE647C}"/>
                </a:ext>
              </a:extLst>
            </p:cNvPr>
            <p:cNvSpPr/>
            <p:nvPr/>
          </p:nvSpPr>
          <p:spPr>
            <a:xfrm>
              <a:off x="3937654" y="3491291"/>
              <a:ext cx="2603" cy="7873"/>
            </a:xfrm>
            <a:custGeom>
              <a:avLst/>
              <a:gdLst>
                <a:gd name="connsiteX0" fmla="*/ 5145 w 7240"/>
                <a:gd name="connsiteY0" fmla="*/ 0 h 24955"/>
                <a:gd name="connsiteX1" fmla="*/ 4145 w 7240"/>
                <a:gd name="connsiteY1" fmla="*/ 22338 h 24955"/>
                <a:gd name="connsiteX2" fmla="*/ 7241 w 7240"/>
                <a:gd name="connsiteY2" fmla="*/ 24955 h 24955"/>
              </a:gdLst>
              <a:ahLst/>
              <a:cxnLst>
                <a:cxn ang="0">
                  <a:pos x="connsiteX0" y="connsiteY0"/>
                </a:cxn>
                <a:cxn ang="0">
                  <a:pos x="connsiteX1" y="connsiteY1"/>
                </a:cxn>
                <a:cxn ang="0">
                  <a:pos x="connsiteX2" y="connsiteY2"/>
                </a:cxn>
              </a:cxnLst>
              <a:rect l="l" t="t" r="r" b="b"/>
              <a:pathLst>
                <a:path w="7240" h="24955">
                  <a:moveTo>
                    <a:pt x="5145" y="0"/>
                  </a:moveTo>
                  <a:cubicBezTo>
                    <a:pt x="-1303" y="5892"/>
                    <a:pt x="-1751" y="15893"/>
                    <a:pt x="4145" y="22338"/>
                  </a:cubicBezTo>
                  <a:cubicBezTo>
                    <a:pt x="5059" y="23340"/>
                    <a:pt x="6098" y="24219"/>
                    <a:pt x="7241" y="24955"/>
                  </a:cubicBezTo>
                </a:path>
              </a:pathLst>
            </a:custGeom>
            <a:noFill/>
            <a:ln w="3175" cap="rnd">
              <a:solidFill>
                <a:schemeClr val="bg2">
                  <a:lumMod val="75000"/>
                </a:schemeClr>
              </a:solidFill>
              <a:prstDash val="solid"/>
              <a:round/>
            </a:ln>
          </p:spPr>
          <p:txBody>
            <a:bodyPr rtlCol="0" anchor="ctr"/>
            <a:lstStyle/>
            <a:p>
              <a:endParaRPr lang="zh-CN" altLang="en-US"/>
            </a:p>
          </p:txBody>
        </p:sp>
        <p:sp>
          <p:nvSpPr>
            <p:cNvPr id="50" name="任意多边形: 形状 49">
              <a:extLst>
                <a:ext uri="{FF2B5EF4-FFF2-40B4-BE49-F238E27FC236}">
                  <a16:creationId xmlns:a16="http://schemas.microsoft.com/office/drawing/2014/main" id="{32F77E0C-9BD4-6797-1D78-F13479629689}"/>
                </a:ext>
              </a:extLst>
            </p:cNvPr>
            <p:cNvSpPr/>
            <p:nvPr/>
          </p:nvSpPr>
          <p:spPr>
            <a:xfrm>
              <a:off x="3945789" y="3492613"/>
              <a:ext cx="665" cy="3786"/>
            </a:xfrm>
            <a:custGeom>
              <a:avLst/>
              <a:gdLst>
                <a:gd name="connsiteX0" fmla="*/ 1850 w 1850"/>
                <a:gd name="connsiteY0" fmla="*/ 0 h 12001"/>
                <a:gd name="connsiteX1" fmla="*/ 1850 w 1850"/>
                <a:gd name="connsiteY1" fmla="*/ 12002 h 12001"/>
              </a:gdLst>
              <a:ahLst/>
              <a:cxnLst>
                <a:cxn ang="0">
                  <a:pos x="connsiteX0" y="connsiteY0"/>
                </a:cxn>
                <a:cxn ang="0">
                  <a:pos x="connsiteX1" y="connsiteY1"/>
                </a:cxn>
              </a:cxnLst>
              <a:rect l="l" t="t" r="r" b="b"/>
              <a:pathLst>
                <a:path w="1850" h="12001">
                  <a:moveTo>
                    <a:pt x="1850" y="0"/>
                  </a:moveTo>
                  <a:cubicBezTo>
                    <a:pt x="-617" y="3621"/>
                    <a:pt x="-617" y="8380"/>
                    <a:pt x="1850" y="12002"/>
                  </a:cubicBezTo>
                </a:path>
              </a:pathLst>
            </a:custGeom>
            <a:noFill/>
            <a:ln w="3175" cap="rnd">
              <a:solidFill>
                <a:schemeClr val="bg2">
                  <a:lumMod val="75000"/>
                </a:schemeClr>
              </a:solidFill>
              <a:prstDash val="solid"/>
              <a:round/>
            </a:ln>
          </p:spPr>
          <p:txBody>
            <a:bodyPr rtlCol="0" anchor="ctr"/>
            <a:lstStyle/>
            <a:p>
              <a:endParaRPr lang="zh-CN" altLang="en-US"/>
            </a:p>
          </p:txBody>
        </p:sp>
        <p:sp>
          <p:nvSpPr>
            <p:cNvPr id="51" name="任意多边形: 形状 50">
              <a:extLst>
                <a:ext uri="{FF2B5EF4-FFF2-40B4-BE49-F238E27FC236}">
                  <a16:creationId xmlns:a16="http://schemas.microsoft.com/office/drawing/2014/main" id="{471D4FA0-4ABD-D641-5553-3BC1CF7E75A5}"/>
                </a:ext>
              </a:extLst>
            </p:cNvPr>
            <p:cNvSpPr/>
            <p:nvPr/>
          </p:nvSpPr>
          <p:spPr>
            <a:xfrm>
              <a:off x="3952412" y="3492583"/>
              <a:ext cx="1198" cy="3726"/>
            </a:xfrm>
            <a:custGeom>
              <a:avLst/>
              <a:gdLst>
                <a:gd name="connsiteX0" fmla="*/ 3334 w 3333"/>
                <a:gd name="connsiteY0" fmla="*/ 0 h 11810"/>
                <a:gd name="connsiteX1" fmla="*/ 0 w 3333"/>
                <a:gd name="connsiteY1" fmla="*/ 11811 h 11810"/>
              </a:gdLst>
              <a:ahLst/>
              <a:cxnLst>
                <a:cxn ang="0">
                  <a:pos x="connsiteX0" y="connsiteY0"/>
                </a:cxn>
                <a:cxn ang="0">
                  <a:pos x="connsiteX1" y="connsiteY1"/>
                </a:cxn>
              </a:cxnLst>
              <a:rect l="l" t="t" r="r" b="b"/>
              <a:pathLst>
                <a:path w="3333" h="11810">
                  <a:moveTo>
                    <a:pt x="3334" y="0"/>
                  </a:moveTo>
                  <a:cubicBezTo>
                    <a:pt x="2286" y="3905"/>
                    <a:pt x="1143" y="7906"/>
                    <a:pt x="0" y="11811"/>
                  </a:cubicBezTo>
                </a:path>
              </a:pathLst>
            </a:custGeom>
            <a:noFill/>
            <a:ln w="3175" cap="rnd">
              <a:solidFill>
                <a:schemeClr val="bg2">
                  <a:lumMod val="75000"/>
                </a:schemeClr>
              </a:solidFill>
              <a:prstDash val="solid"/>
              <a:round/>
            </a:ln>
          </p:spPr>
          <p:txBody>
            <a:bodyPr rtlCol="0" anchor="ctr"/>
            <a:lstStyle/>
            <a:p>
              <a:endParaRPr lang="zh-CN" altLang="en-US"/>
            </a:p>
          </p:txBody>
        </p:sp>
        <p:sp>
          <p:nvSpPr>
            <p:cNvPr id="52" name="任意多边形: 形状 51">
              <a:extLst>
                <a:ext uri="{FF2B5EF4-FFF2-40B4-BE49-F238E27FC236}">
                  <a16:creationId xmlns:a16="http://schemas.microsoft.com/office/drawing/2014/main" id="{C8540A94-6E8C-AF19-CF51-E15110478B63}"/>
                </a:ext>
              </a:extLst>
            </p:cNvPr>
            <p:cNvSpPr/>
            <p:nvPr/>
          </p:nvSpPr>
          <p:spPr>
            <a:xfrm>
              <a:off x="3968222" y="3489518"/>
              <a:ext cx="3399" cy="8054"/>
            </a:xfrm>
            <a:custGeom>
              <a:avLst/>
              <a:gdLst>
                <a:gd name="connsiteX0" fmla="*/ 9455 w 9454"/>
                <a:gd name="connsiteY0" fmla="*/ 0 h 25527"/>
                <a:gd name="connsiteX1" fmla="*/ 882 w 9454"/>
                <a:gd name="connsiteY1" fmla="*/ 25527 h 25527"/>
              </a:gdLst>
              <a:ahLst/>
              <a:cxnLst>
                <a:cxn ang="0">
                  <a:pos x="connsiteX0" y="connsiteY0"/>
                </a:cxn>
                <a:cxn ang="0">
                  <a:pos x="connsiteX1" y="connsiteY1"/>
                </a:cxn>
              </a:cxnLst>
              <a:rect l="l" t="t" r="r" b="b"/>
              <a:pathLst>
                <a:path w="9454" h="25527">
                  <a:moveTo>
                    <a:pt x="9455" y="0"/>
                  </a:moveTo>
                  <a:cubicBezTo>
                    <a:pt x="1644" y="5954"/>
                    <a:pt x="-1756" y="16066"/>
                    <a:pt x="882" y="25527"/>
                  </a:cubicBezTo>
                </a:path>
              </a:pathLst>
            </a:custGeom>
            <a:noFill/>
            <a:ln w="3175" cap="rnd">
              <a:solidFill>
                <a:schemeClr val="bg2">
                  <a:lumMod val="75000"/>
                </a:schemeClr>
              </a:solidFill>
              <a:prstDash val="solid"/>
              <a:round/>
            </a:ln>
          </p:spPr>
          <p:txBody>
            <a:bodyPr rtlCol="0" anchor="ctr"/>
            <a:lstStyle/>
            <a:p>
              <a:endParaRPr lang="zh-CN" altLang="en-US"/>
            </a:p>
          </p:txBody>
        </p:sp>
        <p:sp>
          <p:nvSpPr>
            <p:cNvPr id="53" name="任意多边形: 形状 52">
              <a:extLst>
                <a:ext uri="{FF2B5EF4-FFF2-40B4-BE49-F238E27FC236}">
                  <a16:creationId xmlns:a16="http://schemas.microsoft.com/office/drawing/2014/main" id="{5B379B9E-C162-4675-84B5-B3649DCA6BA9}"/>
                </a:ext>
              </a:extLst>
            </p:cNvPr>
            <p:cNvSpPr/>
            <p:nvPr/>
          </p:nvSpPr>
          <p:spPr>
            <a:xfrm>
              <a:off x="3976299" y="3489698"/>
              <a:ext cx="7100" cy="8474"/>
            </a:xfrm>
            <a:custGeom>
              <a:avLst/>
              <a:gdLst>
                <a:gd name="connsiteX0" fmla="*/ 131 w 19752"/>
                <a:gd name="connsiteY0" fmla="*/ 26860 h 26860"/>
                <a:gd name="connsiteX1" fmla="*/ 19752 w 19752"/>
                <a:gd name="connsiteY1" fmla="*/ 0 h 26860"/>
              </a:gdLst>
              <a:ahLst/>
              <a:cxnLst>
                <a:cxn ang="0">
                  <a:pos x="connsiteX0" y="connsiteY0"/>
                </a:cxn>
                <a:cxn ang="0">
                  <a:pos x="connsiteX1" y="connsiteY1"/>
                </a:cxn>
              </a:cxnLst>
              <a:rect l="l" t="t" r="r" b="b"/>
              <a:pathLst>
                <a:path w="19752" h="26860">
                  <a:moveTo>
                    <a:pt x="131" y="26860"/>
                  </a:moveTo>
                  <a:cubicBezTo>
                    <a:pt x="-1165" y="14206"/>
                    <a:pt x="7303" y="2615"/>
                    <a:pt x="19752" y="0"/>
                  </a:cubicBezTo>
                </a:path>
              </a:pathLst>
            </a:custGeom>
            <a:noFill/>
            <a:ln w="3175" cap="rnd">
              <a:solidFill>
                <a:schemeClr val="bg2">
                  <a:lumMod val="75000"/>
                </a:schemeClr>
              </a:solidFill>
              <a:prstDash val="solid"/>
              <a:round/>
            </a:ln>
          </p:spPr>
          <p:txBody>
            <a:bodyPr rtlCol="0" anchor="ctr"/>
            <a:lstStyle/>
            <a:p>
              <a:endParaRPr lang="zh-CN" altLang="en-US"/>
            </a:p>
          </p:txBody>
        </p:sp>
        <p:sp>
          <p:nvSpPr>
            <p:cNvPr id="54" name="任意多边形: 形状 53">
              <a:extLst>
                <a:ext uri="{FF2B5EF4-FFF2-40B4-BE49-F238E27FC236}">
                  <a16:creationId xmlns:a16="http://schemas.microsoft.com/office/drawing/2014/main" id="{C9ED8D8B-C368-01CA-46EB-28ABB973AD00}"/>
                </a:ext>
              </a:extLst>
            </p:cNvPr>
            <p:cNvSpPr/>
            <p:nvPr/>
          </p:nvSpPr>
          <p:spPr>
            <a:xfrm>
              <a:off x="3982886" y="3489638"/>
              <a:ext cx="16435" cy="9166"/>
            </a:xfrm>
            <a:custGeom>
              <a:avLst/>
              <a:gdLst>
                <a:gd name="connsiteX0" fmla="*/ 0 w 45720"/>
                <a:gd name="connsiteY0" fmla="*/ 29051 h 29051"/>
                <a:gd name="connsiteX1" fmla="*/ 45720 w 45720"/>
                <a:gd name="connsiteY1" fmla="*/ 0 h 29051"/>
              </a:gdLst>
              <a:ahLst/>
              <a:cxnLst>
                <a:cxn ang="0">
                  <a:pos x="connsiteX0" y="connsiteY0"/>
                </a:cxn>
                <a:cxn ang="0">
                  <a:pos x="connsiteX1" y="connsiteY1"/>
                </a:cxn>
              </a:cxnLst>
              <a:rect l="l" t="t" r="r" b="b"/>
              <a:pathLst>
                <a:path w="45720" h="29051">
                  <a:moveTo>
                    <a:pt x="0" y="29051"/>
                  </a:moveTo>
                  <a:cubicBezTo>
                    <a:pt x="8458" y="11446"/>
                    <a:pt x="26184" y="179"/>
                    <a:pt x="45720" y="0"/>
                  </a:cubicBezTo>
                </a:path>
              </a:pathLst>
            </a:custGeom>
            <a:noFill/>
            <a:ln w="3175" cap="rnd">
              <a:solidFill>
                <a:schemeClr val="bg2">
                  <a:lumMod val="75000"/>
                </a:schemeClr>
              </a:solidFill>
              <a:prstDash val="solid"/>
              <a:round/>
            </a:ln>
          </p:spPr>
          <p:txBody>
            <a:bodyPr rtlCol="0" anchor="ctr"/>
            <a:lstStyle/>
            <a:p>
              <a:endParaRPr lang="zh-CN" altLang="en-US"/>
            </a:p>
          </p:txBody>
        </p:sp>
        <p:sp>
          <p:nvSpPr>
            <p:cNvPr id="56" name="任意多边形: 形状 55">
              <a:extLst>
                <a:ext uri="{FF2B5EF4-FFF2-40B4-BE49-F238E27FC236}">
                  <a16:creationId xmlns:a16="http://schemas.microsoft.com/office/drawing/2014/main" id="{CA8FE21F-F7D2-8BD0-F721-4851751A8535}"/>
                </a:ext>
              </a:extLst>
            </p:cNvPr>
            <p:cNvSpPr/>
            <p:nvPr/>
          </p:nvSpPr>
          <p:spPr>
            <a:xfrm>
              <a:off x="3988536" y="3494856"/>
              <a:ext cx="23968" cy="6592"/>
            </a:xfrm>
            <a:custGeom>
              <a:avLst/>
              <a:gdLst>
                <a:gd name="connsiteX0" fmla="*/ 0 w 66675"/>
                <a:gd name="connsiteY0" fmla="*/ 20893 h 20893"/>
                <a:gd name="connsiteX1" fmla="*/ 57426 w 66675"/>
                <a:gd name="connsiteY1" fmla="*/ 5702 h 20893"/>
                <a:gd name="connsiteX2" fmla="*/ 66675 w 66675"/>
                <a:gd name="connsiteY2" fmla="*/ 12987 h 20893"/>
              </a:gdLst>
              <a:ahLst/>
              <a:cxnLst>
                <a:cxn ang="0">
                  <a:pos x="connsiteX0" y="connsiteY0"/>
                </a:cxn>
                <a:cxn ang="0">
                  <a:pos x="connsiteX1" y="connsiteY1"/>
                </a:cxn>
                <a:cxn ang="0">
                  <a:pos x="connsiteX2" y="connsiteY2"/>
                </a:cxn>
              </a:cxnLst>
              <a:rect l="l" t="t" r="r" b="b"/>
              <a:pathLst>
                <a:path w="66675" h="20893">
                  <a:moveTo>
                    <a:pt x="0" y="20893"/>
                  </a:moveTo>
                  <a:cubicBezTo>
                    <a:pt x="11668" y="839"/>
                    <a:pt x="37376" y="-5962"/>
                    <a:pt x="57426" y="5702"/>
                  </a:cubicBezTo>
                  <a:cubicBezTo>
                    <a:pt x="60836" y="7684"/>
                    <a:pt x="63951" y="10137"/>
                    <a:pt x="66675" y="12987"/>
                  </a:cubicBezTo>
                </a:path>
              </a:pathLst>
            </a:custGeom>
            <a:noFill/>
            <a:ln w="3175" cap="rnd">
              <a:solidFill>
                <a:schemeClr val="bg2">
                  <a:lumMod val="75000"/>
                </a:schemeClr>
              </a:solidFill>
              <a:prstDash val="solid"/>
              <a:round/>
            </a:ln>
          </p:spPr>
          <p:txBody>
            <a:bodyPr rtlCol="0" anchor="ctr"/>
            <a:lstStyle/>
            <a:p>
              <a:endParaRPr lang="zh-CN" altLang="en-US" dirty="0"/>
            </a:p>
          </p:txBody>
        </p:sp>
        <p:sp>
          <p:nvSpPr>
            <p:cNvPr id="57" name="任意多边形: 形状 56">
              <a:extLst>
                <a:ext uri="{FF2B5EF4-FFF2-40B4-BE49-F238E27FC236}">
                  <a16:creationId xmlns:a16="http://schemas.microsoft.com/office/drawing/2014/main" id="{A5A7ACD0-508D-8A6D-CC94-897302FDD0F7}"/>
                </a:ext>
              </a:extLst>
            </p:cNvPr>
            <p:cNvSpPr/>
            <p:nvPr/>
          </p:nvSpPr>
          <p:spPr>
            <a:xfrm>
              <a:off x="3919792" y="3497031"/>
              <a:ext cx="3413" cy="7242"/>
            </a:xfrm>
            <a:custGeom>
              <a:avLst/>
              <a:gdLst>
                <a:gd name="connsiteX0" fmla="*/ 2636 w 9494"/>
                <a:gd name="connsiteY0" fmla="*/ 0 h 22955"/>
                <a:gd name="connsiteX1" fmla="*/ 6875 w 9494"/>
                <a:gd name="connsiteY1" fmla="*/ 21543 h 22955"/>
                <a:gd name="connsiteX2" fmla="*/ 9494 w 9494"/>
                <a:gd name="connsiteY2" fmla="*/ 22955 h 22955"/>
              </a:gdLst>
              <a:ahLst/>
              <a:cxnLst>
                <a:cxn ang="0">
                  <a:pos x="connsiteX0" y="connsiteY0"/>
                </a:cxn>
                <a:cxn ang="0">
                  <a:pos x="connsiteX1" y="connsiteY1"/>
                </a:cxn>
                <a:cxn ang="0">
                  <a:pos x="connsiteX2" y="connsiteY2"/>
                </a:cxn>
              </a:cxnLst>
              <a:rect l="l" t="t" r="r" b="b"/>
              <a:pathLst>
                <a:path w="9494" h="22955">
                  <a:moveTo>
                    <a:pt x="2636" y="0"/>
                  </a:moveTo>
                  <a:cubicBezTo>
                    <a:pt x="-2145" y="7120"/>
                    <a:pt x="-240" y="16766"/>
                    <a:pt x="6875" y="21543"/>
                  </a:cubicBezTo>
                  <a:cubicBezTo>
                    <a:pt x="7704" y="22096"/>
                    <a:pt x="8580" y="22569"/>
                    <a:pt x="9494" y="22955"/>
                  </a:cubicBezTo>
                </a:path>
              </a:pathLst>
            </a:custGeom>
            <a:noFill/>
            <a:ln w="3175" cap="rnd">
              <a:solidFill>
                <a:schemeClr val="bg2">
                  <a:lumMod val="75000"/>
                </a:schemeClr>
              </a:solidFill>
              <a:prstDash val="solid"/>
              <a:round/>
            </a:ln>
          </p:spPr>
          <p:txBody>
            <a:bodyPr rtlCol="0" anchor="ctr"/>
            <a:lstStyle/>
            <a:p>
              <a:endParaRPr lang="zh-CN" altLang="en-US"/>
            </a:p>
          </p:txBody>
        </p:sp>
        <p:sp>
          <p:nvSpPr>
            <p:cNvPr id="58" name="任意多边形: 形状 57">
              <a:extLst>
                <a:ext uri="{FF2B5EF4-FFF2-40B4-BE49-F238E27FC236}">
                  <a16:creationId xmlns:a16="http://schemas.microsoft.com/office/drawing/2014/main" id="{1FAF8F2A-F527-B3CC-B660-941FCD1564D1}"/>
                </a:ext>
              </a:extLst>
            </p:cNvPr>
            <p:cNvSpPr/>
            <p:nvPr/>
          </p:nvSpPr>
          <p:spPr>
            <a:xfrm>
              <a:off x="3928739" y="3488015"/>
              <a:ext cx="6245" cy="18031"/>
            </a:xfrm>
            <a:custGeom>
              <a:avLst/>
              <a:gdLst>
                <a:gd name="connsiteX0" fmla="*/ 6229 w 17373"/>
                <a:gd name="connsiteY0" fmla="*/ 0 h 57150"/>
                <a:gd name="connsiteX1" fmla="*/ 17373 w 17373"/>
                <a:gd name="connsiteY1" fmla="*/ 57150 h 57150"/>
              </a:gdLst>
              <a:ahLst/>
              <a:cxnLst>
                <a:cxn ang="0">
                  <a:pos x="connsiteX0" y="connsiteY0"/>
                </a:cxn>
                <a:cxn ang="0">
                  <a:pos x="connsiteX1" y="connsiteY1"/>
                </a:cxn>
              </a:cxnLst>
              <a:rect l="l" t="t" r="r" b="b"/>
              <a:pathLst>
                <a:path w="17373" h="57150">
                  <a:moveTo>
                    <a:pt x="6229" y="0"/>
                  </a:moveTo>
                  <a:cubicBezTo>
                    <a:pt x="-5268" y="19088"/>
                    <a:pt x="-448" y="43779"/>
                    <a:pt x="17373" y="57150"/>
                  </a:cubicBezTo>
                </a:path>
              </a:pathLst>
            </a:custGeom>
            <a:noFill/>
            <a:ln w="3175" cap="rnd">
              <a:solidFill>
                <a:schemeClr val="bg2">
                  <a:lumMod val="75000"/>
                </a:schemeClr>
              </a:solidFill>
              <a:prstDash val="solid"/>
              <a:round/>
            </a:ln>
          </p:spPr>
          <p:txBody>
            <a:bodyPr rtlCol="0" anchor="ctr"/>
            <a:lstStyle/>
            <a:p>
              <a:endParaRPr lang="zh-CN" altLang="en-US"/>
            </a:p>
          </p:txBody>
        </p:sp>
        <p:sp>
          <p:nvSpPr>
            <p:cNvPr id="59" name="任意多边形: 形状 58">
              <a:extLst>
                <a:ext uri="{FF2B5EF4-FFF2-40B4-BE49-F238E27FC236}">
                  <a16:creationId xmlns:a16="http://schemas.microsoft.com/office/drawing/2014/main" id="{414CFF29-42AE-05E9-FFA5-6955CC15D903}"/>
                </a:ext>
              </a:extLst>
            </p:cNvPr>
            <p:cNvSpPr/>
            <p:nvPr/>
          </p:nvSpPr>
          <p:spPr>
            <a:xfrm>
              <a:off x="3911781" y="3502110"/>
              <a:ext cx="3617" cy="4478"/>
            </a:xfrm>
            <a:custGeom>
              <a:avLst/>
              <a:gdLst>
                <a:gd name="connsiteX0" fmla="*/ 537 w 10062"/>
                <a:gd name="connsiteY0" fmla="*/ 0 h 14192"/>
                <a:gd name="connsiteX1" fmla="*/ 7500 w 10062"/>
                <a:gd name="connsiteY1" fmla="*/ 13687 h 14192"/>
                <a:gd name="connsiteX2" fmla="*/ 10062 w 10062"/>
                <a:gd name="connsiteY2" fmla="*/ 14192 h 14192"/>
              </a:gdLst>
              <a:ahLst/>
              <a:cxnLst>
                <a:cxn ang="0">
                  <a:pos x="connsiteX0" y="connsiteY0"/>
                </a:cxn>
                <a:cxn ang="0">
                  <a:pos x="connsiteX1" y="connsiteY1"/>
                </a:cxn>
                <a:cxn ang="0">
                  <a:pos x="connsiteX2" y="connsiteY2"/>
                </a:cxn>
              </a:cxnLst>
              <a:rect l="l" t="t" r="r" b="b"/>
              <a:pathLst>
                <a:path w="10062" h="14192">
                  <a:moveTo>
                    <a:pt x="537" y="0"/>
                  </a:moveTo>
                  <a:cubicBezTo>
                    <a:pt x="-1320" y="5702"/>
                    <a:pt x="1794" y="11830"/>
                    <a:pt x="7500" y="13687"/>
                  </a:cubicBezTo>
                  <a:cubicBezTo>
                    <a:pt x="8328" y="13959"/>
                    <a:pt x="9186" y="14127"/>
                    <a:pt x="10062" y="14192"/>
                  </a:cubicBezTo>
                </a:path>
              </a:pathLst>
            </a:custGeom>
            <a:noFill/>
            <a:ln w="3175" cap="rnd">
              <a:solidFill>
                <a:schemeClr val="bg2">
                  <a:lumMod val="75000"/>
                </a:schemeClr>
              </a:solidFill>
              <a:prstDash val="solid"/>
              <a:round/>
            </a:ln>
          </p:spPr>
          <p:txBody>
            <a:bodyPr rtlCol="0" anchor="ctr"/>
            <a:lstStyle/>
            <a:p>
              <a:endParaRPr lang="zh-CN" altLang="en-US"/>
            </a:p>
          </p:txBody>
        </p:sp>
        <p:sp>
          <p:nvSpPr>
            <p:cNvPr id="60" name="任意多边形: 形状 59">
              <a:extLst>
                <a:ext uri="{FF2B5EF4-FFF2-40B4-BE49-F238E27FC236}">
                  <a16:creationId xmlns:a16="http://schemas.microsoft.com/office/drawing/2014/main" id="{CB90C614-15E7-5CE7-EA13-AEE31B2161B4}"/>
                </a:ext>
              </a:extLst>
            </p:cNvPr>
            <p:cNvSpPr/>
            <p:nvPr/>
          </p:nvSpPr>
          <p:spPr>
            <a:xfrm>
              <a:off x="3904066" y="3506377"/>
              <a:ext cx="2087" cy="3246"/>
            </a:xfrm>
            <a:custGeom>
              <a:avLst/>
              <a:gdLst>
                <a:gd name="connsiteX0" fmla="*/ 283 w 5807"/>
                <a:gd name="connsiteY0" fmla="*/ 0 h 10287"/>
                <a:gd name="connsiteX1" fmla="*/ 5808 w 5807"/>
                <a:gd name="connsiteY1" fmla="*/ 10287 h 10287"/>
              </a:gdLst>
              <a:ahLst/>
              <a:cxnLst>
                <a:cxn ang="0">
                  <a:pos x="connsiteX0" y="connsiteY0"/>
                </a:cxn>
                <a:cxn ang="0">
                  <a:pos x="connsiteX1" y="connsiteY1"/>
                </a:cxn>
              </a:cxnLst>
              <a:rect l="l" t="t" r="r" b="b"/>
              <a:pathLst>
                <a:path w="5807" h="10287">
                  <a:moveTo>
                    <a:pt x="283" y="0"/>
                  </a:moveTo>
                  <a:cubicBezTo>
                    <a:pt x="-860" y="4347"/>
                    <a:pt x="1550" y="8836"/>
                    <a:pt x="5808" y="10287"/>
                  </a:cubicBezTo>
                </a:path>
              </a:pathLst>
            </a:custGeom>
            <a:noFill/>
            <a:ln w="3175" cap="rnd">
              <a:solidFill>
                <a:schemeClr val="bg2">
                  <a:lumMod val="75000"/>
                </a:schemeClr>
              </a:solidFill>
              <a:prstDash val="solid"/>
              <a:round/>
            </a:ln>
          </p:spPr>
          <p:txBody>
            <a:bodyPr rtlCol="0" anchor="ctr"/>
            <a:lstStyle/>
            <a:p>
              <a:endParaRPr lang="zh-CN" altLang="en-US"/>
            </a:p>
          </p:txBody>
        </p:sp>
        <p:sp>
          <p:nvSpPr>
            <p:cNvPr id="61" name="任意多边形: 形状 60">
              <a:extLst>
                <a:ext uri="{FF2B5EF4-FFF2-40B4-BE49-F238E27FC236}">
                  <a16:creationId xmlns:a16="http://schemas.microsoft.com/office/drawing/2014/main" id="{232A5E20-B3A8-4A33-4241-BA349130ECCF}"/>
                </a:ext>
              </a:extLst>
            </p:cNvPr>
            <p:cNvSpPr/>
            <p:nvPr/>
          </p:nvSpPr>
          <p:spPr>
            <a:xfrm>
              <a:off x="3897153" y="3510644"/>
              <a:ext cx="1262" cy="1833"/>
            </a:xfrm>
            <a:custGeom>
              <a:avLst/>
              <a:gdLst>
                <a:gd name="connsiteX0" fmla="*/ 272 w 3510"/>
                <a:gd name="connsiteY0" fmla="*/ 0 h 5810"/>
                <a:gd name="connsiteX1" fmla="*/ 2863 w 3510"/>
                <a:gd name="connsiteY1" fmla="*/ 5627 h 5810"/>
                <a:gd name="connsiteX2" fmla="*/ 3511 w 3510"/>
                <a:gd name="connsiteY2" fmla="*/ 5810 h 5810"/>
              </a:gdLst>
              <a:ahLst/>
              <a:cxnLst>
                <a:cxn ang="0">
                  <a:pos x="connsiteX0" y="connsiteY0"/>
                </a:cxn>
                <a:cxn ang="0">
                  <a:pos x="connsiteX1" y="connsiteY1"/>
                </a:cxn>
                <a:cxn ang="0">
                  <a:pos x="connsiteX2" y="connsiteY2"/>
                </a:cxn>
              </a:cxnLst>
              <a:rect l="l" t="t" r="r" b="b"/>
              <a:pathLst>
                <a:path w="3510" h="5810">
                  <a:moveTo>
                    <a:pt x="272" y="0"/>
                  </a:moveTo>
                  <a:cubicBezTo>
                    <a:pt x="-566" y="2270"/>
                    <a:pt x="596" y="4789"/>
                    <a:pt x="2863" y="5627"/>
                  </a:cubicBezTo>
                  <a:cubicBezTo>
                    <a:pt x="3073" y="5705"/>
                    <a:pt x="3292" y="5765"/>
                    <a:pt x="3511" y="5810"/>
                  </a:cubicBezTo>
                </a:path>
              </a:pathLst>
            </a:custGeom>
            <a:noFill/>
            <a:ln w="3175" cap="rnd">
              <a:solidFill>
                <a:schemeClr val="bg2">
                  <a:lumMod val="75000"/>
                </a:schemeClr>
              </a:solidFill>
              <a:prstDash val="solid"/>
              <a:round/>
            </a:ln>
          </p:spPr>
          <p:txBody>
            <a:bodyPr rtlCol="0" anchor="ctr"/>
            <a:lstStyle/>
            <a:p>
              <a:endParaRPr lang="zh-CN" altLang="en-US"/>
            </a:p>
          </p:txBody>
        </p:sp>
        <p:sp>
          <p:nvSpPr>
            <p:cNvPr id="62" name="任意多边形: 形状 61">
              <a:extLst>
                <a:ext uri="{FF2B5EF4-FFF2-40B4-BE49-F238E27FC236}">
                  <a16:creationId xmlns:a16="http://schemas.microsoft.com/office/drawing/2014/main" id="{2DB55DF6-A0A0-706F-1124-D7535720BA2F}"/>
                </a:ext>
              </a:extLst>
            </p:cNvPr>
            <p:cNvSpPr/>
            <p:nvPr/>
          </p:nvSpPr>
          <p:spPr>
            <a:xfrm>
              <a:off x="3964362" y="3733776"/>
              <a:ext cx="75536" cy="134270"/>
            </a:xfrm>
            <a:custGeom>
              <a:avLst/>
              <a:gdLst>
                <a:gd name="connsiteX0" fmla="*/ 209550 w 210127"/>
                <a:gd name="connsiteY0" fmla="*/ 0 h 425577"/>
                <a:gd name="connsiteX1" fmla="*/ 0 w 210127"/>
                <a:gd name="connsiteY1" fmla="*/ 425577 h 425577"/>
              </a:gdLst>
              <a:ahLst/>
              <a:cxnLst>
                <a:cxn ang="0">
                  <a:pos x="connsiteX0" y="connsiteY0"/>
                </a:cxn>
                <a:cxn ang="0">
                  <a:pos x="connsiteX1" y="connsiteY1"/>
                </a:cxn>
              </a:cxnLst>
              <a:rect l="l" t="t" r="r" b="b"/>
              <a:pathLst>
                <a:path w="210127" h="425577">
                  <a:moveTo>
                    <a:pt x="209550" y="0"/>
                  </a:moveTo>
                  <a:cubicBezTo>
                    <a:pt x="214217" y="163735"/>
                    <a:pt x="194596" y="334994"/>
                    <a:pt x="0" y="425577"/>
                  </a:cubicBezTo>
                </a:path>
              </a:pathLst>
            </a:custGeom>
            <a:noFill/>
            <a:ln w="3175" cap="rnd">
              <a:solidFill>
                <a:srgbClr val="263238"/>
              </a:solidFill>
              <a:prstDash val="solid"/>
              <a:round/>
            </a:ln>
          </p:spPr>
          <p:txBody>
            <a:bodyPr rtlCol="0" anchor="ctr"/>
            <a:lstStyle/>
            <a:p>
              <a:endParaRPr lang="zh-CN" altLang="en-US"/>
            </a:p>
          </p:txBody>
        </p:sp>
        <p:sp>
          <p:nvSpPr>
            <p:cNvPr id="63" name="任意多边形: 形状 62">
              <a:extLst>
                <a:ext uri="{FF2B5EF4-FFF2-40B4-BE49-F238E27FC236}">
                  <a16:creationId xmlns:a16="http://schemas.microsoft.com/office/drawing/2014/main" id="{CE96CEBC-5CAC-3F1A-BCD5-DC5839CA34D7}"/>
                </a:ext>
              </a:extLst>
            </p:cNvPr>
            <p:cNvSpPr/>
            <p:nvPr/>
          </p:nvSpPr>
          <p:spPr>
            <a:xfrm>
              <a:off x="3935703" y="3891606"/>
              <a:ext cx="93647" cy="7481"/>
            </a:xfrm>
            <a:custGeom>
              <a:avLst/>
              <a:gdLst>
                <a:gd name="connsiteX0" fmla="*/ 0 w 260508"/>
                <a:gd name="connsiteY0" fmla="*/ 0 h 23712"/>
                <a:gd name="connsiteX1" fmla="*/ 260509 w 260508"/>
                <a:gd name="connsiteY1" fmla="*/ 18479 h 23712"/>
              </a:gdLst>
              <a:ahLst/>
              <a:cxnLst>
                <a:cxn ang="0">
                  <a:pos x="connsiteX0" y="connsiteY0"/>
                </a:cxn>
                <a:cxn ang="0">
                  <a:pos x="connsiteX1" y="connsiteY1"/>
                </a:cxn>
              </a:cxnLst>
              <a:rect l="l" t="t" r="r" b="b"/>
              <a:pathLst>
                <a:path w="260508" h="23712">
                  <a:moveTo>
                    <a:pt x="0" y="0"/>
                  </a:moveTo>
                  <a:cubicBezTo>
                    <a:pt x="84792" y="23155"/>
                    <a:pt x="173298" y="29432"/>
                    <a:pt x="260509" y="18479"/>
                  </a:cubicBezTo>
                </a:path>
              </a:pathLst>
            </a:custGeom>
            <a:noFill/>
            <a:ln w="3175" cap="rnd">
              <a:solidFill>
                <a:srgbClr val="263238"/>
              </a:solidFill>
              <a:prstDash val="solid"/>
              <a:round/>
            </a:ln>
          </p:spPr>
          <p:txBody>
            <a:bodyPr rtlCol="0" anchor="ctr"/>
            <a:lstStyle/>
            <a:p>
              <a:endParaRPr lang="zh-CN" altLang="en-US"/>
            </a:p>
          </p:txBody>
        </p:sp>
        <p:sp>
          <p:nvSpPr>
            <p:cNvPr id="64" name="任意多边形: 形状 63">
              <a:extLst>
                <a:ext uri="{FF2B5EF4-FFF2-40B4-BE49-F238E27FC236}">
                  <a16:creationId xmlns:a16="http://schemas.microsoft.com/office/drawing/2014/main" id="{B3A033BE-10F6-AB72-4078-96ECC3BAC55E}"/>
                </a:ext>
              </a:extLst>
            </p:cNvPr>
            <p:cNvSpPr/>
            <p:nvPr/>
          </p:nvSpPr>
          <p:spPr>
            <a:xfrm>
              <a:off x="3911563" y="3884604"/>
              <a:ext cx="12121" cy="3816"/>
            </a:xfrm>
            <a:custGeom>
              <a:avLst/>
              <a:gdLst>
                <a:gd name="connsiteX0" fmla="*/ 0 w 33718"/>
                <a:gd name="connsiteY0" fmla="*/ 0 h 12096"/>
                <a:gd name="connsiteX1" fmla="*/ 33718 w 33718"/>
                <a:gd name="connsiteY1" fmla="*/ 12097 h 12096"/>
              </a:gdLst>
              <a:ahLst/>
              <a:cxnLst>
                <a:cxn ang="0">
                  <a:pos x="connsiteX0" y="connsiteY0"/>
                </a:cxn>
                <a:cxn ang="0">
                  <a:pos x="connsiteX1" y="connsiteY1"/>
                </a:cxn>
              </a:cxnLst>
              <a:rect l="l" t="t" r="r" b="b"/>
              <a:pathLst>
                <a:path w="33718" h="12096">
                  <a:moveTo>
                    <a:pt x="0" y="0"/>
                  </a:moveTo>
                  <a:cubicBezTo>
                    <a:pt x="11144" y="4286"/>
                    <a:pt x="22384" y="8382"/>
                    <a:pt x="33718" y="12097"/>
                  </a:cubicBezTo>
                </a:path>
              </a:pathLst>
            </a:custGeom>
            <a:noFill/>
            <a:ln w="3175" cap="rnd">
              <a:solidFill>
                <a:srgbClr val="263238"/>
              </a:solidFill>
              <a:prstDash val="solid"/>
              <a:round/>
            </a:ln>
          </p:spPr>
          <p:txBody>
            <a:bodyPr rtlCol="0" anchor="ctr"/>
            <a:lstStyle/>
            <a:p>
              <a:endParaRPr lang="zh-CN" altLang="en-US"/>
            </a:p>
          </p:txBody>
        </p:sp>
        <p:sp>
          <p:nvSpPr>
            <p:cNvPr id="65" name="任意多边形: 形状 64">
              <a:extLst>
                <a:ext uri="{FF2B5EF4-FFF2-40B4-BE49-F238E27FC236}">
                  <a16:creationId xmlns:a16="http://schemas.microsoft.com/office/drawing/2014/main" id="{77846A1E-DB0D-CEEF-783A-233297A1C2D2}"/>
                </a:ext>
              </a:extLst>
            </p:cNvPr>
            <p:cNvSpPr/>
            <p:nvPr/>
          </p:nvSpPr>
          <p:spPr>
            <a:xfrm>
              <a:off x="4268822" y="3806881"/>
              <a:ext cx="12024" cy="8665"/>
            </a:xfrm>
            <a:custGeom>
              <a:avLst/>
              <a:gdLst>
                <a:gd name="connsiteX0" fmla="*/ 33350 w 33449"/>
                <a:gd name="connsiteY0" fmla="*/ 27466 h 27465"/>
                <a:gd name="connsiteX1" fmla="*/ 10433 w 33449"/>
                <a:gd name="connsiteY1" fmla="*/ 101 h 27465"/>
                <a:gd name="connsiteX2" fmla="*/ 1917 w 33449"/>
                <a:gd name="connsiteY2" fmla="*/ 796 h 27465"/>
                <a:gd name="connsiteX3" fmla="*/ 12 w 33449"/>
                <a:gd name="connsiteY3" fmla="*/ 2891 h 27465"/>
                <a:gd name="connsiteX4" fmla="*/ 16776 w 33449"/>
                <a:gd name="connsiteY4" fmla="*/ 24799 h 27465"/>
                <a:gd name="connsiteX5" fmla="*/ 33350 w 33449"/>
                <a:gd name="connsiteY5" fmla="*/ 27466 h 27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449" h="27465">
                  <a:moveTo>
                    <a:pt x="33350" y="27466"/>
                  </a:moveTo>
                  <a:cubicBezTo>
                    <a:pt x="34578" y="13578"/>
                    <a:pt x="24320" y="1329"/>
                    <a:pt x="10433" y="101"/>
                  </a:cubicBezTo>
                  <a:cubicBezTo>
                    <a:pt x="7575" y="-157"/>
                    <a:pt x="4699" y="81"/>
                    <a:pt x="1917" y="796"/>
                  </a:cubicBezTo>
                  <a:cubicBezTo>
                    <a:pt x="1917" y="1748"/>
                    <a:pt x="-178" y="2034"/>
                    <a:pt x="12" y="2891"/>
                  </a:cubicBezTo>
                  <a:cubicBezTo>
                    <a:pt x="7375" y="8654"/>
                    <a:pt x="13138" y="16188"/>
                    <a:pt x="16776" y="24799"/>
                  </a:cubicBezTo>
                  <a:cubicBezTo>
                    <a:pt x="22301" y="25180"/>
                    <a:pt x="27825" y="27275"/>
                    <a:pt x="33350" y="27466"/>
                  </a:cubicBezTo>
                  <a:close/>
                </a:path>
              </a:pathLst>
            </a:custGeom>
            <a:noFill/>
            <a:ln w="9525" cap="rnd">
              <a:solidFill>
                <a:srgbClr val="263238"/>
              </a:solidFill>
              <a:prstDash val="solid"/>
              <a:round/>
            </a:ln>
          </p:spPr>
          <p:txBody>
            <a:bodyPr rtlCol="0" anchor="ctr"/>
            <a:lstStyle/>
            <a:p>
              <a:endParaRPr lang="zh-CN" altLang="en-US"/>
            </a:p>
          </p:txBody>
        </p:sp>
        <p:sp>
          <p:nvSpPr>
            <p:cNvPr id="66" name="任意多边形: 形状 65">
              <a:extLst>
                <a:ext uri="{FF2B5EF4-FFF2-40B4-BE49-F238E27FC236}">
                  <a16:creationId xmlns:a16="http://schemas.microsoft.com/office/drawing/2014/main" id="{039BC5FD-4FD7-F300-3371-E4B51BAAA58B}"/>
                </a:ext>
              </a:extLst>
            </p:cNvPr>
            <p:cNvSpPr/>
            <p:nvPr/>
          </p:nvSpPr>
          <p:spPr>
            <a:xfrm>
              <a:off x="3895984" y="3762325"/>
              <a:ext cx="381247" cy="79967"/>
            </a:xfrm>
            <a:custGeom>
              <a:avLst/>
              <a:gdLst>
                <a:gd name="connsiteX0" fmla="*/ 1060418 w 1060556"/>
                <a:gd name="connsiteY0" fmla="*/ 185547 h 253460"/>
                <a:gd name="connsiteX1" fmla="*/ 1034225 w 1060556"/>
                <a:gd name="connsiteY1" fmla="*/ 136112 h 253460"/>
                <a:gd name="connsiteX2" fmla="*/ 946785 w 1060556"/>
                <a:gd name="connsiteY2" fmla="*/ 88487 h 253460"/>
                <a:gd name="connsiteX3" fmla="*/ 744664 w 1060556"/>
                <a:gd name="connsiteY3" fmla="*/ 155162 h 253460"/>
                <a:gd name="connsiteX4" fmla="*/ 276130 w 1060556"/>
                <a:gd name="connsiteY4" fmla="*/ 95250 h 253460"/>
                <a:gd name="connsiteX5" fmla="*/ 203740 w 1060556"/>
                <a:gd name="connsiteY5" fmla="*/ 0 h 253460"/>
                <a:gd name="connsiteX6" fmla="*/ 0 w 1060556"/>
                <a:gd name="connsiteY6" fmla="*/ 31718 h 253460"/>
                <a:gd name="connsiteX7" fmla="*/ 190500 w 1060556"/>
                <a:gd name="connsiteY7" fmla="*/ 253460 h 253460"/>
                <a:gd name="connsiteX8" fmla="*/ 707708 w 1060556"/>
                <a:gd name="connsiteY8" fmla="*/ 243269 h 253460"/>
                <a:gd name="connsiteX9" fmla="*/ 882968 w 1060556"/>
                <a:gd name="connsiteY9" fmla="*/ 202597 h 253460"/>
                <a:gd name="connsiteX10" fmla="*/ 941927 w 1060556"/>
                <a:gd name="connsiteY10" fmla="*/ 228600 h 253460"/>
                <a:gd name="connsiteX11" fmla="*/ 893255 w 1060556"/>
                <a:gd name="connsiteY11" fmla="*/ 172021 h 253460"/>
                <a:gd name="connsiteX12" fmla="*/ 1011079 w 1060556"/>
                <a:gd name="connsiteY12" fmla="*/ 226409 h 253460"/>
                <a:gd name="connsiteX13" fmla="*/ 1020185 w 1060556"/>
                <a:gd name="connsiteY13" fmla="*/ 218199 h 253460"/>
                <a:gd name="connsiteX14" fmla="*/ 1016127 w 1060556"/>
                <a:gd name="connsiteY14" fmla="*/ 210407 h 253460"/>
                <a:gd name="connsiteX15" fmla="*/ 920877 w 1060556"/>
                <a:gd name="connsiteY15" fmla="*/ 147066 h 253460"/>
                <a:gd name="connsiteX16" fmla="*/ 985266 w 1060556"/>
                <a:gd name="connsiteY16" fmla="*/ 179356 h 253460"/>
                <a:gd name="connsiteX17" fmla="*/ 1050893 w 1060556"/>
                <a:gd name="connsiteY17" fmla="*/ 209360 h 253460"/>
                <a:gd name="connsiteX18" fmla="*/ 1048036 w 1060556"/>
                <a:gd name="connsiteY18" fmla="*/ 191453 h 253460"/>
                <a:gd name="connsiteX19" fmla="*/ 1060418 w 1060556"/>
                <a:gd name="connsiteY19" fmla="*/ 185547 h 253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060556" h="253460">
                  <a:moveTo>
                    <a:pt x="1060418" y="185547"/>
                  </a:moveTo>
                  <a:cubicBezTo>
                    <a:pt x="1054227" y="167840"/>
                    <a:pt x="1045397" y="151181"/>
                    <a:pt x="1034225" y="136112"/>
                  </a:cubicBezTo>
                  <a:cubicBezTo>
                    <a:pt x="999268" y="109252"/>
                    <a:pt x="1014508" y="100584"/>
                    <a:pt x="946785" y="88487"/>
                  </a:cubicBezTo>
                  <a:cubicBezTo>
                    <a:pt x="946785" y="89249"/>
                    <a:pt x="815912" y="122301"/>
                    <a:pt x="744664" y="155162"/>
                  </a:cubicBezTo>
                  <a:cubicBezTo>
                    <a:pt x="744664" y="155162"/>
                    <a:pt x="276130" y="99727"/>
                    <a:pt x="276130" y="95250"/>
                  </a:cubicBezTo>
                  <a:lnTo>
                    <a:pt x="203740" y="0"/>
                  </a:lnTo>
                  <a:lnTo>
                    <a:pt x="0" y="31718"/>
                  </a:lnTo>
                  <a:cubicBezTo>
                    <a:pt x="0" y="31718"/>
                    <a:pt x="108680" y="208217"/>
                    <a:pt x="190500" y="253460"/>
                  </a:cubicBezTo>
                  <a:cubicBezTo>
                    <a:pt x="190500" y="253460"/>
                    <a:pt x="581025" y="243935"/>
                    <a:pt x="707708" y="243269"/>
                  </a:cubicBezTo>
                  <a:cubicBezTo>
                    <a:pt x="776573" y="243269"/>
                    <a:pt x="815245" y="278321"/>
                    <a:pt x="882968" y="202597"/>
                  </a:cubicBezTo>
                  <a:cubicBezTo>
                    <a:pt x="882968" y="202597"/>
                    <a:pt x="919925" y="239078"/>
                    <a:pt x="941927" y="228600"/>
                  </a:cubicBezTo>
                  <a:cubicBezTo>
                    <a:pt x="956405" y="224600"/>
                    <a:pt x="909352" y="184975"/>
                    <a:pt x="893255" y="172021"/>
                  </a:cubicBezTo>
                  <a:cubicBezTo>
                    <a:pt x="898398" y="174974"/>
                    <a:pt x="970788" y="224981"/>
                    <a:pt x="1011079" y="226409"/>
                  </a:cubicBezTo>
                  <a:cubicBezTo>
                    <a:pt x="1015860" y="226657"/>
                    <a:pt x="1019937" y="222980"/>
                    <a:pt x="1020185" y="218199"/>
                  </a:cubicBezTo>
                  <a:cubicBezTo>
                    <a:pt x="1020347" y="215055"/>
                    <a:pt x="1018794" y="212074"/>
                    <a:pt x="1016127" y="210407"/>
                  </a:cubicBezTo>
                  <a:cubicBezTo>
                    <a:pt x="1016127" y="210407"/>
                    <a:pt x="915924" y="154210"/>
                    <a:pt x="920877" y="147066"/>
                  </a:cubicBezTo>
                  <a:cubicBezTo>
                    <a:pt x="920877" y="147066"/>
                    <a:pt x="976408" y="167069"/>
                    <a:pt x="985266" y="179356"/>
                  </a:cubicBezTo>
                  <a:cubicBezTo>
                    <a:pt x="1022318" y="230219"/>
                    <a:pt x="1047369" y="212408"/>
                    <a:pt x="1050893" y="209360"/>
                  </a:cubicBezTo>
                  <a:cubicBezTo>
                    <a:pt x="1058132" y="203073"/>
                    <a:pt x="1048036" y="197358"/>
                    <a:pt x="1048036" y="191453"/>
                  </a:cubicBezTo>
                  <a:cubicBezTo>
                    <a:pt x="1047274" y="191548"/>
                    <a:pt x="1062133" y="195834"/>
                    <a:pt x="1060418" y="185547"/>
                  </a:cubicBezTo>
                  <a:close/>
                </a:path>
              </a:pathLst>
            </a:custGeom>
            <a:solidFill>
              <a:srgbClr val="FFFFFF"/>
            </a:solidFill>
            <a:ln w="9525" cap="rnd">
              <a:solidFill>
                <a:srgbClr val="263238"/>
              </a:solidFill>
              <a:prstDash val="solid"/>
              <a:round/>
            </a:ln>
          </p:spPr>
          <p:txBody>
            <a:bodyPr rtlCol="0" anchor="ctr"/>
            <a:lstStyle/>
            <a:p>
              <a:endParaRPr lang="zh-CN" altLang="en-US"/>
            </a:p>
          </p:txBody>
        </p:sp>
        <p:sp>
          <p:nvSpPr>
            <p:cNvPr id="67" name="任意多边形: 形状 66">
              <a:extLst>
                <a:ext uri="{FF2B5EF4-FFF2-40B4-BE49-F238E27FC236}">
                  <a16:creationId xmlns:a16="http://schemas.microsoft.com/office/drawing/2014/main" id="{5D627D93-7037-B797-BE26-08A45C87F2A7}"/>
                </a:ext>
              </a:extLst>
            </p:cNvPr>
            <p:cNvSpPr/>
            <p:nvPr/>
          </p:nvSpPr>
          <p:spPr>
            <a:xfrm>
              <a:off x="4239346" y="3800911"/>
              <a:ext cx="33110" cy="21847"/>
            </a:xfrm>
            <a:custGeom>
              <a:avLst/>
              <a:gdLst>
                <a:gd name="connsiteX0" fmla="*/ 0 w 92106"/>
                <a:gd name="connsiteY0" fmla="*/ 0 h 69246"/>
                <a:gd name="connsiteX1" fmla="*/ 60865 w 92106"/>
                <a:gd name="connsiteY1" fmla="*/ 36862 h 69246"/>
                <a:gd name="connsiteX2" fmla="*/ 92107 w 92106"/>
                <a:gd name="connsiteY2" fmla="*/ 69247 h 69246"/>
              </a:gdLst>
              <a:ahLst/>
              <a:cxnLst>
                <a:cxn ang="0">
                  <a:pos x="connsiteX0" y="connsiteY0"/>
                </a:cxn>
                <a:cxn ang="0">
                  <a:pos x="connsiteX1" y="connsiteY1"/>
                </a:cxn>
                <a:cxn ang="0">
                  <a:pos x="connsiteX2" y="connsiteY2"/>
                </a:cxn>
              </a:cxnLst>
              <a:rect l="l" t="t" r="r" b="b"/>
              <a:pathLst>
                <a:path w="92106" h="69246">
                  <a:moveTo>
                    <a:pt x="0" y="0"/>
                  </a:moveTo>
                  <a:cubicBezTo>
                    <a:pt x="19812" y="7811"/>
                    <a:pt x="47625" y="20193"/>
                    <a:pt x="60865" y="36862"/>
                  </a:cubicBezTo>
                  <a:cubicBezTo>
                    <a:pt x="86582" y="69247"/>
                    <a:pt x="92107" y="69247"/>
                    <a:pt x="92107" y="69247"/>
                  </a:cubicBezTo>
                </a:path>
              </a:pathLst>
            </a:custGeom>
            <a:noFill/>
            <a:ln w="9525" cap="rnd">
              <a:solidFill>
                <a:srgbClr val="263238"/>
              </a:solidFill>
              <a:prstDash val="solid"/>
              <a:round/>
            </a:ln>
          </p:spPr>
          <p:txBody>
            <a:bodyPr rtlCol="0" anchor="ctr"/>
            <a:lstStyle/>
            <a:p>
              <a:endParaRPr lang="zh-CN" altLang="en-US"/>
            </a:p>
          </p:txBody>
        </p:sp>
        <p:sp>
          <p:nvSpPr>
            <p:cNvPr id="68" name="任意多边形: 形状 67">
              <a:extLst>
                <a:ext uri="{FF2B5EF4-FFF2-40B4-BE49-F238E27FC236}">
                  <a16:creationId xmlns:a16="http://schemas.microsoft.com/office/drawing/2014/main" id="{E0BE403F-0825-A9C5-BEB1-E002D9754FA2}"/>
                </a:ext>
              </a:extLst>
            </p:cNvPr>
            <p:cNvSpPr/>
            <p:nvPr/>
          </p:nvSpPr>
          <p:spPr>
            <a:xfrm>
              <a:off x="3848894" y="3666491"/>
              <a:ext cx="128034" cy="130303"/>
            </a:xfrm>
            <a:custGeom>
              <a:avLst/>
              <a:gdLst>
                <a:gd name="connsiteX0" fmla="*/ 48414 w 356166"/>
                <a:gd name="connsiteY0" fmla="*/ 0 h 413004"/>
                <a:gd name="connsiteX1" fmla="*/ 3170 w 356166"/>
                <a:gd name="connsiteY1" fmla="*/ 208217 h 413004"/>
                <a:gd name="connsiteX2" fmla="*/ 104992 w 356166"/>
                <a:gd name="connsiteY2" fmla="*/ 413004 h 413004"/>
                <a:gd name="connsiteX3" fmla="*/ 356167 w 356166"/>
                <a:gd name="connsiteY3" fmla="*/ 333280 h 413004"/>
                <a:gd name="connsiteX4" fmla="*/ 233961 w 356166"/>
                <a:gd name="connsiteY4" fmla="*/ 108585 h 4130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6166" h="413004">
                  <a:moveTo>
                    <a:pt x="48414" y="0"/>
                  </a:moveTo>
                  <a:cubicBezTo>
                    <a:pt x="48414" y="0"/>
                    <a:pt x="-14642" y="57150"/>
                    <a:pt x="3170" y="208217"/>
                  </a:cubicBezTo>
                  <a:cubicBezTo>
                    <a:pt x="12695" y="285179"/>
                    <a:pt x="104992" y="413004"/>
                    <a:pt x="104992" y="413004"/>
                  </a:cubicBezTo>
                  <a:lnTo>
                    <a:pt x="356167" y="333280"/>
                  </a:lnTo>
                  <a:cubicBezTo>
                    <a:pt x="356167" y="333280"/>
                    <a:pt x="296826" y="199168"/>
                    <a:pt x="233961" y="108585"/>
                  </a:cubicBezTo>
                </a:path>
              </a:pathLst>
            </a:custGeom>
            <a:noFill/>
            <a:ln w="3175" cap="flat">
              <a:solidFill>
                <a:srgbClr val="263238"/>
              </a:solidFill>
              <a:prstDash val="solid"/>
              <a:miter/>
            </a:ln>
          </p:spPr>
          <p:txBody>
            <a:bodyPr rtlCol="0" anchor="ctr"/>
            <a:lstStyle/>
            <a:p>
              <a:endParaRPr lang="zh-CN" altLang="en-US"/>
            </a:p>
          </p:txBody>
        </p:sp>
        <p:sp>
          <p:nvSpPr>
            <p:cNvPr id="69" name="任意多边形: 形状 68">
              <a:extLst>
                <a:ext uri="{FF2B5EF4-FFF2-40B4-BE49-F238E27FC236}">
                  <a16:creationId xmlns:a16="http://schemas.microsoft.com/office/drawing/2014/main" id="{D5A1F419-D38B-373E-F027-30A462D79DA9}"/>
                </a:ext>
              </a:extLst>
            </p:cNvPr>
            <p:cNvSpPr/>
            <p:nvPr/>
          </p:nvSpPr>
          <p:spPr>
            <a:xfrm>
              <a:off x="3947653" y="3699878"/>
              <a:ext cx="9895" cy="37474"/>
            </a:xfrm>
            <a:custGeom>
              <a:avLst/>
              <a:gdLst>
                <a:gd name="connsiteX0" fmla="*/ 0 w 27527"/>
                <a:gd name="connsiteY0" fmla="*/ 0 h 118776"/>
                <a:gd name="connsiteX1" fmla="*/ 27527 w 27527"/>
                <a:gd name="connsiteY1" fmla="*/ 118777 h 118776"/>
              </a:gdLst>
              <a:ahLst/>
              <a:cxnLst>
                <a:cxn ang="0">
                  <a:pos x="connsiteX0" y="connsiteY0"/>
                </a:cxn>
                <a:cxn ang="0">
                  <a:pos x="connsiteX1" y="connsiteY1"/>
                </a:cxn>
              </a:cxnLst>
              <a:rect l="l" t="t" r="r" b="b"/>
              <a:pathLst>
                <a:path w="27527" h="118776">
                  <a:moveTo>
                    <a:pt x="0" y="0"/>
                  </a:moveTo>
                  <a:cubicBezTo>
                    <a:pt x="16297" y="37595"/>
                    <a:pt x="25632" y="77838"/>
                    <a:pt x="27527" y="118777"/>
                  </a:cubicBezTo>
                </a:path>
              </a:pathLst>
            </a:custGeom>
            <a:noFill/>
            <a:ln w="3175" cap="rnd">
              <a:solidFill>
                <a:srgbClr val="263238"/>
              </a:solidFill>
              <a:prstDash val="solid"/>
              <a:round/>
            </a:ln>
          </p:spPr>
          <p:txBody>
            <a:bodyPr rtlCol="0" anchor="ctr"/>
            <a:lstStyle/>
            <a:p>
              <a:endParaRPr lang="zh-CN" altLang="en-US"/>
            </a:p>
          </p:txBody>
        </p:sp>
        <p:sp>
          <p:nvSpPr>
            <p:cNvPr id="70" name="任意多边形: 形状 69">
              <a:extLst>
                <a:ext uri="{FF2B5EF4-FFF2-40B4-BE49-F238E27FC236}">
                  <a16:creationId xmlns:a16="http://schemas.microsoft.com/office/drawing/2014/main" id="{5E5F69F4-E9EA-7F5F-D506-26353679C463}"/>
                </a:ext>
              </a:extLst>
            </p:cNvPr>
            <p:cNvSpPr/>
            <p:nvPr/>
          </p:nvSpPr>
          <p:spPr>
            <a:xfrm>
              <a:off x="3986447" y="3548449"/>
              <a:ext cx="16257" cy="43536"/>
            </a:xfrm>
            <a:custGeom>
              <a:avLst/>
              <a:gdLst>
                <a:gd name="connsiteX0" fmla="*/ 33623 w 45224"/>
                <a:gd name="connsiteY0" fmla="*/ 0 h 137991"/>
                <a:gd name="connsiteX1" fmla="*/ 16859 w 45224"/>
                <a:gd name="connsiteY1" fmla="*/ 48577 h 137991"/>
                <a:gd name="connsiteX2" fmla="*/ 38100 w 45224"/>
                <a:gd name="connsiteY2" fmla="*/ 137636 h 137991"/>
                <a:gd name="connsiteX3" fmla="*/ 0 w 45224"/>
                <a:gd name="connsiteY3" fmla="*/ 121158 h 137991"/>
              </a:gdLst>
              <a:ahLst/>
              <a:cxnLst>
                <a:cxn ang="0">
                  <a:pos x="connsiteX0" y="connsiteY0"/>
                </a:cxn>
                <a:cxn ang="0">
                  <a:pos x="connsiteX1" y="connsiteY1"/>
                </a:cxn>
                <a:cxn ang="0">
                  <a:pos x="connsiteX2" y="connsiteY2"/>
                </a:cxn>
                <a:cxn ang="0">
                  <a:pos x="connsiteX3" y="connsiteY3"/>
                </a:cxn>
              </a:cxnLst>
              <a:rect l="l" t="t" r="r" b="b"/>
              <a:pathLst>
                <a:path w="45224" h="137991">
                  <a:moveTo>
                    <a:pt x="33623" y="0"/>
                  </a:moveTo>
                  <a:cubicBezTo>
                    <a:pt x="33623" y="572"/>
                    <a:pt x="9239" y="38100"/>
                    <a:pt x="16859" y="48577"/>
                  </a:cubicBezTo>
                  <a:cubicBezTo>
                    <a:pt x="47149" y="88392"/>
                    <a:pt x="51340" y="135446"/>
                    <a:pt x="38100" y="137636"/>
                  </a:cubicBezTo>
                  <a:cubicBezTo>
                    <a:pt x="20574" y="140399"/>
                    <a:pt x="7525" y="126302"/>
                    <a:pt x="0" y="121158"/>
                  </a:cubicBezTo>
                </a:path>
              </a:pathLst>
            </a:custGeom>
            <a:noFill/>
            <a:ln w="3175" cap="rnd">
              <a:solidFill>
                <a:srgbClr val="263238"/>
              </a:solidFill>
              <a:prstDash val="solid"/>
              <a:round/>
            </a:ln>
          </p:spPr>
          <p:txBody>
            <a:bodyPr rtlCol="0" anchor="ctr"/>
            <a:lstStyle/>
            <a:p>
              <a:endParaRPr lang="zh-CN" altLang="en-US"/>
            </a:p>
          </p:txBody>
        </p:sp>
        <p:sp>
          <p:nvSpPr>
            <p:cNvPr id="71" name="任意多边形: 形状 70">
              <a:extLst>
                <a:ext uri="{FF2B5EF4-FFF2-40B4-BE49-F238E27FC236}">
                  <a16:creationId xmlns:a16="http://schemas.microsoft.com/office/drawing/2014/main" id="{E16061BD-6670-D1C1-CAC9-781BF7767135}"/>
                </a:ext>
              </a:extLst>
            </p:cNvPr>
            <p:cNvSpPr/>
            <p:nvPr/>
          </p:nvSpPr>
          <p:spPr>
            <a:xfrm>
              <a:off x="3859768" y="3749673"/>
              <a:ext cx="117194" cy="49645"/>
            </a:xfrm>
            <a:custGeom>
              <a:avLst/>
              <a:gdLst>
                <a:gd name="connsiteX0" fmla="*/ 66 w 326011"/>
                <a:gd name="connsiteY0" fmla="*/ 95059 h 157352"/>
                <a:gd name="connsiteX1" fmla="*/ 49787 w 326011"/>
                <a:gd name="connsiteY1" fmla="*/ 157353 h 157352"/>
                <a:gd name="connsiteX2" fmla="*/ 326012 w 326011"/>
                <a:gd name="connsiteY2" fmla="*/ 69628 h 157352"/>
                <a:gd name="connsiteX3" fmla="*/ 292103 w 326011"/>
                <a:gd name="connsiteY3" fmla="*/ 0 h 157352"/>
                <a:gd name="connsiteX4" fmla="*/ 66 w 326011"/>
                <a:gd name="connsiteY4" fmla="*/ 95059 h 1573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6011" h="157352">
                  <a:moveTo>
                    <a:pt x="66" y="95059"/>
                  </a:moveTo>
                  <a:lnTo>
                    <a:pt x="49787" y="157353"/>
                  </a:lnTo>
                  <a:lnTo>
                    <a:pt x="326012" y="69628"/>
                  </a:lnTo>
                  <a:lnTo>
                    <a:pt x="292103" y="0"/>
                  </a:lnTo>
                  <a:cubicBezTo>
                    <a:pt x="292103" y="0"/>
                    <a:pt x="-5077" y="95059"/>
                    <a:pt x="66" y="95059"/>
                  </a:cubicBezTo>
                  <a:close/>
                </a:path>
              </a:pathLst>
            </a:custGeom>
            <a:solidFill>
              <a:srgbClr val="FFFFFF"/>
            </a:solidFill>
            <a:ln w="3175" cap="rnd">
              <a:solidFill>
                <a:srgbClr val="263238"/>
              </a:solidFill>
              <a:prstDash val="solid"/>
              <a:round/>
            </a:ln>
          </p:spPr>
          <p:txBody>
            <a:bodyPr rtlCol="0" anchor="ctr"/>
            <a:lstStyle/>
            <a:p>
              <a:endParaRPr lang="zh-CN" altLang="en-US"/>
            </a:p>
          </p:txBody>
        </p:sp>
        <p:sp>
          <p:nvSpPr>
            <p:cNvPr id="72" name="任意多边形: 形状 71">
              <a:extLst>
                <a:ext uri="{FF2B5EF4-FFF2-40B4-BE49-F238E27FC236}">
                  <a16:creationId xmlns:a16="http://schemas.microsoft.com/office/drawing/2014/main" id="{5133DB3F-F29F-4A67-E6FF-6CD04656691E}"/>
                </a:ext>
              </a:extLst>
            </p:cNvPr>
            <p:cNvSpPr/>
            <p:nvPr/>
          </p:nvSpPr>
          <p:spPr>
            <a:xfrm>
              <a:off x="3978777" y="3654347"/>
              <a:ext cx="12189" cy="58964"/>
            </a:xfrm>
            <a:custGeom>
              <a:avLst/>
              <a:gdLst>
                <a:gd name="connsiteX0" fmla="*/ 0 w 33908"/>
                <a:gd name="connsiteY0" fmla="*/ 11 h 186891"/>
                <a:gd name="connsiteX1" fmla="*/ 33909 w 33908"/>
                <a:gd name="connsiteY1" fmla="*/ 181652 h 186891"/>
                <a:gd name="connsiteX2" fmla="*/ 11335 w 33908"/>
                <a:gd name="connsiteY2" fmla="*/ 186891 h 186891"/>
              </a:gdLst>
              <a:ahLst/>
              <a:cxnLst>
                <a:cxn ang="0">
                  <a:pos x="connsiteX0" y="connsiteY0"/>
                </a:cxn>
                <a:cxn ang="0">
                  <a:pos x="connsiteX1" y="connsiteY1"/>
                </a:cxn>
                <a:cxn ang="0">
                  <a:pos x="connsiteX2" y="connsiteY2"/>
                </a:cxn>
              </a:cxnLst>
              <a:rect l="l" t="t" r="r" b="b"/>
              <a:pathLst>
                <a:path w="33908" h="186891">
                  <a:moveTo>
                    <a:pt x="0" y="11"/>
                  </a:moveTo>
                  <a:cubicBezTo>
                    <a:pt x="0" y="-1609"/>
                    <a:pt x="33909" y="181652"/>
                    <a:pt x="33909" y="181652"/>
                  </a:cubicBezTo>
                  <a:lnTo>
                    <a:pt x="11335" y="186891"/>
                  </a:lnTo>
                </a:path>
              </a:pathLst>
            </a:custGeom>
            <a:noFill/>
            <a:ln w="3175" cap="rnd">
              <a:solidFill>
                <a:srgbClr val="263238"/>
              </a:solidFill>
              <a:prstDash val="solid"/>
              <a:round/>
            </a:ln>
          </p:spPr>
          <p:txBody>
            <a:bodyPr rtlCol="0" anchor="ctr"/>
            <a:lstStyle/>
            <a:p>
              <a:endParaRPr lang="zh-CN" altLang="en-US"/>
            </a:p>
          </p:txBody>
        </p:sp>
        <p:sp>
          <p:nvSpPr>
            <p:cNvPr id="73" name="任意多边形: 形状 72">
              <a:extLst>
                <a:ext uri="{FF2B5EF4-FFF2-40B4-BE49-F238E27FC236}">
                  <a16:creationId xmlns:a16="http://schemas.microsoft.com/office/drawing/2014/main" id="{69469798-9C19-2B58-061D-ED770D7A39D8}"/>
                </a:ext>
              </a:extLst>
            </p:cNvPr>
            <p:cNvSpPr/>
            <p:nvPr/>
          </p:nvSpPr>
          <p:spPr>
            <a:xfrm>
              <a:off x="4053558" y="3726654"/>
              <a:ext cx="14107" cy="22448"/>
            </a:xfrm>
            <a:custGeom>
              <a:avLst/>
              <a:gdLst>
                <a:gd name="connsiteX0" fmla="*/ 667 w 39243"/>
                <a:gd name="connsiteY0" fmla="*/ 13430 h 71151"/>
                <a:gd name="connsiteX1" fmla="*/ 36957 w 39243"/>
                <a:gd name="connsiteY1" fmla="*/ 0 h 71151"/>
                <a:gd name="connsiteX2" fmla="*/ 39243 w 39243"/>
                <a:gd name="connsiteY2" fmla="*/ 56579 h 71151"/>
                <a:gd name="connsiteX3" fmla="*/ 0 w 39243"/>
                <a:gd name="connsiteY3" fmla="*/ 71152 h 71151"/>
                <a:gd name="connsiteX4" fmla="*/ 667 w 39243"/>
                <a:gd name="connsiteY4" fmla="*/ 13430 h 71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243" h="71151">
                  <a:moveTo>
                    <a:pt x="667" y="13430"/>
                  </a:moveTo>
                  <a:lnTo>
                    <a:pt x="36957" y="0"/>
                  </a:lnTo>
                  <a:lnTo>
                    <a:pt x="39243" y="56579"/>
                  </a:lnTo>
                  <a:lnTo>
                    <a:pt x="0" y="71152"/>
                  </a:lnTo>
                  <a:lnTo>
                    <a:pt x="667" y="13430"/>
                  </a:lnTo>
                  <a:close/>
                </a:path>
              </a:pathLst>
            </a:custGeom>
            <a:solidFill>
              <a:srgbClr val="FFFFFF"/>
            </a:solidFill>
            <a:ln w="3175" cap="rnd">
              <a:solidFill>
                <a:srgbClr val="263238"/>
              </a:solidFill>
              <a:prstDash val="solid"/>
              <a:round/>
            </a:ln>
          </p:spPr>
          <p:txBody>
            <a:bodyPr rtlCol="0" anchor="ctr"/>
            <a:lstStyle/>
            <a:p>
              <a:endParaRPr lang="zh-CN" altLang="en-US"/>
            </a:p>
          </p:txBody>
        </p:sp>
        <p:sp>
          <p:nvSpPr>
            <p:cNvPr id="74" name="任意多边形: 形状 73">
              <a:extLst>
                <a:ext uri="{FF2B5EF4-FFF2-40B4-BE49-F238E27FC236}">
                  <a16:creationId xmlns:a16="http://schemas.microsoft.com/office/drawing/2014/main" id="{32A014D7-D3BB-AF95-58B3-0960F5D2D006}"/>
                </a:ext>
              </a:extLst>
            </p:cNvPr>
            <p:cNvSpPr/>
            <p:nvPr/>
          </p:nvSpPr>
          <p:spPr>
            <a:xfrm>
              <a:off x="4046607" y="3699848"/>
              <a:ext cx="7190" cy="48743"/>
            </a:xfrm>
            <a:custGeom>
              <a:avLst/>
              <a:gdLst>
                <a:gd name="connsiteX0" fmla="*/ 0 w 20002"/>
                <a:gd name="connsiteY0" fmla="*/ 0 h 154495"/>
                <a:gd name="connsiteX1" fmla="*/ 20003 w 20002"/>
                <a:gd name="connsiteY1" fmla="*/ 154496 h 154495"/>
              </a:gdLst>
              <a:ahLst/>
              <a:cxnLst>
                <a:cxn ang="0">
                  <a:pos x="connsiteX0" y="connsiteY0"/>
                </a:cxn>
                <a:cxn ang="0">
                  <a:pos x="connsiteX1" y="connsiteY1"/>
                </a:cxn>
              </a:cxnLst>
              <a:rect l="l" t="t" r="r" b="b"/>
              <a:pathLst>
                <a:path w="20002" h="154495">
                  <a:moveTo>
                    <a:pt x="0" y="0"/>
                  </a:moveTo>
                  <a:cubicBezTo>
                    <a:pt x="10011" y="51006"/>
                    <a:pt x="16688" y="102622"/>
                    <a:pt x="20003" y="154496"/>
                  </a:cubicBezTo>
                </a:path>
              </a:pathLst>
            </a:custGeom>
            <a:solidFill>
              <a:srgbClr val="FFFFFF"/>
            </a:solidFill>
            <a:ln w="3175" cap="rnd">
              <a:solidFill>
                <a:srgbClr val="263238"/>
              </a:solidFill>
              <a:prstDash val="solid"/>
              <a:round/>
            </a:ln>
          </p:spPr>
          <p:txBody>
            <a:bodyPr rtlCol="0" anchor="ctr"/>
            <a:lstStyle/>
            <a:p>
              <a:endParaRPr lang="zh-CN" altLang="en-US"/>
            </a:p>
          </p:txBody>
        </p:sp>
        <p:sp>
          <p:nvSpPr>
            <p:cNvPr id="75" name="任意多边形: 形状 74">
              <a:extLst>
                <a:ext uri="{FF2B5EF4-FFF2-40B4-BE49-F238E27FC236}">
                  <a16:creationId xmlns:a16="http://schemas.microsoft.com/office/drawing/2014/main" id="{E2CB9C34-DEFE-6D46-3181-812661159FFC}"/>
                </a:ext>
              </a:extLst>
            </p:cNvPr>
            <p:cNvSpPr/>
            <p:nvPr/>
          </p:nvSpPr>
          <p:spPr>
            <a:xfrm>
              <a:off x="4042430" y="3680225"/>
              <a:ext cx="2294" cy="10969"/>
            </a:xfrm>
            <a:custGeom>
              <a:avLst/>
              <a:gdLst>
                <a:gd name="connsiteX0" fmla="*/ 0 w 6381"/>
                <a:gd name="connsiteY0" fmla="*/ 0 h 34766"/>
                <a:gd name="connsiteX1" fmla="*/ 6382 w 6381"/>
                <a:gd name="connsiteY1" fmla="*/ 34766 h 34766"/>
              </a:gdLst>
              <a:ahLst/>
              <a:cxnLst>
                <a:cxn ang="0">
                  <a:pos x="connsiteX0" y="connsiteY0"/>
                </a:cxn>
                <a:cxn ang="0">
                  <a:pos x="connsiteX1" y="connsiteY1"/>
                </a:cxn>
              </a:cxnLst>
              <a:rect l="l" t="t" r="r" b="b"/>
              <a:pathLst>
                <a:path w="6381" h="34766">
                  <a:moveTo>
                    <a:pt x="0" y="0"/>
                  </a:moveTo>
                  <a:cubicBezTo>
                    <a:pt x="2096" y="12001"/>
                    <a:pt x="4191" y="23431"/>
                    <a:pt x="6382" y="34766"/>
                  </a:cubicBezTo>
                </a:path>
              </a:pathLst>
            </a:custGeom>
            <a:solidFill>
              <a:srgbClr val="FFFFFF"/>
            </a:solidFill>
            <a:ln w="3175" cap="rnd">
              <a:solidFill>
                <a:srgbClr val="263238"/>
              </a:solidFill>
              <a:prstDash val="solid"/>
              <a:round/>
            </a:ln>
          </p:spPr>
          <p:txBody>
            <a:bodyPr rtlCol="0" anchor="ctr"/>
            <a:lstStyle/>
            <a:p>
              <a:endParaRPr lang="zh-CN" altLang="en-US"/>
            </a:p>
          </p:txBody>
        </p:sp>
      </p:grpSp>
      <p:grpSp>
        <p:nvGrpSpPr>
          <p:cNvPr id="172" name="组合 171">
            <a:extLst>
              <a:ext uri="{FF2B5EF4-FFF2-40B4-BE49-F238E27FC236}">
                <a16:creationId xmlns:a16="http://schemas.microsoft.com/office/drawing/2014/main" id="{17D8260B-6512-933E-7CA0-4E7D85601AB4}"/>
              </a:ext>
            </a:extLst>
          </p:cNvPr>
          <p:cNvGrpSpPr/>
          <p:nvPr userDrawn="1"/>
        </p:nvGrpSpPr>
        <p:grpSpPr>
          <a:xfrm>
            <a:off x="-3" y="-31070"/>
            <a:ext cx="5263743" cy="6889070"/>
            <a:chOff x="-4444861" y="-353998"/>
            <a:chExt cx="5283548" cy="6858001"/>
          </a:xfrm>
        </p:grpSpPr>
        <p:sp>
          <p:nvSpPr>
            <p:cNvPr id="4" name="任意多边形: 形状 3">
              <a:extLst>
                <a:ext uri="{FF2B5EF4-FFF2-40B4-BE49-F238E27FC236}">
                  <a16:creationId xmlns:a16="http://schemas.microsoft.com/office/drawing/2014/main" id="{CCC1062D-EC08-1E55-DB40-4DE24383B886}"/>
                </a:ext>
              </a:extLst>
            </p:cNvPr>
            <p:cNvSpPr/>
            <p:nvPr userDrawn="1"/>
          </p:nvSpPr>
          <p:spPr>
            <a:xfrm flipH="1" flipV="1">
              <a:off x="-4444861" y="-353998"/>
              <a:ext cx="5283548" cy="6858001"/>
            </a:xfrm>
            <a:custGeom>
              <a:avLst/>
              <a:gdLst>
                <a:gd name="connsiteX0" fmla="*/ 1971983 w 8111698"/>
                <a:gd name="connsiteY0" fmla="*/ 0 h 6858000"/>
                <a:gd name="connsiteX1" fmla="*/ 8111698 w 8111698"/>
                <a:gd name="connsiteY1" fmla="*/ 0 h 6858000"/>
                <a:gd name="connsiteX2" fmla="*/ 8111698 w 8111698"/>
                <a:gd name="connsiteY2" fmla="*/ 6858000 h 6858000"/>
                <a:gd name="connsiteX3" fmla="*/ 861867 w 8111698"/>
                <a:gd name="connsiteY3" fmla="*/ 6858000 h 6858000"/>
                <a:gd name="connsiteX4" fmla="*/ 933680 w 8111698"/>
                <a:gd name="connsiteY4" fmla="*/ 6823263 h 6858000"/>
                <a:gd name="connsiteX5" fmla="*/ 744573 w 8111698"/>
                <a:gd name="connsiteY5" fmla="*/ 4961819 h 6858000"/>
                <a:gd name="connsiteX6" fmla="*/ 2486035 w 8111698"/>
                <a:gd name="connsiteY6" fmla="*/ 42666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11698" h="6858000">
                  <a:moveTo>
                    <a:pt x="1971983" y="0"/>
                  </a:moveTo>
                  <a:lnTo>
                    <a:pt x="8111698" y="0"/>
                  </a:lnTo>
                  <a:lnTo>
                    <a:pt x="8111698" y="6858000"/>
                  </a:lnTo>
                  <a:lnTo>
                    <a:pt x="861867" y="6858000"/>
                  </a:lnTo>
                  <a:lnTo>
                    <a:pt x="933680" y="6823263"/>
                  </a:lnTo>
                  <a:cubicBezTo>
                    <a:pt x="1585857" y="6477418"/>
                    <a:pt x="1825412" y="5973129"/>
                    <a:pt x="744573" y="4961819"/>
                  </a:cubicBezTo>
                  <a:cubicBezTo>
                    <a:pt x="-2399686" y="2019830"/>
                    <a:pt x="5630293" y="3368653"/>
                    <a:pt x="2486035" y="426663"/>
                  </a:cubicBezTo>
                  <a:close/>
                </a:path>
              </a:pathLst>
            </a:custGeom>
            <a:gradFill>
              <a:gsLst>
                <a:gs pos="0">
                  <a:schemeClr val="accent2">
                    <a:alpha val="32000"/>
                    <a:lumMod val="76000"/>
                    <a:lumOff val="24000"/>
                  </a:schemeClr>
                </a:gs>
                <a:gs pos="100000">
                  <a:schemeClr val="accent2">
                    <a:alpha val="88000"/>
                    <a:lumMod val="47000"/>
                  </a:schemeClr>
                </a:gs>
              </a:gsLst>
              <a:lin ang="3600000" scaled="0"/>
            </a:gra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4" name="文本框 33">
              <a:extLst>
                <a:ext uri="{FF2B5EF4-FFF2-40B4-BE49-F238E27FC236}">
                  <a16:creationId xmlns:a16="http://schemas.microsoft.com/office/drawing/2014/main" id="{D6E2852B-A82A-0FC8-D1BD-6C08179E1F56}"/>
                </a:ext>
              </a:extLst>
            </p:cNvPr>
            <p:cNvSpPr txBox="1"/>
            <p:nvPr userDrawn="1"/>
          </p:nvSpPr>
          <p:spPr>
            <a:xfrm>
              <a:off x="-3383664" y="2683688"/>
              <a:ext cx="3654498" cy="830997"/>
            </a:xfrm>
            <a:prstGeom prst="rect">
              <a:avLst/>
            </a:prstGeom>
            <a:noFill/>
          </p:spPr>
          <p:txBody>
            <a:bodyPr wrap="square">
              <a:spAutoFit/>
            </a:bodyPr>
            <a:lstStyle/>
            <a:p>
              <a:pPr marL="0" marR="0" lvl="0" indent="0" defTabSz="913765" rtl="0" eaLnBrk="1" fontAlgn="auto" latinLnBrk="0" hangingPunct="1">
                <a:lnSpc>
                  <a:spcPct val="100000"/>
                </a:lnSpc>
                <a:spcBef>
                  <a:spcPts val="0"/>
                </a:spcBef>
                <a:spcAft>
                  <a:spcPts val="0"/>
                </a:spcAft>
                <a:buClrTx/>
                <a:buSzPct val="25000"/>
                <a:buFontTx/>
                <a:buNone/>
                <a:defRPr/>
              </a:pPr>
              <a:r>
                <a:rPr kumimoji="0" lang="en-US" altLang="zh-CN" sz="4800" b="1" i="0" u="none" strike="noStrike" kern="1200" cap="none" spc="0" normalizeH="0" baseline="0" noProof="0" dirty="0">
                  <a:ln>
                    <a:noFill/>
                  </a:ln>
                  <a:solidFill>
                    <a:schemeClr val="accent1">
                      <a:lumMod val="20000"/>
                      <a:lumOff val="80000"/>
                    </a:schemeClr>
                  </a:solidFill>
                  <a:effectLst/>
                  <a:uLnTx/>
                  <a:uFillTx/>
                </a:rPr>
                <a:t>CONTENTS</a:t>
              </a:r>
            </a:p>
          </p:txBody>
        </p:sp>
        <p:grpSp>
          <p:nvGrpSpPr>
            <p:cNvPr id="5" name="组合 4">
              <a:extLst>
                <a:ext uri="{FF2B5EF4-FFF2-40B4-BE49-F238E27FC236}">
                  <a16:creationId xmlns:a16="http://schemas.microsoft.com/office/drawing/2014/main" id="{F9F819A6-3D0D-A6BE-FB06-FD49B0A1C2F8}"/>
                </a:ext>
              </a:extLst>
            </p:cNvPr>
            <p:cNvGrpSpPr/>
            <p:nvPr userDrawn="1"/>
          </p:nvGrpSpPr>
          <p:grpSpPr>
            <a:xfrm>
              <a:off x="-3655137" y="970991"/>
              <a:ext cx="2735093" cy="1884362"/>
              <a:chOff x="789723" y="1324986"/>
              <a:chExt cx="2735093" cy="1884362"/>
            </a:xfrm>
          </p:grpSpPr>
          <p:sp>
            <p:nvSpPr>
              <p:cNvPr id="35" name="文本框 34">
                <a:extLst>
                  <a:ext uri="{FF2B5EF4-FFF2-40B4-BE49-F238E27FC236}">
                    <a16:creationId xmlns:a16="http://schemas.microsoft.com/office/drawing/2014/main" id="{E2EA7197-0630-556D-12C1-863544EE7C3D}"/>
                  </a:ext>
                </a:extLst>
              </p:cNvPr>
              <p:cNvSpPr txBox="1"/>
              <p:nvPr userDrawn="1"/>
            </p:nvSpPr>
            <p:spPr>
              <a:xfrm>
                <a:off x="887875" y="1324986"/>
                <a:ext cx="2636941" cy="1884362"/>
              </a:xfrm>
              <a:prstGeom prst="rect">
                <a:avLst/>
              </a:prstGeom>
              <a:noFill/>
            </p:spPr>
            <p:txBody>
              <a:bodyPr wrap="square" rtlCol="0">
                <a:spAutoFit/>
              </a:bodyPr>
              <a:lstStyle/>
              <a:p>
                <a:pPr algn="ctr">
                  <a:lnSpc>
                    <a:spcPct val="150000"/>
                  </a:lnSpc>
                </a:pPr>
                <a:r>
                  <a:rPr lang="zh-CN" altLang="en-US" sz="8800" b="1" dirty="0">
                    <a:solidFill>
                      <a:schemeClr val="accent1">
                        <a:lumMod val="20000"/>
                        <a:lumOff val="80000"/>
                      </a:schemeClr>
                    </a:solidFill>
                    <a:latin typeface="+mj-ea"/>
                    <a:ea typeface="+mj-ea"/>
                  </a:rPr>
                  <a:t>目录</a:t>
                </a:r>
              </a:p>
            </p:txBody>
          </p:sp>
          <p:pic>
            <p:nvPicPr>
              <p:cNvPr id="2" name="图片 1" descr="黑暗中的灯光&#10;&#10;描述已自动生成">
                <a:extLst>
                  <a:ext uri="{FF2B5EF4-FFF2-40B4-BE49-F238E27FC236}">
                    <a16:creationId xmlns:a16="http://schemas.microsoft.com/office/drawing/2014/main" id="{B92C5025-ADBE-8B11-4F1B-85F0BE97B222}"/>
                  </a:ext>
                </a:extLst>
              </p:cNvPr>
              <p:cNvPicPr>
                <a:picLocks noChangeAspect="1"/>
              </p:cNvPicPr>
              <p:nvPr userDrawn="1"/>
            </p:nvPicPr>
            <p:blipFill>
              <a:blip r:embed="rId2">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tretch>
                <a:fillRect/>
              </a:stretch>
            </p:blipFill>
            <p:spPr>
              <a:xfrm rot="4368294">
                <a:off x="821336" y="1498070"/>
                <a:ext cx="880840" cy="944066"/>
              </a:xfrm>
              <a:prstGeom prst="rect">
                <a:avLst/>
              </a:prstGeom>
            </p:spPr>
          </p:pic>
        </p:grpSp>
        <p:pic>
          <p:nvPicPr>
            <p:cNvPr id="6" name="图片 5" descr="黑暗中的灯光&#10;&#10;描述已自动生成">
              <a:extLst>
                <a:ext uri="{FF2B5EF4-FFF2-40B4-BE49-F238E27FC236}">
                  <a16:creationId xmlns:a16="http://schemas.microsoft.com/office/drawing/2014/main" id="{C1CD7EC1-0164-563D-016D-6F142484935C}"/>
                </a:ext>
              </a:extLst>
            </p:cNvPr>
            <p:cNvPicPr>
              <a:picLocks noChangeAspect="1"/>
            </p:cNvPicPr>
            <p:nvPr userDrawn="1"/>
          </p:nvPicPr>
          <p:blipFill>
            <a:blip r:embed="rId2">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tretch>
              <a:fillRect/>
            </a:stretch>
          </p:blipFill>
          <p:spPr>
            <a:xfrm rot="4368294">
              <a:off x="-2063393" y="3599645"/>
              <a:ext cx="880840" cy="944066"/>
            </a:xfrm>
            <a:prstGeom prst="rect">
              <a:avLst/>
            </a:prstGeom>
          </p:spPr>
        </p:pic>
      </p:grpSp>
    </p:spTree>
    <p:extLst>
      <p:ext uri="{BB962C8B-B14F-4D97-AF65-F5344CB8AC3E}">
        <p14:creationId xmlns:p14="http://schemas.microsoft.com/office/powerpoint/2010/main" val="3970017902"/>
      </p:ext>
    </p:extLst>
  </p:cSld>
  <p:clrMapOvr>
    <a:masterClrMapping/>
  </p:clrMapOvr>
  <p:extLst>
    <p:ext uri="{DCECCB84-F9BA-43D5-87BE-67443E8EF086}">
      <p15:sldGuideLst xmlns:p15="http://schemas.microsoft.com/office/powerpoint/2012/main">
        <p15:guide id="1" orient="horz" pos="2160">
          <p15:clr>
            <a:srgbClr val="FBAE40"/>
          </p15:clr>
        </p15:guide>
        <p15:guide id="4" pos="415">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节标题">
    <p:bg>
      <p:bgPr>
        <a:gradFill>
          <a:gsLst>
            <a:gs pos="0">
              <a:schemeClr val="accent1">
                <a:lumMod val="8000"/>
                <a:lumOff val="92000"/>
                <a:alpha val="0"/>
              </a:schemeClr>
            </a:gs>
            <a:gs pos="100000">
              <a:schemeClr val="accent2">
                <a:alpha val="5000"/>
                <a:lumMod val="14000"/>
                <a:lumOff val="86000"/>
              </a:schemeClr>
            </a:gs>
          </a:gsLst>
          <a:lin ang="3600000" scaled="0"/>
        </a:gradFill>
        <a:effectLst/>
      </p:bgPr>
    </p:bg>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5AE62ACD-739B-641D-E531-A6F75719963C}"/>
              </a:ext>
            </a:extLst>
          </p:cNvPr>
          <p:cNvGrpSpPr/>
          <p:nvPr userDrawn="1"/>
        </p:nvGrpSpPr>
        <p:grpSpPr>
          <a:xfrm>
            <a:off x="-23150" y="-23665"/>
            <a:ext cx="9784980" cy="2545080"/>
            <a:chOff x="-17894" y="-15239"/>
            <a:chExt cx="9161894" cy="2545080"/>
          </a:xfrm>
        </p:grpSpPr>
        <p:sp>
          <p:nvSpPr>
            <p:cNvPr id="8" name="任意多边形: 形状 7">
              <a:extLst>
                <a:ext uri="{FF2B5EF4-FFF2-40B4-BE49-F238E27FC236}">
                  <a16:creationId xmlns:a16="http://schemas.microsoft.com/office/drawing/2014/main" id="{AD3DE3A4-6E19-B845-1C5B-54F620B9FF7E}"/>
                </a:ext>
              </a:extLst>
            </p:cNvPr>
            <p:cNvSpPr/>
            <p:nvPr/>
          </p:nvSpPr>
          <p:spPr>
            <a:xfrm>
              <a:off x="-17894" y="-15239"/>
              <a:ext cx="9161894" cy="2545080"/>
            </a:xfrm>
            <a:custGeom>
              <a:avLst/>
              <a:gdLst>
                <a:gd name="connsiteX0" fmla="*/ 0 w 9086815"/>
                <a:gd name="connsiteY0" fmla="*/ 0 h 1506004"/>
                <a:gd name="connsiteX1" fmla="*/ 9086815 w 9086815"/>
                <a:gd name="connsiteY1" fmla="*/ 0 h 1506004"/>
                <a:gd name="connsiteX2" fmla="*/ 9086815 w 9086815"/>
                <a:gd name="connsiteY2" fmla="*/ 440031 h 1506004"/>
                <a:gd name="connsiteX3" fmla="*/ 9086604 w 9086815"/>
                <a:gd name="connsiteY3" fmla="*/ 439999 h 1506004"/>
                <a:gd name="connsiteX4" fmla="*/ 6111309 w 9086815"/>
                <a:gd name="connsiteY4" fmla="*/ 706770 h 1506004"/>
                <a:gd name="connsiteX5" fmla="*/ 119750 w 9086815"/>
                <a:gd name="connsiteY5" fmla="*/ 1185705 h 1506004"/>
                <a:gd name="connsiteX6" fmla="*/ 0 w 9086815"/>
                <a:gd name="connsiteY6" fmla="*/ 1123855 h 1506004"/>
                <a:gd name="connsiteX0" fmla="*/ 0 w 9086815"/>
                <a:gd name="connsiteY0" fmla="*/ 0 h 1506004"/>
                <a:gd name="connsiteX1" fmla="*/ 9086815 w 9086815"/>
                <a:gd name="connsiteY1" fmla="*/ 0 h 1506004"/>
                <a:gd name="connsiteX2" fmla="*/ 9086815 w 9086815"/>
                <a:gd name="connsiteY2" fmla="*/ 440031 h 1506004"/>
                <a:gd name="connsiteX3" fmla="*/ 9086604 w 9086815"/>
                <a:gd name="connsiteY3" fmla="*/ 439999 h 1506004"/>
                <a:gd name="connsiteX4" fmla="*/ 6111309 w 9086815"/>
                <a:gd name="connsiteY4" fmla="*/ 706770 h 1506004"/>
                <a:gd name="connsiteX5" fmla="*/ 119750 w 9086815"/>
                <a:gd name="connsiteY5" fmla="*/ 1185705 h 1506004"/>
                <a:gd name="connsiteX6" fmla="*/ 0 w 9086815"/>
                <a:gd name="connsiteY6" fmla="*/ 1123855 h 1506004"/>
                <a:gd name="connsiteX7" fmla="*/ 0 w 9086815"/>
                <a:gd name="connsiteY7" fmla="*/ 0 h 1506004"/>
                <a:gd name="connsiteX0" fmla="*/ 0 w 9098068"/>
                <a:gd name="connsiteY0" fmla="*/ 0 h 1506004"/>
                <a:gd name="connsiteX1" fmla="*/ 9086815 w 9098068"/>
                <a:gd name="connsiteY1" fmla="*/ 0 h 1506004"/>
                <a:gd name="connsiteX2" fmla="*/ 9086815 w 9098068"/>
                <a:gd name="connsiteY2" fmla="*/ 440031 h 1506004"/>
                <a:gd name="connsiteX3" fmla="*/ 9098068 w 9098068"/>
                <a:gd name="connsiteY3" fmla="*/ 428424 h 1506004"/>
                <a:gd name="connsiteX4" fmla="*/ 6111309 w 9098068"/>
                <a:gd name="connsiteY4" fmla="*/ 706770 h 1506004"/>
                <a:gd name="connsiteX5" fmla="*/ 119750 w 9098068"/>
                <a:gd name="connsiteY5" fmla="*/ 1185705 h 1506004"/>
                <a:gd name="connsiteX6" fmla="*/ 0 w 9098068"/>
                <a:gd name="connsiteY6" fmla="*/ 1123855 h 1506004"/>
                <a:gd name="connsiteX7" fmla="*/ 0 w 9098068"/>
                <a:gd name="connsiteY7" fmla="*/ 0 h 1506004"/>
                <a:gd name="connsiteX0" fmla="*/ 0 w 9098068"/>
                <a:gd name="connsiteY0" fmla="*/ 0 h 1506004"/>
                <a:gd name="connsiteX1" fmla="*/ 9086815 w 9098068"/>
                <a:gd name="connsiteY1" fmla="*/ 0 h 1506004"/>
                <a:gd name="connsiteX2" fmla="*/ 9086815 w 9098068"/>
                <a:gd name="connsiteY2" fmla="*/ 440031 h 1506004"/>
                <a:gd name="connsiteX3" fmla="*/ 9098068 w 9098068"/>
                <a:gd name="connsiteY3" fmla="*/ 428424 h 1506004"/>
                <a:gd name="connsiteX4" fmla="*/ 6111309 w 9098068"/>
                <a:gd name="connsiteY4" fmla="*/ 706770 h 1506004"/>
                <a:gd name="connsiteX5" fmla="*/ 119750 w 9098068"/>
                <a:gd name="connsiteY5" fmla="*/ 1185705 h 1506004"/>
                <a:gd name="connsiteX6" fmla="*/ 0 w 9098068"/>
                <a:gd name="connsiteY6" fmla="*/ 1123855 h 1506004"/>
                <a:gd name="connsiteX7" fmla="*/ 0 w 9098068"/>
                <a:gd name="connsiteY7" fmla="*/ 0 h 1506004"/>
                <a:gd name="connsiteX0" fmla="*/ 0 w 9086815"/>
                <a:gd name="connsiteY0" fmla="*/ 0 h 1506004"/>
                <a:gd name="connsiteX1" fmla="*/ 9086815 w 9086815"/>
                <a:gd name="connsiteY1" fmla="*/ 0 h 1506004"/>
                <a:gd name="connsiteX2" fmla="*/ 9086815 w 9086815"/>
                <a:gd name="connsiteY2" fmla="*/ 440031 h 1506004"/>
                <a:gd name="connsiteX3" fmla="*/ 8834394 w 9086815"/>
                <a:gd name="connsiteY3" fmla="*/ 393700 h 1506004"/>
                <a:gd name="connsiteX4" fmla="*/ 6111309 w 9086815"/>
                <a:gd name="connsiteY4" fmla="*/ 706770 h 1506004"/>
                <a:gd name="connsiteX5" fmla="*/ 119750 w 9086815"/>
                <a:gd name="connsiteY5" fmla="*/ 1185705 h 1506004"/>
                <a:gd name="connsiteX6" fmla="*/ 0 w 9086815"/>
                <a:gd name="connsiteY6" fmla="*/ 1123855 h 1506004"/>
                <a:gd name="connsiteX7" fmla="*/ 0 w 9086815"/>
                <a:gd name="connsiteY7" fmla="*/ 0 h 1506004"/>
                <a:gd name="connsiteX0" fmla="*/ 0 w 9086815"/>
                <a:gd name="connsiteY0" fmla="*/ 0 h 1506004"/>
                <a:gd name="connsiteX1" fmla="*/ 9086815 w 9086815"/>
                <a:gd name="connsiteY1" fmla="*/ 0 h 1506004"/>
                <a:gd name="connsiteX2" fmla="*/ 9086815 w 9086815"/>
                <a:gd name="connsiteY2" fmla="*/ 440031 h 1506004"/>
                <a:gd name="connsiteX3" fmla="*/ 8834394 w 9086815"/>
                <a:gd name="connsiteY3" fmla="*/ 393700 h 1506004"/>
                <a:gd name="connsiteX4" fmla="*/ 6111309 w 9086815"/>
                <a:gd name="connsiteY4" fmla="*/ 706770 h 1506004"/>
                <a:gd name="connsiteX5" fmla="*/ 119750 w 9086815"/>
                <a:gd name="connsiteY5" fmla="*/ 1185705 h 1506004"/>
                <a:gd name="connsiteX6" fmla="*/ 0 w 9086815"/>
                <a:gd name="connsiteY6" fmla="*/ 1123855 h 1506004"/>
                <a:gd name="connsiteX7" fmla="*/ 0 w 9086815"/>
                <a:gd name="connsiteY7" fmla="*/ 0 h 1506004"/>
                <a:gd name="connsiteX0" fmla="*/ 0 w 9086815"/>
                <a:gd name="connsiteY0" fmla="*/ 0 h 1506004"/>
                <a:gd name="connsiteX1" fmla="*/ 9086815 w 9086815"/>
                <a:gd name="connsiteY1" fmla="*/ 0 h 1506004"/>
                <a:gd name="connsiteX2" fmla="*/ 9086815 w 9086815"/>
                <a:gd name="connsiteY2" fmla="*/ 440031 h 1506004"/>
                <a:gd name="connsiteX3" fmla="*/ 8650969 w 9086815"/>
                <a:gd name="connsiteY3" fmla="*/ 358976 h 1506004"/>
                <a:gd name="connsiteX4" fmla="*/ 6111309 w 9086815"/>
                <a:gd name="connsiteY4" fmla="*/ 706770 h 1506004"/>
                <a:gd name="connsiteX5" fmla="*/ 119750 w 9086815"/>
                <a:gd name="connsiteY5" fmla="*/ 1185705 h 1506004"/>
                <a:gd name="connsiteX6" fmla="*/ 0 w 9086815"/>
                <a:gd name="connsiteY6" fmla="*/ 1123855 h 1506004"/>
                <a:gd name="connsiteX7" fmla="*/ 0 w 9086815"/>
                <a:gd name="connsiteY7" fmla="*/ 0 h 1506004"/>
                <a:gd name="connsiteX0" fmla="*/ 0 w 9086815"/>
                <a:gd name="connsiteY0" fmla="*/ 0 h 1506004"/>
                <a:gd name="connsiteX1" fmla="*/ 9086815 w 9086815"/>
                <a:gd name="connsiteY1" fmla="*/ 0 h 1506004"/>
                <a:gd name="connsiteX2" fmla="*/ 8650969 w 9086815"/>
                <a:gd name="connsiteY2" fmla="*/ 358976 h 1506004"/>
                <a:gd name="connsiteX3" fmla="*/ 6111309 w 9086815"/>
                <a:gd name="connsiteY3" fmla="*/ 706770 h 1506004"/>
                <a:gd name="connsiteX4" fmla="*/ 119750 w 9086815"/>
                <a:gd name="connsiteY4" fmla="*/ 1185705 h 1506004"/>
                <a:gd name="connsiteX5" fmla="*/ 0 w 9086815"/>
                <a:gd name="connsiteY5" fmla="*/ 1123855 h 1506004"/>
                <a:gd name="connsiteX6" fmla="*/ 0 w 9086815"/>
                <a:gd name="connsiteY6" fmla="*/ 0 h 1506004"/>
                <a:gd name="connsiteX0" fmla="*/ 0 w 9086815"/>
                <a:gd name="connsiteY0" fmla="*/ 0 h 1506004"/>
                <a:gd name="connsiteX1" fmla="*/ 9086815 w 9086815"/>
                <a:gd name="connsiteY1" fmla="*/ 0 h 1506004"/>
                <a:gd name="connsiteX2" fmla="*/ 8650969 w 9086815"/>
                <a:gd name="connsiteY2" fmla="*/ 358976 h 1506004"/>
                <a:gd name="connsiteX3" fmla="*/ 6111309 w 9086815"/>
                <a:gd name="connsiteY3" fmla="*/ 706770 h 1506004"/>
                <a:gd name="connsiteX4" fmla="*/ 119750 w 9086815"/>
                <a:gd name="connsiteY4" fmla="*/ 1185705 h 1506004"/>
                <a:gd name="connsiteX5" fmla="*/ 0 w 9086815"/>
                <a:gd name="connsiteY5" fmla="*/ 1123855 h 1506004"/>
                <a:gd name="connsiteX6" fmla="*/ 0 w 9086815"/>
                <a:gd name="connsiteY6" fmla="*/ 0 h 1506004"/>
                <a:gd name="connsiteX0" fmla="*/ 0 w 9086815"/>
                <a:gd name="connsiteY0" fmla="*/ 0 h 1348218"/>
                <a:gd name="connsiteX1" fmla="*/ 9086815 w 9086815"/>
                <a:gd name="connsiteY1" fmla="*/ 0 h 1348218"/>
                <a:gd name="connsiteX2" fmla="*/ 8650969 w 9086815"/>
                <a:gd name="connsiteY2" fmla="*/ 358976 h 1348218"/>
                <a:gd name="connsiteX3" fmla="*/ 6111309 w 9086815"/>
                <a:gd name="connsiteY3" fmla="*/ 706770 h 1348218"/>
                <a:gd name="connsiteX4" fmla="*/ 119750 w 9086815"/>
                <a:gd name="connsiteY4" fmla="*/ 1185705 h 1348218"/>
                <a:gd name="connsiteX5" fmla="*/ 0 w 9086815"/>
                <a:gd name="connsiteY5" fmla="*/ 1123855 h 1348218"/>
                <a:gd name="connsiteX6" fmla="*/ 0 w 9086815"/>
                <a:gd name="connsiteY6" fmla="*/ 0 h 1348218"/>
                <a:gd name="connsiteX0" fmla="*/ 0 w 9086815"/>
                <a:gd name="connsiteY0" fmla="*/ 0 h 1373676"/>
                <a:gd name="connsiteX1" fmla="*/ 9086815 w 9086815"/>
                <a:gd name="connsiteY1" fmla="*/ 0 h 1373676"/>
                <a:gd name="connsiteX2" fmla="*/ 8650969 w 9086815"/>
                <a:gd name="connsiteY2" fmla="*/ 358976 h 1373676"/>
                <a:gd name="connsiteX3" fmla="*/ 6111309 w 9086815"/>
                <a:gd name="connsiteY3" fmla="*/ 706770 h 1373676"/>
                <a:gd name="connsiteX4" fmla="*/ 119750 w 9086815"/>
                <a:gd name="connsiteY4" fmla="*/ 1185705 h 1373676"/>
                <a:gd name="connsiteX5" fmla="*/ 0 w 9086815"/>
                <a:gd name="connsiteY5" fmla="*/ 1123855 h 1373676"/>
                <a:gd name="connsiteX6" fmla="*/ 0 w 9086815"/>
                <a:gd name="connsiteY6" fmla="*/ 0 h 1373676"/>
                <a:gd name="connsiteX0" fmla="*/ 0 w 9086815"/>
                <a:gd name="connsiteY0" fmla="*/ 0 h 1373676"/>
                <a:gd name="connsiteX1" fmla="*/ 9086815 w 9086815"/>
                <a:gd name="connsiteY1" fmla="*/ 0 h 1373676"/>
                <a:gd name="connsiteX2" fmla="*/ 8650969 w 9086815"/>
                <a:gd name="connsiteY2" fmla="*/ 358976 h 1373676"/>
                <a:gd name="connsiteX3" fmla="*/ 6111309 w 9086815"/>
                <a:gd name="connsiteY3" fmla="*/ 706770 h 1373676"/>
                <a:gd name="connsiteX4" fmla="*/ 119750 w 9086815"/>
                <a:gd name="connsiteY4" fmla="*/ 1185705 h 1373676"/>
                <a:gd name="connsiteX5" fmla="*/ 0 w 9086815"/>
                <a:gd name="connsiteY5" fmla="*/ 1123855 h 1373676"/>
                <a:gd name="connsiteX6" fmla="*/ 0 w 9086815"/>
                <a:gd name="connsiteY6" fmla="*/ 0 h 1373676"/>
                <a:gd name="connsiteX0" fmla="*/ 0 w 9086815"/>
                <a:gd name="connsiteY0" fmla="*/ 0 h 1372741"/>
                <a:gd name="connsiteX1" fmla="*/ 9086815 w 9086815"/>
                <a:gd name="connsiteY1" fmla="*/ 0 h 1372741"/>
                <a:gd name="connsiteX2" fmla="*/ 8650969 w 9086815"/>
                <a:gd name="connsiteY2" fmla="*/ 358976 h 1372741"/>
                <a:gd name="connsiteX3" fmla="*/ 5504535 w 9086815"/>
                <a:gd name="connsiteY3" fmla="*/ 691586 h 1372741"/>
                <a:gd name="connsiteX4" fmla="*/ 119750 w 9086815"/>
                <a:gd name="connsiteY4" fmla="*/ 1185705 h 1372741"/>
                <a:gd name="connsiteX5" fmla="*/ 0 w 9086815"/>
                <a:gd name="connsiteY5" fmla="*/ 1123855 h 1372741"/>
                <a:gd name="connsiteX6" fmla="*/ 0 w 9086815"/>
                <a:gd name="connsiteY6" fmla="*/ 0 h 1372741"/>
                <a:gd name="connsiteX0" fmla="*/ 0 w 9086815"/>
                <a:gd name="connsiteY0" fmla="*/ 0 h 1372741"/>
                <a:gd name="connsiteX1" fmla="*/ 9086815 w 9086815"/>
                <a:gd name="connsiteY1" fmla="*/ 0 h 1372741"/>
                <a:gd name="connsiteX2" fmla="*/ 8650969 w 9086815"/>
                <a:gd name="connsiteY2" fmla="*/ 358976 h 1372741"/>
                <a:gd name="connsiteX3" fmla="*/ 5504535 w 9086815"/>
                <a:gd name="connsiteY3" fmla="*/ 691586 h 1372741"/>
                <a:gd name="connsiteX4" fmla="*/ 119750 w 9086815"/>
                <a:gd name="connsiteY4" fmla="*/ 1185705 h 1372741"/>
                <a:gd name="connsiteX5" fmla="*/ 0 w 9086815"/>
                <a:gd name="connsiteY5" fmla="*/ 1123855 h 1372741"/>
                <a:gd name="connsiteX6" fmla="*/ 0 w 9086815"/>
                <a:gd name="connsiteY6" fmla="*/ 0 h 1372741"/>
                <a:gd name="connsiteX0" fmla="*/ 0 w 9086815"/>
                <a:gd name="connsiteY0" fmla="*/ 0 h 1298162"/>
                <a:gd name="connsiteX1" fmla="*/ 9086815 w 9086815"/>
                <a:gd name="connsiteY1" fmla="*/ 0 h 1298162"/>
                <a:gd name="connsiteX2" fmla="*/ 8650969 w 9086815"/>
                <a:gd name="connsiteY2" fmla="*/ 358976 h 1298162"/>
                <a:gd name="connsiteX3" fmla="*/ 5504535 w 9086815"/>
                <a:gd name="connsiteY3" fmla="*/ 691586 h 1298162"/>
                <a:gd name="connsiteX4" fmla="*/ 119750 w 9086815"/>
                <a:gd name="connsiteY4" fmla="*/ 1185705 h 1298162"/>
                <a:gd name="connsiteX5" fmla="*/ 0 w 9086815"/>
                <a:gd name="connsiteY5" fmla="*/ 1123855 h 1298162"/>
                <a:gd name="connsiteX6" fmla="*/ 0 w 9086815"/>
                <a:gd name="connsiteY6" fmla="*/ 0 h 1298162"/>
                <a:gd name="connsiteX0" fmla="*/ 0 w 9086815"/>
                <a:gd name="connsiteY0" fmla="*/ 0 h 1182055"/>
                <a:gd name="connsiteX1" fmla="*/ 9086815 w 9086815"/>
                <a:gd name="connsiteY1" fmla="*/ 0 h 1182055"/>
                <a:gd name="connsiteX2" fmla="*/ 8650969 w 9086815"/>
                <a:gd name="connsiteY2" fmla="*/ 358976 h 1182055"/>
                <a:gd name="connsiteX3" fmla="*/ 5504535 w 9086815"/>
                <a:gd name="connsiteY3" fmla="*/ 691586 h 1182055"/>
                <a:gd name="connsiteX4" fmla="*/ 104950 w 9086815"/>
                <a:gd name="connsiteY4" fmla="*/ 1064233 h 1182055"/>
                <a:gd name="connsiteX5" fmla="*/ 0 w 9086815"/>
                <a:gd name="connsiteY5" fmla="*/ 1123855 h 1182055"/>
                <a:gd name="connsiteX6" fmla="*/ 0 w 9086815"/>
                <a:gd name="connsiteY6" fmla="*/ 0 h 1182055"/>
                <a:gd name="connsiteX0" fmla="*/ 0 w 9086815"/>
                <a:gd name="connsiteY0" fmla="*/ 0 h 1199259"/>
                <a:gd name="connsiteX1" fmla="*/ 9086815 w 9086815"/>
                <a:gd name="connsiteY1" fmla="*/ 0 h 1199259"/>
                <a:gd name="connsiteX2" fmla="*/ 8650969 w 9086815"/>
                <a:gd name="connsiteY2" fmla="*/ 358976 h 1199259"/>
                <a:gd name="connsiteX3" fmla="*/ 5504535 w 9086815"/>
                <a:gd name="connsiteY3" fmla="*/ 691586 h 1199259"/>
                <a:gd name="connsiteX4" fmla="*/ 104950 w 9086815"/>
                <a:gd name="connsiteY4" fmla="*/ 1064233 h 1199259"/>
                <a:gd name="connsiteX5" fmla="*/ 0 w 9086815"/>
                <a:gd name="connsiteY5" fmla="*/ 1123855 h 1199259"/>
                <a:gd name="connsiteX6" fmla="*/ 0 w 9086815"/>
                <a:gd name="connsiteY6" fmla="*/ 0 h 1199259"/>
                <a:gd name="connsiteX0" fmla="*/ 18053 w 9104868"/>
                <a:gd name="connsiteY0" fmla="*/ 0 h 1192897"/>
                <a:gd name="connsiteX1" fmla="*/ 9104868 w 9104868"/>
                <a:gd name="connsiteY1" fmla="*/ 0 h 1192897"/>
                <a:gd name="connsiteX2" fmla="*/ 8669022 w 9104868"/>
                <a:gd name="connsiteY2" fmla="*/ 358976 h 1192897"/>
                <a:gd name="connsiteX3" fmla="*/ 5522588 w 9104868"/>
                <a:gd name="connsiteY3" fmla="*/ 691586 h 1192897"/>
                <a:gd name="connsiteX4" fmla="*/ 0 w 9104868"/>
                <a:gd name="connsiteY4" fmla="*/ 1057458 h 1192897"/>
                <a:gd name="connsiteX5" fmla="*/ 18053 w 9104868"/>
                <a:gd name="connsiteY5" fmla="*/ 1123855 h 1192897"/>
                <a:gd name="connsiteX6" fmla="*/ 18053 w 9104868"/>
                <a:gd name="connsiteY6" fmla="*/ 0 h 1192897"/>
                <a:gd name="connsiteX0" fmla="*/ 18053 w 9104868"/>
                <a:gd name="connsiteY0" fmla="*/ 0 h 1192897"/>
                <a:gd name="connsiteX1" fmla="*/ 9104868 w 9104868"/>
                <a:gd name="connsiteY1" fmla="*/ 0 h 1192897"/>
                <a:gd name="connsiteX2" fmla="*/ 8669022 w 9104868"/>
                <a:gd name="connsiteY2" fmla="*/ 358976 h 1192897"/>
                <a:gd name="connsiteX3" fmla="*/ 5522588 w 9104868"/>
                <a:gd name="connsiteY3" fmla="*/ 691586 h 1192897"/>
                <a:gd name="connsiteX4" fmla="*/ 0 w 9104868"/>
                <a:gd name="connsiteY4" fmla="*/ 1057458 h 1192897"/>
                <a:gd name="connsiteX5" fmla="*/ 2678 w 9104868"/>
                <a:gd name="connsiteY5" fmla="*/ 1049325 h 1192897"/>
                <a:gd name="connsiteX6" fmla="*/ 18053 w 9104868"/>
                <a:gd name="connsiteY6" fmla="*/ 0 h 1192897"/>
                <a:gd name="connsiteX0" fmla="*/ 18053 w 9104868"/>
                <a:gd name="connsiteY0" fmla="*/ 0 h 1192897"/>
                <a:gd name="connsiteX1" fmla="*/ 9104868 w 9104868"/>
                <a:gd name="connsiteY1" fmla="*/ 0 h 1192897"/>
                <a:gd name="connsiteX2" fmla="*/ 8669022 w 9104868"/>
                <a:gd name="connsiteY2" fmla="*/ 358976 h 1192897"/>
                <a:gd name="connsiteX3" fmla="*/ 5522588 w 9104868"/>
                <a:gd name="connsiteY3" fmla="*/ 691586 h 1192897"/>
                <a:gd name="connsiteX4" fmla="*/ 0 w 9104868"/>
                <a:gd name="connsiteY4" fmla="*/ 1057458 h 1192897"/>
                <a:gd name="connsiteX5" fmla="*/ 2678 w 9104868"/>
                <a:gd name="connsiteY5" fmla="*/ 1049325 h 1192897"/>
                <a:gd name="connsiteX6" fmla="*/ 18053 w 9104868"/>
                <a:gd name="connsiteY6" fmla="*/ 0 h 1192897"/>
                <a:gd name="connsiteX0" fmla="*/ 18053 w 9104868"/>
                <a:gd name="connsiteY0" fmla="*/ 0 h 1192897"/>
                <a:gd name="connsiteX1" fmla="*/ 9104868 w 9104868"/>
                <a:gd name="connsiteY1" fmla="*/ 0 h 1192897"/>
                <a:gd name="connsiteX2" fmla="*/ 8669022 w 9104868"/>
                <a:gd name="connsiteY2" fmla="*/ 358976 h 1192897"/>
                <a:gd name="connsiteX3" fmla="*/ 5522588 w 9104868"/>
                <a:gd name="connsiteY3" fmla="*/ 691586 h 1192897"/>
                <a:gd name="connsiteX4" fmla="*/ 0 w 9104868"/>
                <a:gd name="connsiteY4" fmla="*/ 1057458 h 1192897"/>
                <a:gd name="connsiteX5" fmla="*/ 2678 w 9104868"/>
                <a:gd name="connsiteY5" fmla="*/ 1049325 h 1192897"/>
                <a:gd name="connsiteX6" fmla="*/ 18053 w 9104868"/>
                <a:gd name="connsiteY6" fmla="*/ 0 h 1192897"/>
                <a:gd name="connsiteX0" fmla="*/ 18053 w 9104868"/>
                <a:gd name="connsiteY0" fmla="*/ 0 h 1192897"/>
                <a:gd name="connsiteX1" fmla="*/ 9104868 w 9104868"/>
                <a:gd name="connsiteY1" fmla="*/ 0 h 1192897"/>
                <a:gd name="connsiteX2" fmla="*/ 8669022 w 9104868"/>
                <a:gd name="connsiteY2" fmla="*/ 358976 h 1192897"/>
                <a:gd name="connsiteX3" fmla="*/ 5522588 w 9104868"/>
                <a:gd name="connsiteY3" fmla="*/ 691586 h 1192897"/>
                <a:gd name="connsiteX4" fmla="*/ 0 w 9104868"/>
                <a:gd name="connsiteY4" fmla="*/ 1057458 h 1192897"/>
                <a:gd name="connsiteX5" fmla="*/ 2678 w 9104868"/>
                <a:gd name="connsiteY5" fmla="*/ 1049325 h 1192897"/>
                <a:gd name="connsiteX6" fmla="*/ 18053 w 9104868"/>
                <a:gd name="connsiteY6" fmla="*/ 0 h 1192897"/>
                <a:gd name="connsiteX0" fmla="*/ 18053 w 9104868"/>
                <a:gd name="connsiteY0" fmla="*/ 0 h 1192897"/>
                <a:gd name="connsiteX1" fmla="*/ 9104868 w 9104868"/>
                <a:gd name="connsiteY1" fmla="*/ 0 h 1192897"/>
                <a:gd name="connsiteX2" fmla="*/ 8669022 w 9104868"/>
                <a:gd name="connsiteY2" fmla="*/ 358976 h 1192897"/>
                <a:gd name="connsiteX3" fmla="*/ 5522588 w 9104868"/>
                <a:gd name="connsiteY3" fmla="*/ 691586 h 1192897"/>
                <a:gd name="connsiteX4" fmla="*/ 0 w 9104868"/>
                <a:gd name="connsiteY4" fmla="*/ 1057458 h 1192897"/>
                <a:gd name="connsiteX5" fmla="*/ 2678 w 9104868"/>
                <a:gd name="connsiteY5" fmla="*/ 1049325 h 1192897"/>
                <a:gd name="connsiteX6" fmla="*/ 18053 w 9104868"/>
                <a:gd name="connsiteY6" fmla="*/ 0 h 1192897"/>
                <a:gd name="connsiteX0" fmla="*/ 18053 w 9273997"/>
                <a:gd name="connsiteY0" fmla="*/ 6775 h 1199672"/>
                <a:gd name="connsiteX1" fmla="*/ 9273997 w 9273997"/>
                <a:gd name="connsiteY1" fmla="*/ 0 h 1199672"/>
                <a:gd name="connsiteX2" fmla="*/ 8669022 w 9273997"/>
                <a:gd name="connsiteY2" fmla="*/ 365751 h 1199672"/>
                <a:gd name="connsiteX3" fmla="*/ 5522588 w 9273997"/>
                <a:gd name="connsiteY3" fmla="*/ 698361 h 1199672"/>
                <a:gd name="connsiteX4" fmla="*/ 0 w 9273997"/>
                <a:gd name="connsiteY4" fmla="*/ 1064233 h 1199672"/>
                <a:gd name="connsiteX5" fmla="*/ 2678 w 9273997"/>
                <a:gd name="connsiteY5" fmla="*/ 1056100 h 1199672"/>
                <a:gd name="connsiteX6" fmla="*/ 18053 w 9273997"/>
                <a:gd name="connsiteY6" fmla="*/ 6775 h 1199672"/>
                <a:gd name="connsiteX0" fmla="*/ 18053 w 9273997"/>
                <a:gd name="connsiteY0" fmla="*/ 6775 h 1199672"/>
                <a:gd name="connsiteX1" fmla="*/ 9273997 w 9273997"/>
                <a:gd name="connsiteY1" fmla="*/ 0 h 1199672"/>
                <a:gd name="connsiteX2" fmla="*/ 8715148 w 9273997"/>
                <a:gd name="connsiteY2" fmla="*/ 331874 h 1199672"/>
                <a:gd name="connsiteX3" fmla="*/ 5522588 w 9273997"/>
                <a:gd name="connsiteY3" fmla="*/ 698361 h 1199672"/>
                <a:gd name="connsiteX4" fmla="*/ 0 w 9273997"/>
                <a:gd name="connsiteY4" fmla="*/ 1064233 h 1199672"/>
                <a:gd name="connsiteX5" fmla="*/ 2678 w 9273997"/>
                <a:gd name="connsiteY5" fmla="*/ 1056100 h 1199672"/>
                <a:gd name="connsiteX6" fmla="*/ 18053 w 9273997"/>
                <a:gd name="connsiteY6" fmla="*/ 6775 h 1199672"/>
                <a:gd name="connsiteX0" fmla="*/ 18053 w 9273997"/>
                <a:gd name="connsiteY0" fmla="*/ 6775 h 1199672"/>
                <a:gd name="connsiteX1" fmla="*/ 9273997 w 9273997"/>
                <a:gd name="connsiteY1" fmla="*/ 0 h 1199672"/>
                <a:gd name="connsiteX2" fmla="*/ 8715148 w 9273997"/>
                <a:gd name="connsiteY2" fmla="*/ 331874 h 1199672"/>
                <a:gd name="connsiteX3" fmla="*/ 5522588 w 9273997"/>
                <a:gd name="connsiteY3" fmla="*/ 698361 h 1199672"/>
                <a:gd name="connsiteX4" fmla="*/ 0 w 9273997"/>
                <a:gd name="connsiteY4" fmla="*/ 1064233 h 1199672"/>
                <a:gd name="connsiteX5" fmla="*/ 2678 w 9273997"/>
                <a:gd name="connsiteY5" fmla="*/ 1056100 h 1199672"/>
                <a:gd name="connsiteX6" fmla="*/ 18053 w 9273997"/>
                <a:gd name="connsiteY6" fmla="*/ 6775 h 1199672"/>
                <a:gd name="connsiteX0" fmla="*/ 18053 w 9273997"/>
                <a:gd name="connsiteY0" fmla="*/ 6775 h 1199672"/>
                <a:gd name="connsiteX1" fmla="*/ 9273997 w 9273997"/>
                <a:gd name="connsiteY1" fmla="*/ 0 h 1199672"/>
                <a:gd name="connsiteX2" fmla="*/ 8715148 w 9273997"/>
                <a:gd name="connsiteY2" fmla="*/ 331874 h 1199672"/>
                <a:gd name="connsiteX3" fmla="*/ 5522588 w 9273997"/>
                <a:gd name="connsiteY3" fmla="*/ 698361 h 1199672"/>
                <a:gd name="connsiteX4" fmla="*/ 0 w 9273997"/>
                <a:gd name="connsiteY4" fmla="*/ 1064233 h 1199672"/>
                <a:gd name="connsiteX5" fmla="*/ 2678 w 9273997"/>
                <a:gd name="connsiteY5" fmla="*/ 1056100 h 1199672"/>
                <a:gd name="connsiteX6" fmla="*/ 18053 w 9273997"/>
                <a:gd name="connsiteY6" fmla="*/ 6775 h 1199672"/>
                <a:gd name="connsiteX0" fmla="*/ 18053 w 9273997"/>
                <a:gd name="connsiteY0" fmla="*/ 6775 h 1200088"/>
                <a:gd name="connsiteX1" fmla="*/ 9273997 w 9273997"/>
                <a:gd name="connsiteY1" fmla="*/ 0 h 1200088"/>
                <a:gd name="connsiteX2" fmla="*/ 8715148 w 9273997"/>
                <a:gd name="connsiteY2" fmla="*/ 331874 h 1200088"/>
                <a:gd name="connsiteX3" fmla="*/ 5476309 w 9273997"/>
                <a:gd name="connsiteY3" fmla="*/ 705137 h 1200088"/>
                <a:gd name="connsiteX4" fmla="*/ 0 w 9273997"/>
                <a:gd name="connsiteY4" fmla="*/ 1064233 h 1200088"/>
                <a:gd name="connsiteX5" fmla="*/ 2678 w 9273997"/>
                <a:gd name="connsiteY5" fmla="*/ 1056100 h 1200088"/>
                <a:gd name="connsiteX6" fmla="*/ 18053 w 9273997"/>
                <a:gd name="connsiteY6" fmla="*/ 6775 h 1200088"/>
                <a:gd name="connsiteX0" fmla="*/ 18053 w 9273997"/>
                <a:gd name="connsiteY0" fmla="*/ 6775 h 1200088"/>
                <a:gd name="connsiteX1" fmla="*/ 9273997 w 9273997"/>
                <a:gd name="connsiteY1" fmla="*/ 0 h 1200088"/>
                <a:gd name="connsiteX2" fmla="*/ 8715148 w 9273997"/>
                <a:gd name="connsiteY2" fmla="*/ 331874 h 1200088"/>
                <a:gd name="connsiteX3" fmla="*/ 5476309 w 9273997"/>
                <a:gd name="connsiteY3" fmla="*/ 705137 h 1200088"/>
                <a:gd name="connsiteX4" fmla="*/ 0 w 9273997"/>
                <a:gd name="connsiteY4" fmla="*/ 1064233 h 1200088"/>
                <a:gd name="connsiteX5" fmla="*/ 2678 w 9273997"/>
                <a:gd name="connsiteY5" fmla="*/ 1056100 h 1200088"/>
                <a:gd name="connsiteX6" fmla="*/ 18053 w 9273997"/>
                <a:gd name="connsiteY6" fmla="*/ 6775 h 1200088"/>
                <a:gd name="connsiteX0" fmla="*/ 18053 w 9273997"/>
                <a:gd name="connsiteY0" fmla="*/ 6775 h 1200088"/>
                <a:gd name="connsiteX1" fmla="*/ 9273997 w 9273997"/>
                <a:gd name="connsiteY1" fmla="*/ 0 h 1200088"/>
                <a:gd name="connsiteX2" fmla="*/ 8715148 w 9273997"/>
                <a:gd name="connsiteY2" fmla="*/ 331874 h 1200088"/>
                <a:gd name="connsiteX3" fmla="*/ 5476309 w 9273997"/>
                <a:gd name="connsiteY3" fmla="*/ 705137 h 1200088"/>
                <a:gd name="connsiteX4" fmla="*/ 0 w 9273997"/>
                <a:gd name="connsiteY4" fmla="*/ 1064233 h 1200088"/>
                <a:gd name="connsiteX5" fmla="*/ 2678 w 9273997"/>
                <a:gd name="connsiteY5" fmla="*/ 1056100 h 1200088"/>
                <a:gd name="connsiteX6" fmla="*/ 18053 w 9273997"/>
                <a:gd name="connsiteY6" fmla="*/ 6775 h 1200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273997" h="1200088">
                  <a:moveTo>
                    <a:pt x="18053" y="6775"/>
                  </a:moveTo>
                  <a:lnTo>
                    <a:pt x="9273997" y="0"/>
                  </a:lnTo>
                  <a:cubicBezTo>
                    <a:pt x="9220967" y="126435"/>
                    <a:pt x="9098675" y="371437"/>
                    <a:pt x="8715148" y="331874"/>
                  </a:cubicBezTo>
                  <a:cubicBezTo>
                    <a:pt x="6807528" y="2180"/>
                    <a:pt x="7392562" y="1187605"/>
                    <a:pt x="5476309" y="705137"/>
                  </a:cubicBezTo>
                  <a:cubicBezTo>
                    <a:pt x="2172899" y="-171547"/>
                    <a:pt x="2719104" y="1703877"/>
                    <a:pt x="0" y="1064233"/>
                  </a:cubicBezTo>
                  <a:lnTo>
                    <a:pt x="2678" y="1056100"/>
                  </a:lnTo>
                  <a:lnTo>
                    <a:pt x="18053" y="677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 name="任意多边形: 形状 8">
              <a:extLst>
                <a:ext uri="{FF2B5EF4-FFF2-40B4-BE49-F238E27FC236}">
                  <a16:creationId xmlns:a16="http://schemas.microsoft.com/office/drawing/2014/main" id="{2A83A10C-C841-60DB-B4B1-14811D526597}"/>
                </a:ext>
              </a:extLst>
            </p:cNvPr>
            <p:cNvSpPr/>
            <p:nvPr/>
          </p:nvSpPr>
          <p:spPr>
            <a:xfrm>
              <a:off x="0" y="0"/>
              <a:ext cx="8792516" cy="1722120"/>
            </a:xfrm>
            <a:custGeom>
              <a:avLst/>
              <a:gdLst>
                <a:gd name="connsiteX0" fmla="*/ 0 w 9086815"/>
                <a:gd name="connsiteY0" fmla="*/ 0 h 1506004"/>
                <a:gd name="connsiteX1" fmla="*/ 9086815 w 9086815"/>
                <a:gd name="connsiteY1" fmla="*/ 0 h 1506004"/>
                <a:gd name="connsiteX2" fmla="*/ 9086815 w 9086815"/>
                <a:gd name="connsiteY2" fmla="*/ 440031 h 1506004"/>
                <a:gd name="connsiteX3" fmla="*/ 9086604 w 9086815"/>
                <a:gd name="connsiteY3" fmla="*/ 439999 h 1506004"/>
                <a:gd name="connsiteX4" fmla="*/ 6111309 w 9086815"/>
                <a:gd name="connsiteY4" fmla="*/ 706770 h 1506004"/>
                <a:gd name="connsiteX5" fmla="*/ 119750 w 9086815"/>
                <a:gd name="connsiteY5" fmla="*/ 1185705 h 1506004"/>
                <a:gd name="connsiteX6" fmla="*/ 0 w 9086815"/>
                <a:gd name="connsiteY6" fmla="*/ 1123855 h 1506004"/>
                <a:gd name="connsiteX0" fmla="*/ 0 w 9086815"/>
                <a:gd name="connsiteY0" fmla="*/ 0 h 1506004"/>
                <a:gd name="connsiteX1" fmla="*/ 9086815 w 9086815"/>
                <a:gd name="connsiteY1" fmla="*/ 0 h 1506004"/>
                <a:gd name="connsiteX2" fmla="*/ 9086815 w 9086815"/>
                <a:gd name="connsiteY2" fmla="*/ 440031 h 1506004"/>
                <a:gd name="connsiteX3" fmla="*/ 9086604 w 9086815"/>
                <a:gd name="connsiteY3" fmla="*/ 439999 h 1506004"/>
                <a:gd name="connsiteX4" fmla="*/ 6111309 w 9086815"/>
                <a:gd name="connsiteY4" fmla="*/ 706770 h 1506004"/>
                <a:gd name="connsiteX5" fmla="*/ 119750 w 9086815"/>
                <a:gd name="connsiteY5" fmla="*/ 1185705 h 1506004"/>
                <a:gd name="connsiteX6" fmla="*/ 0 w 9086815"/>
                <a:gd name="connsiteY6" fmla="*/ 1123855 h 1506004"/>
                <a:gd name="connsiteX7" fmla="*/ 0 w 9086815"/>
                <a:gd name="connsiteY7" fmla="*/ 0 h 1506004"/>
                <a:gd name="connsiteX0" fmla="*/ 0 w 9098068"/>
                <a:gd name="connsiteY0" fmla="*/ 0 h 1506004"/>
                <a:gd name="connsiteX1" fmla="*/ 9086815 w 9098068"/>
                <a:gd name="connsiteY1" fmla="*/ 0 h 1506004"/>
                <a:gd name="connsiteX2" fmla="*/ 9086815 w 9098068"/>
                <a:gd name="connsiteY2" fmla="*/ 440031 h 1506004"/>
                <a:gd name="connsiteX3" fmla="*/ 9098068 w 9098068"/>
                <a:gd name="connsiteY3" fmla="*/ 428424 h 1506004"/>
                <a:gd name="connsiteX4" fmla="*/ 6111309 w 9098068"/>
                <a:gd name="connsiteY4" fmla="*/ 706770 h 1506004"/>
                <a:gd name="connsiteX5" fmla="*/ 119750 w 9098068"/>
                <a:gd name="connsiteY5" fmla="*/ 1185705 h 1506004"/>
                <a:gd name="connsiteX6" fmla="*/ 0 w 9098068"/>
                <a:gd name="connsiteY6" fmla="*/ 1123855 h 1506004"/>
                <a:gd name="connsiteX7" fmla="*/ 0 w 9098068"/>
                <a:gd name="connsiteY7" fmla="*/ 0 h 1506004"/>
                <a:gd name="connsiteX0" fmla="*/ 0 w 9098068"/>
                <a:gd name="connsiteY0" fmla="*/ 0 h 1506004"/>
                <a:gd name="connsiteX1" fmla="*/ 9086815 w 9098068"/>
                <a:gd name="connsiteY1" fmla="*/ 0 h 1506004"/>
                <a:gd name="connsiteX2" fmla="*/ 9086815 w 9098068"/>
                <a:gd name="connsiteY2" fmla="*/ 440031 h 1506004"/>
                <a:gd name="connsiteX3" fmla="*/ 9098068 w 9098068"/>
                <a:gd name="connsiteY3" fmla="*/ 428424 h 1506004"/>
                <a:gd name="connsiteX4" fmla="*/ 6111309 w 9098068"/>
                <a:gd name="connsiteY4" fmla="*/ 706770 h 1506004"/>
                <a:gd name="connsiteX5" fmla="*/ 119750 w 9098068"/>
                <a:gd name="connsiteY5" fmla="*/ 1185705 h 1506004"/>
                <a:gd name="connsiteX6" fmla="*/ 0 w 9098068"/>
                <a:gd name="connsiteY6" fmla="*/ 1123855 h 1506004"/>
                <a:gd name="connsiteX7" fmla="*/ 0 w 9098068"/>
                <a:gd name="connsiteY7" fmla="*/ 0 h 1506004"/>
                <a:gd name="connsiteX0" fmla="*/ 0 w 9086815"/>
                <a:gd name="connsiteY0" fmla="*/ 0 h 1506004"/>
                <a:gd name="connsiteX1" fmla="*/ 9086815 w 9086815"/>
                <a:gd name="connsiteY1" fmla="*/ 0 h 1506004"/>
                <a:gd name="connsiteX2" fmla="*/ 9086815 w 9086815"/>
                <a:gd name="connsiteY2" fmla="*/ 440031 h 1506004"/>
                <a:gd name="connsiteX3" fmla="*/ 8834394 w 9086815"/>
                <a:gd name="connsiteY3" fmla="*/ 393700 h 1506004"/>
                <a:gd name="connsiteX4" fmla="*/ 6111309 w 9086815"/>
                <a:gd name="connsiteY4" fmla="*/ 706770 h 1506004"/>
                <a:gd name="connsiteX5" fmla="*/ 119750 w 9086815"/>
                <a:gd name="connsiteY5" fmla="*/ 1185705 h 1506004"/>
                <a:gd name="connsiteX6" fmla="*/ 0 w 9086815"/>
                <a:gd name="connsiteY6" fmla="*/ 1123855 h 1506004"/>
                <a:gd name="connsiteX7" fmla="*/ 0 w 9086815"/>
                <a:gd name="connsiteY7" fmla="*/ 0 h 1506004"/>
                <a:gd name="connsiteX0" fmla="*/ 0 w 9086815"/>
                <a:gd name="connsiteY0" fmla="*/ 0 h 1506004"/>
                <a:gd name="connsiteX1" fmla="*/ 9086815 w 9086815"/>
                <a:gd name="connsiteY1" fmla="*/ 0 h 1506004"/>
                <a:gd name="connsiteX2" fmla="*/ 9086815 w 9086815"/>
                <a:gd name="connsiteY2" fmla="*/ 440031 h 1506004"/>
                <a:gd name="connsiteX3" fmla="*/ 8834394 w 9086815"/>
                <a:gd name="connsiteY3" fmla="*/ 393700 h 1506004"/>
                <a:gd name="connsiteX4" fmla="*/ 6111309 w 9086815"/>
                <a:gd name="connsiteY4" fmla="*/ 706770 h 1506004"/>
                <a:gd name="connsiteX5" fmla="*/ 119750 w 9086815"/>
                <a:gd name="connsiteY5" fmla="*/ 1185705 h 1506004"/>
                <a:gd name="connsiteX6" fmla="*/ 0 w 9086815"/>
                <a:gd name="connsiteY6" fmla="*/ 1123855 h 1506004"/>
                <a:gd name="connsiteX7" fmla="*/ 0 w 9086815"/>
                <a:gd name="connsiteY7" fmla="*/ 0 h 1506004"/>
                <a:gd name="connsiteX0" fmla="*/ 0 w 9086815"/>
                <a:gd name="connsiteY0" fmla="*/ 0 h 1506004"/>
                <a:gd name="connsiteX1" fmla="*/ 9086815 w 9086815"/>
                <a:gd name="connsiteY1" fmla="*/ 0 h 1506004"/>
                <a:gd name="connsiteX2" fmla="*/ 9086815 w 9086815"/>
                <a:gd name="connsiteY2" fmla="*/ 440031 h 1506004"/>
                <a:gd name="connsiteX3" fmla="*/ 8650969 w 9086815"/>
                <a:gd name="connsiteY3" fmla="*/ 358976 h 1506004"/>
                <a:gd name="connsiteX4" fmla="*/ 6111309 w 9086815"/>
                <a:gd name="connsiteY4" fmla="*/ 706770 h 1506004"/>
                <a:gd name="connsiteX5" fmla="*/ 119750 w 9086815"/>
                <a:gd name="connsiteY5" fmla="*/ 1185705 h 1506004"/>
                <a:gd name="connsiteX6" fmla="*/ 0 w 9086815"/>
                <a:gd name="connsiteY6" fmla="*/ 1123855 h 1506004"/>
                <a:gd name="connsiteX7" fmla="*/ 0 w 9086815"/>
                <a:gd name="connsiteY7" fmla="*/ 0 h 1506004"/>
                <a:gd name="connsiteX0" fmla="*/ 0 w 9086815"/>
                <a:gd name="connsiteY0" fmla="*/ 0 h 1506004"/>
                <a:gd name="connsiteX1" fmla="*/ 9086815 w 9086815"/>
                <a:gd name="connsiteY1" fmla="*/ 0 h 1506004"/>
                <a:gd name="connsiteX2" fmla="*/ 8650969 w 9086815"/>
                <a:gd name="connsiteY2" fmla="*/ 358976 h 1506004"/>
                <a:gd name="connsiteX3" fmla="*/ 6111309 w 9086815"/>
                <a:gd name="connsiteY3" fmla="*/ 706770 h 1506004"/>
                <a:gd name="connsiteX4" fmla="*/ 119750 w 9086815"/>
                <a:gd name="connsiteY4" fmla="*/ 1185705 h 1506004"/>
                <a:gd name="connsiteX5" fmla="*/ 0 w 9086815"/>
                <a:gd name="connsiteY5" fmla="*/ 1123855 h 1506004"/>
                <a:gd name="connsiteX6" fmla="*/ 0 w 9086815"/>
                <a:gd name="connsiteY6" fmla="*/ 0 h 1506004"/>
                <a:gd name="connsiteX0" fmla="*/ 0 w 9086815"/>
                <a:gd name="connsiteY0" fmla="*/ 0 h 1506004"/>
                <a:gd name="connsiteX1" fmla="*/ 9086815 w 9086815"/>
                <a:gd name="connsiteY1" fmla="*/ 0 h 1506004"/>
                <a:gd name="connsiteX2" fmla="*/ 8650969 w 9086815"/>
                <a:gd name="connsiteY2" fmla="*/ 358976 h 1506004"/>
                <a:gd name="connsiteX3" fmla="*/ 6111309 w 9086815"/>
                <a:gd name="connsiteY3" fmla="*/ 706770 h 1506004"/>
                <a:gd name="connsiteX4" fmla="*/ 119750 w 9086815"/>
                <a:gd name="connsiteY4" fmla="*/ 1185705 h 1506004"/>
                <a:gd name="connsiteX5" fmla="*/ 0 w 9086815"/>
                <a:gd name="connsiteY5" fmla="*/ 1123855 h 1506004"/>
                <a:gd name="connsiteX6" fmla="*/ 0 w 9086815"/>
                <a:gd name="connsiteY6" fmla="*/ 0 h 1506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86815" h="1506004">
                  <a:moveTo>
                    <a:pt x="0" y="0"/>
                  </a:moveTo>
                  <a:lnTo>
                    <a:pt x="9086815" y="0"/>
                  </a:lnTo>
                  <a:cubicBezTo>
                    <a:pt x="8941533" y="119659"/>
                    <a:pt x="8956749" y="378213"/>
                    <a:pt x="8650969" y="358976"/>
                  </a:cubicBezTo>
                  <a:cubicBezTo>
                    <a:pt x="6958603" y="-228186"/>
                    <a:pt x="7617318" y="1593978"/>
                    <a:pt x="6111309" y="706770"/>
                  </a:cubicBezTo>
                  <a:cubicBezTo>
                    <a:pt x="3192682" y="-1012628"/>
                    <a:pt x="2883252" y="2554183"/>
                    <a:pt x="119750" y="1185705"/>
                  </a:cubicBezTo>
                  <a:lnTo>
                    <a:pt x="0" y="1123855"/>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10" name="组合 9">
            <a:extLst>
              <a:ext uri="{FF2B5EF4-FFF2-40B4-BE49-F238E27FC236}">
                <a16:creationId xmlns:a16="http://schemas.microsoft.com/office/drawing/2014/main" id="{AFE333BD-2D5F-2357-18E3-83DF73CA0797}"/>
              </a:ext>
            </a:extLst>
          </p:cNvPr>
          <p:cNvGrpSpPr/>
          <p:nvPr userDrawn="1"/>
        </p:nvGrpSpPr>
        <p:grpSpPr>
          <a:xfrm>
            <a:off x="1097280" y="2651760"/>
            <a:ext cx="11094720" cy="4206240"/>
            <a:chOff x="1310640" y="2651760"/>
            <a:chExt cx="10881360" cy="4206240"/>
          </a:xfrm>
        </p:grpSpPr>
        <p:sp>
          <p:nvSpPr>
            <p:cNvPr id="11" name="任意多边形: 形状 10">
              <a:extLst>
                <a:ext uri="{FF2B5EF4-FFF2-40B4-BE49-F238E27FC236}">
                  <a16:creationId xmlns:a16="http://schemas.microsoft.com/office/drawing/2014/main" id="{3A4F87AD-8B11-8244-D4E7-72B92FD2CB25}"/>
                </a:ext>
              </a:extLst>
            </p:cNvPr>
            <p:cNvSpPr/>
            <p:nvPr/>
          </p:nvSpPr>
          <p:spPr>
            <a:xfrm>
              <a:off x="1310640" y="2651760"/>
              <a:ext cx="10881360" cy="4206240"/>
            </a:xfrm>
            <a:custGeom>
              <a:avLst/>
              <a:gdLst>
                <a:gd name="connsiteX0" fmla="*/ 10409678 w 10409678"/>
                <a:gd name="connsiteY0" fmla="*/ 0 h 2434150"/>
                <a:gd name="connsiteX1" fmla="*/ 10409678 w 10409678"/>
                <a:gd name="connsiteY1" fmla="*/ 2434150 h 2434150"/>
                <a:gd name="connsiteX2" fmla="*/ 0 w 10409678"/>
                <a:gd name="connsiteY2" fmla="*/ 2434150 h 2434150"/>
                <a:gd name="connsiteX3" fmla="*/ 163209 w 10409678"/>
                <a:gd name="connsiteY3" fmla="*/ 2256610 h 2434150"/>
                <a:gd name="connsiteX4" fmla="*/ 3723639 w 10409678"/>
                <a:gd name="connsiteY4" fmla="*/ 1558985 h 2434150"/>
                <a:gd name="connsiteX5" fmla="*/ 7125295 w 10409678"/>
                <a:gd name="connsiteY5" fmla="*/ 1150167 h 2434150"/>
                <a:gd name="connsiteX6" fmla="*/ 9198969 w 10409678"/>
                <a:gd name="connsiteY6" fmla="*/ 962354 h 2434150"/>
                <a:gd name="connsiteX7" fmla="*/ 10363750 w 10409678"/>
                <a:gd name="connsiteY7" fmla="*/ 4707 h 2434150"/>
                <a:gd name="connsiteX0" fmla="*/ 10409678 w 10409678"/>
                <a:gd name="connsiteY0" fmla="*/ 0 h 2434150"/>
                <a:gd name="connsiteX1" fmla="*/ 10409678 w 10409678"/>
                <a:gd name="connsiteY1" fmla="*/ 2434150 h 2434150"/>
                <a:gd name="connsiteX2" fmla="*/ 0 w 10409678"/>
                <a:gd name="connsiteY2" fmla="*/ 2434150 h 2434150"/>
                <a:gd name="connsiteX3" fmla="*/ 163209 w 10409678"/>
                <a:gd name="connsiteY3" fmla="*/ 2256610 h 2434150"/>
                <a:gd name="connsiteX4" fmla="*/ 3723639 w 10409678"/>
                <a:gd name="connsiteY4" fmla="*/ 1558985 h 2434150"/>
                <a:gd name="connsiteX5" fmla="*/ 7125295 w 10409678"/>
                <a:gd name="connsiteY5" fmla="*/ 1150167 h 2434150"/>
                <a:gd name="connsiteX6" fmla="*/ 9198969 w 10409678"/>
                <a:gd name="connsiteY6" fmla="*/ 962354 h 2434150"/>
                <a:gd name="connsiteX7" fmla="*/ 10363750 w 10409678"/>
                <a:gd name="connsiteY7" fmla="*/ 4707 h 2434150"/>
                <a:gd name="connsiteX8" fmla="*/ 10409678 w 10409678"/>
                <a:gd name="connsiteY8" fmla="*/ 0 h 2434150"/>
                <a:gd name="connsiteX0" fmla="*/ 10409678 w 10409678"/>
                <a:gd name="connsiteY0" fmla="*/ 0 h 2434150"/>
                <a:gd name="connsiteX1" fmla="*/ 10409678 w 10409678"/>
                <a:gd name="connsiteY1" fmla="*/ 2434150 h 2434150"/>
                <a:gd name="connsiteX2" fmla="*/ 0 w 10409678"/>
                <a:gd name="connsiteY2" fmla="*/ 2434150 h 2434150"/>
                <a:gd name="connsiteX3" fmla="*/ 163209 w 10409678"/>
                <a:gd name="connsiteY3" fmla="*/ 2256610 h 2434150"/>
                <a:gd name="connsiteX4" fmla="*/ 3723639 w 10409678"/>
                <a:gd name="connsiteY4" fmla="*/ 1558985 h 2434150"/>
                <a:gd name="connsiteX5" fmla="*/ 7125295 w 10409678"/>
                <a:gd name="connsiteY5" fmla="*/ 1150167 h 2434150"/>
                <a:gd name="connsiteX6" fmla="*/ 9198969 w 10409678"/>
                <a:gd name="connsiteY6" fmla="*/ 962354 h 2434150"/>
                <a:gd name="connsiteX7" fmla="*/ 10363750 w 10409678"/>
                <a:gd name="connsiteY7" fmla="*/ 4707 h 2434150"/>
                <a:gd name="connsiteX8" fmla="*/ 10409678 w 10409678"/>
                <a:gd name="connsiteY8" fmla="*/ 0 h 2434150"/>
                <a:gd name="connsiteX0" fmla="*/ 10409678 w 10409678"/>
                <a:gd name="connsiteY0" fmla="*/ 0 h 2434150"/>
                <a:gd name="connsiteX1" fmla="*/ 10409678 w 10409678"/>
                <a:gd name="connsiteY1" fmla="*/ 2434150 h 2434150"/>
                <a:gd name="connsiteX2" fmla="*/ 0 w 10409678"/>
                <a:gd name="connsiteY2" fmla="*/ 2434150 h 2434150"/>
                <a:gd name="connsiteX3" fmla="*/ 163209 w 10409678"/>
                <a:gd name="connsiteY3" fmla="*/ 2256610 h 2434150"/>
                <a:gd name="connsiteX4" fmla="*/ 3723639 w 10409678"/>
                <a:gd name="connsiteY4" fmla="*/ 1558985 h 2434150"/>
                <a:gd name="connsiteX5" fmla="*/ 7125295 w 10409678"/>
                <a:gd name="connsiteY5" fmla="*/ 1150167 h 2434150"/>
                <a:gd name="connsiteX6" fmla="*/ 9198969 w 10409678"/>
                <a:gd name="connsiteY6" fmla="*/ 962354 h 2434150"/>
                <a:gd name="connsiteX7" fmla="*/ 10363750 w 10409678"/>
                <a:gd name="connsiteY7" fmla="*/ 4707 h 2434150"/>
                <a:gd name="connsiteX8" fmla="*/ 10409678 w 10409678"/>
                <a:gd name="connsiteY8" fmla="*/ 0 h 2434150"/>
                <a:gd name="connsiteX0" fmla="*/ 10409678 w 10409678"/>
                <a:gd name="connsiteY0" fmla="*/ 0 h 2434150"/>
                <a:gd name="connsiteX1" fmla="*/ 10409678 w 10409678"/>
                <a:gd name="connsiteY1" fmla="*/ 2434150 h 2434150"/>
                <a:gd name="connsiteX2" fmla="*/ 0 w 10409678"/>
                <a:gd name="connsiteY2" fmla="*/ 2434150 h 2434150"/>
                <a:gd name="connsiteX3" fmla="*/ 245741 w 10409678"/>
                <a:gd name="connsiteY3" fmla="*/ 2298870 h 2434150"/>
                <a:gd name="connsiteX4" fmla="*/ 3723639 w 10409678"/>
                <a:gd name="connsiteY4" fmla="*/ 1558985 h 2434150"/>
                <a:gd name="connsiteX5" fmla="*/ 7125295 w 10409678"/>
                <a:gd name="connsiteY5" fmla="*/ 1150167 h 2434150"/>
                <a:gd name="connsiteX6" fmla="*/ 9198969 w 10409678"/>
                <a:gd name="connsiteY6" fmla="*/ 962354 h 2434150"/>
                <a:gd name="connsiteX7" fmla="*/ 10363750 w 10409678"/>
                <a:gd name="connsiteY7" fmla="*/ 4707 h 2434150"/>
                <a:gd name="connsiteX8" fmla="*/ 10409678 w 10409678"/>
                <a:gd name="connsiteY8" fmla="*/ 0 h 2434150"/>
                <a:gd name="connsiteX0" fmla="*/ 10409678 w 10409678"/>
                <a:gd name="connsiteY0" fmla="*/ 0 h 2434150"/>
                <a:gd name="connsiteX1" fmla="*/ 10409678 w 10409678"/>
                <a:gd name="connsiteY1" fmla="*/ 2434150 h 2434150"/>
                <a:gd name="connsiteX2" fmla="*/ 0 w 10409678"/>
                <a:gd name="connsiteY2" fmla="*/ 2434150 h 2434150"/>
                <a:gd name="connsiteX3" fmla="*/ 245741 w 10409678"/>
                <a:gd name="connsiteY3" fmla="*/ 2298870 h 2434150"/>
                <a:gd name="connsiteX4" fmla="*/ 3723639 w 10409678"/>
                <a:gd name="connsiteY4" fmla="*/ 1558985 h 2434150"/>
                <a:gd name="connsiteX5" fmla="*/ 7125295 w 10409678"/>
                <a:gd name="connsiteY5" fmla="*/ 1150167 h 2434150"/>
                <a:gd name="connsiteX6" fmla="*/ 9198969 w 10409678"/>
                <a:gd name="connsiteY6" fmla="*/ 962354 h 2434150"/>
                <a:gd name="connsiteX7" fmla="*/ 10363750 w 10409678"/>
                <a:gd name="connsiteY7" fmla="*/ 4707 h 2434150"/>
                <a:gd name="connsiteX8" fmla="*/ 10409678 w 10409678"/>
                <a:gd name="connsiteY8" fmla="*/ 0 h 2434150"/>
                <a:gd name="connsiteX0" fmla="*/ 10368412 w 10368412"/>
                <a:gd name="connsiteY0" fmla="*/ 0 h 2484861"/>
                <a:gd name="connsiteX1" fmla="*/ 10368412 w 10368412"/>
                <a:gd name="connsiteY1" fmla="*/ 2434150 h 2484861"/>
                <a:gd name="connsiteX2" fmla="*/ 0 w 10368412"/>
                <a:gd name="connsiteY2" fmla="*/ 2484861 h 2484861"/>
                <a:gd name="connsiteX3" fmla="*/ 204475 w 10368412"/>
                <a:gd name="connsiteY3" fmla="*/ 2298870 h 2484861"/>
                <a:gd name="connsiteX4" fmla="*/ 3682373 w 10368412"/>
                <a:gd name="connsiteY4" fmla="*/ 1558985 h 2484861"/>
                <a:gd name="connsiteX5" fmla="*/ 7084029 w 10368412"/>
                <a:gd name="connsiteY5" fmla="*/ 1150167 h 2484861"/>
                <a:gd name="connsiteX6" fmla="*/ 9157703 w 10368412"/>
                <a:gd name="connsiteY6" fmla="*/ 962354 h 2484861"/>
                <a:gd name="connsiteX7" fmla="*/ 10322484 w 10368412"/>
                <a:gd name="connsiteY7" fmla="*/ 4707 h 2484861"/>
                <a:gd name="connsiteX8" fmla="*/ 10368412 w 10368412"/>
                <a:gd name="connsiteY8" fmla="*/ 0 h 2484861"/>
                <a:gd name="connsiteX0" fmla="*/ 10368412 w 10368412"/>
                <a:gd name="connsiteY0" fmla="*/ 0 h 2484861"/>
                <a:gd name="connsiteX1" fmla="*/ 10368412 w 10368412"/>
                <a:gd name="connsiteY1" fmla="*/ 2434150 h 2484861"/>
                <a:gd name="connsiteX2" fmla="*/ 0 w 10368412"/>
                <a:gd name="connsiteY2" fmla="*/ 2484861 h 2484861"/>
                <a:gd name="connsiteX3" fmla="*/ 204475 w 10368412"/>
                <a:gd name="connsiteY3" fmla="*/ 2298870 h 2484861"/>
                <a:gd name="connsiteX4" fmla="*/ 3682373 w 10368412"/>
                <a:gd name="connsiteY4" fmla="*/ 1558985 h 2484861"/>
                <a:gd name="connsiteX5" fmla="*/ 7084029 w 10368412"/>
                <a:gd name="connsiteY5" fmla="*/ 1200878 h 2484861"/>
                <a:gd name="connsiteX6" fmla="*/ 9157703 w 10368412"/>
                <a:gd name="connsiteY6" fmla="*/ 962354 h 2484861"/>
                <a:gd name="connsiteX7" fmla="*/ 10322484 w 10368412"/>
                <a:gd name="connsiteY7" fmla="*/ 4707 h 2484861"/>
                <a:gd name="connsiteX8" fmla="*/ 10368412 w 10368412"/>
                <a:gd name="connsiteY8" fmla="*/ 0 h 2484861"/>
                <a:gd name="connsiteX0" fmla="*/ 10368412 w 10368412"/>
                <a:gd name="connsiteY0" fmla="*/ 0 h 2484861"/>
                <a:gd name="connsiteX1" fmla="*/ 10368412 w 10368412"/>
                <a:gd name="connsiteY1" fmla="*/ 2434150 h 2484861"/>
                <a:gd name="connsiteX2" fmla="*/ 0 w 10368412"/>
                <a:gd name="connsiteY2" fmla="*/ 2484861 h 2484861"/>
                <a:gd name="connsiteX3" fmla="*/ 204475 w 10368412"/>
                <a:gd name="connsiteY3" fmla="*/ 2298870 h 2484861"/>
                <a:gd name="connsiteX4" fmla="*/ 3682373 w 10368412"/>
                <a:gd name="connsiteY4" fmla="*/ 1558985 h 2484861"/>
                <a:gd name="connsiteX5" fmla="*/ 7084029 w 10368412"/>
                <a:gd name="connsiteY5" fmla="*/ 1200878 h 2484861"/>
                <a:gd name="connsiteX6" fmla="*/ 9157703 w 10368412"/>
                <a:gd name="connsiteY6" fmla="*/ 962354 h 2484861"/>
                <a:gd name="connsiteX7" fmla="*/ 10322484 w 10368412"/>
                <a:gd name="connsiteY7" fmla="*/ 4707 h 2484861"/>
                <a:gd name="connsiteX8" fmla="*/ 10368412 w 10368412"/>
                <a:gd name="connsiteY8" fmla="*/ 0 h 2484861"/>
                <a:gd name="connsiteX0" fmla="*/ 10368412 w 10368412"/>
                <a:gd name="connsiteY0" fmla="*/ 0 h 2484861"/>
                <a:gd name="connsiteX1" fmla="*/ 10368412 w 10368412"/>
                <a:gd name="connsiteY1" fmla="*/ 2434150 h 2484861"/>
                <a:gd name="connsiteX2" fmla="*/ 0 w 10368412"/>
                <a:gd name="connsiteY2" fmla="*/ 2484861 h 2484861"/>
                <a:gd name="connsiteX3" fmla="*/ 204475 w 10368412"/>
                <a:gd name="connsiteY3" fmla="*/ 2298870 h 2484861"/>
                <a:gd name="connsiteX4" fmla="*/ 3682373 w 10368412"/>
                <a:gd name="connsiteY4" fmla="*/ 1558985 h 2484861"/>
                <a:gd name="connsiteX5" fmla="*/ 7084029 w 10368412"/>
                <a:gd name="connsiteY5" fmla="*/ 1200878 h 2484861"/>
                <a:gd name="connsiteX6" fmla="*/ 9157703 w 10368412"/>
                <a:gd name="connsiteY6" fmla="*/ 962354 h 2484861"/>
                <a:gd name="connsiteX7" fmla="*/ 10322484 w 10368412"/>
                <a:gd name="connsiteY7" fmla="*/ 4707 h 2484861"/>
                <a:gd name="connsiteX8" fmla="*/ 10368412 w 10368412"/>
                <a:gd name="connsiteY8" fmla="*/ 0 h 2484861"/>
                <a:gd name="connsiteX0" fmla="*/ 10368412 w 10368412"/>
                <a:gd name="connsiteY0" fmla="*/ 0 h 2484861"/>
                <a:gd name="connsiteX1" fmla="*/ 10368412 w 10368412"/>
                <a:gd name="connsiteY1" fmla="*/ 2434150 h 2484861"/>
                <a:gd name="connsiteX2" fmla="*/ 0 w 10368412"/>
                <a:gd name="connsiteY2" fmla="*/ 2484861 h 2484861"/>
                <a:gd name="connsiteX3" fmla="*/ 204475 w 10368412"/>
                <a:gd name="connsiteY3" fmla="*/ 2298870 h 2484861"/>
                <a:gd name="connsiteX4" fmla="*/ 3682373 w 10368412"/>
                <a:gd name="connsiteY4" fmla="*/ 1558985 h 2484861"/>
                <a:gd name="connsiteX5" fmla="*/ 7084029 w 10368412"/>
                <a:gd name="connsiteY5" fmla="*/ 1200878 h 2484861"/>
                <a:gd name="connsiteX6" fmla="*/ 9157703 w 10368412"/>
                <a:gd name="connsiteY6" fmla="*/ 962354 h 2484861"/>
                <a:gd name="connsiteX7" fmla="*/ 10322484 w 10368412"/>
                <a:gd name="connsiteY7" fmla="*/ 4707 h 2484861"/>
                <a:gd name="connsiteX8" fmla="*/ 10368412 w 10368412"/>
                <a:gd name="connsiteY8" fmla="*/ 0 h 2484861"/>
                <a:gd name="connsiteX0" fmla="*/ 10368412 w 10368412"/>
                <a:gd name="connsiteY0" fmla="*/ 0 h 2484861"/>
                <a:gd name="connsiteX1" fmla="*/ 10368412 w 10368412"/>
                <a:gd name="connsiteY1" fmla="*/ 2434150 h 2484861"/>
                <a:gd name="connsiteX2" fmla="*/ 0 w 10368412"/>
                <a:gd name="connsiteY2" fmla="*/ 2484861 h 2484861"/>
                <a:gd name="connsiteX3" fmla="*/ 204475 w 10368412"/>
                <a:gd name="connsiteY3" fmla="*/ 2298870 h 2484861"/>
                <a:gd name="connsiteX4" fmla="*/ 3682373 w 10368412"/>
                <a:gd name="connsiteY4" fmla="*/ 1558985 h 2484861"/>
                <a:gd name="connsiteX5" fmla="*/ 7084029 w 10368412"/>
                <a:gd name="connsiteY5" fmla="*/ 1200878 h 2484861"/>
                <a:gd name="connsiteX6" fmla="*/ 9157703 w 10368412"/>
                <a:gd name="connsiteY6" fmla="*/ 962354 h 2484861"/>
                <a:gd name="connsiteX7" fmla="*/ 10322484 w 10368412"/>
                <a:gd name="connsiteY7" fmla="*/ 4707 h 2484861"/>
                <a:gd name="connsiteX8" fmla="*/ 10368412 w 10368412"/>
                <a:gd name="connsiteY8" fmla="*/ 0 h 2484861"/>
                <a:gd name="connsiteX0" fmla="*/ 10368412 w 10368412"/>
                <a:gd name="connsiteY0" fmla="*/ 0 h 2484861"/>
                <a:gd name="connsiteX1" fmla="*/ 10368412 w 10368412"/>
                <a:gd name="connsiteY1" fmla="*/ 2434150 h 2484861"/>
                <a:gd name="connsiteX2" fmla="*/ 0 w 10368412"/>
                <a:gd name="connsiteY2" fmla="*/ 2484861 h 2484861"/>
                <a:gd name="connsiteX3" fmla="*/ 204475 w 10368412"/>
                <a:gd name="connsiteY3" fmla="*/ 2298870 h 2484861"/>
                <a:gd name="connsiteX4" fmla="*/ 3682373 w 10368412"/>
                <a:gd name="connsiteY4" fmla="*/ 1558985 h 2484861"/>
                <a:gd name="connsiteX5" fmla="*/ 7084029 w 10368412"/>
                <a:gd name="connsiteY5" fmla="*/ 1200878 h 2484861"/>
                <a:gd name="connsiteX6" fmla="*/ 9157703 w 10368412"/>
                <a:gd name="connsiteY6" fmla="*/ 962354 h 2484861"/>
                <a:gd name="connsiteX7" fmla="*/ 10322484 w 10368412"/>
                <a:gd name="connsiteY7" fmla="*/ 4707 h 2484861"/>
                <a:gd name="connsiteX8" fmla="*/ 10368412 w 10368412"/>
                <a:gd name="connsiteY8" fmla="*/ 0 h 2484861"/>
                <a:gd name="connsiteX0" fmla="*/ 10368412 w 10368412"/>
                <a:gd name="connsiteY0" fmla="*/ 0 h 2484861"/>
                <a:gd name="connsiteX1" fmla="*/ 10368412 w 10368412"/>
                <a:gd name="connsiteY1" fmla="*/ 2434150 h 2484861"/>
                <a:gd name="connsiteX2" fmla="*/ 0 w 10368412"/>
                <a:gd name="connsiteY2" fmla="*/ 2484861 h 2484861"/>
                <a:gd name="connsiteX3" fmla="*/ 204475 w 10368412"/>
                <a:gd name="connsiteY3" fmla="*/ 2298870 h 2484861"/>
                <a:gd name="connsiteX4" fmla="*/ 3682373 w 10368412"/>
                <a:gd name="connsiteY4" fmla="*/ 1558985 h 2484861"/>
                <a:gd name="connsiteX5" fmla="*/ 7084029 w 10368412"/>
                <a:gd name="connsiteY5" fmla="*/ 1200878 h 2484861"/>
                <a:gd name="connsiteX6" fmla="*/ 9157703 w 10368412"/>
                <a:gd name="connsiteY6" fmla="*/ 962354 h 2484861"/>
                <a:gd name="connsiteX7" fmla="*/ 10322484 w 10368412"/>
                <a:gd name="connsiteY7" fmla="*/ 4707 h 2484861"/>
                <a:gd name="connsiteX8" fmla="*/ 10368412 w 10368412"/>
                <a:gd name="connsiteY8" fmla="*/ 0 h 2484861"/>
                <a:gd name="connsiteX0" fmla="*/ 10368412 w 10368412"/>
                <a:gd name="connsiteY0" fmla="*/ 0 h 2484861"/>
                <a:gd name="connsiteX1" fmla="*/ 10368412 w 10368412"/>
                <a:gd name="connsiteY1" fmla="*/ 2434150 h 2484861"/>
                <a:gd name="connsiteX2" fmla="*/ 0 w 10368412"/>
                <a:gd name="connsiteY2" fmla="*/ 2484861 h 2484861"/>
                <a:gd name="connsiteX3" fmla="*/ 204475 w 10368412"/>
                <a:gd name="connsiteY3" fmla="*/ 2298870 h 2484861"/>
                <a:gd name="connsiteX4" fmla="*/ 3682373 w 10368412"/>
                <a:gd name="connsiteY4" fmla="*/ 1558985 h 2484861"/>
                <a:gd name="connsiteX5" fmla="*/ 7084029 w 10368412"/>
                <a:gd name="connsiteY5" fmla="*/ 1200878 h 2484861"/>
                <a:gd name="connsiteX6" fmla="*/ 9157703 w 10368412"/>
                <a:gd name="connsiteY6" fmla="*/ 962354 h 2484861"/>
                <a:gd name="connsiteX7" fmla="*/ 10322484 w 10368412"/>
                <a:gd name="connsiteY7" fmla="*/ 4707 h 2484861"/>
                <a:gd name="connsiteX8" fmla="*/ 10368412 w 10368412"/>
                <a:gd name="connsiteY8" fmla="*/ 0 h 2484861"/>
                <a:gd name="connsiteX0" fmla="*/ 10368412 w 10368412"/>
                <a:gd name="connsiteY0" fmla="*/ 0 h 2484861"/>
                <a:gd name="connsiteX1" fmla="*/ 10368412 w 10368412"/>
                <a:gd name="connsiteY1" fmla="*/ 2434150 h 2484861"/>
                <a:gd name="connsiteX2" fmla="*/ 0 w 10368412"/>
                <a:gd name="connsiteY2" fmla="*/ 2484861 h 2484861"/>
                <a:gd name="connsiteX3" fmla="*/ 204475 w 10368412"/>
                <a:gd name="connsiteY3" fmla="*/ 2298870 h 2484861"/>
                <a:gd name="connsiteX4" fmla="*/ 3682373 w 10368412"/>
                <a:gd name="connsiteY4" fmla="*/ 1558985 h 2484861"/>
                <a:gd name="connsiteX5" fmla="*/ 7084029 w 10368412"/>
                <a:gd name="connsiteY5" fmla="*/ 1200878 h 2484861"/>
                <a:gd name="connsiteX6" fmla="*/ 9157703 w 10368412"/>
                <a:gd name="connsiteY6" fmla="*/ 962354 h 2484861"/>
                <a:gd name="connsiteX7" fmla="*/ 10322484 w 10368412"/>
                <a:gd name="connsiteY7" fmla="*/ 4707 h 2484861"/>
                <a:gd name="connsiteX8" fmla="*/ 10368412 w 10368412"/>
                <a:gd name="connsiteY8" fmla="*/ 0 h 2484861"/>
                <a:gd name="connsiteX0" fmla="*/ 10368412 w 10368412"/>
                <a:gd name="connsiteY0" fmla="*/ 0 h 2484861"/>
                <a:gd name="connsiteX1" fmla="*/ 10368412 w 10368412"/>
                <a:gd name="connsiteY1" fmla="*/ 2434150 h 2484861"/>
                <a:gd name="connsiteX2" fmla="*/ 0 w 10368412"/>
                <a:gd name="connsiteY2" fmla="*/ 2484861 h 2484861"/>
                <a:gd name="connsiteX3" fmla="*/ 204475 w 10368412"/>
                <a:gd name="connsiteY3" fmla="*/ 2298870 h 2484861"/>
                <a:gd name="connsiteX4" fmla="*/ 3682373 w 10368412"/>
                <a:gd name="connsiteY4" fmla="*/ 1558985 h 2484861"/>
                <a:gd name="connsiteX5" fmla="*/ 7084029 w 10368412"/>
                <a:gd name="connsiteY5" fmla="*/ 1200878 h 2484861"/>
                <a:gd name="connsiteX6" fmla="*/ 9157703 w 10368412"/>
                <a:gd name="connsiteY6" fmla="*/ 962354 h 2484861"/>
                <a:gd name="connsiteX7" fmla="*/ 10322484 w 10368412"/>
                <a:gd name="connsiteY7" fmla="*/ 4707 h 2484861"/>
                <a:gd name="connsiteX8" fmla="*/ 10368412 w 10368412"/>
                <a:gd name="connsiteY8" fmla="*/ 0 h 2484861"/>
                <a:gd name="connsiteX0" fmla="*/ 10368412 w 10368412"/>
                <a:gd name="connsiteY0" fmla="*/ 0 h 2484861"/>
                <a:gd name="connsiteX1" fmla="*/ 10368412 w 10368412"/>
                <a:gd name="connsiteY1" fmla="*/ 2434150 h 2484861"/>
                <a:gd name="connsiteX2" fmla="*/ 0 w 10368412"/>
                <a:gd name="connsiteY2" fmla="*/ 2484861 h 2484861"/>
                <a:gd name="connsiteX3" fmla="*/ 204475 w 10368412"/>
                <a:gd name="connsiteY3" fmla="*/ 2298870 h 2484861"/>
                <a:gd name="connsiteX4" fmla="*/ 3682373 w 10368412"/>
                <a:gd name="connsiteY4" fmla="*/ 1558985 h 2484861"/>
                <a:gd name="connsiteX5" fmla="*/ 7084029 w 10368412"/>
                <a:gd name="connsiteY5" fmla="*/ 1200878 h 2484861"/>
                <a:gd name="connsiteX6" fmla="*/ 9267746 w 10368412"/>
                <a:gd name="connsiteY6" fmla="*/ 776412 h 2484861"/>
                <a:gd name="connsiteX7" fmla="*/ 10322484 w 10368412"/>
                <a:gd name="connsiteY7" fmla="*/ 4707 h 2484861"/>
                <a:gd name="connsiteX8" fmla="*/ 10368412 w 10368412"/>
                <a:gd name="connsiteY8" fmla="*/ 0 h 2484861"/>
                <a:gd name="connsiteX0" fmla="*/ 10368412 w 10368412"/>
                <a:gd name="connsiteY0" fmla="*/ 0 h 2484861"/>
                <a:gd name="connsiteX1" fmla="*/ 10368412 w 10368412"/>
                <a:gd name="connsiteY1" fmla="*/ 2434150 h 2484861"/>
                <a:gd name="connsiteX2" fmla="*/ 0 w 10368412"/>
                <a:gd name="connsiteY2" fmla="*/ 2484861 h 2484861"/>
                <a:gd name="connsiteX3" fmla="*/ 204475 w 10368412"/>
                <a:gd name="connsiteY3" fmla="*/ 2298870 h 2484861"/>
                <a:gd name="connsiteX4" fmla="*/ 3682373 w 10368412"/>
                <a:gd name="connsiteY4" fmla="*/ 1558985 h 2484861"/>
                <a:gd name="connsiteX5" fmla="*/ 7084029 w 10368412"/>
                <a:gd name="connsiteY5" fmla="*/ 1200878 h 2484861"/>
                <a:gd name="connsiteX6" fmla="*/ 9267746 w 10368412"/>
                <a:gd name="connsiteY6" fmla="*/ 776412 h 2484861"/>
                <a:gd name="connsiteX7" fmla="*/ 10322484 w 10368412"/>
                <a:gd name="connsiteY7" fmla="*/ 4707 h 2484861"/>
                <a:gd name="connsiteX8" fmla="*/ 10368412 w 10368412"/>
                <a:gd name="connsiteY8" fmla="*/ 0 h 2484861"/>
                <a:gd name="connsiteX0" fmla="*/ 10368412 w 10368412"/>
                <a:gd name="connsiteY0" fmla="*/ 0 h 2484861"/>
                <a:gd name="connsiteX1" fmla="*/ 10368412 w 10368412"/>
                <a:gd name="connsiteY1" fmla="*/ 2434150 h 2484861"/>
                <a:gd name="connsiteX2" fmla="*/ 0 w 10368412"/>
                <a:gd name="connsiteY2" fmla="*/ 2484861 h 2484861"/>
                <a:gd name="connsiteX3" fmla="*/ 204475 w 10368412"/>
                <a:gd name="connsiteY3" fmla="*/ 2298870 h 2484861"/>
                <a:gd name="connsiteX4" fmla="*/ 3682373 w 10368412"/>
                <a:gd name="connsiteY4" fmla="*/ 1558985 h 2484861"/>
                <a:gd name="connsiteX5" fmla="*/ 7084029 w 10368412"/>
                <a:gd name="connsiteY5" fmla="*/ 1200878 h 2484861"/>
                <a:gd name="connsiteX6" fmla="*/ 9267746 w 10368412"/>
                <a:gd name="connsiteY6" fmla="*/ 776412 h 2484861"/>
                <a:gd name="connsiteX7" fmla="*/ 10322484 w 10368412"/>
                <a:gd name="connsiteY7" fmla="*/ 4707 h 2484861"/>
                <a:gd name="connsiteX8" fmla="*/ 10368412 w 10368412"/>
                <a:gd name="connsiteY8" fmla="*/ 0 h 2484861"/>
                <a:gd name="connsiteX0" fmla="*/ 10368412 w 10368412"/>
                <a:gd name="connsiteY0" fmla="*/ 0 h 2484861"/>
                <a:gd name="connsiteX1" fmla="*/ 10368412 w 10368412"/>
                <a:gd name="connsiteY1" fmla="*/ 2434150 h 2484861"/>
                <a:gd name="connsiteX2" fmla="*/ 0 w 10368412"/>
                <a:gd name="connsiteY2" fmla="*/ 2484861 h 2484861"/>
                <a:gd name="connsiteX3" fmla="*/ 204475 w 10368412"/>
                <a:gd name="connsiteY3" fmla="*/ 2298870 h 2484861"/>
                <a:gd name="connsiteX4" fmla="*/ 3682373 w 10368412"/>
                <a:gd name="connsiteY4" fmla="*/ 1558985 h 2484861"/>
                <a:gd name="connsiteX5" fmla="*/ 7084029 w 10368412"/>
                <a:gd name="connsiteY5" fmla="*/ 1200878 h 2484861"/>
                <a:gd name="connsiteX6" fmla="*/ 9267746 w 10368412"/>
                <a:gd name="connsiteY6" fmla="*/ 776412 h 2484861"/>
                <a:gd name="connsiteX7" fmla="*/ 10322484 w 10368412"/>
                <a:gd name="connsiteY7" fmla="*/ 4707 h 2484861"/>
                <a:gd name="connsiteX8" fmla="*/ 10368412 w 10368412"/>
                <a:gd name="connsiteY8" fmla="*/ 0 h 2484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68412" h="2484861">
                  <a:moveTo>
                    <a:pt x="10368412" y="0"/>
                  </a:moveTo>
                  <a:lnTo>
                    <a:pt x="10368412" y="2434150"/>
                  </a:lnTo>
                  <a:lnTo>
                    <a:pt x="0" y="2484861"/>
                  </a:lnTo>
                  <a:cubicBezTo>
                    <a:pt x="54403" y="2425681"/>
                    <a:pt x="-1238" y="2476377"/>
                    <a:pt x="204475" y="2298870"/>
                  </a:cubicBezTo>
                  <a:cubicBezTo>
                    <a:pt x="1222340" y="1543009"/>
                    <a:pt x="2013854" y="829405"/>
                    <a:pt x="3682373" y="1558985"/>
                  </a:cubicBezTo>
                  <a:cubicBezTo>
                    <a:pt x="6568001" y="2773803"/>
                    <a:pt x="5326782" y="1285863"/>
                    <a:pt x="7084029" y="1200878"/>
                  </a:cubicBezTo>
                  <a:cubicBezTo>
                    <a:pt x="8634408" y="1114315"/>
                    <a:pt x="8598374" y="1421213"/>
                    <a:pt x="9267746" y="776412"/>
                  </a:cubicBezTo>
                  <a:cubicBezTo>
                    <a:pt x="9806173" y="139322"/>
                    <a:pt x="10041984" y="47063"/>
                    <a:pt x="10322484" y="4707"/>
                  </a:cubicBezTo>
                  <a:lnTo>
                    <a:pt x="10368412" y="0"/>
                  </a:lnTo>
                  <a:close/>
                </a:path>
              </a:pathLst>
            </a:cu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2" name="任意多边形: 形状 11">
              <a:extLst>
                <a:ext uri="{FF2B5EF4-FFF2-40B4-BE49-F238E27FC236}">
                  <a16:creationId xmlns:a16="http://schemas.microsoft.com/office/drawing/2014/main" id="{A583320D-4F25-909A-64F5-475705CCED47}"/>
                </a:ext>
              </a:extLst>
            </p:cNvPr>
            <p:cNvSpPr/>
            <p:nvPr/>
          </p:nvSpPr>
          <p:spPr>
            <a:xfrm>
              <a:off x="1782321" y="4206240"/>
              <a:ext cx="10409678" cy="2651760"/>
            </a:xfrm>
            <a:custGeom>
              <a:avLst/>
              <a:gdLst>
                <a:gd name="connsiteX0" fmla="*/ 10409678 w 10409678"/>
                <a:gd name="connsiteY0" fmla="*/ 0 h 2434150"/>
                <a:gd name="connsiteX1" fmla="*/ 10409678 w 10409678"/>
                <a:gd name="connsiteY1" fmla="*/ 2434150 h 2434150"/>
                <a:gd name="connsiteX2" fmla="*/ 0 w 10409678"/>
                <a:gd name="connsiteY2" fmla="*/ 2434150 h 2434150"/>
                <a:gd name="connsiteX3" fmla="*/ 163209 w 10409678"/>
                <a:gd name="connsiteY3" fmla="*/ 2256610 h 2434150"/>
                <a:gd name="connsiteX4" fmla="*/ 3723639 w 10409678"/>
                <a:gd name="connsiteY4" fmla="*/ 1558985 h 2434150"/>
                <a:gd name="connsiteX5" fmla="*/ 7125295 w 10409678"/>
                <a:gd name="connsiteY5" fmla="*/ 1150167 h 2434150"/>
                <a:gd name="connsiteX6" fmla="*/ 9198969 w 10409678"/>
                <a:gd name="connsiteY6" fmla="*/ 962354 h 2434150"/>
                <a:gd name="connsiteX7" fmla="*/ 10363750 w 10409678"/>
                <a:gd name="connsiteY7" fmla="*/ 4707 h 2434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409678" h="2434150">
                  <a:moveTo>
                    <a:pt x="10409678" y="0"/>
                  </a:moveTo>
                  <a:lnTo>
                    <a:pt x="10409678" y="2434150"/>
                  </a:lnTo>
                  <a:lnTo>
                    <a:pt x="0" y="2434150"/>
                  </a:lnTo>
                  <a:lnTo>
                    <a:pt x="163209" y="2256610"/>
                  </a:lnTo>
                  <a:cubicBezTo>
                    <a:pt x="1126053" y="1348614"/>
                    <a:pt x="2055120" y="440617"/>
                    <a:pt x="3723639" y="1558985"/>
                  </a:cubicBezTo>
                  <a:cubicBezTo>
                    <a:pt x="6609267" y="2773803"/>
                    <a:pt x="5285516" y="1378834"/>
                    <a:pt x="7125295" y="1150167"/>
                  </a:cubicBezTo>
                  <a:cubicBezTo>
                    <a:pt x="8579385" y="1114316"/>
                    <a:pt x="8680906" y="2097365"/>
                    <a:pt x="9198969" y="962354"/>
                  </a:cubicBezTo>
                  <a:cubicBezTo>
                    <a:pt x="9641109" y="232294"/>
                    <a:pt x="10083250" y="47063"/>
                    <a:pt x="10363750" y="4707"/>
                  </a:cubicBezTo>
                  <a:close/>
                </a:path>
              </a:pathLst>
            </a:cu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280" name="组合 279">
            <a:extLst>
              <a:ext uri="{FF2B5EF4-FFF2-40B4-BE49-F238E27FC236}">
                <a16:creationId xmlns:a16="http://schemas.microsoft.com/office/drawing/2014/main" id="{84E16C85-098D-D6FC-16D5-0FF8ABFC2454}"/>
              </a:ext>
            </a:extLst>
          </p:cNvPr>
          <p:cNvGrpSpPr/>
          <p:nvPr userDrawn="1"/>
        </p:nvGrpSpPr>
        <p:grpSpPr>
          <a:xfrm>
            <a:off x="1016000" y="2052319"/>
            <a:ext cx="3952577" cy="3319749"/>
            <a:chOff x="1733579" y="2037145"/>
            <a:chExt cx="3966518" cy="3345084"/>
          </a:xfrm>
        </p:grpSpPr>
        <p:sp>
          <p:nvSpPr>
            <p:cNvPr id="84" name="任意多边形: 形状 83">
              <a:extLst>
                <a:ext uri="{FF2B5EF4-FFF2-40B4-BE49-F238E27FC236}">
                  <a16:creationId xmlns:a16="http://schemas.microsoft.com/office/drawing/2014/main" id="{4BD1A393-A692-B53D-07F2-D06D7F544C9F}"/>
                </a:ext>
              </a:extLst>
            </p:cNvPr>
            <p:cNvSpPr/>
            <p:nvPr/>
          </p:nvSpPr>
          <p:spPr>
            <a:xfrm flipV="1">
              <a:off x="3931654" y="2547817"/>
              <a:ext cx="123421" cy="25206"/>
            </a:xfrm>
            <a:custGeom>
              <a:avLst/>
              <a:gdLst>
                <a:gd name="connsiteX0" fmla="*/ -3543 w 129135"/>
                <a:gd name="connsiteY0" fmla="*/ 10908 h 25355"/>
                <a:gd name="connsiteX1" fmla="*/ -6078 w 129135"/>
                <a:gd name="connsiteY1" fmla="*/ -1769 h 25355"/>
                <a:gd name="connsiteX2" fmla="*/ -3965 w 129135"/>
                <a:gd name="connsiteY2" fmla="*/ -8108 h 25355"/>
                <a:gd name="connsiteX3" fmla="*/ 57732 w 129135"/>
                <a:gd name="connsiteY3" fmla="*/ -8108 h 25355"/>
                <a:gd name="connsiteX4" fmla="*/ 119430 w 129135"/>
                <a:gd name="connsiteY4" fmla="*/ -8108 h 25355"/>
                <a:gd name="connsiteX5" fmla="*/ 121542 w 129135"/>
                <a:gd name="connsiteY5" fmla="*/ -1769 h 25355"/>
                <a:gd name="connsiteX6" fmla="*/ 119007 w 129135"/>
                <a:gd name="connsiteY6" fmla="*/ 10908 h 25355"/>
                <a:gd name="connsiteX7" fmla="*/ 113936 w 129135"/>
                <a:gd name="connsiteY7" fmla="*/ 17247 h 25355"/>
                <a:gd name="connsiteX8" fmla="*/ 57732 w 129135"/>
                <a:gd name="connsiteY8" fmla="*/ 17247 h 25355"/>
                <a:gd name="connsiteX9" fmla="*/ 1528 w 129135"/>
                <a:gd name="connsiteY9" fmla="*/ 17247 h 25355"/>
                <a:gd name="connsiteX10" fmla="*/ -3543 w 129135"/>
                <a:gd name="connsiteY10" fmla="*/ 10908 h 25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9135" h="25355">
                  <a:moveTo>
                    <a:pt x="-3543" y="10908"/>
                  </a:moveTo>
                  <a:cubicBezTo>
                    <a:pt x="-6501" y="7528"/>
                    <a:pt x="-7769" y="1611"/>
                    <a:pt x="-6078" y="-1769"/>
                  </a:cubicBezTo>
                  <a:lnTo>
                    <a:pt x="-3965" y="-8108"/>
                  </a:lnTo>
                  <a:lnTo>
                    <a:pt x="57732" y="-8108"/>
                  </a:lnTo>
                  <a:lnTo>
                    <a:pt x="119430" y="-8108"/>
                  </a:lnTo>
                  <a:lnTo>
                    <a:pt x="121542" y="-1769"/>
                  </a:lnTo>
                  <a:cubicBezTo>
                    <a:pt x="123233" y="1611"/>
                    <a:pt x="121965" y="7528"/>
                    <a:pt x="119007" y="10908"/>
                  </a:cubicBezTo>
                  <a:lnTo>
                    <a:pt x="113936" y="17247"/>
                  </a:lnTo>
                  <a:lnTo>
                    <a:pt x="57732" y="17247"/>
                  </a:lnTo>
                  <a:lnTo>
                    <a:pt x="1528" y="17247"/>
                  </a:lnTo>
                  <a:lnTo>
                    <a:pt x="-3543" y="10908"/>
                  </a:lnTo>
                  <a:close/>
                </a:path>
              </a:pathLst>
            </a:custGeom>
            <a:solidFill>
              <a:srgbClr val="FEFEFE"/>
            </a:solidFill>
            <a:ln w="422" cap="flat">
              <a:noFill/>
              <a:prstDash val="solid"/>
              <a:miter/>
            </a:ln>
          </p:spPr>
          <p:txBody>
            <a:bodyPr rtlCol="0" anchor="ctr"/>
            <a:lstStyle/>
            <a:p>
              <a:endParaRPr lang="zh-CN" altLang="en-US"/>
            </a:p>
          </p:txBody>
        </p:sp>
        <p:sp>
          <p:nvSpPr>
            <p:cNvPr id="85" name="任意多边形: 形状 84">
              <a:extLst>
                <a:ext uri="{FF2B5EF4-FFF2-40B4-BE49-F238E27FC236}">
                  <a16:creationId xmlns:a16="http://schemas.microsoft.com/office/drawing/2014/main" id="{3EF57A4E-8162-DF4F-9562-E687E0ACE768}"/>
                </a:ext>
              </a:extLst>
            </p:cNvPr>
            <p:cNvSpPr/>
            <p:nvPr/>
          </p:nvSpPr>
          <p:spPr>
            <a:xfrm flipV="1">
              <a:off x="3938840" y="2623436"/>
              <a:ext cx="109051" cy="42011"/>
            </a:xfrm>
            <a:custGeom>
              <a:avLst/>
              <a:gdLst>
                <a:gd name="connsiteX0" fmla="*/ -6836 w 114098"/>
                <a:gd name="connsiteY0" fmla="*/ 13241 h 42258"/>
                <a:gd name="connsiteX1" fmla="*/ -6836 w 114098"/>
                <a:gd name="connsiteY1" fmla="*/ -7888 h 42258"/>
                <a:gd name="connsiteX2" fmla="*/ 50214 w 114098"/>
                <a:gd name="connsiteY2" fmla="*/ -7888 h 42258"/>
                <a:gd name="connsiteX3" fmla="*/ 107263 w 114098"/>
                <a:gd name="connsiteY3" fmla="*/ -7888 h 42258"/>
                <a:gd name="connsiteX4" fmla="*/ 107263 w 114098"/>
                <a:gd name="connsiteY4" fmla="*/ 13241 h 42258"/>
                <a:gd name="connsiteX5" fmla="*/ 107263 w 114098"/>
                <a:gd name="connsiteY5" fmla="*/ 34371 h 42258"/>
                <a:gd name="connsiteX6" fmla="*/ 50214 w 114098"/>
                <a:gd name="connsiteY6" fmla="*/ 34371 h 42258"/>
                <a:gd name="connsiteX7" fmla="*/ -6836 w 114098"/>
                <a:gd name="connsiteY7" fmla="*/ 34371 h 42258"/>
                <a:gd name="connsiteX8" fmla="*/ -6836 w 114098"/>
                <a:gd name="connsiteY8" fmla="*/ 13241 h 42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098" h="42258">
                  <a:moveTo>
                    <a:pt x="-6836" y="13241"/>
                  </a:moveTo>
                  <a:lnTo>
                    <a:pt x="-6836" y="-7888"/>
                  </a:lnTo>
                  <a:lnTo>
                    <a:pt x="50214" y="-7888"/>
                  </a:lnTo>
                  <a:lnTo>
                    <a:pt x="107263" y="-7888"/>
                  </a:lnTo>
                  <a:lnTo>
                    <a:pt x="107263" y="13241"/>
                  </a:lnTo>
                  <a:lnTo>
                    <a:pt x="107263" y="34371"/>
                  </a:lnTo>
                  <a:lnTo>
                    <a:pt x="50214" y="34371"/>
                  </a:lnTo>
                  <a:lnTo>
                    <a:pt x="-6836" y="34371"/>
                  </a:lnTo>
                  <a:lnTo>
                    <a:pt x="-6836" y="13241"/>
                  </a:lnTo>
                  <a:close/>
                </a:path>
              </a:pathLst>
            </a:custGeom>
            <a:solidFill>
              <a:srgbClr val="FEFEFE"/>
            </a:solidFill>
            <a:ln w="422" cap="flat">
              <a:no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id="{08465849-D00A-A370-B37C-991F70B0C79F}"/>
                </a:ext>
              </a:extLst>
            </p:cNvPr>
            <p:cNvSpPr/>
            <p:nvPr/>
          </p:nvSpPr>
          <p:spPr>
            <a:xfrm flipV="1">
              <a:off x="4086259" y="2742371"/>
              <a:ext cx="1286382" cy="1334620"/>
            </a:xfrm>
            <a:custGeom>
              <a:avLst/>
              <a:gdLst>
                <a:gd name="connsiteX0" fmla="*/ 587370 w 1345935"/>
                <a:gd name="connsiteY0" fmla="*/ 1335403 h 1342508"/>
                <a:gd name="connsiteX1" fmla="*/ 454256 w 1345935"/>
                <a:gd name="connsiteY1" fmla="*/ 1305822 h 1342508"/>
                <a:gd name="connsiteX2" fmla="*/ 401432 w 1345935"/>
                <a:gd name="connsiteY2" fmla="*/ 1287651 h 1342508"/>
                <a:gd name="connsiteX3" fmla="*/ 325367 w 1345935"/>
                <a:gd name="connsiteY3" fmla="*/ 1249195 h 1342508"/>
                <a:gd name="connsiteX4" fmla="*/ 297899 w 1345935"/>
                <a:gd name="connsiteY4" fmla="*/ 1233560 h 1342508"/>
                <a:gd name="connsiteX5" fmla="*/ 287334 w 1345935"/>
                <a:gd name="connsiteY5" fmla="*/ 1227221 h 1342508"/>
                <a:gd name="connsiteX6" fmla="*/ 243808 w 1345935"/>
                <a:gd name="connsiteY6" fmla="*/ 1193837 h 1342508"/>
                <a:gd name="connsiteX7" fmla="*/ 134781 w 1345935"/>
                <a:gd name="connsiteY7" fmla="*/ 1084387 h 1342508"/>
                <a:gd name="connsiteX8" fmla="*/ 103509 w 1345935"/>
                <a:gd name="connsiteY8" fmla="*/ 1043396 h 1342508"/>
                <a:gd name="connsiteX9" fmla="*/ 94213 w 1345935"/>
                <a:gd name="connsiteY9" fmla="*/ 1027338 h 1342508"/>
                <a:gd name="connsiteX10" fmla="*/ 85761 w 1345935"/>
                <a:gd name="connsiteY10" fmla="*/ 1016773 h 1342508"/>
                <a:gd name="connsiteX11" fmla="*/ 82380 w 1345935"/>
                <a:gd name="connsiteY11" fmla="*/ 1012970 h 1342508"/>
                <a:gd name="connsiteX12" fmla="*/ 68435 w 1345935"/>
                <a:gd name="connsiteY12" fmla="*/ 984234 h 1342508"/>
                <a:gd name="connsiteX13" fmla="*/ 31247 w 1345935"/>
                <a:gd name="connsiteY13" fmla="*/ 904788 h 1342508"/>
                <a:gd name="connsiteX14" fmla="*/ -2982 w 1345935"/>
                <a:gd name="connsiteY14" fmla="*/ 775899 h 1342508"/>
                <a:gd name="connsiteX15" fmla="*/ -8476 w 1345935"/>
                <a:gd name="connsiteY15" fmla="*/ 748431 h 1342508"/>
                <a:gd name="connsiteX16" fmla="*/ -8053 w 1345935"/>
                <a:gd name="connsiteY16" fmla="*/ 661801 h 1342508"/>
                <a:gd name="connsiteX17" fmla="*/ -7631 w 1345935"/>
                <a:gd name="connsiteY17" fmla="*/ 575171 h 1342508"/>
                <a:gd name="connsiteX18" fmla="*/ -869 w 1345935"/>
                <a:gd name="connsiteY18" fmla="*/ 543477 h 1342508"/>
                <a:gd name="connsiteX19" fmla="*/ 30825 w 1345935"/>
                <a:gd name="connsiteY19" fmla="*/ 429379 h 1342508"/>
                <a:gd name="connsiteX20" fmla="*/ 111539 w 1345935"/>
                <a:gd name="connsiteY20" fmla="*/ 277671 h 1342508"/>
                <a:gd name="connsiteX21" fmla="*/ 120413 w 1345935"/>
                <a:gd name="connsiteY21" fmla="*/ 264993 h 1342508"/>
                <a:gd name="connsiteX22" fmla="*/ 132245 w 1345935"/>
                <a:gd name="connsiteY22" fmla="*/ 248935 h 1342508"/>
                <a:gd name="connsiteX23" fmla="*/ 164784 w 1345935"/>
                <a:gd name="connsiteY23" fmla="*/ 210480 h 1342508"/>
                <a:gd name="connsiteX24" fmla="*/ 216762 w 1345935"/>
                <a:gd name="connsiteY24" fmla="*/ 160614 h 1342508"/>
                <a:gd name="connsiteX25" fmla="*/ 252682 w 1345935"/>
                <a:gd name="connsiteY25" fmla="*/ 131456 h 1342508"/>
                <a:gd name="connsiteX26" fmla="*/ 318606 w 1345935"/>
                <a:gd name="connsiteY26" fmla="*/ 85817 h 1342508"/>
                <a:gd name="connsiteX27" fmla="*/ 401432 w 1345935"/>
                <a:gd name="connsiteY27" fmla="*/ 43981 h 1342508"/>
                <a:gd name="connsiteX28" fmla="*/ 435239 w 1345935"/>
                <a:gd name="connsiteY28" fmla="*/ 32148 h 1342508"/>
                <a:gd name="connsiteX29" fmla="*/ 559902 w 1345935"/>
                <a:gd name="connsiteY29" fmla="*/ 454 h 1342508"/>
                <a:gd name="connsiteX30" fmla="*/ 595822 w 1345935"/>
                <a:gd name="connsiteY30" fmla="*/ -5884 h 1342508"/>
                <a:gd name="connsiteX31" fmla="*/ 661745 w 1345935"/>
                <a:gd name="connsiteY31" fmla="*/ -5884 h 1342508"/>
                <a:gd name="connsiteX32" fmla="*/ 727668 w 1345935"/>
                <a:gd name="connsiteY32" fmla="*/ -5884 h 1342508"/>
                <a:gd name="connsiteX33" fmla="*/ 767392 w 1345935"/>
                <a:gd name="connsiteY33" fmla="*/ 454 h 1342508"/>
                <a:gd name="connsiteX34" fmla="*/ 821905 w 1345935"/>
                <a:gd name="connsiteY34" fmla="*/ 10597 h 1342508"/>
                <a:gd name="connsiteX35" fmla="*/ 938116 w 1345935"/>
                <a:gd name="connsiteY35" fmla="*/ 49052 h 1342508"/>
                <a:gd name="connsiteX36" fmla="*/ 974036 w 1345935"/>
                <a:gd name="connsiteY36" fmla="*/ 65955 h 1342508"/>
                <a:gd name="connsiteX37" fmla="*/ 988826 w 1345935"/>
                <a:gd name="connsiteY37" fmla="*/ 74407 h 1342508"/>
                <a:gd name="connsiteX38" fmla="*/ 1050101 w 1345935"/>
                <a:gd name="connsiteY38" fmla="*/ 112440 h 1342508"/>
                <a:gd name="connsiteX39" fmla="*/ 1067005 w 1345935"/>
                <a:gd name="connsiteY39" fmla="*/ 125117 h 1342508"/>
                <a:gd name="connsiteX40" fmla="*/ 1158283 w 1345935"/>
                <a:gd name="connsiteY40" fmla="*/ 205831 h 1342508"/>
                <a:gd name="connsiteX41" fmla="*/ 1181103 w 1345935"/>
                <a:gd name="connsiteY41" fmla="*/ 230764 h 1342508"/>
                <a:gd name="connsiteX42" fmla="*/ 1198006 w 1345935"/>
                <a:gd name="connsiteY42" fmla="*/ 251893 h 1342508"/>
                <a:gd name="connsiteX43" fmla="*/ 1213642 w 1345935"/>
                <a:gd name="connsiteY43" fmla="*/ 272177 h 1342508"/>
                <a:gd name="connsiteX44" fmla="*/ 1230545 w 1345935"/>
                <a:gd name="connsiteY44" fmla="*/ 297532 h 1342508"/>
                <a:gd name="connsiteX45" fmla="*/ 1244913 w 1345935"/>
                <a:gd name="connsiteY45" fmla="*/ 319507 h 1342508"/>
                <a:gd name="connsiteX46" fmla="*/ 1290975 w 1345935"/>
                <a:gd name="connsiteY46" fmla="*/ 416279 h 1342508"/>
                <a:gd name="connsiteX47" fmla="*/ 1299849 w 1345935"/>
                <a:gd name="connsiteY47" fmla="*/ 440789 h 1342508"/>
                <a:gd name="connsiteX48" fmla="*/ 1331121 w 1345935"/>
                <a:gd name="connsiteY48" fmla="*/ 560381 h 1342508"/>
                <a:gd name="connsiteX49" fmla="*/ 1337460 w 1345935"/>
                <a:gd name="connsiteY49" fmla="*/ 596300 h 1342508"/>
                <a:gd name="connsiteX50" fmla="*/ 1337460 w 1345935"/>
                <a:gd name="connsiteY50" fmla="*/ 668985 h 1342508"/>
                <a:gd name="connsiteX51" fmla="*/ 1332811 w 1345935"/>
                <a:gd name="connsiteY51" fmla="*/ 764067 h 1342508"/>
                <a:gd name="connsiteX52" fmla="*/ 1324359 w 1345935"/>
                <a:gd name="connsiteY52" fmla="*/ 807593 h 1342508"/>
                <a:gd name="connsiteX53" fmla="*/ 1294778 w 1345935"/>
                <a:gd name="connsiteY53" fmla="*/ 903520 h 1342508"/>
                <a:gd name="connsiteX54" fmla="*/ 1290975 w 1345935"/>
                <a:gd name="connsiteY54" fmla="*/ 915775 h 1342508"/>
                <a:gd name="connsiteX55" fmla="*/ 1236039 w 1345935"/>
                <a:gd name="connsiteY55" fmla="*/ 1025225 h 1342508"/>
                <a:gd name="connsiteX56" fmla="*/ 1227587 w 1345935"/>
                <a:gd name="connsiteY56" fmla="*/ 1037902 h 1342508"/>
                <a:gd name="connsiteX57" fmla="*/ 1219558 w 1345935"/>
                <a:gd name="connsiteY57" fmla="*/ 1050580 h 1342508"/>
                <a:gd name="connsiteX58" fmla="*/ 1206458 w 1345935"/>
                <a:gd name="connsiteY58" fmla="*/ 1067483 h 1342508"/>
                <a:gd name="connsiteX59" fmla="*/ 1192935 w 1345935"/>
                <a:gd name="connsiteY59" fmla="*/ 1084387 h 1342508"/>
                <a:gd name="connsiteX60" fmla="*/ 1189555 w 1345935"/>
                <a:gd name="connsiteY60" fmla="*/ 1088613 h 1342508"/>
                <a:gd name="connsiteX61" fmla="*/ 1174342 w 1345935"/>
                <a:gd name="connsiteY61" fmla="*/ 1109742 h 1342508"/>
                <a:gd name="connsiteX62" fmla="*/ 1153212 w 1345935"/>
                <a:gd name="connsiteY62" fmla="*/ 1134252 h 1342508"/>
                <a:gd name="connsiteX63" fmla="*/ 1116870 w 1345935"/>
                <a:gd name="connsiteY63" fmla="*/ 1167214 h 1342508"/>
                <a:gd name="connsiteX64" fmla="*/ 1075456 w 1345935"/>
                <a:gd name="connsiteY64" fmla="*/ 1201866 h 1342508"/>
                <a:gd name="connsiteX65" fmla="*/ 1057708 w 1345935"/>
                <a:gd name="connsiteY65" fmla="*/ 1213698 h 1342508"/>
                <a:gd name="connsiteX66" fmla="*/ 1050101 w 1345935"/>
                <a:gd name="connsiteY66" fmla="*/ 1219614 h 1342508"/>
                <a:gd name="connsiteX67" fmla="*/ 1041650 w 1345935"/>
                <a:gd name="connsiteY67" fmla="*/ 1225953 h 1342508"/>
                <a:gd name="connsiteX68" fmla="*/ 1027704 w 1345935"/>
                <a:gd name="connsiteY68" fmla="*/ 1233982 h 1342508"/>
                <a:gd name="connsiteX69" fmla="*/ 923326 w 1345935"/>
                <a:gd name="connsiteY69" fmla="*/ 1288496 h 1342508"/>
                <a:gd name="connsiteX70" fmla="*/ 824018 w 1345935"/>
                <a:gd name="connsiteY70" fmla="*/ 1320612 h 1342508"/>
                <a:gd name="connsiteX71" fmla="*/ 781759 w 1345935"/>
                <a:gd name="connsiteY71" fmla="*/ 1329909 h 1342508"/>
                <a:gd name="connsiteX72" fmla="*/ 587370 w 1345935"/>
                <a:gd name="connsiteY72" fmla="*/ 1335403 h 1342508"/>
                <a:gd name="connsiteX73" fmla="*/ 742459 w 1345935"/>
                <a:gd name="connsiteY73" fmla="*/ 1219192 h 1342508"/>
                <a:gd name="connsiteX74" fmla="*/ 838808 w 1345935"/>
                <a:gd name="connsiteY74" fmla="*/ 1195527 h 1342508"/>
                <a:gd name="connsiteX75" fmla="*/ 897125 w 1345935"/>
                <a:gd name="connsiteY75" fmla="*/ 1172707 h 1342508"/>
                <a:gd name="connsiteX76" fmla="*/ 987559 w 1345935"/>
                <a:gd name="connsiteY76" fmla="*/ 1121152 h 1342508"/>
                <a:gd name="connsiteX77" fmla="*/ 1007843 w 1345935"/>
                <a:gd name="connsiteY77" fmla="*/ 1105516 h 1342508"/>
                <a:gd name="connsiteX78" fmla="*/ 1107150 w 1345935"/>
                <a:gd name="connsiteY78" fmla="*/ 1004096 h 1342508"/>
                <a:gd name="connsiteX79" fmla="*/ 1164199 w 1345935"/>
                <a:gd name="connsiteY79" fmla="*/ 914930 h 1342508"/>
                <a:gd name="connsiteX80" fmla="*/ 1172229 w 1345935"/>
                <a:gd name="connsiteY80" fmla="*/ 897181 h 1342508"/>
                <a:gd name="connsiteX81" fmla="*/ 1210261 w 1345935"/>
                <a:gd name="connsiteY81" fmla="*/ 786464 h 1342508"/>
                <a:gd name="connsiteX82" fmla="*/ 1223361 w 1345935"/>
                <a:gd name="connsiteY82" fmla="*/ 665604 h 1342508"/>
                <a:gd name="connsiteX83" fmla="*/ 1209839 w 1345935"/>
                <a:gd name="connsiteY83" fmla="*/ 547703 h 1342508"/>
                <a:gd name="connsiteX84" fmla="*/ 1163777 w 1345935"/>
                <a:gd name="connsiteY84" fmla="*/ 418392 h 1342508"/>
                <a:gd name="connsiteX85" fmla="*/ 1141380 w 1345935"/>
                <a:gd name="connsiteY85" fmla="*/ 375711 h 1342508"/>
                <a:gd name="connsiteX86" fmla="*/ 1133773 w 1345935"/>
                <a:gd name="connsiteY86" fmla="*/ 365991 h 1342508"/>
                <a:gd name="connsiteX87" fmla="*/ 1130393 w 1345935"/>
                <a:gd name="connsiteY87" fmla="*/ 360498 h 1342508"/>
                <a:gd name="connsiteX88" fmla="*/ 1121096 w 1345935"/>
                <a:gd name="connsiteY88" fmla="*/ 344862 h 1342508"/>
                <a:gd name="connsiteX89" fmla="*/ 1098699 w 1345935"/>
                <a:gd name="connsiteY89" fmla="*/ 317394 h 1342508"/>
                <a:gd name="connsiteX90" fmla="*/ 991784 w 1345935"/>
                <a:gd name="connsiteY90" fmla="*/ 215551 h 1342508"/>
                <a:gd name="connsiteX91" fmla="*/ 965584 w 1345935"/>
                <a:gd name="connsiteY91" fmla="*/ 196957 h 1342508"/>
                <a:gd name="connsiteX92" fmla="*/ 950794 w 1345935"/>
                <a:gd name="connsiteY92" fmla="*/ 188505 h 1342508"/>
                <a:gd name="connsiteX93" fmla="*/ 936003 w 1345935"/>
                <a:gd name="connsiteY93" fmla="*/ 180053 h 1342508"/>
                <a:gd name="connsiteX94" fmla="*/ 881067 w 1345935"/>
                <a:gd name="connsiteY94" fmla="*/ 153431 h 1342508"/>
                <a:gd name="connsiteX95" fmla="*/ 781759 w 1345935"/>
                <a:gd name="connsiteY95" fmla="*/ 121314 h 1342508"/>
                <a:gd name="connsiteX96" fmla="*/ 597090 w 1345935"/>
                <a:gd name="connsiteY96" fmla="*/ 112440 h 1342508"/>
                <a:gd name="connsiteX97" fmla="*/ 483837 w 1345935"/>
                <a:gd name="connsiteY97" fmla="*/ 138217 h 1342508"/>
                <a:gd name="connsiteX98" fmla="*/ 460594 w 1345935"/>
                <a:gd name="connsiteY98" fmla="*/ 147514 h 1342508"/>
                <a:gd name="connsiteX99" fmla="*/ 391713 w 1345935"/>
                <a:gd name="connsiteY99" fmla="*/ 180899 h 1342508"/>
                <a:gd name="connsiteX100" fmla="*/ 385797 w 1345935"/>
                <a:gd name="connsiteY100" fmla="*/ 184279 h 1342508"/>
                <a:gd name="connsiteX101" fmla="*/ 270431 w 1345935"/>
                <a:gd name="connsiteY101" fmla="*/ 275135 h 1342508"/>
                <a:gd name="connsiteX102" fmla="*/ 199436 w 1345935"/>
                <a:gd name="connsiteY102" fmla="*/ 357117 h 1342508"/>
                <a:gd name="connsiteX103" fmla="*/ 188027 w 1345935"/>
                <a:gd name="connsiteY103" fmla="*/ 374443 h 1342508"/>
                <a:gd name="connsiteX104" fmla="*/ 148726 w 1345935"/>
                <a:gd name="connsiteY104" fmla="*/ 450508 h 1342508"/>
                <a:gd name="connsiteX105" fmla="*/ 124216 w 1345935"/>
                <a:gd name="connsiteY105" fmla="*/ 522348 h 1342508"/>
                <a:gd name="connsiteX106" fmla="*/ 114074 w 1345935"/>
                <a:gd name="connsiteY106" fmla="*/ 566719 h 1342508"/>
                <a:gd name="connsiteX107" fmla="*/ 107313 w 1345935"/>
                <a:gd name="connsiteY107" fmla="*/ 596300 h 1342508"/>
                <a:gd name="connsiteX108" fmla="*/ 106890 w 1345935"/>
                <a:gd name="connsiteY108" fmla="*/ 661801 h 1342508"/>
                <a:gd name="connsiteX109" fmla="*/ 106468 w 1345935"/>
                <a:gd name="connsiteY109" fmla="*/ 727302 h 1342508"/>
                <a:gd name="connsiteX110" fmla="*/ 111539 w 1345935"/>
                <a:gd name="connsiteY110" fmla="*/ 752657 h 1342508"/>
                <a:gd name="connsiteX111" fmla="*/ 121258 w 1345935"/>
                <a:gd name="connsiteY111" fmla="*/ 797029 h 1342508"/>
                <a:gd name="connsiteX112" fmla="*/ 203240 w 1345935"/>
                <a:gd name="connsiteY112" fmla="*/ 981276 h 1342508"/>
                <a:gd name="connsiteX113" fmla="*/ 331706 w 1345935"/>
                <a:gd name="connsiteY113" fmla="*/ 1113968 h 1342508"/>
                <a:gd name="connsiteX114" fmla="*/ 348609 w 1345935"/>
                <a:gd name="connsiteY114" fmla="*/ 1126645 h 1342508"/>
                <a:gd name="connsiteX115" fmla="*/ 431436 w 1345935"/>
                <a:gd name="connsiteY115" fmla="*/ 1173552 h 1342508"/>
                <a:gd name="connsiteX116" fmla="*/ 585257 w 1345935"/>
                <a:gd name="connsiteY116" fmla="*/ 1219192 h 1342508"/>
                <a:gd name="connsiteX117" fmla="*/ 742459 w 1345935"/>
                <a:gd name="connsiteY117" fmla="*/ 1219192 h 1342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Lst>
              <a:rect l="l" t="t" r="r" b="b"/>
              <a:pathLst>
                <a:path w="1345935" h="1342508">
                  <a:moveTo>
                    <a:pt x="587370" y="1335403"/>
                  </a:moveTo>
                  <a:cubicBezTo>
                    <a:pt x="551028" y="1331599"/>
                    <a:pt x="496514" y="1319344"/>
                    <a:pt x="454256" y="1305822"/>
                  </a:cubicBezTo>
                  <a:cubicBezTo>
                    <a:pt x="429746" y="1297793"/>
                    <a:pt x="406081" y="1289763"/>
                    <a:pt x="401432" y="1287651"/>
                  </a:cubicBezTo>
                  <a:cubicBezTo>
                    <a:pt x="376077" y="1276241"/>
                    <a:pt x="343961" y="1260182"/>
                    <a:pt x="325367" y="1249195"/>
                  </a:cubicBezTo>
                  <a:cubicBezTo>
                    <a:pt x="313957" y="1242011"/>
                    <a:pt x="301280" y="1234827"/>
                    <a:pt x="297899" y="1233560"/>
                  </a:cubicBezTo>
                  <a:cubicBezTo>
                    <a:pt x="294518" y="1231869"/>
                    <a:pt x="289870" y="1228911"/>
                    <a:pt x="287334" y="1227221"/>
                  </a:cubicBezTo>
                  <a:cubicBezTo>
                    <a:pt x="285221" y="1225108"/>
                    <a:pt x="265360" y="1210317"/>
                    <a:pt x="243808" y="1193837"/>
                  </a:cubicBezTo>
                  <a:cubicBezTo>
                    <a:pt x="195211" y="1156649"/>
                    <a:pt x="169010" y="1130449"/>
                    <a:pt x="134781" y="1084387"/>
                  </a:cubicBezTo>
                  <a:cubicBezTo>
                    <a:pt x="119990" y="1064525"/>
                    <a:pt x="106045" y="1046354"/>
                    <a:pt x="103509" y="1043396"/>
                  </a:cubicBezTo>
                  <a:cubicBezTo>
                    <a:pt x="101397" y="1040438"/>
                    <a:pt x="97171" y="1033254"/>
                    <a:pt x="94213" y="1027338"/>
                  </a:cubicBezTo>
                  <a:cubicBezTo>
                    <a:pt x="91677" y="1021422"/>
                    <a:pt x="87874" y="1016773"/>
                    <a:pt x="85761" y="1016773"/>
                  </a:cubicBezTo>
                  <a:cubicBezTo>
                    <a:pt x="84071" y="1016773"/>
                    <a:pt x="82380" y="1015083"/>
                    <a:pt x="82380" y="1012970"/>
                  </a:cubicBezTo>
                  <a:cubicBezTo>
                    <a:pt x="82380" y="1010857"/>
                    <a:pt x="76041" y="998179"/>
                    <a:pt x="68435" y="984234"/>
                  </a:cubicBezTo>
                  <a:cubicBezTo>
                    <a:pt x="56602" y="963105"/>
                    <a:pt x="44347" y="936904"/>
                    <a:pt x="31247" y="904788"/>
                  </a:cubicBezTo>
                  <a:cubicBezTo>
                    <a:pt x="21105" y="879433"/>
                    <a:pt x="9695" y="837174"/>
                    <a:pt x="-2982" y="775899"/>
                  </a:cubicBezTo>
                  <a:lnTo>
                    <a:pt x="-8476" y="748431"/>
                  </a:lnTo>
                  <a:lnTo>
                    <a:pt x="-8053" y="661801"/>
                  </a:lnTo>
                  <a:lnTo>
                    <a:pt x="-7631" y="575171"/>
                  </a:lnTo>
                  <a:lnTo>
                    <a:pt x="-869" y="543477"/>
                  </a:lnTo>
                  <a:cubicBezTo>
                    <a:pt x="8428" y="501641"/>
                    <a:pt x="20260" y="458115"/>
                    <a:pt x="30825" y="429379"/>
                  </a:cubicBezTo>
                  <a:cubicBezTo>
                    <a:pt x="48151" y="382472"/>
                    <a:pt x="91677" y="300490"/>
                    <a:pt x="111539" y="277671"/>
                  </a:cubicBezTo>
                  <a:cubicBezTo>
                    <a:pt x="116610" y="272177"/>
                    <a:pt x="120413" y="266261"/>
                    <a:pt x="120413" y="264993"/>
                  </a:cubicBezTo>
                  <a:cubicBezTo>
                    <a:pt x="120413" y="263725"/>
                    <a:pt x="125906" y="256541"/>
                    <a:pt x="132245" y="248935"/>
                  </a:cubicBezTo>
                  <a:cubicBezTo>
                    <a:pt x="138584" y="241751"/>
                    <a:pt x="153375" y="224425"/>
                    <a:pt x="164784" y="210480"/>
                  </a:cubicBezTo>
                  <a:cubicBezTo>
                    <a:pt x="176617" y="196957"/>
                    <a:pt x="199859" y="174560"/>
                    <a:pt x="216762" y="160614"/>
                  </a:cubicBezTo>
                  <a:cubicBezTo>
                    <a:pt x="233666" y="147092"/>
                    <a:pt x="250147" y="133569"/>
                    <a:pt x="252682" y="131456"/>
                  </a:cubicBezTo>
                  <a:cubicBezTo>
                    <a:pt x="262824" y="122582"/>
                    <a:pt x="303815" y="94691"/>
                    <a:pt x="318606" y="85817"/>
                  </a:cubicBezTo>
                  <a:cubicBezTo>
                    <a:pt x="346496" y="69759"/>
                    <a:pt x="392981" y="46516"/>
                    <a:pt x="401432" y="43981"/>
                  </a:cubicBezTo>
                  <a:cubicBezTo>
                    <a:pt x="406081" y="42290"/>
                    <a:pt x="421294" y="37219"/>
                    <a:pt x="435239" y="32148"/>
                  </a:cubicBezTo>
                  <a:cubicBezTo>
                    <a:pt x="473272" y="17781"/>
                    <a:pt x="502430" y="10597"/>
                    <a:pt x="559902" y="454"/>
                  </a:cubicBezTo>
                  <a:lnTo>
                    <a:pt x="595822" y="-5884"/>
                  </a:lnTo>
                  <a:lnTo>
                    <a:pt x="661745" y="-5884"/>
                  </a:lnTo>
                  <a:lnTo>
                    <a:pt x="727668" y="-5884"/>
                  </a:lnTo>
                  <a:lnTo>
                    <a:pt x="767392" y="454"/>
                  </a:lnTo>
                  <a:cubicBezTo>
                    <a:pt x="789366" y="3835"/>
                    <a:pt x="813876" y="8484"/>
                    <a:pt x="821905" y="10597"/>
                  </a:cubicBezTo>
                  <a:cubicBezTo>
                    <a:pt x="880222" y="26655"/>
                    <a:pt x="884870" y="28345"/>
                    <a:pt x="938116" y="49052"/>
                  </a:cubicBezTo>
                  <a:cubicBezTo>
                    <a:pt x="951639" y="54123"/>
                    <a:pt x="971923" y="63842"/>
                    <a:pt x="974036" y="65955"/>
                  </a:cubicBezTo>
                  <a:cubicBezTo>
                    <a:pt x="975304" y="67223"/>
                    <a:pt x="982065" y="71026"/>
                    <a:pt x="988826" y="74407"/>
                  </a:cubicBezTo>
                  <a:cubicBezTo>
                    <a:pt x="1001927" y="80746"/>
                    <a:pt x="1046298" y="108636"/>
                    <a:pt x="1050101" y="112440"/>
                  </a:cubicBezTo>
                  <a:cubicBezTo>
                    <a:pt x="1051369" y="113707"/>
                    <a:pt x="1058976" y="119624"/>
                    <a:pt x="1067005" y="125117"/>
                  </a:cubicBezTo>
                  <a:cubicBezTo>
                    <a:pt x="1095741" y="145401"/>
                    <a:pt x="1137154" y="181744"/>
                    <a:pt x="1158283" y="205831"/>
                  </a:cubicBezTo>
                  <a:cubicBezTo>
                    <a:pt x="1167580" y="215973"/>
                    <a:pt x="1177722" y="227383"/>
                    <a:pt x="1181103" y="230764"/>
                  </a:cubicBezTo>
                  <a:cubicBezTo>
                    <a:pt x="1184906" y="234144"/>
                    <a:pt x="1192513" y="243864"/>
                    <a:pt x="1198006" y="251893"/>
                  </a:cubicBezTo>
                  <a:cubicBezTo>
                    <a:pt x="1203500" y="259922"/>
                    <a:pt x="1210684" y="269219"/>
                    <a:pt x="1213642" y="272177"/>
                  </a:cubicBezTo>
                  <a:cubicBezTo>
                    <a:pt x="1216600" y="275135"/>
                    <a:pt x="1224207" y="286545"/>
                    <a:pt x="1230545" y="297532"/>
                  </a:cubicBezTo>
                  <a:cubicBezTo>
                    <a:pt x="1236884" y="308519"/>
                    <a:pt x="1243223" y="318239"/>
                    <a:pt x="1244913" y="319507"/>
                  </a:cubicBezTo>
                  <a:cubicBezTo>
                    <a:pt x="1248294" y="322465"/>
                    <a:pt x="1290975" y="411630"/>
                    <a:pt x="1290975" y="416279"/>
                  </a:cubicBezTo>
                  <a:cubicBezTo>
                    <a:pt x="1290975" y="418392"/>
                    <a:pt x="1295201" y="429379"/>
                    <a:pt x="1299849" y="440789"/>
                  </a:cubicBezTo>
                  <a:cubicBezTo>
                    <a:pt x="1312527" y="469947"/>
                    <a:pt x="1320556" y="499528"/>
                    <a:pt x="1331121" y="560381"/>
                  </a:cubicBezTo>
                  <a:lnTo>
                    <a:pt x="1337460" y="596300"/>
                  </a:lnTo>
                  <a:lnTo>
                    <a:pt x="1337460" y="668985"/>
                  </a:lnTo>
                  <a:cubicBezTo>
                    <a:pt x="1337460" y="708708"/>
                    <a:pt x="1335347" y="751389"/>
                    <a:pt x="1332811" y="764067"/>
                  </a:cubicBezTo>
                  <a:cubicBezTo>
                    <a:pt x="1330698" y="776322"/>
                    <a:pt x="1326472" y="796183"/>
                    <a:pt x="1324359" y="807593"/>
                  </a:cubicBezTo>
                  <a:cubicBezTo>
                    <a:pt x="1316753" y="846048"/>
                    <a:pt x="1305343" y="883236"/>
                    <a:pt x="1294778" y="903520"/>
                  </a:cubicBezTo>
                  <a:cubicBezTo>
                    <a:pt x="1292665" y="907746"/>
                    <a:pt x="1290975" y="913240"/>
                    <a:pt x="1290975" y="915775"/>
                  </a:cubicBezTo>
                  <a:cubicBezTo>
                    <a:pt x="1290975" y="922536"/>
                    <a:pt x="1239420" y="1025225"/>
                    <a:pt x="1236039" y="1025225"/>
                  </a:cubicBezTo>
                  <a:cubicBezTo>
                    <a:pt x="1234349" y="1025225"/>
                    <a:pt x="1230545" y="1031141"/>
                    <a:pt x="1227587" y="1037902"/>
                  </a:cubicBezTo>
                  <a:cubicBezTo>
                    <a:pt x="1224629" y="1045086"/>
                    <a:pt x="1221249" y="1050580"/>
                    <a:pt x="1219558" y="1050580"/>
                  </a:cubicBezTo>
                  <a:cubicBezTo>
                    <a:pt x="1218290" y="1050580"/>
                    <a:pt x="1212374" y="1058187"/>
                    <a:pt x="1206458" y="1067483"/>
                  </a:cubicBezTo>
                  <a:cubicBezTo>
                    <a:pt x="1200542" y="1076780"/>
                    <a:pt x="1194626" y="1084387"/>
                    <a:pt x="1192935" y="1084387"/>
                  </a:cubicBezTo>
                  <a:cubicBezTo>
                    <a:pt x="1190822" y="1084387"/>
                    <a:pt x="1189555" y="1086500"/>
                    <a:pt x="1189555" y="1088613"/>
                  </a:cubicBezTo>
                  <a:cubicBezTo>
                    <a:pt x="1189555" y="1091148"/>
                    <a:pt x="1182793" y="1100868"/>
                    <a:pt x="1174342" y="1109742"/>
                  </a:cubicBezTo>
                  <a:cubicBezTo>
                    <a:pt x="1165890" y="1119039"/>
                    <a:pt x="1156170" y="1130026"/>
                    <a:pt x="1153212" y="1134252"/>
                  </a:cubicBezTo>
                  <a:cubicBezTo>
                    <a:pt x="1150254" y="1138478"/>
                    <a:pt x="1133773" y="1153268"/>
                    <a:pt x="1116870" y="1167214"/>
                  </a:cubicBezTo>
                  <a:cubicBezTo>
                    <a:pt x="1099966" y="1180736"/>
                    <a:pt x="1081373" y="1196372"/>
                    <a:pt x="1075456" y="1201866"/>
                  </a:cubicBezTo>
                  <a:cubicBezTo>
                    <a:pt x="1069540" y="1206937"/>
                    <a:pt x="1061511" y="1212430"/>
                    <a:pt x="1057708" y="1213698"/>
                  </a:cubicBezTo>
                  <a:cubicBezTo>
                    <a:pt x="1053482" y="1214966"/>
                    <a:pt x="1050101" y="1217501"/>
                    <a:pt x="1050101" y="1219614"/>
                  </a:cubicBezTo>
                  <a:cubicBezTo>
                    <a:pt x="1050101" y="1221727"/>
                    <a:pt x="1046298" y="1224685"/>
                    <a:pt x="1041650" y="1225953"/>
                  </a:cubicBezTo>
                  <a:cubicBezTo>
                    <a:pt x="1037001" y="1227221"/>
                    <a:pt x="1030662" y="1231024"/>
                    <a:pt x="1027704" y="1233982"/>
                  </a:cubicBezTo>
                  <a:cubicBezTo>
                    <a:pt x="1022633" y="1239476"/>
                    <a:pt x="952484" y="1275818"/>
                    <a:pt x="923326" y="1288496"/>
                  </a:cubicBezTo>
                  <a:cubicBezTo>
                    <a:pt x="901351" y="1298215"/>
                    <a:pt x="848105" y="1315119"/>
                    <a:pt x="824018" y="1320612"/>
                  </a:cubicBezTo>
                  <a:cubicBezTo>
                    <a:pt x="812608" y="1323148"/>
                    <a:pt x="793592" y="1326951"/>
                    <a:pt x="781759" y="1329909"/>
                  </a:cubicBezTo>
                  <a:cubicBezTo>
                    <a:pt x="760208" y="1334558"/>
                    <a:pt x="618641" y="1338783"/>
                    <a:pt x="587370" y="1335403"/>
                  </a:cubicBezTo>
                  <a:close/>
                  <a:moveTo>
                    <a:pt x="742459" y="1219192"/>
                  </a:moveTo>
                  <a:cubicBezTo>
                    <a:pt x="797395" y="1208627"/>
                    <a:pt x="808805" y="1205669"/>
                    <a:pt x="838808" y="1195527"/>
                  </a:cubicBezTo>
                  <a:cubicBezTo>
                    <a:pt x="856135" y="1190033"/>
                    <a:pt x="882757" y="1179469"/>
                    <a:pt x="897125" y="1172707"/>
                  </a:cubicBezTo>
                  <a:cubicBezTo>
                    <a:pt x="927551" y="1158762"/>
                    <a:pt x="979107" y="1129181"/>
                    <a:pt x="987559" y="1121152"/>
                  </a:cubicBezTo>
                  <a:cubicBezTo>
                    <a:pt x="990517" y="1118194"/>
                    <a:pt x="999814" y="1111010"/>
                    <a:pt x="1007843" y="1105516"/>
                  </a:cubicBezTo>
                  <a:cubicBezTo>
                    <a:pt x="1027704" y="1091571"/>
                    <a:pt x="1079682" y="1038325"/>
                    <a:pt x="1107150" y="1004096"/>
                  </a:cubicBezTo>
                  <a:cubicBezTo>
                    <a:pt x="1129125" y="976627"/>
                    <a:pt x="1164199" y="921691"/>
                    <a:pt x="1164199" y="914930"/>
                  </a:cubicBezTo>
                  <a:cubicBezTo>
                    <a:pt x="1164199" y="913240"/>
                    <a:pt x="1167580" y="905210"/>
                    <a:pt x="1172229" y="897181"/>
                  </a:cubicBezTo>
                  <a:cubicBezTo>
                    <a:pt x="1181948" y="879433"/>
                    <a:pt x="1204345" y="814355"/>
                    <a:pt x="1210261" y="786464"/>
                  </a:cubicBezTo>
                  <a:cubicBezTo>
                    <a:pt x="1220826" y="735331"/>
                    <a:pt x="1223361" y="712089"/>
                    <a:pt x="1223361" y="665604"/>
                  </a:cubicBezTo>
                  <a:cubicBezTo>
                    <a:pt x="1223361" y="618697"/>
                    <a:pt x="1222094" y="606865"/>
                    <a:pt x="1209839" y="547703"/>
                  </a:cubicBezTo>
                  <a:cubicBezTo>
                    <a:pt x="1202232" y="509670"/>
                    <a:pt x="1182371" y="454312"/>
                    <a:pt x="1163777" y="418392"/>
                  </a:cubicBezTo>
                  <a:cubicBezTo>
                    <a:pt x="1154057" y="400221"/>
                    <a:pt x="1143915" y="380782"/>
                    <a:pt x="1141380" y="375711"/>
                  </a:cubicBezTo>
                  <a:cubicBezTo>
                    <a:pt x="1138844" y="370217"/>
                    <a:pt x="1135464" y="365991"/>
                    <a:pt x="1133773" y="365991"/>
                  </a:cubicBezTo>
                  <a:cubicBezTo>
                    <a:pt x="1131660" y="365991"/>
                    <a:pt x="1130393" y="363456"/>
                    <a:pt x="1130393" y="360498"/>
                  </a:cubicBezTo>
                  <a:cubicBezTo>
                    <a:pt x="1130393" y="357539"/>
                    <a:pt x="1126167" y="350778"/>
                    <a:pt x="1121096" y="344862"/>
                  </a:cubicBezTo>
                  <a:cubicBezTo>
                    <a:pt x="1115602" y="338946"/>
                    <a:pt x="1105883" y="326691"/>
                    <a:pt x="1098699" y="317394"/>
                  </a:cubicBezTo>
                  <a:cubicBezTo>
                    <a:pt x="1079682" y="292039"/>
                    <a:pt x="1018830" y="233722"/>
                    <a:pt x="991784" y="215551"/>
                  </a:cubicBezTo>
                  <a:cubicBezTo>
                    <a:pt x="978684" y="206676"/>
                    <a:pt x="966852" y="198225"/>
                    <a:pt x="965584" y="196957"/>
                  </a:cubicBezTo>
                  <a:cubicBezTo>
                    <a:pt x="964316" y="195689"/>
                    <a:pt x="957978" y="191886"/>
                    <a:pt x="950794" y="188505"/>
                  </a:cubicBezTo>
                  <a:cubicBezTo>
                    <a:pt x="944032" y="185124"/>
                    <a:pt x="937271" y="181321"/>
                    <a:pt x="936003" y="180053"/>
                  </a:cubicBezTo>
                  <a:cubicBezTo>
                    <a:pt x="933890" y="177518"/>
                    <a:pt x="906000" y="163995"/>
                    <a:pt x="881067" y="153431"/>
                  </a:cubicBezTo>
                  <a:cubicBezTo>
                    <a:pt x="857402" y="143288"/>
                    <a:pt x="805002" y="125962"/>
                    <a:pt x="781759" y="121314"/>
                  </a:cubicBezTo>
                  <a:cubicBezTo>
                    <a:pt x="706117" y="106101"/>
                    <a:pt x="656674" y="103565"/>
                    <a:pt x="597090" y="112440"/>
                  </a:cubicBezTo>
                  <a:cubicBezTo>
                    <a:pt x="559902" y="117933"/>
                    <a:pt x="494401" y="132724"/>
                    <a:pt x="483837" y="138217"/>
                  </a:cubicBezTo>
                  <a:cubicBezTo>
                    <a:pt x="480456" y="139908"/>
                    <a:pt x="469891" y="144134"/>
                    <a:pt x="460594" y="147514"/>
                  </a:cubicBezTo>
                  <a:cubicBezTo>
                    <a:pt x="434817" y="157234"/>
                    <a:pt x="392981" y="177095"/>
                    <a:pt x="391713" y="180899"/>
                  </a:cubicBezTo>
                  <a:cubicBezTo>
                    <a:pt x="390868" y="182589"/>
                    <a:pt x="388332" y="184279"/>
                    <a:pt x="385797" y="184279"/>
                  </a:cubicBezTo>
                  <a:cubicBezTo>
                    <a:pt x="374387" y="184279"/>
                    <a:pt x="311844" y="233299"/>
                    <a:pt x="270431" y="275135"/>
                  </a:cubicBezTo>
                  <a:cubicBezTo>
                    <a:pt x="220143" y="325423"/>
                    <a:pt x="212537" y="334297"/>
                    <a:pt x="199436" y="357117"/>
                  </a:cubicBezTo>
                  <a:cubicBezTo>
                    <a:pt x="194365" y="365569"/>
                    <a:pt x="189294" y="373175"/>
                    <a:pt x="188027" y="374443"/>
                  </a:cubicBezTo>
                  <a:cubicBezTo>
                    <a:pt x="182956" y="379091"/>
                    <a:pt x="166052" y="412053"/>
                    <a:pt x="148726" y="450508"/>
                  </a:cubicBezTo>
                  <a:cubicBezTo>
                    <a:pt x="140274" y="469525"/>
                    <a:pt x="128865" y="503331"/>
                    <a:pt x="124216" y="522348"/>
                  </a:cubicBezTo>
                  <a:cubicBezTo>
                    <a:pt x="122526" y="530377"/>
                    <a:pt x="117877" y="550661"/>
                    <a:pt x="114074" y="566719"/>
                  </a:cubicBezTo>
                  <a:lnTo>
                    <a:pt x="107313" y="596300"/>
                  </a:lnTo>
                  <a:lnTo>
                    <a:pt x="106890" y="661801"/>
                  </a:lnTo>
                  <a:lnTo>
                    <a:pt x="106468" y="727302"/>
                  </a:lnTo>
                  <a:lnTo>
                    <a:pt x="111539" y="752657"/>
                  </a:lnTo>
                  <a:cubicBezTo>
                    <a:pt x="114497" y="766602"/>
                    <a:pt x="118723" y="786464"/>
                    <a:pt x="121258" y="797029"/>
                  </a:cubicBezTo>
                  <a:cubicBezTo>
                    <a:pt x="135626" y="857881"/>
                    <a:pt x="169433" y="933946"/>
                    <a:pt x="203240" y="981276"/>
                  </a:cubicBezTo>
                  <a:cubicBezTo>
                    <a:pt x="236624" y="1028605"/>
                    <a:pt x="294941" y="1088613"/>
                    <a:pt x="331706" y="1113968"/>
                  </a:cubicBezTo>
                  <a:cubicBezTo>
                    <a:pt x="339735" y="1119461"/>
                    <a:pt x="347341" y="1125378"/>
                    <a:pt x="348609" y="1126645"/>
                  </a:cubicBezTo>
                  <a:cubicBezTo>
                    <a:pt x="354103" y="1132562"/>
                    <a:pt x="405658" y="1161720"/>
                    <a:pt x="431436" y="1173552"/>
                  </a:cubicBezTo>
                  <a:cubicBezTo>
                    <a:pt x="476230" y="1193837"/>
                    <a:pt x="514263" y="1205246"/>
                    <a:pt x="585257" y="1219192"/>
                  </a:cubicBezTo>
                  <a:cubicBezTo>
                    <a:pt x="612303" y="1224685"/>
                    <a:pt x="715413" y="1224685"/>
                    <a:pt x="742459" y="1219192"/>
                  </a:cubicBezTo>
                  <a:close/>
                </a:path>
              </a:pathLst>
            </a:custGeom>
            <a:solidFill>
              <a:srgbClr val="FEFEFE"/>
            </a:solidFill>
            <a:ln w="422" cap="flat">
              <a:no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id="{7B0EC75C-989C-F088-9158-1BEBE60635F1}"/>
                </a:ext>
              </a:extLst>
            </p:cNvPr>
            <p:cNvSpPr/>
            <p:nvPr/>
          </p:nvSpPr>
          <p:spPr>
            <a:xfrm flipV="1">
              <a:off x="3929955" y="2770471"/>
              <a:ext cx="121972" cy="42011"/>
            </a:xfrm>
            <a:custGeom>
              <a:avLst/>
              <a:gdLst>
                <a:gd name="connsiteX0" fmla="*/ -1759 w 127620"/>
                <a:gd name="connsiteY0" fmla="*/ 26726 h 42258"/>
                <a:gd name="connsiteX1" fmla="*/ -4295 w 127620"/>
                <a:gd name="connsiteY1" fmla="*/ 5597 h 42258"/>
                <a:gd name="connsiteX2" fmla="*/ -6830 w 127620"/>
                <a:gd name="connsiteY2" fmla="*/ -7503 h 42258"/>
                <a:gd name="connsiteX3" fmla="*/ 56980 w 127620"/>
                <a:gd name="connsiteY3" fmla="*/ -7503 h 42258"/>
                <a:gd name="connsiteX4" fmla="*/ 120791 w 127620"/>
                <a:gd name="connsiteY4" fmla="*/ -7503 h 42258"/>
                <a:gd name="connsiteX5" fmla="*/ 120791 w 127620"/>
                <a:gd name="connsiteY5" fmla="*/ 13626 h 42258"/>
                <a:gd name="connsiteX6" fmla="*/ 120791 w 127620"/>
                <a:gd name="connsiteY6" fmla="*/ 34756 h 42258"/>
                <a:gd name="connsiteX7" fmla="*/ 59516 w 127620"/>
                <a:gd name="connsiteY7" fmla="*/ 34756 h 42258"/>
                <a:gd name="connsiteX8" fmla="*/ -1759 w 127620"/>
                <a:gd name="connsiteY8" fmla="*/ 34756 h 42258"/>
                <a:gd name="connsiteX9" fmla="*/ -1759 w 127620"/>
                <a:gd name="connsiteY9" fmla="*/ 26726 h 42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7620" h="42258">
                  <a:moveTo>
                    <a:pt x="-1759" y="26726"/>
                  </a:moveTo>
                  <a:cubicBezTo>
                    <a:pt x="-1759" y="22501"/>
                    <a:pt x="-3027" y="12781"/>
                    <a:pt x="-4295" y="5597"/>
                  </a:cubicBezTo>
                  <a:lnTo>
                    <a:pt x="-6830" y="-7503"/>
                  </a:lnTo>
                  <a:lnTo>
                    <a:pt x="56980" y="-7503"/>
                  </a:lnTo>
                  <a:lnTo>
                    <a:pt x="120791" y="-7503"/>
                  </a:lnTo>
                  <a:lnTo>
                    <a:pt x="120791" y="13626"/>
                  </a:lnTo>
                  <a:lnTo>
                    <a:pt x="120791" y="34756"/>
                  </a:lnTo>
                  <a:lnTo>
                    <a:pt x="59516" y="34756"/>
                  </a:lnTo>
                  <a:lnTo>
                    <a:pt x="-1759" y="34756"/>
                  </a:lnTo>
                  <a:lnTo>
                    <a:pt x="-1759" y="26726"/>
                  </a:lnTo>
                  <a:close/>
                </a:path>
              </a:pathLst>
            </a:custGeom>
            <a:solidFill>
              <a:srgbClr val="FEFEFE"/>
            </a:solidFill>
            <a:ln w="422" cap="flat">
              <a:noFill/>
              <a:prstDash val="solid"/>
              <a:miter/>
            </a:ln>
          </p:spPr>
          <p:txBody>
            <a:bodyPr rtlCol="0" anchor="ctr"/>
            <a:lstStyle/>
            <a:p>
              <a:endParaRPr lang="zh-CN" altLang="en-US"/>
            </a:p>
          </p:txBody>
        </p:sp>
        <p:sp>
          <p:nvSpPr>
            <p:cNvPr id="88" name="任意多边形: 形状 87">
              <a:extLst>
                <a:ext uri="{FF2B5EF4-FFF2-40B4-BE49-F238E27FC236}">
                  <a16:creationId xmlns:a16="http://schemas.microsoft.com/office/drawing/2014/main" id="{74D9EB53-2CE4-D0AC-F3BA-64573CE0CAC4}"/>
                </a:ext>
              </a:extLst>
            </p:cNvPr>
            <p:cNvSpPr/>
            <p:nvPr/>
          </p:nvSpPr>
          <p:spPr>
            <a:xfrm flipV="1">
              <a:off x="3925513" y="2913306"/>
              <a:ext cx="130455" cy="46211"/>
            </a:xfrm>
            <a:custGeom>
              <a:avLst/>
              <a:gdLst>
                <a:gd name="connsiteX0" fmla="*/ -1336 w 136495"/>
                <a:gd name="connsiteY0" fmla="*/ 32177 h 46484"/>
                <a:gd name="connsiteX1" fmla="*/ -3872 w 136495"/>
                <a:gd name="connsiteY1" fmla="*/ 8935 h 46484"/>
                <a:gd name="connsiteX2" fmla="*/ -6830 w 136495"/>
                <a:gd name="connsiteY2" fmla="*/ -7124 h 46484"/>
                <a:gd name="connsiteX3" fmla="*/ 61629 w 136495"/>
                <a:gd name="connsiteY3" fmla="*/ -7124 h 46484"/>
                <a:gd name="connsiteX4" fmla="*/ 129666 w 136495"/>
                <a:gd name="connsiteY4" fmla="*/ -7124 h 46484"/>
                <a:gd name="connsiteX5" fmla="*/ 129666 w 136495"/>
                <a:gd name="connsiteY5" fmla="*/ 16119 h 46484"/>
                <a:gd name="connsiteX6" fmla="*/ 129666 w 136495"/>
                <a:gd name="connsiteY6" fmla="*/ 39361 h 46484"/>
                <a:gd name="connsiteX7" fmla="*/ 64165 w 136495"/>
                <a:gd name="connsiteY7" fmla="*/ 39361 h 46484"/>
                <a:gd name="connsiteX8" fmla="*/ -1336 w 136495"/>
                <a:gd name="connsiteY8" fmla="*/ 39361 h 46484"/>
                <a:gd name="connsiteX9" fmla="*/ -1336 w 136495"/>
                <a:gd name="connsiteY9" fmla="*/ 32177 h 46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6495" h="46484">
                  <a:moveTo>
                    <a:pt x="-1336" y="32177"/>
                  </a:moveTo>
                  <a:cubicBezTo>
                    <a:pt x="-1336" y="27951"/>
                    <a:pt x="-2604" y="17386"/>
                    <a:pt x="-3872" y="8935"/>
                  </a:cubicBezTo>
                  <a:lnTo>
                    <a:pt x="-6830" y="-7124"/>
                  </a:lnTo>
                  <a:lnTo>
                    <a:pt x="61629" y="-7124"/>
                  </a:lnTo>
                  <a:lnTo>
                    <a:pt x="129666" y="-7124"/>
                  </a:lnTo>
                  <a:lnTo>
                    <a:pt x="129666" y="16119"/>
                  </a:lnTo>
                  <a:lnTo>
                    <a:pt x="129666" y="39361"/>
                  </a:lnTo>
                  <a:lnTo>
                    <a:pt x="64165" y="39361"/>
                  </a:lnTo>
                  <a:lnTo>
                    <a:pt x="-1336" y="39361"/>
                  </a:lnTo>
                  <a:lnTo>
                    <a:pt x="-1336" y="32177"/>
                  </a:lnTo>
                  <a:close/>
                </a:path>
              </a:pathLst>
            </a:custGeom>
            <a:solidFill>
              <a:srgbClr val="FEFEFE"/>
            </a:solidFill>
            <a:ln w="422" cap="flat">
              <a:noFill/>
              <a:prstDash val="solid"/>
              <a:miter/>
            </a:ln>
          </p:spPr>
          <p:txBody>
            <a:bodyPr rtlCol="0" anchor="ctr"/>
            <a:lstStyle/>
            <a:p>
              <a:endParaRPr lang="zh-CN" altLang="en-US"/>
            </a:p>
          </p:txBody>
        </p:sp>
        <p:sp>
          <p:nvSpPr>
            <p:cNvPr id="89" name="任意多边形: 形状 88">
              <a:extLst>
                <a:ext uri="{FF2B5EF4-FFF2-40B4-BE49-F238E27FC236}">
                  <a16:creationId xmlns:a16="http://schemas.microsoft.com/office/drawing/2014/main" id="{147B3085-A631-FD43-B6D1-E3DAF68891EC}"/>
                </a:ext>
              </a:extLst>
            </p:cNvPr>
            <p:cNvSpPr/>
            <p:nvPr/>
          </p:nvSpPr>
          <p:spPr>
            <a:xfrm flipV="1">
              <a:off x="3147220" y="3030935"/>
              <a:ext cx="48465" cy="68056"/>
            </a:xfrm>
            <a:custGeom>
              <a:avLst/>
              <a:gdLst>
                <a:gd name="connsiteX0" fmla="*/ 2180 w 50710"/>
                <a:gd name="connsiteY0" fmla="*/ 54065 h 68458"/>
                <a:gd name="connsiteX1" fmla="*/ -5004 w 50710"/>
                <a:gd name="connsiteY1" fmla="*/ 46036 h 68458"/>
                <a:gd name="connsiteX2" fmla="*/ -5004 w 50710"/>
                <a:gd name="connsiteY2" fmla="*/ 26597 h 68458"/>
                <a:gd name="connsiteX3" fmla="*/ -5004 w 50710"/>
                <a:gd name="connsiteY3" fmla="*/ 6736 h 68458"/>
                <a:gd name="connsiteX4" fmla="*/ 5561 w 50710"/>
                <a:gd name="connsiteY4" fmla="*/ -26 h 68458"/>
                <a:gd name="connsiteX5" fmla="*/ 16125 w 50710"/>
                <a:gd name="connsiteY5" fmla="*/ -6787 h 68458"/>
                <a:gd name="connsiteX6" fmla="*/ 25845 w 50710"/>
                <a:gd name="connsiteY6" fmla="*/ -4251 h 68458"/>
                <a:gd name="connsiteX7" fmla="*/ 45706 w 50710"/>
                <a:gd name="connsiteY7" fmla="*/ 28288 h 68458"/>
                <a:gd name="connsiteX8" fmla="*/ 39367 w 50710"/>
                <a:gd name="connsiteY8" fmla="*/ 48994 h 68458"/>
                <a:gd name="connsiteX9" fmla="*/ 32606 w 50710"/>
                <a:gd name="connsiteY9" fmla="*/ 61672 h 68458"/>
                <a:gd name="connsiteX10" fmla="*/ 20774 w 50710"/>
                <a:gd name="connsiteY10" fmla="*/ 61672 h 68458"/>
                <a:gd name="connsiteX11" fmla="*/ 8941 w 50710"/>
                <a:gd name="connsiteY11" fmla="*/ 61672 h 68458"/>
                <a:gd name="connsiteX12" fmla="*/ 2180 w 50710"/>
                <a:gd name="connsiteY12" fmla="*/ 54065 h 68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0710" h="68458">
                  <a:moveTo>
                    <a:pt x="2180" y="54065"/>
                  </a:moveTo>
                  <a:lnTo>
                    <a:pt x="-5004" y="46036"/>
                  </a:lnTo>
                  <a:lnTo>
                    <a:pt x="-5004" y="26597"/>
                  </a:lnTo>
                  <a:lnTo>
                    <a:pt x="-5004" y="6736"/>
                  </a:lnTo>
                  <a:lnTo>
                    <a:pt x="5561" y="-26"/>
                  </a:lnTo>
                  <a:lnTo>
                    <a:pt x="16125" y="-6787"/>
                  </a:lnTo>
                  <a:lnTo>
                    <a:pt x="25845" y="-4251"/>
                  </a:lnTo>
                  <a:cubicBezTo>
                    <a:pt x="36409" y="-1716"/>
                    <a:pt x="45706" y="13920"/>
                    <a:pt x="45706" y="28288"/>
                  </a:cubicBezTo>
                  <a:cubicBezTo>
                    <a:pt x="45706" y="32936"/>
                    <a:pt x="42748" y="42233"/>
                    <a:pt x="39367" y="48994"/>
                  </a:cubicBezTo>
                  <a:lnTo>
                    <a:pt x="32606" y="61672"/>
                  </a:lnTo>
                  <a:lnTo>
                    <a:pt x="20774" y="61672"/>
                  </a:lnTo>
                  <a:lnTo>
                    <a:pt x="8941" y="61672"/>
                  </a:lnTo>
                  <a:lnTo>
                    <a:pt x="2180" y="54065"/>
                  </a:lnTo>
                  <a:close/>
                </a:path>
              </a:pathLst>
            </a:custGeom>
            <a:solidFill>
              <a:srgbClr val="FEFEFE"/>
            </a:solidFill>
            <a:ln w="422" cap="flat">
              <a:noFill/>
              <a:prstDash val="solid"/>
              <a:miter/>
            </a:ln>
          </p:spPr>
          <p:txBody>
            <a:bodyPr rtlCol="0" anchor="ctr"/>
            <a:lstStyle/>
            <a:p>
              <a:endParaRPr lang="zh-CN" altLang="en-US"/>
            </a:p>
          </p:txBody>
        </p:sp>
        <p:sp>
          <p:nvSpPr>
            <p:cNvPr id="90" name="任意多边形: 形状 89">
              <a:extLst>
                <a:ext uri="{FF2B5EF4-FFF2-40B4-BE49-F238E27FC236}">
                  <a16:creationId xmlns:a16="http://schemas.microsoft.com/office/drawing/2014/main" id="{246058B1-4A9A-652B-779A-B07540085C38}"/>
                </a:ext>
              </a:extLst>
            </p:cNvPr>
            <p:cNvSpPr/>
            <p:nvPr/>
          </p:nvSpPr>
          <p:spPr>
            <a:xfrm flipV="1">
              <a:off x="3922685" y="3060344"/>
              <a:ext cx="141359" cy="46211"/>
            </a:xfrm>
            <a:custGeom>
              <a:avLst/>
              <a:gdLst>
                <a:gd name="connsiteX0" fmla="*/ -6836 w 147904"/>
                <a:gd name="connsiteY0" fmla="*/ 16504 h 46484"/>
                <a:gd name="connsiteX1" fmla="*/ -6836 w 147904"/>
                <a:gd name="connsiteY1" fmla="*/ -6739 h 46484"/>
                <a:gd name="connsiteX2" fmla="*/ 67117 w 147904"/>
                <a:gd name="connsiteY2" fmla="*/ -6739 h 46484"/>
                <a:gd name="connsiteX3" fmla="*/ 141069 w 147904"/>
                <a:gd name="connsiteY3" fmla="*/ -6739 h 46484"/>
                <a:gd name="connsiteX4" fmla="*/ 141069 w 147904"/>
                <a:gd name="connsiteY4" fmla="*/ 16504 h 46484"/>
                <a:gd name="connsiteX5" fmla="*/ 141069 w 147904"/>
                <a:gd name="connsiteY5" fmla="*/ 39746 h 46484"/>
                <a:gd name="connsiteX6" fmla="*/ 67117 w 147904"/>
                <a:gd name="connsiteY6" fmla="*/ 39746 h 46484"/>
                <a:gd name="connsiteX7" fmla="*/ -6836 w 147904"/>
                <a:gd name="connsiteY7" fmla="*/ 39746 h 46484"/>
                <a:gd name="connsiteX8" fmla="*/ -6836 w 147904"/>
                <a:gd name="connsiteY8" fmla="*/ 16504 h 46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7904" h="46484">
                  <a:moveTo>
                    <a:pt x="-6836" y="16504"/>
                  </a:moveTo>
                  <a:lnTo>
                    <a:pt x="-6836" y="-6739"/>
                  </a:lnTo>
                  <a:lnTo>
                    <a:pt x="67117" y="-6739"/>
                  </a:lnTo>
                  <a:lnTo>
                    <a:pt x="141069" y="-6739"/>
                  </a:lnTo>
                  <a:lnTo>
                    <a:pt x="141069" y="16504"/>
                  </a:lnTo>
                  <a:lnTo>
                    <a:pt x="141069" y="39746"/>
                  </a:lnTo>
                  <a:lnTo>
                    <a:pt x="67117" y="39746"/>
                  </a:lnTo>
                  <a:lnTo>
                    <a:pt x="-6836" y="39746"/>
                  </a:lnTo>
                  <a:lnTo>
                    <a:pt x="-6836" y="16504"/>
                  </a:lnTo>
                  <a:close/>
                </a:path>
              </a:pathLst>
            </a:custGeom>
            <a:solidFill>
              <a:srgbClr val="FEFEFE"/>
            </a:solidFill>
            <a:ln w="422" cap="flat">
              <a:noFill/>
              <a:prstDash val="solid"/>
              <a:miter/>
            </a:ln>
          </p:spPr>
          <p:txBody>
            <a:bodyPr rtlCol="0" anchor="ctr"/>
            <a:lstStyle/>
            <a:p>
              <a:endParaRPr lang="zh-CN" altLang="en-US"/>
            </a:p>
          </p:txBody>
        </p:sp>
        <p:sp>
          <p:nvSpPr>
            <p:cNvPr id="91" name="任意多边形: 形状 90">
              <a:extLst>
                <a:ext uri="{FF2B5EF4-FFF2-40B4-BE49-F238E27FC236}">
                  <a16:creationId xmlns:a16="http://schemas.microsoft.com/office/drawing/2014/main" id="{0D34D4A1-B0C3-A561-74D6-4C2B214FBB55}"/>
                </a:ext>
              </a:extLst>
            </p:cNvPr>
            <p:cNvSpPr/>
            <p:nvPr/>
          </p:nvSpPr>
          <p:spPr>
            <a:xfrm flipV="1">
              <a:off x="3292619" y="3127561"/>
              <a:ext cx="52505" cy="79819"/>
            </a:xfrm>
            <a:custGeom>
              <a:avLst/>
              <a:gdLst>
                <a:gd name="connsiteX0" fmla="*/ 2274 w 54936"/>
                <a:gd name="connsiteY0" fmla="*/ 64476 h 80291"/>
                <a:gd name="connsiteX1" fmla="*/ -5333 w 54936"/>
                <a:gd name="connsiteY1" fmla="*/ 55179 h 80291"/>
                <a:gd name="connsiteX2" fmla="*/ -5333 w 54936"/>
                <a:gd name="connsiteY2" fmla="*/ 31514 h 80291"/>
                <a:gd name="connsiteX3" fmla="*/ -5333 w 54936"/>
                <a:gd name="connsiteY3" fmla="*/ 7427 h 80291"/>
                <a:gd name="connsiteX4" fmla="*/ 2274 w 54936"/>
                <a:gd name="connsiteY4" fmla="*/ 665 h 80291"/>
                <a:gd name="connsiteX5" fmla="*/ 21290 w 54936"/>
                <a:gd name="connsiteY5" fmla="*/ -6519 h 80291"/>
                <a:gd name="connsiteX6" fmla="*/ 32278 w 54936"/>
                <a:gd name="connsiteY6" fmla="*/ -6519 h 80291"/>
                <a:gd name="connsiteX7" fmla="*/ 41152 w 54936"/>
                <a:gd name="connsiteY7" fmla="*/ 2778 h 80291"/>
                <a:gd name="connsiteX8" fmla="*/ 49604 w 54936"/>
                <a:gd name="connsiteY8" fmla="*/ 12075 h 80291"/>
                <a:gd name="connsiteX9" fmla="*/ 49604 w 54936"/>
                <a:gd name="connsiteY9" fmla="*/ 34472 h 80291"/>
                <a:gd name="connsiteX10" fmla="*/ 49604 w 54936"/>
                <a:gd name="connsiteY10" fmla="*/ 56869 h 80291"/>
                <a:gd name="connsiteX11" fmla="*/ 41152 w 54936"/>
                <a:gd name="connsiteY11" fmla="*/ 65321 h 80291"/>
                <a:gd name="connsiteX12" fmla="*/ 32700 w 54936"/>
                <a:gd name="connsiteY12" fmla="*/ 73773 h 80291"/>
                <a:gd name="connsiteX13" fmla="*/ 21290 w 54936"/>
                <a:gd name="connsiteY13" fmla="*/ 73773 h 80291"/>
                <a:gd name="connsiteX14" fmla="*/ 9458 w 54936"/>
                <a:gd name="connsiteY14" fmla="*/ 73773 h 80291"/>
                <a:gd name="connsiteX15" fmla="*/ 2274 w 54936"/>
                <a:gd name="connsiteY15" fmla="*/ 64476 h 80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4936" h="80291">
                  <a:moveTo>
                    <a:pt x="2274" y="64476"/>
                  </a:moveTo>
                  <a:lnTo>
                    <a:pt x="-5333" y="55179"/>
                  </a:lnTo>
                  <a:lnTo>
                    <a:pt x="-5333" y="31514"/>
                  </a:lnTo>
                  <a:lnTo>
                    <a:pt x="-5333" y="7427"/>
                  </a:lnTo>
                  <a:lnTo>
                    <a:pt x="2274" y="665"/>
                  </a:lnTo>
                  <a:cubicBezTo>
                    <a:pt x="6500" y="-3560"/>
                    <a:pt x="14952" y="-6519"/>
                    <a:pt x="21290" y="-6519"/>
                  </a:cubicBezTo>
                  <a:lnTo>
                    <a:pt x="32278" y="-6519"/>
                  </a:lnTo>
                  <a:lnTo>
                    <a:pt x="41152" y="2778"/>
                  </a:lnTo>
                  <a:lnTo>
                    <a:pt x="49604" y="12075"/>
                  </a:lnTo>
                  <a:lnTo>
                    <a:pt x="49604" y="34472"/>
                  </a:lnTo>
                  <a:lnTo>
                    <a:pt x="49604" y="56869"/>
                  </a:lnTo>
                  <a:lnTo>
                    <a:pt x="41152" y="65321"/>
                  </a:lnTo>
                  <a:lnTo>
                    <a:pt x="32700" y="73773"/>
                  </a:lnTo>
                  <a:lnTo>
                    <a:pt x="21290" y="73773"/>
                  </a:lnTo>
                  <a:lnTo>
                    <a:pt x="9458" y="73773"/>
                  </a:lnTo>
                  <a:lnTo>
                    <a:pt x="2274" y="64476"/>
                  </a:lnTo>
                  <a:close/>
                </a:path>
              </a:pathLst>
            </a:custGeom>
            <a:solidFill>
              <a:srgbClr val="FEFEFE"/>
            </a:solidFill>
            <a:ln w="422" cap="flat">
              <a:noFill/>
              <a:prstDash val="solid"/>
              <a:miter/>
            </a:ln>
          </p:spPr>
          <p:txBody>
            <a:bodyPr rtlCol="0" anchor="ctr"/>
            <a:lstStyle/>
            <a:p>
              <a:endParaRPr lang="zh-CN" altLang="en-US"/>
            </a:p>
          </p:txBody>
        </p:sp>
        <p:sp>
          <p:nvSpPr>
            <p:cNvPr id="92" name="任意多边形: 形状 91">
              <a:extLst>
                <a:ext uri="{FF2B5EF4-FFF2-40B4-BE49-F238E27FC236}">
                  <a16:creationId xmlns:a16="http://schemas.microsoft.com/office/drawing/2014/main" id="{86C546CC-2082-261F-27AB-5CC1538E578E}"/>
                </a:ext>
              </a:extLst>
            </p:cNvPr>
            <p:cNvSpPr/>
            <p:nvPr/>
          </p:nvSpPr>
          <p:spPr>
            <a:xfrm flipV="1">
              <a:off x="3914605" y="3211580"/>
              <a:ext cx="154283" cy="42011"/>
            </a:xfrm>
            <a:custGeom>
              <a:avLst/>
              <a:gdLst>
                <a:gd name="connsiteX0" fmla="*/ -4296 w 161427"/>
                <a:gd name="connsiteY0" fmla="*/ 29149 h 42258"/>
                <a:gd name="connsiteX1" fmla="*/ -6832 w 161427"/>
                <a:gd name="connsiteY1" fmla="*/ 8020 h 42258"/>
                <a:gd name="connsiteX2" fmla="*/ -6832 w 161427"/>
                <a:gd name="connsiteY2" fmla="*/ -6348 h 42258"/>
                <a:gd name="connsiteX3" fmla="*/ 68811 w 161427"/>
                <a:gd name="connsiteY3" fmla="*/ -6348 h 42258"/>
                <a:gd name="connsiteX4" fmla="*/ 146567 w 161427"/>
                <a:gd name="connsiteY4" fmla="*/ -2967 h 42258"/>
                <a:gd name="connsiteX5" fmla="*/ 151638 w 161427"/>
                <a:gd name="connsiteY5" fmla="*/ 18162 h 42258"/>
                <a:gd name="connsiteX6" fmla="*/ 154596 w 161427"/>
                <a:gd name="connsiteY6" fmla="*/ 35911 h 42258"/>
                <a:gd name="connsiteX7" fmla="*/ 76417 w 161427"/>
                <a:gd name="connsiteY7" fmla="*/ 35911 h 42258"/>
                <a:gd name="connsiteX8" fmla="*/ -1761 w 161427"/>
                <a:gd name="connsiteY8" fmla="*/ 35911 h 42258"/>
                <a:gd name="connsiteX9" fmla="*/ -4296 w 161427"/>
                <a:gd name="connsiteY9" fmla="*/ 29149 h 42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1427" h="42258">
                  <a:moveTo>
                    <a:pt x="-4296" y="29149"/>
                  </a:moveTo>
                  <a:cubicBezTo>
                    <a:pt x="-5564" y="25346"/>
                    <a:pt x="-6832" y="16049"/>
                    <a:pt x="-6832" y="8020"/>
                  </a:cubicBezTo>
                  <a:lnTo>
                    <a:pt x="-6832" y="-6348"/>
                  </a:lnTo>
                  <a:lnTo>
                    <a:pt x="68811" y="-6348"/>
                  </a:lnTo>
                  <a:cubicBezTo>
                    <a:pt x="110647" y="-6348"/>
                    <a:pt x="145722" y="-5080"/>
                    <a:pt x="146567" y="-2967"/>
                  </a:cubicBezTo>
                  <a:cubicBezTo>
                    <a:pt x="147834" y="-1277"/>
                    <a:pt x="149947" y="8020"/>
                    <a:pt x="151638" y="18162"/>
                  </a:cubicBezTo>
                  <a:lnTo>
                    <a:pt x="154596" y="35911"/>
                  </a:lnTo>
                  <a:lnTo>
                    <a:pt x="76417" y="35911"/>
                  </a:lnTo>
                  <a:lnTo>
                    <a:pt x="-1761" y="35911"/>
                  </a:lnTo>
                  <a:lnTo>
                    <a:pt x="-4296" y="29149"/>
                  </a:lnTo>
                  <a:close/>
                </a:path>
              </a:pathLst>
            </a:custGeom>
            <a:solidFill>
              <a:srgbClr val="FEFEFE"/>
            </a:solidFill>
            <a:ln w="422" cap="flat">
              <a:noFill/>
              <a:prstDash val="solid"/>
              <a:miter/>
            </a:ln>
          </p:spPr>
          <p:txBody>
            <a:bodyPr rtlCol="0" anchor="ctr"/>
            <a:lstStyle/>
            <a:p>
              <a:endParaRPr lang="zh-CN" altLang="en-US"/>
            </a:p>
          </p:txBody>
        </p:sp>
        <p:sp>
          <p:nvSpPr>
            <p:cNvPr id="93" name="任意多边形: 形状 92">
              <a:extLst>
                <a:ext uri="{FF2B5EF4-FFF2-40B4-BE49-F238E27FC236}">
                  <a16:creationId xmlns:a16="http://schemas.microsoft.com/office/drawing/2014/main" id="{5260BD25-1867-A5FE-B1AD-A41C4F065BCB}"/>
                </a:ext>
              </a:extLst>
            </p:cNvPr>
            <p:cNvSpPr/>
            <p:nvPr/>
          </p:nvSpPr>
          <p:spPr>
            <a:xfrm flipV="1">
              <a:off x="3910568" y="3354415"/>
              <a:ext cx="133282" cy="46211"/>
            </a:xfrm>
            <a:custGeom>
              <a:avLst/>
              <a:gdLst>
                <a:gd name="connsiteX0" fmla="*/ -3841 w 139453"/>
                <a:gd name="connsiteY0" fmla="*/ 37558 h 46484"/>
                <a:gd name="connsiteX1" fmla="*/ -6800 w 139453"/>
                <a:gd name="connsiteY1" fmla="*/ 14316 h 46484"/>
                <a:gd name="connsiteX2" fmla="*/ -6800 w 139453"/>
                <a:gd name="connsiteY2" fmla="*/ -5969 h 46484"/>
                <a:gd name="connsiteX3" fmla="*/ 60392 w 139453"/>
                <a:gd name="connsiteY3" fmla="*/ -5969 h 46484"/>
                <a:gd name="connsiteX4" fmla="*/ 127583 w 139453"/>
                <a:gd name="connsiteY4" fmla="*/ -5969 h 46484"/>
                <a:gd name="connsiteX5" fmla="*/ 130118 w 139453"/>
                <a:gd name="connsiteY5" fmla="*/ 3751 h 46484"/>
                <a:gd name="connsiteX6" fmla="*/ 132654 w 139453"/>
                <a:gd name="connsiteY6" fmla="*/ 26993 h 46484"/>
                <a:gd name="connsiteX7" fmla="*/ 132654 w 139453"/>
                <a:gd name="connsiteY7" fmla="*/ 40516 h 46484"/>
                <a:gd name="connsiteX8" fmla="*/ 65885 w 139453"/>
                <a:gd name="connsiteY8" fmla="*/ 40516 h 46484"/>
                <a:gd name="connsiteX9" fmla="*/ -3841 w 139453"/>
                <a:gd name="connsiteY9" fmla="*/ 37558 h 46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9453" h="46484">
                  <a:moveTo>
                    <a:pt x="-3841" y="37558"/>
                  </a:moveTo>
                  <a:cubicBezTo>
                    <a:pt x="-5532" y="36290"/>
                    <a:pt x="-6800" y="25725"/>
                    <a:pt x="-6800" y="14316"/>
                  </a:cubicBezTo>
                  <a:lnTo>
                    <a:pt x="-6800" y="-5969"/>
                  </a:lnTo>
                  <a:lnTo>
                    <a:pt x="60392" y="-5969"/>
                  </a:lnTo>
                  <a:lnTo>
                    <a:pt x="127583" y="-5969"/>
                  </a:lnTo>
                  <a:lnTo>
                    <a:pt x="130118" y="3751"/>
                  </a:lnTo>
                  <a:cubicBezTo>
                    <a:pt x="131386" y="8822"/>
                    <a:pt x="132654" y="19387"/>
                    <a:pt x="132654" y="26993"/>
                  </a:cubicBezTo>
                  <a:lnTo>
                    <a:pt x="132654" y="40516"/>
                  </a:lnTo>
                  <a:lnTo>
                    <a:pt x="65885" y="40516"/>
                  </a:lnTo>
                  <a:cubicBezTo>
                    <a:pt x="29120" y="40516"/>
                    <a:pt x="-2574" y="39248"/>
                    <a:pt x="-3841" y="37558"/>
                  </a:cubicBezTo>
                  <a:close/>
                </a:path>
              </a:pathLst>
            </a:custGeom>
            <a:solidFill>
              <a:srgbClr val="FEFEFE"/>
            </a:solidFill>
            <a:ln w="422" cap="flat">
              <a:noFill/>
              <a:prstDash val="solid"/>
              <a:miter/>
            </a:ln>
          </p:spPr>
          <p:txBody>
            <a:bodyPr rtlCol="0" anchor="ctr"/>
            <a:lstStyle/>
            <a:p>
              <a:endParaRPr lang="zh-CN" altLang="en-US"/>
            </a:p>
          </p:txBody>
        </p:sp>
        <p:sp>
          <p:nvSpPr>
            <p:cNvPr id="94" name="任意多边形: 形状 93">
              <a:extLst>
                <a:ext uri="{FF2B5EF4-FFF2-40B4-BE49-F238E27FC236}">
                  <a16:creationId xmlns:a16="http://schemas.microsoft.com/office/drawing/2014/main" id="{BD4BB6DC-8533-6CE6-5338-E613455F01FD}"/>
                </a:ext>
              </a:extLst>
            </p:cNvPr>
            <p:cNvSpPr/>
            <p:nvPr/>
          </p:nvSpPr>
          <p:spPr>
            <a:xfrm flipV="1">
              <a:off x="3013937" y="3497250"/>
              <a:ext cx="36128" cy="80660"/>
            </a:xfrm>
            <a:custGeom>
              <a:avLst/>
              <a:gdLst>
                <a:gd name="connsiteX0" fmla="*/ 2068 w 37802"/>
                <a:gd name="connsiteY0" fmla="*/ 65022 h 81136"/>
                <a:gd name="connsiteX1" fmla="*/ -4693 w 37802"/>
                <a:gd name="connsiteY1" fmla="*/ 54880 h 81136"/>
                <a:gd name="connsiteX2" fmla="*/ -4693 w 37802"/>
                <a:gd name="connsiteY2" fmla="*/ 32483 h 81136"/>
                <a:gd name="connsiteX3" fmla="*/ -4271 w 37802"/>
                <a:gd name="connsiteY3" fmla="*/ 10086 h 81136"/>
                <a:gd name="connsiteX4" fmla="*/ 1646 w 37802"/>
                <a:gd name="connsiteY4" fmla="*/ 2480 h 81136"/>
                <a:gd name="connsiteX5" fmla="*/ 7139 w 37802"/>
                <a:gd name="connsiteY5" fmla="*/ -5549 h 81136"/>
                <a:gd name="connsiteX6" fmla="*/ 14746 w 37802"/>
                <a:gd name="connsiteY6" fmla="*/ -3859 h 81136"/>
                <a:gd name="connsiteX7" fmla="*/ 27846 w 37802"/>
                <a:gd name="connsiteY7" fmla="*/ 7973 h 81136"/>
                <a:gd name="connsiteX8" fmla="*/ 29114 w 37802"/>
                <a:gd name="connsiteY8" fmla="*/ 64600 h 81136"/>
                <a:gd name="connsiteX9" fmla="*/ 24888 w 37802"/>
                <a:gd name="connsiteY9" fmla="*/ 75587 h 81136"/>
                <a:gd name="connsiteX10" fmla="*/ 16859 w 37802"/>
                <a:gd name="connsiteY10" fmla="*/ 75587 h 81136"/>
                <a:gd name="connsiteX11" fmla="*/ 2068 w 37802"/>
                <a:gd name="connsiteY11" fmla="*/ 65022 h 81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7802" h="81136">
                  <a:moveTo>
                    <a:pt x="2068" y="65022"/>
                  </a:moveTo>
                  <a:lnTo>
                    <a:pt x="-4693" y="54880"/>
                  </a:lnTo>
                  <a:lnTo>
                    <a:pt x="-4693" y="32483"/>
                  </a:lnTo>
                  <a:lnTo>
                    <a:pt x="-4271" y="10086"/>
                  </a:lnTo>
                  <a:lnTo>
                    <a:pt x="1646" y="2480"/>
                  </a:lnTo>
                  <a:lnTo>
                    <a:pt x="7139" y="-5549"/>
                  </a:lnTo>
                  <a:lnTo>
                    <a:pt x="14746" y="-3859"/>
                  </a:lnTo>
                  <a:cubicBezTo>
                    <a:pt x="18972" y="-3014"/>
                    <a:pt x="24888" y="2057"/>
                    <a:pt x="27846" y="7973"/>
                  </a:cubicBezTo>
                  <a:cubicBezTo>
                    <a:pt x="34185" y="20651"/>
                    <a:pt x="35030" y="49809"/>
                    <a:pt x="29114" y="64600"/>
                  </a:cubicBezTo>
                  <a:lnTo>
                    <a:pt x="24888" y="75587"/>
                  </a:lnTo>
                  <a:lnTo>
                    <a:pt x="16859" y="75587"/>
                  </a:lnTo>
                  <a:cubicBezTo>
                    <a:pt x="12633" y="75587"/>
                    <a:pt x="5871" y="70939"/>
                    <a:pt x="2068" y="65022"/>
                  </a:cubicBezTo>
                  <a:close/>
                </a:path>
              </a:pathLst>
            </a:custGeom>
            <a:solidFill>
              <a:srgbClr val="FEFEFE"/>
            </a:solidFill>
            <a:ln w="422" cap="flat">
              <a:noFill/>
              <a:prstDash val="solid"/>
              <a:miter/>
            </a:ln>
          </p:spPr>
          <p:txBody>
            <a:bodyPr rtlCol="0" anchor="ctr"/>
            <a:lstStyle/>
            <a:p>
              <a:endParaRPr lang="zh-CN" altLang="en-US"/>
            </a:p>
          </p:txBody>
        </p:sp>
        <p:sp>
          <p:nvSpPr>
            <p:cNvPr id="95" name="任意多边形: 形状 94">
              <a:extLst>
                <a:ext uri="{FF2B5EF4-FFF2-40B4-BE49-F238E27FC236}">
                  <a16:creationId xmlns:a16="http://schemas.microsoft.com/office/drawing/2014/main" id="{3000B64A-7DD9-A563-4A52-6A519357C2EE}"/>
                </a:ext>
              </a:extLst>
            </p:cNvPr>
            <p:cNvSpPr/>
            <p:nvPr/>
          </p:nvSpPr>
          <p:spPr>
            <a:xfrm flipV="1">
              <a:off x="3906528" y="3501451"/>
              <a:ext cx="149439" cy="46211"/>
            </a:xfrm>
            <a:custGeom>
              <a:avLst/>
              <a:gdLst>
                <a:gd name="connsiteX0" fmla="*/ -6809 w 156356"/>
                <a:gd name="connsiteY0" fmla="*/ 17659 h 46484"/>
                <a:gd name="connsiteX1" fmla="*/ -6809 w 156356"/>
                <a:gd name="connsiteY1" fmla="*/ -5584 h 46484"/>
                <a:gd name="connsiteX2" fmla="*/ 71370 w 156356"/>
                <a:gd name="connsiteY2" fmla="*/ -5584 h 46484"/>
                <a:gd name="connsiteX3" fmla="*/ 149548 w 156356"/>
                <a:gd name="connsiteY3" fmla="*/ -5584 h 46484"/>
                <a:gd name="connsiteX4" fmla="*/ 149548 w 156356"/>
                <a:gd name="connsiteY4" fmla="*/ 2023 h 46484"/>
                <a:gd name="connsiteX5" fmla="*/ 144900 w 156356"/>
                <a:gd name="connsiteY5" fmla="*/ 25265 h 46484"/>
                <a:gd name="connsiteX6" fmla="*/ 140674 w 156356"/>
                <a:gd name="connsiteY6" fmla="*/ 40901 h 46484"/>
                <a:gd name="connsiteX7" fmla="*/ 67144 w 156356"/>
                <a:gd name="connsiteY7" fmla="*/ 40901 h 46484"/>
                <a:gd name="connsiteX8" fmla="*/ -6809 w 156356"/>
                <a:gd name="connsiteY8" fmla="*/ 40901 h 46484"/>
                <a:gd name="connsiteX9" fmla="*/ -6809 w 156356"/>
                <a:gd name="connsiteY9" fmla="*/ 17659 h 46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356" h="46484">
                  <a:moveTo>
                    <a:pt x="-6809" y="17659"/>
                  </a:moveTo>
                  <a:lnTo>
                    <a:pt x="-6809" y="-5584"/>
                  </a:lnTo>
                  <a:lnTo>
                    <a:pt x="71370" y="-5584"/>
                  </a:lnTo>
                  <a:lnTo>
                    <a:pt x="149548" y="-5584"/>
                  </a:lnTo>
                  <a:lnTo>
                    <a:pt x="149548" y="2023"/>
                  </a:lnTo>
                  <a:cubicBezTo>
                    <a:pt x="149548" y="5826"/>
                    <a:pt x="147435" y="16391"/>
                    <a:pt x="144900" y="25265"/>
                  </a:cubicBezTo>
                  <a:lnTo>
                    <a:pt x="140674" y="40901"/>
                  </a:lnTo>
                  <a:lnTo>
                    <a:pt x="67144" y="40901"/>
                  </a:lnTo>
                  <a:lnTo>
                    <a:pt x="-6809" y="40901"/>
                  </a:lnTo>
                  <a:lnTo>
                    <a:pt x="-6809" y="17659"/>
                  </a:lnTo>
                  <a:close/>
                </a:path>
              </a:pathLst>
            </a:custGeom>
            <a:solidFill>
              <a:srgbClr val="FEFEFE"/>
            </a:solidFill>
            <a:ln w="422" cap="flat">
              <a:noFill/>
              <a:prstDash val="solid"/>
              <a:miter/>
            </a:ln>
          </p:spPr>
          <p:txBody>
            <a:bodyPr rtlCol="0" anchor="ctr"/>
            <a:lstStyle/>
            <a:p>
              <a:endParaRPr lang="zh-CN" altLang="en-US"/>
            </a:p>
          </p:txBody>
        </p:sp>
        <p:sp>
          <p:nvSpPr>
            <p:cNvPr id="96" name="任意多边形: 形状 95">
              <a:extLst>
                <a:ext uri="{FF2B5EF4-FFF2-40B4-BE49-F238E27FC236}">
                  <a16:creationId xmlns:a16="http://schemas.microsoft.com/office/drawing/2014/main" id="{ED0DBB40-A160-2CBF-9CB1-5C34CB159624}"/>
                </a:ext>
              </a:extLst>
            </p:cNvPr>
            <p:cNvSpPr/>
            <p:nvPr/>
          </p:nvSpPr>
          <p:spPr>
            <a:xfrm flipV="1">
              <a:off x="2953354" y="3564751"/>
              <a:ext cx="44176" cy="78833"/>
            </a:xfrm>
            <a:custGeom>
              <a:avLst/>
              <a:gdLst>
                <a:gd name="connsiteX0" fmla="*/ -2032 w 46221"/>
                <a:gd name="connsiteY0" fmla="*/ 67449 h 79299"/>
                <a:gd name="connsiteX1" fmla="*/ -4567 w 46221"/>
                <a:gd name="connsiteY1" fmla="*/ 48433 h 79299"/>
                <a:gd name="connsiteX2" fmla="*/ 33043 w 46221"/>
                <a:gd name="connsiteY2" fmla="*/ -5235 h 79299"/>
                <a:gd name="connsiteX3" fmla="*/ 39804 w 46221"/>
                <a:gd name="connsiteY3" fmla="*/ -3968 h 79299"/>
                <a:gd name="connsiteX4" fmla="*/ 41072 w 46221"/>
                <a:gd name="connsiteY4" fmla="*/ 12513 h 79299"/>
                <a:gd name="connsiteX5" fmla="*/ 26704 w 46221"/>
                <a:gd name="connsiteY5" fmla="*/ 61111 h 79299"/>
                <a:gd name="connsiteX6" fmla="*/ -2032 w 46221"/>
                <a:gd name="connsiteY6" fmla="*/ 67449 h 79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221" h="79299">
                  <a:moveTo>
                    <a:pt x="-2032" y="67449"/>
                  </a:moveTo>
                  <a:cubicBezTo>
                    <a:pt x="-3299" y="63646"/>
                    <a:pt x="-4567" y="55194"/>
                    <a:pt x="-4567" y="48433"/>
                  </a:cubicBezTo>
                  <a:cubicBezTo>
                    <a:pt x="-4567" y="24768"/>
                    <a:pt x="18675" y="-7771"/>
                    <a:pt x="33043" y="-5235"/>
                  </a:cubicBezTo>
                  <a:lnTo>
                    <a:pt x="39804" y="-3968"/>
                  </a:lnTo>
                  <a:lnTo>
                    <a:pt x="41072" y="12513"/>
                  </a:lnTo>
                  <a:cubicBezTo>
                    <a:pt x="43185" y="34910"/>
                    <a:pt x="39804" y="45897"/>
                    <a:pt x="26704" y="61111"/>
                  </a:cubicBezTo>
                  <a:cubicBezTo>
                    <a:pt x="14872" y="75478"/>
                    <a:pt x="2194" y="78014"/>
                    <a:pt x="-2032" y="67449"/>
                  </a:cubicBezTo>
                  <a:close/>
                </a:path>
              </a:pathLst>
            </a:custGeom>
            <a:solidFill>
              <a:srgbClr val="FEFEFE"/>
            </a:solidFill>
            <a:ln w="422" cap="flat">
              <a:noFill/>
              <a:prstDash val="solid"/>
              <a:miter/>
            </a:ln>
          </p:spPr>
          <p:txBody>
            <a:bodyPr rtlCol="0" anchor="ctr"/>
            <a:lstStyle/>
            <a:p>
              <a:endParaRPr lang="zh-CN" altLang="en-US"/>
            </a:p>
          </p:txBody>
        </p:sp>
        <p:sp>
          <p:nvSpPr>
            <p:cNvPr id="97" name="任意多边形: 形状 96">
              <a:extLst>
                <a:ext uri="{FF2B5EF4-FFF2-40B4-BE49-F238E27FC236}">
                  <a16:creationId xmlns:a16="http://schemas.microsoft.com/office/drawing/2014/main" id="{0162AA0F-7F15-4D7F-C280-E639D75231FE}"/>
                </a:ext>
              </a:extLst>
            </p:cNvPr>
            <p:cNvSpPr/>
            <p:nvPr/>
          </p:nvSpPr>
          <p:spPr>
            <a:xfrm flipV="1">
              <a:off x="3086919" y="3598074"/>
              <a:ext cx="43827" cy="76038"/>
            </a:xfrm>
            <a:custGeom>
              <a:avLst/>
              <a:gdLst>
                <a:gd name="connsiteX0" fmla="*/ 10054 w 45856"/>
                <a:gd name="connsiteY0" fmla="*/ 58096 h 76488"/>
                <a:gd name="connsiteX1" fmla="*/ -4314 w 45856"/>
                <a:gd name="connsiteY1" fmla="*/ 11612 h 76488"/>
                <a:gd name="connsiteX2" fmla="*/ -3047 w 45856"/>
                <a:gd name="connsiteY2" fmla="*/ -2756 h 76488"/>
                <a:gd name="connsiteX3" fmla="*/ 5828 w 45856"/>
                <a:gd name="connsiteY3" fmla="*/ -4024 h 76488"/>
                <a:gd name="connsiteX4" fmla="*/ 14702 w 45856"/>
                <a:gd name="connsiteY4" fmla="*/ -5291 h 76488"/>
                <a:gd name="connsiteX5" fmla="*/ 25689 w 45856"/>
                <a:gd name="connsiteY5" fmla="*/ 7809 h 76488"/>
                <a:gd name="connsiteX6" fmla="*/ 39635 w 45856"/>
                <a:gd name="connsiteY6" fmla="*/ 60632 h 76488"/>
                <a:gd name="connsiteX7" fmla="*/ 37099 w 45856"/>
                <a:gd name="connsiteY7" fmla="*/ 71197 h 76488"/>
                <a:gd name="connsiteX8" fmla="*/ 29070 w 45856"/>
                <a:gd name="connsiteY8" fmla="*/ 71197 h 76488"/>
                <a:gd name="connsiteX9" fmla="*/ 10054 w 45856"/>
                <a:gd name="connsiteY9" fmla="*/ 58096 h 76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5856" h="76488">
                  <a:moveTo>
                    <a:pt x="10054" y="58096"/>
                  </a:moveTo>
                  <a:cubicBezTo>
                    <a:pt x="-2624" y="42883"/>
                    <a:pt x="-6427" y="31474"/>
                    <a:pt x="-4314" y="11612"/>
                  </a:cubicBezTo>
                  <a:lnTo>
                    <a:pt x="-3047" y="-2756"/>
                  </a:lnTo>
                  <a:lnTo>
                    <a:pt x="5828" y="-4024"/>
                  </a:lnTo>
                  <a:lnTo>
                    <a:pt x="14702" y="-5291"/>
                  </a:lnTo>
                  <a:lnTo>
                    <a:pt x="25689" y="7809"/>
                  </a:lnTo>
                  <a:cubicBezTo>
                    <a:pt x="37944" y="22177"/>
                    <a:pt x="43860" y="44151"/>
                    <a:pt x="39635" y="60632"/>
                  </a:cubicBezTo>
                  <a:lnTo>
                    <a:pt x="37099" y="71197"/>
                  </a:lnTo>
                  <a:lnTo>
                    <a:pt x="29070" y="71197"/>
                  </a:lnTo>
                  <a:cubicBezTo>
                    <a:pt x="24422" y="71197"/>
                    <a:pt x="15970" y="65280"/>
                    <a:pt x="10054" y="58096"/>
                  </a:cubicBezTo>
                  <a:close/>
                </a:path>
              </a:pathLst>
            </a:custGeom>
            <a:solidFill>
              <a:srgbClr val="FEFEFE"/>
            </a:solidFill>
            <a:ln w="422" cap="flat">
              <a:noFill/>
              <a:prstDash val="solid"/>
              <a:miter/>
            </a:ln>
          </p:spPr>
          <p:txBody>
            <a:bodyPr rtlCol="0" anchor="ctr"/>
            <a:lstStyle/>
            <a:p>
              <a:endParaRPr lang="zh-CN" altLang="en-US"/>
            </a:p>
          </p:txBody>
        </p:sp>
        <p:sp>
          <p:nvSpPr>
            <p:cNvPr id="98" name="任意多边形: 形状 97">
              <a:extLst>
                <a:ext uri="{FF2B5EF4-FFF2-40B4-BE49-F238E27FC236}">
                  <a16:creationId xmlns:a16="http://schemas.microsoft.com/office/drawing/2014/main" id="{DDE9889B-29D4-B17B-D685-06D78BAB6BB4}"/>
                </a:ext>
              </a:extLst>
            </p:cNvPr>
            <p:cNvSpPr/>
            <p:nvPr/>
          </p:nvSpPr>
          <p:spPr>
            <a:xfrm flipV="1">
              <a:off x="3898451" y="3648486"/>
              <a:ext cx="189827" cy="42011"/>
            </a:xfrm>
            <a:custGeom>
              <a:avLst/>
              <a:gdLst>
                <a:gd name="connsiteX0" fmla="*/ -6836 w 198615"/>
                <a:gd name="connsiteY0" fmla="*/ 15925 h 42258"/>
                <a:gd name="connsiteX1" fmla="*/ -6836 w 198615"/>
                <a:gd name="connsiteY1" fmla="*/ -5204 h 42258"/>
                <a:gd name="connsiteX2" fmla="*/ 92472 w 198615"/>
                <a:gd name="connsiteY2" fmla="*/ -5204 h 42258"/>
                <a:gd name="connsiteX3" fmla="*/ 191780 w 198615"/>
                <a:gd name="connsiteY3" fmla="*/ -5204 h 42258"/>
                <a:gd name="connsiteX4" fmla="*/ 191780 w 198615"/>
                <a:gd name="connsiteY4" fmla="*/ 9164 h 42258"/>
                <a:gd name="connsiteX5" fmla="*/ 189244 w 198615"/>
                <a:gd name="connsiteY5" fmla="*/ 30293 h 42258"/>
                <a:gd name="connsiteX6" fmla="*/ 186709 w 198615"/>
                <a:gd name="connsiteY6" fmla="*/ 37055 h 42258"/>
                <a:gd name="connsiteX7" fmla="*/ 89937 w 198615"/>
                <a:gd name="connsiteY7" fmla="*/ 37055 h 42258"/>
                <a:gd name="connsiteX8" fmla="*/ -6836 w 198615"/>
                <a:gd name="connsiteY8" fmla="*/ 37055 h 42258"/>
                <a:gd name="connsiteX9" fmla="*/ -6836 w 198615"/>
                <a:gd name="connsiteY9" fmla="*/ 15925 h 42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8615" h="42258">
                  <a:moveTo>
                    <a:pt x="-6836" y="15925"/>
                  </a:moveTo>
                  <a:lnTo>
                    <a:pt x="-6836" y="-5204"/>
                  </a:lnTo>
                  <a:lnTo>
                    <a:pt x="92472" y="-5204"/>
                  </a:lnTo>
                  <a:lnTo>
                    <a:pt x="191780" y="-5204"/>
                  </a:lnTo>
                  <a:lnTo>
                    <a:pt x="191780" y="9164"/>
                  </a:lnTo>
                  <a:cubicBezTo>
                    <a:pt x="191780" y="17193"/>
                    <a:pt x="190512" y="26490"/>
                    <a:pt x="189244" y="30293"/>
                  </a:cubicBezTo>
                  <a:lnTo>
                    <a:pt x="186709" y="37055"/>
                  </a:lnTo>
                  <a:lnTo>
                    <a:pt x="89937" y="37055"/>
                  </a:lnTo>
                  <a:lnTo>
                    <a:pt x="-6836" y="37055"/>
                  </a:lnTo>
                  <a:lnTo>
                    <a:pt x="-6836" y="15925"/>
                  </a:lnTo>
                  <a:close/>
                </a:path>
              </a:pathLst>
            </a:custGeom>
            <a:solidFill>
              <a:srgbClr val="FEFEFE"/>
            </a:solidFill>
            <a:ln w="422" cap="flat">
              <a:noFill/>
              <a:prstDash val="solid"/>
              <a:miter/>
            </a:ln>
          </p:spPr>
          <p:txBody>
            <a:bodyPr rtlCol="0" anchor="ctr"/>
            <a:lstStyle/>
            <a:p>
              <a:endParaRPr lang="zh-CN" altLang="en-US"/>
            </a:p>
          </p:txBody>
        </p:sp>
        <p:sp>
          <p:nvSpPr>
            <p:cNvPr id="99" name="任意多边形: 形状 98">
              <a:extLst>
                <a:ext uri="{FF2B5EF4-FFF2-40B4-BE49-F238E27FC236}">
                  <a16:creationId xmlns:a16="http://schemas.microsoft.com/office/drawing/2014/main" id="{D93517A3-863B-951E-0504-C74D7384B32D}"/>
                </a:ext>
              </a:extLst>
            </p:cNvPr>
            <p:cNvSpPr/>
            <p:nvPr/>
          </p:nvSpPr>
          <p:spPr>
            <a:xfrm flipV="1">
              <a:off x="3019098" y="3707302"/>
              <a:ext cx="35227" cy="84861"/>
            </a:xfrm>
            <a:custGeom>
              <a:avLst/>
              <a:gdLst>
                <a:gd name="connsiteX0" fmla="*/ 6801 w 36859"/>
                <a:gd name="connsiteY0" fmla="*/ 74030 h 85362"/>
                <a:gd name="connsiteX1" fmla="*/ 2997 w 36859"/>
                <a:gd name="connsiteY1" fmla="*/ 67691 h 85362"/>
                <a:gd name="connsiteX2" fmla="*/ -2919 w 36859"/>
                <a:gd name="connsiteY2" fmla="*/ 14022 h 85362"/>
                <a:gd name="connsiteX3" fmla="*/ 884 w 36859"/>
                <a:gd name="connsiteY3" fmla="*/ -2036 h 85362"/>
                <a:gd name="connsiteX4" fmla="*/ 8913 w 36859"/>
                <a:gd name="connsiteY4" fmla="*/ -3304 h 85362"/>
                <a:gd name="connsiteX5" fmla="*/ 16520 w 36859"/>
                <a:gd name="connsiteY5" fmla="*/ -4994 h 85362"/>
                <a:gd name="connsiteX6" fmla="*/ 24127 w 36859"/>
                <a:gd name="connsiteY6" fmla="*/ 4726 h 85362"/>
                <a:gd name="connsiteX7" fmla="*/ 32156 w 36859"/>
                <a:gd name="connsiteY7" fmla="*/ 14868 h 85362"/>
                <a:gd name="connsiteX8" fmla="*/ 32156 w 36859"/>
                <a:gd name="connsiteY8" fmla="*/ 33461 h 85362"/>
                <a:gd name="connsiteX9" fmla="*/ 27085 w 36859"/>
                <a:gd name="connsiteY9" fmla="*/ 66423 h 85362"/>
                <a:gd name="connsiteX10" fmla="*/ 22014 w 36859"/>
                <a:gd name="connsiteY10" fmla="*/ 80368 h 85362"/>
                <a:gd name="connsiteX11" fmla="*/ 14407 w 36859"/>
                <a:gd name="connsiteY11" fmla="*/ 80368 h 85362"/>
                <a:gd name="connsiteX12" fmla="*/ 6801 w 36859"/>
                <a:gd name="connsiteY12" fmla="*/ 80368 h 85362"/>
                <a:gd name="connsiteX13" fmla="*/ 6801 w 36859"/>
                <a:gd name="connsiteY13" fmla="*/ 74030 h 85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6859" h="85362">
                  <a:moveTo>
                    <a:pt x="6801" y="74030"/>
                  </a:moveTo>
                  <a:cubicBezTo>
                    <a:pt x="6801" y="70649"/>
                    <a:pt x="5110" y="67691"/>
                    <a:pt x="2997" y="67691"/>
                  </a:cubicBezTo>
                  <a:cubicBezTo>
                    <a:pt x="-3341" y="67691"/>
                    <a:pt x="-7145" y="31771"/>
                    <a:pt x="-2919" y="14022"/>
                  </a:cubicBezTo>
                  <a:lnTo>
                    <a:pt x="884" y="-2036"/>
                  </a:lnTo>
                  <a:lnTo>
                    <a:pt x="8913" y="-3304"/>
                  </a:lnTo>
                  <a:lnTo>
                    <a:pt x="16520" y="-4994"/>
                  </a:lnTo>
                  <a:lnTo>
                    <a:pt x="24127" y="4726"/>
                  </a:lnTo>
                  <a:lnTo>
                    <a:pt x="32156" y="14868"/>
                  </a:lnTo>
                  <a:lnTo>
                    <a:pt x="32156" y="33461"/>
                  </a:lnTo>
                  <a:cubicBezTo>
                    <a:pt x="32156" y="44026"/>
                    <a:pt x="30043" y="58817"/>
                    <a:pt x="27085" y="66423"/>
                  </a:cubicBezTo>
                  <a:lnTo>
                    <a:pt x="22014" y="80368"/>
                  </a:lnTo>
                  <a:lnTo>
                    <a:pt x="14407" y="80368"/>
                  </a:lnTo>
                  <a:lnTo>
                    <a:pt x="6801" y="80368"/>
                  </a:lnTo>
                  <a:lnTo>
                    <a:pt x="6801" y="74030"/>
                  </a:lnTo>
                  <a:close/>
                </a:path>
              </a:pathLst>
            </a:custGeom>
            <a:solidFill>
              <a:srgbClr val="FEFEFE"/>
            </a:solidFill>
            <a:ln w="422" cap="flat">
              <a:noFill/>
              <a:prstDash val="solid"/>
              <a:miter/>
            </a:ln>
          </p:spPr>
          <p:txBody>
            <a:bodyPr rtlCol="0" anchor="ctr"/>
            <a:lstStyle/>
            <a:p>
              <a:endParaRPr lang="zh-CN" altLang="en-US"/>
            </a:p>
          </p:txBody>
        </p:sp>
        <p:sp>
          <p:nvSpPr>
            <p:cNvPr id="100" name="任意多边形: 形状 99">
              <a:extLst>
                <a:ext uri="{FF2B5EF4-FFF2-40B4-BE49-F238E27FC236}">
                  <a16:creationId xmlns:a16="http://schemas.microsoft.com/office/drawing/2014/main" id="{9A5C94B3-7406-98A0-0B6E-99F747CA243A}"/>
                </a:ext>
              </a:extLst>
            </p:cNvPr>
            <p:cNvSpPr/>
            <p:nvPr/>
          </p:nvSpPr>
          <p:spPr>
            <a:xfrm flipV="1">
              <a:off x="3094713" y="3715703"/>
              <a:ext cx="57755" cy="71418"/>
            </a:xfrm>
            <a:custGeom>
              <a:avLst/>
              <a:gdLst>
                <a:gd name="connsiteX0" fmla="*/ 28064 w 60429"/>
                <a:gd name="connsiteY0" fmla="*/ 60089 h 71839"/>
                <a:gd name="connsiteX1" fmla="*/ 12429 w 60429"/>
                <a:gd name="connsiteY1" fmla="*/ 53327 h 71839"/>
                <a:gd name="connsiteX2" fmla="*/ 3977 w 60429"/>
                <a:gd name="connsiteY2" fmla="*/ 34734 h 71839"/>
                <a:gd name="connsiteX3" fmla="*/ -4897 w 60429"/>
                <a:gd name="connsiteY3" fmla="*/ 5575 h 71839"/>
                <a:gd name="connsiteX4" fmla="*/ -4897 w 60429"/>
                <a:gd name="connsiteY4" fmla="*/ -4990 h 71839"/>
                <a:gd name="connsiteX5" fmla="*/ 1441 w 60429"/>
                <a:gd name="connsiteY5" fmla="*/ -4990 h 71839"/>
                <a:gd name="connsiteX6" fmla="*/ 40319 w 60429"/>
                <a:gd name="connsiteY6" fmla="*/ 16985 h 71839"/>
                <a:gd name="connsiteX7" fmla="*/ 50039 w 60429"/>
                <a:gd name="connsiteY7" fmla="*/ 27127 h 71839"/>
                <a:gd name="connsiteX8" fmla="*/ 52574 w 60429"/>
                <a:gd name="connsiteY8" fmla="*/ 46989 h 71839"/>
                <a:gd name="connsiteX9" fmla="*/ 55532 w 60429"/>
                <a:gd name="connsiteY9" fmla="*/ 66850 h 71839"/>
                <a:gd name="connsiteX10" fmla="*/ 49616 w 60429"/>
                <a:gd name="connsiteY10" fmla="*/ 66427 h 71839"/>
                <a:gd name="connsiteX11" fmla="*/ 28064 w 60429"/>
                <a:gd name="connsiteY11" fmla="*/ 60089 h 71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429" h="71839">
                  <a:moveTo>
                    <a:pt x="28064" y="60089"/>
                  </a:moveTo>
                  <a:lnTo>
                    <a:pt x="12429" y="53327"/>
                  </a:lnTo>
                  <a:lnTo>
                    <a:pt x="3977" y="34734"/>
                  </a:lnTo>
                  <a:cubicBezTo>
                    <a:pt x="-1094" y="24591"/>
                    <a:pt x="-4897" y="11491"/>
                    <a:pt x="-4897" y="5575"/>
                  </a:cubicBezTo>
                  <a:lnTo>
                    <a:pt x="-4897" y="-4990"/>
                  </a:lnTo>
                  <a:lnTo>
                    <a:pt x="1441" y="-4990"/>
                  </a:lnTo>
                  <a:cubicBezTo>
                    <a:pt x="11161" y="-4990"/>
                    <a:pt x="29755" y="5575"/>
                    <a:pt x="40319" y="16985"/>
                  </a:cubicBezTo>
                  <a:lnTo>
                    <a:pt x="50039" y="27127"/>
                  </a:lnTo>
                  <a:lnTo>
                    <a:pt x="52574" y="46989"/>
                  </a:lnTo>
                  <a:lnTo>
                    <a:pt x="55532" y="66850"/>
                  </a:lnTo>
                  <a:lnTo>
                    <a:pt x="49616" y="66427"/>
                  </a:lnTo>
                  <a:cubicBezTo>
                    <a:pt x="46236" y="66427"/>
                    <a:pt x="36516" y="63469"/>
                    <a:pt x="28064" y="60089"/>
                  </a:cubicBezTo>
                  <a:close/>
                </a:path>
              </a:pathLst>
            </a:custGeom>
            <a:solidFill>
              <a:srgbClr val="FEFEFE"/>
            </a:solidFill>
            <a:ln w="422" cap="flat">
              <a:noFill/>
              <a:prstDash val="solid"/>
              <a:miter/>
            </a:ln>
          </p:spPr>
          <p:txBody>
            <a:bodyPr rtlCol="0" anchor="ctr"/>
            <a:lstStyle/>
            <a:p>
              <a:endParaRPr lang="zh-CN" altLang="en-US"/>
            </a:p>
          </p:txBody>
        </p:sp>
        <p:sp>
          <p:nvSpPr>
            <p:cNvPr id="101" name="任意多边形: 形状 100">
              <a:extLst>
                <a:ext uri="{FF2B5EF4-FFF2-40B4-BE49-F238E27FC236}">
                  <a16:creationId xmlns:a16="http://schemas.microsoft.com/office/drawing/2014/main" id="{1F24A0AC-39DA-6FD1-6D03-F17E6A2DDDBE}"/>
                </a:ext>
              </a:extLst>
            </p:cNvPr>
            <p:cNvSpPr/>
            <p:nvPr/>
          </p:nvSpPr>
          <p:spPr>
            <a:xfrm flipV="1">
              <a:off x="2908926" y="3724107"/>
              <a:ext cx="52505" cy="68056"/>
            </a:xfrm>
            <a:custGeom>
              <a:avLst/>
              <a:gdLst>
                <a:gd name="connsiteX0" fmla="*/ -4478 w 54936"/>
                <a:gd name="connsiteY0" fmla="*/ 56303 h 68458"/>
                <a:gd name="connsiteX1" fmla="*/ 13694 w 54936"/>
                <a:gd name="connsiteY1" fmla="*/ 9396 h 68458"/>
                <a:gd name="connsiteX2" fmla="*/ 36936 w 54936"/>
                <a:gd name="connsiteY2" fmla="*/ -2436 h 68458"/>
                <a:gd name="connsiteX3" fmla="*/ 50459 w 54936"/>
                <a:gd name="connsiteY3" fmla="*/ -4972 h 68458"/>
                <a:gd name="connsiteX4" fmla="*/ 50459 w 54936"/>
                <a:gd name="connsiteY4" fmla="*/ 12354 h 68458"/>
                <a:gd name="connsiteX5" fmla="*/ 50459 w 54936"/>
                <a:gd name="connsiteY5" fmla="*/ 30103 h 68458"/>
                <a:gd name="connsiteX6" fmla="*/ 43697 w 54936"/>
                <a:gd name="connsiteY6" fmla="*/ 40667 h 68458"/>
                <a:gd name="connsiteX7" fmla="*/ 3974 w 54936"/>
                <a:gd name="connsiteY7" fmla="*/ 63487 h 68458"/>
                <a:gd name="connsiteX8" fmla="*/ -4478 w 54936"/>
                <a:gd name="connsiteY8" fmla="*/ 63487 h 68458"/>
                <a:gd name="connsiteX9" fmla="*/ -4478 w 54936"/>
                <a:gd name="connsiteY9" fmla="*/ 56303 h 68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936" h="68458">
                  <a:moveTo>
                    <a:pt x="-4478" y="56303"/>
                  </a:moveTo>
                  <a:cubicBezTo>
                    <a:pt x="-4478" y="40667"/>
                    <a:pt x="4397" y="18270"/>
                    <a:pt x="13694" y="9396"/>
                  </a:cubicBezTo>
                  <a:cubicBezTo>
                    <a:pt x="19187" y="4325"/>
                    <a:pt x="29329" y="-1169"/>
                    <a:pt x="36936" y="-2436"/>
                  </a:cubicBezTo>
                  <a:lnTo>
                    <a:pt x="50459" y="-4972"/>
                  </a:lnTo>
                  <a:lnTo>
                    <a:pt x="50459" y="12354"/>
                  </a:lnTo>
                  <a:lnTo>
                    <a:pt x="50459" y="30103"/>
                  </a:lnTo>
                  <a:lnTo>
                    <a:pt x="43697" y="40667"/>
                  </a:lnTo>
                  <a:cubicBezTo>
                    <a:pt x="35668" y="52500"/>
                    <a:pt x="17074" y="63487"/>
                    <a:pt x="3974" y="63487"/>
                  </a:cubicBezTo>
                  <a:lnTo>
                    <a:pt x="-4478" y="63487"/>
                  </a:lnTo>
                  <a:lnTo>
                    <a:pt x="-4478" y="56303"/>
                  </a:lnTo>
                  <a:close/>
                </a:path>
              </a:pathLst>
            </a:custGeom>
            <a:solidFill>
              <a:srgbClr val="FEFEFE"/>
            </a:solidFill>
            <a:ln w="422" cap="flat">
              <a:noFill/>
              <a:prstDash val="solid"/>
              <a:miter/>
            </a:ln>
          </p:spPr>
          <p:txBody>
            <a:bodyPr rtlCol="0" anchor="ctr"/>
            <a:lstStyle/>
            <a:p>
              <a:endParaRPr lang="zh-CN" altLang="en-US"/>
            </a:p>
          </p:txBody>
        </p:sp>
        <p:sp>
          <p:nvSpPr>
            <p:cNvPr id="102" name="任意多边形: 形状 101">
              <a:extLst>
                <a:ext uri="{FF2B5EF4-FFF2-40B4-BE49-F238E27FC236}">
                  <a16:creationId xmlns:a16="http://schemas.microsoft.com/office/drawing/2014/main" id="{A8357E5E-1B75-6344-8AE9-000E4251F418}"/>
                </a:ext>
              </a:extLst>
            </p:cNvPr>
            <p:cNvSpPr/>
            <p:nvPr/>
          </p:nvSpPr>
          <p:spPr>
            <a:xfrm flipV="1">
              <a:off x="2910487" y="3829182"/>
              <a:ext cx="50947" cy="67167"/>
            </a:xfrm>
            <a:custGeom>
              <a:avLst/>
              <a:gdLst>
                <a:gd name="connsiteX0" fmla="*/ -3576 w 53304"/>
                <a:gd name="connsiteY0" fmla="*/ 59535 h 67562"/>
                <a:gd name="connsiteX1" fmla="*/ -3153 w 53304"/>
                <a:gd name="connsiteY1" fmla="*/ 40096 h 67562"/>
                <a:gd name="connsiteX2" fmla="*/ -617 w 53304"/>
                <a:gd name="connsiteY2" fmla="*/ 24883 h 67562"/>
                <a:gd name="connsiteX3" fmla="*/ 12905 w 53304"/>
                <a:gd name="connsiteY3" fmla="*/ 10093 h 67562"/>
                <a:gd name="connsiteX4" fmla="*/ 26005 w 53304"/>
                <a:gd name="connsiteY4" fmla="*/ -4698 h 67562"/>
                <a:gd name="connsiteX5" fmla="*/ 37415 w 53304"/>
                <a:gd name="connsiteY5" fmla="*/ -4698 h 67562"/>
                <a:gd name="connsiteX6" fmla="*/ 48825 w 53304"/>
                <a:gd name="connsiteY6" fmla="*/ -4698 h 67562"/>
                <a:gd name="connsiteX7" fmla="*/ 48825 w 53304"/>
                <a:gd name="connsiteY7" fmla="*/ 10515 h 67562"/>
                <a:gd name="connsiteX8" fmla="*/ 20089 w 53304"/>
                <a:gd name="connsiteY8" fmla="*/ 57845 h 67562"/>
                <a:gd name="connsiteX9" fmla="*/ -3576 w 53304"/>
                <a:gd name="connsiteY9" fmla="*/ 59535 h 67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304" h="67562">
                  <a:moveTo>
                    <a:pt x="-3576" y="59535"/>
                  </a:moveTo>
                  <a:cubicBezTo>
                    <a:pt x="-4843" y="57422"/>
                    <a:pt x="-4843" y="48970"/>
                    <a:pt x="-3153" y="40096"/>
                  </a:cubicBezTo>
                  <a:lnTo>
                    <a:pt x="-617" y="24883"/>
                  </a:lnTo>
                  <a:lnTo>
                    <a:pt x="12905" y="10093"/>
                  </a:lnTo>
                  <a:lnTo>
                    <a:pt x="26005" y="-4698"/>
                  </a:lnTo>
                  <a:lnTo>
                    <a:pt x="37415" y="-4698"/>
                  </a:lnTo>
                  <a:lnTo>
                    <a:pt x="48825" y="-4698"/>
                  </a:lnTo>
                  <a:lnTo>
                    <a:pt x="48825" y="10515"/>
                  </a:lnTo>
                  <a:cubicBezTo>
                    <a:pt x="48825" y="32490"/>
                    <a:pt x="40373" y="46012"/>
                    <a:pt x="20089" y="57845"/>
                  </a:cubicBezTo>
                  <a:cubicBezTo>
                    <a:pt x="9525" y="63761"/>
                    <a:pt x="-617" y="64606"/>
                    <a:pt x="-3576" y="59535"/>
                  </a:cubicBezTo>
                  <a:close/>
                </a:path>
              </a:pathLst>
            </a:custGeom>
            <a:solidFill>
              <a:srgbClr val="FEFEFE"/>
            </a:solidFill>
            <a:ln w="422" cap="flat">
              <a:noFill/>
              <a:prstDash val="solid"/>
              <a:miter/>
            </a:ln>
          </p:spPr>
          <p:txBody>
            <a:bodyPr rtlCol="0" anchor="ctr"/>
            <a:lstStyle/>
            <a:p>
              <a:endParaRPr lang="zh-CN" altLang="en-US"/>
            </a:p>
          </p:txBody>
        </p:sp>
        <p:sp>
          <p:nvSpPr>
            <p:cNvPr id="103" name="任意多边形: 形状 102">
              <a:extLst>
                <a:ext uri="{FF2B5EF4-FFF2-40B4-BE49-F238E27FC236}">
                  <a16:creationId xmlns:a16="http://schemas.microsoft.com/office/drawing/2014/main" id="{69C4FFC0-A9AE-5EF3-F745-1F2E9CDCB0FB}"/>
                </a:ext>
              </a:extLst>
            </p:cNvPr>
            <p:cNvSpPr/>
            <p:nvPr/>
          </p:nvSpPr>
          <p:spPr>
            <a:xfrm flipV="1">
              <a:off x="3086636" y="3829131"/>
              <a:ext cx="52505" cy="67217"/>
            </a:xfrm>
            <a:custGeom>
              <a:avLst/>
              <a:gdLst>
                <a:gd name="connsiteX0" fmla="*/ 19214 w 54936"/>
                <a:gd name="connsiteY0" fmla="*/ 54041 h 67613"/>
                <a:gd name="connsiteX1" fmla="*/ -4874 w 54936"/>
                <a:gd name="connsiteY1" fmla="*/ 7980 h 67613"/>
                <a:gd name="connsiteX2" fmla="*/ -4874 w 54936"/>
                <a:gd name="connsiteY2" fmla="*/ -4698 h 67613"/>
                <a:gd name="connsiteX3" fmla="*/ 7381 w 54936"/>
                <a:gd name="connsiteY3" fmla="*/ -4698 h 67613"/>
                <a:gd name="connsiteX4" fmla="*/ 19214 w 54936"/>
                <a:gd name="connsiteY4" fmla="*/ -4698 h 67613"/>
                <a:gd name="connsiteX5" fmla="*/ 30624 w 54936"/>
                <a:gd name="connsiteY5" fmla="*/ 5867 h 67613"/>
                <a:gd name="connsiteX6" fmla="*/ 50063 w 54936"/>
                <a:gd name="connsiteY6" fmla="*/ 50661 h 67613"/>
                <a:gd name="connsiteX7" fmla="*/ 50063 w 54936"/>
                <a:gd name="connsiteY7" fmla="*/ 62916 h 67613"/>
                <a:gd name="connsiteX8" fmla="*/ 40766 w 54936"/>
                <a:gd name="connsiteY8" fmla="*/ 62916 h 67613"/>
                <a:gd name="connsiteX9" fmla="*/ 19214 w 54936"/>
                <a:gd name="connsiteY9" fmla="*/ 54041 h 6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936" h="67613">
                  <a:moveTo>
                    <a:pt x="19214" y="54041"/>
                  </a:moveTo>
                  <a:cubicBezTo>
                    <a:pt x="4423" y="43054"/>
                    <a:pt x="-4874" y="24883"/>
                    <a:pt x="-4874" y="7980"/>
                  </a:cubicBezTo>
                  <a:lnTo>
                    <a:pt x="-4874" y="-4698"/>
                  </a:lnTo>
                  <a:lnTo>
                    <a:pt x="7381" y="-4698"/>
                  </a:lnTo>
                  <a:lnTo>
                    <a:pt x="19214" y="-4698"/>
                  </a:lnTo>
                  <a:lnTo>
                    <a:pt x="30624" y="5867"/>
                  </a:lnTo>
                  <a:cubicBezTo>
                    <a:pt x="43301" y="17699"/>
                    <a:pt x="50063" y="32912"/>
                    <a:pt x="50063" y="50661"/>
                  </a:cubicBezTo>
                  <a:lnTo>
                    <a:pt x="50063" y="62916"/>
                  </a:lnTo>
                  <a:lnTo>
                    <a:pt x="40766" y="62916"/>
                  </a:lnTo>
                  <a:cubicBezTo>
                    <a:pt x="35272" y="62916"/>
                    <a:pt x="25553" y="58690"/>
                    <a:pt x="19214" y="54041"/>
                  </a:cubicBezTo>
                  <a:close/>
                </a:path>
              </a:pathLst>
            </a:custGeom>
            <a:solidFill>
              <a:srgbClr val="FEFEFE"/>
            </a:solidFill>
            <a:ln w="422" cap="flat">
              <a:noFill/>
              <a:prstDash val="solid"/>
              <a:miter/>
            </a:ln>
          </p:spPr>
          <p:txBody>
            <a:bodyPr rtlCol="0" anchor="ctr"/>
            <a:lstStyle/>
            <a:p>
              <a:endParaRPr lang="zh-CN" altLang="en-US"/>
            </a:p>
          </p:txBody>
        </p:sp>
        <p:sp>
          <p:nvSpPr>
            <p:cNvPr id="104" name="任意多边形: 形状 103">
              <a:extLst>
                <a:ext uri="{FF2B5EF4-FFF2-40B4-BE49-F238E27FC236}">
                  <a16:creationId xmlns:a16="http://schemas.microsoft.com/office/drawing/2014/main" id="{C9FDE1D3-3AB3-9905-45C5-694A1A1164FE}"/>
                </a:ext>
              </a:extLst>
            </p:cNvPr>
            <p:cNvSpPr/>
            <p:nvPr/>
          </p:nvSpPr>
          <p:spPr>
            <a:xfrm flipV="1">
              <a:off x="2844304" y="3854337"/>
              <a:ext cx="52505" cy="67217"/>
            </a:xfrm>
            <a:custGeom>
              <a:avLst/>
              <a:gdLst>
                <a:gd name="connsiteX0" fmla="*/ -4334 w 54936"/>
                <a:gd name="connsiteY0" fmla="*/ 50727 h 67613"/>
                <a:gd name="connsiteX1" fmla="*/ 15105 w 54936"/>
                <a:gd name="connsiteY1" fmla="*/ 5933 h 67613"/>
                <a:gd name="connsiteX2" fmla="*/ 26515 w 54936"/>
                <a:gd name="connsiteY2" fmla="*/ -4632 h 67613"/>
                <a:gd name="connsiteX3" fmla="*/ 38348 w 54936"/>
                <a:gd name="connsiteY3" fmla="*/ -4632 h 67613"/>
                <a:gd name="connsiteX4" fmla="*/ 50603 w 54936"/>
                <a:gd name="connsiteY4" fmla="*/ -4632 h 67613"/>
                <a:gd name="connsiteX5" fmla="*/ 50603 w 54936"/>
                <a:gd name="connsiteY5" fmla="*/ 8046 h 67613"/>
                <a:gd name="connsiteX6" fmla="*/ 44264 w 54936"/>
                <a:gd name="connsiteY6" fmla="*/ 33401 h 67613"/>
                <a:gd name="connsiteX7" fmla="*/ 4541 w 54936"/>
                <a:gd name="connsiteY7" fmla="*/ 62982 h 67613"/>
                <a:gd name="connsiteX8" fmla="*/ -4334 w 54936"/>
                <a:gd name="connsiteY8" fmla="*/ 62982 h 67613"/>
                <a:gd name="connsiteX9" fmla="*/ -4334 w 54936"/>
                <a:gd name="connsiteY9" fmla="*/ 50727 h 6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936" h="67613">
                  <a:moveTo>
                    <a:pt x="-4334" y="50727"/>
                  </a:moveTo>
                  <a:cubicBezTo>
                    <a:pt x="-4334" y="32978"/>
                    <a:pt x="2428" y="17765"/>
                    <a:pt x="15105" y="5933"/>
                  </a:cubicBezTo>
                  <a:lnTo>
                    <a:pt x="26515" y="-4632"/>
                  </a:lnTo>
                  <a:lnTo>
                    <a:pt x="38348" y="-4632"/>
                  </a:lnTo>
                  <a:lnTo>
                    <a:pt x="50603" y="-4632"/>
                  </a:lnTo>
                  <a:lnTo>
                    <a:pt x="50603" y="8046"/>
                  </a:lnTo>
                  <a:cubicBezTo>
                    <a:pt x="50603" y="15230"/>
                    <a:pt x="47645" y="26639"/>
                    <a:pt x="44264" y="33401"/>
                  </a:cubicBezTo>
                  <a:cubicBezTo>
                    <a:pt x="36657" y="48191"/>
                    <a:pt x="16796" y="62982"/>
                    <a:pt x="4541" y="62982"/>
                  </a:cubicBezTo>
                  <a:lnTo>
                    <a:pt x="-4334" y="62982"/>
                  </a:lnTo>
                  <a:lnTo>
                    <a:pt x="-4334" y="50727"/>
                  </a:lnTo>
                  <a:close/>
                </a:path>
              </a:pathLst>
            </a:custGeom>
            <a:solidFill>
              <a:srgbClr val="FEFEFE"/>
            </a:solidFill>
            <a:ln w="422" cap="flat">
              <a:noFill/>
              <a:prstDash val="solid"/>
              <a:miter/>
            </a:ln>
          </p:spPr>
          <p:txBody>
            <a:bodyPr rtlCol="0" anchor="ctr"/>
            <a:lstStyle/>
            <a:p>
              <a:endParaRPr lang="zh-CN" altLang="en-US"/>
            </a:p>
          </p:txBody>
        </p:sp>
        <p:sp>
          <p:nvSpPr>
            <p:cNvPr id="105" name="任意多边形: 形状 104">
              <a:extLst>
                <a:ext uri="{FF2B5EF4-FFF2-40B4-BE49-F238E27FC236}">
                  <a16:creationId xmlns:a16="http://schemas.microsoft.com/office/drawing/2014/main" id="{51708647-8F4A-B887-746C-6F156AC16BD8}"/>
                </a:ext>
              </a:extLst>
            </p:cNvPr>
            <p:cNvSpPr/>
            <p:nvPr/>
          </p:nvSpPr>
          <p:spPr>
            <a:xfrm flipV="1">
              <a:off x="3147220" y="3854337"/>
              <a:ext cx="56542" cy="67217"/>
            </a:xfrm>
            <a:custGeom>
              <a:avLst/>
              <a:gdLst>
                <a:gd name="connsiteX0" fmla="*/ 19497 w 59161"/>
                <a:gd name="connsiteY0" fmla="*/ 49459 h 67613"/>
                <a:gd name="connsiteX1" fmla="*/ -5013 w 59161"/>
                <a:gd name="connsiteY1" fmla="*/ 1284 h 67613"/>
                <a:gd name="connsiteX2" fmla="*/ -5013 w 59161"/>
                <a:gd name="connsiteY2" fmla="*/ -4632 h 67613"/>
                <a:gd name="connsiteX3" fmla="*/ 5552 w 59161"/>
                <a:gd name="connsiteY3" fmla="*/ -4632 h 67613"/>
                <a:gd name="connsiteX4" fmla="*/ 45275 w 59161"/>
                <a:gd name="connsiteY4" fmla="*/ 20723 h 67613"/>
                <a:gd name="connsiteX5" fmla="*/ 54149 w 59161"/>
                <a:gd name="connsiteY5" fmla="*/ 49882 h 67613"/>
                <a:gd name="connsiteX6" fmla="*/ 54149 w 59161"/>
                <a:gd name="connsiteY6" fmla="*/ 62982 h 67613"/>
                <a:gd name="connsiteX7" fmla="*/ 44430 w 59161"/>
                <a:gd name="connsiteY7" fmla="*/ 62982 h 67613"/>
                <a:gd name="connsiteX8" fmla="*/ 34287 w 59161"/>
                <a:gd name="connsiteY8" fmla="*/ 62982 h 67613"/>
                <a:gd name="connsiteX9" fmla="*/ 19497 w 59161"/>
                <a:gd name="connsiteY9" fmla="*/ 49459 h 6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9161" h="67613">
                  <a:moveTo>
                    <a:pt x="19497" y="49459"/>
                  </a:moveTo>
                  <a:cubicBezTo>
                    <a:pt x="5552" y="36781"/>
                    <a:pt x="-5013" y="15652"/>
                    <a:pt x="-5013" y="1284"/>
                  </a:cubicBezTo>
                  <a:lnTo>
                    <a:pt x="-5013" y="-4632"/>
                  </a:lnTo>
                  <a:lnTo>
                    <a:pt x="5552" y="-4632"/>
                  </a:lnTo>
                  <a:cubicBezTo>
                    <a:pt x="22455" y="-4632"/>
                    <a:pt x="35555" y="3820"/>
                    <a:pt x="45275" y="20723"/>
                  </a:cubicBezTo>
                  <a:cubicBezTo>
                    <a:pt x="49923" y="29597"/>
                    <a:pt x="54149" y="42698"/>
                    <a:pt x="54149" y="49882"/>
                  </a:cubicBezTo>
                  <a:lnTo>
                    <a:pt x="54149" y="62982"/>
                  </a:lnTo>
                  <a:lnTo>
                    <a:pt x="44430" y="62982"/>
                  </a:lnTo>
                  <a:lnTo>
                    <a:pt x="34287" y="62982"/>
                  </a:lnTo>
                  <a:lnTo>
                    <a:pt x="19497" y="49459"/>
                  </a:lnTo>
                  <a:close/>
                </a:path>
              </a:pathLst>
            </a:custGeom>
            <a:solidFill>
              <a:srgbClr val="FEFEFE"/>
            </a:solidFill>
            <a:ln w="422" cap="flat">
              <a:noFill/>
              <a:prstDash val="solid"/>
              <a:miter/>
            </a:ln>
          </p:spPr>
          <p:txBody>
            <a:bodyPr rtlCol="0" anchor="ctr"/>
            <a:lstStyle/>
            <a:p>
              <a:endParaRPr lang="zh-CN" altLang="en-US"/>
            </a:p>
          </p:txBody>
        </p:sp>
        <p:sp>
          <p:nvSpPr>
            <p:cNvPr id="106" name="任意多边形: 形状 105">
              <a:extLst>
                <a:ext uri="{FF2B5EF4-FFF2-40B4-BE49-F238E27FC236}">
                  <a16:creationId xmlns:a16="http://schemas.microsoft.com/office/drawing/2014/main" id="{84FE66E1-8A5E-96C4-C7FB-7969C1911DD0}"/>
                </a:ext>
              </a:extLst>
            </p:cNvPr>
            <p:cNvSpPr/>
            <p:nvPr/>
          </p:nvSpPr>
          <p:spPr>
            <a:xfrm flipV="1">
              <a:off x="3040997" y="3921555"/>
              <a:ext cx="53715" cy="71418"/>
            </a:xfrm>
            <a:custGeom>
              <a:avLst/>
              <a:gdLst>
                <a:gd name="connsiteX0" fmla="*/ 15934 w 56203"/>
                <a:gd name="connsiteY0" fmla="*/ 53866 h 71839"/>
                <a:gd name="connsiteX1" fmla="*/ 298 w 56203"/>
                <a:gd name="connsiteY1" fmla="*/ 39921 h 71839"/>
                <a:gd name="connsiteX2" fmla="*/ -2238 w 56203"/>
                <a:gd name="connsiteY2" fmla="*/ 17947 h 71839"/>
                <a:gd name="connsiteX3" fmla="*/ -4773 w 56203"/>
                <a:gd name="connsiteY3" fmla="*/ -4451 h 71839"/>
                <a:gd name="connsiteX4" fmla="*/ 1566 w 56203"/>
                <a:gd name="connsiteY4" fmla="*/ -4451 h 71839"/>
                <a:gd name="connsiteX5" fmla="*/ 21427 w 56203"/>
                <a:gd name="connsiteY5" fmla="*/ 2311 h 71839"/>
                <a:gd name="connsiteX6" fmla="*/ 34527 w 56203"/>
                <a:gd name="connsiteY6" fmla="*/ 9072 h 71839"/>
                <a:gd name="connsiteX7" fmla="*/ 42979 w 56203"/>
                <a:gd name="connsiteY7" fmla="*/ 25130 h 71839"/>
                <a:gd name="connsiteX8" fmla="*/ 51431 w 56203"/>
                <a:gd name="connsiteY8" fmla="*/ 54711 h 71839"/>
                <a:gd name="connsiteX9" fmla="*/ 51431 w 56203"/>
                <a:gd name="connsiteY9" fmla="*/ 67389 h 71839"/>
                <a:gd name="connsiteX10" fmla="*/ 41711 w 56203"/>
                <a:gd name="connsiteY10" fmla="*/ 67389 h 71839"/>
                <a:gd name="connsiteX11" fmla="*/ 31569 w 56203"/>
                <a:gd name="connsiteY11" fmla="*/ 67389 h 71839"/>
                <a:gd name="connsiteX12" fmla="*/ 15934 w 56203"/>
                <a:gd name="connsiteY12" fmla="*/ 53866 h 71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6203" h="71839">
                  <a:moveTo>
                    <a:pt x="15934" y="53866"/>
                  </a:moveTo>
                  <a:lnTo>
                    <a:pt x="298" y="39921"/>
                  </a:lnTo>
                  <a:lnTo>
                    <a:pt x="-2238" y="17947"/>
                  </a:lnTo>
                  <a:lnTo>
                    <a:pt x="-4773" y="-4451"/>
                  </a:lnTo>
                  <a:lnTo>
                    <a:pt x="1566" y="-4451"/>
                  </a:lnTo>
                  <a:cubicBezTo>
                    <a:pt x="4946" y="-4451"/>
                    <a:pt x="13821" y="-1492"/>
                    <a:pt x="21427" y="2311"/>
                  </a:cubicBezTo>
                  <a:lnTo>
                    <a:pt x="34527" y="9072"/>
                  </a:lnTo>
                  <a:lnTo>
                    <a:pt x="42979" y="25130"/>
                  </a:lnTo>
                  <a:cubicBezTo>
                    <a:pt x="47627" y="34427"/>
                    <a:pt x="51431" y="47528"/>
                    <a:pt x="51431" y="54711"/>
                  </a:cubicBezTo>
                  <a:lnTo>
                    <a:pt x="51431" y="67389"/>
                  </a:lnTo>
                  <a:lnTo>
                    <a:pt x="41711" y="67389"/>
                  </a:lnTo>
                  <a:lnTo>
                    <a:pt x="31569" y="67389"/>
                  </a:lnTo>
                  <a:lnTo>
                    <a:pt x="15934" y="53866"/>
                  </a:lnTo>
                  <a:close/>
                </a:path>
              </a:pathLst>
            </a:custGeom>
            <a:solidFill>
              <a:srgbClr val="FEFEFE"/>
            </a:solidFill>
            <a:ln w="422" cap="flat">
              <a:noFill/>
              <a:prstDash val="solid"/>
              <a:miter/>
            </a:ln>
          </p:spPr>
          <p:txBody>
            <a:bodyPr rtlCol="0" anchor="ctr"/>
            <a:lstStyle/>
            <a:p>
              <a:endParaRPr lang="zh-CN" altLang="en-US"/>
            </a:p>
          </p:txBody>
        </p:sp>
        <p:sp>
          <p:nvSpPr>
            <p:cNvPr id="107" name="任意多边形: 形状 106">
              <a:extLst>
                <a:ext uri="{FF2B5EF4-FFF2-40B4-BE49-F238E27FC236}">
                  <a16:creationId xmlns:a16="http://schemas.microsoft.com/office/drawing/2014/main" id="{C6476973-B1AC-BCCD-129F-BBD03FE8EB18}"/>
                </a:ext>
              </a:extLst>
            </p:cNvPr>
            <p:cNvSpPr/>
            <p:nvPr/>
          </p:nvSpPr>
          <p:spPr>
            <a:xfrm flipV="1">
              <a:off x="2965471" y="3946761"/>
              <a:ext cx="40388" cy="79819"/>
            </a:xfrm>
            <a:custGeom>
              <a:avLst/>
              <a:gdLst>
                <a:gd name="connsiteX0" fmla="*/ -4590 w 42258"/>
                <a:gd name="connsiteY0" fmla="*/ 50140 h 80291"/>
                <a:gd name="connsiteX1" fmla="*/ 24146 w 42258"/>
                <a:gd name="connsiteY1" fmla="*/ -4374 h 80291"/>
                <a:gd name="connsiteX2" fmla="*/ 37669 w 42258"/>
                <a:gd name="connsiteY2" fmla="*/ 22249 h 80291"/>
                <a:gd name="connsiteX3" fmla="*/ 904 w 42258"/>
                <a:gd name="connsiteY3" fmla="*/ 75918 h 80291"/>
                <a:gd name="connsiteX4" fmla="*/ -4590 w 42258"/>
                <a:gd name="connsiteY4" fmla="*/ 75918 h 80291"/>
                <a:gd name="connsiteX5" fmla="*/ -4590 w 42258"/>
                <a:gd name="connsiteY5" fmla="*/ 50140 h 80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258" h="80291">
                  <a:moveTo>
                    <a:pt x="-4590" y="50140"/>
                  </a:moveTo>
                  <a:cubicBezTo>
                    <a:pt x="-4590" y="16333"/>
                    <a:pt x="6397" y="-4374"/>
                    <a:pt x="24146" y="-4374"/>
                  </a:cubicBezTo>
                  <a:cubicBezTo>
                    <a:pt x="33865" y="-4374"/>
                    <a:pt x="37669" y="3233"/>
                    <a:pt x="37669" y="22249"/>
                  </a:cubicBezTo>
                  <a:cubicBezTo>
                    <a:pt x="37669" y="43379"/>
                    <a:pt x="15272" y="75495"/>
                    <a:pt x="904" y="75918"/>
                  </a:cubicBezTo>
                  <a:lnTo>
                    <a:pt x="-4590" y="75918"/>
                  </a:lnTo>
                  <a:lnTo>
                    <a:pt x="-4590" y="50140"/>
                  </a:lnTo>
                  <a:close/>
                </a:path>
              </a:pathLst>
            </a:custGeom>
            <a:solidFill>
              <a:srgbClr val="FEFEFE"/>
            </a:solidFill>
            <a:ln w="422" cap="flat">
              <a:noFill/>
              <a:prstDash val="solid"/>
              <a:miter/>
            </a:ln>
          </p:spPr>
          <p:txBody>
            <a:bodyPr rtlCol="0" anchor="ctr"/>
            <a:lstStyle/>
            <a:p>
              <a:endParaRPr lang="zh-CN" altLang="en-US"/>
            </a:p>
          </p:txBody>
        </p:sp>
        <p:sp>
          <p:nvSpPr>
            <p:cNvPr id="108" name="任意多边形: 形状 107">
              <a:extLst>
                <a:ext uri="{FF2B5EF4-FFF2-40B4-BE49-F238E27FC236}">
                  <a16:creationId xmlns:a16="http://schemas.microsoft.com/office/drawing/2014/main" id="{46C65404-54DE-E9AF-0589-5BA611638D63}"/>
                </a:ext>
              </a:extLst>
            </p:cNvPr>
            <p:cNvSpPr/>
            <p:nvPr/>
          </p:nvSpPr>
          <p:spPr>
            <a:xfrm flipV="1">
              <a:off x="2864498" y="3950961"/>
              <a:ext cx="52908" cy="67217"/>
            </a:xfrm>
            <a:custGeom>
              <a:avLst/>
              <a:gdLst>
                <a:gd name="connsiteX0" fmla="*/ -4379 w 55358"/>
                <a:gd name="connsiteY0" fmla="*/ 45064 h 67613"/>
                <a:gd name="connsiteX1" fmla="*/ -4379 w 55358"/>
                <a:gd name="connsiteY1" fmla="*/ 27315 h 67613"/>
                <a:gd name="connsiteX2" fmla="*/ 8721 w 55358"/>
                <a:gd name="connsiteY2" fmla="*/ 11257 h 67613"/>
                <a:gd name="connsiteX3" fmla="*/ 21399 w 55358"/>
                <a:gd name="connsiteY3" fmla="*/ -4379 h 67613"/>
                <a:gd name="connsiteX4" fmla="*/ 36189 w 55358"/>
                <a:gd name="connsiteY4" fmla="*/ -4379 h 67613"/>
                <a:gd name="connsiteX5" fmla="*/ 50980 w 55358"/>
                <a:gd name="connsiteY5" fmla="*/ -4379 h 67613"/>
                <a:gd name="connsiteX6" fmla="*/ 48022 w 55358"/>
                <a:gd name="connsiteY6" fmla="*/ 11679 h 67613"/>
                <a:gd name="connsiteX7" fmla="*/ 31963 w 55358"/>
                <a:gd name="connsiteY7" fmla="*/ 48867 h 67613"/>
                <a:gd name="connsiteX8" fmla="*/ 2382 w 55358"/>
                <a:gd name="connsiteY8" fmla="*/ 63235 h 67613"/>
                <a:gd name="connsiteX9" fmla="*/ -4379 w 55358"/>
                <a:gd name="connsiteY9" fmla="*/ 63235 h 67613"/>
                <a:gd name="connsiteX10" fmla="*/ -4379 w 55358"/>
                <a:gd name="connsiteY10" fmla="*/ 45064 h 6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5358" h="67613">
                  <a:moveTo>
                    <a:pt x="-4379" y="45064"/>
                  </a:moveTo>
                  <a:lnTo>
                    <a:pt x="-4379" y="27315"/>
                  </a:lnTo>
                  <a:lnTo>
                    <a:pt x="8721" y="11257"/>
                  </a:lnTo>
                  <a:lnTo>
                    <a:pt x="21399" y="-4379"/>
                  </a:lnTo>
                  <a:lnTo>
                    <a:pt x="36189" y="-4379"/>
                  </a:lnTo>
                  <a:lnTo>
                    <a:pt x="50980" y="-4379"/>
                  </a:lnTo>
                  <a:lnTo>
                    <a:pt x="48022" y="11679"/>
                  </a:lnTo>
                  <a:cubicBezTo>
                    <a:pt x="45064" y="28160"/>
                    <a:pt x="39570" y="41260"/>
                    <a:pt x="31963" y="48867"/>
                  </a:cubicBezTo>
                  <a:cubicBezTo>
                    <a:pt x="24779" y="56051"/>
                    <a:pt x="9566" y="63235"/>
                    <a:pt x="2382" y="63235"/>
                  </a:cubicBezTo>
                  <a:lnTo>
                    <a:pt x="-4379" y="63235"/>
                  </a:lnTo>
                  <a:lnTo>
                    <a:pt x="-4379" y="45064"/>
                  </a:lnTo>
                  <a:close/>
                </a:path>
              </a:pathLst>
            </a:custGeom>
            <a:solidFill>
              <a:srgbClr val="FEFEFE"/>
            </a:solidFill>
            <a:ln w="422" cap="flat">
              <a:noFill/>
              <a:prstDash val="solid"/>
              <a:miter/>
            </a:ln>
          </p:spPr>
          <p:txBody>
            <a:bodyPr rtlCol="0" anchor="ctr"/>
            <a:lstStyle/>
            <a:p>
              <a:endParaRPr lang="zh-CN" altLang="en-US"/>
            </a:p>
          </p:txBody>
        </p:sp>
        <p:sp>
          <p:nvSpPr>
            <p:cNvPr id="109" name="任意多边形: 形状 108">
              <a:extLst>
                <a:ext uri="{FF2B5EF4-FFF2-40B4-BE49-F238E27FC236}">
                  <a16:creationId xmlns:a16="http://schemas.microsoft.com/office/drawing/2014/main" id="{32731206-AF99-1B68-2C6C-2513306AB8A3}"/>
                </a:ext>
              </a:extLst>
            </p:cNvPr>
            <p:cNvSpPr/>
            <p:nvPr/>
          </p:nvSpPr>
          <p:spPr>
            <a:xfrm flipV="1">
              <a:off x="3118949" y="3950961"/>
              <a:ext cx="52505" cy="72256"/>
            </a:xfrm>
            <a:custGeom>
              <a:avLst/>
              <a:gdLst>
                <a:gd name="connsiteX0" fmla="*/ 26748 w 54936"/>
                <a:gd name="connsiteY0" fmla="*/ 63241 h 72684"/>
                <a:gd name="connsiteX1" fmla="*/ 6887 w 54936"/>
                <a:gd name="connsiteY1" fmla="*/ 45915 h 72684"/>
                <a:gd name="connsiteX2" fmla="*/ -4946 w 54936"/>
                <a:gd name="connsiteY2" fmla="*/ 32815 h 72684"/>
                <a:gd name="connsiteX3" fmla="*/ -4946 w 54936"/>
                <a:gd name="connsiteY3" fmla="*/ 14221 h 72684"/>
                <a:gd name="connsiteX4" fmla="*/ -4946 w 54936"/>
                <a:gd name="connsiteY4" fmla="*/ -4372 h 72684"/>
                <a:gd name="connsiteX5" fmla="*/ 8155 w 54936"/>
                <a:gd name="connsiteY5" fmla="*/ -1414 h 72684"/>
                <a:gd name="connsiteX6" fmla="*/ 49991 w 54936"/>
                <a:gd name="connsiteY6" fmla="*/ 53522 h 72684"/>
                <a:gd name="connsiteX7" fmla="*/ 49991 w 54936"/>
                <a:gd name="connsiteY7" fmla="*/ 68312 h 72684"/>
                <a:gd name="connsiteX8" fmla="*/ 42807 w 54936"/>
                <a:gd name="connsiteY8" fmla="*/ 68312 h 72684"/>
                <a:gd name="connsiteX9" fmla="*/ 26748 w 54936"/>
                <a:gd name="connsiteY9" fmla="*/ 63241 h 72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936" h="72684">
                  <a:moveTo>
                    <a:pt x="26748" y="63241"/>
                  </a:moveTo>
                  <a:cubicBezTo>
                    <a:pt x="22100" y="60706"/>
                    <a:pt x="13226" y="52677"/>
                    <a:pt x="6887" y="45915"/>
                  </a:cubicBezTo>
                  <a:lnTo>
                    <a:pt x="-4946" y="32815"/>
                  </a:lnTo>
                  <a:lnTo>
                    <a:pt x="-4946" y="14221"/>
                  </a:lnTo>
                  <a:lnTo>
                    <a:pt x="-4946" y="-4372"/>
                  </a:lnTo>
                  <a:lnTo>
                    <a:pt x="8155" y="-1414"/>
                  </a:lnTo>
                  <a:cubicBezTo>
                    <a:pt x="33087" y="4079"/>
                    <a:pt x="49991" y="26476"/>
                    <a:pt x="49991" y="53522"/>
                  </a:cubicBezTo>
                  <a:lnTo>
                    <a:pt x="49991" y="68312"/>
                  </a:lnTo>
                  <a:lnTo>
                    <a:pt x="42807" y="68312"/>
                  </a:lnTo>
                  <a:cubicBezTo>
                    <a:pt x="38581" y="68312"/>
                    <a:pt x="31397" y="65777"/>
                    <a:pt x="26748" y="63241"/>
                  </a:cubicBezTo>
                  <a:close/>
                </a:path>
              </a:pathLst>
            </a:custGeom>
            <a:solidFill>
              <a:srgbClr val="FEFEFE"/>
            </a:solidFill>
            <a:ln w="422" cap="flat">
              <a:noFill/>
              <a:prstDash val="solid"/>
              <a:miter/>
            </a:ln>
          </p:spPr>
          <p:txBody>
            <a:bodyPr rtlCol="0" anchor="ctr"/>
            <a:lstStyle/>
            <a:p>
              <a:endParaRPr lang="zh-CN" altLang="en-US"/>
            </a:p>
          </p:txBody>
        </p:sp>
        <p:sp>
          <p:nvSpPr>
            <p:cNvPr id="110" name="任意多边形: 形状 109">
              <a:extLst>
                <a:ext uri="{FF2B5EF4-FFF2-40B4-BE49-F238E27FC236}">
                  <a16:creationId xmlns:a16="http://schemas.microsoft.com/office/drawing/2014/main" id="{CE537228-8A99-764E-775D-A89BBEB171D1}"/>
                </a:ext>
              </a:extLst>
            </p:cNvPr>
            <p:cNvSpPr/>
            <p:nvPr/>
          </p:nvSpPr>
          <p:spPr>
            <a:xfrm flipV="1">
              <a:off x="3453770" y="4056275"/>
              <a:ext cx="28480" cy="54326"/>
            </a:xfrm>
            <a:custGeom>
              <a:avLst/>
              <a:gdLst>
                <a:gd name="connsiteX0" fmla="*/ -1439 w 29797"/>
                <a:gd name="connsiteY0" fmla="*/ 39406 h 54647"/>
                <a:gd name="connsiteX1" fmla="*/ -5665 w 29797"/>
                <a:gd name="connsiteY1" fmla="*/ 27996 h 54647"/>
                <a:gd name="connsiteX2" fmla="*/ -3129 w 29797"/>
                <a:gd name="connsiteY2" fmla="*/ 11938 h 54647"/>
                <a:gd name="connsiteX3" fmla="*/ -171 w 29797"/>
                <a:gd name="connsiteY3" fmla="*/ -4120 h 54647"/>
                <a:gd name="connsiteX4" fmla="*/ 7013 w 29797"/>
                <a:gd name="connsiteY4" fmla="*/ -4120 h 54647"/>
                <a:gd name="connsiteX5" fmla="*/ 14619 w 29797"/>
                <a:gd name="connsiteY5" fmla="*/ -4120 h 54647"/>
                <a:gd name="connsiteX6" fmla="*/ 19268 w 29797"/>
                <a:gd name="connsiteY6" fmla="*/ 6445 h 54647"/>
                <a:gd name="connsiteX7" fmla="*/ 20113 w 29797"/>
                <a:gd name="connsiteY7" fmla="*/ 42787 h 54647"/>
                <a:gd name="connsiteX8" fmla="*/ -1439 w 29797"/>
                <a:gd name="connsiteY8" fmla="*/ 39406 h 54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797" h="54647">
                  <a:moveTo>
                    <a:pt x="-1439" y="39406"/>
                  </a:moveTo>
                  <a:lnTo>
                    <a:pt x="-5665" y="27996"/>
                  </a:lnTo>
                  <a:lnTo>
                    <a:pt x="-3129" y="11938"/>
                  </a:lnTo>
                  <a:lnTo>
                    <a:pt x="-171" y="-4120"/>
                  </a:lnTo>
                  <a:lnTo>
                    <a:pt x="7013" y="-4120"/>
                  </a:lnTo>
                  <a:lnTo>
                    <a:pt x="14619" y="-4120"/>
                  </a:lnTo>
                  <a:lnTo>
                    <a:pt x="19268" y="6445"/>
                  </a:lnTo>
                  <a:cubicBezTo>
                    <a:pt x="25607" y="19967"/>
                    <a:pt x="25607" y="31800"/>
                    <a:pt x="20113" y="42787"/>
                  </a:cubicBezTo>
                  <a:cubicBezTo>
                    <a:pt x="13774" y="54197"/>
                    <a:pt x="3632" y="52929"/>
                    <a:pt x="-1439" y="39406"/>
                  </a:cubicBezTo>
                  <a:close/>
                </a:path>
              </a:pathLst>
            </a:custGeom>
            <a:solidFill>
              <a:srgbClr val="FEFEFE"/>
            </a:solidFill>
            <a:ln w="422" cap="flat">
              <a:noFill/>
              <a:prstDash val="solid"/>
              <a:miter/>
            </a:ln>
          </p:spPr>
          <p:txBody>
            <a:bodyPr rtlCol="0" anchor="ctr"/>
            <a:lstStyle/>
            <a:p>
              <a:endParaRPr lang="zh-CN" altLang="en-US"/>
            </a:p>
          </p:txBody>
        </p:sp>
        <p:sp>
          <p:nvSpPr>
            <p:cNvPr id="111" name="任意多边形: 形状 110">
              <a:extLst>
                <a:ext uri="{FF2B5EF4-FFF2-40B4-BE49-F238E27FC236}">
                  <a16:creationId xmlns:a16="http://schemas.microsoft.com/office/drawing/2014/main" id="{861A3BA9-6473-100F-6CC5-C2195D6CC129}"/>
                </a:ext>
              </a:extLst>
            </p:cNvPr>
            <p:cNvSpPr/>
            <p:nvPr/>
          </p:nvSpPr>
          <p:spPr>
            <a:xfrm flipV="1">
              <a:off x="3195686" y="4060188"/>
              <a:ext cx="53715" cy="71418"/>
            </a:xfrm>
            <a:custGeom>
              <a:avLst/>
              <a:gdLst>
                <a:gd name="connsiteX0" fmla="*/ 26153 w 56203"/>
                <a:gd name="connsiteY0" fmla="*/ 59723 h 71839"/>
                <a:gd name="connsiteX1" fmla="*/ 3756 w 56203"/>
                <a:gd name="connsiteY1" fmla="*/ 39016 h 71839"/>
                <a:gd name="connsiteX2" fmla="*/ -5118 w 56203"/>
                <a:gd name="connsiteY2" fmla="*/ 26339 h 71839"/>
                <a:gd name="connsiteX3" fmla="*/ -5118 w 56203"/>
                <a:gd name="connsiteY3" fmla="*/ 11126 h 71839"/>
                <a:gd name="connsiteX4" fmla="*/ -5118 w 56203"/>
                <a:gd name="connsiteY4" fmla="*/ -4088 h 71839"/>
                <a:gd name="connsiteX5" fmla="*/ 1644 w 56203"/>
                <a:gd name="connsiteY5" fmla="*/ -4088 h 71839"/>
                <a:gd name="connsiteX6" fmla="*/ 40521 w 56203"/>
                <a:gd name="connsiteY6" fmla="*/ 17464 h 71839"/>
                <a:gd name="connsiteX7" fmla="*/ 48551 w 56203"/>
                <a:gd name="connsiteY7" fmla="*/ 47045 h 71839"/>
                <a:gd name="connsiteX8" fmla="*/ 51086 w 56203"/>
                <a:gd name="connsiteY8" fmla="*/ 67752 h 71839"/>
                <a:gd name="connsiteX9" fmla="*/ 45170 w 56203"/>
                <a:gd name="connsiteY9" fmla="*/ 67752 h 71839"/>
                <a:gd name="connsiteX10" fmla="*/ 26153 w 56203"/>
                <a:gd name="connsiteY10" fmla="*/ 59723 h 71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6203" h="71839">
                  <a:moveTo>
                    <a:pt x="26153" y="59723"/>
                  </a:moveTo>
                  <a:cubicBezTo>
                    <a:pt x="18970" y="55497"/>
                    <a:pt x="8827" y="45778"/>
                    <a:pt x="3756" y="39016"/>
                  </a:cubicBezTo>
                  <a:lnTo>
                    <a:pt x="-5118" y="26339"/>
                  </a:lnTo>
                  <a:lnTo>
                    <a:pt x="-5118" y="11126"/>
                  </a:lnTo>
                  <a:lnTo>
                    <a:pt x="-5118" y="-4088"/>
                  </a:lnTo>
                  <a:lnTo>
                    <a:pt x="1644" y="-4088"/>
                  </a:lnTo>
                  <a:cubicBezTo>
                    <a:pt x="12631" y="-4088"/>
                    <a:pt x="34605" y="8167"/>
                    <a:pt x="40521" y="17464"/>
                  </a:cubicBezTo>
                  <a:cubicBezTo>
                    <a:pt x="43480" y="22113"/>
                    <a:pt x="47283" y="35636"/>
                    <a:pt x="48551" y="47045"/>
                  </a:cubicBezTo>
                  <a:lnTo>
                    <a:pt x="51086" y="67752"/>
                  </a:lnTo>
                  <a:lnTo>
                    <a:pt x="45170" y="67752"/>
                  </a:lnTo>
                  <a:cubicBezTo>
                    <a:pt x="41789" y="67752"/>
                    <a:pt x="33337" y="63949"/>
                    <a:pt x="26153" y="59723"/>
                  </a:cubicBezTo>
                  <a:close/>
                </a:path>
              </a:pathLst>
            </a:custGeom>
            <a:solidFill>
              <a:srgbClr val="FEFEFE"/>
            </a:solidFill>
            <a:ln w="422" cap="flat">
              <a:noFill/>
              <a:prstDash val="solid"/>
              <a:miter/>
            </a:ln>
          </p:spPr>
          <p:txBody>
            <a:bodyPr rtlCol="0" anchor="ctr"/>
            <a:lstStyle/>
            <a:p>
              <a:endParaRPr lang="zh-CN" altLang="en-US"/>
            </a:p>
          </p:txBody>
        </p:sp>
        <p:sp>
          <p:nvSpPr>
            <p:cNvPr id="112" name="任意多边形: 形状 111">
              <a:extLst>
                <a:ext uri="{FF2B5EF4-FFF2-40B4-BE49-F238E27FC236}">
                  <a16:creationId xmlns:a16="http://schemas.microsoft.com/office/drawing/2014/main" id="{8C828B86-88EA-47B9-D10A-18C5AE4ABB39}"/>
                </a:ext>
              </a:extLst>
            </p:cNvPr>
            <p:cNvSpPr/>
            <p:nvPr/>
          </p:nvSpPr>
          <p:spPr>
            <a:xfrm flipV="1">
              <a:off x="3676313" y="4069093"/>
              <a:ext cx="153881" cy="335578"/>
            </a:xfrm>
            <a:custGeom>
              <a:avLst/>
              <a:gdLst>
                <a:gd name="connsiteX0" fmla="*/ 40184 w 161005"/>
                <a:gd name="connsiteY0" fmla="*/ 329702 h 337561"/>
                <a:gd name="connsiteX1" fmla="*/ -384 w 161005"/>
                <a:gd name="connsiteY1" fmla="*/ 291246 h 337561"/>
                <a:gd name="connsiteX2" fmla="*/ -6300 w 161005"/>
                <a:gd name="connsiteY2" fmla="*/ 279837 h 337561"/>
                <a:gd name="connsiteX3" fmla="*/ -6300 w 161005"/>
                <a:gd name="connsiteY3" fmla="*/ 137848 h 337561"/>
                <a:gd name="connsiteX4" fmla="*/ -6300 w 161005"/>
                <a:gd name="connsiteY4" fmla="*/ -3718 h 337561"/>
                <a:gd name="connsiteX5" fmla="*/ 74413 w 161005"/>
                <a:gd name="connsiteY5" fmla="*/ -3718 h 337561"/>
                <a:gd name="connsiteX6" fmla="*/ 154705 w 161005"/>
                <a:gd name="connsiteY6" fmla="*/ -3718 h 337561"/>
                <a:gd name="connsiteX7" fmla="*/ 153437 w 161005"/>
                <a:gd name="connsiteY7" fmla="*/ 139116 h 337561"/>
                <a:gd name="connsiteX8" fmla="*/ 152169 w 161005"/>
                <a:gd name="connsiteY8" fmla="*/ 281527 h 337561"/>
                <a:gd name="connsiteX9" fmla="*/ 143717 w 161005"/>
                <a:gd name="connsiteY9" fmla="*/ 294205 h 337561"/>
                <a:gd name="connsiteX10" fmla="*/ 103994 w 161005"/>
                <a:gd name="connsiteY10" fmla="*/ 328434 h 337561"/>
                <a:gd name="connsiteX11" fmla="*/ 40184 w 161005"/>
                <a:gd name="connsiteY11" fmla="*/ 329702 h 337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1005" h="337561">
                  <a:moveTo>
                    <a:pt x="40184" y="329702"/>
                  </a:moveTo>
                  <a:cubicBezTo>
                    <a:pt x="26661" y="324208"/>
                    <a:pt x="7222" y="306037"/>
                    <a:pt x="-384" y="291246"/>
                  </a:cubicBezTo>
                  <a:lnTo>
                    <a:pt x="-6300" y="279837"/>
                  </a:lnTo>
                  <a:lnTo>
                    <a:pt x="-6300" y="137848"/>
                  </a:lnTo>
                  <a:lnTo>
                    <a:pt x="-6300" y="-3718"/>
                  </a:lnTo>
                  <a:lnTo>
                    <a:pt x="74413" y="-3718"/>
                  </a:lnTo>
                  <a:lnTo>
                    <a:pt x="154705" y="-3718"/>
                  </a:lnTo>
                  <a:lnTo>
                    <a:pt x="153437" y="139116"/>
                  </a:lnTo>
                  <a:lnTo>
                    <a:pt x="152169" y="281527"/>
                  </a:lnTo>
                  <a:lnTo>
                    <a:pt x="143717" y="294205"/>
                  </a:lnTo>
                  <a:cubicBezTo>
                    <a:pt x="132308" y="311531"/>
                    <a:pt x="120898" y="321250"/>
                    <a:pt x="103994" y="328434"/>
                  </a:cubicBezTo>
                  <a:cubicBezTo>
                    <a:pt x="87936" y="335195"/>
                    <a:pt x="55820" y="335618"/>
                    <a:pt x="40184" y="329702"/>
                  </a:cubicBezTo>
                  <a:close/>
                </a:path>
              </a:pathLst>
            </a:custGeom>
            <a:solidFill>
              <a:srgbClr val="FEFEFE"/>
            </a:solidFill>
            <a:ln w="422" cap="flat">
              <a:noFill/>
              <a:prstDash val="solid"/>
              <a:miter/>
            </a:ln>
          </p:spPr>
          <p:txBody>
            <a:bodyPr rtlCol="0" anchor="ctr"/>
            <a:lstStyle/>
            <a:p>
              <a:endParaRPr lang="zh-CN" altLang="en-US"/>
            </a:p>
          </p:txBody>
        </p:sp>
        <p:sp>
          <p:nvSpPr>
            <p:cNvPr id="113" name="任意多边形: 形状 112">
              <a:extLst>
                <a:ext uri="{FF2B5EF4-FFF2-40B4-BE49-F238E27FC236}">
                  <a16:creationId xmlns:a16="http://schemas.microsoft.com/office/drawing/2014/main" id="{B030F141-1DD0-8B14-2F1E-14EDE2D8DD30}"/>
                </a:ext>
              </a:extLst>
            </p:cNvPr>
            <p:cNvSpPr/>
            <p:nvPr/>
          </p:nvSpPr>
          <p:spPr>
            <a:xfrm flipV="1">
              <a:off x="3417824" y="4097996"/>
              <a:ext cx="28271" cy="54613"/>
            </a:xfrm>
            <a:custGeom>
              <a:avLst/>
              <a:gdLst>
                <a:gd name="connsiteX0" fmla="*/ -5585 w 29580"/>
                <a:gd name="connsiteY0" fmla="*/ 32754 h 54936"/>
                <a:gd name="connsiteX1" fmla="*/ -5585 w 29580"/>
                <a:gd name="connsiteY1" fmla="*/ 14583 h 54936"/>
                <a:gd name="connsiteX2" fmla="*/ 2867 w 29580"/>
                <a:gd name="connsiteY2" fmla="*/ 5286 h 54936"/>
                <a:gd name="connsiteX3" fmla="*/ 17658 w 29580"/>
                <a:gd name="connsiteY3" fmla="*/ -4011 h 54936"/>
                <a:gd name="connsiteX4" fmla="*/ 23996 w 29580"/>
                <a:gd name="connsiteY4" fmla="*/ -4011 h 54936"/>
                <a:gd name="connsiteX5" fmla="*/ 23996 w 29580"/>
                <a:gd name="connsiteY5" fmla="*/ 12470 h 54936"/>
                <a:gd name="connsiteX6" fmla="*/ 23996 w 29580"/>
                <a:gd name="connsiteY6" fmla="*/ 28529 h 54936"/>
                <a:gd name="connsiteX7" fmla="*/ 15122 w 29580"/>
                <a:gd name="connsiteY7" fmla="*/ 39938 h 54936"/>
                <a:gd name="connsiteX8" fmla="*/ 332 w 29580"/>
                <a:gd name="connsiteY8" fmla="*/ 50926 h 54936"/>
                <a:gd name="connsiteX9" fmla="*/ -5585 w 29580"/>
                <a:gd name="connsiteY9" fmla="*/ 50926 h 54936"/>
                <a:gd name="connsiteX10" fmla="*/ -5585 w 29580"/>
                <a:gd name="connsiteY10" fmla="*/ 32754 h 54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9580" h="54936">
                  <a:moveTo>
                    <a:pt x="-5585" y="32754"/>
                  </a:moveTo>
                  <a:lnTo>
                    <a:pt x="-5585" y="14583"/>
                  </a:lnTo>
                  <a:lnTo>
                    <a:pt x="2867" y="5286"/>
                  </a:lnTo>
                  <a:cubicBezTo>
                    <a:pt x="7938" y="215"/>
                    <a:pt x="14277" y="-4011"/>
                    <a:pt x="17658" y="-4011"/>
                  </a:cubicBezTo>
                  <a:lnTo>
                    <a:pt x="23996" y="-4011"/>
                  </a:lnTo>
                  <a:lnTo>
                    <a:pt x="23996" y="12470"/>
                  </a:lnTo>
                  <a:lnTo>
                    <a:pt x="23996" y="28529"/>
                  </a:lnTo>
                  <a:lnTo>
                    <a:pt x="15122" y="39938"/>
                  </a:lnTo>
                  <a:cubicBezTo>
                    <a:pt x="10474" y="45855"/>
                    <a:pt x="3712" y="50926"/>
                    <a:pt x="332" y="50926"/>
                  </a:cubicBezTo>
                  <a:lnTo>
                    <a:pt x="-5585" y="50926"/>
                  </a:lnTo>
                  <a:lnTo>
                    <a:pt x="-5585" y="32754"/>
                  </a:lnTo>
                  <a:close/>
                </a:path>
              </a:pathLst>
            </a:custGeom>
            <a:solidFill>
              <a:srgbClr val="FEFEFE"/>
            </a:solidFill>
            <a:ln w="422" cap="flat">
              <a:noFill/>
              <a:prstDash val="solid"/>
              <a:miter/>
            </a:ln>
          </p:spPr>
          <p:txBody>
            <a:bodyPr rtlCol="0" anchor="ctr"/>
            <a:lstStyle/>
            <a:p>
              <a:endParaRPr lang="zh-CN" altLang="en-US"/>
            </a:p>
          </p:txBody>
        </p:sp>
        <p:sp>
          <p:nvSpPr>
            <p:cNvPr id="114" name="任意多边形: 形状 113">
              <a:extLst>
                <a:ext uri="{FF2B5EF4-FFF2-40B4-BE49-F238E27FC236}">
                  <a16:creationId xmlns:a16="http://schemas.microsoft.com/office/drawing/2014/main" id="{6D909757-B0D5-1F6A-03A3-9BA8063BDE3D}"/>
                </a:ext>
              </a:extLst>
            </p:cNvPr>
            <p:cNvSpPr/>
            <p:nvPr/>
          </p:nvSpPr>
          <p:spPr>
            <a:xfrm flipV="1">
              <a:off x="3502641" y="4119002"/>
              <a:ext cx="32311" cy="50413"/>
            </a:xfrm>
            <a:custGeom>
              <a:avLst/>
              <a:gdLst>
                <a:gd name="connsiteX0" fmla="*/ 2674 w 33806"/>
                <a:gd name="connsiteY0" fmla="*/ 33227 h 50710"/>
                <a:gd name="connsiteX1" fmla="*/ -5778 w 33806"/>
                <a:gd name="connsiteY1" fmla="*/ 7871 h 50710"/>
                <a:gd name="connsiteX2" fmla="*/ -5778 w 33806"/>
                <a:gd name="connsiteY2" fmla="*/ -3961 h 50710"/>
                <a:gd name="connsiteX3" fmla="*/ 4364 w 33806"/>
                <a:gd name="connsiteY3" fmla="*/ -3961 h 50710"/>
                <a:gd name="connsiteX4" fmla="*/ 14506 w 33806"/>
                <a:gd name="connsiteY4" fmla="*/ -3961 h 50710"/>
                <a:gd name="connsiteX5" fmla="*/ 21267 w 33806"/>
                <a:gd name="connsiteY5" fmla="*/ 6604 h 50710"/>
                <a:gd name="connsiteX6" fmla="*/ 28029 w 33806"/>
                <a:gd name="connsiteY6" fmla="*/ 31959 h 50710"/>
                <a:gd name="connsiteX7" fmla="*/ 28029 w 33806"/>
                <a:gd name="connsiteY7" fmla="*/ 46749 h 50710"/>
                <a:gd name="connsiteX8" fmla="*/ 19577 w 33806"/>
                <a:gd name="connsiteY8" fmla="*/ 46749 h 50710"/>
                <a:gd name="connsiteX9" fmla="*/ 11125 w 33806"/>
                <a:gd name="connsiteY9" fmla="*/ 46749 h 50710"/>
                <a:gd name="connsiteX10" fmla="*/ 2674 w 33806"/>
                <a:gd name="connsiteY10" fmla="*/ 33227 h 50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806" h="50710">
                  <a:moveTo>
                    <a:pt x="2674" y="33227"/>
                  </a:moveTo>
                  <a:cubicBezTo>
                    <a:pt x="-1975" y="25620"/>
                    <a:pt x="-5778" y="14210"/>
                    <a:pt x="-5778" y="7871"/>
                  </a:cubicBezTo>
                  <a:lnTo>
                    <a:pt x="-5778" y="-3961"/>
                  </a:lnTo>
                  <a:lnTo>
                    <a:pt x="4364" y="-3961"/>
                  </a:lnTo>
                  <a:lnTo>
                    <a:pt x="14506" y="-3961"/>
                  </a:lnTo>
                  <a:lnTo>
                    <a:pt x="21267" y="6604"/>
                  </a:lnTo>
                  <a:cubicBezTo>
                    <a:pt x="25071" y="12097"/>
                    <a:pt x="28029" y="23507"/>
                    <a:pt x="28029" y="31959"/>
                  </a:cubicBezTo>
                  <a:lnTo>
                    <a:pt x="28029" y="46749"/>
                  </a:lnTo>
                  <a:lnTo>
                    <a:pt x="19577" y="46749"/>
                  </a:lnTo>
                  <a:lnTo>
                    <a:pt x="11125" y="46749"/>
                  </a:lnTo>
                  <a:lnTo>
                    <a:pt x="2674" y="33227"/>
                  </a:lnTo>
                  <a:close/>
                </a:path>
              </a:pathLst>
            </a:custGeom>
            <a:solidFill>
              <a:srgbClr val="FEFEFE"/>
            </a:solidFill>
            <a:ln w="422" cap="flat">
              <a:noFill/>
              <a:prstDash val="solid"/>
              <a:miter/>
            </a:ln>
          </p:spPr>
          <p:txBody>
            <a:bodyPr rtlCol="0" anchor="ctr"/>
            <a:lstStyle/>
            <a:p>
              <a:endParaRPr lang="zh-CN" altLang="en-US"/>
            </a:p>
          </p:txBody>
        </p:sp>
        <p:sp>
          <p:nvSpPr>
            <p:cNvPr id="115" name="任意多边形: 形状 114">
              <a:extLst>
                <a:ext uri="{FF2B5EF4-FFF2-40B4-BE49-F238E27FC236}">
                  <a16:creationId xmlns:a16="http://schemas.microsoft.com/office/drawing/2014/main" id="{DD20B7A3-8E89-0913-6EB9-63B909819D14}"/>
                </a:ext>
              </a:extLst>
            </p:cNvPr>
            <p:cNvSpPr/>
            <p:nvPr/>
          </p:nvSpPr>
          <p:spPr>
            <a:xfrm flipV="1">
              <a:off x="2937197" y="4131606"/>
              <a:ext cx="52505" cy="67217"/>
            </a:xfrm>
            <a:custGeom>
              <a:avLst/>
              <a:gdLst>
                <a:gd name="connsiteX0" fmla="*/ -4541 w 54936"/>
                <a:gd name="connsiteY0" fmla="*/ 46804 h 67613"/>
                <a:gd name="connsiteX1" fmla="*/ -4541 w 54936"/>
                <a:gd name="connsiteY1" fmla="*/ 29478 h 67613"/>
                <a:gd name="connsiteX2" fmla="*/ 2643 w 54936"/>
                <a:gd name="connsiteY2" fmla="*/ 18491 h 67613"/>
                <a:gd name="connsiteX3" fmla="*/ 44057 w 54936"/>
                <a:gd name="connsiteY3" fmla="*/ -3906 h 67613"/>
                <a:gd name="connsiteX4" fmla="*/ 50396 w 54936"/>
                <a:gd name="connsiteY4" fmla="*/ -3906 h 67613"/>
                <a:gd name="connsiteX5" fmla="*/ 50396 w 54936"/>
                <a:gd name="connsiteY5" fmla="*/ 10039 h 67613"/>
                <a:gd name="connsiteX6" fmla="*/ 41944 w 54936"/>
                <a:gd name="connsiteY6" fmla="*/ 37085 h 67613"/>
                <a:gd name="connsiteX7" fmla="*/ 1798 w 54936"/>
                <a:gd name="connsiteY7" fmla="*/ 63708 h 67613"/>
                <a:gd name="connsiteX8" fmla="*/ -4541 w 54936"/>
                <a:gd name="connsiteY8" fmla="*/ 63708 h 67613"/>
                <a:gd name="connsiteX9" fmla="*/ -4541 w 54936"/>
                <a:gd name="connsiteY9" fmla="*/ 46804 h 6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936" h="67613">
                  <a:moveTo>
                    <a:pt x="-4541" y="46804"/>
                  </a:moveTo>
                  <a:lnTo>
                    <a:pt x="-4541" y="29478"/>
                  </a:lnTo>
                  <a:lnTo>
                    <a:pt x="2643" y="18491"/>
                  </a:lnTo>
                  <a:cubicBezTo>
                    <a:pt x="9827" y="7926"/>
                    <a:pt x="31379" y="-3906"/>
                    <a:pt x="44057" y="-3906"/>
                  </a:cubicBezTo>
                  <a:lnTo>
                    <a:pt x="50396" y="-3906"/>
                  </a:lnTo>
                  <a:lnTo>
                    <a:pt x="50396" y="10039"/>
                  </a:lnTo>
                  <a:cubicBezTo>
                    <a:pt x="50396" y="17223"/>
                    <a:pt x="46592" y="29478"/>
                    <a:pt x="41944" y="37085"/>
                  </a:cubicBezTo>
                  <a:cubicBezTo>
                    <a:pt x="33915" y="50608"/>
                    <a:pt x="14053" y="63708"/>
                    <a:pt x="1798" y="63708"/>
                  </a:cubicBezTo>
                  <a:lnTo>
                    <a:pt x="-4541" y="63708"/>
                  </a:lnTo>
                  <a:lnTo>
                    <a:pt x="-4541" y="46804"/>
                  </a:lnTo>
                  <a:close/>
                </a:path>
              </a:pathLst>
            </a:custGeom>
            <a:solidFill>
              <a:srgbClr val="FEFEFE"/>
            </a:solidFill>
            <a:ln w="422" cap="flat">
              <a:noFill/>
              <a:prstDash val="solid"/>
              <a:miter/>
            </a:ln>
          </p:spPr>
          <p:txBody>
            <a:bodyPr rtlCol="0" anchor="ctr"/>
            <a:lstStyle/>
            <a:p>
              <a:endParaRPr lang="zh-CN" altLang="en-US"/>
            </a:p>
          </p:txBody>
        </p:sp>
        <p:sp>
          <p:nvSpPr>
            <p:cNvPr id="116" name="任意多边形: 形状 115">
              <a:extLst>
                <a:ext uri="{FF2B5EF4-FFF2-40B4-BE49-F238E27FC236}">
                  <a16:creationId xmlns:a16="http://schemas.microsoft.com/office/drawing/2014/main" id="{F1D1851E-9D64-51E5-530A-2FC3416C3B08}"/>
                </a:ext>
              </a:extLst>
            </p:cNvPr>
            <p:cNvSpPr/>
            <p:nvPr/>
          </p:nvSpPr>
          <p:spPr>
            <a:xfrm flipV="1">
              <a:off x="3105620" y="4190419"/>
              <a:ext cx="53715" cy="67217"/>
            </a:xfrm>
            <a:custGeom>
              <a:avLst/>
              <a:gdLst>
                <a:gd name="connsiteX0" fmla="*/ 22974 w 56203"/>
                <a:gd name="connsiteY0" fmla="*/ 57100 h 67613"/>
                <a:gd name="connsiteX1" fmla="*/ 9028 w 56203"/>
                <a:gd name="connsiteY1" fmla="*/ 44845 h 67613"/>
                <a:gd name="connsiteX2" fmla="*/ 4802 w 56203"/>
                <a:gd name="connsiteY2" fmla="*/ 37661 h 67613"/>
                <a:gd name="connsiteX3" fmla="*/ -1959 w 56203"/>
                <a:gd name="connsiteY3" fmla="*/ 16532 h 67613"/>
                <a:gd name="connsiteX4" fmla="*/ -4917 w 56203"/>
                <a:gd name="connsiteY4" fmla="*/ -3752 h 67613"/>
                <a:gd name="connsiteX5" fmla="*/ 6493 w 56203"/>
                <a:gd name="connsiteY5" fmla="*/ -3752 h 67613"/>
                <a:gd name="connsiteX6" fmla="*/ 51287 w 56203"/>
                <a:gd name="connsiteY6" fmla="*/ 49071 h 67613"/>
                <a:gd name="connsiteX7" fmla="*/ 51287 w 56203"/>
                <a:gd name="connsiteY7" fmla="*/ 63862 h 67613"/>
                <a:gd name="connsiteX8" fmla="*/ 44103 w 56203"/>
                <a:gd name="connsiteY8" fmla="*/ 63862 h 67613"/>
                <a:gd name="connsiteX9" fmla="*/ 22974 w 56203"/>
                <a:gd name="connsiteY9" fmla="*/ 57100 h 6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6203" h="67613">
                  <a:moveTo>
                    <a:pt x="22974" y="57100"/>
                  </a:moveTo>
                  <a:cubicBezTo>
                    <a:pt x="15367" y="53297"/>
                    <a:pt x="9028" y="47803"/>
                    <a:pt x="9028" y="44845"/>
                  </a:cubicBezTo>
                  <a:cubicBezTo>
                    <a:pt x="9028" y="41465"/>
                    <a:pt x="7338" y="38507"/>
                    <a:pt x="4802" y="37661"/>
                  </a:cubicBezTo>
                  <a:cubicBezTo>
                    <a:pt x="2689" y="37239"/>
                    <a:pt x="-691" y="27519"/>
                    <a:pt x="-1959" y="16532"/>
                  </a:cubicBezTo>
                  <a:lnTo>
                    <a:pt x="-4917" y="-3752"/>
                  </a:lnTo>
                  <a:lnTo>
                    <a:pt x="6493" y="-3752"/>
                  </a:lnTo>
                  <a:cubicBezTo>
                    <a:pt x="30580" y="-3752"/>
                    <a:pt x="51287" y="20335"/>
                    <a:pt x="51287" y="49071"/>
                  </a:cubicBezTo>
                  <a:lnTo>
                    <a:pt x="51287" y="63862"/>
                  </a:lnTo>
                  <a:lnTo>
                    <a:pt x="44103" y="63862"/>
                  </a:lnTo>
                  <a:cubicBezTo>
                    <a:pt x="39877" y="63862"/>
                    <a:pt x="30157" y="60481"/>
                    <a:pt x="22974" y="57100"/>
                  </a:cubicBezTo>
                  <a:close/>
                </a:path>
              </a:pathLst>
            </a:custGeom>
            <a:solidFill>
              <a:srgbClr val="FEFEFE"/>
            </a:solidFill>
            <a:ln w="422" cap="flat">
              <a:noFill/>
              <a:prstDash val="solid"/>
              <a:miter/>
            </a:ln>
          </p:spPr>
          <p:txBody>
            <a:bodyPr rtlCol="0" anchor="ctr"/>
            <a:lstStyle/>
            <a:p>
              <a:endParaRPr lang="zh-CN" altLang="en-US"/>
            </a:p>
          </p:txBody>
        </p:sp>
        <p:sp>
          <p:nvSpPr>
            <p:cNvPr id="117" name="任意多边形: 形状 116">
              <a:extLst>
                <a:ext uri="{FF2B5EF4-FFF2-40B4-BE49-F238E27FC236}">
                  <a16:creationId xmlns:a16="http://schemas.microsoft.com/office/drawing/2014/main" id="{9BA772FB-3FEC-99BC-1556-08FDDBFACC7E}"/>
                </a:ext>
              </a:extLst>
            </p:cNvPr>
            <p:cNvSpPr/>
            <p:nvPr/>
          </p:nvSpPr>
          <p:spPr>
            <a:xfrm flipV="1">
              <a:off x="3458213" y="4194793"/>
              <a:ext cx="28040" cy="54442"/>
            </a:xfrm>
            <a:custGeom>
              <a:avLst/>
              <a:gdLst>
                <a:gd name="connsiteX0" fmla="*/ -3139 w 29337"/>
                <a:gd name="connsiteY0" fmla="*/ 44417 h 54764"/>
                <a:gd name="connsiteX1" fmla="*/ -5674 w 29337"/>
                <a:gd name="connsiteY1" fmla="*/ 23711 h 54764"/>
                <a:gd name="connsiteX2" fmla="*/ 5313 w 29337"/>
                <a:gd name="connsiteY2" fmla="*/ -3757 h 54764"/>
                <a:gd name="connsiteX3" fmla="*/ 18836 w 29337"/>
                <a:gd name="connsiteY3" fmla="*/ 46108 h 54764"/>
                <a:gd name="connsiteX4" fmla="*/ -3139 w 29337"/>
                <a:gd name="connsiteY4" fmla="*/ 44417 h 547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337" h="54764">
                  <a:moveTo>
                    <a:pt x="-3139" y="44417"/>
                  </a:moveTo>
                  <a:cubicBezTo>
                    <a:pt x="-4406" y="40614"/>
                    <a:pt x="-5674" y="31317"/>
                    <a:pt x="-5674" y="23711"/>
                  </a:cubicBezTo>
                  <a:cubicBezTo>
                    <a:pt x="-5674" y="5540"/>
                    <a:pt x="-1871" y="-3757"/>
                    <a:pt x="5313" y="-3757"/>
                  </a:cubicBezTo>
                  <a:cubicBezTo>
                    <a:pt x="19681" y="-3757"/>
                    <a:pt x="30246" y="34698"/>
                    <a:pt x="18836" y="46108"/>
                  </a:cubicBezTo>
                  <a:cubicBezTo>
                    <a:pt x="11652" y="53292"/>
                    <a:pt x="-181" y="52447"/>
                    <a:pt x="-3139" y="44417"/>
                  </a:cubicBezTo>
                  <a:close/>
                </a:path>
              </a:pathLst>
            </a:custGeom>
            <a:solidFill>
              <a:srgbClr val="FEFEFE"/>
            </a:solidFill>
            <a:ln w="422" cap="flat">
              <a:noFill/>
              <a:prstDash val="solid"/>
              <a:miter/>
            </a:ln>
          </p:spPr>
          <p:txBody>
            <a:bodyPr rtlCol="0" anchor="ctr"/>
            <a:lstStyle/>
            <a:p>
              <a:endParaRPr lang="zh-CN" altLang="en-US"/>
            </a:p>
          </p:txBody>
        </p:sp>
        <p:sp>
          <p:nvSpPr>
            <p:cNvPr id="118" name="任意多边形: 形状 117">
              <a:extLst>
                <a:ext uri="{FF2B5EF4-FFF2-40B4-BE49-F238E27FC236}">
                  <a16:creationId xmlns:a16="http://schemas.microsoft.com/office/drawing/2014/main" id="{230C4D0D-7517-180A-F64F-F5507B940933}"/>
                </a:ext>
              </a:extLst>
            </p:cNvPr>
            <p:cNvSpPr/>
            <p:nvPr/>
          </p:nvSpPr>
          <p:spPr>
            <a:xfrm flipV="1">
              <a:off x="3510720" y="4194622"/>
              <a:ext cx="37561" cy="51253"/>
            </a:xfrm>
            <a:custGeom>
              <a:avLst/>
              <a:gdLst>
                <a:gd name="connsiteX0" fmla="*/ 13215 w 39300"/>
                <a:gd name="connsiteY0" fmla="*/ 42723 h 51555"/>
                <a:gd name="connsiteX1" fmla="*/ -5802 w 39300"/>
                <a:gd name="connsiteY1" fmla="*/ 10183 h 51555"/>
                <a:gd name="connsiteX2" fmla="*/ -5802 w 39300"/>
                <a:gd name="connsiteY2" fmla="*/ -3762 h 51555"/>
                <a:gd name="connsiteX3" fmla="*/ 5185 w 39300"/>
                <a:gd name="connsiteY3" fmla="*/ -1226 h 51555"/>
                <a:gd name="connsiteX4" fmla="*/ 30541 w 39300"/>
                <a:gd name="connsiteY4" fmla="*/ 30468 h 51555"/>
                <a:gd name="connsiteX5" fmla="*/ 33499 w 39300"/>
                <a:gd name="connsiteY5" fmla="*/ 47794 h 51555"/>
                <a:gd name="connsiteX6" fmla="*/ 27582 w 39300"/>
                <a:gd name="connsiteY6" fmla="*/ 47794 h 51555"/>
                <a:gd name="connsiteX7" fmla="*/ 13215 w 39300"/>
                <a:gd name="connsiteY7" fmla="*/ 42723 h 51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300" h="51555">
                  <a:moveTo>
                    <a:pt x="13215" y="42723"/>
                  </a:moveTo>
                  <a:cubicBezTo>
                    <a:pt x="114" y="35116"/>
                    <a:pt x="-5379" y="25819"/>
                    <a:pt x="-5802" y="10183"/>
                  </a:cubicBezTo>
                  <a:lnTo>
                    <a:pt x="-5802" y="-3762"/>
                  </a:lnTo>
                  <a:lnTo>
                    <a:pt x="5185" y="-1226"/>
                  </a:lnTo>
                  <a:cubicBezTo>
                    <a:pt x="21244" y="2999"/>
                    <a:pt x="27582" y="10606"/>
                    <a:pt x="30541" y="30468"/>
                  </a:cubicBezTo>
                  <a:lnTo>
                    <a:pt x="33499" y="47794"/>
                  </a:lnTo>
                  <a:lnTo>
                    <a:pt x="27582" y="47794"/>
                  </a:lnTo>
                  <a:cubicBezTo>
                    <a:pt x="24202" y="47794"/>
                    <a:pt x="17863" y="45258"/>
                    <a:pt x="13215" y="42723"/>
                  </a:cubicBezTo>
                  <a:close/>
                </a:path>
              </a:pathLst>
            </a:custGeom>
            <a:solidFill>
              <a:srgbClr val="FEFEFE"/>
            </a:solidFill>
            <a:ln w="422" cap="flat">
              <a:noFill/>
              <a:prstDash val="solid"/>
              <a:miter/>
            </a:ln>
          </p:spPr>
          <p:txBody>
            <a:bodyPr rtlCol="0" anchor="ctr"/>
            <a:lstStyle/>
            <a:p>
              <a:endParaRPr lang="zh-CN" altLang="en-US"/>
            </a:p>
          </p:txBody>
        </p:sp>
        <p:sp>
          <p:nvSpPr>
            <p:cNvPr id="119" name="任意多边形: 形状 118">
              <a:extLst>
                <a:ext uri="{FF2B5EF4-FFF2-40B4-BE49-F238E27FC236}">
                  <a16:creationId xmlns:a16="http://schemas.microsoft.com/office/drawing/2014/main" id="{E1C07C40-A332-3710-72DE-B25D2D1850CB}"/>
                </a:ext>
              </a:extLst>
            </p:cNvPr>
            <p:cNvSpPr/>
            <p:nvPr/>
          </p:nvSpPr>
          <p:spPr>
            <a:xfrm flipV="1">
              <a:off x="3388340" y="4203024"/>
              <a:ext cx="37561" cy="46211"/>
            </a:xfrm>
            <a:custGeom>
              <a:avLst/>
              <a:gdLst>
                <a:gd name="connsiteX0" fmla="*/ -2994 w 39300"/>
                <a:gd name="connsiteY0" fmla="*/ 27102 h 46484"/>
                <a:gd name="connsiteX1" fmla="*/ -458 w 39300"/>
                <a:gd name="connsiteY1" fmla="*/ 11044 h 46484"/>
                <a:gd name="connsiteX2" fmla="*/ 8839 w 39300"/>
                <a:gd name="connsiteY2" fmla="*/ 3860 h 46484"/>
                <a:gd name="connsiteX3" fmla="*/ 25742 w 39300"/>
                <a:gd name="connsiteY3" fmla="*/ -3747 h 46484"/>
                <a:gd name="connsiteX4" fmla="*/ 33771 w 39300"/>
                <a:gd name="connsiteY4" fmla="*/ -3747 h 46484"/>
                <a:gd name="connsiteX5" fmla="*/ 33771 w 39300"/>
                <a:gd name="connsiteY5" fmla="*/ 7241 h 46484"/>
                <a:gd name="connsiteX6" fmla="*/ 24897 w 39300"/>
                <a:gd name="connsiteY6" fmla="*/ 30483 h 46484"/>
                <a:gd name="connsiteX7" fmla="*/ 16445 w 39300"/>
                <a:gd name="connsiteY7" fmla="*/ 42738 h 46484"/>
                <a:gd name="connsiteX8" fmla="*/ 5458 w 39300"/>
                <a:gd name="connsiteY8" fmla="*/ 42738 h 46484"/>
                <a:gd name="connsiteX9" fmla="*/ -5529 w 39300"/>
                <a:gd name="connsiteY9" fmla="*/ 42738 h 46484"/>
                <a:gd name="connsiteX10" fmla="*/ -2994 w 39300"/>
                <a:gd name="connsiteY10" fmla="*/ 27102 h 46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300" h="46484">
                  <a:moveTo>
                    <a:pt x="-2994" y="27102"/>
                  </a:moveTo>
                  <a:lnTo>
                    <a:pt x="-458" y="11044"/>
                  </a:lnTo>
                  <a:lnTo>
                    <a:pt x="8839" y="3860"/>
                  </a:lnTo>
                  <a:cubicBezTo>
                    <a:pt x="13910" y="-366"/>
                    <a:pt x="21516" y="-3747"/>
                    <a:pt x="25742" y="-3747"/>
                  </a:cubicBezTo>
                  <a:lnTo>
                    <a:pt x="33771" y="-3747"/>
                  </a:lnTo>
                  <a:lnTo>
                    <a:pt x="33771" y="7241"/>
                  </a:lnTo>
                  <a:cubicBezTo>
                    <a:pt x="33771" y="13157"/>
                    <a:pt x="29968" y="23722"/>
                    <a:pt x="24897" y="30483"/>
                  </a:cubicBezTo>
                  <a:lnTo>
                    <a:pt x="16445" y="42738"/>
                  </a:lnTo>
                  <a:lnTo>
                    <a:pt x="5458" y="42738"/>
                  </a:lnTo>
                  <a:lnTo>
                    <a:pt x="-5529" y="42738"/>
                  </a:lnTo>
                  <a:lnTo>
                    <a:pt x="-2994" y="27102"/>
                  </a:lnTo>
                  <a:close/>
                </a:path>
              </a:pathLst>
            </a:custGeom>
            <a:solidFill>
              <a:srgbClr val="FEFEFE"/>
            </a:solidFill>
            <a:ln w="422" cap="flat">
              <a:noFill/>
              <a:prstDash val="solid"/>
              <a:miter/>
            </a:ln>
          </p:spPr>
          <p:txBody>
            <a:bodyPr rtlCol="0" anchor="ctr"/>
            <a:lstStyle/>
            <a:p>
              <a:endParaRPr lang="zh-CN" altLang="en-US"/>
            </a:p>
          </p:txBody>
        </p:sp>
        <p:sp>
          <p:nvSpPr>
            <p:cNvPr id="120" name="任意多边形: 形状 119">
              <a:extLst>
                <a:ext uri="{FF2B5EF4-FFF2-40B4-BE49-F238E27FC236}">
                  <a16:creationId xmlns:a16="http://schemas.microsoft.com/office/drawing/2014/main" id="{4A6D6D53-EA85-D45F-4B01-9AC1847D7C08}"/>
                </a:ext>
              </a:extLst>
            </p:cNvPr>
            <p:cNvSpPr/>
            <p:nvPr/>
          </p:nvSpPr>
          <p:spPr>
            <a:xfrm flipV="1">
              <a:off x="3389553" y="4270241"/>
              <a:ext cx="36348" cy="46211"/>
            </a:xfrm>
            <a:custGeom>
              <a:avLst/>
              <a:gdLst>
                <a:gd name="connsiteX0" fmla="*/ -5531 w 38032"/>
                <a:gd name="connsiteY0" fmla="*/ 30659 h 46484"/>
                <a:gd name="connsiteX1" fmla="*/ 3344 w 38032"/>
                <a:gd name="connsiteY1" fmla="*/ 7417 h 46484"/>
                <a:gd name="connsiteX2" fmla="*/ 11796 w 38032"/>
                <a:gd name="connsiteY2" fmla="*/ -3571 h 46484"/>
                <a:gd name="connsiteX3" fmla="*/ 22360 w 38032"/>
                <a:gd name="connsiteY3" fmla="*/ -3571 h 46484"/>
                <a:gd name="connsiteX4" fmla="*/ 32502 w 38032"/>
                <a:gd name="connsiteY4" fmla="*/ -3571 h 46484"/>
                <a:gd name="connsiteX5" fmla="*/ 32502 w 38032"/>
                <a:gd name="connsiteY5" fmla="*/ 6572 h 46484"/>
                <a:gd name="connsiteX6" fmla="*/ 32502 w 38032"/>
                <a:gd name="connsiteY6" fmla="*/ 16714 h 46484"/>
                <a:gd name="connsiteX7" fmla="*/ 20247 w 38032"/>
                <a:gd name="connsiteY7" fmla="*/ 29814 h 46484"/>
                <a:gd name="connsiteX8" fmla="*/ 1231 w 38032"/>
                <a:gd name="connsiteY8" fmla="*/ 42914 h 46484"/>
                <a:gd name="connsiteX9" fmla="*/ -5531 w 38032"/>
                <a:gd name="connsiteY9" fmla="*/ 42914 h 46484"/>
                <a:gd name="connsiteX10" fmla="*/ -5531 w 38032"/>
                <a:gd name="connsiteY10" fmla="*/ 30659 h 46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8032" h="46484">
                  <a:moveTo>
                    <a:pt x="-5531" y="30659"/>
                  </a:moveTo>
                  <a:cubicBezTo>
                    <a:pt x="-5531" y="24320"/>
                    <a:pt x="-1727" y="13756"/>
                    <a:pt x="3344" y="7417"/>
                  </a:cubicBezTo>
                  <a:lnTo>
                    <a:pt x="11796" y="-3571"/>
                  </a:lnTo>
                  <a:lnTo>
                    <a:pt x="22360" y="-3571"/>
                  </a:lnTo>
                  <a:lnTo>
                    <a:pt x="32502" y="-3571"/>
                  </a:lnTo>
                  <a:lnTo>
                    <a:pt x="32502" y="6572"/>
                  </a:lnTo>
                  <a:lnTo>
                    <a:pt x="32502" y="16714"/>
                  </a:lnTo>
                  <a:lnTo>
                    <a:pt x="20247" y="29814"/>
                  </a:lnTo>
                  <a:cubicBezTo>
                    <a:pt x="13486" y="36998"/>
                    <a:pt x="5034" y="42914"/>
                    <a:pt x="1231" y="42914"/>
                  </a:cubicBezTo>
                  <a:lnTo>
                    <a:pt x="-5531" y="42914"/>
                  </a:lnTo>
                  <a:lnTo>
                    <a:pt x="-5531" y="30659"/>
                  </a:lnTo>
                  <a:close/>
                </a:path>
              </a:pathLst>
            </a:custGeom>
            <a:solidFill>
              <a:srgbClr val="FEFEFE"/>
            </a:solidFill>
            <a:ln w="422" cap="flat">
              <a:noFill/>
              <a:prstDash val="solid"/>
              <a:miter/>
            </a:ln>
          </p:spPr>
          <p:txBody>
            <a:bodyPr rtlCol="0" anchor="ctr"/>
            <a:lstStyle/>
            <a:p>
              <a:endParaRPr lang="zh-CN" altLang="en-US"/>
            </a:p>
          </p:txBody>
        </p:sp>
        <p:sp>
          <p:nvSpPr>
            <p:cNvPr id="121" name="任意多边形: 形状 120">
              <a:extLst>
                <a:ext uri="{FF2B5EF4-FFF2-40B4-BE49-F238E27FC236}">
                  <a16:creationId xmlns:a16="http://schemas.microsoft.com/office/drawing/2014/main" id="{2763BB10-47CF-EBC3-0ED8-8EFB70A75FCD}"/>
                </a:ext>
              </a:extLst>
            </p:cNvPr>
            <p:cNvSpPr/>
            <p:nvPr/>
          </p:nvSpPr>
          <p:spPr>
            <a:xfrm flipV="1">
              <a:off x="3502641" y="4270241"/>
              <a:ext cx="37561" cy="46211"/>
            </a:xfrm>
            <a:custGeom>
              <a:avLst/>
              <a:gdLst>
                <a:gd name="connsiteX0" fmla="*/ 6471 w 39300"/>
                <a:gd name="connsiteY0" fmla="*/ 29814 h 46484"/>
                <a:gd name="connsiteX1" fmla="*/ -5784 w 39300"/>
                <a:gd name="connsiteY1" fmla="*/ 16714 h 46484"/>
                <a:gd name="connsiteX2" fmla="*/ -5784 w 39300"/>
                <a:gd name="connsiteY2" fmla="*/ 6572 h 46484"/>
                <a:gd name="connsiteX3" fmla="*/ -5784 w 39300"/>
                <a:gd name="connsiteY3" fmla="*/ -3571 h 46484"/>
                <a:gd name="connsiteX4" fmla="*/ 3936 w 39300"/>
                <a:gd name="connsiteY4" fmla="*/ -3571 h 46484"/>
                <a:gd name="connsiteX5" fmla="*/ 20839 w 39300"/>
                <a:gd name="connsiteY5" fmla="*/ 2768 h 46484"/>
                <a:gd name="connsiteX6" fmla="*/ 28868 w 39300"/>
                <a:gd name="connsiteY6" fmla="*/ 8262 h 46484"/>
                <a:gd name="connsiteX7" fmla="*/ 30981 w 39300"/>
                <a:gd name="connsiteY7" fmla="*/ 25588 h 46484"/>
                <a:gd name="connsiteX8" fmla="*/ 33517 w 39300"/>
                <a:gd name="connsiteY8" fmla="*/ 42914 h 46484"/>
                <a:gd name="connsiteX9" fmla="*/ 25910 w 39300"/>
                <a:gd name="connsiteY9" fmla="*/ 42914 h 46484"/>
                <a:gd name="connsiteX10" fmla="*/ 6471 w 39300"/>
                <a:gd name="connsiteY10" fmla="*/ 29814 h 46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300" h="46484">
                  <a:moveTo>
                    <a:pt x="6471" y="29814"/>
                  </a:moveTo>
                  <a:lnTo>
                    <a:pt x="-5784" y="16714"/>
                  </a:lnTo>
                  <a:lnTo>
                    <a:pt x="-5784" y="6572"/>
                  </a:lnTo>
                  <a:lnTo>
                    <a:pt x="-5784" y="-3571"/>
                  </a:lnTo>
                  <a:lnTo>
                    <a:pt x="3936" y="-3571"/>
                  </a:lnTo>
                  <a:cubicBezTo>
                    <a:pt x="9007" y="-3571"/>
                    <a:pt x="16613" y="-612"/>
                    <a:pt x="20839" y="2768"/>
                  </a:cubicBezTo>
                  <a:lnTo>
                    <a:pt x="28868" y="8262"/>
                  </a:lnTo>
                  <a:lnTo>
                    <a:pt x="30981" y="25588"/>
                  </a:lnTo>
                  <a:lnTo>
                    <a:pt x="33517" y="42914"/>
                  </a:lnTo>
                  <a:lnTo>
                    <a:pt x="25910" y="42914"/>
                  </a:lnTo>
                  <a:cubicBezTo>
                    <a:pt x="22107" y="42914"/>
                    <a:pt x="13233" y="36998"/>
                    <a:pt x="6471" y="29814"/>
                  </a:cubicBezTo>
                  <a:close/>
                </a:path>
              </a:pathLst>
            </a:custGeom>
            <a:solidFill>
              <a:srgbClr val="FEFEFE"/>
            </a:solidFill>
            <a:ln w="422" cap="flat">
              <a:noFill/>
              <a:prstDash val="solid"/>
              <a:miter/>
            </a:ln>
          </p:spPr>
          <p:txBody>
            <a:bodyPr rtlCol="0" anchor="ctr"/>
            <a:lstStyle/>
            <a:p>
              <a:endParaRPr lang="zh-CN" altLang="en-US"/>
            </a:p>
          </p:txBody>
        </p:sp>
        <p:sp>
          <p:nvSpPr>
            <p:cNvPr id="122" name="任意多边形: 形状 121">
              <a:extLst>
                <a:ext uri="{FF2B5EF4-FFF2-40B4-BE49-F238E27FC236}">
                  <a16:creationId xmlns:a16="http://schemas.microsoft.com/office/drawing/2014/main" id="{2594632F-C192-D129-1795-B716D5DB2942}"/>
                </a:ext>
              </a:extLst>
            </p:cNvPr>
            <p:cNvSpPr/>
            <p:nvPr/>
          </p:nvSpPr>
          <p:spPr>
            <a:xfrm flipV="1">
              <a:off x="3179530" y="4278641"/>
              <a:ext cx="68660" cy="54613"/>
            </a:xfrm>
            <a:custGeom>
              <a:avLst/>
              <a:gdLst>
                <a:gd name="connsiteX0" fmla="*/ 30399 w 71839"/>
                <a:gd name="connsiteY0" fmla="*/ 48441 h 54936"/>
                <a:gd name="connsiteX1" fmla="*/ 8002 w 71839"/>
                <a:gd name="connsiteY1" fmla="*/ 32382 h 54936"/>
                <a:gd name="connsiteX2" fmla="*/ -5099 w 71839"/>
                <a:gd name="connsiteY2" fmla="*/ 18014 h 54936"/>
                <a:gd name="connsiteX3" fmla="*/ -5099 w 71839"/>
                <a:gd name="connsiteY3" fmla="*/ 7027 h 54936"/>
                <a:gd name="connsiteX4" fmla="*/ -5099 w 71839"/>
                <a:gd name="connsiteY4" fmla="*/ -3538 h 54936"/>
                <a:gd name="connsiteX5" fmla="*/ 6311 w 71839"/>
                <a:gd name="connsiteY5" fmla="*/ -3538 h 54936"/>
                <a:gd name="connsiteX6" fmla="*/ 35470 w 71839"/>
                <a:gd name="connsiteY6" fmla="*/ 4914 h 54936"/>
                <a:gd name="connsiteX7" fmla="*/ 53218 w 71839"/>
                <a:gd name="connsiteY7" fmla="*/ 13789 h 54936"/>
                <a:gd name="connsiteX8" fmla="*/ 59980 w 71839"/>
                <a:gd name="connsiteY8" fmla="*/ 27734 h 54936"/>
                <a:gd name="connsiteX9" fmla="*/ 66741 w 71839"/>
                <a:gd name="connsiteY9" fmla="*/ 46750 h 54936"/>
                <a:gd name="connsiteX10" fmla="*/ 66741 w 71839"/>
                <a:gd name="connsiteY10" fmla="*/ 51399 h 54936"/>
                <a:gd name="connsiteX11" fmla="*/ 53218 w 71839"/>
                <a:gd name="connsiteY11" fmla="*/ 50976 h 54936"/>
                <a:gd name="connsiteX12" fmla="*/ 30399 w 71839"/>
                <a:gd name="connsiteY12" fmla="*/ 48441 h 54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1839" h="54936">
                  <a:moveTo>
                    <a:pt x="30399" y="48441"/>
                  </a:moveTo>
                  <a:cubicBezTo>
                    <a:pt x="25328" y="47595"/>
                    <a:pt x="15186" y="40411"/>
                    <a:pt x="8002" y="32382"/>
                  </a:cubicBezTo>
                  <a:lnTo>
                    <a:pt x="-5099" y="18014"/>
                  </a:lnTo>
                  <a:lnTo>
                    <a:pt x="-5099" y="7027"/>
                  </a:lnTo>
                  <a:lnTo>
                    <a:pt x="-5099" y="-3538"/>
                  </a:lnTo>
                  <a:lnTo>
                    <a:pt x="6311" y="-3538"/>
                  </a:lnTo>
                  <a:cubicBezTo>
                    <a:pt x="12650" y="-3538"/>
                    <a:pt x="25750" y="266"/>
                    <a:pt x="35470" y="4914"/>
                  </a:cubicBezTo>
                  <a:lnTo>
                    <a:pt x="53218" y="13789"/>
                  </a:lnTo>
                  <a:lnTo>
                    <a:pt x="59980" y="27734"/>
                  </a:lnTo>
                  <a:cubicBezTo>
                    <a:pt x="63783" y="35763"/>
                    <a:pt x="66741" y="44215"/>
                    <a:pt x="66741" y="46750"/>
                  </a:cubicBezTo>
                  <a:lnTo>
                    <a:pt x="66741" y="51399"/>
                  </a:lnTo>
                  <a:lnTo>
                    <a:pt x="53218" y="50976"/>
                  </a:lnTo>
                  <a:cubicBezTo>
                    <a:pt x="45612" y="50553"/>
                    <a:pt x="35047" y="49286"/>
                    <a:pt x="30399" y="48441"/>
                  </a:cubicBezTo>
                  <a:close/>
                </a:path>
              </a:pathLst>
            </a:custGeom>
            <a:solidFill>
              <a:srgbClr val="FEFEFE"/>
            </a:solidFill>
            <a:ln w="422" cap="flat">
              <a:noFill/>
              <a:prstDash val="solid"/>
              <a:miter/>
            </a:ln>
          </p:spPr>
          <p:txBody>
            <a:bodyPr rtlCol="0" anchor="ctr"/>
            <a:lstStyle/>
            <a:p>
              <a:endParaRPr lang="zh-CN" altLang="en-US"/>
            </a:p>
          </p:txBody>
        </p:sp>
        <p:sp>
          <p:nvSpPr>
            <p:cNvPr id="123" name="任意多边形: 形状 122">
              <a:extLst>
                <a:ext uri="{FF2B5EF4-FFF2-40B4-BE49-F238E27FC236}">
                  <a16:creationId xmlns:a16="http://schemas.microsoft.com/office/drawing/2014/main" id="{2FD11281-DD80-E688-F37F-93FB92A78E78}"/>
                </a:ext>
              </a:extLst>
            </p:cNvPr>
            <p:cNvSpPr/>
            <p:nvPr/>
          </p:nvSpPr>
          <p:spPr>
            <a:xfrm flipV="1">
              <a:off x="3345125" y="4286204"/>
              <a:ext cx="37561" cy="47050"/>
            </a:xfrm>
            <a:custGeom>
              <a:avLst/>
              <a:gdLst>
                <a:gd name="connsiteX0" fmla="*/ -5433 w 39300"/>
                <a:gd name="connsiteY0" fmla="*/ 31970 h 47329"/>
                <a:gd name="connsiteX1" fmla="*/ -5433 w 39300"/>
                <a:gd name="connsiteY1" fmla="*/ 19715 h 47329"/>
                <a:gd name="connsiteX2" fmla="*/ 4709 w 39300"/>
                <a:gd name="connsiteY2" fmla="*/ 8305 h 47329"/>
                <a:gd name="connsiteX3" fmla="*/ 14429 w 39300"/>
                <a:gd name="connsiteY3" fmla="*/ -3528 h 47329"/>
                <a:gd name="connsiteX4" fmla="*/ 24148 w 39300"/>
                <a:gd name="connsiteY4" fmla="*/ -3528 h 47329"/>
                <a:gd name="connsiteX5" fmla="*/ 33868 w 39300"/>
                <a:gd name="connsiteY5" fmla="*/ -3528 h 47329"/>
                <a:gd name="connsiteX6" fmla="*/ 31332 w 39300"/>
                <a:gd name="connsiteY6" fmla="*/ 11263 h 47329"/>
                <a:gd name="connsiteX7" fmla="*/ 5554 w 39300"/>
                <a:gd name="connsiteY7" fmla="*/ 41266 h 47329"/>
                <a:gd name="connsiteX8" fmla="*/ -5433 w 39300"/>
                <a:gd name="connsiteY8" fmla="*/ 43802 h 47329"/>
                <a:gd name="connsiteX9" fmla="*/ -5433 w 39300"/>
                <a:gd name="connsiteY9" fmla="*/ 31970 h 47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300" h="47329">
                  <a:moveTo>
                    <a:pt x="-5433" y="31970"/>
                  </a:moveTo>
                  <a:lnTo>
                    <a:pt x="-5433" y="19715"/>
                  </a:lnTo>
                  <a:lnTo>
                    <a:pt x="4709" y="8305"/>
                  </a:lnTo>
                  <a:lnTo>
                    <a:pt x="14429" y="-3528"/>
                  </a:lnTo>
                  <a:lnTo>
                    <a:pt x="24148" y="-3528"/>
                  </a:lnTo>
                  <a:lnTo>
                    <a:pt x="33868" y="-3528"/>
                  </a:lnTo>
                  <a:lnTo>
                    <a:pt x="31332" y="11263"/>
                  </a:lnTo>
                  <a:cubicBezTo>
                    <a:pt x="28374" y="28589"/>
                    <a:pt x="21190" y="37041"/>
                    <a:pt x="5554" y="41266"/>
                  </a:cubicBezTo>
                  <a:lnTo>
                    <a:pt x="-5433" y="43802"/>
                  </a:lnTo>
                  <a:lnTo>
                    <a:pt x="-5433" y="31970"/>
                  </a:lnTo>
                  <a:close/>
                </a:path>
              </a:pathLst>
            </a:custGeom>
            <a:solidFill>
              <a:srgbClr val="FEFEFE"/>
            </a:solidFill>
            <a:ln w="422" cap="flat">
              <a:noFill/>
              <a:prstDash val="solid"/>
              <a:miter/>
            </a:ln>
          </p:spPr>
          <p:txBody>
            <a:bodyPr rtlCol="0" anchor="ctr"/>
            <a:lstStyle/>
            <a:p>
              <a:endParaRPr lang="zh-CN" altLang="en-US"/>
            </a:p>
          </p:txBody>
        </p:sp>
        <p:sp>
          <p:nvSpPr>
            <p:cNvPr id="124" name="任意多边形: 形状 123">
              <a:extLst>
                <a:ext uri="{FF2B5EF4-FFF2-40B4-BE49-F238E27FC236}">
                  <a16:creationId xmlns:a16="http://schemas.microsoft.com/office/drawing/2014/main" id="{3CA001BC-3159-C684-3ACC-6F1E42DE5786}"/>
                </a:ext>
              </a:extLst>
            </p:cNvPr>
            <p:cNvSpPr/>
            <p:nvPr/>
          </p:nvSpPr>
          <p:spPr>
            <a:xfrm flipV="1">
              <a:off x="3543029" y="4287046"/>
              <a:ext cx="36348" cy="46211"/>
            </a:xfrm>
            <a:custGeom>
              <a:avLst/>
              <a:gdLst>
                <a:gd name="connsiteX0" fmla="*/ 7228 w 38032"/>
                <a:gd name="connsiteY0" fmla="*/ 31971 h 46484"/>
                <a:gd name="connsiteX1" fmla="*/ -5873 w 38032"/>
                <a:gd name="connsiteY1" fmla="*/ 20983 h 46484"/>
                <a:gd name="connsiteX2" fmla="*/ -5873 w 38032"/>
                <a:gd name="connsiteY2" fmla="*/ 8728 h 46484"/>
                <a:gd name="connsiteX3" fmla="*/ -5873 w 38032"/>
                <a:gd name="connsiteY3" fmla="*/ -3527 h 46484"/>
                <a:gd name="connsiteX4" fmla="*/ 4270 w 38032"/>
                <a:gd name="connsiteY4" fmla="*/ -3527 h 46484"/>
                <a:gd name="connsiteX5" fmla="*/ 14834 w 38032"/>
                <a:gd name="connsiteY5" fmla="*/ -3527 h 46484"/>
                <a:gd name="connsiteX6" fmla="*/ 23286 w 38032"/>
                <a:gd name="connsiteY6" fmla="*/ 7461 h 46484"/>
                <a:gd name="connsiteX7" fmla="*/ 32160 w 38032"/>
                <a:gd name="connsiteY7" fmla="*/ 30703 h 46484"/>
                <a:gd name="connsiteX8" fmla="*/ 32160 w 38032"/>
                <a:gd name="connsiteY8" fmla="*/ 42958 h 46484"/>
                <a:gd name="connsiteX9" fmla="*/ 26244 w 38032"/>
                <a:gd name="connsiteY9" fmla="*/ 42958 h 46484"/>
                <a:gd name="connsiteX10" fmla="*/ 7228 w 38032"/>
                <a:gd name="connsiteY10" fmla="*/ 31971 h 46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8032" h="46484">
                  <a:moveTo>
                    <a:pt x="7228" y="31971"/>
                  </a:moveTo>
                  <a:lnTo>
                    <a:pt x="-5873" y="20983"/>
                  </a:lnTo>
                  <a:lnTo>
                    <a:pt x="-5873" y="8728"/>
                  </a:lnTo>
                  <a:lnTo>
                    <a:pt x="-5873" y="-3527"/>
                  </a:lnTo>
                  <a:lnTo>
                    <a:pt x="4270" y="-3527"/>
                  </a:lnTo>
                  <a:lnTo>
                    <a:pt x="14834" y="-3527"/>
                  </a:lnTo>
                  <a:lnTo>
                    <a:pt x="23286" y="7461"/>
                  </a:lnTo>
                  <a:cubicBezTo>
                    <a:pt x="28357" y="13800"/>
                    <a:pt x="32160" y="24364"/>
                    <a:pt x="32160" y="30703"/>
                  </a:cubicBezTo>
                  <a:lnTo>
                    <a:pt x="32160" y="42958"/>
                  </a:lnTo>
                  <a:lnTo>
                    <a:pt x="26244" y="42958"/>
                  </a:lnTo>
                  <a:cubicBezTo>
                    <a:pt x="22863" y="42958"/>
                    <a:pt x="14412" y="37887"/>
                    <a:pt x="7228" y="31971"/>
                  </a:cubicBezTo>
                  <a:close/>
                </a:path>
              </a:pathLst>
            </a:custGeom>
            <a:solidFill>
              <a:srgbClr val="FEFEFE"/>
            </a:solidFill>
            <a:ln w="422" cap="flat">
              <a:noFill/>
              <a:prstDash val="solid"/>
              <a:miter/>
            </a:ln>
          </p:spPr>
          <p:txBody>
            <a:bodyPr rtlCol="0" anchor="ctr"/>
            <a:lstStyle/>
            <a:p>
              <a:endParaRPr lang="zh-CN" altLang="en-US"/>
            </a:p>
          </p:txBody>
        </p:sp>
        <p:sp>
          <p:nvSpPr>
            <p:cNvPr id="125" name="任意多边形: 形状 124">
              <a:extLst>
                <a:ext uri="{FF2B5EF4-FFF2-40B4-BE49-F238E27FC236}">
                  <a16:creationId xmlns:a16="http://schemas.microsoft.com/office/drawing/2014/main" id="{5E98BEA0-EFC9-2DD1-C536-2D315A01656C}"/>
                </a:ext>
              </a:extLst>
            </p:cNvPr>
            <p:cNvSpPr/>
            <p:nvPr/>
          </p:nvSpPr>
          <p:spPr>
            <a:xfrm flipV="1">
              <a:off x="3474370" y="4333254"/>
              <a:ext cx="36348" cy="42011"/>
            </a:xfrm>
            <a:custGeom>
              <a:avLst/>
              <a:gdLst>
                <a:gd name="connsiteX0" fmla="*/ 3155 w 38032"/>
                <a:gd name="connsiteY0" fmla="*/ 27860 h 42258"/>
                <a:gd name="connsiteX1" fmla="*/ -5720 w 38032"/>
                <a:gd name="connsiteY1" fmla="*/ 6731 h 42258"/>
                <a:gd name="connsiteX2" fmla="*/ -5720 w 38032"/>
                <a:gd name="connsiteY2" fmla="*/ -3411 h 42258"/>
                <a:gd name="connsiteX3" fmla="*/ 4000 w 38032"/>
                <a:gd name="connsiteY3" fmla="*/ -3411 h 42258"/>
                <a:gd name="connsiteX4" fmla="*/ 23016 w 38032"/>
                <a:gd name="connsiteY4" fmla="*/ 6308 h 42258"/>
                <a:gd name="connsiteX5" fmla="*/ 32313 w 38032"/>
                <a:gd name="connsiteY5" fmla="*/ 16028 h 42258"/>
                <a:gd name="connsiteX6" fmla="*/ 32313 w 38032"/>
                <a:gd name="connsiteY6" fmla="*/ 27438 h 42258"/>
                <a:gd name="connsiteX7" fmla="*/ 32313 w 38032"/>
                <a:gd name="connsiteY7" fmla="*/ 38848 h 42258"/>
                <a:gd name="connsiteX8" fmla="*/ 22171 w 38032"/>
                <a:gd name="connsiteY8" fmla="*/ 38848 h 42258"/>
                <a:gd name="connsiteX9" fmla="*/ 11607 w 38032"/>
                <a:gd name="connsiteY9" fmla="*/ 38848 h 42258"/>
                <a:gd name="connsiteX10" fmla="*/ 3155 w 38032"/>
                <a:gd name="connsiteY10" fmla="*/ 27860 h 42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8032" h="42258">
                  <a:moveTo>
                    <a:pt x="3155" y="27860"/>
                  </a:moveTo>
                  <a:cubicBezTo>
                    <a:pt x="-1916" y="21522"/>
                    <a:pt x="-5720" y="12225"/>
                    <a:pt x="-5720" y="6731"/>
                  </a:cubicBezTo>
                  <a:lnTo>
                    <a:pt x="-5720" y="-3411"/>
                  </a:lnTo>
                  <a:lnTo>
                    <a:pt x="4000" y="-3411"/>
                  </a:lnTo>
                  <a:cubicBezTo>
                    <a:pt x="9494" y="-3411"/>
                    <a:pt x="17945" y="815"/>
                    <a:pt x="23016" y="6308"/>
                  </a:cubicBezTo>
                  <a:lnTo>
                    <a:pt x="32313" y="16028"/>
                  </a:lnTo>
                  <a:lnTo>
                    <a:pt x="32313" y="27438"/>
                  </a:lnTo>
                  <a:lnTo>
                    <a:pt x="32313" y="38848"/>
                  </a:lnTo>
                  <a:lnTo>
                    <a:pt x="22171" y="38848"/>
                  </a:lnTo>
                  <a:lnTo>
                    <a:pt x="11607" y="38848"/>
                  </a:lnTo>
                  <a:lnTo>
                    <a:pt x="3155" y="27860"/>
                  </a:lnTo>
                  <a:close/>
                </a:path>
              </a:pathLst>
            </a:custGeom>
            <a:solidFill>
              <a:srgbClr val="FEFEFE"/>
            </a:solidFill>
            <a:ln w="422" cap="flat">
              <a:noFill/>
              <a:prstDash val="solid"/>
              <a:miter/>
            </a:ln>
          </p:spPr>
          <p:txBody>
            <a:bodyPr rtlCol="0" anchor="ctr"/>
            <a:lstStyle/>
            <a:p>
              <a:endParaRPr lang="zh-CN" altLang="en-US"/>
            </a:p>
          </p:txBody>
        </p:sp>
        <p:sp>
          <p:nvSpPr>
            <p:cNvPr id="126" name="任意多边形: 形状 125">
              <a:extLst>
                <a:ext uri="{FF2B5EF4-FFF2-40B4-BE49-F238E27FC236}">
                  <a16:creationId xmlns:a16="http://schemas.microsoft.com/office/drawing/2014/main" id="{1B03A4DE-15B1-A73C-2546-9B2CFAF3CAEF}"/>
                </a:ext>
              </a:extLst>
            </p:cNvPr>
            <p:cNvSpPr/>
            <p:nvPr/>
          </p:nvSpPr>
          <p:spPr>
            <a:xfrm flipV="1">
              <a:off x="3356434" y="4350059"/>
              <a:ext cx="37156" cy="47050"/>
            </a:xfrm>
            <a:custGeom>
              <a:avLst/>
              <a:gdLst>
                <a:gd name="connsiteX0" fmla="*/ -2500 w 38877"/>
                <a:gd name="connsiteY0" fmla="*/ 28756 h 47329"/>
                <a:gd name="connsiteX1" fmla="*/ 22433 w 38877"/>
                <a:gd name="connsiteY1" fmla="*/ -825 h 47329"/>
                <a:gd name="connsiteX2" fmla="*/ 33420 w 38877"/>
                <a:gd name="connsiteY2" fmla="*/ -3360 h 47329"/>
                <a:gd name="connsiteX3" fmla="*/ 33420 w 38877"/>
                <a:gd name="connsiteY3" fmla="*/ 9740 h 47329"/>
                <a:gd name="connsiteX4" fmla="*/ 33420 w 38877"/>
                <a:gd name="connsiteY4" fmla="*/ 22840 h 47329"/>
                <a:gd name="connsiteX5" fmla="*/ 24123 w 38877"/>
                <a:gd name="connsiteY5" fmla="*/ 33405 h 47329"/>
                <a:gd name="connsiteX6" fmla="*/ 14827 w 38877"/>
                <a:gd name="connsiteY6" fmla="*/ 43969 h 47329"/>
                <a:gd name="connsiteX7" fmla="*/ 4684 w 38877"/>
                <a:gd name="connsiteY7" fmla="*/ 43969 h 47329"/>
                <a:gd name="connsiteX8" fmla="*/ -5458 w 38877"/>
                <a:gd name="connsiteY8" fmla="*/ 43969 h 47329"/>
                <a:gd name="connsiteX9" fmla="*/ -2500 w 38877"/>
                <a:gd name="connsiteY9" fmla="*/ 28756 h 47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877" h="47329">
                  <a:moveTo>
                    <a:pt x="-2500" y="28756"/>
                  </a:moveTo>
                  <a:cubicBezTo>
                    <a:pt x="881" y="10585"/>
                    <a:pt x="7220" y="3401"/>
                    <a:pt x="22433" y="-825"/>
                  </a:cubicBezTo>
                  <a:lnTo>
                    <a:pt x="33420" y="-3360"/>
                  </a:lnTo>
                  <a:lnTo>
                    <a:pt x="33420" y="9740"/>
                  </a:lnTo>
                  <a:lnTo>
                    <a:pt x="33420" y="22840"/>
                  </a:lnTo>
                  <a:lnTo>
                    <a:pt x="24123" y="33405"/>
                  </a:lnTo>
                  <a:lnTo>
                    <a:pt x="14827" y="43969"/>
                  </a:lnTo>
                  <a:lnTo>
                    <a:pt x="4684" y="43969"/>
                  </a:lnTo>
                  <a:lnTo>
                    <a:pt x="-5458" y="43969"/>
                  </a:lnTo>
                  <a:lnTo>
                    <a:pt x="-2500" y="28756"/>
                  </a:lnTo>
                  <a:close/>
                </a:path>
              </a:pathLst>
            </a:custGeom>
            <a:solidFill>
              <a:srgbClr val="FEFEFE"/>
            </a:solidFill>
            <a:ln w="422" cap="flat">
              <a:noFill/>
              <a:prstDash val="solid"/>
              <a:miter/>
            </a:ln>
          </p:spPr>
          <p:txBody>
            <a:bodyPr rtlCol="0" anchor="ctr"/>
            <a:lstStyle/>
            <a:p>
              <a:endParaRPr lang="zh-CN" altLang="en-US"/>
            </a:p>
          </p:txBody>
        </p:sp>
        <p:sp>
          <p:nvSpPr>
            <p:cNvPr id="127" name="任意多边形: 形状 126">
              <a:extLst>
                <a:ext uri="{FF2B5EF4-FFF2-40B4-BE49-F238E27FC236}">
                  <a16:creationId xmlns:a16="http://schemas.microsoft.com/office/drawing/2014/main" id="{400A0797-BF27-11A1-B9ED-A8B85439824B}"/>
                </a:ext>
              </a:extLst>
            </p:cNvPr>
            <p:cNvSpPr/>
            <p:nvPr/>
          </p:nvSpPr>
          <p:spPr>
            <a:xfrm flipV="1">
              <a:off x="3420652" y="4350059"/>
              <a:ext cx="29484" cy="50413"/>
            </a:xfrm>
            <a:custGeom>
              <a:avLst/>
              <a:gdLst>
                <a:gd name="connsiteX0" fmla="*/ -3479 w 30848"/>
                <a:gd name="connsiteY0" fmla="*/ 28761 h 50710"/>
                <a:gd name="connsiteX1" fmla="*/ 18495 w 30848"/>
                <a:gd name="connsiteY1" fmla="*/ -3356 h 50710"/>
                <a:gd name="connsiteX2" fmla="*/ 25257 w 30848"/>
                <a:gd name="connsiteY2" fmla="*/ -3356 h 50710"/>
                <a:gd name="connsiteX3" fmla="*/ 25257 w 30848"/>
                <a:gd name="connsiteY3" fmla="*/ 14815 h 50710"/>
                <a:gd name="connsiteX4" fmla="*/ 4127 w 30848"/>
                <a:gd name="connsiteY4" fmla="*/ 47354 h 50710"/>
                <a:gd name="connsiteX5" fmla="*/ -5592 w 30848"/>
                <a:gd name="connsiteY5" fmla="*/ 47354 h 50710"/>
                <a:gd name="connsiteX6" fmla="*/ -3479 w 30848"/>
                <a:gd name="connsiteY6" fmla="*/ 28761 h 50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848" h="50710">
                  <a:moveTo>
                    <a:pt x="-3479" y="28761"/>
                  </a:moveTo>
                  <a:cubicBezTo>
                    <a:pt x="-944" y="8899"/>
                    <a:pt x="7508" y="-3356"/>
                    <a:pt x="18495" y="-3356"/>
                  </a:cubicBezTo>
                  <a:lnTo>
                    <a:pt x="25257" y="-3356"/>
                  </a:lnTo>
                  <a:lnTo>
                    <a:pt x="25257" y="14815"/>
                  </a:lnTo>
                  <a:cubicBezTo>
                    <a:pt x="24834" y="35522"/>
                    <a:pt x="17650" y="47354"/>
                    <a:pt x="4127" y="47354"/>
                  </a:cubicBezTo>
                  <a:lnTo>
                    <a:pt x="-5592" y="47354"/>
                  </a:lnTo>
                  <a:lnTo>
                    <a:pt x="-3479" y="28761"/>
                  </a:lnTo>
                  <a:close/>
                </a:path>
              </a:pathLst>
            </a:custGeom>
            <a:solidFill>
              <a:srgbClr val="FEFEFE"/>
            </a:solidFill>
            <a:ln w="422" cap="flat">
              <a:noFill/>
              <a:prstDash val="solid"/>
              <a:miter/>
            </a:ln>
          </p:spPr>
          <p:txBody>
            <a:bodyPr rtlCol="0" anchor="ctr"/>
            <a:lstStyle/>
            <a:p>
              <a:endParaRPr lang="zh-CN" altLang="en-US"/>
            </a:p>
          </p:txBody>
        </p:sp>
        <p:sp>
          <p:nvSpPr>
            <p:cNvPr id="128" name="任意多边形: 形状 127">
              <a:extLst>
                <a:ext uri="{FF2B5EF4-FFF2-40B4-BE49-F238E27FC236}">
                  <a16:creationId xmlns:a16="http://schemas.microsoft.com/office/drawing/2014/main" id="{0B8184B6-3EB2-E555-0F96-CCBE0BD28520}"/>
                </a:ext>
              </a:extLst>
            </p:cNvPr>
            <p:cNvSpPr/>
            <p:nvPr/>
          </p:nvSpPr>
          <p:spPr>
            <a:xfrm flipV="1">
              <a:off x="3521622" y="4350059"/>
              <a:ext cx="37561" cy="47472"/>
            </a:xfrm>
            <a:custGeom>
              <a:avLst/>
              <a:gdLst>
                <a:gd name="connsiteX0" fmla="*/ 8964 w 39300"/>
                <a:gd name="connsiteY0" fmla="*/ 35941 h 47752"/>
                <a:gd name="connsiteX1" fmla="*/ -333 w 39300"/>
                <a:gd name="connsiteY1" fmla="*/ 21995 h 47752"/>
                <a:gd name="connsiteX2" fmla="*/ -3291 w 39300"/>
                <a:gd name="connsiteY2" fmla="*/ 6782 h 47752"/>
                <a:gd name="connsiteX3" fmla="*/ -5826 w 39300"/>
                <a:gd name="connsiteY3" fmla="*/ -3360 h 47752"/>
                <a:gd name="connsiteX4" fmla="*/ 6429 w 39300"/>
                <a:gd name="connsiteY4" fmla="*/ -402 h 47752"/>
                <a:gd name="connsiteX5" fmla="*/ 33474 w 39300"/>
                <a:gd name="connsiteY5" fmla="*/ 32137 h 47752"/>
                <a:gd name="connsiteX6" fmla="*/ 33474 w 39300"/>
                <a:gd name="connsiteY6" fmla="*/ 44392 h 47752"/>
                <a:gd name="connsiteX7" fmla="*/ 25868 w 39300"/>
                <a:gd name="connsiteY7" fmla="*/ 44392 h 47752"/>
                <a:gd name="connsiteX8" fmla="*/ 8964 w 39300"/>
                <a:gd name="connsiteY8" fmla="*/ 35941 h 47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300" h="47752">
                  <a:moveTo>
                    <a:pt x="8964" y="35941"/>
                  </a:moveTo>
                  <a:cubicBezTo>
                    <a:pt x="3893" y="30870"/>
                    <a:pt x="-333" y="24953"/>
                    <a:pt x="-333" y="21995"/>
                  </a:cubicBezTo>
                  <a:cubicBezTo>
                    <a:pt x="-333" y="19037"/>
                    <a:pt x="-1600" y="12276"/>
                    <a:pt x="-3291" y="6782"/>
                  </a:cubicBezTo>
                  <a:lnTo>
                    <a:pt x="-5826" y="-3360"/>
                  </a:lnTo>
                  <a:lnTo>
                    <a:pt x="6429" y="-402"/>
                  </a:lnTo>
                  <a:cubicBezTo>
                    <a:pt x="22487" y="3402"/>
                    <a:pt x="33474" y="16924"/>
                    <a:pt x="33474" y="32137"/>
                  </a:cubicBezTo>
                  <a:lnTo>
                    <a:pt x="33474" y="44392"/>
                  </a:lnTo>
                  <a:lnTo>
                    <a:pt x="25868" y="44392"/>
                  </a:lnTo>
                  <a:cubicBezTo>
                    <a:pt x="21642" y="44392"/>
                    <a:pt x="14035" y="40589"/>
                    <a:pt x="8964" y="35941"/>
                  </a:cubicBezTo>
                  <a:close/>
                </a:path>
              </a:pathLst>
            </a:custGeom>
            <a:solidFill>
              <a:srgbClr val="FEFEFE"/>
            </a:solidFill>
            <a:ln w="422" cap="flat">
              <a:noFill/>
              <a:prstDash val="solid"/>
              <a:miter/>
            </a:ln>
          </p:spPr>
          <p:txBody>
            <a:bodyPr rtlCol="0" anchor="ctr"/>
            <a:lstStyle/>
            <a:p>
              <a:endParaRPr lang="zh-CN" altLang="en-US"/>
            </a:p>
          </p:txBody>
        </p:sp>
        <p:sp>
          <p:nvSpPr>
            <p:cNvPr id="129" name="任意多边形: 形状 128">
              <a:extLst>
                <a:ext uri="{FF2B5EF4-FFF2-40B4-BE49-F238E27FC236}">
                  <a16:creationId xmlns:a16="http://schemas.microsoft.com/office/drawing/2014/main" id="{0F0BAA99-4AFB-08DE-3F0A-84229492C961}"/>
                </a:ext>
              </a:extLst>
            </p:cNvPr>
            <p:cNvSpPr/>
            <p:nvPr/>
          </p:nvSpPr>
          <p:spPr>
            <a:xfrm flipV="1">
              <a:off x="2883884" y="4379465"/>
              <a:ext cx="66237" cy="58813"/>
            </a:xfrm>
            <a:custGeom>
              <a:avLst/>
              <a:gdLst>
                <a:gd name="connsiteX0" fmla="*/ 36554 w 69304"/>
                <a:gd name="connsiteY0" fmla="*/ 52513 h 59161"/>
                <a:gd name="connsiteX1" fmla="*/ 6550 w 69304"/>
                <a:gd name="connsiteY1" fmla="*/ 30539 h 59161"/>
                <a:gd name="connsiteX2" fmla="*/ -1479 w 69304"/>
                <a:gd name="connsiteY2" fmla="*/ 10677 h 59161"/>
                <a:gd name="connsiteX3" fmla="*/ -4437 w 69304"/>
                <a:gd name="connsiteY3" fmla="*/ -3268 h 59161"/>
                <a:gd name="connsiteX4" fmla="*/ 6973 w 69304"/>
                <a:gd name="connsiteY4" fmla="*/ -3268 h 59161"/>
                <a:gd name="connsiteX5" fmla="*/ 52189 w 69304"/>
                <a:gd name="connsiteY5" fmla="*/ 18284 h 59161"/>
                <a:gd name="connsiteX6" fmla="*/ 61486 w 69304"/>
                <a:gd name="connsiteY6" fmla="*/ 42371 h 59161"/>
                <a:gd name="connsiteX7" fmla="*/ 64867 w 69304"/>
                <a:gd name="connsiteY7" fmla="*/ 55894 h 59161"/>
                <a:gd name="connsiteX8" fmla="*/ 54725 w 69304"/>
                <a:gd name="connsiteY8" fmla="*/ 55471 h 59161"/>
                <a:gd name="connsiteX9" fmla="*/ 36554 w 69304"/>
                <a:gd name="connsiteY9" fmla="*/ 52513 h 5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9304" h="59161">
                  <a:moveTo>
                    <a:pt x="36554" y="52513"/>
                  </a:moveTo>
                  <a:cubicBezTo>
                    <a:pt x="26412" y="49133"/>
                    <a:pt x="13312" y="39413"/>
                    <a:pt x="6550" y="30539"/>
                  </a:cubicBezTo>
                  <a:cubicBezTo>
                    <a:pt x="3592" y="27158"/>
                    <a:pt x="211" y="17861"/>
                    <a:pt x="-1479" y="10677"/>
                  </a:cubicBezTo>
                  <a:lnTo>
                    <a:pt x="-4437" y="-3268"/>
                  </a:lnTo>
                  <a:lnTo>
                    <a:pt x="6973" y="-3268"/>
                  </a:lnTo>
                  <a:cubicBezTo>
                    <a:pt x="23031" y="-3268"/>
                    <a:pt x="44583" y="6874"/>
                    <a:pt x="52189" y="18284"/>
                  </a:cubicBezTo>
                  <a:cubicBezTo>
                    <a:pt x="55570" y="23777"/>
                    <a:pt x="60219" y="34765"/>
                    <a:pt x="61486" y="42371"/>
                  </a:cubicBezTo>
                  <a:lnTo>
                    <a:pt x="64867" y="55894"/>
                  </a:lnTo>
                  <a:lnTo>
                    <a:pt x="54725" y="55471"/>
                  </a:lnTo>
                  <a:cubicBezTo>
                    <a:pt x="49231" y="55049"/>
                    <a:pt x="41202" y="53781"/>
                    <a:pt x="36554" y="52513"/>
                  </a:cubicBezTo>
                  <a:close/>
                </a:path>
              </a:pathLst>
            </a:custGeom>
            <a:solidFill>
              <a:srgbClr val="FEFEFE"/>
            </a:solidFill>
            <a:ln w="422" cap="flat">
              <a:noFill/>
              <a:prstDash val="solid"/>
              <a:miter/>
            </a:ln>
          </p:spPr>
          <p:txBody>
            <a:bodyPr rtlCol="0" anchor="ctr"/>
            <a:lstStyle/>
            <a:p>
              <a:endParaRPr lang="zh-CN" altLang="en-US"/>
            </a:p>
          </p:txBody>
        </p:sp>
        <p:sp>
          <p:nvSpPr>
            <p:cNvPr id="130" name="任意多边形: 形状 129">
              <a:extLst>
                <a:ext uri="{FF2B5EF4-FFF2-40B4-BE49-F238E27FC236}">
                  <a16:creationId xmlns:a16="http://schemas.microsoft.com/office/drawing/2014/main" id="{B03D3A8B-8D98-E471-1B8C-ACA674E56727}"/>
                </a:ext>
              </a:extLst>
            </p:cNvPr>
            <p:cNvSpPr/>
            <p:nvPr/>
          </p:nvSpPr>
          <p:spPr>
            <a:xfrm flipV="1">
              <a:off x="3110869" y="4404675"/>
              <a:ext cx="68660" cy="50413"/>
            </a:xfrm>
            <a:custGeom>
              <a:avLst/>
              <a:gdLst>
                <a:gd name="connsiteX0" fmla="*/ -4946 w 71839"/>
                <a:gd name="connsiteY0" fmla="*/ 37355 h 50710"/>
                <a:gd name="connsiteX1" fmla="*/ 26748 w 71839"/>
                <a:gd name="connsiteY1" fmla="*/ 1013 h 50710"/>
                <a:gd name="connsiteX2" fmla="*/ 52526 w 71839"/>
                <a:gd name="connsiteY2" fmla="*/ -3213 h 50710"/>
                <a:gd name="connsiteX3" fmla="*/ 66894 w 71839"/>
                <a:gd name="connsiteY3" fmla="*/ -3213 h 50710"/>
                <a:gd name="connsiteX4" fmla="*/ 66894 w 71839"/>
                <a:gd name="connsiteY4" fmla="*/ 6929 h 50710"/>
                <a:gd name="connsiteX5" fmla="*/ 66894 w 71839"/>
                <a:gd name="connsiteY5" fmla="*/ 17071 h 50710"/>
                <a:gd name="connsiteX6" fmla="*/ 54639 w 71839"/>
                <a:gd name="connsiteY6" fmla="*/ 29749 h 50710"/>
                <a:gd name="connsiteX7" fmla="*/ 5197 w 71839"/>
                <a:gd name="connsiteY7" fmla="*/ 47497 h 50710"/>
                <a:gd name="connsiteX8" fmla="*/ -4946 w 71839"/>
                <a:gd name="connsiteY8" fmla="*/ 47497 h 50710"/>
                <a:gd name="connsiteX9" fmla="*/ -4946 w 71839"/>
                <a:gd name="connsiteY9" fmla="*/ 37355 h 50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1839" h="50710">
                  <a:moveTo>
                    <a:pt x="-4946" y="37355"/>
                  </a:moveTo>
                  <a:cubicBezTo>
                    <a:pt x="-4946" y="25523"/>
                    <a:pt x="11535" y="6929"/>
                    <a:pt x="26748" y="1013"/>
                  </a:cubicBezTo>
                  <a:cubicBezTo>
                    <a:pt x="33087" y="-1523"/>
                    <a:pt x="44497" y="-3213"/>
                    <a:pt x="52526" y="-3213"/>
                  </a:cubicBezTo>
                  <a:lnTo>
                    <a:pt x="66894" y="-3213"/>
                  </a:lnTo>
                  <a:lnTo>
                    <a:pt x="66894" y="6929"/>
                  </a:lnTo>
                  <a:lnTo>
                    <a:pt x="66894" y="17071"/>
                  </a:lnTo>
                  <a:lnTo>
                    <a:pt x="54639" y="29749"/>
                  </a:lnTo>
                  <a:cubicBezTo>
                    <a:pt x="42384" y="41581"/>
                    <a:pt x="26326" y="47497"/>
                    <a:pt x="5197" y="47497"/>
                  </a:cubicBezTo>
                  <a:lnTo>
                    <a:pt x="-4946" y="47497"/>
                  </a:lnTo>
                  <a:lnTo>
                    <a:pt x="-4946" y="37355"/>
                  </a:lnTo>
                  <a:close/>
                </a:path>
              </a:pathLst>
            </a:custGeom>
            <a:solidFill>
              <a:srgbClr val="FEFEFE"/>
            </a:solidFill>
            <a:ln w="422" cap="flat">
              <a:noFill/>
              <a:prstDash val="solid"/>
              <a:miter/>
            </a:ln>
          </p:spPr>
          <p:txBody>
            <a:bodyPr rtlCol="0" anchor="ctr"/>
            <a:lstStyle/>
            <a:p>
              <a:endParaRPr lang="zh-CN" altLang="en-US"/>
            </a:p>
          </p:txBody>
        </p:sp>
        <p:sp>
          <p:nvSpPr>
            <p:cNvPr id="131" name="任意多边形: 形状 130">
              <a:extLst>
                <a:ext uri="{FF2B5EF4-FFF2-40B4-BE49-F238E27FC236}">
                  <a16:creationId xmlns:a16="http://schemas.microsoft.com/office/drawing/2014/main" id="{7A69ECBF-9B04-691C-E648-7288D348E462}"/>
                </a:ext>
              </a:extLst>
            </p:cNvPr>
            <p:cNvSpPr/>
            <p:nvPr/>
          </p:nvSpPr>
          <p:spPr>
            <a:xfrm flipV="1">
              <a:off x="3575340" y="4421476"/>
              <a:ext cx="32311" cy="46211"/>
            </a:xfrm>
            <a:custGeom>
              <a:avLst/>
              <a:gdLst>
                <a:gd name="connsiteX0" fmla="*/ 5047 w 33806"/>
                <a:gd name="connsiteY0" fmla="*/ 34436 h 46484"/>
                <a:gd name="connsiteX1" fmla="*/ -5940 w 33806"/>
                <a:gd name="connsiteY1" fmla="*/ 25984 h 46484"/>
                <a:gd name="connsiteX2" fmla="*/ -5940 w 33806"/>
                <a:gd name="connsiteY2" fmla="*/ 11193 h 46484"/>
                <a:gd name="connsiteX3" fmla="*/ -5940 w 33806"/>
                <a:gd name="connsiteY3" fmla="*/ -3175 h 46484"/>
                <a:gd name="connsiteX4" fmla="*/ 2512 w 33806"/>
                <a:gd name="connsiteY4" fmla="*/ -3175 h 46484"/>
                <a:gd name="connsiteX5" fmla="*/ 19415 w 33806"/>
                <a:gd name="connsiteY5" fmla="*/ 6122 h 46484"/>
                <a:gd name="connsiteX6" fmla="*/ 27867 w 33806"/>
                <a:gd name="connsiteY6" fmla="*/ 15419 h 46484"/>
                <a:gd name="connsiteX7" fmla="*/ 27867 w 33806"/>
                <a:gd name="connsiteY7" fmla="*/ 29365 h 46484"/>
                <a:gd name="connsiteX8" fmla="*/ 27867 w 33806"/>
                <a:gd name="connsiteY8" fmla="*/ 43310 h 46484"/>
                <a:gd name="connsiteX9" fmla="*/ 21951 w 33806"/>
                <a:gd name="connsiteY9" fmla="*/ 43310 h 46484"/>
                <a:gd name="connsiteX10" fmla="*/ 5047 w 33806"/>
                <a:gd name="connsiteY10" fmla="*/ 34436 h 46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806" h="46484">
                  <a:moveTo>
                    <a:pt x="5047" y="34436"/>
                  </a:moveTo>
                  <a:lnTo>
                    <a:pt x="-5940" y="25984"/>
                  </a:lnTo>
                  <a:lnTo>
                    <a:pt x="-5940" y="11193"/>
                  </a:lnTo>
                  <a:lnTo>
                    <a:pt x="-5940" y="-3175"/>
                  </a:lnTo>
                  <a:lnTo>
                    <a:pt x="2512" y="-3175"/>
                  </a:lnTo>
                  <a:cubicBezTo>
                    <a:pt x="6738" y="-3175"/>
                    <a:pt x="14344" y="1051"/>
                    <a:pt x="19415" y="6122"/>
                  </a:cubicBezTo>
                  <a:lnTo>
                    <a:pt x="27867" y="15419"/>
                  </a:lnTo>
                  <a:lnTo>
                    <a:pt x="27867" y="29365"/>
                  </a:lnTo>
                  <a:lnTo>
                    <a:pt x="27867" y="43310"/>
                  </a:lnTo>
                  <a:lnTo>
                    <a:pt x="21951" y="43310"/>
                  </a:lnTo>
                  <a:cubicBezTo>
                    <a:pt x="18993" y="43310"/>
                    <a:pt x="11386" y="39507"/>
                    <a:pt x="5047" y="34436"/>
                  </a:cubicBezTo>
                  <a:close/>
                </a:path>
              </a:pathLst>
            </a:custGeom>
            <a:solidFill>
              <a:srgbClr val="FEFEFE"/>
            </a:solidFill>
            <a:ln w="422" cap="flat">
              <a:noFill/>
              <a:prstDash val="solid"/>
              <a:miter/>
            </a:ln>
          </p:spPr>
          <p:txBody>
            <a:bodyPr rtlCol="0" anchor="ctr"/>
            <a:lstStyle/>
            <a:p>
              <a:endParaRPr lang="zh-CN" altLang="en-US"/>
            </a:p>
          </p:txBody>
        </p:sp>
        <p:sp>
          <p:nvSpPr>
            <p:cNvPr id="132" name="任意多边形: 形状 131">
              <a:extLst>
                <a:ext uri="{FF2B5EF4-FFF2-40B4-BE49-F238E27FC236}">
                  <a16:creationId xmlns:a16="http://schemas.microsoft.com/office/drawing/2014/main" id="{0A69188C-A7C2-1371-0603-BE676675F9E5}"/>
                </a:ext>
              </a:extLst>
            </p:cNvPr>
            <p:cNvSpPr/>
            <p:nvPr/>
          </p:nvSpPr>
          <p:spPr>
            <a:xfrm flipV="1">
              <a:off x="3328971" y="4434081"/>
              <a:ext cx="37561" cy="46211"/>
            </a:xfrm>
            <a:custGeom>
              <a:avLst/>
              <a:gdLst>
                <a:gd name="connsiteX0" fmla="*/ -5397 w 39300"/>
                <a:gd name="connsiteY0" fmla="*/ 32356 h 46484"/>
                <a:gd name="connsiteX1" fmla="*/ 3477 w 39300"/>
                <a:gd name="connsiteY1" fmla="*/ 9113 h 46484"/>
                <a:gd name="connsiteX2" fmla="*/ 11929 w 39300"/>
                <a:gd name="connsiteY2" fmla="*/ -3142 h 46484"/>
                <a:gd name="connsiteX3" fmla="*/ 22916 w 39300"/>
                <a:gd name="connsiteY3" fmla="*/ -3142 h 46484"/>
                <a:gd name="connsiteX4" fmla="*/ 33904 w 39300"/>
                <a:gd name="connsiteY4" fmla="*/ -3142 h 46484"/>
                <a:gd name="connsiteX5" fmla="*/ 31368 w 39300"/>
                <a:gd name="connsiteY5" fmla="*/ 12917 h 46484"/>
                <a:gd name="connsiteX6" fmla="*/ 28833 w 39300"/>
                <a:gd name="connsiteY6" fmla="*/ 28552 h 46484"/>
                <a:gd name="connsiteX7" fmla="*/ 19536 w 39300"/>
                <a:gd name="connsiteY7" fmla="*/ 36159 h 46484"/>
                <a:gd name="connsiteX8" fmla="*/ 2632 w 39300"/>
                <a:gd name="connsiteY8" fmla="*/ 43343 h 46484"/>
                <a:gd name="connsiteX9" fmla="*/ -5397 w 39300"/>
                <a:gd name="connsiteY9" fmla="*/ 43343 h 46484"/>
                <a:gd name="connsiteX10" fmla="*/ -5397 w 39300"/>
                <a:gd name="connsiteY10" fmla="*/ 32356 h 46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300" h="46484">
                  <a:moveTo>
                    <a:pt x="-5397" y="32356"/>
                  </a:moveTo>
                  <a:cubicBezTo>
                    <a:pt x="-5397" y="26439"/>
                    <a:pt x="-1594" y="15875"/>
                    <a:pt x="3477" y="9113"/>
                  </a:cubicBezTo>
                  <a:lnTo>
                    <a:pt x="11929" y="-3142"/>
                  </a:lnTo>
                  <a:lnTo>
                    <a:pt x="22916" y="-3142"/>
                  </a:lnTo>
                  <a:lnTo>
                    <a:pt x="33904" y="-3142"/>
                  </a:lnTo>
                  <a:lnTo>
                    <a:pt x="31368" y="12917"/>
                  </a:lnTo>
                  <a:lnTo>
                    <a:pt x="28833" y="28552"/>
                  </a:lnTo>
                  <a:lnTo>
                    <a:pt x="19536" y="36159"/>
                  </a:lnTo>
                  <a:cubicBezTo>
                    <a:pt x="14465" y="39962"/>
                    <a:pt x="6858" y="43343"/>
                    <a:pt x="2632" y="43343"/>
                  </a:cubicBezTo>
                  <a:lnTo>
                    <a:pt x="-5397" y="43343"/>
                  </a:lnTo>
                  <a:lnTo>
                    <a:pt x="-5397" y="32356"/>
                  </a:lnTo>
                  <a:close/>
                </a:path>
              </a:pathLst>
            </a:custGeom>
            <a:solidFill>
              <a:srgbClr val="FEFEFE"/>
            </a:solidFill>
            <a:ln w="422" cap="flat">
              <a:noFill/>
              <a:prstDash val="solid"/>
              <a:miter/>
            </a:ln>
          </p:spPr>
          <p:txBody>
            <a:bodyPr rtlCol="0" anchor="ctr"/>
            <a:lstStyle/>
            <a:p>
              <a:endParaRPr lang="zh-CN" altLang="en-US"/>
            </a:p>
          </p:txBody>
        </p:sp>
        <p:sp>
          <p:nvSpPr>
            <p:cNvPr id="133" name="任意多边形: 形状 132">
              <a:extLst>
                <a:ext uri="{FF2B5EF4-FFF2-40B4-BE49-F238E27FC236}">
                  <a16:creationId xmlns:a16="http://schemas.microsoft.com/office/drawing/2014/main" id="{2906A0C8-69C7-B586-10E4-0F767EAA5650}"/>
                </a:ext>
              </a:extLst>
            </p:cNvPr>
            <p:cNvSpPr/>
            <p:nvPr/>
          </p:nvSpPr>
          <p:spPr>
            <a:xfrm flipV="1">
              <a:off x="3405707" y="4467688"/>
              <a:ext cx="36348" cy="46211"/>
            </a:xfrm>
            <a:custGeom>
              <a:avLst/>
              <a:gdLst>
                <a:gd name="connsiteX0" fmla="*/ -5567 w 38032"/>
                <a:gd name="connsiteY0" fmla="*/ 30753 h 46484"/>
                <a:gd name="connsiteX1" fmla="*/ -5567 w 38032"/>
                <a:gd name="connsiteY1" fmla="*/ 17653 h 46484"/>
                <a:gd name="connsiteX2" fmla="*/ 4998 w 38032"/>
                <a:gd name="connsiteY2" fmla="*/ 7511 h 46484"/>
                <a:gd name="connsiteX3" fmla="*/ 24014 w 38032"/>
                <a:gd name="connsiteY3" fmla="*/ -3054 h 46484"/>
                <a:gd name="connsiteX4" fmla="*/ 32466 w 38032"/>
                <a:gd name="connsiteY4" fmla="*/ -3054 h 46484"/>
                <a:gd name="connsiteX5" fmla="*/ 32466 w 38032"/>
                <a:gd name="connsiteY5" fmla="*/ 7934 h 46484"/>
                <a:gd name="connsiteX6" fmla="*/ 32466 w 38032"/>
                <a:gd name="connsiteY6" fmla="*/ 18921 h 46484"/>
                <a:gd name="connsiteX7" fmla="*/ 20211 w 38032"/>
                <a:gd name="connsiteY7" fmla="*/ 31176 h 46484"/>
                <a:gd name="connsiteX8" fmla="*/ 1195 w 38032"/>
                <a:gd name="connsiteY8" fmla="*/ 43431 h 46484"/>
                <a:gd name="connsiteX9" fmla="*/ -5567 w 38032"/>
                <a:gd name="connsiteY9" fmla="*/ 43431 h 46484"/>
                <a:gd name="connsiteX10" fmla="*/ -5567 w 38032"/>
                <a:gd name="connsiteY10" fmla="*/ 30753 h 46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8032" h="46484">
                  <a:moveTo>
                    <a:pt x="-5567" y="30753"/>
                  </a:moveTo>
                  <a:lnTo>
                    <a:pt x="-5567" y="17653"/>
                  </a:lnTo>
                  <a:lnTo>
                    <a:pt x="4998" y="7511"/>
                  </a:lnTo>
                  <a:cubicBezTo>
                    <a:pt x="10492" y="1595"/>
                    <a:pt x="18943" y="-3054"/>
                    <a:pt x="24014" y="-3054"/>
                  </a:cubicBezTo>
                  <a:lnTo>
                    <a:pt x="32466" y="-3054"/>
                  </a:lnTo>
                  <a:lnTo>
                    <a:pt x="32466" y="7934"/>
                  </a:lnTo>
                  <a:lnTo>
                    <a:pt x="32466" y="18921"/>
                  </a:lnTo>
                  <a:lnTo>
                    <a:pt x="20211" y="31176"/>
                  </a:lnTo>
                  <a:cubicBezTo>
                    <a:pt x="13450" y="37937"/>
                    <a:pt x="4576" y="43431"/>
                    <a:pt x="1195" y="43431"/>
                  </a:cubicBezTo>
                  <a:lnTo>
                    <a:pt x="-5567" y="43431"/>
                  </a:lnTo>
                  <a:lnTo>
                    <a:pt x="-5567" y="30753"/>
                  </a:lnTo>
                  <a:close/>
                </a:path>
              </a:pathLst>
            </a:custGeom>
            <a:solidFill>
              <a:srgbClr val="FEFEFE"/>
            </a:solidFill>
            <a:ln w="422" cap="flat">
              <a:noFill/>
              <a:prstDash val="solid"/>
              <a:miter/>
            </a:ln>
          </p:spPr>
          <p:txBody>
            <a:bodyPr rtlCol="0" anchor="ctr"/>
            <a:lstStyle/>
            <a:p>
              <a:endParaRPr lang="zh-CN" altLang="en-US"/>
            </a:p>
          </p:txBody>
        </p:sp>
        <p:sp>
          <p:nvSpPr>
            <p:cNvPr id="134" name="任意多边形: 形状 133">
              <a:extLst>
                <a:ext uri="{FF2B5EF4-FFF2-40B4-BE49-F238E27FC236}">
                  <a16:creationId xmlns:a16="http://schemas.microsoft.com/office/drawing/2014/main" id="{C34A51E3-0D06-5613-D7BD-C0DB11179CDD}"/>
                </a:ext>
              </a:extLst>
            </p:cNvPr>
            <p:cNvSpPr/>
            <p:nvPr/>
          </p:nvSpPr>
          <p:spPr>
            <a:xfrm flipV="1">
              <a:off x="3518797" y="4505499"/>
              <a:ext cx="32311" cy="46211"/>
            </a:xfrm>
            <a:custGeom>
              <a:avLst/>
              <a:gdLst>
                <a:gd name="connsiteX0" fmla="*/ 3483 w 33806"/>
                <a:gd name="connsiteY0" fmla="*/ 33810 h 46484"/>
                <a:gd name="connsiteX1" fmla="*/ -5814 w 33806"/>
                <a:gd name="connsiteY1" fmla="*/ 24091 h 46484"/>
                <a:gd name="connsiteX2" fmla="*/ -5814 w 33806"/>
                <a:gd name="connsiteY2" fmla="*/ 10568 h 46484"/>
                <a:gd name="connsiteX3" fmla="*/ -5814 w 33806"/>
                <a:gd name="connsiteY3" fmla="*/ -2955 h 46484"/>
                <a:gd name="connsiteX4" fmla="*/ 102 w 33806"/>
                <a:gd name="connsiteY4" fmla="*/ -2955 h 46484"/>
                <a:gd name="connsiteX5" fmla="*/ 17006 w 33806"/>
                <a:gd name="connsiteY5" fmla="*/ 5920 h 46484"/>
                <a:gd name="connsiteX6" fmla="*/ 27993 w 33806"/>
                <a:gd name="connsiteY6" fmla="*/ 14372 h 46484"/>
                <a:gd name="connsiteX7" fmla="*/ 27993 w 33806"/>
                <a:gd name="connsiteY7" fmla="*/ 29162 h 46484"/>
                <a:gd name="connsiteX8" fmla="*/ 27993 w 33806"/>
                <a:gd name="connsiteY8" fmla="*/ 43530 h 46484"/>
                <a:gd name="connsiteX9" fmla="*/ 20386 w 33806"/>
                <a:gd name="connsiteY9" fmla="*/ 43530 h 46484"/>
                <a:gd name="connsiteX10" fmla="*/ 3483 w 33806"/>
                <a:gd name="connsiteY10" fmla="*/ 33810 h 46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806" h="46484">
                  <a:moveTo>
                    <a:pt x="3483" y="33810"/>
                  </a:moveTo>
                  <a:lnTo>
                    <a:pt x="-5814" y="24091"/>
                  </a:lnTo>
                  <a:lnTo>
                    <a:pt x="-5814" y="10568"/>
                  </a:lnTo>
                  <a:lnTo>
                    <a:pt x="-5814" y="-2955"/>
                  </a:lnTo>
                  <a:lnTo>
                    <a:pt x="102" y="-2955"/>
                  </a:lnTo>
                  <a:cubicBezTo>
                    <a:pt x="3060" y="-2955"/>
                    <a:pt x="10667" y="849"/>
                    <a:pt x="17006" y="5920"/>
                  </a:cubicBezTo>
                  <a:lnTo>
                    <a:pt x="27993" y="14372"/>
                  </a:lnTo>
                  <a:lnTo>
                    <a:pt x="27993" y="29162"/>
                  </a:lnTo>
                  <a:lnTo>
                    <a:pt x="27993" y="43530"/>
                  </a:lnTo>
                  <a:lnTo>
                    <a:pt x="20386" y="43530"/>
                  </a:lnTo>
                  <a:cubicBezTo>
                    <a:pt x="16160" y="43530"/>
                    <a:pt x="8554" y="39304"/>
                    <a:pt x="3483" y="33810"/>
                  </a:cubicBezTo>
                  <a:close/>
                </a:path>
              </a:pathLst>
            </a:custGeom>
            <a:solidFill>
              <a:srgbClr val="FEFEFE"/>
            </a:solidFill>
            <a:ln w="422" cap="flat">
              <a:noFill/>
              <a:prstDash val="solid"/>
              <a:miter/>
            </a:ln>
          </p:spPr>
          <p:txBody>
            <a:bodyPr rtlCol="0" anchor="ctr"/>
            <a:lstStyle/>
            <a:p>
              <a:endParaRPr lang="zh-CN" altLang="en-US"/>
            </a:p>
          </p:txBody>
        </p:sp>
        <p:sp>
          <p:nvSpPr>
            <p:cNvPr id="135" name="任意多边形: 形状 134">
              <a:extLst>
                <a:ext uri="{FF2B5EF4-FFF2-40B4-BE49-F238E27FC236}">
                  <a16:creationId xmlns:a16="http://schemas.microsoft.com/office/drawing/2014/main" id="{32568F17-4786-C25E-5229-1BAE381586BB}"/>
                </a:ext>
              </a:extLst>
            </p:cNvPr>
            <p:cNvSpPr/>
            <p:nvPr/>
          </p:nvSpPr>
          <p:spPr>
            <a:xfrm flipV="1">
              <a:off x="3333008" y="4564312"/>
              <a:ext cx="44428" cy="33608"/>
            </a:xfrm>
            <a:custGeom>
              <a:avLst/>
              <a:gdLst>
                <a:gd name="connsiteX0" fmla="*/ -5414 w 46484"/>
                <a:gd name="connsiteY0" fmla="*/ 23806 h 33806"/>
                <a:gd name="connsiteX1" fmla="*/ -2033 w 46484"/>
                <a:gd name="connsiteY1" fmla="*/ 11551 h 33806"/>
                <a:gd name="connsiteX2" fmla="*/ 30084 w 46484"/>
                <a:gd name="connsiteY2" fmla="*/ -2817 h 33806"/>
                <a:gd name="connsiteX3" fmla="*/ 41071 w 46484"/>
                <a:gd name="connsiteY3" fmla="*/ -2817 h 33806"/>
                <a:gd name="connsiteX4" fmla="*/ 41071 w 46484"/>
                <a:gd name="connsiteY4" fmla="*/ 4790 h 33806"/>
                <a:gd name="connsiteX5" fmla="*/ 31351 w 46484"/>
                <a:gd name="connsiteY5" fmla="*/ 21693 h 33806"/>
                <a:gd name="connsiteX6" fmla="*/ 21632 w 46484"/>
                <a:gd name="connsiteY6" fmla="*/ 30990 h 33806"/>
                <a:gd name="connsiteX7" fmla="*/ 8109 w 46484"/>
                <a:gd name="connsiteY7" fmla="*/ 30990 h 33806"/>
                <a:gd name="connsiteX8" fmla="*/ -5414 w 46484"/>
                <a:gd name="connsiteY8" fmla="*/ 30990 h 33806"/>
                <a:gd name="connsiteX9" fmla="*/ -5414 w 46484"/>
                <a:gd name="connsiteY9" fmla="*/ 23806 h 338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6484" h="33806">
                  <a:moveTo>
                    <a:pt x="-5414" y="23806"/>
                  </a:moveTo>
                  <a:cubicBezTo>
                    <a:pt x="-5414" y="19580"/>
                    <a:pt x="-3723" y="14086"/>
                    <a:pt x="-2033" y="11551"/>
                  </a:cubicBezTo>
                  <a:cubicBezTo>
                    <a:pt x="2616" y="3944"/>
                    <a:pt x="18251" y="-2817"/>
                    <a:pt x="30084" y="-2817"/>
                  </a:cubicBezTo>
                  <a:lnTo>
                    <a:pt x="41071" y="-2817"/>
                  </a:lnTo>
                  <a:lnTo>
                    <a:pt x="41071" y="4790"/>
                  </a:lnTo>
                  <a:cubicBezTo>
                    <a:pt x="41071" y="9015"/>
                    <a:pt x="36845" y="16622"/>
                    <a:pt x="31351" y="21693"/>
                  </a:cubicBezTo>
                  <a:lnTo>
                    <a:pt x="21632" y="30990"/>
                  </a:lnTo>
                  <a:lnTo>
                    <a:pt x="8109" y="30990"/>
                  </a:lnTo>
                  <a:lnTo>
                    <a:pt x="-5414" y="30990"/>
                  </a:lnTo>
                  <a:lnTo>
                    <a:pt x="-5414" y="23806"/>
                  </a:lnTo>
                  <a:close/>
                </a:path>
              </a:pathLst>
            </a:custGeom>
            <a:solidFill>
              <a:srgbClr val="FEFEFE"/>
            </a:solidFill>
            <a:ln w="422" cap="flat">
              <a:noFill/>
              <a:prstDash val="solid"/>
              <a:miter/>
            </a:ln>
          </p:spPr>
          <p:txBody>
            <a:bodyPr rtlCol="0" anchor="ctr"/>
            <a:lstStyle/>
            <a:p>
              <a:endParaRPr lang="zh-CN" altLang="en-US"/>
            </a:p>
          </p:txBody>
        </p:sp>
        <p:sp>
          <p:nvSpPr>
            <p:cNvPr id="136" name="任意多边形: 形状 135">
              <a:extLst>
                <a:ext uri="{FF2B5EF4-FFF2-40B4-BE49-F238E27FC236}">
                  <a16:creationId xmlns:a16="http://schemas.microsoft.com/office/drawing/2014/main" id="{AAB3ECFD-93C1-0D02-37F8-02F841B9FC10}"/>
                </a:ext>
              </a:extLst>
            </p:cNvPr>
            <p:cNvSpPr/>
            <p:nvPr/>
          </p:nvSpPr>
          <p:spPr>
            <a:xfrm flipV="1">
              <a:off x="3563225" y="4564312"/>
              <a:ext cx="44428" cy="33608"/>
            </a:xfrm>
            <a:custGeom>
              <a:avLst/>
              <a:gdLst>
                <a:gd name="connsiteX0" fmla="*/ 3370 w 46484"/>
                <a:gd name="connsiteY0" fmla="*/ 22538 h 33806"/>
                <a:gd name="connsiteX1" fmla="*/ -5927 w 46484"/>
                <a:gd name="connsiteY1" fmla="*/ 5635 h 33806"/>
                <a:gd name="connsiteX2" fmla="*/ -5927 w 46484"/>
                <a:gd name="connsiteY2" fmla="*/ -2817 h 33806"/>
                <a:gd name="connsiteX3" fmla="*/ 8019 w 46484"/>
                <a:gd name="connsiteY3" fmla="*/ -2817 h 33806"/>
                <a:gd name="connsiteX4" fmla="*/ 22387 w 46484"/>
                <a:gd name="connsiteY4" fmla="*/ -2817 h 33806"/>
                <a:gd name="connsiteX5" fmla="*/ 31261 w 46484"/>
                <a:gd name="connsiteY5" fmla="*/ 6902 h 33806"/>
                <a:gd name="connsiteX6" fmla="*/ 40558 w 46484"/>
                <a:gd name="connsiteY6" fmla="*/ 23806 h 33806"/>
                <a:gd name="connsiteX7" fmla="*/ 40558 w 46484"/>
                <a:gd name="connsiteY7" fmla="*/ 30990 h 33806"/>
                <a:gd name="connsiteX8" fmla="*/ 26613 w 46484"/>
                <a:gd name="connsiteY8" fmla="*/ 30990 h 33806"/>
                <a:gd name="connsiteX9" fmla="*/ 12667 w 46484"/>
                <a:gd name="connsiteY9" fmla="*/ 30990 h 33806"/>
                <a:gd name="connsiteX10" fmla="*/ 3370 w 46484"/>
                <a:gd name="connsiteY10" fmla="*/ 22538 h 338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484" h="33806">
                  <a:moveTo>
                    <a:pt x="3370" y="22538"/>
                  </a:moveTo>
                  <a:cubicBezTo>
                    <a:pt x="-1701" y="17467"/>
                    <a:pt x="-5927" y="9861"/>
                    <a:pt x="-5927" y="5635"/>
                  </a:cubicBezTo>
                  <a:lnTo>
                    <a:pt x="-5927" y="-2817"/>
                  </a:lnTo>
                  <a:lnTo>
                    <a:pt x="8019" y="-2817"/>
                  </a:lnTo>
                  <a:lnTo>
                    <a:pt x="22387" y="-2817"/>
                  </a:lnTo>
                  <a:lnTo>
                    <a:pt x="31261" y="6902"/>
                  </a:lnTo>
                  <a:cubicBezTo>
                    <a:pt x="36332" y="12396"/>
                    <a:pt x="40558" y="20003"/>
                    <a:pt x="40558" y="23806"/>
                  </a:cubicBezTo>
                  <a:lnTo>
                    <a:pt x="40558" y="30990"/>
                  </a:lnTo>
                  <a:lnTo>
                    <a:pt x="26613" y="30990"/>
                  </a:lnTo>
                  <a:lnTo>
                    <a:pt x="12667" y="30990"/>
                  </a:lnTo>
                  <a:lnTo>
                    <a:pt x="3370" y="22538"/>
                  </a:lnTo>
                  <a:close/>
                </a:path>
              </a:pathLst>
            </a:custGeom>
            <a:solidFill>
              <a:srgbClr val="FEFEFE"/>
            </a:solidFill>
            <a:ln w="422" cap="flat">
              <a:noFill/>
              <a:prstDash val="solid"/>
              <a:miter/>
            </a:ln>
          </p:spPr>
          <p:txBody>
            <a:bodyPr rtlCol="0" anchor="ctr"/>
            <a:lstStyle/>
            <a:p>
              <a:endParaRPr lang="zh-CN" altLang="en-US"/>
            </a:p>
          </p:txBody>
        </p:sp>
        <p:sp>
          <p:nvSpPr>
            <p:cNvPr id="137" name="任意多边形: 形状 136">
              <a:extLst>
                <a:ext uri="{FF2B5EF4-FFF2-40B4-BE49-F238E27FC236}">
                  <a16:creationId xmlns:a16="http://schemas.microsoft.com/office/drawing/2014/main" id="{70B22723-A3B8-0514-2D60-B8BCF7B83699}"/>
                </a:ext>
              </a:extLst>
            </p:cNvPr>
            <p:cNvSpPr/>
            <p:nvPr/>
          </p:nvSpPr>
          <p:spPr>
            <a:xfrm flipV="1">
              <a:off x="3373396" y="4627682"/>
              <a:ext cx="43970" cy="42496"/>
            </a:xfrm>
            <a:custGeom>
              <a:avLst/>
              <a:gdLst>
                <a:gd name="connsiteX0" fmla="*/ 17739 w 46004"/>
                <a:gd name="connsiteY0" fmla="*/ 37506 h 42747"/>
                <a:gd name="connsiteX1" fmla="*/ -5503 w 46004"/>
                <a:gd name="connsiteY1" fmla="*/ 7925 h 42747"/>
                <a:gd name="connsiteX2" fmla="*/ -5503 w 46004"/>
                <a:gd name="connsiteY2" fmla="*/ -2639 h 42747"/>
                <a:gd name="connsiteX3" fmla="*/ 8020 w 46004"/>
                <a:gd name="connsiteY3" fmla="*/ 319 h 42747"/>
                <a:gd name="connsiteX4" fmla="*/ 35910 w 46004"/>
                <a:gd name="connsiteY4" fmla="*/ 22293 h 42747"/>
                <a:gd name="connsiteX5" fmla="*/ 17739 w 46004"/>
                <a:gd name="connsiteY5" fmla="*/ 37506 h 42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004" h="42747">
                  <a:moveTo>
                    <a:pt x="17739" y="37506"/>
                  </a:moveTo>
                  <a:cubicBezTo>
                    <a:pt x="5907" y="34548"/>
                    <a:pt x="-5503" y="19758"/>
                    <a:pt x="-5503" y="7925"/>
                  </a:cubicBezTo>
                  <a:lnTo>
                    <a:pt x="-5503" y="-2639"/>
                  </a:lnTo>
                  <a:lnTo>
                    <a:pt x="8020" y="319"/>
                  </a:lnTo>
                  <a:cubicBezTo>
                    <a:pt x="22810" y="3699"/>
                    <a:pt x="28726" y="8348"/>
                    <a:pt x="35910" y="22293"/>
                  </a:cubicBezTo>
                  <a:cubicBezTo>
                    <a:pt x="45207" y="39619"/>
                    <a:pt x="40981" y="43422"/>
                    <a:pt x="17739" y="37506"/>
                  </a:cubicBezTo>
                  <a:close/>
                </a:path>
              </a:pathLst>
            </a:custGeom>
            <a:solidFill>
              <a:srgbClr val="FEFEFE"/>
            </a:solidFill>
            <a:ln w="422" cap="flat">
              <a:noFill/>
              <a:prstDash val="solid"/>
              <a:miter/>
            </a:ln>
          </p:spPr>
          <p:txBody>
            <a:bodyPr rtlCol="0" anchor="ctr"/>
            <a:lstStyle/>
            <a:p>
              <a:endParaRPr lang="zh-CN" altLang="en-US"/>
            </a:p>
          </p:txBody>
        </p:sp>
        <p:sp>
          <p:nvSpPr>
            <p:cNvPr id="138" name="任意多边形: 形状 137">
              <a:extLst>
                <a:ext uri="{FF2B5EF4-FFF2-40B4-BE49-F238E27FC236}">
                  <a16:creationId xmlns:a16="http://schemas.microsoft.com/office/drawing/2014/main" id="{2BA60017-6310-122E-ABCF-4222C33FAF3F}"/>
                </a:ext>
              </a:extLst>
            </p:cNvPr>
            <p:cNvSpPr/>
            <p:nvPr/>
          </p:nvSpPr>
          <p:spPr>
            <a:xfrm flipV="1">
              <a:off x="3517989" y="4642872"/>
              <a:ext cx="48116" cy="37955"/>
            </a:xfrm>
            <a:custGeom>
              <a:avLst/>
              <a:gdLst>
                <a:gd name="connsiteX0" fmla="*/ -4139 w 50344"/>
                <a:gd name="connsiteY0" fmla="*/ 25432 h 38179"/>
                <a:gd name="connsiteX1" fmla="*/ -2872 w 50344"/>
                <a:gd name="connsiteY1" fmla="*/ 15713 h 38179"/>
                <a:gd name="connsiteX2" fmla="*/ 11919 w 50344"/>
                <a:gd name="connsiteY2" fmla="*/ 5571 h 38179"/>
                <a:gd name="connsiteX3" fmla="*/ 38119 w 50344"/>
                <a:gd name="connsiteY3" fmla="*/ 20784 h 38179"/>
                <a:gd name="connsiteX4" fmla="*/ 30513 w 50344"/>
                <a:gd name="connsiteY4" fmla="*/ 30503 h 38179"/>
                <a:gd name="connsiteX5" fmla="*/ 12341 w 50344"/>
                <a:gd name="connsiteY5" fmla="*/ 33039 h 38179"/>
                <a:gd name="connsiteX6" fmla="*/ -5830 w 50344"/>
                <a:gd name="connsiteY6" fmla="*/ 35574 h 38179"/>
                <a:gd name="connsiteX7" fmla="*/ -4139 w 50344"/>
                <a:gd name="connsiteY7" fmla="*/ 25432 h 38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344" h="38179">
                  <a:moveTo>
                    <a:pt x="-4139" y="25432"/>
                  </a:moveTo>
                  <a:lnTo>
                    <a:pt x="-2872" y="15713"/>
                  </a:lnTo>
                  <a:lnTo>
                    <a:pt x="11919" y="5571"/>
                  </a:lnTo>
                  <a:cubicBezTo>
                    <a:pt x="36851" y="-10910"/>
                    <a:pt x="54600" y="-768"/>
                    <a:pt x="38119" y="20784"/>
                  </a:cubicBezTo>
                  <a:lnTo>
                    <a:pt x="30513" y="30503"/>
                  </a:lnTo>
                  <a:lnTo>
                    <a:pt x="12341" y="33039"/>
                  </a:lnTo>
                  <a:lnTo>
                    <a:pt x="-5830" y="35574"/>
                  </a:lnTo>
                  <a:lnTo>
                    <a:pt x="-4139" y="25432"/>
                  </a:lnTo>
                  <a:close/>
                </a:path>
              </a:pathLst>
            </a:custGeom>
            <a:solidFill>
              <a:srgbClr val="FEFEFE"/>
            </a:solidFill>
            <a:ln w="422" cap="flat">
              <a:noFill/>
              <a:prstDash val="solid"/>
              <a:miter/>
            </a:ln>
          </p:spPr>
          <p:txBody>
            <a:bodyPr rtlCol="0" anchor="ctr"/>
            <a:lstStyle/>
            <a:p>
              <a:endParaRPr lang="zh-CN" altLang="en-US"/>
            </a:p>
          </p:txBody>
        </p:sp>
        <p:sp>
          <p:nvSpPr>
            <p:cNvPr id="139" name="任意多边形: 形状 138">
              <a:extLst>
                <a:ext uri="{FF2B5EF4-FFF2-40B4-BE49-F238E27FC236}">
                  <a16:creationId xmlns:a16="http://schemas.microsoft.com/office/drawing/2014/main" id="{471D20A1-1909-645D-6649-1188F1515E1F}"/>
                </a:ext>
              </a:extLst>
            </p:cNvPr>
            <p:cNvSpPr/>
            <p:nvPr/>
          </p:nvSpPr>
          <p:spPr>
            <a:xfrm flipV="1">
              <a:off x="3676313" y="4665136"/>
              <a:ext cx="153881" cy="340283"/>
            </a:xfrm>
            <a:custGeom>
              <a:avLst/>
              <a:gdLst>
                <a:gd name="connsiteX0" fmla="*/ 28774 w 161005"/>
                <a:gd name="connsiteY0" fmla="*/ 328733 h 342294"/>
                <a:gd name="connsiteX1" fmla="*/ 11448 w 161005"/>
                <a:gd name="connsiteY1" fmla="*/ 317746 h 342294"/>
                <a:gd name="connsiteX2" fmla="*/ 2574 w 161005"/>
                <a:gd name="connsiteY2" fmla="*/ 300842 h 342294"/>
                <a:gd name="connsiteX3" fmla="*/ -6300 w 161005"/>
                <a:gd name="connsiteY3" fmla="*/ 284362 h 342294"/>
                <a:gd name="connsiteX4" fmla="*/ -6300 w 161005"/>
                <a:gd name="connsiteY4" fmla="*/ 141105 h 342294"/>
                <a:gd name="connsiteX5" fmla="*/ -6300 w 161005"/>
                <a:gd name="connsiteY5" fmla="*/ -2152 h 342294"/>
                <a:gd name="connsiteX6" fmla="*/ 74413 w 161005"/>
                <a:gd name="connsiteY6" fmla="*/ -2152 h 342294"/>
                <a:gd name="connsiteX7" fmla="*/ 154705 w 161005"/>
                <a:gd name="connsiteY7" fmla="*/ -2152 h 342294"/>
                <a:gd name="connsiteX8" fmla="*/ 153437 w 161005"/>
                <a:gd name="connsiteY8" fmla="*/ 143218 h 342294"/>
                <a:gd name="connsiteX9" fmla="*/ 152169 w 161005"/>
                <a:gd name="connsiteY9" fmla="*/ 288587 h 342294"/>
                <a:gd name="connsiteX10" fmla="*/ 144985 w 161005"/>
                <a:gd name="connsiteY10" fmla="*/ 296617 h 342294"/>
                <a:gd name="connsiteX11" fmla="*/ 137379 w 161005"/>
                <a:gd name="connsiteY11" fmla="*/ 308026 h 342294"/>
                <a:gd name="connsiteX12" fmla="*/ 110333 w 161005"/>
                <a:gd name="connsiteY12" fmla="*/ 331269 h 342294"/>
                <a:gd name="connsiteX13" fmla="*/ 94698 w 161005"/>
                <a:gd name="connsiteY13" fmla="*/ 340143 h 342294"/>
                <a:gd name="connsiteX14" fmla="*/ 70610 w 161005"/>
                <a:gd name="connsiteY14" fmla="*/ 340143 h 342294"/>
                <a:gd name="connsiteX15" fmla="*/ 46100 w 161005"/>
                <a:gd name="connsiteY15" fmla="*/ 340143 h 342294"/>
                <a:gd name="connsiteX16" fmla="*/ 28774 w 161005"/>
                <a:gd name="connsiteY16" fmla="*/ 328733 h 342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1005" h="342294">
                  <a:moveTo>
                    <a:pt x="28774" y="328733"/>
                  </a:moveTo>
                  <a:lnTo>
                    <a:pt x="11448" y="317746"/>
                  </a:lnTo>
                  <a:lnTo>
                    <a:pt x="2574" y="300842"/>
                  </a:lnTo>
                  <a:lnTo>
                    <a:pt x="-6300" y="284362"/>
                  </a:lnTo>
                  <a:lnTo>
                    <a:pt x="-6300" y="141105"/>
                  </a:lnTo>
                  <a:lnTo>
                    <a:pt x="-6300" y="-2152"/>
                  </a:lnTo>
                  <a:lnTo>
                    <a:pt x="74413" y="-2152"/>
                  </a:lnTo>
                  <a:lnTo>
                    <a:pt x="154705" y="-2152"/>
                  </a:lnTo>
                  <a:lnTo>
                    <a:pt x="153437" y="143218"/>
                  </a:lnTo>
                  <a:lnTo>
                    <a:pt x="152169" y="288587"/>
                  </a:lnTo>
                  <a:lnTo>
                    <a:pt x="144985" y="296617"/>
                  </a:lnTo>
                  <a:cubicBezTo>
                    <a:pt x="140759" y="301265"/>
                    <a:pt x="137379" y="306336"/>
                    <a:pt x="137379" y="308026"/>
                  </a:cubicBezTo>
                  <a:cubicBezTo>
                    <a:pt x="137379" y="313097"/>
                    <a:pt x="126814" y="321972"/>
                    <a:pt x="110333" y="331269"/>
                  </a:cubicBezTo>
                  <a:lnTo>
                    <a:pt x="94698" y="340143"/>
                  </a:lnTo>
                  <a:lnTo>
                    <a:pt x="70610" y="340143"/>
                  </a:lnTo>
                  <a:lnTo>
                    <a:pt x="46100" y="340143"/>
                  </a:lnTo>
                  <a:lnTo>
                    <a:pt x="28774" y="328733"/>
                  </a:lnTo>
                  <a:close/>
                </a:path>
              </a:pathLst>
            </a:custGeom>
            <a:solidFill>
              <a:srgbClr val="FEFEFE"/>
            </a:solidFill>
            <a:ln w="422" cap="flat">
              <a:noFill/>
              <a:prstDash val="solid"/>
              <a:miter/>
            </a:ln>
          </p:spPr>
          <p:txBody>
            <a:bodyPr rtlCol="0" anchor="ctr"/>
            <a:lstStyle/>
            <a:p>
              <a:endParaRPr lang="zh-CN" altLang="en-US"/>
            </a:p>
          </p:txBody>
        </p:sp>
        <p:sp>
          <p:nvSpPr>
            <p:cNvPr id="140" name="任意多边形: 形状 139">
              <a:extLst>
                <a:ext uri="{FF2B5EF4-FFF2-40B4-BE49-F238E27FC236}">
                  <a16:creationId xmlns:a16="http://schemas.microsoft.com/office/drawing/2014/main" id="{36504560-1EFE-09B1-8583-227CA6184B94}"/>
                </a:ext>
              </a:extLst>
            </p:cNvPr>
            <p:cNvSpPr/>
            <p:nvPr/>
          </p:nvSpPr>
          <p:spPr>
            <a:xfrm flipV="1">
              <a:off x="3469522" y="4744957"/>
              <a:ext cx="81584" cy="260464"/>
            </a:xfrm>
            <a:custGeom>
              <a:avLst/>
              <a:gdLst>
                <a:gd name="connsiteX0" fmla="*/ 47909 w 85362"/>
                <a:gd name="connsiteY0" fmla="*/ 246856 h 262003"/>
                <a:gd name="connsiteX1" fmla="*/ 16215 w 85362"/>
                <a:gd name="connsiteY1" fmla="*/ 234601 h 262003"/>
                <a:gd name="connsiteX2" fmla="*/ -265 w 85362"/>
                <a:gd name="connsiteY2" fmla="*/ 230798 h 262003"/>
                <a:gd name="connsiteX3" fmla="*/ -5759 w 85362"/>
                <a:gd name="connsiteY3" fmla="*/ 226994 h 262003"/>
                <a:gd name="connsiteX4" fmla="*/ -2801 w 85362"/>
                <a:gd name="connsiteY4" fmla="*/ 112474 h 262003"/>
                <a:gd name="connsiteX5" fmla="*/ 580 w 85362"/>
                <a:gd name="connsiteY5" fmla="*/ -2047 h 262003"/>
                <a:gd name="connsiteX6" fmla="*/ 39880 w 85362"/>
                <a:gd name="connsiteY6" fmla="*/ -2047 h 262003"/>
                <a:gd name="connsiteX7" fmla="*/ 79603 w 85362"/>
                <a:gd name="connsiteY7" fmla="*/ -2047 h 262003"/>
                <a:gd name="connsiteX8" fmla="*/ 79603 w 85362"/>
                <a:gd name="connsiteY8" fmla="*/ 128955 h 262003"/>
                <a:gd name="connsiteX9" fmla="*/ 79603 w 85362"/>
                <a:gd name="connsiteY9" fmla="*/ 259956 h 262003"/>
                <a:gd name="connsiteX10" fmla="*/ 74532 w 85362"/>
                <a:gd name="connsiteY10" fmla="*/ 259534 h 262003"/>
                <a:gd name="connsiteX11" fmla="*/ 47909 w 85362"/>
                <a:gd name="connsiteY11" fmla="*/ 246856 h 262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5362" h="262003">
                  <a:moveTo>
                    <a:pt x="47909" y="246856"/>
                  </a:moveTo>
                  <a:cubicBezTo>
                    <a:pt x="36499" y="240095"/>
                    <a:pt x="22132" y="234601"/>
                    <a:pt x="16215" y="234601"/>
                  </a:cubicBezTo>
                  <a:cubicBezTo>
                    <a:pt x="10299" y="234601"/>
                    <a:pt x="3115" y="232911"/>
                    <a:pt x="-265" y="230798"/>
                  </a:cubicBezTo>
                  <a:lnTo>
                    <a:pt x="-5759" y="226994"/>
                  </a:lnTo>
                  <a:lnTo>
                    <a:pt x="-2801" y="112474"/>
                  </a:lnTo>
                  <a:lnTo>
                    <a:pt x="580" y="-2047"/>
                  </a:lnTo>
                  <a:lnTo>
                    <a:pt x="39880" y="-2047"/>
                  </a:lnTo>
                  <a:lnTo>
                    <a:pt x="79603" y="-2047"/>
                  </a:lnTo>
                  <a:lnTo>
                    <a:pt x="79603" y="128955"/>
                  </a:lnTo>
                  <a:lnTo>
                    <a:pt x="79603" y="259956"/>
                  </a:lnTo>
                  <a:lnTo>
                    <a:pt x="74532" y="259534"/>
                  </a:lnTo>
                  <a:cubicBezTo>
                    <a:pt x="71574" y="259111"/>
                    <a:pt x="59742" y="253617"/>
                    <a:pt x="47909" y="246856"/>
                  </a:cubicBezTo>
                  <a:close/>
                </a:path>
              </a:pathLst>
            </a:custGeom>
            <a:solidFill>
              <a:srgbClr val="FEFEFE"/>
            </a:solidFill>
            <a:ln w="422" cap="flat">
              <a:noFill/>
              <a:prstDash val="solid"/>
              <a:miter/>
            </a:ln>
          </p:spPr>
          <p:txBody>
            <a:bodyPr rtlCol="0" anchor="ctr"/>
            <a:lstStyle/>
            <a:p>
              <a:endParaRPr lang="zh-CN" altLang="en-US"/>
            </a:p>
          </p:txBody>
        </p:sp>
        <p:sp>
          <p:nvSpPr>
            <p:cNvPr id="141" name="任意多边形: 形状 140">
              <a:extLst>
                <a:ext uri="{FF2B5EF4-FFF2-40B4-BE49-F238E27FC236}">
                  <a16:creationId xmlns:a16="http://schemas.microsoft.com/office/drawing/2014/main" id="{09B87B1B-059B-0696-A29E-FF0325516339}"/>
                </a:ext>
              </a:extLst>
            </p:cNvPr>
            <p:cNvSpPr/>
            <p:nvPr/>
          </p:nvSpPr>
          <p:spPr>
            <a:xfrm flipV="1">
              <a:off x="3397630" y="4757558"/>
              <a:ext cx="53715" cy="247859"/>
            </a:xfrm>
            <a:custGeom>
              <a:avLst/>
              <a:gdLst>
                <a:gd name="connsiteX0" fmla="*/ -5568 w 56203"/>
                <a:gd name="connsiteY0" fmla="*/ 122632 h 249325"/>
                <a:gd name="connsiteX1" fmla="*/ -5568 w 56203"/>
                <a:gd name="connsiteY1" fmla="*/ -2031 h 249325"/>
                <a:gd name="connsiteX2" fmla="*/ 17252 w 56203"/>
                <a:gd name="connsiteY2" fmla="*/ -2031 h 249325"/>
                <a:gd name="connsiteX3" fmla="*/ 39649 w 56203"/>
                <a:gd name="connsiteY3" fmla="*/ -2031 h 249325"/>
                <a:gd name="connsiteX4" fmla="*/ 42607 w 56203"/>
                <a:gd name="connsiteY4" fmla="*/ 37270 h 249325"/>
                <a:gd name="connsiteX5" fmla="*/ 48101 w 56203"/>
                <a:gd name="connsiteY5" fmla="*/ 155594 h 249325"/>
                <a:gd name="connsiteX6" fmla="*/ 50636 w 56203"/>
                <a:gd name="connsiteY6" fmla="*/ 234617 h 249325"/>
                <a:gd name="connsiteX7" fmla="*/ 42184 w 56203"/>
                <a:gd name="connsiteY7" fmla="*/ 234617 h 249325"/>
                <a:gd name="connsiteX8" fmla="*/ 18520 w 56203"/>
                <a:gd name="connsiteY8" fmla="*/ 240956 h 249325"/>
                <a:gd name="connsiteX9" fmla="*/ -1342 w 56203"/>
                <a:gd name="connsiteY9" fmla="*/ 247295 h 249325"/>
                <a:gd name="connsiteX10" fmla="*/ -5568 w 56203"/>
                <a:gd name="connsiteY10" fmla="*/ 247295 h 249325"/>
                <a:gd name="connsiteX11" fmla="*/ -5568 w 56203"/>
                <a:gd name="connsiteY11" fmla="*/ 122632 h 249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6203" h="249325">
                  <a:moveTo>
                    <a:pt x="-5568" y="122632"/>
                  </a:moveTo>
                  <a:lnTo>
                    <a:pt x="-5568" y="-2031"/>
                  </a:lnTo>
                  <a:lnTo>
                    <a:pt x="17252" y="-2031"/>
                  </a:lnTo>
                  <a:lnTo>
                    <a:pt x="39649" y="-2031"/>
                  </a:lnTo>
                  <a:lnTo>
                    <a:pt x="42607" y="37270"/>
                  </a:lnTo>
                  <a:cubicBezTo>
                    <a:pt x="43875" y="58399"/>
                    <a:pt x="46410" y="111645"/>
                    <a:pt x="48101" y="155594"/>
                  </a:cubicBezTo>
                  <a:lnTo>
                    <a:pt x="50636" y="234617"/>
                  </a:lnTo>
                  <a:lnTo>
                    <a:pt x="42184" y="234617"/>
                  </a:lnTo>
                  <a:cubicBezTo>
                    <a:pt x="37536" y="234617"/>
                    <a:pt x="26549" y="237576"/>
                    <a:pt x="18520" y="240956"/>
                  </a:cubicBezTo>
                  <a:cubicBezTo>
                    <a:pt x="10068" y="244337"/>
                    <a:pt x="1194" y="247295"/>
                    <a:pt x="-1342" y="247295"/>
                  </a:cubicBezTo>
                  <a:lnTo>
                    <a:pt x="-5568" y="247295"/>
                  </a:lnTo>
                  <a:lnTo>
                    <a:pt x="-5568" y="122632"/>
                  </a:lnTo>
                  <a:close/>
                </a:path>
              </a:pathLst>
            </a:custGeom>
            <a:solidFill>
              <a:srgbClr val="FEFEFE"/>
            </a:solidFill>
            <a:ln w="422" cap="flat">
              <a:noFill/>
              <a:prstDash val="solid"/>
              <a:miter/>
            </a:ln>
          </p:spPr>
          <p:txBody>
            <a:bodyPr rtlCol="0" anchor="ctr"/>
            <a:lstStyle/>
            <a:p>
              <a:endParaRPr lang="zh-CN" altLang="en-US"/>
            </a:p>
          </p:txBody>
        </p:sp>
        <p:grpSp>
          <p:nvGrpSpPr>
            <p:cNvPr id="142" name="图形 2">
              <a:extLst>
                <a:ext uri="{FF2B5EF4-FFF2-40B4-BE49-F238E27FC236}">
                  <a16:creationId xmlns:a16="http://schemas.microsoft.com/office/drawing/2014/main" id="{B2F03FC0-90C9-1F21-1C76-B7C2C9A826F6}"/>
                </a:ext>
              </a:extLst>
            </p:cNvPr>
            <p:cNvGrpSpPr/>
            <p:nvPr/>
          </p:nvGrpSpPr>
          <p:grpSpPr>
            <a:xfrm>
              <a:off x="1791902" y="2037145"/>
              <a:ext cx="3500290" cy="2154606"/>
              <a:chOff x="1331059" y="2107366"/>
              <a:chExt cx="3662334" cy="2167340"/>
            </a:xfrm>
          </p:grpSpPr>
          <p:sp>
            <p:nvSpPr>
              <p:cNvPr id="242" name="任意多边形: 形状 241">
                <a:extLst>
                  <a:ext uri="{FF2B5EF4-FFF2-40B4-BE49-F238E27FC236}">
                    <a16:creationId xmlns:a16="http://schemas.microsoft.com/office/drawing/2014/main" id="{61E367C3-6EC7-09D2-B960-96FF92A68B68}"/>
                  </a:ext>
                </a:extLst>
              </p:cNvPr>
              <p:cNvSpPr/>
              <p:nvPr/>
            </p:nvSpPr>
            <p:spPr>
              <a:xfrm>
                <a:off x="3858537" y="2107366"/>
                <a:ext cx="1134856" cy="1406140"/>
              </a:xfrm>
              <a:custGeom>
                <a:avLst/>
                <a:gdLst>
                  <a:gd name="connsiteX0" fmla="*/ 752618 w 1134856"/>
                  <a:gd name="connsiteY0" fmla="*/ 1400086 h 1406140"/>
                  <a:gd name="connsiteX1" fmla="*/ 59864 w 1134856"/>
                  <a:gd name="connsiteY1" fmla="*/ 1138149 h 1406140"/>
                  <a:gd name="connsiteX2" fmla="*/ 6010 w 1134856"/>
                  <a:gd name="connsiteY2" fmla="*/ 1018801 h 1406140"/>
                  <a:gd name="connsiteX3" fmla="*/ 6048 w 1134856"/>
                  <a:gd name="connsiteY3" fmla="*/ 1018705 h 1406140"/>
                  <a:gd name="connsiteX4" fmla="*/ 368570 w 1134856"/>
                  <a:gd name="connsiteY4" fmla="*/ 59919 h 1406140"/>
                  <a:gd name="connsiteX5" fmla="*/ 488013 w 1134856"/>
                  <a:gd name="connsiteY5" fmla="*/ 6007 h 1406140"/>
                  <a:gd name="connsiteX6" fmla="*/ 927402 w 1134856"/>
                  <a:gd name="connsiteY6" fmla="*/ 172123 h 1406140"/>
                  <a:gd name="connsiteX7" fmla="*/ 1134856 w 1134856"/>
                  <a:gd name="connsiteY7" fmla="*/ 651231 h 1406140"/>
                  <a:gd name="connsiteX8" fmla="*/ 872061 w 1134856"/>
                  <a:gd name="connsiteY8" fmla="*/ 1346556 h 1406140"/>
                  <a:gd name="connsiteX9" fmla="*/ 752618 w 1134856"/>
                  <a:gd name="connsiteY9" fmla="*/ 1400086 h 1406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34856" h="1406140">
                    <a:moveTo>
                      <a:pt x="752618" y="1400086"/>
                    </a:moveTo>
                    <a:lnTo>
                      <a:pt x="59864" y="1138149"/>
                    </a:lnTo>
                    <a:cubicBezTo>
                      <a:pt x="12039" y="1120061"/>
                      <a:pt x="-12078" y="1066635"/>
                      <a:pt x="6010" y="1018801"/>
                    </a:cubicBezTo>
                    <a:cubicBezTo>
                      <a:pt x="6020" y="1018772"/>
                      <a:pt x="6039" y="1018734"/>
                      <a:pt x="6048" y="1018705"/>
                    </a:cubicBezTo>
                    <a:lnTo>
                      <a:pt x="368570" y="59919"/>
                    </a:lnTo>
                    <a:cubicBezTo>
                      <a:pt x="386677" y="12056"/>
                      <a:pt x="440141" y="-12081"/>
                      <a:pt x="488013" y="6007"/>
                    </a:cubicBezTo>
                    <a:lnTo>
                      <a:pt x="927402" y="172123"/>
                    </a:lnTo>
                    <a:lnTo>
                      <a:pt x="1134856" y="651231"/>
                    </a:lnTo>
                    <a:lnTo>
                      <a:pt x="872061" y="1346556"/>
                    </a:lnTo>
                    <a:cubicBezTo>
                      <a:pt x="853802" y="1394267"/>
                      <a:pt x="800386" y="1418212"/>
                      <a:pt x="752618" y="1400086"/>
                    </a:cubicBezTo>
                    <a:close/>
                  </a:path>
                </a:pathLst>
              </a:custGeom>
              <a:solidFill>
                <a:srgbClr val="F5F5F5"/>
              </a:solidFill>
              <a:ln w="9525" cap="flat">
                <a:noFill/>
                <a:prstDash val="solid"/>
                <a:miter/>
              </a:ln>
            </p:spPr>
            <p:txBody>
              <a:bodyPr rtlCol="0" anchor="ctr"/>
              <a:lstStyle/>
              <a:p>
                <a:endParaRPr lang="zh-CN" altLang="en-US"/>
              </a:p>
            </p:txBody>
          </p:sp>
          <p:sp>
            <p:nvSpPr>
              <p:cNvPr id="243" name="任意多边形: 形状 242">
                <a:extLst>
                  <a:ext uri="{FF2B5EF4-FFF2-40B4-BE49-F238E27FC236}">
                    <a16:creationId xmlns:a16="http://schemas.microsoft.com/office/drawing/2014/main" id="{ABA445F9-C593-BEAF-D9A5-7084754D7964}"/>
                  </a:ext>
                </a:extLst>
              </p:cNvPr>
              <p:cNvSpPr/>
              <p:nvPr/>
            </p:nvSpPr>
            <p:spPr>
              <a:xfrm>
                <a:off x="4678216" y="2279490"/>
                <a:ext cx="315177" cy="479107"/>
              </a:xfrm>
              <a:custGeom>
                <a:avLst/>
                <a:gdLst>
                  <a:gd name="connsiteX0" fmla="*/ 107723 w 315177"/>
                  <a:gd name="connsiteY0" fmla="*/ 0 h 479107"/>
                  <a:gd name="connsiteX1" fmla="*/ 5615 w 315177"/>
                  <a:gd name="connsiteY1" fmla="*/ 269843 h 479107"/>
                  <a:gd name="connsiteX2" fmla="*/ 55688 w 315177"/>
                  <a:gd name="connsiteY2" fmla="*/ 380990 h 479107"/>
                  <a:gd name="connsiteX3" fmla="*/ 55717 w 315177"/>
                  <a:gd name="connsiteY3" fmla="*/ 381000 h 479107"/>
                  <a:gd name="connsiteX4" fmla="*/ 315178 w 315177"/>
                  <a:gd name="connsiteY4" fmla="*/ 479108 h 4791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5177" h="479107">
                    <a:moveTo>
                      <a:pt x="107723" y="0"/>
                    </a:moveTo>
                    <a:lnTo>
                      <a:pt x="5615" y="269843"/>
                    </a:lnTo>
                    <a:cubicBezTo>
                      <a:pt x="-11254" y="314363"/>
                      <a:pt x="11168" y="364122"/>
                      <a:pt x="55688" y="380990"/>
                    </a:cubicBezTo>
                    <a:cubicBezTo>
                      <a:pt x="55697" y="380990"/>
                      <a:pt x="55707" y="381000"/>
                      <a:pt x="55717" y="381000"/>
                    </a:cubicBezTo>
                    <a:lnTo>
                      <a:pt x="315178" y="479108"/>
                    </a:lnTo>
                    <a:close/>
                  </a:path>
                </a:pathLst>
              </a:custGeom>
              <a:solidFill>
                <a:srgbClr val="EBEBEB"/>
              </a:solidFill>
              <a:ln w="9525" cap="flat">
                <a:noFill/>
                <a:prstDash val="solid"/>
                <a:miter/>
              </a:ln>
            </p:spPr>
            <p:txBody>
              <a:bodyPr rtlCol="0" anchor="ctr"/>
              <a:lstStyle/>
              <a:p>
                <a:endParaRPr lang="zh-CN" altLang="en-US"/>
              </a:p>
            </p:txBody>
          </p:sp>
          <p:sp>
            <p:nvSpPr>
              <p:cNvPr id="244" name="任意多边形: 形状 243">
                <a:extLst>
                  <a:ext uri="{FF2B5EF4-FFF2-40B4-BE49-F238E27FC236}">
                    <a16:creationId xmlns:a16="http://schemas.microsoft.com/office/drawing/2014/main" id="{6414596F-8A7C-DF5E-F66C-ABAB828A1104}"/>
                  </a:ext>
                </a:extLst>
              </p:cNvPr>
              <p:cNvSpPr/>
              <p:nvPr/>
            </p:nvSpPr>
            <p:spPr>
              <a:xfrm>
                <a:off x="4672478" y="2574383"/>
                <a:ext cx="320820" cy="257420"/>
              </a:xfrm>
              <a:custGeom>
                <a:avLst/>
                <a:gdLst>
                  <a:gd name="connsiteX0" fmla="*/ 5924 w 320820"/>
                  <a:gd name="connsiteY0" fmla="*/ 0 h 257420"/>
                  <a:gd name="connsiteX1" fmla="*/ 44024 w 320820"/>
                  <a:gd name="connsiteY1" fmla="*/ 114300 h 257420"/>
                  <a:gd name="connsiteX2" fmla="*/ 51834 w 320820"/>
                  <a:gd name="connsiteY2" fmla="*/ 119444 h 257420"/>
                  <a:gd name="connsiteX3" fmla="*/ 293388 w 320820"/>
                  <a:gd name="connsiteY3" fmla="*/ 257270 h 257420"/>
                  <a:gd name="connsiteX4" fmla="*/ 320820 w 320820"/>
                  <a:gd name="connsiteY4" fmla="*/ 184690 h 257420"/>
                  <a:gd name="connsiteX5" fmla="*/ 61359 w 320820"/>
                  <a:gd name="connsiteY5" fmla="*/ 86582 h 257420"/>
                  <a:gd name="connsiteX6" fmla="*/ 5924 w 320820"/>
                  <a:gd name="connsiteY6" fmla="*/ 0 h 257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0820" h="257420">
                    <a:moveTo>
                      <a:pt x="5924" y="0"/>
                    </a:moveTo>
                    <a:cubicBezTo>
                      <a:pt x="5924" y="0"/>
                      <a:pt x="-22175" y="64199"/>
                      <a:pt x="44024" y="114300"/>
                    </a:cubicBezTo>
                    <a:cubicBezTo>
                      <a:pt x="46519" y="116167"/>
                      <a:pt x="49129" y="117881"/>
                      <a:pt x="51834" y="119444"/>
                    </a:cubicBezTo>
                    <a:cubicBezTo>
                      <a:pt x="83457" y="138494"/>
                      <a:pt x="291483" y="262319"/>
                      <a:pt x="293388" y="257270"/>
                    </a:cubicBezTo>
                    <a:lnTo>
                      <a:pt x="320820" y="184690"/>
                    </a:lnTo>
                    <a:lnTo>
                      <a:pt x="61359" y="86582"/>
                    </a:lnTo>
                    <a:cubicBezTo>
                      <a:pt x="61359" y="86582"/>
                      <a:pt x="-2458" y="59436"/>
                      <a:pt x="5924" y="0"/>
                    </a:cubicBezTo>
                    <a:close/>
                  </a:path>
                </a:pathLst>
              </a:custGeom>
              <a:solidFill>
                <a:srgbClr val="E0E0E0"/>
              </a:solidFill>
              <a:ln w="9525" cap="flat">
                <a:noFill/>
                <a:prstDash val="solid"/>
                <a:miter/>
              </a:ln>
            </p:spPr>
            <p:txBody>
              <a:bodyPr rtlCol="0" anchor="ctr"/>
              <a:lstStyle/>
              <a:p>
                <a:endParaRPr lang="zh-CN" altLang="en-US"/>
              </a:p>
            </p:txBody>
          </p:sp>
          <p:sp>
            <p:nvSpPr>
              <p:cNvPr id="245" name="任意多边形: 形状 244">
                <a:extLst>
                  <a:ext uri="{FF2B5EF4-FFF2-40B4-BE49-F238E27FC236}">
                    <a16:creationId xmlns:a16="http://schemas.microsoft.com/office/drawing/2014/main" id="{B7FB9320-8519-69A1-0B68-595F4BFF7B60}"/>
                  </a:ext>
                </a:extLst>
              </p:cNvPr>
              <p:cNvSpPr/>
              <p:nvPr/>
            </p:nvSpPr>
            <p:spPr>
              <a:xfrm>
                <a:off x="4309479" y="2395117"/>
                <a:ext cx="320458" cy="121597"/>
              </a:xfrm>
              <a:custGeom>
                <a:avLst/>
                <a:gdLst>
                  <a:gd name="connsiteX0" fmla="*/ 320440 w 320458"/>
                  <a:gd name="connsiteY0" fmla="*/ 121259 h 121597"/>
                  <a:gd name="connsiteX1" fmla="*/ 157848 w 320458"/>
                  <a:gd name="connsiteY1" fmla="*/ 66967 h 121597"/>
                  <a:gd name="connsiteX2" fmla="*/ 19 w 320458"/>
                  <a:gd name="connsiteY2" fmla="*/ 292 h 121597"/>
                  <a:gd name="connsiteX3" fmla="*/ 162610 w 320458"/>
                  <a:gd name="connsiteY3" fmla="*/ 54584 h 121597"/>
                  <a:gd name="connsiteX4" fmla="*/ 320440 w 320458"/>
                  <a:gd name="connsiteY4" fmla="*/ 121259 h 1215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458" h="121597">
                    <a:moveTo>
                      <a:pt x="320440" y="121259"/>
                    </a:moveTo>
                    <a:cubicBezTo>
                      <a:pt x="319106" y="124783"/>
                      <a:pt x="246335" y="100399"/>
                      <a:pt x="157848" y="66967"/>
                    </a:cubicBezTo>
                    <a:cubicBezTo>
                      <a:pt x="69361" y="33534"/>
                      <a:pt x="-1315" y="3530"/>
                      <a:pt x="19" y="292"/>
                    </a:cubicBezTo>
                    <a:cubicBezTo>
                      <a:pt x="1352" y="-2947"/>
                      <a:pt x="74123" y="21151"/>
                      <a:pt x="162610" y="54584"/>
                    </a:cubicBezTo>
                    <a:cubicBezTo>
                      <a:pt x="251098" y="88017"/>
                      <a:pt x="321773" y="117544"/>
                      <a:pt x="320440" y="121259"/>
                    </a:cubicBezTo>
                    <a:close/>
                  </a:path>
                </a:pathLst>
              </a:custGeom>
              <a:solidFill>
                <a:srgbClr val="E0E0E0"/>
              </a:solidFill>
              <a:ln w="9525" cap="flat">
                <a:noFill/>
                <a:prstDash val="solid"/>
                <a:miter/>
              </a:ln>
            </p:spPr>
            <p:txBody>
              <a:bodyPr rtlCol="0" anchor="ctr"/>
              <a:lstStyle/>
              <a:p>
                <a:endParaRPr lang="zh-CN" altLang="en-US"/>
              </a:p>
            </p:txBody>
          </p:sp>
          <p:sp>
            <p:nvSpPr>
              <p:cNvPr id="246" name="任意多边形: 形状 245">
                <a:extLst>
                  <a:ext uri="{FF2B5EF4-FFF2-40B4-BE49-F238E27FC236}">
                    <a16:creationId xmlns:a16="http://schemas.microsoft.com/office/drawing/2014/main" id="{BB271CB9-0741-F08C-D95A-0256CFCA74EA}"/>
                  </a:ext>
                </a:extLst>
              </p:cNvPr>
              <p:cNvSpPr/>
              <p:nvPr/>
            </p:nvSpPr>
            <p:spPr>
              <a:xfrm>
                <a:off x="4251765" y="2547505"/>
                <a:ext cx="527417" cy="199955"/>
              </a:xfrm>
              <a:custGeom>
                <a:avLst/>
                <a:gdLst>
                  <a:gd name="connsiteX0" fmla="*/ 527411 w 527417"/>
                  <a:gd name="connsiteY0" fmla="*/ 199757 h 199955"/>
                  <a:gd name="connsiteX1" fmla="*/ 261377 w 527417"/>
                  <a:gd name="connsiteY1" fmla="*/ 106317 h 199955"/>
                  <a:gd name="connsiteX2" fmla="*/ 11 w 527417"/>
                  <a:gd name="connsiteY2" fmla="*/ 208 h 199955"/>
                  <a:gd name="connsiteX3" fmla="*/ 266140 w 527417"/>
                  <a:gd name="connsiteY3" fmla="*/ 93744 h 199955"/>
                  <a:gd name="connsiteX4" fmla="*/ 527411 w 527417"/>
                  <a:gd name="connsiteY4" fmla="*/ 199757 h 1999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7417" h="199955">
                    <a:moveTo>
                      <a:pt x="527411" y="199757"/>
                    </a:moveTo>
                    <a:cubicBezTo>
                      <a:pt x="526077" y="203186"/>
                      <a:pt x="407015" y="161657"/>
                      <a:pt x="261377" y="106317"/>
                    </a:cubicBezTo>
                    <a:cubicBezTo>
                      <a:pt x="115740" y="50976"/>
                      <a:pt x="-1322" y="3733"/>
                      <a:pt x="11" y="208"/>
                    </a:cubicBezTo>
                    <a:cubicBezTo>
                      <a:pt x="1345" y="-3316"/>
                      <a:pt x="120407" y="38308"/>
                      <a:pt x="266140" y="93744"/>
                    </a:cubicBezTo>
                    <a:cubicBezTo>
                      <a:pt x="411872" y="149179"/>
                      <a:pt x="528458" y="196233"/>
                      <a:pt x="527411" y="199757"/>
                    </a:cubicBezTo>
                    <a:close/>
                  </a:path>
                </a:pathLst>
              </a:custGeom>
              <a:solidFill>
                <a:srgbClr val="E0E0E0"/>
              </a:solidFill>
              <a:ln w="9525" cap="flat">
                <a:noFill/>
                <a:prstDash val="solid"/>
                <a:miter/>
              </a:ln>
            </p:spPr>
            <p:txBody>
              <a:bodyPr rtlCol="0" anchor="ctr"/>
              <a:lstStyle/>
              <a:p>
                <a:endParaRPr lang="zh-CN" altLang="en-US"/>
              </a:p>
            </p:txBody>
          </p:sp>
          <p:sp>
            <p:nvSpPr>
              <p:cNvPr id="247" name="任意多边形: 形状 246">
                <a:extLst>
                  <a:ext uri="{FF2B5EF4-FFF2-40B4-BE49-F238E27FC236}">
                    <a16:creationId xmlns:a16="http://schemas.microsoft.com/office/drawing/2014/main" id="{1C5D5C08-DDD0-1858-5039-006A846193A1}"/>
                  </a:ext>
                </a:extLst>
              </p:cNvPr>
              <p:cNvSpPr/>
              <p:nvPr/>
            </p:nvSpPr>
            <p:spPr>
              <a:xfrm>
                <a:off x="4203570" y="2674977"/>
                <a:ext cx="574956" cy="217816"/>
              </a:xfrm>
              <a:custGeom>
                <a:avLst/>
                <a:gdLst>
                  <a:gd name="connsiteX0" fmla="*/ 574940 w 574956"/>
                  <a:gd name="connsiteY0" fmla="*/ 217636 h 217816"/>
                  <a:gd name="connsiteX1" fmla="*/ 285094 w 574956"/>
                  <a:gd name="connsiteY1" fmla="*/ 115147 h 217816"/>
                  <a:gd name="connsiteX2" fmla="*/ 10 w 574956"/>
                  <a:gd name="connsiteY2" fmla="*/ 181 h 217816"/>
                  <a:gd name="connsiteX3" fmla="*/ 289856 w 574956"/>
                  <a:gd name="connsiteY3" fmla="*/ 102670 h 217816"/>
                  <a:gd name="connsiteX4" fmla="*/ 574940 w 574956"/>
                  <a:gd name="connsiteY4" fmla="*/ 217636 h 2178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4956" h="217816">
                    <a:moveTo>
                      <a:pt x="574940" y="217636"/>
                    </a:moveTo>
                    <a:cubicBezTo>
                      <a:pt x="573606" y="221065"/>
                      <a:pt x="443875" y="175250"/>
                      <a:pt x="285094" y="115147"/>
                    </a:cubicBezTo>
                    <a:cubicBezTo>
                      <a:pt x="126312" y="55045"/>
                      <a:pt x="-1323" y="3610"/>
                      <a:pt x="10" y="181"/>
                    </a:cubicBezTo>
                    <a:cubicBezTo>
                      <a:pt x="1344" y="-3248"/>
                      <a:pt x="131074" y="42567"/>
                      <a:pt x="289856" y="102670"/>
                    </a:cubicBezTo>
                    <a:cubicBezTo>
                      <a:pt x="448638" y="162772"/>
                      <a:pt x="576654" y="214112"/>
                      <a:pt x="574940" y="217636"/>
                    </a:cubicBezTo>
                    <a:close/>
                  </a:path>
                </a:pathLst>
              </a:custGeom>
              <a:solidFill>
                <a:srgbClr val="E0E0E0"/>
              </a:solidFill>
              <a:ln w="9525" cap="flat">
                <a:noFill/>
                <a:prstDash val="solid"/>
                <a:miter/>
              </a:ln>
            </p:spPr>
            <p:txBody>
              <a:bodyPr rtlCol="0" anchor="ctr"/>
              <a:lstStyle/>
              <a:p>
                <a:endParaRPr lang="zh-CN" altLang="en-US"/>
              </a:p>
            </p:txBody>
          </p:sp>
          <p:sp>
            <p:nvSpPr>
              <p:cNvPr id="248" name="任意多边形: 形状 247">
                <a:extLst>
                  <a:ext uri="{FF2B5EF4-FFF2-40B4-BE49-F238E27FC236}">
                    <a16:creationId xmlns:a16="http://schemas.microsoft.com/office/drawing/2014/main" id="{2BECC019-A33C-8F6D-0AED-0ABC28A77860}"/>
                  </a:ext>
                </a:extLst>
              </p:cNvPr>
              <p:cNvSpPr/>
              <p:nvPr/>
            </p:nvSpPr>
            <p:spPr>
              <a:xfrm>
                <a:off x="4158135" y="2795219"/>
                <a:ext cx="574949" cy="217781"/>
              </a:xfrm>
              <a:custGeom>
                <a:avLst/>
                <a:gdLst>
                  <a:gd name="connsiteX0" fmla="*/ 574939 w 574949"/>
                  <a:gd name="connsiteY0" fmla="*/ 217601 h 217781"/>
                  <a:gd name="connsiteX1" fmla="*/ 285094 w 574949"/>
                  <a:gd name="connsiteY1" fmla="*/ 115112 h 217781"/>
                  <a:gd name="connsiteX2" fmla="*/ 10 w 574949"/>
                  <a:gd name="connsiteY2" fmla="*/ 145 h 217781"/>
                  <a:gd name="connsiteX3" fmla="*/ 289856 w 574949"/>
                  <a:gd name="connsiteY3" fmla="*/ 102539 h 217781"/>
                  <a:gd name="connsiteX4" fmla="*/ 574939 w 574949"/>
                  <a:gd name="connsiteY4" fmla="*/ 217601 h 2177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4949" h="217781">
                    <a:moveTo>
                      <a:pt x="574939" y="217601"/>
                    </a:moveTo>
                    <a:cubicBezTo>
                      <a:pt x="573606" y="221030"/>
                      <a:pt x="443875" y="175214"/>
                      <a:pt x="285094" y="115112"/>
                    </a:cubicBezTo>
                    <a:cubicBezTo>
                      <a:pt x="126312" y="55009"/>
                      <a:pt x="-1323" y="3193"/>
                      <a:pt x="10" y="145"/>
                    </a:cubicBezTo>
                    <a:cubicBezTo>
                      <a:pt x="1344" y="-2903"/>
                      <a:pt x="131074" y="42531"/>
                      <a:pt x="289856" y="102539"/>
                    </a:cubicBezTo>
                    <a:cubicBezTo>
                      <a:pt x="448638" y="162546"/>
                      <a:pt x="576273" y="214076"/>
                      <a:pt x="574939" y="217601"/>
                    </a:cubicBezTo>
                    <a:close/>
                  </a:path>
                </a:pathLst>
              </a:custGeom>
              <a:solidFill>
                <a:srgbClr val="E0E0E0"/>
              </a:solidFill>
              <a:ln w="9525" cap="flat">
                <a:noFill/>
                <a:prstDash val="solid"/>
                <a:miter/>
              </a:ln>
            </p:spPr>
            <p:txBody>
              <a:bodyPr rtlCol="0" anchor="ctr"/>
              <a:lstStyle/>
              <a:p>
                <a:endParaRPr lang="zh-CN" altLang="en-US"/>
              </a:p>
            </p:txBody>
          </p:sp>
          <p:sp>
            <p:nvSpPr>
              <p:cNvPr id="249" name="任意多边形: 形状 248">
                <a:extLst>
                  <a:ext uri="{FF2B5EF4-FFF2-40B4-BE49-F238E27FC236}">
                    <a16:creationId xmlns:a16="http://schemas.microsoft.com/office/drawing/2014/main" id="{9956291A-2003-837A-3219-6A4F404F23DE}"/>
                  </a:ext>
                </a:extLst>
              </p:cNvPr>
              <p:cNvSpPr/>
              <p:nvPr/>
            </p:nvSpPr>
            <p:spPr>
              <a:xfrm>
                <a:off x="4112607" y="2915388"/>
                <a:ext cx="575042" cy="217816"/>
              </a:xfrm>
              <a:custGeom>
                <a:avLst/>
                <a:gdLst>
                  <a:gd name="connsiteX0" fmla="*/ 575033 w 575042"/>
                  <a:gd name="connsiteY0" fmla="*/ 217636 h 217816"/>
                  <a:gd name="connsiteX1" fmla="*/ 285187 w 575042"/>
                  <a:gd name="connsiteY1" fmla="*/ 115147 h 217816"/>
                  <a:gd name="connsiteX2" fmla="*/ 9 w 575042"/>
                  <a:gd name="connsiteY2" fmla="*/ 181 h 217816"/>
                  <a:gd name="connsiteX3" fmla="*/ 289950 w 575042"/>
                  <a:gd name="connsiteY3" fmla="*/ 102574 h 217816"/>
                  <a:gd name="connsiteX4" fmla="*/ 575033 w 575042"/>
                  <a:gd name="connsiteY4" fmla="*/ 217636 h 2178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5042" h="217816">
                    <a:moveTo>
                      <a:pt x="575033" y="217636"/>
                    </a:moveTo>
                    <a:cubicBezTo>
                      <a:pt x="573700" y="221065"/>
                      <a:pt x="443874" y="175250"/>
                      <a:pt x="285187" y="115147"/>
                    </a:cubicBezTo>
                    <a:cubicBezTo>
                      <a:pt x="126501" y="55045"/>
                      <a:pt x="-1229" y="3610"/>
                      <a:pt x="9" y="181"/>
                    </a:cubicBezTo>
                    <a:cubicBezTo>
                      <a:pt x="1247" y="-3248"/>
                      <a:pt x="131073" y="42567"/>
                      <a:pt x="289950" y="102574"/>
                    </a:cubicBezTo>
                    <a:cubicBezTo>
                      <a:pt x="448827" y="162582"/>
                      <a:pt x="576271" y="214112"/>
                      <a:pt x="575033" y="217636"/>
                    </a:cubicBezTo>
                    <a:close/>
                  </a:path>
                </a:pathLst>
              </a:custGeom>
              <a:solidFill>
                <a:srgbClr val="E0E0E0"/>
              </a:solidFill>
              <a:ln w="9525" cap="flat">
                <a:noFill/>
                <a:prstDash val="solid"/>
                <a:miter/>
              </a:ln>
            </p:spPr>
            <p:txBody>
              <a:bodyPr rtlCol="0" anchor="ctr"/>
              <a:lstStyle/>
              <a:p>
                <a:endParaRPr lang="zh-CN" altLang="en-US"/>
              </a:p>
            </p:txBody>
          </p:sp>
          <p:sp>
            <p:nvSpPr>
              <p:cNvPr id="250" name="任意多边形: 形状 249">
                <a:extLst>
                  <a:ext uri="{FF2B5EF4-FFF2-40B4-BE49-F238E27FC236}">
                    <a16:creationId xmlns:a16="http://schemas.microsoft.com/office/drawing/2014/main" id="{F05B03EF-571E-A442-1AD7-8DCC44E5ACA4}"/>
                  </a:ext>
                </a:extLst>
              </p:cNvPr>
              <p:cNvSpPr/>
              <p:nvPr/>
            </p:nvSpPr>
            <p:spPr>
              <a:xfrm>
                <a:off x="4067172" y="3035594"/>
                <a:ext cx="574949" cy="217816"/>
              </a:xfrm>
              <a:custGeom>
                <a:avLst/>
                <a:gdLst>
                  <a:gd name="connsiteX0" fmla="*/ 574939 w 574949"/>
                  <a:gd name="connsiteY0" fmla="*/ 217636 h 217816"/>
                  <a:gd name="connsiteX1" fmla="*/ 285189 w 574949"/>
                  <a:gd name="connsiteY1" fmla="*/ 115147 h 217816"/>
                  <a:gd name="connsiteX2" fmla="*/ 10 w 574949"/>
                  <a:gd name="connsiteY2" fmla="*/ 181 h 217816"/>
                  <a:gd name="connsiteX3" fmla="*/ 289856 w 574949"/>
                  <a:gd name="connsiteY3" fmla="*/ 102574 h 217816"/>
                  <a:gd name="connsiteX4" fmla="*/ 574939 w 574949"/>
                  <a:gd name="connsiteY4" fmla="*/ 217636 h 2178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4949" h="217816">
                    <a:moveTo>
                      <a:pt x="574939" y="217636"/>
                    </a:moveTo>
                    <a:cubicBezTo>
                      <a:pt x="573701" y="221065"/>
                      <a:pt x="443875" y="175155"/>
                      <a:pt x="285189" y="115147"/>
                    </a:cubicBezTo>
                    <a:cubicBezTo>
                      <a:pt x="126502" y="55140"/>
                      <a:pt x="-1323" y="3610"/>
                      <a:pt x="10" y="181"/>
                    </a:cubicBezTo>
                    <a:cubicBezTo>
                      <a:pt x="1344" y="-3248"/>
                      <a:pt x="131074" y="42567"/>
                      <a:pt x="289856" y="102574"/>
                    </a:cubicBezTo>
                    <a:cubicBezTo>
                      <a:pt x="448638" y="162582"/>
                      <a:pt x="576273" y="214112"/>
                      <a:pt x="574939" y="217636"/>
                    </a:cubicBezTo>
                    <a:close/>
                  </a:path>
                </a:pathLst>
              </a:custGeom>
              <a:solidFill>
                <a:srgbClr val="E0E0E0"/>
              </a:solidFill>
              <a:ln w="9525" cap="flat">
                <a:noFill/>
                <a:prstDash val="solid"/>
                <a:miter/>
              </a:ln>
            </p:spPr>
            <p:txBody>
              <a:bodyPr rtlCol="0" anchor="ctr"/>
              <a:lstStyle/>
              <a:p>
                <a:endParaRPr lang="zh-CN" altLang="en-US"/>
              </a:p>
            </p:txBody>
          </p:sp>
          <p:sp>
            <p:nvSpPr>
              <p:cNvPr id="251" name="任意多边形: 形状 250">
                <a:extLst>
                  <a:ext uri="{FF2B5EF4-FFF2-40B4-BE49-F238E27FC236}">
                    <a16:creationId xmlns:a16="http://schemas.microsoft.com/office/drawing/2014/main" id="{28D90D26-751E-E489-DF2B-DF452AC5F171}"/>
                  </a:ext>
                </a:extLst>
              </p:cNvPr>
              <p:cNvSpPr/>
              <p:nvPr/>
            </p:nvSpPr>
            <p:spPr>
              <a:xfrm rot="-1157999">
                <a:off x="1549593" y="2629613"/>
                <a:ext cx="1088802" cy="1507521"/>
              </a:xfrm>
              <a:custGeom>
                <a:avLst/>
                <a:gdLst>
                  <a:gd name="connsiteX0" fmla="*/ 1028224 w 1088802"/>
                  <a:gd name="connsiteY0" fmla="*/ 0 h 1507521"/>
                  <a:gd name="connsiteX1" fmla="*/ 1088803 w 1088802"/>
                  <a:gd name="connsiteY1" fmla="*/ 0 h 1507521"/>
                  <a:gd name="connsiteX2" fmla="*/ 1088803 w 1088802"/>
                  <a:gd name="connsiteY2" fmla="*/ 1507522 h 1507521"/>
                  <a:gd name="connsiteX3" fmla="*/ 1028224 w 1088802"/>
                  <a:gd name="connsiteY3" fmla="*/ 1507522 h 1507521"/>
                  <a:gd name="connsiteX4" fmla="*/ 60579 w 1088802"/>
                  <a:gd name="connsiteY4" fmla="*/ 1507522 h 1507521"/>
                  <a:gd name="connsiteX5" fmla="*/ 0 w 1088802"/>
                  <a:gd name="connsiteY5" fmla="*/ 1507522 h 1507521"/>
                  <a:gd name="connsiteX6" fmla="*/ 0 w 1088802"/>
                  <a:gd name="connsiteY6" fmla="*/ 0 h 1507521"/>
                  <a:gd name="connsiteX7" fmla="*/ 60579 w 1088802"/>
                  <a:gd name="connsiteY7" fmla="*/ 0 h 1507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8802" h="1507521">
                    <a:moveTo>
                      <a:pt x="1028224" y="0"/>
                    </a:moveTo>
                    <a:cubicBezTo>
                      <a:pt x="1061681" y="0"/>
                      <a:pt x="1088803" y="0"/>
                      <a:pt x="1088803" y="0"/>
                    </a:cubicBezTo>
                    <a:lnTo>
                      <a:pt x="1088803" y="1507522"/>
                    </a:lnTo>
                    <a:cubicBezTo>
                      <a:pt x="1088803" y="1507522"/>
                      <a:pt x="1061681" y="1507522"/>
                      <a:pt x="1028224" y="1507522"/>
                    </a:cubicBezTo>
                    <a:lnTo>
                      <a:pt x="60579" y="1507522"/>
                    </a:lnTo>
                    <a:cubicBezTo>
                      <a:pt x="27122" y="1507522"/>
                      <a:pt x="0" y="1507522"/>
                      <a:pt x="0" y="1507522"/>
                    </a:cubicBezTo>
                    <a:lnTo>
                      <a:pt x="0" y="0"/>
                    </a:lnTo>
                    <a:cubicBezTo>
                      <a:pt x="0" y="0"/>
                      <a:pt x="27122" y="0"/>
                      <a:pt x="60579" y="0"/>
                    </a:cubicBezTo>
                    <a:close/>
                  </a:path>
                </a:pathLst>
              </a:custGeom>
              <a:solidFill>
                <a:srgbClr val="EBEBEB"/>
              </a:solidFill>
              <a:ln w="9525" cap="flat">
                <a:noFill/>
                <a:prstDash val="solid"/>
                <a:miter/>
              </a:ln>
            </p:spPr>
            <p:txBody>
              <a:bodyPr rtlCol="0" anchor="ctr"/>
              <a:lstStyle/>
              <a:p>
                <a:endParaRPr lang="zh-CN" altLang="en-US"/>
              </a:p>
            </p:txBody>
          </p:sp>
          <p:sp>
            <p:nvSpPr>
              <p:cNvPr id="252" name="任意多边形: 形状 251">
                <a:extLst>
                  <a:ext uri="{FF2B5EF4-FFF2-40B4-BE49-F238E27FC236}">
                    <a16:creationId xmlns:a16="http://schemas.microsoft.com/office/drawing/2014/main" id="{62BFA66F-C9BD-E883-B4B6-8370C14A1AC1}"/>
                  </a:ext>
                </a:extLst>
              </p:cNvPr>
              <p:cNvSpPr/>
              <p:nvPr/>
            </p:nvSpPr>
            <p:spPr>
              <a:xfrm rot="-1157999">
                <a:off x="1630563" y="2709466"/>
                <a:ext cx="936021" cy="1374076"/>
              </a:xfrm>
              <a:custGeom>
                <a:avLst/>
                <a:gdLst>
                  <a:gd name="connsiteX0" fmla="*/ 0 w 936021"/>
                  <a:gd name="connsiteY0" fmla="*/ 0 h 1374076"/>
                  <a:gd name="connsiteX1" fmla="*/ 936022 w 936021"/>
                  <a:gd name="connsiteY1" fmla="*/ 0 h 1374076"/>
                  <a:gd name="connsiteX2" fmla="*/ 936022 w 936021"/>
                  <a:gd name="connsiteY2" fmla="*/ 1374076 h 1374076"/>
                  <a:gd name="connsiteX3" fmla="*/ 0 w 936021"/>
                  <a:gd name="connsiteY3" fmla="*/ 1374076 h 1374076"/>
                </a:gdLst>
                <a:ahLst/>
                <a:cxnLst>
                  <a:cxn ang="0">
                    <a:pos x="connsiteX0" y="connsiteY0"/>
                  </a:cxn>
                  <a:cxn ang="0">
                    <a:pos x="connsiteX1" y="connsiteY1"/>
                  </a:cxn>
                  <a:cxn ang="0">
                    <a:pos x="connsiteX2" y="connsiteY2"/>
                  </a:cxn>
                  <a:cxn ang="0">
                    <a:pos x="connsiteX3" y="connsiteY3"/>
                  </a:cxn>
                </a:cxnLst>
                <a:rect l="l" t="t" r="r" b="b"/>
                <a:pathLst>
                  <a:path w="936021" h="1374076">
                    <a:moveTo>
                      <a:pt x="0" y="0"/>
                    </a:moveTo>
                    <a:lnTo>
                      <a:pt x="936022" y="0"/>
                    </a:lnTo>
                    <a:lnTo>
                      <a:pt x="936022" y="1374076"/>
                    </a:lnTo>
                    <a:lnTo>
                      <a:pt x="0" y="1374076"/>
                    </a:lnTo>
                    <a:close/>
                  </a:path>
                </a:pathLst>
              </a:custGeom>
              <a:solidFill>
                <a:srgbClr val="E0E0E0"/>
              </a:solidFill>
              <a:ln w="9525" cap="flat">
                <a:noFill/>
                <a:prstDash val="solid"/>
                <a:miter/>
              </a:ln>
            </p:spPr>
            <p:txBody>
              <a:bodyPr rtlCol="0" anchor="ctr"/>
              <a:lstStyle/>
              <a:p>
                <a:endParaRPr lang="zh-CN" altLang="en-US"/>
              </a:p>
            </p:txBody>
          </p:sp>
          <p:sp>
            <p:nvSpPr>
              <p:cNvPr id="253" name="任意多边形: 形状 252">
                <a:extLst>
                  <a:ext uri="{FF2B5EF4-FFF2-40B4-BE49-F238E27FC236}">
                    <a16:creationId xmlns:a16="http://schemas.microsoft.com/office/drawing/2014/main" id="{15E3133A-C588-D829-5EF2-A3B889249FD8}"/>
                  </a:ext>
                </a:extLst>
              </p:cNvPr>
              <p:cNvSpPr/>
              <p:nvPr/>
            </p:nvSpPr>
            <p:spPr>
              <a:xfrm rot="-1157999">
                <a:off x="1610424" y="2704101"/>
                <a:ext cx="936021" cy="1347882"/>
              </a:xfrm>
              <a:custGeom>
                <a:avLst/>
                <a:gdLst>
                  <a:gd name="connsiteX0" fmla="*/ 0 w 936021"/>
                  <a:gd name="connsiteY0" fmla="*/ 0 h 1347882"/>
                  <a:gd name="connsiteX1" fmla="*/ 936022 w 936021"/>
                  <a:gd name="connsiteY1" fmla="*/ 0 h 1347882"/>
                  <a:gd name="connsiteX2" fmla="*/ 936022 w 936021"/>
                  <a:gd name="connsiteY2" fmla="*/ 1347883 h 1347882"/>
                  <a:gd name="connsiteX3" fmla="*/ 0 w 936021"/>
                  <a:gd name="connsiteY3" fmla="*/ 1347883 h 1347882"/>
                </a:gdLst>
                <a:ahLst/>
                <a:cxnLst>
                  <a:cxn ang="0">
                    <a:pos x="connsiteX0" y="connsiteY0"/>
                  </a:cxn>
                  <a:cxn ang="0">
                    <a:pos x="connsiteX1" y="connsiteY1"/>
                  </a:cxn>
                  <a:cxn ang="0">
                    <a:pos x="connsiteX2" y="connsiteY2"/>
                  </a:cxn>
                  <a:cxn ang="0">
                    <a:pos x="connsiteX3" y="connsiteY3"/>
                  </a:cxn>
                </a:cxnLst>
                <a:rect l="l" t="t" r="r" b="b"/>
                <a:pathLst>
                  <a:path w="936021" h="1347882">
                    <a:moveTo>
                      <a:pt x="0" y="0"/>
                    </a:moveTo>
                    <a:lnTo>
                      <a:pt x="936022" y="0"/>
                    </a:lnTo>
                    <a:lnTo>
                      <a:pt x="936022" y="1347883"/>
                    </a:lnTo>
                    <a:lnTo>
                      <a:pt x="0" y="1347883"/>
                    </a:lnTo>
                    <a:close/>
                  </a:path>
                </a:pathLst>
              </a:custGeom>
              <a:solidFill>
                <a:srgbClr val="FAFAFA"/>
              </a:solidFill>
              <a:ln w="9525" cap="flat">
                <a:noFill/>
                <a:prstDash val="solid"/>
                <a:miter/>
              </a:ln>
            </p:spPr>
            <p:txBody>
              <a:bodyPr rtlCol="0" anchor="ctr"/>
              <a:lstStyle/>
              <a:p>
                <a:endParaRPr lang="zh-CN" altLang="en-US"/>
              </a:p>
            </p:txBody>
          </p:sp>
          <p:sp>
            <p:nvSpPr>
              <p:cNvPr id="254" name="任意多边形: 形状 253">
                <a:extLst>
                  <a:ext uri="{FF2B5EF4-FFF2-40B4-BE49-F238E27FC236}">
                    <a16:creationId xmlns:a16="http://schemas.microsoft.com/office/drawing/2014/main" id="{75B90749-3FD3-3650-E082-78DD878390CB}"/>
                  </a:ext>
                </a:extLst>
              </p:cNvPr>
              <p:cNvSpPr/>
              <p:nvPr/>
            </p:nvSpPr>
            <p:spPr>
              <a:xfrm>
                <a:off x="1412945" y="2586385"/>
                <a:ext cx="1329880" cy="1583626"/>
              </a:xfrm>
              <a:custGeom>
                <a:avLst/>
                <a:gdLst>
                  <a:gd name="connsiteX0" fmla="*/ 1329785 w 1329880"/>
                  <a:gd name="connsiteY0" fmla="*/ 1273016 h 1583626"/>
                  <a:gd name="connsiteX1" fmla="*/ 883158 w 1329880"/>
                  <a:gd name="connsiteY1" fmla="*/ 1333 h 1583626"/>
                  <a:gd name="connsiteX2" fmla="*/ 884777 w 1329880"/>
                  <a:gd name="connsiteY2" fmla="*/ 2096 h 1583626"/>
                  <a:gd name="connsiteX3" fmla="*/ 1524 w 1329880"/>
                  <a:gd name="connsiteY3" fmla="*/ 311563 h 1583626"/>
                  <a:gd name="connsiteX4" fmla="*/ 1524 w 1329880"/>
                  <a:gd name="connsiteY4" fmla="*/ 311563 h 1583626"/>
                  <a:gd name="connsiteX5" fmla="*/ 2381 w 1329880"/>
                  <a:gd name="connsiteY5" fmla="*/ 309848 h 1583626"/>
                  <a:gd name="connsiteX6" fmla="*/ 447580 w 1329880"/>
                  <a:gd name="connsiteY6" fmla="*/ 1582007 h 1583626"/>
                  <a:gd name="connsiteX7" fmla="*/ 446151 w 1329880"/>
                  <a:gd name="connsiteY7" fmla="*/ 1581341 h 1583626"/>
                  <a:gd name="connsiteX8" fmla="*/ 1329881 w 1329880"/>
                  <a:gd name="connsiteY8" fmla="*/ 1273016 h 1583626"/>
                  <a:gd name="connsiteX9" fmla="*/ 446818 w 1329880"/>
                  <a:gd name="connsiteY9" fmla="*/ 1583627 h 1583626"/>
                  <a:gd name="connsiteX10" fmla="*/ 445770 w 1329880"/>
                  <a:gd name="connsiteY10" fmla="*/ 1583627 h 1583626"/>
                  <a:gd name="connsiteX11" fmla="*/ 445770 w 1329880"/>
                  <a:gd name="connsiteY11" fmla="*/ 1582579 h 1583626"/>
                  <a:gd name="connsiteX12" fmla="*/ 0 w 1329880"/>
                  <a:gd name="connsiteY12" fmla="*/ 310515 h 1583626"/>
                  <a:gd name="connsiteX13" fmla="*/ 0 w 1329880"/>
                  <a:gd name="connsiteY13" fmla="*/ 309181 h 1583626"/>
                  <a:gd name="connsiteX14" fmla="*/ 1238 w 1329880"/>
                  <a:gd name="connsiteY14" fmla="*/ 309181 h 1583626"/>
                  <a:gd name="connsiteX15" fmla="*/ 1238 w 1329880"/>
                  <a:gd name="connsiteY15" fmla="*/ 309181 h 1583626"/>
                  <a:gd name="connsiteX16" fmla="*/ 884587 w 1329880"/>
                  <a:gd name="connsiteY16" fmla="*/ 0 h 1583626"/>
                  <a:gd name="connsiteX17" fmla="*/ 885825 w 1329880"/>
                  <a:gd name="connsiteY17" fmla="*/ 0 h 1583626"/>
                  <a:gd name="connsiteX18" fmla="*/ 885825 w 1329880"/>
                  <a:gd name="connsiteY18" fmla="*/ 1143 h 1583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329880" h="1583626">
                    <a:moveTo>
                      <a:pt x="1329785" y="1273016"/>
                    </a:moveTo>
                    <a:lnTo>
                      <a:pt x="883158" y="1333"/>
                    </a:lnTo>
                    <a:lnTo>
                      <a:pt x="884777" y="2096"/>
                    </a:lnTo>
                    <a:lnTo>
                      <a:pt x="1524" y="311563"/>
                    </a:lnTo>
                    <a:lnTo>
                      <a:pt x="1524" y="311563"/>
                    </a:lnTo>
                    <a:lnTo>
                      <a:pt x="2381" y="309848"/>
                    </a:lnTo>
                    <a:cubicBezTo>
                      <a:pt x="168878" y="787622"/>
                      <a:pt x="323850" y="1228916"/>
                      <a:pt x="447580" y="1582007"/>
                    </a:cubicBezTo>
                    <a:lnTo>
                      <a:pt x="446151" y="1581341"/>
                    </a:lnTo>
                    <a:lnTo>
                      <a:pt x="1329881" y="1273016"/>
                    </a:lnTo>
                    <a:lnTo>
                      <a:pt x="446818" y="1583627"/>
                    </a:lnTo>
                    <a:lnTo>
                      <a:pt x="445770" y="1583627"/>
                    </a:lnTo>
                    <a:lnTo>
                      <a:pt x="445770" y="1582579"/>
                    </a:lnTo>
                    <a:cubicBezTo>
                      <a:pt x="321945" y="1229487"/>
                      <a:pt x="167449" y="788194"/>
                      <a:pt x="0" y="310515"/>
                    </a:cubicBezTo>
                    <a:lnTo>
                      <a:pt x="0" y="309181"/>
                    </a:lnTo>
                    <a:lnTo>
                      <a:pt x="1238" y="309181"/>
                    </a:lnTo>
                    <a:lnTo>
                      <a:pt x="1238" y="309181"/>
                    </a:lnTo>
                    <a:lnTo>
                      <a:pt x="884587" y="0"/>
                    </a:lnTo>
                    <a:lnTo>
                      <a:pt x="885825" y="0"/>
                    </a:lnTo>
                    <a:lnTo>
                      <a:pt x="885825" y="1143"/>
                    </a:lnTo>
                    <a:close/>
                  </a:path>
                </a:pathLst>
              </a:custGeom>
              <a:solidFill>
                <a:srgbClr val="E0E0E0"/>
              </a:solidFill>
              <a:ln w="9525" cap="flat">
                <a:noFill/>
                <a:prstDash val="solid"/>
                <a:miter/>
              </a:ln>
            </p:spPr>
            <p:txBody>
              <a:bodyPr rtlCol="0" anchor="ctr"/>
              <a:lstStyle/>
              <a:p>
                <a:endParaRPr lang="zh-CN" altLang="en-US"/>
              </a:p>
            </p:txBody>
          </p:sp>
          <p:sp>
            <p:nvSpPr>
              <p:cNvPr id="255" name="任意多边形: 形状 254">
                <a:extLst>
                  <a:ext uri="{FF2B5EF4-FFF2-40B4-BE49-F238E27FC236}">
                    <a16:creationId xmlns:a16="http://schemas.microsoft.com/office/drawing/2014/main" id="{B161720C-9BE3-4627-848D-34AFEA0C9B2E}"/>
                  </a:ext>
                </a:extLst>
              </p:cNvPr>
              <p:cNvSpPr/>
              <p:nvPr/>
            </p:nvSpPr>
            <p:spPr>
              <a:xfrm>
                <a:off x="2429453" y="3630420"/>
                <a:ext cx="230790" cy="338708"/>
              </a:xfrm>
              <a:custGeom>
                <a:avLst/>
                <a:gdLst>
                  <a:gd name="connsiteX0" fmla="*/ 0 w 230790"/>
                  <a:gd name="connsiteY0" fmla="*/ 338709 h 338708"/>
                  <a:gd name="connsiteX1" fmla="*/ 230791 w 230790"/>
                  <a:gd name="connsiteY1" fmla="*/ 0 h 338708"/>
                  <a:gd name="connsiteX2" fmla="*/ 62579 w 230790"/>
                  <a:gd name="connsiteY2" fmla="*/ 101441 h 338708"/>
                  <a:gd name="connsiteX3" fmla="*/ 0 w 230790"/>
                  <a:gd name="connsiteY3" fmla="*/ 338709 h 338708"/>
                </a:gdLst>
                <a:ahLst/>
                <a:cxnLst>
                  <a:cxn ang="0">
                    <a:pos x="connsiteX0" y="connsiteY0"/>
                  </a:cxn>
                  <a:cxn ang="0">
                    <a:pos x="connsiteX1" y="connsiteY1"/>
                  </a:cxn>
                  <a:cxn ang="0">
                    <a:pos x="connsiteX2" y="connsiteY2"/>
                  </a:cxn>
                  <a:cxn ang="0">
                    <a:pos x="connsiteX3" y="connsiteY3"/>
                  </a:cxn>
                </a:cxnLst>
                <a:rect l="l" t="t" r="r" b="b"/>
                <a:pathLst>
                  <a:path w="230790" h="338708">
                    <a:moveTo>
                      <a:pt x="0" y="338709"/>
                    </a:moveTo>
                    <a:cubicBezTo>
                      <a:pt x="0" y="338709"/>
                      <a:pt x="196691" y="172783"/>
                      <a:pt x="230791" y="0"/>
                    </a:cubicBezTo>
                    <a:cubicBezTo>
                      <a:pt x="190910" y="55350"/>
                      <a:pt x="130140" y="91992"/>
                      <a:pt x="62579" y="101441"/>
                    </a:cubicBezTo>
                    <a:cubicBezTo>
                      <a:pt x="62579" y="101441"/>
                      <a:pt x="58674" y="282416"/>
                      <a:pt x="0" y="338709"/>
                    </a:cubicBezTo>
                    <a:close/>
                  </a:path>
                </a:pathLst>
              </a:custGeom>
              <a:solidFill>
                <a:srgbClr val="E0E0E0"/>
              </a:solidFill>
              <a:ln w="9525" cap="flat">
                <a:noFill/>
                <a:prstDash val="solid"/>
                <a:miter/>
              </a:ln>
            </p:spPr>
            <p:txBody>
              <a:bodyPr rtlCol="0" anchor="ctr"/>
              <a:lstStyle/>
              <a:p>
                <a:endParaRPr lang="zh-CN" altLang="en-US"/>
              </a:p>
            </p:txBody>
          </p:sp>
          <p:sp>
            <p:nvSpPr>
              <p:cNvPr id="256" name="任意多边形: 形状 255">
                <a:extLst>
                  <a:ext uri="{FF2B5EF4-FFF2-40B4-BE49-F238E27FC236}">
                    <a16:creationId xmlns:a16="http://schemas.microsoft.com/office/drawing/2014/main" id="{CA60A4A1-D685-2586-4B4C-2B05713C8641}"/>
                  </a:ext>
                </a:extLst>
              </p:cNvPr>
              <p:cNvSpPr/>
              <p:nvPr/>
            </p:nvSpPr>
            <p:spPr>
              <a:xfrm rot="-1157999">
                <a:off x="1654350" y="3185045"/>
                <a:ext cx="114395" cy="114395"/>
              </a:xfrm>
              <a:custGeom>
                <a:avLst/>
                <a:gdLst>
                  <a:gd name="connsiteX0" fmla="*/ 81820 w 114395"/>
                  <a:gd name="connsiteY0" fmla="*/ 0 h 114395"/>
                  <a:gd name="connsiteX1" fmla="*/ 114395 w 114395"/>
                  <a:gd name="connsiteY1" fmla="*/ 0 h 114395"/>
                  <a:gd name="connsiteX2" fmla="*/ 114395 w 114395"/>
                  <a:gd name="connsiteY2" fmla="*/ 114395 h 114395"/>
                  <a:gd name="connsiteX3" fmla="*/ 81820 w 114395"/>
                  <a:gd name="connsiteY3" fmla="*/ 114395 h 114395"/>
                  <a:gd name="connsiteX4" fmla="*/ 32576 w 114395"/>
                  <a:gd name="connsiteY4" fmla="*/ 114395 h 114395"/>
                  <a:gd name="connsiteX5" fmla="*/ 0 w 114395"/>
                  <a:gd name="connsiteY5" fmla="*/ 114395 h 114395"/>
                  <a:gd name="connsiteX6" fmla="*/ 0 w 114395"/>
                  <a:gd name="connsiteY6" fmla="*/ 0 h 114395"/>
                  <a:gd name="connsiteX7" fmla="*/ 32576 w 114395"/>
                  <a:gd name="connsiteY7" fmla="*/ 0 h 114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4395" h="114395">
                    <a:moveTo>
                      <a:pt x="81820" y="0"/>
                    </a:moveTo>
                    <a:cubicBezTo>
                      <a:pt x="99811" y="0"/>
                      <a:pt x="114395" y="0"/>
                      <a:pt x="114395" y="0"/>
                    </a:cubicBezTo>
                    <a:lnTo>
                      <a:pt x="114395" y="114395"/>
                    </a:lnTo>
                    <a:cubicBezTo>
                      <a:pt x="114395" y="114395"/>
                      <a:pt x="99811" y="114395"/>
                      <a:pt x="81820" y="114395"/>
                    </a:cubicBezTo>
                    <a:lnTo>
                      <a:pt x="32576" y="114395"/>
                    </a:lnTo>
                    <a:cubicBezTo>
                      <a:pt x="14585" y="114395"/>
                      <a:pt x="0" y="114395"/>
                      <a:pt x="0" y="114395"/>
                    </a:cubicBezTo>
                    <a:lnTo>
                      <a:pt x="0" y="0"/>
                    </a:lnTo>
                    <a:cubicBezTo>
                      <a:pt x="0" y="0"/>
                      <a:pt x="14585" y="0"/>
                      <a:pt x="32576" y="0"/>
                    </a:cubicBezTo>
                    <a:close/>
                  </a:path>
                </a:pathLst>
              </a:custGeom>
              <a:solidFill>
                <a:srgbClr val="EBEBEB"/>
              </a:solidFill>
              <a:ln w="9525" cap="flat">
                <a:noFill/>
                <a:prstDash val="solid"/>
                <a:miter/>
              </a:ln>
            </p:spPr>
            <p:txBody>
              <a:bodyPr rtlCol="0" anchor="ctr"/>
              <a:lstStyle/>
              <a:p>
                <a:endParaRPr lang="zh-CN" altLang="en-US"/>
              </a:p>
            </p:txBody>
          </p:sp>
          <p:sp>
            <p:nvSpPr>
              <p:cNvPr id="257" name="任意多边形: 形状 256">
                <a:extLst>
                  <a:ext uri="{FF2B5EF4-FFF2-40B4-BE49-F238E27FC236}">
                    <a16:creationId xmlns:a16="http://schemas.microsoft.com/office/drawing/2014/main" id="{9EC20596-D0AC-46BF-C228-6C7EB1896D6F}"/>
                  </a:ext>
                </a:extLst>
              </p:cNvPr>
              <p:cNvSpPr/>
              <p:nvPr/>
            </p:nvSpPr>
            <p:spPr>
              <a:xfrm>
                <a:off x="1685741" y="3204915"/>
                <a:ext cx="50392" cy="55525"/>
              </a:xfrm>
              <a:custGeom>
                <a:avLst/>
                <a:gdLst>
                  <a:gd name="connsiteX0" fmla="*/ 24480 w 50392"/>
                  <a:gd name="connsiteY0" fmla="*/ 55268 h 55525"/>
                  <a:gd name="connsiteX1" fmla="*/ 24480 w 50392"/>
                  <a:gd name="connsiteY1" fmla="*/ 55268 h 55525"/>
                  <a:gd name="connsiteX2" fmla="*/ 22385 w 50392"/>
                  <a:gd name="connsiteY2" fmla="*/ 55268 h 55525"/>
                  <a:gd name="connsiteX3" fmla="*/ 1049 w 50392"/>
                  <a:gd name="connsiteY3" fmla="*/ 42886 h 55525"/>
                  <a:gd name="connsiteX4" fmla="*/ 548 w 50392"/>
                  <a:gd name="connsiteY4" fmla="*/ 39152 h 55525"/>
                  <a:gd name="connsiteX5" fmla="*/ 3716 w 50392"/>
                  <a:gd name="connsiteY5" fmla="*/ 38314 h 55525"/>
                  <a:gd name="connsiteX6" fmla="*/ 22766 w 50392"/>
                  <a:gd name="connsiteY6" fmla="*/ 49172 h 55525"/>
                  <a:gd name="connsiteX7" fmla="*/ 45245 w 50392"/>
                  <a:gd name="connsiteY7" fmla="*/ 1547 h 55525"/>
                  <a:gd name="connsiteX8" fmla="*/ 48864 w 50392"/>
                  <a:gd name="connsiteY8" fmla="*/ 214 h 55525"/>
                  <a:gd name="connsiteX9" fmla="*/ 50136 w 50392"/>
                  <a:gd name="connsiteY9" fmla="*/ 3767 h 55525"/>
                  <a:gd name="connsiteX10" fmla="*/ 50102 w 50392"/>
                  <a:gd name="connsiteY10" fmla="*/ 3833 h 55525"/>
                  <a:gd name="connsiteX11" fmla="*/ 26385 w 50392"/>
                  <a:gd name="connsiteY11" fmla="*/ 54506 h 55525"/>
                  <a:gd name="connsiteX12" fmla="*/ 24480 w 50392"/>
                  <a:gd name="connsiteY12" fmla="*/ 55268 h 55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0392" h="55525">
                    <a:moveTo>
                      <a:pt x="24480" y="55268"/>
                    </a:moveTo>
                    <a:lnTo>
                      <a:pt x="24480" y="55268"/>
                    </a:lnTo>
                    <a:cubicBezTo>
                      <a:pt x="23823" y="55611"/>
                      <a:pt x="23042" y="55611"/>
                      <a:pt x="22385" y="55268"/>
                    </a:cubicBezTo>
                    <a:lnTo>
                      <a:pt x="1049" y="42886"/>
                    </a:lnTo>
                    <a:cubicBezTo>
                      <a:pt x="-122" y="41990"/>
                      <a:pt x="-347" y="40314"/>
                      <a:pt x="548" y="39152"/>
                    </a:cubicBezTo>
                    <a:cubicBezTo>
                      <a:pt x="1289" y="38180"/>
                      <a:pt x="2594" y="37837"/>
                      <a:pt x="3716" y="38314"/>
                    </a:cubicBezTo>
                    <a:lnTo>
                      <a:pt x="22766" y="49172"/>
                    </a:lnTo>
                    <a:lnTo>
                      <a:pt x="45245" y="1547"/>
                    </a:lnTo>
                    <a:cubicBezTo>
                      <a:pt x="45924" y="233"/>
                      <a:pt x="47494" y="-348"/>
                      <a:pt x="48864" y="214"/>
                    </a:cubicBezTo>
                    <a:cubicBezTo>
                      <a:pt x="50196" y="842"/>
                      <a:pt x="50765" y="2433"/>
                      <a:pt x="50136" y="3767"/>
                    </a:cubicBezTo>
                    <a:cubicBezTo>
                      <a:pt x="50125" y="3786"/>
                      <a:pt x="50114" y="3814"/>
                      <a:pt x="50102" y="3833"/>
                    </a:cubicBezTo>
                    <a:lnTo>
                      <a:pt x="26385" y="54506"/>
                    </a:lnTo>
                    <a:cubicBezTo>
                      <a:pt x="25890" y="55021"/>
                      <a:pt x="25195" y="55297"/>
                      <a:pt x="24480" y="55268"/>
                    </a:cubicBezTo>
                    <a:close/>
                  </a:path>
                </a:pathLst>
              </a:custGeom>
              <a:solidFill>
                <a:srgbClr val="FFFFFF"/>
              </a:solidFill>
              <a:ln w="9525" cap="flat">
                <a:noFill/>
                <a:prstDash val="solid"/>
                <a:miter/>
              </a:ln>
            </p:spPr>
            <p:txBody>
              <a:bodyPr rtlCol="0" anchor="ctr"/>
              <a:lstStyle/>
              <a:p>
                <a:endParaRPr lang="zh-CN" altLang="en-US"/>
              </a:p>
            </p:txBody>
          </p:sp>
          <p:sp>
            <p:nvSpPr>
              <p:cNvPr id="258" name="任意多边形: 形状 257">
                <a:extLst>
                  <a:ext uri="{FF2B5EF4-FFF2-40B4-BE49-F238E27FC236}">
                    <a16:creationId xmlns:a16="http://schemas.microsoft.com/office/drawing/2014/main" id="{80BAD016-D851-2A37-F883-809FFC882113}"/>
                  </a:ext>
                </a:extLst>
              </p:cNvPr>
              <p:cNvSpPr/>
              <p:nvPr/>
            </p:nvSpPr>
            <p:spPr>
              <a:xfrm>
                <a:off x="1806899" y="2983188"/>
                <a:ext cx="513302" cy="179848"/>
              </a:xfrm>
              <a:custGeom>
                <a:avLst/>
                <a:gdLst>
                  <a:gd name="connsiteX0" fmla="*/ 513302 w 513302"/>
                  <a:gd name="connsiteY0" fmla="*/ 8 h 179848"/>
                  <a:gd name="connsiteX1" fmla="*/ 257175 w 513302"/>
                  <a:gd name="connsiteY1" fmla="*/ 91258 h 179848"/>
                  <a:gd name="connsiteX2" fmla="*/ 0 w 513302"/>
                  <a:gd name="connsiteY2" fmla="*/ 179840 h 179848"/>
                  <a:gd name="connsiteX3" fmla="*/ 256223 w 513302"/>
                  <a:gd name="connsiteY3" fmla="*/ 88591 h 179848"/>
                  <a:gd name="connsiteX4" fmla="*/ 513302 w 513302"/>
                  <a:gd name="connsiteY4" fmla="*/ 8 h 179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3302" h="179848">
                    <a:moveTo>
                      <a:pt x="513302" y="8"/>
                    </a:moveTo>
                    <a:cubicBezTo>
                      <a:pt x="513302" y="770"/>
                      <a:pt x="399002" y="41633"/>
                      <a:pt x="257175" y="91258"/>
                    </a:cubicBezTo>
                    <a:cubicBezTo>
                      <a:pt x="115348" y="140883"/>
                      <a:pt x="0" y="180507"/>
                      <a:pt x="0" y="179840"/>
                    </a:cubicBezTo>
                    <a:cubicBezTo>
                      <a:pt x="0" y="179174"/>
                      <a:pt x="114300" y="138216"/>
                      <a:pt x="256223" y="88591"/>
                    </a:cubicBezTo>
                    <a:cubicBezTo>
                      <a:pt x="398145" y="38966"/>
                      <a:pt x="513112" y="-658"/>
                      <a:pt x="513302" y="8"/>
                    </a:cubicBezTo>
                    <a:close/>
                  </a:path>
                </a:pathLst>
              </a:custGeom>
              <a:solidFill>
                <a:srgbClr val="E0E0E0"/>
              </a:solidFill>
              <a:ln w="9525" cap="flat">
                <a:noFill/>
                <a:prstDash val="solid"/>
                <a:miter/>
              </a:ln>
            </p:spPr>
            <p:txBody>
              <a:bodyPr rtlCol="0" anchor="ctr"/>
              <a:lstStyle/>
              <a:p>
                <a:endParaRPr lang="zh-CN" altLang="en-US"/>
              </a:p>
            </p:txBody>
          </p:sp>
          <p:sp>
            <p:nvSpPr>
              <p:cNvPr id="259" name="任意多边形: 形状 258">
                <a:extLst>
                  <a:ext uri="{FF2B5EF4-FFF2-40B4-BE49-F238E27FC236}">
                    <a16:creationId xmlns:a16="http://schemas.microsoft.com/office/drawing/2014/main" id="{3725F2DB-030C-59FF-9FC9-0B67CC1C5B8D}"/>
                  </a:ext>
                </a:extLst>
              </p:cNvPr>
              <p:cNvSpPr/>
              <p:nvPr/>
            </p:nvSpPr>
            <p:spPr>
              <a:xfrm>
                <a:off x="1835094" y="3166267"/>
                <a:ext cx="215741" cy="75723"/>
              </a:xfrm>
              <a:custGeom>
                <a:avLst/>
                <a:gdLst>
                  <a:gd name="connsiteX0" fmla="*/ 215741 w 215741"/>
                  <a:gd name="connsiteY0" fmla="*/ 0 h 75723"/>
                  <a:gd name="connsiteX1" fmla="*/ 207454 w 215741"/>
                  <a:gd name="connsiteY1" fmla="*/ 3429 h 75723"/>
                  <a:gd name="connsiteX2" fmla="*/ 184404 w 215741"/>
                  <a:gd name="connsiteY2" fmla="*/ 12002 h 75723"/>
                  <a:gd name="connsiteX3" fmla="*/ 108204 w 215741"/>
                  <a:gd name="connsiteY3" fmla="*/ 39148 h 75723"/>
                  <a:gd name="connsiteX4" fmla="*/ 32004 w 215741"/>
                  <a:gd name="connsiteY4" fmla="*/ 65532 h 75723"/>
                  <a:gd name="connsiteX5" fmla="*/ 8668 w 215741"/>
                  <a:gd name="connsiteY5" fmla="*/ 73247 h 75723"/>
                  <a:gd name="connsiteX6" fmla="*/ 0 w 215741"/>
                  <a:gd name="connsiteY6" fmla="*/ 75724 h 75723"/>
                  <a:gd name="connsiteX7" fmla="*/ 8287 w 215741"/>
                  <a:gd name="connsiteY7" fmla="*/ 72200 h 75723"/>
                  <a:gd name="connsiteX8" fmla="*/ 31337 w 215741"/>
                  <a:gd name="connsiteY8" fmla="*/ 63722 h 75723"/>
                  <a:gd name="connsiteX9" fmla="*/ 107537 w 215741"/>
                  <a:gd name="connsiteY9" fmla="*/ 36481 h 75723"/>
                  <a:gd name="connsiteX10" fmla="*/ 183737 w 215741"/>
                  <a:gd name="connsiteY10" fmla="*/ 10096 h 75723"/>
                  <a:gd name="connsiteX11" fmla="*/ 207073 w 215741"/>
                  <a:gd name="connsiteY11" fmla="*/ 2381 h 75723"/>
                  <a:gd name="connsiteX12" fmla="*/ 215741 w 215741"/>
                  <a:gd name="connsiteY12" fmla="*/ 0 h 75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5741" h="75723">
                    <a:moveTo>
                      <a:pt x="215741" y="0"/>
                    </a:moveTo>
                    <a:cubicBezTo>
                      <a:pt x="215741" y="0"/>
                      <a:pt x="212788" y="1333"/>
                      <a:pt x="207454" y="3429"/>
                    </a:cubicBezTo>
                    <a:lnTo>
                      <a:pt x="184404" y="12002"/>
                    </a:lnTo>
                    <a:cubicBezTo>
                      <a:pt x="165354" y="19050"/>
                      <a:pt x="137922" y="28670"/>
                      <a:pt x="108204" y="39148"/>
                    </a:cubicBezTo>
                    <a:cubicBezTo>
                      <a:pt x="78486" y="49625"/>
                      <a:pt x="51054" y="58960"/>
                      <a:pt x="32004" y="65532"/>
                    </a:cubicBezTo>
                    <a:lnTo>
                      <a:pt x="8668" y="73247"/>
                    </a:lnTo>
                    <a:cubicBezTo>
                      <a:pt x="5839" y="74286"/>
                      <a:pt x="2943" y="75114"/>
                      <a:pt x="0" y="75724"/>
                    </a:cubicBezTo>
                    <a:cubicBezTo>
                      <a:pt x="2667" y="74333"/>
                      <a:pt x="5439" y="73152"/>
                      <a:pt x="8287" y="72200"/>
                    </a:cubicBezTo>
                    <a:lnTo>
                      <a:pt x="31337" y="63722"/>
                    </a:lnTo>
                    <a:cubicBezTo>
                      <a:pt x="50387" y="56579"/>
                      <a:pt x="77819" y="46958"/>
                      <a:pt x="107537" y="36481"/>
                    </a:cubicBezTo>
                    <a:cubicBezTo>
                      <a:pt x="137255" y="26003"/>
                      <a:pt x="164687" y="16764"/>
                      <a:pt x="183737" y="10096"/>
                    </a:cubicBezTo>
                    <a:lnTo>
                      <a:pt x="207073" y="2381"/>
                    </a:lnTo>
                    <a:cubicBezTo>
                      <a:pt x="209893" y="1343"/>
                      <a:pt x="212788" y="543"/>
                      <a:pt x="215741" y="0"/>
                    </a:cubicBezTo>
                    <a:close/>
                  </a:path>
                </a:pathLst>
              </a:custGeom>
              <a:solidFill>
                <a:srgbClr val="E0E0E0"/>
              </a:solidFill>
              <a:ln w="9525" cap="flat">
                <a:noFill/>
                <a:prstDash val="solid"/>
                <a:miter/>
              </a:ln>
            </p:spPr>
            <p:txBody>
              <a:bodyPr rtlCol="0" anchor="ctr"/>
              <a:lstStyle/>
              <a:p>
                <a:endParaRPr lang="zh-CN" altLang="en-US"/>
              </a:p>
            </p:txBody>
          </p:sp>
          <p:sp>
            <p:nvSpPr>
              <p:cNvPr id="260" name="任意多边形: 形状 259">
                <a:extLst>
                  <a:ext uri="{FF2B5EF4-FFF2-40B4-BE49-F238E27FC236}">
                    <a16:creationId xmlns:a16="http://schemas.microsoft.com/office/drawing/2014/main" id="{3B9D08DF-621A-1237-7932-1DD5E9D9DEB8}"/>
                  </a:ext>
                </a:extLst>
              </p:cNvPr>
              <p:cNvSpPr/>
              <p:nvPr/>
            </p:nvSpPr>
            <p:spPr>
              <a:xfrm>
                <a:off x="1818901" y="3018238"/>
                <a:ext cx="513397" cy="179758"/>
              </a:xfrm>
              <a:custGeom>
                <a:avLst/>
                <a:gdLst>
                  <a:gd name="connsiteX0" fmla="*/ 513398 w 513397"/>
                  <a:gd name="connsiteY0" fmla="*/ 11 h 179758"/>
                  <a:gd name="connsiteX1" fmla="*/ 257175 w 513397"/>
                  <a:gd name="connsiteY1" fmla="*/ 91165 h 179758"/>
                  <a:gd name="connsiteX2" fmla="*/ 0 w 513397"/>
                  <a:gd name="connsiteY2" fmla="*/ 179747 h 179758"/>
                  <a:gd name="connsiteX3" fmla="*/ 256318 w 513397"/>
                  <a:gd name="connsiteY3" fmla="*/ 88593 h 179758"/>
                  <a:gd name="connsiteX4" fmla="*/ 513398 w 513397"/>
                  <a:gd name="connsiteY4" fmla="*/ 11 h 1797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3397" h="179758">
                    <a:moveTo>
                      <a:pt x="513398" y="11"/>
                    </a:moveTo>
                    <a:cubicBezTo>
                      <a:pt x="513398" y="677"/>
                      <a:pt x="399098" y="41540"/>
                      <a:pt x="257175" y="91165"/>
                    </a:cubicBezTo>
                    <a:cubicBezTo>
                      <a:pt x="115252" y="140790"/>
                      <a:pt x="0" y="180510"/>
                      <a:pt x="0" y="179747"/>
                    </a:cubicBezTo>
                    <a:cubicBezTo>
                      <a:pt x="0" y="178985"/>
                      <a:pt x="114300" y="138218"/>
                      <a:pt x="256318" y="88593"/>
                    </a:cubicBezTo>
                    <a:cubicBezTo>
                      <a:pt x="398336" y="38968"/>
                      <a:pt x="513398" y="-751"/>
                      <a:pt x="513398" y="11"/>
                    </a:cubicBezTo>
                    <a:close/>
                  </a:path>
                </a:pathLst>
              </a:custGeom>
              <a:solidFill>
                <a:srgbClr val="E0E0E0"/>
              </a:solidFill>
              <a:ln w="9525" cap="flat">
                <a:noFill/>
                <a:prstDash val="solid"/>
                <a:miter/>
              </a:ln>
            </p:spPr>
            <p:txBody>
              <a:bodyPr rtlCol="0" anchor="ctr"/>
              <a:lstStyle/>
              <a:p>
                <a:endParaRPr lang="zh-CN" altLang="en-US"/>
              </a:p>
            </p:txBody>
          </p:sp>
          <p:sp>
            <p:nvSpPr>
              <p:cNvPr id="261" name="任意多边形: 形状 260">
                <a:extLst>
                  <a:ext uri="{FF2B5EF4-FFF2-40B4-BE49-F238E27FC236}">
                    <a16:creationId xmlns:a16="http://schemas.microsoft.com/office/drawing/2014/main" id="{59522BAE-1698-9BEC-3564-EBF424A685C2}"/>
                  </a:ext>
                </a:extLst>
              </p:cNvPr>
              <p:cNvSpPr/>
              <p:nvPr/>
            </p:nvSpPr>
            <p:spPr>
              <a:xfrm rot="-1157999">
                <a:off x="1720697" y="3374573"/>
                <a:ext cx="114395" cy="114395"/>
              </a:xfrm>
              <a:custGeom>
                <a:avLst/>
                <a:gdLst>
                  <a:gd name="connsiteX0" fmla="*/ 81820 w 114395"/>
                  <a:gd name="connsiteY0" fmla="*/ 0 h 114395"/>
                  <a:gd name="connsiteX1" fmla="*/ 114395 w 114395"/>
                  <a:gd name="connsiteY1" fmla="*/ 0 h 114395"/>
                  <a:gd name="connsiteX2" fmla="*/ 114395 w 114395"/>
                  <a:gd name="connsiteY2" fmla="*/ 114395 h 114395"/>
                  <a:gd name="connsiteX3" fmla="*/ 81820 w 114395"/>
                  <a:gd name="connsiteY3" fmla="*/ 114395 h 114395"/>
                  <a:gd name="connsiteX4" fmla="*/ 32575 w 114395"/>
                  <a:gd name="connsiteY4" fmla="*/ 114395 h 114395"/>
                  <a:gd name="connsiteX5" fmla="*/ 0 w 114395"/>
                  <a:gd name="connsiteY5" fmla="*/ 114395 h 114395"/>
                  <a:gd name="connsiteX6" fmla="*/ 0 w 114395"/>
                  <a:gd name="connsiteY6" fmla="*/ 0 h 114395"/>
                  <a:gd name="connsiteX7" fmla="*/ 32575 w 114395"/>
                  <a:gd name="connsiteY7" fmla="*/ 0 h 114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4395" h="114395">
                    <a:moveTo>
                      <a:pt x="81820" y="0"/>
                    </a:moveTo>
                    <a:cubicBezTo>
                      <a:pt x="99811" y="0"/>
                      <a:pt x="114395" y="0"/>
                      <a:pt x="114395" y="0"/>
                    </a:cubicBezTo>
                    <a:lnTo>
                      <a:pt x="114395" y="114395"/>
                    </a:lnTo>
                    <a:cubicBezTo>
                      <a:pt x="114395" y="114395"/>
                      <a:pt x="99811" y="114395"/>
                      <a:pt x="81820" y="114395"/>
                    </a:cubicBezTo>
                    <a:lnTo>
                      <a:pt x="32575" y="114395"/>
                    </a:lnTo>
                    <a:cubicBezTo>
                      <a:pt x="14585" y="114395"/>
                      <a:pt x="0" y="114395"/>
                      <a:pt x="0" y="114395"/>
                    </a:cubicBezTo>
                    <a:lnTo>
                      <a:pt x="0" y="0"/>
                    </a:lnTo>
                    <a:cubicBezTo>
                      <a:pt x="0" y="0"/>
                      <a:pt x="14585" y="0"/>
                      <a:pt x="32575" y="0"/>
                    </a:cubicBezTo>
                    <a:close/>
                  </a:path>
                </a:pathLst>
              </a:custGeom>
              <a:solidFill>
                <a:srgbClr val="EBEBEB"/>
              </a:solidFill>
              <a:ln w="9525" cap="flat">
                <a:noFill/>
                <a:prstDash val="solid"/>
                <a:miter/>
              </a:ln>
            </p:spPr>
            <p:txBody>
              <a:bodyPr rtlCol="0" anchor="ctr"/>
              <a:lstStyle/>
              <a:p>
                <a:endParaRPr lang="zh-CN" altLang="en-US"/>
              </a:p>
            </p:txBody>
          </p:sp>
          <p:sp>
            <p:nvSpPr>
              <p:cNvPr id="262" name="任意多边形: 形状 261">
                <a:extLst>
                  <a:ext uri="{FF2B5EF4-FFF2-40B4-BE49-F238E27FC236}">
                    <a16:creationId xmlns:a16="http://schemas.microsoft.com/office/drawing/2014/main" id="{3AE442AE-1127-1340-FDAD-74C711881ED0}"/>
                  </a:ext>
                </a:extLst>
              </p:cNvPr>
              <p:cNvSpPr/>
              <p:nvPr/>
            </p:nvSpPr>
            <p:spPr>
              <a:xfrm>
                <a:off x="1751836" y="3393992"/>
                <a:ext cx="50631" cy="55996"/>
              </a:xfrm>
              <a:custGeom>
                <a:avLst/>
                <a:gdLst>
                  <a:gd name="connsiteX0" fmla="*/ 24774 w 50631"/>
                  <a:gd name="connsiteY0" fmla="*/ 55739 h 55996"/>
                  <a:gd name="connsiteX1" fmla="*/ 24774 w 50631"/>
                  <a:gd name="connsiteY1" fmla="*/ 55739 h 55996"/>
                  <a:gd name="connsiteX2" fmla="*/ 22583 w 50631"/>
                  <a:gd name="connsiteY2" fmla="*/ 55739 h 55996"/>
                  <a:gd name="connsiteX3" fmla="*/ 1342 w 50631"/>
                  <a:gd name="connsiteY3" fmla="*/ 43356 h 55996"/>
                  <a:gd name="connsiteX4" fmla="*/ 314 w 50631"/>
                  <a:gd name="connsiteY4" fmla="*/ 39870 h 55996"/>
                  <a:gd name="connsiteX5" fmla="*/ 390 w 50631"/>
                  <a:gd name="connsiteY5" fmla="*/ 39737 h 55996"/>
                  <a:gd name="connsiteX6" fmla="*/ 3878 w 50631"/>
                  <a:gd name="connsiteY6" fmla="*/ 38708 h 55996"/>
                  <a:gd name="connsiteX7" fmla="*/ 4009 w 50631"/>
                  <a:gd name="connsiteY7" fmla="*/ 38785 h 55996"/>
                  <a:gd name="connsiteX8" fmla="*/ 23059 w 50631"/>
                  <a:gd name="connsiteY8" fmla="*/ 49643 h 55996"/>
                  <a:gd name="connsiteX9" fmla="*/ 45538 w 50631"/>
                  <a:gd name="connsiteY9" fmla="*/ 1542 h 55996"/>
                  <a:gd name="connsiteX10" fmla="*/ 49063 w 50631"/>
                  <a:gd name="connsiteY10" fmla="*/ 208 h 55996"/>
                  <a:gd name="connsiteX11" fmla="*/ 50396 w 50631"/>
                  <a:gd name="connsiteY11" fmla="*/ 3733 h 55996"/>
                  <a:gd name="connsiteX12" fmla="*/ 26679 w 50631"/>
                  <a:gd name="connsiteY12" fmla="*/ 54501 h 55996"/>
                  <a:gd name="connsiteX13" fmla="*/ 24774 w 50631"/>
                  <a:gd name="connsiteY13" fmla="*/ 55739 h 55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0631" h="55996">
                    <a:moveTo>
                      <a:pt x="24774" y="55739"/>
                    </a:moveTo>
                    <a:lnTo>
                      <a:pt x="24774" y="55739"/>
                    </a:lnTo>
                    <a:cubicBezTo>
                      <a:pt x="24083" y="56082"/>
                      <a:pt x="23274" y="56082"/>
                      <a:pt x="22583" y="55739"/>
                    </a:cubicBezTo>
                    <a:lnTo>
                      <a:pt x="1342" y="43356"/>
                    </a:lnTo>
                    <a:cubicBezTo>
                      <a:pt x="95" y="42680"/>
                      <a:pt x="-365" y="41118"/>
                      <a:pt x="314" y="39870"/>
                    </a:cubicBezTo>
                    <a:cubicBezTo>
                      <a:pt x="337" y="39823"/>
                      <a:pt x="363" y="39775"/>
                      <a:pt x="390" y="39737"/>
                    </a:cubicBezTo>
                    <a:cubicBezTo>
                      <a:pt x="1069" y="38489"/>
                      <a:pt x="2631" y="38032"/>
                      <a:pt x="3878" y="38708"/>
                    </a:cubicBezTo>
                    <a:cubicBezTo>
                      <a:pt x="3923" y="38727"/>
                      <a:pt x="3967" y="38756"/>
                      <a:pt x="4009" y="38785"/>
                    </a:cubicBezTo>
                    <a:lnTo>
                      <a:pt x="23059" y="49643"/>
                    </a:lnTo>
                    <a:lnTo>
                      <a:pt x="45538" y="1542"/>
                    </a:lnTo>
                    <a:cubicBezTo>
                      <a:pt x="46180" y="237"/>
                      <a:pt x="47720" y="-344"/>
                      <a:pt x="49063" y="208"/>
                    </a:cubicBezTo>
                    <a:cubicBezTo>
                      <a:pt x="50403" y="818"/>
                      <a:pt x="51000" y="2389"/>
                      <a:pt x="50396" y="3733"/>
                    </a:cubicBezTo>
                    <a:lnTo>
                      <a:pt x="26679" y="54501"/>
                    </a:lnTo>
                    <a:cubicBezTo>
                      <a:pt x="26251" y="55168"/>
                      <a:pt x="25557" y="55615"/>
                      <a:pt x="24774" y="55739"/>
                    </a:cubicBezTo>
                    <a:close/>
                  </a:path>
                </a:pathLst>
              </a:custGeom>
              <a:solidFill>
                <a:srgbClr val="FFFFFF"/>
              </a:solidFill>
              <a:ln w="9525" cap="flat">
                <a:noFill/>
                <a:prstDash val="solid"/>
                <a:miter/>
              </a:ln>
            </p:spPr>
            <p:txBody>
              <a:bodyPr rtlCol="0" anchor="ctr"/>
              <a:lstStyle/>
              <a:p>
                <a:endParaRPr lang="zh-CN" altLang="en-US"/>
              </a:p>
            </p:txBody>
          </p:sp>
          <p:sp>
            <p:nvSpPr>
              <p:cNvPr id="263" name="任意多边形: 形状 262">
                <a:extLst>
                  <a:ext uri="{FF2B5EF4-FFF2-40B4-BE49-F238E27FC236}">
                    <a16:creationId xmlns:a16="http://schemas.microsoft.com/office/drawing/2014/main" id="{37EA153D-95C8-BAFA-D045-9827F28B0712}"/>
                  </a:ext>
                </a:extLst>
              </p:cNvPr>
              <p:cNvSpPr/>
              <p:nvPr/>
            </p:nvSpPr>
            <p:spPr>
              <a:xfrm>
                <a:off x="1873194" y="3172736"/>
                <a:ext cx="513397" cy="179848"/>
              </a:xfrm>
              <a:custGeom>
                <a:avLst/>
                <a:gdLst>
                  <a:gd name="connsiteX0" fmla="*/ 513397 w 513397"/>
                  <a:gd name="connsiteY0" fmla="*/ 8 h 179848"/>
                  <a:gd name="connsiteX1" fmla="*/ 257175 w 513397"/>
                  <a:gd name="connsiteY1" fmla="*/ 91258 h 179848"/>
                  <a:gd name="connsiteX2" fmla="*/ 0 w 513397"/>
                  <a:gd name="connsiteY2" fmla="*/ 179840 h 179848"/>
                  <a:gd name="connsiteX3" fmla="*/ 256222 w 513397"/>
                  <a:gd name="connsiteY3" fmla="*/ 88591 h 179848"/>
                  <a:gd name="connsiteX4" fmla="*/ 513397 w 513397"/>
                  <a:gd name="connsiteY4" fmla="*/ 8 h 179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3397" h="179848">
                    <a:moveTo>
                      <a:pt x="513397" y="8"/>
                    </a:moveTo>
                    <a:cubicBezTo>
                      <a:pt x="513397" y="770"/>
                      <a:pt x="399097" y="41537"/>
                      <a:pt x="257175" y="91258"/>
                    </a:cubicBezTo>
                    <a:cubicBezTo>
                      <a:pt x="115252" y="140978"/>
                      <a:pt x="0" y="180507"/>
                      <a:pt x="0" y="179840"/>
                    </a:cubicBezTo>
                    <a:cubicBezTo>
                      <a:pt x="0" y="179174"/>
                      <a:pt x="114300" y="138216"/>
                      <a:pt x="256222" y="88591"/>
                    </a:cubicBezTo>
                    <a:cubicBezTo>
                      <a:pt x="398145" y="38966"/>
                      <a:pt x="513207" y="-659"/>
                      <a:pt x="513397" y="8"/>
                    </a:cubicBezTo>
                    <a:close/>
                  </a:path>
                </a:pathLst>
              </a:custGeom>
              <a:solidFill>
                <a:srgbClr val="E0E0E0"/>
              </a:solidFill>
              <a:ln w="9525" cap="flat">
                <a:noFill/>
                <a:prstDash val="solid"/>
                <a:miter/>
              </a:ln>
            </p:spPr>
            <p:txBody>
              <a:bodyPr rtlCol="0" anchor="ctr"/>
              <a:lstStyle/>
              <a:p>
                <a:endParaRPr lang="zh-CN" altLang="en-US"/>
              </a:p>
            </p:txBody>
          </p:sp>
          <p:sp>
            <p:nvSpPr>
              <p:cNvPr id="264" name="任意多边形: 形状 263">
                <a:extLst>
                  <a:ext uri="{FF2B5EF4-FFF2-40B4-BE49-F238E27FC236}">
                    <a16:creationId xmlns:a16="http://schemas.microsoft.com/office/drawing/2014/main" id="{FA35A4AA-14AA-B2E7-8337-F204FDD64952}"/>
                  </a:ext>
                </a:extLst>
              </p:cNvPr>
              <p:cNvSpPr/>
              <p:nvPr/>
            </p:nvSpPr>
            <p:spPr>
              <a:xfrm>
                <a:off x="1901483" y="3355815"/>
                <a:ext cx="215741" cy="75723"/>
              </a:xfrm>
              <a:custGeom>
                <a:avLst/>
                <a:gdLst>
                  <a:gd name="connsiteX0" fmla="*/ 215741 w 215741"/>
                  <a:gd name="connsiteY0" fmla="*/ 0 h 75723"/>
                  <a:gd name="connsiteX1" fmla="*/ 207359 w 215741"/>
                  <a:gd name="connsiteY1" fmla="*/ 3429 h 75723"/>
                  <a:gd name="connsiteX2" fmla="*/ 184404 w 215741"/>
                  <a:gd name="connsiteY2" fmla="*/ 12001 h 75723"/>
                  <a:gd name="connsiteX3" fmla="*/ 108204 w 215741"/>
                  <a:gd name="connsiteY3" fmla="*/ 39148 h 75723"/>
                  <a:gd name="connsiteX4" fmla="*/ 32004 w 215741"/>
                  <a:gd name="connsiteY4" fmla="*/ 65532 h 75723"/>
                  <a:gd name="connsiteX5" fmla="*/ 8668 w 215741"/>
                  <a:gd name="connsiteY5" fmla="*/ 73247 h 75723"/>
                  <a:gd name="connsiteX6" fmla="*/ 0 w 215741"/>
                  <a:gd name="connsiteY6" fmla="*/ 75724 h 75723"/>
                  <a:gd name="connsiteX7" fmla="*/ 8287 w 215741"/>
                  <a:gd name="connsiteY7" fmla="*/ 72200 h 75723"/>
                  <a:gd name="connsiteX8" fmla="*/ 31337 w 215741"/>
                  <a:gd name="connsiteY8" fmla="*/ 63722 h 75723"/>
                  <a:gd name="connsiteX9" fmla="*/ 107537 w 215741"/>
                  <a:gd name="connsiteY9" fmla="*/ 36481 h 75723"/>
                  <a:gd name="connsiteX10" fmla="*/ 183737 w 215741"/>
                  <a:gd name="connsiteY10" fmla="*/ 10096 h 75723"/>
                  <a:gd name="connsiteX11" fmla="*/ 207073 w 215741"/>
                  <a:gd name="connsiteY11" fmla="*/ 2381 h 75723"/>
                  <a:gd name="connsiteX12" fmla="*/ 215741 w 215741"/>
                  <a:gd name="connsiteY12" fmla="*/ 0 h 75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5741" h="75723">
                    <a:moveTo>
                      <a:pt x="215741" y="0"/>
                    </a:moveTo>
                    <a:cubicBezTo>
                      <a:pt x="215741" y="0"/>
                      <a:pt x="212789" y="1333"/>
                      <a:pt x="207359" y="3429"/>
                    </a:cubicBezTo>
                    <a:lnTo>
                      <a:pt x="184404" y="12001"/>
                    </a:lnTo>
                    <a:cubicBezTo>
                      <a:pt x="165354" y="19050"/>
                      <a:pt x="137922" y="28670"/>
                      <a:pt x="108204" y="39148"/>
                    </a:cubicBezTo>
                    <a:cubicBezTo>
                      <a:pt x="78486" y="49625"/>
                      <a:pt x="51054" y="58960"/>
                      <a:pt x="32004" y="65532"/>
                    </a:cubicBezTo>
                    <a:lnTo>
                      <a:pt x="8668" y="73247"/>
                    </a:lnTo>
                    <a:cubicBezTo>
                      <a:pt x="5839" y="74285"/>
                      <a:pt x="2943" y="75114"/>
                      <a:pt x="0" y="75724"/>
                    </a:cubicBezTo>
                    <a:cubicBezTo>
                      <a:pt x="2648" y="74305"/>
                      <a:pt x="5429" y="73123"/>
                      <a:pt x="8287" y="72200"/>
                    </a:cubicBezTo>
                    <a:lnTo>
                      <a:pt x="31337" y="63722"/>
                    </a:lnTo>
                    <a:cubicBezTo>
                      <a:pt x="50387" y="56578"/>
                      <a:pt x="77819" y="46958"/>
                      <a:pt x="107537" y="36481"/>
                    </a:cubicBezTo>
                    <a:cubicBezTo>
                      <a:pt x="137255" y="26003"/>
                      <a:pt x="164687" y="16764"/>
                      <a:pt x="183737" y="10096"/>
                    </a:cubicBezTo>
                    <a:lnTo>
                      <a:pt x="207073" y="2381"/>
                    </a:lnTo>
                    <a:cubicBezTo>
                      <a:pt x="209893" y="1343"/>
                      <a:pt x="212789" y="543"/>
                      <a:pt x="215741" y="0"/>
                    </a:cubicBezTo>
                    <a:close/>
                  </a:path>
                </a:pathLst>
              </a:custGeom>
              <a:solidFill>
                <a:srgbClr val="E0E0E0"/>
              </a:solidFill>
              <a:ln w="9525" cap="flat">
                <a:noFill/>
                <a:prstDash val="solid"/>
                <a:miter/>
              </a:ln>
            </p:spPr>
            <p:txBody>
              <a:bodyPr rtlCol="0" anchor="ctr"/>
              <a:lstStyle/>
              <a:p>
                <a:endParaRPr lang="zh-CN" altLang="en-US"/>
              </a:p>
            </p:txBody>
          </p:sp>
          <p:sp>
            <p:nvSpPr>
              <p:cNvPr id="265" name="任意多边形: 形状 264">
                <a:extLst>
                  <a:ext uri="{FF2B5EF4-FFF2-40B4-BE49-F238E27FC236}">
                    <a16:creationId xmlns:a16="http://schemas.microsoft.com/office/drawing/2014/main" id="{D1A624DC-DDAF-B5C0-4784-596CA5ADF77B}"/>
                  </a:ext>
                </a:extLst>
              </p:cNvPr>
              <p:cNvSpPr/>
              <p:nvPr/>
            </p:nvSpPr>
            <p:spPr>
              <a:xfrm>
                <a:off x="1885576" y="3207970"/>
                <a:ext cx="513397" cy="179764"/>
              </a:xfrm>
              <a:custGeom>
                <a:avLst/>
                <a:gdLst>
                  <a:gd name="connsiteX0" fmla="*/ 513398 w 513397"/>
                  <a:gd name="connsiteY0" fmla="*/ 17 h 179764"/>
                  <a:gd name="connsiteX1" fmla="*/ 257175 w 513397"/>
                  <a:gd name="connsiteY1" fmla="*/ 91171 h 179764"/>
                  <a:gd name="connsiteX2" fmla="*/ 0 w 513397"/>
                  <a:gd name="connsiteY2" fmla="*/ 179753 h 179764"/>
                  <a:gd name="connsiteX3" fmla="*/ 256223 w 513397"/>
                  <a:gd name="connsiteY3" fmla="*/ 88599 h 179764"/>
                  <a:gd name="connsiteX4" fmla="*/ 513398 w 513397"/>
                  <a:gd name="connsiteY4" fmla="*/ 17 h 1797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3397" h="179764">
                    <a:moveTo>
                      <a:pt x="513398" y="17"/>
                    </a:moveTo>
                    <a:cubicBezTo>
                      <a:pt x="513398" y="684"/>
                      <a:pt x="399098" y="41546"/>
                      <a:pt x="257175" y="91171"/>
                    </a:cubicBezTo>
                    <a:cubicBezTo>
                      <a:pt x="115252" y="140796"/>
                      <a:pt x="0" y="180515"/>
                      <a:pt x="0" y="179753"/>
                    </a:cubicBezTo>
                    <a:cubicBezTo>
                      <a:pt x="0" y="178991"/>
                      <a:pt x="114300" y="138224"/>
                      <a:pt x="256223" y="88599"/>
                    </a:cubicBezTo>
                    <a:cubicBezTo>
                      <a:pt x="398145" y="38974"/>
                      <a:pt x="513398" y="-936"/>
                      <a:pt x="513398" y="17"/>
                    </a:cubicBezTo>
                    <a:close/>
                  </a:path>
                </a:pathLst>
              </a:custGeom>
              <a:solidFill>
                <a:srgbClr val="E0E0E0"/>
              </a:solidFill>
              <a:ln w="9525" cap="flat">
                <a:noFill/>
                <a:prstDash val="solid"/>
                <a:miter/>
              </a:ln>
            </p:spPr>
            <p:txBody>
              <a:bodyPr rtlCol="0" anchor="ctr"/>
              <a:lstStyle/>
              <a:p>
                <a:endParaRPr lang="zh-CN" altLang="en-US"/>
              </a:p>
            </p:txBody>
          </p:sp>
          <p:sp>
            <p:nvSpPr>
              <p:cNvPr id="266" name="任意多边形: 形状 265">
                <a:extLst>
                  <a:ext uri="{FF2B5EF4-FFF2-40B4-BE49-F238E27FC236}">
                    <a16:creationId xmlns:a16="http://schemas.microsoft.com/office/drawing/2014/main" id="{577F7AD7-7B4B-160C-B5D5-29E78A913E6B}"/>
                  </a:ext>
                </a:extLst>
              </p:cNvPr>
              <p:cNvSpPr/>
              <p:nvPr/>
            </p:nvSpPr>
            <p:spPr>
              <a:xfrm rot="-1157999">
                <a:off x="1787139" y="3564101"/>
                <a:ext cx="114395" cy="114395"/>
              </a:xfrm>
              <a:custGeom>
                <a:avLst/>
                <a:gdLst>
                  <a:gd name="connsiteX0" fmla="*/ 81820 w 114395"/>
                  <a:gd name="connsiteY0" fmla="*/ 0 h 114395"/>
                  <a:gd name="connsiteX1" fmla="*/ 114395 w 114395"/>
                  <a:gd name="connsiteY1" fmla="*/ 0 h 114395"/>
                  <a:gd name="connsiteX2" fmla="*/ 114395 w 114395"/>
                  <a:gd name="connsiteY2" fmla="*/ 114395 h 114395"/>
                  <a:gd name="connsiteX3" fmla="*/ 81820 w 114395"/>
                  <a:gd name="connsiteY3" fmla="*/ 114395 h 114395"/>
                  <a:gd name="connsiteX4" fmla="*/ 32576 w 114395"/>
                  <a:gd name="connsiteY4" fmla="*/ 114395 h 114395"/>
                  <a:gd name="connsiteX5" fmla="*/ 0 w 114395"/>
                  <a:gd name="connsiteY5" fmla="*/ 114395 h 114395"/>
                  <a:gd name="connsiteX6" fmla="*/ 0 w 114395"/>
                  <a:gd name="connsiteY6" fmla="*/ 0 h 114395"/>
                  <a:gd name="connsiteX7" fmla="*/ 32576 w 114395"/>
                  <a:gd name="connsiteY7" fmla="*/ 0 h 114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4395" h="114395">
                    <a:moveTo>
                      <a:pt x="81820" y="0"/>
                    </a:moveTo>
                    <a:cubicBezTo>
                      <a:pt x="99811" y="0"/>
                      <a:pt x="114395" y="0"/>
                      <a:pt x="114395" y="0"/>
                    </a:cubicBezTo>
                    <a:lnTo>
                      <a:pt x="114395" y="114395"/>
                    </a:lnTo>
                    <a:cubicBezTo>
                      <a:pt x="114395" y="114395"/>
                      <a:pt x="99811" y="114395"/>
                      <a:pt x="81820" y="114395"/>
                    </a:cubicBezTo>
                    <a:lnTo>
                      <a:pt x="32576" y="114395"/>
                    </a:lnTo>
                    <a:cubicBezTo>
                      <a:pt x="14585" y="114395"/>
                      <a:pt x="0" y="114395"/>
                      <a:pt x="0" y="114395"/>
                    </a:cubicBezTo>
                    <a:lnTo>
                      <a:pt x="0" y="0"/>
                    </a:lnTo>
                    <a:cubicBezTo>
                      <a:pt x="0" y="0"/>
                      <a:pt x="14585" y="0"/>
                      <a:pt x="32576" y="0"/>
                    </a:cubicBezTo>
                    <a:close/>
                  </a:path>
                </a:pathLst>
              </a:custGeom>
              <a:solidFill>
                <a:srgbClr val="EBEBEB"/>
              </a:solidFill>
              <a:ln w="9525" cap="flat">
                <a:noFill/>
                <a:prstDash val="solid"/>
                <a:miter/>
              </a:ln>
            </p:spPr>
            <p:txBody>
              <a:bodyPr rtlCol="0" anchor="ctr"/>
              <a:lstStyle/>
              <a:p>
                <a:endParaRPr lang="zh-CN" altLang="en-US"/>
              </a:p>
            </p:txBody>
          </p:sp>
          <p:sp>
            <p:nvSpPr>
              <p:cNvPr id="267" name="任意多边形: 形状 266">
                <a:extLst>
                  <a:ext uri="{FF2B5EF4-FFF2-40B4-BE49-F238E27FC236}">
                    <a16:creationId xmlns:a16="http://schemas.microsoft.com/office/drawing/2014/main" id="{6C0C714C-D1B3-D05F-523B-FB0A59452DF7}"/>
                  </a:ext>
                </a:extLst>
              </p:cNvPr>
              <p:cNvSpPr/>
              <p:nvPr/>
            </p:nvSpPr>
            <p:spPr>
              <a:xfrm>
                <a:off x="1817853" y="3583592"/>
                <a:ext cx="50957" cy="55944"/>
              </a:xfrm>
              <a:custGeom>
                <a:avLst/>
                <a:gdLst>
                  <a:gd name="connsiteX0" fmla="*/ 25146 w 50957"/>
                  <a:gd name="connsiteY0" fmla="*/ 55687 h 55944"/>
                  <a:gd name="connsiteX1" fmla="*/ 25146 w 50957"/>
                  <a:gd name="connsiteY1" fmla="*/ 55687 h 55944"/>
                  <a:gd name="connsiteX2" fmla="*/ 22955 w 50957"/>
                  <a:gd name="connsiteY2" fmla="*/ 55687 h 55944"/>
                  <a:gd name="connsiteX3" fmla="*/ 1619 w 50957"/>
                  <a:gd name="connsiteY3" fmla="*/ 43495 h 55944"/>
                  <a:gd name="connsiteX4" fmla="*/ 215 w 50957"/>
                  <a:gd name="connsiteY4" fmla="*/ 39990 h 55944"/>
                  <a:gd name="connsiteX5" fmla="*/ 3717 w 50957"/>
                  <a:gd name="connsiteY5" fmla="*/ 38589 h 55944"/>
                  <a:gd name="connsiteX6" fmla="*/ 4286 w 50957"/>
                  <a:gd name="connsiteY6" fmla="*/ 38923 h 55944"/>
                  <a:gd name="connsiteX7" fmla="*/ 23336 w 50957"/>
                  <a:gd name="connsiteY7" fmla="*/ 49781 h 55944"/>
                  <a:gd name="connsiteX8" fmla="*/ 45815 w 50957"/>
                  <a:gd name="connsiteY8" fmla="*/ 1680 h 55944"/>
                  <a:gd name="connsiteX9" fmla="*/ 49283 w 50957"/>
                  <a:gd name="connsiteY9" fmla="*/ 194 h 55944"/>
                  <a:gd name="connsiteX10" fmla="*/ 50768 w 50957"/>
                  <a:gd name="connsiteY10" fmla="*/ 3661 h 55944"/>
                  <a:gd name="connsiteX11" fmla="*/ 50673 w 50957"/>
                  <a:gd name="connsiteY11" fmla="*/ 3871 h 55944"/>
                  <a:gd name="connsiteX12" fmla="*/ 26956 w 50957"/>
                  <a:gd name="connsiteY12" fmla="*/ 54639 h 55944"/>
                  <a:gd name="connsiteX13" fmla="*/ 25146 w 50957"/>
                  <a:gd name="connsiteY13" fmla="*/ 55687 h 5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0957" h="55944">
                    <a:moveTo>
                      <a:pt x="25146" y="55687"/>
                    </a:moveTo>
                    <a:lnTo>
                      <a:pt x="25146" y="55687"/>
                    </a:lnTo>
                    <a:cubicBezTo>
                      <a:pt x="24460" y="56030"/>
                      <a:pt x="23641" y="56030"/>
                      <a:pt x="22955" y="55687"/>
                    </a:cubicBezTo>
                    <a:lnTo>
                      <a:pt x="1619" y="43495"/>
                    </a:lnTo>
                    <a:cubicBezTo>
                      <a:pt x="265" y="42914"/>
                      <a:pt x="-364" y="41352"/>
                      <a:pt x="215" y="39990"/>
                    </a:cubicBezTo>
                    <a:cubicBezTo>
                      <a:pt x="795" y="38637"/>
                      <a:pt x="2362" y="38009"/>
                      <a:pt x="3717" y="38589"/>
                    </a:cubicBezTo>
                    <a:cubicBezTo>
                      <a:pt x="3920" y="38675"/>
                      <a:pt x="4111" y="38790"/>
                      <a:pt x="4286" y="38923"/>
                    </a:cubicBezTo>
                    <a:lnTo>
                      <a:pt x="23336" y="49781"/>
                    </a:lnTo>
                    <a:lnTo>
                      <a:pt x="45815" y="1680"/>
                    </a:lnTo>
                    <a:cubicBezTo>
                      <a:pt x="46358" y="309"/>
                      <a:pt x="47911" y="-358"/>
                      <a:pt x="49283" y="194"/>
                    </a:cubicBezTo>
                    <a:cubicBezTo>
                      <a:pt x="50645" y="737"/>
                      <a:pt x="51311" y="2290"/>
                      <a:pt x="50768" y="3661"/>
                    </a:cubicBezTo>
                    <a:cubicBezTo>
                      <a:pt x="50740" y="3728"/>
                      <a:pt x="50711" y="3804"/>
                      <a:pt x="50673" y="3871"/>
                    </a:cubicBezTo>
                    <a:lnTo>
                      <a:pt x="26956" y="54639"/>
                    </a:lnTo>
                    <a:cubicBezTo>
                      <a:pt x="26489" y="55182"/>
                      <a:pt x="25851" y="55553"/>
                      <a:pt x="25146" y="55687"/>
                    </a:cubicBezTo>
                    <a:close/>
                  </a:path>
                </a:pathLst>
              </a:custGeom>
              <a:solidFill>
                <a:srgbClr val="FFFFFF"/>
              </a:solidFill>
              <a:ln w="9525" cap="flat">
                <a:noFill/>
                <a:prstDash val="solid"/>
                <a:miter/>
              </a:ln>
            </p:spPr>
            <p:txBody>
              <a:bodyPr rtlCol="0" anchor="ctr"/>
              <a:lstStyle/>
              <a:p>
                <a:endParaRPr lang="zh-CN" altLang="en-US"/>
              </a:p>
            </p:txBody>
          </p:sp>
          <p:sp>
            <p:nvSpPr>
              <p:cNvPr id="268" name="任意多边形: 形状 267">
                <a:extLst>
                  <a:ext uri="{FF2B5EF4-FFF2-40B4-BE49-F238E27FC236}">
                    <a16:creationId xmlns:a16="http://schemas.microsoft.com/office/drawing/2014/main" id="{528F00DB-34DF-7D03-1D15-27AD412ED044}"/>
                  </a:ext>
                </a:extLst>
              </p:cNvPr>
              <p:cNvSpPr/>
              <p:nvPr/>
            </p:nvSpPr>
            <p:spPr>
              <a:xfrm>
                <a:off x="1939583" y="3362283"/>
                <a:ext cx="513397" cy="179755"/>
              </a:xfrm>
              <a:custGeom>
                <a:avLst/>
                <a:gdLst>
                  <a:gd name="connsiteX0" fmla="*/ 513398 w 513397"/>
                  <a:gd name="connsiteY0" fmla="*/ 8 h 179755"/>
                  <a:gd name="connsiteX1" fmla="*/ 257175 w 513397"/>
                  <a:gd name="connsiteY1" fmla="*/ 91258 h 179755"/>
                  <a:gd name="connsiteX2" fmla="*/ 0 w 513397"/>
                  <a:gd name="connsiteY2" fmla="*/ 179745 h 179755"/>
                  <a:gd name="connsiteX3" fmla="*/ 256318 w 513397"/>
                  <a:gd name="connsiteY3" fmla="*/ 88591 h 179755"/>
                  <a:gd name="connsiteX4" fmla="*/ 513398 w 513397"/>
                  <a:gd name="connsiteY4" fmla="*/ 8 h 1797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3397" h="179755">
                    <a:moveTo>
                      <a:pt x="513398" y="8"/>
                    </a:moveTo>
                    <a:cubicBezTo>
                      <a:pt x="513398" y="770"/>
                      <a:pt x="399098" y="41537"/>
                      <a:pt x="257175" y="91258"/>
                    </a:cubicBezTo>
                    <a:cubicBezTo>
                      <a:pt x="115253" y="140978"/>
                      <a:pt x="0" y="180507"/>
                      <a:pt x="0" y="179745"/>
                    </a:cubicBezTo>
                    <a:cubicBezTo>
                      <a:pt x="0" y="178983"/>
                      <a:pt x="114300" y="138216"/>
                      <a:pt x="256318" y="88591"/>
                    </a:cubicBezTo>
                    <a:cubicBezTo>
                      <a:pt x="398336" y="38966"/>
                      <a:pt x="513112" y="-658"/>
                      <a:pt x="513398" y="8"/>
                    </a:cubicBezTo>
                    <a:close/>
                  </a:path>
                </a:pathLst>
              </a:custGeom>
              <a:solidFill>
                <a:srgbClr val="E0E0E0"/>
              </a:solidFill>
              <a:ln w="9525" cap="flat">
                <a:noFill/>
                <a:prstDash val="solid"/>
                <a:miter/>
              </a:ln>
            </p:spPr>
            <p:txBody>
              <a:bodyPr rtlCol="0" anchor="ctr"/>
              <a:lstStyle/>
              <a:p>
                <a:endParaRPr lang="zh-CN" altLang="en-US"/>
              </a:p>
            </p:txBody>
          </p:sp>
          <p:sp>
            <p:nvSpPr>
              <p:cNvPr id="269" name="任意多边形: 形状 268">
                <a:extLst>
                  <a:ext uri="{FF2B5EF4-FFF2-40B4-BE49-F238E27FC236}">
                    <a16:creationId xmlns:a16="http://schemas.microsoft.com/office/drawing/2014/main" id="{DD24E142-5A3E-2CF4-FD82-9732E9AECBC7}"/>
                  </a:ext>
                </a:extLst>
              </p:cNvPr>
              <p:cNvSpPr/>
              <p:nvPr/>
            </p:nvSpPr>
            <p:spPr>
              <a:xfrm>
                <a:off x="1967777" y="3545267"/>
                <a:ext cx="215836" cy="75818"/>
              </a:xfrm>
              <a:custGeom>
                <a:avLst/>
                <a:gdLst>
                  <a:gd name="connsiteX0" fmla="*/ 215836 w 215836"/>
                  <a:gd name="connsiteY0" fmla="*/ 0 h 75818"/>
                  <a:gd name="connsiteX1" fmla="*/ 207454 w 215836"/>
                  <a:gd name="connsiteY1" fmla="*/ 3524 h 75818"/>
                  <a:gd name="connsiteX2" fmla="*/ 184404 w 215836"/>
                  <a:gd name="connsiteY2" fmla="*/ 12097 h 75818"/>
                  <a:gd name="connsiteX3" fmla="*/ 108204 w 215836"/>
                  <a:gd name="connsiteY3" fmla="*/ 39243 h 75818"/>
                  <a:gd name="connsiteX4" fmla="*/ 32004 w 215836"/>
                  <a:gd name="connsiteY4" fmla="*/ 65627 h 75818"/>
                  <a:gd name="connsiteX5" fmla="*/ 8668 w 215836"/>
                  <a:gd name="connsiteY5" fmla="*/ 73342 h 75818"/>
                  <a:gd name="connsiteX6" fmla="*/ 0 w 215836"/>
                  <a:gd name="connsiteY6" fmla="*/ 75819 h 75818"/>
                  <a:gd name="connsiteX7" fmla="*/ 8287 w 215836"/>
                  <a:gd name="connsiteY7" fmla="*/ 72295 h 75818"/>
                  <a:gd name="connsiteX8" fmla="*/ 31337 w 215836"/>
                  <a:gd name="connsiteY8" fmla="*/ 63722 h 75818"/>
                  <a:gd name="connsiteX9" fmla="*/ 107537 w 215836"/>
                  <a:gd name="connsiteY9" fmla="*/ 36576 h 75818"/>
                  <a:gd name="connsiteX10" fmla="*/ 183737 w 215836"/>
                  <a:gd name="connsiteY10" fmla="*/ 10192 h 75818"/>
                  <a:gd name="connsiteX11" fmla="*/ 206978 w 215836"/>
                  <a:gd name="connsiteY11" fmla="*/ 2477 h 75818"/>
                  <a:gd name="connsiteX12" fmla="*/ 215836 w 215836"/>
                  <a:gd name="connsiteY12" fmla="*/ 0 h 75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5836" h="75818">
                    <a:moveTo>
                      <a:pt x="215836" y="0"/>
                    </a:moveTo>
                    <a:cubicBezTo>
                      <a:pt x="213131" y="1381"/>
                      <a:pt x="210331" y="2562"/>
                      <a:pt x="207454" y="3524"/>
                    </a:cubicBezTo>
                    <a:lnTo>
                      <a:pt x="184404" y="12097"/>
                    </a:lnTo>
                    <a:cubicBezTo>
                      <a:pt x="165354" y="19145"/>
                      <a:pt x="138017" y="28765"/>
                      <a:pt x="108204" y="39243"/>
                    </a:cubicBezTo>
                    <a:cubicBezTo>
                      <a:pt x="78391" y="49721"/>
                      <a:pt x="51054" y="58960"/>
                      <a:pt x="32004" y="65627"/>
                    </a:cubicBezTo>
                    <a:lnTo>
                      <a:pt x="8668" y="73342"/>
                    </a:lnTo>
                    <a:cubicBezTo>
                      <a:pt x="5839" y="74362"/>
                      <a:pt x="2943" y="75190"/>
                      <a:pt x="0" y="75819"/>
                    </a:cubicBezTo>
                    <a:cubicBezTo>
                      <a:pt x="2648" y="74400"/>
                      <a:pt x="5429" y="73218"/>
                      <a:pt x="8287" y="72295"/>
                    </a:cubicBezTo>
                    <a:lnTo>
                      <a:pt x="31337" y="63722"/>
                    </a:lnTo>
                    <a:cubicBezTo>
                      <a:pt x="50387" y="56674"/>
                      <a:pt x="77819" y="47054"/>
                      <a:pt x="107537" y="36576"/>
                    </a:cubicBezTo>
                    <a:cubicBezTo>
                      <a:pt x="137255" y="26098"/>
                      <a:pt x="164687" y="16859"/>
                      <a:pt x="183737" y="10192"/>
                    </a:cubicBezTo>
                    <a:lnTo>
                      <a:pt x="206978" y="2477"/>
                    </a:lnTo>
                    <a:cubicBezTo>
                      <a:pt x="209883" y="1486"/>
                      <a:pt x="212836" y="657"/>
                      <a:pt x="215836" y="0"/>
                    </a:cubicBezTo>
                    <a:close/>
                  </a:path>
                </a:pathLst>
              </a:custGeom>
              <a:solidFill>
                <a:srgbClr val="E0E0E0"/>
              </a:solidFill>
              <a:ln w="9525" cap="flat">
                <a:noFill/>
                <a:prstDash val="solid"/>
                <a:miter/>
              </a:ln>
            </p:spPr>
            <p:txBody>
              <a:bodyPr rtlCol="0" anchor="ctr"/>
              <a:lstStyle/>
              <a:p>
                <a:endParaRPr lang="zh-CN" altLang="en-US"/>
              </a:p>
            </p:txBody>
          </p:sp>
          <p:sp>
            <p:nvSpPr>
              <p:cNvPr id="270" name="任意多边形: 形状 269">
                <a:extLst>
                  <a:ext uri="{FF2B5EF4-FFF2-40B4-BE49-F238E27FC236}">
                    <a16:creationId xmlns:a16="http://schemas.microsoft.com/office/drawing/2014/main" id="{66F7BD2C-8BFE-72DB-C3FC-E62F4ADB2470}"/>
                  </a:ext>
                </a:extLst>
              </p:cNvPr>
              <p:cNvSpPr/>
              <p:nvPr/>
            </p:nvSpPr>
            <p:spPr>
              <a:xfrm>
                <a:off x="1952251" y="3397333"/>
                <a:ext cx="513397" cy="179758"/>
              </a:xfrm>
              <a:custGeom>
                <a:avLst/>
                <a:gdLst>
                  <a:gd name="connsiteX0" fmla="*/ 513398 w 513397"/>
                  <a:gd name="connsiteY0" fmla="*/ 11 h 179758"/>
                  <a:gd name="connsiteX1" fmla="*/ 257175 w 513397"/>
                  <a:gd name="connsiteY1" fmla="*/ 91165 h 179758"/>
                  <a:gd name="connsiteX2" fmla="*/ 0 w 513397"/>
                  <a:gd name="connsiteY2" fmla="*/ 179748 h 179758"/>
                  <a:gd name="connsiteX3" fmla="*/ 256223 w 513397"/>
                  <a:gd name="connsiteY3" fmla="*/ 88498 h 179758"/>
                  <a:gd name="connsiteX4" fmla="*/ 513398 w 513397"/>
                  <a:gd name="connsiteY4" fmla="*/ 11 h 1797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3397" h="179758">
                    <a:moveTo>
                      <a:pt x="513398" y="11"/>
                    </a:moveTo>
                    <a:cubicBezTo>
                      <a:pt x="513398" y="678"/>
                      <a:pt x="399098" y="41540"/>
                      <a:pt x="257175" y="91165"/>
                    </a:cubicBezTo>
                    <a:cubicBezTo>
                      <a:pt x="115252" y="140790"/>
                      <a:pt x="0" y="180509"/>
                      <a:pt x="0" y="179748"/>
                    </a:cubicBezTo>
                    <a:cubicBezTo>
                      <a:pt x="0" y="178986"/>
                      <a:pt x="114300" y="138219"/>
                      <a:pt x="256223" y="88498"/>
                    </a:cubicBezTo>
                    <a:cubicBezTo>
                      <a:pt x="398145" y="38778"/>
                      <a:pt x="512731" y="-751"/>
                      <a:pt x="513398" y="11"/>
                    </a:cubicBezTo>
                    <a:close/>
                  </a:path>
                </a:pathLst>
              </a:custGeom>
              <a:solidFill>
                <a:srgbClr val="E0E0E0"/>
              </a:solidFill>
              <a:ln w="9525" cap="flat">
                <a:noFill/>
                <a:prstDash val="solid"/>
                <a:miter/>
              </a:ln>
            </p:spPr>
            <p:txBody>
              <a:bodyPr rtlCol="0" anchor="ctr"/>
              <a:lstStyle/>
              <a:p>
                <a:endParaRPr lang="zh-CN" altLang="en-US"/>
              </a:p>
            </p:txBody>
          </p:sp>
          <p:sp>
            <p:nvSpPr>
              <p:cNvPr id="271" name="任意多边形: 形状 270">
                <a:extLst>
                  <a:ext uri="{FF2B5EF4-FFF2-40B4-BE49-F238E27FC236}">
                    <a16:creationId xmlns:a16="http://schemas.microsoft.com/office/drawing/2014/main" id="{E4DC3BD4-9B3F-3DC8-1950-934B6C88EA0B}"/>
                  </a:ext>
                </a:extLst>
              </p:cNvPr>
              <p:cNvSpPr/>
              <p:nvPr/>
            </p:nvSpPr>
            <p:spPr>
              <a:xfrm rot="-1157999">
                <a:off x="1853485" y="3753629"/>
                <a:ext cx="114395" cy="114395"/>
              </a:xfrm>
              <a:custGeom>
                <a:avLst/>
                <a:gdLst>
                  <a:gd name="connsiteX0" fmla="*/ 81820 w 114395"/>
                  <a:gd name="connsiteY0" fmla="*/ 0 h 114395"/>
                  <a:gd name="connsiteX1" fmla="*/ 114395 w 114395"/>
                  <a:gd name="connsiteY1" fmla="*/ 0 h 114395"/>
                  <a:gd name="connsiteX2" fmla="*/ 114395 w 114395"/>
                  <a:gd name="connsiteY2" fmla="*/ 114395 h 114395"/>
                  <a:gd name="connsiteX3" fmla="*/ 81820 w 114395"/>
                  <a:gd name="connsiteY3" fmla="*/ 114395 h 114395"/>
                  <a:gd name="connsiteX4" fmla="*/ 32576 w 114395"/>
                  <a:gd name="connsiteY4" fmla="*/ 114395 h 114395"/>
                  <a:gd name="connsiteX5" fmla="*/ 0 w 114395"/>
                  <a:gd name="connsiteY5" fmla="*/ 114395 h 114395"/>
                  <a:gd name="connsiteX6" fmla="*/ 0 w 114395"/>
                  <a:gd name="connsiteY6" fmla="*/ 0 h 114395"/>
                  <a:gd name="connsiteX7" fmla="*/ 32576 w 114395"/>
                  <a:gd name="connsiteY7" fmla="*/ 0 h 114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4395" h="114395">
                    <a:moveTo>
                      <a:pt x="81820" y="0"/>
                    </a:moveTo>
                    <a:cubicBezTo>
                      <a:pt x="99811" y="0"/>
                      <a:pt x="114395" y="0"/>
                      <a:pt x="114395" y="0"/>
                    </a:cubicBezTo>
                    <a:lnTo>
                      <a:pt x="114395" y="114395"/>
                    </a:lnTo>
                    <a:cubicBezTo>
                      <a:pt x="114395" y="114395"/>
                      <a:pt x="99811" y="114395"/>
                      <a:pt x="81820" y="114395"/>
                    </a:cubicBezTo>
                    <a:lnTo>
                      <a:pt x="32576" y="114395"/>
                    </a:lnTo>
                    <a:cubicBezTo>
                      <a:pt x="14585" y="114395"/>
                      <a:pt x="0" y="114395"/>
                      <a:pt x="0" y="114395"/>
                    </a:cubicBezTo>
                    <a:lnTo>
                      <a:pt x="0" y="0"/>
                    </a:lnTo>
                    <a:cubicBezTo>
                      <a:pt x="0" y="0"/>
                      <a:pt x="14585" y="0"/>
                      <a:pt x="32576" y="0"/>
                    </a:cubicBezTo>
                    <a:close/>
                  </a:path>
                </a:pathLst>
              </a:custGeom>
              <a:solidFill>
                <a:srgbClr val="EBEBEB"/>
              </a:solidFill>
              <a:ln w="9525" cap="flat">
                <a:noFill/>
                <a:prstDash val="solid"/>
                <a:miter/>
              </a:ln>
            </p:spPr>
            <p:txBody>
              <a:bodyPr rtlCol="0" anchor="ctr"/>
              <a:lstStyle/>
              <a:p>
                <a:endParaRPr lang="zh-CN" altLang="en-US"/>
              </a:p>
            </p:txBody>
          </p:sp>
          <p:sp>
            <p:nvSpPr>
              <p:cNvPr id="272" name="任意多边形: 形状 271">
                <a:extLst>
                  <a:ext uri="{FF2B5EF4-FFF2-40B4-BE49-F238E27FC236}">
                    <a16:creationId xmlns:a16="http://schemas.microsoft.com/office/drawing/2014/main" id="{B243E2B0-EC7C-F2D9-BF82-6700C8D21512}"/>
                  </a:ext>
                </a:extLst>
              </p:cNvPr>
              <p:cNvSpPr/>
              <p:nvPr/>
            </p:nvSpPr>
            <p:spPr>
              <a:xfrm>
                <a:off x="1884571" y="3773537"/>
                <a:ext cx="50648" cy="55503"/>
              </a:xfrm>
              <a:custGeom>
                <a:avLst/>
                <a:gdLst>
                  <a:gd name="connsiteX0" fmla="*/ 24722 w 50648"/>
                  <a:gd name="connsiteY0" fmla="*/ 55289 h 55503"/>
                  <a:gd name="connsiteX1" fmla="*/ 24722 w 50648"/>
                  <a:gd name="connsiteY1" fmla="*/ 55289 h 55503"/>
                  <a:gd name="connsiteX2" fmla="*/ 22627 w 50648"/>
                  <a:gd name="connsiteY2" fmla="*/ 55289 h 55503"/>
                  <a:gd name="connsiteX3" fmla="*/ 1291 w 50648"/>
                  <a:gd name="connsiteY3" fmla="*/ 42906 h 55503"/>
                  <a:gd name="connsiteX4" fmla="*/ 386 w 50648"/>
                  <a:gd name="connsiteY4" fmla="*/ 39239 h 55503"/>
                  <a:gd name="connsiteX5" fmla="*/ 4053 w 50648"/>
                  <a:gd name="connsiteY5" fmla="*/ 38334 h 55503"/>
                  <a:gd name="connsiteX6" fmla="*/ 23103 w 50648"/>
                  <a:gd name="connsiteY6" fmla="*/ 49193 h 55503"/>
                  <a:gd name="connsiteX7" fmla="*/ 45582 w 50648"/>
                  <a:gd name="connsiteY7" fmla="*/ 1568 h 55503"/>
                  <a:gd name="connsiteX8" fmla="*/ 49106 w 50648"/>
                  <a:gd name="connsiteY8" fmla="*/ 234 h 55503"/>
                  <a:gd name="connsiteX9" fmla="*/ 50440 w 50648"/>
                  <a:gd name="connsiteY9" fmla="*/ 3759 h 55503"/>
                  <a:gd name="connsiteX10" fmla="*/ 26627 w 50648"/>
                  <a:gd name="connsiteY10" fmla="*/ 54527 h 55503"/>
                  <a:gd name="connsiteX11" fmla="*/ 24722 w 50648"/>
                  <a:gd name="connsiteY11" fmla="*/ 55289 h 55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648" h="55503">
                    <a:moveTo>
                      <a:pt x="24722" y="55289"/>
                    </a:moveTo>
                    <a:lnTo>
                      <a:pt x="24722" y="55289"/>
                    </a:lnTo>
                    <a:cubicBezTo>
                      <a:pt x="24055" y="55575"/>
                      <a:pt x="23294" y="55575"/>
                      <a:pt x="22627" y="55289"/>
                    </a:cubicBezTo>
                    <a:lnTo>
                      <a:pt x="1291" y="42906"/>
                    </a:lnTo>
                    <a:cubicBezTo>
                      <a:pt x="24" y="42144"/>
                      <a:pt x="-376" y="40506"/>
                      <a:pt x="386" y="39239"/>
                    </a:cubicBezTo>
                    <a:cubicBezTo>
                      <a:pt x="1148" y="37972"/>
                      <a:pt x="2786" y="37572"/>
                      <a:pt x="4053" y="38334"/>
                    </a:cubicBezTo>
                    <a:lnTo>
                      <a:pt x="23103" y="49193"/>
                    </a:lnTo>
                    <a:lnTo>
                      <a:pt x="45582" y="1568"/>
                    </a:lnTo>
                    <a:cubicBezTo>
                      <a:pt x="46192" y="225"/>
                      <a:pt x="47763" y="-366"/>
                      <a:pt x="49106" y="234"/>
                    </a:cubicBezTo>
                    <a:cubicBezTo>
                      <a:pt x="50411" y="873"/>
                      <a:pt x="50992" y="2416"/>
                      <a:pt x="50440" y="3759"/>
                    </a:cubicBezTo>
                    <a:lnTo>
                      <a:pt x="26627" y="54527"/>
                    </a:lnTo>
                    <a:cubicBezTo>
                      <a:pt x="26113" y="55013"/>
                      <a:pt x="25427" y="55289"/>
                      <a:pt x="24722" y="55289"/>
                    </a:cubicBezTo>
                    <a:close/>
                  </a:path>
                </a:pathLst>
              </a:custGeom>
              <a:solidFill>
                <a:srgbClr val="FFFFFF"/>
              </a:solidFill>
              <a:ln w="9525" cap="flat">
                <a:noFill/>
                <a:prstDash val="solid"/>
                <a:miter/>
              </a:ln>
            </p:spPr>
            <p:txBody>
              <a:bodyPr rtlCol="0" anchor="ctr"/>
              <a:lstStyle/>
              <a:p>
                <a:endParaRPr lang="zh-CN" altLang="en-US"/>
              </a:p>
            </p:txBody>
          </p:sp>
          <p:sp>
            <p:nvSpPr>
              <p:cNvPr id="273" name="任意多边形: 形状 272">
                <a:extLst>
                  <a:ext uri="{FF2B5EF4-FFF2-40B4-BE49-F238E27FC236}">
                    <a16:creationId xmlns:a16="http://schemas.microsoft.com/office/drawing/2014/main" id="{5AA2BE5A-4333-6704-CB8C-12392454DD87}"/>
                  </a:ext>
                </a:extLst>
              </p:cNvPr>
              <p:cNvSpPr/>
              <p:nvPr/>
            </p:nvSpPr>
            <p:spPr>
              <a:xfrm>
                <a:off x="2005972" y="3551822"/>
                <a:ext cx="513397" cy="179764"/>
              </a:xfrm>
              <a:custGeom>
                <a:avLst/>
                <a:gdLst>
                  <a:gd name="connsiteX0" fmla="*/ 513398 w 513397"/>
                  <a:gd name="connsiteY0" fmla="*/ 17 h 179764"/>
                  <a:gd name="connsiteX1" fmla="*/ 257175 w 513397"/>
                  <a:gd name="connsiteY1" fmla="*/ 91171 h 179764"/>
                  <a:gd name="connsiteX2" fmla="*/ 0 w 513397"/>
                  <a:gd name="connsiteY2" fmla="*/ 179753 h 179764"/>
                  <a:gd name="connsiteX3" fmla="*/ 256223 w 513397"/>
                  <a:gd name="connsiteY3" fmla="*/ 88599 h 179764"/>
                  <a:gd name="connsiteX4" fmla="*/ 513398 w 513397"/>
                  <a:gd name="connsiteY4" fmla="*/ 17 h 1797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3397" h="179764">
                    <a:moveTo>
                      <a:pt x="513398" y="17"/>
                    </a:moveTo>
                    <a:cubicBezTo>
                      <a:pt x="513398" y="779"/>
                      <a:pt x="399098" y="41546"/>
                      <a:pt x="257175" y="91171"/>
                    </a:cubicBezTo>
                    <a:cubicBezTo>
                      <a:pt x="115252" y="140796"/>
                      <a:pt x="0" y="180515"/>
                      <a:pt x="0" y="179753"/>
                    </a:cubicBezTo>
                    <a:cubicBezTo>
                      <a:pt x="0" y="178992"/>
                      <a:pt x="114300" y="138224"/>
                      <a:pt x="256223" y="88599"/>
                    </a:cubicBezTo>
                    <a:cubicBezTo>
                      <a:pt x="398145" y="38974"/>
                      <a:pt x="513112" y="-936"/>
                      <a:pt x="513398" y="17"/>
                    </a:cubicBezTo>
                    <a:close/>
                  </a:path>
                </a:pathLst>
              </a:custGeom>
              <a:solidFill>
                <a:srgbClr val="E0E0E0"/>
              </a:solidFill>
              <a:ln w="9525" cap="flat">
                <a:noFill/>
                <a:prstDash val="solid"/>
                <a:miter/>
              </a:ln>
            </p:spPr>
            <p:txBody>
              <a:bodyPr rtlCol="0" anchor="ctr"/>
              <a:lstStyle/>
              <a:p>
                <a:endParaRPr lang="zh-CN" altLang="en-US"/>
              </a:p>
            </p:txBody>
          </p:sp>
          <p:sp>
            <p:nvSpPr>
              <p:cNvPr id="274" name="任意多边形: 形状 273">
                <a:extLst>
                  <a:ext uri="{FF2B5EF4-FFF2-40B4-BE49-F238E27FC236}">
                    <a16:creationId xmlns:a16="http://schemas.microsoft.com/office/drawing/2014/main" id="{789EE403-CD3C-62E7-5B6A-1DEE11638487}"/>
                  </a:ext>
                </a:extLst>
              </p:cNvPr>
              <p:cNvSpPr/>
              <p:nvPr/>
            </p:nvSpPr>
            <p:spPr>
              <a:xfrm>
                <a:off x="2034166" y="3734814"/>
                <a:ext cx="215741" cy="75826"/>
              </a:xfrm>
              <a:custGeom>
                <a:avLst/>
                <a:gdLst>
                  <a:gd name="connsiteX0" fmla="*/ 215741 w 215741"/>
                  <a:gd name="connsiteY0" fmla="*/ 0 h 75826"/>
                  <a:gd name="connsiteX1" fmla="*/ 207454 w 215741"/>
                  <a:gd name="connsiteY1" fmla="*/ 3524 h 75826"/>
                  <a:gd name="connsiteX2" fmla="*/ 184404 w 215741"/>
                  <a:gd name="connsiteY2" fmla="*/ 12097 h 75826"/>
                  <a:gd name="connsiteX3" fmla="*/ 108204 w 215741"/>
                  <a:gd name="connsiteY3" fmla="*/ 39243 h 75826"/>
                  <a:gd name="connsiteX4" fmla="*/ 32004 w 215741"/>
                  <a:gd name="connsiteY4" fmla="*/ 65627 h 75826"/>
                  <a:gd name="connsiteX5" fmla="*/ 8668 w 215741"/>
                  <a:gd name="connsiteY5" fmla="*/ 73343 h 75826"/>
                  <a:gd name="connsiteX6" fmla="*/ 0 w 215741"/>
                  <a:gd name="connsiteY6" fmla="*/ 75819 h 75826"/>
                  <a:gd name="connsiteX7" fmla="*/ 8287 w 215741"/>
                  <a:gd name="connsiteY7" fmla="*/ 72295 h 75826"/>
                  <a:gd name="connsiteX8" fmla="*/ 31337 w 215741"/>
                  <a:gd name="connsiteY8" fmla="*/ 63722 h 75826"/>
                  <a:gd name="connsiteX9" fmla="*/ 107537 w 215741"/>
                  <a:gd name="connsiteY9" fmla="*/ 36576 h 75826"/>
                  <a:gd name="connsiteX10" fmla="*/ 183737 w 215741"/>
                  <a:gd name="connsiteY10" fmla="*/ 10192 h 75826"/>
                  <a:gd name="connsiteX11" fmla="*/ 207074 w 215741"/>
                  <a:gd name="connsiteY11" fmla="*/ 2477 h 75826"/>
                  <a:gd name="connsiteX12" fmla="*/ 215741 w 215741"/>
                  <a:gd name="connsiteY12" fmla="*/ 0 h 758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5741" h="75826">
                    <a:moveTo>
                      <a:pt x="215741" y="0"/>
                    </a:moveTo>
                    <a:cubicBezTo>
                      <a:pt x="213093" y="1419"/>
                      <a:pt x="210312" y="2600"/>
                      <a:pt x="207454" y="3524"/>
                    </a:cubicBezTo>
                    <a:lnTo>
                      <a:pt x="184404" y="12097"/>
                    </a:lnTo>
                    <a:cubicBezTo>
                      <a:pt x="165354" y="19145"/>
                      <a:pt x="137922" y="28765"/>
                      <a:pt x="108204" y="39243"/>
                    </a:cubicBezTo>
                    <a:cubicBezTo>
                      <a:pt x="78486" y="49721"/>
                      <a:pt x="51054" y="58960"/>
                      <a:pt x="32004" y="65627"/>
                    </a:cubicBezTo>
                    <a:lnTo>
                      <a:pt x="8668" y="73343"/>
                    </a:lnTo>
                    <a:cubicBezTo>
                      <a:pt x="3143" y="75057"/>
                      <a:pt x="0" y="75914"/>
                      <a:pt x="0" y="75819"/>
                    </a:cubicBezTo>
                    <a:cubicBezTo>
                      <a:pt x="2648" y="74400"/>
                      <a:pt x="5429" y="73219"/>
                      <a:pt x="8287" y="72295"/>
                    </a:cubicBezTo>
                    <a:lnTo>
                      <a:pt x="31337" y="63722"/>
                    </a:lnTo>
                    <a:cubicBezTo>
                      <a:pt x="50387" y="56674"/>
                      <a:pt x="77819" y="47054"/>
                      <a:pt x="107537" y="36576"/>
                    </a:cubicBezTo>
                    <a:cubicBezTo>
                      <a:pt x="137255" y="26098"/>
                      <a:pt x="164687" y="16859"/>
                      <a:pt x="183737" y="10192"/>
                    </a:cubicBezTo>
                    <a:lnTo>
                      <a:pt x="207074" y="2477"/>
                    </a:lnTo>
                    <a:cubicBezTo>
                      <a:pt x="209902" y="1457"/>
                      <a:pt x="212798" y="629"/>
                      <a:pt x="215741" y="0"/>
                    </a:cubicBezTo>
                    <a:close/>
                  </a:path>
                </a:pathLst>
              </a:custGeom>
              <a:solidFill>
                <a:srgbClr val="E0E0E0"/>
              </a:solidFill>
              <a:ln w="9525" cap="flat">
                <a:noFill/>
                <a:prstDash val="solid"/>
                <a:miter/>
              </a:ln>
            </p:spPr>
            <p:txBody>
              <a:bodyPr rtlCol="0" anchor="ctr"/>
              <a:lstStyle/>
              <a:p>
                <a:endParaRPr lang="zh-CN" altLang="en-US"/>
              </a:p>
            </p:txBody>
          </p:sp>
          <p:sp>
            <p:nvSpPr>
              <p:cNvPr id="275" name="任意多边形: 形状 274">
                <a:extLst>
                  <a:ext uri="{FF2B5EF4-FFF2-40B4-BE49-F238E27FC236}">
                    <a16:creationId xmlns:a16="http://schemas.microsoft.com/office/drawing/2014/main" id="{D65FD311-83AB-24F9-A3E6-99119E70CD5C}"/>
                  </a:ext>
                </a:extLst>
              </p:cNvPr>
              <p:cNvSpPr/>
              <p:nvPr/>
            </p:nvSpPr>
            <p:spPr>
              <a:xfrm>
                <a:off x="2018259" y="3586880"/>
                <a:ext cx="513397" cy="179755"/>
              </a:xfrm>
              <a:custGeom>
                <a:avLst/>
                <a:gdLst>
                  <a:gd name="connsiteX0" fmla="*/ 513397 w 513397"/>
                  <a:gd name="connsiteY0" fmla="*/ 11 h 179755"/>
                  <a:gd name="connsiteX1" fmla="*/ 257175 w 513397"/>
                  <a:gd name="connsiteY1" fmla="*/ 91165 h 179755"/>
                  <a:gd name="connsiteX2" fmla="*/ 0 w 513397"/>
                  <a:gd name="connsiteY2" fmla="*/ 179748 h 179755"/>
                  <a:gd name="connsiteX3" fmla="*/ 256222 w 513397"/>
                  <a:gd name="connsiteY3" fmla="*/ 88498 h 179755"/>
                  <a:gd name="connsiteX4" fmla="*/ 513397 w 513397"/>
                  <a:gd name="connsiteY4" fmla="*/ 11 h 1797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3397" h="179755">
                    <a:moveTo>
                      <a:pt x="513397" y="11"/>
                    </a:moveTo>
                    <a:cubicBezTo>
                      <a:pt x="513397" y="678"/>
                      <a:pt x="399097" y="41540"/>
                      <a:pt x="257175" y="91165"/>
                    </a:cubicBezTo>
                    <a:cubicBezTo>
                      <a:pt x="115253" y="140790"/>
                      <a:pt x="0" y="180414"/>
                      <a:pt x="0" y="179748"/>
                    </a:cubicBezTo>
                    <a:cubicBezTo>
                      <a:pt x="0" y="179081"/>
                      <a:pt x="114300" y="138219"/>
                      <a:pt x="256222" y="88498"/>
                    </a:cubicBezTo>
                    <a:cubicBezTo>
                      <a:pt x="398145" y="38778"/>
                      <a:pt x="513112" y="-751"/>
                      <a:pt x="513397" y="11"/>
                    </a:cubicBezTo>
                    <a:close/>
                  </a:path>
                </a:pathLst>
              </a:custGeom>
              <a:solidFill>
                <a:srgbClr val="E0E0E0"/>
              </a:solidFill>
              <a:ln w="9525" cap="flat">
                <a:noFill/>
                <a:prstDash val="solid"/>
                <a:miter/>
              </a:ln>
            </p:spPr>
            <p:txBody>
              <a:bodyPr rtlCol="0" anchor="ctr"/>
              <a:lstStyle/>
              <a:p>
                <a:endParaRPr lang="zh-CN" altLang="en-US"/>
              </a:p>
            </p:txBody>
          </p:sp>
          <p:sp>
            <p:nvSpPr>
              <p:cNvPr id="276" name="任意多边形: 形状 275">
                <a:extLst>
                  <a:ext uri="{FF2B5EF4-FFF2-40B4-BE49-F238E27FC236}">
                    <a16:creationId xmlns:a16="http://schemas.microsoft.com/office/drawing/2014/main" id="{029441AB-873D-10FF-E34C-0B9D0223AD36}"/>
                  </a:ext>
                </a:extLst>
              </p:cNvPr>
              <p:cNvSpPr/>
              <p:nvPr/>
            </p:nvSpPr>
            <p:spPr>
              <a:xfrm>
                <a:off x="1514006" y="2552381"/>
                <a:ext cx="655996" cy="336684"/>
              </a:xfrm>
              <a:custGeom>
                <a:avLst/>
                <a:gdLst>
                  <a:gd name="connsiteX0" fmla="*/ 0 w 655996"/>
                  <a:gd name="connsiteY0" fmla="*/ 220313 h 336684"/>
                  <a:gd name="connsiteX1" fmla="*/ 23241 w 655996"/>
                  <a:gd name="connsiteY1" fmla="*/ 286988 h 336684"/>
                  <a:gd name="connsiteX2" fmla="*/ 117729 w 655996"/>
                  <a:gd name="connsiteY2" fmla="*/ 332518 h 336684"/>
                  <a:gd name="connsiteX3" fmla="*/ 606362 w 655996"/>
                  <a:gd name="connsiteY3" fmla="*/ 161068 h 336684"/>
                  <a:gd name="connsiteX4" fmla="*/ 651843 w 655996"/>
                  <a:gd name="connsiteY4" fmla="*/ 66799 h 336684"/>
                  <a:gd name="connsiteX5" fmla="*/ 651796 w 655996"/>
                  <a:gd name="connsiteY5" fmla="*/ 66675 h 336684"/>
                  <a:gd name="connsiteX6" fmla="*/ 628555 w 655996"/>
                  <a:gd name="connsiteY6" fmla="*/ 0 h 336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5996" h="336684">
                    <a:moveTo>
                      <a:pt x="0" y="220313"/>
                    </a:moveTo>
                    <a:lnTo>
                      <a:pt x="23241" y="286988"/>
                    </a:lnTo>
                    <a:cubicBezTo>
                      <a:pt x="36776" y="325641"/>
                      <a:pt x="79065" y="346015"/>
                      <a:pt x="117729" y="332518"/>
                    </a:cubicBezTo>
                    <a:lnTo>
                      <a:pt x="606362" y="161068"/>
                    </a:lnTo>
                    <a:cubicBezTo>
                      <a:pt x="644947" y="147590"/>
                      <a:pt x="665312" y="105385"/>
                      <a:pt x="651843" y="66799"/>
                    </a:cubicBezTo>
                    <a:cubicBezTo>
                      <a:pt x="651824" y="66761"/>
                      <a:pt x="651815" y="66713"/>
                      <a:pt x="651796" y="66675"/>
                    </a:cubicBezTo>
                    <a:lnTo>
                      <a:pt x="628555" y="0"/>
                    </a:lnTo>
                    <a:close/>
                  </a:path>
                </a:pathLst>
              </a:custGeom>
              <a:solidFill>
                <a:srgbClr val="E0E0E0"/>
              </a:solidFill>
              <a:ln w="9525" cap="flat">
                <a:noFill/>
                <a:prstDash val="solid"/>
                <a:miter/>
              </a:ln>
            </p:spPr>
            <p:txBody>
              <a:bodyPr rtlCol="0" anchor="ctr"/>
              <a:lstStyle/>
              <a:p>
                <a:endParaRPr lang="zh-CN" altLang="en-US"/>
              </a:p>
            </p:txBody>
          </p:sp>
          <p:sp>
            <p:nvSpPr>
              <p:cNvPr id="277" name="任意多边形: 形状 276">
                <a:extLst>
                  <a:ext uri="{FF2B5EF4-FFF2-40B4-BE49-F238E27FC236}">
                    <a16:creationId xmlns:a16="http://schemas.microsoft.com/office/drawing/2014/main" id="{18D9598E-CDC2-B299-BE37-7E9490A309C9}"/>
                  </a:ext>
                </a:extLst>
              </p:cNvPr>
              <p:cNvSpPr/>
              <p:nvPr/>
            </p:nvSpPr>
            <p:spPr>
              <a:xfrm>
                <a:off x="1742178" y="2547259"/>
                <a:ext cx="139103" cy="139098"/>
              </a:xfrm>
              <a:custGeom>
                <a:avLst/>
                <a:gdLst>
                  <a:gd name="connsiteX0" fmla="*/ 92630 w 139103"/>
                  <a:gd name="connsiteY0" fmla="*/ 135139 h 139098"/>
                  <a:gd name="connsiteX1" fmla="*/ 3960 w 139103"/>
                  <a:gd name="connsiteY1" fmla="*/ 92628 h 139098"/>
                  <a:gd name="connsiteX2" fmla="*/ 46473 w 139103"/>
                  <a:gd name="connsiteY2" fmla="*/ 3960 h 139098"/>
                  <a:gd name="connsiteX3" fmla="*/ 135140 w 139103"/>
                  <a:gd name="connsiteY3" fmla="*/ 46470 h 139098"/>
                  <a:gd name="connsiteX4" fmla="*/ 135206 w 139103"/>
                  <a:gd name="connsiteY4" fmla="*/ 46651 h 139098"/>
                  <a:gd name="connsiteX5" fmla="*/ 92630 w 139103"/>
                  <a:gd name="connsiteY5" fmla="*/ 135139 h 139098"/>
                  <a:gd name="connsiteX6" fmla="*/ 55482 w 139103"/>
                  <a:gd name="connsiteY6" fmla="*/ 29125 h 139098"/>
                  <a:gd name="connsiteX7" fmla="*/ 29143 w 139103"/>
                  <a:gd name="connsiteY7" fmla="*/ 83723 h 139098"/>
                  <a:gd name="connsiteX8" fmla="*/ 83739 w 139103"/>
                  <a:gd name="connsiteY8" fmla="*/ 110059 h 139098"/>
                  <a:gd name="connsiteX9" fmla="*/ 110079 w 139103"/>
                  <a:gd name="connsiteY9" fmla="*/ 55462 h 139098"/>
                  <a:gd name="connsiteX10" fmla="*/ 110060 w 139103"/>
                  <a:gd name="connsiteY10" fmla="*/ 55414 h 139098"/>
                  <a:gd name="connsiteX11" fmla="*/ 55482 w 139103"/>
                  <a:gd name="connsiteY11" fmla="*/ 29125 h 139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9103" h="139098">
                    <a:moveTo>
                      <a:pt x="92630" y="135139"/>
                    </a:moveTo>
                    <a:cubicBezTo>
                      <a:pt x="56405" y="147883"/>
                      <a:pt x="16706" y="128852"/>
                      <a:pt x="3960" y="92628"/>
                    </a:cubicBezTo>
                    <a:cubicBezTo>
                      <a:pt x="-8785" y="56405"/>
                      <a:pt x="10249" y="16705"/>
                      <a:pt x="46473" y="3960"/>
                    </a:cubicBezTo>
                    <a:cubicBezTo>
                      <a:pt x="82699" y="-8784"/>
                      <a:pt x="122395" y="10247"/>
                      <a:pt x="135140" y="46470"/>
                    </a:cubicBezTo>
                    <a:cubicBezTo>
                      <a:pt x="135168" y="46527"/>
                      <a:pt x="135187" y="46594"/>
                      <a:pt x="135206" y="46651"/>
                    </a:cubicBezTo>
                    <a:cubicBezTo>
                      <a:pt x="147827" y="82837"/>
                      <a:pt x="128786" y="122423"/>
                      <a:pt x="92630" y="135139"/>
                    </a:cubicBezTo>
                    <a:close/>
                    <a:moveTo>
                      <a:pt x="55482" y="29125"/>
                    </a:moveTo>
                    <a:cubicBezTo>
                      <a:pt x="33133" y="36926"/>
                      <a:pt x="21341" y="61367"/>
                      <a:pt x="29143" y="83723"/>
                    </a:cubicBezTo>
                    <a:cubicBezTo>
                      <a:pt x="36946" y="106068"/>
                      <a:pt x="61389" y="117860"/>
                      <a:pt x="83739" y="110059"/>
                    </a:cubicBezTo>
                    <a:cubicBezTo>
                      <a:pt x="106088" y="102258"/>
                      <a:pt x="117880" y="77817"/>
                      <a:pt x="110079" y="55462"/>
                    </a:cubicBezTo>
                    <a:cubicBezTo>
                      <a:pt x="110070" y="55443"/>
                      <a:pt x="110070" y="55433"/>
                      <a:pt x="110060" y="55414"/>
                    </a:cubicBezTo>
                    <a:cubicBezTo>
                      <a:pt x="102240" y="33097"/>
                      <a:pt x="77812" y="21334"/>
                      <a:pt x="55482" y="29125"/>
                    </a:cubicBezTo>
                    <a:close/>
                  </a:path>
                </a:pathLst>
              </a:custGeom>
              <a:solidFill>
                <a:srgbClr val="E0E0E0"/>
              </a:solidFill>
              <a:ln w="9525" cap="flat">
                <a:noFill/>
                <a:prstDash val="solid"/>
                <a:miter/>
              </a:ln>
            </p:spPr>
            <p:txBody>
              <a:bodyPr rtlCol="0" anchor="ctr"/>
              <a:lstStyle/>
              <a:p>
                <a:endParaRPr lang="zh-CN" altLang="en-US"/>
              </a:p>
            </p:txBody>
          </p:sp>
          <p:sp>
            <p:nvSpPr>
              <p:cNvPr id="278" name="任意多边形: 形状 277">
                <a:extLst>
                  <a:ext uri="{FF2B5EF4-FFF2-40B4-BE49-F238E27FC236}">
                    <a16:creationId xmlns:a16="http://schemas.microsoft.com/office/drawing/2014/main" id="{19F54484-E284-0F9F-6702-0DA1B42EE9AC}"/>
                  </a:ext>
                </a:extLst>
              </p:cNvPr>
              <p:cNvSpPr/>
              <p:nvPr/>
            </p:nvSpPr>
            <p:spPr>
              <a:xfrm>
                <a:off x="1648212" y="2855519"/>
                <a:ext cx="577121" cy="202188"/>
              </a:xfrm>
              <a:custGeom>
                <a:avLst/>
                <a:gdLst>
                  <a:gd name="connsiteX0" fmla="*/ 577121 w 577121"/>
                  <a:gd name="connsiteY0" fmla="*/ 43 h 202188"/>
                  <a:gd name="connsiteX1" fmla="*/ 289371 w 577121"/>
                  <a:gd name="connsiteY1" fmla="*/ 103389 h 202188"/>
                  <a:gd name="connsiteX2" fmla="*/ 1 w 577121"/>
                  <a:gd name="connsiteY2" fmla="*/ 202163 h 202188"/>
                  <a:gd name="connsiteX3" fmla="*/ 287752 w 577121"/>
                  <a:gd name="connsiteY3" fmla="*/ 98817 h 202188"/>
                  <a:gd name="connsiteX4" fmla="*/ 577121 w 577121"/>
                  <a:gd name="connsiteY4" fmla="*/ 43 h 202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7121" h="202188">
                    <a:moveTo>
                      <a:pt x="577121" y="43"/>
                    </a:moveTo>
                    <a:cubicBezTo>
                      <a:pt x="577121" y="1281"/>
                      <a:pt x="448724" y="47668"/>
                      <a:pt x="289371" y="103389"/>
                    </a:cubicBezTo>
                    <a:cubicBezTo>
                      <a:pt x="130018" y="159110"/>
                      <a:pt x="478" y="203401"/>
                      <a:pt x="1" y="202163"/>
                    </a:cubicBezTo>
                    <a:cubicBezTo>
                      <a:pt x="-475" y="200925"/>
                      <a:pt x="128398" y="154538"/>
                      <a:pt x="287752" y="98817"/>
                    </a:cubicBezTo>
                    <a:cubicBezTo>
                      <a:pt x="447105" y="43096"/>
                      <a:pt x="576645" y="-1577"/>
                      <a:pt x="577121" y="43"/>
                    </a:cubicBezTo>
                    <a:close/>
                  </a:path>
                </a:pathLst>
              </a:custGeom>
              <a:solidFill>
                <a:srgbClr val="E0E0E0"/>
              </a:solidFill>
              <a:ln w="9525" cap="flat">
                <a:noFill/>
                <a:prstDash val="solid"/>
                <a:miter/>
              </a:ln>
            </p:spPr>
            <p:txBody>
              <a:bodyPr rtlCol="0" anchor="ctr"/>
              <a:lstStyle/>
              <a:p>
                <a:endParaRPr lang="zh-CN" altLang="en-US"/>
              </a:p>
            </p:txBody>
          </p:sp>
          <p:sp>
            <p:nvSpPr>
              <p:cNvPr id="279" name="任意多边形: 形状 278">
                <a:extLst>
                  <a:ext uri="{FF2B5EF4-FFF2-40B4-BE49-F238E27FC236}">
                    <a16:creationId xmlns:a16="http://schemas.microsoft.com/office/drawing/2014/main" id="{43FC4F09-CE84-F48D-C02F-0C5F2D7FFD0D}"/>
                  </a:ext>
                </a:extLst>
              </p:cNvPr>
              <p:cNvSpPr/>
              <p:nvPr/>
            </p:nvSpPr>
            <p:spPr>
              <a:xfrm>
                <a:off x="1805373" y="2878840"/>
                <a:ext cx="254891" cy="89412"/>
              </a:xfrm>
              <a:custGeom>
                <a:avLst/>
                <a:gdLst>
                  <a:gd name="connsiteX0" fmla="*/ 254892 w 254891"/>
                  <a:gd name="connsiteY0" fmla="*/ 58 h 89412"/>
                  <a:gd name="connsiteX1" fmla="*/ 128305 w 254891"/>
                  <a:gd name="connsiteY1" fmla="*/ 47016 h 89412"/>
                  <a:gd name="connsiteX2" fmla="*/ 3 w 254891"/>
                  <a:gd name="connsiteY2" fmla="*/ 89307 h 89412"/>
                  <a:gd name="connsiteX3" fmla="*/ 126686 w 254891"/>
                  <a:gd name="connsiteY3" fmla="*/ 42349 h 89412"/>
                  <a:gd name="connsiteX4" fmla="*/ 254892 w 254891"/>
                  <a:gd name="connsiteY4" fmla="*/ 58 h 894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4891" h="89412">
                    <a:moveTo>
                      <a:pt x="254892" y="58"/>
                    </a:moveTo>
                    <a:cubicBezTo>
                      <a:pt x="254892" y="1296"/>
                      <a:pt x="198694" y="22346"/>
                      <a:pt x="128305" y="47016"/>
                    </a:cubicBezTo>
                    <a:cubicBezTo>
                      <a:pt x="57915" y="71686"/>
                      <a:pt x="479" y="91021"/>
                      <a:pt x="3" y="89307"/>
                    </a:cubicBezTo>
                    <a:cubicBezTo>
                      <a:pt x="-473" y="87592"/>
                      <a:pt x="56296" y="67018"/>
                      <a:pt x="126686" y="42349"/>
                    </a:cubicBezTo>
                    <a:cubicBezTo>
                      <a:pt x="197075" y="17679"/>
                      <a:pt x="254511" y="-1181"/>
                      <a:pt x="254892" y="58"/>
                    </a:cubicBezTo>
                    <a:close/>
                  </a:path>
                </a:pathLst>
              </a:custGeom>
              <a:solidFill>
                <a:srgbClr val="E0E0E0"/>
              </a:solidFill>
              <a:ln w="9525" cap="flat">
                <a:noFill/>
                <a:prstDash val="solid"/>
                <a:miter/>
              </a:ln>
            </p:spPr>
            <p:txBody>
              <a:bodyPr rtlCol="0" anchor="ctr"/>
              <a:lstStyle/>
              <a:p>
                <a:endParaRPr lang="zh-CN" altLang="en-US"/>
              </a:p>
            </p:txBody>
          </p:sp>
        </p:grpSp>
        <p:sp>
          <p:nvSpPr>
            <p:cNvPr id="143" name="任意多边形: 形状 142">
              <a:extLst>
                <a:ext uri="{FF2B5EF4-FFF2-40B4-BE49-F238E27FC236}">
                  <a16:creationId xmlns:a16="http://schemas.microsoft.com/office/drawing/2014/main" id="{305DD5DD-C722-B180-C2BB-D0781D7DD0C4}"/>
                </a:ext>
              </a:extLst>
            </p:cNvPr>
            <p:cNvSpPr/>
            <p:nvPr/>
          </p:nvSpPr>
          <p:spPr>
            <a:xfrm>
              <a:off x="4883738" y="4703704"/>
              <a:ext cx="211168" cy="137261"/>
            </a:xfrm>
            <a:custGeom>
              <a:avLst/>
              <a:gdLst>
                <a:gd name="connsiteX0" fmla="*/ 41423 w 220944"/>
                <a:gd name="connsiteY0" fmla="*/ 17155 h 138072"/>
                <a:gd name="connsiteX1" fmla="*/ 153914 w 220944"/>
                <a:gd name="connsiteY1" fmla="*/ 3535 h 138072"/>
                <a:gd name="connsiteX2" fmla="*/ 209445 w 220944"/>
                <a:gd name="connsiteY2" fmla="*/ 28300 h 138072"/>
                <a:gd name="connsiteX3" fmla="*/ 210016 w 220944"/>
                <a:gd name="connsiteY3" fmla="*/ 83735 h 138072"/>
                <a:gd name="connsiteX4" fmla="*/ 174773 w 220944"/>
                <a:gd name="connsiteY4" fmla="*/ 92593 h 138072"/>
                <a:gd name="connsiteX5" fmla="*/ 88286 w 220944"/>
                <a:gd name="connsiteY5" fmla="*/ 104881 h 138072"/>
                <a:gd name="connsiteX6" fmla="*/ 49520 w 220944"/>
                <a:gd name="connsiteY6" fmla="*/ 137075 h 138072"/>
                <a:gd name="connsiteX7" fmla="*/ 7324 w 220944"/>
                <a:gd name="connsiteY7" fmla="*/ 118025 h 138072"/>
                <a:gd name="connsiteX8" fmla="*/ 2561 w 220944"/>
                <a:gd name="connsiteY8" fmla="*/ 69733 h 138072"/>
                <a:gd name="connsiteX9" fmla="*/ 41423 w 220944"/>
                <a:gd name="connsiteY9" fmla="*/ 17155 h 138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0944" h="138072">
                  <a:moveTo>
                    <a:pt x="41423" y="17155"/>
                  </a:moveTo>
                  <a:cubicBezTo>
                    <a:pt x="76494" y="687"/>
                    <a:pt x="115928" y="-4085"/>
                    <a:pt x="153914" y="3535"/>
                  </a:cubicBezTo>
                  <a:cubicBezTo>
                    <a:pt x="174297" y="6868"/>
                    <a:pt x="195633" y="13060"/>
                    <a:pt x="209445" y="28300"/>
                  </a:cubicBezTo>
                  <a:cubicBezTo>
                    <a:pt x="223256" y="43540"/>
                    <a:pt x="226018" y="70591"/>
                    <a:pt x="210016" y="83735"/>
                  </a:cubicBezTo>
                  <a:cubicBezTo>
                    <a:pt x="199681" y="90755"/>
                    <a:pt x="187203" y="93898"/>
                    <a:pt x="174773" y="92593"/>
                  </a:cubicBezTo>
                  <a:cubicBezTo>
                    <a:pt x="144960" y="92593"/>
                    <a:pt x="112004" y="86974"/>
                    <a:pt x="88286" y="104881"/>
                  </a:cubicBezTo>
                  <a:cubicBezTo>
                    <a:pt x="74666" y="115072"/>
                    <a:pt x="65712" y="132027"/>
                    <a:pt x="49520" y="137075"/>
                  </a:cubicBezTo>
                  <a:cubicBezTo>
                    <a:pt x="32765" y="140980"/>
                    <a:pt x="15477" y="133170"/>
                    <a:pt x="7324" y="118025"/>
                  </a:cubicBezTo>
                  <a:cubicBezTo>
                    <a:pt x="-372" y="103128"/>
                    <a:pt x="-2077" y="85850"/>
                    <a:pt x="2561" y="69733"/>
                  </a:cubicBezTo>
                  <a:cubicBezTo>
                    <a:pt x="6609" y="47112"/>
                    <a:pt x="20983" y="27662"/>
                    <a:pt x="41423" y="17155"/>
                  </a:cubicBezTo>
                  <a:close/>
                </a:path>
              </a:pathLst>
            </a:custGeom>
            <a:solidFill>
              <a:schemeClr val="accent1"/>
            </a:solidFill>
            <a:ln w="9525" cap="flat">
              <a:noFill/>
              <a:prstDash val="solid"/>
              <a:miter/>
            </a:ln>
          </p:spPr>
          <p:txBody>
            <a:bodyPr rtlCol="0" anchor="ctr"/>
            <a:lstStyle/>
            <a:p>
              <a:endParaRPr lang="zh-CN" altLang="en-US"/>
            </a:p>
          </p:txBody>
        </p:sp>
        <p:sp>
          <p:nvSpPr>
            <p:cNvPr id="144" name="任意多边形: 形状 143">
              <a:extLst>
                <a:ext uri="{FF2B5EF4-FFF2-40B4-BE49-F238E27FC236}">
                  <a16:creationId xmlns:a16="http://schemas.microsoft.com/office/drawing/2014/main" id="{5F224867-E195-DA86-AB4A-8A8674B8F30D}"/>
                </a:ext>
              </a:extLst>
            </p:cNvPr>
            <p:cNvSpPr/>
            <p:nvPr/>
          </p:nvSpPr>
          <p:spPr>
            <a:xfrm>
              <a:off x="4829107" y="4262570"/>
              <a:ext cx="152431" cy="326727"/>
            </a:xfrm>
            <a:custGeom>
              <a:avLst/>
              <a:gdLst>
                <a:gd name="connsiteX0" fmla="*/ 19717 w 159488"/>
                <a:gd name="connsiteY0" fmla="*/ 309638 h 328658"/>
                <a:gd name="connsiteX1" fmla="*/ 100203 w 159488"/>
                <a:gd name="connsiteY1" fmla="*/ 311353 h 328658"/>
                <a:gd name="connsiteX2" fmla="*/ 134207 w 159488"/>
                <a:gd name="connsiteY2" fmla="*/ 241534 h 328658"/>
                <a:gd name="connsiteX3" fmla="*/ 155258 w 159488"/>
                <a:gd name="connsiteY3" fmla="*/ 64846 h 328658"/>
                <a:gd name="connsiteX4" fmla="*/ 132683 w 159488"/>
                <a:gd name="connsiteY4" fmla="*/ 17221 h 328658"/>
                <a:gd name="connsiteX5" fmla="*/ 84106 w 159488"/>
                <a:gd name="connsiteY5" fmla="*/ 1028 h 328658"/>
                <a:gd name="connsiteX6" fmla="*/ 41624 w 159488"/>
                <a:gd name="connsiteY6" fmla="*/ 45605 h 328658"/>
                <a:gd name="connsiteX7" fmla="*/ 0 w 159488"/>
                <a:gd name="connsiteY7" fmla="*/ 226580 h 328658"/>
                <a:gd name="connsiteX8" fmla="*/ 19717 w 159488"/>
                <a:gd name="connsiteY8" fmla="*/ 310305 h 3286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9488" h="328658">
                  <a:moveTo>
                    <a:pt x="19717" y="309638"/>
                  </a:moveTo>
                  <a:cubicBezTo>
                    <a:pt x="40672" y="339451"/>
                    <a:pt x="81344" y="329641"/>
                    <a:pt x="100203" y="311353"/>
                  </a:cubicBezTo>
                  <a:cubicBezTo>
                    <a:pt x="119063" y="293065"/>
                    <a:pt x="126968" y="266681"/>
                    <a:pt x="134207" y="241534"/>
                  </a:cubicBezTo>
                  <a:cubicBezTo>
                    <a:pt x="150781" y="183908"/>
                    <a:pt x="167545" y="123520"/>
                    <a:pt x="155258" y="64846"/>
                  </a:cubicBezTo>
                  <a:cubicBezTo>
                    <a:pt x="152200" y="47215"/>
                    <a:pt x="144399" y="30746"/>
                    <a:pt x="132683" y="17221"/>
                  </a:cubicBezTo>
                  <a:cubicBezTo>
                    <a:pt x="120529" y="3552"/>
                    <a:pt x="102022" y="-2610"/>
                    <a:pt x="84106" y="1028"/>
                  </a:cubicBezTo>
                  <a:cubicBezTo>
                    <a:pt x="63532" y="6458"/>
                    <a:pt x="50863" y="26555"/>
                    <a:pt x="41624" y="45605"/>
                  </a:cubicBezTo>
                  <a:cubicBezTo>
                    <a:pt x="14459" y="102079"/>
                    <a:pt x="238" y="163906"/>
                    <a:pt x="0" y="226580"/>
                  </a:cubicBezTo>
                  <a:cubicBezTo>
                    <a:pt x="0" y="255727"/>
                    <a:pt x="3334" y="286207"/>
                    <a:pt x="19717" y="310305"/>
                  </a:cubicBezTo>
                </a:path>
              </a:pathLst>
            </a:custGeom>
            <a:solidFill>
              <a:schemeClr val="accent2"/>
            </a:solidFill>
            <a:ln w="9525" cap="flat">
              <a:noFill/>
              <a:prstDash val="solid"/>
              <a:miter/>
            </a:ln>
          </p:spPr>
          <p:txBody>
            <a:bodyPr rtlCol="0" anchor="ctr"/>
            <a:lstStyle/>
            <a:p>
              <a:endParaRPr lang="zh-CN" altLang="en-US"/>
            </a:p>
          </p:txBody>
        </p:sp>
        <p:sp>
          <p:nvSpPr>
            <p:cNvPr id="145" name="任意多边形: 形状 144">
              <a:extLst>
                <a:ext uri="{FF2B5EF4-FFF2-40B4-BE49-F238E27FC236}">
                  <a16:creationId xmlns:a16="http://schemas.microsoft.com/office/drawing/2014/main" id="{BF5C1CDB-4A8D-5E93-90B8-9804FF90CEE2}"/>
                </a:ext>
              </a:extLst>
            </p:cNvPr>
            <p:cNvSpPr/>
            <p:nvPr/>
          </p:nvSpPr>
          <p:spPr>
            <a:xfrm>
              <a:off x="4563017" y="4357873"/>
              <a:ext cx="251460" cy="270368"/>
            </a:xfrm>
            <a:custGeom>
              <a:avLst/>
              <a:gdLst>
                <a:gd name="connsiteX0" fmla="*/ 240690 w 263102"/>
                <a:gd name="connsiteY0" fmla="*/ 256635 h 271965"/>
                <a:gd name="connsiteX1" fmla="*/ 257644 w 263102"/>
                <a:gd name="connsiteY1" fmla="*/ 156527 h 271965"/>
                <a:gd name="connsiteX2" fmla="*/ 198399 w 263102"/>
                <a:gd name="connsiteY2" fmla="*/ 70802 h 271965"/>
                <a:gd name="connsiteX3" fmla="*/ 92290 w 263102"/>
                <a:gd name="connsiteY3" fmla="*/ 8223 h 271965"/>
                <a:gd name="connsiteX4" fmla="*/ 44665 w 263102"/>
                <a:gd name="connsiteY4" fmla="*/ 127 h 271965"/>
                <a:gd name="connsiteX5" fmla="*/ 4660 w 263102"/>
                <a:gd name="connsiteY5" fmla="*/ 24320 h 271965"/>
                <a:gd name="connsiteX6" fmla="*/ 15709 w 263102"/>
                <a:gd name="connsiteY6" fmla="*/ 92519 h 271965"/>
                <a:gd name="connsiteX7" fmla="*/ 85432 w 263102"/>
                <a:gd name="connsiteY7" fmla="*/ 198628 h 271965"/>
                <a:gd name="connsiteX8" fmla="*/ 162109 w 263102"/>
                <a:gd name="connsiteY8" fmla="*/ 264350 h 271965"/>
                <a:gd name="connsiteX9" fmla="*/ 243833 w 263102"/>
                <a:gd name="connsiteY9" fmla="*/ 253015 h 271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3102" h="271965">
                  <a:moveTo>
                    <a:pt x="240690" y="256635"/>
                  </a:moveTo>
                  <a:cubicBezTo>
                    <a:pt x="262540" y="228117"/>
                    <a:pt x="268884" y="190646"/>
                    <a:pt x="257644" y="156527"/>
                  </a:cubicBezTo>
                  <a:cubicBezTo>
                    <a:pt x="246128" y="123056"/>
                    <a:pt x="225631" y="93405"/>
                    <a:pt x="198399" y="70802"/>
                  </a:cubicBezTo>
                  <a:cubicBezTo>
                    <a:pt x="167433" y="43246"/>
                    <a:pt x="131390" y="21987"/>
                    <a:pt x="92290" y="8223"/>
                  </a:cubicBezTo>
                  <a:cubicBezTo>
                    <a:pt x="77184" y="2117"/>
                    <a:pt x="60934" y="-645"/>
                    <a:pt x="44665" y="127"/>
                  </a:cubicBezTo>
                  <a:cubicBezTo>
                    <a:pt x="28139" y="1060"/>
                    <a:pt x="13157" y="10118"/>
                    <a:pt x="4660" y="24320"/>
                  </a:cubicBezTo>
                  <a:cubicBezTo>
                    <a:pt x="-6579" y="45656"/>
                    <a:pt x="4660" y="71469"/>
                    <a:pt x="15709" y="92519"/>
                  </a:cubicBezTo>
                  <a:cubicBezTo>
                    <a:pt x="36102" y="129686"/>
                    <a:pt x="59410" y="165166"/>
                    <a:pt x="85432" y="198628"/>
                  </a:cubicBezTo>
                  <a:cubicBezTo>
                    <a:pt x="106292" y="225583"/>
                    <a:pt x="130200" y="252158"/>
                    <a:pt x="162109" y="264350"/>
                  </a:cubicBezTo>
                  <a:cubicBezTo>
                    <a:pt x="194017" y="276542"/>
                    <a:pt x="226974" y="275018"/>
                    <a:pt x="243833" y="253015"/>
                  </a:cubicBezTo>
                </a:path>
              </a:pathLst>
            </a:custGeom>
            <a:solidFill>
              <a:schemeClr val="accent2"/>
            </a:solidFill>
            <a:ln w="9525" cap="flat">
              <a:noFill/>
              <a:prstDash val="solid"/>
              <a:miter/>
            </a:ln>
          </p:spPr>
          <p:txBody>
            <a:bodyPr rtlCol="0" anchor="ctr"/>
            <a:lstStyle/>
            <a:p>
              <a:endParaRPr lang="zh-CN" altLang="en-US"/>
            </a:p>
          </p:txBody>
        </p:sp>
        <p:sp>
          <p:nvSpPr>
            <p:cNvPr id="146" name="任意多边形: 形状 145">
              <a:extLst>
                <a:ext uri="{FF2B5EF4-FFF2-40B4-BE49-F238E27FC236}">
                  <a16:creationId xmlns:a16="http://schemas.microsoft.com/office/drawing/2014/main" id="{124E6D38-9C86-58B9-6119-2BA902D959AA}"/>
                </a:ext>
              </a:extLst>
            </p:cNvPr>
            <p:cNvSpPr/>
            <p:nvPr/>
          </p:nvSpPr>
          <p:spPr>
            <a:xfrm>
              <a:off x="4846153" y="4745293"/>
              <a:ext cx="149732" cy="273078"/>
            </a:xfrm>
            <a:custGeom>
              <a:avLst/>
              <a:gdLst>
                <a:gd name="connsiteX0" fmla="*/ 549 w 156663"/>
                <a:gd name="connsiteY0" fmla="*/ 274692 h 274691"/>
                <a:gd name="connsiteX1" fmla="*/ 2358 w 156663"/>
                <a:gd name="connsiteY1" fmla="*/ 261166 h 274691"/>
                <a:gd name="connsiteX2" fmla="*/ 5978 w 156663"/>
                <a:gd name="connsiteY2" fmla="*/ 224114 h 274691"/>
                <a:gd name="connsiteX3" fmla="*/ 14360 w 156663"/>
                <a:gd name="connsiteY3" fmla="*/ 169726 h 274691"/>
                <a:gd name="connsiteX4" fmla="*/ 34077 w 156663"/>
                <a:gd name="connsiteY4" fmla="*/ 105623 h 274691"/>
                <a:gd name="connsiteX5" fmla="*/ 66843 w 156663"/>
                <a:gd name="connsiteY5" fmla="*/ 47616 h 274691"/>
                <a:gd name="connsiteX6" fmla="*/ 108277 w 156663"/>
                <a:gd name="connsiteY6" fmla="*/ 13135 h 274691"/>
                <a:gd name="connsiteX7" fmla="*/ 143138 w 156663"/>
                <a:gd name="connsiteY7" fmla="*/ 2277 h 274691"/>
                <a:gd name="connsiteX8" fmla="*/ 156664 w 156663"/>
                <a:gd name="connsiteY8" fmla="*/ 371 h 274691"/>
                <a:gd name="connsiteX9" fmla="*/ 142852 w 156663"/>
                <a:gd name="connsiteY9" fmla="*/ 371 h 274691"/>
                <a:gd name="connsiteX10" fmla="*/ 106562 w 156663"/>
                <a:gd name="connsiteY10" fmla="*/ 9896 h 274691"/>
                <a:gd name="connsiteX11" fmla="*/ 62842 w 156663"/>
                <a:gd name="connsiteY11" fmla="*/ 44568 h 274691"/>
                <a:gd name="connsiteX12" fmla="*/ 28933 w 156663"/>
                <a:gd name="connsiteY12" fmla="*/ 103813 h 274691"/>
                <a:gd name="connsiteX13" fmla="*/ 9312 w 156663"/>
                <a:gd name="connsiteY13" fmla="*/ 168964 h 274691"/>
                <a:gd name="connsiteX14" fmla="*/ 2073 w 156663"/>
                <a:gd name="connsiteY14" fmla="*/ 224019 h 274691"/>
                <a:gd name="connsiteX15" fmla="*/ 263 w 156663"/>
                <a:gd name="connsiteY15" fmla="*/ 261261 h 274691"/>
                <a:gd name="connsiteX16" fmla="*/ 549 w 156663"/>
                <a:gd name="connsiteY16" fmla="*/ 274692 h 274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56663" h="274691">
                  <a:moveTo>
                    <a:pt x="549" y="274692"/>
                  </a:moveTo>
                  <a:cubicBezTo>
                    <a:pt x="1597" y="270253"/>
                    <a:pt x="2206" y="265719"/>
                    <a:pt x="2358" y="261166"/>
                  </a:cubicBezTo>
                  <a:cubicBezTo>
                    <a:pt x="3406" y="251641"/>
                    <a:pt x="4549" y="238878"/>
                    <a:pt x="5978" y="224114"/>
                  </a:cubicBezTo>
                  <a:cubicBezTo>
                    <a:pt x="7807" y="205845"/>
                    <a:pt x="10607" y="187690"/>
                    <a:pt x="14360" y="169726"/>
                  </a:cubicBezTo>
                  <a:cubicBezTo>
                    <a:pt x="19199" y="147866"/>
                    <a:pt x="25790" y="126425"/>
                    <a:pt x="34077" y="105623"/>
                  </a:cubicBezTo>
                  <a:cubicBezTo>
                    <a:pt x="42211" y="84839"/>
                    <a:pt x="53241" y="65313"/>
                    <a:pt x="66843" y="47616"/>
                  </a:cubicBezTo>
                  <a:cubicBezTo>
                    <a:pt x="77920" y="33185"/>
                    <a:pt x="92074" y="21412"/>
                    <a:pt x="108277" y="13135"/>
                  </a:cubicBezTo>
                  <a:cubicBezTo>
                    <a:pt x="119249" y="7687"/>
                    <a:pt x="131013" y="4020"/>
                    <a:pt x="143138" y="2277"/>
                  </a:cubicBezTo>
                  <a:cubicBezTo>
                    <a:pt x="147700" y="2115"/>
                    <a:pt x="152234" y="1476"/>
                    <a:pt x="156664" y="371"/>
                  </a:cubicBezTo>
                  <a:cubicBezTo>
                    <a:pt x="152073" y="-124"/>
                    <a:pt x="147443" y="-124"/>
                    <a:pt x="142852" y="371"/>
                  </a:cubicBezTo>
                  <a:cubicBezTo>
                    <a:pt x="130289" y="1381"/>
                    <a:pt x="118002" y="4610"/>
                    <a:pt x="106562" y="9896"/>
                  </a:cubicBezTo>
                  <a:cubicBezTo>
                    <a:pt x="89503" y="17917"/>
                    <a:pt x="74539" y="29785"/>
                    <a:pt x="62842" y="44568"/>
                  </a:cubicBezTo>
                  <a:cubicBezTo>
                    <a:pt x="48688" y="62541"/>
                    <a:pt x="37268" y="82506"/>
                    <a:pt x="28933" y="103813"/>
                  </a:cubicBezTo>
                  <a:cubicBezTo>
                    <a:pt x="20485" y="124911"/>
                    <a:pt x="13912" y="146714"/>
                    <a:pt x="9312" y="168964"/>
                  </a:cubicBezTo>
                  <a:cubicBezTo>
                    <a:pt x="5806" y="187157"/>
                    <a:pt x="3387" y="205540"/>
                    <a:pt x="2073" y="224019"/>
                  </a:cubicBezTo>
                  <a:cubicBezTo>
                    <a:pt x="834" y="239735"/>
                    <a:pt x="454" y="252594"/>
                    <a:pt x="263" y="261261"/>
                  </a:cubicBezTo>
                  <a:cubicBezTo>
                    <a:pt x="-166" y="265738"/>
                    <a:pt x="-70" y="270243"/>
                    <a:pt x="549" y="274692"/>
                  </a:cubicBezTo>
                  <a:close/>
                </a:path>
              </a:pathLst>
            </a:custGeom>
            <a:solidFill>
              <a:srgbClr val="263238"/>
            </a:solidFill>
            <a:ln w="9525" cap="flat">
              <a:noFill/>
              <a:prstDash val="solid"/>
              <a:miter/>
            </a:ln>
          </p:spPr>
          <p:txBody>
            <a:bodyPr rtlCol="0" anchor="ctr"/>
            <a:lstStyle/>
            <a:p>
              <a:endParaRPr lang="zh-CN" altLang="en-US"/>
            </a:p>
          </p:txBody>
        </p:sp>
        <p:sp>
          <p:nvSpPr>
            <p:cNvPr id="147" name="任意多边形: 形状 146">
              <a:extLst>
                <a:ext uri="{FF2B5EF4-FFF2-40B4-BE49-F238E27FC236}">
                  <a16:creationId xmlns:a16="http://schemas.microsoft.com/office/drawing/2014/main" id="{AA5AECCB-FC82-5E11-1FDD-3ED119EC41FA}"/>
                </a:ext>
              </a:extLst>
            </p:cNvPr>
            <p:cNvSpPr/>
            <p:nvPr/>
          </p:nvSpPr>
          <p:spPr>
            <a:xfrm>
              <a:off x="4846404" y="4381009"/>
              <a:ext cx="68640" cy="609048"/>
            </a:xfrm>
            <a:custGeom>
              <a:avLst/>
              <a:gdLst>
                <a:gd name="connsiteX0" fmla="*/ 2762 w 71818"/>
                <a:gd name="connsiteY0" fmla="*/ 612648 h 612647"/>
                <a:gd name="connsiteX1" fmla="*/ 2762 w 71818"/>
                <a:gd name="connsiteY1" fmla="*/ 606361 h 612647"/>
                <a:gd name="connsiteX2" fmla="*/ 2762 w 71818"/>
                <a:gd name="connsiteY2" fmla="*/ 588645 h 612647"/>
                <a:gd name="connsiteX3" fmla="*/ 3524 w 71818"/>
                <a:gd name="connsiteY3" fmla="*/ 521970 h 612647"/>
                <a:gd name="connsiteX4" fmla="*/ 19050 w 71818"/>
                <a:gd name="connsiteY4" fmla="*/ 321183 h 612647"/>
                <a:gd name="connsiteX5" fmla="*/ 52102 w 71818"/>
                <a:gd name="connsiteY5" fmla="*/ 88392 h 612647"/>
                <a:gd name="connsiteX6" fmla="*/ 60008 w 71818"/>
                <a:gd name="connsiteY6" fmla="*/ 51530 h 612647"/>
                <a:gd name="connsiteX7" fmla="*/ 66485 w 71818"/>
                <a:gd name="connsiteY7" fmla="*/ 23813 h 612647"/>
                <a:gd name="connsiteX8" fmla="*/ 70676 w 71818"/>
                <a:gd name="connsiteY8" fmla="*/ 6286 h 612647"/>
                <a:gd name="connsiteX9" fmla="*/ 71819 w 71818"/>
                <a:gd name="connsiteY9" fmla="*/ 0 h 612647"/>
                <a:gd name="connsiteX10" fmla="*/ 69628 w 71818"/>
                <a:gd name="connsiteY10" fmla="*/ 5905 h 612647"/>
                <a:gd name="connsiteX11" fmla="*/ 64389 w 71818"/>
                <a:gd name="connsiteY11" fmla="*/ 23241 h 612647"/>
                <a:gd name="connsiteX12" fmla="*/ 56960 w 71818"/>
                <a:gd name="connsiteY12" fmla="*/ 50768 h 612647"/>
                <a:gd name="connsiteX13" fmla="*/ 48196 w 71818"/>
                <a:gd name="connsiteY13" fmla="*/ 87535 h 612647"/>
                <a:gd name="connsiteX14" fmla="*/ 13811 w 71818"/>
                <a:gd name="connsiteY14" fmla="*/ 303752 h 612647"/>
                <a:gd name="connsiteX15" fmla="*/ 0 w 71818"/>
                <a:gd name="connsiteY15" fmla="*/ 522065 h 612647"/>
                <a:gd name="connsiteX16" fmla="*/ 953 w 71818"/>
                <a:gd name="connsiteY16" fmla="*/ 588740 h 612647"/>
                <a:gd name="connsiteX17" fmla="*/ 2000 w 71818"/>
                <a:gd name="connsiteY17" fmla="*/ 606742 h 612647"/>
                <a:gd name="connsiteX18" fmla="*/ 2762 w 71818"/>
                <a:gd name="connsiteY18" fmla="*/ 612648 h 612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1818" h="612647">
                  <a:moveTo>
                    <a:pt x="2762" y="612648"/>
                  </a:moveTo>
                  <a:cubicBezTo>
                    <a:pt x="3048" y="610562"/>
                    <a:pt x="3048" y="608447"/>
                    <a:pt x="2762" y="606361"/>
                  </a:cubicBezTo>
                  <a:lnTo>
                    <a:pt x="2762" y="588645"/>
                  </a:lnTo>
                  <a:cubicBezTo>
                    <a:pt x="2762" y="573024"/>
                    <a:pt x="2762" y="550545"/>
                    <a:pt x="3524" y="521970"/>
                  </a:cubicBezTo>
                  <a:cubicBezTo>
                    <a:pt x="4953" y="466058"/>
                    <a:pt x="9716" y="405955"/>
                    <a:pt x="19050" y="321183"/>
                  </a:cubicBezTo>
                  <a:cubicBezTo>
                    <a:pt x="27813" y="241459"/>
                    <a:pt x="39624" y="148685"/>
                    <a:pt x="52102" y="88392"/>
                  </a:cubicBezTo>
                  <a:cubicBezTo>
                    <a:pt x="54769" y="74676"/>
                    <a:pt x="57436" y="62293"/>
                    <a:pt x="60008" y="51530"/>
                  </a:cubicBezTo>
                  <a:cubicBezTo>
                    <a:pt x="62579" y="40767"/>
                    <a:pt x="64484" y="31337"/>
                    <a:pt x="66485" y="23813"/>
                  </a:cubicBezTo>
                  <a:cubicBezTo>
                    <a:pt x="68485" y="16288"/>
                    <a:pt x="69533" y="10858"/>
                    <a:pt x="70676" y="6286"/>
                  </a:cubicBezTo>
                  <a:cubicBezTo>
                    <a:pt x="71199" y="4220"/>
                    <a:pt x="71581" y="2114"/>
                    <a:pt x="71819" y="0"/>
                  </a:cubicBezTo>
                  <a:cubicBezTo>
                    <a:pt x="70866" y="1876"/>
                    <a:pt x="70123" y="3858"/>
                    <a:pt x="69628" y="5905"/>
                  </a:cubicBezTo>
                  <a:cubicBezTo>
                    <a:pt x="68199" y="10477"/>
                    <a:pt x="66485" y="16192"/>
                    <a:pt x="64389" y="23241"/>
                  </a:cubicBezTo>
                  <a:cubicBezTo>
                    <a:pt x="62294" y="30289"/>
                    <a:pt x="59627" y="40005"/>
                    <a:pt x="56960" y="50768"/>
                  </a:cubicBezTo>
                  <a:cubicBezTo>
                    <a:pt x="54293" y="61531"/>
                    <a:pt x="51149" y="73819"/>
                    <a:pt x="48196" y="87535"/>
                  </a:cubicBezTo>
                  <a:cubicBezTo>
                    <a:pt x="32928" y="158953"/>
                    <a:pt x="21450" y="231124"/>
                    <a:pt x="13811" y="303752"/>
                  </a:cubicBezTo>
                  <a:cubicBezTo>
                    <a:pt x="4286" y="388715"/>
                    <a:pt x="286" y="465677"/>
                    <a:pt x="0" y="522065"/>
                  </a:cubicBezTo>
                  <a:cubicBezTo>
                    <a:pt x="0" y="550069"/>
                    <a:pt x="0" y="572738"/>
                    <a:pt x="953" y="588740"/>
                  </a:cubicBezTo>
                  <a:cubicBezTo>
                    <a:pt x="953" y="596074"/>
                    <a:pt x="1715" y="602075"/>
                    <a:pt x="2000" y="606742"/>
                  </a:cubicBezTo>
                  <a:cubicBezTo>
                    <a:pt x="2077" y="608733"/>
                    <a:pt x="2334" y="610705"/>
                    <a:pt x="2762" y="612648"/>
                  </a:cubicBezTo>
                  <a:close/>
                </a:path>
              </a:pathLst>
            </a:custGeom>
            <a:solidFill>
              <a:schemeClr val="tx1"/>
            </a:solidFill>
            <a:ln w="9525" cap="flat">
              <a:noFill/>
              <a:prstDash val="solid"/>
              <a:miter/>
            </a:ln>
          </p:spPr>
          <p:txBody>
            <a:bodyPr rtlCol="0" anchor="ctr"/>
            <a:lstStyle/>
            <a:p>
              <a:endParaRPr lang="zh-CN" altLang="en-US"/>
            </a:p>
          </p:txBody>
        </p:sp>
        <p:sp>
          <p:nvSpPr>
            <p:cNvPr id="148" name="任意多边形: 形状 147">
              <a:extLst>
                <a:ext uri="{FF2B5EF4-FFF2-40B4-BE49-F238E27FC236}">
                  <a16:creationId xmlns:a16="http://schemas.microsoft.com/office/drawing/2014/main" id="{94706030-BDB7-BB4F-F0E7-84E5F445350C}"/>
                </a:ext>
              </a:extLst>
            </p:cNvPr>
            <p:cNvSpPr/>
            <p:nvPr/>
          </p:nvSpPr>
          <p:spPr>
            <a:xfrm>
              <a:off x="4658416" y="4426461"/>
              <a:ext cx="191374" cy="415312"/>
            </a:xfrm>
            <a:custGeom>
              <a:avLst/>
              <a:gdLst>
                <a:gd name="connsiteX0" fmla="*/ 199835 w 200234"/>
                <a:gd name="connsiteY0" fmla="*/ 417766 h 417766"/>
                <a:gd name="connsiteX1" fmla="*/ 199835 w 200234"/>
                <a:gd name="connsiteY1" fmla="*/ 398716 h 417766"/>
                <a:gd name="connsiteX2" fmla="*/ 194024 w 200234"/>
                <a:gd name="connsiteY2" fmla="*/ 347758 h 417766"/>
                <a:gd name="connsiteX3" fmla="*/ 177451 w 200234"/>
                <a:gd name="connsiteY3" fmla="*/ 273463 h 417766"/>
                <a:gd name="connsiteX4" fmla="*/ 146399 w 200234"/>
                <a:gd name="connsiteY4" fmla="*/ 185547 h 417766"/>
                <a:gd name="connsiteX5" fmla="*/ 55245 w 200234"/>
                <a:gd name="connsiteY5" fmla="*/ 43529 h 417766"/>
                <a:gd name="connsiteX6" fmla="*/ 33719 w 200234"/>
                <a:gd name="connsiteY6" fmla="*/ 23622 h 417766"/>
                <a:gd name="connsiteX7" fmla="*/ 24194 w 200234"/>
                <a:gd name="connsiteY7" fmla="*/ 15812 h 417766"/>
                <a:gd name="connsiteX8" fmla="*/ 15907 w 200234"/>
                <a:gd name="connsiteY8" fmla="*/ 10096 h 417766"/>
                <a:gd name="connsiteX9" fmla="*/ 0 w 200234"/>
                <a:gd name="connsiteY9" fmla="*/ 0 h 417766"/>
                <a:gd name="connsiteX10" fmla="*/ 51911 w 200234"/>
                <a:gd name="connsiteY10" fmla="*/ 46291 h 417766"/>
                <a:gd name="connsiteX11" fmla="*/ 140875 w 200234"/>
                <a:gd name="connsiteY11" fmla="*/ 187833 h 417766"/>
                <a:gd name="connsiteX12" fmla="*/ 172117 w 200234"/>
                <a:gd name="connsiteY12" fmla="*/ 274891 h 417766"/>
                <a:gd name="connsiteX13" fmla="*/ 189738 w 200234"/>
                <a:gd name="connsiteY13" fmla="*/ 348424 h 417766"/>
                <a:gd name="connsiteX14" fmla="*/ 197263 w 200234"/>
                <a:gd name="connsiteY14" fmla="*/ 398907 h 417766"/>
                <a:gd name="connsiteX15" fmla="*/ 199835 w 200234"/>
                <a:gd name="connsiteY15" fmla="*/ 417766 h 417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00234" h="417766">
                  <a:moveTo>
                    <a:pt x="199835" y="417766"/>
                  </a:moveTo>
                  <a:cubicBezTo>
                    <a:pt x="200368" y="411423"/>
                    <a:pt x="200368" y="405051"/>
                    <a:pt x="199835" y="398716"/>
                  </a:cubicBezTo>
                  <a:cubicBezTo>
                    <a:pt x="198758" y="381648"/>
                    <a:pt x="196815" y="364636"/>
                    <a:pt x="194024" y="347758"/>
                  </a:cubicBezTo>
                  <a:cubicBezTo>
                    <a:pt x="189938" y="322697"/>
                    <a:pt x="184404" y="297885"/>
                    <a:pt x="177451" y="273463"/>
                  </a:cubicBezTo>
                  <a:cubicBezTo>
                    <a:pt x="169393" y="243402"/>
                    <a:pt x="159010" y="214008"/>
                    <a:pt x="146399" y="185547"/>
                  </a:cubicBezTo>
                  <a:cubicBezTo>
                    <a:pt x="124844" y="133093"/>
                    <a:pt x="93964" y="84972"/>
                    <a:pt x="55245" y="43529"/>
                  </a:cubicBezTo>
                  <a:cubicBezTo>
                    <a:pt x="48492" y="36443"/>
                    <a:pt x="41310" y="29794"/>
                    <a:pt x="33719" y="23622"/>
                  </a:cubicBezTo>
                  <a:cubicBezTo>
                    <a:pt x="30480" y="20764"/>
                    <a:pt x="27527" y="18002"/>
                    <a:pt x="24194" y="15812"/>
                  </a:cubicBezTo>
                  <a:lnTo>
                    <a:pt x="15907" y="10096"/>
                  </a:lnTo>
                  <a:cubicBezTo>
                    <a:pt x="10916" y="6267"/>
                    <a:pt x="5591" y="2886"/>
                    <a:pt x="0" y="0"/>
                  </a:cubicBezTo>
                  <a:cubicBezTo>
                    <a:pt x="18288" y="14288"/>
                    <a:pt x="35633" y="29756"/>
                    <a:pt x="51911" y="46291"/>
                  </a:cubicBezTo>
                  <a:cubicBezTo>
                    <a:pt x="89459" y="88021"/>
                    <a:pt x="119558" y="135903"/>
                    <a:pt x="140875" y="187833"/>
                  </a:cubicBezTo>
                  <a:cubicBezTo>
                    <a:pt x="153229" y="216122"/>
                    <a:pt x="163659" y="245202"/>
                    <a:pt x="172117" y="274891"/>
                  </a:cubicBezTo>
                  <a:cubicBezTo>
                    <a:pt x="179279" y="299075"/>
                    <a:pt x="185166" y="323622"/>
                    <a:pt x="189738" y="348424"/>
                  </a:cubicBezTo>
                  <a:cubicBezTo>
                    <a:pt x="193643" y="369665"/>
                    <a:pt x="195929" y="386524"/>
                    <a:pt x="197263" y="398907"/>
                  </a:cubicBezTo>
                  <a:cubicBezTo>
                    <a:pt x="197653" y="405251"/>
                    <a:pt x="198520" y="411556"/>
                    <a:pt x="199835" y="417766"/>
                  </a:cubicBezTo>
                  <a:close/>
                </a:path>
              </a:pathLst>
            </a:custGeom>
            <a:solidFill>
              <a:srgbClr val="263238"/>
            </a:solidFill>
            <a:ln w="9525" cap="flat">
              <a:noFill/>
              <a:prstDash val="solid"/>
              <a:miter/>
            </a:ln>
          </p:spPr>
          <p:txBody>
            <a:bodyPr rtlCol="0" anchor="ctr"/>
            <a:lstStyle/>
            <a:p>
              <a:endParaRPr lang="zh-CN" altLang="en-US"/>
            </a:p>
          </p:txBody>
        </p:sp>
        <p:sp>
          <p:nvSpPr>
            <p:cNvPr id="149" name="任意多边形: 形状 148">
              <a:extLst>
                <a:ext uri="{FF2B5EF4-FFF2-40B4-BE49-F238E27FC236}">
                  <a16:creationId xmlns:a16="http://schemas.microsoft.com/office/drawing/2014/main" id="{E49564BC-367F-4749-F78F-430EEFB7D10B}"/>
                </a:ext>
              </a:extLst>
            </p:cNvPr>
            <p:cNvSpPr/>
            <p:nvPr/>
          </p:nvSpPr>
          <p:spPr>
            <a:xfrm>
              <a:off x="4711581" y="5103402"/>
              <a:ext cx="280025" cy="203584"/>
            </a:xfrm>
            <a:custGeom>
              <a:avLst/>
              <a:gdLst>
                <a:gd name="connsiteX0" fmla="*/ 0 w 292989"/>
                <a:gd name="connsiteY0" fmla="*/ 0 h 204787"/>
                <a:gd name="connsiteX1" fmla="*/ 14954 w 292989"/>
                <a:gd name="connsiteY1" fmla="*/ 204788 h 204787"/>
                <a:gd name="connsiteX2" fmla="*/ 278130 w 292989"/>
                <a:gd name="connsiteY2" fmla="*/ 204788 h 204787"/>
                <a:gd name="connsiteX3" fmla="*/ 292989 w 292989"/>
                <a:gd name="connsiteY3" fmla="*/ 0 h 204787"/>
                <a:gd name="connsiteX4" fmla="*/ 0 w 292989"/>
                <a:gd name="connsiteY4" fmla="*/ 0 h 2047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989" h="204787">
                  <a:moveTo>
                    <a:pt x="0" y="0"/>
                  </a:moveTo>
                  <a:lnTo>
                    <a:pt x="14954" y="204788"/>
                  </a:lnTo>
                  <a:lnTo>
                    <a:pt x="278130" y="204788"/>
                  </a:lnTo>
                  <a:lnTo>
                    <a:pt x="292989" y="0"/>
                  </a:lnTo>
                  <a:lnTo>
                    <a:pt x="0" y="0"/>
                  </a:lnTo>
                  <a:close/>
                </a:path>
              </a:pathLst>
            </a:custGeom>
            <a:solidFill>
              <a:schemeClr val="accent2"/>
            </a:solidFill>
            <a:ln w="9525" cap="flat">
              <a:solidFill>
                <a:schemeClr val="accent2"/>
              </a:solidFill>
              <a:prstDash val="solid"/>
              <a:miter/>
            </a:ln>
          </p:spPr>
          <p:txBody>
            <a:bodyPr rtlCol="0" anchor="ctr"/>
            <a:lstStyle/>
            <a:p>
              <a:endParaRPr lang="zh-CN" altLang="en-US"/>
            </a:p>
          </p:txBody>
        </p:sp>
        <p:sp>
          <p:nvSpPr>
            <p:cNvPr id="150" name="任意多边形: 形状 149">
              <a:extLst>
                <a:ext uri="{FF2B5EF4-FFF2-40B4-BE49-F238E27FC236}">
                  <a16:creationId xmlns:a16="http://schemas.microsoft.com/office/drawing/2014/main" id="{DD0894B5-7A91-E8D2-65E2-6D45446B1CE1}"/>
                </a:ext>
              </a:extLst>
            </p:cNvPr>
            <p:cNvSpPr/>
            <p:nvPr/>
          </p:nvSpPr>
          <p:spPr>
            <a:xfrm>
              <a:off x="4687366" y="5023105"/>
              <a:ext cx="334373" cy="80297"/>
            </a:xfrm>
            <a:custGeom>
              <a:avLst/>
              <a:gdLst>
                <a:gd name="connsiteX0" fmla="*/ 0 w 349853"/>
                <a:gd name="connsiteY0" fmla="*/ 0 h 80772"/>
                <a:gd name="connsiteX1" fmla="*/ 349853 w 349853"/>
                <a:gd name="connsiteY1" fmla="*/ 0 h 80772"/>
                <a:gd name="connsiteX2" fmla="*/ 349853 w 349853"/>
                <a:gd name="connsiteY2" fmla="*/ 80772 h 80772"/>
                <a:gd name="connsiteX3" fmla="*/ 0 w 349853"/>
                <a:gd name="connsiteY3" fmla="*/ 80772 h 80772"/>
              </a:gdLst>
              <a:ahLst/>
              <a:cxnLst>
                <a:cxn ang="0">
                  <a:pos x="connsiteX0" y="connsiteY0"/>
                </a:cxn>
                <a:cxn ang="0">
                  <a:pos x="connsiteX1" y="connsiteY1"/>
                </a:cxn>
                <a:cxn ang="0">
                  <a:pos x="connsiteX2" y="connsiteY2"/>
                </a:cxn>
                <a:cxn ang="0">
                  <a:pos x="connsiteX3" y="connsiteY3"/>
                </a:cxn>
              </a:cxnLst>
              <a:rect l="l" t="t" r="r" b="b"/>
              <a:pathLst>
                <a:path w="349853" h="80772">
                  <a:moveTo>
                    <a:pt x="0" y="0"/>
                  </a:moveTo>
                  <a:lnTo>
                    <a:pt x="349853" y="0"/>
                  </a:lnTo>
                  <a:lnTo>
                    <a:pt x="349853" y="80772"/>
                  </a:lnTo>
                  <a:lnTo>
                    <a:pt x="0" y="80772"/>
                  </a:lnTo>
                  <a:close/>
                </a:path>
              </a:pathLst>
            </a:custGeom>
            <a:solidFill>
              <a:schemeClr val="accent2"/>
            </a:solidFill>
            <a:ln w="9525" cap="flat">
              <a:noFill/>
              <a:prstDash val="solid"/>
              <a:miter/>
            </a:ln>
          </p:spPr>
          <p:txBody>
            <a:bodyPr rtlCol="0" anchor="ctr"/>
            <a:lstStyle/>
            <a:p>
              <a:endParaRPr lang="zh-CN" altLang="en-US"/>
            </a:p>
          </p:txBody>
        </p:sp>
        <p:sp>
          <p:nvSpPr>
            <p:cNvPr id="151" name="任意多边形: 形状 150">
              <a:extLst>
                <a:ext uri="{FF2B5EF4-FFF2-40B4-BE49-F238E27FC236}">
                  <a16:creationId xmlns:a16="http://schemas.microsoft.com/office/drawing/2014/main" id="{781E8003-3019-64C5-C23E-C615954A78C0}"/>
                </a:ext>
              </a:extLst>
            </p:cNvPr>
            <p:cNvSpPr/>
            <p:nvPr/>
          </p:nvSpPr>
          <p:spPr>
            <a:xfrm>
              <a:off x="4687365" y="5299223"/>
              <a:ext cx="328729" cy="22157"/>
            </a:xfrm>
            <a:custGeom>
              <a:avLst/>
              <a:gdLst>
                <a:gd name="connsiteX0" fmla="*/ 0 w 343947"/>
                <a:gd name="connsiteY0" fmla="*/ 0 h 22288"/>
                <a:gd name="connsiteX1" fmla="*/ 0 w 343947"/>
                <a:gd name="connsiteY1" fmla="*/ 22288 h 22288"/>
                <a:gd name="connsiteX2" fmla="*/ 16383 w 343947"/>
                <a:gd name="connsiteY2" fmla="*/ 22288 h 22288"/>
                <a:gd name="connsiteX3" fmla="*/ 343948 w 343947"/>
                <a:gd name="connsiteY3" fmla="*/ 22288 h 22288"/>
                <a:gd name="connsiteX4" fmla="*/ 343948 w 343947"/>
                <a:gd name="connsiteY4" fmla="*/ 0 h 22288"/>
                <a:gd name="connsiteX5" fmla="*/ 0 w 343947"/>
                <a:gd name="connsiteY5" fmla="*/ 0 h 22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3947" h="22288">
                  <a:moveTo>
                    <a:pt x="0" y="0"/>
                  </a:moveTo>
                  <a:lnTo>
                    <a:pt x="0" y="22288"/>
                  </a:lnTo>
                  <a:lnTo>
                    <a:pt x="16383" y="22288"/>
                  </a:lnTo>
                  <a:lnTo>
                    <a:pt x="343948" y="22288"/>
                  </a:lnTo>
                  <a:lnTo>
                    <a:pt x="343948" y="0"/>
                  </a:lnTo>
                  <a:lnTo>
                    <a:pt x="0" y="0"/>
                  </a:lnTo>
                  <a:close/>
                </a:path>
              </a:pathLst>
            </a:custGeom>
            <a:solidFill>
              <a:schemeClr val="tx2"/>
            </a:solidFill>
            <a:ln w="9525" cap="flat">
              <a:noFill/>
              <a:prstDash val="solid"/>
              <a:miter/>
            </a:ln>
          </p:spPr>
          <p:txBody>
            <a:bodyPr rtlCol="0" anchor="ctr"/>
            <a:lstStyle/>
            <a:p>
              <a:endParaRPr lang="zh-CN" altLang="en-US"/>
            </a:p>
          </p:txBody>
        </p:sp>
        <p:sp>
          <p:nvSpPr>
            <p:cNvPr id="152" name="任意多边形: 形状 151">
              <a:extLst>
                <a:ext uri="{FF2B5EF4-FFF2-40B4-BE49-F238E27FC236}">
                  <a16:creationId xmlns:a16="http://schemas.microsoft.com/office/drawing/2014/main" id="{33B3CF6B-0ED9-E974-071E-6918CADF8F25}"/>
                </a:ext>
              </a:extLst>
            </p:cNvPr>
            <p:cNvSpPr/>
            <p:nvPr/>
          </p:nvSpPr>
          <p:spPr>
            <a:xfrm>
              <a:off x="4703023" y="5321380"/>
              <a:ext cx="301146" cy="39202"/>
            </a:xfrm>
            <a:custGeom>
              <a:avLst/>
              <a:gdLst>
                <a:gd name="connsiteX0" fmla="*/ 16097 w 315087"/>
                <a:gd name="connsiteY0" fmla="*/ 39433 h 39433"/>
                <a:gd name="connsiteX1" fmla="*/ 0 w 315087"/>
                <a:gd name="connsiteY1" fmla="*/ 0 h 39433"/>
                <a:gd name="connsiteX2" fmla="*/ 315087 w 315087"/>
                <a:gd name="connsiteY2" fmla="*/ 0 h 39433"/>
                <a:gd name="connsiteX3" fmla="*/ 296228 w 315087"/>
                <a:gd name="connsiteY3" fmla="*/ 39433 h 39433"/>
                <a:gd name="connsiteX4" fmla="*/ 16097 w 315087"/>
                <a:gd name="connsiteY4" fmla="*/ 39433 h 394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5087" h="39433">
                  <a:moveTo>
                    <a:pt x="16097" y="39433"/>
                  </a:moveTo>
                  <a:lnTo>
                    <a:pt x="0" y="0"/>
                  </a:lnTo>
                  <a:lnTo>
                    <a:pt x="315087" y="0"/>
                  </a:lnTo>
                  <a:lnTo>
                    <a:pt x="296228" y="39433"/>
                  </a:lnTo>
                  <a:lnTo>
                    <a:pt x="16097" y="39433"/>
                  </a:lnTo>
                  <a:close/>
                </a:path>
              </a:pathLst>
            </a:custGeom>
            <a:solidFill>
              <a:schemeClr val="tx2"/>
            </a:solidFill>
            <a:ln w="9525" cap="flat">
              <a:solidFill>
                <a:schemeClr val="tx2"/>
              </a:solidFill>
              <a:prstDash val="solid"/>
              <a:miter/>
            </a:ln>
          </p:spPr>
          <p:txBody>
            <a:bodyPr rtlCol="0" anchor="ctr"/>
            <a:lstStyle/>
            <a:p>
              <a:endParaRPr lang="zh-CN" altLang="en-US"/>
            </a:p>
          </p:txBody>
        </p:sp>
        <p:sp>
          <p:nvSpPr>
            <p:cNvPr id="153" name="任意多边形: 形状 152">
              <a:extLst>
                <a:ext uri="{FF2B5EF4-FFF2-40B4-BE49-F238E27FC236}">
                  <a16:creationId xmlns:a16="http://schemas.microsoft.com/office/drawing/2014/main" id="{AE6056B6-4528-5B64-A4F9-06B7B287932A}"/>
                </a:ext>
              </a:extLst>
            </p:cNvPr>
            <p:cNvSpPr/>
            <p:nvPr/>
          </p:nvSpPr>
          <p:spPr>
            <a:xfrm>
              <a:off x="4716041" y="5141468"/>
              <a:ext cx="271013" cy="57098"/>
            </a:xfrm>
            <a:custGeom>
              <a:avLst/>
              <a:gdLst>
                <a:gd name="connsiteX0" fmla="*/ 283559 w 283559"/>
                <a:gd name="connsiteY0" fmla="*/ 28575 h 57435"/>
                <a:gd name="connsiteX1" fmla="*/ 282321 w 283559"/>
                <a:gd name="connsiteY1" fmla="*/ 30480 h 57435"/>
                <a:gd name="connsiteX2" fmla="*/ 278416 w 283559"/>
                <a:gd name="connsiteY2" fmla="*/ 35719 h 57435"/>
                <a:gd name="connsiteX3" fmla="*/ 263080 w 283559"/>
                <a:gd name="connsiteY3" fmla="*/ 55340 h 57435"/>
                <a:gd name="connsiteX4" fmla="*/ 262414 w 283559"/>
                <a:gd name="connsiteY4" fmla="*/ 56197 h 57435"/>
                <a:gd name="connsiteX5" fmla="*/ 261747 w 283559"/>
                <a:gd name="connsiteY5" fmla="*/ 55245 h 57435"/>
                <a:gd name="connsiteX6" fmla="*/ 224123 w 283559"/>
                <a:gd name="connsiteY6" fmla="*/ 3238 h 57435"/>
                <a:gd name="connsiteX7" fmla="*/ 226409 w 283559"/>
                <a:gd name="connsiteY7" fmla="*/ 3238 h 57435"/>
                <a:gd name="connsiteX8" fmla="*/ 189262 w 283559"/>
                <a:gd name="connsiteY8" fmla="*/ 55721 h 57435"/>
                <a:gd name="connsiteX9" fmla="*/ 188119 w 283559"/>
                <a:gd name="connsiteY9" fmla="*/ 57340 h 57435"/>
                <a:gd name="connsiteX10" fmla="*/ 186785 w 283559"/>
                <a:gd name="connsiteY10" fmla="*/ 55816 h 57435"/>
                <a:gd name="connsiteX11" fmla="*/ 142875 w 283559"/>
                <a:gd name="connsiteY11" fmla="*/ 3429 h 57435"/>
                <a:gd name="connsiteX12" fmla="*/ 145351 w 283559"/>
                <a:gd name="connsiteY12" fmla="*/ 3429 h 57435"/>
                <a:gd name="connsiteX13" fmla="*/ 142970 w 283559"/>
                <a:gd name="connsiteY13" fmla="*/ 6477 h 57435"/>
                <a:gd name="connsiteX14" fmla="*/ 103632 w 283559"/>
                <a:gd name="connsiteY14" fmla="*/ 55721 h 57435"/>
                <a:gd name="connsiteX15" fmla="*/ 102394 w 283559"/>
                <a:gd name="connsiteY15" fmla="*/ 57436 h 57435"/>
                <a:gd name="connsiteX16" fmla="*/ 101155 w 283559"/>
                <a:gd name="connsiteY16" fmla="*/ 55721 h 57435"/>
                <a:gd name="connsiteX17" fmla="*/ 64008 w 283559"/>
                <a:gd name="connsiteY17" fmla="*/ 3238 h 57435"/>
                <a:gd name="connsiteX18" fmla="*/ 66199 w 283559"/>
                <a:gd name="connsiteY18" fmla="*/ 3238 h 57435"/>
                <a:gd name="connsiteX19" fmla="*/ 20574 w 283559"/>
                <a:gd name="connsiteY19" fmla="*/ 55245 h 57435"/>
                <a:gd name="connsiteX20" fmla="*/ 19717 w 283559"/>
                <a:gd name="connsiteY20" fmla="*/ 56197 h 57435"/>
                <a:gd name="connsiteX21" fmla="*/ 19050 w 283559"/>
                <a:gd name="connsiteY21" fmla="*/ 55150 h 57435"/>
                <a:gd name="connsiteX22" fmla="*/ 4763 w 283559"/>
                <a:gd name="connsiteY22" fmla="*/ 31147 h 57435"/>
                <a:gd name="connsiteX23" fmla="*/ 1143 w 283559"/>
                <a:gd name="connsiteY23" fmla="*/ 24765 h 57435"/>
                <a:gd name="connsiteX24" fmla="*/ 0 w 283559"/>
                <a:gd name="connsiteY24" fmla="*/ 22479 h 57435"/>
                <a:gd name="connsiteX25" fmla="*/ 1524 w 283559"/>
                <a:gd name="connsiteY25" fmla="*/ 24479 h 57435"/>
                <a:gd name="connsiteX26" fmla="*/ 5620 w 283559"/>
                <a:gd name="connsiteY26" fmla="*/ 30671 h 57435"/>
                <a:gd name="connsiteX27" fmla="*/ 20574 w 283559"/>
                <a:gd name="connsiteY27" fmla="*/ 54197 h 57435"/>
                <a:gd name="connsiteX28" fmla="*/ 19145 w 283559"/>
                <a:gd name="connsiteY28" fmla="*/ 54197 h 57435"/>
                <a:gd name="connsiteX29" fmla="*/ 64103 w 283559"/>
                <a:gd name="connsiteY29" fmla="*/ 1524 h 57435"/>
                <a:gd name="connsiteX30" fmla="*/ 65246 w 283559"/>
                <a:gd name="connsiteY30" fmla="*/ 190 h 57435"/>
                <a:gd name="connsiteX31" fmla="*/ 66294 w 283559"/>
                <a:gd name="connsiteY31" fmla="*/ 1619 h 57435"/>
                <a:gd name="connsiteX32" fmla="*/ 103727 w 283559"/>
                <a:gd name="connsiteY32" fmla="*/ 53912 h 57435"/>
                <a:gd name="connsiteX33" fmla="*/ 101155 w 283559"/>
                <a:gd name="connsiteY33" fmla="*/ 53912 h 57435"/>
                <a:gd name="connsiteX34" fmla="*/ 140684 w 283559"/>
                <a:gd name="connsiteY34" fmla="*/ 4667 h 57435"/>
                <a:gd name="connsiteX35" fmla="*/ 143161 w 283559"/>
                <a:gd name="connsiteY35" fmla="*/ 1619 h 57435"/>
                <a:gd name="connsiteX36" fmla="*/ 144399 w 283559"/>
                <a:gd name="connsiteY36" fmla="*/ 0 h 57435"/>
                <a:gd name="connsiteX37" fmla="*/ 145637 w 283559"/>
                <a:gd name="connsiteY37" fmla="*/ 1524 h 57435"/>
                <a:gd name="connsiteX38" fmla="*/ 189547 w 283559"/>
                <a:gd name="connsiteY38" fmla="*/ 54007 h 57435"/>
                <a:gd name="connsiteX39" fmla="*/ 187071 w 283559"/>
                <a:gd name="connsiteY39" fmla="*/ 54007 h 57435"/>
                <a:gd name="connsiteX40" fmla="*/ 224504 w 283559"/>
                <a:gd name="connsiteY40" fmla="*/ 1714 h 57435"/>
                <a:gd name="connsiteX41" fmla="*/ 225552 w 283559"/>
                <a:gd name="connsiteY41" fmla="*/ 190 h 57435"/>
                <a:gd name="connsiteX42" fmla="*/ 226695 w 283559"/>
                <a:gd name="connsiteY42" fmla="*/ 1714 h 57435"/>
                <a:gd name="connsiteX43" fmla="*/ 263557 w 283559"/>
                <a:gd name="connsiteY43" fmla="*/ 54388 h 57435"/>
                <a:gd name="connsiteX44" fmla="*/ 262128 w 283559"/>
                <a:gd name="connsiteY44" fmla="*/ 54388 h 57435"/>
                <a:gd name="connsiteX45" fmla="*/ 278130 w 283559"/>
                <a:gd name="connsiteY45" fmla="*/ 35338 h 57435"/>
                <a:gd name="connsiteX46" fmla="*/ 282416 w 283559"/>
                <a:gd name="connsiteY46" fmla="*/ 30385 h 5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283559" h="57435">
                  <a:moveTo>
                    <a:pt x="283559" y="28575"/>
                  </a:moveTo>
                  <a:cubicBezTo>
                    <a:pt x="283559" y="28575"/>
                    <a:pt x="283559" y="29337"/>
                    <a:pt x="282321" y="30480"/>
                  </a:cubicBezTo>
                  <a:lnTo>
                    <a:pt x="278416" y="35719"/>
                  </a:lnTo>
                  <a:lnTo>
                    <a:pt x="263080" y="55340"/>
                  </a:lnTo>
                  <a:lnTo>
                    <a:pt x="262414" y="56197"/>
                  </a:lnTo>
                  <a:lnTo>
                    <a:pt x="261747" y="55245"/>
                  </a:lnTo>
                  <a:lnTo>
                    <a:pt x="224123" y="3238"/>
                  </a:lnTo>
                  <a:lnTo>
                    <a:pt x="226409" y="3238"/>
                  </a:lnTo>
                  <a:lnTo>
                    <a:pt x="189262" y="55721"/>
                  </a:lnTo>
                  <a:lnTo>
                    <a:pt x="188119" y="57340"/>
                  </a:lnTo>
                  <a:lnTo>
                    <a:pt x="186785" y="55816"/>
                  </a:lnTo>
                  <a:lnTo>
                    <a:pt x="142875" y="3429"/>
                  </a:lnTo>
                  <a:lnTo>
                    <a:pt x="145351" y="3429"/>
                  </a:lnTo>
                  <a:lnTo>
                    <a:pt x="142970" y="6477"/>
                  </a:lnTo>
                  <a:lnTo>
                    <a:pt x="103632" y="55721"/>
                  </a:lnTo>
                  <a:lnTo>
                    <a:pt x="102394" y="57436"/>
                  </a:lnTo>
                  <a:lnTo>
                    <a:pt x="101155" y="55721"/>
                  </a:lnTo>
                  <a:cubicBezTo>
                    <a:pt x="87821" y="36671"/>
                    <a:pt x="75343" y="19145"/>
                    <a:pt x="64008" y="3238"/>
                  </a:cubicBezTo>
                  <a:lnTo>
                    <a:pt x="66199" y="3238"/>
                  </a:lnTo>
                  <a:lnTo>
                    <a:pt x="20574" y="55245"/>
                  </a:lnTo>
                  <a:lnTo>
                    <a:pt x="19717" y="56197"/>
                  </a:lnTo>
                  <a:lnTo>
                    <a:pt x="19050" y="55150"/>
                  </a:lnTo>
                  <a:cubicBezTo>
                    <a:pt x="13049" y="45053"/>
                    <a:pt x="8287" y="36957"/>
                    <a:pt x="4763" y="31147"/>
                  </a:cubicBezTo>
                  <a:lnTo>
                    <a:pt x="1143" y="24765"/>
                  </a:lnTo>
                  <a:cubicBezTo>
                    <a:pt x="657" y="24060"/>
                    <a:pt x="276" y="23288"/>
                    <a:pt x="0" y="22479"/>
                  </a:cubicBezTo>
                  <a:cubicBezTo>
                    <a:pt x="0" y="22479"/>
                    <a:pt x="571" y="23050"/>
                    <a:pt x="1524" y="24479"/>
                  </a:cubicBezTo>
                  <a:lnTo>
                    <a:pt x="5620" y="30671"/>
                  </a:lnTo>
                  <a:lnTo>
                    <a:pt x="20574" y="54197"/>
                  </a:lnTo>
                  <a:lnTo>
                    <a:pt x="19145" y="54197"/>
                  </a:lnTo>
                  <a:lnTo>
                    <a:pt x="64103" y="1524"/>
                  </a:lnTo>
                  <a:lnTo>
                    <a:pt x="65246" y="190"/>
                  </a:lnTo>
                  <a:lnTo>
                    <a:pt x="66294" y="1619"/>
                  </a:lnTo>
                  <a:lnTo>
                    <a:pt x="103727" y="53912"/>
                  </a:lnTo>
                  <a:lnTo>
                    <a:pt x="101155" y="53912"/>
                  </a:lnTo>
                  <a:lnTo>
                    <a:pt x="140684" y="4667"/>
                  </a:lnTo>
                  <a:lnTo>
                    <a:pt x="143161" y="1619"/>
                  </a:lnTo>
                  <a:lnTo>
                    <a:pt x="144399" y="0"/>
                  </a:lnTo>
                  <a:lnTo>
                    <a:pt x="145637" y="1524"/>
                  </a:lnTo>
                  <a:lnTo>
                    <a:pt x="189547" y="54007"/>
                  </a:lnTo>
                  <a:lnTo>
                    <a:pt x="187071" y="54007"/>
                  </a:lnTo>
                  <a:lnTo>
                    <a:pt x="224504" y="1714"/>
                  </a:lnTo>
                  <a:lnTo>
                    <a:pt x="225552" y="190"/>
                  </a:lnTo>
                  <a:lnTo>
                    <a:pt x="226695" y="1714"/>
                  </a:lnTo>
                  <a:cubicBezTo>
                    <a:pt x="241459" y="22955"/>
                    <a:pt x="254127" y="40957"/>
                    <a:pt x="263557" y="54388"/>
                  </a:cubicBezTo>
                  <a:lnTo>
                    <a:pt x="262128" y="54388"/>
                  </a:lnTo>
                  <a:lnTo>
                    <a:pt x="278130" y="35338"/>
                  </a:lnTo>
                  <a:lnTo>
                    <a:pt x="282416" y="30385"/>
                  </a:lnTo>
                  <a:close/>
                </a:path>
              </a:pathLst>
            </a:custGeom>
            <a:solidFill>
              <a:srgbClr val="E0E0E0"/>
            </a:solidFill>
            <a:ln w="9525" cap="flat">
              <a:noFill/>
              <a:prstDash val="solid"/>
              <a:miter/>
            </a:ln>
          </p:spPr>
          <p:txBody>
            <a:bodyPr rtlCol="0" anchor="ctr"/>
            <a:lstStyle/>
            <a:p>
              <a:endParaRPr lang="zh-CN" altLang="en-US"/>
            </a:p>
          </p:txBody>
        </p:sp>
        <p:sp>
          <p:nvSpPr>
            <p:cNvPr id="154" name="任意多边形: 形状 153">
              <a:extLst>
                <a:ext uri="{FF2B5EF4-FFF2-40B4-BE49-F238E27FC236}">
                  <a16:creationId xmlns:a16="http://schemas.microsoft.com/office/drawing/2014/main" id="{22070FCA-5FDE-DA62-1990-AF44657E4787}"/>
                </a:ext>
              </a:extLst>
            </p:cNvPr>
            <p:cNvSpPr/>
            <p:nvPr/>
          </p:nvSpPr>
          <p:spPr>
            <a:xfrm>
              <a:off x="4713674" y="5100372"/>
              <a:ext cx="281482" cy="3314"/>
            </a:xfrm>
            <a:custGeom>
              <a:avLst/>
              <a:gdLst>
                <a:gd name="connsiteX0" fmla="*/ 294513 w 294513"/>
                <a:gd name="connsiteY0" fmla="*/ 1619 h 3333"/>
                <a:gd name="connsiteX1" fmla="*/ 147256 w 294513"/>
                <a:gd name="connsiteY1" fmla="*/ 3334 h 3333"/>
                <a:gd name="connsiteX2" fmla="*/ 0 w 294513"/>
                <a:gd name="connsiteY2" fmla="*/ 1619 h 3333"/>
                <a:gd name="connsiteX3" fmla="*/ 147256 w 294513"/>
                <a:gd name="connsiteY3" fmla="*/ 0 h 3333"/>
                <a:gd name="connsiteX4" fmla="*/ 294513 w 294513"/>
                <a:gd name="connsiteY4" fmla="*/ 1619 h 33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4513" h="3333">
                  <a:moveTo>
                    <a:pt x="294513" y="1619"/>
                  </a:moveTo>
                  <a:cubicBezTo>
                    <a:pt x="294513" y="2572"/>
                    <a:pt x="228600" y="3334"/>
                    <a:pt x="147256" y="3334"/>
                  </a:cubicBezTo>
                  <a:cubicBezTo>
                    <a:pt x="65913" y="3334"/>
                    <a:pt x="0" y="2572"/>
                    <a:pt x="0" y="1619"/>
                  </a:cubicBezTo>
                  <a:cubicBezTo>
                    <a:pt x="0" y="667"/>
                    <a:pt x="65913" y="0"/>
                    <a:pt x="147256" y="0"/>
                  </a:cubicBezTo>
                  <a:cubicBezTo>
                    <a:pt x="228600" y="0"/>
                    <a:pt x="294513" y="762"/>
                    <a:pt x="294513" y="1619"/>
                  </a:cubicBezTo>
                  <a:close/>
                </a:path>
              </a:pathLst>
            </a:custGeom>
            <a:solidFill>
              <a:srgbClr val="455A64"/>
            </a:solidFill>
            <a:ln w="9525" cap="flat">
              <a:noFill/>
              <a:prstDash val="solid"/>
              <a:miter/>
            </a:ln>
          </p:spPr>
          <p:txBody>
            <a:bodyPr rtlCol="0" anchor="ctr"/>
            <a:lstStyle/>
            <a:p>
              <a:endParaRPr lang="zh-CN" altLang="en-US"/>
            </a:p>
          </p:txBody>
        </p:sp>
        <p:sp>
          <p:nvSpPr>
            <p:cNvPr id="155" name="任意多边形: 形状 154">
              <a:extLst>
                <a:ext uri="{FF2B5EF4-FFF2-40B4-BE49-F238E27FC236}">
                  <a16:creationId xmlns:a16="http://schemas.microsoft.com/office/drawing/2014/main" id="{FC685678-3C14-609F-1770-275F2AB57D5B}"/>
                </a:ext>
              </a:extLst>
            </p:cNvPr>
            <p:cNvSpPr/>
            <p:nvPr/>
          </p:nvSpPr>
          <p:spPr>
            <a:xfrm>
              <a:off x="4702023" y="5321948"/>
              <a:ext cx="305880" cy="3314"/>
            </a:xfrm>
            <a:custGeom>
              <a:avLst/>
              <a:gdLst>
                <a:gd name="connsiteX0" fmla="*/ 320040 w 320040"/>
                <a:gd name="connsiteY0" fmla="*/ 1714 h 3333"/>
                <a:gd name="connsiteX1" fmla="*/ 160020 w 320040"/>
                <a:gd name="connsiteY1" fmla="*/ 3334 h 3333"/>
                <a:gd name="connsiteX2" fmla="*/ 0 w 320040"/>
                <a:gd name="connsiteY2" fmla="*/ 1714 h 3333"/>
                <a:gd name="connsiteX3" fmla="*/ 160020 w 320040"/>
                <a:gd name="connsiteY3" fmla="*/ 0 h 3333"/>
                <a:gd name="connsiteX4" fmla="*/ 320040 w 320040"/>
                <a:gd name="connsiteY4" fmla="*/ 1714 h 33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040" h="3333">
                  <a:moveTo>
                    <a:pt x="320040" y="1714"/>
                  </a:moveTo>
                  <a:cubicBezTo>
                    <a:pt x="320040" y="2572"/>
                    <a:pt x="248317" y="3334"/>
                    <a:pt x="160020" y="3334"/>
                  </a:cubicBezTo>
                  <a:cubicBezTo>
                    <a:pt x="71723" y="3334"/>
                    <a:pt x="0" y="2572"/>
                    <a:pt x="0" y="1714"/>
                  </a:cubicBezTo>
                  <a:cubicBezTo>
                    <a:pt x="0" y="857"/>
                    <a:pt x="71628" y="0"/>
                    <a:pt x="160020" y="0"/>
                  </a:cubicBezTo>
                  <a:cubicBezTo>
                    <a:pt x="248412" y="0"/>
                    <a:pt x="320040" y="762"/>
                    <a:pt x="320040" y="1714"/>
                  </a:cubicBezTo>
                  <a:close/>
                </a:path>
              </a:pathLst>
            </a:custGeom>
            <a:solidFill>
              <a:srgbClr val="263238"/>
            </a:solidFill>
            <a:ln w="9525" cap="flat">
              <a:noFill/>
              <a:prstDash val="solid"/>
              <a:miter/>
            </a:ln>
          </p:spPr>
          <p:txBody>
            <a:bodyPr rtlCol="0" anchor="ctr"/>
            <a:lstStyle/>
            <a:p>
              <a:endParaRPr lang="zh-CN" altLang="en-US"/>
            </a:p>
          </p:txBody>
        </p:sp>
        <p:sp>
          <p:nvSpPr>
            <p:cNvPr id="157" name="任意多边形: 形状 156">
              <a:extLst>
                <a:ext uri="{FF2B5EF4-FFF2-40B4-BE49-F238E27FC236}">
                  <a16:creationId xmlns:a16="http://schemas.microsoft.com/office/drawing/2014/main" id="{1CCE8DCC-1DF8-D4F7-9C6A-8318F127A810}"/>
                </a:ext>
              </a:extLst>
            </p:cNvPr>
            <p:cNvSpPr/>
            <p:nvPr/>
          </p:nvSpPr>
          <p:spPr>
            <a:xfrm>
              <a:off x="2022261" y="5355823"/>
              <a:ext cx="3677836" cy="4923"/>
            </a:xfrm>
            <a:custGeom>
              <a:avLst/>
              <a:gdLst>
                <a:gd name="connsiteX0" fmla="*/ 3848100 w 3848100"/>
                <a:gd name="connsiteY0" fmla="*/ 2477 h 4953"/>
                <a:gd name="connsiteX1" fmla="*/ 1924050 w 3848100"/>
                <a:gd name="connsiteY1" fmla="*/ 4953 h 4953"/>
                <a:gd name="connsiteX2" fmla="*/ 0 w 3848100"/>
                <a:gd name="connsiteY2" fmla="*/ 2477 h 4953"/>
                <a:gd name="connsiteX3" fmla="*/ 1924050 w 3848100"/>
                <a:gd name="connsiteY3" fmla="*/ 0 h 4953"/>
                <a:gd name="connsiteX4" fmla="*/ 3848100 w 3848100"/>
                <a:gd name="connsiteY4" fmla="*/ 2477 h 4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48100" h="4953">
                  <a:moveTo>
                    <a:pt x="3848100" y="2477"/>
                  </a:moveTo>
                  <a:cubicBezTo>
                    <a:pt x="3848100" y="3810"/>
                    <a:pt x="2986564" y="4953"/>
                    <a:pt x="1924050" y="4953"/>
                  </a:cubicBezTo>
                  <a:cubicBezTo>
                    <a:pt x="861536" y="4953"/>
                    <a:pt x="0" y="3429"/>
                    <a:pt x="0" y="2477"/>
                  </a:cubicBezTo>
                  <a:cubicBezTo>
                    <a:pt x="0" y="1524"/>
                    <a:pt x="861346" y="0"/>
                    <a:pt x="1924050" y="0"/>
                  </a:cubicBezTo>
                  <a:cubicBezTo>
                    <a:pt x="2986754" y="0"/>
                    <a:pt x="3848100" y="667"/>
                    <a:pt x="3848100" y="2477"/>
                  </a:cubicBezTo>
                  <a:close/>
                </a:path>
              </a:pathLst>
            </a:custGeom>
            <a:solidFill>
              <a:srgbClr val="263238"/>
            </a:solidFill>
            <a:ln w="9525" cap="flat">
              <a:noFill/>
              <a:prstDash val="solid"/>
              <a:miter/>
            </a:ln>
          </p:spPr>
          <p:txBody>
            <a:bodyPr rtlCol="0" anchor="ctr"/>
            <a:lstStyle/>
            <a:p>
              <a:endParaRPr lang="zh-CN" altLang="en-US"/>
            </a:p>
          </p:txBody>
        </p:sp>
        <p:grpSp>
          <p:nvGrpSpPr>
            <p:cNvPr id="156" name="图形 2">
              <a:extLst>
                <a:ext uri="{FF2B5EF4-FFF2-40B4-BE49-F238E27FC236}">
                  <a16:creationId xmlns:a16="http://schemas.microsoft.com/office/drawing/2014/main" id="{B116EDBF-E9A4-658A-261C-284C9788D9F3}"/>
                </a:ext>
              </a:extLst>
            </p:cNvPr>
            <p:cNvGrpSpPr/>
            <p:nvPr/>
          </p:nvGrpSpPr>
          <p:grpSpPr>
            <a:xfrm>
              <a:off x="2850651" y="2163639"/>
              <a:ext cx="1760866" cy="3218590"/>
              <a:chOff x="2430371" y="2235421"/>
              <a:chExt cx="1842384" cy="3237610"/>
            </a:xfrm>
          </p:grpSpPr>
          <p:sp>
            <p:nvSpPr>
              <p:cNvPr id="171" name="任意多边形: 形状 170">
                <a:extLst>
                  <a:ext uri="{FF2B5EF4-FFF2-40B4-BE49-F238E27FC236}">
                    <a16:creationId xmlns:a16="http://schemas.microsoft.com/office/drawing/2014/main" id="{C166AA22-689F-940C-7E65-46E1CEDD3634}"/>
                  </a:ext>
                </a:extLst>
              </p:cNvPr>
              <p:cNvSpPr/>
              <p:nvPr/>
            </p:nvSpPr>
            <p:spPr>
              <a:xfrm>
                <a:off x="2594143" y="4321691"/>
                <a:ext cx="1406080" cy="1121283"/>
              </a:xfrm>
              <a:custGeom>
                <a:avLst/>
                <a:gdLst>
                  <a:gd name="connsiteX0" fmla="*/ 0 w 1406080"/>
                  <a:gd name="connsiteY0" fmla="*/ 0 h 1121283"/>
                  <a:gd name="connsiteX1" fmla="*/ 1406081 w 1406080"/>
                  <a:gd name="connsiteY1" fmla="*/ 0 h 1121283"/>
                  <a:gd name="connsiteX2" fmla="*/ 1406081 w 1406080"/>
                  <a:gd name="connsiteY2" fmla="*/ 1121283 h 1121283"/>
                  <a:gd name="connsiteX3" fmla="*/ 0 w 1406080"/>
                  <a:gd name="connsiteY3" fmla="*/ 1121283 h 1121283"/>
                </a:gdLst>
                <a:ahLst/>
                <a:cxnLst>
                  <a:cxn ang="0">
                    <a:pos x="connsiteX0" y="connsiteY0"/>
                  </a:cxn>
                  <a:cxn ang="0">
                    <a:pos x="connsiteX1" y="connsiteY1"/>
                  </a:cxn>
                  <a:cxn ang="0">
                    <a:pos x="connsiteX2" y="connsiteY2"/>
                  </a:cxn>
                  <a:cxn ang="0">
                    <a:pos x="connsiteX3" y="connsiteY3"/>
                  </a:cxn>
                </a:cxnLst>
                <a:rect l="l" t="t" r="r" b="b"/>
                <a:pathLst>
                  <a:path w="1406080" h="1121283">
                    <a:moveTo>
                      <a:pt x="0" y="0"/>
                    </a:moveTo>
                    <a:lnTo>
                      <a:pt x="1406081" y="0"/>
                    </a:lnTo>
                    <a:lnTo>
                      <a:pt x="1406081" y="1121283"/>
                    </a:lnTo>
                    <a:lnTo>
                      <a:pt x="0" y="1121283"/>
                    </a:lnTo>
                    <a:close/>
                  </a:path>
                </a:pathLst>
              </a:custGeom>
              <a:solidFill>
                <a:schemeClr val="accent5">
                  <a:lumMod val="75000"/>
                </a:schemeClr>
              </a:solidFill>
              <a:ln w="9525" cap="flat">
                <a:noFill/>
                <a:prstDash val="solid"/>
                <a:miter/>
              </a:ln>
            </p:spPr>
            <p:txBody>
              <a:bodyPr rtlCol="0" anchor="ctr"/>
              <a:lstStyle/>
              <a:p>
                <a:endParaRPr lang="zh-CN" altLang="en-US"/>
              </a:p>
            </p:txBody>
          </p:sp>
          <p:sp>
            <p:nvSpPr>
              <p:cNvPr id="172" name="任意多边形: 形状 171">
                <a:extLst>
                  <a:ext uri="{FF2B5EF4-FFF2-40B4-BE49-F238E27FC236}">
                    <a16:creationId xmlns:a16="http://schemas.microsoft.com/office/drawing/2014/main" id="{636B4652-3CE9-EC0B-18E1-82A9A2475EDE}"/>
                  </a:ext>
                </a:extLst>
              </p:cNvPr>
              <p:cNvSpPr/>
              <p:nvPr/>
            </p:nvSpPr>
            <p:spPr>
              <a:xfrm>
                <a:off x="2697868" y="4332603"/>
                <a:ext cx="1179194" cy="712859"/>
              </a:xfrm>
              <a:custGeom>
                <a:avLst/>
                <a:gdLst>
                  <a:gd name="connsiteX0" fmla="*/ 0 w 1179194"/>
                  <a:gd name="connsiteY0" fmla="*/ 3905 h 712859"/>
                  <a:gd name="connsiteX1" fmla="*/ 525780 w 1179194"/>
                  <a:gd name="connsiteY1" fmla="*/ 78962 h 712859"/>
                  <a:gd name="connsiteX2" fmla="*/ 635508 w 1179194"/>
                  <a:gd name="connsiteY2" fmla="*/ 88487 h 712859"/>
                  <a:gd name="connsiteX3" fmla="*/ 723805 w 1179194"/>
                  <a:gd name="connsiteY3" fmla="*/ 149638 h 712859"/>
                  <a:gd name="connsiteX4" fmla="*/ 730282 w 1179194"/>
                  <a:gd name="connsiteY4" fmla="*/ 266319 h 712859"/>
                  <a:gd name="connsiteX5" fmla="*/ 685324 w 1179194"/>
                  <a:gd name="connsiteY5" fmla="*/ 377666 h 712859"/>
                  <a:gd name="connsiteX6" fmla="*/ 663130 w 1179194"/>
                  <a:gd name="connsiteY6" fmla="*/ 585406 h 712859"/>
                  <a:gd name="connsiteX7" fmla="*/ 692467 w 1179194"/>
                  <a:gd name="connsiteY7" fmla="*/ 669226 h 712859"/>
                  <a:gd name="connsiteX8" fmla="*/ 766953 w 1179194"/>
                  <a:gd name="connsiteY8" fmla="*/ 712851 h 712859"/>
                  <a:gd name="connsiteX9" fmla="*/ 883444 w 1179194"/>
                  <a:gd name="connsiteY9" fmla="*/ 614648 h 712859"/>
                  <a:gd name="connsiteX10" fmla="*/ 1179195 w 1179194"/>
                  <a:gd name="connsiteY10" fmla="*/ 0 h 712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79194" h="712859">
                    <a:moveTo>
                      <a:pt x="0" y="3905"/>
                    </a:moveTo>
                    <a:cubicBezTo>
                      <a:pt x="165544" y="62960"/>
                      <a:pt x="348139" y="75629"/>
                      <a:pt x="525780" y="78962"/>
                    </a:cubicBezTo>
                    <a:cubicBezTo>
                      <a:pt x="562642" y="79629"/>
                      <a:pt x="599884" y="79534"/>
                      <a:pt x="635508" y="88487"/>
                    </a:cubicBezTo>
                    <a:cubicBezTo>
                      <a:pt x="671131" y="97441"/>
                      <a:pt x="705517" y="117729"/>
                      <a:pt x="723805" y="149638"/>
                    </a:cubicBezTo>
                    <a:cubicBezTo>
                      <a:pt x="743712" y="184404"/>
                      <a:pt x="741616" y="227933"/>
                      <a:pt x="730282" y="266319"/>
                    </a:cubicBezTo>
                    <a:cubicBezTo>
                      <a:pt x="718947" y="304705"/>
                      <a:pt x="699421" y="340233"/>
                      <a:pt x="685324" y="377666"/>
                    </a:cubicBezTo>
                    <a:cubicBezTo>
                      <a:pt x="660368" y="443894"/>
                      <a:pt x="652729" y="515398"/>
                      <a:pt x="663130" y="585406"/>
                    </a:cubicBezTo>
                    <a:cubicBezTo>
                      <a:pt x="666331" y="615229"/>
                      <a:pt x="676370" y="643909"/>
                      <a:pt x="692467" y="669226"/>
                    </a:cubicBezTo>
                    <a:cubicBezTo>
                      <a:pt x="709003" y="694725"/>
                      <a:pt x="736625" y="710908"/>
                      <a:pt x="766953" y="712851"/>
                    </a:cubicBezTo>
                    <a:cubicBezTo>
                      <a:pt x="820388" y="713613"/>
                      <a:pt x="856964" y="661130"/>
                      <a:pt x="883444" y="614648"/>
                    </a:cubicBezTo>
                    <a:cubicBezTo>
                      <a:pt x="992124" y="424148"/>
                      <a:pt x="1109663" y="207931"/>
                      <a:pt x="1179195" y="0"/>
                    </a:cubicBezTo>
                    <a:close/>
                  </a:path>
                </a:pathLst>
              </a:custGeom>
              <a:solidFill>
                <a:schemeClr val="tx2">
                  <a:lumMod val="50000"/>
                </a:schemeClr>
              </a:solidFill>
              <a:ln w="9525" cap="flat">
                <a:noFill/>
                <a:prstDash val="solid"/>
                <a:miter/>
              </a:ln>
            </p:spPr>
            <p:txBody>
              <a:bodyPr rtlCol="0" anchor="ctr"/>
              <a:lstStyle/>
              <a:p>
                <a:endParaRPr lang="zh-CN" altLang="en-US"/>
              </a:p>
            </p:txBody>
          </p:sp>
          <p:sp>
            <p:nvSpPr>
              <p:cNvPr id="173" name="任意多边形: 形状 172">
                <a:extLst>
                  <a:ext uri="{FF2B5EF4-FFF2-40B4-BE49-F238E27FC236}">
                    <a16:creationId xmlns:a16="http://schemas.microsoft.com/office/drawing/2014/main" id="{C3A012DF-3DAE-BD2B-CBD6-FB62D7F4C63C}"/>
                  </a:ext>
                </a:extLst>
              </p:cNvPr>
              <p:cNvSpPr/>
              <p:nvPr/>
            </p:nvSpPr>
            <p:spPr>
              <a:xfrm>
                <a:off x="3072105" y="4339366"/>
                <a:ext cx="4953" cy="1110138"/>
              </a:xfrm>
              <a:custGeom>
                <a:avLst/>
                <a:gdLst>
                  <a:gd name="connsiteX0" fmla="*/ 2476 w 4953"/>
                  <a:gd name="connsiteY0" fmla="*/ 1110139 h 1110138"/>
                  <a:gd name="connsiteX1" fmla="*/ 0 w 4953"/>
                  <a:gd name="connsiteY1" fmla="*/ 555117 h 1110138"/>
                  <a:gd name="connsiteX2" fmla="*/ 2476 w 4953"/>
                  <a:gd name="connsiteY2" fmla="*/ 0 h 1110138"/>
                  <a:gd name="connsiteX3" fmla="*/ 4953 w 4953"/>
                  <a:gd name="connsiteY3" fmla="*/ 555117 h 1110138"/>
                  <a:gd name="connsiteX4" fmla="*/ 2476 w 4953"/>
                  <a:gd name="connsiteY4" fmla="*/ 1110139 h 1110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53" h="1110138">
                    <a:moveTo>
                      <a:pt x="2476" y="1110139"/>
                    </a:moveTo>
                    <a:cubicBezTo>
                      <a:pt x="1048" y="1110139"/>
                      <a:pt x="0" y="861631"/>
                      <a:pt x="0" y="555117"/>
                    </a:cubicBezTo>
                    <a:cubicBezTo>
                      <a:pt x="0" y="248603"/>
                      <a:pt x="1048" y="0"/>
                      <a:pt x="2476" y="0"/>
                    </a:cubicBezTo>
                    <a:cubicBezTo>
                      <a:pt x="3905" y="0"/>
                      <a:pt x="4953" y="248507"/>
                      <a:pt x="4953" y="555117"/>
                    </a:cubicBezTo>
                    <a:cubicBezTo>
                      <a:pt x="4953" y="861727"/>
                      <a:pt x="3810" y="1110139"/>
                      <a:pt x="2476" y="1110139"/>
                    </a:cubicBezTo>
                    <a:close/>
                  </a:path>
                </a:pathLst>
              </a:custGeom>
              <a:solidFill>
                <a:srgbClr val="455A64"/>
              </a:solidFill>
              <a:ln w="9525" cap="flat">
                <a:solidFill>
                  <a:schemeClr val="tx2">
                    <a:lumMod val="50000"/>
                  </a:schemeClr>
                </a:solidFill>
                <a:prstDash val="solid"/>
                <a:miter/>
              </a:ln>
            </p:spPr>
            <p:txBody>
              <a:bodyPr rtlCol="0" anchor="ctr"/>
              <a:lstStyle/>
              <a:p>
                <a:endParaRPr lang="zh-CN" altLang="en-US" dirty="0"/>
              </a:p>
            </p:txBody>
          </p:sp>
          <p:sp>
            <p:nvSpPr>
              <p:cNvPr id="174" name="任意多边形: 形状 173">
                <a:extLst>
                  <a:ext uri="{FF2B5EF4-FFF2-40B4-BE49-F238E27FC236}">
                    <a16:creationId xmlns:a16="http://schemas.microsoft.com/office/drawing/2014/main" id="{7398FA6B-3DA9-414F-0A67-7069672B40D2}"/>
                  </a:ext>
                </a:extLst>
              </p:cNvPr>
              <p:cNvSpPr/>
              <p:nvPr/>
            </p:nvSpPr>
            <p:spPr>
              <a:xfrm>
                <a:off x="2577852" y="2740309"/>
                <a:ext cx="1444928" cy="1364265"/>
              </a:xfrm>
              <a:custGeom>
                <a:avLst/>
                <a:gdLst>
                  <a:gd name="connsiteX0" fmla="*/ 1072898 w 1444928"/>
                  <a:gd name="connsiteY0" fmla="*/ 765238 h 1364265"/>
                  <a:gd name="connsiteX1" fmla="*/ 985077 w 1444928"/>
                  <a:gd name="connsiteY1" fmla="*/ 644843 h 1364265"/>
                  <a:gd name="connsiteX2" fmla="*/ 930785 w 1444928"/>
                  <a:gd name="connsiteY2" fmla="*/ 427673 h 1364265"/>
                  <a:gd name="connsiteX3" fmla="*/ 912592 w 1444928"/>
                  <a:gd name="connsiteY3" fmla="*/ 387096 h 1364265"/>
                  <a:gd name="connsiteX4" fmla="*/ 790672 w 1444928"/>
                  <a:gd name="connsiteY4" fmla="*/ 269462 h 1364265"/>
                  <a:gd name="connsiteX5" fmla="*/ 674943 w 1444928"/>
                  <a:gd name="connsiteY5" fmla="*/ 204407 h 1364265"/>
                  <a:gd name="connsiteX6" fmla="*/ 647321 w 1444928"/>
                  <a:gd name="connsiteY6" fmla="*/ 142875 h 1364265"/>
                  <a:gd name="connsiteX7" fmla="*/ 369381 w 1444928"/>
                  <a:gd name="connsiteY7" fmla="*/ 0 h 1364265"/>
                  <a:gd name="connsiteX8" fmla="*/ 294038 w 1444928"/>
                  <a:gd name="connsiteY8" fmla="*/ 133350 h 1364265"/>
                  <a:gd name="connsiteX9" fmla="*/ 86869 w 1444928"/>
                  <a:gd name="connsiteY9" fmla="*/ 232696 h 1364265"/>
                  <a:gd name="connsiteX10" fmla="*/ 98871 w 1444928"/>
                  <a:gd name="connsiteY10" fmla="*/ 830866 h 1364265"/>
                  <a:gd name="connsiteX11" fmla="*/ 6193 w 1444928"/>
                  <a:gd name="connsiteY11" fmla="*/ 1218533 h 1364265"/>
                  <a:gd name="connsiteX12" fmla="*/ 11336 w 1444928"/>
                  <a:gd name="connsiteY12" fmla="*/ 1364266 h 1364265"/>
                  <a:gd name="connsiteX13" fmla="*/ 147639 w 1444928"/>
                  <a:gd name="connsiteY13" fmla="*/ 1193292 h 1364265"/>
                  <a:gd name="connsiteX14" fmla="*/ 349760 w 1444928"/>
                  <a:gd name="connsiteY14" fmla="*/ 1116616 h 1364265"/>
                  <a:gd name="connsiteX15" fmla="*/ 920402 w 1444928"/>
                  <a:gd name="connsiteY15" fmla="*/ 1119188 h 1364265"/>
                  <a:gd name="connsiteX16" fmla="*/ 897447 w 1444928"/>
                  <a:gd name="connsiteY16" fmla="*/ 959358 h 1364265"/>
                  <a:gd name="connsiteX17" fmla="*/ 1359124 w 1444928"/>
                  <a:gd name="connsiteY17" fmla="*/ 1048703 h 1364265"/>
                  <a:gd name="connsiteX18" fmla="*/ 1444849 w 1444928"/>
                  <a:gd name="connsiteY18" fmla="*/ 890778 h 1364265"/>
                  <a:gd name="connsiteX19" fmla="*/ 1072898 w 1444928"/>
                  <a:gd name="connsiteY19" fmla="*/ 765238 h 136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444928" h="1364265">
                    <a:moveTo>
                      <a:pt x="1072898" y="765238"/>
                    </a:moveTo>
                    <a:cubicBezTo>
                      <a:pt x="1068707" y="737235"/>
                      <a:pt x="985077" y="644843"/>
                      <a:pt x="985077" y="644843"/>
                    </a:cubicBezTo>
                    <a:cubicBezTo>
                      <a:pt x="985077" y="644843"/>
                      <a:pt x="943358" y="477107"/>
                      <a:pt x="930785" y="427673"/>
                    </a:cubicBezTo>
                    <a:cubicBezTo>
                      <a:pt x="926603" y="413385"/>
                      <a:pt x="920478" y="399726"/>
                      <a:pt x="912592" y="387096"/>
                    </a:cubicBezTo>
                    <a:cubicBezTo>
                      <a:pt x="883017" y="337833"/>
                      <a:pt x="840964" y="297256"/>
                      <a:pt x="790672" y="269462"/>
                    </a:cubicBezTo>
                    <a:lnTo>
                      <a:pt x="674943" y="204407"/>
                    </a:lnTo>
                    <a:lnTo>
                      <a:pt x="647321" y="142875"/>
                    </a:lnTo>
                    <a:lnTo>
                      <a:pt x="369381" y="0"/>
                    </a:lnTo>
                    <a:lnTo>
                      <a:pt x="294038" y="133350"/>
                    </a:lnTo>
                    <a:cubicBezTo>
                      <a:pt x="294038" y="133350"/>
                      <a:pt x="111063" y="191453"/>
                      <a:pt x="86869" y="232696"/>
                    </a:cubicBezTo>
                    <a:cubicBezTo>
                      <a:pt x="62676" y="273939"/>
                      <a:pt x="98871" y="830866"/>
                      <a:pt x="98871" y="830866"/>
                    </a:cubicBezTo>
                    <a:cubicBezTo>
                      <a:pt x="98871" y="830866"/>
                      <a:pt x="22671" y="1152049"/>
                      <a:pt x="6193" y="1218533"/>
                    </a:cubicBezTo>
                    <a:cubicBezTo>
                      <a:pt x="-10286" y="1285018"/>
                      <a:pt x="11336" y="1364266"/>
                      <a:pt x="11336" y="1364266"/>
                    </a:cubicBezTo>
                    <a:lnTo>
                      <a:pt x="147639" y="1193292"/>
                    </a:lnTo>
                    <a:cubicBezTo>
                      <a:pt x="190025" y="1140143"/>
                      <a:pt x="282989" y="1115663"/>
                      <a:pt x="349760" y="1116616"/>
                    </a:cubicBezTo>
                    <a:lnTo>
                      <a:pt x="920402" y="1119188"/>
                    </a:lnTo>
                    <a:lnTo>
                      <a:pt x="897447" y="959358"/>
                    </a:lnTo>
                    <a:lnTo>
                      <a:pt x="1359124" y="1048703"/>
                    </a:lnTo>
                    <a:cubicBezTo>
                      <a:pt x="1359124" y="1048703"/>
                      <a:pt x="1438467" y="893826"/>
                      <a:pt x="1444849" y="890778"/>
                    </a:cubicBezTo>
                    <a:cubicBezTo>
                      <a:pt x="1451231" y="887730"/>
                      <a:pt x="1072898" y="765238"/>
                      <a:pt x="1072898" y="765238"/>
                    </a:cubicBezTo>
                    <a:close/>
                  </a:path>
                </a:pathLst>
              </a:custGeom>
              <a:solidFill>
                <a:schemeClr val="accent2"/>
              </a:solidFill>
              <a:ln w="9525" cap="flat">
                <a:noFill/>
                <a:prstDash val="solid"/>
                <a:miter/>
              </a:ln>
            </p:spPr>
            <p:txBody>
              <a:bodyPr rtlCol="0" anchor="ctr"/>
              <a:lstStyle/>
              <a:p>
                <a:endParaRPr lang="zh-CN" altLang="en-US"/>
              </a:p>
            </p:txBody>
          </p:sp>
          <p:sp>
            <p:nvSpPr>
              <p:cNvPr id="175" name="任意多边形: 形状 174">
                <a:extLst>
                  <a:ext uri="{FF2B5EF4-FFF2-40B4-BE49-F238E27FC236}">
                    <a16:creationId xmlns:a16="http://schemas.microsoft.com/office/drawing/2014/main" id="{DF963CE7-6531-7F89-39EF-95FF4BBFFF6F}"/>
                  </a:ext>
                </a:extLst>
              </p:cNvPr>
              <p:cNvSpPr/>
              <p:nvPr/>
            </p:nvSpPr>
            <p:spPr>
              <a:xfrm>
                <a:off x="2935119" y="2925470"/>
                <a:ext cx="388446" cy="904784"/>
              </a:xfrm>
              <a:custGeom>
                <a:avLst/>
                <a:gdLst>
                  <a:gd name="connsiteX0" fmla="*/ 303 w 388446"/>
                  <a:gd name="connsiteY0" fmla="*/ 100 h 904784"/>
                  <a:gd name="connsiteX1" fmla="*/ 78026 w 388446"/>
                  <a:gd name="connsiteY1" fmla="*/ 243083 h 904784"/>
                  <a:gd name="connsiteX2" fmla="*/ 114888 w 388446"/>
                  <a:gd name="connsiteY2" fmla="*/ 453299 h 904784"/>
                  <a:gd name="connsiteX3" fmla="*/ 114888 w 388446"/>
                  <a:gd name="connsiteY3" fmla="*/ 904784 h 904784"/>
                  <a:gd name="connsiteX4" fmla="*/ 388446 w 388446"/>
                  <a:gd name="connsiteY4" fmla="*/ 886211 h 904784"/>
                  <a:gd name="connsiteX5" fmla="*/ 347584 w 388446"/>
                  <a:gd name="connsiteY5" fmla="*/ 588840 h 904784"/>
                  <a:gd name="connsiteX6" fmla="*/ 304912 w 388446"/>
                  <a:gd name="connsiteY6" fmla="*/ 324045 h 904784"/>
                  <a:gd name="connsiteX7" fmla="*/ 266812 w 388446"/>
                  <a:gd name="connsiteY7" fmla="*/ 76395 h 904784"/>
                  <a:gd name="connsiteX8" fmla="*/ 303 w 388446"/>
                  <a:gd name="connsiteY8" fmla="*/ 100 h 904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8446" h="904784">
                    <a:moveTo>
                      <a:pt x="303" y="100"/>
                    </a:moveTo>
                    <a:cubicBezTo>
                      <a:pt x="-3698" y="-3996"/>
                      <a:pt x="32497" y="118400"/>
                      <a:pt x="78026" y="243083"/>
                    </a:cubicBezTo>
                    <a:cubicBezTo>
                      <a:pt x="102525" y="310463"/>
                      <a:pt x="114993" y="381614"/>
                      <a:pt x="114888" y="453299"/>
                    </a:cubicBezTo>
                    <a:lnTo>
                      <a:pt x="114888" y="904784"/>
                    </a:lnTo>
                    <a:lnTo>
                      <a:pt x="388446" y="886211"/>
                    </a:lnTo>
                    <a:lnTo>
                      <a:pt x="347584" y="588840"/>
                    </a:lnTo>
                    <a:cubicBezTo>
                      <a:pt x="347584" y="588840"/>
                      <a:pt x="314246" y="397007"/>
                      <a:pt x="304912" y="324045"/>
                    </a:cubicBezTo>
                    <a:cubicBezTo>
                      <a:pt x="296339" y="257370"/>
                      <a:pt x="266812" y="76395"/>
                      <a:pt x="266812" y="76395"/>
                    </a:cubicBezTo>
                    <a:cubicBezTo>
                      <a:pt x="266812" y="76395"/>
                      <a:pt x="114888" y="116781"/>
                      <a:pt x="303" y="100"/>
                    </a:cubicBezTo>
                    <a:close/>
                  </a:path>
                </a:pathLst>
              </a:custGeom>
              <a:solidFill>
                <a:schemeClr val="bg1"/>
              </a:solidFill>
              <a:ln w="9525" cap="flat">
                <a:noFill/>
                <a:prstDash val="solid"/>
                <a:miter/>
              </a:ln>
            </p:spPr>
            <p:txBody>
              <a:bodyPr rtlCol="0" anchor="ctr"/>
              <a:lstStyle/>
              <a:p>
                <a:endParaRPr lang="zh-CN" altLang="en-US"/>
              </a:p>
            </p:txBody>
          </p:sp>
          <p:sp>
            <p:nvSpPr>
              <p:cNvPr id="176" name="任意多边形: 形状 175">
                <a:extLst>
                  <a:ext uri="{FF2B5EF4-FFF2-40B4-BE49-F238E27FC236}">
                    <a16:creationId xmlns:a16="http://schemas.microsoft.com/office/drawing/2014/main" id="{60FFE7C4-1956-3664-95F6-9F752E903F9C}"/>
                  </a:ext>
                </a:extLst>
              </p:cNvPr>
              <p:cNvSpPr/>
              <p:nvPr/>
            </p:nvSpPr>
            <p:spPr>
              <a:xfrm>
                <a:off x="3542224" y="3503797"/>
                <a:ext cx="113478" cy="113764"/>
              </a:xfrm>
              <a:custGeom>
                <a:avLst/>
                <a:gdLst>
                  <a:gd name="connsiteX0" fmla="*/ 321 w 113478"/>
                  <a:gd name="connsiteY0" fmla="*/ 113764 h 113764"/>
                  <a:gd name="connsiteX1" fmla="*/ 321 w 113478"/>
                  <a:gd name="connsiteY1" fmla="*/ 106811 h 113764"/>
                  <a:gd name="connsiteX2" fmla="*/ 3941 w 113478"/>
                  <a:gd name="connsiteY2" fmla="*/ 88428 h 113764"/>
                  <a:gd name="connsiteX3" fmla="*/ 35183 w 113478"/>
                  <a:gd name="connsiteY3" fmla="*/ 35373 h 113764"/>
                  <a:gd name="connsiteX4" fmla="*/ 88237 w 113478"/>
                  <a:gd name="connsiteY4" fmla="*/ 3941 h 113764"/>
                  <a:gd name="connsiteX5" fmla="*/ 106620 w 113478"/>
                  <a:gd name="connsiteY5" fmla="*/ 321 h 113764"/>
                  <a:gd name="connsiteX6" fmla="*/ 113478 w 113478"/>
                  <a:gd name="connsiteY6" fmla="*/ 321 h 113764"/>
                  <a:gd name="connsiteX7" fmla="*/ 89285 w 113478"/>
                  <a:gd name="connsiteY7" fmla="*/ 7275 h 113764"/>
                  <a:gd name="connsiteX8" fmla="*/ 7275 w 113478"/>
                  <a:gd name="connsiteY8" fmla="*/ 89476 h 113764"/>
                  <a:gd name="connsiteX9" fmla="*/ 321 w 113478"/>
                  <a:gd name="connsiteY9" fmla="*/ 113764 h 113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3478" h="113764">
                    <a:moveTo>
                      <a:pt x="321" y="113764"/>
                    </a:moveTo>
                    <a:cubicBezTo>
                      <a:pt x="-107" y="111469"/>
                      <a:pt x="-107" y="109106"/>
                      <a:pt x="321" y="106811"/>
                    </a:cubicBezTo>
                    <a:cubicBezTo>
                      <a:pt x="950" y="100582"/>
                      <a:pt x="2160" y="94428"/>
                      <a:pt x="3941" y="88428"/>
                    </a:cubicBezTo>
                    <a:cubicBezTo>
                      <a:pt x="9723" y="68397"/>
                      <a:pt x="20467" y="50147"/>
                      <a:pt x="35183" y="35373"/>
                    </a:cubicBezTo>
                    <a:cubicBezTo>
                      <a:pt x="49975" y="20648"/>
                      <a:pt x="68215" y="9837"/>
                      <a:pt x="88237" y="3941"/>
                    </a:cubicBezTo>
                    <a:cubicBezTo>
                      <a:pt x="94238" y="2160"/>
                      <a:pt x="100391" y="950"/>
                      <a:pt x="106620" y="321"/>
                    </a:cubicBezTo>
                    <a:cubicBezTo>
                      <a:pt x="108887" y="-107"/>
                      <a:pt x="111211" y="-107"/>
                      <a:pt x="113478" y="321"/>
                    </a:cubicBezTo>
                    <a:cubicBezTo>
                      <a:pt x="113478" y="1179"/>
                      <a:pt x="103953" y="2226"/>
                      <a:pt x="89285" y="7275"/>
                    </a:cubicBezTo>
                    <a:cubicBezTo>
                      <a:pt x="50699" y="20514"/>
                      <a:pt x="20419" y="50861"/>
                      <a:pt x="7275" y="89476"/>
                    </a:cubicBezTo>
                    <a:cubicBezTo>
                      <a:pt x="2226" y="104239"/>
                      <a:pt x="1179" y="113764"/>
                      <a:pt x="321" y="113764"/>
                    </a:cubicBezTo>
                    <a:close/>
                  </a:path>
                </a:pathLst>
              </a:custGeom>
              <a:solidFill>
                <a:srgbClr val="263238"/>
              </a:solidFill>
              <a:ln w="9525" cap="flat">
                <a:noFill/>
                <a:prstDash val="solid"/>
                <a:miter/>
              </a:ln>
            </p:spPr>
            <p:txBody>
              <a:bodyPr rtlCol="0" anchor="ctr"/>
              <a:lstStyle/>
              <a:p>
                <a:endParaRPr lang="zh-CN" altLang="en-US"/>
              </a:p>
            </p:txBody>
          </p:sp>
          <p:sp>
            <p:nvSpPr>
              <p:cNvPr id="177" name="任意多边形: 形状 176">
                <a:extLst>
                  <a:ext uri="{FF2B5EF4-FFF2-40B4-BE49-F238E27FC236}">
                    <a16:creationId xmlns:a16="http://schemas.microsoft.com/office/drawing/2014/main" id="{3144DA11-E2CB-2C03-6DAD-604FE1B8C253}"/>
                  </a:ext>
                </a:extLst>
              </p:cNvPr>
              <p:cNvSpPr/>
              <p:nvPr/>
            </p:nvSpPr>
            <p:spPr>
              <a:xfrm>
                <a:off x="3556642" y="3496451"/>
                <a:ext cx="84962" cy="13118"/>
              </a:xfrm>
              <a:custGeom>
                <a:avLst/>
                <a:gdLst>
                  <a:gd name="connsiteX0" fmla="*/ 0 w 84962"/>
                  <a:gd name="connsiteY0" fmla="*/ 12907 h 13118"/>
                  <a:gd name="connsiteX1" fmla="*/ 41815 w 84962"/>
                  <a:gd name="connsiteY1" fmla="*/ 810 h 13118"/>
                  <a:gd name="connsiteX2" fmla="*/ 84963 w 84962"/>
                  <a:gd name="connsiteY2" fmla="*/ 5954 h 13118"/>
                  <a:gd name="connsiteX3" fmla="*/ 42196 w 84962"/>
                  <a:gd name="connsiteY3" fmla="*/ 5954 h 13118"/>
                  <a:gd name="connsiteX4" fmla="*/ 0 w 84962"/>
                  <a:gd name="connsiteY4" fmla="*/ 12907 h 131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962" h="13118">
                    <a:moveTo>
                      <a:pt x="0" y="12907"/>
                    </a:moveTo>
                    <a:cubicBezTo>
                      <a:pt x="12706" y="5449"/>
                      <a:pt x="27089" y="1286"/>
                      <a:pt x="41815" y="810"/>
                    </a:cubicBezTo>
                    <a:cubicBezTo>
                      <a:pt x="56397" y="-1209"/>
                      <a:pt x="71256" y="562"/>
                      <a:pt x="84963" y="5954"/>
                    </a:cubicBezTo>
                    <a:cubicBezTo>
                      <a:pt x="84963" y="7478"/>
                      <a:pt x="65913" y="3763"/>
                      <a:pt x="42196" y="5954"/>
                    </a:cubicBezTo>
                    <a:cubicBezTo>
                      <a:pt x="18479" y="8144"/>
                      <a:pt x="571" y="14336"/>
                      <a:pt x="0" y="12907"/>
                    </a:cubicBezTo>
                    <a:close/>
                  </a:path>
                </a:pathLst>
              </a:custGeom>
              <a:solidFill>
                <a:srgbClr val="263238"/>
              </a:solidFill>
              <a:ln w="9525" cap="flat">
                <a:noFill/>
                <a:prstDash val="solid"/>
                <a:miter/>
              </a:ln>
            </p:spPr>
            <p:txBody>
              <a:bodyPr rtlCol="0" anchor="ctr"/>
              <a:lstStyle/>
              <a:p>
                <a:endParaRPr lang="zh-CN" altLang="en-US"/>
              </a:p>
            </p:txBody>
          </p:sp>
          <p:sp>
            <p:nvSpPr>
              <p:cNvPr id="178" name="任意多边形: 形状 177">
                <a:extLst>
                  <a:ext uri="{FF2B5EF4-FFF2-40B4-BE49-F238E27FC236}">
                    <a16:creationId xmlns:a16="http://schemas.microsoft.com/office/drawing/2014/main" id="{15D2E54F-CC0B-8FEC-4087-9D4F482196FF}"/>
                  </a:ext>
                </a:extLst>
              </p:cNvPr>
              <p:cNvSpPr/>
              <p:nvPr/>
            </p:nvSpPr>
            <p:spPr>
              <a:xfrm>
                <a:off x="2625383" y="3755769"/>
                <a:ext cx="388238" cy="101368"/>
              </a:xfrm>
              <a:custGeom>
                <a:avLst/>
                <a:gdLst>
                  <a:gd name="connsiteX0" fmla="*/ 23813 w 388238"/>
                  <a:gd name="connsiteY0" fmla="*/ 0 h 101368"/>
                  <a:gd name="connsiteX1" fmla="*/ 0 w 388238"/>
                  <a:gd name="connsiteY1" fmla="*/ 26860 h 101368"/>
                  <a:gd name="connsiteX2" fmla="*/ 96393 w 388238"/>
                  <a:gd name="connsiteY2" fmla="*/ 90678 h 101368"/>
                  <a:gd name="connsiteX3" fmla="*/ 212693 w 388238"/>
                  <a:gd name="connsiteY3" fmla="*/ 101155 h 101368"/>
                  <a:gd name="connsiteX4" fmla="*/ 259747 w 388238"/>
                  <a:gd name="connsiteY4" fmla="*/ 96679 h 101368"/>
                  <a:gd name="connsiteX5" fmla="*/ 305752 w 388238"/>
                  <a:gd name="connsiteY5" fmla="*/ 82487 h 101368"/>
                  <a:gd name="connsiteX6" fmla="*/ 337661 w 388238"/>
                  <a:gd name="connsiteY6" fmla="*/ 87058 h 101368"/>
                  <a:gd name="connsiteX7" fmla="*/ 369665 w 388238"/>
                  <a:gd name="connsiteY7" fmla="*/ 87535 h 101368"/>
                  <a:gd name="connsiteX8" fmla="*/ 388239 w 388238"/>
                  <a:gd name="connsiteY8" fmla="*/ 64008 h 101368"/>
                  <a:gd name="connsiteX9" fmla="*/ 23813 w 388238"/>
                  <a:gd name="connsiteY9" fmla="*/ 0 h 101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8238" h="101368">
                    <a:moveTo>
                      <a:pt x="23813" y="0"/>
                    </a:moveTo>
                    <a:lnTo>
                      <a:pt x="0" y="26860"/>
                    </a:lnTo>
                    <a:cubicBezTo>
                      <a:pt x="24832" y="57512"/>
                      <a:pt x="58483" y="79791"/>
                      <a:pt x="96393" y="90678"/>
                    </a:cubicBezTo>
                    <a:cubicBezTo>
                      <a:pt x="134607" y="98784"/>
                      <a:pt x="173650" y="102308"/>
                      <a:pt x="212693" y="101155"/>
                    </a:cubicBezTo>
                    <a:cubicBezTo>
                      <a:pt x="228514" y="101917"/>
                      <a:pt x="244354" y="100412"/>
                      <a:pt x="259747" y="96679"/>
                    </a:cubicBezTo>
                    <a:cubicBezTo>
                      <a:pt x="275272" y="92202"/>
                      <a:pt x="289655" y="83439"/>
                      <a:pt x="305752" y="82487"/>
                    </a:cubicBezTo>
                    <a:cubicBezTo>
                      <a:pt x="316544" y="82534"/>
                      <a:pt x="327288" y="84077"/>
                      <a:pt x="337661" y="87058"/>
                    </a:cubicBezTo>
                    <a:cubicBezTo>
                      <a:pt x="348101" y="90021"/>
                      <a:pt x="359140" y="90183"/>
                      <a:pt x="369665" y="87535"/>
                    </a:cubicBezTo>
                    <a:cubicBezTo>
                      <a:pt x="380362" y="84639"/>
                      <a:pt x="387906" y="75086"/>
                      <a:pt x="388239" y="64008"/>
                    </a:cubicBezTo>
                    <a:cubicBezTo>
                      <a:pt x="269491" y="29299"/>
                      <a:pt x="147275" y="7839"/>
                      <a:pt x="23813" y="0"/>
                    </a:cubicBezTo>
                    <a:close/>
                  </a:path>
                </a:pathLst>
              </a:custGeom>
              <a:solidFill>
                <a:srgbClr val="000000"/>
              </a:solidFill>
              <a:ln w="9525" cap="flat">
                <a:noFill/>
                <a:prstDash val="solid"/>
                <a:miter/>
              </a:ln>
            </p:spPr>
            <p:txBody>
              <a:bodyPr rtlCol="0" anchor="ctr"/>
              <a:lstStyle/>
              <a:p>
                <a:endParaRPr lang="zh-CN" altLang="en-US"/>
              </a:p>
            </p:txBody>
          </p:sp>
          <p:sp>
            <p:nvSpPr>
              <p:cNvPr id="179" name="任意多边形: 形状 178">
                <a:extLst>
                  <a:ext uri="{FF2B5EF4-FFF2-40B4-BE49-F238E27FC236}">
                    <a16:creationId xmlns:a16="http://schemas.microsoft.com/office/drawing/2014/main" id="{F67CCCD9-5BAD-072A-D87D-4E847BE21AFC}"/>
                  </a:ext>
                </a:extLst>
              </p:cNvPr>
              <p:cNvSpPr/>
              <p:nvPr/>
            </p:nvSpPr>
            <p:spPr>
              <a:xfrm>
                <a:off x="2947899" y="3684237"/>
                <a:ext cx="487899" cy="159353"/>
              </a:xfrm>
              <a:custGeom>
                <a:avLst/>
                <a:gdLst>
                  <a:gd name="connsiteX0" fmla="*/ 482346 w 487899"/>
                  <a:gd name="connsiteY0" fmla="*/ 106013 h 159353"/>
                  <a:gd name="connsiteX1" fmla="*/ 415671 w 487899"/>
                  <a:gd name="connsiteY1" fmla="*/ 34766 h 159353"/>
                  <a:gd name="connsiteX2" fmla="*/ 277082 w 487899"/>
                  <a:gd name="connsiteY2" fmla="*/ 0 h 159353"/>
                  <a:gd name="connsiteX3" fmla="*/ 147542 w 487899"/>
                  <a:gd name="connsiteY3" fmla="*/ 38100 h 159353"/>
                  <a:gd name="connsiteX4" fmla="*/ 37433 w 487899"/>
                  <a:gd name="connsiteY4" fmla="*/ 8763 h 159353"/>
                  <a:gd name="connsiteX5" fmla="*/ 0 w 487899"/>
                  <a:gd name="connsiteY5" fmla="*/ 146113 h 159353"/>
                  <a:gd name="connsiteX6" fmla="*/ 192881 w 487899"/>
                  <a:gd name="connsiteY6" fmla="*/ 159353 h 159353"/>
                  <a:gd name="connsiteX7" fmla="*/ 413099 w 487899"/>
                  <a:gd name="connsiteY7" fmla="*/ 150495 h 159353"/>
                  <a:gd name="connsiteX8" fmla="*/ 417766 w 487899"/>
                  <a:gd name="connsiteY8" fmla="*/ 132493 h 159353"/>
                  <a:gd name="connsiteX9" fmla="*/ 459772 w 487899"/>
                  <a:gd name="connsiteY9" fmla="*/ 145066 h 159353"/>
                  <a:gd name="connsiteX10" fmla="*/ 481679 w 487899"/>
                  <a:gd name="connsiteY10" fmla="*/ 141065 h 159353"/>
                  <a:gd name="connsiteX11" fmla="*/ 482346 w 487899"/>
                  <a:gd name="connsiteY11" fmla="*/ 106013 h 159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7899" h="159353">
                    <a:moveTo>
                      <a:pt x="482346" y="106013"/>
                    </a:moveTo>
                    <a:lnTo>
                      <a:pt x="415671" y="34766"/>
                    </a:lnTo>
                    <a:lnTo>
                      <a:pt x="277082" y="0"/>
                    </a:lnTo>
                    <a:cubicBezTo>
                      <a:pt x="277082" y="0"/>
                      <a:pt x="150590" y="38100"/>
                      <a:pt x="147542" y="38100"/>
                    </a:cubicBezTo>
                    <a:cubicBezTo>
                      <a:pt x="144494" y="38100"/>
                      <a:pt x="37433" y="8763"/>
                      <a:pt x="37433" y="8763"/>
                    </a:cubicBezTo>
                    <a:lnTo>
                      <a:pt x="0" y="146113"/>
                    </a:lnTo>
                    <a:lnTo>
                      <a:pt x="192881" y="159353"/>
                    </a:lnTo>
                    <a:lnTo>
                      <a:pt x="413099" y="150495"/>
                    </a:lnTo>
                    <a:cubicBezTo>
                      <a:pt x="413099" y="150495"/>
                      <a:pt x="424624" y="139827"/>
                      <a:pt x="417766" y="132493"/>
                    </a:cubicBezTo>
                    <a:cubicBezTo>
                      <a:pt x="410908" y="125159"/>
                      <a:pt x="454628" y="144875"/>
                      <a:pt x="459772" y="145066"/>
                    </a:cubicBezTo>
                    <a:cubicBezTo>
                      <a:pt x="464915" y="145256"/>
                      <a:pt x="474821" y="149257"/>
                      <a:pt x="481679" y="141065"/>
                    </a:cubicBezTo>
                    <a:cubicBezTo>
                      <a:pt x="486346" y="134969"/>
                      <a:pt x="492633" y="116967"/>
                      <a:pt x="482346" y="106013"/>
                    </a:cubicBezTo>
                    <a:close/>
                  </a:path>
                </a:pathLst>
              </a:custGeom>
              <a:solidFill>
                <a:srgbClr val="FFBE9D"/>
              </a:solidFill>
              <a:ln w="9525" cap="flat">
                <a:noFill/>
                <a:prstDash val="solid"/>
                <a:miter/>
              </a:ln>
            </p:spPr>
            <p:txBody>
              <a:bodyPr rtlCol="0" anchor="ctr"/>
              <a:lstStyle/>
              <a:p>
                <a:endParaRPr lang="zh-CN" altLang="en-US"/>
              </a:p>
            </p:txBody>
          </p:sp>
          <p:sp>
            <p:nvSpPr>
              <p:cNvPr id="180" name="任意多边形: 形状 179">
                <a:extLst>
                  <a:ext uri="{FF2B5EF4-FFF2-40B4-BE49-F238E27FC236}">
                    <a16:creationId xmlns:a16="http://schemas.microsoft.com/office/drawing/2014/main" id="{BB46D4BB-7813-C923-C322-2CE4D2A80586}"/>
                  </a:ext>
                </a:extLst>
              </p:cNvPr>
              <p:cNvSpPr/>
              <p:nvPr/>
            </p:nvSpPr>
            <p:spPr>
              <a:xfrm>
                <a:off x="3215457" y="3777489"/>
                <a:ext cx="150209" cy="38763"/>
              </a:xfrm>
              <a:custGeom>
                <a:avLst/>
                <a:gdLst>
                  <a:gd name="connsiteX0" fmla="*/ 150209 w 150209"/>
                  <a:gd name="connsiteY0" fmla="*/ 38763 h 38763"/>
                  <a:gd name="connsiteX1" fmla="*/ 128302 w 150209"/>
                  <a:gd name="connsiteY1" fmla="*/ 32477 h 38763"/>
                  <a:gd name="connsiteX2" fmla="*/ 75724 w 150209"/>
                  <a:gd name="connsiteY2" fmla="*/ 17237 h 38763"/>
                  <a:gd name="connsiteX3" fmla="*/ 22193 w 150209"/>
                  <a:gd name="connsiteY3" fmla="*/ 5331 h 38763"/>
                  <a:gd name="connsiteX4" fmla="*/ 0 w 150209"/>
                  <a:gd name="connsiteY4" fmla="*/ 92 h 38763"/>
                  <a:gd name="connsiteX5" fmla="*/ 22765 w 150209"/>
                  <a:gd name="connsiteY5" fmla="*/ 1807 h 38763"/>
                  <a:gd name="connsiteX6" fmla="*/ 76867 w 150209"/>
                  <a:gd name="connsiteY6" fmla="*/ 12475 h 38763"/>
                  <a:gd name="connsiteX7" fmla="*/ 129445 w 150209"/>
                  <a:gd name="connsiteY7" fmla="*/ 29238 h 38763"/>
                  <a:gd name="connsiteX8" fmla="*/ 150209 w 150209"/>
                  <a:gd name="connsiteY8" fmla="*/ 38763 h 38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0209" h="38763">
                    <a:moveTo>
                      <a:pt x="150209" y="38763"/>
                    </a:moveTo>
                    <a:cubicBezTo>
                      <a:pt x="142732" y="37354"/>
                      <a:pt x="135398" y="35249"/>
                      <a:pt x="128302" y="32477"/>
                    </a:cubicBezTo>
                    <a:cubicBezTo>
                      <a:pt x="114967" y="28286"/>
                      <a:pt x="96393" y="22952"/>
                      <a:pt x="75724" y="17237"/>
                    </a:cubicBezTo>
                    <a:cubicBezTo>
                      <a:pt x="55054" y="11522"/>
                      <a:pt x="36004" y="7712"/>
                      <a:pt x="22193" y="5331"/>
                    </a:cubicBezTo>
                    <a:cubicBezTo>
                      <a:pt x="14640" y="4340"/>
                      <a:pt x="7201" y="2588"/>
                      <a:pt x="0" y="92"/>
                    </a:cubicBezTo>
                    <a:cubicBezTo>
                      <a:pt x="7629" y="-241"/>
                      <a:pt x="15269" y="330"/>
                      <a:pt x="22765" y="1807"/>
                    </a:cubicBezTo>
                    <a:cubicBezTo>
                      <a:pt x="40986" y="4350"/>
                      <a:pt x="59046" y="7912"/>
                      <a:pt x="76867" y="12475"/>
                    </a:cubicBezTo>
                    <a:cubicBezTo>
                      <a:pt x="94717" y="16999"/>
                      <a:pt x="112271" y="22600"/>
                      <a:pt x="129445" y="29238"/>
                    </a:cubicBezTo>
                    <a:cubicBezTo>
                      <a:pt x="136741" y="31515"/>
                      <a:pt x="143723" y="34715"/>
                      <a:pt x="150209" y="38763"/>
                    </a:cubicBezTo>
                    <a:close/>
                  </a:path>
                </a:pathLst>
              </a:custGeom>
              <a:solidFill>
                <a:srgbClr val="EB996E"/>
              </a:solidFill>
              <a:ln w="9525" cap="flat">
                <a:noFill/>
                <a:prstDash val="solid"/>
                <a:miter/>
              </a:ln>
            </p:spPr>
            <p:txBody>
              <a:bodyPr rtlCol="0" anchor="ctr"/>
              <a:lstStyle/>
              <a:p>
                <a:endParaRPr lang="zh-CN" altLang="en-US"/>
              </a:p>
            </p:txBody>
          </p:sp>
          <p:sp>
            <p:nvSpPr>
              <p:cNvPr id="181" name="任意多边形: 形状 180">
                <a:extLst>
                  <a:ext uri="{FF2B5EF4-FFF2-40B4-BE49-F238E27FC236}">
                    <a16:creationId xmlns:a16="http://schemas.microsoft.com/office/drawing/2014/main" id="{86C36018-7DEA-5DA3-941B-0235F479E5C4}"/>
                  </a:ext>
                </a:extLst>
              </p:cNvPr>
              <p:cNvSpPr/>
              <p:nvPr/>
            </p:nvSpPr>
            <p:spPr>
              <a:xfrm>
                <a:off x="3218600" y="3736404"/>
                <a:ext cx="211645" cy="53845"/>
              </a:xfrm>
              <a:custGeom>
                <a:avLst/>
                <a:gdLst>
                  <a:gd name="connsiteX0" fmla="*/ 211645 w 211645"/>
                  <a:gd name="connsiteY0" fmla="*/ 53846 h 53845"/>
                  <a:gd name="connsiteX1" fmla="*/ 180975 w 211645"/>
                  <a:gd name="connsiteY1" fmla="*/ 44321 h 53845"/>
                  <a:gd name="connsiteX2" fmla="*/ 106680 w 211645"/>
                  <a:gd name="connsiteY2" fmla="*/ 22127 h 53845"/>
                  <a:gd name="connsiteX3" fmla="*/ 31813 w 211645"/>
                  <a:gd name="connsiteY3" fmla="*/ 3649 h 53845"/>
                  <a:gd name="connsiteX4" fmla="*/ 0 w 211645"/>
                  <a:gd name="connsiteY4" fmla="*/ 4887 h 53845"/>
                  <a:gd name="connsiteX5" fmla="*/ 8287 w 211645"/>
                  <a:gd name="connsiteY5" fmla="*/ 2030 h 53845"/>
                  <a:gd name="connsiteX6" fmla="*/ 32004 w 211645"/>
                  <a:gd name="connsiteY6" fmla="*/ 125 h 53845"/>
                  <a:gd name="connsiteX7" fmla="*/ 108204 w 211645"/>
                  <a:gd name="connsiteY7" fmla="*/ 17365 h 53845"/>
                  <a:gd name="connsiteX8" fmla="*/ 182309 w 211645"/>
                  <a:gd name="connsiteY8" fmla="*/ 41082 h 53845"/>
                  <a:gd name="connsiteX9" fmla="*/ 204121 w 211645"/>
                  <a:gd name="connsiteY9" fmla="*/ 50131 h 53845"/>
                  <a:gd name="connsiteX10" fmla="*/ 211645 w 211645"/>
                  <a:gd name="connsiteY10" fmla="*/ 53846 h 53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1645" h="53845">
                    <a:moveTo>
                      <a:pt x="211645" y="53846"/>
                    </a:moveTo>
                    <a:cubicBezTo>
                      <a:pt x="201263" y="51217"/>
                      <a:pt x="191024" y="48045"/>
                      <a:pt x="180975" y="44321"/>
                    </a:cubicBezTo>
                    <a:cubicBezTo>
                      <a:pt x="161925" y="38034"/>
                      <a:pt x="135922" y="30224"/>
                      <a:pt x="106680" y="22127"/>
                    </a:cubicBezTo>
                    <a:cubicBezTo>
                      <a:pt x="77438" y="14031"/>
                      <a:pt x="51530" y="4792"/>
                      <a:pt x="31813" y="3649"/>
                    </a:cubicBezTo>
                    <a:cubicBezTo>
                      <a:pt x="21193" y="3106"/>
                      <a:pt x="10544" y="3516"/>
                      <a:pt x="0" y="4887"/>
                    </a:cubicBezTo>
                    <a:cubicBezTo>
                      <a:pt x="2581" y="3468"/>
                      <a:pt x="5382" y="2506"/>
                      <a:pt x="8287" y="2030"/>
                    </a:cubicBezTo>
                    <a:cubicBezTo>
                      <a:pt x="16069" y="344"/>
                      <a:pt x="24051" y="-294"/>
                      <a:pt x="32004" y="125"/>
                    </a:cubicBezTo>
                    <a:cubicBezTo>
                      <a:pt x="52388" y="125"/>
                      <a:pt x="79629" y="8792"/>
                      <a:pt x="108204" y="17365"/>
                    </a:cubicBezTo>
                    <a:cubicBezTo>
                      <a:pt x="136779" y="25938"/>
                      <a:pt x="163640" y="33843"/>
                      <a:pt x="182309" y="41082"/>
                    </a:cubicBezTo>
                    <a:cubicBezTo>
                      <a:pt x="191834" y="44606"/>
                      <a:pt x="198977" y="47845"/>
                      <a:pt x="204121" y="50131"/>
                    </a:cubicBezTo>
                    <a:cubicBezTo>
                      <a:pt x="206797" y="50988"/>
                      <a:pt x="209331" y="52246"/>
                      <a:pt x="211645" y="53846"/>
                    </a:cubicBezTo>
                    <a:close/>
                  </a:path>
                </a:pathLst>
              </a:custGeom>
              <a:solidFill>
                <a:srgbClr val="EB996E"/>
              </a:solidFill>
              <a:ln w="9525" cap="flat">
                <a:noFill/>
                <a:prstDash val="solid"/>
                <a:miter/>
              </a:ln>
            </p:spPr>
            <p:txBody>
              <a:bodyPr rtlCol="0" anchor="ctr"/>
              <a:lstStyle/>
              <a:p>
                <a:endParaRPr lang="zh-CN" altLang="en-US"/>
              </a:p>
            </p:txBody>
          </p:sp>
          <p:sp>
            <p:nvSpPr>
              <p:cNvPr id="182" name="任意多边形: 形状 181">
                <a:extLst>
                  <a:ext uri="{FF2B5EF4-FFF2-40B4-BE49-F238E27FC236}">
                    <a16:creationId xmlns:a16="http://schemas.microsoft.com/office/drawing/2014/main" id="{CD280810-D688-C935-5787-CC3F0929FCE8}"/>
                  </a:ext>
                </a:extLst>
              </p:cNvPr>
              <p:cNvSpPr/>
              <p:nvPr/>
            </p:nvSpPr>
            <p:spPr>
              <a:xfrm>
                <a:off x="2430371" y="2973005"/>
                <a:ext cx="492573" cy="857249"/>
              </a:xfrm>
              <a:custGeom>
                <a:avLst/>
                <a:gdLst>
                  <a:gd name="connsiteX0" fmla="*/ 234350 w 492573"/>
                  <a:gd name="connsiteY0" fmla="*/ 0 h 857249"/>
                  <a:gd name="connsiteX1" fmla="*/ 110525 w 492573"/>
                  <a:gd name="connsiteY1" fmla="*/ 168878 h 857249"/>
                  <a:gd name="connsiteX2" fmla="*/ 2893 w 492573"/>
                  <a:gd name="connsiteY2" fmla="*/ 736568 h 857249"/>
                  <a:gd name="connsiteX3" fmla="*/ 442948 w 492573"/>
                  <a:gd name="connsiteY3" fmla="*/ 857250 h 857249"/>
                  <a:gd name="connsiteX4" fmla="*/ 492573 w 492573"/>
                  <a:gd name="connsiteY4" fmla="*/ 647700 h 857249"/>
                  <a:gd name="connsiteX5" fmla="*/ 279975 w 492573"/>
                  <a:gd name="connsiteY5" fmla="*/ 589502 h 857249"/>
                  <a:gd name="connsiteX6" fmla="*/ 285404 w 492573"/>
                  <a:gd name="connsiteY6" fmla="*/ 315373 h 857249"/>
                  <a:gd name="connsiteX7" fmla="*/ 234350 w 492573"/>
                  <a:gd name="connsiteY7" fmla="*/ 0 h 857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2573" h="857249">
                    <a:moveTo>
                      <a:pt x="234350" y="0"/>
                    </a:moveTo>
                    <a:cubicBezTo>
                      <a:pt x="234350" y="0"/>
                      <a:pt x="134814" y="69247"/>
                      <a:pt x="110525" y="168878"/>
                    </a:cubicBezTo>
                    <a:cubicBezTo>
                      <a:pt x="86237" y="268510"/>
                      <a:pt x="-18634" y="675703"/>
                      <a:pt x="2893" y="736568"/>
                    </a:cubicBezTo>
                    <a:cubicBezTo>
                      <a:pt x="24419" y="797433"/>
                      <a:pt x="442948" y="857250"/>
                      <a:pt x="442948" y="857250"/>
                    </a:cubicBezTo>
                    <a:lnTo>
                      <a:pt x="492573" y="647700"/>
                    </a:lnTo>
                    <a:lnTo>
                      <a:pt x="279975" y="589502"/>
                    </a:lnTo>
                    <a:cubicBezTo>
                      <a:pt x="279975" y="589502"/>
                      <a:pt x="282737" y="395668"/>
                      <a:pt x="285404" y="315373"/>
                    </a:cubicBezTo>
                    <a:cubicBezTo>
                      <a:pt x="288071" y="235077"/>
                      <a:pt x="234350" y="0"/>
                      <a:pt x="234350" y="0"/>
                    </a:cubicBezTo>
                    <a:close/>
                  </a:path>
                </a:pathLst>
              </a:custGeom>
              <a:solidFill>
                <a:schemeClr val="accent2"/>
              </a:solidFill>
              <a:ln w="9525" cap="flat">
                <a:noFill/>
                <a:prstDash val="solid"/>
                <a:miter/>
              </a:ln>
            </p:spPr>
            <p:txBody>
              <a:bodyPr rtlCol="0" anchor="ctr"/>
              <a:lstStyle/>
              <a:p>
                <a:endParaRPr lang="zh-CN" altLang="en-US"/>
              </a:p>
            </p:txBody>
          </p:sp>
          <p:sp>
            <p:nvSpPr>
              <p:cNvPr id="183" name="任意多边形: 形状 182">
                <a:extLst>
                  <a:ext uri="{FF2B5EF4-FFF2-40B4-BE49-F238E27FC236}">
                    <a16:creationId xmlns:a16="http://schemas.microsoft.com/office/drawing/2014/main" id="{26D06CAF-F4D0-D29A-E97E-560A42E2B752}"/>
                  </a:ext>
                </a:extLst>
              </p:cNvPr>
              <p:cNvSpPr/>
              <p:nvPr/>
            </p:nvSpPr>
            <p:spPr>
              <a:xfrm>
                <a:off x="2880272" y="3652233"/>
                <a:ext cx="108489" cy="174783"/>
              </a:xfrm>
              <a:custGeom>
                <a:avLst/>
                <a:gdLst>
                  <a:gd name="connsiteX0" fmla="*/ 40005 w 108489"/>
                  <a:gd name="connsiteY0" fmla="*/ 0 h 174783"/>
                  <a:gd name="connsiteX1" fmla="*/ 108490 w 108489"/>
                  <a:gd name="connsiteY1" fmla="*/ 16859 h 174783"/>
                  <a:gd name="connsiteX2" fmla="*/ 67246 w 108489"/>
                  <a:gd name="connsiteY2" fmla="*/ 174784 h 174783"/>
                  <a:gd name="connsiteX3" fmla="*/ 0 w 108489"/>
                  <a:gd name="connsiteY3" fmla="*/ 164020 h 174783"/>
                  <a:gd name="connsiteX4" fmla="*/ 40005 w 108489"/>
                  <a:gd name="connsiteY4" fmla="*/ 0 h 1747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489" h="174783">
                    <a:moveTo>
                      <a:pt x="40005" y="0"/>
                    </a:moveTo>
                    <a:lnTo>
                      <a:pt x="108490" y="16859"/>
                    </a:lnTo>
                    <a:lnTo>
                      <a:pt x="67246" y="174784"/>
                    </a:lnTo>
                    <a:lnTo>
                      <a:pt x="0" y="164020"/>
                    </a:lnTo>
                    <a:lnTo>
                      <a:pt x="40005" y="0"/>
                    </a:lnTo>
                    <a:close/>
                  </a:path>
                </a:pathLst>
              </a:custGeom>
              <a:solidFill>
                <a:srgbClr val="FFFFFF"/>
              </a:solidFill>
              <a:ln w="9525" cap="flat">
                <a:noFill/>
                <a:prstDash val="solid"/>
                <a:miter/>
              </a:ln>
            </p:spPr>
            <p:txBody>
              <a:bodyPr rtlCol="0" anchor="ctr"/>
              <a:lstStyle/>
              <a:p>
                <a:endParaRPr lang="zh-CN" altLang="en-US"/>
              </a:p>
            </p:txBody>
          </p:sp>
          <p:sp>
            <p:nvSpPr>
              <p:cNvPr id="184" name="任意多边形: 形状 183">
                <a:extLst>
                  <a:ext uri="{FF2B5EF4-FFF2-40B4-BE49-F238E27FC236}">
                    <a16:creationId xmlns:a16="http://schemas.microsoft.com/office/drawing/2014/main" id="{557F6297-565D-313D-60FE-F3CFF4439115}"/>
                  </a:ext>
                </a:extLst>
              </p:cNvPr>
              <p:cNvSpPr/>
              <p:nvPr/>
            </p:nvSpPr>
            <p:spPr>
              <a:xfrm>
                <a:off x="2431362" y="3564030"/>
                <a:ext cx="493772" cy="271749"/>
              </a:xfrm>
              <a:custGeom>
                <a:avLst/>
                <a:gdLst>
                  <a:gd name="connsiteX0" fmla="*/ 378 w 493772"/>
                  <a:gd name="connsiteY0" fmla="*/ 124016 h 271749"/>
                  <a:gd name="connsiteX1" fmla="*/ 1425 w 493772"/>
                  <a:gd name="connsiteY1" fmla="*/ 133541 h 271749"/>
                  <a:gd name="connsiteX2" fmla="*/ 15999 w 493772"/>
                  <a:gd name="connsiteY2" fmla="*/ 157259 h 271749"/>
                  <a:gd name="connsiteX3" fmla="*/ 112963 w 493772"/>
                  <a:gd name="connsiteY3" fmla="*/ 196216 h 271749"/>
                  <a:gd name="connsiteX4" fmla="*/ 112963 w 493772"/>
                  <a:gd name="connsiteY4" fmla="*/ 196216 h 271749"/>
                  <a:gd name="connsiteX5" fmla="*/ 180495 w 493772"/>
                  <a:gd name="connsiteY5" fmla="*/ 213647 h 271749"/>
                  <a:gd name="connsiteX6" fmla="*/ 259267 w 493772"/>
                  <a:gd name="connsiteY6" fmla="*/ 230411 h 271749"/>
                  <a:gd name="connsiteX7" fmla="*/ 441957 w 493772"/>
                  <a:gd name="connsiteY7" fmla="*/ 266034 h 271749"/>
                  <a:gd name="connsiteX8" fmla="*/ 439099 w 493772"/>
                  <a:gd name="connsiteY8" fmla="*/ 267844 h 271749"/>
                  <a:gd name="connsiteX9" fmla="*/ 453863 w 493772"/>
                  <a:gd name="connsiteY9" fmla="*/ 207074 h 271749"/>
                  <a:gd name="connsiteX10" fmla="*/ 487772 w 493772"/>
                  <a:gd name="connsiteY10" fmla="*/ 68486 h 271749"/>
                  <a:gd name="connsiteX11" fmla="*/ 489486 w 493772"/>
                  <a:gd name="connsiteY11" fmla="*/ 71343 h 271749"/>
                  <a:gd name="connsiteX12" fmla="*/ 300987 w 493772"/>
                  <a:gd name="connsiteY12" fmla="*/ 17908 h 271749"/>
                  <a:gd name="connsiteX13" fmla="*/ 300987 w 493772"/>
                  <a:gd name="connsiteY13" fmla="*/ 17908 h 271749"/>
                  <a:gd name="connsiteX14" fmla="*/ 218595 w 493772"/>
                  <a:gd name="connsiteY14" fmla="*/ 3430 h 271749"/>
                  <a:gd name="connsiteX15" fmla="*/ 156397 w 493772"/>
                  <a:gd name="connsiteY15" fmla="*/ 18098 h 271749"/>
                  <a:gd name="connsiteX16" fmla="*/ 120678 w 493772"/>
                  <a:gd name="connsiteY16" fmla="*/ 37910 h 271749"/>
                  <a:gd name="connsiteX17" fmla="*/ 112011 w 493772"/>
                  <a:gd name="connsiteY17" fmla="*/ 44197 h 271749"/>
                  <a:gd name="connsiteX18" fmla="*/ 108963 w 493772"/>
                  <a:gd name="connsiteY18" fmla="*/ 46197 h 271749"/>
                  <a:gd name="connsiteX19" fmla="*/ 111630 w 493772"/>
                  <a:gd name="connsiteY19" fmla="*/ 43721 h 271749"/>
                  <a:gd name="connsiteX20" fmla="*/ 120012 w 493772"/>
                  <a:gd name="connsiteY20" fmla="*/ 36958 h 271749"/>
                  <a:gd name="connsiteX21" fmla="*/ 155540 w 493772"/>
                  <a:gd name="connsiteY21" fmla="*/ 16098 h 271749"/>
                  <a:gd name="connsiteX22" fmla="*/ 218405 w 493772"/>
                  <a:gd name="connsiteY22" fmla="*/ 382 h 271749"/>
                  <a:gd name="connsiteX23" fmla="*/ 302415 w 493772"/>
                  <a:gd name="connsiteY23" fmla="*/ 14289 h 271749"/>
                  <a:gd name="connsiteX24" fmla="*/ 302415 w 493772"/>
                  <a:gd name="connsiteY24" fmla="*/ 14289 h 271749"/>
                  <a:gd name="connsiteX25" fmla="*/ 491487 w 493772"/>
                  <a:gd name="connsiteY25" fmla="*/ 67248 h 271749"/>
                  <a:gd name="connsiteX26" fmla="*/ 493773 w 493772"/>
                  <a:gd name="connsiteY26" fmla="*/ 67819 h 271749"/>
                  <a:gd name="connsiteX27" fmla="*/ 493201 w 493772"/>
                  <a:gd name="connsiteY27" fmla="*/ 70105 h 271749"/>
                  <a:gd name="connsiteX28" fmla="*/ 459483 w 493772"/>
                  <a:gd name="connsiteY28" fmla="*/ 208789 h 271749"/>
                  <a:gd name="connsiteX29" fmla="*/ 444624 w 493772"/>
                  <a:gd name="connsiteY29" fmla="*/ 269463 h 271749"/>
                  <a:gd name="connsiteX30" fmla="*/ 444052 w 493772"/>
                  <a:gd name="connsiteY30" fmla="*/ 271749 h 271749"/>
                  <a:gd name="connsiteX31" fmla="*/ 441766 w 493772"/>
                  <a:gd name="connsiteY31" fmla="*/ 271749 h 271749"/>
                  <a:gd name="connsiteX32" fmla="*/ 259172 w 493772"/>
                  <a:gd name="connsiteY32" fmla="*/ 235649 h 271749"/>
                  <a:gd name="connsiteX33" fmla="*/ 180400 w 493772"/>
                  <a:gd name="connsiteY33" fmla="*/ 218314 h 271749"/>
                  <a:gd name="connsiteX34" fmla="*/ 112582 w 493772"/>
                  <a:gd name="connsiteY34" fmla="*/ 200216 h 271749"/>
                  <a:gd name="connsiteX35" fmla="*/ 112582 w 493772"/>
                  <a:gd name="connsiteY35" fmla="*/ 200216 h 271749"/>
                  <a:gd name="connsiteX36" fmla="*/ 14856 w 493772"/>
                  <a:gd name="connsiteY36" fmla="*/ 159259 h 271749"/>
                  <a:gd name="connsiteX37" fmla="*/ 568 w 493772"/>
                  <a:gd name="connsiteY37" fmla="*/ 134399 h 271749"/>
                  <a:gd name="connsiteX38" fmla="*/ 378 w 493772"/>
                  <a:gd name="connsiteY38" fmla="*/ 124016 h 271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493772" h="271749">
                    <a:moveTo>
                      <a:pt x="378" y="124016"/>
                    </a:moveTo>
                    <a:cubicBezTo>
                      <a:pt x="378" y="124016"/>
                      <a:pt x="378" y="127541"/>
                      <a:pt x="1425" y="133541"/>
                    </a:cubicBezTo>
                    <a:cubicBezTo>
                      <a:pt x="3740" y="142752"/>
                      <a:pt x="8826" y="151029"/>
                      <a:pt x="15999" y="157259"/>
                    </a:cubicBezTo>
                    <a:cubicBezTo>
                      <a:pt x="34191" y="174213"/>
                      <a:pt x="68958" y="188310"/>
                      <a:pt x="112963" y="196216"/>
                    </a:cubicBezTo>
                    <a:lnTo>
                      <a:pt x="112963" y="196216"/>
                    </a:lnTo>
                    <a:cubicBezTo>
                      <a:pt x="133061" y="202883"/>
                      <a:pt x="156016" y="208122"/>
                      <a:pt x="180495" y="213647"/>
                    </a:cubicBezTo>
                    <a:cubicBezTo>
                      <a:pt x="204975" y="219171"/>
                      <a:pt x="231454" y="224791"/>
                      <a:pt x="259267" y="230411"/>
                    </a:cubicBezTo>
                    <a:cubicBezTo>
                      <a:pt x="314988" y="241841"/>
                      <a:pt x="376615" y="253842"/>
                      <a:pt x="441957" y="266034"/>
                    </a:cubicBezTo>
                    <a:lnTo>
                      <a:pt x="439099" y="267844"/>
                    </a:lnTo>
                    <a:cubicBezTo>
                      <a:pt x="443766" y="248794"/>
                      <a:pt x="448624" y="227934"/>
                      <a:pt x="453863" y="207074"/>
                    </a:cubicBezTo>
                    <a:cubicBezTo>
                      <a:pt x="465579" y="159449"/>
                      <a:pt x="477009" y="112587"/>
                      <a:pt x="487772" y="68486"/>
                    </a:cubicBezTo>
                    <a:lnTo>
                      <a:pt x="489486" y="71343"/>
                    </a:lnTo>
                    <a:lnTo>
                      <a:pt x="300987" y="17908"/>
                    </a:lnTo>
                    <a:lnTo>
                      <a:pt x="300987" y="17908"/>
                    </a:lnTo>
                    <a:cubicBezTo>
                      <a:pt x="274964" y="6954"/>
                      <a:pt x="246799" y="2001"/>
                      <a:pt x="218595" y="3430"/>
                    </a:cubicBezTo>
                    <a:cubicBezTo>
                      <a:pt x="197164" y="4630"/>
                      <a:pt x="176104" y="9593"/>
                      <a:pt x="156397" y="18098"/>
                    </a:cubicBezTo>
                    <a:cubicBezTo>
                      <a:pt x="143872" y="23518"/>
                      <a:pt x="131908" y="30157"/>
                      <a:pt x="120678" y="37910"/>
                    </a:cubicBezTo>
                    <a:lnTo>
                      <a:pt x="112011" y="44197"/>
                    </a:lnTo>
                    <a:cubicBezTo>
                      <a:pt x="111068" y="44959"/>
                      <a:pt x="110039" y="45635"/>
                      <a:pt x="108963" y="46197"/>
                    </a:cubicBezTo>
                    <a:cubicBezTo>
                      <a:pt x="108963" y="46197"/>
                      <a:pt x="109820" y="45245"/>
                      <a:pt x="111630" y="43721"/>
                    </a:cubicBezTo>
                    <a:cubicBezTo>
                      <a:pt x="113439" y="42197"/>
                      <a:pt x="116202" y="39815"/>
                      <a:pt x="120012" y="36958"/>
                    </a:cubicBezTo>
                    <a:cubicBezTo>
                      <a:pt x="131070" y="28757"/>
                      <a:pt x="142986" y="21766"/>
                      <a:pt x="155540" y="16098"/>
                    </a:cubicBezTo>
                    <a:cubicBezTo>
                      <a:pt x="175371" y="7107"/>
                      <a:pt x="196669" y="1782"/>
                      <a:pt x="218405" y="382"/>
                    </a:cubicBezTo>
                    <a:cubicBezTo>
                      <a:pt x="247104" y="-1447"/>
                      <a:pt x="275841" y="3306"/>
                      <a:pt x="302415" y="14289"/>
                    </a:cubicBezTo>
                    <a:lnTo>
                      <a:pt x="302415" y="14289"/>
                    </a:lnTo>
                    <a:lnTo>
                      <a:pt x="491487" y="67248"/>
                    </a:lnTo>
                    <a:lnTo>
                      <a:pt x="493773" y="67819"/>
                    </a:lnTo>
                    <a:lnTo>
                      <a:pt x="493201" y="70105"/>
                    </a:lnTo>
                    <a:cubicBezTo>
                      <a:pt x="482438" y="114206"/>
                      <a:pt x="471103" y="160688"/>
                      <a:pt x="459483" y="208789"/>
                    </a:cubicBezTo>
                    <a:cubicBezTo>
                      <a:pt x="454339" y="229554"/>
                      <a:pt x="449386" y="250128"/>
                      <a:pt x="444624" y="269463"/>
                    </a:cubicBezTo>
                    <a:lnTo>
                      <a:pt x="444052" y="271749"/>
                    </a:lnTo>
                    <a:lnTo>
                      <a:pt x="441766" y="271749"/>
                    </a:lnTo>
                    <a:cubicBezTo>
                      <a:pt x="376425" y="259462"/>
                      <a:pt x="314893" y="247270"/>
                      <a:pt x="259172" y="235649"/>
                    </a:cubicBezTo>
                    <a:cubicBezTo>
                      <a:pt x="231359" y="229839"/>
                      <a:pt x="204975" y="224029"/>
                      <a:pt x="180400" y="218314"/>
                    </a:cubicBezTo>
                    <a:cubicBezTo>
                      <a:pt x="155826" y="212599"/>
                      <a:pt x="132775" y="207170"/>
                      <a:pt x="112582" y="200216"/>
                    </a:cubicBezTo>
                    <a:lnTo>
                      <a:pt x="112582" y="200216"/>
                    </a:lnTo>
                    <a:cubicBezTo>
                      <a:pt x="68005" y="191739"/>
                      <a:pt x="33239" y="177071"/>
                      <a:pt x="14856" y="159259"/>
                    </a:cubicBezTo>
                    <a:cubicBezTo>
                      <a:pt x="7569" y="152706"/>
                      <a:pt x="2559" y="144000"/>
                      <a:pt x="568" y="134399"/>
                    </a:cubicBezTo>
                    <a:cubicBezTo>
                      <a:pt x="-118" y="130979"/>
                      <a:pt x="-184" y="127464"/>
                      <a:pt x="378" y="124016"/>
                    </a:cubicBezTo>
                    <a:close/>
                  </a:path>
                </a:pathLst>
              </a:custGeom>
              <a:solidFill>
                <a:srgbClr val="263238"/>
              </a:solidFill>
              <a:ln w="9525" cap="flat">
                <a:noFill/>
                <a:prstDash val="solid"/>
                <a:miter/>
              </a:ln>
            </p:spPr>
            <p:txBody>
              <a:bodyPr rtlCol="0" anchor="ctr"/>
              <a:lstStyle/>
              <a:p>
                <a:endParaRPr lang="zh-CN" altLang="en-US"/>
              </a:p>
            </p:txBody>
          </p:sp>
          <p:sp>
            <p:nvSpPr>
              <p:cNvPr id="185" name="任意多边形: 形状 184">
                <a:extLst>
                  <a:ext uri="{FF2B5EF4-FFF2-40B4-BE49-F238E27FC236}">
                    <a16:creationId xmlns:a16="http://schemas.microsoft.com/office/drawing/2014/main" id="{CC5F67FD-3EFE-666B-1F34-53F9C2ABDFB4}"/>
                  </a:ext>
                </a:extLst>
              </p:cNvPr>
              <p:cNvSpPr/>
              <p:nvPr/>
            </p:nvSpPr>
            <p:spPr>
              <a:xfrm>
                <a:off x="2563280" y="3525381"/>
                <a:ext cx="158686" cy="51364"/>
              </a:xfrm>
              <a:custGeom>
                <a:avLst/>
                <a:gdLst>
                  <a:gd name="connsiteX0" fmla="*/ 158687 w 158686"/>
                  <a:gd name="connsiteY0" fmla="*/ 51318 h 51364"/>
                  <a:gd name="connsiteX1" fmla="*/ 138208 w 158686"/>
                  <a:gd name="connsiteY1" fmla="*/ 36935 h 51364"/>
                  <a:gd name="connsiteX2" fmla="*/ 25051 w 158686"/>
                  <a:gd name="connsiteY2" fmla="*/ 3883 h 51364"/>
                  <a:gd name="connsiteX3" fmla="*/ 0 w 158686"/>
                  <a:gd name="connsiteY3" fmla="*/ 5121 h 51364"/>
                  <a:gd name="connsiteX4" fmla="*/ 24860 w 158686"/>
                  <a:gd name="connsiteY4" fmla="*/ 454 h 51364"/>
                  <a:gd name="connsiteX5" fmla="*/ 140494 w 158686"/>
                  <a:gd name="connsiteY5" fmla="*/ 34078 h 51364"/>
                  <a:gd name="connsiteX6" fmla="*/ 158687 w 158686"/>
                  <a:gd name="connsiteY6" fmla="*/ 51318 h 513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8686" h="51364">
                    <a:moveTo>
                      <a:pt x="158687" y="51318"/>
                    </a:moveTo>
                    <a:cubicBezTo>
                      <a:pt x="158115" y="51985"/>
                      <a:pt x="150971" y="45412"/>
                      <a:pt x="138208" y="36935"/>
                    </a:cubicBezTo>
                    <a:cubicBezTo>
                      <a:pt x="104785" y="14551"/>
                      <a:pt x="65265" y="3007"/>
                      <a:pt x="25051" y="3883"/>
                    </a:cubicBezTo>
                    <a:cubicBezTo>
                      <a:pt x="9620" y="3883"/>
                      <a:pt x="191" y="5979"/>
                      <a:pt x="0" y="5121"/>
                    </a:cubicBezTo>
                    <a:cubicBezTo>
                      <a:pt x="7982" y="2236"/>
                      <a:pt x="16373" y="654"/>
                      <a:pt x="24860" y="454"/>
                    </a:cubicBezTo>
                    <a:cubicBezTo>
                      <a:pt x="66189" y="-2546"/>
                      <a:pt x="107213" y="9389"/>
                      <a:pt x="140494" y="34078"/>
                    </a:cubicBezTo>
                    <a:cubicBezTo>
                      <a:pt x="147466" y="38783"/>
                      <a:pt x="153619" y="44603"/>
                      <a:pt x="158687" y="51318"/>
                    </a:cubicBezTo>
                    <a:close/>
                  </a:path>
                </a:pathLst>
              </a:custGeom>
              <a:solidFill>
                <a:srgbClr val="263238"/>
              </a:solidFill>
              <a:ln w="9525" cap="flat">
                <a:noFill/>
                <a:prstDash val="solid"/>
                <a:miter/>
              </a:ln>
            </p:spPr>
            <p:txBody>
              <a:bodyPr rtlCol="0" anchor="ctr"/>
              <a:lstStyle/>
              <a:p>
                <a:endParaRPr lang="zh-CN" altLang="en-US"/>
              </a:p>
            </p:txBody>
          </p:sp>
          <p:sp>
            <p:nvSpPr>
              <p:cNvPr id="186" name="任意多边形: 形状 185">
                <a:extLst>
                  <a:ext uri="{FF2B5EF4-FFF2-40B4-BE49-F238E27FC236}">
                    <a16:creationId xmlns:a16="http://schemas.microsoft.com/office/drawing/2014/main" id="{EC593710-037C-50D0-8B8F-5D6E22EE76FA}"/>
                  </a:ext>
                </a:extLst>
              </p:cNvPr>
              <p:cNvSpPr/>
              <p:nvPr/>
            </p:nvSpPr>
            <p:spPr>
              <a:xfrm>
                <a:off x="2687676" y="3235704"/>
                <a:ext cx="62462" cy="316706"/>
              </a:xfrm>
              <a:custGeom>
                <a:avLst/>
                <a:gdLst>
                  <a:gd name="connsiteX0" fmla="*/ 62198 w 62462"/>
                  <a:gd name="connsiteY0" fmla="*/ 0 h 316706"/>
                  <a:gd name="connsiteX1" fmla="*/ 62198 w 62462"/>
                  <a:gd name="connsiteY1" fmla="*/ 12763 h 316706"/>
                  <a:gd name="connsiteX2" fmla="*/ 60198 w 62462"/>
                  <a:gd name="connsiteY2" fmla="*/ 47530 h 316706"/>
                  <a:gd name="connsiteX3" fmla="*/ 45815 w 62462"/>
                  <a:gd name="connsiteY3" fmla="*/ 161258 h 316706"/>
                  <a:gd name="connsiteX4" fmla="*/ 19431 w 62462"/>
                  <a:gd name="connsiteY4" fmla="*/ 272891 h 316706"/>
                  <a:gd name="connsiteX5" fmla="*/ 12668 w 62462"/>
                  <a:gd name="connsiteY5" fmla="*/ 291941 h 316706"/>
                  <a:gd name="connsiteX6" fmla="*/ 6572 w 62462"/>
                  <a:gd name="connsiteY6" fmla="*/ 305657 h 316706"/>
                  <a:gd name="connsiteX7" fmla="*/ 0 w 62462"/>
                  <a:gd name="connsiteY7" fmla="*/ 316706 h 316706"/>
                  <a:gd name="connsiteX8" fmla="*/ 4763 w 62462"/>
                  <a:gd name="connsiteY8" fmla="*/ 304895 h 316706"/>
                  <a:gd name="connsiteX9" fmla="*/ 10096 w 62462"/>
                  <a:gd name="connsiteY9" fmla="*/ 290989 h 316706"/>
                  <a:gd name="connsiteX10" fmla="*/ 16097 w 62462"/>
                  <a:gd name="connsiteY10" fmla="*/ 271939 h 316706"/>
                  <a:gd name="connsiteX11" fmla="*/ 40958 w 62462"/>
                  <a:gd name="connsiteY11" fmla="*/ 160496 h 316706"/>
                  <a:gd name="connsiteX12" fmla="*/ 56674 w 62462"/>
                  <a:gd name="connsiteY12" fmla="*/ 47244 h 316706"/>
                  <a:gd name="connsiteX13" fmla="*/ 60293 w 62462"/>
                  <a:gd name="connsiteY13" fmla="*/ 12763 h 316706"/>
                  <a:gd name="connsiteX14" fmla="*/ 62198 w 62462"/>
                  <a:gd name="connsiteY14" fmla="*/ 0 h 316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2462" h="316706">
                    <a:moveTo>
                      <a:pt x="62198" y="0"/>
                    </a:moveTo>
                    <a:cubicBezTo>
                      <a:pt x="62551" y="4248"/>
                      <a:pt x="62551" y="8515"/>
                      <a:pt x="62198" y="12763"/>
                    </a:cubicBezTo>
                    <a:cubicBezTo>
                      <a:pt x="62198" y="21050"/>
                      <a:pt x="61341" y="32861"/>
                      <a:pt x="60198" y="47530"/>
                    </a:cubicBezTo>
                    <a:cubicBezTo>
                      <a:pt x="57817" y="76771"/>
                      <a:pt x="53530" y="117062"/>
                      <a:pt x="45815" y="161258"/>
                    </a:cubicBezTo>
                    <a:cubicBezTo>
                      <a:pt x="39786" y="199072"/>
                      <a:pt x="30966" y="236382"/>
                      <a:pt x="19431" y="272891"/>
                    </a:cubicBezTo>
                    <a:cubicBezTo>
                      <a:pt x="17145" y="279845"/>
                      <a:pt x="14669" y="286131"/>
                      <a:pt x="12668" y="291941"/>
                    </a:cubicBezTo>
                    <a:lnTo>
                      <a:pt x="6572" y="305657"/>
                    </a:lnTo>
                    <a:cubicBezTo>
                      <a:pt x="4791" y="309563"/>
                      <a:pt x="2581" y="313268"/>
                      <a:pt x="0" y="316706"/>
                    </a:cubicBezTo>
                    <a:cubicBezTo>
                      <a:pt x="1191" y="312620"/>
                      <a:pt x="2791" y="308667"/>
                      <a:pt x="4763" y="304895"/>
                    </a:cubicBezTo>
                    <a:cubicBezTo>
                      <a:pt x="6382" y="300799"/>
                      <a:pt x="8096" y="296132"/>
                      <a:pt x="10096" y="290989"/>
                    </a:cubicBezTo>
                    <a:cubicBezTo>
                      <a:pt x="12097" y="285845"/>
                      <a:pt x="14002" y="279178"/>
                      <a:pt x="16097" y="271939"/>
                    </a:cubicBezTo>
                    <a:cubicBezTo>
                      <a:pt x="26508" y="235296"/>
                      <a:pt x="34804" y="198091"/>
                      <a:pt x="40958" y="160496"/>
                    </a:cubicBezTo>
                    <a:cubicBezTo>
                      <a:pt x="48578" y="116491"/>
                      <a:pt x="53435" y="76390"/>
                      <a:pt x="56674" y="47244"/>
                    </a:cubicBezTo>
                    <a:cubicBezTo>
                      <a:pt x="58103" y="33433"/>
                      <a:pt x="59341" y="21908"/>
                      <a:pt x="60293" y="12763"/>
                    </a:cubicBezTo>
                    <a:cubicBezTo>
                      <a:pt x="60417" y="8449"/>
                      <a:pt x="61055" y="4162"/>
                      <a:pt x="62198" y="0"/>
                    </a:cubicBezTo>
                    <a:close/>
                  </a:path>
                </a:pathLst>
              </a:custGeom>
              <a:solidFill>
                <a:srgbClr val="263238"/>
              </a:solidFill>
              <a:ln w="9525" cap="flat">
                <a:noFill/>
                <a:prstDash val="solid"/>
                <a:miter/>
              </a:ln>
            </p:spPr>
            <p:txBody>
              <a:bodyPr rtlCol="0" anchor="ctr"/>
              <a:lstStyle/>
              <a:p>
                <a:endParaRPr lang="zh-CN" altLang="en-US"/>
              </a:p>
            </p:txBody>
          </p:sp>
          <p:sp>
            <p:nvSpPr>
              <p:cNvPr id="187" name="任意多边形: 形状 186">
                <a:extLst>
                  <a:ext uri="{FF2B5EF4-FFF2-40B4-BE49-F238E27FC236}">
                    <a16:creationId xmlns:a16="http://schemas.microsoft.com/office/drawing/2014/main" id="{D21F3CCE-E286-D799-D319-A4B1FA84F162}"/>
                  </a:ext>
                </a:extLst>
              </p:cNvPr>
              <p:cNvSpPr/>
              <p:nvPr/>
            </p:nvSpPr>
            <p:spPr>
              <a:xfrm>
                <a:off x="2863022" y="2873278"/>
                <a:ext cx="129653" cy="263651"/>
              </a:xfrm>
              <a:custGeom>
                <a:avLst/>
                <a:gdLst>
                  <a:gd name="connsiteX0" fmla="*/ 129549 w 129653"/>
                  <a:gd name="connsiteY0" fmla="*/ 254508 h 263651"/>
                  <a:gd name="connsiteX1" fmla="*/ 126311 w 129653"/>
                  <a:gd name="connsiteY1" fmla="*/ 247459 h 263651"/>
                  <a:gd name="connsiteX2" fmla="*/ 111928 w 129653"/>
                  <a:gd name="connsiteY2" fmla="*/ 231838 h 263651"/>
                  <a:gd name="connsiteX3" fmla="*/ 80972 w 129653"/>
                  <a:gd name="connsiteY3" fmla="*/ 227267 h 263651"/>
                  <a:gd name="connsiteX4" fmla="*/ 54873 w 129653"/>
                  <a:gd name="connsiteY4" fmla="*/ 256889 h 263651"/>
                  <a:gd name="connsiteX5" fmla="*/ 53540 w 129653"/>
                  <a:gd name="connsiteY5" fmla="*/ 263652 h 263651"/>
                  <a:gd name="connsiteX6" fmla="*/ 50587 w 129653"/>
                  <a:gd name="connsiteY6" fmla="*/ 257366 h 263651"/>
                  <a:gd name="connsiteX7" fmla="*/ 21536 w 129653"/>
                  <a:gd name="connsiteY7" fmla="*/ 183833 h 263651"/>
                  <a:gd name="connsiteX8" fmla="*/ 9 w 129653"/>
                  <a:gd name="connsiteY8" fmla="*/ 53912 h 263651"/>
                  <a:gd name="connsiteX9" fmla="*/ 1628 w 129653"/>
                  <a:gd name="connsiteY9" fmla="*/ 31051 h 263651"/>
                  <a:gd name="connsiteX10" fmla="*/ 4676 w 129653"/>
                  <a:gd name="connsiteY10" fmla="*/ 14097 h 263651"/>
                  <a:gd name="connsiteX11" fmla="*/ 8867 w 129653"/>
                  <a:gd name="connsiteY11" fmla="*/ 0 h 263651"/>
                  <a:gd name="connsiteX12" fmla="*/ 3438 w 129653"/>
                  <a:gd name="connsiteY12" fmla="*/ 53912 h 263651"/>
                  <a:gd name="connsiteX13" fmla="*/ 26203 w 129653"/>
                  <a:gd name="connsiteY13" fmla="*/ 182309 h 263651"/>
                  <a:gd name="connsiteX14" fmla="*/ 54778 w 129653"/>
                  <a:gd name="connsiteY14" fmla="*/ 255460 h 263651"/>
                  <a:gd name="connsiteX15" fmla="*/ 50492 w 129653"/>
                  <a:gd name="connsiteY15" fmla="*/ 256032 h 263651"/>
                  <a:gd name="connsiteX16" fmla="*/ 79924 w 129653"/>
                  <a:gd name="connsiteY16" fmla="*/ 223742 h 263651"/>
                  <a:gd name="connsiteX17" fmla="*/ 113547 w 129653"/>
                  <a:gd name="connsiteY17" fmla="*/ 229553 h 263651"/>
                  <a:gd name="connsiteX18" fmla="*/ 127644 w 129653"/>
                  <a:gd name="connsiteY18" fmla="*/ 246793 h 263651"/>
                  <a:gd name="connsiteX19" fmla="*/ 129454 w 129653"/>
                  <a:gd name="connsiteY19" fmla="*/ 252508 h 263651"/>
                  <a:gd name="connsiteX20" fmla="*/ 129549 w 129653"/>
                  <a:gd name="connsiteY20" fmla="*/ 254508 h 263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9653" h="263651">
                    <a:moveTo>
                      <a:pt x="129549" y="254508"/>
                    </a:moveTo>
                    <a:cubicBezTo>
                      <a:pt x="129549" y="254508"/>
                      <a:pt x="128597" y="251936"/>
                      <a:pt x="126311" y="247459"/>
                    </a:cubicBezTo>
                    <a:cubicBezTo>
                      <a:pt x="122920" y="241116"/>
                      <a:pt x="117976" y="235734"/>
                      <a:pt x="111928" y="231838"/>
                    </a:cubicBezTo>
                    <a:cubicBezTo>
                      <a:pt x="102870" y="225619"/>
                      <a:pt x="91440" y="223933"/>
                      <a:pt x="80972" y="227267"/>
                    </a:cubicBezTo>
                    <a:cubicBezTo>
                      <a:pt x="67646" y="231829"/>
                      <a:pt x="57721" y="243097"/>
                      <a:pt x="54873" y="256889"/>
                    </a:cubicBezTo>
                    <a:lnTo>
                      <a:pt x="53540" y="263652"/>
                    </a:lnTo>
                    <a:lnTo>
                      <a:pt x="50587" y="257366"/>
                    </a:lnTo>
                    <a:cubicBezTo>
                      <a:pt x="39443" y="233458"/>
                      <a:pt x="29746" y="208902"/>
                      <a:pt x="21536" y="183833"/>
                    </a:cubicBezTo>
                    <a:cubicBezTo>
                      <a:pt x="6981" y="142075"/>
                      <a:pt x="-296" y="98127"/>
                      <a:pt x="9" y="53912"/>
                    </a:cubicBezTo>
                    <a:cubicBezTo>
                      <a:pt x="9" y="45434"/>
                      <a:pt x="1152" y="37814"/>
                      <a:pt x="1628" y="31051"/>
                    </a:cubicBezTo>
                    <a:cubicBezTo>
                      <a:pt x="2105" y="24289"/>
                      <a:pt x="3629" y="18669"/>
                      <a:pt x="4676" y="14097"/>
                    </a:cubicBezTo>
                    <a:cubicBezTo>
                      <a:pt x="5686" y="9287"/>
                      <a:pt x="7086" y="4572"/>
                      <a:pt x="8867" y="0"/>
                    </a:cubicBezTo>
                    <a:cubicBezTo>
                      <a:pt x="5619" y="17793"/>
                      <a:pt x="3800" y="35824"/>
                      <a:pt x="3438" y="53912"/>
                    </a:cubicBezTo>
                    <a:cubicBezTo>
                      <a:pt x="4219" y="97641"/>
                      <a:pt x="11906" y="140970"/>
                      <a:pt x="26203" y="182309"/>
                    </a:cubicBezTo>
                    <a:cubicBezTo>
                      <a:pt x="34423" y="207188"/>
                      <a:pt x="43958" y="231600"/>
                      <a:pt x="54778" y="255460"/>
                    </a:cubicBezTo>
                    <a:lnTo>
                      <a:pt x="50492" y="256032"/>
                    </a:lnTo>
                    <a:cubicBezTo>
                      <a:pt x="53835" y="240783"/>
                      <a:pt x="65055" y="228476"/>
                      <a:pt x="79924" y="223742"/>
                    </a:cubicBezTo>
                    <a:cubicBezTo>
                      <a:pt x="91421" y="220275"/>
                      <a:pt x="103879" y="222428"/>
                      <a:pt x="113547" y="229553"/>
                    </a:cubicBezTo>
                    <a:cubicBezTo>
                      <a:pt x="119738" y="233905"/>
                      <a:pt x="124615" y="239868"/>
                      <a:pt x="127644" y="246793"/>
                    </a:cubicBezTo>
                    <a:cubicBezTo>
                      <a:pt x="128473" y="248622"/>
                      <a:pt x="129082" y="250536"/>
                      <a:pt x="129454" y="252508"/>
                    </a:cubicBezTo>
                    <a:cubicBezTo>
                      <a:pt x="129644" y="253746"/>
                      <a:pt x="129740" y="254508"/>
                      <a:pt x="129549" y="254508"/>
                    </a:cubicBezTo>
                    <a:close/>
                  </a:path>
                </a:pathLst>
              </a:custGeom>
              <a:solidFill>
                <a:srgbClr val="263238"/>
              </a:solidFill>
              <a:ln w="9525" cap="flat">
                <a:noFill/>
                <a:prstDash val="solid"/>
                <a:miter/>
              </a:ln>
            </p:spPr>
            <p:txBody>
              <a:bodyPr rtlCol="0" anchor="ctr"/>
              <a:lstStyle/>
              <a:p>
                <a:endParaRPr lang="zh-CN" altLang="en-US"/>
              </a:p>
            </p:txBody>
          </p:sp>
          <p:sp>
            <p:nvSpPr>
              <p:cNvPr id="188" name="任意多边形: 形状 187">
                <a:extLst>
                  <a:ext uri="{FF2B5EF4-FFF2-40B4-BE49-F238E27FC236}">
                    <a16:creationId xmlns:a16="http://schemas.microsoft.com/office/drawing/2014/main" id="{5D20F47F-C4B1-70E4-8502-D8884BEF87E0}"/>
                  </a:ext>
                </a:extLst>
              </p:cNvPr>
              <p:cNvSpPr/>
              <p:nvPr/>
            </p:nvSpPr>
            <p:spPr>
              <a:xfrm>
                <a:off x="3220301" y="2883184"/>
                <a:ext cx="86309" cy="266033"/>
              </a:xfrm>
              <a:custGeom>
                <a:avLst/>
                <a:gdLst>
                  <a:gd name="connsiteX0" fmla="*/ 4490 w 86309"/>
                  <a:gd name="connsiteY0" fmla="*/ 266033 h 266033"/>
                  <a:gd name="connsiteX1" fmla="*/ 2299 w 86309"/>
                  <a:gd name="connsiteY1" fmla="*/ 254699 h 266033"/>
                  <a:gd name="connsiteX2" fmla="*/ 299 w 86309"/>
                  <a:gd name="connsiteY2" fmla="*/ 222790 h 266033"/>
                  <a:gd name="connsiteX3" fmla="*/ 23254 w 86309"/>
                  <a:gd name="connsiteY3" fmla="*/ 180594 h 266033"/>
                  <a:gd name="connsiteX4" fmla="*/ 50972 w 86309"/>
                  <a:gd name="connsiteY4" fmla="*/ 170593 h 266033"/>
                  <a:gd name="connsiteX5" fmla="*/ 80119 w 86309"/>
                  <a:gd name="connsiteY5" fmla="*/ 183642 h 266033"/>
                  <a:gd name="connsiteX6" fmla="*/ 75928 w 86309"/>
                  <a:gd name="connsiteY6" fmla="*/ 186119 h 266033"/>
                  <a:gd name="connsiteX7" fmla="*/ 66879 w 86309"/>
                  <a:gd name="connsiteY7" fmla="*/ 163354 h 266033"/>
                  <a:gd name="connsiteX8" fmla="*/ 22016 w 86309"/>
                  <a:gd name="connsiteY8" fmla="*/ 48197 h 266033"/>
                  <a:gd name="connsiteX9" fmla="*/ 8967 w 86309"/>
                  <a:gd name="connsiteY9" fmla="*/ 13049 h 266033"/>
                  <a:gd name="connsiteX10" fmla="*/ 4871 w 86309"/>
                  <a:gd name="connsiteY10" fmla="*/ 0 h 266033"/>
                  <a:gd name="connsiteX11" fmla="*/ 10777 w 86309"/>
                  <a:gd name="connsiteY11" fmla="*/ 12383 h 266033"/>
                  <a:gd name="connsiteX12" fmla="*/ 25350 w 86309"/>
                  <a:gd name="connsiteY12" fmla="*/ 46958 h 266033"/>
                  <a:gd name="connsiteX13" fmla="*/ 71546 w 86309"/>
                  <a:gd name="connsiteY13" fmla="*/ 161258 h 266033"/>
                  <a:gd name="connsiteX14" fmla="*/ 80500 w 86309"/>
                  <a:gd name="connsiteY14" fmla="*/ 184118 h 266033"/>
                  <a:gd name="connsiteX15" fmla="*/ 86310 w 86309"/>
                  <a:gd name="connsiteY15" fmla="*/ 198787 h 266033"/>
                  <a:gd name="connsiteX16" fmla="*/ 76785 w 86309"/>
                  <a:gd name="connsiteY16" fmla="*/ 186500 h 266033"/>
                  <a:gd name="connsiteX17" fmla="*/ 51353 w 86309"/>
                  <a:gd name="connsiteY17" fmla="*/ 175070 h 266033"/>
                  <a:gd name="connsiteX18" fmla="*/ 26398 w 86309"/>
                  <a:gd name="connsiteY18" fmla="*/ 183737 h 266033"/>
                  <a:gd name="connsiteX19" fmla="*/ 4014 w 86309"/>
                  <a:gd name="connsiteY19" fmla="*/ 222885 h 266033"/>
                  <a:gd name="connsiteX20" fmla="*/ 4586 w 86309"/>
                  <a:gd name="connsiteY20" fmla="*/ 254222 h 266033"/>
                  <a:gd name="connsiteX21" fmla="*/ 4490 w 86309"/>
                  <a:gd name="connsiteY21" fmla="*/ 266033 h 266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6309" h="266033">
                    <a:moveTo>
                      <a:pt x="4490" y="266033"/>
                    </a:moveTo>
                    <a:cubicBezTo>
                      <a:pt x="3471" y="262319"/>
                      <a:pt x="2738" y="258528"/>
                      <a:pt x="2299" y="254699"/>
                    </a:cubicBezTo>
                    <a:cubicBezTo>
                      <a:pt x="214" y="244202"/>
                      <a:pt x="-453" y="233467"/>
                      <a:pt x="299" y="222790"/>
                    </a:cubicBezTo>
                    <a:cubicBezTo>
                      <a:pt x="2442" y="206359"/>
                      <a:pt x="10624" y="191319"/>
                      <a:pt x="23254" y="180594"/>
                    </a:cubicBezTo>
                    <a:cubicBezTo>
                      <a:pt x="31065" y="174165"/>
                      <a:pt x="40857" y="170631"/>
                      <a:pt x="50972" y="170593"/>
                    </a:cubicBezTo>
                    <a:cubicBezTo>
                      <a:pt x="62126" y="170469"/>
                      <a:pt x="72784" y="175231"/>
                      <a:pt x="80119" y="183642"/>
                    </a:cubicBezTo>
                    <a:lnTo>
                      <a:pt x="75928" y="186119"/>
                    </a:lnTo>
                    <a:lnTo>
                      <a:pt x="66879" y="163354"/>
                    </a:lnTo>
                    <a:cubicBezTo>
                      <a:pt x="49067" y="118491"/>
                      <a:pt x="33256" y="77629"/>
                      <a:pt x="22016" y="48197"/>
                    </a:cubicBezTo>
                    <a:lnTo>
                      <a:pt x="8967" y="13049"/>
                    </a:lnTo>
                    <a:cubicBezTo>
                      <a:pt x="7157" y="8849"/>
                      <a:pt x="5776" y="4477"/>
                      <a:pt x="4871" y="0"/>
                    </a:cubicBezTo>
                    <a:cubicBezTo>
                      <a:pt x="7214" y="3934"/>
                      <a:pt x="9196" y="8087"/>
                      <a:pt x="10777" y="12383"/>
                    </a:cubicBezTo>
                    <a:cubicBezTo>
                      <a:pt x="14587" y="21908"/>
                      <a:pt x="19445" y="33052"/>
                      <a:pt x="25350" y="46958"/>
                    </a:cubicBezTo>
                    <a:cubicBezTo>
                      <a:pt x="37447" y="76200"/>
                      <a:pt x="53925" y="116681"/>
                      <a:pt x="71546" y="161258"/>
                    </a:cubicBezTo>
                    <a:lnTo>
                      <a:pt x="80500" y="184118"/>
                    </a:lnTo>
                    <a:lnTo>
                      <a:pt x="86310" y="198787"/>
                    </a:lnTo>
                    <a:lnTo>
                      <a:pt x="76785" y="186500"/>
                    </a:lnTo>
                    <a:cubicBezTo>
                      <a:pt x="70413" y="179118"/>
                      <a:pt x="61107" y="174927"/>
                      <a:pt x="51353" y="175070"/>
                    </a:cubicBezTo>
                    <a:cubicBezTo>
                      <a:pt x="42285" y="175012"/>
                      <a:pt x="33475" y="178070"/>
                      <a:pt x="26398" y="183737"/>
                    </a:cubicBezTo>
                    <a:cubicBezTo>
                      <a:pt x="14491" y="193691"/>
                      <a:pt x="6557" y="207578"/>
                      <a:pt x="4014" y="222885"/>
                    </a:cubicBezTo>
                    <a:cubicBezTo>
                      <a:pt x="2985" y="233315"/>
                      <a:pt x="3176" y="243830"/>
                      <a:pt x="4586" y="254222"/>
                    </a:cubicBezTo>
                    <a:cubicBezTo>
                      <a:pt x="5043" y="258147"/>
                      <a:pt x="5005" y="262119"/>
                      <a:pt x="4490" y="266033"/>
                    </a:cubicBezTo>
                    <a:close/>
                  </a:path>
                </a:pathLst>
              </a:custGeom>
              <a:solidFill>
                <a:srgbClr val="263238"/>
              </a:solidFill>
              <a:ln w="9525" cap="flat">
                <a:noFill/>
                <a:prstDash val="solid"/>
                <a:miter/>
              </a:ln>
            </p:spPr>
            <p:txBody>
              <a:bodyPr rtlCol="0" anchor="ctr"/>
              <a:lstStyle/>
              <a:p>
                <a:endParaRPr lang="zh-CN" altLang="en-US"/>
              </a:p>
            </p:txBody>
          </p:sp>
          <p:sp>
            <p:nvSpPr>
              <p:cNvPr id="189" name="任意多边形: 形状 188">
                <a:extLst>
                  <a:ext uri="{FF2B5EF4-FFF2-40B4-BE49-F238E27FC236}">
                    <a16:creationId xmlns:a16="http://schemas.microsoft.com/office/drawing/2014/main" id="{5C854A33-F517-D705-D893-753F4AFF0F5C}"/>
                  </a:ext>
                </a:extLst>
              </p:cNvPr>
              <p:cNvSpPr/>
              <p:nvPr/>
            </p:nvSpPr>
            <p:spPr>
              <a:xfrm>
                <a:off x="3401414" y="3172839"/>
                <a:ext cx="91380" cy="647223"/>
              </a:xfrm>
              <a:custGeom>
                <a:avLst/>
                <a:gdLst>
                  <a:gd name="connsiteX0" fmla="*/ 65 w 91380"/>
                  <a:gd name="connsiteY0" fmla="*/ 0 h 647223"/>
                  <a:gd name="connsiteX1" fmla="*/ 48166 w 91380"/>
                  <a:gd name="connsiteY1" fmla="*/ 323374 h 647223"/>
                  <a:gd name="connsiteX2" fmla="*/ 91315 w 91380"/>
                  <a:gd name="connsiteY2" fmla="*/ 647224 h 647223"/>
                  <a:gd name="connsiteX3" fmla="*/ 43214 w 91380"/>
                  <a:gd name="connsiteY3" fmla="*/ 323374 h 647223"/>
                  <a:gd name="connsiteX4" fmla="*/ 65 w 91380"/>
                  <a:gd name="connsiteY4" fmla="*/ 0 h 6472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380" h="647223">
                    <a:moveTo>
                      <a:pt x="65" y="0"/>
                    </a:moveTo>
                    <a:cubicBezTo>
                      <a:pt x="1399" y="0"/>
                      <a:pt x="22925" y="144590"/>
                      <a:pt x="48166" y="323374"/>
                    </a:cubicBezTo>
                    <a:cubicBezTo>
                      <a:pt x="73408" y="502158"/>
                      <a:pt x="92648" y="647224"/>
                      <a:pt x="91315" y="647224"/>
                    </a:cubicBezTo>
                    <a:cubicBezTo>
                      <a:pt x="89981" y="647224"/>
                      <a:pt x="68455" y="502634"/>
                      <a:pt x="43214" y="323374"/>
                    </a:cubicBezTo>
                    <a:cubicBezTo>
                      <a:pt x="17972" y="144113"/>
                      <a:pt x="-1268" y="191"/>
                      <a:pt x="65" y="0"/>
                    </a:cubicBezTo>
                    <a:close/>
                  </a:path>
                </a:pathLst>
              </a:custGeom>
              <a:solidFill>
                <a:srgbClr val="263238"/>
              </a:solidFill>
              <a:ln w="9525" cap="flat">
                <a:noFill/>
                <a:prstDash val="solid"/>
                <a:miter/>
              </a:ln>
            </p:spPr>
            <p:txBody>
              <a:bodyPr rtlCol="0" anchor="ctr"/>
              <a:lstStyle/>
              <a:p>
                <a:endParaRPr lang="zh-CN" altLang="en-US"/>
              </a:p>
            </p:txBody>
          </p:sp>
          <p:sp>
            <p:nvSpPr>
              <p:cNvPr id="190" name="任意多边形: 形状 189">
                <a:extLst>
                  <a:ext uri="{FF2B5EF4-FFF2-40B4-BE49-F238E27FC236}">
                    <a16:creationId xmlns:a16="http://schemas.microsoft.com/office/drawing/2014/main" id="{1164AA62-091C-AA57-917B-379D94783DB7}"/>
                  </a:ext>
                </a:extLst>
              </p:cNvPr>
              <p:cNvSpPr/>
              <p:nvPr/>
            </p:nvSpPr>
            <p:spPr>
              <a:xfrm>
                <a:off x="2887415" y="3058635"/>
                <a:ext cx="115538" cy="107632"/>
              </a:xfrm>
              <a:custGeom>
                <a:avLst/>
                <a:gdLst>
                  <a:gd name="connsiteX0" fmla="*/ 0 w 115538"/>
                  <a:gd name="connsiteY0" fmla="*/ 0 h 107632"/>
                  <a:gd name="connsiteX1" fmla="*/ 23717 w 115538"/>
                  <a:gd name="connsiteY1" fmla="*/ 107632 h 107632"/>
                  <a:gd name="connsiteX2" fmla="*/ 61817 w 115538"/>
                  <a:gd name="connsiteY2" fmla="*/ 77438 h 107632"/>
                  <a:gd name="connsiteX3" fmla="*/ 115538 w 115538"/>
                  <a:gd name="connsiteY3" fmla="*/ 99727 h 107632"/>
                  <a:gd name="connsiteX4" fmla="*/ 98393 w 115538"/>
                  <a:gd name="connsiteY4" fmla="*/ 58579 h 107632"/>
                  <a:gd name="connsiteX5" fmla="*/ 60293 w 115538"/>
                  <a:gd name="connsiteY5" fmla="*/ 38862 h 107632"/>
                  <a:gd name="connsiteX6" fmla="*/ 28575 w 115538"/>
                  <a:gd name="connsiteY6" fmla="*/ 64770 h 107632"/>
                  <a:gd name="connsiteX7" fmla="*/ 1238 w 115538"/>
                  <a:gd name="connsiteY7" fmla="*/ 667 h 107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538" h="107632">
                    <a:moveTo>
                      <a:pt x="0" y="0"/>
                    </a:moveTo>
                    <a:cubicBezTo>
                      <a:pt x="1162" y="37043"/>
                      <a:pt x="9201" y="73533"/>
                      <a:pt x="23717" y="107632"/>
                    </a:cubicBezTo>
                    <a:cubicBezTo>
                      <a:pt x="34100" y="94774"/>
                      <a:pt x="45625" y="81248"/>
                      <a:pt x="61817" y="77438"/>
                    </a:cubicBezTo>
                    <a:cubicBezTo>
                      <a:pt x="81439" y="72771"/>
                      <a:pt x="101346" y="84868"/>
                      <a:pt x="115538" y="99727"/>
                    </a:cubicBezTo>
                    <a:cubicBezTo>
                      <a:pt x="113081" y="84868"/>
                      <a:pt x="107213" y="70790"/>
                      <a:pt x="98393" y="58579"/>
                    </a:cubicBezTo>
                    <a:cubicBezTo>
                      <a:pt x="89468" y="46415"/>
                      <a:pt x="75371" y="39119"/>
                      <a:pt x="60293" y="38862"/>
                    </a:cubicBezTo>
                    <a:cubicBezTo>
                      <a:pt x="45034" y="39224"/>
                      <a:pt x="31975" y="49892"/>
                      <a:pt x="28575" y="64770"/>
                    </a:cubicBezTo>
                    <a:lnTo>
                      <a:pt x="1238" y="667"/>
                    </a:lnTo>
                  </a:path>
                </a:pathLst>
              </a:custGeom>
              <a:solidFill>
                <a:srgbClr val="000000"/>
              </a:solidFill>
              <a:ln w="9525" cap="flat">
                <a:noFill/>
                <a:prstDash val="solid"/>
                <a:miter/>
              </a:ln>
            </p:spPr>
            <p:txBody>
              <a:bodyPr rtlCol="0" anchor="ctr"/>
              <a:lstStyle/>
              <a:p>
                <a:endParaRPr lang="zh-CN" altLang="en-US"/>
              </a:p>
            </p:txBody>
          </p:sp>
          <p:sp>
            <p:nvSpPr>
              <p:cNvPr id="191" name="任意多边形: 形状 190">
                <a:extLst>
                  <a:ext uri="{FF2B5EF4-FFF2-40B4-BE49-F238E27FC236}">
                    <a16:creationId xmlns:a16="http://schemas.microsoft.com/office/drawing/2014/main" id="{FB46DC87-1AFB-5302-2D6F-671F9E38E6C5}"/>
                  </a:ext>
                </a:extLst>
              </p:cNvPr>
              <p:cNvSpPr/>
              <p:nvPr/>
            </p:nvSpPr>
            <p:spPr>
              <a:xfrm>
                <a:off x="2633849" y="3025678"/>
                <a:ext cx="93473" cy="137636"/>
              </a:xfrm>
              <a:custGeom>
                <a:avLst/>
                <a:gdLst>
                  <a:gd name="connsiteX0" fmla="*/ 92689 w 93473"/>
                  <a:gd name="connsiteY0" fmla="*/ 137636 h 137636"/>
                  <a:gd name="connsiteX1" fmla="*/ 89260 w 93473"/>
                  <a:gd name="connsiteY1" fmla="*/ 112109 h 137636"/>
                  <a:gd name="connsiteX2" fmla="*/ 66115 w 93473"/>
                  <a:gd name="connsiteY2" fmla="*/ 55435 h 137636"/>
                  <a:gd name="connsiteX3" fmla="*/ 44302 w 93473"/>
                  <a:gd name="connsiteY3" fmla="*/ 29623 h 137636"/>
                  <a:gd name="connsiteX4" fmla="*/ 22490 w 93473"/>
                  <a:gd name="connsiteY4" fmla="*/ 12573 h 137636"/>
                  <a:gd name="connsiteX5" fmla="*/ 11 w 93473"/>
                  <a:gd name="connsiteY5" fmla="*/ 0 h 137636"/>
                  <a:gd name="connsiteX6" fmla="*/ 6774 w 93473"/>
                  <a:gd name="connsiteY6" fmla="*/ 1714 h 137636"/>
                  <a:gd name="connsiteX7" fmla="*/ 14489 w 93473"/>
                  <a:gd name="connsiteY7" fmla="*/ 4667 h 137636"/>
                  <a:gd name="connsiteX8" fmla="*/ 24014 w 93473"/>
                  <a:gd name="connsiteY8" fmla="*/ 9620 h 137636"/>
                  <a:gd name="connsiteX9" fmla="*/ 47160 w 93473"/>
                  <a:gd name="connsiteY9" fmla="*/ 26194 h 137636"/>
                  <a:gd name="connsiteX10" fmla="*/ 69925 w 93473"/>
                  <a:gd name="connsiteY10" fmla="*/ 52673 h 137636"/>
                  <a:gd name="connsiteX11" fmla="*/ 92404 w 93473"/>
                  <a:gd name="connsiteY11" fmla="*/ 111538 h 137636"/>
                  <a:gd name="connsiteX12" fmla="*/ 93356 w 93473"/>
                  <a:gd name="connsiteY12" fmla="*/ 130588 h 137636"/>
                  <a:gd name="connsiteX13" fmla="*/ 92689 w 93473"/>
                  <a:gd name="connsiteY13" fmla="*/ 137636 h 137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3473" h="137636">
                    <a:moveTo>
                      <a:pt x="92689" y="137636"/>
                    </a:moveTo>
                    <a:cubicBezTo>
                      <a:pt x="91832" y="137636"/>
                      <a:pt x="92118" y="127635"/>
                      <a:pt x="89260" y="112109"/>
                    </a:cubicBezTo>
                    <a:cubicBezTo>
                      <a:pt x="85346" y="91878"/>
                      <a:pt x="77478" y="72619"/>
                      <a:pt x="66115" y="55435"/>
                    </a:cubicBezTo>
                    <a:cubicBezTo>
                      <a:pt x="59714" y="46130"/>
                      <a:pt x="52408" y="37481"/>
                      <a:pt x="44302" y="29623"/>
                    </a:cubicBezTo>
                    <a:cubicBezTo>
                      <a:pt x="37587" y="23260"/>
                      <a:pt x="30282" y="17555"/>
                      <a:pt x="22490" y="12573"/>
                    </a:cubicBezTo>
                    <a:cubicBezTo>
                      <a:pt x="9060" y="4096"/>
                      <a:pt x="-370" y="857"/>
                      <a:pt x="11" y="0"/>
                    </a:cubicBezTo>
                    <a:cubicBezTo>
                      <a:pt x="2345" y="172"/>
                      <a:pt x="4640" y="752"/>
                      <a:pt x="6774" y="1714"/>
                    </a:cubicBezTo>
                    <a:cubicBezTo>
                      <a:pt x="9441" y="2429"/>
                      <a:pt x="12022" y="3419"/>
                      <a:pt x="14489" y="4667"/>
                    </a:cubicBezTo>
                    <a:cubicBezTo>
                      <a:pt x="17785" y="6086"/>
                      <a:pt x="20966" y="7734"/>
                      <a:pt x="24014" y="9620"/>
                    </a:cubicBezTo>
                    <a:cubicBezTo>
                      <a:pt x="32301" y="14307"/>
                      <a:pt x="40054" y="19860"/>
                      <a:pt x="47160" y="26194"/>
                    </a:cubicBezTo>
                    <a:cubicBezTo>
                      <a:pt x="55704" y="34157"/>
                      <a:pt x="63333" y="43034"/>
                      <a:pt x="69925" y="52673"/>
                    </a:cubicBezTo>
                    <a:cubicBezTo>
                      <a:pt x="81736" y="70361"/>
                      <a:pt x="89413" y="90478"/>
                      <a:pt x="92404" y="111538"/>
                    </a:cubicBezTo>
                    <a:cubicBezTo>
                      <a:pt x="93356" y="117843"/>
                      <a:pt x="93670" y="124225"/>
                      <a:pt x="93356" y="130588"/>
                    </a:cubicBezTo>
                    <a:cubicBezTo>
                      <a:pt x="93356" y="135160"/>
                      <a:pt x="93070" y="137636"/>
                      <a:pt x="92689" y="137636"/>
                    </a:cubicBezTo>
                    <a:close/>
                  </a:path>
                </a:pathLst>
              </a:custGeom>
              <a:solidFill>
                <a:srgbClr val="263238"/>
              </a:solidFill>
              <a:ln w="9525" cap="flat">
                <a:noFill/>
                <a:prstDash val="solid"/>
                <a:miter/>
              </a:ln>
            </p:spPr>
            <p:txBody>
              <a:bodyPr rtlCol="0" anchor="ctr"/>
              <a:lstStyle/>
              <a:p>
                <a:endParaRPr lang="zh-CN" altLang="en-US"/>
              </a:p>
            </p:txBody>
          </p:sp>
          <p:sp>
            <p:nvSpPr>
              <p:cNvPr id="192" name="任意多边形: 形状 191">
                <a:extLst>
                  <a:ext uri="{FF2B5EF4-FFF2-40B4-BE49-F238E27FC236}">
                    <a16:creationId xmlns:a16="http://schemas.microsoft.com/office/drawing/2014/main" id="{3E966F03-FD6C-75A4-8BAE-FED264FBB15B}"/>
                  </a:ext>
                </a:extLst>
              </p:cNvPr>
              <p:cNvSpPr/>
              <p:nvPr/>
            </p:nvSpPr>
            <p:spPr>
              <a:xfrm>
                <a:off x="2902380" y="2301614"/>
                <a:ext cx="398531" cy="719016"/>
              </a:xfrm>
              <a:custGeom>
                <a:avLst/>
                <a:gdLst>
                  <a:gd name="connsiteX0" fmla="*/ 377085 w 398531"/>
                  <a:gd name="connsiteY0" fmla="*/ 182472 h 719016"/>
                  <a:gd name="connsiteX1" fmla="*/ 168868 w 398531"/>
                  <a:gd name="connsiteY1" fmla="*/ 69 h 719016"/>
                  <a:gd name="connsiteX2" fmla="*/ 158295 w 398531"/>
                  <a:gd name="connsiteY2" fmla="*/ 69 h 719016"/>
                  <a:gd name="connsiteX3" fmla="*/ 1800 w 398531"/>
                  <a:gd name="connsiteY3" fmla="*/ 225049 h 719016"/>
                  <a:gd name="connsiteX4" fmla="*/ 33042 w 398531"/>
                  <a:gd name="connsiteY4" fmla="*/ 624146 h 719016"/>
                  <a:gd name="connsiteX5" fmla="*/ 46282 w 398531"/>
                  <a:gd name="connsiteY5" fmla="*/ 640339 h 719016"/>
                  <a:gd name="connsiteX6" fmla="*/ 299646 w 398531"/>
                  <a:gd name="connsiteY6" fmla="*/ 700061 h 719016"/>
                  <a:gd name="connsiteX7" fmla="*/ 299646 w 398531"/>
                  <a:gd name="connsiteY7" fmla="*/ 700061 h 719016"/>
                  <a:gd name="connsiteX8" fmla="*/ 290883 w 398531"/>
                  <a:gd name="connsiteY8" fmla="*/ 571664 h 719016"/>
                  <a:gd name="connsiteX9" fmla="*/ 398516 w 398531"/>
                  <a:gd name="connsiteY9" fmla="*/ 442314 h 719016"/>
                  <a:gd name="connsiteX10" fmla="*/ 377085 w 398531"/>
                  <a:gd name="connsiteY10" fmla="*/ 182472 h 719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8531" h="719016">
                    <a:moveTo>
                      <a:pt x="377085" y="182472"/>
                    </a:moveTo>
                    <a:cubicBezTo>
                      <a:pt x="365807" y="76707"/>
                      <a:pt x="275196" y="-2665"/>
                      <a:pt x="168868" y="69"/>
                    </a:cubicBezTo>
                    <a:lnTo>
                      <a:pt x="158295" y="69"/>
                    </a:lnTo>
                    <a:cubicBezTo>
                      <a:pt x="44472" y="9594"/>
                      <a:pt x="-10964" y="111606"/>
                      <a:pt x="1800" y="225049"/>
                    </a:cubicBezTo>
                    <a:lnTo>
                      <a:pt x="33042" y="624146"/>
                    </a:lnTo>
                    <a:lnTo>
                      <a:pt x="46282" y="640339"/>
                    </a:lnTo>
                    <a:cubicBezTo>
                      <a:pt x="107403" y="715425"/>
                      <a:pt x="211426" y="739942"/>
                      <a:pt x="299646" y="700061"/>
                    </a:cubicBezTo>
                    <a:lnTo>
                      <a:pt x="299646" y="700061"/>
                    </a:lnTo>
                    <a:lnTo>
                      <a:pt x="290883" y="571664"/>
                    </a:lnTo>
                    <a:cubicBezTo>
                      <a:pt x="290883" y="571664"/>
                      <a:pt x="400040" y="551852"/>
                      <a:pt x="398516" y="442314"/>
                    </a:cubicBezTo>
                    <a:cubicBezTo>
                      <a:pt x="397849" y="389165"/>
                      <a:pt x="387562" y="280389"/>
                      <a:pt x="377085" y="182472"/>
                    </a:cubicBezTo>
                    <a:close/>
                  </a:path>
                </a:pathLst>
              </a:custGeom>
              <a:solidFill>
                <a:srgbClr val="FFBE9D"/>
              </a:solidFill>
              <a:ln w="9525" cap="flat">
                <a:noFill/>
                <a:prstDash val="solid"/>
                <a:miter/>
              </a:ln>
            </p:spPr>
            <p:txBody>
              <a:bodyPr rtlCol="0" anchor="ctr"/>
              <a:lstStyle/>
              <a:p>
                <a:endParaRPr lang="zh-CN" altLang="en-US"/>
              </a:p>
            </p:txBody>
          </p:sp>
          <p:sp>
            <p:nvSpPr>
              <p:cNvPr id="193" name="任意多边形: 形状 192">
                <a:extLst>
                  <a:ext uri="{FF2B5EF4-FFF2-40B4-BE49-F238E27FC236}">
                    <a16:creationId xmlns:a16="http://schemas.microsoft.com/office/drawing/2014/main" id="{D91F62BF-ACA1-5FFF-D5D2-9127CDEDF159}"/>
                  </a:ext>
                </a:extLst>
              </p:cNvPr>
              <p:cNvSpPr/>
              <p:nvPr/>
            </p:nvSpPr>
            <p:spPr>
              <a:xfrm>
                <a:off x="3049626" y="2834892"/>
                <a:ext cx="144779" cy="66732"/>
              </a:xfrm>
              <a:custGeom>
                <a:avLst/>
                <a:gdLst>
                  <a:gd name="connsiteX0" fmla="*/ 144494 w 144779"/>
                  <a:gd name="connsiteY0" fmla="*/ 38100 h 66732"/>
                  <a:gd name="connsiteX1" fmla="*/ 0 w 144779"/>
                  <a:gd name="connsiteY1" fmla="*/ 0 h 66732"/>
                  <a:gd name="connsiteX2" fmla="*/ 144780 w 144779"/>
                  <a:gd name="connsiteY2" fmla="*/ 65342 h 66732"/>
                </a:gdLst>
                <a:ahLst/>
                <a:cxnLst>
                  <a:cxn ang="0">
                    <a:pos x="connsiteX0" y="connsiteY0"/>
                  </a:cxn>
                  <a:cxn ang="0">
                    <a:pos x="connsiteX1" y="connsiteY1"/>
                  </a:cxn>
                  <a:cxn ang="0">
                    <a:pos x="connsiteX2" y="connsiteY2"/>
                  </a:cxn>
                </a:cxnLst>
                <a:rect l="l" t="t" r="r" b="b"/>
                <a:pathLst>
                  <a:path w="144779" h="66732">
                    <a:moveTo>
                      <a:pt x="144494" y="38100"/>
                    </a:moveTo>
                    <a:cubicBezTo>
                      <a:pt x="93669" y="39510"/>
                      <a:pt x="43520" y="26289"/>
                      <a:pt x="0" y="0"/>
                    </a:cubicBezTo>
                    <a:cubicBezTo>
                      <a:pt x="0" y="0"/>
                      <a:pt x="35719" y="78010"/>
                      <a:pt x="144780" y="65342"/>
                    </a:cubicBezTo>
                    <a:close/>
                  </a:path>
                </a:pathLst>
              </a:custGeom>
              <a:solidFill>
                <a:srgbClr val="EB996E"/>
              </a:solidFill>
              <a:ln w="9525" cap="flat">
                <a:noFill/>
                <a:prstDash val="solid"/>
                <a:miter/>
              </a:ln>
            </p:spPr>
            <p:txBody>
              <a:bodyPr rtlCol="0" anchor="ctr"/>
              <a:lstStyle/>
              <a:p>
                <a:endParaRPr lang="zh-CN" altLang="en-US"/>
              </a:p>
            </p:txBody>
          </p:sp>
          <p:sp>
            <p:nvSpPr>
              <p:cNvPr id="194" name="任意多边形: 形状 193">
                <a:extLst>
                  <a:ext uri="{FF2B5EF4-FFF2-40B4-BE49-F238E27FC236}">
                    <a16:creationId xmlns:a16="http://schemas.microsoft.com/office/drawing/2014/main" id="{2AC6A17E-8776-E1AD-3703-BE97D6A5CD76}"/>
                  </a:ext>
                </a:extLst>
              </p:cNvPr>
              <p:cNvSpPr/>
              <p:nvPr/>
            </p:nvSpPr>
            <p:spPr>
              <a:xfrm>
                <a:off x="3213638" y="2560393"/>
                <a:ext cx="31161" cy="30066"/>
              </a:xfrm>
              <a:custGeom>
                <a:avLst/>
                <a:gdLst>
                  <a:gd name="connsiteX0" fmla="*/ 31155 w 31161"/>
                  <a:gd name="connsiteY0" fmla="*/ 13800 h 30066"/>
                  <a:gd name="connsiteX1" fmla="*/ 16487 w 31161"/>
                  <a:gd name="connsiteY1" fmla="*/ 29992 h 30066"/>
                  <a:gd name="connsiteX2" fmla="*/ 28 w 31161"/>
                  <a:gd name="connsiteY2" fmla="*/ 16495 h 30066"/>
                  <a:gd name="connsiteX3" fmla="*/ 8 w 31161"/>
                  <a:gd name="connsiteY3" fmla="*/ 16276 h 30066"/>
                  <a:gd name="connsiteX4" fmla="*/ 14677 w 31161"/>
                  <a:gd name="connsiteY4" fmla="*/ 84 h 30066"/>
                  <a:gd name="connsiteX5" fmla="*/ 31117 w 31161"/>
                  <a:gd name="connsiteY5" fmla="*/ 13390 h 30066"/>
                  <a:gd name="connsiteX6" fmla="*/ 31155 w 31161"/>
                  <a:gd name="connsiteY6" fmla="*/ 13800 h 30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61" h="30066">
                    <a:moveTo>
                      <a:pt x="31155" y="13800"/>
                    </a:moveTo>
                    <a:cubicBezTo>
                      <a:pt x="31384" y="22248"/>
                      <a:pt x="24916" y="29383"/>
                      <a:pt x="16487" y="29992"/>
                    </a:cubicBezTo>
                    <a:cubicBezTo>
                      <a:pt x="8219" y="30811"/>
                      <a:pt x="847" y="24773"/>
                      <a:pt x="28" y="16495"/>
                    </a:cubicBezTo>
                    <a:cubicBezTo>
                      <a:pt x="18" y="16419"/>
                      <a:pt x="18" y="16352"/>
                      <a:pt x="8" y="16276"/>
                    </a:cubicBezTo>
                    <a:cubicBezTo>
                      <a:pt x="-268" y="7809"/>
                      <a:pt x="6219" y="646"/>
                      <a:pt x="14677" y="84"/>
                    </a:cubicBezTo>
                    <a:cubicBezTo>
                      <a:pt x="22888" y="-783"/>
                      <a:pt x="30250" y="5170"/>
                      <a:pt x="31117" y="13390"/>
                    </a:cubicBezTo>
                    <a:cubicBezTo>
                      <a:pt x="31136" y="13524"/>
                      <a:pt x="31146" y="13666"/>
                      <a:pt x="31155" y="13800"/>
                    </a:cubicBezTo>
                    <a:close/>
                  </a:path>
                </a:pathLst>
              </a:custGeom>
              <a:solidFill>
                <a:srgbClr val="263238"/>
              </a:solidFill>
              <a:ln w="9525" cap="flat">
                <a:noFill/>
                <a:prstDash val="solid"/>
                <a:miter/>
              </a:ln>
            </p:spPr>
            <p:txBody>
              <a:bodyPr rtlCol="0" anchor="ctr"/>
              <a:lstStyle/>
              <a:p>
                <a:endParaRPr lang="zh-CN" altLang="en-US"/>
              </a:p>
            </p:txBody>
          </p:sp>
          <p:sp>
            <p:nvSpPr>
              <p:cNvPr id="195" name="任意多边形: 形状 194">
                <a:extLst>
                  <a:ext uri="{FF2B5EF4-FFF2-40B4-BE49-F238E27FC236}">
                    <a16:creationId xmlns:a16="http://schemas.microsoft.com/office/drawing/2014/main" id="{5623FA56-FC84-92DC-1157-CA7F73D728E1}"/>
                  </a:ext>
                </a:extLst>
              </p:cNvPr>
              <p:cNvSpPr/>
              <p:nvPr/>
            </p:nvSpPr>
            <p:spPr>
              <a:xfrm>
                <a:off x="3196664" y="2513071"/>
                <a:ext cx="55191" cy="30644"/>
              </a:xfrm>
              <a:custGeom>
                <a:avLst/>
                <a:gdLst>
                  <a:gd name="connsiteX0" fmla="*/ 55083 w 55191"/>
                  <a:gd name="connsiteY0" fmla="*/ 1591 h 30644"/>
                  <a:gd name="connsiteX1" fmla="*/ 26508 w 55191"/>
                  <a:gd name="connsiteY1" fmla="*/ 12831 h 30644"/>
                  <a:gd name="connsiteX2" fmla="*/ 790 w 55191"/>
                  <a:gd name="connsiteY2" fmla="*/ 30642 h 30644"/>
                  <a:gd name="connsiteX3" fmla="*/ 4505 w 55191"/>
                  <a:gd name="connsiteY3" fmla="*/ 23403 h 30644"/>
                  <a:gd name="connsiteX4" fmla="*/ 24508 w 55191"/>
                  <a:gd name="connsiteY4" fmla="*/ 7878 h 30644"/>
                  <a:gd name="connsiteX5" fmla="*/ 47749 w 55191"/>
                  <a:gd name="connsiteY5" fmla="*/ 162 h 30644"/>
                  <a:gd name="connsiteX6" fmla="*/ 55083 w 55191"/>
                  <a:gd name="connsiteY6" fmla="*/ 1591 h 30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191" h="30644">
                    <a:moveTo>
                      <a:pt x="55083" y="1591"/>
                    </a:moveTo>
                    <a:cubicBezTo>
                      <a:pt x="53845" y="3496"/>
                      <a:pt x="41462" y="4830"/>
                      <a:pt x="26508" y="12831"/>
                    </a:cubicBezTo>
                    <a:cubicBezTo>
                      <a:pt x="11554" y="20832"/>
                      <a:pt x="2790" y="30833"/>
                      <a:pt x="790" y="30642"/>
                    </a:cubicBezTo>
                    <a:cubicBezTo>
                      <a:pt x="-1210" y="30452"/>
                      <a:pt x="790" y="27880"/>
                      <a:pt x="4505" y="23403"/>
                    </a:cubicBezTo>
                    <a:cubicBezTo>
                      <a:pt x="10201" y="17088"/>
                      <a:pt x="16973" y="11831"/>
                      <a:pt x="24508" y="7878"/>
                    </a:cubicBezTo>
                    <a:cubicBezTo>
                      <a:pt x="31699" y="3858"/>
                      <a:pt x="39586" y="1239"/>
                      <a:pt x="47749" y="162"/>
                    </a:cubicBezTo>
                    <a:cubicBezTo>
                      <a:pt x="53368" y="-409"/>
                      <a:pt x="55750" y="639"/>
                      <a:pt x="55083" y="1591"/>
                    </a:cubicBezTo>
                    <a:close/>
                  </a:path>
                </a:pathLst>
              </a:custGeom>
              <a:solidFill>
                <a:srgbClr val="263238"/>
              </a:solidFill>
              <a:ln w="9525" cap="flat">
                <a:noFill/>
                <a:prstDash val="solid"/>
                <a:miter/>
              </a:ln>
            </p:spPr>
            <p:txBody>
              <a:bodyPr rtlCol="0" anchor="ctr"/>
              <a:lstStyle/>
              <a:p>
                <a:endParaRPr lang="zh-CN" altLang="en-US"/>
              </a:p>
            </p:txBody>
          </p:sp>
          <p:sp>
            <p:nvSpPr>
              <p:cNvPr id="196" name="任意多边形: 形状 195">
                <a:extLst>
                  <a:ext uri="{FF2B5EF4-FFF2-40B4-BE49-F238E27FC236}">
                    <a16:creationId xmlns:a16="http://schemas.microsoft.com/office/drawing/2014/main" id="{7D7ED0A4-4123-81CD-886B-731FA0EC6494}"/>
                  </a:ext>
                </a:extLst>
              </p:cNvPr>
              <p:cNvSpPr/>
              <p:nvPr/>
            </p:nvSpPr>
            <p:spPr>
              <a:xfrm>
                <a:off x="3055523" y="2568680"/>
                <a:ext cx="31171" cy="30076"/>
              </a:xfrm>
              <a:custGeom>
                <a:avLst/>
                <a:gdLst>
                  <a:gd name="connsiteX0" fmla="*/ 31155 w 31171"/>
                  <a:gd name="connsiteY0" fmla="*/ 13800 h 30076"/>
                  <a:gd name="connsiteX1" fmla="*/ 16487 w 31171"/>
                  <a:gd name="connsiteY1" fmla="*/ 29992 h 30076"/>
                  <a:gd name="connsiteX2" fmla="*/ 47 w 31171"/>
                  <a:gd name="connsiteY2" fmla="*/ 16686 h 30076"/>
                  <a:gd name="connsiteX3" fmla="*/ 8 w 31171"/>
                  <a:gd name="connsiteY3" fmla="*/ 16276 h 30076"/>
                  <a:gd name="connsiteX4" fmla="*/ 14677 w 31171"/>
                  <a:gd name="connsiteY4" fmla="*/ 84 h 30076"/>
                  <a:gd name="connsiteX5" fmla="*/ 31117 w 31171"/>
                  <a:gd name="connsiteY5" fmla="*/ 13390 h 30076"/>
                  <a:gd name="connsiteX6" fmla="*/ 31155 w 31171"/>
                  <a:gd name="connsiteY6" fmla="*/ 13800 h 30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71" h="30076">
                    <a:moveTo>
                      <a:pt x="31155" y="13800"/>
                    </a:moveTo>
                    <a:cubicBezTo>
                      <a:pt x="31536" y="22306"/>
                      <a:pt x="24993" y="29535"/>
                      <a:pt x="16487" y="29992"/>
                    </a:cubicBezTo>
                    <a:cubicBezTo>
                      <a:pt x="8276" y="30859"/>
                      <a:pt x="913" y="24906"/>
                      <a:pt x="47" y="16686"/>
                    </a:cubicBezTo>
                    <a:cubicBezTo>
                      <a:pt x="28" y="16553"/>
                      <a:pt x="18" y="16410"/>
                      <a:pt x="8" y="16276"/>
                    </a:cubicBezTo>
                    <a:cubicBezTo>
                      <a:pt x="-268" y="7809"/>
                      <a:pt x="6219" y="646"/>
                      <a:pt x="14677" y="84"/>
                    </a:cubicBezTo>
                    <a:cubicBezTo>
                      <a:pt x="22888" y="-783"/>
                      <a:pt x="30250" y="5170"/>
                      <a:pt x="31117" y="13390"/>
                    </a:cubicBezTo>
                    <a:cubicBezTo>
                      <a:pt x="31136" y="13524"/>
                      <a:pt x="31146" y="13666"/>
                      <a:pt x="31155" y="13800"/>
                    </a:cubicBezTo>
                    <a:close/>
                  </a:path>
                </a:pathLst>
              </a:custGeom>
              <a:solidFill>
                <a:srgbClr val="263238"/>
              </a:solidFill>
              <a:ln w="9525" cap="flat">
                <a:noFill/>
                <a:prstDash val="solid"/>
                <a:miter/>
              </a:ln>
            </p:spPr>
            <p:txBody>
              <a:bodyPr rtlCol="0" anchor="ctr"/>
              <a:lstStyle/>
              <a:p>
                <a:endParaRPr lang="zh-CN" altLang="en-US"/>
              </a:p>
            </p:txBody>
          </p:sp>
          <p:sp>
            <p:nvSpPr>
              <p:cNvPr id="197" name="任意多边形: 形状 196">
                <a:extLst>
                  <a:ext uri="{FF2B5EF4-FFF2-40B4-BE49-F238E27FC236}">
                    <a16:creationId xmlns:a16="http://schemas.microsoft.com/office/drawing/2014/main" id="{14D22A8A-7B8A-0976-41D2-DFFC53E4A7FA}"/>
                  </a:ext>
                </a:extLst>
              </p:cNvPr>
              <p:cNvSpPr/>
              <p:nvPr/>
            </p:nvSpPr>
            <p:spPr>
              <a:xfrm>
                <a:off x="3024805" y="2520213"/>
                <a:ext cx="60107" cy="17404"/>
              </a:xfrm>
              <a:custGeom>
                <a:avLst/>
                <a:gdLst>
                  <a:gd name="connsiteX0" fmla="*/ 59969 w 60107"/>
                  <a:gd name="connsiteY0" fmla="*/ 17404 h 17404"/>
                  <a:gd name="connsiteX1" fmla="*/ 31394 w 60107"/>
                  <a:gd name="connsiteY1" fmla="*/ 7022 h 17404"/>
                  <a:gd name="connsiteX2" fmla="*/ 343 w 60107"/>
                  <a:gd name="connsiteY2" fmla="*/ 2545 h 17404"/>
                  <a:gd name="connsiteX3" fmla="*/ 7867 w 60107"/>
                  <a:gd name="connsiteY3" fmla="*/ 164 h 17404"/>
                  <a:gd name="connsiteX4" fmla="*/ 33108 w 60107"/>
                  <a:gd name="connsiteY4" fmla="*/ 2545 h 17404"/>
                  <a:gd name="connsiteX5" fmla="*/ 55587 w 60107"/>
                  <a:gd name="connsiteY5" fmla="*/ 12070 h 17404"/>
                  <a:gd name="connsiteX6" fmla="*/ 59969 w 60107"/>
                  <a:gd name="connsiteY6" fmla="*/ 17404 h 17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107" h="17404">
                    <a:moveTo>
                      <a:pt x="59969" y="17404"/>
                    </a:moveTo>
                    <a:cubicBezTo>
                      <a:pt x="57778" y="17404"/>
                      <a:pt x="47586" y="11022"/>
                      <a:pt x="31394" y="7022"/>
                    </a:cubicBezTo>
                    <a:cubicBezTo>
                      <a:pt x="15202" y="3021"/>
                      <a:pt x="1771" y="3879"/>
                      <a:pt x="343" y="2545"/>
                    </a:cubicBezTo>
                    <a:cubicBezTo>
                      <a:pt x="-1086" y="1212"/>
                      <a:pt x="2057" y="640"/>
                      <a:pt x="7867" y="164"/>
                    </a:cubicBezTo>
                    <a:cubicBezTo>
                      <a:pt x="16354" y="-379"/>
                      <a:pt x="24869" y="431"/>
                      <a:pt x="33108" y="2545"/>
                    </a:cubicBezTo>
                    <a:cubicBezTo>
                      <a:pt x="41081" y="4441"/>
                      <a:pt x="48682" y="7660"/>
                      <a:pt x="55587" y="12070"/>
                    </a:cubicBezTo>
                    <a:cubicBezTo>
                      <a:pt x="59398" y="15118"/>
                      <a:pt x="60540" y="17214"/>
                      <a:pt x="59969" y="17404"/>
                    </a:cubicBezTo>
                    <a:close/>
                  </a:path>
                </a:pathLst>
              </a:custGeom>
              <a:solidFill>
                <a:srgbClr val="263238"/>
              </a:solidFill>
              <a:ln w="9525" cap="flat">
                <a:noFill/>
                <a:prstDash val="solid"/>
                <a:miter/>
              </a:ln>
            </p:spPr>
            <p:txBody>
              <a:bodyPr rtlCol="0" anchor="ctr"/>
              <a:lstStyle/>
              <a:p>
                <a:endParaRPr lang="zh-CN" altLang="en-US"/>
              </a:p>
            </p:txBody>
          </p:sp>
          <p:sp>
            <p:nvSpPr>
              <p:cNvPr id="198" name="任意多边形: 形状 197">
                <a:extLst>
                  <a:ext uri="{FF2B5EF4-FFF2-40B4-BE49-F238E27FC236}">
                    <a16:creationId xmlns:a16="http://schemas.microsoft.com/office/drawing/2014/main" id="{CF04234C-82EE-07B4-6DD9-A901C9462614}"/>
                  </a:ext>
                </a:extLst>
              </p:cNvPr>
              <p:cNvSpPr/>
              <p:nvPr/>
            </p:nvSpPr>
            <p:spPr>
              <a:xfrm>
                <a:off x="3138887" y="2528464"/>
                <a:ext cx="53767" cy="140522"/>
              </a:xfrm>
              <a:custGeom>
                <a:avLst/>
                <a:gdLst>
                  <a:gd name="connsiteX0" fmla="*/ 11418 w 53767"/>
                  <a:gd name="connsiteY0" fmla="*/ 139931 h 140522"/>
                  <a:gd name="connsiteX1" fmla="*/ 38660 w 53767"/>
                  <a:gd name="connsiteY1" fmla="*/ 134311 h 140522"/>
                  <a:gd name="connsiteX2" fmla="*/ 47613 w 53767"/>
                  <a:gd name="connsiteY2" fmla="*/ 129835 h 140522"/>
                  <a:gd name="connsiteX3" fmla="*/ 44470 w 53767"/>
                  <a:gd name="connsiteY3" fmla="*/ 117262 h 140522"/>
                  <a:gd name="connsiteX4" fmla="*/ 30849 w 53767"/>
                  <a:gd name="connsiteY4" fmla="*/ 84781 h 140522"/>
                  <a:gd name="connsiteX5" fmla="*/ 179 w 53767"/>
                  <a:gd name="connsiteY5" fmla="*/ 9 h 140522"/>
                  <a:gd name="connsiteX6" fmla="*/ 37612 w 53767"/>
                  <a:gd name="connsiteY6" fmla="*/ 82114 h 140522"/>
                  <a:gd name="connsiteX7" fmla="*/ 50661 w 53767"/>
                  <a:gd name="connsiteY7" fmla="*/ 114785 h 140522"/>
                  <a:gd name="connsiteX8" fmla="*/ 53328 w 53767"/>
                  <a:gd name="connsiteY8" fmla="*/ 131549 h 140522"/>
                  <a:gd name="connsiteX9" fmla="*/ 46375 w 53767"/>
                  <a:gd name="connsiteY9" fmla="*/ 138026 h 140522"/>
                  <a:gd name="connsiteX10" fmla="*/ 39136 w 53767"/>
                  <a:gd name="connsiteY10" fmla="*/ 139264 h 140522"/>
                  <a:gd name="connsiteX11" fmla="*/ 11418 w 53767"/>
                  <a:gd name="connsiteY11" fmla="*/ 139931 h 140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3767" h="140522">
                    <a:moveTo>
                      <a:pt x="11418" y="139931"/>
                    </a:moveTo>
                    <a:cubicBezTo>
                      <a:pt x="20248" y="136988"/>
                      <a:pt x="29392" y="135102"/>
                      <a:pt x="38660" y="134311"/>
                    </a:cubicBezTo>
                    <a:cubicBezTo>
                      <a:pt x="42946" y="134311"/>
                      <a:pt x="46947" y="132787"/>
                      <a:pt x="47613" y="129835"/>
                    </a:cubicBezTo>
                    <a:cubicBezTo>
                      <a:pt x="47880" y="125425"/>
                      <a:pt x="46785" y="121034"/>
                      <a:pt x="44470" y="117262"/>
                    </a:cubicBezTo>
                    <a:lnTo>
                      <a:pt x="30849" y="84781"/>
                    </a:lnTo>
                    <a:cubicBezTo>
                      <a:pt x="11799" y="38680"/>
                      <a:pt x="-1726" y="676"/>
                      <a:pt x="179" y="9"/>
                    </a:cubicBezTo>
                    <a:cubicBezTo>
                      <a:pt x="2084" y="-658"/>
                      <a:pt x="19229" y="36013"/>
                      <a:pt x="37612" y="82114"/>
                    </a:cubicBezTo>
                    <a:cubicBezTo>
                      <a:pt x="42184" y="93544"/>
                      <a:pt x="46566" y="104403"/>
                      <a:pt x="50661" y="114785"/>
                    </a:cubicBezTo>
                    <a:cubicBezTo>
                      <a:pt x="53471" y="119891"/>
                      <a:pt x="54414" y="125825"/>
                      <a:pt x="53328" y="131549"/>
                    </a:cubicBezTo>
                    <a:cubicBezTo>
                      <a:pt x="52128" y="134664"/>
                      <a:pt x="49566" y="137045"/>
                      <a:pt x="46375" y="138026"/>
                    </a:cubicBezTo>
                    <a:cubicBezTo>
                      <a:pt x="44032" y="138760"/>
                      <a:pt x="41594" y="139179"/>
                      <a:pt x="39136" y="139264"/>
                    </a:cubicBezTo>
                    <a:cubicBezTo>
                      <a:pt x="29963" y="140674"/>
                      <a:pt x="20648" y="140903"/>
                      <a:pt x="11418" y="139931"/>
                    </a:cubicBezTo>
                    <a:close/>
                  </a:path>
                </a:pathLst>
              </a:custGeom>
              <a:solidFill>
                <a:srgbClr val="263238"/>
              </a:solidFill>
              <a:ln w="9525" cap="flat">
                <a:noFill/>
                <a:prstDash val="solid"/>
                <a:miter/>
              </a:ln>
            </p:spPr>
            <p:txBody>
              <a:bodyPr rtlCol="0" anchor="ctr"/>
              <a:lstStyle/>
              <a:p>
                <a:endParaRPr lang="zh-CN" altLang="en-US"/>
              </a:p>
            </p:txBody>
          </p:sp>
          <p:sp>
            <p:nvSpPr>
              <p:cNvPr id="199" name="任意多边形: 形状 198">
                <a:extLst>
                  <a:ext uri="{FF2B5EF4-FFF2-40B4-BE49-F238E27FC236}">
                    <a16:creationId xmlns:a16="http://schemas.microsoft.com/office/drawing/2014/main" id="{7ADD3ADA-062E-F827-71B5-7CB4C842344D}"/>
                  </a:ext>
                </a:extLst>
              </p:cNvPr>
              <p:cNvSpPr/>
              <p:nvPr/>
            </p:nvSpPr>
            <p:spPr>
              <a:xfrm>
                <a:off x="3008338" y="2458306"/>
                <a:ext cx="76497" cy="20768"/>
              </a:xfrm>
              <a:custGeom>
                <a:avLst/>
                <a:gdLst>
                  <a:gd name="connsiteX0" fmla="*/ 76436 w 76497"/>
                  <a:gd name="connsiteY0" fmla="*/ 14350 h 20768"/>
                  <a:gd name="connsiteX1" fmla="*/ 38336 w 76497"/>
                  <a:gd name="connsiteY1" fmla="*/ 17208 h 20768"/>
                  <a:gd name="connsiteX2" fmla="*/ 236 w 76497"/>
                  <a:gd name="connsiteY2" fmla="*/ 19017 h 20768"/>
                  <a:gd name="connsiteX3" fmla="*/ 8713 w 76497"/>
                  <a:gd name="connsiteY3" fmla="*/ 8730 h 20768"/>
                  <a:gd name="connsiteX4" fmla="*/ 67291 w 76497"/>
                  <a:gd name="connsiteY4" fmla="*/ 5111 h 20768"/>
                  <a:gd name="connsiteX5" fmla="*/ 76436 w 76497"/>
                  <a:gd name="connsiteY5" fmla="*/ 14350 h 20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6497" h="20768">
                    <a:moveTo>
                      <a:pt x="76436" y="14350"/>
                    </a:moveTo>
                    <a:cubicBezTo>
                      <a:pt x="74531" y="18827"/>
                      <a:pt x="57862" y="15874"/>
                      <a:pt x="38336" y="17208"/>
                    </a:cubicBezTo>
                    <a:cubicBezTo>
                      <a:pt x="18809" y="18541"/>
                      <a:pt x="2236" y="23304"/>
                      <a:pt x="236" y="19017"/>
                    </a:cubicBezTo>
                    <a:cubicBezTo>
                      <a:pt x="-907" y="17017"/>
                      <a:pt x="2140" y="12826"/>
                      <a:pt x="8713" y="8730"/>
                    </a:cubicBezTo>
                    <a:cubicBezTo>
                      <a:pt x="26629" y="-1471"/>
                      <a:pt x="48251" y="-2805"/>
                      <a:pt x="67291" y="5111"/>
                    </a:cubicBezTo>
                    <a:cubicBezTo>
                      <a:pt x="73578" y="8444"/>
                      <a:pt x="77007" y="12159"/>
                      <a:pt x="76436" y="14350"/>
                    </a:cubicBezTo>
                    <a:close/>
                  </a:path>
                </a:pathLst>
              </a:custGeom>
              <a:solidFill>
                <a:schemeClr val="tx1">
                  <a:lumMod val="85000"/>
                  <a:lumOff val="15000"/>
                </a:schemeClr>
              </a:solidFill>
              <a:ln w="9525" cap="flat">
                <a:noFill/>
                <a:prstDash val="solid"/>
                <a:miter/>
              </a:ln>
            </p:spPr>
            <p:txBody>
              <a:bodyPr rtlCol="0" anchor="ctr"/>
              <a:lstStyle/>
              <a:p>
                <a:endParaRPr lang="zh-CN" altLang="en-US"/>
              </a:p>
            </p:txBody>
          </p:sp>
          <p:sp>
            <p:nvSpPr>
              <p:cNvPr id="200" name="任意多边形: 形状 199">
                <a:extLst>
                  <a:ext uri="{FF2B5EF4-FFF2-40B4-BE49-F238E27FC236}">
                    <a16:creationId xmlns:a16="http://schemas.microsoft.com/office/drawing/2014/main" id="{F2F637B8-1135-36A3-0F2C-9C0F3F3C5FA6}"/>
                  </a:ext>
                </a:extLst>
              </p:cNvPr>
              <p:cNvSpPr/>
              <p:nvPr/>
            </p:nvSpPr>
            <p:spPr>
              <a:xfrm>
                <a:off x="3179854" y="2459199"/>
                <a:ext cx="72036" cy="18907"/>
              </a:xfrm>
              <a:custGeom>
                <a:avLst/>
                <a:gdLst>
                  <a:gd name="connsiteX0" fmla="*/ 71512 w 72036"/>
                  <a:gd name="connsiteY0" fmla="*/ 17172 h 18907"/>
                  <a:gd name="connsiteX1" fmla="*/ 35983 w 72036"/>
                  <a:gd name="connsiteY1" fmla="*/ 17172 h 18907"/>
                  <a:gd name="connsiteX2" fmla="*/ 455 w 72036"/>
                  <a:gd name="connsiteY2" fmla="*/ 16124 h 18907"/>
                  <a:gd name="connsiteX3" fmla="*/ 7599 w 72036"/>
                  <a:gd name="connsiteY3" fmla="*/ 6599 h 18907"/>
                  <a:gd name="connsiteX4" fmla="*/ 36174 w 72036"/>
                  <a:gd name="connsiteY4" fmla="*/ 27 h 18907"/>
                  <a:gd name="connsiteX5" fmla="*/ 64749 w 72036"/>
                  <a:gd name="connsiteY5" fmla="*/ 7457 h 18907"/>
                  <a:gd name="connsiteX6" fmla="*/ 71512 w 72036"/>
                  <a:gd name="connsiteY6" fmla="*/ 17172 h 18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036" h="18907">
                    <a:moveTo>
                      <a:pt x="71512" y="17172"/>
                    </a:moveTo>
                    <a:cubicBezTo>
                      <a:pt x="67797" y="21077"/>
                      <a:pt x="53319" y="17172"/>
                      <a:pt x="35983" y="17172"/>
                    </a:cubicBezTo>
                    <a:cubicBezTo>
                      <a:pt x="18648" y="17172"/>
                      <a:pt x="3884" y="20125"/>
                      <a:pt x="455" y="16124"/>
                    </a:cubicBezTo>
                    <a:cubicBezTo>
                      <a:pt x="-1069" y="14219"/>
                      <a:pt x="1217" y="10314"/>
                      <a:pt x="7599" y="6599"/>
                    </a:cubicBezTo>
                    <a:cubicBezTo>
                      <a:pt x="16400" y="1989"/>
                      <a:pt x="26239" y="-278"/>
                      <a:pt x="36174" y="27"/>
                    </a:cubicBezTo>
                    <a:cubicBezTo>
                      <a:pt x="46184" y="-40"/>
                      <a:pt x="56043" y="2523"/>
                      <a:pt x="64749" y="7457"/>
                    </a:cubicBezTo>
                    <a:cubicBezTo>
                      <a:pt x="71035" y="11362"/>
                      <a:pt x="73131" y="15362"/>
                      <a:pt x="71512" y="17172"/>
                    </a:cubicBezTo>
                    <a:close/>
                  </a:path>
                </a:pathLst>
              </a:custGeom>
              <a:solidFill>
                <a:schemeClr val="tx1">
                  <a:lumMod val="85000"/>
                  <a:lumOff val="15000"/>
                </a:schemeClr>
              </a:solidFill>
              <a:ln w="9525" cap="flat">
                <a:noFill/>
                <a:prstDash val="solid"/>
                <a:miter/>
              </a:ln>
            </p:spPr>
            <p:txBody>
              <a:bodyPr rtlCol="0" anchor="ctr"/>
              <a:lstStyle/>
              <a:p>
                <a:endParaRPr lang="zh-CN" altLang="en-US"/>
              </a:p>
            </p:txBody>
          </p:sp>
          <p:sp>
            <p:nvSpPr>
              <p:cNvPr id="201" name="任意多边形: 形状 200">
                <a:extLst>
                  <a:ext uri="{FF2B5EF4-FFF2-40B4-BE49-F238E27FC236}">
                    <a16:creationId xmlns:a16="http://schemas.microsoft.com/office/drawing/2014/main" id="{6C7842EF-4E16-4E31-2C07-574DDB28B6CD}"/>
                  </a:ext>
                </a:extLst>
              </p:cNvPr>
              <p:cNvSpPr/>
              <p:nvPr/>
            </p:nvSpPr>
            <p:spPr>
              <a:xfrm>
                <a:off x="2878765" y="2235421"/>
                <a:ext cx="433018" cy="205420"/>
              </a:xfrm>
              <a:custGeom>
                <a:avLst/>
                <a:gdLst>
                  <a:gd name="connsiteX0" fmla="*/ 432608 w 433018"/>
                  <a:gd name="connsiteY0" fmla="*/ 151320 h 205420"/>
                  <a:gd name="connsiteX1" fmla="*/ 410701 w 433018"/>
                  <a:gd name="connsiteY1" fmla="*/ 134461 h 205420"/>
                  <a:gd name="connsiteX2" fmla="*/ 425750 w 433018"/>
                  <a:gd name="connsiteY2" fmla="*/ 126746 h 205420"/>
                  <a:gd name="connsiteX3" fmla="*/ 430989 w 433018"/>
                  <a:gd name="connsiteY3" fmla="*/ 111506 h 205420"/>
                  <a:gd name="connsiteX4" fmla="*/ 408701 w 433018"/>
                  <a:gd name="connsiteY4" fmla="*/ 98838 h 205420"/>
                  <a:gd name="connsiteX5" fmla="*/ 380126 w 433018"/>
                  <a:gd name="connsiteY5" fmla="*/ 79788 h 205420"/>
                  <a:gd name="connsiteX6" fmla="*/ 356694 w 433018"/>
                  <a:gd name="connsiteY6" fmla="*/ 35306 h 205420"/>
                  <a:gd name="connsiteX7" fmla="*/ 256339 w 433018"/>
                  <a:gd name="connsiteY7" fmla="*/ 13113 h 205420"/>
                  <a:gd name="connsiteX8" fmla="*/ 244109 w 433018"/>
                  <a:gd name="connsiteY8" fmla="*/ 22923 h 205420"/>
                  <a:gd name="connsiteX9" fmla="*/ 137028 w 433018"/>
                  <a:gd name="connsiteY9" fmla="*/ 21447 h 205420"/>
                  <a:gd name="connsiteX10" fmla="*/ 122284 w 433018"/>
                  <a:gd name="connsiteY10" fmla="*/ 41497 h 205420"/>
                  <a:gd name="connsiteX11" fmla="*/ 6803 w 433018"/>
                  <a:gd name="connsiteY11" fmla="*/ 89008 h 205420"/>
                  <a:gd name="connsiteX12" fmla="*/ 1316 w 433018"/>
                  <a:gd name="connsiteY12" fmla="*/ 138176 h 205420"/>
                  <a:gd name="connsiteX13" fmla="*/ 69515 w 433018"/>
                  <a:gd name="connsiteY13" fmla="*/ 179990 h 205420"/>
                  <a:gd name="connsiteX14" fmla="*/ 110082 w 433018"/>
                  <a:gd name="connsiteY14" fmla="*/ 147244 h 205420"/>
                  <a:gd name="connsiteX15" fmla="*/ 114473 w 433018"/>
                  <a:gd name="connsiteY15" fmla="*/ 147986 h 205420"/>
                  <a:gd name="connsiteX16" fmla="*/ 169528 w 433018"/>
                  <a:gd name="connsiteY16" fmla="*/ 179419 h 205420"/>
                  <a:gd name="connsiteX17" fmla="*/ 216486 w 433018"/>
                  <a:gd name="connsiteY17" fmla="*/ 163512 h 205420"/>
                  <a:gd name="connsiteX18" fmla="*/ 274303 w 433018"/>
                  <a:gd name="connsiteY18" fmla="*/ 175990 h 205420"/>
                  <a:gd name="connsiteX19" fmla="*/ 328405 w 433018"/>
                  <a:gd name="connsiteY19" fmla="*/ 203231 h 205420"/>
                  <a:gd name="connsiteX20" fmla="*/ 397842 w 433018"/>
                  <a:gd name="connsiteY20" fmla="*/ 194945 h 205420"/>
                  <a:gd name="connsiteX21" fmla="*/ 423560 w 433018"/>
                  <a:gd name="connsiteY21" fmla="*/ 179038 h 205420"/>
                  <a:gd name="connsiteX22" fmla="*/ 432608 w 433018"/>
                  <a:gd name="connsiteY22" fmla="*/ 151320 h 205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33018" h="205420">
                    <a:moveTo>
                      <a:pt x="432608" y="151320"/>
                    </a:moveTo>
                    <a:cubicBezTo>
                      <a:pt x="430608" y="140976"/>
                      <a:pt x="421216" y="133737"/>
                      <a:pt x="410701" y="134461"/>
                    </a:cubicBezTo>
                    <a:cubicBezTo>
                      <a:pt x="416178" y="132899"/>
                      <a:pt x="421283" y="130280"/>
                      <a:pt x="425750" y="126746"/>
                    </a:cubicBezTo>
                    <a:cubicBezTo>
                      <a:pt x="430275" y="123098"/>
                      <a:pt x="432313" y="117173"/>
                      <a:pt x="430989" y="111506"/>
                    </a:cubicBezTo>
                    <a:cubicBezTo>
                      <a:pt x="428132" y="103029"/>
                      <a:pt x="417273" y="101219"/>
                      <a:pt x="408701" y="98838"/>
                    </a:cubicBezTo>
                    <a:cubicBezTo>
                      <a:pt x="397452" y="95570"/>
                      <a:pt x="387469" y="88912"/>
                      <a:pt x="380126" y="79788"/>
                    </a:cubicBezTo>
                    <a:cubicBezTo>
                      <a:pt x="369743" y="66643"/>
                      <a:pt x="365743" y="49498"/>
                      <a:pt x="356694" y="35306"/>
                    </a:cubicBezTo>
                    <a:cubicBezTo>
                      <a:pt x="335110" y="1463"/>
                      <a:pt x="290181" y="-8471"/>
                      <a:pt x="256339" y="13113"/>
                    </a:cubicBezTo>
                    <a:cubicBezTo>
                      <a:pt x="251919" y="15932"/>
                      <a:pt x="247823" y="19228"/>
                      <a:pt x="244109" y="22923"/>
                    </a:cubicBezTo>
                    <a:cubicBezTo>
                      <a:pt x="214943" y="-7052"/>
                      <a:pt x="167004" y="-7719"/>
                      <a:pt x="137028" y="21447"/>
                    </a:cubicBezTo>
                    <a:cubicBezTo>
                      <a:pt x="131037" y="27267"/>
                      <a:pt x="126056" y="34048"/>
                      <a:pt x="122284" y="41497"/>
                    </a:cubicBezTo>
                    <a:cubicBezTo>
                      <a:pt x="77278" y="22723"/>
                      <a:pt x="25577" y="43992"/>
                      <a:pt x="6803" y="89008"/>
                    </a:cubicBezTo>
                    <a:cubicBezTo>
                      <a:pt x="326" y="104533"/>
                      <a:pt x="-1579" y="121602"/>
                      <a:pt x="1316" y="138176"/>
                    </a:cubicBezTo>
                    <a:lnTo>
                      <a:pt x="69515" y="179990"/>
                    </a:lnTo>
                    <a:cubicBezTo>
                      <a:pt x="71677" y="159750"/>
                      <a:pt x="89832" y="145091"/>
                      <a:pt x="110082" y="147244"/>
                    </a:cubicBezTo>
                    <a:cubicBezTo>
                      <a:pt x="111559" y="147406"/>
                      <a:pt x="113026" y="147653"/>
                      <a:pt x="114473" y="147986"/>
                    </a:cubicBezTo>
                    <a:cubicBezTo>
                      <a:pt x="135047" y="153987"/>
                      <a:pt x="148192" y="177800"/>
                      <a:pt x="169528" y="179419"/>
                    </a:cubicBezTo>
                    <a:cubicBezTo>
                      <a:pt x="186197" y="180657"/>
                      <a:pt x="200389" y="167798"/>
                      <a:pt x="216486" y="163512"/>
                    </a:cubicBezTo>
                    <a:cubicBezTo>
                      <a:pt x="236012" y="158273"/>
                      <a:pt x="256682" y="166084"/>
                      <a:pt x="274303" y="175990"/>
                    </a:cubicBezTo>
                    <a:cubicBezTo>
                      <a:pt x="291924" y="185896"/>
                      <a:pt x="308783" y="198279"/>
                      <a:pt x="328405" y="203231"/>
                    </a:cubicBezTo>
                    <a:cubicBezTo>
                      <a:pt x="351846" y="207927"/>
                      <a:pt x="376173" y="205022"/>
                      <a:pt x="397842" y="194945"/>
                    </a:cubicBezTo>
                    <a:cubicBezTo>
                      <a:pt x="407462" y="191573"/>
                      <a:pt x="416244" y="186144"/>
                      <a:pt x="423560" y="179038"/>
                    </a:cubicBezTo>
                    <a:cubicBezTo>
                      <a:pt x="430884" y="171809"/>
                      <a:pt x="434256" y="161483"/>
                      <a:pt x="432608" y="151320"/>
                    </a:cubicBezTo>
                    <a:close/>
                  </a:path>
                </a:pathLst>
              </a:custGeom>
              <a:solidFill>
                <a:schemeClr val="tx1">
                  <a:lumMod val="85000"/>
                  <a:lumOff val="15000"/>
                </a:schemeClr>
              </a:solidFill>
              <a:ln w="9525" cap="flat">
                <a:noFill/>
                <a:prstDash val="solid"/>
                <a:miter/>
              </a:ln>
            </p:spPr>
            <p:txBody>
              <a:bodyPr rtlCol="0" anchor="ctr"/>
              <a:lstStyle/>
              <a:p>
                <a:endParaRPr lang="zh-CN" altLang="en-US"/>
              </a:p>
            </p:txBody>
          </p:sp>
          <p:sp>
            <p:nvSpPr>
              <p:cNvPr id="202" name="任意多边形: 形状 201">
                <a:extLst>
                  <a:ext uri="{FF2B5EF4-FFF2-40B4-BE49-F238E27FC236}">
                    <a16:creationId xmlns:a16="http://schemas.microsoft.com/office/drawing/2014/main" id="{1CBE4BA8-F75C-C543-1761-81AD5F6AF835}"/>
                  </a:ext>
                </a:extLst>
              </p:cNvPr>
              <p:cNvSpPr/>
              <p:nvPr/>
            </p:nvSpPr>
            <p:spPr>
              <a:xfrm>
                <a:off x="2864757" y="2282728"/>
                <a:ext cx="407468" cy="362330"/>
              </a:xfrm>
              <a:custGeom>
                <a:avLst/>
                <a:gdLst>
                  <a:gd name="connsiteX0" fmla="*/ 95048 w 407468"/>
                  <a:gd name="connsiteY0" fmla="*/ 100489 h 362330"/>
                  <a:gd name="connsiteX1" fmla="*/ 407468 w 407468"/>
                  <a:gd name="connsiteY1" fmla="*/ 98774 h 362330"/>
                  <a:gd name="connsiteX2" fmla="*/ 359843 w 407468"/>
                  <a:gd name="connsiteY2" fmla="*/ 46958 h 362330"/>
                  <a:gd name="connsiteX3" fmla="*/ 216968 w 407468"/>
                  <a:gd name="connsiteY3" fmla="*/ 0 h 362330"/>
                  <a:gd name="connsiteX4" fmla="*/ 28183 w 407468"/>
                  <a:gd name="connsiteY4" fmla="*/ 101537 h 362330"/>
                  <a:gd name="connsiteX5" fmla="*/ 370 w 407468"/>
                  <a:gd name="connsiteY5" fmla="*/ 154781 h 362330"/>
                  <a:gd name="connsiteX6" fmla="*/ 30850 w 407468"/>
                  <a:gd name="connsiteY6" fmla="*/ 280225 h 362330"/>
                  <a:gd name="connsiteX7" fmla="*/ 46756 w 407468"/>
                  <a:gd name="connsiteY7" fmla="*/ 362331 h 362330"/>
                  <a:gd name="connsiteX8" fmla="*/ 46756 w 407468"/>
                  <a:gd name="connsiteY8" fmla="*/ 362331 h 362330"/>
                  <a:gd name="connsiteX9" fmla="*/ 66854 w 407468"/>
                  <a:gd name="connsiteY9" fmla="*/ 330994 h 362330"/>
                  <a:gd name="connsiteX10" fmla="*/ 61806 w 407468"/>
                  <a:gd name="connsiteY10" fmla="*/ 264319 h 362330"/>
                  <a:gd name="connsiteX11" fmla="*/ 89333 w 407468"/>
                  <a:gd name="connsiteY11" fmla="*/ 145828 h 362330"/>
                  <a:gd name="connsiteX12" fmla="*/ 95048 w 407468"/>
                  <a:gd name="connsiteY12" fmla="*/ 100489 h 362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07468" h="362330">
                    <a:moveTo>
                      <a:pt x="95048" y="100489"/>
                    </a:moveTo>
                    <a:lnTo>
                      <a:pt x="407468" y="98774"/>
                    </a:lnTo>
                    <a:cubicBezTo>
                      <a:pt x="396191" y="77781"/>
                      <a:pt x="379817" y="59960"/>
                      <a:pt x="359843" y="46958"/>
                    </a:cubicBezTo>
                    <a:cubicBezTo>
                      <a:pt x="318352" y="16640"/>
                      <a:pt x="268355" y="210"/>
                      <a:pt x="216968" y="0"/>
                    </a:cubicBezTo>
                    <a:cubicBezTo>
                      <a:pt x="166009" y="0"/>
                      <a:pt x="64092" y="65437"/>
                      <a:pt x="28183" y="101537"/>
                    </a:cubicBezTo>
                    <a:cubicBezTo>
                      <a:pt x="-392" y="130112"/>
                      <a:pt x="370" y="154781"/>
                      <a:pt x="370" y="154781"/>
                    </a:cubicBezTo>
                    <a:cubicBezTo>
                      <a:pt x="-3250" y="195358"/>
                      <a:pt x="20658" y="240506"/>
                      <a:pt x="30850" y="280225"/>
                    </a:cubicBezTo>
                    <a:cubicBezTo>
                      <a:pt x="35993" y="300609"/>
                      <a:pt x="46756" y="362331"/>
                      <a:pt x="46756" y="362331"/>
                    </a:cubicBezTo>
                    <a:lnTo>
                      <a:pt x="46756" y="362331"/>
                    </a:lnTo>
                    <a:cubicBezTo>
                      <a:pt x="63901" y="361855"/>
                      <a:pt x="69902" y="347948"/>
                      <a:pt x="66854" y="330994"/>
                    </a:cubicBezTo>
                    <a:lnTo>
                      <a:pt x="61806" y="264319"/>
                    </a:lnTo>
                    <a:cubicBezTo>
                      <a:pt x="96448" y="235420"/>
                      <a:pt x="107688" y="187033"/>
                      <a:pt x="89333" y="145828"/>
                    </a:cubicBezTo>
                    <a:cubicBezTo>
                      <a:pt x="85047" y="139922"/>
                      <a:pt x="74760" y="112395"/>
                      <a:pt x="95048" y="100489"/>
                    </a:cubicBezTo>
                    <a:close/>
                  </a:path>
                </a:pathLst>
              </a:custGeom>
              <a:solidFill>
                <a:schemeClr val="tx1">
                  <a:lumMod val="85000"/>
                  <a:lumOff val="15000"/>
                </a:schemeClr>
              </a:solidFill>
              <a:ln w="9525" cap="flat">
                <a:noFill/>
                <a:prstDash val="solid"/>
                <a:miter/>
              </a:ln>
            </p:spPr>
            <p:txBody>
              <a:bodyPr rtlCol="0" anchor="ctr"/>
              <a:lstStyle/>
              <a:p>
                <a:endParaRPr lang="zh-CN" altLang="en-US"/>
              </a:p>
            </p:txBody>
          </p:sp>
          <p:sp>
            <p:nvSpPr>
              <p:cNvPr id="203" name="任意多边形: 形状 202">
                <a:extLst>
                  <a:ext uri="{FF2B5EF4-FFF2-40B4-BE49-F238E27FC236}">
                    <a16:creationId xmlns:a16="http://schemas.microsoft.com/office/drawing/2014/main" id="{F6AC5FDD-D82A-29AA-7B4D-C823166E3700}"/>
                  </a:ext>
                </a:extLst>
              </p:cNvPr>
              <p:cNvSpPr/>
              <p:nvPr/>
            </p:nvSpPr>
            <p:spPr>
              <a:xfrm>
                <a:off x="2807882" y="2373120"/>
                <a:ext cx="120008" cy="256842"/>
              </a:xfrm>
              <a:custGeom>
                <a:avLst/>
                <a:gdLst>
                  <a:gd name="connsiteX0" fmla="*/ 114205 w 120008"/>
                  <a:gd name="connsiteY0" fmla="*/ 169545 h 256842"/>
                  <a:gd name="connsiteX1" fmla="*/ 100584 w 120008"/>
                  <a:gd name="connsiteY1" fmla="*/ 0 h 256842"/>
                  <a:gd name="connsiteX2" fmla="*/ 91059 w 120008"/>
                  <a:gd name="connsiteY2" fmla="*/ 0 h 256842"/>
                  <a:gd name="connsiteX3" fmla="*/ 87249 w 120008"/>
                  <a:gd name="connsiteY3" fmla="*/ 2762 h 256842"/>
                  <a:gd name="connsiteX4" fmla="*/ 31880 w 120008"/>
                  <a:gd name="connsiteY4" fmla="*/ 30280 h 256842"/>
                  <a:gd name="connsiteX5" fmla="*/ 38100 w 120008"/>
                  <a:gd name="connsiteY5" fmla="*/ 70104 h 256842"/>
                  <a:gd name="connsiteX6" fmla="*/ 0 w 120008"/>
                  <a:gd name="connsiteY6" fmla="*/ 103156 h 256842"/>
                  <a:gd name="connsiteX7" fmla="*/ 10192 w 120008"/>
                  <a:gd name="connsiteY7" fmla="*/ 139541 h 256842"/>
                  <a:gd name="connsiteX8" fmla="*/ 22098 w 120008"/>
                  <a:gd name="connsiteY8" fmla="*/ 175736 h 256842"/>
                  <a:gd name="connsiteX9" fmla="*/ 1334 w 120008"/>
                  <a:gd name="connsiteY9" fmla="*/ 203835 h 256842"/>
                  <a:gd name="connsiteX10" fmla="*/ 36671 w 120008"/>
                  <a:gd name="connsiteY10" fmla="*/ 221075 h 256842"/>
                  <a:gd name="connsiteX11" fmla="*/ 15240 w 120008"/>
                  <a:gd name="connsiteY11" fmla="*/ 248126 h 256842"/>
                  <a:gd name="connsiteX12" fmla="*/ 85630 w 120008"/>
                  <a:gd name="connsiteY12" fmla="*/ 246507 h 256842"/>
                  <a:gd name="connsiteX13" fmla="*/ 117062 w 120008"/>
                  <a:gd name="connsiteY13" fmla="*/ 217360 h 256842"/>
                  <a:gd name="connsiteX14" fmla="*/ 114205 w 120008"/>
                  <a:gd name="connsiteY14" fmla="*/ 169545 h 256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0008" h="256842">
                    <a:moveTo>
                      <a:pt x="114205" y="169545"/>
                    </a:moveTo>
                    <a:cubicBezTo>
                      <a:pt x="98298" y="114300"/>
                      <a:pt x="83630" y="55245"/>
                      <a:pt x="100584" y="0"/>
                    </a:cubicBezTo>
                    <a:lnTo>
                      <a:pt x="91059" y="0"/>
                    </a:lnTo>
                    <a:lnTo>
                      <a:pt x="87249" y="2762"/>
                    </a:lnTo>
                    <a:cubicBezTo>
                      <a:pt x="64360" y="-4925"/>
                      <a:pt x="39567" y="7391"/>
                      <a:pt x="31880" y="30280"/>
                    </a:cubicBezTo>
                    <a:cubicBezTo>
                      <a:pt x="27346" y="43777"/>
                      <a:pt x="29670" y="58636"/>
                      <a:pt x="38100" y="70104"/>
                    </a:cubicBezTo>
                    <a:cubicBezTo>
                      <a:pt x="18879" y="69933"/>
                      <a:pt x="2543" y="84106"/>
                      <a:pt x="0" y="103156"/>
                    </a:cubicBezTo>
                    <a:cubicBezTo>
                      <a:pt x="29" y="115986"/>
                      <a:pt x="3553" y="128559"/>
                      <a:pt x="10192" y="139541"/>
                    </a:cubicBezTo>
                    <a:cubicBezTo>
                      <a:pt x="16840" y="150552"/>
                      <a:pt x="20917" y="162925"/>
                      <a:pt x="22098" y="175736"/>
                    </a:cubicBezTo>
                    <a:cubicBezTo>
                      <a:pt x="22927" y="188900"/>
                      <a:pt x="14164" y="200758"/>
                      <a:pt x="1334" y="203835"/>
                    </a:cubicBezTo>
                    <a:cubicBezTo>
                      <a:pt x="7534" y="217227"/>
                      <a:pt x="22298" y="224428"/>
                      <a:pt x="36671" y="221075"/>
                    </a:cubicBezTo>
                    <a:cubicBezTo>
                      <a:pt x="32223" y="231934"/>
                      <a:pt x="24794" y="241316"/>
                      <a:pt x="15240" y="248126"/>
                    </a:cubicBezTo>
                    <a:cubicBezTo>
                      <a:pt x="35624" y="262033"/>
                      <a:pt x="63532" y="257651"/>
                      <a:pt x="85630" y="246507"/>
                    </a:cubicBezTo>
                    <a:cubicBezTo>
                      <a:pt x="99336" y="240992"/>
                      <a:pt x="110528" y="230610"/>
                      <a:pt x="117062" y="217360"/>
                    </a:cubicBezTo>
                    <a:cubicBezTo>
                      <a:pt x="123158" y="202025"/>
                      <a:pt x="118586" y="185166"/>
                      <a:pt x="114205" y="169545"/>
                    </a:cubicBezTo>
                    <a:close/>
                  </a:path>
                </a:pathLst>
              </a:custGeom>
              <a:solidFill>
                <a:schemeClr val="tx1">
                  <a:lumMod val="85000"/>
                  <a:lumOff val="15000"/>
                </a:schemeClr>
              </a:solidFill>
              <a:ln w="9525" cap="flat">
                <a:noFill/>
                <a:prstDash val="solid"/>
                <a:miter/>
              </a:ln>
            </p:spPr>
            <p:txBody>
              <a:bodyPr rtlCol="0" anchor="ctr"/>
              <a:lstStyle/>
              <a:p>
                <a:endParaRPr lang="zh-CN" altLang="en-US"/>
              </a:p>
            </p:txBody>
          </p:sp>
          <p:sp>
            <p:nvSpPr>
              <p:cNvPr id="204" name="任意多边形: 形状 203">
                <a:extLst>
                  <a:ext uri="{FF2B5EF4-FFF2-40B4-BE49-F238E27FC236}">
                    <a16:creationId xmlns:a16="http://schemas.microsoft.com/office/drawing/2014/main" id="{61C50B63-18F3-5C41-6DA2-BCA10E6EA624}"/>
                  </a:ext>
                </a:extLst>
              </p:cNvPr>
              <p:cNvSpPr/>
              <p:nvPr/>
            </p:nvSpPr>
            <p:spPr>
              <a:xfrm>
                <a:off x="2845199" y="2604301"/>
                <a:ext cx="78792" cy="114152"/>
              </a:xfrm>
              <a:custGeom>
                <a:avLst/>
                <a:gdLst>
                  <a:gd name="connsiteX0" fmla="*/ 71744 w 78792"/>
                  <a:gd name="connsiteY0" fmla="*/ 2849 h 114152"/>
                  <a:gd name="connsiteX1" fmla="*/ 211 w 78792"/>
                  <a:gd name="connsiteY1" fmla="*/ 57332 h 114152"/>
                  <a:gd name="connsiteX2" fmla="*/ 78792 w 78792"/>
                  <a:gd name="connsiteY2" fmla="*/ 110195 h 114152"/>
                  <a:gd name="connsiteX3" fmla="*/ 71744 w 78792"/>
                  <a:gd name="connsiteY3" fmla="*/ 2849 h 114152"/>
                </a:gdLst>
                <a:ahLst/>
                <a:cxnLst>
                  <a:cxn ang="0">
                    <a:pos x="connsiteX0" y="connsiteY0"/>
                  </a:cxn>
                  <a:cxn ang="0">
                    <a:pos x="connsiteX1" y="connsiteY1"/>
                  </a:cxn>
                  <a:cxn ang="0">
                    <a:pos x="connsiteX2" y="connsiteY2"/>
                  </a:cxn>
                  <a:cxn ang="0">
                    <a:pos x="connsiteX3" y="connsiteY3"/>
                  </a:cxn>
                </a:cxnLst>
                <a:rect l="l" t="t" r="r" b="b"/>
                <a:pathLst>
                  <a:path w="78792" h="114152">
                    <a:moveTo>
                      <a:pt x="71744" y="2849"/>
                    </a:moveTo>
                    <a:cubicBezTo>
                      <a:pt x="69839" y="2087"/>
                      <a:pt x="-4456" y="-17440"/>
                      <a:pt x="211" y="57332"/>
                    </a:cubicBezTo>
                    <a:cubicBezTo>
                      <a:pt x="4878" y="132103"/>
                      <a:pt x="78792" y="112386"/>
                      <a:pt x="78792" y="110195"/>
                    </a:cubicBezTo>
                    <a:cubicBezTo>
                      <a:pt x="78792" y="108005"/>
                      <a:pt x="71744" y="2849"/>
                      <a:pt x="71744" y="2849"/>
                    </a:cubicBezTo>
                    <a:close/>
                  </a:path>
                </a:pathLst>
              </a:custGeom>
              <a:solidFill>
                <a:srgbClr val="FFBE9D"/>
              </a:solidFill>
              <a:ln w="9525" cap="flat">
                <a:noFill/>
                <a:prstDash val="solid"/>
                <a:miter/>
              </a:ln>
            </p:spPr>
            <p:txBody>
              <a:bodyPr rtlCol="0" anchor="ctr"/>
              <a:lstStyle/>
              <a:p>
                <a:endParaRPr lang="zh-CN" altLang="en-US"/>
              </a:p>
            </p:txBody>
          </p:sp>
          <p:sp>
            <p:nvSpPr>
              <p:cNvPr id="205" name="任意多边形: 形状 204">
                <a:extLst>
                  <a:ext uri="{FF2B5EF4-FFF2-40B4-BE49-F238E27FC236}">
                    <a16:creationId xmlns:a16="http://schemas.microsoft.com/office/drawing/2014/main" id="{9A339110-ED99-8D2E-1116-67203987CF13}"/>
                  </a:ext>
                </a:extLst>
              </p:cNvPr>
              <p:cNvSpPr/>
              <p:nvPr/>
            </p:nvSpPr>
            <p:spPr>
              <a:xfrm>
                <a:off x="2871468" y="2628679"/>
                <a:ext cx="34712" cy="65287"/>
              </a:xfrm>
              <a:custGeom>
                <a:avLst/>
                <a:gdLst>
                  <a:gd name="connsiteX0" fmla="*/ 34617 w 34712"/>
                  <a:gd name="connsiteY0" fmla="*/ 58671 h 65287"/>
                  <a:gd name="connsiteX1" fmla="*/ 31188 w 34712"/>
                  <a:gd name="connsiteY1" fmla="*/ 60767 h 65287"/>
                  <a:gd name="connsiteX2" fmla="*/ 21663 w 34712"/>
                  <a:gd name="connsiteY2" fmla="*/ 61529 h 65287"/>
                  <a:gd name="connsiteX3" fmla="*/ 5089 w 34712"/>
                  <a:gd name="connsiteY3" fmla="*/ 33430 h 65287"/>
                  <a:gd name="connsiteX4" fmla="*/ 7661 w 34712"/>
                  <a:gd name="connsiteY4" fmla="*/ 14380 h 65287"/>
                  <a:gd name="connsiteX5" fmla="*/ 17186 w 34712"/>
                  <a:gd name="connsiteY5" fmla="*/ 3807 h 65287"/>
                  <a:gd name="connsiteX6" fmla="*/ 25092 w 34712"/>
                  <a:gd name="connsiteY6" fmla="*/ 6951 h 65287"/>
                  <a:gd name="connsiteX7" fmla="*/ 26235 w 34712"/>
                  <a:gd name="connsiteY7" fmla="*/ 10665 h 65287"/>
                  <a:gd name="connsiteX8" fmla="*/ 26997 w 34712"/>
                  <a:gd name="connsiteY8" fmla="*/ 6189 h 65287"/>
                  <a:gd name="connsiteX9" fmla="*/ 23758 w 34712"/>
                  <a:gd name="connsiteY9" fmla="*/ 1712 h 65287"/>
                  <a:gd name="connsiteX10" fmla="*/ 16424 w 34712"/>
                  <a:gd name="connsiteY10" fmla="*/ 188 h 65287"/>
                  <a:gd name="connsiteX11" fmla="*/ 3470 w 34712"/>
                  <a:gd name="connsiteY11" fmla="*/ 12570 h 65287"/>
                  <a:gd name="connsiteX12" fmla="*/ 136 w 34712"/>
                  <a:gd name="connsiteY12" fmla="*/ 33716 h 65287"/>
                  <a:gd name="connsiteX13" fmla="*/ 21091 w 34712"/>
                  <a:gd name="connsiteY13" fmla="*/ 64958 h 65287"/>
                  <a:gd name="connsiteX14" fmla="*/ 32807 w 34712"/>
                  <a:gd name="connsiteY14" fmla="*/ 62291 h 65287"/>
                  <a:gd name="connsiteX15" fmla="*/ 34617 w 34712"/>
                  <a:gd name="connsiteY15" fmla="*/ 58671 h 65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4712" h="65287">
                    <a:moveTo>
                      <a:pt x="34617" y="58671"/>
                    </a:moveTo>
                    <a:cubicBezTo>
                      <a:pt x="34617" y="58671"/>
                      <a:pt x="33378" y="59624"/>
                      <a:pt x="31188" y="60767"/>
                    </a:cubicBezTo>
                    <a:cubicBezTo>
                      <a:pt x="28225" y="62234"/>
                      <a:pt x="24815" y="62510"/>
                      <a:pt x="21663" y="61529"/>
                    </a:cubicBezTo>
                    <a:cubicBezTo>
                      <a:pt x="13566" y="59052"/>
                      <a:pt x="6232" y="46956"/>
                      <a:pt x="5089" y="33430"/>
                    </a:cubicBezTo>
                    <a:cubicBezTo>
                      <a:pt x="4508" y="26972"/>
                      <a:pt x="5394" y="20457"/>
                      <a:pt x="7661" y="14380"/>
                    </a:cubicBezTo>
                    <a:cubicBezTo>
                      <a:pt x="8899" y="9503"/>
                      <a:pt x="12461" y="5541"/>
                      <a:pt x="17186" y="3807"/>
                    </a:cubicBezTo>
                    <a:cubicBezTo>
                      <a:pt x="20234" y="2855"/>
                      <a:pt x="23530" y="4169"/>
                      <a:pt x="25092" y="6951"/>
                    </a:cubicBezTo>
                    <a:cubicBezTo>
                      <a:pt x="26235" y="8951"/>
                      <a:pt x="25758" y="10475"/>
                      <a:pt x="26235" y="10665"/>
                    </a:cubicBezTo>
                    <a:cubicBezTo>
                      <a:pt x="26711" y="10856"/>
                      <a:pt x="27759" y="9237"/>
                      <a:pt x="26997" y="6189"/>
                    </a:cubicBezTo>
                    <a:cubicBezTo>
                      <a:pt x="26387" y="4408"/>
                      <a:pt x="25254" y="2855"/>
                      <a:pt x="23758" y="1712"/>
                    </a:cubicBezTo>
                    <a:cubicBezTo>
                      <a:pt x="21625" y="226"/>
                      <a:pt x="18977" y="-326"/>
                      <a:pt x="16424" y="188"/>
                    </a:cubicBezTo>
                    <a:cubicBezTo>
                      <a:pt x="10261" y="1807"/>
                      <a:pt x="5365" y="6484"/>
                      <a:pt x="3470" y="12570"/>
                    </a:cubicBezTo>
                    <a:cubicBezTo>
                      <a:pt x="717" y="19257"/>
                      <a:pt x="-416" y="26505"/>
                      <a:pt x="136" y="33716"/>
                    </a:cubicBezTo>
                    <a:cubicBezTo>
                      <a:pt x="1565" y="48765"/>
                      <a:pt x="9661" y="62291"/>
                      <a:pt x="21091" y="64958"/>
                    </a:cubicBezTo>
                    <a:cubicBezTo>
                      <a:pt x="25196" y="65863"/>
                      <a:pt x="29492" y="64882"/>
                      <a:pt x="32807" y="62291"/>
                    </a:cubicBezTo>
                    <a:cubicBezTo>
                      <a:pt x="34617" y="60481"/>
                      <a:pt x="34902" y="58767"/>
                      <a:pt x="34617" y="58671"/>
                    </a:cubicBezTo>
                    <a:close/>
                  </a:path>
                </a:pathLst>
              </a:custGeom>
              <a:solidFill>
                <a:srgbClr val="EB996E"/>
              </a:solidFill>
              <a:ln w="9525" cap="flat">
                <a:noFill/>
                <a:prstDash val="solid"/>
                <a:miter/>
              </a:ln>
            </p:spPr>
            <p:txBody>
              <a:bodyPr rtlCol="0" anchor="ctr"/>
              <a:lstStyle/>
              <a:p>
                <a:endParaRPr lang="zh-CN" altLang="en-US"/>
              </a:p>
            </p:txBody>
          </p:sp>
          <p:sp>
            <p:nvSpPr>
              <p:cNvPr id="206" name="任意多边形: 形状 205">
                <a:extLst>
                  <a:ext uri="{FF2B5EF4-FFF2-40B4-BE49-F238E27FC236}">
                    <a16:creationId xmlns:a16="http://schemas.microsoft.com/office/drawing/2014/main" id="{70E7784B-93F9-D813-1293-D9B7C2D23AD1}"/>
                  </a:ext>
                </a:extLst>
              </p:cNvPr>
              <p:cNvSpPr/>
              <p:nvPr/>
            </p:nvSpPr>
            <p:spPr>
              <a:xfrm>
                <a:off x="2837755" y="2386550"/>
                <a:ext cx="94988" cy="158591"/>
              </a:xfrm>
              <a:custGeom>
                <a:avLst/>
                <a:gdLst>
                  <a:gd name="connsiteX0" fmla="*/ 1560 w 94988"/>
                  <a:gd name="connsiteY0" fmla="*/ 158591 h 158591"/>
                  <a:gd name="connsiteX1" fmla="*/ 131 w 94988"/>
                  <a:gd name="connsiteY1" fmla="*/ 149828 h 158591"/>
                  <a:gd name="connsiteX2" fmla="*/ 14133 w 94988"/>
                  <a:gd name="connsiteY2" fmla="*/ 130778 h 158591"/>
                  <a:gd name="connsiteX3" fmla="*/ 48423 w 94988"/>
                  <a:gd name="connsiteY3" fmla="*/ 122492 h 158591"/>
                  <a:gd name="connsiteX4" fmla="*/ 82522 w 94988"/>
                  <a:gd name="connsiteY4" fmla="*/ 105156 h 158591"/>
                  <a:gd name="connsiteX5" fmla="*/ 88428 w 94988"/>
                  <a:gd name="connsiteY5" fmla="*/ 65818 h 158591"/>
                  <a:gd name="connsiteX6" fmla="*/ 81665 w 94988"/>
                  <a:gd name="connsiteY6" fmla="*/ 32099 h 158591"/>
                  <a:gd name="connsiteX7" fmla="*/ 82141 w 94988"/>
                  <a:gd name="connsiteY7" fmla="*/ 0 h 158591"/>
                  <a:gd name="connsiteX8" fmla="*/ 85665 w 94988"/>
                  <a:gd name="connsiteY8" fmla="*/ 31242 h 158591"/>
                  <a:gd name="connsiteX9" fmla="*/ 93762 w 94988"/>
                  <a:gd name="connsiteY9" fmla="*/ 65151 h 158591"/>
                  <a:gd name="connsiteX10" fmla="*/ 87475 w 94988"/>
                  <a:gd name="connsiteY10" fmla="*/ 108204 h 158591"/>
                  <a:gd name="connsiteX11" fmla="*/ 69664 w 94988"/>
                  <a:gd name="connsiteY11" fmla="*/ 123254 h 158591"/>
                  <a:gd name="connsiteX12" fmla="*/ 48994 w 94988"/>
                  <a:gd name="connsiteY12" fmla="*/ 127825 h 158591"/>
                  <a:gd name="connsiteX13" fmla="*/ 16133 w 94988"/>
                  <a:gd name="connsiteY13" fmla="*/ 134303 h 158591"/>
                  <a:gd name="connsiteX14" fmla="*/ 2322 w 94988"/>
                  <a:gd name="connsiteY14" fmla="*/ 150686 h 158591"/>
                  <a:gd name="connsiteX15" fmla="*/ 1560 w 94988"/>
                  <a:gd name="connsiteY15" fmla="*/ 158591 h 158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4988" h="158591">
                    <a:moveTo>
                      <a:pt x="1560" y="158591"/>
                    </a:moveTo>
                    <a:cubicBezTo>
                      <a:pt x="1560" y="158591"/>
                      <a:pt x="-536" y="155734"/>
                      <a:pt x="131" y="149828"/>
                    </a:cubicBezTo>
                    <a:cubicBezTo>
                      <a:pt x="1741" y="141713"/>
                      <a:pt x="6875" y="134741"/>
                      <a:pt x="14133" y="130778"/>
                    </a:cubicBezTo>
                    <a:cubicBezTo>
                      <a:pt x="24867" y="125673"/>
                      <a:pt x="36545" y="122844"/>
                      <a:pt x="48423" y="122492"/>
                    </a:cubicBezTo>
                    <a:cubicBezTo>
                      <a:pt x="61910" y="122492"/>
                      <a:pt x="74578" y="116053"/>
                      <a:pt x="82522" y="105156"/>
                    </a:cubicBezTo>
                    <a:cubicBezTo>
                      <a:pt x="88742" y="93040"/>
                      <a:pt x="90819" y="79219"/>
                      <a:pt x="88428" y="65818"/>
                    </a:cubicBezTo>
                    <a:cubicBezTo>
                      <a:pt x="86618" y="53245"/>
                      <a:pt x="83284" y="41910"/>
                      <a:pt x="81665" y="32099"/>
                    </a:cubicBezTo>
                    <a:cubicBezTo>
                      <a:pt x="78646" y="21584"/>
                      <a:pt x="78817" y="10420"/>
                      <a:pt x="82141" y="0"/>
                    </a:cubicBezTo>
                    <a:cubicBezTo>
                      <a:pt x="82208" y="10506"/>
                      <a:pt x="83389" y="20984"/>
                      <a:pt x="85665" y="31242"/>
                    </a:cubicBezTo>
                    <a:cubicBezTo>
                      <a:pt x="87761" y="40767"/>
                      <a:pt x="91476" y="51911"/>
                      <a:pt x="93762" y="65151"/>
                    </a:cubicBezTo>
                    <a:cubicBezTo>
                      <a:pt x="96638" y="79801"/>
                      <a:pt x="94419" y="94993"/>
                      <a:pt x="87475" y="108204"/>
                    </a:cubicBezTo>
                    <a:cubicBezTo>
                      <a:pt x="83341" y="115034"/>
                      <a:pt x="77083" y="120320"/>
                      <a:pt x="69664" y="123254"/>
                    </a:cubicBezTo>
                    <a:cubicBezTo>
                      <a:pt x="63015" y="125721"/>
                      <a:pt x="56062" y="127254"/>
                      <a:pt x="48994" y="127825"/>
                    </a:cubicBezTo>
                    <a:cubicBezTo>
                      <a:pt x="37726" y="127892"/>
                      <a:pt x="26582" y="130092"/>
                      <a:pt x="16133" y="134303"/>
                    </a:cubicBezTo>
                    <a:cubicBezTo>
                      <a:pt x="9523" y="137703"/>
                      <a:pt x="4551" y="143599"/>
                      <a:pt x="2322" y="150686"/>
                    </a:cubicBezTo>
                    <a:cubicBezTo>
                      <a:pt x="1893" y="153305"/>
                      <a:pt x="1636" y="155943"/>
                      <a:pt x="1560" y="158591"/>
                    </a:cubicBezTo>
                    <a:close/>
                  </a:path>
                </a:pathLst>
              </a:custGeom>
              <a:solidFill>
                <a:schemeClr val="tx2">
                  <a:lumMod val="60000"/>
                  <a:lumOff val="40000"/>
                </a:schemeClr>
              </a:solidFill>
              <a:ln w="9525" cap="flat">
                <a:noFill/>
                <a:prstDash val="solid"/>
                <a:miter/>
              </a:ln>
            </p:spPr>
            <p:txBody>
              <a:bodyPr rtlCol="0" anchor="ctr"/>
              <a:lstStyle/>
              <a:p>
                <a:endParaRPr lang="zh-CN" altLang="en-US"/>
              </a:p>
            </p:txBody>
          </p:sp>
          <p:sp>
            <p:nvSpPr>
              <p:cNvPr id="207" name="任意多边形: 形状 206">
                <a:extLst>
                  <a:ext uri="{FF2B5EF4-FFF2-40B4-BE49-F238E27FC236}">
                    <a16:creationId xmlns:a16="http://schemas.microsoft.com/office/drawing/2014/main" id="{9043C238-5941-8F19-166F-8DEADACCEB96}"/>
                  </a:ext>
                </a:extLst>
              </p:cNvPr>
              <p:cNvSpPr/>
              <p:nvPr/>
            </p:nvSpPr>
            <p:spPr>
              <a:xfrm>
                <a:off x="2818714" y="2377978"/>
                <a:ext cx="82524" cy="134683"/>
              </a:xfrm>
              <a:custGeom>
                <a:avLst/>
                <a:gdLst>
                  <a:gd name="connsiteX0" fmla="*/ 2503 w 82524"/>
                  <a:gd name="connsiteY0" fmla="*/ 134684 h 134683"/>
                  <a:gd name="connsiteX1" fmla="*/ 217 w 82524"/>
                  <a:gd name="connsiteY1" fmla="*/ 127921 h 134683"/>
                  <a:gd name="connsiteX2" fmla="*/ 3932 w 82524"/>
                  <a:gd name="connsiteY2" fmla="*/ 108871 h 134683"/>
                  <a:gd name="connsiteX3" fmla="*/ 12790 w 82524"/>
                  <a:gd name="connsiteY3" fmla="*/ 98203 h 134683"/>
                  <a:gd name="connsiteX4" fmla="*/ 27173 w 82524"/>
                  <a:gd name="connsiteY4" fmla="*/ 91535 h 134683"/>
                  <a:gd name="connsiteX5" fmla="*/ 41365 w 82524"/>
                  <a:gd name="connsiteY5" fmla="*/ 85630 h 134683"/>
                  <a:gd name="connsiteX6" fmla="*/ 46985 w 82524"/>
                  <a:gd name="connsiteY6" fmla="*/ 71914 h 134683"/>
                  <a:gd name="connsiteX7" fmla="*/ 46509 w 82524"/>
                  <a:gd name="connsiteY7" fmla="*/ 54292 h 134683"/>
                  <a:gd name="connsiteX8" fmla="*/ 48414 w 82524"/>
                  <a:gd name="connsiteY8" fmla="*/ 37243 h 134683"/>
                  <a:gd name="connsiteX9" fmla="*/ 59177 w 82524"/>
                  <a:gd name="connsiteY9" fmla="*/ 10573 h 134683"/>
                  <a:gd name="connsiteX10" fmla="*/ 75655 w 82524"/>
                  <a:gd name="connsiteY10" fmla="*/ 0 h 134683"/>
                  <a:gd name="connsiteX11" fmla="*/ 82513 w 82524"/>
                  <a:gd name="connsiteY11" fmla="*/ 2476 h 134683"/>
                  <a:gd name="connsiteX12" fmla="*/ 75846 w 82524"/>
                  <a:gd name="connsiteY12" fmla="*/ 2476 h 134683"/>
                  <a:gd name="connsiteX13" fmla="*/ 62606 w 82524"/>
                  <a:gd name="connsiteY13" fmla="*/ 12954 h 134683"/>
                  <a:gd name="connsiteX14" fmla="*/ 53652 w 82524"/>
                  <a:gd name="connsiteY14" fmla="*/ 38481 h 134683"/>
                  <a:gd name="connsiteX15" fmla="*/ 52224 w 82524"/>
                  <a:gd name="connsiteY15" fmla="*/ 54483 h 134683"/>
                  <a:gd name="connsiteX16" fmla="*/ 52795 w 82524"/>
                  <a:gd name="connsiteY16" fmla="*/ 72390 h 134683"/>
                  <a:gd name="connsiteX17" fmla="*/ 44889 w 82524"/>
                  <a:gd name="connsiteY17" fmla="*/ 90297 h 134683"/>
                  <a:gd name="connsiteX18" fmla="*/ 28602 w 82524"/>
                  <a:gd name="connsiteY18" fmla="*/ 96869 h 134683"/>
                  <a:gd name="connsiteX19" fmla="*/ 7456 w 82524"/>
                  <a:gd name="connsiteY19" fmla="*/ 111157 h 134683"/>
                  <a:gd name="connsiteX20" fmla="*/ 2503 w 82524"/>
                  <a:gd name="connsiteY20" fmla="*/ 134684 h 1346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2524" h="134683">
                    <a:moveTo>
                      <a:pt x="2503" y="134684"/>
                    </a:moveTo>
                    <a:cubicBezTo>
                      <a:pt x="2503" y="134684"/>
                      <a:pt x="884" y="132588"/>
                      <a:pt x="217" y="127921"/>
                    </a:cubicBezTo>
                    <a:cubicBezTo>
                      <a:pt x="-554" y="121339"/>
                      <a:pt x="741" y="114681"/>
                      <a:pt x="3932" y="108871"/>
                    </a:cubicBezTo>
                    <a:cubicBezTo>
                      <a:pt x="6123" y="104746"/>
                      <a:pt x="9133" y="101108"/>
                      <a:pt x="12790" y="98203"/>
                    </a:cubicBezTo>
                    <a:cubicBezTo>
                      <a:pt x="17067" y="94993"/>
                      <a:pt x="21963" y="92726"/>
                      <a:pt x="27173" y="91535"/>
                    </a:cubicBezTo>
                    <a:cubicBezTo>
                      <a:pt x="32221" y="90449"/>
                      <a:pt x="37031" y="88449"/>
                      <a:pt x="41365" y="85630"/>
                    </a:cubicBezTo>
                    <a:cubicBezTo>
                      <a:pt x="45242" y="82163"/>
                      <a:pt x="47318" y="77105"/>
                      <a:pt x="46985" y="71914"/>
                    </a:cubicBezTo>
                    <a:cubicBezTo>
                      <a:pt x="46985" y="66294"/>
                      <a:pt x="46318" y="60293"/>
                      <a:pt x="46509" y="54292"/>
                    </a:cubicBezTo>
                    <a:cubicBezTo>
                      <a:pt x="46585" y="48558"/>
                      <a:pt x="47223" y="42853"/>
                      <a:pt x="48414" y="37243"/>
                    </a:cubicBezTo>
                    <a:cubicBezTo>
                      <a:pt x="50338" y="27765"/>
                      <a:pt x="53986" y="18726"/>
                      <a:pt x="59177" y="10573"/>
                    </a:cubicBezTo>
                    <a:cubicBezTo>
                      <a:pt x="62530" y="4496"/>
                      <a:pt x="68730" y="514"/>
                      <a:pt x="75655" y="0"/>
                    </a:cubicBezTo>
                    <a:cubicBezTo>
                      <a:pt x="80608" y="0"/>
                      <a:pt x="82704" y="2286"/>
                      <a:pt x="82513" y="2476"/>
                    </a:cubicBezTo>
                    <a:cubicBezTo>
                      <a:pt x="82323" y="2667"/>
                      <a:pt x="80037" y="1619"/>
                      <a:pt x="75846" y="2476"/>
                    </a:cubicBezTo>
                    <a:cubicBezTo>
                      <a:pt x="70045" y="3715"/>
                      <a:pt x="65149" y="7591"/>
                      <a:pt x="62606" y="12954"/>
                    </a:cubicBezTo>
                    <a:cubicBezTo>
                      <a:pt x="58310" y="20946"/>
                      <a:pt x="55281" y="29556"/>
                      <a:pt x="53652" y="38481"/>
                    </a:cubicBezTo>
                    <a:cubicBezTo>
                      <a:pt x="52728" y="43767"/>
                      <a:pt x="52252" y="49120"/>
                      <a:pt x="52224" y="54483"/>
                    </a:cubicBezTo>
                    <a:cubicBezTo>
                      <a:pt x="52224" y="60008"/>
                      <a:pt x="53081" y="65913"/>
                      <a:pt x="52795" y="72390"/>
                    </a:cubicBezTo>
                    <a:cubicBezTo>
                      <a:pt x="53081" y="79258"/>
                      <a:pt x="50157" y="85877"/>
                      <a:pt x="44889" y="90297"/>
                    </a:cubicBezTo>
                    <a:cubicBezTo>
                      <a:pt x="39975" y="93593"/>
                      <a:pt x="34431" y="95831"/>
                      <a:pt x="28602" y="96869"/>
                    </a:cubicBezTo>
                    <a:cubicBezTo>
                      <a:pt x="19829" y="98374"/>
                      <a:pt x="12123" y="103575"/>
                      <a:pt x="7456" y="111157"/>
                    </a:cubicBezTo>
                    <a:cubicBezTo>
                      <a:pt x="3541" y="118348"/>
                      <a:pt x="1817" y="126530"/>
                      <a:pt x="2503" y="134684"/>
                    </a:cubicBezTo>
                    <a:close/>
                  </a:path>
                </a:pathLst>
              </a:custGeom>
              <a:solidFill>
                <a:schemeClr val="tx2">
                  <a:lumMod val="60000"/>
                  <a:lumOff val="40000"/>
                </a:schemeClr>
              </a:solidFill>
              <a:ln w="9525" cap="flat">
                <a:noFill/>
                <a:prstDash val="solid"/>
                <a:miter/>
              </a:ln>
            </p:spPr>
            <p:txBody>
              <a:bodyPr rtlCol="0" anchor="ctr"/>
              <a:lstStyle/>
              <a:p>
                <a:endParaRPr lang="zh-CN" altLang="en-US"/>
              </a:p>
            </p:txBody>
          </p:sp>
          <p:sp>
            <p:nvSpPr>
              <p:cNvPr id="208" name="任意多边形: 形状 207">
                <a:extLst>
                  <a:ext uri="{FF2B5EF4-FFF2-40B4-BE49-F238E27FC236}">
                    <a16:creationId xmlns:a16="http://schemas.microsoft.com/office/drawing/2014/main" id="{FFCB7007-CA1A-799E-EA73-04AC5E919C63}"/>
                  </a:ext>
                </a:extLst>
              </p:cNvPr>
              <p:cNvSpPr/>
              <p:nvPr/>
            </p:nvSpPr>
            <p:spPr>
              <a:xfrm>
                <a:off x="2924944" y="2275869"/>
                <a:ext cx="334067" cy="86683"/>
              </a:xfrm>
              <a:custGeom>
                <a:avLst/>
                <a:gdLst>
                  <a:gd name="connsiteX0" fmla="*/ 334042 w 334067"/>
                  <a:gd name="connsiteY0" fmla="*/ 39339 h 86683"/>
                  <a:gd name="connsiteX1" fmla="*/ 318611 w 334067"/>
                  <a:gd name="connsiteY1" fmla="*/ 38863 h 86683"/>
                  <a:gd name="connsiteX2" fmla="*/ 304419 w 334067"/>
                  <a:gd name="connsiteY2" fmla="*/ 26766 h 86683"/>
                  <a:gd name="connsiteX3" fmla="*/ 287084 w 334067"/>
                  <a:gd name="connsiteY3" fmla="*/ 11431 h 86683"/>
                  <a:gd name="connsiteX4" fmla="*/ 230696 w 334067"/>
                  <a:gd name="connsiteY4" fmla="*/ 15146 h 86683"/>
                  <a:gd name="connsiteX5" fmla="*/ 202121 w 334067"/>
                  <a:gd name="connsiteY5" fmla="*/ 39054 h 86683"/>
                  <a:gd name="connsiteX6" fmla="*/ 183071 w 334067"/>
                  <a:gd name="connsiteY6" fmla="*/ 47721 h 86683"/>
                  <a:gd name="connsiteX7" fmla="*/ 161830 w 334067"/>
                  <a:gd name="connsiteY7" fmla="*/ 45721 h 86683"/>
                  <a:gd name="connsiteX8" fmla="*/ 126016 w 334067"/>
                  <a:gd name="connsiteY8" fmla="*/ 28386 h 86683"/>
                  <a:gd name="connsiteX9" fmla="*/ 90869 w 334067"/>
                  <a:gd name="connsiteY9" fmla="*/ 22004 h 86683"/>
                  <a:gd name="connsiteX10" fmla="*/ 33719 w 334067"/>
                  <a:gd name="connsiteY10" fmla="*/ 41530 h 86683"/>
                  <a:gd name="connsiteX11" fmla="*/ 7049 w 334067"/>
                  <a:gd name="connsiteY11" fmla="*/ 72867 h 86683"/>
                  <a:gd name="connsiteX12" fmla="*/ 191 w 334067"/>
                  <a:gd name="connsiteY12" fmla="*/ 86679 h 86683"/>
                  <a:gd name="connsiteX13" fmla="*/ 953 w 334067"/>
                  <a:gd name="connsiteY13" fmla="*/ 82678 h 86683"/>
                  <a:gd name="connsiteX14" fmla="*/ 4953 w 334067"/>
                  <a:gd name="connsiteY14" fmla="*/ 71820 h 86683"/>
                  <a:gd name="connsiteX15" fmla="*/ 31147 w 334067"/>
                  <a:gd name="connsiteY15" fmla="*/ 38292 h 86683"/>
                  <a:gd name="connsiteX16" fmla="*/ 90297 w 334067"/>
                  <a:gd name="connsiteY16" fmla="*/ 16670 h 86683"/>
                  <a:gd name="connsiteX17" fmla="*/ 127540 w 334067"/>
                  <a:gd name="connsiteY17" fmla="*/ 23052 h 86683"/>
                  <a:gd name="connsiteX18" fmla="*/ 163259 w 334067"/>
                  <a:gd name="connsiteY18" fmla="*/ 40197 h 86683"/>
                  <a:gd name="connsiteX19" fmla="*/ 181547 w 334067"/>
                  <a:gd name="connsiteY19" fmla="*/ 42006 h 86683"/>
                  <a:gd name="connsiteX20" fmla="*/ 198025 w 334067"/>
                  <a:gd name="connsiteY20" fmla="*/ 34386 h 86683"/>
                  <a:gd name="connsiteX21" fmla="*/ 226600 w 334067"/>
                  <a:gd name="connsiteY21" fmla="*/ 10764 h 86683"/>
                  <a:gd name="connsiteX22" fmla="*/ 259271 w 334067"/>
                  <a:gd name="connsiteY22" fmla="*/ 1 h 86683"/>
                  <a:gd name="connsiteX23" fmla="*/ 287846 w 334067"/>
                  <a:gd name="connsiteY23" fmla="*/ 7812 h 86683"/>
                  <a:gd name="connsiteX24" fmla="*/ 305657 w 334067"/>
                  <a:gd name="connsiteY24" fmla="*/ 24671 h 86683"/>
                  <a:gd name="connsiteX25" fmla="*/ 318326 w 334067"/>
                  <a:gd name="connsiteY25" fmla="*/ 36863 h 86683"/>
                  <a:gd name="connsiteX26" fmla="*/ 334042 w 334067"/>
                  <a:gd name="connsiteY26" fmla="*/ 39339 h 866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34067" h="86683">
                    <a:moveTo>
                      <a:pt x="334042" y="39339"/>
                    </a:moveTo>
                    <a:cubicBezTo>
                      <a:pt x="334518" y="39339"/>
                      <a:pt x="328422" y="43435"/>
                      <a:pt x="318611" y="38863"/>
                    </a:cubicBezTo>
                    <a:cubicBezTo>
                      <a:pt x="313087" y="35863"/>
                      <a:pt x="308248" y="31748"/>
                      <a:pt x="304419" y="26766"/>
                    </a:cubicBezTo>
                    <a:cubicBezTo>
                      <a:pt x="299695" y="20575"/>
                      <a:pt x="293808" y="15365"/>
                      <a:pt x="287084" y="11431"/>
                    </a:cubicBezTo>
                    <a:cubicBezTo>
                      <a:pt x="269215" y="1382"/>
                      <a:pt x="247098" y="2840"/>
                      <a:pt x="230696" y="15146"/>
                    </a:cubicBezTo>
                    <a:cubicBezTo>
                      <a:pt x="221171" y="21813"/>
                      <a:pt x="213265" y="31243"/>
                      <a:pt x="202121" y="39054"/>
                    </a:cubicBezTo>
                    <a:cubicBezTo>
                      <a:pt x="196453" y="43254"/>
                      <a:pt x="189957" y="46207"/>
                      <a:pt x="183071" y="47721"/>
                    </a:cubicBezTo>
                    <a:cubicBezTo>
                      <a:pt x="175936" y="48969"/>
                      <a:pt x="168602" y="48283"/>
                      <a:pt x="161830" y="45721"/>
                    </a:cubicBezTo>
                    <a:cubicBezTo>
                      <a:pt x="148304" y="40863"/>
                      <a:pt x="137636" y="32577"/>
                      <a:pt x="126016" y="28386"/>
                    </a:cubicBezTo>
                    <a:cubicBezTo>
                      <a:pt x="114805" y="24080"/>
                      <a:pt x="102880" y="21918"/>
                      <a:pt x="90869" y="22004"/>
                    </a:cubicBezTo>
                    <a:cubicBezTo>
                      <a:pt x="70180" y="21975"/>
                      <a:pt x="50064" y="28852"/>
                      <a:pt x="33719" y="41530"/>
                    </a:cubicBezTo>
                    <a:cubicBezTo>
                      <a:pt x="22794" y="50064"/>
                      <a:pt x="13726" y="60723"/>
                      <a:pt x="7049" y="72867"/>
                    </a:cubicBezTo>
                    <a:cubicBezTo>
                      <a:pt x="2381" y="81535"/>
                      <a:pt x="667" y="86869"/>
                      <a:pt x="191" y="86679"/>
                    </a:cubicBezTo>
                    <a:cubicBezTo>
                      <a:pt x="-286" y="86488"/>
                      <a:pt x="191" y="85250"/>
                      <a:pt x="953" y="82678"/>
                    </a:cubicBezTo>
                    <a:cubicBezTo>
                      <a:pt x="2029" y="78973"/>
                      <a:pt x="3372" y="75344"/>
                      <a:pt x="4953" y="71820"/>
                    </a:cubicBezTo>
                    <a:cubicBezTo>
                      <a:pt x="11106" y="58847"/>
                      <a:pt x="20050" y="47398"/>
                      <a:pt x="31147" y="38292"/>
                    </a:cubicBezTo>
                    <a:cubicBezTo>
                      <a:pt x="47863" y="24623"/>
                      <a:pt x="68704" y="17003"/>
                      <a:pt x="90297" y="16670"/>
                    </a:cubicBezTo>
                    <a:cubicBezTo>
                      <a:pt x="103013" y="16336"/>
                      <a:pt x="115662" y="18508"/>
                      <a:pt x="127540" y="23052"/>
                    </a:cubicBezTo>
                    <a:cubicBezTo>
                      <a:pt x="140113" y="27624"/>
                      <a:pt x="150971" y="35910"/>
                      <a:pt x="163259" y="40197"/>
                    </a:cubicBezTo>
                    <a:cubicBezTo>
                      <a:pt x="169078" y="42435"/>
                      <a:pt x="175403" y="43064"/>
                      <a:pt x="181547" y="42006"/>
                    </a:cubicBezTo>
                    <a:cubicBezTo>
                      <a:pt x="187509" y="40635"/>
                      <a:pt x="193119" y="38044"/>
                      <a:pt x="198025" y="34386"/>
                    </a:cubicBezTo>
                    <a:cubicBezTo>
                      <a:pt x="208026" y="27243"/>
                      <a:pt x="216408" y="17813"/>
                      <a:pt x="226600" y="10764"/>
                    </a:cubicBezTo>
                    <a:cubicBezTo>
                      <a:pt x="236020" y="3706"/>
                      <a:pt x="247498" y="-75"/>
                      <a:pt x="259271" y="1"/>
                    </a:cubicBezTo>
                    <a:cubicBezTo>
                      <a:pt x="269310" y="77"/>
                      <a:pt x="279159" y="2763"/>
                      <a:pt x="287846" y="7812"/>
                    </a:cubicBezTo>
                    <a:cubicBezTo>
                      <a:pt x="294799" y="12250"/>
                      <a:pt x="300847" y="17965"/>
                      <a:pt x="305657" y="24671"/>
                    </a:cubicBezTo>
                    <a:cubicBezTo>
                      <a:pt x="308991" y="29567"/>
                      <a:pt x="313306" y="33720"/>
                      <a:pt x="318326" y="36863"/>
                    </a:cubicBezTo>
                    <a:cubicBezTo>
                      <a:pt x="323050" y="39673"/>
                      <a:pt x="328679" y="40559"/>
                      <a:pt x="334042" y="39339"/>
                    </a:cubicBezTo>
                    <a:close/>
                  </a:path>
                </a:pathLst>
              </a:custGeom>
              <a:solidFill>
                <a:schemeClr val="tx2">
                  <a:lumMod val="60000"/>
                  <a:lumOff val="40000"/>
                </a:schemeClr>
              </a:solidFill>
              <a:ln w="9525" cap="flat">
                <a:noFill/>
                <a:prstDash val="solid"/>
                <a:miter/>
              </a:ln>
            </p:spPr>
            <p:txBody>
              <a:bodyPr rtlCol="0" anchor="ctr"/>
              <a:lstStyle/>
              <a:p>
                <a:endParaRPr lang="zh-CN" altLang="en-US"/>
              </a:p>
            </p:txBody>
          </p:sp>
          <p:sp>
            <p:nvSpPr>
              <p:cNvPr id="209" name="任意多边形: 形状 208">
                <a:extLst>
                  <a:ext uri="{FF2B5EF4-FFF2-40B4-BE49-F238E27FC236}">
                    <a16:creationId xmlns:a16="http://schemas.microsoft.com/office/drawing/2014/main" id="{318E1D58-75F2-B89E-0A6F-798434972473}"/>
                  </a:ext>
                </a:extLst>
              </p:cNvPr>
              <p:cNvSpPr/>
              <p:nvPr/>
            </p:nvSpPr>
            <p:spPr>
              <a:xfrm>
                <a:off x="3107331" y="2688017"/>
                <a:ext cx="55031" cy="36967"/>
              </a:xfrm>
              <a:custGeom>
                <a:avLst/>
                <a:gdLst>
                  <a:gd name="connsiteX0" fmla="*/ 1446 w 55031"/>
                  <a:gd name="connsiteY0" fmla="*/ 0 h 36967"/>
                  <a:gd name="connsiteX1" fmla="*/ 22115 w 55031"/>
                  <a:gd name="connsiteY1" fmla="*/ 24479 h 36967"/>
                  <a:gd name="connsiteX2" fmla="*/ 54976 w 55031"/>
                  <a:gd name="connsiteY2" fmla="*/ 31147 h 36967"/>
                  <a:gd name="connsiteX3" fmla="*/ 44499 w 55031"/>
                  <a:gd name="connsiteY3" fmla="*/ 36290 h 36967"/>
                  <a:gd name="connsiteX4" fmla="*/ 17257 w 55031"/>
                  <a:gd name="connsiteY4" fmla="*/ 31718 h 36967"/>
                  <a:gd name="connsiteX5" fmla="*/ 874 w 55031"/>
                  <a:gd name="connsiteY5" fmla="*/ 10954 h 36967"/>
                  <a:gd name="connsiteX6" fmla="*/ 1446 w 55031"/>
                  <a:gd name="connsiteY6" fmla="*/ 0 h 36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031" h="36967">
                    <a:moveTo>
                      <a:pt x="1446" y="0"/>
                    </a:moveTo>
                    <a:cubicBezTo>
                      <a:pt x="3827" y="0"/>
                      <a:pt x="6494" y="15430"/>
                      <a:pt x="22115" y="24479"/>
                    </a:cubicBezTo>
                    <a:cubicBezTo>
                      <a:pt x="37736" y="33528"/>
                      <a:pt x="54405" y="28956"/>
                      <a:pt x="54976" y="31147"/>
                    </a:cubicBezTo>
                    <a:cubicBezTo>
                      <a:pt x="55548" y="33338"/>
                      <a:pt x="51642" y="34957"/>
                      <a:pt x="44499" y="36290"/>
                    </a:cubicBezTo>
                    <a:cubicBezTo>
                      <a:pt x="35164" y="38024"/>
                      <a:pt x="25515" y="36404"/>
                      <a:pt x="17257" y="31718"/>
                    </a:cubicBezTo>
                    <a:cubicBezTo>
                      <a:pt x="9352" y="27137"/>
                      <a:pt x="3484" y="19717"/>
                      <a:pt x="874" y="10954"/>
                    </a:cubicBezTo>
                    <a:cubicBezTo>
                      <a:pt x="-840" y="4381"/>
                      <a:pt x="303" y="95"/>
                      <a:pt x="1446" y="0"/>
                    </a:cubicBezTo>
                    <a:close/>
                  </a:path>
                </a:pathLst>
              </a:custGeom>
              <a:solidFill>
                <a:srgbClr val="263238"/>
              </a:solidFill>
              <a:ln w="9525" cap="flat">
                <a:noFill/>
                <a:prstDash val="solid"/>
                <a:miter/>
              </a:ln>
            </p:spPr>
            <p:txBody>
              <a:bodyPr rtlCol="0" anchor="ctr"/>
              <a:lstStyle/>
              <a:p>
                <a:endParaRPr lang="zh-CN" altLang="en-US"/>
              </a:p>
            </p:txBody>
          </p:sp>
          <p:sp>
            <p:nvSpPr>
              <p:cNvPr id="210" name="任意多边形: 形状 209">
                <a:extLst>
                  <a:ext uri="{FF2B5EF4-FFF2-40B4-BE49-F238E27FC236}">
                    <a16:creationId xmlns:a16="http://schemas.microsoft.com/office/drawing/2014/main" id="{9EBF6B75-07C0-9CEA-2845-0BE9F0B3C006}"/>
                  </a:ext>
                </a:extLst>
              </p:cNvPr>
              <p:cNvSpPr/>
              <p:nvPr/>
            </p:nvSpPr>
            <p:spPr>
              <a:xfrm>
                <a:off x="3925259" y="4141106"/>
                <a:ext cx="209814" cy="222285"/>
              </a:xfrm>
              <a:custGeom>
                <a:avLst/>
                <a:gdLst>
                  <a:gd name="connsiteX0" fmla="*/ 169164 w 209814"/>
                  <a:gd name="connsiteY0" fmla="*/ 35192 h 222285"/>
                  <a:gd name="connsiteX1" fmla="*/ 64389 w 209814"/>
                  <a:gd name="connsiteY1" fmla="*/ 330 h 222285"/>
                  <a:gd name="connsiteX2" fmla="*/ 0 w 209814"/>
                  <a:gd name="connsiteY2" fmla="*/ 204832 h 222285"/>
                  <a:gd name="connsiteX3" fmla="*/ 139732 w 209814"/>
                  <a:gd name="connsiteY3" fmla="*/ 218739 h 222285"/>
                  <a:gd name="connsiteX4" fmla="*/ 209169 w 209814"/>
                  <a:gd name="connsiteY4" fmla="*/ 136824 h 222285"/>
                  <a:gd name="connsiteX5" fmla="*/ 169164 w 209814"/>
                  <a:gd name="connsiteY5" fmla="*/ 35192 h 222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9814" h="222285">
                    <a:moveTo>
                      <a:pt x="169164" y="35192"/>
                    </a:moveTo>
                    <a:cubicBezTo>
                      <a:pt x="140160" y="10275"/>
                      <a:pt x="102537" y="-2241"/>
                      <a:pt x="64389" y="330"/>
                    </a:cubicBezTo>
                    <a:lnTo>
                      <a:pt x="0" y="204832"/>
                    </a:lnTo>
                    <a:cubicBezTo>
                      <a:pt x="47149" y="206928"/>
                      <a:pt x="94202" y="231216"/>
                      <a:pt x="139732" y="218739"/>
                    </a:cubicBezTo>
                    <a:cubicBezTo>
                      <a:pt x="176860" y="207290"/>
                      <a:pt x="203959" y="175324"/>
                      <a:pt x="209169" y="136824"/>
                    </a:cubicBezTo>
                    <a:cubicBezTo>
                      <a:pt x="213189" y="98447"/>
                      <a:pt x="198263" y="60529"/>
                      <a:pt x="169164" y="35192"/>
                    </a:cubicBezTo>
                    <a:close/>
                  </a:path>
                </a:pathLst>
              </a:custGeom>
              <a:solidFill>
                <a:schemeClr val="accent1"/>
              </a:solidFill>
              <a:ln w="9525" cap="flat">
                <a:noFill/>
                <a:prstDash val="solid"/>
                <a:miter/>
              </a:ln>
            </p:spPr>
            <p:txBody>
              <a:bodyPr rtlCol="0" anchor="ctr"/>
              <a:lstStyle/>
              <a:p>
                <a:endParaRPr lang="zh-CN" altLang="en-US"/>
              </a:p>
            </p:txBody>
          </p:sp>
          <p:sp>
            <p:nvSpPr>
              <p:cNvPr id="211" name="任意多边形: 形状 210">
                <a:extLst>
                  <a:ext uri="{FF2B5EF4-FFF2-40B4-BE49-F238E27FC236}">
                    <a16:creationId xmlns:a16="http://schemas.microsoft.com/office/drawing/2014/main" id="{FD53829F-89C1-EF82-C8E2-0C104DCE6908}"/>
                  </a:ext>
                </a:extLst>
              </p:cNvPr>
              <p:cNvSpPr/>
              <p:nvPr/>
            </p:nvSpPr>
            <p:spPr>
              <a:xfrm>
                <a:off x="3936176" y="4133907"/>
                <a:ext cx="215518" cy="243810"/>
              </a:xfrm>
              <a:custGeom>
                <a:avLst/>
                <a:gdLst>
                  <a:gd name="connsiteX0" fmla="*/ 54234 w 215518"/>
                  <a:gd name="connsiteY0" fmla="*/ 2862 h 243810"/>
                  <a:gd name="connsiteX1" fmla="*/ 73284 w 215518"/>
                  <a:gd name="connsiteY1" fmla="*/ 5 h 243810"/>
                  <a:gd name="connsiteX2" fmla="*/ 125958 w 215518"/>
                  <a:gd name="connsiteY2" fmla="*/ 10006 h 243810"/>
                  <a:gd name="connsiteX3" fmla="*/ 190156 w 215518"/>
                  <a:gd name="connsiteY3" fmla="*/ 59822 h 243810"/>
                  <a:gd name="connsiteX4" fmla="*/ 211588 w 215518"/>
                  <a:gd name="connsiteY4" fmla="*/ 104208 h 243810"/>
                  <a:gd name="connsiteX5" fmla="*/ 213112 w 215518"/>
                  <a:gd name="connsiteY5" fmla="*/ 157834 h 243810"/>
                  <a:gd name="connsiteX6" fmla="*/ 189775 w 215518"/>
                  <a:gd name="connsiteY6" fmla="*/ 206697 h 243810"/>
                  <a:gd name="connsiteX7" fmla="*/ 148246 w 215518"/>
                  <a:gd name="connsiteY7" fmla="*/ 235272 h 243810"/>
                  <a:gd name="connsiteX8" fmla="*/ 67284 w 215518"/>
                  <a:gd name="connsiteY8" fmla="*/ 240511 h 243810"/>
                  <a:gd name="connsiteX9" fmla="*/ 16801 w 215518"/>
                  <a:gd name="connsiteY9" fmla="*/ 224795 h 243810"/>
                  <a:gd name="connsiteX10" fmla="*/ 37 w 215518"/>
                  <a:gd name="connsiteY10" fmla="*/ 214698 h 243810"/>
                  <a:gd name="connsiteX11" fmla="*/ 19087 w 215518"/>
                  <a:gd name="connsiteY11" fmla="*/ 215556 h 243810"/>
                  <a:gd name="connsiteX12" fmla="*/ 69284 w 215518"/>
                  <a:gd name="connsiteY12" fmla="*/ 223176 h 243810"/>
                  <a:gd name="connsiteX13" fmla="*/ 139293 w 215518"/>
                  <a:gd name="connsiteY13" fmla="*/ 213651 h 243810"/>
                  <a:gd name="connsiteX14" fmla="*/ 170725 w 215518"/>
                  <a:gd name="connsiteY14" fmla="*/ 190410 h 243810"/>
                  <a:gd name="connsiteX15" fmla="*/ 188442 w 215518"/>
                  <a:gd name="connsiteY15" fmla="*/ 152310 h 243810"/>
                  <a:gd name="connsiteX16" fmla="*/ 171011 w 215518"/>
                  <a:gd name="connsiteY16" fmla="*/ 72300 h 243810"/>
                  <a:gd name="connsiteX17" fmla="*/ 118623 w 215518"/>
                  <a:gd name="connsiteY17" fmla="*/ 25437 h 243810"/>
                  <a:gd name="connsiteX18" fmla="*/ 71665 w 215518"/>
                  <a:gd name="connsiteY18" fmla="*/ 9054 h 243810"/>
                  <a:gd name="connsiteX19" fmla="*/ 54234 w 215518"/>
                  <a:gd name="connsiteY19" fmla="*/ 2862 h 24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5518" h="243810">
                    <a:moveTo>
                      <a:pt x="54234" y="2862"/>
                    </a:moveTo>
                    <a:cubicBezTo>
                      <a:pt x="54234" y="1243"/>
                      <a:pt x="61188" y="-90"/>
                      <a:pt x="73284" y="5"/>
                    </a:cubicBezTo>
                    <a:cubicBezTo>
                      <a:pt x="91277" y="338"/>
                      <a:pt x="109089" y="3720"/>
                      <a:pt x="125958" y="10006"/>
                    </a:cubicBezTo>
                    <a:cubicBezTo>
                      <a:pt x="151723" y="20045"/>
                      <a:pt x="174031" y="37353"/>
                      <a:pt x="190156" y="59822"/>
                    </a:cubicBezTo>
                    <a:cubicBezTo>
                      <a:pt x="200005" y="73147"/>
                      <a:pt x="207282" y="88206"/>
                      <a:pt x="211588" y="104208"/>
                    </a:cubicBezTo>
                    <a:cubicBezTo>
                      <a:pt x="216255" y="121725"/>
                      <a:pt x="216769" y="140079"/>
                      <a:pt x="213112" y="157834"/>
                    </a:cubicBezTo>
                    <a:cubicBezTo>
                      <a:pt x="209568" y="175827"/>
                      <a:pt x="201539" y="192629"/>
                      <a:pt x="189775" y="206697"/>
                    </a:cubicBezTo>
                    <a:cubicBezTo>
                      <a:pt x="178507" y="219509"/>
                      <a:pt x="164239" y="229329"/>
                      <a:pt x="148246" y="235272"/>
                    </a:cubicBezTo>
                    <a:cubicBezTo>
                      <a:pt x="122262" y="244464"/>
                      <a:pt x="94240" y="246274"/>
                      <a:pt x="67284" y="240511"/>
                    </a:cubicBezTo>
                    <a:cubicBezTo>
                      <a:pt x="49939" y="237111"/>
                      <a:pt x="33013" y="231843"/>
                      <a:pt x="16801" y="224795"/>
                    </a:cubicBezTo>
                    <a:cubicBezTo>
                      <a:pt x="5466" y="219937"/>
                      <a:pt x="-534" y="216318"/>
                      <a:pt x="37" y="214698"/>
                    </a:cubicBezTo>
                    <a:cubicBezTo>
                      <a:pt x="609" y="213079"/>
                      <a:pt x="7467" y="213555"/>
                      <a:pt x="19087" y="215556"/>
                    </a:cubicBezTo>
                    <a:cubicBezTo>
                      <a:pt x="30708" y="217556"/>
                      <a:pt x="48329" y="221271"/>
                      <a:pt x="69284" y="223176"/>
                    </a:cubicBezTo>
                    <a:cubicBezTo>
                      <a:pt x="93049" y="225814"/>
                      <a:pt x="117099" y="222537"/>
                      <a:pt x="139293" y="213651"/>
                    </a:cubicBezTo>
                    <a:cubicBezTo>
                      <a:pt x="151466" y="208507"/>
                      <a:pt x="162239" y="200535"/>
                      <a:pt x="170725" y="190410"/>
                    </a:cubicBezTo>
                    <a:cubicBezTo>
                      <a:pt x="179631" y="179332"/>
                      <a:pt x="185708" y="166254"/>
                      <a:pt x="188442" y="152310"/>
                    </a:cubicBezTo>
                    <a:cubicBezTo>
                      <a:pt x="193728" y="124382"/>
                      <a:pt x="187432" y="95502"/>
                      <a:pt x="171011" y="72300"/>
                    </a:cubicBezTo>
                    <a:cubicBezTo>
                      <a:pt x="157886" y="52421"/>
                      <a:pt x="139836" y="36276"/>
                      <a:pt x="118623" y="25437"/>
                    </a:cubicBezTo>
                    <a:cubicBezTo>
                      <a:pt x="103593" y="18341"/>
                      <a:pt x="87848" y="12854"/>
                      <a:pt x="71665" y="9054"/>
                    </a:cubicBezTo>
                    <a:cubicBezTo>
                      <a:pt x="60712" y="6577"/>
                      <a:pt x="54044" y="4577"/>
                      <a:pt x="54234" y="2862"/>
                    </a:cubicBezTo>
                    <a:close/>
                  </a:path>
                </a:pathLst>
              </a:custGeom>
              <a:solidFill>
                <a:schemeClr val="accent1"/>
              </a:solidFill>
              <a:ln w="9525" cap="flat">
                <a:noFill/>
                <a:prstDash val="solid"/>
                <a:miter/>
              </a:ln>
            </p:spPr>
            <p:txBody>
              <a:bodyPr rtlCol="0" anchor="ctr"/>
              <a:lstStyle/>
              <a:p>
                <a:endParaRPr lang="zh-CN" altLang="en-US"/>
              </a:p>
            </p:txBody>
          </p:sp>
          <p:sp>
            <p:nvSpPr>
              <p:cNvPr id="212" name="任意多边形: 形状 211">
                <a:extLst>
                  <a:ext uri="{FF2B5EF4-FFF2-40B4-BE49-F238E27FC236}">
                    <a16:creationId xmlns:a16="http://schemas.microsoft.com/office/drawing/2014/main" id="{09A3139D-1A04-2603-2BD3-F667F5AEC70B}"/>
                  </a:ext>
                </a:extLst>
              </p:cNvPr>
              <p:cNvSpPr/>
              <p:nvPr/>
            </p:nvSpPr>
            <p:spPr>
              <a:xfrm>
                <a:off x="3253842" y="4904008"/>
                <a:ext cx="487858" cy="569023"/>
              </a:xfrm>
              <a:custGeom>
                <a:avLst/>
                <a:gdLst>
                  <a:gd name="connsiteX0" fmla="*/ 140018 w 487858"/>
                  <a:gd name="connsiteY0" fmla="*/ 0 h 569023"/>
                  <a:gd name="connsiteX1" fmla="*/ 0 w 487858"/>
                  <a:gd name="connsiteY1" fmla="*/ 392335 h 569023"/>
                  <a:gd name="connsiteX2" fmla="*/ 487204 w 487858"/>
                  <a:gd name="connsiteY2" fmla="*/ 569023 h 569023"/>
                  <a:gd name="connsiteX3" fmla="*/ 283083 w 487858"/>
                  <a:gd name="connsiteY3" fmla="*/ 336613 h 569023"/>
                  <a:gd name="connsiteX4" fmla="*/ 383096 w 487858"/>
                  <a:gd name="connsiteY4" fmla="*/ 88963 h 5690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7858" h="569023">
                    <a:moveTo>
                      <a:pt x="140018" y="0"/>
                    </a:moveTo>
                    <a:lnTo>
                      <a:pt x="0" y="392335"/>
                    </a:lnTo>
                    <a:lnTo>
                      <a:pt x="487204" y="569023"/>
                    </a:lnTo>
                    <a:cubicBezTo>
                      <a:pt x="501301" y="521398"/>
                      <a:pt x="283083" y="336613"/>
                      <a:pt x="283083" y="336613"/>
                    </a:cubicBezTo>
                    <a:lnTo>
                      <a:pt x="383096" y="88963"/>
                    </a:lnTo>
                    <a:close/>
                  </a:path>
                </a:pathLst>
              </a:custGeom>
              <a:solidFill>
                <a:schemeClr val="accent1"/>
              </a:solidFill>
              <a:ln w="9525" cap="flat">
                <a:noFill/>
                <a:prstDash val="solid"/>
                <a:miter/>
              </a:ln>
            </p:spPr>
            <p:txBody>
              <a:bodyPr rtlCol="0" anchor="ctr"/>
              <a:lstStyle/>
              <a:p>
                <a:endParaRPr lang="zh-CN" altLang="en-US"/>
              </a:p>
            </p:txBody>
          </p:sp>
          <p:sp>
            <p:nvSpPr>
              <p:cNvPr id="213" name="任意多边形: 形状 212">
                <a:extLst>
                  <a:ext uri="{FF2B5EF4-FFF2-40B4-BE49-F238E27FC236}">
                    <a16:creationId xmlns:a16="http://schemas.microsoft.com/office/drawing/2014/main" id="{5C8C9900-2F73-25DF-A689-6DBA9C1D1432}"/>
                  </a:ext>
                </a:extLst>
              </p:cNvPr>
              <p:cNvSpPr/>
              <p:nvPr/>
            </p:nvSpPr>
            <p:spPr>
              <a:xfrm>
                <a:off x="3371869" y="5164495"/>
                <a:ext cx="40660" cy="40058"/>
              </a:xfrm>
              <a:custGeom>
                <a:avLst/>
                <a:gdLst>
                  <a:gd name="connsiteX0" fmla="*/ 22086 w 40660"/>
                  <a:gd name="connsiteY0" fmla="*/ 403 h 40058"/>
                  <a:gd name="connsiteX1" fmla="*/ 83 w 40660"/>
                  <a:gd name="connsiteY1" fmla="*/ 18119 h 40058"/>
                  <a:gd name="connsiteX2" fmla="*/ 17419 w 40660"/>
                  <a:gd name="connsiteY2" fmla="*/ 40027 h 40058"/>
                  <a:gd name="connsiteX3" fmla="*/ 40660 w 40660"/>
                  <a:gd name="connsiteY3" fmla="*/ 20977 h 40058"/>
                  <a:gd name="connsiteX4" fmla="*/ 20086 w 40660"/>
                  <a:gd name="connsiteY4" fmla="*/ 117 h 4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660" h="40058">
                    <a:moveTo>
                      <a:pt x="22086" y="403"/>
                    </a:moveTo>
                    <a:cubicBezTo>
                      <a:pt x="11304" y="-178"/>
                      <a:pt x="1817" y="7461"/>
                      <a:pt x="83" y="18119"/>
                    </a:cubicBezTo>
                    <a:cubicBezTo>
                      <a:pt x="-888" y="28873"/>
                      <a:pt x="6732" y="38503"/>
                      <a:pt x="17419" y="40027"/>
                    </a:cubicBezTo>
                    <a:cubicBezTo>
                      <a:pt x="28925" y="40637"/>
                      <a:pt x="39003" y="32378"/>
                      <a:pt x="40660" y="20977"/>
                    </a:cubicBezTo>
                    <a:cubicBezTo>
                      <a:pt x="40660" y="10595"/>
                      <a:pt x="30373" y="-1312"/>
                      <a:pt x="20086" y="117"/>
                    </a:cubicBezTo>
                  </a:path>
                </a:pathLst>
              </a:custGeom>
              <a:solidFill>
                <a:srgbClr val="FFFFFF"/>
              </a:solidFill>
              <a:ln w="9525" cap="flat">
                <a:noFill/>
                <a:prstDash val="solid"/>
                <a:miter/>
              </a:ln>
            </p:spPr>
            <p:txBody>
              <a:bodyPr rtlCol="0" anchor="ctr"/>
              <a:lstStyle/>
              <a:p>
                <a:endParaRPr lang="zh-CN" altLang="en-US"/>
              </a:p>
            </p:txBody>
          </p:sp>
          <p:sp>
            <p:nvSpPr>
              <p:cNvPr id="215" name="任意多边形: 形状 214">
                <a:extLst>
                  <a:ext uri="{FF2B5EF4-FFF2-40B4-BE49-F238E27FC236}">
                    <a16:creationId xmlns:a16="http://schemas.microsoft.com/office/drawing/2014/main" id="{71705C99-E21E-D002-6EC1-590785ED8654}"/>
                  </a:ext>
                </a:extLst>
              </p:cNvPr>
              <p:cNvSpPr/>
              <p:nvPr/>
            </p:nvSpPr>
            <p:spPr>
              <a:xfrm>
                <a:off x="3491632" y="5234055"/>
                <a:ext cx="54231" cy="19264"/>
              </a:xfrm>
              <a:custGeom>
                <a:avLst/>
                <a:gdLst>
                  <a:gd name="connsiteX0" fmla="*/ 54151 w 54231"/>
                  <a:gd name="connsiteY0" fmla="*/ 6947 h 19264"/>
                  <a:gd name="connsiteX1" fmla="*/ 26433 w 54231"/>
                  <a:gd name="connsiteY1" fmla="*/ 9519 h 19264"/>
                  <a:gd name="connsiteX2" fmla="*/ 240 w 54231"/>
                  <a:gd name="connsiteY2" fmla="*/ 19044 h 19264"/>
                  <a:gd name="connsiteX3" fmla="*/ 24528 w 54231"/>
                  <a:gd name="connsiteY3" fmla="*/ 1042 h 19264"/>
                  <a:gd name="connsiteX4" fmla="*/ 54151 w 54231"/>
                  <a:gd name="connsiteY4" fmla="*/ 6947 h 192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231" h="19264">
                    <a:moveTo>
                      <a:pt x="54151" y="6947"/>
                    </a:moveTo>
                    <a:cubicBezTo>
                      <a:pt x="53199" y="9329"/>
                      <a:pt x="40912" y="6090"/>
                      <a:pt x="26433" y="9519"/>
                    </a:cubicBezTo>
                    <a:cubicBezTo>
                      <a:pt x="11955" y="12948"/>
                      <a:pt x="2049" y="20663"/>
                      <a:pt x="240" y="19044"/>
                    </a:cubicBezTo>
                    <a:cubicBezTo>
                      <a:pt x="-1570" y="17425"/>
                      <a:pt x="6907" y="4852"/>
                      <a:pt x="24528" y="1042"/>
                    </a:cubicBezTo>
                    <a:cubicBezTo>
                      <a:pt x="42150" y="-2768"/>
                      <a:pt x="55389" y="4947"/>
                      <a:pt x="54151" y="6947"/>
                    </a:cubicBezTo>
                    <a:close/>
                  </a:path>
                </a:pathLst>
              </a:custGeom>
              <a:solidFill>
                <a:srgbClr val="263238"/>
              </a:solidFill>
              <a:ln w="9525" cap="flat">
                <a:noFill/>
                <a:prstDash val="solid"/>
                <a:miter/>
              </a:ln>
            </p:spPr>
            <p:txBody>
              <a:bodyPr rtlCol="0" anchor="ctr"/>
              <a:lstStyle/>
              <a:p>
                <a:endParaRPr lang="zh-CN" altLang="en-US"/>
              </a:p>
            </p:txBody>
          </p:sp>
          <p:sp>
            <p:nvSpPr>
              <p:cNvPr id="216" name="任意多边形: 形状 215">
                <a:extLst>
                  <a:ext uri="{FF2B5EF4-FFF2-40B4-BE49-F238E27FC236}">
                    <a16:creationId xmlns:a16="http://schemas.microsoft.com/office/drawing/2014/main" id="{7C765D5D-FE7C-A7F6-4F12-7DCE5F074C0A}"/>
                  </a:ext>
                </a:extLst>
              </p:cNvPr>
              <p:cNvSpPr/>
              <p:nvPr/>
            </p:nvSpPr>
            <p:spPr>
              <a:xfrm>
                <a:off x="3544807" y="5277513"/>
                <a:ext cx="44791" cy="28798"/>
              </a:xfrm>
              <a:custGeom>
                <a:avLst/>
                <a:gdLst>
                  <a:gd name="connsiteX0" fmla="*/ 44791 w 44791"/>
                  <a:gd name="connsiteY0" fmla="*/ 3209 h 28798"/>
                  <a:gd name="connsiteX1" fmla="*/ 20979 w 44791"/>
                  <a:gd name="connsiteY1" fmla="*/ 12734 h 28798"/>
                  <a:gd name="connsiteX2" fmla="*/ 690 w 44791"/>
                  <a:gd name="connsiteY2" fmla="*/ 28736 h 28798"/>
                  <a:gd name="connsiteX3" fmla="*/ 16502 w 44791"/>
                  <a:gd name="connsiteY3" fmla="*/ 5114 h 28798"/>
                  <a:gd name="connsiteX4" fmla="*/ 44791 w 44791"/>
                  <a:gd name="connsiteY4" fmla="*/ 3209 h 287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791" h="28798">
                    <a:moveTo>
                      <a:pt x="44791" y="3209"/>
                    </a:moveTo>
                    <a:cubicBezTo>
                      <a:pt x="44791" y="5686"/>
                      <a:pt x="32694" y="5971"/>
                      <a:pt x="20979" y="12734"/>
                    </a:cubicBezTo>
                    <a:cubicBezTo>
                      <a:pt x="9263" y="19497"/>
                      <a:pt x="3071" y="29689"/>
                      <a:pt x="690" y="28736"/>
                    </a:cubicBezTo>
                    <a:cubicBezTo>
                      <a:pt x="-1691" y="27784"/>
                      <a:pt x="1738" y="13782"/>
                      <a:pt x="16502" y="5114"/>
                    </a:cubicBezTo>
                    <a:cubicBezTo>
                      <a:pt x="31265" y="-3554"/>
                      <a:pt x="44791" y="923"/>
                      <a:pt x="44791" y="3209"/>
                    </a:cubicBezTo>
                    <a:close/>
                  </a:path>
                </a:pathLst>
              </a:custGeom>
              <a:solidFill>
                <a:srgbClr val="263238"/>
              </a:solidFill>
              <a:ln w="9525" cap="flat">
                <a:noFill/>
                <a:prstDash val="solid"/>
                <a:miter/>
              </a:ln>
            </p:spPr>
            <p:txBody>
              <a:bodyPr rtlCol="0" anchor="ctr"/>
              <a:lstStyle/>
              <a:p>
                <a:endParaRPr lang="zh-CN" altLang="en-US"/>
              </a:p>
            </p:txBody>
          </p:sp>
          <p:sp>
            <p:nvSpPr>
              <p:cNvPr id="217" name="任意多边形: 形状 216">
                <a:extLst>
                  <a:ext uri="{FF2B5EF4-FFF2-40B4-BE49-F238E27FC236}">
                    <a16:creationId xmlns:a16="http://schemas.microsoft.com/office/drawing/2014/main" id="{760B4814-5239-C42E-FF94-A72949022AE2}"/>
                  </a:ext>
                </a:extLst>
              </p:cNvPr>
              <p:cNvSpPr/>
              <p:nvPr/>
            </p:nvSpPr>
            <p:spPr>
              <a:xfrm>
                <a:off x="3594968" y="5317577"/>
                <a:ext cx="34642" cy="34805"/>
              </a:xfrm>
              <a:custGeom>
                <a:avLst/>
                <a:gdLst>
                  <a:gd name="connsiteX0" fmla="*/ 1013 w 34642"/>
                  <a:gd name="connsiteY0" fmla="*/ 34772 h 34805"/>
                  <a:gd name="connsiteX1" fmla="*/ 10538 w 34642"/>
                  <a:gd name="connsiteY1" fmla="*/ 10579 h 34805"/>
                  <a:gd name="connsiteX2" fmla="*/ 34636 w 34642"/>
                  <a:gd name="connsiteY2" fmla="*/ 1054 h 34805"/>
                  <a:gd name="connsiteX3" fmla="*/ 16824 w 34642"/>
                  <a:gd name="connsiteY3" fmla="*/ 16865 h 34805"/>
                  <a:gd name="connsiteX4" fmla="*/ 1013 w 34642"/>
                  <a:gd name="connsiteY4" fmla="*/ 34772 h 348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642" h="34805">
                    <a:moveTo>
                      <a:pt x="1013" y="34772"/>
                    </a:moveTo>
                    <a:cubicBezTo>
                      <a:pt x="-1274" y="34772"/>
                      <a:pt x="-321" y="21437"/>
                      <a:pt x="10538" y="10579"/>
                    </a:cubicBezTo>
                    <a:cubicBezTo>
                      <a:pt x="21396" y="-279"/>
                      <a:pt x="34350" y="-1327"/>
                      <a:pt x="34636" y="1054"/>
                    </a:cubicBezTo>
                    <a:cubicBezTo>
                      <a:pt x="34922" y="3435"/>
                      <a:pt x="25587" y="7817"/>
                      <a:pt x="16824" y="16865"/>
                    </a:cubicBezTo>
                    <a:cubicBezTo>
                      <a:pt x="8061" y="25914"/>
                      <a:pt x="3489" y="35439"/>
                      <a:pt x="1013" y="34772"/>
                    </a:cubicBezTo>
                    <a:close/>
                  </a:path>
                </a:pathLst>
              </a:custGeom>
              <a:solidFill>
                <a:srgbClr val="263238"/>
              </a:solidFill>
              <a:ln w="9525" cap="flat">
                <a:noFill/>
                <a:prstDash val="solid"/>
                <a:miter/>
              </a:ln>
            </p:spPr>
            <p:txBody>
              <a:bodyPr rtlCol="0" anchor="ctr"/>
              <a:lstStyle/>
              <a:p>
                <a:endParaRPr lang="zh-CN" altLang="en-US"/>
              </a:p>
            </p:txBody>
          </p:sp>
          <p:sp>
            <p:nvSpPr>
              <p:cNvPr id="218" name="任意多边形: 形状 217">
                <a:extLst>
                  <a:ext uri="{FF2B5EF4-FFF2-40B4-BE49-F238E27FC236}">
                    <a16:creationId xmlns:a16="http://schemas.microsoft.com/office/drawing/2014/main" id="{1B3CA062-4DC7-00D9-DA4C-A6BB85D48969}"/>
                  </a:ext>
                </a:extLst>
              </p:cNvPr>
              <p:cNvSpPr/>
              <p:nvPr/>
            </p:nvSpPr>
            <p:spPr>
              <a:xfrm>
                <a:off x="3510719" y="5161994"/>
                <a:ext cx="51798" cy="20333"/>
              </a:xfrm>
              <a:custGeom>
                <a:avLst/>
                <a:gdLst>
                  <a:gd name="connsiteX0" fmla="*/ 51543 w 51798"/>
                  <a:gd name="connsiteY0" fmla="*/ 20048 h 20333"/>
                  <a:gd name="connsiteX1" fmla="*/ 26302 w 51798"/>
                  <a:gd name="connsiteY1" fmla="*/ 10523 h 20333"/>
                  <a:gd name="connsiteX2" fmla="*/ 13 w 51798"/>
                  <a:gd name="connsiteY2" fmla="*/ 4523 h 20333"/>
                  <a:gd name="connsiteX3" fmla="*/ 28588 w 51798"/>
                  <a:gd name="connsiteY3" fmla="*/ 2141 h 20333"/>
                  <a:gd name="connsiteX4" fmla="*/ 51543 w 51798"/>
                  <a:gd name="connsiteY4" fmla="*/ 20048 h 203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798" h="20333">
                    <a:moveTo>
                      <a:pt x="51543" y="20048"/>
                    </a:moveTo>
                    <a:cubicBezTo>
                      <a:pt x="49733" y="21858"/>
                      <a:pt x="40018" y="14619"/>
                      <a:pt x="26302" y="10523"/>
                    </a:cubicBezTo>
                    <a:cubicBezTo>
                      <a:pt x="12586" y="6428"/>
                      <a:pt x="489" y="6999"/>
                      <a:pt x="13" y="4523"/>
                    </a:cubicBezTo>
                    <a:cubicBezTo>
                      <a:pt x="-464" y="2046"/>
                      <a:pt x="12586" y="-2812"/>
                      <a:pt x="28588" y="2141"/>
                    </a:cubicBezTo>
                    <a:cubicBezTo>
                      <a:pt x="44590" y="7094"/>
                      <a:pt x="53448" y="18620"/>
                      <a:pt x="51543" y="20048"/>
                    </a:cubicBezTo>
                    <a:close/>
                  </a:path>
                </a:pathLst>
              </a:custGeom>
              <a:solidFill>
                <a:srgbClr val="263238"/>
              </a:solidFill>
              <a:ln w="9525" cap="flat">
                <a:noFill/>
                <a:prstDash val="solid"/>
                <a:miter/>
              </a:ln>
            </p:spPr>
            <p:txBody>
              <a:bodyPr rtlCol="0" anchor="ctr"/>
              <a:lstStyle/>
              <a:p>
                <a:endParaRPr lang="zh-CN" altLang="en-US"/>
              </a:p>
            </p:txBody>
          </p:sp>
          <p:sp>
            <p:nvSpPr>
              <p:cNvPr id="219" name="任意多边形: 形状 218">
                <a:extLst>
                  <a:ext uri="{FF2B5EF4-FFF2-40B4-BE49-F238E27FC236}">
                    <a16:creationId xmlns:a16="http://schemas.microsoft.com/office/drawing/2014/main" id="{2DC55FE0-3E49-9AE0-7D8E-519299369756}"/>
                  </a:ext>
                </a:extLst>
              </p:cNvPr>
              <p:cNvSpPr/>
              <p:nvPr/>
            </p:nvSpPr>
            <p:spPr>
              <a:xfrm>
                <a:off x="3507098" y="5057577"/>
                <a:ext cx="64524" cy="63982"/>
              </a:xfrm>
              <a:custGeom>
                <a:avLst/>
                <a:gdLst>
                  <a:gd name="connsiteX0" fmla="*/ 64498 w 64524"/>
                  <a:gd name="connsiteY0" fmla="*/ 62458 h 63982"/>
                  <a:gd name="connsiteX1" fmla="*/ 40210 w 64524"/>
                  <a:gd name="connsiteY1" fmla="*/ 53505 h 63982"/>
                  <a:gd name="connsiteX2" fmla="*/ 17540 w 64524"/>
                  <a:gd name="connsiteY2" fmla="*/ 36360 h 63982"/>
                  <a:gd name="connsiteX3" fmla="*/ 6206 w 64524"/>
                  <a:gd name="connsiteY3" fmla="*/ 23882 h 63982"/>
                  <a:gd name="connsiteX4" fmla="*/ 872 w 64524"/>
                  <a:gd name="connsiteY4" fmla="*/ 15500 h 63982"/>
                  <a:gd name="connsiteX5" fmla="*/ 4396 w 64524"/>
                  <a:gd name="connsiteY5" fmla="*/ 2451 h 63982"/>
                  <a:gd name="connsiteX6" fmla="*/ 16778 w 64524"/>
                  <a:gd name="connsiteY6" fmla="*/ 736 h 63982"/>
                  <a:gd name="connsiteX7" fmla="*/ 25446 w 64524"/>
                  <a:gd name="connsiteY7" fmla="*/ 5308 h 63982"/>
                  <a:gd name="connsiteX8" fmla="*/ 38781 w 64524"/>
                  <a:gd name="connsiteY8" fmla="*/ 16071 h 63982"/>
                  <a:gd name="connsiteX9" fmla="*/ 55926 w 64524"/>
                  <a:gd name="connsiteY9" fmla="*/ 38931 h 63982"/>
                  <a:gd name="connsiteX10" fmla="*/ 63070 w 64524"/>
                  <a:gd name="connsiteY10" fmla="*/ 63982 h 63982"/>
                  <a:gd name="connsiteX11" fmla="*/ 50592 w 64524"/>
                  <a:gd name="connsiteY11" fmla="*/ 42075 h 63982"/>
                  <a:gd name="connsiteX12" fmla="*/ 33257 w 64524"/>
                  <a:gd name="connsiteY12" fmla="*/ 21977 h 63982"/>
                  <a:gd name="connsiteX13" fmla="*/ 20779 w 64524"/>
                  <a:gd name="connsiteY13" fmla="*/ 12452 h 63982"/>
                  <a:gd name="connsiteX14" fmla="*/ 9635 w 64524"/>
                  <a:gd name="connsiteY14" fmla="*/ 9404 h 63982"/>
                  <a:gd name="connsiteX15" fmla="*/ 9158 w 64524"/>
                  <a:gd name="connsiteY15" fmla="*/ 12357 h 63982"/>
                  <a:gd name="connsiteX16" fmla="*/ 13064 w 64524"/>
                  <a:gd name="connsiteY16" fmla="*/ 18548 h 63982"/>
                  <a:gd name="connsiteX17" fmla="*/ 23255 w 64524"/>
                  <a:gd name="connsiteY17" fmla="*/ 30550 h 63982"/>
                  <a:gd name="connsiteX18" fmla="*/ 43544 w 64524"/>
                  <a:gd name="connsiteY18" fmla="*/ 48171 h 63982"/>
                  <a:gd name="connsiteX19" fmla="*/ 64498 w 64524"/>
                  <a:gd name="connsiteY19" fmla="*/ 62458 h 63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4524" h="63982">
                    <a:moveTo>
                      <a:pt x="64498" y="62458"/>
                    </a:moveTo>
                    <a:cubicBezTo>
                      <a:pt x="55745" y="61687"/>
                      <a:pt x="47363" y="58600"/>
                      <a:pt x="40210" y="53505"/>
                    </a:cubicBezTo>
                    <a:cubicBezTo>
                      <a:pt x="31952" y="48780"/>
                      <a:pt x="24332" y="43018"/>
                      <a:pt x="17540" y="36360"/>
                    </a:cubicBezTo>
                    <a:cubicBezTo>
                      <a:pt x="13473" y="32474"/>
                      <a:pt x="9692" y="28301"/>
                      <a:pt x="6206" y="23882"/>
                    </a:cubicBezTo>
                    <a:cubicBezTo>
                      <a:pt x="4015" y="21377"/>
                      <a:pt x="2215" y="18548"/>
                      <a:pt x="872" y="15500"/>
                    </a:cubicBezTo>
                    <a:cubicBezTo>
                      <a:pt x="-1100" y="10861"/>
                      <a:pt x="357" y="5470"/>
                      <a:pt x="4396" y="2451"/>
                    </a:cubicBezTo>
                    <a:cubicBezTo>
                      <a:pt x="8025" y="-35"/>
                      <a:pt x="12606" y="-674"/>
                      <a:pt x="16778" y="736"/>
                    </a:cubicBezTo>
                    <a:cubicBezTo>
                      <a:pt x="19865" y="1841"/>
                      <a:pt x="22789" y="3384"/>
                      <a:pt x="25446" y="5308"/>
                    </a:cubicBezTo>
                    <a:cubicBezTo>
                      <a:pt x="30209" y="8490"/>
                      <a:pt x="34666" y="12090"/>
                      <a:pt x="38781" y="16071"/>
                    </a:cubicBezTo>
                    <a:cubicBezTo>
                      <a:pt x="45668" y="22739"/>
                      <a:pt x="51449" y="30454"/>
                      <a:pt x="55926" y="38931"/>
                    </a:cubicBezTo>
                    <a:cubicBezTo>
                      <a:pt x="60822" y="46352"/>
                      <a:pt x="63317" y="55095"/>
                      <a:pt x="63070" y="63982"/>
                    </a:cubicBezTo>
                    <a:cubicBezTo>
                      <a:pt x="61736" y="63982"/>
                      <a:pt x="58879" y="54934"/>
                      <a:pt x="50592" y="42075"/>
                    </a:cubicBezTo>
                    <a:cubicBezTo>
                      <a:pt x="45677" y="34683"/>
                      <a:pt x="39848" y="27930"/>
                      <a:pt x="33257" y="21977"/>
                    </a:cubicBezTo>
                    <a:cubicBezTo>
                      <a:pt x="29352" y="18481"/>
                      <a:pt x="25179" y="15290"/>
                      <a:pt x="20779" y="12452"/>
                    </a:cubicBezTo>
                    <a:cubicBezTo>
                      <a:pt x="16112" y="9213"/>
                      <a:pt x="11730" y="7594"/>
                      <a:pt x="9635" y="9404"/>
                    </a:cubicBezTo>
                    <a:cubicBezTo>
                      <a:pt x="7539" y="11214"/>
                      <a:pt x="8587" y="10452"/>
                      <a:pt x="9158" y="12357"/>
                    </a:cubicBezTo>
                    <a:cubicBezTo>
                      <a:pt x="10149" y="14605"/>
                      <a:pt x="11463" y="16691"/>
                      <a:pt x="13064" y="18548"/>
                    </a:cubicBezTo>
                    <a:cubicBezTo>
                      <a:pt x="16188" y="22777"/>
                      <a:pt x="19588" y="26787"/>
                      <a:pt x="23255" y="30550"/>
                    </a:cubicBezTo>
                    <a:cubicBezTo>
                      <a:pt x="29437" y="37065"/>
                      <a:pt x="36228" y="42960"/>
                      <a:pt x="43544" y="48171"/>
                    </a:cubicBezTo>
                    <a:cubicBezTo>
                      <a:pt x="56117" y="57219"/>
                      <a:pt x="65070" y="61220"/>
                      <a:pt x="64498" y="62458"/>
                    </a:cubicBezTo>
                    <a:close/>
                  </a:path>
                </a:pathLst>
              </a:custGeom>
              <a:solidFill>
                <a:srgbClr val="263238"/>
              </a:solidFill>
              <a:ln w="9525" cap="flat">
                <a:noFill/>
                <a:prstDash val="solid"/>
                <a:miter/>
              </a:ln>
            </p:spPr>
            <p:txBody>
              <a:bodyPr rtlCol="0" anchor="ctr"/>
              <a:lstStyle/>
              <a:p>
                <a:endParaRPr lang="zh-CN" altLang="en-US"/>
              </a:p>
            </p:txBody>
          </p:sp>
          <p:sp>
            <p:nvSpPr>
              <p:cNvPr id="220" name="任意多边形: 形状 219">
                <a:extLst>
                  <a:ext uri="{FF2B5EF4-FFF2-40B4-BE49-F238E27FC236}">
                    <a16:creationId xmlns:a16="http://schemas.microsoft.com/office/drawing/2014/main" id="{FDFC7918-374E-AC6F-1EE2-480F19CBA60A}"/>
                  </a:ext>
                </a:extLst>
              </p:cNvPr>
              <p:cNvSpPr/>
              <p:nvPr/>
            </p:nvSpPr>
            <p:spPr>
              <a:xfrm>
                <a:off x="3566160" y="5051456"/>
                <a:ext cx="55688" cy="71055"/>
              </a:xfrm>
              <a:custGeom>
                <a:avLst/>
                <a:gdLst>
                  <a:gd name="connsiteX0" fmla="*/ 1150 w 55688"/>
                  <a:gd name="connsiteY0" fmla="*/ 71056 h 71055"/>
                  <a:gd name="connsiteX1" fmla="*/ 3245 w 55688"/>
                  <a:gd name="connsiteY1" fmla="*/ 45147 h 71055"/>
                  <a:gd name="connsiteX2" fmla="*/ 16294 w 55688"/>
                  <a:gd name="connsiteY2" fmla="*/ 19621 h 71055"/>
                  <a:gd name="connsiteX3" fmla="*/ 27819 w 55688"/>
                  <a:gd name="connsiteY3" fmla="*/ 7047 h 71055"/>
                  <a:gd name="connsiteX4" fmla="*/ 47917 w 55688"/>
                  <a:gd name="connsiteY4" fmla="*/ 380 h 71055"/>
                  <a:gd name="connsiteX5" fmla="*/ 55633 w 55688"/>
                  <a:gd name="connsiteY5" fmla="*/ 10953 h 71055"/>
                  <a:gd name="connsiteX6" fmla="*/ 54870 w 55688"/>
                  <a:gd name="connsiteY6" fmla="*/ 20478 h 71055"/>
                  <a:gd name="connsiteX7" fmla="*/ 29344 w 55688"/>
                  <a:gd name="connsiteY7" fmla="*/ 58578 h 71055"/>
                  <a:gd name="connsiteX8" fmla="*/ 4388 w 55688"/>
                  <a:gd name="connsiteY8" fmla="*/ 66103 h 71055"/>
                  <a:gd name="connsiteX9" fmla="*/ 25724 w 55688"/>
                  <a:gd name="connsiteY9" fmla="*/ 53530 h 71055"/>
                  <a:gd name="connsiteX10" fmla="*/ 41726 w 55688"/>
                  <a:gd name="connsiteY10" fmla="*/ 33432 h 71055"/>
                  <a:gd name="connsiteX11" fmla="*/ 46393 w 55688"/>
                  <a:gd name="connsiteY11" fmla="*/ 19144 h 71055"/>
                  <a:gd name="connsiteX12" fmla="*/ 44965 w 55688"/>
                  <a:gd name="connsiteY12" fmla="*/ 8667 h 71055"/>
                  <a:gd name="connsiteX13" fmla="*/ 33535 w 55688"/>
                  <a:gd name="connsiteY13" fmla="*/ 13524 h 71055"/>
                  <a:gd name="connsiteX14" fmla="*/ 22676 w 55688"/>
                  <a:gd name="connsiteY14" fmla="*/ 24573 h 71055"/>
                  <a:gd name="connsiteX15" fmla="*/ 9151 w 55688"/>
                  <a:gd name="connsiteY15" fmla="*/ 47148 h 71055"/>
                  <a:gd name="connsiteX16" fmla="*/ 1150 w 55688"/>
                  <a:gd name="connsiteY16" fmla="*/ 71056 h 710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5688" h="71055">
                    <a:moveTo>
                      <a:pt x="1150" y="71056"/>
                    </a:moveTo>
                    <a:cubicBezTo>
                      <a:pt x="-917" y="62416"/>
                      <a:pt x="-184" y="53339"/>
                      <a:pt x="3245" y="45147"/>
                    </a:cubicBezTo>
                    <a:cubicBezTo>
                      <a:pt x="6131" y="35966"/>
                      <a:pt x="10541" y="27336"/>
                      <a:pt x="16294" y="19621"/>
                    </a:cubicBezTo>
                    <a:cubicBezTo>
                      <a:pt x="19742" y="15087"/>
                      <a:pt x="23600" y="10877"/>
                      <a:pt x="27819" y="7047"/>
                    </a:cubicBezTo>
                    <a:cubicBezTo>
                      <a:pt x="32915" y="1504"/>
                      <a:pt x="40516" y="-1020"/>
                      <a:pt x="47917" y="380"/>
                    </a:cubicBezTo>
                    <a:cubicBezTo>
                      <a:pt x="52308" y="2123"/>
                      <a:pt x="55309" y="6238"/>
                      <a:pt x="55633" y="10953"/>
                    </a:cubicBezTo>
                    <a:cubicBezTo>
                      <a:pt x="55813" y="14144"/>
                      <a:pt x="55556" y="17354"/>
                      <a:pt x="54870" y="20478"/>
                    </a:cubicBezTo>
                    <a:cubicBezTo>
                      <a:pt x="51842" y="36099"/>
                      <a:pt x="42640" y="49834"/>
                      <a:pt x="29344" y="58578"/>
                    </a:cubicBezTo>
                    <a:cubicBezTo>
                      <a:pt x="15247" y="68103"/>
                      <a:pt x="4293" y="66960"/>
                      <a:pt x="4388" y="66103"/>
                    </a:cubicBezTo>
                    <a:cubicBezTo>
                      <a:pt x="4483" y="65245"/>
                      <a:pt x="13913" y="63055"/>
                      <a:pt x="25724" y="53530"/>
                    </a:cubicBezTo>
                    <a:cubicBezTo>
                      <a:pt x="32439" y="48062"/>
                      <a:pt x="37897" y="41204"/>
                      <a:pt x="41726" y="33432"/>
                    </a:cubicBezTo>
                    <a:cubicBezTo>
                      <a:pt x="43946" y="28917"/>
                      <a:pt x="45517" y="24107"/>
                      <a:pt x="46393" y="19144"/>
                    </a:cubicBezTo>
                    <a:cubicBezTo>
                      <a:pt x="47536" y="13715"/>
                      <a:pt x="47060" y="8762"/>
                      <a:pt x="44965" y="8667"/>
                    </a:cubicBezTo>
                    <a:cubicBezTo>
                      <a:pt x="40621" y="8505"/>
                      <a:pt x="36430" y="10286"/>
                      <a:pt x="33535" y="13524"/>
                    </a:cubicBezTo>
                    <a:cubicBezTo>
                      <a:pt x="29582" y="16868"/>
                      <a:pt x="25953" y="20564"/>
                      <a:pt x="22676" y="24573"/>
                    </a:cubicBezTo>
                    <a:cubicBezTo>
                      <a:pt x="17095" y="31403"/>
                      <a:pt x="12532" y="39004"/>
                      <a:pt x="9151" y="47148"/>
                    </a:cubicBezTo>
                    <a:cubicBezTo>
                      <a:pt x="3245" y="61531"/>
                      <a:pt x="2578" y="71056"/>
                      <a:pt x="1150" y="71056"/>
                    </a:cubicBezTo>
                    <a:close/>
                  </a:path>
                </a:pathLst>
              </a:custGeom>
              <a:solidFill>
                <a:srgbClr val="263238"/>
              </a:solidFill>
              <a:ln w="9525" cap="flat">
                <a:noFill/>
                <a:prstDash val="solid"/>
                <a:miter/>
              </a:ln>
            </p:spPr>
            <p:txBody>
              <a:bodyPr rtlCol="0" anchor="ctr"/>
              <a:lstStyle/>
              <a:p>
                <a:endParaRPr lang="zh-CN" altLang="en-US"/>
              </a:p>
            </p:txBody>
          </p:sp>
          <p:sp>
            <p:nvSpPr>
              <p:cNvPr id="221" name="任意多边形: 形状 220">
                <a:extLst>
                  <a:ext uri="{FF2B5EF4-FFF2-40B4-BE49-F238E27FC236}">
                    <a16:creationId xmlns:a16="http://schemas.microsoft.com/office/drawing/2014/main" id="{0F825ECC-5690-B746-3696-78903BBBF31F}"/>
                  </a:ext>
                </a:extLst>
              </p:cNvPr>
              <p:cNvSpPr/>
              <p:nvPr/>
            </p:nvSpPr>
            <p:spPr>
              <a:xfrm>
                <a:off x="2570645" y="3846733"/>
                <a:ext cx="1050671" cy="495394"/>
              </a:xfrm>
              <a:custGeom>
                <a:avLst/>
                <a:gdLst>
                  <a:gd name="connsiteX0" fmla="*/ 351251 w 1050671"/>
                  <a:gd name="connsiteY0" fmla="*/ 9525 h 495394"/>
                  <a:gd name="connsiteX1" fmla="*/ 156275 w 1050671"/>
                  <a:gd name="connsiteY1" fmla="*/ 75247 h 495394"/>
                  <a:gd name="connsiteX2" fmla="*/ 541 w 1050671"/>
                  <a:gd name="connsiteY2" fmla="*/ 317849 h 495394"/>
                  <a:gd name="connsiteX3" fmla="*/ 103030 w 1050671"/>
                  <a:gd name="connsiteY3" fmla="*/ 479774 h 495394"/>
                  <a:gd name="connsiteX4" fmla="*/ 169705 w 1050671"/>
                  <a:gd name="connsiteY4" fmla="*/ 495300 h 495394"/>
                  <a:gd name="connsiteX5" fmla="*/ 1023907 w 1050671"/>
                  <a:gd name="connsiteY5" fmla="*/ 488823 h 495394"/>
                  <a:gd name="connsiteX6" fmla="*/ 1050672 w 1050671"/>
                  <a:gd name="connsiteY6" fmla="*/ 344138 h 495394"/>
                  <a:gd name="connsiteX7" fmla="*/ 498222 w 1050671"/>
                  <a:gd name="connsiteY7" fmla="*/ 207931 h 495394"/>
                  <a:gd name="connsiteX8" fmla="*/ 521177 w 1050671"/>
                  <a:gd name="connsiteY8" fmla="*/ 0 h 495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0671" h="495394">
                    <a:moveTo>
                      <a:pt x="351251" y="9525"/>
                    </a:moveTo>
                    <a:cubicBezTo>
                      <a:pt x="277337" y="11239"/>
                      <a:pt x="207233" y="21622"/>
                      <a:pt x="156275" y="75247"/>
                    </a:cubicBezTo>
                    <a:cubicBezTo>
                      <a:pt x="88742" y="146399"/>
                      <a:pt x="5303" y="247650"/>
                      <a:pt x="541" y="317849"/>
                    </a:cubicBezTo>
                    <a:cubicBezTo>
                      <a:pt x="-6508" y="422624"/>
                      <a:pt x="56834" y="454057"/>
                      <a:pt x="103030" y="479774"/>
                    </a:cubicBezTo>
                    <a:cubicBezTo>
                      <a:pt x="123461" y="490823"/>
                      <a:pt x="146492" y="496186"/>
                      <a:pt x="169705" y="495300"/>
                    </a:cubicBezTo>
                    <a:lnTo>
                      <a:pt x="1023907" y="488823"/>
                    </a:lnTo>
                    <a:lnTo>
                      <a:pt x="1050672" y="344138"/>
                    </a:lnTo>
                    <a:lnTo>
                      <a:pt x="498222" y="207931"/>
                    </a:lnTo>
                    <a:lnTo>
                      <a:pt x="521177" y="0"/>
                    </a:lnTo>
                    <a:close/>
                  </a:path>
                </a:pathLst>
              </a:custGeom>
              <a:solidFill>
                <a:schemeClr val="tx2">
                  <a:lumMod val="50000"/>
                </a:schemeClr>
              </a:solidFill>
              <a:ln w="9525" cap="flat">
                <a:noFill/>
                <a:prstDash val="solid"/>
                <a:miter/>
              </a:ln>
            </p:spPr>
            <p:txBody>
              <a:bodyPr rtlCol="0" anchor="ctr"/>
              <a:lstStyle/>
              <a:p>
                <a:endParaRPr lang="zh-CN" altLang="en-US"/>
              </a:p>
            </p:txBody>
          </p:sp>
          <p:sp>
            <p:nvSpPr>
              <p:cNvPr id="222" name="任意多边形: 形状 221">
                <a:extLst>
                  <a:ext uri="{FF2B5EF4-FFF2-40B4-BE49-F238E27FC236}">
                    <a16:creationId xmlns:a16="http://schemas.microsoft.com/office/drawing/2014/main" id="{B34ED494-19E8-EE3E-B3FD-B31C8D827783}"/>
                  </a:ext>
                </a:extLst>
              </p:cNvPr>
              <p:cNvSpPr/>
              <p:nvPr/>
            </p:nvSpPr>
            <p:spPr>
              <a:xfrm>
                <a:off x="3069057" y="3834255"/>
                <a:ext cx="932734" cy="1294447"/>
              </a:xfrm>
              <a:custGeom>
                <a:avLst/>
                <a:gdLst>
                  <a:gd name="connsiteX0" fmla="*/ 23241 w 932734"/>
                  <a:gd name="connsiteY0" fmla="*/ 12382 h 1294447"/>
                  <a:gd name="connsiteX1" fmla="*/ 291941 w 932734"/>
                  <a:gd name="connsiteY1" fmla="*/ 0 h 1294447"/>
                  <a:gd name="connsiteX2" fmla="*/ 855155 w 932734"/>
                  <a:gd name="connsiteY2" fmla="*/ 116586 h 1294447"/>
                  <a:gd name="connsiteX3" fmla="*/ 908780 w 932734"/>
                  <a:gd name="connsiteY3" fmla="*/ 409480 h 1294447"/>
                  <a:gd name="connsiteX4" fmla="*/ 584930 w 932734"/>
                  <a:gd name="connsiteY4" fmla="*/ 1141762 h 1294447"/>
                  <a:gd name="connsiteX5" fmla="*/ 595313 w 932734"/>
                  <a:gd name="connsiteY5" fmla="*/ 1222248 h 1294447"/>
                  <a:gd name="connsiteX6" fmla="*/ 519113 w 932734"/>
                  <a:gd name="connsiteY6" fmla="*/ 1294448 h 1294447"/>
                  <a:gd name="connsiteX7" fmla="*/ 260795 w 932734"/>
                  <a:gd name="connsiteY7" fmla="*/ 1199198 h 1294447"/>
                  <a:gd name="connsiteX8" fmla="*/ 250507 w 932734"/>
                  <a:gd name="connsiteY8" fmla="*/ 1153763 h 1294447"/>
                  <a:gd name="connsiteX9" fmla="*/ 291751 w 932734"/>
                  <a:gd name="connsiteY9" fmla="*/ 1114615 h 1294447"/>
                  <a:gd name="connsiteX10" fmla="*/ 291751 w 932734"/>
                  <a:gd name="connsiteY10" fmla="*/ 1048607 h 1294447"/>
                  <a:gd name="connsiteX11" fmla="*/ 390715 w 932734"/>
                  <a:gd name="connsiteY11" fmla="*/ 860870 h 1294447"/>
                  <a:gd name="connsiteX12" fmla="*/ 485965 w 932734"/>
                  <a:gd name="connsiteY12" fmla="*/ 502348 h 1294447"/>
                  <a:gd name="connsiteX13" fmla="*/ 543782 w 932734"/>
                  <a:gd name="connsiteY13" fmla="*/ 403003 h 1294447"/>
                  <a:gd name="connsiteX14" fmla="*/ 282892 w 932734"/>
                  <a:gd name="connsiteY14" fmla="*/ 289655 h 1294447"/>
                  <a:gd name="connsiteX15" fmla="*/ 0 w 932734"/>
                  <a:gd name="connsiteY15" fmla="*/ 219932 h 1294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32734" h="1294447">
                    <a:moveTo>
                      <a:pt x="23241" y="12382"/>
                    </a:moveTo>
                    <a:lnTo>
                      <a:pt x="291941" y="0"/>
                    </a:lnTo>
                    <a:cubicBezTo>
                      <a:pt x="291941" y="0"/>
                      <a:pt x="756190" y="25813"/>
                      <a:pt x="855155" y="116586"/>
                    </a:cubicBezTo>
                    <a:cubicBezTo>
                      <a:pt x="954119" y="207359"/>
                      <a:pt x="941832" y="310515"/>
                      <a:pt x="908780" y="409480"/>
                    </a:cubicBezTo>
                    <a:cubicBezTo>
                      <a:pt x="875729" y="508445"/>
                      <a:pt x="584930" y="1141762"/>
                      <a:pt x="584930" y="1141762"/>
                    </a:cubicBezTo>
                    <a:cubicBezTo>
                      <a:pt x="584930" y="1141762"/>
                      <a:pt x="608552" y="1182053"/>
                      <a:pt x="595313" y="1222248"/>
                    </a:cubicBezTo>
                    <a:cubicBezTo>
                      <a:pt x="584416" y="1258062"/>
                      <a:pt x="555460" y="1285494"/>
                      <a:pt x="519113" y="1294448"/>
                    </a:cubicBezTo>
                    <a:lnTo>
                      <a:pt x="260795" y="1199198"/>
                    </a:lnTo>
                    <a:cubicBezTo>
                      <a:pt x="260795" y="1199198"/>
                      <a:pt x="225742" y="1186815"/>
                      <a:pt x="250507" y="1153763"/>
                    </a:cubicBezTo>
                    <a:cubicBezTo>
                      <a:pt x="275272" y="1120712"/>
                      <a:pt x="291751" y="1114615"/>
                      <a:pt x="291751" y="1114615"/>
                    </a:cubicBezTo>
                    <a:lnTo>
                      <a:pt x="291751" y="1048607"/>
                    </a:lnTo>
                    <a:cubicBezTo>
                      <a:pt x="291751" y="1048607"/>
                      <a:pt x="382524" y="883539"/>
                      <a:pt x="390715" y="860870"/>
                    </a:cubicBezTo>
                    <a:cubicBezTo>
                      <a:pt x="398907" y="838200"/>
                      <a:pt x="485965" y="502348"/>
                      <a:pt x="485965" y="502348"/>
                    </a:cubicBezTo>
                    <a:lnTo>
                      <a:pt x="543782" y="403003"/>
                    </a:lnTo>
                    <a:cubicBezTo>
                      <a:pt x="543782" y="403003"/>
                      <a:pt x="404050" y="337280"/>
                      <a:pt x="282892" y="289655"/>
                    </a:cubicBezTo>
                    <a:lnTo>
                      <a:pt x="0" y="219932"/>
                    </a:lnTo>
                    <a:close/>
                  </a:path>
                </a:pathLst>
              </a:custGeom>
              <a:solidFill>
                <a:schemeClr val="tx2">
                  <a:lumMod val="50000"/>
                </a:schemeClr>
              </a:solidFill>
              <a:ln w="9525" cap="flat">
                <a:noFill/>
                <a:prstDash val="solid"/>
                <a:miter/>
              </a:ln>
            </p:spPr>
            <p:txBody>
              <a:bodyPr rtlCol="0" anchor="ctr"/>
              <a:lstStyle/>
              <a:p>
                <a:endParaRPr lang="zh-CN" altLang="en-US"/>
              </a:p>
            </p:txBody>
          </p:sp>
          <p:sp>
            <p:nvSpPr>
              <p:cNvPr id="223" name="任意多边形: 形状 222">
                <a:extLst>
                  <a:ext uri="{FF2B5EF4-FFF2-40B4-BE49-F238E27FC236}">
                    <a16:creationId xmlns:a16="http://schemas.microsoft.com/office/drawing/2014/main" id="{31A3470C-0BBC-005D-23C1-E24C6188AC3E}"/>
                  </a:ext>
                </a:extLst>
              </p:cNvPr>
              <p:cNvSpPr/>
              <p:nvPr/>
            </p:nvSpPr>
            <p:spPr>
              <a:xfrm>
                <a:off x="3358046" y="4956476"/>
                <a:ext cx="170116" cy="65356"/>
              </a:xfrm>
              <a:custGeom>
                <a:avLst/>
                <a:gdLst>
                  <a:gd name="connsiteX0" fmla="*/ 170116 w 170116"/>
                  <a:gd name="connsiteY0" fmla="*/ 65356 h 65356"/>
                  <a:gd name="connsiteX1" fmla="*/ 147447 w 170116"/>
                  <a:gd name="connsiteY1" fmla="*/ 50497 h 65356"/>
                  <a:gd name="connsiteX2" fmla="*/ 26861 w 170116"/>
                  <a:gd name="connsiteY2" fmla="*/ 4682 h 65356"/>
                  <a:gd name="connsiteX3" fmla="*/ 0 w 170116"/>
                  <a:gd name="connsiteY3" fmla="*/ 682 h 65356"/>
                  <a:gd name="connsiteX4" fmla="*/ 27241 w 170116"/>
                  <a:gd name="connsiteY4" fmla="*/ 1158 h 65356"/>
                  <a:gd name="connsiteX5" fmla="*/ 149447 w 170116"/>
                  <a:gd name="connsiteY5" fmla="*/ 47640 h 65356"/>
                  <a:gd name="connsiteX6" fmla="*/ 170116 w 170116"/>
                  <a:gd name="connsiteY6" fmla="*/ 65356 h 65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0116" h="65356">
                    <a:moveTo>
                      <a:pt x="170116" y="65356"/>
                    </a:moveTo>
                    <a:cubicBezTo>
                      <a:pt x="162296" y="60813"/>
                      <a:pt x="154734" y="55850"/>
                      <a:pt x="147447" y="50497"/>
                    </a:cubicBezTo>
                    <a:cubicBezTo>
                      <a:pt x="110957" y="26856"/>
                      <a:pt x="69847" y="11235"/>
                      <a:pt x="26861" y="4682"/>
                    </a:cubicBezTo>
                    <a:cubicBezTo>
                      <a:pt x="17840" y="3805"/>
                      <a:pt x="8877" y="2472"/>
                      <a:pt x="0" y="682"/>
                    </a:cubicBezTo>
                    <a:cubicBezTo>
                      <a:pt x="9058" y="-366"/>
                      <a:pt x="18221" y="-204"/>
                      <a:pt x="27241" y="1158"/>
                    </a:cubicBezTo>
                    <a:cubicBezTo>
                      <a:pt x="71304" y="5863"/>
                      <a:pt x="113395" y="21874"/>
                      <a:pt x="149447" y="47640"/>
                    </a:cubicBezTo>
                    <a:cubicBezTo>
                      <a:pt x="157086" y="52612"/>
                      <a:pt x="164039" y="58565"/>
                      <a:pt x="170116" y="65356"/>
                    </a:cubicBezTo>
                    <a:close/>
                  </a:path>
                </a:pathLst>
              </a:custGeom>
              <a:solidFill>
                <a:srgbClr val="455A64"/>
              </a:solidFill>
              <a:ln w="9525" cap="flat">
                <a:noFill/>
                <a:prstDash val="solid"/>
                <a:miter/>
              </a:ln>
            </p:spPr>
            <p:txBody>
              <a:bodyPr rtlCol="0" anchor="ctr"/>
              <a:lstStyle/>
              <a:p>
                <a:endParaRPr lang="zh-CN" altLang="en-US"/>
              </a:p>
            </p:txBody>
          </p:sp>
          <p:sp>
            <p:nvSpPr>
              <p:cNvPr id="224" name="任意多边形: 形状 223">
                <a:extLst>
                  <a:ext uri="{FF2B5EF4-FFF2-40B4-BE49-F238E27FC236}">
                    <a16:creationId xmlns:a16="http://schemas.microsoft.com/office/drawing/2014/main" id="{8E875C8D-AC9A-4E7B-10A5-87709C82D8DD}"/>
                  </a:ext>
                </a:extLst>
              </p:cNvPr>
              <p:cNvSpPr/>
              <p:nvPr/>
            </p:nvSpPr>
            <p:spPr>
              <a:xfrm>
                <a:off x="3569406" y="4857145"/>
                <a:ext cx="87820" cy="119348"/>
              </a:xfrm>
              <a:custGeom>
                <a:avLst/>
                <a:gdLst>
                  <a:gd name="connsiteX0" fmla="*/ 87821 w 87820"/>
                  <a:gd name="connsiteY0" fmla="*/ 119348 h 119348"/>
                  <a:gd name="connsiteX1" fmla="*/ 72866 w 87820"/>
                  <a:gd name="connsiteY1" fmla="*/ 103537 h 119348"/>
                  <a:gd name="connsiteX2" fmla="*/ 40386 w 87820"/>
                  <a:gd name="connsiteY2" fmla="*/ 62293 h 119348"/>
                  <a:gd name="connsiteX3" fmla="*/ 10668 w 87820"/>
                  <a:gd name="connsiteY3" fmla="*/ 19050 h 119348"/>
                  <a:gd name="connsiteX4" fmla="*/ 0 w 87820"/>
                  <a:gd name="connsiteY4" fmla="*/ 0 h 119348"/>
                  <a:gd name="connsiteX5" fmla="*/ 13525 w 87820"/>
                  <a:gd name="connsiteY5" fmla="*/ 17050 h 119348"/>
                  <a:gd name="connsiteX6" fmla="*/ 44387 w 87820"/>
                  <a:gd name="connsiteY6" fmla="*/ 59341 h 119348"/>
                  <a:gd name="connsiteX7" fmla="*/ 75629 w 87820"/>
                  <a:gd name="connsiteY7" fmla="*/ 101346 h 119348"/>
                  <a:gd name="connsiteX8" fmla="*/ 87821 w 87820"/>
                  <a:gd name="connsiteY8" fmla="*/ 119348 h 119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7820" h="119348">
                    <a:moveTo>
                      <a:pt x="87821" y="119348"/>
                    </a:moveTo>
                    <a:cubicBezTo>
                      <a:pt x="82191" y="114728"/>
                      <a:pt x="77162" y="109414"/>
                      <a:pt x="72866" y="103537"/>
                    </a:cubicBezTo>
                    <a:cubicBezTo>
                      <a:pt x="64103" y="93345"/>
                      <a:pt x="52483" y="78867"/>
                      <a:pt x="40386" y="62293"/>
                    </a:cubicBezTo>
                    <a:cubicBezTo>
                      <a:pt x="28289" y="45720"/>
                      <a:pt x="17812" y="30384"/>
                      <a:pt x="10668" y="19050"/>
                    </a:cubicBezTo>
                    <a:cubicBezTo>
                      <a:pt x="6410" y="13116"/>
                      <a:pt x="2829" y="6734"/>
                      <a:pt x="0" y="0"/>
                    </a:cubicBezTo>
                    <a:cubicBezTo>
                      <a:pt x="5115" y="5172"/>
                      <a:pt x="9649" y="10887"/>
                      <a:pt x="13525" y="17050"/>
                    </a:cubicBezTo>
                    <a:lnTo>
                      <a:pt x="44387" y="59341"/>
                    </a:lnTo>
                    <a:cubicBezTo>
                      <a:pt x="55912" y="74962"/>
                      <a:pt x="66484" y="89059"/>
                      <a:pt x="75629" y="101346"/>
                    </a:cubicBezTo>
                    <a:cubicBezTo>
                      <a:pt x="80334" y="106889"/>
                      <a:pt x="84420" y="112919"/>
                      <a:pt x="87821" y="119348"/>
                    </a:cubicBezTo>
                    <a:close/>
                  </a:path>
                </a:pathLst>
              </a:custGeom>
              <a:solidFill>
                <a:srgbClr val="455A64"/>
              </a:solidFill>
              <a:ln w="9525" cap="flat">
                <a:noFill/>
                <a:prstDash val="solid"/>
                <a:miter/>
              </a:ln>
            </p:spPr>
            <p:txBody>
              <a:bodyPr rtlCol="0" anchor="ctr"/>
              <a:lstStyle/>
              <a:p>
                <a:endParaRPr lang="zh-CN" altLang="en-US"/>
              </a:p>
            </p:txBody>
          </p:sp>
          <p:sp>
            <p:nvSpPr>
              <p:cNvPr id="225" name="任意多边形: 形状 224">
                <a:extLst>
                  <a:ext uri="{FF2B5EF4-FFF2-40B4-BE49-F238E27FC236}">
                    <a16:creationId xmlns:a16="http://schemas.microsoft.com/office/drawing/2014/main" id="{169410F7-5C48-92C0-5F51-1AD06472FFA4}"/>
                  </a:ext>
                </a:extLst>
              </p:cNvPr>
              <p:cNvSpPr/>
              <p:nvPr/>
            </p:nvSpPr>
            <p:spPr>
              <a:xfrm>
                <a:off x="3605791" y="4146961"/>
                <a:ext cx="145732" cy="90963"/>
              </a:xfrm>
              <a:custGeom>
                <a:avLst/>
                <a:gdLst>
                  <a:gd name="connsiteX0" fmla="*/ 145732 w 145732"/>
                  <a:gd name="connsiteY0" fmla="*/ 0 h 90963"/>
                  <a:gd name="connsiteX1" fmla="*/ 121253 w 145732"/>
                  <a:gd name="connsiteY1" fmla="*/ 7811 h 90963"/>
                  <a:gd name="connsiteX2" fmla="*/ 17812 w 145732"/>
                  <a:gd name="connsiteY2" fmla="*/ 72390 h 90963"/>
                  <a:gd name="connsiteX3" fmla="*/ 0 w 145732"/>
                  <a:gd name="connsiteY3" fmla="*/ 90964 h 90963"/>
                  <a:gd name="connsiteX4" fmla="*/ 15240 w 145732"/>
                  <a:gd name="connsiteY4" fmla="*/ 70009 h 90963"/>
                  <a:gd name="connsiteX5" fmla="*/ 62865 w 145732"/>
                  <a:gd name="connsiteY5" fmla="*/ 29718 h 90963"/>
                  <a:gd name="connsiteX6" fmla="*/ 120015 w 145732"/>
                  <a:gd name="connsiteY6" fmla="*/ 4477 h 90963"/>
                  <a:gd name="connsiteX7" fmla="*/ 145732 w 145732"/>
                  <a:gd name="connsiteY7" fmla="*/ 0 h 90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5732" h="90963">
                    <a:moveTo>
                      <a:pt x="145732" y="0"/>
                    </a:moveTo>
                    <a:cubicBezTo>
                      <a:pt x="145732" y="762"/>
                      <a:pt x="136207" y="2858"/>
                      <a:pt x="121253" y="7811"/>
                    </a:cubicBezTo>
                    <a:cubicBezTo>
                      <a:pt x="82096" y="20736"/>
                      <a:pt x="46615" y="42882"/>
                      <a:pt x="17812" y="72390"/>
                    </a:cubicBezTo>
                    <a:cubicBezTo>
                      <a:pt x="12192" y="78877"/>
                      <a:pt x="6248" y="85077"/>
                      <a:pt x="0" y="90964"/>
                    </a:cubicBezTo>
                    <a:cubicBezTo>
                      <a:pt x="4029" y="83268"/>
                      <a:pt x="9163" y="76210"/>
                      <a:pt x="15240" y="70009"/>
                    </a:cubicBezTo>
                    <a:cubicBezTo>
                      <a:pt x="29099" y="54359"/>
                      <a:pt x="45139" y="40786"/>
                      <a:pt x="62865" y="29718"/>
                    </a:cubicBezTo>
                    <a:cubicBezTo>
                      <a:pt x="80581" y="18564"/>
                      <a:pt x="99841" y="10058"/>
                      <a:pt x="120015" y="4477"/>
                    </a:cubicBezTo>
                    <a:cubicBezTo>
                      <a:pt x="128311" y="1696"/>
                      <a:pt x="136979" y="181"/>
                      <a:pt x="145732" y="0"/>
                    </a:cubicBezTo>
                    <a:close/>
                  </a:path>
                </a:pathLst>
              </a:custGeom>
              <a:solidFill>
                <a:srgbClr val="455A64"/>
              </a:solidFill>
              <a:ln w="9525" cap="flat">
                <a:noFill/>
                <a:prstDash val="solid"/>
                <a:miter/>
              </a:ln>
            </p:spPr>
            <p:txBody>
              <a:bodyPr rtlCol="0" anchor="ctr"/>
              <a:lstStyle/>
              <a:p>
                <a:endParaRPr lang="zh-CN" altLang="en-US"/>
              </a:p>
            </p:txBody>
          </p:sp>
          <p:sp>
            <p:nvSpPr>
              <p:cNvPr id="226" name="任意多边形: 形状 225">
                <a:extLst>
                  <a:ext uri="{FF2B5EF4-FFF2-40B4-BE49-F238E27FC236}">
                    <a16:creationId xmlns:a16="http://schemas.microsoft.com/office/drawing/2014/main" id="{0906A394-4288-A426-9A8C-0464AC54C9D2}"/>
                  </a:ext>
                </a:extLst>
              </p:cNvPr>
              <p:cNvSpPr/>
              <p:nvPr/>
            </p:nvSpPr>
            <p:spPr>
              <a:xfrm>
                <a:off x="3487681" y="4099241"/>
                <a:ext cx="217455" cy="496157"/>
              </a:xfrm>
              <a:custGeom>
                <a:avLst/>
                <a:gdLst>
                  <a:gd name="connsiteX0" fmla="*/ 0 w 217455"/>
                  <a:gd name="connsiteY0" fmla="*/ 496157 h 496157"/>
                  <a:gd name="connsiteX1" fmla="*/ 1048 w 217455"/>
                  <a:gd name="connsiteY1" fmla="*/ 490538 h 496157"/>
                  <a:gd name="connsiteX2" fmla="*/ 5048 w 217455"/>
                  <a:gd name="connsiteY2" fmla="*/ 474821 h 496157"/>
                  <a:gd name="connsiteX3" fmla="*/ 20479 w 217455"/>
                  <a:gd name="connsiteY3" fmla="*/ 417195 h 496157"/>
                  <a:gd name="connsiteX4" fmla="*/ 73343 w 217455"/>
                  <a:gd name="connsiteY4" fmla="*/ 227552 h 496157"/>
                  <a:gd name="connsiteX5" fmla="*/ 103632 w 217455"/>
                  <a:gd name="connsiteY5" fmla="*/ 123254 h 496157"/>
                  <a:gd name="connsiteX6" fmla="*/ 152305 w 217455"/>
                  <a:gd name="connsiteY6" fmla="*/ 49054 h 496157"/>
                  <a:gd name="connsiteX7" fmla="*/ 198406 w 217455"/>
                  <a:gd name="connsiteY7" fmla="*/ 10954 h 496157"/>
                  <a:gd name="connsiteX8" fmla="*/ 212408 w 217455"/>
                  <a:gd name="connsiteY8" fmla="*/ 2572 h 496157"/>
                  <a:gd name="connsiteX9" fmla="*/ 217456 w 217455"/>
                  <a:gd name="connsiteY9" fmla="*/ 0 h 496157"/>
                  <a:gd name="connsiteX10" fmla="*/ 199549 w 217455"/>
                  <a:gd name="connsiteY10" fmla="*/ 12478 h 496157"/>
                  <a:gd name="connsiteX11" fmla="*/ 154781 w 217455"/>
                  <a:gd name="connsiteY11" fmla="*/ 51435 h 496157"/>
                  <a:gd name="connsiteX12" fmla="*/ 107918 w 217455"/>
                  <a:gd name="connsiteY12" fmla="*/ 124778 h 496157"/>
                  <a:gd name="connsiteX13" fmla="*/ 78105 w 217455"/>
                  <a:gd name="connsiteY13" fmla="*/ 228886 h 496157"/>
                  <a:gd name="connsiteX14" fmla="*/ 23908 w 217455"/>
                  <a:gd name="connsiteY14" fmla="*/ 418052 h 496157"/>
                  <a:gd name="connsiteX15" fmla="*/ 6858 w 217455"/>
                  <a:gd name="connsiteY15" fmla="*/ 475202 h 496157"/>
                  <a:gd name="connsiteX16" fmla="*/ 2000 w 217455"/>
                  <a:gd name="connsiteY16" fmla="*/ 490633 h 496157"/>
                  <a:gd name="connsiteX17" fmla="*/ 0 w 217455"/>
                  <a:gd name="connsiteY17" fmla="*/ 496157 h 496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7455" h="496157">
                    <a:moveTo>
                      <a:pt x="0" y="496157"/>
                    </a:moveTo>
                    <a:cubicBezTo>
                      <a:pt x="115" y="494243"/>
                      <a:pt x="467" y="492357"/>
                      <a:pt x="1048" y="490538"/>
                    </a:cubicBezTo>
                    <a:lnTo>
                      <a:pt x="5048" y="474821"/>
                    </a:lnTo>
                    <a:lnTo>
                      <a:pt x="20479" y="417195"/>
                    </a:lnTo>
                    <a:lnTo>
                      <a:pt x="73343" y="227552"/>
                    </a:lnTo>
                    <a:cubicBezTo>
                      <a:pt x="84106" y="190500"/>
                      <a:pt x="93250" y="155257"/>
                      <a:pt x="103632" y="123254"/>
                    </a:cubicBezTo>
                    <a:cubicBezTo>
                      <a:pt x="114595" y="95440"/>
                      <a:pt x="131159" y="70190"/>
                      <a:pt x="152305" y="49054"/>
                    </a:cubicBezTo>
                    <a:cubicBezTo>
                      <a:pt x="166259" y="34738"/>
                      <a:pt x="181718" y="21965"/>
                      <a:pt x="198406" y="10954"/>
                    </a:cubicBezTo>
                    <a:cubicBezTo>
                      <a:pt x="204407" y="7144"/>
                      <a:pt x="209074" y="4286"/>
                      <a:pt x="212408" y="2572"/>
                    </a:cubicBezTo>
                    <a:cubicBezTo>
                      <a:pt x="214008" y="1562"/>
                      <a:pt x="215694" y="695"/>
                      <a:pt x="217456" y="0"/>
                    </a:cubicBezTo>
                    <a:cubicBezTo>
                      <a:pt x="217456" y="0"/>
                      <a:pt x="210979" y="4381"/>
                      <a:pt x="199549" y="12478"/>
                    </a:cubicBezTo>
                    <a:cubicBezTo>
                      <a:pt x="183414" y="24003"/>
                      <a:pt x="168421" y="37043"/>
                      <a:pt x="154781" y="51435"/>
                    </a:cubicBezTo>
                    <a:cubicBezTo>
                      <a:pt x="134388" y="72485"/>
                      <a:pt x="118443" y="97422"/>
                      <a:pt x="107918" y="124778"/>
                    </a:cubicBezTo>
                    <a:cubicBezTo>
                      <a:pt x="98393" y="156305"/>
                      <a:pt x="88868" y="192024"/>
                      <a:pt x="78105" y="228886"/>
                    </a:cubicBezTo>
                    <a:lnTo>
                      <a:pt x="23908" y="418052"/>
                    </a:lnTo>
                    <a:cubicBezTo>
                      <a:pt x="16859" y="441770"/>
                      <a:pt x="11049" y="461105"/>
                      <a:pt x="6858" y="475202"/>
                    </a:cubicBezTo>
                    <a:cubicBezTo>
                      <a:pt x="4858" y="481489"/>
                      <a:pt x="3334" y="486632"/>
                      <a:pt x="2000" y="490633"/>
                    </a:cubicBezTo>
                    <a:cubicBezTo>
                      <a:pt x="1581" y="492557"/>
                      <a:pt x="914" y="494414"/>
                      <a:pt x="0" y="496157"/>
                    </a:cubicBezTo>
                    <a:close/>
                  </a:path>
                </a:pathLst>
              </a:custGeom>
              <a:solidFill>
                <a:srgbClr val="455A64"/>
              </a:solidFill>
              <a:ln w="9525" cap="flat">
                <a:noFill/>
                <a:prstDash val="solid"/>
                <a:miter/>
              </a:ln>
            </p:spPr>
            <p:txBody>
              <a:bodyPr rtlCol="0" anchor="ctr"/>
              <a:lstStyle/>
              <a:p>
                <a:endParaRPr lang="zh-CN" altLang="en-US"/>
              </a:p>
            </p:txBody>
          </p:sp>
          <p:sp>
            <p:nvSpPr>
              <p:cNvPr id="227" name="任意多边形: 形状 226">
                <a:extLst>
                  <a:ext uri="{FF2B5EF4-FFF2-40B4-BE49-F238E27FC236}">
                    <a16:creationId xmlns:a16="http://schemas.microsoft.com/office/drawing/2014/main" id="{6B8C4EEF-01BD-F4B6-DDD7-E4D8212A066D}"/>
                  </a:ext>
                </a:extLst>
              </p:cNvPr>
              <p:cNvSpPr/>
              <p:nvPr/>
            </p:nvSpPr>
            <p:spPr>
              <a:xfrm>
                <a:off x="3229256" y="3886738"/>
                <a:ext cx="21064" cy="224885"/>
              </a:xfrm>
              <a:custGeom>
                <a:avLst/>
                <a:gdLst>
                  <a:gd name="connsiteX0" fmla="*/ 20777 w 21064"/>
                  <a:gd name="connsiteY0" fmla="*/ 224885 h 224885"/>
                  <a:gd name="connsiteX1" fmla="*/ 8108 w 21064"/>
                  <a:gd name="connsiteY1" fmla="*/ 112681 h 224885"/>
                  <a:gd name="connsiteX2" fmla="*/ 488 w 21064"/>
                  <a:gd name="connsiteY2" fmla="*/ 0 h 224885"/>
                  <a:gd name="connsiteX3" fmla="*/ 13061 w 21064"/>
                  <a:gd name="connsiteY3" fmla="*/ 112205 h 224885"/>
                  <a:gd name="connsiteX4" fmla="*/ 20777 w 21064"/>
                  <a:gd name="connsiteY4" fmla="*/ 224885 h 2248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064" h="224885">
                    <a:moveTo>
                      <a:pt x="20777" y="224885"/>
                    </a:moveTo>
                    <a:cubicBezTo>
                      <a:pt x="19348" y="224885"/>
                      <a:pt x="13728" y="174784"/>
                      <a:pt x="8108" y="112681"/>
                    </a:cubicBezTo>
                    <a:cubicBezTo>
                      <a:pt x="2488" y="50578"/>
                      <a:pt x="-1417" y="95"/>
                      <a:pt x="488" y="0"/>
                    </a:cubicBezTo>
                    <a:cubicBezTo>
                      <a:pt x="2393" y="-95"/>
                      <a:pt x="7441" y="50101"/>
                      <a:pt x="13061" y="112205"/>
                    </a:cubicBezTo>
                    <a:cubicBezTo>
                      <a:pt x="18681" y="174308"/>
                      <a:pt x="22110" y="224790"/>
                      <a:pt x="20777" y="224885"/>
                    </a:cubicBezTo>
                    <a:close/>
                  </a:path>
                </a:pathLst>
              </a:custGeom>
              <a:solidFill>
                <a:srgbClr val="455A64"/>
              </a:solidFill>
              <a:ln w="9525" cap="flat">
                <a:noFill/>
                <a:prstDash val="solid"/>
                <a:miter/>
              </a:ln>
            </p:spPr>
            <p:txBody>
              <a:bodyPr rtlCol="0" anchor="ctr"/>
              <a:lstStyle/>
              <a:p>
                <a:endParaRPr lang="zh-CN" altLang="en-US"/>
              </a:p>
            </p:txBody>
          </p:sp>
          <p:sp>
            <p:nvSpPr>
              <p:cNvPr id="228" name="任意多边形: 形状 227">
                <a:extLst>
                  <a:ext uri="{FF2B5EF4-FFF2-40B4-BE49-F238E27FC236}">
                    <a16:creationId xmlns:a16="http://schemas.microsoft.com/office/drawing/2014/main" id="{BF779844-F813-9371-6BBC-BE0ABE499B53}"/>
                  </a:ext>
                </a:extLst>
              </p:cNvPr>
              <p:cNvSpPr/>
              <p:nvPr/>
            </p:nvSpPr>
            <p:spPr>
              <a:xfrm>
                <a:off x="2678910" y="4149437"/>
                <a:ext cx="123828" cy="96774"/>
              </a:xfrm>
              <a:custGeom>
                <a:avLst/>
                <a:gdLst>
                  <a:gd name="connsiteX0" fmla="*/ 123828 w 123828"/>
                  <a:gd name="connsiteY0" fmla="*/ 96774 h 96774"/>
                  <a:gd name="connsiteX1" fmla="*/ 110493 w 123828"/>
                  <a:gd name="connsiteY1" fmla="*/ 77153 h 96774"/>
                  <a:gd name="connsiteX2" fmla="*/ 71536 w 123828"/>
                  <a:gd name="connsiteY2" fmla="*/ 36100 h 96774"/>
                  <a:gd name="connsiteX3" fmla="*/ 22291 w 123828"/>
                  <a:gd name="connsiteY3" fmla="*/ 8192 h 96774"/>
                  <a:gd name="connsiteX4" fmla="*/ 3 w 123828"/>
                  <a:gd name="connsiteY4" fmla="*/ 0 h 96774"/>
                  <a:gd name="connsiteX5" fmla="*/ 23435 w 123828"/>
                  <a:gd name="connsiteY5" fmla="*/ 4858 h 96774"/>
                  <a:gd name="connsiteX6" fmla="*/ 113446 w 123828"/>
                  <a:gd name="connsiteY6" fmla="*/ 75152 h 96774"/>
                  <a:gd name="connsiteX7" fmla="*/ 123828 w 123828"/>
                  <a:gd name="connsiteY7" fmla="*/ 96774 h 96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3828" h="96774">
                    <a:moveTo>
                      <a:pt x="123828" y="96774"/>
                    </a:moveTo>
                    <a:cubicBezTo>
                      <a:pt x="123066" y="96774"/>
                      <a:pt x="118970" y="89059"/>
                      <a:pt x="110493" y="77153"/>
                    </a:cubicBezTo>
                    <a:cubicBezTo>
                      <a:pt x="99549" y="61665"/>
                      <a:pt x="86433" y="47844"/>
                      <a:pt x="71536" y="36100"/>
                    </a:cubicBezTo>
                    <a:cubicBezTo>
                      <a:pt x="56524" y="24508"/>
                      <a:pt x="39951" y="15116"/>
                      <a:pt x="22291" y="8192"/>
                    </a:cubicBezTo>
                    <a:cubicBezTo>
                      <a:pt x="8671" y="2858"/>
                      <a:pt x="-188" y="857"/>
                      <a:pt x="3" y="0"/>
                    </a:cubicBezTo>
                    <a:cubicBezTo>
                      <a:pt x="8023" y="371"/>
                      <a:pt x="15929" y="2010"/>
                      <a:pt x="23435" y="4858"/>
                    </a:cubicBezTo>
                    <a:cubicBezTo>
                      <a:pt x="60687" y="17136"/>
                      <a:pt x="92500" y="41986"/>
                      <a:pt x="113446" y="75152"/>
                    </a:cubicBezTo>
                    <a:cubicBezTo>
                      <a:pt x="118065" y="81744"/>
                      <a:pt x="121580" y="89049"/>
                      <a:pt x="123828" y="96774"/>
                    </a:cubicBezTo>
                    <a:close/>
                  </a:path>
                </a:pathLst>
              </a:custGeom>
              <a:solidFill>
                <a:srgbClr val="455A64"/>
              </a:solidFill>
              <a:ln w="9525" cap="flat">
                <a:noFill/>
                <a:prstDash val="solid"/>
                <a:miter/>
              </a:ln>
            </p:spPr>
            <p:txBody>
              <a:bodyPr rtlCol="0" anchor="ctr"/>
              <a:lstStyle/>
              <a:p>
                <a:endParaRPr lang="zh-CN" altLang="en-US"/>
              </a:p>
            </p:txBody>
          </p:sp>
          <p:sp>
            <p:nvSpPr>
              <p:cNvPr id="229" name="任意多边形: 形状 228">
                <a:extLst>
                  <a:ext uri="{FF2B5EF4-FFF2-40B4-BE49-F238E27FC236}">
                    <a16:creationId xmlns:a16="http://schemas.microsoft.com/office/drawing/2014/main" id="{FB950E60-41F1-D0FE-32C6-A0EC47647258}"/>
                  </a:ext>
                </a:extLst>
              </p:cNvPr>
              <p:cNvSpPr/>
              <p:nvPr/>
            </p:nvSpPr>
            <p:spPr>
              <a:xfrm>
                <a:off x="2735778" y="4016571"/>
                <a:ext cx="231552" cy="46815"/>
              </a:xfrm>
              <a:custGeom>
                <a:avLst/>
                <a:gdLst>
                  <a:gd name="connsiteX0" fmla="*/ 231553 w 231552"/>
                  <a:gd name="connsiteY0" fmla="*/ 46760 h 46815"/>
                  <a:gd name="connsiteX1" fmla="*/ 200025 w 231552"/>
                  <a:gd name="connsiteY1" fmla="*/ 31234 h 46815"/>
                  <a:gd name="connsiteX2" fmla="*/ 34671 w 231552"/>
                  <a:gd name="connsiteY2" fmla="*/ 7612 h 46815"/>
                  <a:gd name="connsiteX3" fmla="*/ 0 w 231552"/>
                  <a:gd name="connsiteY3" fmla="*/ 13613 h 46815"/>
                  <a:gd name="connsiteX4" fmla="*/ 8858 w 231552"/>
                  <a:gd name="connsiteY4" fmla="*/ 10184 h 46815"/>
                  <a:gd name="connsiteX5" fmla="*/ 34100 w 231552"/>
                  <a:gd name="connsiteY5" fmla="*/ 4088 h 46815"/>
                  <a:gd name="connsiteX6" fmla="*/ 201359 w 231552"/>
                  <a:gd name="connsiteY6" fmla="*/ 28091 h 46815"/>
                  <a:gd name="connsiteX7" fmla="*/ 223838 w 231552"/>
                  <a:gd name="connsiteY7" fmla="*/ 41045 h 46815"/>
                  <a:gd name="connsiteX8" fmla="*/ 231553 w 231552"/>
                  <a:gd name="connsiteY8" fmla="*/ 46760 h 46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1552" h="46815">
                    <a:moveTo>
                      <a:pt x="231553" y="46760"/>
                    </a:moveTo>
                    <a:cubicBezTo>
                      <a:pt x="231553" y="47522"/>
                      <a:pt x="219742" y="40283"/>
                      <a:pt x="200025" y="31234"/>
                    </a:cubicBezTo>
                    <a:cubicBezTo>
                      <a:pt x="148295" y="7736"/>
                      <a:pt x="90916" y="-465"/>
                      <a:pt x="34671" y="7612"/>
                    </a:cubicBezTo>
                    <a:cubicBezTo>
                      <a:pt x="13240" y="10660"/>
                      <a:pt x="191" y="14470"/>
                      <a:pt x="0" y="13613"/>
                    </a:cubicBezTo>
                    <a:cubicBezTo>
                      <a:pt x="2772" y="12051"/>
                      <a:pt x="5753" y="10889"/>
                      <a:pt x="8858" y="10184"/>
                    </a:cubicBezTo>
                    <a:cubicBezTo>
                      <a:pt x="17135" y="7622"/>
                      <a:pt x="25565" y="5583"/>
                      <a:pt x="34100" y="4088"/>
                    </a:cubicBezTo>
                    <a:cubicBezTo>
                      <a:pt x="90983" y="-5894"/>
                      <a:pt x="149571" y="2516"/>
                      <a:pt x="201359" y="28091"/>
                    </a:cubicBezTo>
                    <a:cubicBezTo>
                      <a:pt x="209121" y="31920"/>
                      <a:pt x="216627" y="36254"/>
                      <a:pt x="223838" y="41045"/>
                    </a:cubicBezTo>
                    <a:cubicBezTo>
                      <a:pt x="226666" y="42578"/>
                      <a:pt x="229257" y="44503"/>
                      <a:pt x="231553" y="46760"/>
                    </a:cubicBezTo>
                    <a:close/>
                  </a:path>
                </a:pathLst>
              </a:custGeom>
              <a:solidFill>
                <a:srgbClr val="455A64"/>
              </a:solidFill>
              <a:ln w="9525" cap="flat">
                <a:noFill/>
                <a:prstDash val="solid"/>
                <a:miter/>
              </a:ln>
            </p:spPr>
            <p:txBody>
              <a:bodyPr rtlCol="0" anchor="ctr"/>
              <a:lstStyle/>
              <a:p>
                <a:endParaRPr lang="zh-CN" altLang="en-US"/>
              </a:p>
            </p:txBody>
          </p:sp>
          <p:sp>
            <p:nvSpPr>
              <p:cNvPr id="230" name="任意多边形: 形状 229">
                <a:extLst>
                  <a:ext uri="{FF2B5EF4-FFF2-40B4-BE49-F238E27FC236}">
                    <a16:creationId xmlns:a16="http://schemas.microsoft.com/office/drawing/2014/main" id="{042F5A15-64E8-93EB-B8CF-3A219C1A84D3}"/>
                  </a:ext>
                </a:extLst>
              </p:cNvPr>
              <p:cNvSpPr/>
              <p:nvPr/>
            </p:nvSpPr>
            <p:spPr>
              <a:xfrm>
                <a:off x="2957710" y="4061522"/>
                <a:ext cx="653129" cy="129063"/>
              </a:xfrm>
              <a:custGeom>
                <a:avLst/>
                <a:gdLst>
                  <a:gd name="connsiteX0" fmla="*/ 653129 w 653129"/>
                  <a:gd name="connsiteY0" fmla="*/ 129064 h 129063"/>
                  <a:gd name="connsiteX1" fmla="*/ 646366 w 653129"/>
                  <a:gd name="connsiteY1" fmla="*/ 127921 h 129063"/>
                  <a:gd name="connsiteX2" fmla="*/ 627316 w 653129"/>
                  <a:gd name="connsiteY2" fmla="*/ 123825 h 129063"/>
                  <a:gd name="connsiteX3" fmla="*/ 557784 w 653129"/>
                  <a:gd name="connsiteY3" fmla="*/ 108490 h 129063"/>
                  <a:gd name="connsiteX4" fmla="*/ 327469 w 653129"/>
                  <a:gd name="connsiteY4" fmla="*/ 59817 h 129063"/>
                  <a:gd name="connsiteX5" fmla="*/ 96012 w 653129"/>
                  <a:gd name="connsiteY5" fmla="*/ 17050 h 129063"/>
                  <a:gd name="connsiteX6" fmla="*/ 25622 w 653129"/>
                  <a:gd name="connsiteY6" fmla="*/ 4953 h 129063"/>
                  <a:gd name="connsiteX7" fmla="*/ 6572 w 653129"/>
                  <a:gd name="connsiteY7" fmla="*/ 1619 h 129063"/>
                  <a:gd name="connsiteX8" fmla="*/ 0 w 653129"/>
                  <a:gd name="connsiteY8" fmla="*/ 0 h 129063"/>
                  <a:gd name="connsiteX9" fmla="*/ 6763 w 653129"/>
                  <a:gd name="connsiteY9" fmla="*/ 572 h 129063"/>
                  <a:gd name="connsiteX10" fmla="*/ 25813 w 653129"/>
                  <a:gd name="connsiteY10" fmla="*/ 3048 h 129063"/>
                  <a:gd name="connsiteX11" fmla="*/ 96393 w 653129"/>
                  <a:gd name="connsiteY11" fmla="*/ 13621 h 129063"/>
                  <a:gd name="connsiteX12" fmla="*/ 328327 w 653129"/>
                  <a:gd name="connsiteY12" fmla="*/ 54959 h 129063"/>
                  <a:gd name="connsiteX13" fmla="*/ 558451 w 653129"/>
                  <a:gd name="connsiteY13" fmla="*/ 105061 h 129063"/>
                  <a:gd name="connsiteX14" fmla="*/ 627697 w 653129"/>
                  <a:gd name="connsiteY14" fmla="*/ 122301 h 129063"/>
                  <a:gd name="connsiteX15" fmla="*/ 646747 w 653129"/>
                  <a:gd name="connsiteY15" fmla="*/ 127254 h 129063"/>
                  <a:gd name="connsiteX16" fmla="*/ 653129 w 653129"/>
                  <a:gd name="connsiteY16" fmla="*/ 129064 h 129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53129" h="129063">
                    <a:moveTo>
                      <a:pt x="653129" y="129064"/>
                    </a:moveTo>
                    <a:cubicBezTo>
                      <a:pt x="650834" y="128950"/>
                      <a:pt x="648567" y="128569"/>
                      <a:pt x="646366" y="127921"/>
                    </a:cubicBezTo>
                    <a:lnTo>
                      <a:pt x="627316" y="123825"/>
                    </a:lnTo>
                    <a:lnTo>
                      <a:pt x="557784" y="108490"/>
                    </a:lnTo>
                    <a:cubicBezTo>
                      <a:pt x="499015" y="95345"/>
                      <a:pt x="417671" y="77629"/>
                      <a:pt x="327469" y="59817"/>
                    </a:cubicBezTo>
                    <a:cubicBezTo>
                      <a:pt x="237268" y="42005"/>
                      <a:pt x="155353" y="27242"/>
                      <a:pt x="96012" y="17050"/>
                    </a:cubicBezTo>
                    <a:lnTo>
                      <a:pt x="25622" y="4953"/>
                    </a:lnTo>
                    <a:lnTo>
                      <a:pt x="6572" y="1619"/>
                    </a:lnTo>
                    <a:cubicBezTo>
                      <a:pt x="4324" y="1353"/>
                      <a:pt x="2115" y="810"/>
                      <a:pt x="0" y="0"/>
                    </a:cubicBezTo>
                    <a:cubicBezTo>
                      <a:pt x="2267" y="67"/>
                      <a:pt x="4524" y="257"/>
                      <a:pt x="6763" y="572"/>
                    </a:cubicBezTo>
                    <a:lnTo>
                      <a:pt x="25813" y="3048"/>
                    </a:lnTo>
                    <a:cubicBezTo>
                      <a:pt x="42481" y="5334"/>
                      <a:pt x="66580" y="8954"/>
                      <a:pt x="96393" y="13621"/>
                    </a:cubicBezTo>
                    <a:cubicBezTo>
                      <a:pt x="155924" y="23146"/>
                      <a:pt x="238030" y="37052"/>
                      <a:pt x="328327" y="54959"/>
                    </a:cubicBezTo>
                    <a:cubicBezTo>
                      <a:pt x="418624" y="72866"/>
                      <a:pt x="499777" y="91059"/>
                      <a:pt x="558451" y="105061"/>
                    </a:cubicBezTo>
                    <a:cubicBezTo>
                      <a:pt x="587692" y="112109"/>
                      <a:pt x="611410" y="118015"/>
                      <a:pt x="627697" y="122301"/>
                    </a:cubicBezTo>
                    <a:lnTo>
                      <a:pt x="646747" y="127254"/>
                    </a:lnTo>
                    <a:cubicBezTo>
                      <a:pt x="648929" y="127664"/>
                      <a:pt x="651062" y="128273"/>
                      <a:pt x="653129" y="129064"/>
                    </a:cubicBezTo>
                    <a:close/>
                  </a:path>
                </a:pathLst>
              </a:custGeom>
              <a:solidFill>
                <a:srgbClr val="455A64"/>
              </a:solidFill>
              <a:ln w="9525" cap="flat">
                <a:noFill/>
                <a:prstDash val="solid"/>
                <a:miter/>
              </a:ln>
            </p:spPr>
            <p:txBody>
              <a:bodyPr rtlCol="0" anchor="ctr"/>
              <a:lstStyle/>
              <a:p>
                <a:endParaRPr lang="zh-CN" altLang="en-US"/>
              </a:p>
            </p:txBody>
          </p:sp>
          <p:sp>
            <p:nvSpPr>
              <p:cNvPr id="231" name="任意多边形: 形状 230">
                <a:extLst>
                  <a:ext uri="{FF2B5EF4-FFF2-40B4-BE49-F238E27FC236}">
                    <a16:creationId xmlns:a16="http://schemas.microsoft.com/office/drawing/2014/main" id="{095ED3FB-4170-A4B7-1319-16BB31C28378}"/>
                  </a:ext>
                </a:extLst>
              </p:cNvPr>
              <p:cNvSpPr/>
              <p:nvPr/>
            </p:nvSpPr>
            <p:spPr>
              <a:xfrm>
                <a:off x="2921229" y="3947698"/>
                <a:ext cx="148184" cy="131349"/>
              </a:xfrm>
              <a:custGeom>
                <a:avLst/>
                <a:gdLst>
                  <a:gd name="connsiteX0" fmla="*/ 148114 w 148184"/>
                  <a:gd name="connsiteY0" fmla="*/ 131350 h 131349"/>
                  <a:gd name="connsiteX1" fmla="*/ 136303 w 148184"/>
                  <a:gd name="connsiteY1" fmla="*/ 104108 h 131349"/>
                  <a:gd name="connsiteX2" fmla="*/ 117253 w 148184"/>
                  <a:gd name="connsiteY2" fmla="*/ 78867 h 131349"/>
                  <a:gd name="connsiteX3" fmla="*/ 87344 w 148184"/>
                  <a:gd name="connsiteY3" fmla="*/ 52959 h 131349"/>
                  <a:gd name="connsiteX4" fmla="*/ 26099 w 148184"/>
                  <a:gd name="connsiteY4" fmla="*/ 14859 h 131349"/>
                  <a:gd name="connsiteX5" fmla="*/ 0 w 148184"/>
                  <a:gd name="connsiteY5" fmla="*/ 0 h 131349"/>
                  <a:gd name="connsiteX6" fmla="*/ 27718 w 148184"/>
                  <a:gd name="connsiteY6" fmla="*/ 11716 h 131349"/>
                  <a:gd name="connsiteX7" fmla="*/ 90392 w 148184"/>
                  <a:gd name="connsiteY7" fmla="*/ 48958 h 131349"/>
                  <a:gd name="connsiteX8" fmla="*/ 120491 w 148184"/>
                  <a:gd name="connsiteY8" fmla="*/ 75533 h 131349"/>
                  <a:gd name="connsiteX9" fmla="*/ 139541 w 148184"/>
                  <a:gd name="connsiteY9" fmla="*/ 102298 h 131349"/>
                  <a:gd name="connsiteX10" fmla="*/ 147256 w 148184"/>
                  <a:gd name="connsiteY10" fmla="*/ 123254 h 131349"/>
                  <a:gd name="connsiteX11" fmla="*/ 148114 w 148184"/>
                  <a:gd name="connsiteY11" fmla="*/ 131350 h 131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8184" h="131349">
                    <a:moveTo>
                      <a:pt x="148114" y="131350"/>
                    </a:moveTo>
                    <a:cubicBezTo>
                      <a:pt x="147161" y="131350"/>
                      <a:pt x="145161" y="120110"/>
                      <a:pt x="136303" y="104108"/>
                    </a:cubicBezTo>
                    <a:cubicBezTo>
                      <a:pt x="131121" y="94879"/>
                      <a:pt x="124711" y="86382"/>
                      <a:pt x="117253" y="78867"/>
                    </a:cubicBezTo>
                    <a:cubicBezTo>
                      <a:pt x="107842" y="69599"/>
                      <a:pt x="97860" y="60950"/>
                      <a:pt x="87344" y="52959"/>
                    </a:cubicBezTo>
                    <a:cubicBezTo>
                      <a:pt x="67980" y="38652"/>
                      <a:pt x="47492" y="25908"/>
                      <a:pt x="26099" y="14859"/>
                    </a:cubicBezTo>
                    <a:cubicBezTo>
                      <a:pt x="17050" y="10554"/>
                      <a:pt x="8325" y="5591"/>
                      <a:pt x="0" y="0"/>
                    </a:cubicBezTo>
                    <a:cubicBezTo>
                      <a:pt x="9582" y="3029"/>
                      <a:pt x="18869" y="6953"/>
                      <a:pt x="27718" y="11716"/>
                    </a:cubicBezTo>
                    <a:cubicBezTo>
                      <a:pt x="49825" y="21965"/>
                      <a:pt x="70818" y="34442"/>
                      <a:pt x="90392" y="48958"/>
                    </a:cubicBezTo>
                    <a:cubicBezTo>
                      <a:pt x="101051" y="57083"/>
                      <a:pt x="111109" y="65970"/>
                      <a:pt x="120491" y="75533"/>
                    </a:cubicBezTo>
                    <a:cubicBezTo>
                      <a:pt x="128140" y="83458"/>
                      <a:pt x="134560" y="92478"/>
                      <a:pt x="139541" y="102298"/>
                    </a:cubicBezTo>
                    <a:cubicBezTo>
                      <a:pt x="142961" y="108937"/>
                      <a:pt x="145551" y="115976"/>
                      <a:pt x="147256" y="123254"/>
                    </a:cubicBezTo>
                    <a:cubicBezTo>
                      <a:pt x="148037" y="125873"/>
                      <a:pt x="148333" y="128626"/>
                      <a:pt x="148114" y="131350"/>
                    </a:cubicBezTo>
                    <a:close/>
                  </a:path>
                </a:pathLst>
              </a:custGeom>
              <a:solidFill>
                <a:srgbClr val="455A64"/>
              </a:solidFill>
              <a:ln w="9525" cap="flat">
                <a:noFill/>
                <a:prstDash val="solid"/>
                <a:miter/>
              </a:ln>
            </p:spPr>
            <p:txBody>
              <a:bodyPr rtlCol="0" anchor="ctr"/>
              <a:lstStyle/>
              <a:p>
                <a:endParaRPr lang="zh-CN" altLang="en-US"/>
              </a:p>
            </p:txBody>
          </p:sp>
          <p:sp>
            <p:nvSpPr>
              <p:cNvPr id="232" name="任意多边形: 形状 231">
                <a:extLst>
                  <a:ext uri="{FF2B5EF4-FFF2-40B4-BE49-F238E27FC236}">
                    <a16:creationId xmlns:a16="http://schemas.microsoft.com/office/drawing/2014/main" id="{3542D0F4-673B-7189-0182-A2A9D8AC89D5}"/>
                  </a:ext>
                </a:extLst>
              </p:cNvPr>
              <p:cNvSpPr/>
              <p:nvPr/>
            </p:nvSpPr>
            <p:spPr>
              <a:xfrm>
                <a:off x="3980219" y="4208112"/>
                <a:ext cx="40630" cy="79060"/>
              </a:xfrm>
              <a:custGeom>
                <a:avLst/>
                <a:gdLst>
                  <a:gd name="connsiteX0" fmla="*/ 40576 w 40630"/>
                  <a:gd name="connsiteY0" fmla="*/ 0 h 79060"/>
                  <a:gd name="connsiteX1" fmla="*/ 16192 w 40630"/>
                  <a:gd name="connsiteY1" fmla="*/ 37529 h 79060"/>
                  <a:gd name="connsiteX2" fmla="*/ 0 w 40630"/>
                  <a:gd name="connsiteY2" fmla="*/ 79057 h 79060"/>
                  <a:gd name="connsiteX3" fmla="*/ 11811 w 40630"/>
                  <a:gd name="connsiteY3" fmla="*/ 35243 h 79060"/>
                  <a:gd name="connsiteX4" fmla="*/ 40576 w 40630"/>
                  <a:gd name="connsiteY4" fmla="*/ 0 h 790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630" h="79060">
                    <a:moveTo>
                      <a:pt x="40576" y="0"/>
                    </a:moveTo>
                    <a:cubicBezTo>
                      <a:pt x="41624" y="1143"/>
                      <a:pt x="27337" y="15526"/>
                      <a:pt x="16192" y="37529"/>
                    </a:cubicBezTo>
                    <a:cubicBezTo>
                      <a:pt x="5048" y="59531"/>
                      <a:pt x="1429" y="79343"/>
                      <a:pt x="0" y="79057"/>
                    </a:cubicBezTo>
                    <a:cubicBezTo>
                      <a:pt x="-29" y="63665"/>
                      <a:pt x="4048" y="48539"/>
                      <a:pt x="11811" y="35243"/>
                    </a:cubicBezTo>
                    <a:cubicBezTo>
                      <a:pt x="18126" y="21164"/>
                      <a:pt x="28051" y="9011"/>
                      <a:pt x="40576" y="0"/>
                    </a:cubicBezTo>
                    <a:close/>
                  </a:path>
                </a:pathLst>
              </a:custGeom>
              <a:solidFill>
                <a:srgbClr val="263238"/>
              </a:solidFill>
              <a:ln w="9525" cap="flat">
                <a:noFill/>
                <a:prstDash val="solid"/>
                <a:miter/>
              </a:ln>
            </p:spPr>
            <p:txBody>
              <a:bodyPr rtlCol="0" anchor="ctr"/>
              <a:lstStyle/>
              <a:p>
                <a:endParaRPr lang="zh-CN" altLang="en-US"/>
              </a:p>
            </p:txBody>
          </p:sp>
          <p:sp>
            <p:nvSpPr>
              <p:cNvPr id="233" name="任意多边形: 形状 232">
                <a:extLst>
                  <a:ext uri="{FF2B5EF4-FFF2-40B4-BE49-F238E27FC236}">
                    <a16:creationId xmlns:a16="http://schemas.microsoft.com/office/drawing/2014/main" id="{754437E3-D16F-7848-557A-686CB22620D5}"/>
                  </a:ext>
                </a:extLst>
              </p:cNvPr>
              <p:cNvSpPr/>
              <p:nvPr/>
            </p:nvSpPr>
            <p:spPr>
              <a:xfrm>
                <a:off x="3409385" y="3232180"/>
                <a:ext cx="68455" cy="437578"/>
              </a:xfrm>
              <a:custGeom>
                <a:avLst/>
                <a:gdLst>
                  <a:gd name="connsiteX0" fmla="*/ 0 w 68455"/>
                  <a:gd name="connsiteY0" fmla="*/ 0 h 437578"/>
                  <a:gd name="connsiteX1" fmla="*/ 61151 w 68455"/>
                  <a:gd name="connsiteY1" fmla="*/ 430721 h 437578"/>
                  <a:gd name="connsiteX2" fmla="*/ 64199 w 68455"/>
                  <a:gd name="connsiteY2" fmla="*/ 437579 h 437578"/>
                  <a:gd name="connsiteX3" fmla="*/ 0 w 68455"/>
                  <a:gd name="connsiteY3" fmla="*/ 0 h 437578"/>
                </a:gdLst>
                <a:ahLst/>
                <a:cxnLst>
                  <a:cxn ang="0">
                    <a:pos x="connsiteX0" y="connsiteY0"/>
                  </a:cxn>
                  <a:cxn ang="0">
                    <a:pos x="connsiteX1" y="connsiteY1"/>
                  </a:cxn>
                  <a:cxn ang="0">
                    <a:pos x="connsiteX2" y="connsiteY2"/>
                  </a:cxn>
                  <a:cxn ang="0">
                    <a:pos x="connsiteX3" y="connsiteY3"/>
                  </a:cxn>
                </a:cxnLst>
                <a:rect l="l" t="t" r="r" b="b"/>
                <a:pathLst>
                  <a:path w="68455" h="437578">
                    <a:moveTo>
                      <a:pt x="0" y="0"/>
                    </a:moveTo>
                    <a:lnTo>
                      <a:pt x="61151" y="430721"/>
                    </a:lnTo>
                    <a:lnTo>
                      <a:pt x="64199" y="437579"/>
                    </a:lnTo>
                    <a:cubicBezTo>
                      <a:pt x="78543" y="288674"/>
                      <a:pt x="56512" y="138513"/>
                      <a:pt x="0" y="0"/>
                    </a:cubicBezTo>
                    <a:close/>
                  </a:path>
                </a:pathLst>
              </a:custGeom>
              <a:solidFill>
                <a:srgbClr val="000000"/>
              </a:solidFill>
              <a:ln w="9525" cap="flat">
                <a:noFill/>
                <a:prstDash val="solid"/>
                <a:miter/>
              </a:ln>
            </p:spPr>
            <p:txBody>
              <a:bodyPr rtlCol="0" anchor="ctr"/>
              <a:lstStyle/>
              <a:p>
                <a:endParaRPr lang="zh-CN" altLang="en-US"/>
              </a:p>
            </p:txBody>
          </p:sp>
          <p:sp>
            <p:nvSpPr>
              <p:cNvPr id="234" name="任意多边形: 形状 233">
                <a:extLst>
                  <a:ext uri="{FF2B5EF4-FFF2-40B4-BE49-F238E27FC236}">
                    <a16:creationId xmlns:a16="http://schemas.microsoft.com/office/drawing/2014/main" id="{DF2E67C2-C37A-6ED8-9D25-765CCB58C817}"/>
                  </a:ext>
                </a:extLst>
              </p:cNvPr>
              <p:cNvSpPr/>
              <p:nvPr/>
            </p:nvSpPr>
            <p:spPr>
              <a:xfrm>
                <a:off x="3048769" y="3468400"/>
                <a:ext cx="1223986" cy="391572"/>
              </a:xfrm>
              <a:custGeom>
                <a:avLst/>
                <a:gdLst>
                  <a:gd name="connsiteX0" fmla="*/ 689896 w 1223986"/>
                  <a:gd name="connsiteY0" fmla="*/ 11239 h 391572"/>
                  <a:gd name="connsiteX1" fmla="*/ 491109 w 1223986"/>
                  <a:gd name="connsiteY1" fmla="*/ 358712 h 391572"/>
                  <a:gd name="connsiteX2" fmla="*/ 1238 w 1223986"/>
                  <a:gd name="connsiteY2" fmla="*/ 369380 h 391572"/>
                  <a:gd name="connsiteX3" fmla="*/ 0 w 1223986"/>
                  <a:gd name="connsiteY3" fmla="*/ 391573 h 391572"/>
                  <a:gd name="connsiteX4" fmla="*/ 474345 w 1223986"/>
                  <a:gd name="connsiteY4" fmla="*/ 388048 h 391572"/>
                  <a:gd name="connsiteX5" fmla="*/ 489395 w 1223986"/>
                  <a:gd name="connsiteY5" fmla="*/ 387477 h 391572"/>
                  <a:gd name="connsiteX6" fmla="*/ 990219 w 1223986"/>
                  <a:gd name="connsiteY6" fmla="*/ 388525 h 391572"/>
                  <a:gd name="connsiteX7" fmla="*/ 1091470 w 1223986"/>
                  <a:gd name="connsiteY7" fmla="*/ 213931 h 391572"/>
                  <a:gd name="connsiteX8" fmla="*/ 1220819 w 1223986"/>
                  <a:gd name="connsiteY8" fmla="*/ 28575 h 391572"/>
                  <a:gd name="connsiteX9" fmla="*/ 1215990 w 1223986"/>
                  <a:gd name="connsiteY9" fmla="*/ 3172 h 391572"/>
                  <a:gd name="connsiteX10" fmla="*/ 1205674 w 1223986"/>
                  <a:gd name="connsiteY10" fmla="*/ 0 h 391572"/>
                  <a:gd name="connsiteX11" fmla="*/ 705707 w 1223986"/>
                  <a:gd name="connsiteY11" fmla="*/ 1905 h 391572"/>
                  <a:gd name="connsiteX12" fmla="*/ 689896 w 1223986"/>
                  <a:gd name="connsiteY12" fmla="*/ 11239 h 391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23986" h="391572">
                    <a:moveTo>
                      <a:pt x="689896" y="11239"/>
                    </a:moveTo>
                    <a:lnTo>
                      <a:pt x="491109" y="358712"/>
                    </a:lnTo>
                    <a:lnTo>
                      <a:pt x="1238" y="369380"/>
                    </a:lnTo>
                    <a:lnTo>
                      <a:pt x="0" y="391573"/>
                    </a:lnTo>
                    <a:lnTo>
                      <a:pt x="474345" y="388048"/>
                    </a:lnTo>
                    <a:lnTo>
                      <a:pt x="489395" y="387477"/>
                    </a:lnTo>
                    <a:lnTo>
                      <a:pt x="990219" y="388525"/>
                    </a:lnTo>
                    <a:lnTo>
                      <a:pt x="1091470" y="213931"/>
                    </a:lnTo>
                    <a:lnTo>
                      <a:pt x="1220819" y="28575"/>
                    </a:lnTo>
                    <a:cubicBezTo>
                      <a:pt x="1226496" y="20222"/>
                      <a:pt x="1224334" y="8849"/>
                      <a:pt x="1215990" y="3172"/>
                    </a:cubicBezTo>
                    <a:cubicBezTo>
                      <a:pt x="1212942" y="1095"/>
                      <a:pt x="1209351" y="-10"/>
                      <a:pt x="1205674" y="0"/>
                    </a:cubicBezTo>
                    <a:lnTo>
                      <a:pt x="705707" y="1905"/>
                    </a:lnTo>
                    <a:cubicBezTo>
                      <a:pt x="699145" y="1953"/>
                      <a:pt x="693106" y="5515"/>
                      <a:pt x="689896" y="11239"/>
                    </a:cubicBezTo>
                    <a:close/>
                  </a:path>
                </a:pathLst>
              </a:custGeom>
              <a:solidFill>
                <a:schemeClr val="bg1">
                  <a:lumMod val="95000"/>
                </a:schemeClr>
              </a:solidFill>
              <a:ln w="9525" cap="flat">
                <a:noFill/>
                <a:prstDash val="solid"/>
                <a:miter/>
              </a:ln>
            </p:spPr>
            <p:txBody>
              <a:bodyPr rtlCol="0" anchor="ctr"/>
              <a:lstStyle/>
              <a:p>
                <a:endParaRPr lang="zh-CN" altLang="en-US"/>
              </a:p>
            </p:txBody>
          </p:sp>
          <p:sp>
            <p:nvSpPr>
              <p:cNvPr id="235" name="任意多边形: 形状 234">
                <a:extLst>
                  <a:ext uri="{FF2B5EF4-FFF2-40B4-BE49-F238E27FC236}">
                    <a16:creationId xmlns:a16="http://schemas.microsoft.com/office/drawing/2014/main" id="{5FEDBE95-197D-E39F-E499-036666DFFC78}"/>
                  </a:ext>
                </a:extLst>
              </p:cNvPr>
              <p:cNvSpPr/>
              <p:nvPr/>
            </p:nvSpPr>
            <p:spPr>
              <a:xfrm>
                <a:off x="3977651" y="3682617"/>
                <a:ext cx="184726" cy="173307"/>
              </a:xfrm>
              <a:custGeom>
                <a:avLst/>
                <a:gdLst>
                  <a:gd name="connsiteX0" fmla="*/ 162587 w 184726"/>
                  <a:gd name="connsiteY0" fmla="*/ 0 h 173307"/>
                  <a:gd name="connsiteX1" fmla="*/ 184304 w 184726"/>
                  <a:gd name="connsiteY1" fmla="*/ 43625 h 173307"/>
                  <a:gd name="connsiteX2" fmla="*/ 162587 w 184726"/>
                  <a:gd name="connsiteY2" fmla="*/ 79915 h 173307"/>
                  <a:gd name="connsiteX3" fmla="*/ 136870 w 184726"/>
                  <a:gd name="connsiteY3" fmla="*/ 109728 h 173307"/>
                  <a:gd name="connsiteX4" fmla="*/ 106104 w 184726"/>
                  <a:gd name="connsiteY4" fmla="*/ 146590 h 173307"/>
                  <a:gd name="connsiteX5" fmla="*/ 71814 w 184726"/>
                  <a:gd name="connsiteY5" fmla="*/ 172022 h 173307"/>
                  <a:gd name="connsiteX6" fmla="*/ 33714 w 184726"/>
                  <a:gd name="connsiteY6" fmla="*/ 154400 h 173307"/>
                  <a:gd name="connsiteX7" fmla="*/ 26951 w 184726"/>
                  <a:gd name="connsiteY7" fmla="*/ 142208 h 173307"/>
                  <a:gd name="connsiteX8" fmla="*/ 1329 w 184726"/>
                  <a:gd name="connsiteY8" fmla="*/ 110300 h 173307"/>
                  <a:gd name="connsiteX9" fmla="*/ 23999 w 184726"/>
                  <a:gd name="connsiteY9" fmla="*/ 95631 h 173307"/>
                  <a:gd name="connsiteX10" fmla="*/ 26189 w 184726"/>
                  <a:gd name="connsiteY10" fmla="*/ 65913 h 173307"/>
                  <a:gd name="connsiteX11" fmla="*/ 60765 w 184726"/>
                  <a:gd name="connsiteY11" fmla="*/ 64008 h 173307"/>
                  <a:gd name="connsiteX12" fmla="*/ 69147 w 184726"/>
                  <a:gd name="connsiteY12" fmla="*/ 38100 h 173307"/>
                  <a:gd name="connsiteX13" fmla="*/ 120392 w 184726"/>
                  <a:gd name="connsiteY13" fmla="*/ 56388 h 173307"/>
                  <a:gd name="connsiteX14" fmla="*/ 143347 w 184726"/>
                  <a:gd name="connsiteY14" fmla="*/ 28956 h 1733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84726" h="173307">
                    <a:moveTo>
                      <a:pt x="162587" y="0"/>
                    </a:moveTo>
                    <a:cubicBezTo>
                      <a:pt x="162587" y="0"/>
                      <a:pt x="188305" y="23622"/>
                      <a:pt x="184304" y="43625"/>
                    </a:cubicBezTo>
                    <a:cubicBezTo>
                      <a:pt x="180304" y="63627"/>
                      <a:pt x="181542" y="78581"/>
                      <a:pt x="162587" y="79915"/>
                    </a:cubicBezTo>
                    <a:cubicBezTo>
                      <a:pt x="163321" y="95117"/>
                      <a:pt x="152015" y="108223"/>
                      <a:pt x="136870" y="109728"/>
                    </a:cubicBezTo>
                    <a:cubicBezTo>
                      <a:pt x="136870" y="109728"/>
                      <a:pt x="142680" y="141161"/>
                      <a:pt x="106104" y="146590"/>
                    </a:cubicBezTo>
                    <a:cubicBezTo>
                      <a:pt x="106104" y="146590"/>
                      <a:pt x="94865" y="180213"/>
                      <a:pt x="71814" y="172022"/>
                    </a:cubicBezTo>
                    <a:cubicBezTo>
                      <a:pt x="58527" y="167507"/>
                      <a:pt x="45763" y="161601"/>
                      <a:pt x="33714" y="154400"/>
                    </a:cubicBezTo>
                    <a:lnTo>
                      <a:pt x="26951" y="142208"/>
                    </a:lnTo>
                    <a:cubicBezTo>
                      <a:pt x="26951" y="142208"/>
                      <a:pt x="-7053" y="129445"/>
                      <a:pt x="1329" y="110300"/>
                    </a:cubicBezTo>
                    <a:cubicBezTo>
                      <a:pt x="6473" y="98679"/>
                      <a:pt x="23999" y="95631"/>
                      <a:pt x="23999" y="95631"/>
                    </a:cubicBezTo>
                    <a:cubicBezTo>
                      <a:pt x="19903" y="85954"/>
                      <a:pt x="20722" y="74886"/>
                      <a:pt x="26189" y="65913"/>
                    </a:cubicBezTo>
                    <a:cubicBezTo>
                      <a:pt x="34286" y="54959"/>
                      <a:pt x="60765" y="64008"/>
                      <a:pt x="60765" y="64008"/>
                    </a:cubicBezTo>
                    <a:cubicBezTo>
                      <a:pt x="60213" y="54626"/>
                      <a:pt x="63204" y="45387"/>
                      <a:pt x="69147" y="38100"/>
                    </a:cubicBezTo>
                    <a:cubicBezTo>
                      <a:pt x="78672" y="27337"/>
                      <a:pt x="120392" y="56388"/>
                      <a:pt x="120392" y="56388"/>
                    </a:cubicBezTo>
                    <a:lnTo>
                      <a:pt x="143347" y="28956"/>
                    </a:lnTo>
                    <a:close/>
                  </a:path>
                </a:pathLst>
              </a:custGeom>
              <a:solidFill>
                <a:srgbClr val="FFBE9D"/>
              </a:solidFill>
              <a:ln w="9525" cap="flat">
                <a:noFill/>
                <a:prstDash val="solid"/>
                <a:miter/>
              </a:ln>
            </p:spPr>
            <p:txBody>
              <a:bodyPr rtlCol="0" anchor="ctr"/>
              <a:lstStyle/>
              <a:p>
                <a:endParaRPr lang="zh-CN" altLang="en-US"/>
              </a:p>
            </p:txBody>
          </p:sp>
          <p:sp>
            <p:nvSpPr>
              <p:cNvPr id="236" name="任意多边形: 形状 235">
                <a:extLst>
                  <a:ext uri="{FF2B5EF4-FFF2-40B4-BE49-F238E27FC236}">
                    <a16:creationId xmlns:a16="http://schemas.microsoft.com/office/drawing/2014/main" id="{1065E572-5676-CC24-CDC0-937AD20B6E43}"/>
                  </a:ext>
                </a:extLst>
              </p:cNvPr>
              <p:cNvSpPr/>
              <p:nvPr/>
            </p:nvSpPr>
            <p:spPr>
              <a:xfrm>
                <a:off x="4001840" y="3778248"/>
                <a:ext cx="81915" cy="50958"/>
              </a:xfrm>
              <a:custGeom>
                <a:avLst/>
                <a:gdLst>
                  <a:gd name="connsiteX0" fmla="*/ 81915 w 81915"/>
                  <a:gd name="connsiteY0" fmla="*/ 50959 h 50958"/>
                  <a:gd name="connsiteX1" fmla="*/ 39624 w 81915"/>
                  <a:gd name="connsiteY1" fmla="*/ 27622 h 50958"/>
                  <a:gd name="connsiteX2" fmla="*/ 0 w 81915"/>
                  <a:gd name="connsiteY2" fmla="*/ 0 h 50958"/>
                  <a:gd name="connsiteX3" fmla="*/ 42291 w 81915"/>
                  <a:gd name="connsiteY3" fmla="*/ 23431 h 50958"/>
                  <a:gd name="connsiteX4" fmla="*/ 81915 w 81915"/>
                  <a:gd name="connsiteY4" fmla="*/ 50959 h 509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915" h="50958">
                    <a:moveTo>
                      <a:pt x="81915" y="50959"/>
                    </a:moveTo>
                    <a:cubicBezTo>
                      <a:pt x="67066" y="44634"/>
                      <a:pt x="52892" y="36814"/>
                      <a:pt x="39624" y="27622"/>
                    </a:cubicBezTo>
                    <a:cubicBezTo>
                      <a:pt x="25489" y="19821"/>
                      <a:pt x="12211" y="10563"/>
                      <a:pt x="0" y="0"/>
                    </a:cubicBezTo>
                    <a:cubicBezTo>
                      <a:pt x="14840" y="6382"/>
                      <a:pt x="29004" y="14231"/>
                      <a:pt x="42291" y="23431"/>
                    </a:cubicBezTo>
                    <a:cubicBezTo>
                      <a:pt x="56388" y="31252"/>
                      <a:pt x="69666" y="40472"/>
                      <a:pt x="81915" y="50959"/>
                    </a:cubicBezTo>
                    <a:close/>
                  </a:path>
                </a:pathLst>
              </a:custGeom>
              <a:solidFill>
                <a:srgbClr val="EB996E"/>
              </a:solidFill>
              <a:ln w="9525" cap="flat">
                <a:noFill/>
                <a:prstDash val="solid"/>
                <a:miter/>
              </a:ln>
            </p:spPr>
            <p:txBody>
              <a:bodyPr rtlCol="0" anchor="ctr"/>
              <a:lstStyle/>
              <a:p>
                <a:endParaRPr lang="zh-CN" altLang="en-US"/>
              </a:p>
            </p:txBody>
          </p:sp>
          <p:sp>
            <p:nvSpPr>
              <p:cNvPr id="237" name="任意多边形: 形状 236">
                <a:extLst>
                  <a:ext uri="{FF2B5EF4-FFF2-40B4-BE49-F238E27FC236}">
                    <a16:creationId xmlns:a16="http://schemas.microsoft.com/office/drawing/2014/main" id="{A4287D06-3149-7E92-211B-11B96A0300AF}"/>
                  </a:ext>
                </a:extLst>
              </p:cNvPr>
              <p:cNvSpPr/>
              <p:nvPr/>
            </p:nvSpPr>
            <p:spPr>
              <a:xfrm>
                <a:off x="4038607" y="3746625"/>
                <a:ext cx="75913" cy="45720"/>
              </a:xfrm>
              <a:custGeom>
                <a:avLst/>
                <a:gdLst>
                  <a:gd name="connsiteX0" fmla="*/ 75914 w 75913"/>
                  <a:gd name="connsiteY0" fmla="*/ 45720 h 45720"/>
                  <a:gd name="connsiteX1" fmla="*/ 36671 w 75913"/>
                  <a:gd name="connsiteY1" fmla="*/ 24956 h 45720"/>
                  <a:gd name="connsiteX2" fmla="*/ 0 w 75913"/>
                  <a:gd name="connsiteY2" fmla="*/ 0 h 45720"/>
                  <a:gd name="connsiteX3" fmla="*/ 39243 w 75913"/>
                  <a:gd name="connsiteY3" fmla="*/ 20765 h 45720"/>
                  <a:gd name="connsiteX4" fmla="*/ 75914 w 75913"/>
                  <a:gd name="connsiteY4" fmla="*/ 45720 h 45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913" h="45720">
                    <a:moveTo>
                      <a:pt x="75914" y="45720"/>
                    </a:moveTo>
                    <a:cubicBezTo>
                      <a:pt x="62093" y="40291"/>
                      <a:pt x="48930" y="33328"/>
                      <a:pt x="36671" y="24956"/>
                    </a:cubicBezTo>
                    <a:cubicBezTo>
                      <a:pt x="23565" y="18012"/>
                      <a:pt x="11268" y="9640"/>
                      <a:pt x="0" y="0"/>
                    </a:cubicBezTo>
                    <a:cubicBezTo>
                      <a:pt x="13840" y="5382"/>
                      <a:pt x="27003" y="12354"/>
                      <a:pt x="39243" y="20765"/>
                    </a:cubicBezTo>
                    <a:cubicBezTo>
                      <a:pt x="52349" y="27708"/>
                      <a:pt x="64646" y="36081"/>
                      <a:pt x="75914" y="45720"/>
                    </a:cubicBezTo>
                    <a:close/>
                  </a:path>
                </a:pathLst>
              </a:custGeom>
              <a:solidFill>
                <a:srgbClr val="EB996E"/>
              </a:solidFill>
              <a:ln w="9525" cap="flat">
                <a:noFill/>
                <a:prstDash val="solid"/>
                <a:miter/>
              </a:ln>
            </p:spPr>
            <p:txBody>
              <a:bodyPr rtlCol="0" anchor="ctr"/>
              <a:lstStyle/>
              <a:p>
                <a:endParaRPr lang="zh-CN" altLang="en-US"/>
              </a:p>
            </p:txBody>
          </p:sp>
          <p:sp>
            <p:nvSpPr>
              <p:cNvPr id="238" name="任意多边形: 形状 237">
                <a:extLst>
                  <a:ext uri="{FF2B5EF4-FFF2-40B4-BE49-F238E27FC236}">
                    <a16:creationId xmlns:a16="http://schemas.microsoft.com/office/drawing/2014/main" id="{5A4299DC-638F-20FB-2A1F-004FCEB06EC8}"/>
                  </a:ext>
                </a:extLst>
              </p:cNvPr>
              <p:cNvSpPr/>
              <p:nvPr/>
            </p:nvSpPr>
            <p:spPr>
              <a:xfrm>
                <a:off x="4072611" y="3723224"/>
                <a:ext cx="67437" cy="40576"/>
              </a:xfrm>
              <a:custGeom>
                <a:avLst/>
                <a:gdLst>
                  <a:gd name="connsiteX0" fmla="*/ 0 w 67437"/>
                  <a:gd name="connsiteY0" fmla="*/ 160 h 40576"/>
                  <a:gd name="connsiteX1" fmla="*/ 34766 w 67437"/>
                  <a:gd name="connsiteY1" fmla="*/ 18639 h 40576"/>
                  <a:gd name="connsiteX2" fmla="*/ 67437 w 67437"/>
                  <a:gd name="connsiteY2" fmla="*/ 40356 h 40576"/>
                  <a:gd name="connsiteX3" fmla="*/ 32099 w 67437"/>
                  <a:gd name="connsiteY3" fmla="*/ 22830 h 40576"/>
                  <a:gd name="connsiteX4" fmla="*/ 0 w 67437"/>
                  <a:gd name="connsiteY4" fmla="*/ 160 h 405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437" h="40576">
                    <a:moveTo>
                      <a:pt x="0" y="160"/>
                    </a:moveTo>
                    <a:cubicBezTo>
                      <a:pt x="762" y="-1268"/>
                      <a:pt x="16478" y="7018"/>
                      <a:pt x="34766" y="18639"/>
                    </a:cubicBezTo>
                    <a:cubicBezTo>
                      <a:pt x="46101" y="25183"/>
                      <a:pt x="57017" y="32441"/>
                      <a:pt x="67437" y="40356"/>
                    </a:cubicBezTo>
                    <a:cubicBezTo>
                      <a:pt x="66770" y="41975"/>
                      <a:pt x="50387" y="34546"/>
                      <a:pt x="32099" y="22830"/>
                    </a:cubicBezTo>
                    <a:cubicBezTo>
                      <a:pt x="20631" y="16419"/>
                      <a:pt x="9868" y="8828"/>
                      <a:pt x="0" y="160"/>
                    </a:cubicBezTo>
                    <a:close/>
                  </a:path>
                </a:pathLst>
              </a:custGeom>
              <a:solidFill>
                <a:srgbClr val="EB996E"/>
              </a:solidFill>
              <a:ln w="9525" cap="flat">
                <a:noFill/>
                <a:prstDash val="solid"/>
                <a:miter/>
              </a:ln>
            </p:spPr>
            <p:txBody>
              <a:bodyPr rtlCol="0" anchor="ctr"/>
              <a:lstStyle/>
              <a:p>
                <a:endParaRPr lang="zh-CN" altLang="en-US"/>
              </a:p>
            </p:txBody>
          </p:sp>
          <p:sp>
            <p:nvSpPr>
              <p:cNvPr id="239" name="任意多边形: 形状 238">
                <a:extLst>
                  <a:ext uri="{FF2B5EF4-FFF2-40B4-BE49-F238E27FC236}">
                    <a16:creationId xmlns:a16="http://schemas.microsoft.com/office/drawing/2014/main" id="{23CAE58E-1034-C65A-336F-0F42A3C75698}"/>
                  </a:ext>
                </a:extLst>
              </p:cNvPr>
              <p:cNvSpPr/>
              <p:nvPr/>
            </p:nvSpPr>
            <p:spPr>
              <a:xfrm>
                <a:off x="3559976" y="3478332"/>
                <a:ext cx="709612" cy="376973"/>
              </a:xfrm>
              <a:custGeom>
                <a:avLst/>
                <a:gdLst>
                  <a:gd name="connsiteX0" fmla="*/ 709613 w 709612"/>
                  <a:gd name="connsiteY0" fmla="*/ 3403 h 376973"/>
                  <a:gd name="connsiteX1" fmla="*/ 707231 w 709612"/>
                  <a:gd name="connsiteY1" fmla="*/ 3403 h 376973"/>
                  <a:gd name="connsiteX2" fmla="*/ 700183 w 709612"/>
                  <a:gd name="connsiteY2" fmla="*/ 3403 h 376973"/>
                  <a:gd name="connsiteX3" fmla="*/ 673132 w 709612"/>
                  <a:gd name="connsiteY3" fmla="*/ 3403 h 376973"/>
                  <a:gd name="connsiteX4" fmla="*/ 573691 w 709612"/>
                  <a:gd name="connsiteY4" fmla="*/ 4165 h 376973"/>
                  <a:gd name="connsiteX5" fmla="*/ 245554 w 709612"/>
                  <a:gd name="connsiteY5" fmla="*/ 4927 h 376973"/>
                  <a:gd name="connsiteX6" fmla="*/ 221647 w 709612"/>
                  <a:gd name="connsiteY6" fmla="*/ 4927 h 376973"/>
                  <a:gd name="connsiteX7" fmla="*/ 203454 w 709612"/>
                  <a:gd name="connsiteY7" fmla="*/ 13500 h 376973"/>
                  <a:gd name="connsiteX8" fmla="*/ 181165 w 709612"/>
                  <a:gd name="connsiteY8" fmla="*/ 53695 h 376973"/>
                  <a:gd name="connsiteX9" fmla="*/ 138874 w 709612"/>
                  <a:gd name="connsiteY9" fmla="*/ 129895 h 376973"/>
                  <a:gd name="connsiteX10" fmla="*/ 67151 w 709612"/>
                  <a:gd name="connsiteY10" fmla="*/ 258768 h 376973"/>
                  <a:gd name="connsiteX11" fmla="*/ 18383 w 709612"/>
                  <a:gd name="connsiteY11" fmla="*/ 345541 h 376973"/>
                  <a:gd name="connsiteX12" fmla="*/ 4953 w 709612"/>
                  <a:gd name="connsiteY12" fmla="*/ 368973 h 376973"/>
                  <a:gd name="connsiteX13" fmla="*/ 1333 w 709612"/>
                  <a:gd name="connsiteY13" fmla="*/ 374974 h 376973"/>
                  <a:gd name="connsiteX14" fmla="*/ 0 w 709612"/>
                  <a:gd name="connsiteY14" fmla="*/ 376974 h 376973"/>
                  <a:gd name="connsiteX15" fmla="*/ 857 w 709612"/>
                  <a:gd name="connsiteY15" fmla="*/ 374688 h 376973"/>
                  <a:gd name="connsiteX16" fmla="*/ 4096 w 709612"/>
                  <a:gd name="connsiteY16" fmla="*/ 368401 h 376973"/>
                  <a:gd name="connsiteX17" fmla="*/ 16764 w 709612"/>
                  <a:gd name="connsiteY17" fmla="*/ 344589 h 376973"/>
                  <a:gd name="connsiteX18" fmla="*/ 64389 w 709612"/>
                  <a:gd name="connsiteY18" fmla="*/ 257054 h 376973"/>
                  <a:gd name="connsiteX19" fmla="*/ 135255 w 709612"/>
                  <a:gd name="connsiteY19" fmla="*/ 127609 h 376973"/>
                  <a:gd name="connsiteX20" fmla="*/ 177165 w 709612"/>
                  <a:gd name="connsiteY20" fmla="*/ 51409 h 376973"/>
                  <a:gd name="connsiteX21" fmla="*/ 199549 w 709612"/>
                  <a:gd name="connsiteY21" fmla="*/ 10928 h 376973"/>
                  <a:gd name="connsiteX22" fmla="*/ 221932 w 709612"/>
                  <a:gd name="connsiteY22" fmla="*/ 70 h 376973"/>
                  <a:gd name="connsiteX23" fmla="*/ 245840 w 709612"/>
                  <a:gd name="connsiteY23" fmla="*/ 70 h 376973"/>
                  <a:gd name="connsiteX24" fmla="*/ 573976 w 709612"/>
                  <a:gd name="connsiteY24" fmla="*/ 736 h 376973"/>
                  <a:gd name="connsiteX25" fmla="*/ 673417 w 709612"/>
                  <a:gd name="connsiteY25" fmla="*/ 1593 h 376973"/>
                  <a:gd name="connsiteX26" fmla="*/ 700468 w 709612"/>
                  <a:gd name="connsiteY26" fmla="*/ 2070 h 376973"/>
                  <a:gd name="connsiteX27" fmla="*/ 707517 w 709612"/>
                  <a:gd name="connsiteY27" fmla="*/ 2070 h 376973"/>
                  <a:gd name="connsiteX28" fmla="*/ 709613 w 709612"/>
                  <a:gd name="connsiteY28" fmla="*/ 3403 h 376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09612" h="376973">
                    <a:moveTo>
                      <a:pt x="709613" y="3403"/>
                    </a:moveTo>
                    <a:cubicBezTo>
                      <a:pt x="708822" y="3527"/>
                      <a:pt x="708022" y="3527"/>
                      <a:pt x="707231" y="3403"/>
                    </a:cubicBezTo>
                    <a:lnTo>
                      <a:pt x="700183" y="3403"/>
                    </a:lnTo>
                    <a:lnTo>
                      <a:pt x="673132" y="3403"/>
                    </a:lnTo>
                    <a:lnTo>
                      <a:pt x="573691" y="4165"/>
                    </a:lnTo>
                    <a:lnTo>
                      <a:pt x="245554" y="4927"/>
                    </a:lnTo>
                    <a:lnTo>
                      <a:pt x="221647" y="4927"/>
                    </a:lnTo>
                    <a:cubicBezTo>
                      <a:pt x="214474" y="4242"/>
                      <a:pt x="207493" y="7528"/>
                      <a:pt x="203454" y="13500"/>
                    </a:cubicBezTo>
                    <a:cubicBezTo>
                      <a:pt x="195834" y="27092"/>
                      <a:pt x="188404" y="40484"/>
                      <a:pt x="181165" y="53695"/>
                    </a:cubicBezTo>
                    <a:lnTo>
                      <a:pt x="138874" y="129895"/>
                    </a:lnTo>
                    <a:lnTo>
                      <a:pt x="67151" y="258768"/>
                    </a:lnTo>
                    <a:cubicBezTo>
                      <a:pt x="46767" y="295154"/>
                      <a:pt x="30099" y="324682"/>
                      <a:pt x="18383" y="345541"/>
                    </a:cubicBezTo>
                    <a:cubicBezTo>
                      <a:pt x="12763" y="355066"/>
                      <a:pt x="8191" y="363258"/>
                      <a:pt x="4953" y="368973"/>
                    </a:cubicBezTo>
                    <a:lnTo>
                      <a:pt x="1333" y="374974"/>
                    </a:lnTo>
                    <a:lnTo>
                      <a:pt x="0" y="376974"/>
                    </a:lnTo>
                    <a:cubicBezTo>
                      <a:pt x="0" y="376974"/>
                      <a:pt x="0" y="376117"/>
                      <a:pt x="857" y="374688"/>
                    </a:cubicBezTo>
                    <a:lnTo>
                      <a:pt x="4096" y="368401"/>
                    </a:lnTo>
                    <a:lnTo>
                      <a:pt x="16764" y="344589"/>
                    </a:lnTo>
                    <a:lnTo>
                      <a:pt x="64389" y="257054"/>
                    </a:lnTo>
                    <a:lnTo>
                      <a:pt x="135255" y="127609"/>
                    </a:lnTo>
                    <a:cubicBezTo>
                      <a:pt x="148590" y="103321"/>
                      <a:pt x="162687" y="77793"/>
                      <a:pt x="177165" y="51409"/>
                    </a:cubicBezTo>
                    <a:lnTo>
                      <a:pt x="199549" y="10928"/>
                    </a:lnTo>
                    <a:cubicBezTo>
                      <a:pt x="204521" y="3556"/>
                      <a:pt x="213065" y="-597"/>
                      <a:pt x="221932" y="70"/>
                    </a:cubicBezTo>
                    <a:lnTo>
                      <a:pt x="245840" y="70"/>
                    </a:lnTo>
                    <a:lnTo>
                      <a:pt x="573976" y="736"/>
                    </a:lnTo>
                    <a:lnTo>
                      <a:pt x="673417" y="1593"/>
                    </a:lnTo>
                    <a:lnTo>
                      <a:pt x="700468" y="2070"/>
                    </a:lnTo>
                    <a:lnTo>
                      <a:pt x="707517" y="2070"/>
                    </a:lnTo>
                    <a:cubicBezTo>
                      <a:pt x="708288" y="2394"/>
                      <a:pt x="708993" y="2841"/>
                      <a:pt x="709613" y="3403"/>
                    </a:cubicBezTo>
                    <a:close/>
                  </a:path>
                </a:pathLst>
              </a:custGeom>
              <a:solidFill>
                <a:srgbClr val="263238"/>
              </a:solidFill>
              <a:ln w="9525" cap="flat">
                <a:noFill/>
                <a:prstDash val="solid"/>
                <a:miter/>
              </a:ln>
            </p:spPr>
            <p:txBody>
              <a:bodyPr rtlCol="0" anchor="ctr"/>
              <a:lstStyle/>
              <a:p>
                <a:endParaRPr lang="zh-CN" altLang="en-US"/>
              </a:p>
            </p:txBody>
          </p:sp>
          <p:sp>
            <p:nvSpPr>
              <p:cNvPr id="240" name="任意多边形: 形状 239">
                <a:extLst>
                  <a:ext uri="{FF2B5EF4-FFF2-40B4-BE49-F238E27FC236}">
                    <a16:creationId xmlns:a16="http://schemas.microsoft.com/office/drawing/2014/main" id="{735B96D9-3E7D-A1D7-208D-FA4EBA55E767}"/>
                  </a:ext>
                </a:extLst>
              </p:cNvPr>
              <p:cNvSpPr/>
              <p:nvPr/>
            </p:nvSpPr>
            <p:spPr>
              <a:xfrm>
                <a:off x="3913413" y="3648026"/>
                <a:ext cx="42293" cy="41655"/>
              </a:xfrm>
              <a:custGeom>
                <a:avLst/>
                <a:gdLst>
                  <a:gd name="connsiteX0" fmla="*/ 3750 w 42293"/>
                  <a:gd name="connsiteY0" fmla="*/ 8493 h 41655"/>
                  <a:gd name="connsiteX1" fmla="*/ 9131 w 42293"/>
                  <a:gd name="connsiteY1" fmla="*/ 37906 h 41655"/>
                  <a:gd name="connsiteX2" fmla="*/ 38545 w 42293"/>
                  <a:gd name="connsiteY2" fmla="*/ 32524 h 41655"/>
                  <a:gd name="connsiteX3" fmla="*/ 35278 w 42293"/>
                  <a:gd name="connsiteY3" fmla="*/ 4778 h 41655"/>
                  <a:gd name="connsiteX4" fmla="*/ 3750 w 42293"/>
                  <a:gd name="connsiteY4" fmla="*/ 8493 h 41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293" h="41655">
                    <a:moveTo>
                      <a:pt x="3750" y="8493"/>
                    </a:moveTo>
                    <a:cubicBezTo>
                      <a:pt x="-2889" y="18103"/>
                      <a:pt x="-479" y="31276"/>
                      <a:pt x="9131" y="37906"/>
                    </a:cubicBezTo>
                    <a:cubicBezTo>
                      <a:pt x="18742" y="44545"/>
                      <a:pt x="31906" y="42135"/>
                      <a:pt x="38545" y="32524"/>
                    </a:cubicBezTo>
                    <a:cubicBezTo>
                      <a:pt x="44593" y="23771"/>
                      <a:pt x="43193" y="11884"/>
                      <a:pt x="35278" y="4778"/>
                    </a:cubicBezTo>
                    <a:cubicBezTo>
                      <a:pt x="25524" y="-2833"/>
                      <a:pt x="11465" y="-1175"/>
                      <a:pt x="3750" y="8493"/>
                    </a:cubicBezTo>
                    <a:close/>
                  </a:path>
                </a:pathLst>
              </a:custGeom>
              <a:solidFill>
                <a:srgbClr val="FFFFFF"/>
              </a:solidFill>
              <a:ln w="9525" cap="flat">
                <a:noFill/>
                <a:prstDash val="solid"/>
                <a:miter/>
              </a:ln>
            </p:spPr>
            <p:txBody>
              <a:bodyPr rtlCol="0" anchor="ctr"/>
              <a:lstStyle/>
              <a:p>
                <a:endParaRPr lang="zh-CN" altLang="en-US"/>
              </a:p>
            </p:txBody>
          </p:sp>
          <p:sp>
            <p:nvSpPr>
              <p:cNvPr id="241" name="任意多边形: 形状 240">
                <a:extLst>
                  <a:ext uri="{FF2B5EF4-FFF2-40B4-BE49-F238E27FC236}">
                    <a16:creationId xmlns:a16="http://schemas.microsoft.com/office/drawing/2014/main" id="{DF89512D-F899-91D1-5064-8D1C7C65F933}"/>
                  </a:ext>
                </a:extLst>
              </p:cNvPr>
              <p:cNvSpPr/>
              <p:nvPr/>
            </p:nvSpPr>
            <p:spPr>
              <a:xfrm>
                <a:off x="2517465" y="3510375"/>
                <a:ext cx="171830" cy="42511"/>
              </a:xfrm>
              <a:custGeom>
                <a:avLst/>
                <a:gdLst>
                  <a:gd name="connsiteX0" fmla="*/ 9049 w 171830"/>
                  <a:gd name="connsiteY0" fmla="*/ 11936 h 42511"/>
                  <a:gd name="connsiteX1" fmla="*/ 0 w 171830"/>
                  <a:gd name="connsiteY1" fmla="*/ 21461 h 42511"/>
                  <a:gd name="connsiteX2" fmla="*/ 6953 w 171830"/>
                  <a:gd name="connsiteY2" fmla="*/ 28891 h 42511"/>
                  <a:gd name="connsiteX3" fmla="*/ 27337 w 171830"/>
                  <a:gd name="connsiteY3" fmla="*/ 23461 h 42511"/>
                  <a:gd name="connsiteX4" fmla="*/ 170212 w 171830"/>
                  <a:gd name="connsiteY4" fmla="*/ 42511 h 42511"/>
                  <a:gd name="connsiteX5" fmla="*/ 171831 w 171830"/>
                  <a:gd name="connsiteY5" fmla="*/ 40892 h 42511"/>
                  <a:gd name="connsiteX6" fmla="*/ 9049 w 171830"/>
                  <a:gd name="connsiteY6" fmla="*/ 11936 h 42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1830" h="42511">
                    <a:moveTo>
                      <a:pt x="9049" y="11936"/>
                    </a:moveTo>
                    <a:cubicBezTo>
                      <a:pt x="4858" y="13650"/>
                      <a:pt x="0" y="16508"/>
                      <a:pt x="0" y="21461"/>
                    </a:cubicBezTo>
                    <a:cubicBezTo>
                      <a:pt x="314" y="25252"/>
                      <a:pt x="3191" y="28329"/>
                      <a:pt x="6953" y="28891"/>
                    </a:cubicBezTo>
                    <a:cubicBezTo>
                      <a:pt x="13945" y="27900"/>
                      <a:pt x="20783" y="26080"/>
                      <a:pt x="27337" y="23461"/>
                    </a:cubicBezTo>
                    <a:cubicBezTo>
                      <a:pt x="78867" y="12126"/>
                      <a:pt x="121253" y="22985"/>
                      <a:pt x="170212" y="42511"/>
                    </a:cubicBezTo>
                    <a:lnTo>
                      <a:pt x="171831" y="40892"/>
                    </a:lnTo>
                    <a:cubicBezTo>
                      <a:pt x="152400" y="-1304"/>
                      <a:pt x="64484" y="-10638"/>
                      <a:pt x="9049" y="11936"/>
                    </a:cubicBezTo>
                    <a:close/>
                  </a:path>
                </a:pathLst>
              </a:custGeom>
              <a:solidFill>
                <a:srgbClr val="000000"/>
              </a:solidFill>
              <a:ln w="9525" cap="flat">
                <a:noFill/>
                <a:prstDash val="solid"/>
                <a:miter/>
              </a:ln>
            </p:spPr>
            <p:txBody>
              <a:bodyPr rtlCol="0" anchor="ctr"/>
              <a:lstStyle/>
              <a:p>
                <a:endParaRPr lang="zh-CN" altLang="en-US"/>
              </a:p>
            </p:txBody>
          </p:sp>
          <p:sp>
            <p:nvSpPr>
              <p:cNvPr id="214" name="任意多边形: 形状 213">
                <a:extLst>
                  <a:ext uri="{FF2B5EF4-FFF2-40B4-BE49-F238E27FC236}">
                    <a16:creationId xmlns:a16="http://schemas.microsoft.com/office/drawing/2014/main" id="{DE0B34DA-16AC-7F79-D981-92588475FB06}"/>
                  </a:ext>
                </a:extLst>
              </p:cNvPr>
              <p:cNvSpPr/>
              <p:nvPr/>
            </p:nvSpPr>
            <p:spPr>
              <a:xfrm>
                <a:off x="3253843" y="5256814"/>
                <a:ext cx="489228" cy="216217"/>
              </a:xfrm>
              <a:custGeom>
                <a:avLst/>
                <a:gdLst>
                  <a:gd name="connsiteX0" fmla="*/ 0 w 489228"/>
                  <a:gd name="connsiteY0" fmla="*/ 39529 h 216217"/>
                  <a:gd name="connsiteX1" fmla="*/ 14192 w 489228"/>
                  <a:gd name="connsiteY1" fmla="*/ 0 h 216217"/>
                  <a:gd name="connsiteX2" fmla="*/ 476917 w 489228"/>
                  <a:gd name="connsiteY2" fmla="*/ 184595 h 216217"/>
                  <a:gd name="connsiteX3" fmla="*/ 487204 w 489228"/>
                  <a:gd name="connsiteY3" fmla="*/ 216217 h 216217"/>
                </a:gdLst>
                <a:ahLst/>
                <a:cxnLst>
                  <a:cxn ang="0">
                    <a:pos x="connsiteX0" y="connsiteY0"/>
                  </a:cxn>
                  <a:cxn ang="0">
                    <a:pos x="connsiteX1" y="connsiteY1"/>
                  </a:cxn>
                  <a:cxn ang="0">
                    <a:pos x="connsiteX2" y="connsiteY2"/>
                  </a:cxn>
                  <a:cxn ang="0">
                    <a:pos x="connsiteX3" y="connsiteY3"/>
                  </a:cxn>
                </a:cxnLst>
                <a:rect l="l" t="t" r="r" b="b"/>
                <a:pathLst>
                  <a:path w="489228" h="216217">
                    <a:moveTo>
                      <a:pt x="0" y="39529"/>
                    </a:moveTo>
                    <a:lnTo>
                      <a:pt x="14192" y="0"/>
                    </a:lnTo>
                    <a:lnTo>
                      <a:pt x="476917" y="184595"/>
                    </a:lnTo>
                    <a:cubicBezTo>
                      <a:pt x="476917" y="184595"/>
                      <a:pt x="495205" y="201835"/>
                      <a:pt x="487204" y="216217"/>
                    </a:cubicBezTo>
                    <a:close/>
                  </a:path>
                </a:pathLst>
              </a:custGeom>
              <a:solidFill>
                <a:schemeClr val="bg1"/>
              </a:solidFill>
              <a:ln w="9525" cap="flat">
                <a:noFill/>
                <a:prstDash val="solid"/>
                <a:miter/>
              </a:ln>
            </p:spPr>
            <p:txBody>
              <a:bodyPr rtlCol="0" anchor="ctr"/>
              <a:lstStyle/>
              <a:p>
                <a:endParaRPr lang="zh-CN" altLang="en-US" dirty="0"/>
              </a:p>
            </p:txBody>
          </p:sp>
        </p:grpSp>
        <p:grpSp>
          <p:nvGrpSpPr>
            <p:cNvPr id="158" name="图形 2">
              <a:extLst>
                <a:ext uri="{FF2B5EF4-FFF2-40B4-BE49-F238E27FC236}">
                  <a16:creationId xmlns:a16="http://schemas.microsoft.com/office/drawing/2014/main" id="{BA0029A0-1EB2-CBA2-3BD4-41B338098766}"/>
                </a:ext>
              </a:extLst>
            </p:cNvPr>
            <p:cNvGrpSpPr/>
            <p:nvPr/>
          </p:nvGrpSpPr>
          <p:grpSpPr>
            <a:xfrm rot="20093185">
              <a:off x="1733579" y="4300127"/>
              <a:ext cx="1231892" cy="585281"/>
              <a:chOff x="2449742" y="1184115"/>
              <a:chExt cx="1288922" cy="588740"/>
            </a:xfrm>
            <a:solidFill>
              <a:schemeClr val="accent2"/>
            </a:solidFill>
          </p:grpSpPr>
          <p:sp>
            <p:nvSpPr>
              <p:cNvPr id="162" name="任意多边形: 形状 161">
                <a:extLst>
                  <a:ext uri="{FF2B5EF4-FFF2-40B4-BE49-F238E27FC236}">
                    <a16:creationId xmlns:a16="http://schemas.microsoft.com/office/drawing/2014/main" id="{F88DC216-2510-D5BD-82F9-1FEE2051E740}"/>
                  </a:ext>
                </a:extLst>
              </p:cNvPr>
              <p:cNvSpPr/>
              <p:nvPr/>
            </p:nvSpPr>
            <p:spPr>
              <a:xfrm>
                <a:off x="2449742" y="1390902"/>
                <a:ext cx="381476" cy="381952"/>
              </a:xfrm>
              <a:custGeom>
                <a:avLst/>
                <a:gdLst>
                  <a:gd name="connsiteX0" fmla="*/ 143256 w 381476"/>
                  <a:gd name="connsiteY0" fmla="*/ 0 h 381952"/>
                  <a:gd name="connsiteX1" fmla="*/ 239935 w 381476"/>
                  <a:gd name="connsiteY1" fmla="*/ 98584 h 381952"/>
                  <a:gd name="connsiteX2" fmla="*/ 376047 w 381476"/>
                  <a:gd name="connsiteY2" fmla="*/ 47149 h 381952"/>
                  <a:gd name="connsiteX3" fmla="*/ 381476 w 381476"/>
                  <a:gd name="connsiteY3" fmla="*/ 80963 h 381952"/>
                  <a:gd name="connsiteX4" fmla="*/ 322517 w 381476"/>
                  <a:gd name="connsiteY4" fmla="*/ 201644 h 381952"/>
                  <a:gd name="connsiteX5" fmla="*/ 376904 w 381476"/>
                  <a:gd name="connsiteY5" fmla="*/ 291751 h 381952"/>
                  <a:gd name="connsiteX6" fmla="*/ 372332 w 381476"/>
                  <a:gd name="connsiteY6" fmla="*/ 318707 h 381952"/>
                  <a:gd name="connsiteX7" fmla="*/ 240601 w 381476"/>
                  <a:gd name="connsiteY7" fmla="*/ 296513 h 381952"/>
                  <a:gd name="connsiteX8" fmla="*/ 162687 w 381476"/>
                  <a:gd name="connsiteY8" fmla="*/ 381953 h 381952"/>
                  <a:gd name="connsiteX9" fmla="*/ 144399 w 381476"/>
                  <a:gd name="connsiteY9" fmla="*/ 368141 h 381952"/>
                  <a:gd name="connsiteX10" fmla="*/ 128302 w 381476"/>
                  <a:gd name="connsiteY10" fmla="*/ 259461 h 381952"/>
                  <a:gd name="connsiteX11" fmla="*/ 5429 w 381476"/>
                  <a:gd name="connsiteY11" fmla="*/ 195453 h 381952"/>
                  <a:gd name="connsiteX12" fmla="*/ 0 w 381476"/>
                  <a:gd name="connsiteY12" fmla="*/ 170593 h 381952"/>
                  <a:gd name="connsiteX13" fmla="*/ 123730 w 381476"/>
                  <a:gd name="connsiteY13" fmla="*/ 136779 h 381952"/>
                  <a:gd name="connsiteX14" fmla="*/ 143256 w 381476"/>
                  <a:gd name="connsiteY14" fmla="*/ 0 h 381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81476" h="381952">
                    <a:moveTo>
                      <a:pt x="143256" y="0"/>
                    </a:moveTo>
                    <a:lnTo>
                      <a:pt x="239935" y="98584"/>
                    </a:lnTo>
                    <a:lnTo>
                      <a:pt x="376047" y="47149"/>
                    </a:lnTo>
                    <a:lnTo>
                      <a:pt x="381476" y="80963"/>
                    </a:lnTo>
                    <a:lnTo>
                      <a:pt x="322517" y="201644"/>
                    </a:lnTo>
                    <a:lnTo>
                      <a:pt x="376904" y="291751"/>
                    </a:lnTo>
                    <a:lnTo>
                      <a:pt x="372332" y="318707"/>
                    </a:lnTo>
                    <a:lnTo>
                      <a:pt x="240601" y="296513"/>
                    </a:lnTo>
                    <a:lnTo>
                      <a:pt x="162687" y="381953"/>
                    </a:lnTo>
                    <a:lnTo>
                      <a:pt x="144399" y="368141"/>
                    </a:lnTo>
                    <a:lnTo>
                      <a:pt x="128302" y="259461"/>
                    </a:lnTo>
                    <a:lnTo>
                      <a:pt x="5429" y="195453"/>
                    </a:lnTo>
                    <a:lnTo>
                      <a:pt x="0" y="170593"/>
                    </a:lnTo>
                    <a:lnTo>
                      <a:pt x="123730" y="136779"/>
                    </a:lnTo>
                    <a:lnTo>
                      <a:pt x="143256" y="0"/>
                    </a:lnTo>
                    <a:close/>
                  </a:path>
                </a:pathLst>
              </a:custGeom>
              <a:grpFill/>
              <a:ln w="9525" cap="flat">
                <a:noFill/>
                <a:prstDash val="solid"/>
                <a:miter/>
              </a:ln>
            </p:spPr>
            <p:txBody>
              <a:bodyPr rtlCol="0" anchor="ctr"/>
              <a:lstStyle/>
              <a:p>
                <a:endParaRPr lang="zh-CN" altLang="en-US"/>
              </a:p>
            </p:txBody>
          </p:sp>
          <p:sp>
            <p:nvSpPr>
              <p:cNvPr id="163" name="任意多边形: 形状 162">
                <a:extLst>
                  <a:ext uri="{FF2B5EF4-FFF2-40B4-BE49-F238E27FC236}">
                    <a16:creationId xmlns:a16="http://schemas.microsoft.com/office/drawing/2014/main" id="{56D1FA3D-41E1-0C64-657A-796699ACB810}"/>
                  </a:ext>
                </a:extLst>
              </p:cNvPr>
              <p:cNvSpPr/>
              <p:nvPr/>
            </p:nvSpPr>
            <p:spPr>
              <a:xfrm>
                <a:off x="2449742" y="1390902"/>
                <a:ext cx="381476" cy="381952"/>
              </a:xfrm>
              <a:custGeom>
                <a:avLst/>
                <a:gdLst>
                  <a:gd name="connsiteX0" fmla="*/ 143256 w 381476"/>
                  <a:gd name="connsiteY0" fmla="*/ 0 h 381952"/>
                  <a:gd name="connsiteX1" fmla="*/ 239935 w 381476"/>
                  <a:gd name="connsiteY1" fmla="*/ 98584 h 381952"/>
                  <a:gd name="connsiteX2" fmla="*/ 376047 w 381476"/>
                  <a:gd name="connsiteY2" fmla="*/ 47149 h 381952"/>
                  <a:gd name="connsiteX3" fmla="*/ 381476 w 381476"/>
                  <a:gd name="connsiteY3" fmla="*/ 80963 h 381952"/>
                  <a:gd name="connsiteX4" fmla="*/ 322517 w 381476"/>
                  <a:gd name="connsiteY4" fmla="*/ 201644 h 381952"/>
                  <a:gd name="connsiteX5" fmla="*/ 376904 w 381476"/>
                  <a:gd name="connsiteY5" fmla="*/ 291751 h 381952"/>
                  <a:gd name="connsiteX6" fmla="*/ 372332 w 381476"/>
                  <a:gd name="connsiteY6" fmla="*/ 318707 h 381952"/>
                  <a:gd name="connsiteX7" fmla="*/ 240601 w 381476"/>
                  <a:gd name="connsiteY7" fmla="*/ 296513 h 381952"/>
                  <a:gd name="connsiteX8" fmla="*/ 162687 w 381476"/>
                  <a:gd name="connsiteY8" fmla="*/ 381953 h 381952"/>
                  <a:gd name="connsiteX9" fmla="*/ 144399 w 381476"/>
                  <a:gd name="connsiteY9" fmla="*/ 368141 h 381952"/>
                  <a:gd name="connsiteX10" fmla="*/ 128302 w 381476"/>
                  <a:gd name="connsiteY10" fmla="*/ 259461 h 381952"/>
                  <a:gd name="connsiteX11" fmla="*/ 5429 w 381476"/>
                  <a:gd name="connsiteY11" fmla="*/ 195453 h 381952"/>
                  <a:gd name="connsiteX12" fmla="*/ 0 w 381476"/>
                  <a:gd name="connsiteY12" fmla="*/ 170593 h 381952"/>
                  <a:gd name="connsiteX13" fmla="*/ 123730 w 381476"/>
                  <a:gd name="connsiteY13" fmla="*/ 136779 h 381952"/>
                  <a:gd name="connsiteX14" fmla="*/ 143256 w 381476"/>
                  <a:gd name="connsiteY14" fmla="*/ 0 h 381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81476" h="381952">
                    <a:moveTo>
                      <a:pt x="143256" y="0"/>
                    </a:moveTo>
                    <a:lnTo>
                      <a:pt x="239935" y="98584"/>
                    </a:lnTo>
                    <a:lnTo>
                      <a:pt x="376047" y="47149"/>
                    </a:lnTo>
                    <a:lnTo>
                      <a:pt x="381476" y="80963"/>
                    </a:lnTo>
                    <a:lnTo>
                      <a:pt x="322517" y="201644"/>
                    </a:lnTo>
                    <a:lnTo>
                      <a:pt x="376904" y="291751"/>
                    </a:lnTo>
                    <a:lnTo>
                      <a:pt x="372332" y="318707"/>
                    </a:lnTo>
                    <a:lnTo>
                      <a:pt x="240601" y="296513"/>
                    </a:lnTo>
                    <a:lnTo>
                      <a:pt x="162687" y="381953"/>
                    </a:lnTo>
                    <a:lnTo>
                      <a:pt x="144399" y="368141"/>
                    </a:lnTo>
                    <a:lnTo>
                      <a:pt x="128302" y="259461"/>
                    </a:lnTo>
                    <a:lnTo>
                      <a:pt x="5429" y="195453"/>
                    </a:lnTo>
                    <a:lnTo>
                      <a:pt x="0" y="170593"/>
                    </a:lnTo>
                    <a:lnTo>
                      <a:pt x="123730" y="136779"/>
                    </a:lnTo>
                    <a:lnTo>
                      <a:pt x="143256" y="0"/>
                    </a:lnTo>
                    <a:close/>
                  </a:path>
                </a:pathLst>
              </a:custGeom>
              <a:grpFill/>
              <a:ln w="9525" cap="flat">
                <a:noFill/>
                <a:prstDash val="solid"/>
                <a:miter/>
              </a:ln>
            </p:spPr>
            <p:txBody>
              <a:bodyPr rtlCol="0" anchor="ctr"/>
              <a:lstStyle/>
              <a:p>
                <a:endParaRPr lang="zh-CN" altLang="en-US"/>
              </a:p>
            </p:txBody>
          </p:sp>
          <p:sp>
            <p:nvSpPr>
              <p:cNvPr id="164" name="任意多边形: 形状 163">
                <a:extLst>
                  <a:ext uri="{FF2B5EF4-FFF2-40B4-BE49-F238E27FC236}">
                    <a16:creationId xmlns:a16="http://schemas.microsoft.com/office/drawing/2014/main" id="{0891F497-DC9F-7B9C-3783-699A7046DEE0}"/>
                  </a:ext>
                </a:extLst>
              </p:cNvPr>
              <p:cNvSpPr/>
              <p:nvPr/>
            </p:nvSpPr>
            <p:spPr>
              <a:xfrm>
                <a:off x="2449742" y="1363184"/>
                <a:ext cx="376904" cy="395858"/>
              </a:xfrm>
              <a:custGeom>
                <a:avLst/>
                <a:gdLst>
                  <a:gd name="connsiteX0" fmla="*/ 143256 w 376904"/>
                  <a:gd name="connsiteY0" fmla="*/ 0 h 395858"/>
                  <a:gd name="connsiteX1" fmla="*/ 239935 w 376904"/>
                  <a:gd name="connsiteY1" fmla="*/ 98679 h 395858"/>
                  <a:gd name="connsiteX2" fmla="*/ 376047 w 376904"/>
                  <a:gd name="connsiteY2" fmla="*/ 74867 h 395858"/>
                  <a:gd name="connsiteX3" fmla="*/ 312134 w 376904"/>
                  <a:gd name="connsiteY3" fmla="*/ 197358 h 395858"/>
                  <a:gd name="connsiteX4" fmla="*/ 376904 w 376904"/>
                  <a:gd name="connsiteY4" fmla="*/ 319469 h 395858"/>
                  <a:gd name="connsiteX5" fmla="*/ 240601 w 376904"/>
                  <a:gd name="connsiteY5" fmla="*/ 296609 h 395858"/>
                  <a:gd name="connsiteX6" fmla="*/ 144399 w 376904"/>
                  <a:gd name="connsiteY6" fmla="*/ 395859 h 395858"/>
                  <a:gd name="connsiteX7" fmla="*/ 124111 w 376904"/>
                  <a:gd name="connsiteY7" fmla="*/ 259175 h 395858"/>
                  <a:gd name="connsiteX8" fmla="*/ 0 w 376904"/>
                  <a:gd name="connsiteY8" fmla="*/ 198311 h 395858"/>
                  <a:gd name="connsiteX9" fmla="*/ 123730 w 376904"/>
                  <a:gd name="connsiteY9" fmla="*/ 136779 h 395858"/>
                  <a:gd name="connsiteX10" fmla="*/ 143256 w 376904"/>
                  <a:gd name="connsiteY10" fmla="*/ 0 h 395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6904" h="395858">
                    <a:moveTo>
                      <a:pt x="143256" y="0"/>
                    </a:moveTo>
                    <a:lnTo>
                      <a:pt x="239935" y="98679"/>
                    </a:lnTo>
                    <a:lnTo>
                      <a:pt x="376047" y="74867"/>
                    </a:lnTo>
                    <a:lnTo>
                      <a:pt x="312134" y="197358"/>
                    </a:lnTo>
                    <a:lnTo>
                      <a:pt x="376904" y="319469"/>
                    </a:lnTo>
                    <a:lnTo>
                      <a:pt x="240601" y="296609"/>
                    </a:lnTo>
                    <a:lnTo>
                      <a:pt x="144399" y="395859"/>
                    </a:lnTo>
                    <a:lnTo>
                      <a:pt x="124111" y="259175"/>
                    </a:lnTo>
                    <a:lnTo>
                      <a:pt x="0" y="198311"/>
                    </a:lnTo>
                    <a:lnTo>
                      <a:pt x="123730" y="136779"/>
                    </a:lnTo>
                    <a:lnTo>
                      <a:pt x="143256" y="0"/>
                    </a:lnTo>
                    <a:close/>
                  </a:path>
                </a:pathLst>
              </a:custGeom>
              <a:grpFill/>
              <a:ln w="9525" cap="flat">
                <a:noFill/>
                <a:prstDash val="solid"/>
                <a:miter/>
              </a:ln>
            </p:spPr>
            <p:txBody>
              <a:bodyPr rtlCol="0" anchor="ctr"/>
              <a:lstStyle/>
              <a:p>
                <a:endParaRPr lang="zh-CN" altLang="en-US"/>
              </a:p>
            </p:txBody>
          </p:sp>
          <p:sp>
            <p:nvSpPr>
              <p:cNvPr id="165" name="任意多边形: 形状 164">
                <a:extLst>
                  <a:ext uri="{FF2B5EF4-FFF2-40B4-BE49-F238E27FC236}">
                    <a16:creationId xmlns:a16="http://schemas.microsoft.com/office/drawing/2014/main" id="{59E6225B-E114-87C0-D73D-4A481012F25E}"/>
                  </a:ext>
                </a:extLst>
              </p:cNvPr>
              <p:cNvSpPr/>
              <p:nvPr/>
            </p:nvSpPr>
            <p:spPr>
              <a:xfrm>
                <a:off x="3357189" y="1390902"/>
                <a:ext cx="381476" cy="381952"/>
              </a:xfrm>
              <a:custGeom>
                <a:avLst/>
                <a:gdLst>
                  <a:gd name="connsiteX0" fmla="*/ 238315 w 381476"/>
                  <a:gd name="connsiteY0" fmla="*/ 0 h 381952"/>
                  <a:gd name="connsiteX1" fmla="*/ 141541 w 381476"/>
                  <a:gd name="connsiteY1" fmla="*/ 98584 h 381952"/>
                  <a:gd name="connsiteX2" fmla="*/ 5429 w 381476"/>
                  <a:gd name="connsiteY2" fmla="*/ 47149 h 381952"/>
                  <a:gd name="connsiteX3" fmla="*/ 0 w 381476"/>
                  <a:gd name="connsiteY3" fmla="*/ 80963 h 381952"/>
                  <a:gd name="connsiteX4" fmla="*/ 58960 w 381476"/>
                  <a:gd name="connsiteY4" fmla="*/ 201644 h 381952"/>
                  <a:gd name="connsiteX5" fmla="*/ 4572 w 381476"/>
                  <a:gd name="connsiteY5" fmla="*/ 291751 h 381952"/>
                  <a:gd name="connsiteX6" fmla="*/ 9144 w 381476"/>
                  <a:gd name="connsiteY6" fmla="*/ 318707 h 381952"/>
                  <a:gd name="connsiteX7" fmla="*/ 140875 w 381476"/>
                  <a:gd name="connsiteY7" fmla="*/ 296513 h 381952"/>
                  <a:gd name="connsiteX8" fmla="*/ 218789 w 381476"/>
                  <a:gd name="connsiteY8" fmla="*/ 381953 h 381952"/>
                  <a:gd name="connsiteX9" fmla="*/ 237077 w 381476"/>
                  <a:gd name="connsiteY9" fmla="*/ 368141 h 381952"/>
                  <a:gd name="connsiteX10" fmla="*/ 253174 w 381476"/>
                  <a:gd name="connsiteY10" fmla="*/ 259461 h 381952"/>
                  <a:gd name="connsiteX11" fmla="*/ 376047 w 381476"/>
                  <a:gd name="connsiteY11" fmla="*/ 195453 h 381952"/>
                  <a:gd name="connsiteX12" fmla="*/ 381476 w 381476"/>
                  <a:gd name="connsiteY12" fmla="*/ 170593 h 381952"/>
                  <a:gd name="connsiteX13" fmla="*/ 257746 w 381476"/>
                  <a:gd name="connsiteY13" fmla="*/ 136779 h 381952"/>
                  <a:gd name="connsiteX14" fmla="*/ 238315 w 381476"/>
                  <a:gd name="connsiteY14" fmla="*/ 0 h 381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81476" h="381952">
                    <a:moveTo>
                      <a:pt x="238315" y="0"/>
                    </a:moveTo>
                    <a:lnTo>
                      <a:pt x="141541" y="98584"/>
                    </a:lnTo>
                    <a:lnTo>
                      <a:pt x="5429" y="47149"/>
                    </a:lnTo>
                    <a:lnTo>
                      <a:pt x="0" y="80963"/>
                    </a:lnTo>
                    <a:lnTo>
                      <a:pt x="58960" y="201644"/>
                    </a:lnTo>
                    <a:lnTo>
                      <a:pt x="4572" y="291751"/>
                    </a:lnTo>
                    <a:lnTo>
                      <a:pt x="9144" y="318707"/>
                    </a:lnTo>
                    <a:lnTo>
                      <a:pt x="140875" y="296513"/>
                    </a:lnTo>
                    <a:lnTo>
                      <a:pt x="218789" y="381953"/>
                    </a:lnTo>
                    <a:lnTo>
                      <a:pt x="237077" y="368141"/>
                    </a:lnTo>
                    <a:lnTo>
                      <a:pt x="253174" y="259461"/>
                    </a:lnTo>
                    <a:lnTo>
                      <a:pt x="376047" y="195453"/>
                    </a:lnTo>
                    <a:lnTo>
                      <a:pt x="381476" y="170593"/>
                    </a:lnTo>
                    <a:lnTo>
                      <a:pt x="257746" y="136779"/>
                    </a:lnTo>
                    <a:lnTo>
                      <a:pt x="238315" y="0"/>
                    </a:lnTo>
                    <a:close/>
                  </a:path>
                </a:pathLst>
              </a:custGeom>
              <a:grpFill/>
              <a:ln w="9525" cap="flat">
                <a:noFill/>
                <a:prstDash val="solid"/>
                <a:miter/>
              </a:ln>
            </p:spPr>
            <p:txBody>
              <a:bodyPr rtlCol="0" anchor="ctr"/>
              <a:lstStyle/>
              <a:p>
                <a:endParaRPr lang="zh-CN" altLang="en-US"/>
              </a:p>
            </p:txBody>
          </p:sp>
          <p:sp>
            <p:nvSpPr>
              <p:cNvPr id="166" name="任意多边形: 形状 165">
                <a:extLst>
                  <a:ext uri="{FF2B5EF4-FFF2-40B4-BE49-F238E27FC236}">
                    <a16:creationId xmlns:a16="http://schemas.microsoft.com/office/drawing/2014/main" id="{CEB4BABA-D6BD-7619-6FD2-7DBE51CB2D9A}"/>
                  </a:ext>
                </a:extLst>
              </p:cNvPr>
              <p:cNvSpPr/>
              <p:nvPr/>
            </p:nvSpPr>
            <p:spPr>
              <a:xfrm>
                <a:off x="3357189" y="1390902"/>
                <a:ext cx="381476" cy="381952"/>
              </a:xfrm>
              <a:custGeom>
                <a:avLst/>
                <a:gdLst>
                  <a:gd name="connsiteX0" fmla="*/ 238315 w 381476"/>
                  <a:gd name="connsiteY0" fmla="*/ 0 h 381952"/>
                  <a:gd name="connsiteX1" fmla="*/ 141541 w 381476"/>
                  <a:gd name="connsiteY1" fmla="*/ 98584 h 381952"/>
                  <a:gd name="connsiteX2" fmla="*/ 5429 w 381476"/>
                  <a:gd name="connsiteY2" fmla="*/ 47149 h 381952"/>
                  <a:gd name="connsiteX3" fmla="*/ 0 w 381476"/>
                  <a:gd name="connsiteY3" fmla="*/ 80963 h 381952"/>
                  <a:gd name="connsiteX4" fmla="*/ 58960 w 381476"/>
                  <a:gd name="connsiteY4" fmla="*/ 201644 h 381952"/>
                  <a:gd name="connsiteX5" fmla="*/ 4572 w 381476"/>
                  <a:gd name="connsiteY5" fmla="*/ 291751 h 381952"/>
                  <a:gd name="connsiteX6" fmla="*/ 9144 w 381476"/>
                  <a:gd name="connsiteY6" fmla="*/ 318707 h 381952"/>
                  <a:gd name="connsiteX7" fmla="*/ 140875 w 381476"/>
                  <a:gd name="connsiteY7" fmla="*/ 296513 h 381952"/>
                  <a:gd name="connsiteX8" fmla="*/ 218789 w 381476"/>
                  <a:gd name="connsiteY8" fmla="*/ 381953 h 381952"/>
                  <a:gd name="connsiteX9" fmla="*/ 237077 w 381476"/>
                  <a:gd name="connsiteY9" fmla="*/ 368141 h 381952"/>
                  <a:gd name="connsiteX10" fmla="*/ 253174 w 381476"/>
                  <a:gd name="connsiteY10" fmla="*/ 259461 h 381952"/>
                  <a:gd name="connsiteX11" fmla="*/ 376047 w 381476"/>
                  <a:gd name="connsiteY11" fmla="*/ 195453 h 381952"/>
                  <a:gd name="connsiteX12" fmla="*/ 381476 w 381476"/>
                  <a:gd name="connsiteY12" fmla="*/ 170593 h 381952"/>
                  <a:gd name="connsiteX13" fmla="*/ 257746 w 381476"/>
                  <a:gd name="connsiteY13" fmla="*/ 136779 h 381952"/>
                  <a:gd name="connsiteX14" fmla="*/ 238315 w 381476"/>
                  <a:gd name="connsiteY14" fmla="*/ 0 h 381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81476" h="381952">
                    <a:moveTo>
                      <a:pt x="238315" y="0"/>
                    </a:moveTo>
                    <a:lnTo>
                      <a:pt x="141541" y="98584"/>
                    </a:lnTo>
                    <a:lnTo>
                      <a:pt x="5429" y="47149"/>
                    </a:lnTo>
                    <a:lnTo>
                      <a:pt x="0" y="80963"/>
                    </a:lnTo>
                    <a:lnTo>
                      <a:pt x="58960" y="201644"/>
                    </a:lnTo>
                    <a:lnTo>
                      <a:pt x="4572" y="291751"/>
                    </a:lnTo>
                    <a:lnTo>
                      <a:pt x="9144" y="318707"/>
                    </a:lnTo>
                    <a:lnTo>
                      <a:pt x="140875" y="296513"/>
                    </a:lnTo>
                    <a:lnTo>
                      <a:pt x="218789" y="381953"/>
                    </a:lnTo>
                    <a:lnTo>
                      <a:pt x="237077" y="368141"/>
                    </a:lnTo>
                    <a:lnTo>
                      <a:pt x="253174" y="259461"/>
                    </a:lnTo>
                    <a:lnTo>
                      <a:pt x="376047" y="195453"/>
                    </a:lnTo>
                    <a:lnTo>
                      <a:pt x="381476" y="170593"/>
                    </a:lnTo>
                    <a:lnTo>
                      <a:pt x="257746" y="136779"/>
                    </a:lnTo>
                    <a:lnTo>
                      <a:pt x="238315" y="0"/>
                    </a:lnTo>
                    <a:close/>
                  </a:path>
                </a:pathLst>
              </a:custGeom>
              <a:grpFill/>
              <a:ln w="9525" cap="flat">
                <a:noFill/>
                <a:prstDash val="solid"/>
                <a:miter/>
              </a:ln>
            </p:spPr>
            <p:txBody>
              <a:bodyPr rtlCol="0" anchor="ctr"/>
              <a:lstStyle/>
              <a:p>
                <a:endParaRPr lang="zh-CN" altLang="en-US"/>
              </a:p>
            </p:txBody>
          </p:sp>
          <p:sp>
            <p:nvSpPr>
              <p:cNvPr id="167" name="任意多边形: 形状 166">
                <a:extLst>
                  <a:ext uri="{FF2B5EF4-FFF2-40B4-BE49-F238E27FC236}">
                    <a16:creationId xmlns:a16="http://schemas.microsoft.com/office/drawing/2014/main" id="{442FBB78-A28A-DE07-3362-5DDAEB413ADA}"/>
                  </a:ext>
                </a:extLst>
              </p:cNvPr>
              <p:cNvSpPr/>
              <p:nvPr/>
            </p:nvSpPr>
            <p:spPr>
              <a:xfrm>
                <a:off x="3361760" y="1363184"/>
                <a:ext cx="376904" cy="395858"/>
              </a:xfrm>
              <a:custGeom>
                <a:avLst/>
                <a:gdLst>
                  <a:gd name="connsiteX0" fmla="*/ 233744 w 376904"/>
                  <a:gd name="connsiteY0" fmla="*/ 0 h 395858"/>
                  <a:gd name="connsiteX1" fmla="*/ 136970 w 376904"/>
                  <a:gd name="connsiteY1" fmla="*/ 98679 h 395858"/>
                  <a:gd name="connsiteX2" fmla="*/ 858 w 376904"/>
                  <a:gd name="connsiteY2" fmla="*/ 74867 h 395858"/>
                  <a:gd name="connsiteX3" fmla="*/ 64770 w 376904"/>
                  <a:gd name="connsiteY3" fmla="*/ 197358 h 395858"/>
                  <a:gd name="connsiteX4" fmla="*/ 0 w 376904"/>
                  <a:gd name="connsiteY4" fmla="*/ 319469 h 395858"/>
                  <a:gd name="connsiteX5" fmla="*/ 136303 w 376904"/>
                  <a:gd name="connsiteY5" fmla="*/ 296609 h 395858"/>
                  <a:gd name="connsiteX6" fmla="*/ 232505 w 376904"/>
                  <a:gd name="connsiteY6" fmla="*/ 395859 h 395858"/>
                  <a:gd name="connsiteX7" fmla="*/ 252794 w 376904"/>
                  <a:gd name="connsiteY7" fmla="*/ 259175 h 395858"/>
                  <a:gd name="connsiteX8" fmla="*/ 376904 w 376904"/>
                  <a:gd name="connsiteY8" fmla="*/ 198311 h 395858"/>
                  <a:gd name="connsiteX9" fmla="*/ 253175 w 376904"/>
                  <a:gd name="connsiteY9" fmla="*/ 136779 h 395858"/>
                  <a:gd name="connsiteX10" fmla="*/ 233744 w 376904"/>
                  <a:gd name="connsiteY10" fmla="*/ 0 h 395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6904" h="395858">
                    <a:moveTo>
                      <a:pt x="233744" y="0"/>
                    </a:moveTo>
                    <a:lnTo>
                      <a:pt x="136970" y="98679"/>
                    </a:lnTo>
                    <a:lnTo>
                      <a:pt x="858" y="74867"/>
                    </a:lnTo>
                    <a:lnTo>
                      <a:pt x="64770" y="197358"/>
                    </a:lnTo>
                    <a:lnTo>
                      <a:pt x="0" y="319469"/>
                    </a:lnTo>
                    <a:lnTo>
                      <a:pt x="136303" y="296609"/>
                    </a:lnTo>
                    <a:lnTo>
                      <a:pt x="232505" y="395859"/>
                    </a:lnTo>
                    <a:lnTo>
                      <a:pt x="252794" y="259175"/>
                    </a:lnTo>
                    <a:lnTo>
                      <a:pt x="376904" y="198311"/>
                    </a:lnTo>
                    <a:lnTo>
                      <a:pt x="253175" y="136779"/>
                    </a:lnTo>
                    <a:lnTo>
                      <a:pt x="233744" y="0"/>
                    </a:lnTo>
                    <a:close/>
                  </a:path>
                </a:pathLst>
              </a:custGeom>
              <a:grpFill/>
              <a:ln w="9525" cap="flat">
                <a:noFill/>
                <a:prstDash val="solid"/>
                <a:miter/>
              </a:ln>
            </p:spPr>
            <p:txBody>
              <a:bodyPr rtlCol="0" anchor="ctr"/>
              <a:lstStyle/>
              <a:p>
                <a:endParaRPr lang="zh-CN" altLang="en-US"/>
              </a:p>
            </p:txBody>
          </p:sp>
          <p:sp>
            <p:nvSpPr>
              <p:cNvPr id="168" name="任意多边形: 形状 167">
                <a:extLst>
                  <a:ext uri="{FF2B5EF4-FFF2-40B4-BE49-F238E27FC236}">
                    <a16:creationId xmlns:a16="http://schemas.microsoft.com/office/drawing/2014/main" id="{82BFF259-AB50-40F0-77EE-942971614D7A}"/>
                  </a:ext>
                </a:extLst>
              </p:cNvPr>
              <p:cNvSpPr/>
              <p:nvPr/>
            </p:nvSpPr>
            <p:spPr>
              <a:xfrm>
                <a:off x="2848458" y="1217833"/>
                <a:ext cx="508730" cy="476154"/>
              </a:xfrm>
              <a:custGeom>
                <a:avLst/>
                <a:gdLst>
                  <a:gd name="connsiteX0" fmla="*/ 242602 w 508730"/>
                  <a:gd name="connsiteY0" fmla="*/ 0 h 476154"/>
                  <a:gd name="connsiteX1" fmla="*/ 323088 w 508730"/>
                  <a:gd name="connsiteY1" fmla="*/ 157258 h 476154"/>
                  <a:gd name="connsiteX2" fmla="*/ 508730 w 508730"/>
                  <a:gd name="connsiteY2" fmla="*/ 146304 h 476154"/>
                  <a:gd name="connsiteX3" fmla="*/ 502444 w 508730"/>
                  <a:gd name="connsiteY3" fmla="*/ 189548 h 476154"/>
                  <a:gd name="connsiteX4" fmla="*/ 384524 w 508730"/>
                  <a:gd name="connsiteY4" fmla="*/ 314420 h 476154"/>
                  <a:gd name="connsiteX5" fmla="*/ 416433 w 508730"/>
                  <a:gd name="connsiteY5" fmla="*/ 445008 h 476154"/>
                  <a:gd name="connsiteX6" fmla="*/ 400717 w 508730"/>
                  <a:gd name="connsiteY6" fmla="*/ 476155 h 476154"/>
                  <a:gd name="connsiteX7" fmla="*/ 248412 w 508730"/>
                  <a:gd name="connsiteY7" fmla="*/ 398907 h 476154"/>
                  <a:gd name="connsiteX8" fmla="*/ 120872 w 508730"/>
                  <a:gd name="connsiteY8" fmla="*/ 473583 h 476154"/>
                  <a:gd name="connsiteX9" fmla="*/ 103822 w 508730"/>
                  <a:gd name="connsiteY9" fmla="*/ 449675 h 476154"/>
                  <a:gd name="connsiteX10" fmla="*/ 125539 w 508730"/>
                  <a:gd name="connsiteY10" fmla="*/ 310896 h 476154"/>
                  <a:gd name="connsiteX11" fmla="*/ 0 w 508730"/>
                  <a:gd name="connsiteY11" fmla="*/ 186023 h 476154"/>
                  <a:gd name="connsiteX12" fmla="*/ 2858 w 508730"/>
                  <a:gd name="connsiteY12" fmla="*/ 153734 h 476154"/>
                  <a:gd name="connsiteX13" fmla="*/ 166688 w 508730"/>
                  <a:gd name="connsiteY13" fmla="*/ 159544 h 476154"/>
                  <a:gd name="connsiteX14" fmla="*/ 242602 w 508730"/>
                  <a:gd name="connsiteY14" fmla="*/ 0 h 476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8730" h="476154">
                    <a:moveTo>
                      <a:pt x="242602" y="0"/>
                    </a:moveTo>
                    <a:lnTo>
                      <a:pt x="323088" y="157258"/>
                    </a:lnTo>
                    <a:lnTo>
                      <a:pt x="508730" y="146304"/>
                    </a:lnTo>
                    <a:lnTo>
                      <a:pt x="502444" y="189548"/>
                    </a:lnTo>
                    <a:lnTo>
                      <a:pt x="384524" y="314420"/>
                    </a:lnTo>
                    <a:lnTo>
                      <a:pt x="416433" y="445008"/>
                    </a:lnTo>
                    <a:lnTo>
                      <a:pt x="400717" y="476155"/>
                    </a:lnTo>
                    <a:lnTo>
                      <a:pt x="248412" y="398907"/>
                    </a:lnTo>
                    <a:lnTo>
                      <a:pt x="120872" y="473583"/>
                    </a:lnTo>
                    <a:lnTo>
                      <a:pt x="103822" y="449675"/>
                    </a:lnTo>
                    <a:lnTo>
                      <a:pt x="125539" y="310896"/>
                    </a:lnTo>
                    <a:lnTo>
                      <a:pt x="0" y="186023"/>
                    </a:lnTo>
                    <a:lnTo>
                      <a:pt x="2858" y="153734"/>
                    </a:lnTo>
                    <a:lnTo>
                      <a:pt x="166688" y="159544"/>
                    </a:lnTo>
                    <a:lnTo>
                      <a:pt x="242602" y="0"/>
                    </a:lnTo>
                    <a:close/>
                  </a:path>
                </a:pathLst>
              </a:custGeom>
              <a:grpFill/>
              <a:ln w="9525" cap="flat">
                <a:noFill/>
                <a:prstDash val="solid"/>
                <a:miter/>
              </a:ln>
            </p:spPr>
            <p:txBody>
              <a:bodyPr rtlCol="0" anchor="ctr"/>
              <a:lstStyle/>
              <a:p>
                <a:endParaRPr lang="zh-CN" altLang="en-US"/>
              </a:p>
            </p:txBody>
          </p:sp>
          <p:sp>
            <p:nvSpPr>
              <p:cNvPr id="169" name="任意多边形: 形状 168">
                <a:extLst>
                  <a:ext uri="{FF2B5EF4-FFF2-40B4-BE49-F238E27FC236}">
                    <a16:creationId xmlns:a16="http://schemas.microsoft.com/office/drawing/2014/main" id="{348D9659-B659-3CBB-ED85-035FA86A32C1}"/>
                  </a:ext>
                </a:extLst>
              </p:cNvPr>
              <p:cNvSpPr/>
              <p:nvPr/>
            </p:nvSpPr>
            <p:spPr>
              <a:xfrm>
                <a:off x="2848458" y="1217833"/>
                <a:ext cx="508730" cy="476154"/>
              </a:xfrm>
              <a:custGeom>
                <a:avLst/>
                <a:gdLst>
                  <a:gd name="connsiteX0" fmla="*/ 242602 w 508730"/>
                  <a:gd name="connsiteY0" fmla="*/ 0 h 476154"/>
                  <a:gd name="connsiteX1" fmla="*/ 323088 w 508730"/>
                  <a:gd name="connsiteY1" fmla="*/ 157258 h 476154"/>
                  <a:gd name="connsiteX2" fmla="*/ 508730 w 508730"/>
                  <a:gd name="connsiteY2" fmla="*/ 146304 h 476154"/>
                  <a:gd name="connsiteX3" fmla="*/ 502444 w 508730"/>
                  <a:gd name="connsiteY3" fmla="*/ 189548 h 476154"/>
                  <a:gd name="connsiteX4" fmla="*/ 384524 w 508730"/>
                  <a:gd name="connsiteY4" fmla="*/ 314420 h 476154"/>
                  <a:gd name="connsiteX5" fmla="*/ 416433 w 508730"/>
                  <a:gd name="connsiteY5" fmla="*/ 445008 h 476154"/>
                  <a:gd name="connsiteX6" fmla="*/ 400717 w 508730"/>
                  <a:gd name="connsiteY6" fmla="*/ 476155 h 476154"/>
                  <a:gd name="connsiteX7" fmla="*/ 248412 w 508730"/>
                  <a:gd name="connsiteY7" fmla="*/ 398907 h 476154"/>
                  <a:gd name="connsiteX8" fmla="*/ 120872 w 508730"/>
                  <a:gd name="connsiteY8" fmla="*/ 473583 h 476154"/>
                  <a:gd name="connsiteX9" fmla="*/ 103822 w 508730"/>
                  <a:gd name="connsiteY9" fmla="*/ 449675 h 476154"/>
                  <a:gd name="connsiteX10" fmla="*/ 125539 w 508730"/>
                  <a:gd name="connsiteY10" fmla="*/ 310896 h 476154"/>
                  <a:gd name="connsiteX11" fmla="*/ 0 w 508730"/>
                  <a:gd name="connsiteY11" fmla="*/ 186023 h 476154"/>
                  <a:gd name="connsiteX12" fmla="*/ 2858 w 508730"/>
                  <a:gd name="connsiteY12" fmla="*/ 153734 h 476154"/>
                  <a:gd name="connsiteX13" fmla="*/ 166688 w 508730"/>
                  <a:gd name="connsiteY13" fmla="*/ 159544 h 476154"/>
                  <a:gd name="connsiteX14" fmla="*/ 242602 w 508730"/>
                  <a:gd name="connsiteY14" fmla="*/ 0 h 476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8730" h="476154">
                    <a:moveTo>
                      <a:pt x="242602" y="0"/>
                    </a:moveTo>
                    <a:lnTo>
                      <a:pt x="323088" y="157258"/>
                    </a:lnTo>
                    <a:lnTo>
                      <a:pt x="508730" y="146304"/>
                    </a:lnTo>
                    <a:lnTo>
                      <a:pt x="502444" y="189548"/>
                    </a:lnTo>
                    <a:lnTo>
                      <a:pt x="384524" y="314420"/>
                    </a:lnTo>
                    <a:lnTo>
                      <a:pt x="416433" y="445008"/>
                    </a:lnTo>
                    <a:lnTo>
                      <a:pt x="400717" y="476155"/>
                    </a:lnTo>
                    <a:lnTo>
                      <a:pt x="248412" y="398907"/>
                    </a:lnTo>
                    <a:lnTo>
                      <a:pt x="120872" y="473583"/>
                    </a:lnTo>
                    <a:lnTo>
                      <a:pt x="103822" y="449675"/>
                    </a:lnTo>
                    <a:lnTo>
                      <a:pt x="125539" y="310896"/>
                    </a:lnTo>
                    <a:lnTo>
                      <a:pt x="0" y="186023"/>
                    </a:lnTo>
                    <a:lnTo>
                      <a:pt x="2858" y="153734"/>
                    </a:lnTo>
                    <a:lnTo>
                      <a:pt x="166688" y="159544"/>
                    </a:lnTo>
                    <a:lnTo>
                      <a:pt x="242602" y="0"/>
                    </a:lnTo>
                    <a:close/>
                  </a:path>
                </a:pathLst>
              </a:custGeom>
              <a:grpFill/>
              <a:ln w="9525" cap="flat">
                <a:noFill/>
                <a:prstDash val="solid"/>
                <a:miter/>
              </a:ln>
            </p:spPr>
            <p:txBody>
              <a:bodyPr rtlCol="0" anchor="ctr"/>
              <a:lstStyle/>
              <a:p>
                <a:endParaRPr lang="zh-CN" altLang="en-US"/>
              </a:p>
            </p:txBody>
          </p:sp>
          <p:sp>
            <p:nvSpPr>
              <p:cNvPr id="170" name="任意多边形: 形状 169">
                <a:extLst>
                  <a:ext uri="{FF2B5EF4-FFF2-40B4-BE49-F238E27FC236}">
                    <a16:creationId xmlns:a16="http://schemas.microsoft.com/office/drawing/2014/main" id="{D4709DA6-9F8F-AC2B-2B16-7FF096D22BCF}"/>
                  </a:ext>
                </a:extLst>
              </p:cNvPr>
              <p:cNvSpPr/>
              <p:nvPr/>
            </p:nvSpPr>
            <p:spPr>
              <a:xfrm>
                <a:off x="2851316" y="1184115"/>
                <a:ext cx="505872" cy="483393"/>
              </a:xfrm>
              <a:custGeom>
                <a:avLst/>
                <a:gdLst>
                  <a:gd name="connsiteX0" fmla="*/ 250222 w 505872"/>
                  <a:gd name="connsiteY0" fmla="*/ 0 h 483393"/>
                  <a:gd name="connsiteX1" fmla="*/ 330708 w 505872"/>
                  <a:gd name="connsiteY1" fmla="*/ 157163 h 483393"/>
                  <a:gd name="connsiteX2" fmla="*/ 505873 w 505872"/>
                  <a:gd name="connsiteY2" fmla="*/ 180022 h 483393"/>
                  <a:gd name="connsiteX3" fmla="*/ 381190 w 505872"/>
                  <a:gd name="connsiteY3" fmla="*/ 305181 h 483393"/>
                  <a:gd name="connsiteX4" fmla="*/ 413575 w 505872"/>
                  <a:gd name="connsiteY4" fmla="*/ 478726 h 483393"/>
                  <a:gd name="connsiteX5" fmla="*/ 256127 w 505872"/>
                  <a:gd name="connsiteY5" fmla="*/ 398907 h 483393"/>
                  <a:gd name="connsiteX6" fmla="*/ 100965 w 505872"/>
                  <a:gd name="connsiteY6" fmla="*/ 483394 h 483393"/>
                  <a:gd name="connsiteX7" fmla="*/ 128302 w 505872"/>
                  <a:gd name="connsiteY7" fmla="*/ 308896 h 483393"/>
                  <a:gd name="connsiteX8" fmla="*/ 0 w 505872"/>
                  <a:gd name="connsiteY8" fmla="*/ 187452 h 483393"/>
                  <a:gd name="connsiteX9" fmla="*/ 174403 w 505872"/>
                  <a:gd name="connsiteY9" fmla="*/ 159448 h 483393"/>
                  <a:gd name="connsiteX10" fmla="*/ 250222 w 505872"/>
                  <a:gd name="connsiteY10" fmla="*/ 0 h 4833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05872" h="483393">
                    <a:moveTo>
                      <a:pt x="250222" y="0"/>
                    </a:moveTo>
                    <a:lnTo>
                      <a:pt x="330708" y="157163"/>
                    </a:lnTo>
                    <a:lnTo>
                      <a:pt x="505873" y="180022"/>
                    </a:lnTo>
                    <a:lnTo>
                      <a:pt x="381190" y="305181"/>
                    </a:lnTo>
                    <a:lnTo>
                      <a:pt x="413575" y="478726"/>
                    </a:lnTo>
                    <a:lnTo>
                      <a:pt x="256127" y="398907"/>
                    </a:lnTo>
                    <a:lnTo>
                      <a:pt x="100965" y="483394"/>
                    </a:lnTo>
                    <a:lnTo>
                      <a:pt x="128302" y="308896"/>
                    </a:lnTo>
                    <a:lnTo>
                      <a:pt x="0" y="187452"/>
                    </a:lnTo>
                    <a:lnTo>
                      <a:pt x="174403" y="159448"/>
                    </a:lnTo>
                    <a:lnTo>
                      <a:pt x="250222" y="0"/>
                    </a:lnTo>
                    <a:close/>
                  </a:path>
                </a:pathLst>
              </a:custGeom>
              <a:grpFill/>
              <a:ln w="9525" cap="flat">
                <a:noFill/>
                <a:prstDash val="solid"/>
                <a:miter/>
              </a:ln>
            </p:spPr>
            <p:txBody>
              <a:bodyPr rtlCol="0" anchor="ctr"/>
              <a:lstStyle/>
              <a:p>
                <a:endParaRPr lang="zh-CN" altLang="en-US"/>
              </a:p>
            </p:txBody>
          </p:sp>
        </p:grpSp>
        <p:grpSp>
          <p:nvGrpSpPr>
            <p:cNvPr id="159" name="图形 2">
              <a:extLst>
                <a:ext uri="{FF2B5EF4-FFF2-40B4-BE49-F238E27FC236}">
                  <a16:creationId xmlns:a16="http://schemas.microsoft.com/office/drawing/2014/main" id="{192B0CAD-41D9-7B0E-2B3E-2A07A4ACD8DA}"/>
                </a:ext>
              </a:extLst>
            </p:cNvPr>
            <p:cNvGrpSpPr/>
            <p:nvPr/>
          </p:nvGrpSpPr>
          <p:grpSpPr>
            <a:xfrm rot="20441722">
              <a:off x="2569554" y="2800236"/>
              <a:ext cx="219220" cy="226352"/>
              <a:chOff x="3694659" y="2678111"/>
              <a:chExt cx="229370" cy="227690"/>
            </a:xfrm>
          </p:grpSpPr>
          <p:sp>
            <p:nvSpPr>
              <p:cNvPr id="160" name="任意多边形: 形状 159">
                <a:extLst>
                  <a:ext uri="{FF2B5EF4-FFF2-40B4-BE49-F238E27FC236}">
                    <a16:creationId xmlns:a16="http://schemas.microsoft.com/office/drawing/2014/main" id="{8537BAAD-BD16-10EA-1E25-9CE9A7EDA2D9}"/>
                  </a:ext>
                </a:extLst>
              </p:cNvPr>
              <p:cNvSpPr/>
              <p:nvPr/>
            </p:nvSpPr>
            <p:spPr>
              <a:xfrm>
                <a:off x="3694659" y="2678111"/>
                <a:ext cx="229370" cy="227690"/>
              </a:xfrm>
              <a:custGeom>
                <a:avLst/>
                <a:gdLst>
                  <a:gd name="connsiteX0" fmla="*/ 3524 w 229370"/>
                  <a:gd name="connsiteY0" fmla="*/ 667 h 227690"/>
                  <a:gd name="connsiteX1" fmla="*/ 3524 w 229370"/>
                  <a:gd name="connsiteY1" fmla="*/ 5048 h 227690"/>
                  <a:gd name="connsiteX2" fmla="*/ 3524 w 229370"/>
                  <a:gd name="connsiteY2" fmla="*/ 17240 h 227690"/>
                  <a:gd name="connsiteX3" fmla="*/ 4096 w 229370"/>
                  <a:gd name="connsiteY3" fmla="*/ 63056 h 227690"/>
                  <a:gd name="connsiteX4" fmla="*/ 5239 w 229370"/>
                  <a:gd name="connsiteY4" fmla="*/ 224981 h 227690"/>
                  <a:gd name="connsiteX5" fmla="*/ 3048 w 229370"/>
                  <a:gd name="connsiteY5" fmla="*/ 222790 h 227690"/>
                  <a:gd name="connsiteX6" fmla="*/ 227171 w 229370"/>
                  <a:gd name="connsiteY6" fmla="*/ 222790 h 227690"/>
                  <a:gd name="connsiteX7" fmla="*/ 224695 w 229370"/>
                  <a:gd name="connsiteY7" fmla="*/ 225171 h 227690"/>
                  <a:gd name="connsiteX8" fmla="*/ 224695 w 229370"/>
                  <a:gd name="connsiteY8" fmla="*/ 225171 h 227690"/>
                  <a:gd name="connsiteX9" fmla="*/ 224695 w 229370"/>
                  <a:gd name="connsiteY9" fmla="*/ 194691 h 227690"/>
                  <a:gd name="connsiteX10" fmla="*/ 224695 w 229370"/>
                  <a:gd name="connsiteY10" fmla="*/ 164783 h 227690"/>
                  <a:gd name="connsiteX11" fmla="*/ 224695 w 229370"/>
                  <a:gd name="connsiteY11" fmla="*/ 106775 h 227690"/>
                  <a:gd name="connsiteX12" fmla="*/ 224695 w 229370"/>
                  <a:gd name="connsiteY12" fmla="*/ 1048 h 227690"/>
                  <a:gd name="connsiteX13" fmla="*/ 226790 w 229370"/>
                  <a:gd name="connsiteY13" fmla="*/ 3239 h 227690"/>
                  <a:gd name="connsiteX14" fmla="*/ 64865 w 229370"/>
                  <a:gd name="connsiteY14" fmla="*/ 2096 h 227690"/>
                  <a:gd name="connsiteX15" fmla="*/ 19050 w 229370"/>
                  <a:gd name="connsiteY15" fmla="*/ 1619 h 227690"/>
                  <a:gd name="connsiteX16" fmla="*/ 6858 w 229370"/>
                  <a:gd name="connsiteY16" fmla="*/ 1619 h 227690"/>
                  <a:gd name="connsiteX17" fmla="*/ 2477 w 229370"/>
                  <a:gd name="connsiteY17" fmla="*/ 1619 h 227690"/>
                  <a:gd name="connsiteX18" fmla="*/ 6382 w 229370"/>
                  <a:gd name="connsiteY18" fmla="*/ 1619 h 227690"/>
                  <a:gd name="connsiteX19" fmla="*/ 18193 w 229370"/>
                  <a:gd name="connsiteY19" fmla="*/ 1619 h 227690"/>
                  <a:gd name="connsiteX20" fmla="*/ 63437 w 229370"/>
                  <a:gd name="connsiteY20" fmla="*/ 1048 h 227690"/>
                  <a:gd name="connsiteX21" fmla="*/ 226600 w 229370"/>
                  <a:gd name="connsiteY21" fmla="*/ 0 h 227690"/>
                  <a:gd name="connsiteX22" fmla="*/ 228790 w 229370"/>
                  <a:gd name="connsiteY22" fmla="*/ 0 h 227690"/>
                  <a:gd name="connsiteX23" fmla="*/ 228790 w 229370"/>
                  <a:gd name="connsiteY23" fmla="*/ 2096 h 227690"/>
                  <a:gd name="connsiteX24" fmla="*/ 228790 w 229370"/>
                  <a:gd name="connsiteY24" fmla="*/ 107823 h 227690"/>
                  <a:gd name="connsiteX25" fmla="*/ 228790 w 229370"/>
                  <a:gd name="connsiteY25" fmla="*/ 225076 h 227690"/>
                  <a:gd name="connsiteX26" fmla="*/ 228790 w 229370"/>
                  <a:gd name="connsiteY26" fmla="*/ 225076 h 227690"/>
                  <a:gd name="connsiteX27" fmla="*/ 226314 w 229370"/>
                  <a:gd name="connsiteY27" fmla="*/ 227648 h 227690"/>
                  <a:gd name="connsiteX28" fmla="*/ 2191 w 229370"/>
                  <a:gd name="connsiteY28" fmla="*/ 227648 h 227690"/>
                  <a:gd name="connsiteX29" fmla="*/ 0 w 229370"/>
                  <a:gd name="connsiteY29" fmla="*/ 227648 h 227690"/>
                  <a:gd name="connsiteX30" fmla="*/ 0 w 229370"/>
                  <a:gd name="connsiteY30" fmla="*/ 225076 h 227690"/>
                  <a:gd name="connsiteX31" fmla="*/ 1048 w 229370"/>
                  <a:gd name="connsiteY31" fmla="*/ 61913 h 227690"/>
                  <a:gd name="connsiteX32" fmla="*/ 1619 w 229370"/>
                  <a:gd name="connsiteY32" fmla="*/ 16574 h 227690"/>
                  <a:gd name="connsiteX33" fmla="*/ 1619 w 229370"/>
                  <a:gd name="connsiteY33" fmla="*/ 4763 h 227690"/>
                  <a:gd name="connsiteX34" fmla="*/ 3524 w 229370"/>
                  <a:gd name="connsiteY34" fmla="*/ 667 h 227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29370" h="227690">
                    <a:moveTo>
                      <a:pt x="3524" y="667"/>
                    </a:moveTo>
                    <a:cubicBezTo>
                      <a:pt x="3629" y="2124"/>
                      <a:pt x="3629" y="3591"/>
                      <a:pt x="3524" y="5048"/>
                    </a:cubicBezTo>
                    <a:cubicBezTo>
                      <a:pt x="3524" y="8192"/>
                      <a:pt x="3524" y="12192"/>
                      <a:pt x="3524" y="17240"/>
                    </a:cubicBezTo>
                    <a:cubicBezTo>
                      <a:pt x="3524" y="28289"/>
                      <a:pt x="3524" y="43625"/>
                      <a:pt x="4096" y="63056"/>
                    </a:cubicBezTo>
                    <a:cubicBezTo>
                      <a:pt x="4096" y="102584"/>
                      <a:pt x="4763" y="158306"/>
                      <a:pt x="5239" y="224981"/>
                    </a:cubicBezTo>
                    <a:lnTo>
                      <a:pt x="3048" y="222790"/>
                    </a:lnTo>
                    <a:lnTo>
                      <a:pt x="227171" y="222790"/>
                    </a:lnTo>
                    <a:cubicBezTo>
                      <a:pt x="227743" y="222218"/>
                      <a:pt x="222504" y="227457"/>
                      <a:pt x="224695" y="225171"/>
                    </a:cubicBezTo>
                    <a:lnTo>
                      <a:pt x="224695" y="225171"/>
                    </a:lnTo>
                    <a:lnTo>
                      <a:pt x="224695" y="194691"/>
                    </a:lnTo>
                    <a:cubicBezTo>
                      <a:pt x="224695" y="184690"/>
                      <a:pt x="224695" y="174689"/>
                      <a:pt x="224695" y="164783"/>
                    </a:cubicBezTo>
                    <a:lnTo>
                      <a:pt x="224695" y="106775"/>
                    </a:lnTo>
                    <a:cubicBezTo>
                      <a:pt x="224695" y="69247"/>
                      <a:pt x="224695" y="33719"/>
                      <a:pt x="224695" y="1048"/>
                    </a:cubicBezTo>
                    <a:lnTo>
                      <a:pt x="226790" y="3239"/>
                    </a:lnTo>
                    <a:lnTo>
                      <a:pt x="64865" y="2096"/>
                    </a:lnTo>
                    <a:lnTo>
                      <a:pt x="19050" y="1619"/>
                    </a:lnTo>
                    <a:lnTo>
                      <a:pt x="6858" y="1619"/>
                    </a:lnTo>
                    <a:lnTo>
                      <a:pt x="2477" y="1619"/>
                    </a:lnTo>
                    <a:lnTo>
                      <a:pt x="6382" y="1619"/>
                    </a:lnTo>
                    <a:lnTo>
                      <a:pt x="18193" y="1619"/>
                    </a:lnTo>
                    <a:lnTo>
                      <a:pt x="63437" y="1048"/>
                    </a:lnTo>
                    <a:lnTo>
                      <a:pt x="226600" y="0"/>
                    </a:lnTo>
                    <a:lnTo>
                      <a:pt x="228790" y="0"/>
                    </a:lnTo>
                    <a:lnTo>
                      <a:pt x="228790" y="2096"/>
                    </a:lnTo>
                    <a:cubicBezTo>
                      <a:pt x="228790" y="34766"/>
                      <a:pt x="228790" y="70295"/>
                      <a:pt x="228790" y="107823"/>
                    </a:cubicBezTo>
                    <a:lnTo>
                      <a:pt x="228790" y="225076"/>
                    </a:lnTo>
                    <a:lnTo>
                      <a:pt x="228790" y="225076"/>
                    </a:lnTo>
                    <a:cubicBezTo>
                      <a:pt x="231077" y="222885"/>
                      <a:pt x="225838" y="228219"/>
                      <a:pt x="226314" y="227648"/>
                    </a:cubicBezTo>
                    <a:lnTo>
                      <a:pt x="2191" y="227648"/>
                    </a:lnTo>
                    <a:lnTo>
                      <a:pt x="0" y="227648"/>
                    </a:lnTo>
                    <a:lnTo>
                      <a:pt x="0" y="225076"/>
                    </a:lnTo>
                    <a:cubicBezTo>
                      <a:pt x="0" y="157829"/>
                      <a:pt x="762" y="101727"/>
                      <a:pt x="1048" y="61913"/>
                    </a:cubicBezTo>
                    <a:cubicBezTo>
                      <a:pt x="1048" y="42863"/>
                      <a:pt x="1048" y="27432"/>
                      <a:pt x="1619" y="16574"/>
                    </a:cubicBezTo>
                    <a:cubicBezTo>
                      <a:pt x="1619" y="11716"/>
                      <a:pt x="1619" y="7811"/>
                      <a:pt x="1619" y="4763"/>
                    </a:cubicBezTo>
                    <a:cubicBezTo>
                      <a:pt x="2067" y="3315"/>
                      <a:pt x="2705" y="1943"/>
                      <a:pt x="3524" y="667"/>
                    </a:cubicBezTo>
                    <a:close/>
                  </a:path>
                </a:pathLst>
              </a:custGeom>
              <a:solidFill>
                <a:srgbClr val="263238"/>
              </a:solidFill>
              <a:ln w="9525" cap="flat">
                <a:noFill/>
                <a:prstDash val="solid"/>
                <a:miter/>
              </a:ln>
            </p:spPr>
            <p:txBody>
              <a:bodyPr rtlCol="0" anchor="ctr"/>
              <a:lstStyle/>
              <a:p>
                <a:endParaRPr lang="zh-CN" altLang="en-US"/>
              </a:p>
            </p:txBody>
          </p:sp>
          <p:sp>
            <p:nvSpPr>
              <p:cNvPr id="161" name="任意多边形: 形状 160">
                <a:extLst>
                  <a:ext uri="{FF2B5EF4-FFF2-40B4-BE49-F238E27FC236}">
                    <a16:creationId xmlns:a16="http://schemas.microsoft.com/office/drawing/2014/main" id="{9AE165B3-0DC1-04AA-CB70-2C1B07506AC6}"/>
                  </a:ext>
                </a:extLst>
              </p:cNvPr>
              <p:cNvSpPr/>
              <p:nvPr/>
            </p:nvSpPr>
            <p:spPr>
              <a:xfrm>
                <a:off x="3740632" y="2715719"/>
                <a:ext cx="157720" cy="131556"/>
              </a:xfrm>
              <a:custGeom>
                <a:avLst/>
                <a:gdLst>
                  <a:gd name="connsiteX0" fmla="*/ 157482 w 157720"/>
                  <a:gd name="connsiteY0" fmla="*/ 111 h 131556"/>
                  <a:gd name="connsiteX1" fmla="*/ 90140 w 157720"/>
                  <a:gd name="connsiteY1" fmla="*/ 97171 h 131556"/>
                  <a:gd name="connsiteX2" fmla="*/ 66899 w 157720"/>
                  <a:gd name="connsiteY2" fmla="*/ 125746 h 131556"/>
                  <a:gd name="connsiteX3" fmla="*/ 62136 w 157720"/>
                  <a:gd name="connsiteY3" fmla="*/ 131556 h 131556"/>
                  <a:gd name="connsiteX4" fmla="*/ 56802 w 157720"/>
                  <a:gd name="connsiteY4" fmla="*/ 126698 h 131556"/>
                  <a:gd name="connsiteX5" fmla="*/ 129 w 157720"/>
                  <a:gd name="connsiteY5" fmla="*/ 68500 h 131556"/>
                  <a:gd name="connsiteX6" fmla="*/ 66042 w 157720"/>
                  <a:gd name="connsiteY6" fmla="*/ 116125 h 131556"/>
                  <a:gd name="connsiteX7" fmla="*/ 55850 w 157720"/>
                  <a:gd name="connsiteY7" fmla="*/ 117078 h 131556"/>
                  <a:gd name="connsiteX8" fmla="*/ 78519 w 157720"/>
                  <a:gd name="connsiteY8" fmla="*/ 87932 h 131556"/>
                  <a:gd name="connsiteX9" fmla="*/ 157482 w 157720"/>
                  <a:gd name="connsiteY9" fmla="*/ 111 h 131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7720" h="131556">
                    <a:moveTo>
                      <a:pt x="157482" y="111"/>
                    </a:moveTo>
                    <a:cubicBezTo>
                      <a:pt x="160720" y="2683"/>
                      <a:pt x="130621" y="46117"/>
                      <a:pt x="90140" y="97171"/>
                    </a:cubicBezTo>
                    <a:cubicBezTo>
                      <a:pt x="82139" y="107362"/>
                      <a:pt x="74233" y="117078"/>
                      <a:pt x="66899" y="125746"/>
                    </a:cubicBezTo>
                    <a:lnTo>
                      <a:pt x="62136" y="131556"/>
                    </a:lnTo>
                    <a:lnTo>
                      <a:pt x="56802" y="126698"/>
                    </a:lnTo>
                    <a:cubicBezTo>
                      <a:pt x="21751" y="95171"/>
                      <a:pt x="-1967" y="70977"/>
                      <a:pt x="129" y="68500"/>
                    </a:cubicBezTo>
                    <a:cubicBezTo>
                      <a:pt x="2224" y="66024"/>
                      <a:pt x="29751" y="86027"/>
                      <a:pt x="66042" y="116125"/>
                    </a:cubicBezTo>
                    <a:lnTo>
                      <a:pt x="55850" y="117078"/>
                    </a:lnTo>
                    <a:cubicBezTo>
                      <a:pt x="62803" y="107553"/>
                      <a:pt x="70423" y="98028"/>
                      <a:pt x="78519" y="87932"/>
                    </a:cubicBezTo>
                    <a:cubicBezTo>
                      <a:pt x="118905" y="36878"/>
                      <a:pt x="154338" y="-2365"/>
                      <a:pt x="157482" y="111"/>
                    </a:cubicBezTo>
                    <a:close/>
                  </a:path>
                </a:pathLst>
              </a:custGeom>
              <a:solidFill>
                <a:schemeClr val="accent2"/>
              </a:solidFill>
              <a:ln w="9525" cap="flat">
                <a:noFill/>
                <a:prstDash val="solid"/>
                <a:miter/>
              </a:ln>
            </p:spPr>
            <p:txBody>
              <a:bodyPr rtlCol="0" anchor="ctr"/>
              <a:lstStyle/>
              <a:p>
                <a:endParaRPr lang="zh-CN" altLang="en-US"/>
              </a:p>
            </p:txBody>
          </p:sp>
        </p:grpSp>
      </p:grpSp>
    </p:spTree>
    <p:extLst>
      <p:ext uri="{BB962C8B-B14F-4D97-AF65-F5344CB8AC3E}">
        <p14:creationId xmlns:p14="http://schemas.microsoft.com/office/powerpoint/2010/main" val="3300565402"/>
      </p:ext>
    </p:extLst>
  </p:cSld>
  <p:clrMapOvr>
    <a:masterClrMapping/>
  </p:clrMapOvr>
  <p:extLst>
    <p:ext uri="{DCECCB84-F9BA-43D5-87BE-67443E8EF086}">
      <p15:sldGuideLst xmlns:p15="http://schemas.microsoft.com/office/powerpoint/2012/main">
        <p15:guide id="1" orient="horz" pos="2160">
          <p15:clr>
            <a:srgbClr val="FBAE40"/>
          </p15:clr>
        </p15:guide>
        <p15:guide id="4" pos="415">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仅标题">
    <p:spTree>
      <p:nvGrpSpPr>
        <p:cNvPr id="1" name=""/>
        <p:cNvGrpSpPr/>
        <p:nvPr/>
      </p:nvGrpSpPr>
      <p:grpSpPr>
        <a:xfrm>
          <a:off x="0" y="0"/>
          <a:ext cx="0" cy="0"/>
          <a:chOff x="0" y="0"/>
          <a:chExt cx="0" cy="0"/>
        </a:xfrm>
      </p:grpSpPr>
      <p:grpSp>
        <p:nvGrpSpPr>
          <p:cNvPr id="13" name="组合 12">
            <a:extLst>
              <a:ext uri="{FF2B5EF4-FFF2-40B4-BE49-F238E27FC236}">
                <a16:creationId xmlns:a16="http://schemas.microsoft.com/office/drawing/2014/main" id="{1ED5460A-9EFD-1936-B5EE-7F81962EC15D}"/>
              </a:ext>
            </a:extLst>
          </p:cNvPr>
          <p:cNvGrpSpPr/>
          <p:nvPr userDrawn="1"/>
        </p:nvGrpSpPr>
        <p:grpSpPr>
          <a:xfrm>
            <a:off x="-2" y="6059154"/>
            <a:ext cx="12192002" cy="798846"/>
            <a:chOff x="-1" y="2460269"/>
            <a:chExt cx="12192002" cy="4066556"/>
          </a:xfrm>
        </p:grpSpPr>
        <p:sp>
          <p:nvSpPr>
            <p:cNvPr id="14" name="任意多边形: 形状 13">
              <a:extLst>
                <a:ext uri="{FF2B5EF4-FFF2-40B4-BE49-F238E27FC236}">
                  <a16:creationId xmlns:a16="http://schemas.microsoft.com/office/drawing/2014/main" id="{732D9B0A-094A-9FCC-5CA0-BEB20D328DE9}"/>
                </a:ext>
              </a:extLst>
            </p:cNvPr>
            <p:cNvSpPr/>
            <p:nvPr userDrawn="1"/>
          </p:nvSpPr>
          <p:spPr>
            <a:xfrm>
              <a:off x="-1" y="2460269"/>
              <a:ext cx="12192000" cy="3176953"/>
            </a:xfrm>
            <a:custGeom>
              <a:avLst/>
              <a:gdLst>
                <a:gd name="connsiteX0" fmla="*/ 10298330 w 12192000"/>
                <a:gd name="connsiteY0" fmla="*/ 835 h 3176954"/>
                <a:gd name="connsiteX1" fmla="*/ 12143762 w 12192000"/>
                <a:gd name="connsiteY1" fmla="*/ 858477 h 3176954"/>
                <a:gd name="connsiteX2" fmla="*/ 12192000 w 12192000"/>
                <a:gd name="connsiteY2" fmla="*/ 885805 h 3176954"/>
                <a:gd name="connsiteX3" fmla="*/ 12192000 w 12192000"/>
                <a:gd name="connsiteY3" fmla="*/ 3176954 h 3176954"/>
                <a:gd name="connsiteX4" fmla="*/ 0 w 12192000"/>
                <a:gd name="connsiteY4" fmla="*/ 3176954 h 3176954"/>
                <a:gd name="connsiteX5" fmla="*/ 0 w 12192000"/>
                <a:gd name="connsiteY5" fmla="*/ 591857 h 3176954"/>
                <a:gd name="connsiteX6" fmla="*/ 17630 w 12192000"/>
                <a:gd name="connsiteY6" fmla="*/ 596285 h 3176954"/>
                <a:gd name="connsiteX7" fmla="*/ 2556409 w 12192000"/>
                <a:gd name="connsiteY7" fmla="*/ 1251224 h 3176954"/>
                <a:gd name="connsiteX8" fmla="*/ 5250822 w 12192000"/>
                <a:gd name="connsiteY8" fmla="*/ 488809 h 3176954"/>
                <a:gd name="connsiteX9" fmla="*/ 7398595 w 12192000"/>
                <a:gd name="connsiteY9" fmla="*/ 1331520 h 3176954"/>
                <a:gd name="connsiteX10" fmla="*/ 10143687 w 12192000"/>
                <a:gd name="connsiteY10" fmla="*/ 2824 h 3176954"/>
                <a:gd name="connsiteX11" fmla="*/ 10298330 w 12192000"/>
                <a:gd name="connsiteY11" fmla="*/ 835 h 3176954"/>
                <a:gd name="connsiteX0" fmla="*/ 10298330 w 12192000"/>
                <a:gd name="connsiteY0" fmla="*/ 835 h 3176954"/>
                <a:gd name="connsiteX1" fmla="*/ 12143762 w 12192000"/>
                <a:gd name="connsiteY1" fmla="*/ 858477 h 3176954"/>
                <a:gd name="connsiteX2" fmla="*/ 12192000 w 12192000"/>
                <a:gd name="connsiteY2" fmla="*/ 885805 h 3176954"/>
                <a:gd name="connsiteX3" fmla="*/ 12192000 w 12192000"/>
                <a:gd name="connsiteY3" fmla="*/ 3176954 h 3176954"/>
                <a:gd name="connsiteX4" fmla="*/ 0 w 12192000"/>
                <a:gd name="connsiteY4" fmla="*/ 3176954 h 3176954"/>
                <a:gd name="connsiteX5" fmla="*/ 0 w 12192000"/>
                <a:gd name="connsiteY5" fmla="*/ 591857 h 3176954"/>
                <a:gd name="connsiteX6" fmla="*/ 17630 w 12192000"/>
                <a:gd name="connsiteY6" fmla="*/ 596285 h 3176954"/>
                <a:gd name="connsiteX7" fmla="*/ 2556409 w 12192000"/>
                <a:gd name="connsiteY7" fmla="*/ 1628358 h 3176954"/>
                <a:gd name="connsiteX8" fmla="*/ 5250822 w 12192000"/>
                <a:gd name="connsiteY8" fmla="*/ 488809 h 3176954"/>
                <a:gd name="connsiteX9" fmla="*/ 7398595 w 12192000"/>
                <a:gd name="connsiteY9" fmla="*/ 1331520 h 3176954"/>
                <a:gd name="connsiteX10" fmla="*/ 10143687 w 12192000"/>
                <a:gd name="connsiteY10" fmla="*/ 2824 h 3176954"/>
                <a:gd name="connsiteX11" fmla="*/ 10298330 w 12192000"/>
                <a:gd name="connsiteY11" fmla="*/ 835 h 3176954"/>
                <a:gd name="connsiteX0" fmla="*/ 10298330 w 12192000"/>
                <a:gd name="connsiteY0" fmla="*/ 835 h 3176954"/>
                <a:gd name="connsiteX1" fmla="*/ 12143762 w 12192000"/>
                <a:gd name="connsiteY1" fmla="*/ 858477 h 3176954"/>
                <a:gd name="connsiteX2" fmla="*/ 12192000 w 12192000"/>
                <a:gd name="connsiteY2" fmla="*/ 885805 h 3176954"/>
                <a:gd name="connsiteX3" fmla="*/ 12192000 w 12192000"/>
                <a:gd name="connsiteY3" fmla="*/ 3176954 h 3176954"/>
                <a:gd name="connsiteX4" fmla="*/ 0 w 12192000"/>
                <a:gd name="connsiteY4" fmla="*/ 3176954 h 3176954"/>
                <a:gd name="connsiteX5" fmla="*/ 0 w 12192000"/>
                <a:gd name="connsiteY5" fmla="*/ 591857 h 3176954"/>
                <a:gd name="connsiteX6" fmla="*/ 17630 w 12192000"/>
                <a:gd name="connsiteY6" fmla="*/ 596285 h 3176954"/>
                <a:gd name="connsiteX7" fmla="*/ 2556409 w 12192000"/>
                <a:gd name="connsiteY7" fmla="*/ 1628358 h 3176954"/>
                <a:gd name="connsiteX8" fmla="*/ 5250822 w 12192000"/>
                <a:gd name="connsiteY8" fmla="*/ 488809 h 3176954"/>
                <a:gd name="connsiteX9" fmla="*/ 7398595 w 12192000"/>
                <a:gd name="connsiteY9" fmla="*/ 1331520 h 3176954"/>
                <a:gd name="connsiteX10" fmla="*/ 10143687 w 12192000"/>
                <a:gd name="connsiteY10" fmla="*/ 2824 h 3176954"/>
                <a:gd name="connsiteX11" fmla="*/ 10298330 w 12192000"/>
                <a:gd name="connsiteY11" fmla="*/ 835 h 3176954"/>
                <a:gd name="connsiteX0" fmla="*/ 10298330 w 12192000"/>
                <a:gd name="connsiteY0" fmla="*/ 835 h 3176954"/>
                <a:gd name="connsiteX1" fmla="*/ 12143762 w 12192000"/>
                <a:gd name="connsiteY1" fmla="*/ 858477 h 3176954"/>
                <a:gd name="connsiteX2" fmla="*/ 12192000 w 12192000"/>
                <a:gd name="connsiteY2" fmla="*/ 885805 h 3176954"/>
                <a:gd name="connsiteX3" fmla="*/ 12192000 w 12192000"/>
                <a:gd name="connsiteY3" fmla="*/ 3176954 h 3176954"/>
                <a:gd name="connsiteX4" fmla="*/ 0 w 12192000"/>
                <a:gd name="connsiteY4" fmla="*/ 3176954 h 3176954"/>
                <a:gd name="connsiteX5" fmla="*/ 0 w 12192000"/>
                <a:gd name="connsiteY5" fmla="*/ 591857 h 3176954"/>
                <a:gd name="connsiteX6" fmla="*/ 17630 w 12192000"/>
                <a:gd name="connsiteY6" fmla="*/ 596285 h 3176954"/>
                <a:gd name="connsiteX7" fmla="*/ 2556409 w 12192000"/>
                <a:gd name="connsiteY7" fmla="*/ 1628358 h 3176954"/>
                <a:gd name="connsiteX8" fmla="*/ 5250822 w 12192000"/>
                <a:gd name="connsiteY8" fmla="*/ 488809 h 3176954"/>
                <a:gd name="connsiteX9" fmla="*/ 7398595 w 12192000"/>
                <a:gd name="connsiteY9" fmla="*/ 1331520 h 3176954"/>
                <a:gd name="connsiteX10" fmla="*/ 10143687 w 12192000"/>
                <a:gd name="connsiteY10" fmla="*/ 2824 h 3176954"/>
                <a:gd name="connsiteX11" fmla="*/ 10298330 w 12192000"/>
                <a:gd name="connsiteY11" fmla="*/ 835 h 3176954"/>
                <a:gd name="connsiteX0" fmla="*/ 10298330 w 12192000"/>
                <a:gd name="connsiteY0" fmla="*/ 835 h 3176954"/>
                <a:gd name="connsiteX1" fmla="*/ 12143762 w 12192000"/>
                <a:gd name="connsiteY1" fmla="*/ 858477 h 3176954"/>
                <a:gd name="connsiteX2" fmla="*/ 12192000 w 12192000"/>
                <a:gd name="connsiteY2" fmla="*/ 885805 h 3176954"/>
                <a:gd name="connsiteX3" fmla="*/ 12192000 w 12192000"/>
                <a:gd name="connsiteY3" fmla="*/ 3176954 h 3176954"/>
                <a:gd name="connsiteX4" fmla="*/ 0 w 12192000"/>
                <a:gd name="connsiteY4" fmla="*/ 3176954 h 3176954"/>
                <a:gd name="connsiteX5" fmla="*/ 0 w 12192000"/>
                <a:gd name="connsiteY5" fmla="*/ 591857 h 3176954"/>
                <a:gd name="connsiteX6" fmla="*/ 17630 w 12192000"/>
                <a:gd name="connsiteY6" fmla="*/ 596285 h 3176954"/>
                <a:gd name="connsiteX7" fmla="*/ 2556409 w 12192000"/>
                <a:gd name="connsiteY7" fmla="*/ 1628358 h 3176954"/>
                <a:gd name="connsiteX8" fmla="*/ 5250822 w 12192000"/>
                <a:gd name="connsiteY8" fmla="*/ 488809 h 3176954"/>
                <a:gd name="connsiteX9" fmla="*/ 7398595 w 12192000"/>
                <a:gd name="connsiteY9" fmla="*/ 1331520 h 3176954"/>
                <a:gd name="connsiteX10" fmla="*/ 10143687 w 12192000"/>
                <a:gd name="connsiteY10" fmla="*/ 2824 h 3176954"/>
                <a:gd name="connsiteX11" fmla="*/ 10298330 w 12192000"/>
                <a:gd name="connsiteY11" fmla="*/ 835 h 3176954"/>
                <a:gd name="connsiteX0" fmla="*/ 10298330 w 12192000"/>
                <a:gd name="connsiteY0" fmla="*/ 835 h 3176954"/>
                <a:gd name="connsiteX1" fmla="*/ 12143762 w 12192000"/>
                <a:gd name="connsiteY1" fmla="*/ 858477 h 3176954"/>
                <a:gd name="connsiteX2" fmla="*/ 12192000 w 12192000"/>
                <a:gd name="connsiteY2" fmla="*/ 885805 h 3176954"/>
                <a:gd name="connsiteX3" fmla="*/ 12192000 w 12192000"/>
                <a:gd name="connsiteY3" fmla="*/ 3176954 h 3176954"/>
                <a:gd name="connsiteX4" fmla="*/ 0 w 12192000"/>
                <a:gd name="connsiteY4" fmla="*/ 3176954 h 3176954"/>
                <a:gd name="connsiteX5" fmla="*/ 0 w 12192000"/>
                <a:gd name="connsiteY5" fmla="*/ 591857 h 3176954"/>
                <a:gd name="connsiteX6" fmla="*/ 17630 w 12192000"/>
                <a:gd name="connsiteY6" fmla="*/ 596285 h 3176954"/>
                <a:gd name="connsiteX7" fmla="*/ 2556409 w 12192000"/>
                <a:gd name="connsiteY7" fmla="*/ 1628358 h 3176954"/>
                <a:gd name="connsiteX8" fmla="*/ 5250822 w 12192000"/>
                <a:gd name="connsiteY8" fmla="*/ 865946 h 3176954"/>
                <a:gd name="connsiteX9" fmla="*/ 7398595 w 12192000"/>
                <a:gd name="connsiteY9" fmla="*/ 1331520 h 3176954"/>
                <a:gd name="connsiteX10" fmla="*/ 10143687 w 12192000"/>
                <a:gd name="connsiteY10" fmla="*/ 2824 h 3176954"/>
                <a:gd name="connsiteX11" fmla="*/ 10298330 w 12192000"/>
                <a:gd name="connsiteY11" fmla="*/ 835 h 3176954"/>
                <a:gd name="connsiteX0" fmla="*/ 10298330 w 12192000"/>
                <a:gd name="connsiteY0" fmla="*/ 835 h 3176954"/>
                <a:gd name="connsiteX1" fmla="*/ 12143762 w 12192000"/>
                <a:gd name="connsiteY1" fmla="*/ 858477 h 3176954"/>
                <a:gd name="connsiteX2" fmla="*/ 12192000 w 12192000"/>
                <a:gd name="connsiteY2" fmla="*/ 885805 h 3176954"/>
                <a:gd name="connsiteX3" fmla="*/ 12192000 w 12192000"/>
                <a:gd name="connsiteY3" fmla="*/ 3176954 h 3176954"/>
                <a:gd name="connsiteX4" fmla="*/ 0 w 12192000"/>
                <a:gd name="connsiteY4" fmla="*/ 3176954 h 3176954"/>
                <a:gd name="connsiteX5" fmla="*/ 0 w 12192000"/>
                <a:gd name="connsiteY5" fmla="*/ 591857 h 3176954"/>
                <a:gd name="connsiteX6" fmla="*/ 17630 w 12192000"/>
                <a:gd name="connsiteY6" fmla="*/ 596285 h 3176954"/>
                <a:gd name="connsiteX7" fmla="*/ 2556409 w 12192000"/>
                <a:gd name="connsiteY7" fmla="*/ 1628358 h 3176954"/>
                <a:gd name="connsiteX8" fmla="*/ 5250822 w 12192000"/>
                <a:gd name="connsiteY8" fmla="*/ 865946 h 3176954"/>
                <a:gd name="connsiteX9" fmla="*/ 7398595 w 12192000"/>
                <a:gd name="connsiteY9" fmla="*/ 1331520 h 3176954"/>
                <a:gd name="connsiteX10" fmla="*/ 10143687 w 12192000"/>
                <a:gd name="connsiteY10" fmla="*/ 2824 h 3176954"/>
                <a:gd name="connsiteX11" fmla="*/ 10298330 w 12192000"/>
                <a:gd name="connsiteY11" fmla="*/ 835 h 3176954"/>
                <a:gd name="connsiteX0" fmla="*/ 10298330 w 12192000"/>
                <a:gd name="connsiteY0" fmla="*/ 835 h 3176954"/>
                <a:gd name="connsiteX1" fmla="*/ 12143762 w 12192000"/>
                <a:gd name="connsiteY1" fmla="*/ 858477 h 3176954"/>
                <a:gd name="connsiteX2" fmla="*/ 12192000 w 12192000"/>
                <a:gd name="connsiteY2" fmla="*/ 885805 h 3176954"/>
                <a:gd name="connsiteX3" fmla="*/ 12192000 w 12192000"/>
                <a:gd name="connsiteY3" fmla="*/ 3176954 h 3176954"/>
                <a:gd name="connsiteX4" fmla="*/ 0 w 12192000"/>
                <a:gd name="connsiteY4" fmla="*/ 3176954 h 3176954"/>
                <a:gd name="connsiteX5" fmla="*/ 0 w 12192000"/>
                <a:gd name="connsiteY5" fmla="*/ 591857 h 3176954"/>
                <a:gd name="connsiteX6" fmla="*/ 17630 w 12192000"/>
                <a:gd name="connsiteY6" fmla="*/ 596285 h 3176954"/>
                <a:gd name="connsiteX7" fmla="*/ 2556409 w 12192000"/>
                <a:gd name="connsiteY7" fmla="*/ 1628358 h 3176954"/>
                <a:gd name="connsiteX8" fmla="*/ 5250822 w 12192000"/>
                <a:gd name="connsiteY8" fmla="*/ 865946 h 3176954"/>
                <a:gd name="connsiteX9" fmla="*/ 7398595 w 12192000"/>
                <a:gd name="connsiteY9" fmla="*/ 1331520 h 3176954"/>
                <a:gd name="connsiteX10" fmla="*/ 10143687 w 12192000"/>
                <a:gd name="connsiteY10" fmla="*/ 2824 h 3176954"/>
                <a:gd name="connsiteX11" fmla="*/ 10298330 w 12192000"/>
                <a:gd name="connsiteY11" fmla="*/ 835 h 3176954"/>
                <a:gd name="connsiteX0" fmla="*/ 10298330 w 12192000"/>
                <a:gd name="connsiteY0" fmla="*/ 835 h 3176954"/>
                <a:gd name="connsiteX1" fmla="*/ 12143762 w 12192000"/>
                <a:gd name="connsiteY1" fmla="*/ 858477 h 3176954"/>
                <a:gd name="connsiteX2" fmla="*/ 12192000 w 12192000"/>
                <a:gd name="connsiteY2" fmla="*/ 885805 h 3176954"/>
                <a:gd name="connsiteX3" fmla="*/ 12192000 w 12192000"/>
                <a:gd name="connsiteY3" fmla="*/ 3176954 h 3176954"/>
                <a:gd name="connsiteX4" fmla="*/ 0 w 12192000"/>
                <a:gd name="connsiteY4" fmla="*/ 3176954 h 3176954"/>
                <a:gd name="connsiteX5" fmla="*/ 0 w 12192000"/>
                <a:gd name="connsiteY5" fmla="*/ 591857 h 3176954"/>
                <a:gd name="connsiteX6" fmla="*/ 17630 w 12192000"/>
                <a:gd name="connsiteY6" fmla="*/ 596285 h 3176954"/>
                <a:gd name="connsiteX7" fmla="*/ 2556409 w 12192000"/>
                <a:gd name="connsiteY7" fmla="*/ 1628358 h 3176954"/>
                <a:gd name="connsiteX8" fmla="*/ 5250822 w 12192000"/>
                <a:gd name="connsiteY8" fmla="*/ 865946 h 3176954"/>
                <a:gd name="connsiteX9" fmla="*/ 7398595 w 12192000"/>
                <a:gd name="connsiteY9" fmla="*/ 1331520 h 3176954"/>
                <a:gd name="connsiteX10" fmla="*/ 10143687 w 12192000"/>
                <a:gd name="connsiteY10" fmla="*/ 2824 h 3176954"/>
                <a:gd name="connsiteX11" fmla="*/ 10298330 w 12192000"/>
                <a:gd name="connsiteY11" fmla="*/ 835 h 3176954"/>
                <a:gd name="connsiteX0" fmla="*/ 10298330 w 12192000"/>
                <a:gd name="connsiteY0" fmla="*/ 835 h 3176954"/>
                <a:gd name="connsiteX1" fmla="*/ 12143762 w 12192000"/>
                <a:gd name="connsiteY1" fmla="*/ 858477 h 3176954"/>
                <a:gd name="connsiteX2" fmla="*/ 12192000 w 12192000"/>
                <a:gd name="connsiteY2" fmla="*/ 885805 h 3176954"/>
                <a:gd name="connsiteX3" fmla="*/ 12192000 w 12192000"/>
                <a:gd name="connsiteY3" fmla="*/ 3176954 h 3176954"/>
                <a:gd name="connsiteX4" fmla="*/ 0 w 12192000"/>
                <a:gd name="connsiteY4" fmla="*/ 3176954 h 3176954"/>
                <a:gd name="connsiteX5" fmla="*/ 0 w 12192000"/>
                <a:gd name="connsiteY5" fmla="*/ 591857 h 3176954"/>
                <a:gd name="connsiteX6" fmla="*/ 17630 w 12192000"/>
                <a:gd name="connsiteY6" fmla="*/ 596285 h 3176954"/>
                <a:gd name="connsiteX7" fmla="*/ 2556409 w 12192000"/>
                <a:gd name="connsiteY7" fmla="*/ 1628358 h 3176954"/>
                <a:gd name="connsiteX8" fmla="*/ 5250822 w 12192000"/>
                <a:gd name="connsiteY8" fmla="*/ 1172298 h 3176954"/>
                <a:gd name="connsiteX9" fmla="*/ 7398595 w 12192000"/>
                <a:gd name="connsiteY9" fmla="*/ 1331520 h 3176954"/>
                <a:gd name="connsiteX10" fmla="*/ 10143687 w 12192000"/>
                <a:gd name="connsiteY10" fmla="*/ 2824 h 3176954"/>
                <a:gd name="connsiteX11" fmla="*/ 10298330 w 12192000"/>
                <a:gd name="connsiteY11" fmla="*/ 835 h 3176954"/>
                <a:gd name="connsiteX0" fmla="*/ 10298330 w 12192000"/>
                <a:gd name="connsiteY0" fmla="*/ 835 h 3176954"/>
                <a:gd name="connsiteX1" fmla="*/ 12143762 w 12192000"/>
                <a:gd name="connsiteY1" fmla="*/ 858477 h 3176954"/>
                <a:gd name="connsiteX2" fmla="*/ 12192000 w 12192000"/>
                <a:gd name="connsiteY2" fmla="*/ 885805 h 3176954"/>
                <a:gd name="connsiteX3" fmla="*/ 12192000 w 12192000"/>
                <a:gd name="connsiteY3" fmla="*/ 3176954 h 3176954"/>
                <a:gd name="connsiteX4" fmla="*/ 0 w 12192000"/>
                <a:gd name="connsiteY4" fmla="*/ 3176954 h 3176954"/>
                <a:gd name="connsiteX5" fmla="*/ 0 w 12192000"/>
                <a:gd name="connsiteY5" fmla="*/ 591857 h 3176954"/>
                <a:gd name="connsiteX6" fmla="*/ 17630 w 12192000"/>
                <a:gd name="connsiteY6" fmla="*/ 596285 h 3176954"/>
                <a:gd name="connsiteX7" fmla="*/ 2556409 w 12192000"/>
                <a:gd name="connsiteY7" fmla="*/ 1628358 h 3176954"/>
                <a:gd name="connsiteX8" fmla="*/ 5235582 w 12192000"/>
                <a:gd name="connsiteY8" fmla="*/ 1360821 h 3176954"/>
                <a:gd name="connsiteX9" fmla="*/ 7398595 w 12192000"/>
                <a:gd name="connsiteY9" fmla="*/ 1331520 h 3176954"/>
                <a:gd name="connsiteX10" fmla="*/ 10143687 w 12192000"/>
                <a:gd name="connsiteY10" fmla="*/ 2824 h 3176954"/>
                <a:gd name="connsiteX11" fmla="*/ 10298330 w 12192000"/>
                <a:gd name="connsiteY11" fmla="*/ 835 h 3176954"/>
                <a:gd name="connsiteX0" fmla="*/ 10298330 w 12192000"/>
                <a:gd name="connsiteY0" fmla="*/ 835 h 3176954"/>
                <a:gd name="connsiteX1" fmla="*/ 12143762 w 12192000"/>
                <a:gd name="connsiteY1" fmla="*/ 858477 h 3176954"/>
                <a:gd name="connsiteX2" fmla="*/ 12192000 w 12192000"/>
                <a:gd name="connsiteY2" fmla="*/ 885805 h 3176954"/>
                <a:gd name="connsiteX3" fmla="*/ 12192000 w 12192000"/>
                <a:gd name="connsiteY3" fmla="*/ 3176954 h 3176954"/>
                <a:gd name="connsiteX4" fmla="*/ 0 w 12192000"/>
                <a:gd name="connsiteY4" fmla="*/ 3176954 h 3176954"/>
                <a:gd name="connsiteX5" fmla="*/ 0 w 12192000"/>
                <a:gd name="connsiteY5" fmla="*/ 591857 h 3176954"/>
                <a:gd name="connsiteX6" fmla="*/ 17630 w 12192000"/>
                <a:gd name="connsiteY6" fmla="*/ 596285 h 3176954"/>
                <a:gd name="connsiteX7" fmla="*/ 2556409 w 12192000"/>
                <a:gd name="connsiteY7" fmla="*/ 1628358 h 3176954"/>
                <a:gd name="connsiteX8" fmla="*/ 5235582 w 12192000"/>
                <a:gd name="connsiteY8" fmla="*/ 1360821 h 3176954"/>
                <a:gd name="connsiteX9" fmla="*/ 7398595 w 12192000"/>
                <a:gd name="connsiteY9" fmla="*/ 1331520 h 3176954"/>
                <a:gd name="connsiteX10" fmla="*/ 10143687 w 12192000"/>
                <a:gd name="connsiteY10" fmla="*/ 2824 h 3176954"/>
                <a:gd name="connsiteX11" fmla="*/ 10298330 w 12192000"/>
                <a:gd name="connsiteY11" fmla="*/ 835 h 3176954"/>
                <a:gd name="connsiteX0" fmla="*/ 10298330 w 12192000"/>
                <a:gd name="connsiteY0" fmla="*/ 835 h 3176954"/>
                <a:gd name="connsiteX1" fmla="*/ 12143762 w 12192000"/>
                <a:gd name="connsiteY1" fmla="*/ 858477 h 3176954"/>
                <a:gd name="connsiteX2" fmla="*/ 12192000 w 12192000"/>
                <a:gd name="connsiteY2" fmla="*/ 885805 h 3176954"/>
                <a:gd name="connsiteX3" fmla="*/ 12192000 w 12192000"/>
                <a:gd name="connsiteY3" fmla="*/ 3176954 h 3176954"/>
                <a:gd name="connsiteX4" fmla="*/ 0 w 12192000"/>
                <a:gd name="connsiteY4" fmla="*/ 3176954 h 3176954"/>
                <a:gd name="connsiteX5" fmla="*/ 0 w 12192000"/>
                <a:gd name="connsiteY5" fmla="*/ 591857 h 3176954"/>
                <a:gd name="connsiteX6" fmla="*/ 17630 w 12192000"/>
                <a:gd name="connsiteY6" fmla="*/ 596285 h 3176954"/>
                <a:gd name="connsiteX7" fmla="*/ 2556409 w 12192000"/>
                <a:gd name="connsiteY7" fmla="*/ 1628358 h 3176954"/>
                <a:gd name="connsiteX8" fmla="*/ 5230502 w 12192000"/>
                <a:gd name="connsiteY8" fmla="*/ 1502213 h 3176954"/>
                <a:gd name="connsiteX9" fmla="*/ 7398595 w 12192000"/>
                <a:gd name="connsiteY9" fmla="*/ 1331520 h 3176954"/>
                <a:gd name="connsiteX10" fmla="*/ 10143687 w 12192000"/>
                <a:gd name="connsiteY10" fmla="*/ 2824 h 3176954"/>
                <a:gd name="connsiteX11" fmla="*/ 10298330 w 12192000"/>
                <a:gd name="connsiteY11" fmla="*/ 835 h 3176954"/>
                <a:gd name="connsiteX0" fmla="*/ 10298330 w 12192000"/>
                <a:gd name="connsiteY0" fmla="*/ 835 h 3176954"/>
                <a:gd name="connsiteX1" fmla="*/ 12143762 w 12192000"/>
                <a:gd name="connsiteY1" fmla="*/ 858477 h 3176954"/>
                <a:gd name="connsiteX2" fmla="*/ 12192000 w 12192000"/>
                <a:gd name="connsiteY2" fmla="*/ 885805 h 3176954"/>
                <a:gd name="connsiteX3" fmla="*/ 12192000 w 12192000"/>
                <a:gd name="connsiteY3" fmla="*/ 3176954 h 3176954"/>
                <a:gd name="connsiteX4" fmla="*/ 0 w 12192000"/>
                <a:gd name="connsiteY4" fmla="*/ 3176954 h 3176954"/>
                <a:gd name="connsiteX5" fmla="*/ 0 w 12192000"/>
                <a:gd name="connsiteY5" fmla="*/ 591857 h 3176954"/>
                <a:gd name="connsiteX6" fmla="*/ 17630 w 12192000"/>
                <a:gd name="connsiteY6" fmla="*/ 596285 h 3176954"/>
                <a:gd name="connsiteX7" fmla="*/ 2556409 w 12192000"/>
                <a:gd name="connsiteY7" fmla="*/ 1628358 h 3176954"/>
                <a:gd name="connsiteX8" fmla="*/ 5230502 w 12192000"/>
                <a:gd name="connsiteY8" fmla="*/ 1502213 h 3176954"/>
                <a:gd name="connsiteX9" fmla="*/ 7398595 w 12192000"/>
                <a:gd name="connsiteY9" fmla="*/ 1331520 h 3176954"/>
                <a:gd name="connsiteX10" fmla="*/ 10143687 w 12192000"/>
                <a:gd name="connsiteY10" fmla="*/ 2824 h 3176954"/>
                <a:gd name="connsiteX11" fmla="*/ 10298330 w 12192000"/>
                <a:gd name="connsiteY11" fmla="*/ 835 h 3176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3176954">
                  <a:moveTo>
                    <a:pt x="10298330" y="835"/>
                  </a:moveTo>
                  <a:cubicBezTo>
                    <a:pt x="10957594" y="21359"/>
                    <a:pt x="11402753" y="417050"/>
                    <a:pt x="12143762" y="858477"/>
                  </a:cubicBezTo>
                  <a:lnTo>
                    <a:pt x="12192000" y="885805"/>
                  </a:lnTo>
                  <a:lnTo>
                    <a:pt x="12192000" y="3176954"/>
                  </a:lnTo>
                  <a:lnTo>
                    <a:pt x="0" y="3176954"/>
                  </a:lnTo>
                  <a:lnTo>
                    <a:pt x="0" y="591857"/>
                  </a:lnTo>
                  <a:lnTo>
                    <a:pt x="17630" y="596285"/>
                  </a:lnTo>
                  <a:cubicBezTo>
                    <a:pt x="583002" y="766169"/>
                    <a:pt x="1827517" y="2045098"/>
                    <a:pt x="2556409" y="1628358"/>
                  </a:cubicBezTo>
                  <a:cubicBezTo>
                    <a:pt x="4131251" y="460935"/>
                    <a:pt x="4366176" y="1118056"/>
                    <a:pt x="5230502" y="1502213"/>
                  </a:cubicBezTo>
                  <a:cubicBezTo>
                    <a:pt x="6094828" y="1886370"/>
                    <a:pt x="6583117" y="1412517"/>
                    <a:pt x="7398595" y="1331520"/>
                  </a:cubicBezTo>
                  <a:cubicBezTo>
                    <a:pt x="8214074" y="1250523"/>
                    <a:pt x="9296631" y="49827"/>
                    <a:pt x="10143687" y="2824"/>
                  </a:cubicBezTo>
                  <a:cubicBezTo>
                    <a:pt x="10196628" y="-114"/>
                    <a:pt x="10248101" y="-728"/>
                    <a:pt x="10298330" y="835"/>
                  </a:cubicBezTo>
                  <a:close/>
                </a:path>
              </a:pathLst>
            </a:custGeom>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5" name="任意多边形: 形状 14">
              <a:extLst>
                <a:ext uri="{FF2B5EF4-FFF2-40B4-BE49-F238E27FC236}">
                  <a16:creationId xmlns:a16="http://schemas.microsoft.com/office/drawing/2014/main" id="{6071B67E-FE9D-D62B-A468-351F79621262}"/>
                </a:ext>
              </a:extLst>
            </p:cNvPr>
            <p:cNvSpPr/>
            <p:nvPr userDrawn="1"/>
          </p:nvSpPr>
          <p:spPr>
            <a:xfrm>
              <a:off x="1" y="4324592"/>
              <a:ext cx="12192000" cy="2202233"/>
            </a:xfrm>
            <a:custGeom>
              <a:avLst/>
              <a:gdLst>
                <a:gd name="connsiteX0" fmla="*/ 6784434 w 12192000"/>
                <a:gd name="connsiteY0" fmla="*/ 561 h 2441555"/>
                <a:gd name="connsiteX1" fmla="*/ 10239043 w 12192000"/>
                <a:gd name="connsiteY1" fmla="*/ 968421 h 2441555"/>
                <a:gd name="connsiteX2" fmla="*/ 12042877 w 12192000"/>
                <a:gd name="connsiteY2" fmla="*/ 285088 h 2441555"/>
                <a:gd name="connsiteX3" fmla="*/ 12192000 w 12192000"/>
                <a:gd name="connsiteY3" fmla="*/ 239326 h 2441555"/>
                <a:gd name="connsiteX4" fmla="*/ 12192000 w 12192000"/>
                <a:gd name="connsiteY4" fmla="*/ 2441555 h 2441555"/>
                <a:gd name="connsiteX5" fmla="*/ 0 w 12192000"/>
                <a:gd name="connsiteY5" fmla="*/ 2441555 h 2441555"/>
                <a:gd name="connsiteX6" fmla="*/ 0 w 12192000"/>
                <a:gd name="connsiteY6" fmla="*/ 845936 h 2441555"/>
                <a:gd name="connsiteX7" fmla="*/ 9799 w 12192000"/>
                <a:gd name="connsiteY7" fmla="*/ 842093 h 2441555"/>
                <a:gd name="connsiteX8" fmla="*/ 4096707 w 12192000"/>
                <a:gd name="connsiteY8" fmla="*/ 1131645 h 2441555"/>
                <a:gd name="connsiteX9" fmla="*/ 6784434 w 12192000"/>
                <a:gd name="connsiteY9" fmla="*/ 561 h 2441555"/>
                <a:gd name="connsiteX0" fmla="*/ 6784434 w 12192000"/>
                <a:gd name="connsiteY0" fmla="*/ 561 h 2441555"/>
                <a:gd name="connsiteX1" fmla="*/ 10239043 w 12192000"/>
                <a:gd name="connsiteY1" fmla="*/ 968421 h 2441555"/>
                <a:gd name="connsiteX2" fmla="*/ 12042877 w 12192000"/>
                <a:gd name="connsiteY2" fmla="*/ 285088 h 2441555"/>
                <a:gd name="connsiteX3" fmla="*/ 12192000 w 12192000"/>
                <a:gd name="connsiteY3" fmla="*/ 239326 h 2441555"/>
                <a:gd name="connsiteX4" fmla="*/ 12192000 w 12192000"/>
                <a:gd name="connsiteY4" fmla="*/ 2441555 h 2441555"/>
                <a:gd name="connsiteX5" fmla="*/ 0 w 12192000"/>
                <a:gd name="connsiteY5" fmla="*/ 2441555 h 2441555"/>
                <a:gd name="connsiteX6" fmla="*/ 0 w 12192000"/>
                <a:gd name="connsiteY6" fmla="*/ 845936 h 2441555"/>
                <a:gd name="connsiteX7" fmla="*/ 9799 w 12192000"/>
                <a:gd name="connsiteY7" fmla="*/ 842093 h 2441555"/>
                <a:gd name="connsiteX8" fmla="*/ 4096707 w 12192000"/>
                <a:gd name="connsiteY8" fmla="*/ 1131645 h 2441555"/>
                <a:gd name="connsiteX9" fmla="*/ 6784434 w 12192000"/>
                <a:gd name="connsiteY9" fmla="*/ 561 h 2441555"/>
                <a:gd name="connsiteX0" fmla="*/ 6784434 w 12192000"/>
                <a:gd name="connsiteY0" fmla="*/ 62942 h 2202232"/>
                <a:gd name="connsiteX1" fmla="*/ 10239043 w 12192000"/>
                <a:gd name="connsiteY1" fmla="*/ 729098 h 2202232"/>
                <a:gd name="connsiteX2" fmla="*/ 12042877 w 12192000"/>
                <a:gd name="connsiteY2" fmla="*/ 45765 h 2202232"/>
                <a:gd name="connsiteX3" fmla="*/ 12192000 w 12192000"/>
                <a:gd name="connsiteY3" fmla="*/ 3 h 2202232"/>
                <a:gd name="connsiteX4" fmla="*/ 12192000 w 12192000"/>
                <a:gd name="connsiteY4" fmla="*/ 2202232 h 2202232"/>
                <a:gd name="connsiteX5" fmla="*/ 0 w 12192000"/>
                <a:gd name="connsiteY5" fmla="*/ 2202232 h 2202232"/>
                <a:gd name="connsiteX6" fmla="*/ 0 w 12192000"/>
                <a:gd name="connsiteY6" fmla="*/ 606613 h 2202232"/>
                <a:gd name="connsiteX7" fmla="*/ 9799 w 12192000"/>
                <a:gd name="connsiteY7" fmla="*/ 602770 h 2202232"/>
                <a:gd name="connsiteX8" fmla="*/ 4096707 w 12192000"/>
                <a:gd name="connsiteY8" fmla="*/ 892322 h 2202232"/>
                <a:gd name="connsiteX9" fmla="*/ 6784434 w 12192000"/>
                <a:gd name="connsiteY9" fmla="*/ 62942 h 2202232"/>
                <a:gd name="connsiteX0" fmla="*/ 6784434 w 12192000"/>
                <a:gd name="connsiteY0" fmla="*/ 62942 h 2202232"/>
                <a:gd name="connsiteX1" fmla="*/ 10239043 w 12192000"/>
                <a:gd name="connsiteY1" fmla="*/ 729098 h 2202232"/>
                <a:gd name="connsiteX2" fmla="*/ 12042877 w 12192000"/>
                <a:gd name="connsiteY2" fmla="*/ 45765 h 2202232"/>
                <a:gd name="connsiteX3" fmla="*/ 12192000 w 12192000"/>
                <a:gd name="connsiteY3" fmla="*/ 3 h 2202232"/>
                <a:gd name="connsiteX4" fmla="*/ 12192000 w 12192000"/>
                <a:gd name="connsiteY4" fmla="*/ 2202232 h 2202232"/>
                <a:gd name="connsiteX5" fmla="*/ 0 w 12192000"/>
                <a:gd name="connsiteY5" fmla="*/ 2202232 h 2202232"/>
                <a:gd name="connsiteX6" fmla="*/ 0 w 12192000"/>
                <a:gd name="connsiteY6" fmla="*/ 606613 h 2202232"/>
                <a:gd name="connsiteX7" fmla="*/ 9799 w 12192000"/>
                <a:gd name="connsiteY7" fmla="*/ 602770 h 2202232"/>
                <a:gd name="connsiteX8" fmla="*/ 4096707 w 12192000"/>
                <a:gd name="connsiteY8" fmla="*/ 892322 h 2202232"/>
                <a:gd name="connsiteX9" fmla="*/ 6784434 w 12192000"/>
                <a:gd name="connsiteY9" fmla="*/ 62942 h 2202232"/>
                <a:gd name="connsiteX0" fmla="*/ 6784434 w 12192000"/>
                <a:gd name="connsiteY0" fmla="*/ 62942 h 2202232"/>
                <a:gd name="connsiteX1" fmla="*/ 10239043 w 12192000"/>
                <a:gd name="connsiteY1" fmla="*/ 729098 h 2202232"/>
                <a:gd name="connsiteX2" fmla="*/ 12042877 w 12192000"/>
                <a:gd name="connsiteY2" fmla="*/ 45765 h 2202232"/>
                <a:gd name="connsiteX3" fmla="*/ 12192000 w 12192000"/>
                <a:gd name="connsiteY3" fmla="*/ 3 h 2202232"/>
                <a:gd name="connsiteX4" fmla="*/ 12192000 w 12192000"/>
                <a:gd name="connsiteY4" fmla="*/ 2202232 h 2202232"/>
                <a:gd name="connsiteX5" fmla="*/ 0 w 12192000"/>
                <a:gd name="connsiteY5" fmla="*/ 2202232 h 2202232"/>
                <a:gd name="connsiteX6" fmla="*/ 0 w 12192000"/>
                <a:gd name="connsiteY6" fmla="*/ 606613 h 2202232"/>
                <a:gd name="connsiteX7" fmla="*/ 9799 w 12192000"/>
                <a:gd name="connsiteY7" fmla="*/ 602770 h 2202232"/>
                <a:gd name="connsiteX8" fmla="*/ 4096707 w 12192000"/>
                <a:gd name="connsiteY8" fmla="*/ 892322 h 2202232"/>
                <a:gd name="connsiteX9" fmla="*/ 6784434 w 12192000"/>
                <a:gd name="connsiteY9" fmla="*/ 62942 h 2202232"/>
                <a:gd name="connsiteX0" fmla="*/ 6784434 w 12192000"/>
                <a:gd name="connsiteY0" fmla="*/ 62942 h 2202232"/>
                <a:gd name="connsiteX1" fmla="*/ 10239043 w 12192000"/>
                <a:gd name="connsiteY1" fmla="*/ 1106225 h 2202232"/>
                <a:gd name="connsiteX2" fmla="*/ 12042877 w 12192000"/>
                <a:gd name="connsiteY2" fmla="*/ 45765 h 2202232"/>
                <a:gd name="connsiteX3" fmla="*/ 12192000 w 12192000"/>
                <a:gd name="connsiteY3" fmla="*/ 3 h 2202232"/>
                <a:gd name="connsiteX4" fmla="*/ 12192000 w 12192000"/>
                <a:gd name="connsiteY4" fmla="*/ 2202232 h 2202232"/>
                <a:gd name="connsiteX5" fmla="*/ 0 w 12192000"/>
                <a:gd name="connsiteY5" fmla="*/ 2202232 h 2202232"/>
                <a:gd name="connsiteX6" fmla="*/ 0 w 12192000"/>
                <a:gd name="connsiteY6" fmla="*/ 606613 h 2202232"/>
                <a:gd name="connsiteX7" fmla="*/ 9799 w 12192000"/>
                <a:gd name="connsiteY7" fmla="*/ 602770 h 2202232"/>
                <a:gd name="connsiteX8" fmla="*/ 4096707 w 12192000"/>
                <a:gd name="connsiteY8" fmla="*/ 892322 h 2202232"/>
                <a:gd name="connsiteX9" fmla="*/ 6784434 w 12192000"/>
                <a:gd name="connsiteY9" fmla="*/ 62942 h 2202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2202232">
                  <a:moveTo>
                    <a:pt x="6784434" y="62942"/>
                  </a:moveTo>
                  <a:cubicBezTo>
                    <a:pt x="7808157" y="98593"/>
                    <a:pt x="9362636" y="1109088"/>
                    <a:pt x="10239043" y="1106225"/>
                  </a:cubicBezTo>
                  <a:cubicBezTo>
                    <a:pt x="11115450" y="1103362"/>
                    <a:pt x="11338971" y="290839"/>
                    <a:pt x="12042877" y="45765"/>
                  </a:cubicBezTo>
                  <a:lnTo>
                    <a:pt x="12192000" y="3"/>
                  </a:lnTo>
                  <a:lnTo>
                    <a:pt x="12192000" y="2202232"/>
                  </a:lnTo>
                  <a:lnTo>
                    <a:pt x="0" y="2202232"/>
                  </a:lnTo>
                  <a:lnTo>
                    <a:pt x="0" y="606613"/>
                  </a:lnTo>
                  <a:lnTo>
                    <a:pt x="9799" y="602770"/>
                  </a:lnTo>
                  <a:cubicBezTo>
                    <a:pt x="2502408" y="-323284"/>
                    <a:pt x="2944329" y="1510290"/>
                    <a:pt x="4096707" y="892322"/>
                  </a:cubicBezTo>
                  <a:cubicBezTo>
                    <a:pt x="5313565" y="715881"/>
                    <a:pt x="5760711" y="27292"/>
                    <a:pt x="6784434" y="62942"/>
                  </a:cubicBezTo>
                  <a:close/>
                </a:path>
              </a:pathLst>
            </a:cu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Tree>
    <p:extLst>
      <p:ext uri="{BB962C8B-B14F-4D97-AF65-F5344CB8AC3E}">
        <p14:creationId xmlns:p14="http://schemas.microsoft.com/office/powerpoint/2010/main" val="3988981431"/>
      </p:ext>
    </p:extLst>
  </p:cSld>
  <p:clrMapOvr>
    <a:masterClrMapping/>
  </p:clrMapOvr>
  <p:extLst>
    <p:ext uri="{DCECCB84-F9BA-43D5-87BE-67443E8EF086}">
      <p15:sldGuideLst xmlns:p15="http://schemas.microsoft.com/office/powerpoint/2012/main">
        <p15:guide id="1" orient="horz" pos="2160">
          <p15:clr>
            <a:srgbClr val="FBAE40"/>
          </p15:clr>
        </p15:guide>
        <p15:guide id="2" orient="horz" pos="640">
          <p15:clr>
            <a:srgbClr val="FBAE40"/>
          </p15:clr>
        </p15:guide>
        <p15:guide id="3" pos="3863" userDrawn="1">
          <p15:clr>
            <a:srgbClr val="FBAE40"/>
          </p15:clr>
        </p15:guide>
        <p15:guide id="4" pos="415">
          <p15:clr>
            <a:srgbClr val="FBAE40"/>
          </p15:clr>
        </p15:guide>
        <p15:guide id="5" pos="7265">
          <p15:clr>
            <a:srgbClr val="FBAE40"/>
          </p15:clr>
        </p15:guide>
        <p15:guide id="6" orient="horz" pos="3929">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833859688"/>
      </p:ext>
    </p:extLst>
  </p:cSld>
  <p:clrMapOvr>
    <a:masterClrMapping/>
  </p:clrMapOvr>
  <p:extLst>
    <p:ext uri="{DCECCB84-F9BA-43D5-87BE-67443E8EF086}">
      <p15:sldGuideLst xmlns:p15="http://schemas.microsoft.com/office/powerpoint/2012/main">
        <p15:guide id="1" orient="horz" pos="2160">
          <p15:clr>
            <a:srgbClr val="FBAE40"/>
          </p15:clr>
        </p15:guide>
        <p15:guide id="2" orient="horz" pos="640">
          <p15:clr>
            <a:srgbClr val="FBAE40"/>
          </p15:clr>
        </p15:guide>
        <p15:guide id="3" pos="3863">
          <p15:clr>
            <a:srgbClr val="FBAE40"/>
          </p15:clr>
        </p15:guide>
        <p15:guide id="4" pos="415">
          <p15:clr>
            <a:srgbClr val="FBAE40"/>
          </p15:clr>
        </p15:guide>
        <p15:guide id="5" pos="7265">
          <p15:clr>
            <a:srgbClr val="FBAE40"/>
          </p15:clr>
        </p15:guide>
        <p15:guide id="6" orient="horz" pos="3929">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末尾幻灯片">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id="{999AC5D3-0BC9-42FC-3007-94D2950B7C34}"/>
              </a:ext>
            </a:extLst>
          </p:cNvPr>
          <p:cNvGrpSpPr/>
          <p:nvPr userDrawn="1"/>
        </p:nvGrpSpPr>
        <p:grpSpPr>
          <a:xfrm>
            <a:off x="0" y="3944018"/>
            <a:ext cx="12192000" cy="2913984"/>
            <a:chOff x="0" y="3418118"/>
            <a:chExt cx="12192000" cy="3439887"/>
          </a:xfrm>
        </p:grpSpPr>
        <p:sp>
          <p:nvSpPr>
            <p:cNvPr id="7" name="任意多边形: 形状 6">
              <a:extLst>
                <a:ext uri="{FF2B5EF4-FFF2-40B4-BE49-F238E27FC236}">
                  <a16:creationId xmlns:a16="http://schemas.microsoft.com/office/drawing/2014/main" id="{3F819F95-DEC5-FD0A-2357-D3D77F28FA18}"/>
                </a:ext>
              </a:extLst>
            </p:cNvPr>
            <p:cNvSpPr/>
            <p:nvPr userDrawn="1"/>
          </p:nvSpPr>
          <p:spPr>
            <a:xfrm>
              <a:off x="0" y="3418118"/>
              <a:ext cx="12192000" cy="3439887"/>
            </a:xfrm>
            <a:custGeom>
              <a:avLst/>
              <a:gdLst>
                <a:gd name="connsiteX0" fmla="*/ 8527280 w 12192000"/>
                <a:gd name="connsiteY0" fmla="*/ 1019 h 3876125"/>
                <a:gd name="connsiteX1" fmla="*/ 10334535 w 12192000"/>
                <a:gd name="connsiteY1" fmla="*/ 1280469 h 3876125"/>
                <a:gd name="connsiteX2" fmla="*/ 12129437 w 12192000"/>
                <a:gd name="connsiteY2" fmla="*/ 783727 h 3876125"/>
                <a:gd name="connsiteX3" fmla="*/ 12192000 w 12192000"/>
                <a:gd name="connsiteY3" fmla="*/ 758799 h 3876125"/>
                <a:gd name="connsiteX4" fmla="*/ 12192000 w 12192000"/>
                <a:gd name="connsiteY4" fmla="*/ 3876125 h 3876125"/>
                <a:gd name="connsiteX5" fmla="*/ 0 w 12192000"/>
                <a:gd name="connsiteY5" fmla="*/ 3876125 h 3876125"/>
                <a:gd name="connsiteX6" fmla="*/ 0 w 12192000"/>
                <a:gd name="connsiteY6" fmla="*/ 722110 h 3876125"/>
                <a:gd name="connsiteX7" fmla="*/ 14599 w 12192000"/>
                <a:gd name="connsiteY7" fmla="*/ 727513 h 3876125"/>
                <a:gd name="connsiteX8" fmla="*/ 2116772 w 12192000"/>
                <a:gd name="connsiteY8" fmla="*/ 1526588 h 3876125"/>
                <a:gd name="connsiteX9" fmla="*/ 4347815 w 12192000"/>
                <a:gd name="connsiteY9" fmla="*/ 596384 h 3876125"/>
                <a:gd name="connsiteX10" fmla="*/ 6126226 w 12192000"/>
                <a:gd name="connsiteY10" fmla="*/ 1624555 h 3876125"/>
                <a:gd name="connsiteX11" fmla="*/ 8399232 w 12192000"/>
                <a:gd name="connsiteY11" fmla="*/ 3445 h 3876125"/>
                <a:gd name="connsiteX12" fmla="*/ 8527280 w 12192000"/>
                <a:gd name="connsiteY12" fmla="*/ 1019 h 3876125"/>
                <a:gd name="connsiteX0" fmla="*/ 8527280 w 12192000"/>
                <a:gd name="connsiteY0" fmla="*/ 1019 h 3876125"/>
                <a:gd name="connsiteX1" fmla="*/ 10334535 w 12192000"/>
                <a:gd name="connsiteY1" fmla="*/ 1280469 h 3876125"/>
                <a:gd name="connsiteX2" fmla="*/ 12129437 w 12192000"/>
                <a:gd name="connsiteY2" fmla="*/ 783727 h 3876125"/>
                <a:gd name="connsiteX3" fmla="*/ 12192000 w 12192000"/>
                <a:gd name="connsiteY3" fmla="*/ 758799 h 3876125"/>
                <a:gd name="connsiteX4" fmla="*/ 12192000 w 12192000"/>
                <a:gd name="connsiteY4" fmla="*/ 3876125 h 3876125"/>
                <a:gd name="connsiteX5" fmla="*/ 0 w 12192000"/>
                <a:gd name="connsiteY5" fmla="*/ 3876125 h 3876125"/>
                <a:gd name="connsiteX6" fmla="*/ 0 w 12192000"/>
                <a:gd name="connsiteY6" fmla="*/ 722110 h 3876125"/>
                <a:gd name="connsiteX7" fmla="*/ 14599 w 12192000"/>
                <a:gd name="connsiteY7" fmla="*/ 727513 h 3876125"/>
                <a:gd name="connsiteX8" fmla="*/ 2116772 w 12192000"/>
                <a:gd name="connsiteY8" fmla="*/ 1526588 h 3876125"/>
                <a:gd name="connsiteX9" fmla="*/ 4347815 w 12192000"/>
                <a:gd name="connsiteY9" fmla="*/ 596384 h 3876125"/>
                <a:gd name="connsiteX10" fmla="*/ 6126226 w 12192000"/>
                <a:gd name="connsiteY10" fmla="*/ 1624555 h 3876125"/>
                <a:gd name="connsiteX11" fmla="*/ 8399232 w 12192000"/>
                <a:gd name="connsiteY11" fmla="*/ 3445 h 3876125"/>
                <a:gd name="connsiteX12" fmla="*/ 8527280 w 12192000"/>
                <a:gd name="connsiteY12" fmla="*/ 1019 h 3876125"/>
                <a:gd name="connsiteX0" fmla="*/ 8527280 w 12192000"/>
                <a:gd name="connsiteY0" fmla="*/ 14 h 3875120"/>
                <a:gd name="connsiteX1" fmla="*/ 10334535 w 12192000"/>
                <a:gd name="connsiteY1" fmla="*/ 1279464 h 3875120"/>
                <a:gd name="connsiteX2" fmla="*/ 12129437 w 12192000"/>
                <a:gd name="connsiteY2" fmla="*/ 782722 h 3875120"/>
                <a:gd name="connsiteX3" fmla="*/ 12192000 w 12192000"/>
                <a:gd name="connsiteY3" fmla="*/ 757794 h 3875120"/>
                <a:gd name="connsiteX4" fmla="*/ 12192000 w 12192000"/>
                <a:gd name="connsiteY4" fmla="*/ 3875120 h 3875120"/>
                <a:gd name="connsiteX5" fmla="*/ 0 w 12192000"/>
                <a:gd name="connsiteY5" fmla="*/ 3875120 h 3875120"/>
                <a:gd name="connsiteX6" fmla="*/ 0 w 12192000"/>
                <a:gd name="connsiteY6" fmla="*/ 721105 h 3875120"/>
                <a:gd name="connsiteX7" fmla="*/ 14599 w 12192000"/>
                <a:gd name="connsiteY7" fmla="*/ 726508 h 3875120"/>
                <a:gd name="connsiteX8" fmla="*/ 2116772 w 12192000"/>
                <a:gd name="connsiteY8" fmla="*/ 1525583 h 3875120"/>
                <a:gd name="connsiteX9" fmla="*/ 4347815 w 12192000"/>
                <a:gd name="connsiteY9" fmla="*/ 595379 h 3875120"/>
                <a:gd name="connsiteX10" fmla="*/ 6126226 w 12192000"/>
                <a:gd name="connsiteY10" fmla="*/ 1623550 h 3875120"/>
                <a:gd name="connsiteX11" fmla="*/ 8399232 w 12192000"/>
                <a:gd name="connsiteY11" fmla="*/ 189264 h 3875120"/>
                <a:gd name="connsiteX12" fmla="*/ 8527280 w 12192000"/>
                <a:gd name="connsiteY12" fmla="*/ 14 h 3875120"/>
                <a:gd name="connsiteX0" fmla="*/ 8492111 w 12192000"/>
                <a:gd name="connsiteY0" fmla="*/ 18761 h 3686285"/>
                <a:gd name="connsiteX1" fmla="*/ 10334535 w 12192000"/>
                <a:gd name="connsiteY1" fmla="*/ 1090629 h 3686285"/>
                <a:gd name="connsiteX2" fmla="*/ 12129437 w 12192000"/>
                <a:gd name="connsiteY2" fmla="*/ 593887 h 3686285"/>
                <a:gd name="connsiteX3" fmla="*/ 12192000 w 12192000"/>
                <a:gd name="connsiteY3" fmla="*/ 568959 h 3686285"/>
                <a:gd name="connsiteX4" fmla="*/ 12192000 w 12192000"/>
                <a:gd name="connsiteY4" fmla="*/ 3686285 h 3686285"/>
                <a:gd name="connsiteX5" fmla="*/ 0 w 12192000"/>
                <a:gd name="connsiteY5" fmla="*/ 3686285 h 3686285"/>
                <a:gd name="connsiteX6" fmla="*/ 0 w 12192000"/>
                <a:gd name="connsiteY6" fmla="*/ 532270 h 3686285"/>
                <a:gd name="connsiteX7" fmla="*/ 14599 w 12192000"/>
                <a:gd name="connsiteY7" fmla="*/ 537673 h 3686285"/>
                <a:gd name="connsiteX8" fmla="*/ 2116772 w 12192000"/>
                <a:gd name="connsiteY8" fmla="*/ 1336748 h 3686285"/>
                <a:gd name="connsiteX9" fmla="*/ 4347815 w 12192000"/>
                <a:gd name="connsiteY9" fmla="*/ 406544 h 3686285"/>
                <a:gd name="connsiteX10" fmla="*/ 6126226 w 12192000"/>
                <a:gd name="connsiteY10" fmla="*/ 1434715 h 3686285"/>
                <a:gd name="connsiteX11" fmla="*/ 8399232 w 12192000"/>
                <a:gd name="connsiteY11" fmla="*/ 429 h 3686285"/>
                <a:gd name="connsiteX12" fmla="*/ 8492111 w 12192000"/>
                <a:gd name="connsiteY12" fmla="*/ 18761 h 3686285"/>
                <a:gd name="connsiteX0" fmla="*/ 8492111 w 12192000"/>
                <a:gd name="connsiteY0" fmla="*/ 80721 h 3685970"/>
                <a:gd name="connsiteX1" fmla="*/ 10334535 w 12192000"/>
                <a:gd name="connsiteY1" fmla="*/ 1090314 h 3685970"/>
                <a:gd name="connsiteX2" fmla="*/ 12129437 w 12192000"/>
                <a:gd name="connsiteY2" fmla="*/ 593572 h 3685970"/>
                <a:gd name="connsiteX3" fmla="*/ 12192000 w 12192000"/>
                <a:gd name="connsiteY3" fmla="*/ 568644 h 3685970"/>
                <a:gd name="connsiteX4" fmla="*/ 12192000 w 12192000"/>
                <a:gd name="connsiteY4" fmla="*/ 3685970 h 3685970"/>
                <a:gd name="connsiteX5" fmla="*/ 0 w 12192000"/>
                <a:gd name="connsiteY5" fmla="*/ 3685970 h 3685970"/>
                <a:gd name="connsiteX6" fmla="*/ 0 w 12192000"/>
                <a:gd name="connsiteY6" fmla="*/ 531955 h 3685970"/>
                <a:gd name="connsiteX7" fmla="*/ 14599 w 12192000"/>
                <a:gd name="connsiteY7" fmla="*/ 537358 h 3685970"/>
                <a:gd name="connsiteX8" fmla="*/ 2116772 w 12192000"/>
                <a:gd name="connsiteY8" fmla="*/ 1336433 h 3685970"/>
                <a:gd name="connsiteX9" fmla="*/ 4347815 w 12192000"/>
                <a:gd name="connsiteY9" fmla="*/ 406229 h 3685970"/>
                <a:gd name="connsiteX10" fmla="*/ 6126226 w 12192000"/>
                <a:gd name="connsiteY10" fmla="*/ 1434400 h 3685970"/>
                <a:gd name="connsiteX11" fmla="*/ 8399232 w 12192000"/>
                <a:gd name="connsiteY11" fmla="*/ 114 h 3685970"/>
                <a:gd name="connsiteX12" fmla="*/ 8492111 w 12192000"/>
                <a:gd name="connsiteY12" fmla="*/ 80721 h 3685970"/>
                <a:gd name="connsiteX0" fmla="*/ 8492111 w 12192000"/>
                <a:gd name="connsiteY0" fmla="*/ 1019 h 3606268"/>
                <a:gd name="connsiteX1" fmla="*/ 10334535 w 12192000"/>
                <a:gd name="connsiteY1" fmla="*/ 1010612 h 3606268"/>
                <a:gd name="connsiteX2" fmla="*/ 12129437 w 12192000"/>
                <a:gd name="connsiteY2" fmla="*/ 513870 h 3606268"/>
                <a:gd name="connsiteX3" fmla="*/ 12192000 w 12192000"/>
                <a:gd name="connsiteY3" fmla="*/ 488942 h 3606268"/>
                <a:gd name="connsiteX4" fmla="*/ 12192000 w 12192000"/>
                <a:gd name="connsiteY4" fmla="*/ 3606268 h 3606268"/>
                <a:gd name="connsiteX5" fmla="*/ 0 w 12192000"/>
                <a:gd name="connsiteY5" fmla="*/ 3606268 h 3606268"/>
                <a:gd name="connsiteX6" fmla="*/ 0 w 12192000"/>
                <a:gd name="connsiteY6" fmla="*/ 452253 h 3606268"/>
                <a:gd name="connsiteX7" fmla="*/ 14599 w 12192000"/>
                <a:gd name="connsiteY7" fmla="*/ 457656 h 3606268"/>
                <a:gd name="connsiteX8" fmla="*/ 2116772 w 12192000"/>
                <a:gd name="connsiteY8" fmla="*/ 1256731 h 3606268"/>
                <a:gd name="connsiteX9" fmla="*/ 4347815 w 12192000"/>
                <a:gd name="connsiteY9" fmla="*/ 326527 h 3606268"/>
                <a:gd name="connsiteX10" fmla="*/ 6126226 w 12192000"/>
                <a:gd name="connsiteY10" fmla="*/ 1354698 h 3606268"/>
                <a:gd name="connsiteX11" fmla="*/ 8416816 w 12192000"/>
                <a:gd name="connsiteY11" fmla="*/ 3445 h 3606268"/>
                <a:gd name="connsiteX12" fmla="*/ 8492111 w 12192000"/>
                <a:gd name="connsiteY12" fmla="*/ 1019 h 3606268"/>
                <a:gd name="connsiteX0" fmla="*/ 8509696 w 12192000"/>
                <a:gd name="connsiteY0" fmla="*/ 1019 h 3606268"/>
                <a:gd name="connsiteX1" fmla="*/ 10334535 w 12192000"/>
                <a:gd name="connsiteY1" fmla="*/ 1010612 h 3606268"/>
                <a:gd name="connsiteX2" fmla="*/ 12129437 w 12192000"/>
                <a:gd name="connsiteY2" fmla="*/ 513870 h 3606268"/>
                <a:gd name="connsiteX3" fmla="*/ 12192000 w 12192000"/>
                <a:gd name="connsiteY3" fmla="*/ 488942 h 3606268"/>
                <a:gd name="connsiteX4" fmla="*/ 12192000 w 12192000"/>
                <a:gd name="connsiteY4" fmla="*/ 3606268 h 3606268"/>
                <a:gd name="connsiteX5" fmla="*/ 0 w 12192000"/>
                <a:gd name="connsiteY5" fmla="*/ 3606268 h 3606268"/>
                <a:gd name="connsiteX6" fmla="*/ 0 w 12192000"/>
                <a:gd name="connsiteY6" fmla="*/ 452253 h 3606268"/>
                <a:gd name="connsiteX7" fmla="*/ 14599 w 12192000"/>
                <a:gd name="connsiteY7" fmla="*/ 457656 h 3606268"/>
                <a:gd name="connsiteX8" fmla="*/ 2116772 w 12192000"/>
                <a:gd name="connsiteY8" fmla="*/ 1256731 h 3606268"/>
                <a:gd name="connsiteX9" fmla="*/ 4347815 w 12192000"/>
                <a:gd name="connsiteY9" fmla="*/ 326527 h 3606268"/>
                <a:gd name="connsiteX10" fmla="*/ 6126226 w 12192000"/>
                <a:gd name="connsiteY10" fmla="*/ 1354698 h 3606268"/>
                <a:gd name="connsiteX11" fmla="*/ 8416816 w 12192000"/>
                <a:gd name="connsiteY11" fmla="*/ 3445 h 3606268"/>
                <a:gd name="connsiteX12" fmla="*/ 8509696 w 12192000"/>
                <a:gd name="connsiteY12" fmla="*/ 1019 h 3606268"/>
                <a:gd name="connsiteX0" fmla="*/ 8509696 w 12192000"/>
                <a:gd name="connsiteY0" fmla="*/ 1019 h 3606268"/>
                <a:gd name="connsiteX1" fmla="*/ 10334535 w 12192000"/>
                <a:gd name="connsiteY1" fmla="*/ 1010612 h 3606268"/>
                <a:gd name="connsiteX2" fmla="*/ 12129437 w 12192000"/>
                <a:gd name="connsiteY2" fmla="*/ 513870 h 3606268"/>
                <a:gd name="connsiteX3" fmla="*/ 12192000 w 12192000"/>
                <a:gd name="connsiteY3" fmla="*/ 488942 h 3606268"/>
                <a:gd name="connsiteX4" fmla="*/ 12192000 w 12192000"/>
                <a:gd name="connsiteY4" fmla="*/ 3606268 h 3606268"/>
                <a:gd name="connsiteX5" fmla="*/ 0 w 12192000"/>
                <a:gd name="connsiteY5" fmla="*/ 3606268 h 3606268"/>
                <a:gd name="connsiteX6" fmla="*/ 0 w 12192000"/>
                <a:gd name="connsiteY6" fmla="*/ 452253 h 3606268"/>
                <a:gd name="connsiteX7" fmla="*/ 14599 w 12192000"/>
                <a:gd name="connsiteY7" fmla="*/ 457656 h 3606268"/>
                <a:gd name="connsiteX8" fmla="*/ 2116772 w 12192000"/>
                <a:gd name="connsiteY8" fmla="*/ 1256731 h 3606268"/>
                <a:gd name="connsiteX9" fmla="*/ 4347815 w 12192000"/>
                <a:gd name="connsiteY9" fmla="*/ 326527 h 3606268"/>
                <a:gd name="connsiteX10" fmla="*/ 6126226 w 12192000"/>
                <a:gd name="connsiteY10" fmla="*/ 1354698 h 3606268"/>
                <a:gd name="connsiteX11" fmla="*/ 8416816 w 12192000"/>
                <a:gd name="connsiteY11" fmla="*/ 3445 h 3606268"/>
                <a:gd name="connsiteX12" fmla="*/ 8509696 w 12192000"/>
                <a:gd name="connsiteY12" fmla="*/ 1019 h 3606268"/>
                <a:gd name="connsiteX0" fmla="*/ 8509696 w 12192000"/>
                <a:gd name="connsiteY0" fmla="*/ 1019 h 3606268"/>
                <a:gd name="connsiteX1" fmla="*/ 10334535 w 12192000"/>
                <a:gd name="connsiteY1" fmla="*/ 1010612 h 3606268"/>
                <a:gd name="connsiteX2" fmla="*/ 12129437 w 12192000"/>
                <a:gd name="connsiteY2" fmla="*/ 513870 h 3606268"/>
                <a:gd name="connsiteX3" fmla="*/ 12192000 w 12192000"/>
                <a:gd name="connsiteY3" fmla="*/ 488942 h 3606268"/>
                <a:gd name="connsiteX4" fmla="*/ 12192000 w 12192000"/>
                <a:gd name="connsiteY4" fmla="*/ 3606268 h 3606268"/>
                <a:gd name="connsiteX5" fmla="*/ 0 w 12192000"/>
                <a:gd name="connsiteY5" fmla="*/ 3606268 h 3606268"/>
                <a:gd name="connsiteX6" fmla="*/ 0 w 12192000"/>
                <a:gd name="connsiteY6" fmla="*/ 452253 h 3606268"/>
                <a:gd name="connsiteX7" fmla="*/ 14599 w 12192000"/>
                <a:gd name="connsiteY7" fmla="*/ 457656 h 3606268"/>
                <a:gd name="connsiteX8" fmla="*/ 2116772 w 12192000"/>
                <a:gd name="connsiteY8" fmla="*/ 1256731 h 3606268"/>
                <a:gd name="connsiteX9" fmla="*/ 4347815 w 12192000"/>
                <a:gd name="connsiteY9" fmla="*/ 326527 h 3606268"/>
                <a:gd name="connsiteX10" fmla="*/ 6126226 w 12192000"/>
                <a:gd name="connsiteY10" fmla="*/ 1354698 h 3606268"/>
                <a:gd name="connsiteX11" fmla="*/ 8416816 w 12192000"/>
                <a:gd name="connsiteY11" fmla="*/ 3445 h 3606268"/>
                <a:gd name="connsiteX12" fmla="*/ 8509696 w 12192000"/>
                <a:gd name="connsiteY12" fmla="*/ 1019 h 3606268"/>
                <a:gd name="connsiteX0" fmla="*/ 8509696 w 12192000"/>
                <a:gd name="connsiteY0" fmla="*/ 1019 h 3606268"/>
                <a:gd name="connsiteX1" fmla="*/ 10334535 w 12192000"/>
                <a:gd name="connsiteY1" fmla="*/ 1010612 h 3606268"/>
                <a:gd name="connsiteX2" fmla="*/ 12129437 w 12192000"/>
                <a:gd name="connsiteY2" fmla="*/ 513870 h 3606268"/>
                <a:gd name="connsiteX3" fmla="*/ 12192000 w 12192000"/>
                <a:gd name="connsiteY3" fmla="*/ 488942 h 3606268"/>
                <a:gd name="connsiteX4" fmla="*/ 12192000 w 12192000"/>
                <a:gd name="connsiteY4" fmla="*/ 3606268 h 3606268"/>
                <a:gd name="connsiteX5" fmla="*/ 0 w 12192000"/>
                <a:gd name="connsiteY5" fmla="*/ 3606268 h 3606268"/>
                <a:gd name="connsiteX6" fmla="*/ 0 w 12192000"/>
                <a:gd name="connsiteY6" fmla="*/ 452253 h 3606268"/>
                <a:gd name="connsiteX7" fmla="*/ 14599 w 12192000"/>
                <a:gd name="connsiteY7" fmla="*/ 457656 h 3606268"/>
                <a:gd name="connsiteX8" fmla="*/ 2116772 w 12192000"/>
                <a:gd name="connsiteY8" fmla="*/ 1256731 h 3606268"/>
                <a:gd name="connsiteX9" fmla="*/ 4347815 w 12192000"/>
                <a:gd name="connsiteY9" fmla="*/ 326527 h 3606268"/>
                <a:gd name="connsiteX10" fmla="*/ 6126226 w 12192000"/>
                <a:gd name="connsiteY10" fmla="*/ 1354698 h 3606268"/>
                <a:gd name="connsiteX11" fmla="*/ 8416816 w 12192000"/>
                <a:gd name="connsiteY11" fmla="*/ 3445 h 3606268"/>
                <a:gd name="connsiteX12" fmla="*/ 8509696 w 12192000"/>
                <a:gd name="connsiteY12" fmla="*/ 1019 h 3606268"/>
                <a:gd name="connsiteX0" fmla="*/ 8509696 w 12192000"/>
                <a:gd name="connsiteY0" fmla="*/ 1019 h 3606268"/>
                <a:gd name="connsiteX1" fmla="*/ 10334535 w 12192000"/>
                <a:gd name="connsiteY1" fmla="*/ 1010612 h 3606268"/>
                <a:gd name="connsiteX2" fmla="*/ 12129437 w 12192000"/>
                <a:gd name="connsiteY2" fmla="*/ 513870 h 3606268"/>
                <a:gd name="connsiteX3" fmla="*/ 12192000 w 12192000"/>
                <a:gd name="connsiteY3" fmla="*/ 488942 h 3606268"/>
                <a:gd name="connsiteX4" fmla="*/ 12192000 w 12192000"/>
                <a:gd name="connsiteY4" fmla="*/ 3606268 h 3606268"/>
                <a:gd name="connsiteX5" fmla="*/ 0 w 12192000"/>
                <a:gd name="connsiteY5" fmla="*/ 3606268 h 3606268"/>
                <a:gd name="connsiteX6" fmla="*/ 0 w 12192000"/>
                <a:gd name="connsiteY6" fmla="*/ 452253 h 3606268"/>
                <a:gd name="connsiteX7" fmla="*/ 14599 w 12192000"/>
                <a:gd name="connsiteY7" fmla="*/ 457656 h 3606268"/>
                <a:gd name="connsiteX8" fmla="*/ 2116772 w 12192000"/>
                <a:gd name="connsiteY8" fmla="*/ 1256731 h 3606268"/>
                <a:gd name="connsiteX9" fmla="*/ 4347815 w 12192000"/>
                <a:gd name="connsiteY9" fmla="*/ 326527 h 3606268"/>
                <a:gd name="connsiteX10" fmla="*/ 6126226 w 12192000"/>
                <a:gd name="connsiteY10" fmla="*/ 1354698 h 3606268"/>
                <a:gd name="connsiteX11" fmla="*/ 8416816 w 12192000"/>
                <a:gd name="connsiteY11" fmla="*/ 3445 h 3606268"/>
                <a:gd name="connsiteX12" fmla="*/ 8509696 w 12192000"/>
                <a:gd name="connsiteY12" fmla="*/ 1019 h 3606268"/>
                <a:gd name="connsiteX0" fmla="*/ 8492111 w 12192000"/>
                <a:gd name="connsiteY0" fmla="*/ 122199 h 3602900"/>
                <a:gd name="connsiteX1" fmla="*/ 10334535 w 12192000"/>
                <a:gd name="connsiteY1" fmla="*/ 1007244 h 3602900"/>
                <a:gd name="connsiteX2" fmla="*/ 12129437 w 12192000"/>
                <a:gd name="connsiteY2" fmla="*/ 510502 h 3602900"/>
                <a:gd name="connsiteX3" fmla="*/ 12192000 w 12192000"/>
                <a:gd name="connsiteY3" fmla="*/ 485574 h 3602900"/>
                <a:gd name="connsiteX4" fmla="*/ 12192000 w 12192000"/>
                <a:gd name="connsiteY4" fmla="*/ 3602900 h 3602900"/>
                <a:gd name="connsiteX5" fmla="*/ 0 w 12192000"/>
                <a:gd name="connsiteY5" fmla="*/ 3602900 h 3602900"/>
                <a:gd name="connsiteX6" fmla="*/ 0 w 12192000"/>
                <a:gd name="connsiteY6" fmla="*/ 448885 h 3602900"/>
                <a:gd name="connsiteX7" fmla="*/ 14599 w 12192000"/>
                <a:gd name="connsiteY7" fmla="*/ 454288 h 3602900"/>
                <a:gd name="connsiteX8" fmla="*/ 2116772 w 12192000"/>
                <a:gd name="connsiteY8" fmla="*/ 1253363 h 3602900"/>
                <a:gd name="connsiteX9" fmla="*/ 4347815 w 12192000"/>
                <a:gd name="connsiteY9" fmla="*/ 323159 h 3602900"/>
                <a:gd name="connsiteX10" fmla="*/ 6126226 w 12192000"/>
                <a:gd name="connsiteY10" fmla="*/ 1351330 h 3602900"/>
                <a:gd name="connsiteX11" fmla="*/ 8416816 w 12192000"/>
                <a:gd name="connsiteY11" fmla="*/ 77 h 3602900"/>
                <a:gd name="connsiteX12" fmla="*/ 8492111 w 12192000"/>
                <a:gd name="connsiteY12" fmla="*/ 122199 h 3602900"/>
                <a:gd name="connsiteX0" fmla="*/ 8509696 w 12192000"/>
                <a:gd name="connsiteY0" fmla="*/ 142947 h 3602889"/>
                <a:gd name="connsiteX1" fmla="*/ 10334535 w 12192000"/>
                <a:gd name="connsiteY1" fmla="*/ 1007233 h 3602889"/>
                <a:gd name="connsiteX2" fmla="*/ 12129437 w 12192000"/>
                <a:gd name="connsiteY2" fmla="*/ 510491 h 3602889"/>
                <a:gd name="connsiteX3" fmla="*/ 12192000 w 12192000"/>
                <a:gd name="connsiteY3" fmla="*/ 485563 h 3602889"/>
                <a:gd name="connsiteX4" fmla="*/ 12192000 w 12192000"/>
                <a:gd name="connsiteY4" fmla="*/ 3602889 h 3602889"/>
                <a:gd name="connsiteX5" fmla="*/ 0 w 12192000"/>
                <a:gd name="connsiteY5" fmla="*/ 3602889 h 3602889"/>
                <a:gd name="connsiteX6" fmla="*/ 0 w 12192000"/>
                <a:gd name="connsiteY6" fmla="*/ 448874 h 3602889"/>
                <a:gd name="connsiteX7" fmla="*/ 14599 w 12192000"/>
                <a:gd name="connsiteY7" fmla="*/ 454277 h 3602889"/>
                <a:gd name="connsiteX8" fmla="*/ 2116772 w 12192000"/>
                <a:gd name="connsiteY8" fmla="*/ 1253352 h 3602889"/>
                <a:gd name="connsiteX9" fmla="*/ 4347815 w 12192000"/>
                <a:gd name="connsiteY9" fmla="*/ 323148 h 3602889"/>
                <a:gd name="connsiteX10" fmla="*/ 6126226 w 12192000"/>
                <a:gd name="connsiteY10" fmla="*/ 1351319 h 3602889"/>
                <a:gd name="connsiteX11" fmla="*/ 8416816 w 12192000"/>
                <a:gd name="connsiteY11" fmla="*/ 66 h 3602889"/>
                <a:gd name="connsiteX12" fmla="*/ 8509696 w 12192000"/>
                <a:gd name="connsiteY12" fmla="*/ 142947 h 3602889"/>
                <a:gd name="connsiteX0" fmla="*/ 8509696 w 12192000"/>
                <a:gd name="connsiteY0" fmla="*/ 120 h 3460062"/>
                <a:gd name="connsiteX1" fmla="*/ 10334535 w 12192000"/>
                <a:gd name="connsiteY1" fmla="*/ 864406 h 3460062"/>
                <a:gd name="connsiteX2" fmla="*/ 12129437 w 12192000"/>
                <a:gd name="connsiteY2" fmla="*/ 367664 h 3460062"/>
                <a:gd name="connsiteX3" fmla="*/ 12192000 w 12192000"/>
                <a:gd name="connsiteY3" fmla="*/ 342736 h 3460062"/>
                <a:gd name="connsiteX4" fmla="*/ 12192000 w 12192000"/>
                <a:gd name="connsiteY4" fmla="*/ 3460062 h 3460062"/>
                <a:gd name="connsiteX5" fmla="*/ 0 w 12192000"/>
                <a:gd name="connsiteY5" fmla="*/ 3460062 h 3460062"/>
                <a:gd name="connsiteX6" fmla="*/ 0 w 12192000"/>
                <a:gd name="connsiteY6" fmla="*/ 306047 h 3460062"/>
                <a:gd name="connsiteX7" fmla="*/ 14599 w 12192000"/>
                <a:gd name="connsiteY7" fmla="*/ 311450 h 3460062"/>
                <a:gd name="connsiteX8" fmla="*/ 2116772 w 12192000"/>
                <a:gd name="connsiteY8" fmla="*/ 1110525 h 3460062"/>
                <a:gd name="connsiteX9" fmla="*/ 4347815 w 12192000"/>
                <a:gd name="connsiteY9" fmla="*/ 180321 h 3460062"/>
                <a:gd name="connsiteX10" fmla="*/ 6126226 w 12192000"/>
                <a:gd name="connsiteY10" fmla="*/ 1208492 h 3460062"/>
                <a:gd name="connsiteX11" fmla="*/ 8434401 w 12192000"/>
                <a:gd name="connsiteY11" fmla="*/ 23305 h 3460062"/>
                <a:gd name="connsiteX12" fmla="*/ 8509696 w 12192000"/>
                <a:gd name="connsiteY12" fmla="*/ 120 h 3460062"/>
                <a:gd name="connsiteX0" fmla="*/ 8509696 w 12192000"/>
                <a:gd name="connsiteY0" fmla="*/ 120 h 3460062"/>
                <a:gd name="connsiteX1" fmla="*/ 10334535 w 12192000"/>
                <a:gd name="connsiteY1" fmla="*/ 864406 h 3460062"/>
                <a:gd name="connsiteX2" fmla="*/ 12129437 w 12192000"/>
                <a:gd name="connsiteY2" fmla="*/ 367664 h 3460062"/>
                <a:gd name="connsiteX3" fmla="*/ 12192000 w 12192000"/>
                <a:gd name="connsiteY3" fmla="*/ 342736 h 3460062"/>
                <a:gd name="connsiteX4" fmla="*/ 12192000 w 12192000"/>
                <a:gd name="connsiteY4" fmla="*/ 3460062 h 3460062"/>
                <a:gd name="connsiteX5" fmla="*/ 0 w 12192000"/>
                <a:gd name="connsiteY5" fmla="*/ 3460062 h 3460062"/>
                <a:gd name="connsiteX6" fmla="*/ 0 w 12192000"/>
                <a:gd name="connsiteY6" fmla="*/ 306047 h 3460062"/>
                <a:gd name="connsiteX7" fmla="*/ 14599 w 12192000"/>
                <a:gd name="connsiteY7" fmla="*/ 311450 h 3460062"/>
                <a:gd name="connsiteX8" fmla="*/ 2116772 w 12192000"/>
                <a:gd name="connsiteY8" fmla="*/ 1110525 h 3460062"/>
                <a:gd name="connsiteX9" fmla="*/ 4347815 w 12192000"/>
                <a:gd name="connsiteY9" fmla="*/ 180321 h 3460062"/>
                <a:gd name="connsiteX10" fmla="*/ 6126226 w 12192000"/>
                <a:gd name="connsiteY10" fmla="*/ 1208492 h 3460062"/>
                <a:gd name="connsiteX11" fmla="*/ 8434401 w 12192000"/>
                <a:gd name="connsiteY11" fmla="*/ 23305 h 3460062"/>
                <a:gd name="connsiteX12" fmla="*/ 8509696 w 12192000"/>
                <a:gd name="connsiteY12" fmla="*/ 120 h 3460062"/>
                <a:gd name="connsiteX0" fmla="*/ 8509696 w 12192000"/>
                <a:gd name="connsiteY0" fmla="*/ 120 h 3460062"/>
                <a:gd name="connsiteX1" fmla="*/ 10334535 w 12192000"/>
                <a:gd name="connsiteY1" fmla="*/ 864406 h 3460062"/>
                <a:gd name="connsiteX2" fmla="*/ 12129437 w 12192000"/>
                <a:gd name="connsiteY2" fmla="*/ 367664 h 3460062"/>
                <a:gd name="connsiteX3" fmla="*/ 12192000 w 12192000"/>
                <a:gd name="connsiteY3" fmla="*/ 342736 h 3460062"/>
                <a:gd name="connsiteX4" fmla="*/ 12192000 w 12192000"/>
                <a:gd name="connsiteY4" fmla="*/ 3460062 h 3460062"/>
                <a:gd name="connsiteX5" fmla="*/ 0 w 12192000"/>
                <a:gd name="connsiteY5" fmla="*/ 3460062 h 3460062"/>
                <a:gd name="connsiteX6" fmla="*/ 0 w 12192000"/>
                <a:gd name="connsiteY6" fmla="*/ 306047 h 3460062"/>
                <a:gd name="connsiteX7" fmla="*/ 14599 w 12192000"/>
                <a:gd name="connsiteY7" fmla="*/ 311450 h 3460062"/>
                <a:gd name="connsiteX8" fmla="*/ 2116772 w 12192000"/>
                <a:gd name="connsiteY8" fmla="*/ 1110525 h 3460062"/>
                <a:gd name="connsiteX9" fmla="*/ 4347815 w 12192000"/>
                <a:gd name="connsiteY9" fmla="*/ 180321 h 3460062"/>
                <a:gd name="connsiteX10" fmla="*/ 6126226 w 12192000"/>
                <a:gd name="connsiteY10" fmla="*/ 1208492 h 3460062"/>
                <a:gd name="connsiteX11" fmla="*/ 8434401 w 12192000"/>
                <a:gd name="connsiteY11" fmla="*/ 23305 h 3460062"/>
                <a:gd name="connsiteX12" fmla="*/ 8509696 w 12192000"/>
                <a:gd name="connsiteY12" fmla="*/ 120 h 3460062"/>
                <a:gd name="connsiteX0" fmla="*/ 8509696 w 12192000"/>
                <a:gd name="connsiteY0" fmla="*/ 18761 h 3437186"/>
                <a:gd name="connsiteX1" fmla="*/ 10334535 w 12192000"/>
                <a:gd name="connsiteY1" fmla="*/ 841530 h 3437186"/>
                <a:gd name="connsiteX2" fmla="*/ 12129437 w 12192000"/>
                <a:gd name="connsiteY2" fmla="*/ 344788 h 3437186"/>
                <a:gd name="connsiteX3" fmla="*/ 12192000 w 12192000"/>
                <a:gd name="connsiteY3" fmla="*/ 319860 h 3437186"/>
                <a:gd name="connsiteX4" fmla="*/ 12192000 w 12192000"/>
                <a:gd name="connsiteY4" fmla="*/ 3437186 h 3437186"/>
                <a:gd name="connsiteX5" fmla="*/ 0 w 12192000"/>
                <a:gd name="connsiteY5" fmla="*/ 3437186 h 3437186"/>
                <a:gd name="connsiteX6" fmla="*/ 0 w 12192000"/>
                <a:gd name="connsiteY6" fmla="*/ 283171 h 3437186"/>
                <a:gd name="connsiteX7" fmla="*/ 14599 w 12192000"/>
                <a:gd name="connsiteY7" fmla="*/ 288574 h 3437186"/>
                <a:gd name="connsiteX8" fmla="*/ 2116772 w 12192000"/>
                <a:gd name="connsiteY8" fmla="*/ 1087649 h 3437186"/>
                <a:gd name="connsiteX9" fmla="*/ 4347815 w 12192000"/>
                <a:gd name="connsiteY9" fmla="*/ 157445 h 3437186"/>
                <a:gd name="connsiteX10" fmla="*/ 6126226 w 12192000"/>
                <a:gd name="connsiteY10" fmla="*/ 1185616 h 3437186"/>
                <a:gd name="connsiteX11" fmla="*/ 8434401 w 12192000"/>
                <a:gd name="connsiteY11" fmla="*/ 429 h 3437186"/>
                <a:gd name="connsiteX12" fmla="*/ 8509696 w 12192000"/>
                <a:gd name="connsiteY12" fmla="*/ 18761 h 3437186"/>
                <a:gd name="connsiteX0" fmla="*/ 8527281 w 12192000"/>
                <a:gd name="connsiteY0" fmla="*/ 62 h 3480762"/>
                <a:gd name="connsiteX1" fmla="*/ 10334535 w 12192000"/>
                <a:gd name="connsiteY1" fmla="*/ 885106 h 3480762"/>
                <a:gd name="connsiteX2" fmla="*/ 12129437 w 12192000"/>
                <a:gd name="connsiteY2" fmla="*/ 388364 h 3480762"/>
                <a:gd name="connsiteX3" fmla="*/ 12192000 w 12192000"/>
                <a:gd name="connsiteY3" fmla="*/ 363436 h 3480762"/>
                <a:gd name="connsiteX4" fmla="*/ 12192000 w 12192000"/>
                <a:gd name="connsiteY4" fmla="*/ 3480762 h 3480762"/>
                <a:gd name="connsiteX5" fmla="*/ 0 w 12192000"/>
                <a:gd name="connsiteY5" fmla="*/ 3480762 h 3480762"/>
                <a:gd name="connsiteX6" fmla="*/ 0 w 12192000"/>
                <a:gd name="connsiteY6" fmla="*/ 326747 h 3480762"/>
                <a:gd name="connsiteX7" fmla="*/ 14599 w 12192000"/>
                <a:gd name="connsiteY7" fmla="*/ 332150 h 3480762"/>
                <a:gd name="connsiteX8" fmla="*/ 2116772 w 12192000"/>
                <a:gd name="connsiteY8" fmla="*/ 1131225 h 3480762"/>
                <a:gd name="connsiteX9" fmla="*/ 4347815 w 12192000"/>
                <a:gd name="connsiteY9" fmla="*/ 201021 h 3480762"/>
                <a:gd name="connsiteX10" fmla="*/ 6126226 w 12192000"/>
                <a:gd name="connsiteY10" fmla="*/ 1229192 h 3480762"/>
                <a:gd name="connsiteX11" fmla="*/ 8434401 w 12192000"/>
                <a:gd name="connsiteY11" fmla="*/ 44005 h 3480762"/>
                <a:gd name="connsiteX12" fmla="*/ 8527281 w 12192000"/>
                <a:gd name="connsiteY12" fmla="*/ 62 h 3480762"/>
                <a:gd name="connsiteX0" fmla="*/ 8537441 w 12192000"/>
                <a:gd name="connsiteY0" fmla="*/ 1165 h 3439887"/>
                <a:gd name="connsiteX1" fmla="*/ 10334535 w 12192000"/>
                <a:gd name="connsiteY1" fmla="*/ 844231 h 3439887"/>
                <a:gd name="connsiteX2" fmla="*/ 12129437 w 12192000"/>
                <a:gd name="connsiteY2" fmla="*/ 347489 h 3439887"/>
                <a:gd name="connsiteX3" fmla="*/ 12192000 w 12192000"/>
                <a:gd name="connsiteY3" fmla="*/ 322561 h 3439887"/>
                <a:gd name="connsiteX4" fmla="*/ 12192000 w 12192000"/>
                <a:gd name="connsiteY4" fmla="*/ 3439887 h 3439887"/>
                <a:gd name="connsiteX5" fmla="*/ 0 w 12192000"/>
                <a:gd name="connsiteY5" fmla="*/ 3439887 h 3439887"/>
                <a:gd name="connsiteX6" fmla="*/ 0 w 12192000"/>
                <a:gd name="connsiteY6" fmla="*/ 285872 h 3439887"/>
                <a:gd name="connsiteX7" fmla="*/ 14599 w 12192000"/>
                <a:gd name="connsiteY7" fmla="*/ 291275 h 3439887"/>
                <a:gd name="connsiteX8" fmla="*/ 2116772 w 12192000"/>
                <a:gd name="connsiteY8" fmla="*/ 1090350 h 3439887"/>
                <a:gd name="connsiteX9" fmla="*/ 4347815 w 12192000"/>
                <a:gd name="connsiteY9" fmla="*/ 160146 h 3439887"/>
                <a:gd name="connsiteX10" fmla="*/ 6126226 w 12192000"/>
                <a:gd name="connsiteY10" fmla="*/ 1188317 h 3439887"/>
                <a:gd name="connsiteX11" fmla="*/ 8434401 w 12192000"/>
                <a:gd name="connsiteY11" fmla="*/ 3130 h 3439887"/>
                <a:gd name="connsiteX12" fmla="*/ 8537441 w 12192000"/>
                <a:gd name="connsiteY12" fmla="*/ 1165 h 3439887"/>
                <a:gd name="connsiteX0" fmla="*/ 8537441 w 12192000"/>
                <a:gd name="connsiteY0" fmla="*/ 1165 h 3439887"/>
                <a:gd name="connsiteX1" fmla="*/ 10334535 w 12192000"/>
                <a:gd name="connsiteY1" fmla="*/ 844231 h 3439887"/>
                <a:gd name="connsiteX2" fmla="*/ 12129437 w 12192000"/>
                <a:gd name="connsiteY2" fmla="*/ 347489 h 3439887"/>
                <a:gd name="connsiteX3" fmla="*/ 12192000 w 12192000"/>
                <a:gd name="connsiteY3" fmla="*/ 322561 h 3439887"/>
                <a:gd name="connsiteX4" fmla="*/ 12192000 w 12192000"/>
                <a:gd name="connsiteY4" fmla="*/ 3439887 h 3439887"/>
                <a:gd name="connsiteX5" fmla="*/ 0 w 12192000"/>
                <a:gd name="connsiteY5" fmla="*/ 3439887 h 3439887"/>
                <a:gd name="connsiteX6" fmla="*/ 0 w 12192000"/>
                <a:gd name="connsiteY6" fmla="*/ 285872 h 3439887"/>
                <a:gd name="connsiteX7" fmla="*/ 14599 w 12192000"/>
                <a:gd name="connsiteY7" fmla="*/ 291275 h 3439887"/>
                <a:gd name="connsiteX8" fmla="*/ 2116772 w 12192000"/>
                <a:gd name="connsiteY8" fmla="*/ 1090350 h 3439887"/>
                <a:gd name="connsiteX9" fmla="*/ 4347815 w 12192000"/>
                <a:gd name="connsiteY9" fmla="*/ 160146 h 3439887"/>
                <a:gd name="connsiteX10" fmla="*/ 6126226 w 12192000"/>
                <a:gd name="connsiteY10" fmla="*/ 1188317 h 3439887"/>
                <a:gd name="connsiteX11" fmla="*/ 8434401 w 12192000"/>
                <a:gd name="connsiteY11" fmla="*/ 3130 h 3439887"/>
                <a:gd name="connsiteX12" fmla="*/ 8537441 w 12192000"/>
                <a:gd name="connsiteY12" fmla="*/ 1165 h 3439887"/>
                <a:gd name="connsiteX0" fmla="*/ 8537441 w 12192000"/>
                <a:gd name="connsiteY0" fmla="*/ 1165 h 3439887"/>
                <a:gd name="connsiteX1" fmla="*/ 10334535 w 12192000"/>
                <a:gd name="connsiteY1" fmla="*/ 844231 h 3439887"/>
                <a:gd name="connsiteX2" fmla="*/ 12129437 w 12192000"/>
                <a:gd name="connsiteY2" fmla="*/ 347489 h 3439887"/>
                <a:gd name="connsiteX3" fmla="*/ 12192000 w 12192000"/>
                <a:gd name="connsiteY3" fmla="*/ 322561 h 3439887"/>
                <a:gd name="connsiteX4" fmla="*/ 12192000 w 12192000"/>
                <a:gd name="connsiteY4" fmla="*/ 3439887 h 3439887"/>
                <a:gd name="connsiteX5" fmla="*/ 0 w 12192000"/>
                <a:gd name="connsiteY5" fmla="*/ 3439887 h 3439887"/>
                <a:gd name="connsiteX6" fmla="*/ 0 w 12192000"/>
                <a:gd name="connsiteY6" fmla="*/ 285872 h 3439887"/>
                <a:gd name="connsiteX7" fmla="*/ 14599 w 12192000"/>
                <a:gd name="connsiteY7" fmla="*/ 291275 h 3439887"/>
                <a:gd name="connsiteX8" fmla="*/ 2116772 w 12192000"/>
                <a:gd name="connsiteY8" fmla="*/ 1090350 h 3439887"/>
                <a:gd name="connsiteX9" fmla="*/ 4370964 w 12192000"/>
                <a:gd name="connsiteY9" fmla="*/ 351437 h 3439887"/>
                <a:gd name="connsiteX10" fmla="*/ 6126226 w 12192000"/>
                <a:gd name="connsiteY10" fmla="*/ 1188317 h 3439887"/>
                <a:gd name="connsiteX11" fmla="*/ 8434401 w 12192000"/>
                <a:gd name="connsiteY11" fmla="*/ 3130 h 3439887"/>
                <a:gd name="connsiteX12" fmla="*/ 8537441 w 12192000"/>
                <a:gd name="connsiteY12" fmla="*/ 1165 h 3439887"/>
                <a:gd name="connsiteX0" fmla="*/ 8537441 w 12192000"/>
                <a:gd name="connsiteY0" fmla="*/ 1165 h 3439887"/>
                <a:gd name="connsiteX1" fmla="*/ 10334535 w 12192000"/>
                <a:gd name="connsiteY1" fmla="*/ 844231 h 3439887"/>
                <a:gd name="connsiteX2" fmla="*/ 12129437 w 12192000"/>
                <a:gd name="connsiteY2" fmla="*/ 347489 h 3439887"/>
                <a:gd name="connsiteX3" fmla="*/ 12192000 w 12192000"/>
                <a:gd name="connsiteY3" fmla="*/ 322561 h 3439887"/>
                <a:gd name="connsiteX4" fmla="*/ 12192000 w 12192000"/>
                <a:gd name="connsiteY4" fmla="*/ 3439887 h 3439887"/>
                <a:gd name="connsiteX5" fmla="*/ 0 w 12192000"/>
                <a:gd name="connsiteY5" fmla="*/ 3439887 h 3439887"/>
                <a:gd name="connsiteX6" fmla="*/ 0 w 12192000"/>
                <a:gd name="connsiteY6" fmla="*/ 285872 h 3439887"/>
                <a:gd name="connsiteX7" fmla="*/ 14599 w 12192000"/>
                <a:gd name="connsiteY7" fmla="*/ 291275 h 3439887"/>
                <a:gd name="connsiteX8" fmla="*/ 2116772 w 12192000"/>
                <a:gd name="connsiteY8" fmla="*/ 1090350 h 3439887"/>
                <a:gd name="connsiteX9" fmla="*/ 4370964 w 12192000"/>
                <a:gd name="connsiteY9" fmla="*/ 351437 h 3439887"/>
                <a:gd name="connsiteX10" fmla="*/ 6126226 w 12192000"/>
                <a:gd name="connsiteY10" fmla="*/ 1188317 h 3439887"/>
                <a:gd name="connsiteX11" fmla="*/ 8434401 w 12192000"/>
                <a:gd name="connsiteY11" fmla="*/ 3130 h 3439887"/>
                <a:gd name="connsiteX12" fmla="*/ 8537441 w 12192000"/>
                <a:gd name="connsiteY12" fmla="*/ 1165 h 3439887"/>
                <a:gd name="connsiteX0" fmla="*/ 8537441 w 12192000"/>
                <a:gd name="connsiteY0" fmla="*/ 1165 h 3439887"/>
                <a:gd name="connsiteX1" fmla="*/ 10334535 w 12192000"/>
                <a:gd name="connsiteY1" fmla="*/ 844231 h 3439887"/>
                <a:gd name="connsiteX2" fmla="*/ 12129437 w 12192000"/>
                <a:gd name="connsiteY2" fmla="*/ 347489 h 3439887"/>
                <a:gd name="connsiteX3" fmla="*/ 12192000 w 12192000"/>
                <a:gd name="connsiteY3" fmla="*/ 322561 h 3439887"/>
                <a:gd name="connsiteX4" fmla="*/ 12192000 w 12192000"/>
                <a:gd name="connsiteY4" fmla="*/ 3439887 h 3439887"/>
                <a:gd name="connsiteX5" fmla="*/ 0 w 12192000"/>
                <a:gd name="connsiteY5" fmla="*/ 3439887 h 3439887"/>
                <a:gd name="connsiteX6" fmla="*/ 0 w 12192000"/>
                <a:gd name="connsiteY6" fmla="*/ 285872 h 3439887"/>
                <a:gd name="connsiteX7" fmla="*/ 14599 w 12192000"/>
                <a:gd name="connsiteY7" fmla="*/ 291275 h 3439887"/>
                <a:gd name="connsiteX8" fmla="*/ 2116772 w 12192000"/>
                <a:gd name="connsiteY8" fmla="*/ 1145005 h 3439887"/>
                <a:gd name="connsiteX9" fmla="*/ 4370964 w 12192000"/>
                <a:gd name="connsiteY9" fmla="*/ 351437 h 3439887"/>
                <a:gd name="connsiteX10" fmla="*/ 6126226 w 12192000"/>
                <a:gd name="connsiteY10" fmla="*/ 1188317 h 3439887"/>
                <a:gd name="connsiteX11" fmla="*/ 8434401 w 12192000"/>
                <a:gd name="connsiteY11" fmla="*/ 3130 h 3439887"/>
                <a:gd name="connsiteX12" fmla="*/ 8537441 w 12192000"/>
                <a:gd name="connsiteY12" fmla="*/ 1165 h 3439887"/>
                <a:gd name="connsiteX0" fmla="*/ 8537441 w 12192000"/>
                <a:gd name="connsiteY0" fmla="*/ 1165 h 3439887"/>
                <a:gd name="connsiteX1" fmla="*/ 10334535 w 12192000"/>
                <a:gd name="connsiteY1" fmla="*/ 844231 h 3439887"/>
                <a:gd name="connsiteX2" fmla="*/ 12129437 w 12192000"/>
                <a:gd name="connsiteY2" fmla="*/ 347489 h 3439887"/>
                <a:gd name="connsiteX3" fmla="*/ 12192000 w 12192000"/>
                <a:gd name="connsiteY3" fmla="*/ 322561 h 3439887"/>
                <a:gd name="connsiteX4" fmla="*/ 12192000 w 12192000"/>
                <a:gd name="connsiteY4" fmla="*/ 3439887 h 3439887"/>
                <a:gd name="connsiteX5" fmla="*/ 0 w 12192000"/>
                <a:gd name="connsiteY5" fmla="*/ 3439887 h 3439887"/>
                <a:gd name="connsiteX6" fmla="*/ 0 w 12192000"/>
                <a:gd name="connsiteY6" fmla="*/ 285872 h 3439887"/>
                <a:gd name="connsiteX7" fmla="*/ 14599 w 12192000"/>
                <a:gd name="connsiteY7" fmla="*/ 291275 h 3439887"/>
                <a:gd name="connsiteX8" fmla="*/ 2116772 w 12192000"/>
                <a:gd name="connsiteY8" fmla="*/ 1145005 h 3439887"/>
                <a:gd name="connsiteX9" fmla="*/ 4370964 w 12192000"/>
                <a:gd name="connsiteY9" fmla="*/ 351437 h 3439887"/>
                <a:gd name="connsiteX10" fmla="*/ 6126226 w 12192000"/>
                <a:gd name="connsiteY10" fmla="*/ 1188317 h 3439887"/>
                <a:gd name="connsiteX11" fmla="*/ 8434401 w 12192000"/>
                <a:gd name="connsiteY11" fmla="*/ 3130 h 3439887"/>
                <a:gd name="connsiteX12" fmla="*/ 8537441 w 12192000"/>
                <a:gd name="connsiteY12" fmla="*/ 1165 h 3439887"/>
                <a:gd name="connsiteX0" fmla="*/ 8537441 w 12192000"/>
                <a:gd name="connsiteY0" fmla="*/ 1165 h 3439887"/>
                <a:gd name="connsiteX1" fmla="*/ 10334535 w 12192000"/>
                <a:gd name="connsiteY1" fmla="*/ 844231 h 3439887"/>
                <a:gd name="connsiteX2" fmla="*/ 12129437 w 12192000"/>
                <a:gd name="connsiteY2" fmla="*/ 347489 h 3439887"/>
                <a:gd name="connsiteX3" fmla="*/ 12192000 w 12192000"/>
                <a:gd name="connsiteY3" fmla="*/ 322561 h 3439887"/>
                <a:gd name="connsiteX4" fmla="*/ 12192000 w 12192000"/>
                <a:gd name="connsiteY4" fmla="*/ 3439887 h 3439887"/>
                <a:gd name="connsiteX5" fmla="*/ 0 w 12192000"/>
                <a:gd name="connsiteY5" fmla="*/ 3439887 h 3439887"/>
                <a:gd name="connsiteX6" fmla="*/ 0 w 12192000"/>
                <a:gd name="connsiteY6" fmla="*/ 285872 h 3439887"/>
                <a:gd name="connsiteX7" fmla="*/ 14599 w 12192000"/>
                <a:gd name="connsiteY7" fmla="*/ 291275 h 3439887"/>
                <a:gd name="connsiteX8" fmla="*/ 2116772 w 12192000"/>
                <a:gd name="connsiteY8" fmla="*/ 1199660 h 3439887"/>
                <a:gd name="connsiteX9" fmla="*/ 4370964 w 12192000"/>
                <a:gd name="connsiteY9" fmla="*/ 351437 h 3439887"/>
                <a:gd name="connsiteX10" fmla="*/ 6126226 w 12192000"/>
                <a:gd name="connsiteY10" fmla="*/ 1188317 h 3439887"/>
                <a:gd name="connsiteX11" fmla="*/ 8434401 w 12192000"/>
                <a:gd name="connsiteY11" fmla="*/ 3130 h 3439887"/>
                <a:gd name="connsiteX12" fmla="*/ 8537441 w 12192000"/>
                <a:gd name="connsiteY12" fmla="*/ 1165 h 3439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192000" h="3439887">
                  <a:moveTo>
                    <a:pt x="8537441" y="1165"/>
                  </a:moveTo>
                  <a:cubicBezTo>
                    <a:pt x="9161314" y="112815"/>
                    <a:pt x="9455545" y="261387"/>
                    <a:pt x="10334535" y="844231"/>
                  </a:cubicBezTo>
                  <a:cubicBezTo>
                    <a:pt x="10850586" y="1108285"/>
                    <a:pt x="11632507" y="568367"/>
                    <a:pt x="12129437" y="347489"/>
                  </a:cubicBezTo>
                  <a:lnTo>
                    <a:pt x="12192000" y="322561"/>
                  </a:lnTo>
                  <a:lnTo>
                    <a:pt x="12192000" y="3439887"/>
                  </a:lnTo>
                  <a:lnTo>
                    <a:pt x="0" y="3439887"/>
                  </a:lnTo>
                  <a:lnTo>
                    <a:pt x="0" y="285872"/>
                  </a:lnTo>
                  <a:lnTo>
                    <a:pt x="14599" y="291275"/>
                  </a:lnTo>
                  <a:cubicBezTo>
                    <a:pt x="482741" y="498546"/>
                    <a:pt x="1513231" y="1254412"/>
                    <a:pt x="2116772" y="1199660"/>
                  </a:cubicBezTo>
                  <a:cubicBezTo>
                    <a:pt x="3430366" y="1063671"/>
                    <a:pt x="3702722" y="353328"/>
                    <a:pt x="4370964" y="351437"/>
                  </a:cubicBezTo>
                  <a:cubicBezTo>
                    <a:pt x="5039206" y="349547"/>
                    <a:pt x="5450989" y="1287140"/>
                    <a:pt x="6126226" y="1188317"/>
                  </a:cubicBezTo>
                  <a:cubicBezTo>
                    <a:pt x="6801463" y="1089495"/>
                    <a:pt x="7733017" y="60478"/>
                    <a:pt x="8434401" y="3130"/>
                  </a:cubicBezTo>
                  <a:cubicBezTo>
                    <a:pt x="8478237" y="-454"/>
                    <a:pt x="8495850" y="-742"/>
                    <a:pt x="8537441" y="1165"/>
                  </a:cubicBezTo>
                  <a:close/>
                </a:path>
              </a:pathLst>
            </a:custGeom>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任意多边形: 形状 7">
              <a:extLst>
                <a:ext uri="{FF2B5EF4-FFF2-40B4-BE49-F238E27FC236}">
                  <a16:creationId xmlns:a16="http://schemas.microsoft.com/office/drawing/2014/main" id="{D9CACB46-2D4D-E863-09FE-ABDA1AC9450F}"/>
                </a:ext>
              </a:extLst>
            </p:cNvPr>
            <p:cNvSpPr/>
            <p:nvPr userDrawn="1"/>
          </p:nvSpPr>
          <p:spPr>
            <a:xfrm>
              <a:off x="0" y="4665785"/>
              <a:ext cx="12192000" cy="2192215"/>
            </a:xfrm>
            <a:custGeom>
              <a:avLst/>
              <a:gdLst>
                <a:gd name="connsiteX0" fmla="*/ 6966776 w 12192000"/>
                <a:gd name="connsiteY0" fmla="*/ 690 h 3006168"/>
                <a:gd name="connsiteX1" fmla="*/ 9274358 w 12192000"/>
                <a:gd name="connsiteY1" fmla="*/ 1192370 h 3006168"/>
                <a:gd name="connsiteX2" fmla="*/ 11051183 w 12192000"/>
                <a:gd name="connsiteY2" fmla="*/ 166563 h 3006168"/>
                <a:gd name="connsiteX3" fmla="*/ 12129455 w 12192000"/>
                <a:gd name="connsiteY3" fmla="*/ 548209 h 3006168"/>
                <a:gd name="connsiteX4" fmla="*/ 12192000 w 12192000"/>
                <a:gd name="connsiteY4" fmla="*/ 584560 h 3006168"/>
                <a:gd name="connsiteX5" fmla="*/ 12192000 w 12192000"/>
                <a:gd name="connsiteY5" fmla="*/ 3006168 h 3006168"/>
                <a:gd name="connsiteX6" fmla="*/ 0 w 12192000"/>
                <a:gd name="connsiteY6" fmla="*/ 3006168 h 3006168"/>
                <a:gd name="connsiteX7" fmla="*/ 0 w 12192000"/>
                <a:gd name="connsiteY7" fmla="*/ 28525 h 3006168"/>
                <a:gd name="connsiteX8" fmla="*/ 6637 w 12192000"/>
                <a:gd name="connsiteY8" fmla="*/ 29161 h 3006168"/>
                <a:gd name="connsiteX9" fmla="*/ 2089810 w 12192000"/>
                <a:gd name="connsiteY9" fmla="*/ 1304150 h 3006168"/>
                <a:gd name="connsiteX10" fmla="*/ 5171449 w 12192000"/>
                <a:gd name="connsiteY10" fmla="*/ 1393339 h 3006168"/>
                <a:gd name="connsiteX11" fmla="*/ 6966776 w 12192000"/>
                <a:gd name="connsiteY11" fmla="*/ 690 h 3006168"/>
                <a:gd name="connsiteX0" fmla="*/ 6966776 w 12192000"/>
                <a:gd name="connsiteY0" fmla="*/ 690 h 3006168"/>
                <a:gd name="connsiteX1" fmla="*/ 9274358 w 12192000"/>
                <a:gd name="connsiteY1" fmla="*/ 1192370 h 3006168"/>
                <a:gd name="connsiteX2" fmla="*/ 11051183 w 12192000"/>
                <a:gd name="connsiteY2" fmla="*/ 166563 h 3006168"/>
                <a:gd name="connsiteX3" fmla="*/ 12129455 w 12192000"/>
                <a:gd name="connsiteY3" fmla="*/ 548209 h 3006168"/>
                <a:gd name="connsiteX4" fmla="*/ 12192000 w 12192000"/>
                <a:gd name="connsiteY4" fmla="*/ 584560 h 3006168"/>
                <a:gd name="connsiteX5" fmla="*/ 12192000 w 12192000"/>
                <a:gd name="connsiteY5" fmla="*/ 3006168 h 3006168"/>
                <a:gd name="connsiteX6" fmla="*/ 0 w 12192000"/>
                <a:gd name="connsiteY6" fmla="*/ 3006168 h 3006168"/>
                <a:gd name="connsiteX7" fmla="*/ 0 w 12192000"/>
                <a:gd name="connsiteY7" fmla="*/ 28525 h 3006168"/>
                <a:gd name="connsiteX8" fmla="*/ 6637 w 12192000"/>
                <a:gd name="connsiteY8" fmla="*/ 29161 h 3006168"/>
                <a:gd name="connsiteX9" fmla="*/ 2089810 w 12192000"/>
                <a:gd name="connsiteY9" fmla="*/ 1304150 h 3006168"/>
                <a:gd name="connsiteX10" fmla="*/ 5171449 w 12192000"/>
                <a:gd name="connsiteY10" fmla="*/ 1393339 h 3006168"/>
                <a:gd name="connsiteX11" fmla="*/ 6966776 w 12192000"/>
                <a:gd name="connsiteY11" fmla="*/ 690 h 300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3006168">
                  <a:moveTo>
                    <a:pt x="6966776" y="690"/>
                  </a:moveTo>
                  <a:cubicBezTo>
                    <a:pt x="7650594" y="-32806"/>
                    <a:pt x="8593623" y="1164725"/>
                    <a:pt x="9274358" y="1192370"/>
                  </a:cubicBezTo>
                  <a:cubicBezTo>
                    <a:pt x="9955093" y="1220016"/>
                    <a:pt x="10126706" y="214637"/>
                    <a:pt x="11051183" y="166563"/>
                  </a:cubicBezTo>
                  <a:cubicBezTo>
                    <a:pt x="11469898" y="252947"/>
                    <a:pt x="11825415" y="383913"/>
                    <a:pt x="12129455" y="548209"/>
                  </a:cubicBezTo>
                  <a:lnTo>
                    <a:pt x="12192000" y="584560"/>
                  </a:lnTo>
                  <a:lnTo>
                    <a:pt x="12192000" y="3006168"/>
                  </a:lnTo>
                  <a:lnTo>
                    <a:pt x="0" y="3006168"/>
                  </a:lnTo>
                  <a:lnTo>
                    <a:pt x="0" y="28525"/>
                  </a:lnTo>
                  <a:lnTo>
                    <a:pt x="6637" y="29161"/>
                  </a:lnTo>
                  <a:cubicBezTo>
                    <a:pt x="800370" y="150143"/>
                    <a:pt x="1547522" y="1649165"/>
                    <a:pt x="2089810" y="1304150"/>
                  </a:cubicBezTo>
                  <a:cubicBezTo>
                    <a:pt x="4068153" y="-338558"/>
                    <a:pt x="4358622" y="1610582"/>
                    <a:pt x="5171449" y="1393339"/>
                  </a:cubicBezTo>
                  <a:cubicBezTo>
                    <a:pt x="5984277" y="1176096"/>
                    <a:pt x="6282958" y="34186"/>
                    <a:pt x="6966776" y="690"/>
                  </a:cubicBezTo>
                  <a:close/>
                </a:path>
              </a:pathLst>
            </a:cu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2" name="组合 1">
            <a:extLst>
              <a:ext uri="{FF2B5EF4-FFF2-40B4-BE49-F238E27FC236}">
                <a16:creationId xmlns:a16="http://schemas.microsoft.com/office/drawing/2014/main" id="{CB8B1AF4-0AE1-A91E-8855-2A1266AF27B3}"/>
              </a:ext>
            </a:extLst>
          </p:cNvPr>
          <p:cNvGrpSpPr/>
          <p:nvPr userDrawn="1"/>
        </p:nvGrpSpPr>
        <p:grpSpPr>
          <a:xfrm>
            <a:off x="658813" y="641640"/>
            <a:ext cx="3811468" cy="3503640"/>
            <a:chOff x="1172417" y="1080861"/>
            <a:chExt cx="4559291" cy="4304313"/>
          </a:xfrm>
        </p:grpSpPr>
        <p:grpSp>
          <p:nvGrpSpPr>
            <p:cNvPr id="3" name="图形 2">
              <a:extLst>
                <a:ext uri="{FF2B5EF4-FFF2-40B4-BE49-F238E27FC236}">
                  <a16:creationId xmlns:a16="http://schemas.microsoft.com/office/drawing/2014/main" id="{E8C83ED3-3B14-7C5A-C38D-AD21034711A8}"/>
                </a:ext>
              </a:extLst>
            </p:cNvPr>
            <p:cNvGrpSpPr/>
            <p:nvPr/>
          </p:nvGrpSpPr>
          <p:grpSpPr>
            <a:xfrm>
              <a:off x="1172417" y="3136484"/>
              <a:ext cx="479422" cy="922323"/>
              <a:chOff x="1172417" y="3136484"/>
              <a:chExt cx="479422" cy="922323"/>
            </a:xfrm>
          </p:grpSpPr>
          <p:sp>
            <p:nvSpPr>
              <p:cNvPr id="139" name="任意多边形: 形状 138">
                <a:extLst>
                  <a:ext uri="{FF2B5EF4-FFF2-40B4-BE49-F238E27FC236}">
                    <a16:creationId xmlns:a16="http://schemas.microsoft.com/office/drawing/2014/main" id="{A3D24388-FCAB-7DB2-F065-C31F405890A4}"/>
                  </a:ext>
                </a:extLst>
              </p:cNvPr>
              <p:cNvSpPr/>
              <p:nvPr/>
            </p:nvSpPr>
            <p:spPr>
              <a:xfrm>
                <a:off x="1303581" y="3136484"/>
                <a:ext cx="348258" cy="787148"/>
              </a:xfrm>
              <a:custGeom>
                <a:avLst/>
                <a:gdLst>
                  <a:gd name="connsiteX0" fmla="*/ 244597 w 348258"/>
                  <a:gd name="connsiteY0" fmla="*/ 787148 h 787148"/>
                  <a:gd name="connsiteX1" fmla="*/ 326989 w 348258"/>
                  <a:gd name="connsiteY1" fmla="*/ 733808 h 787148"/>
                  <a:gd name="connsiteX2" fmla="*/ 337276 w 348258"/>
                  <a:gd name="connsiteY2" fmla="*/ 333758 h 787148"/>
                  <a:gd name="connsiteX3" fmla="*/ 50383 w 348258"/>
                  <a:gd name="connsiteY3" fmla="*/ 4289 h 787148"/>
                  <a:gd name="connsiteX4" fmla="*/ 87625 w 348258"/>
                  <a:gd name="connsiteY4" fmla="*/ 261464 h 787148"/>
                  <a:gd name="connsiteX5" fmla="*/ 244597 w 348258"/>
                  <a:gd name="connsiteY5" fmla="*/ 787148 h 787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8258" h="787148">
                    <a:moveTo>
                      <a:pt x="244597" y="787148"/>
                    </a:moveTo>
                    <a:lnTo>
                      <a:pt x="326989" y="733808"/>
                    </a:lnTo>
                    <a:cubicBezTo>
                      <a:pt x="326989" y="733808"/>
                      <a:pt x="366994" y="521305"/>
                      <a:pt x="337276" y="333758"/>
                    </a:cubicBezTo>
                    <a:cubicBezTo>
                      <a:pt x="295556" y="69154"/>
                      <a:pt x="115724" y="-21810"/>
                      <a:pt x="50383" y="4289"/>
                    </a:cubicBezTo>
                    <a:cubicBezTo>
                      <a:pt x="-14959" y="30387"/>
                      <a:pt x="-30389" y="109064"/>
                      <a:pt x="87625" y="261464"/>
                    </a:cubicBezTo>
                    <a:cubicBezTo>
                      <a:pt x="157253" y="351570"/>
                      <a:pt x="246788" y="541975"/>
                      <a:pt x="244597" y="787148"/>
                    </a:cubicBezTo>
                    <a:close/>
                  </a:path>
                </a:pathLst>
              </a:custGeom>
              <a:solidFill>
                <a:srgbClr val="9900EF"/>
              </a:solidFill>
              <a:ln w="9525" cap="flat">
                <a:noFill/>
                <a:prstDash val="solid"/>
                <a:miter/>
              </a:ln>
            </p:spPr>
            <p:txBody>
              <a:bodyPr rtlCol="0" anchor="ctr"/>
              <a:lstStyle/>
              <a:p>
                <a:endParaRPr lang="zh-CN" altLang="en-US"/>
              </a:p>
            </p:txBody>
          </p:sp>
          <p:sp>
            <p:nvSpPr>
              <p:cNvPr id="140" name="任意多边形: 形状 139">
                <a:extLst>
                  <a:ext uri="{FF2B5EF4-FFF2-40B4-BE49-F238E27FC236}">
                    <a16:creationId xmlns:a16="http://schemas.microsoft.com/office/drawing/2014/main" id="{B607D8C7-5DC4-FED3-DA43-7B4A0938E8EE}"/>
                  </a:ext>
                </a:extLst>
              </p:cNvPr>
              <p:cNvSpPr/>
              <p:nvPr/>
            </p:nvSpPr>
            <p:spPr>
              <a:xfrm>
                <a:off x="1303581" y="3136484"/>
                <a:ext cx="348258" cy="787148"/>
              </a:xfrm>
              <a:custGeom>
                <a:avLst/>
                <a:gdLst>
                  <a:gd name="connsiteX0" fmla="*/ 244597 w 348258"/>
                  <a:gd name="connsiteY0" fmla="*/ 787148 h 787148"/>
                  <a:gd name="connsiteX1" fmla="*/ 326989 w 348258"/>
                  <a:gd name="connsiteY1" fmla="*/ 733808 h 787148"/>
                  <a:gd name="connsiteX2" fmla="*/ 337276 w 348258"/>
                  <a:gd name="connsiteY2" fmla="*/ 333758 h 787148"/>
                  <a:gd name="connsiteX3" fmla="*/ 50383 w 348258"/>
                  <a:gd name="connsiteY3" fmla="*/ 4289 h 787148"/>
                  <a:gd name="connsiteX4" fmla="*/ 87625 w 348258"/>
                  <a:gd name="connsiteY4" fmla="*/ 261464 h 787148"/>
                  <a:gd name="connsiteX5" fmla="*/ 244597 w 348258"/>
                  <a:gd name="connsiteY5" fmla="*/ 787148 h 787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8258" h="787148">
                    <a:moveTo>
                      <a:pt x="244597" y="787148"/>
                    </a:moveTo>
                    <a:lnTo>
                      <a:pt x="326989" y="733808"/>
                    </a:lnTo>
                    <a:cubicBezTo>
                      <a:pt x="326989" y="733808"/>
                      <a:pt x="366994" y="521305"/>
                      <a:pt x="337276" y="333758"/>
                    </a:cubicBezTo>
                    <a:cubicBezTo>
                      <a:pt x="295556" y="69154"/>
                      <a:pt x="115724" y="-21810"/>
                      <a:pt x="50383" y="4289"/>
                    </a:cubicBezTo>
                    <a:cubicBezTo>
                      <a:pt x="-14959" y="30387"/>
                      <a:pt x="-30389" y="109064"/>
                      <a:pt x="87625" y="261464"/>
                    </a:cubicBezTo>
                    <a:cubicBezTo>
                      <a:pt x="157253" y="351570"/>
                      <a:pt x="246788" y="541975"/>
                      <a:pt x="244597" y="787148"/>
                    </a:cubicBezTo>
                    <a:close/>
                  </a:path>
                </a:pathLst>
              </a:custGeom>
              <a:solidFill>
                <a:schemeClr val="accent1"/>
              </a:solidFill>
              <a:ln w="9525" cap="flat">
                <a:noFill/>
                <a:prstDash val="solid"/>
                <a:miter/>
              </a:ln>
            </p:spPr>
            <p:txBody>
              <a:bodyPr rtlCol="0" anchor="ctr"/>
              <a:lstStyle/>
              <a:p>
                <a:endParaRPr lang="zh-CN" altLang="en-US"/>
              </a:p>
            </p:txBody>
          </p:sp>
          <p:sp>
            <p:nvSpPr>
              <p:cNvPr id="141" name="任意多边形: 形状 140">
                <a:extLst>
                  <a:ext uri="{FF2B5EF4-FFF2-40B4-BE49-F238E27FC236}">
                    <a16:creationId xmlns:a16="http://schemas.microsoft.com/office/drawing/2014/main" id="{008D6304-29A2-A07C-52FA-4894E4F4F7C2}"/>
                  </a:ext>
                </a:extLst>
              </p:cNvPr>
              <p:cNvSpPr/>
              <p:nvPr/>
            </p:nvSpPr>
            <p:spPr>
              <a:xfrm>
                <a:off x="1393423" y="3174327"/>
                <a:ext cx="197478" cy="644435"/>
              </a:xfrm>
              <a:custGeom>
                <a:avLst/>
                <a:gdLst>
                  <a:gd name="connsiteX0" fmla="*/ 184759 w 197478"/>
                  <a:gd name="connsiteY0" fmla="*/ 644436 h 644435"/>
                  <a:gd name="connsiteX1" fmla="*/ 183902 w 197478"/>
                  <a:gd name="connsiteY1" fmla="*/ 644436 h 644435"/>
                  <a:gd name="connsiteX2" fmla="*/ 178854 w 197478"/>
                  <a:gd name="connsiteY2" fmla="*/ 637768 h 644435"/>
                  <a:gd name="connsiteX3" fmla="*/ 1784 w 197478"/>
                  <a:gd name="connsiteY3" fmla="*/ 10166 h 644435"/>
                  <a:gd name="connsiteX4" fmla="*/ 1689 w 197478"/>
                  <a:gd name="connsiteY4" fmla="*/ 1784 h 644435"/>
                  <a:gd name="connsiteX5" fmla="*/ 10071 w 197478"/>
                  <a:gd name="connsiteY5" fmla="*/ 1689 h 644435"/>
                  <a:gd name="connsiteX6" fmla="*/ 190569 w 197478"/>
                  <a:gd name="connsiteY6" fmla="*/ 639292 h 644435"/>
                  <a:gd name="connsiteX7" fmla="*/ 184759 w 197478"/>
                  <a:gd name="connsiteY7" fmla="*/ 644436 h 644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7478" h="644435">
                    <a:moveTo>
                      <a:pt x="184759" y="644436"/>
                    </a:moveTo>
                    <a:lnTo>
                      <a:pt x="183902" y="644436"/>
                    </a:lnTo>
                    <a:cubicBezTo>
                      <a:pt x="180693" y="643941"/>
                      <a:pt x="178456" y="640988"/>
                      <a:pt x="178854" y="637768"/>
                    </a:cubicBezTo>
                    <a:cubicBezTo>
                      <a:pt x="213048" y="390118"/>
                      <a:pt x="113607" y="119418"/>
                      <a:pt x="1784" y="10166"/>
                    </a:cubicBezTo>
                    <a:cubicBezTo>
                      <a:pt x="-557" y="7880"/>
                      <a:pt x="-599" y="4127"/>
                      <a:pt x="1689" y="1784"/>
                    </a:cubicBezTo>
                    <a:cubicBezTo>
                      <a:pt x="3977" y="-559"/>
                      <a:pt x="7729" y="-597"/>
                      <a:pt x="10071" y="1689"/>
                    </a:cubicBezTo>
                    <a:cubicBezTo>
                      <a:pt x="123894" y="112845"/>
                      <a:pt x="225240" y="388023"/>
                      <a:pt x="190569" y="639292"/>
                    </a:cubicBezTo>
                    <a:cubicBezTo>
                      <a:pt x="190189" y="642217"/>
                      <a:pt x="187709" y="644417"/>
                      <a:pt x="184759" y="644436"/>
                    </a:cubicBezTo>
                    <a:close/>
                  </a:path>
                </a:pathLst>
              </a:custGeom>
              <a:solidFill>
                <a:srgbClr val="FFFFFF"/>
              </a:solidFill>
              <a:ln w="9525" cap="flat">
                <a:noFill/>
                <a:prstDash val="solid"/>
                <a:miter/>
              </a:ln>
            </p:spPr>
            <p:txBody>
              <a:bodyPr rtlCol="0" anchor="ctr"/>
              <a:lstStyle/>
              <a:p>
                <a:endParaRPr lang="zh-CN" altLang="en-US"/>
              </a:p>
            </p:txBody>
          </p:sp>
          <p:sp>
            <p:nvSpPr>
              <p:cNvPr id="142" name="任意多边形: 形状 141">
                <a:extLst>
                  <a:ext uri="{FF2B5EF4-FFF2-40B4-BE49-F238E27FC236}">
                    <a16:creationId xmlns:a16="http://schemas.microsoft.com/office/drawing/2014/main" id="{A1C8ADFE-7B4A-57A2-8E69-C031F0EF382D}"/>
                  </a:ext>
                </a:extLst>
              </p:cNvPr>
              <p:cNvSpPr/>
              <p:nvPr/>
            </p:nvSpPr>
            <p:spPr>
              <a:xfrm>
                <a:off x="1172417" y="3390306"/>
                <a:ext cx="433920" cy="668502"/>
              </a:xfrm>
              <a:custGeom>
                <a:avLst/>
                <a:gdLst>
                  <a:gd name="connsiteX0" fmla="*/ 168307 w 433920"/>
                  <a:gd name="connsiteY0" fmla="*/ 667344 h 668502"/>
                  <a:gd name="connsiteX1" fmla="*/ 111157 w 433920"/>
                  <a:gd name="connsiteY1" fmla="*/ 640674 h 668502"/>
                  <a:gd name="connsiteX2" fmla="*/ 71914 w 433920"/>
                  <a:gd name="connsiteY2" fmla="*/ 595620 h 668502"/>
                  <a:gd name="connsiteX3" fmla="*/ 62389 w 433920"/>
                  <a:gd name="connsiteY3" fmla="*/ 528945 h 668502"/>
                  <a:gd name="connsiteX4" fmla="*/ 70771 w 433920"/>
                  <a:gd name="connsiteY4" fmla="*/ 493608 h 668502"/>
                  <a:gd name="connsiteX5" fmla="*/ 80296 w 433920"/>
                  <a:gd name="connsiteY5" fmla="*/ 459318 h 668502"/>
                  <a:gd name="connsiteX6" fmla="*/ 85249 w 433920"/>
                  <a:gd name="connsiteY6" fmla="*/ 424742 h 668502"/>
                  <a:gd name="connsiteX7" fmla="*/ 42577 w 433920"/>
                  <a:gd name="connsiteY7" fmla="*/ 370735 h 668502"/>
                  <a:gd name="connsiteX8" fmla="*/ 0 w 433920"/>
                  <a:gd name="connsiteY8" fmla="*/ 306251 h 668502"/>
                  <a:gd name="connsiteX9" fmla="*/ 24861 w 433920"/>
                  <a:gd name="connsiteY9" fmla="*/ 247196 h 668502"/>
                  <a:gd name="connsiteX10" fmla="*/ 66580 w 433920"/>
                  <a:gd name="connsiteY10" fmla="*/ 196904 h 668502"/>
                  <a:gd name="connsiteX11" fmla="*/ 80772 w 433920"/>
                  <a:gd name="connsiteY11" fmla="*/ 153089 h 668502"/>
                  <a:gd name="connsiteX12" fmla="*/ 71247 w 433920"/>
                  <a:gd name="connsiteY12" fmla="*/ 125752 h 668502"/>
                  <a:gd name="connsiteX13" fmla="*/ 41339 w 433920"/>
                  <a:gd name="connsiteY13" fmla="*/ 70793 h 668502"/>
                  <a:gd name="connsiteX14" fmla="*/ 50864 w 433920"/>
                  <a:gd name="connsiteY14" fmla="*/ 12405 h 668502"/>
                  <a:gd name="connsiteX15" fmla="*/ 99346 w 433920"/>
                  <a:gd name="connsiteY15" fmla="*/ 308 h 668502"/>
                  <a:gd name="connsiteX16" fmla="*/ 144495 w 433920"/>
                  <a:gd name="connsiteY16" fmla="*/ 16215 h 668502"/>
                  <a:gd name="connsiteX17" fmla="*/ 262414 w 433920"/>
                  <a:gd name="connsiteY17" fmla="*/ 113274 h 668502"/>
                  <a:gd name="connsiteX18" fmla="*/ 319564 w 433920"/>
                  <a:gd name="connsiteY18" fmla="*/ 127371 h 668502"/>
                  <a:gd name="connsiteX19" fmla="*/ 367189 w 433920"/>
                  <a:gd name="connsiteY19" fmla="*/ 159852 h 668502"/>
                  <a:gd name="connsiteX20" fmla="*/ 364522 w 433920"/>
                  <a:gd name="connsiteY20" fmla="*/ 274628 h 668502"/>
                  <a:gd name="connsiteX21" fmla="*/ 425006 w 433920"/>
                  <a:gd name="connsiteY21" fmla="*/ 349399 h 668502"/>
                  <a:gd name="connsiteX22" fmla="*/ 433388 w 433920"/>
                  <a:gd name="connsiteY22" fmla="*/ 392262 h 668502"/>
                  <a:gd name="connsiteX23" fmla="*/ 415290 w 433920"/>
                  <a:gd name="connsiteY23" fmla="*/ 464652 h 668502"/>
                  <a:gd name="connsiteX24" fmla="*/ 375762 w 433920"/>
                  <a:gd name="connsiteY24" fmla="*/ 533327 h 668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33920" h="668502">
                    <a:moveTo>
                      <a:pt x="168307" y="667344"/>
                    </a:moveTo>
                    <a:cubicBezTo>
                      <a:pt x="155925" y="674392"/>
                      <a:pt x="120682" y="647246"/>
                      <a:pt x="111157" y="640674"/>
                    </a:cubicBezTo>
                    <a:cubicBezTo>
                      <a:pt x="94428" y="629272"/>
                      <a:pt x="80914" y="613756"/>
                      <a:pt x="71914" y="595620"/>
                    </a:cubicBezTo>
                    <a:cubicBezTo>
                      <a:pt x="61871" y="574932"/>
                      <a:pt x="58541" y="551625"/>
                      <a:pt x="62389" y="528945"/>
                    </a:cubicBezTo>
                    <a:cubicBezTo>
                      <a:pt x="64370" y="516991"/>
                      <a:pt x="67171" y="505181"/>
                      <a:pt x="70771" y="493608"/>
                    </a:cubicBezTo>
                    <a:cubicBezTo>
                      <a:pt x="74105" y="482178"/>
                      <a:pt x="77343" y="470747"/>
                      <a:pt x="80296" y="459318"/>
                    </a:cubicBezTo>
                    <a:cubicBezTo>
                      <a:pt x="84302" y="448259"/>
                      <a:pt x="85988" y="436486"/>
                      <a:pt x="85249" y="424742"/>
                    </a:cubicBezTo>
                    <a:cubicBezTo>
                      <a:pt x="82296" y="401310"/>
                      <a:pt x="61437" y="384927"/>
                      <a:pt x="42577" y="370735"/>
                    </a:cubicBezTo>
                    <a:cubicBezTo>
                      <a:pt x="21622" y="355114"/>
                      <a:pt x="-95" y="334445"/>
                      <a:pt x="0" y="306251"/>
                    </a:cubicBezTo>
                    <a:cubicBezTo>
                      <a:pt x="1501" y="284353"/>
                      <a:pt x="10248" y="263579"/>
                      <a:pt x="24861" y="247196"/>
                    </a:cubicBezTo>
                    <a:cubicBezTo>
                      <a:pt x="38386" y="230051"/>
                      <a:pt x="54388" y="215001"/>
                      <a:pt x="66580" y="196904"/>
                    </a:cubicBezTo>
                    <a:cubicBezTo>
                      <a:pt x="76178" y="184350"/>
                      <a:pt x="81187" y="168891"/>
                      <a:pt x="80772" y="153089"/>
                    </a:cubicBezTo>
                    <a:cubicBezTo>
                      <a:pt x="79460" y="143431"/>
                      <a:pt x="76221" y="134134"/>
                      <a:pt x="71247" y="125752"/>
                    </a:cubicBezTo>
                    <a:cubicBezTo>
                      <a:pt x="61722" y="107369"/>
                      <a:pt x="48197" y="90510"/>
                      <a:pt x="41339" y="70793"/>
                    </a:cubicBezTo>
                    <a:cubicBezTo>
                      <a:pt x="34481" y="51076"/>
                      <a:pt x="35433" y="26502"/>
                      <a:pt x="50864" y="12405"/>
                    </a:cubicBezTo>
                    <a:cubicBezTo>
                      <a:pt x="63437" y="784"/>
                      <a:pt x="82296" y="-835"/>
                      <a:pt x="99346" y="308"/>
                    </a:cubicBezTo>
                    <a:cubicBezTo>
                      <a:pt x="115372" y="2270"/>
                      <a:pt x="130779" y="7699"/>
                      <a:pt x="144495" y="16215"/>
                    </a:cubicBezTo>
                    <a:cubicBezTo>
                      <a:pt x="189262" y="41075"/>
                      <a:pt x="214884" y="94129"/>
                      <a:pt x="262414" y="113274"/>
                    </a:cubicBezTo>
                    <a:cubicBezTo>
                      <a:pt x="281147" y="119180"/>
                      <a:pt x="300236" y="123885"/>
                      <a:pt x="319564" y="127371"/>
                    </a:cubicBezTo>
                    <a:cubicBezTo>
                      <a:pt x="338614" y="132420"/>
                      <a:pt x="358140" y="142230"/>
                      <a:pt x="367189" y="159852"/>
                    </a:cubicBezTo>
                    <a:cubicBezTo>
                      <a:pt x="384620" y="194713"/>
                      <a:pt x="352235" y="237671"/>
                      <a:pt x="364522" y="274628"/>
                    </a:cubicBezTo>
                    <a:cubicBezTo>
                      <a:pt x="375381" y="307394"/>
                      <a:pt x="407194" y="319872"/>
                      <a:pt x="425006" y="349399"/>
                    </a:cubicBezTo>
                    <a:cubicBezTo>
                      <a:pt x="432287" y="362429"/>
                      <a:pt x="435222" y="377450"/>
                      <a:pt x="433388" y="392262"/>
                    </a:cubicBezTo>
                    <a:cubicBezTo>
                      <a:pt x="431833" y="417293"/>
                      <a:pt x="425699" y="441830"/>
                      <a:pt x="415290" y="464652"/>
                    </a:cubicBezTo>
                    <a:cubicBezTo>
                      <a:pt x="403538" y="488331"/>
                      <a:pt x="390337" y="511267"/>
                      <a:pt x="375762" y="533327"/>
                    </a:cubicBezTo>
                    <a:close/>
                  </a:path>
                </a:pathLst>
              </a:custGeom>
              <a:solidFill>
                <a:srgbClr val="9900EF"/>
              </a:solidFill>
              <a:ln w="9525" cap="flat">
                <a:noFill/>
                <a:prstDash val="solid"/>
                <a:miter/>
              </a:ln>
            </p:spPr>
            <p:txBody>
              <a:bodyPr rtlCol="0" anchor="ctr"/>
              <a:lstStyle/>
              <a:p>
                <a:endParaRPr lang="zh-CN" altLang="en-US"/>
              </a:p>
            </p:txBody>
          </p:sp>
          <p:sp>
            <p:nvSpPr>
              <p:cNvPr id="143" name="任意多边形: 形状 142">
                <a:extLst>
                  <a:ext uri="{FF2B5EF4-FFF2-40B4-BE49-F238E27FC236}">
                    <a16:creationId xmlns:a16="http://schemas.microsoft.com/office/drawing/2014/main" id="{8984EBBB-C0F2-2D8C-7D17-7AE19E728123}"/>
                  </a:ext>
                </a:extLst>
              </p:cNvPr>
              <p:cNvSpPr/>
              <p:nvPr/>
            </p:nvSpPr>
            <p:spPr>
              <a:xfrm>
                <a:off x="1172417" y="3390306"/>
                <a:ext cx="433920" cy="668502"/>
              </a:xfrm>
              <a:custGeom>
                <a:avLst/>
                <a:gdLst>
                  <a:gd name="connsiteX0" fmla="*/ 168307 w 433920"/>
                  <a:gd name="connsiteY0" fmla="*/ 667344 h 668502"/>
                  <a:gd name="connsiteX1" fmla="*/ 111157 w 433920"/>
                  <a:gd name="connsiteY1" fmla="*/ 640674 h 668502"/>
                  <a:gd name="connsiteX2" fmla="*/ 71914 w 433920"/>
                  <a:gd name="connsiteY2" fmla="*/ 595620 h 668502"/>
                  <a:gd name="connsiteX3" fmla="*/ 62389 w 433920"/>
                  <a:gd name="connsiteY3" fmla="*/ 528945 h 668502"/>
                  <a:gd name="connsiteX4" fmla="*/ 70771 w 433920"/>
                  <a:gd name="connsiteY4" fmla="*/ 493608 h 668502"/>
                  <a:gd name="connsiteX5" fmla="*/ 80296 w 433920"/>
                  <a:gd name="connsiteY5" fmla="*/ 459318 h 668502"/>
                  <a:gd name="connsiteX6" fmla="*/ 85249 w 433920"/>
                  <a:gd name="connsiteY6" fmla="*/ 424742 h 668502"/>
                  <a:gd name="connsiteX7" fmla="*/ 42577 w 433920"/>
                  <a:gd name="connsiteY7" fmla="*/ 370735 h 668502"/>
                  <a:gd name="connsiteX8" fmla="*/ 0 w 433920"/>
                  <a:gd name="connsiteY8" fmla="*/ 306251 h 668502"/>
                  <a:gd name="connsiteX9" fmla="*/ 24861 w 433920"/>
                  <a:gd name="connsiteY9" fmla="*/ 247196 h 668502"/>
                  <a:gd name="connsiteX10" fmla="*/ 66580 w 433920"/>
                  <a:gd name="connsiteY10" fmla="*/ 196904 h 668502"/>
                  <a:gd name="connsiteX11" fmla="*/ 80772 w 433920"/>
                  <a:gd name="connsiteY11" fmla="*/ 153089 h 668502"/>
                  <a:gd name="connsiteX12" fmla="*/ 71247 w 433920"/>
                  <a:gd name="connsiteY12" fmla="*/ 125752 h 668502"/>
                  <a:gd name="connsiteX13" fmla="*/ 41339 w 433920"/>
                  <a:gd name="connsiteY13" fmla="*/ 70793 h 668502"/>
                  <a:gd name="connsiteX14" fmla="*/ 50864 w 433920"/>
                  <a:gd name="connsiteY14" fmla="*/ 12405 h 668502"/>
                  <a:gd name="connsiteX15" fmla="*/ 99346 w 433920"/>
                  <a:gd name="connsiteY15" fmla="*/ 308 h 668502"/>
                  <a:gd name="connsiteX16" fmla="*/ 144495 w 433920"/>
                  <a:gd name="connsiteY16" fmla="*/ 16215 h 668502"/>
                  <a:gd name="connsiteX17" fmla="*/ 262414 w 433920"/>
                  <a:gd name="connsiteY17" fmla="*/ 113274 h 668502"/>
                  <a:gd name="connsiteX18" fmla="*/ 319564 w 433920"/>
                  <a:gd name="connsiteY18" fmla="*/ 127371 h 668502"/>
                  <a:gd name="connsiteX19" fmla="*/ 367189 w 433920"/>
                  <a:gd name="connsiteY19" fmla="*/ 159852 h 668502"/>
                  <a:gd name="connsiteX20" fmla="*/ 364522 w 433920"/>
                  <a:gd name="connsiteY20" fmla="*/ 274628 h 668502"/>
                  <a:gd name="connsiteX21" fmla="*/ 425006 w 433920"/>
                  <a:gd name="connsiteY21" fmla="*/ 349399 h 668502"/>
                  <a:gd name="connsiteX22" fmla="*/ 433388 w 433920"/>
                  <a:gd name="connsiteY22" fmla="*/ 392262 h 668502"/>
                  <a:gd name="connsiteX23" fmla="*/ 415290 w 433920"/>
                  <a:gd name="connsiteY23" fmla="*/ 464652 h 668502"/>
                  <a:gd name="connsiteX24" fmla="*/ 375762 w 433920"/>
                  <a:gd name="connsiteY24" fmla="*/ 533327 h 668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33920" h="668502">
                    <a:moveTo>
                      <a:pt x="168307" y="667344"/>
                    </a:moveTo>
                    <a:cubicBezTo>
                      <a:pt x="155925" y="674392"/>
                      <a:pt x="120682" y="647246"/>
                      <a:pt x="111157" y="640674"/>
                    </a:cubicBezTo>
                    <a:cubicBezTo>
                      <a:pt x="94428" y="629272"/>
                      <a:pt x="80914" y="613756"/>
                      <a:pt x="71914" y="595620"/>
                    </a:cubicBezTo>
                    <a:cubicBezTo>
                      <a:pt x="61871" y="574932"/>
                      <a:pt x="58541" y="551625"/>
                      <a:pt x="62389" y="528945"/>
                    </a:cubicBezTo>
                    <a:cubicBezTo>
                      <a:pt x="64370" y="516991"/>
                      <a:pt x="67171" y="505181"/>
                      <a:pt x="70771" y="493608"/>
                    </a:cubicBezTo>
                    <a:cubicBezTo>
                      <a:pt x="74105" y="482178"/>
                      <a:pt x="77343" y="470747"/>
                      <a:pt x="80296" y="459318"/>
                    </a:cubicBezTo>
                    <a:cubicBezTo>
                      <a:pt x="84302" y="448259"/>
                      <a:pt x="85988" y="436486"/>
                      <a:pt x="85249" y="424742"/>
                    </a:cubicBezTo>
                    <a:cubicBezTo>
                      <a:pt x="82296" y="401310"/>
                      <a:pt x="61437" y="384927"/>
                      <a:pt x="42577" y="370735"/>
                    </a:cubicBezTo>
                    <a:cubicBezTo>
                      <a:pt x="21622" y="355114"/>
                      <a:pt x="-95" y="334445"/>
                      <a:pt x="0" y="306251"/>
                    </a:cubicBezTo>
                    <a:cubicBezTo>
                      <a:pt x="1501" y="284353"/>
                      <a:pt x="10248" y="263579"/>
                      <a:pt x="24861" y="247196"/>
                    </a:cubicBezTo>
                    <a:cubicBezTo>
                      <a:pt x="38386" y="230051"/>
                      <a:pt x="54388" y="215001"/>
                      <a:pt x="66580" y="196904"/>
                    </a:cubicBezTo>
                    <a:cubicBezTo>
                      <a:pt x="76178" y="184350"/>
                      <a:pt x="81187" y="168891"/>
                      <a:pt x="80772" y="153089"/>
                    </a:cubicBezTo>
                    <a:cubicBezTo>
                      <a:pt x="79460" y="143431"/>
                      <a:pt x="76221" y="134134"/>
                      <a:pt x="71247" y="125752"/>
                    </a:cubicBezTo>
                    <a:cubicBezTo>
                      <a:pt x="61722" y="107369"/>
                      <a:pt x="48197" y="90510"/>
                      <a:pt x="41339" y="70793"/>
                    </a:cubicBezTo>
                    <a:cubicBezTo>
                      <a:pt x="34481" y="51076"/>
                      <a:pt x="35433" y="26502"/>
                      <a:pt x="50864" y="12405"/>
                    </a:cubicBezTo>
                    <a:cubicBezTo>
                      <a:pt x="63437" y="784"/>
                      <a:pt x="82296" y="-835"/>
                      <a:pt x="99346" y="308"/>
                    </a:cubicBezTo>
                    <a:cubicBezTo>
                      <a:pt x="115372" y="2270"/>
                      <a:pt x="130779" y="7699"/>
                      <a:pt x="144495" y="16215"/>
                    </a:cubicBezTo>
                    <a:cubicBezTo>
                      <a:pt x="189262" y="41075"/>
                      <a:pt x="214884" y="94129"/>
                      <a:pt x="262414" y="113274"/>
                    </a:cubicBezTo>
                    <a:cubicBezTo>
                      <a:pt x="281147" y="119180"/>
                      <a:pt x="300236" y="123885"/>
                      <a:pt x="319564" y="127371"/>
                    </a:cubicBezTo>
                    <a:cubicBezTo>
                      <a:pt x="338614" y="132420"/>
                      <a:pt x="358140" y="142230"/>
                      <a:pt x="367189" y="159852"/>
                    </a:cubicBezTo>
                    <a:cubicBezTo>
                      <a:pt x="384620" y="194713"/>
                      <a:pt x="352235" y="237671"/>
                      <a:pt x="364522" y="274628"/>
                    </a:cubicBezTo>
                    <a:cubicBezTo>
                      <a:pt x="375381" y="307394"/>
                      <a:pt x="407194" y="319872"/>
                      <a:pt x="425006" y="349399"/>
                    </a:cubicBezTo>
                    <a:cubicBezTo>
                      <a:pt x="432287" y="362429"/>
                      <a:pt x="435222" y="377450"/>
                      <a:pt x="433388" y="392262"/>
                    </a:cubicBezTo>
                    <a:cubicBezTo>
                      <a:pt x="431833" y="417293"/>
                      <a:pt x="425699" y="441830"/>
                      <a:pt x="415290" y="464652"/>
                    </a:cubicBezTo>
                    <a:cubicBezTo>
                      <a:pt x="403538" y="488331"/>
                      <a:pt x="390337" y="511267"/>
                      <a:pt x="375762" y="533327"/>
                    </a:cubicBezTo>
                    <a:close/>
                  </a:path>
                </a:pathLst>
              </a:custGeom>
              <a:solidFill>
                <a:schemeClr val="accent1"/>
              </a:solidFill>
              <a:ln w="9525" cap="flat">
                <a:noFill/>
                <a:prstDash val="solid"/>
                <a:miter/>
              </a:ln>
            </p:spPr>
            <p:txBody>
              <a:bodyPr rtlCol="0" anchor="ctr"/>
              <a:lstStyle/>
              <a:p>
                <a:endParaRPr lang="zh-CN" altLang="en-US"/>
              </a:p>
            </p:txBody>
          </p:sp>
          <p:sp>
            <p:nvSpPr>
              <p:cNvPr id="144" name="任意多边形: 形状 143">
                <a:extLst>
                  <a:ext uri="{FF2B5EF4-FFF2-40B4-BE49-F238E27FC236}">
                    <a16:creationId xmlns:a16="http://schemas.microsoft.com/office/drawing/2014/main" id="{2D888162-D9B3-091F-388A-4865CDE24C9F}"/>
                  </a:ext>
                </a:extLst>
              </p:cNvPr>
              <p:cNvSpPr/>
              <p:nvPr/>
            </p:nvSpPr>
            <p:spPr>
              <a:xfrm>
                <a:off x="1282159" y="3435557"/>
                <a:ext cx="184107" cy="551988"/>
              </a:xfrm>
              <a:custGeom>
                <a:avLst/>
                <a:gdLst>
                  <a:gd name="connsiteX0" fmla="*/ 178199 w 184107"/>
                  <a:gd name="connsiteY0" fmla="*/ 551988 h 551988"/>
                  <a:gd name="connsiteX1" fmla="*/ 178199 w 184107"/>
                  <a:gd name="connsiteY1" fmla="*/ 551988 h 551988"/>
                  <a:gd name="connsiteX2" fmla="*/ 172860 w 184107"/>
                  <a:gd name="connsiteY2" fmla="*/ 546283 h 551988"/>
                  <a:gd name="connsiteX3" fmla="*/ 172865 w 184107"/>
                  <a:gd name="connsiteY3" fmla="*/ 546178 h 551988"/>
                  <a:gd name="connsiteX4" fmla="*/ 1415 w 184107"/>
                  <a:gd name="connsiteY4" fmla="*/ 9349 h 551988"/>
                  <a:gd name="connsiteX5" fmla="*/ 1890 w 184107"/>
                  <a:gd name="connsiteY5" fmla="*/ 1415 h 551988"/>
                  <a:gd name="connsiteX6" fmla="*/ 9035 w 184107"/>
                  <a:gd name="connsiteY6" fmla="*/ 1157 h 551988"/>
                  <a:gd name="connsiteX7" fmla="*/ 183533 w 184107"/>
                  <a:gd name="connsiteY7" fmla="*/ 546654 h 551988"/>
                  <a:gd name="connsiteX8" fmla="*/ 178199 w 184107"/>
                  <a:gd name="connsiteY8" fmla="*/ 551988 h 551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4107" h="551988">
                    <a:moveTo>
                      <a:pt x="178199" y="551988"/>
                    </a:moveTo>
                    <a:lnTo>
                      <a:pt x="178199" y="551988"/>
                    </a:lnTo>
                    <a:cubicBezTo>
                      <a:pt x="175150" y="551883"/>
                      <a:pt x="172759" y="549331"/>
                      <a:pt x="172860" y="546283"/>
                    </a:cubicBezTo>
                    <a:cubicBezTo>
                      <a:pt x="172861" y="546245"/>
                      <a:pt x="172863" y="546216"/>
                      <a:pt x="172865" y="546178"/>
                    </a:cubicBezTo>
                    <a:cubicBezTo>
                      <a:pt x="182390" y="324817"/>
                      <a:pt x="77615" y="80310"/>
                      <a:pt x="1415" y="9349"/>
                    </a:cubicBezTo>
                    <a:cubicBezTo>
                      <a:pt x="-644" y="7025"/>
                      <a:pt x="-431" y="3472"/>
                      <a:pt x="1890" y="1415"/>
                    </a:cubicBezTo>
                    <a:cubicBezTo>
                      <a:pt x="3904" y="-367"/>
                      <a:pt x="6899" y="-481"/>
                      <a:pt x="9035" y="1157"/>
                    </a:cubicBezTo>
                    <a:cubicBezTo>
                      <a:pt x="86378" y="73643"/>
                      <a:pt x="192868" y="322150"/>
                      <a:pt x="183533" y="546654"/>
                    </a:cubicBezTo>
                    <a:cubicBezTo>
                      <a:pt x="183390" y="549540"/>
                      <a:pt x="181083" y="551845"/>
                      <a:pt x="178199" y="551988"/>
                    </a:cubicBezTo>
                    <a:close/>
                  </a:path>
                </a:pathLst>
              </a:custGeom>
              <a:solidFill>
                <a:srgbClr val="FFFFFF"/>
              </a:solidFill>
              <a:ln w="9525" cap="flat">
                <a:noFill/>
                <a:prstDash val="solid"/>
                <a:miter/>
              </a:ln>
            </p:spPr>
            <p:txBody>
              <a:bodyPr rtlCol="0" anchor="ctr"/>
              <a:lstStyle/>
              <a:p>
                <a:endParaRPr lang="zh-CN" altLang="en-US"/>
              </a:p>
            </p:txBody>
          </p:sp>
          <p:sp>
            <p:nvSpPr>
              <p:cNvPr id="145" name="任意多边形: 形状 144">
                <a:extLst>
                  <a:ext uri="{FF2B5EF4-FFF2-40B4-BE49-F238E27FC236}">
                    <a16:creationId xmlns:a16="http://schemas.microsoft.com/office/drawing/2014/main" id="{4E4FFABA-4C6F-DDBF-F066-9D1811BFA7B5}"/>
                  </a:ext>
                </a:extLst>
              </p:cNvPr>
              <p:cNvSpPr/>
              <p:nvPr/>
            </p:nvSpPr>
            <p:spPr>
              <a:xfrm>
                <a:off x="1257087" y="3679592"/>
                <a:ext cx="173224" cy="37359"/>
              </a:xfrm>
              <a:custGeom>
                <a:avLst/>
                <a:gdLst>
                  <a:gd name="connsiteX0" fmla="*/ 167267 w 173224"/>
                  <a:gd name="connsiteY0" fmla="*/ 37348 h 37359"/>
                  <a:gd name="connsiteX1" fmla="*/ 165648 w 173224"/>
                  <a:gd name="connsiteY1" fmla="*/ 37348 h 37359"/>
                  <a:gd name="connsiteX2" fmla="*/ 5342 w 173224"/>
                  <a:gd name="connsiteY2" fmla="*/ 11155 h 37359"/>
                  <a:gd name="connsiteX3" fmla="*/ 3 w 173224"/>
                  <a:gd name="connsiteY3" fmla="*/ 5449 h 37359"/>
                  <a:gd name="connsiteX4" fmla="*/ 8 w 173224"/>
                  <a:gd name="connsiteY4" fmla="*/ 5344 h 37359"/>
                  <a:gd name="connsiteX5" fmla="*/ 5518 w 173224"/>
                  <a:gd name="connsiteY5" fmla="*/ 1 h 37359"/>
                  <a:gd name="connsiteX6" fmla="*/ 5818 w 173224"/>
                  <a:gd name="connsiteY6" fmla="*/ 10 h 37359"/>
                  <a:gd name="connsiteX7" fmla="*/ 169362 w 173224"/>
                  <a:gd name="connsiteY7" fmla="*/ 26394 h 37359"/>
                  <a:gd name="connsiteX8" fmla="*/ 172982 w 173224"/>
                  <a:gd name="connsiteY8" fmla="*/ 33443 h 37359"/>
                  <a:gd name="connsiteX9" fmla="*/ 167267 w 173224"/>
                  <a:gd name="connsiteY9" fmla="*/ 37348 h 37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3224" h="37359">
                    <a:moveTo>
                      <a:pt x="167267" y="37348"/>
                    </a:moveTo>
                    <a:lnTo>
                      <a:pt x="165648" y="37348"/>
                    </a:lnTo>
                    <a:cubicBezTo>
                      <a:pt x="113313" y="22861"/>
                      <a:pt x="59566" y="14079"/>
                      <a:pt x="5342" y="11155"/>
                    </a:cubicBezTo>
                    <a:cubicBezTo>
                      <a:pt x="2293" y="11050"/>
                      <a:pt x="-98" y="8497"/>
                      <a:pt x="3" y="5449"/>
                    </a:cubicBezTo>
                    <a:cubicBezTo>
                      <a:pt x="4" y="5411"/>
                      <a:pt x="6" y="5382"/>
                      <a:pt x="8" y="5344"/>
                    </a:cubicBezTo>
                    <a:cubicBezTo>
                      <a:pt x="53" y="2344"/>
                      <a:pt x="2521" y="-47"/>
                      <a:pt x="5518" y="1"/>
                    </a:cubicBezTo>
                    <a:cubicBezTo>
                      <a:pt x="5618" y="1"/>
                      <a:pt x="5718" y="1"/>
                      <a:pt x="5818" y="10"/>
                    </a:cubicBezTo>
                    <a:cubicBezTo>
                      <a:pt x="61124" y="2887"/>
                      <a:pt x="115957" y="11735"/>
                      <a:pt x="169362" y="26394"/>
                    </a:cubicBezTo>
                    <a:cubicBezTo>
                      <a:pt x="172267" y="27395"/>
                      <a:pt x="173864" y="30500"/>
                      <a:pt x="172982" y="33443"/>
                    </a:cubicBezTo>
                    <a:cubicBezTo>
                      <a:pt x="172200" y="35901"/>
                      <a:pt x="169842" y="37510"/>
                      <a:pt x="167267" y="37348"/>
                    </a:cubicBezTo>
                    <a:close/>
                  </a:path>
                </a:pathLst>
              </a:custGeom>
              <a:solidFill>
                <a:srgbClr val="FFFFFF"/>
              </a:solidFill>
              <a:ln w="9525" cap="flat">
                <a:noFill/>
                <a:prstDash val="solid"/>
                <a:miter/>
              </a:ln>
            </p:spPr>
            <p:txBody>
              <a:bodyPr rtlCol="0" anchor="ctr"/>
              <a:lstStyle/>
              <a:p>
                <a:endParaRPr lang="zh-CN" altLang="en-US"/>
              </a:p>
            </p:txBody>
          </p:sp>
        </p:grpSp>
        <p:grpSp>
          <p:nvGrpSpPr>
            <p:cNvPr id="4" name="图形 2">
              <a:extLst>
                <a:ext uri="{FF2B5EF4-FFF2-40B4-BE49-F238E27FC236}">
                  <a16:creationId xmlns:a16="http://schemas.microsoft.com/office/drawing/2014/main" id="{DA31A8D3-AA90-E589-2287-0E199D3960C0}"/>
                </a:ext>
              </a:extLst>
            </p:cNvPr>
            <p:cNvGrpSpPr/>
            <p:nvPr/>
          </p:nvGrpSpPr>
          <p:grpSpPr>
            <a:xfrm>
              <a:off x="1335676" y="1336449"/>
              <a:ext cx="1161383" cy="509075"/>
              <a:chOff x="1335676" y="1336449"/>
              <a:chExt cx="1161383" cy="509075"/>
            </a:xfrm>
            <a:solidFill>
              <a:srgbClr val="EBEBEB"/>
            </a:solidFill>
          </p:grpSpPr>
          <p:sp>
            <p:nvSpPr>
              <p:cNvPr id="137" name="任意多边形: 形状 136">
                <a:extLst>
                  <a:ext uri="{FF2B5EF4-FFF2-40B4-BE49-F238E27FC236}">
                    <a16:creationId xmlns:a16="http://schemas.microsoft.com/office/drawing/2014/main" id="{79D30F26-8966-DE83-C7A9-35DF70576238}"/>
                  </a:ext>
                </a:extLst>
              </p:cNvPr>
              <p:cNvSpPr/>
              <p:nvPr/>
            </p:nvSpPr>
            <p:spPr>
              <a:xfrm>
                <a:off x="1986329" y="1446129"/>
                <a:ext cx="510730" cy="386177"/>
              </a:xfrm>
              <a:custGeom>
                <a:avLst/>
                <a:gdLst>
                  <a:gd name="connsiteX0" fmla="*/ 473869 w 510730"/>
                  <a:gd name="connsiteY0" fmla="*/ 44533 h 386177"/>
                  <a:gd name="connsiteX1" fmla="*/ 393097 w 510730"/>
                  <a:gd name="connsiteY1" fmla="*/ 91205 h 386177"/>
                  <a:gd name="connsiteX2" fmla="*/ 393763 w 510730"/>
                  <a:gd name="connsiteY2" fmla="*/ 80537 h 386177"/>
                  <a:gd name="connsiteX3" fmla="*/ 393763 w 510730"/>
                  <a:gd name="connsiteY3" fmla="*/ 57106 h 386177"/>
                  <a:gd name="connsiteX4" fmla="*/ 328422 w 510730"/>
                  <a:gd name="connsiteY4" fmla="*/ 19006 h 386177"/>
                  <a:gd name="connsiteX5" fmla="*/ 289465 w 510730"/>
                  <a:gd name="connsiteY5" fmla="*/ 56439 h 386177"/>
                  <a:gd name="connsiteX6" fmla="*/ 192405 w 510730"/>
                  <a:gd name="connsiteY6" fmla="*/ 13291 h 386177"/>
                  <a:gd name="connsiteX7" fmla="*/ 94679 w 510730"/>
                  <a:gd name="connsiteY7" fmla="*/ 182740 h 386177"/>
                  <a:gd name="connsiteX8" fmla="*/ 94679 w 510730"/>
                  <a:gd name="connsiteY8" fmla="*/ 217697 h 386177"/>
                  <a:gd name="connsiteX9" fmla="*/ 102965 w 510730"/>
                  <a:gd name="connsiteY9" fmla="*/ 258369 h 386177"/>
                  <a:gd name="connsiteX10" fmla="*/ 36290 w 510730"/>
                  <a:gd name="connsiteY10" fmla="*/ 297136 h 386177"/>
                  <a:gd name="connsiteX11" fmla="*/ 0 w 510730"/>
                  <a:gd name="connsiteY11" fmla="*/ 360286 h 386177"/>
                  <a:gd name="connsiteX12" fmla="*/ 36290 w 510730"/>
                  <a:gd name="connsiteY12" fmla="*/ 381241 h 386177"/>
                  <a:gd name="connsiteX13" fmla="*/ 474440 w 510730"/>
                  <a:gd name="connsiteY13" fmla="*/ 128257 h 386177"/>
                  <a:gd name="connsiteX14" fmla="*/ 510730 w 510730"/>
                  <a:gd name="connsiteY14" fmla="*/ 65488 h 386177"/>
                  <a:gd name="connsiteX15" fmla="*/ 473869 w 510730"/>
                  <a:gd name="connsiteY15" fmla="*/ 44533 h 386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10730" h="386177">
                    <a:moveTo>
                      <a:pt x="473869" y="44533"/>
                    </a:moveTo>
                    <a:lnTo>
                      <a:pt x="393097" y="91205"/>
                    </a:lnTo>
                    <a:cubicBezTo>
                      <a:pt x="393506" y="87664"/>
                      <a:pt x="393725" y="84102"/>
                      <a:pt x="393763" y="80537"/>
                    </a:cubicBezTo>
                    <a:lnTo>
                      <a:pt x="393763" y="57106"/>
                    </a:lnTo>
                    <a:cubicBezTo>
                      <a:pt x="393763" y="15386"/>
                      <a:pt x="364522" y="-1473"/>
                      <a:pt x="328422" y="19006"/>
                    </a:cubicBezTo>
                    <a:cubicBezTo>
                      <a:pt x="312868" y="28498"/>
                      <a:pt x="299571" y="41274"/>
                      <a:pt x="289465" y="56439"/>
                    </a:cubicBezTo>
                    <a:cubicBezTo>
                      <a:pt x="283464" y="4051"/>
                      <a:pt x="242411" y="-15475"/>
                      <a:pt x="192405" y="13291"/>
                    </a:cubicBezTo>
                    <a:cubicBezTo>
                      <a:pt x="138398" y="44533"/>
                      <a:pt x="94679" y="120352"/>
                      <a:pt x="94679" y="182740"/>
                    </a:cubicBezTo>
                    <a:lnTo>
                      <a:pt x="94679" y="217697"/>
                    </a:lnTo>
                    <a:cubicBezTo>
                      <a:pt x="94307" y="231709"/>
                      <a:pt x="97136" y="245621"/>
                      <a:pt x="102965" y="258369"/>
                    </a:cubicBezTo>
                    <a:lnTo>
                      <a:pt x="36290" y="297136"/>
                    </a:lnTo>
                    <a:cubicBezTo>
                      <a:pt x="14735" y="311118"/>
                      <a:pt x="1229" y="334622"/>
                      <a:pt x="0" y="360286"/>
                    </a:cubicBezTo>
                    <a:cubicBezTo>
                      <a:pt x="0" y="383432"/>
                      <a:pt x="16192" y="392767"/>
                      <a:pt x="36290" y="381241"/>
                    </a:cubicBezTo>
                    <a:lnTo>
                      <a:pt x="474440" y="128257"/>
                    </a:lnTo>
                    <a:cubicBezTo>
                      <a:pt x="495891" y="114353"/>
                      <a:pt x="509388" y="91015"/>
                      <a:pt x="510730" y="65488"/>
                    </a:cubicBezTo>
                    <a:cubicBezTo>
                      <a:pt x="510159" y="42342"/>
                      <a:pt x="493967" y="33007"/>
                      <a:pt x="473869" y="44533"/>
                    </a:cubicBezTo>
                    <a:close/>
                  </a:path>
                </a:pathLst>
              </a:custGeom>
              <a:solidFill>
                <a:srgbClr val="EBEBEB"/>
              </a:solidFill>
              <a:ln w="9525" cap="flat">
                <a:noFill/>
                <a:prstDash val="solid"/>
                <a:miter/>
              </a:ln>
            </p:spPr>
            <p:txBody>
              <a:bodyPr rtlCol="0" anchor="ctr"/>
              <a:lstStyle/>
              <a:p>
                <a:endParaRPr lang="zh-CN" altLang="en-US"/>
              </a:p>
            </p:txBody>
          </p:sp>
          <p:sp>
            <p:nvSpPr>
              <p:cNvPr id="138" name="任意多边形: 形状 137">
                <a:extLst>
                  <a:ext uri="{FF2B5EF4-FFF2-40B4-BE49-F238E27FC236}">
                    <a16:creationId xmlns:a16="http://schemas.microsoft.com/office/drawing/2014/main" id="{72802F04-2501-539D-94CA-6B99B7BAF36A}"/>
                  </a:ext>
                </a:extLst>
              </p:cNvPr>
              <p:cNvSpPr/>
              <p:nvPr/>
            </p:nvSpPr>
            <p:spPr>
              <a:xfrm>
                <a:off x="1335676" y="1336449"/>
                <a:ext cx="632364" cy="509075"/>
              </a:xfrm>
              <a:custGeom>
                <a:avLst/>
                <a:gdLst>
                  <a:gd name="connsiteX0" fmla="*/ 59150 w 632364"/>
                  <a:gd name="connsiteY0" fmla="*/ 364335 h 509075"/>
                  <a:gd name="connsiteX1" fmla="*/ 104680 w 632364"/>
                  <a:gd name="connsiteY1" fmla="*/ 329187 h 509075"/>
                  <a:gd name="connsiteX2" fmla="*/ 104680 w 632364"/>
                  <a:gd name="connsiteY2" fmla="*/ 228794 h 509075"/>
                  <a:gd name="connsiteX3" fmla="*/ 237077 w 632364"/>
                  <a:gd name="connsiteY3" fmla="*/ 17053 h 509075"/>
                  <a:gd name="connsiteX4" fmla="*/ 237077 w 632364"/>
                  <a:gd name="connsiteY4" fmla="*/ 17053 h 509075"/>
                  <a:gd name="connsiteX5" fmla="*/ 361950 w 632364"/>
                  <a:gd name="connsiteY5" fmla="*/ 89062 h 509075"/>
                  <a:gd name="connsiteX6" fmla="*/ 361950 w 632364"/>
                  <a:gd name="connsiteY6" fmla="*/ 103635 h 509075"/>
                  <a:gd name="connsiteX7" fmla="*/ 419862 w 632364"/>
                  <a:gd name="connsiteY7" fmla="*/ 45723 h 509075"/>
                  <a:gd name="connsiteX8" fmla="*/ 419862 w 632364"/>
                  <a:gd name="connsiteY8" fmla="*/ 45723 h 509075"/>
                  <a:gd name="connsiteX9" fmla="*/ 509683 w 632364"/>
                  <a:gd name="connsiteY9" fmla="*/ 97539 h 509075"/>
                  <a:gd name="connsiteX10" fmla="*/ 509683 w 632364"/>
                  <a:gd name="connsiteY10" fmla="*/ 104207 h 509075"/>
                  <a:gd name="connsiteX11" fmla="*/ 573215 w 632364"/>
                  <a:gd name="connsiteY11" fmla="*/ 67536 h 509075"/>
                  <a:gd name="connsiteX12" fmla="*/ 632365 w 632364"/>
                  <a:gd name="connsiteY12" fmla="*/ 101635 h 509075"/>
                  <a:gd name="connsiteX13" fmla="*/ 573215 w 632364"/>
                  <a:gd name="connsiteY13" fmla="*/ 204124 h 509075"/>
                  <a:gd name="connsiteX14" fmla="*/ 59150 w 632364"/>
                  <a:gd name="connsiteY14" fmla="*/ 500923 h 509075"/>
                  <a:gd name="connsiteX15" fmla="*/ 0 w 632364"/>
                  <a:gd name="connsiteY15" fmla="*/ 466728 h 509075"/>
                  <a:gd name="connsiteX16" fmla="*/ 59150 w 632364"/>
                  <a:gd name="connsiteY16" fmla="*/ 364335 h 509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32364" h="509075">
                    <a:moveTo>
                      <a:pt x="59150" y="364335"/>
                    </a:moveTo>
                    <a:lnTo>
                      <a:pt x="104680" y="329187"/>
                    </a:lnTo>
                    <a:lnTo>
                      <a:pt x="104680" y="228794"/>
                    </a:lnTo>
                    <a:cubicBezTo>
                      <a:pt x="104680" y="149165"/>
                      <a:pt x="168212" y="56772"/>
                      <a:pt x="237077" y="17053"/>
                    </a:cubicBezTo>
                    <a:lnTo>
                      <a:pt x="237077" y="17053"/>
                    </a:lnTo>
                    <a:cubicBezTo>
                      <a:pt x="306038" y="-22761"/>
                      <a:pt x="361950" y="9528"/>
                      <a:pt x="361950" y="89062"/>
                    </a:cubicBezTo>
                    <a:lnTo>
                      <a:pt x="361950" y="103635"/>
                    </a:lnTo>
                    <a:cubicBezTo>
                      <a:pt x="376485" y="80089"/>
                      <a:pt x="396315" y="60259"/>
                      <a:pt x="419862" y="45723"/>
                    </a:cubicBezTo>
                    <a:lnTo>
                      <a:pt x="419862" y="45723"/>
                    </a:lnTo>
                    <a:cubicBezTo>
                      <a:pt x="469487" y="17148"/>
                      <a:pt x="509683" y="40294"/>
                      <a:pt x="509683" y="97539"/>
                    </a:cubicBezTo>
                    <a:lnTo>
                      <a:pt x="509683" y="104207"/>
                    </a:lnTo>
                    <a:lnTo>
                      <a:pt x="573215" y="67536"/>
                    </a:lnTo>
                    <a:cubicBezTo>
                      <a:pt x="605885" y="48486"/>
                      <a:pt x="632365" y="63916"/>
                      <a:pt x="632365" y="101635"/>
                    </a:cubicBezTo>
                    <a:cubicBezTo>
                      <a:pt x="630116" y="143275"/>
                      <a:pt x="608144" y="181345"/>
                      <a:pt x="573215" y="204124"/>
                    </a:cubicBezTo>
                    <a:lnTo>
                      <a:pt x="59150" y="500923"/>
                    </a:lnTo>
                    <a:cubicBezTo>
                      <a:pt x="26480" y="519973"/>
                      <a:pt x="0" y="504447"/>
                      <a:pt x="0" y="466728"/>
                    </a:cubicBezTo>
                    <a:cubicBezTo>
                      <a:pt x="2249" y="425114"/>
                      <a:pt x="24224" y="387072"/>
                      <a:pt x="59150" y="364335"/>
                    </a:cubicBezTo>
                    <a:close/>
                  </a:path>
                </a:pathLst>
              </a:custGeom>
              <a:solidFill>
                <a:srgbClr val="EBEBEB"/>
              </a:solidFill>
              <a:ln w="9525" cap="flat">
                <a:noFill/>
                <a:prstDash val="solid"/>
                <a:miter/>
              </a:ln>
            </p:spPr>
            <p:txBody>
              <a:bodyPr rtlCol="0" anchor="ctr"/>
              <a:lstStyle/>
              <a:p>
                <a:endParaRPr lang="zh-CN" altLang="en-US"/>
              </a:p>
            </p:txBody>
          </p:sp>
        </p:grpSp>
        <p:sp>
          <p:nvSpPr>
            <p:cNvPr id="9" name="任意多边形: 形状 8">
              <a:extLst>
                <a:ext uri="{FF2B5EF4-FFF2-40B4-BE49-F238E27FC236}">
                  <a16:creationId xmlns:a16="http://schemas.microsoft.com/office/drawing/2014/main" id="{27EB6538-3FBE-2E0E-2D39-B42544BEBE72}"/>
                </a:ext>
              </a:extLst>
            </p:cNvPr>
            <p:cNvSpPr/>
            <p:nvPr/>
          </p:nvSpPr>
          <p:spPr>
            <a:xfrm>
              <a:off x="2102017" y="3394779"/>
              <a:ext cx="2129956" cy="1229725"/>
            </a:xfrm>
            <a:custGeom>
              <a:avLst/>
              <a:gdLst>
                <a:gd name="connsiteX0" fmla="*/ 1818025 w 2129956"/>
                <a:gd name="connsiteY0" fmla="*/ 180094 h 1229725"/>
                <a:gd name="connsiteX1" fmla="*/ 311932 w 2129956"/>
                <a:gd name="connsiteY1" fmla="*/ 180094 h 1229725"/>
                <a:gd name="connsiteX2" fmla="*/ 311932 w 2129956"/>
                <a:gd name="connsiteY2" fmla="*/ 1049631 h 1229725"/>
                <a:gd name="connsiteX3" fmla="*/ 1818025 w 2129956"/>
                <a:gd name="connsiteY3" fmla="*/ 1049631 h 1229725"/>
                <a:gd name="connsiteX4" fmla="*/ 1818025 w 2129956"/>
                <a:gd name="connsiteY4" fmla="*/ 180094 h 1229725"/>
                <a:gd name="connsiteX5" fmla="*/ 1766495 w 2129956"/>
                <a:gd name="connsiteY5" fmla="*/ 960382 h 1229725"/>
                <a:gd name="connsiteX6" fmla="*/ 1064978 w 2129956"/>
                <a:gd name="connsiteY6" fmla="*/ 1126688 h 1229725"/>
                <a:gd name="connsiteX7" fmla="*/ 363367 w 2129956"/>
                <a:gd name="connsiteY7" fmla="*/ 960382 h 1229725"/>
                <a:gd name="connsiteX8" fmla="*/ 102953 w 2129956"/>
                <a:gd name="connsiteY8" fmla="*/ 614815 h 1229725"/>
                <a:gd name="connsiteX9" fmla="*/ 363367 w 2129956"/>
                <a:gd name="connsiteY9" fmla="*/ 269248 h 1229725"/>
                <a:gd name="connsiteX10" fmla="*/ 1064978 w 2129956"/>
                <a:gd name="connsiteY10" fmla="*/ 102942 h 1229725"/>
                <a:gd name="connsiteX11" fmla="*/ 1766495 w 2129956"/>
                <a:gd name="connsiteY11" fmla="*/ 269248 h 1229725"/>
                <a:gd name="connsiteX12" fmla="*/ 2026908 w 2129956"/>
                <a:gd name="connsiteY12" fmla="*/ 614815 h 1229725"/>
                <a:gd name="connsiteX13" fmla="*/ 1766495 w 2129956"/>
                <a:gd name="connsiteY13" fmla="*/ 960382 h 1229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29956" h="1229725">
                  <a:moveTo>
                    <a:pt x="1818025" y="180094"/>
                  </a:moveTo>
                  <a:cubicBezTo>
                    <a:pt x="1402068" y="-60031"/>
                    <a:pt x="727793" y="-60031"/>
                    <a:pt x="311932" y="180094"/>
                  </a:cubicBezTo>
                  <a:cubicBezTo>
                    <a:pt x="-103930" y="420219"/>
                    <a:pt x="-104025" y="809506"/>
                    <a:pt x="311932" y="1049631"/>
                  </a:cubicBezTo>
                  <a:cubicBezTo>
                    <a:pt x="727889" y="1289756"/>
                    <a:pt x="1402068" y="1289756"/>
                    <a:pt x="1818025" y="1049631"/>
                  </a:cubicBezTo>
                  <a:cubicBezTo>
                    <a:pt x="2233982" y="809506"/>
                    <a:pt x="2233886" y="420219"/>
                    <a:pt x="1818025" y="180094"/>
                  </a:cubicBezTo>
                  <a:close/>
                  <a:moveTo>
                    <a:pt x="1766495" y="960382"/>
                  </a:moveTo>
                  <a:cubicBezTo>
                    <a:pt x="1580757" y="1067634"/>
                    <a:pt x="1331583" y="1126688"/>
                    <a:pt x="1064978" y="1126688"/>
                  </a:cubicBezTo>
                  <a:cubicBezTo>
                    <a:pt x="798374" y="1126688"/>
                    <a:pt x="549200" y="1067634"/>
                    <a:pt x="363367" y="960382"/>
                  </a:cubicBezTo>
                  <a:cubicBezTo>
                    <a:pt x="195441" y="863418"/>
                    <a:pt x="102953" y="740736"/>
                    <a:pt x="102953" y="614815"/>
                  </a:cubicBezTo>
                  <a:cubicBezTo>
                    <a:pt x="102953" y="488895"/>
                    <a:pt x="195441" y="366212"/>
                    <a:pt x="363367" y="269248"/>
                  </a:cubicBezTo>
                  <a:cubicBezTo>
                    <a:pt x="549104" y="161996"/>
                    <a:pt x="798278" y="102942"/>
                    <a:pt x="1064978" y="102942"/>
                  </a:cubicBezTo>
                  <a:cubicBezTo>
                    <a:pt x="1331678" y="102942"/>
                    <a:pt x="1580757" y="161996"/>
                    <a:pt x="1766495" y="269248"/>
                  </a:cubicBezTo>
                  <a:cubicBezTo>
                    <a:pt x="1934420" y="366212"/>
                    <a:pt x="2026908" y="488990"/>
                    <a:pt x="2026908" y="614815"/>
                  </a:cubicBezTo>
                  <a:cubicBezTo>
                    <a:pt x="2026908" y="740640"/>
                    <a:pt x="1934420" y="863418"/>
                    <a:pt x="1766495" y="960382"/>
                  </a:cubicBezTo>
                  <a:close/>
                </a:path>
              </a:pathLst>
            </a:custGeom>
            <a:solidFill>
              <a:srgbClr val="FFFFFF">
                <a:alpha val="50000"/>
              </a:srgbClr>
            </a:solidFill>
            <a:ln w="9525" cap="flat">
              <a:noFill/>
              <a:prstDash val="solid"/>
              <a:miter/>
            </a:ln>
          </p:spPr>
          <p:txBody>
            <a:bodyPr rtlCol="0" anchor="ctr"/>
            <a:lstStyle/>
            <a:p>
              <a:endParaRPr lang="zh-CN" altLang="en-US"/>
            </a:p>
          </p:txBody>
        </p:sp>
        <p:sp>
          <p:nvSpPr>
            <p:cNvPr id="10" name="任意多边形: 形状 9">
              <a:extLst>
                <a:ext uri="{FF2B5EF4-FFF2-40B4-BE49-F238E27FC236}">
                  <a16:creationId xmlns:a16="http://schemas.microsoft.com/office/drawing/2014/main" id="{DFFABCC4-3001-25D2-CD97-46A8A1BC3D3B}"/>
                </a:ext>
              </a:extLst>
            </p:cNvPr>
            <p:cNvSpPr/>
            <p:nvPr/>
          </p:nvSpPr>
          <p:spPr>
            <a:xfrm>
              <a:off x="2373980" y="4060947"/>
              <a:ext cx="1619556" cy="397751"/>
            </a:xfrm>
            <a:custGeom>
              <a:avLst/>
              <a:gdLst>
                <a:gd name="connsiteX0" fmla="*/ 0 w 1619556"/>
                <a:gd name="connsiteY0" fmla="*/ 113062 h 397751"/>
                <a:gd name="connsiteX1" fmla="*/ 195929 w 1619556"/>
                <a:gd name="connsiteY1" fmla="*/ 212693 h 397751"/>
                <a:gd name="connsiteX2" fmla="*/ 407480 w 1619556"/>
                <a:gd name="connsiteY2" fmla="*/ 264890 h 397751"/>
                <a:gd name="connsiteX3" fmla="*/ 841438 w 1619556"/>
                <a:gd name="connsiteY3" fmla="*/ 289655 h 397751"/>
                <a:gd name="connsiteX4" fmla="*/ 1058609 w 1619556"/>
                <a:gd name="connsiteY4" fmla="*/ 269938 h 397751"/>
                <a:gd name="connsiteX5" fmla="*/ 1271873 w 1619556"/>
                <a:gd name="connsiteY5" fmla="*/ 227933 h 397751"/>
                <a:gd name="connsiteX6" fmla="*/ 1473136 w 1619556"/>
                <a:gd name="connsiteY6" fmla="*/ 151733 h 397751"/>
                <a:gd name="connsiteX7" fmla="*/ 1518857 w 1619556"/>
                <a:gd name="connsiteY7" fmla="*/ 123825 h 397751"/>
                <a:gd name="connsiteX8" fmla="*/ 1560671 w 1619556"/>
                <a:gd name="connsiteY8" fmla="*/ 90488 h 397751"/>
                <a:gd name="connsiteX9" fmla="*/ 1595818 w 1619556"/>
                <a:gd name="connsiteY9" fmla="*/ 49816 h 397751"/>
                <a:gd name="connsiteX10" fmla="*/ 1619536 w 1619556"/>
                <a:gd name="connsiteY10" fmla="*/ 0 h 397751"/>
                <a:gd name="connsiteX11" fmla="*/ 1610011 w 1619556"/>
                <a:gd name="connsiteY11" fmla="*/ 57150 h 397751"/>
                <a:gd name="connsiteX12" fmla="*/ 1582769 w 1619556"/>
                <a:gd name="connsiteY12" fmla="*/ 109347 h 397751"/>
                <a:gd name="connsiteX13" fmla="*/ 1545431 w 1619556"/>
                <a:gd name="connsiteY13" fmla="*/ 155067 h 397751"/>
                <a:gd name="connsiteX14" fmla="*/ 1501711 w 1619556"/>
                <a:gd name="connsiteY14" fmla="*/ 194596 h 397751"/>
                <a:gd name="connsiteX15" fmla="*/ 1297591 w 1619556"/>
                <a:gd name="connsiteY15" fmla="*/ 306610 h 397751"/>
                <a:gd name="connsiteX16" fmla="*/ 1074992 w 1619556"/>
                <a:gd name="connsiteY16" fmla="*/ 368618 h 397751"/>
                <a:gd name="connsiteX17" fmla="*/ 846392 w 1619556"/>
                <a:gd name="connsiteY17" fmla="*/ 395764 h 397751"/>
                <a:gd name="connsiteX18" fmla="*/ 389192 w 1619556"/>
                <a:gd name="connsiteY18" fmla="*/ 347091 h 397751"/>
                <a:gd name="connsiteX19" fmla="*/ 174784 w 1619556"/>
                <a:gd name="connsiteY19" fmla="*/ 261366 h 397751"/>
                <a:gd name="connsiteX20" fmla="*/ 78581 w 1619556"/>
                <a:gd name="connsiteY20" fmla="*/ 197168 h 397751"/>
                <a:gd name="connsiteX21" fmla="*/ 56769 w 1619556"/>
                <a:gd name="connsiteY21" fmla="*/ 178118 h 397751"/>
                <a:gd name="connsiteX22" fmla="*/ 36100 w 1619556"/>
                <a:gd name="connsiteY22" fmla="*/ 158115 h 397751"/>
                <a:gd name="connsiteX23" fmla="*/ 0 w 1619556"/>
                <a:gd name="connsiteY23" fmla="*/ 113062 h 397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19556" h="397751">
                  <a:moveTo>
                    <a:pt x="0" y="113062"/>
                  </a:moveTo>
                  <a:cubicBezTo>
                    <a:pt x="59531" y="159734"/>
                    <a:pt x="127063" y="189262"/>
                    <a:pt x="195929" y="212693"/>
                  </a:cubicBezTo>
                  <a:cubicBezTo>
                    <a:pt x="264985" y="235563"/>
                    <a:pt x="335718" y="253012"/>
                    <a:pt x="407480" y="264890"/>
                  </a:cubicBezTo>
                  <a:cubicBezTo>
                    <a:pt x="550878" y="288179"/>
                    <a:pt x="696316" y="296475"/>
                    <a:pt x="841438" y="289655"/>
                  </a:cubicBezTo>
                  <a:cubicBezTo>
                    <a:pt x="913924" y="286417"/>
                    <a:pt x="986504" y="279654"/>
                    <a:pt x="1058609" y="269938"/>
                  </a:cubicBezTo>
                  <a:cubicBezTo>
                    <a:pt x="1130484" y="260280"/>
                    <a:pt x="1201703" y="246259"/>
                    <a:pt x="1271873" y="227933"/>
                  </a:cubicBezTo>
                  <a:cubicBezTo>
                    <a:pt x="1341701" y="210464"/>
                    <a:pt x="1409252" y="184890"/>
                    <a:pt x="1473136" y="151733"/>
                  </a:cubicBezTo>
                  <a:cubicBezTo>
                    <a:pt x="1488910" y="143332"/>
                    <a:pt x="1504178" y="134007"/>
                    <a:pt x="1518857" y="123825"/>
                  </a:cubicBezTo>
                  <a:cubicBezTo>
                    <a:pt x="1533601" y="113767"/>
                    <a:pt x="1547574" y="102622"/>
                    <a:pt x="1560671" y="90488"/>
                  </a:cubicBezTo>
                  <a:cubicBezTo>
                    <a:pt x="1573882" y="78296"/>
                    <a:pt x="1585665" y="64646"/>
                    <a:pt x="1595818" y="49816"/>
                  </a:cubicBezTo>
                  <a:cubicBezTo>
                    <a:pt x="1606325" y="34576"/>
                    <a:pt x="1614326" y="17764"/>
                    <a:pt x="1619536" y="0"/>
                  </a:cubicBezTo>
                  <a:cubicBezTo>
                    <a:pt x="1619850" y="19469"/>
                    <a:pt x="1616621" y="38833"/>
                    <a:pt x="1610011" y="57150"/>
                  </a:cubicBezTo>
                  <a:cubicBezTo>
                    <a:pt x="1603020" y="75562"/>
                    <a:pt x="1593875" y="93078"/>
                    <a:pt x="1582769" y="109347"/>
                  </a:cubicBezTo>
                  <a:cubicBezTo>
                    <a:pt x="1571796" y="125730"/>
                    <a:pt x="1559290" y="141037"/>
                    <a:pt x="1545431" y="155067"/>
                  </a:cubicBezTo>
                  <a:cubicBezTo>
                    <a:pt x="1531715" y="169155"/>
                    <a:pt x="1517104" y="182356"/>
                    <a:pt x="1501711" y="194596"/>
                  </a:cubicBezTo>
                  <a:cubicBezTo>
                    <a:pt x="1439637" y="241906"/>
                    <a:pt x="1370838" y="279663"/>
                    <a:pt x="1297591" y="306610"/>
                  </a:cubicBezTo>
                  <a:cubicBezTo>
                    <a:pt x="1225372" y="333823"/>
                    <a:pt x="1150877" y="354568"/>
                    <a:pt x="1074992" y="368618"/>
                  </a:cubicBezTo>
                  <a:cubicBezTo>
                    <a:pt x="999506" y="382905"/>
                    <a:pt x="923125" y="391973"/>
                    <a:pt x="846392" y="395764"/>
                  </a:cubicBezTo>
                  <a:cubicBezTo>
                    <a:pt x="692372" y="403812"/>
                    <a:pt x="538058" y="387391"/>
                    <a:pt x="389192" y="347091"/>
                  </a:cubicBezTo>
                  <a:cubicBezTo>
                    <a:pt x="314725" y="326689"/>
                    <a:pt x="242792" y="297932"/>
                    <a:pt x="174784" y="261366"/>
                  </a:cubicBezTo>
                  <a:cubicBezTo>
                    <a:pt x="140913" y="242802"/>
                    <a:pt x="108728" y="221313"/>
                    <a:pt x="78581" y="197168"/>
                  </a:cubicBezTo>
                  <a:cubicBezTo>
                    <a:pt x="71056" y="191167"/>
                    <a:pt x="64008" y="184595"/>
                    <a:pt x="56769" y="178118"/>
                  </a:cubicBezTo>
                  <a:cubicBezTo>
                    <a:pt x="49530" y="171640"/>
                    <a:pt x="42672" y="165068"/>
                    <a:pt x="36100" y="158115"/>
                  </a:cubicBezTo>
                  <a:cubicBezTo>
                    <a:pt x="22831" y="144132"/>
                    <a:pt x="10754" y="129054"/>
                    <a:pt x="0" y="113062"/>
                  </a:cubicBezTo>
                  <a:close/>
                </a:path>
              </a:pathLst>
            </a:custGeom>
            <a:solidFill>
              <a:srgbClr val="FFFFFF"/>
            </a:solidFill>
            <a:ln w="9525" cap="flat">
              <a:noFill/>
              <a:prstDash val="solid"/>
              <a:miter/>
            </a:ln>
          </p:spPr>
          <p:txBody>
            <a:bodyPr rtlCol="0" anchor="ctr"/>
            <a:lstStyle/>
            <a:p>
              <a:endParaRPr lang="zh-CN" altLang="en-US"/>
            </a:p>
          </p:txBody>
        </p:sp>
        <p:grpSp>
          <p:nvGrpSpPr>
            <p:cNvPr id="11" name="图形 2">
              <a:extLst>
                <a:ext uri="{FF2B5EF4-FFF2-40B4-BE49-F238E27FC236}">
                  <a16:creationId xmlns:a16="http://schemas.microsoft.com/office/drawing/2014/main" id="{8A0F600E-D168-CCB5-7794-37090A34D9FB}"/>
                </a:ext>
              </a:extLst>
            </p:cNvPr>
            <p:cNvGrpSpPr/>
            <p:nvPr/>
          </p:nvGrpSpPr>
          <p:grpSpPr>
            <a:xfrm>
              <a:off x="1472092" y="1408233"/>
              <a:ext cx="3846428" cy="3900582"/>
              <a:chOff x="1532081" y="1431131"/>
              <a:chExt cx="3846428" cy="3900582"/>
            </a:xfrm>
          </p:grpSpPr>
          <p:grpSp>
            <p:nvGrpSpPr>
              <p:cNvPr id="117" name="图形 2">
                <a:extLst>
                  <a:ext uri="{FF2B5EF4-FFF2-40B4-BE49-F238E27FC236}">
                    <a16:creationId xmlns:a16="http://schemas.microsoft.com/office/drawing/2014/main" id="{C36CD4E7-C3F1-817C-23DD-C2D247BC0EC7}"/>
                  </a:ext>
                </a:extLst>
              </p:cNvPr>
              <p:cNvGrpSpPr/>
              <p:nvPr/>
            </p:nvGrpSpPr>
            <p:grpSpPr>
              <a:xfrm>
                <a:off x="1532081" y="3814163"/>
                <a:ext cx="799148" cy="1517550"/>
                <a:chOff x="1532081" y="3814163"/>
                <a:chExt cx="799148" cy="1517550"/>
              </a:xfrm>
            </p:grpSpPr>
            <p:sp>
              <p:nvSpPr>
                <p:cNvPr id="129" name="任意多边形: 形状 128">
                  <a:extLst>
                    <a:ext uri="{FF2B5EF4-FFF2-40B4-BE49-F238E27FC236}">
                      <a16:creationId xmlns:a16="http://schemas.microsoft.com/office/drawing/2014/main" id="{2566E99C-B43C-9778-B8A3-BF28261B318D}"/>
                    </a:ext>
                  </a:extLst>
                </p:cNvPr>
                <p:cNvSpPr/>
                <p:nvPr/>
              </p:nvSpPr>
              <p:spPr>
                <a:xfrm>
                  <a:off x="1532081" y="5045868"/>
                  <a:ext cx="799147" cy="285845"/>
                </a:xfrm>
                <a:custGeom>
                  <a:avLst/>
                  <a:gdLst>
                    <a:gd name="connsiteX0" fmla="*/ 799148 w 799147"/>
                    <a:gd name="connsiteY0" fmla="*/ 285845 h 285845"/>
                    <a:gd name="connsiteX1" fmla="*/ 227647 w 799147"/>
                    <a:gd name="connsiteY1" fmla="*/ 0 h 285845"/>
                    <a:gd name="connsiteX2" fmla="*/ 0 w 799147"/>
                    <a:gd name="connsiteY2" fmla="*/ 100774 h 285845"/>
                    <a:gd name="connsiteX3" fmla="*/ 799148 w 799147"/>
                    <a:gd name="connsiteY3" fmla="*/ 285845 h 285845"/>
                  </a:gdLst>
                  <a:ahLst/>
                  <a:cxnLst>
                    <a:cxn ang="0">
                      <a:pos x="connsiteX0" y="connsiteY0"/>
                    </a:cxn>
                    <a:cxn ang="0">
                      <a:pos x="connsiteX1" y="connsiteY1"/>
                    </a:cxn>
                    <a:cxn ang="0">
                      <a:pos x="connsiteX2" y="connsiteY2"/>
                    </a:cxn>
                    <a:cxn ang="0">
                      <a:pos x="connsiteX3" y="connsiteY3"/>
                    </a:cxn>
                  </a:cxnLst>
                  <a:rect l="l" t="t" r="r" b="b"/>
                  <a:pathLst>
                    <a:path w="799147" h="285845">
                      <a:moveTo>
                        <a:pt x="799148" y="285845"/>
                      </a:moveTo>
                      <a:lnTo>
                        <a:pt x="227647" y="0"/>
                      </a:lnTo>
                      <a:lnTo>
                        <a:pt x="0" y="100774"/>
                      </a:lnTo>
                      <a:lnTo>
                        <a:pt x="799148" y="285845"/>
                      </a:lnTo>
                      <a:close/>
                    </a:path>
                  </a:pathLst>
                </a:custGeom>
                <a:solidFill>
                  <a:srgbClr val="9900EF"/>
                </a:solidFill>
                <a:ln w="9525" cap="flat">
                  <a:noFill/>
                  <a:prstDash val="solid"/>
                  <a:miter/>
                </a:ln>
              </p:spPr>
              <p:txBody>
                <a:bodyPr rtlCol="0" anchor="ctr"/>
                <a:lstStyle/>
                <a:p>
                  <a:endParaRPr lang="zh-CN" altLang="en-US"/>
                </a:p>
              </p:txBody>
            </p:sp>
            <p:sp>
              <p:nvSpPr>
                <p:cNvPr id="130" name="任意多边形: 形状 129">
                  <a:extLst>
                    <a:ext uri="{FF2B5EF4-FFF2-40B4-BE49-F238E27FC236}">
                      <a16:creationId xmlns:a16="http://schemas.microsoft.com/office/drawing/2014/main" id="{803F1EE4-2FE7-08CA-73DA-9BB6867D7BF6}"/>
                    </a:ext>
                  </a:extLst>
                </p:cNvPr>
                <p:cNvSpPr/>
                <p:nvPr/>
              </p:nvSpPr>
              <p:spPr>
                <a:xfrm>
                  <a:off x="1532081" y="5045868"/>
                  <a:ext cx="799147" cy="285845"/>
                </a:xfrm>
                <a:custGeom>
                  <a:avLst/>
                  <a:gdLst>
                    <a:gd name="connsiteX0" fmla="*/ 799148 w 799147"/>
                    <a:gd name="connsiteY0" fmla="*/ 285845 h 285845"/>
                    <a:gd name="connsiteX1" fmla="*/ 227647 w 799147"/>
                    <a:gd name="connsiteY1" fmla="*/ 0 h 285845"/>
                    <a:gd name="connsiteX2" fmla="*/ 0 w 799147"/>
                    <a:gd name="connsiteY2" fmla="*/ 100774 h 285845"/>
                    <a:gd name="connsiteX3" fmla="*/ 799148 w 799147"/>
                    <a:gd name="connsiteY3" fmla="*/ 285845 h 285845"/>
                  </a:gdLst>
                  <a:ahLst/>
                  <a:cxnLst>
                    <a:cxn ang="0">
                      <a:pos x="connsiteX0" y="connsiteY0"/>
                    </a:cxn>
                    <a:cxn ang="0">
                      <a:pos x="connsiteX1" y="connsiteY1"/>
                    </a:cxn>
                    <a:cxn ang="0">
                      <a:pos x="connsiteX2" y="connsiteY2"/>
                    </a:cxn>
                    <a:cxn ang="0">
                      <a:pos x="connsiteX3" y="connsiteY3"/>
                    </a:cxn>
                  </a:cxnLst>
                  <a:rect l="l" t="t" r="r" b="b"/>
                  <a:pathLst>
                    <a:path w="799147" h="285845">
                      <a:moveTo>
                        <a:pt x="799148" y="285845"/>
                      </a:moveTo>
                      <a:lnTo>
                        <a:pt x="227647" y="0"/>
                      </a:lnTo>
                      <a:lnTo>
                        <a:pt x="0" y="100774"/>
                      </a:lnTo>
                      <a:lnTo>
                        <a:pt x="799148" y="285845"/>
                      </a:lnTo>
                      <a:close/>
                    </a:path>
                  </a:pathLst>
                </a:custGeom>
                <a:solidFill>
                  <a:schemeClr val="accent1"/>
                </a:solidFill>
                <a:ln w="9525" cap="flat">
                  <a:noFill/>
                  <a:prstDash val="solid"/>
                  <a:miter/>
                </a:ln>
              </p:spPr>
              <p:txBody>
                <a:bodyPr rtlCol="0" anchor="ctr"/>
                <a:lstStyle/>
                <a:p>
                  <a:endParaRPr lang="zh-CN" altLang="en-US"/>
                </a:p>
              </p:txBody>
            </p:sp>
            <p:sp>
              <p:nvSpPr>
                <p:cNvPr id="131" name="任意多边形: 形状 130">
                  <a:extLst>
                    <a:ext uri="{FF2B5EF4-FFF2-40B4-BE49-F238E27FC236}">
                      <a16:creationId xmlns:a16="http://schemas.microsoft.com/office/drawing/2014/main" id="{6D7D3E78-C167-682D-4371-E1A4A2D752F8}"/>
                    </a:ext>
                  </a:extLst>
                </p:cNvPr>
                <p:cNvSpPr/>
                <p:nvPr/>
              </p:nvSpPr>
              <p:spPr>
                <a:xfrm>
                  <a:off x="1827833" y="4865655"/>
                  <a:ext cx="503396" cy="466058"/>
                </a:xfrm>
                <a:custGeom>
                  <a:avLst/>
                  <a:gdLst>
                    <a:gd name="connsiteX0" fmla="*/ 503396 w 503396"/>
                    <a:gd name="connsiteY0" fmla="*/ 466058 h 466058"/>
                    <a:gd name="connsiteX1" fmla="*/ 0 w 503396"/>
                    <a:gd name="connsiteY1" fmla="*/ 129540 h 466058"/>
                    <a:gd name="connsiteX2" fmla="*/ 90106 w 503396"/>
                    <a:gd name="connsiteY2" fmla="*/ 0 h 466058"/>
                    <a:gd name="connsiteX3" fmla="*/ 503396 w 503396"/>
                    <a:gd name="connsiteY3" fmla="*/ 466058 h 466058"/>
                  </a:gdLst>
                  <a:ahLst/>
                  <a:cxnLst>
                    <a:cxn ang="0">
                      <a:pos x="connsiteX0" y="connsiteY0"/>
                    </a:cxn>
                    <a:cxn ang="0">
                      <a:pos x="connsiteX1" y="connsiteY1"/>
                    </a:cxn>
                    <a:cxn ang="0">
                      <a:pos x="connsiteX2" y="connsiteY2"/>
                    </a:cxn>
                    <a:cxn ang="0">
                      <a:pos x="connsiteX3" y="connsiteY3"/>
                    </a:cxn>
                  </a:cxnLst>
                  <a:rect l="l" t="t" r="r" b="b"/>
                  <a:pathLst>
                    <a:path w="503396" h="466058">
                      <a:moveTo>
                        <a:pt x="503396" y="466058"/>
                      </a:moveTo>
                      <a:lnTo>
                        <a:pt x="0" y="129540"/>
                      </a:lnTo>
                      <a:lnTo>
                        <a:pt x="90106" y="0"/>
                      </a:lnTo>
                      <a:lnTo>
                        <a:pt x="503396" y="466058"/>
                      </a:lnTo>
                      <a:close/>
                    </a:path>
                  </a:pathLst>
                </a:custGeom>
                <a:solidFill>
                  <a:srgbClr val="9900EF"/>
                </a:solidFill>
                <a:ln w="9525" cap="flat">
                  <a:noFill/>
                  <a:prstDash val="solid"/>
                  <a:miter/>
                </a:ln>
              </p:spPr>
              <p:txBody>
                <a:bodyPr rtlCol="0" anchor="ctr"/>
                <a:lstStyle/>
                <a:p>
                  <a:endParaRPr lang="zh-CN" altLang="en-US"/>
                </a:p>
              </p:txBody>
            </p:sp>
            <p:sp>
              <p:nvSpPr>
                <p:cNvPr id="132" name="任意多边形: 形状 131">
                  <a:extLst>
                    <a:ext uri="{FF2B5EF4-FFF2-40B4-BE49-F238E27FC236}">
                      <a16:creationId xmlns:a16="http://schemas.microsoft.com/office/drawing/2014/main" id="{2CF0E807-841E-342B-B204-85675E4FAB4F}"/>
                    </a:ext>
                  </a:extLst>
                </p:cNvPr>
                <p:cNvSpPr/>
                <p:nvPr/>
              </p:nvSpPr>
              <p:spPr>
                <a:xfrm>
                  <a:off x="1827833" y="4865655"/>
                  <a:ext cx="503396" cy="466058"/>
                </a:xfrm>
                <a:custGeom>
                  <a:avLst/>
                  <a:gdLst>
                    <a:gd name="connsiteX0" fmla="*/ 503396 w 503396"/>
                    <a:gd name="connsiteY0" fmla="*/ 466058 h 466058"/>
                    <a:gd name="connsiteX1" fmla="*/ 0 w 503396"/>
                    <a:gd name="connsiteY1" fmla="*/ 129540 h 466058"/>
                    <a:gd name="connsiteX2" fmla="*/ 90106 w 503396"/>
                    <a:gd name="connsiteY2" fmla="*/ 0 h 466058"/>
                    <a:gd name="connsiteX3" fmla="*/ 503396 w 503396"/>
                    <a:gd name="connsiteY3" fmla="*/ 466058 h 466058"/>
                  </a:gdLst>
                  <a:ahLst/>
                  <a:cxnLst>
                    <a:cxn ang="0">
                      <a:pos x="connsiteX0" y="connsiteY0"/>
                    </a:cxn>
                    <a:cxn ang="0">
                      <a:pos x="connsiteX1" y="connsiteY1"/>
                    </a:cxn>
                    <a:cxn ang="0">
                      <a:pos x="connsiteX2" y="connsiteY2"/>
                    </a:cxn>
                    <a:cxn ang="0">
                      <a:pos x="connsiteX3" y="connsiteY3"/>
                    </a:cxn>
                  </a:cxnLst>
                  <a:rect l="l" t="t" r="r" b="b"/>
                  <a:pathLst>
                    <a:path w="503396" h="466058">
                      <a:moveTo>
                        <a:pt x="503396" y="466058"/>
                      </a:moveTo>
                      <a:lnTo>
                        <a:pt x="0" y="129540"/>
                      </a:lnTo>
                      <a:lnTo>
                        <a:pt x="90106" y="0"/>
                      </a:lnTo>
                      <a:lnTo>
                        <a:pt x="503396" y="466058"/>
                      </a:lnTo>
                      <a:close/>
                    </a:path>
                  </a:pathLst>
                </a:custGeom>
                <a:solidFill>
                  <a:schemeClr val="accent1"/>
                </a:solidFill>
                <a:ln w="9525" cap="flat">
                  <a:noFill/>
                  <a:prstDash val="solid"/>
                  <a:miter/>
                </a:ln>
              </p:spPr>
              <p:txBody>
                <a:bodyPr rtlCol="0" anchor="ctr"/>
                <a:lstStyle/>
                <a:p>
                  <a:endParaRPr lang="zh-CN" altLang="en-US"/>
                </a:p>
              </p:txBody>
            </p:sp>
            <p:sp>
              <p:nvSpPr>
                <p:cNvPr id="133" name="任意多边形: 形状 132">
                  <a:extLst>
                    <a:ext uri="{FF2B5EF4-FFF2-40B4-BE49-F238E27FC236}">
                      <a16:creationId xmlns:a16="http://schemas.microsoft.com/office/drawing/2014/main" id="{90956F2B-29AC-DA46-9EFB-3F805E091B63}"/>
                    </a:ext>
                  </a:extLst>
                </p:cNvPr>
                <p:cNvSpPr/>
                <p:nvPr/>
              </p:nvSpPr>
              <p:spPr>
                <a:xfrm>
                  <a:off x="1827833" y="4995195"/>
                  <a:ext cx="503396" cy="336518"/>
                </a:xfrm>
                <a:custGeom>
                  <a:avLst/>
                  <a:gdLst>
                    <a:gd name="connsiteX0" fmla="*/ 0 w 503396"/>
                    <a:gd name="connsiteY0" fmla="*/ 0 h 336518"/>
                    <a:gd name="connsiteX1" fmla="*/ 9430 w 503396"/>
                    <a:gd name="connsiteY1" fmla="*/ 89440 h 336518"/>
                    <a:gd name="connsiteX2" fmla="*/ 503396 w 503396"/>
                    <a:gd name="connsiteY2" fmla="*/ 336518 h 336518"/>
                    <a:gd name="connsiteX3" fmla="*/ 0 w 503396"/>
                    <a:gd name="connsiteY3" fmla="*/ 0 h 336518"/>
                  </a:gdLst>
                  <a:ahLst/>
                  <a:cxnLst>
                    <a:cxn ang="0">
                      <a:pos x="connsiteX0" y="connsiteY0"/>
                    </a:cxn>
                    <a:cxn ang="0">
                      <a:pos x="connsiteX1" y="connsiteY1"/>
                    </a:cxn>
                    <a:cxn ang="0">
                      <a:pos x="connsiteX2" y="connsiteY2"/>
                    </a:cxn>
                    <a:cxn ang="0">
                      <a:pos x="connsiteX3" y="connsiteY3"/>
                    </a:cxn>
                  </a:cxnLst>
                  <a:rect l="l" t="t" r="r" b="b"/>
                  <a:pathLst>
                    <a:path w="503396" h="336518">
                      <a:moveTo>
                        <a:pt x="0" y="0"/>
                      </a:moveTo>
                      <a:lnTo>
                        <a:pt x="9430" y="89440"/>
                      </a:lnTo>
                      <a:lnTo>
                        <a:pt x="503396" y="336518"/>
                      </a:lnTo>
                      <a:lnTo>
                        <a:pt x="0" y="0"/>
                      </a:lnTo>
                      <a:close/>
                    </a:path>
                  </a:pathLst>
                </a:custGeom>
                <a:solidFill>
                  <a:schemeClr val="accent2"/>
                </a:solidFill>
                <a:ln w="9525" cap="flat">
                  <a:noFill/>
                  <a:prstDash val="solid"/>
                  <a:miter/>
                </a:ln>
              </p:spPr>
              <p:txBody>
                <a:bodyPr rtlCol="0" anchor="ctr"/>
                <a:lstStyle/>
                <a:p>
                  <a:endParaRPr lang="zh-CN" altLang="en-US"/>
                </a:p>
              </p:txBody>
            </p:sp>
            <p:sp>
              <p:nvSpPr>
                <p:cNvPr id="134" name="任意多边形: 形状 133">
                  <a:extLst>
                    <a:ext uri="{FF2B5EF4-FFF2-40B4-BE49-F238E27FC236}">
                      <a16:creationId xmlns:a16="http://schemas.microsoft.com/office/drawing/2014/main" id="{568B1D8F-FBF8-74EA-74C6-4D30E8CE484B}"/>
                    </a:ext>
                  </a:extLst>
                </p:cNvPr>
                <p:cNvSpPr/>
                <p:nvPr/>
              </p:nvSpPr>
              <p:spPr>
                <a:xfrm>
                  <a:off x="1729619" y="4950776"/>
                  <a:ext cx="22382" cy="27274"/>
                </a:xfrm>
                <a:custGeom>
                  <a:avLst/>
                  <a:gdLst>
                    <a:gd name="connsiteX0" fmla="*/ 16680 w 22382"/>
                    <a:gd name="connsiteY0" fmla="*/ 27274 h 27274"/>
                    <a:gd name="connsiteX1" fmla="*/ 20394 w 22382"/>
                    <a:gd name="connsiteY1" fmla="*/ 25750 h 27274"/>
                    <a:gd name="connsiteX2" fmla="*/ 20966 w 22382"/>
                    <a:gd name="connsiteY2" fmla="*/ 16892 h 27274"/>
                    <a:gd name="connsiteX3" fmla="*/ 10012 w 22382"/>
                    <a:gd name="connsiteY3" fmla="*/ 2224 h 27274"/>
                    <a:gd name="connsiteX4" fmla="*/ 2568 w 22382"/>
                    <a:gd name="connsiteY4" fmla="*/ 1004 h 27274"/>
                    <a:gd name="connsiteX5" fmla="*/ 2011 w 22382"/>
                    <a:gd name="connsiteY5" fmla="*/ 1462 h 27274"/>
                    <a:gd name="connsiteX6" fmla="*/ 1344 w 22382"/>
                    <a:gd name="connsiteY6" fmla="*/ 10320 h 27274"/>
                    <a:gd name="connsiteX7" fmla="*/ 12393 w 22382"/>
                    <a:gd name="connsiteY7" fmla="*/ 24702 h 27274"/>
                    <a:gd name="connsiteX8" fmla="*/ 16680 w 22382"/>
                    <a:gd name="connsiteY8" fmla="*/ 27274 h 27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382" h="27274">
                      <a:moveTo>
                        <a:pt x="16680" y="27274"/>
                      </a:moveTo>
                      <a:cubicBezTo>
                        <a:pt x="18063" y="27246"/>
                        <a:pt x="19386" y="26703"/>
                        <a:pt x="20394" y="25750"/>
                      </a:cubicBezTo>
                      <a:cubicBezTo>
                        <a:pt x="22808" y="23369"/>
                        <a:pt x="23055" y="19559"/>
                        <a:pt x="20966" y="16892"/>
                      </a:cubicBezTo>
                      <a:lnTo>
                        <a:pt x="10012" y="2224"/>
                      </a:lnTo>
                      <a:cubicBezTo>
                        <a:pt x="8294" y="-167"/>
                        <a:pt x="4961" y="-720"/>
                        <a:pt x="2568" y="1004"/>
                      </a:cubicBezTo>
                      <a:cubicBezTo>
                        <a:pt x="2372" y="1138"/>
                        <a:pt x="2186" y="1300"/>
                        <a:pt x="2011" y="1462"/>
                      </a:cubicBezTo>
                      <a:cubicBezTo>
                        <a:pt x="-391" y="3833"/>
                        <a:pt x="-676" y="7615"/>
                        <a:pt x="1344" y="10320"/>
                      </a:cubicBezTo>
                      <a:cubicBezTo>
                        <a:pt x="4964" y="15177"/>
                        <a:pt x="8678" y="19845"/>
                        <a:pt x="12393" y="24702"/>
                      </a:cubicBezTo>
                      <a:cubicBezTo>
                        <a:pt x="13341" y="26179"/>
                        <a:pt x="14927" y="27131"/>
                        <a:pt x="16680" y="27274"/>
                      </a:cubicBezTo>
                      <a:close/>
                    </a:path>
                  </a:pathLst>
                </a:custGeom>
                <a:solidFill>
                  <a:srgbClr val="455A64"/>
                </a:solidFill>
                <a:ln w="9525" cap="flat">
                  <a:noFill/>
                  <a:prstDash val="solid"/>
                  <a:miter/>
                </a:ln>
              </p:spPr>
              <p:txBody>
                <a:bodyPr rtlCol="0" anchor="ctr"/>
                <a:lstStyle/>
                <a:p>
                  <a:endParaRPr lang="zh-CN" altLang="en-US"/>
                </a:p>
              </p:txBody>
            </p:sp>
            <p:sp>
              <p:nvSpPr>
                <p:cNvPr id="135" name="任意多边形: 形状 134">
                  <a:extLst>
                    <a:ext uri="{FF2B5EF4-FFF2-40B4-BE49-F238E27FC236}">
                      <a16:creationId xmlns:a16="http://schemas.microsoft.com/office/drawing/2014/main" id="{0505AA29-2F3A-66F7-34D8-E6BED28CE1C1}"/>
                    </a:ext>
                  </a:extLst>
                </p:cNvPr>
                <p:cNvSpPr/>
                <p:nvPr/>
              </p:nvSpPr>
              <p:spPr>
                <a:xfrm>
                  <a:off x="1538075" y="3843637"/>
                  <a:ext cx="306872" cy="1071929"/>
                </a:xfrm>
                <a:custGeom>
                  <a:avLst/>
                  <a:gdLst>
                    <a:gd name="connsiteX0" fmla="*/ 158027 w 306872"/>
                    <a:gd name="connsiteY0" fmla="*/ 1069453 h 1071929"/>
                    <a:gd name="connsiteX1" fmla="*/ 138310 w 306872"/>
                    <a:gd name="connsiteY1" fmla="*/ 1039449 h 1071929"/>
                    <a:gd name="connsiteX2" fmla="*/ 139739 w 306872"/>
                    <a:gd name="connsiteY2" fmla="*/ 1030686 h 1071929"/>
                    <a:gd name="connsiteX3" fmla="*/ 147098 w 306872"/>
                    <a:gd name="connsiteY3" fmla="*/ 1031543 h 1071929"/>
                    <a:gd name="connsiteX4" fmla="*/ 147550 w 306872"/>
                    <a:gd name="connsiteY4" fmla="*/ 1032210 h 1071929"/>
                    <a:gd name="connsiteX5" fmla="*/ 166600 w 306872"/>
                    <a:gd name="connsiteY5" fmla="*/ 1061928 h 1071929"/>
                    <a:gd name="connsiteX6" fmla="*/ 165457 w 306872"/>
                    <a:gd name="connsiteY6" fmla="*/ 1070691 h 1071929"/>
                    <a:gd name="connsiteX7" fmla="*/ 162123 w 306872"/>
                    <a:gd name="connsiteY7" fmla="*/ 1071930 h 1071929"/>
                    <a:gd name="connsiteX8" fmla="*/ 158027 w 306872"/>
                    <a:gd name="connsiteY8" fmla="*/ 1069453 h 1071929"/>
                    <a:gd name="connsiteX9" fmla="*/ 107640 w 306872"/>
                    <a:gd name="connsiteY9" fmla="*/ 987633 h 1071929"/>
                    <a:gd name="connsiteX10" fmla="*/ 90685 w 306872"/>
                    <a:gd name="connsiteY10" fmla="*/ 955534 h 1071929"/>
                    <a:gd name="connsiteX11" fmla="*/ 92876 w 306872"/>
                    <a:gd name="connsiteY11" fmla="*/ 946962 h 1071929"/>
                    <a:gd name="connsiteX12" fmla="*/ 100215 w 306872"/>
                    <a:gd name="connsiteY12" fmla="*/ 948705 h 1071929"/>
                    <a:gd name="connsiteX13" fmla="*/ 100591 w 306872"/>
                    <a:gd name="connsiteY13" fmla="*/ 949438 h 1071929"/>
                    <a:gd name="connsiteX14" fmla="*/ 117260 w 306872"/>
                    <a:gd name="connsiteY14" fmla="*/ 981061 h 1071929"/>
                    <a:gd name="connsiteX15" fmla="*/ 115450 w 306872"/>
                    <a:gd name="connsiteY15" fmla="*/ 989729 h 1071929"/>
                    <a:gd name="connsiteX16" fmla="*/ 112498 w 306872"/>
                    <a:gd name="connsiteY16" fmla="*/ 990586 h 1071929"/>
                    <a:gd name="connsiteX17" fmla="*/ 107640 w 306872"/>
                    <a:gd name="connsiteY17" fmla="*/ 987633 h 1071929"/>
                    <a:gd name="connsiteX18" fmla="*/ 65158 w 306872"/>
                    <a:gd name="connsiteY18" fmla="*/ 900384 h 1071929"/>
                    <a:gd name="connsiteX19" fmla="*/ 51633 w 306872"/>
                    <a:gd name="connsiteY19" fmla="*/ 866285 h 1071929"/>
                    <a:gd name="connsiteX20" fmla="*/ 54681 w 306872"/>
                    <a:gd name="connsiteY20" fmla="*/ 858093 h 1071929"/>
                    <a:gd name="connsiteX21" fmla="*/ 61925 w 306872"/>
                    <a:gd name="connsiteY21" fmla="*/ 861017 h 1071929"/>
                    <a:gd name="connsiteX22" fmla="*/ 62110 w 306872"/>
                    <a:gd name="connsiteY22" fmla="*/ 861522 h 1071929"/>
                    <a:gd name="connsiteX23" fmla="*/ 75445 w 306872"/>
                    <a:gd name="connsiteY23" fmla="*/ 895050 h 1071929"/>
                    <a:gd name="connsiteX24" fmla="*/ 72683 w 306872"/>
                    <a:gd name="connsiteY24" fmla="*/ 903432 h 1071929"/>
                    <a:gd name="connsiteX25" fmla="*/ 70302 w 306872"/>
                    <a:gd name="connsiteY25" fmla="*/ 904004 h 1071929"/>
                    <a:gd name="connsiteX26" fmla="*/ 65158 w 306872"/>
                    <a:gd name="connsiteY26" fmla="*/ 900384 h 1071929"/>
                    <a:gd name="connsiteX27" fmla="*/ 32202 w 306872"/>
                    <a:gd name="connsiteY27" fmla="*/ 808182 h 1071929"/>
                    <a:gd name="connsiteX28" fmla="*/ 22677 w 306872"/>
                    <a:gd name="connsiteY28" fmla="*/ 772464 h 1071929"/>
                    <a:gd name="connsiteX29" fmla="*/ 26677 w 306872"/>
                    <a:gd name="connsiteY29" fmla="*/ 764748 h 1071929"/>
                    <a:gd name="connsiteX30" fmla="*/ 33544 w 306872"/>
                    <a:gd name="connsiteY30" fmla="*/ 768749 h 1071929"/>
                    <a:gd name="connsiteX31" fmla="*/ 33631 w 306872"/>
                    <a:gd name="connsiteY31" fmla="*/ 769130 h 1071929"/>
                    <a:gd name="connsiteX32" fmla="*/ 43156 w 306872"/>
                    <a:gd name="connsiteY32" fmla="*/ 804277 h 1071929"/>
                    <a:gd name="connsiteX33" fmla="*/ 39536 w 306872"/>
                    <a:gd name="connsiteY33" fmla="*/ 812183 h 1071929"/>
                    <a:gd name="connsiteX34" fmla="*/ 37822 w 306872"/>
                    <a:gd name="connsiteY34" fmla="*/ 812183 h 1071929"/>
                    <a:gd name="connsiteX35" fmla="*/ 32202 w 306872"/>
                    <a:gd name="connsiteY35" fmla="*/ 808182 h 1071929"/>
                    <a:gd name="connsiteX36" fmla="*/ 10104 w 306872"/>
                    <a:gd name="connsiteY36" fmla="*/ 711884 h 1071929"/>
                    <a:gd name="connsiteX37" fmla="*/ 5056 w 306872"/>
                    <a:gd name="connsiteY37" fmla="*/ 675118 h 1071929"/>
                    <a:gd name="connsiteX38" fmla="*/ 9913 w 306872"/>
                    <a:gd name="connsiteY38" fmla="*/ 668070 h 1071929"/>
                    <a:gd name="connsiteX39" fmla="*/ 16295 w 306872"/>
                    <a:gd name="connsiteY39" fmla="*/ 673499 h 1071929"/>
                    <a:gd name="connsiteX40" fmla="*/ 21248 w 306872"/>
                    <a:gd name="connsiteY40" fmla="*/ 709694 h 1071929"/>
                    <a:gd name="connsiteX41" fmla="*/ 16771 w 306872"/>
                    <a:gd name="connsiteY41" fmla="*/ 716933 h 1071929"/>
                    <a:gd name="connsiteX42" fmla="*/ 15724 w 306872"/>
                    <a:gd name="connsiteY42" fmla="*/ 716933 h 1071929"/>
                    <a:gd name="connsiteX43" fmla="*/ 10104 w 306872"/>
                    <a:gd name="connsiteY43" fmla="*/ 711884 h 1071929"/>
                    <a:gd name="connsiteX44" fmla="*/ 579 w 306872"/>
                    <a:gd name="connsiteY44" fmla="*/ 613206 h 1071929"/>
                    <a:gd name="connsiteX45" fmla="*/ 7 w 306872"/>
                    <a:gd name="connsiteY45" fmla="*/ 583964 h 1071929"/>
                    <a:gd name="connsiteX46" fmla="*/ 7 w 306872"/>
                    <a:gd name="connsiteY46" fmla="*/ 575963 h 1071929"/>
                    <a:gd name="connsiteX47" fmla="*/ 5613 w 306872"/>
                    <a:gd name="connsiteY47" fmla="*/ 569772 h 1071929"/>
                    <a:gd name="connsiteX48" fmla="*/ 5627 w 306872"/>
                    <a:gd name="connsiteY48" fmla="*/ 569772 h 1071929"/>
                    <a:gd name="connsiteX49" fmla="*/ 5627 w 306872"/>
                    <a:gd name="connsiteY49" fmla="*/ 569772 h 1071929"/>
                    <a:gd name="connsiteX50" fmla="*/ 11152 w 306872"/>
                    <a:gd name="connsiteY50" fmla="*/ 576153 h 1071929"/>
                    <a:gd name="connsiteX51" fmla="*/ 11152 w 306872"/>
                    <a:gd name="connsiteY51" fmla="*/ 583964 h 1071929"/>
                    <a:gd name="connsiteX52" fmla="*/ 11152 w 306872"/>
                    <a:gd name="connsiteY52" fmla="*/ 612539 h 1071929"/>
                    <a:gd name="connsiteX53" fmla="*/ 5722 w 306872"/>
                    <a:gd name="connsiteY53" fmla="*/ 619111 h 1071929"/>
                    <a:gd name="connsiteX54" fmla="*/ 5722 w 306872"/>
                    <a:gd name="connsiteY54" fmla="*/ 619111 h 1071929"/>
                    <a:gd name="connsiteX55" fmla="*/ 579 w 306872"/>
                    <a:gd name="connsiteY55" fmla="*/ 613206 h 1071929"/>
                    <a:gd name="connsiteX56" fmla="*/ 8104 w 306872"/>
                    <a:gd name="connsiteY56" fmla="*/ 520908 h 1071929"/>
                    <a:gd name="connsiteX57" fmla="*/ 3055 w 306872"/>
                    <a:gd name="connsiteY57" fmla="*/ 514050 h 1071929"/>
                    <a:gd name="connsiteX58" fmla="*/ 6961 w 306872"/>
                    <a:gd name="connsiteY58" fmla="*/ 476998 h 1071929"/>
                    <a:gd name="connsiteX59" fmla="*/ 13083 w 306872"/>
                    <a:gd name="connsiteY59" fmla="*/ 471721 h 1071929"/>
                    <a:gd name="connsiteX60" fmla="*/ 13438 w 306872"/>
                    <a:gd name="connsiteY60" fmla="*/ 471759 h 1071929"/>
                    <a:gd name="connsiteX61" fmla="*/ 18200 w 306872"/>
                    <a:gd name="connsiteY61" fmla="*/ 478808 h 1071929"/>
                    <a:gd name="connsiteX62" fmla="*/ 14295 w 306872"/>
                    <a:gd name="connsiteY62" fmla="*/ 515193 h 1071929"/>
                    <a:gd name="connsiteX63" fmla="*/ 8675 w 306872"/>
                    <a:gd name="connsiteY63" fmla="*/ 520908 h 1071929"/>
                    <a:gd name="connsiteX64" fmla="*/ 21439 w 306872"/>
                    <a:gd name="connsiteY64" fmla="*/ 423563 h 1071929"/>
                    <a:gd name="connsiteX65" fmla="*/ 17248 w 306872"/>
                    <a:gd name="connsiteY65" fmla="*/ 416038 h 1071929"/>
                    <a:gd name="connsiteX66" fmla="*/ 25725 w 306872"/>
                    <a:gd name="connsiteY66" fmla="*/ 379938 h 1071929"/>
                    <a:gd name="connsiteX67" fmla="*/ 32177 w 306872"/>
                    <a:gd name="connsiteY67" fmla="*/ 375538 h 1071929"/>
                    <a:gd name="connsiteX68" fmla="*/ 32678 w 306872"/>
                    <a:gd name="connsiteY68" fmla="*/ 375652 h 1071929"/>
                    <a:gd name="connsiteX69" fmla="*/ 36583 w 306872"/>
                    <a:gd name="connsiteY69" fmla="*/ 383463 h 1071929"/>
                    <a:gd name="connsiteX70" fmla="*/ 28201 w 306872"/>
                    <a:gd name="connsiteY70" fmla="*/ 418896 h 1071929"/>
                    <a:gd name="connsiteX71" fmla="*/ 22772 w 306872"/>
                    <a:gd name="connsiteY71" fmla="*/ 423753 h 1071929"/>
                    <a:gd name="connsiteX72" fmla="*/ 47156 w 306872"/>
                    <a:gd name="connsiteY72" fmla="*/ 329360 h 1071929"/>
                    <a:gd name="connsiteX73" fmla="*/ 44013 w 306872"/>
                    <a:gd name="connsiteY73" fmla="*/ 321264 h 1071929"/>
                    <a:gd name="connsiteX74" fmla="*/ 57443 w 306872"/>
                    <a:gd name="connsiteY74" fmla="*/ 287070 h 1071929"/>
                    <a:gd name="connsiteX75" fmla="*/ 64561 w 306872"/>
                    <a:gd name="connsiteY75" fmla="*/ 283850 h 1071929"/>
                    <a:gd name="connsiteX76" fmla="*/ 64968 w 306872"/>
                    <a:gd name="connsiteY76" fmla="*/ 284022 h 1071929"/>
                    <a:gd name="connsiteX77" fmla="*/ 67730 w 306872"/>
                    <a:gd name="connsiteY77" fmla="*/ 292404 h 1071929"/>
                    <a:gd name="connsiteX78" fmla="*/ 54490 w 306872"/>
                    <a:gd name="connsiteY78" fmla="*/ 325932 h 1071929"/>
                    <a:gd name="connsiteX79" fmla="*/ 49252 w 306872"/>
                    <a:gd name="connsiteY79" fmla="*/ 329837 h 1071929"/>
                    <a:gd name="connsiteX80" fmla="*/ 47156 w 306872"/>
                    <a:gd name="connsiteY80" fmla="*/ 329360 h 1071929"/>
                    <a:gd name="connsiteX81" fmla="*/ 86304 w 306872"/>
                    <a:gd name="connsiteY81" fmla="*/ 240873 h 1071929"/>
                    <a:gd name="connsiteX82" fmla="*/ 84304 w 306872"/>
                    <a:gd name="connsiteY82" fmla="*/ 232206 h 1071929"/>
                    <a:gd name="connsiteX83" fmla="*/ 102401 w 306872"/>
                    <a:gd name="connsiteY83" fmla="*/ 200868 h 1071929"/>
                    <a:gd name="connsiteX84" fmla="*/ 109633 w 306872"/>
                    <a:gd name="connsiteY84" fmla="*/ 198716 h 1071929"/>
                    <a:gd name="connsiteX85" fmla="*/ 110307 w 306872"/>
                    <a:gd name="connsiteY85" fmla="*/ 199154 h 1071929"/>
                    <a:gd name="connsiteX86" fmla="*/ 111831 w 306872"/>
                    <a:gd name="connsiteY86" fmla="*/ 207917 h 1071929"/>
                    <a:gd name="connsiteX87" fmla="*/ 94019 w 306872"/>
                    <a:gd name="connsiteY87" fmla="*/ 238682 h 1071929"/>
                    <a:gd name="connsiteX88" fmla="*/ 89161 w 306872"/>
                    <a:gd name="connsiteY88" fmla="*/ 241731 h 1071929"/>
                    <a:gd name="connsiteX89" fmla="*/ 86304 w 306872"/>
                    <a:gd name="connsiteY89" fmla="*/ 240873 h 1071929"/>
                    <a:gd name="connsiteX90" fmla="*/ 136882 w 306872"/>
                    <a:gd name="connsiteY90" fmla="*/ 160006 h 1071929"/>
                    <a:gd name="connsiteX91" fmla="*/ 136215 w 306872"/>
                    <a:gd name="connsiteY91" fmla="*/ 151243 h 1071929"/>
                    <a:gd name="connsiteX92" fmla="*/ 158408 w 306872"/>
                    <a:gd name="connsiteY92" fmla="*/ 123240 h 1071929"/>
                    <a:gd name="connsiteX93" fmla="*/ 165791 w 306872"/>
                    <a:gd name="connsiteY93" fmla="*/ 122620 h 1071929"/>
                    <a:gd name="connsiteX94" fmla="*/ 166409 w 306872"/>
                    <a:gd name="connsiteY94" fmla="*/ 123240 h 1071929"/>
                    <a:gd name="connsiteX95" fmla="*/ 166409 w 306872"/>
                    <a:gd name="connsiteY95" fmla="*/ 132098 h 1071929"/>
                    <a:gd name="connsiteX96" fmla="*/ 144597 w 306872"/>
                    <a:gd name="connsiteY96" fmla="*/ 159530 h 1071929"/>
                    <a:gd name="connsiteX97" fmla="*/ 140215 w 306872"/>
                    <a:gd name="connsiteY97" fmla="*/ 161816 h 1071929"/>
                    <a:gd name="connsiteX98" fmla="*/ 136405 w 306872"/>
                    <a:gd name="connsiteY98" fmla="*/ 160006 h 1071929"/>
                    <a:gd name="connsiteX99" fmla="*/ 198127 w 306872"/>
                    <a:gd name="connsiteY99" fmla="*/ 88759 h 1071929"/>
                    <a:gd name="connsiteX100" fmla="*/ 198127 w 306872"/>
                    <a:gd name="connsiteY100" fmla="*/ 79901 h 1071929"/>
                    <a:gd name="connsiteX101" fmla="*/ 223845 w 306872"/>
                    <a:gd name="connsiteY101" fmla="*/ 55898 h 1071929"/>
                    <a:gd name="connsiteX102" fmla="*/ 231375 w 306872"/>
                    <a:gd name="connsiteY102" fmla="*/ 56336 h 1071929"/>
                    <a:gd name="connsiteX103" fmla="*/ 231846 w 306872"/>
                    <a:gd name="connsiteY103" fmla="*/ 56946 h 1071929"/>
                    <a:gd name="connsiteX104" fmla="*/ 230893 w 306872"/>
                    <a:gd name="connsiteY104" fmla="*/ 65804 h 1071929"/>
                    <a:gd name="connsiteX105" fmla="*/ 205557 w 306872"/>
                    <a:gd name="connsiteY105" fmla="*/ 89235 h 1071929"/>
                    <a:gd name="connsiteX106" fmla="*/ 201842 w 306872"/>
                    <a:gd name="connsiteY106" fmla="*/ 90855 h 1071929"/>
                    <a:gd name="connsiteX107" fmla="*/ 197651 w 306872"/>
                    <a:gd name="connsiteY107" fmla="*/ 88759 h 1071929"/>
                    <a:gd name="connsiteX108" fmla="*/ 268231 w 306872"/>
                    <a:gd name="connsiteY108" fmla="*/ 28466 h 1071929"/>
                    <a:gd name="connsiteX109" fmla="*/ 269946 w 306872"/>
                    <a:gd name="connsiteY109" fmla="*/ 19798 h 1071929"/>
                    <a:gd name="connsiteX110" fmla="*/ 298521 w 306872"/>
                    <a:gd name="connsiteY110" fmla="*/ 748 h 1071929"/>
                    <a:gd name="connsiteX111" fmla="*/ 305829 w 306872"/>
                    <a:gd name="connsiteY111" fmla="*/ 2615 h 1071929"/>
                    <a:gd name="connsiteX112" fmla="*/ 306141 w 306872"/>
                    <a:gd name="connsiteY112" fmla="*/ 3224 h 1071929"/>
                    <a:gd name="connsiteX113" fmla="*/ 303950 w 306872"/>
                    <a:gd name="connsiteY113" fmla="*/ 11702 h 1071929"/>
                    <a:gd name="connsiteX114" fmla="*/ 275375 w 306872"/>
                    <a:gd name="connsiteY114" fmla="*/ 30752 h 1071929"/>
                    <a:gd name="connsiteX115" fmla="*/ 272327 w 306872"/>
                    <a:gd name="connsiteY115" fmla="*/ 31704 h 1071929"/>
                    <a:gd name="connsiteX116" fmla="*/ 267755 w 306872"/>
                    <a:gd name="connsiteY116" fmla="*/ 28466 h 1071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Lst>
                  <a:rect l="l" t="t" r="r" b="b"/>
                  <a:pathLst>
                    <a:path w="306872" h="1071929">
                      <a:moveTo>
                        <a:pt x="158027" y="1069453"/>
                      </a:moveTo>
                      <a:cubicBezTo>
                        <a:pt x="151233" y="1059547"/>
                        <a:pt x="144661" y="1049546"/>
                        <a:pt x="138310" y="1039449"/>
                      </a:cubicBezTo>
                      <a:cubicBezTo>
                        <a:pt x="136534" y="1036582"/>
                        <a:pt x="137144" y="1032839"/>
                        <a:pt x="139739" y="1030686"/>
                      </a:cubicBezTo>
                      <a:cubicBezTo>
                        <a:pt x="142007" y="1028886"/>
                        <a:pt x="145302" y="1029277"/>
                        <a:pt x="147098" y="1031543"/>
                      </a:cubicBezTo>
                      <a:cubicBezTo>
                        <a:pt x="147266" y="1031753"/>
                        <a:pt x="147416" y="1031972"/>
                        <a:pt x="147550" y="1032210"/>
                      </a:cubicBezTo>
                      <a:cubicBezTo>
                        <a:pt x="153931" y="1042212"/>
                        <a:pt x="160408" y="1052117"/>
                        <a:pt x="166600" y="1061928"/>
                      </a:cubicBezTo>
                      <a:cubicBezTo>
                        <a:pt x="168532" y="1064710"/>
                        <a:pt x="168038" y="1068500"/>
                        <a:pt x="165457" y="1070691"/>
                      </a:cubicBezTo>
                      <a:cubicBezTo>
                        <a:pt x="164533" y="1071491"/>
                        <a:pt x="163348" y="1071939"/>
                        <a:pt x="162123" y="1071930"/>
                      </a:cubicBezTo>
                      <a:cubicBezTo>
                        <a:pt x="160457" y="1071758"/>
                        <a:pt x="158955" y="1070844"/>
                        <a:pt x="158027" y="1069453"/>
                      </a:cubicBezTo>
                      <a:close/>
                      <a:moveTo>
                        <a:pt x="107640" y="987633"/>
                      </a:moveTo>
                      <a:cubicBezTo>
                        <a:pt x="101830" y="977060"/>
                        <a:pt x="96115" y="966297"/>
                        <a:pt x="90685" y="955534"/>
                      </a:cubicBezTo>
                      <a:cubicBezTo>
                        <a:pt x="89141" y="952534"/>
                        <a:pt x="90082" y="948857"/>
                        <a:pt x="92876" y="946962"/>
                      </a:cubicBezTo>
                      <a:cubicBezTo>
                        <a:pt x="95384" y="945418"/>
                        <a:pt x="98670" y="946199"/>
                        <a:pt x="100215" y="948705"/>
                      </a:cubicBezTo>
                      <a:cubicBezTo>
                        <a:pt x="100359" y="948943"/>
                        <a:pt x="100485" y="949181"/>
                        <a:pt x="100591" y="949438"/>
                      </a:cubicBezTo>
                      <a:cubicBezTo>
                        <a:pt x="105925" y="960011"/>
                        <a:pt x="111545" y="970583"/>
                        <a:pt x="117260" y="981061"/>
                      </a:cubicBezTo>
                      <a:cubicBezTo>
                        <a:pt x="118939" y="983995"/>
                        <a:pt x="118162" y="987719"/>
                        <a:pt x="115450" y="989729"/>
                      </a:cubicBezTo>
                      <a:cubicBezTo>
                        <a:pt x="114561" y="990272"/>
                        <a:pt x="113541" y="990567"/>
                        <a:pt x="112498" y="990586"/>
                      </a:cubicBezTo>
                      <a:cubicBezTo>
                        <a:pt x="110463" y="990558"/>
                        <a:pt x="108605" y="989424"/>
                        <a:pt x="107640" y="987633"/>
                      </a:cubicBezTo>
                      <a:close/>
                      <a:moveTo>
                        <a:pt x="65158" y="900384"/>
                      </a:moveTo>
                      <a:cubicBezTo>
                        <a:pt x="60396" y="889049"/>
                        <a:pt x="55633" y="877620"/>
                        <a:pt x="51633" y="866285"/>
                      </a:cubicBezTo>
                      <a:cubicBezTo>
                        <a:pt x="50423" y="863180"/>
                        <a:pt x="51734" y="859655"/>
                        <a:pt x="54681" y="858093"/>
                      </a:cubicBezTo>
                      <a:cubicBezTo>
                        <a:pt x="57489" y="856903"/>
                        <a:pt x="60733" y="858207"/>
                        <a:pt x="61925" y="861017"/>
                      </a:cubicBezTo>
                      <a:cubicBezTo>
                        <a:pt x="61995" y="861179"/>
                        <a:pt x="62057" y="861351"/>
                        <a:pt x="62110" y="861522"/>
                      </a:cubicBezTo>
                      <a:cubicBezTo>
                        <a:pt x="66206" y="872666"/>
                        <a:pt x="70683" y="883906"/>
                        <a:pt x="75445" y="895050"/>
                      </a:cubicBezTo>
                      <a:cubicBezTo>
                        <a:pt x="76770" y="898136"/>
                        <a:pt x="75585" y="901737"/>
                        <a:pt x="72683" y="903432"/>
                      </a:cubicBezTo>
                      <a:cubicBezTo>
                        <a:pt x="71943" y="903804"/>
                        <a:pt x="71129" y="903994"/>
                        <a:pt x="70302" y="904004"/>
                      </a:cubicBezTo>
                      <a:cubicBezTo>
                        <a:pt x="68018" y="903937"/>
                        <a:pt x="65995" y="902508"/>
                        <a:pt x="65158" y="900384"/>
                      </a:cubicBezTo>
                      <a:close/>
                      <a:moveTo>
                        <a:pt x="32202" y="808182"/>
                      </a:moveTo>
                      <a:cubicBezTo>
                        <a:pt x="28773" y="796276"/>
                        <a:pt x="25534" y="784179"/>
                        <a:pt x="22677" y="772464"/>
                      </a:cubicBezTo>
                      <a:cubicBezTo>
                        <a:pt x="21732" y="769234"/>
                        <a:pt x="23495" y="765834"/>
                        <a:pt x="26677" y="764748"/>
                      </a:cubicBezTo>
                      <a:cubicBezTo>
                        <a:pt x="29679" y="763958"/>
                        <a:pt x="32752" y="765748"/>
                        <a:pt x="33544" y="768749"/>
                      </a:cubicBezTo>
                      <a:cubicBezTo>
                        <a:pt x="33577" y="768873"/>
                        <a:pt x="33606" y="769006"/>
                        <a:pt x="33631" y="769130"/>
                      </a:cubicBezTo>
                      <a:cubicBezTo>
                        <a:pt x="36393" y="780750"/>
                        <a:pt x="39536" y="792561"/>
                        <a:pt x="43156" y="804277"/>
                      </a:cubicBezTo>
                      <a:cubicBezTo>
                        <a:pt x="44161" y="807449"/>
                        <a:pt x="42595" y="810868"/>
                        <a:pt x="39536" y="812183"/>
                      </a:cubicBezTo>
                      <a:lnTo>
                        <a:pt x="37822" y="812183"/>
                      </a:lnTo>
                      <a:cubicBezTo>
                        <a:pt x="35274" y="812230"/>
                        <a:pt x="32995" y="810602"/>
                        <a:pt x="32202" y="808182"/>
                      </a:cubicBezTo>
                      <a:close/>
                      <a:moveTo>
                        <a:pt x="10104" y="711884"/>
                      </a:moveTo>
                      <a:cubicBezTo>
                        <a:pt x="8199" y="699788"/>
                        <a:pt x="6484" y="687405"/>
                        <a:pt x="5056" y="675118"/>
                      </a:cubicBezTo>
                      <a:cubicBezTo>
                        <a:pt x="4476" y="671832"/>
                        <a:pt x="6640" y="668698"/>
                        <a:pt x="9913" y="668070"/>
                      </a:cubicBezTo>
                      <a:cubicBezTo>
                        <a:pt x="13161" y="667850"/>
                        <a:pt x="15992" y="670260"/>
                        <a:pt x="16295" y="673499"/>
                      </a:cubicBezTo>
                      <a:cubicBezTo>
                        <a:pt x="17629" y="685596"/>
                        <a:pt x="19343" y="697788"/>
                        <a:pt x="21248" y="709694"/>
                      </a:cubicBezTo>
                      <a:cubicBezTo>
                        <a:pt x="21914" y="712913"/>
                        <a:pt x="19949" y="716095"/>
                        <a:pt x="16771" y="716933"/>
                      </a:cubicBezTo>
                      <a:lnTo>
                        <a:pt x="15724" y="716933"/>
                      </a:lnTo>
                      <a:cubicBezTo>
                        <a:pt x="12894" y="716790"/>
                        <a:pt x="10550" y="714685"/>
                        <a:pt x="10104" y="711884"/>
                      </a:cubicBezTo>
                      <a:close/>
                      <a:moveTo>
                        <a:pt x="579" y="613206"/>
                      </a:moveTo>
                      <a:cubicBezTo>
                        <a:pt x="579" y="603681"/>
                        <a:pt x="7" y="594156"/>
                        <a:pt x="7" y="583964"/>
                      </a:cubicBezTo>
                      <a:lnTo>
                        <a:pt x="7" y="575963"/>
                      </a:lnTo>
                      <a:cubicBezTo>
                        <a:pt x="-154" y="572705"/>
                        <a:pt x="2356" y="569934"/>
                        <a:pt x="5613" y="569772"/>
                      </a:cubicBezTo>
                      <a:cubicBezTo>
                        <a:pt x="5618" y="569772"/>
                        <a:pt x="5622" y="569772"/>
                        <a:pt x="5627" y="569772"/>
                      </a:cubicBezTo>
                      <a:lnTo>
                        <a:pt x="5627" y="569772"/>
                      </a:lnTo>
                      <a:cubicBezTo>
                        <a:pt x="8907" y="570029"/>
                        <a:pt x="11371" y="572867"/>
                        <a:pt x="11152" y="576153"/>
                      </a:cubicBezTo>
                      <a:lnTo>
                        <a:pt x="11152" y="583964"/>
                      </a:lnTo>
                      <a:cubicBezTo>
                        <a:pt x="11152" y="593489"/>
                        <a:pt x="11152" y="603014"/>
                        <a:pt x="11152" y="612539"/>
                      </a:cubicBezTo>
                      <a:cubicBezTo>
                        <a:pt x="11429" y="615844"/>
                        <a:pt x="9018" y="618759"/>
                        <a:pt x="5722" y="619111"/>
                      </a:cubicBezTo>
                      <a:lnTo>
                        <a:pt x="5722" y="619111"/>
                      </a:lnTo>
                      <a:cubicBezTo>
                        <a:pt x="2761" y="618730"/>
                        <a:pt x="554" y="616187"/>
                        <a:pt x="579" y="613206"/>
                      </a:cubicBezTo>
                      <a:close/>
                      <a:moveTo>
                        <a:pt x="8104" y="520908"/>
                      </a:moveTo>
                      <a:cubicBezTo>
                        <a:pt x="4866" y="520327"/>
                        <a:pt x="2650" y="517317"/>
                        <a:pt x="3055" y="514050"/>
                      </a:cubicBezTo>
                      <a:cubicBezTo>
                        <a:pt x="4103" y="501763"/>
                        <a:pt x="5437" y="489285"/>
                        <a:pt x="6961" y="476998"/>
                      </a:cubicBezTo>
                      <a:cubicBezTo>
                        <a:pt x="7194" y="473855"/>
                        <a:pt x="9935" y="471493"/>
                        <a:pt x="13083" y="471721"/>
                      </a:cubicBezTo>
                      <a:cubicBezTo>
                        <a:pt x="13201" y="471731"/>
                        <a:pt x="13320" y="471740"/>
                        <a:pt x="13438" y="471759"/>
                      </a:cubicBezTo>
                      <a:cubicBezTo>
                        <a:pt x="16673" y="472426"/>
                        <a:pt x="18785" y="475560"/>
                        <a:pt x="18200" y="478808"/>
                      </a:cubicBezTo>
                      <a:cubicBezTo>
                        <a:pt x="16676" y="490905"/>
                        <a:pt x="15343" y="503192"/>
                        <a:pt x="14295" y="515193"/>
                      </a:cubicBezTo>
                      <a:cubicBezTo>
                        <a:pt x="14155" y="518251"/>
                        <a:pt x="11733" y="520718"/>
                        <a:pt x="8675" y="520908"/>
                      </a:cubicBezTo>
                      <a:close/>
                      <a:moveTo>
                        <a:pt x="21439" y="423563"/>
                      </a:moveTo>
                      <a:cubicBezTo>
                        <a:pt x="18273" y="422553"/>
                        <a:pt x="16437" y="419258"/>
                        <a:pt x="17248" y="416038"/>
                      </a:cubicBezTo>
                      <a:cubicBezTo>
                        <a:pt x="19724" y="403941"/>
                        <a:pt x="22582" y="391845"/>
                        <a:pt x="25725" y="379938"/>
                      </a:cubicBezTo>
                      <a:cubicBezTo>
                        <a:pt x="26291" y="376938"/>
                        <a:pt x="29180" y="374966"/>
                        <a:pt x="32177" y="375538"/>
                      </a:cubicBezTo>
                      <a:cubicBezTo>
                        <a:pt x="32346" y="375566"/>
                        <a:pt x="32513" y="375604"/>
                        <a:pt x="32678" y="375652"/>
                      </a:cubicBezTo>
                      <a:cubicBezTo>
                        <a:pt x="35803" y="376852"/>
                        <a:pt x="37496" y="380243"/>
                        <a:pt x="36583" y="383463"/>
                      </a:cubicBezTo>
                      <a:cubicBezTo>
                        <a:pt x="33535" y="395083"/>
                        <a:pt x="30678" y="407084"/>
                        <a:pt x="28201" y="418896"/>
                      </a:cubicBezTo>
                      <a:cubicBezTo>
                        <a:pt x="27792" y="421610"/>
                        <a:pt x="25513" y="423649"/>
                        <a:pt x="22772" y="423753"/>
                      </a:cubicBezTo>
                      <a:close/>
                      <a:moveTo>
                        <a:pt x="47156" y="329360"/>
                      </a:moveTo>
                      <a:cubicBezTo>
                        <a:pt x="44150" y="327903"/>
                        <a:pt x="42779" y="324369"/>
                        <a:pt x="44013" y="321264"/>
                      </a:cubicBezTo>
                      <a:cubicBezTo>
                        <a:pt x="48109" y="309834"/>
                        <a:pt x="52681" y="298309"/>
                        <a:pt x="57443" y="287070"/>
                      </a:cubicBezTo>
                      <a:cubicBezTo>
                        <a:pt x="58520" y="284212"/>
                        <a:pt x="61707" y="282774"/>
                        <a:pt x="64561" y="283850"/>
                      </a:cubicBezTo>
                      <a:cubicBezTo>
                        <a:pt x="64699" y="283898"/>
                        <a:pt x="64835" y="283955"/>
                        <a:pt x="64968" y="284022"/>
                      </a:cubicBezTo>
                      <a:cubicBezTo>
                        <a:pt x="67836" y="285746"/>
                        <a:pt x="69010" y="289308"/>
                        <a:pt x="67730" y="292404"/>
                      </a:cubicBezTo>
                      <a:cubicBezTo>
                        <a:pt x="62968" y="303453"/>
                        <a:pt x="58205" y="314692"/>
                        <a:pt x="54490" y="325932"/>
                      </a:cubicBezTo>
                      <a:cubicBezTo>
                        <a:pt x="53758" y="328217"/>
                        <a:pt x="51653" y="329789"/>
                        <a:pt x="49252" y="329837"/>
                      </a:cubicBezTo>
                      <a:cubicBezTo>
                        <a:pt x="48524" y="329865"/>
                        <a:pt x="47801" y="329703"/>
                        <a:pt x="47156" y="329360"/>
                      </a:cubicBezTo>
                      <a:close/>
                      <a:moveTo>
                        <a:pt x="86304" y="240873"/>
                      </a:moveTo>
                      <a:cubicBezTo>
                        <a:pt x="83525" y="238921"/>
                        <a:pt x="82664" y="235187"/>
                        <a:pt x="84304" y="232206"/>
                      </a:cubicBezTo>
                      <a:cubicBezTo>
                        <a:pt x="90114" y="221633"/>
                        <a:pt x="96210" y="211060"/>
                        <a:pt x="102401" y="200868"/>
                      </a:cubicBezTo>
                      <a:cubicBezTo>
                        <a:pt x="103804" y="198277"/>
                        <a:pt x="107042" y="197316"/>
                        <a:pt x="109633" y="198716"/>
                      </a:cubicBezTo>
                      <a:cubicBezTo>
                        <a:pt x="109868" y="198849"/>
                        <a:pt x="110094" y="198992"/>
                        <a:pt x="110307" y="199154"/>
                      </a:cubicBezTo>
                      <a:cubicBezTo>
                        <a:pt x="112897" y="201306"/>
                        <a:pt x="113543" y="205021"/>
                        <a:pt x="111831" y="207917"/>
                      </a:cubicBezTo>
                      <a:cubicBezTo>
                        <a:pt x="105640" y="217918"/>
                        <a:pt x="99639" y="228300"/>
                        <a:pt x="94019" y="238682"/>
                      </a:cubicBezTo>
                      <a:cubicBezTo>
                        <a:pt x="93095" y="240521"/>
                        <a:pt x="91223" y="241702"/>
                        <a:pt x="89161" y="241731"/>
                      </a:cubicBezTo>
                      <a:cubicBezTo>
                        <a:pt x="88146" y="241731"/>
                        <a:pt x="87154" y="241426"/>
                        <a:pt x="86304" y="240873"/>
                      </a:cubicBezTo>
                      <a:close/>
                      <a:moveTo>
                        <a:pt x="136882" y="160006"/>
                      </a:moveTo>
                      <a:cubicBezTo>
                        <a:pt x="134494" y="157663"/>
                        <a:pt x="134208" y="153920"/>
                        <a:pt x="136215" y="151243"/>
                      </a:cubicBezTo>
                      <a:cubicBezTo>
                        <a:pt x="143359" y="141718"/>
                        <a:pt x="150883" y="132193"/>
                        <a:pt x="158408" y="123240"/>
                      </a:cubicBezTo>
                      <a:cubicBezTo>
                        <a:pt x="160276" y="121030"/>
                        <a:pt x="163581" y="120754"/>
                        <a:pt x="165791" y="122620"/>
                      </a:cubicBezTo>
                      <a:cubicBezTo>
                        <a:pt x="166014" y="122811"/>
                        <a:pt x="166221" y="123020"/>
                        <a:pt x="166409" y="123240"/>
                      </a:cubicBezTo>
                      <a:cubicBezTo>
                        <a:pt x="168654" y="125763"/>
                        <a:pt x="168654" y="129574"/>
                        <a:pt x="166409" y="132098"/>
                      </a:cubicBezTo>
                      <a:cubicBezTo>
                        <a:pt x="158980" y="140956"/>
                        <a:pt x="151645" y="150100"/>
                        <a:pt x="144597" y="159530"/>
                      </a:cubicBezTo>
                      <a:cubicBezTo>
                        <a:pt x="143588" y="160949"/>
                        <a:pt x="141959" y="161797"/>
                        <a:pt x="140215" y="161816"/>
                      </a:cubicBezTo>
                      <a:cubicBezTo>
                        <a:pt x="138745" y="161787"/>
                        <a:pt x="137358" y="161130"/>
                        <a:pt x="136405" y="160006"/>
                      </a:cubicBezTo>
                      <a:close/>
                      <a:moveTo>
                        <a:pt x="198127" y="88759"/>
                      </a:moveTo>
                      <a:cubicBezTo>
                        <a:pt x="195882" y="86235"/>
                        <a:pt x="195882" y="82425"/>
                        <a:pt x="198127" y="79901"/>
                      </a:cubicBezTo>
                      <a:cubicBezTo>
                        <a:pt x="206509" y="71614"/>
                        <a:pt x="215177" y="63518"/>
                        <a:pt x="223845" y="55898"/>
                      </a:cubicBezTo>
                      <a:cubicBezTo>
                        <a:pt x="226045" y="53936"/>
                        <a:pt x="229416" y="54136"/>
                        <a:pt x="231375" y="56336"/>
                      </a:cubicBezTo>
                      <a:cubicBezTo>
                        <a:pt x="231547" y="56526"/>
                        <a:pt x="231704" y="56726"/>
                        <a:pt x="231846" y="56946"/>
                      </a:cubicBezTo>
                      <a:cubicBezTo>
                        <a:pt x="233751" y="59727"/>
                        <a:pt x="233347" y="63489"/>
                        <a:pt x="230893" y="65804"/>
                      </a:cubicBezTo>
                      <a:cubicBezTo>
                        <a:pt x="222321" y="73233"/>
                        <a:pt x="213844" y="81139"/>
                        <a:pt x="205557" y="89235"/>
                      </a:cubicBezTo>
                      <a:cubicBezTo>
                        <a:pt x="204580" y="90245"/>
                        <a:pt x="203245" y="90826"/>
                        <a:pt x="201842" y="90855"/>
                      </a:cubicBezTo>
                      <a:cubicBezTo>
                        <a:pt x="200200" y="90826"/>
                        <a:pt x="198659" y="90054"/>
                        <a:pt x="197651" y="88759"/>
                      </a:cubicBezTo>
                      <a:close/>
                      <a:moveTo>
                        <a:pt x="268231" y="28466"/>
                      </a:moveTo>
                      <a:cubicBezTo>
                        <a:pt x="266618" y="25542"/>
                        <a:pt x="267342" y="21884"/>
                        <a:pt x="269946" y="19798"/>
                      </a:cubicBezTo>
                      <a:cubicBezTo>
                        <a:pt x="279471" y="12940"/>
                        <a:pt x="288996" y="6558"/>
                        <a:pt x="298521" y="748"/>
                      </a:cubicBezTo>
                      <a:cubicBezTo>
                        <a:pt x="301055" y="-757"/>
                        <a:pt x="304326" y="81"/>
                        <a:pt x="305829" y="2615"/>
                      </a:cubicBezTo>
                      <a:cubicBezTo>
                        <a:pt x="305947" y="2815"/>
                        <a:pt x="306050" y="3015"/>
                        <a:pt x="306141" y="3224"/>
                      </a:cubicBezTo>
                      <a:cubicBezTo>
                        <a:pt x="307673" y="6196"/>
                        <a:pt x="306731" y="9844"/>
                        <a:pt x="303950" y="11702"/>
                      </a:cubicBezTo>
                      <a:cubicBezTo>
                        <a:pt x="294425" y="17417"/>
                        <a:pt x="284900" y="23703"/>
                        <a:pt x="275375" y="30752"/>
                      </a:cubicBezTo>
                      <a:cubicBezTo>
                        <a:pt x="274483" y="31380"/>
                        <a:pt x="273418" y="31714"/>
                        <a:pt x="272327" y="31704"/>
                      </a:cubicBezTo>
                      <a:cubicBezTo>
                        <a:pt x="270349" y="31476"/>
                        <a:pt x="268624" y="30257"/>
                        <a:pt x="267755" y="28466"/>
                      </a:cubicBezTo>
                      <a:close/>
                    </a:path>
                  </a:pathLst>
                </a:custGeom>
                <a:solidFill>
                  <a:schemeClr val="accent1"/>
                </a:solidFill>
                <a:ln w="9525" cap="flat">
                  <a:noFill/>
                  <a:prstDash val="solid"/>
                  <a:miter/>
                </a:ln>
              </p:spPr>
              <p:txBody>
                <a:bodyPr rtlCol="0" anchor="ctr"/>
                <a:lstStyle/>
                <a:p>
                  <a:endParaRPr lang="zh-CN" altLang="en-US"/>
                </a:p>
              </p:txBody>
            </p:sp>
            <p:sp>
              <p:nvSpPr>
                <p:cNvPr id="136" name="任意多边形: 形状 135">
                  <a:extLst>
                    <a:ext uri="{FF2B5EF4-FFF2-40B4-BE49-F238E27FC236}">
                      <a16:creationId xmlns:a16="http://schemas.microsoft.com/office/drawing/2014/main" id="{CE5A1C8F-E545-DFE2-8C09-38FB9A64F7F2}"/>
                    </a:ext>
                  </a:extLst>
                </p:cNvPr>
                <p:cNvSpPr/>
                <p:nvPr/>
              </p:nvSpPr>
              <p:spPr>
                <a:xfrm>
                  <a:off x="1884382" y="3814163"/>
                  <a:ext cx="27845" cy="16791"/>
                </a:xfrm>
                <a:custGeom>
                  <a:avLst/>
                  <a:gdLst>
                    <a:gd name="connsiteX0" fmla="*/ 5744 w 27845"/>
                    <a:gd name="connsiteY0" fmla="*/ 16791 h 16791"/>
                    <a:gd name="connsiteX1" fmla="*/ 7458 w 27845"/>
                    <a:gd name="connsiteY1" fmla="*/ 16791 h 16791"/>
                    <a:gd name="connsiteX2" fmla="*/ 22984 w 27845"/>
                    <a:gd name="connsiteY2" fmla="*/ 12505 h 16791"/>
                    <a:gd name="connsiteX3" fmla="*/ 27746 w 27845"/>
                    <a:gd name="connsiteY3" fmla="*/ 5361 h 16791"/>
                    <a:gd name="connsiteX4" fmla="*/ 21507 w 27845"/>
                    <a:gd name="connsiteY4" fmla="*/ 18 h 16791"/>
                    <a:gd name="connsiteX5" fmla="*/ 21365 w 27845"/>
                    <a:gd name="connsiteY5" fmla="*/ 27 h 16791"/>
                    <a:gd name="connsiteX6" fmla="*/ 4029 w 27845"/>
                    <a:gd name="connsiteY6" fmla="*/ 4790 h 16791"/>
                    <a:gd name="connsiteX7" fmla="*/ 314 w 27845"/>
                    <a:gd name="connsiteY7" fmla="*/ 12695 h 16791"/>
                    <a:gd name="connsiteX8" fmla="*/ 5744 w 27845"/>
                    <a:gd name="connsiteY8" fmla="*/ 16791 h 16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845" h="16791">
                      <a:moveTo>
                        <a:pt x="5744" y="16791"/>
                      </a:moveTo>
                      <a:lnTo>
                        <a:pt x="7458" y="16791"/>
                      </a:lnTo>
                      <a:cubicBezTo>
                        <a:pt x="12489" y="14886"/>
                        <a:pt x="17687" y="13448"/>
                        <a:pt x="22984" y="12505"/>
                      </a:cubicBezTo>
                      <a:cubicBezTo>
                        <a:pt x="26233" y="11790"/>
                        <a:pt x="28336" y="8638"/>
                        <a:pt x="27746" y="5361"/>
                      </a:cubicBezTo>
                      <a:cubicBezTo>
                        <a:pt x="27500" y="2161"/>
                        <a:pt x="24706" y="-230"/>
                        <a:pt x="21507" y="18"/>
                      </a:cubicBezTo>
                      <a:cubicBezTo>
                        <a:pt x="21460" y="18"/>
                        <a:pt x="21412" y="18"/>
                        <a:pt x="21365" y="27"/>
                      </a:cubicBezTo>
                      <a:cubicBezTo>
                        <a:pt x="15464" y="1132"/>
                        <a:pt x="9665" y="2723"/>
                        <a:pt x="4029" y="4790"/>
                      </a:cubicBezTo>
                      <a:cubicBezTo>
                        <a:pt x="899" y="6028"/>
                        <a:pt x="-728" y="9495"/>
                        <a:pt x="314" y="12695"/>
                      </a:cubicBezTo>
                      <a:cubicBezTo>
                        <a:pt x="1053" y="15086"/>
                        <a:pt x="3240" y="16734"/>
                        <a:pt x="5744" y="16791"/>
                      </a:cubicBezTo>
                      <a:close/>
                    </a:path>
                  </a:pathLst>
                </a:custGeom>
                <a:solidFill>
                  <a:srgbClr val="455A64"/>
                </a:solidFill>
                <a:ln w="9525" cap="flat">
                  <a:noFill/>
                  <a:prstDash val="solid"/>
                  <a:miter/>
                </a:ln>
              </p:spPr>
              <p:txBody>
                <a:bodyPr rtlCol="0" anchor="ctr"/>
                <a:lstStyle/>
                <a:p>
                  <a:endParaRPr lang="zh-CN" altLang="en-US"/>
                </a:p>
              </p:txBody>
            </p:sp>
          </p:grpSp>
          <p:grpSp>
            <p:nvGrpSpPr>
              <p:cNvPr id="118" name="图形 2">
                <a:extLst>
                  <a:ext uri="{FF2B5EF4-FFF2-40B4-BE49-F238E27FC236}">
                    <a16:creationId xmlns:a16="http://schemas.microsoft.com/office/drawing/2014/main" id="{F22DF7E3-9055-E8AE-BFE4-5705BECDE22E}"/>
                  </a:ext>
                </a:extLst>
              </p:cNvPr>
              <p:cNvGrpSpPr/>
              <p:nvPr/>
            </p:nvGrpSpPr>
            <p:grpSpPr>
              <a:xfrm>
                <a:off x="3978369" y="1431131"/>
                <a:ext cx="1400140" cy="866107"/>
                <a:chOff x="3978369" y="1431131"/>
                <a:chExt cx="1400140" cy="866107"/>
              </a:xfrm>
            </p:grpSpPr>
            <p:sp>
              <p:nvSpPr>
                <p:cNvPr id="119" name="任意多边形: 形状 118">
                  <a:extLst>
                    <a:ext uri="{FF2B5EF4-FFF2-40B4-BE49-F238E27FC236}">
                      <a16:creationId xmlns:a16="http://schemas.microsoft.com/office/drawing/2014/main" id="{9742A704-AF1A-6CD6-B4E3-520CA0B3AB31}"/>
                    </a:ext>
                  </a:extLst>
                </p:cNvPr>
                <p:cNvSpPr/>
                <p:nvPr/>
              </p:nvSpPr>
              <p:spPr>
                <a:xfrm>
                  <a:off x="3978959" y="1460182"/>
                  <a:ext cx="585787" cy="310038"/>
                </a:xfrm>
                <a:custGeom>
                  <a:avLst/>
                  <a:gdLst>
                    <a:gd name="connsiteX0" fmla="*/ 585788 w 585787"/>
                    <a:gd name="connsiteY0" fmla="*/ 179546 h 310038"/>
                    <a:gd name="connsiteX1" fmla="*/ 0 w 585787"/>
                    <a:gd name="connsiteY1" fmla="*/ 0 h 310038"/>
                    <a:gd name="connsiteX2" fmla="*/ 451294 w 585787"/>
                    <a:gd name="connsiteY2" fmla="*/ 310039 h 310038"/>
                    <a:gd name="connsiteX3" fmla="*/ 585788 w 585787"/>
                    <a:gd name="connsiteY3" fmla="*/ 179546 h 310038"/>
                  </a:gdLst>
                  <a:ahLst/>
                  <a:cxnLst>
                    <a:cxn ang="0">
                      <a:pos x="connsiteX0" y="connsiteY0"/>
                    </a:cxn>
                    <a:cxn ang="0">
                      <a:pos x="connsiteX1" y="connsiteY1"/>
                    </a:cxn>
                    <a:cxn ang="0">
                      <a:pos x="connsiteX2" y="connsiteY2"/>
                    </a:cxn>
                    <a:cxn ang="0">
                      <a:pos x="connsiteX3" y="connsiteY3"/>
                    </a:cxn>
                  </a:cxnLst>
                  <a:rect l="l" t="t" r="r" b="b"/>
                  <a:pathLst>
                    <a:path w="585787" h="310038">
                      <a:moveTo>
                        <a:pt x="585788" y="179546"/>
                      </a:moveTo>
                      <a:lnTo>
                        <a:pt x="0" y="0"/>
                      </a:lnTo>
                      <a:lnTo>
                        <a:pt x="451294" y="310039"/>
                      </a:lnTo>
                      <a:lnTo>
                        <a:pt x="585788" y="179546"/>
                      </a:lnTo>
                      <a:close/>
                    </a:path>
                  </a:pathLst>
                </a:custGeom>
                <a:solidFill>
                  <a:schemeClr val="accent2"/>
                </a:solidFill>
                <a:ln w="9525" cap="flat">
                  <a:noFill/>
                  <a:prstDash val="solid"/>
                  <a:miter/>
                </a:ln>
              </p:spPr>
              <p:txBody>
                <a:bodyPr rtlCol="0" anchor="ctr"/>
                <a:lstStyle/>
                <a:p>
                  <a:endParaRPr lang="zh-CN" altLang="en-US"/>
                </a:p>
              </p:txBody>
            </p:sp>
            <p:sp>
              <p:nvSpPr>
                <p:cNvPr id="120" name="任意多边形: 形状 119">
                  <a:extLst>
                    <a:ext uri="{FF2B5EF4-FFF2-40B4-BE49-F238E27FC236}">
                      <a16:creationId xmlns:a16="http://schemas.microsoft.com/office/drawing/2014/main" id="{B9AEA95F-6F04-8216-9255-B3F7548F4F17}"/>
                    </a:ext>
                  </a:extLst>
                </p:cNvPr>
                <p:cNvSpPr/>
                <p:nvPr/>
              </p:nvSpPr>
              <p:spPr>
                <a:xfrm>
                  <a:off x="3978369" y="1455539"/>
                  <a:ext cx="585787" cy="310038"/>
                </a:xfrm>
                <a:custGeom>
                  <a:avLst/>
                  <a:gdLst>
                    <a:gd name="connsiteX0" fmla="*/ 585788 w 585787"/>
                    <a:gd name="connsiteY0" fmla="*/ 179546 h 310038"/>
                    <a:gd name="connsiteX1" fmla="*/ 0 w 585787"/>
                    <a:gd name="connsiteY1" fmla="*/ 0 h 310038"/>
                    <a:gd name="connsiteX2" fmla="*/ 451294 w 585787"/>
                    <a:gd name="connsiteY2" fmla="*/ 310039 h 310038"/>
                    <a:gd name="connsiteX3" fmla="*/ 585788 w 585787"/>
                    <a:gd name="connsiteY3" fmla="*/ 179546 h 310038"/>
                  </a:gdLst>
                  <a:ahLst/>
                  <a:cxnLst>
                    <a:cxn ang="0">
                      <a:pos x="connsiteX0" y="connsiteY0"/>
                    </a:cxn>
                    <a:cxn ang="0">
                      <a:pos x="connsiteX1" y="connsiteY1"/>
                    </a:cxn>
                    <a:cxn ang="0">
                      <a:pos x="connsiteX2" y="connsiteY2"/>
                    </a:cxn>
                    <a:cxn ang="0">
                      <a:pos x="connsiteX3" y="connsiteY3"/>
                    </a:cxn>
                  </a:cxnLst>
                  <a:rect l="l" t="t" r="r" b="b"/>
                  <a:pathLst>
                    <a:path w="585787" h="310038">
                      <a:moveTo>
                        <a:pt x="585788" y="179546"/>
                      </a:moveTo>
                      <a:lnTo>
                        <a:pt x="0" y="0"/>
                      </a:lnTo>
                      <a:lnTo>
                        <a:pt x="451294" y="310039"/>
                      </a:lnTo>
                      <a:lnTo>
                        <a:pt x="585788" y="179546"/>
                      </a:lnTo>
                      <a:close/>
                    </a:path>
                  </a:pathLst>
                </a:custGeom>
                <a:solidFill>
                  <a:schemeClr val="accent1">
                    <a:alpha val="15000"/>
                  </a:schemeClr>
                </a:solidFill>
                <a:ln w="9525" cap="flat">
                  <a:noFill/>
                  <a:prstDash val="solid"/>
                  <a:miter/>
                </a:ln>
              </p:spPr>
              <p:txBody>
                <a:bodyPr rtlCol="0" anchor="ctr"/>
                <a:lstStyle/>
                <a:p>
                  <a:endParaRPr lang="zh-CN" altLang="en-US"/>
                </a:p>
              </p:txBody>
            </p:sp>
            <p:sp>
              <p:nvSpPr>
                <p:cNvPr id="121" name="任意多边形: 形状 120">
                  <a:extLst>
                    <a:ext uri="{FF2B5EF4-FFF2-40B4-BE49-F238E27FC236}">
                      <a16:creationId xmlns:a16="http://schemas.microsoft.com/office/drawing/2014/main" id="{5702EE75-5571-57B6-64CC-30879894D8A1}"/>
                    </a:ext>
                  </a:extLst>
                </p:cNvPr>
                <p:cNvSpPr/>
                <p:nvPr/>
              </p:nvSpPr>
              <p:spPr>
                <a:xfrm>
                  <a:off x="3978959" y="1431131"/>
                  <a:ext cx="764952" cy="130492"/>
                </a:xfrm>
                <a:custGeom>
                  <a:avLst/>
                  <a:gdLst>
                    <a:gd name="connsiteX0" fmla="*/ 0 w 764952"/>
                    <a:gd name="connsiteY0" fmla="*/ 29051 h 130492"/>
                    <a:gd name="connsiteX1" fmla="*/ 630460 w 764952"/>
                    <a:gd name="connsiteY1" fmla="*/ 130493 h 130492"/>
                    <a:gd name="connsiteX2" fmla="*/ 764953 w 764952"/>
                    <a:gd name="connsiteY2" fmla="*/ 0 h 130492"/>
                    <a:gd name="connsiteX3" fmla="*/ 0 w 764952"/>
                    <a:gd name="connsiteY3" fmla="*/ 29051 h 130492"/>
                  </a:gdLst>
                  <a:ahLst/>
                  <a:cxnLst>
                    <a:cxn ang="0">
                      <a:pos x="connsiteX0" y="connsiteY0"/>
                    </a:cxn>
                    <a:cxn ang="0">
                      <a:pos x="connsiteX1" y="connsiteY1"/>
                    </a:cxn>
                    <a:cxn ang="0">
                      <a:pos x="connsiteX2" y="connsiteY2"/>
                    </a:cxn>
                    <a:cxn ang="0">
                      <a:pos x="connsiteX3" y="connsiteY3"/>
                    </a:cxn>
                  </a:cxnLst>
                  <a:rect l="l" t="t" r="r" b="b"/>
                  <a:pathLst>
                    <a:path w="764952" h="130492">
                      <a:moveTo>
                        <a:pt x="0" y="29051"/>
                      </a:moveTo>
                      <a:lnTo>
                        <a:pt x="630460" y="130493"/>
                      </a:lnTo>
                      <a:lnTo>
                        <a:pt x="764953" y="0"/>
                      </a:lnTo>
                      <a:lnTo>
                        <a:pt x="0" y="29051"/>
                      </a:lnTo>
                      <a:close/>
                    </a:path>
                  </a:pathLst>
                </a:custGeom>
                <a:solidFill>
                  <a:schemeClr val="accent2"/>
                </a:solidFill>
                <a:ln w="9525" cap="flat">
                  <a:noFill/>
                  <a:prstDash val="solid"/>
                  <a:miter/>
                </a:ln>
              </p:spPr>
              <p:txBody>
                <a:bodyPr rtlCol="0" anchor="ctr"/>
                <a:lstStyle/>
                <a:p>
                  <a:endParaRPr lang="zh-CN" altLang="en-US"/>
                </a:p>
              </p:txBody>
            </p:sp>
            <p:sp>
              <p:nvSpPr>
                <p:cNvPr id="122" name="任意多边形: 形状 121">
                  <a:extLst>
                    <a:ext uri="{FF2B5EF4-FFF2-40B4-BE49-F238E27FC236}">
                      <a16:creationId xmlns:a16="http://schemas.microsoft.com/office/drawing/2014/main" id="{87A98BD1-7D9D-8EDC-4D53-26BD51BF1DFC}"/>
                    </a:ext>
                  </a:extLst>
                </p:cNvPr>
                <p:cNvSpPr/>
                <p:nvPr/>
              </p:nvSpPr>
              <p:spPr>
                <a:xfrm>
                  <a:off x="4077949" y="1437305"/>
                  <a:ext cx="764952" cy="130492"/>
                </a:xfrm>
                <a:custGeom>
                  <a:avLst/>
                  <a:gdLst>
                    <a:gd name="connsiteX0" fmla="*/ 0 w 764952"/>
                    <a:gd name="connsiteY0" fmla="*/ 29051 h 130492"/>
                    <a:gd name="connsiteX1" fmla="*/ 630460 w 764952"/>
                    <a:gd name="connsiteY1" fmla="*/ 130493 h 130492"/>
                    <a:gd name="connsiteX2" fmla="*/ 764953 w 764952"/>
                    <a:gd name="connsiteY2" fmla="*/ 0 h 130492"/>
                    <a:gd name="connsiteX3" fmla="*/ 0 w 764952"/>
                    <a:gd name="connsiteY3" fmla="*/ 29051 h 130492"/>
                  </a:gdLst>
                  <a:ahLst/>
                  <a:cxnLst>
                    <a:cxn ang="0">
                      <a:pos x="connsiteX0" y="connsiteY0"/>
                    </a:cxn>
                    <a:cxn ang="0">
                      <a:pos x="connsiteX1" y="connsiteY1"/>
                    </a:cxn>
                    <a:cxn ang="0">
                      <a:pos x="connsiteX2" y="connsiteY2"/>
                    </a:cxn>
                    <a:cxn ang="0">
                      <a:pos x="connsiteX3" y="connsiteY3"/>
                    </a:cxn>
                  </a:cxnLst>
                  <a:rect l="l" t="t" r="r" b="b"/>
                  <a:pathLst>
                    <a:path w="764952" h="130492">
                      <a:moveTo>
                        <a:pt x="0" y="29051"/>
                      </a:moveTo>
                      <a:lnTo>
                        <a:pt x="630460" y="130493"/>
                      </a:lnTo>
                      <a:lnTo>
                        <a:pt x="764953" y="0"/>
                      </a:lnTo>
                      <a:lnTo>
                        <a:pt x="0" y="29051"/>
                      </a:lnTo>
                      <a:close/>
                    </a:path>
                  </a:pathLst>
                </a:custGeom>
                <a:solidFill>
                  <a:srgbClr val="FFFFFF">
                    <a:alpha val="15000"/>
                  </a:srgbClr>
                </a:solidFill>
                <a:ln w="9525" cap="flat">
                  <a:noFill/>
                  <a:prstDash val="solid"/>
                  <a:miter/>
                </a:ln>
              </p:spPr>
              <p:txBody>
                <a:bodyPr rtlCol="0" anchor="ctr"/>
                <a:lstStyle/>
                <a:p>
                  <a:endParaRPr lang="zh-CN" altLang="en-US"/>
                </a:p>
              </p:txBody>
            </p:sp>
            <p:sp>
              <p:nvSpPr>
                <p:cNvPr id="123" name="任意多边形: 形状 122">
                  <a:extLst>
                    <a:ext uri="{FF2B5EF4-FFF2-40B4-BE49-F238E27FC236}">
                      <a16:creationId xmlns:a16="http://schemas.microsoft.com/office/drawing/2014/main" id="{F3C24538-A357-B228-E782-816C3DE7A370}"/>
                    </a:ext>
                  </a:extLst>
                </p:cNvPr>
                <p:cNvSpPr/>
                <p:nvPr/>
              </p:nvSpPr>
              <p:spPr>
                <a:xfrm>
                  <a:off x="3978959" y="1460182"/>
                  <a:ext cx="631031" cy="257270"/>
                </a:xfrm>
                <a:custGeom>
                  <a:avLst/>
                  <a:gdLst>
                    <a:gd name="connsiteX0" fmla="*/ 630460 w 631031"/>
                    <a:gd name="connsiteY0" fmla="*/ 101441 h 257270"/>
                    <a:gd name="connsiteX1" fmla="*/ 631031 w 631031"/>
                    <a:gd name="connsiteY1" fmla="*/ 257270 h 257270"/>
                    <a:gd name="connsiteX2" fmla="*/ 585788 w 631031"/>
                    <a:gd name="connsiteY2" fmla="*/ 179546 h 257270"/>
                    <a:gd name="connsiteX3" fmla="*/ 0 w 631031"/>
                    <a:gd name="connsiteY3" fmla="*/ 0 h 257270"/>
                    <a:gd name="connsiteX4" fmla="*/ 630460 w 631031"/>
                    <a:gd name="connsiteY4" fmla="*/ 101441 h 257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1031" h="257270">
                      <a:moveTo>
                        <a:pt x="630460" y="101441"/>
                      </a:moveTo>
                      <a:lnTo>
                        <a:pt x="631031" y="257270"/>
                      </a:lnTo>
                      <a:lnTo>
                        <a:pt x="585788" y="179546"/>
                      </a:lnTo>
                      <a:lnTo>
                        <a:pt x="0" y="0"/>
                      </a:lnTo>
                      <a:lnTo>
                        <a:pt x="630460" y="101441"/>
                      </a:lnTo>
                      <a:close/>
                    </a:path>
                  </a:pathLst>
                </a:custGeom>
                <a:solidFill>
                  <a:schemeClr val="accent2"/>
                </a:solidFill>
                <a:ln w="9525" cap="flat">
                  <a:noFill/>
                  <a:prstDash val="solid"/>
                  <a:miter/>
                </a:ln>
              </p:spPr>
              <p:txBody>
                <a:bodyPr rtlCol="0" anchor="ctr"/>
                <a:lstStyle/>
                <a:p>
                  <a:endParaRPr lang="zh-CN" altLang="en-US"/>
                </a:p>
              </p:txBody>
            </p:sp>
            <p:sp>
              <p:nvSpPr>
                <p:cNvPr id="124" name="任意多边形: 形状 123">
                  <a:extLst>
                    <a:ext uri="{FF2B5EF4-FFF2-40B4-BE49-F238E27FC236}">
                      <a16:creationId xmlns:a16="http://schemas.microsoft.com/office/drawing/2014/main" id="{3608C14A-CADC-9E1E-568A-8104FB1D5D5F}"/>
                    </a:ext>
                  </a:extLst>
                </p:cNvPr>
                <p:cNvSpPr/>
                <p:nvPr/>
              </p:nvSpPr>
              <p:spPr>
                <a:xfrm>
                  <a:off x="3978958" y="1453090"/>
                  <a:ext cx="631031" cy="257270"/>
                </a:xfrm>
                <a:custGeom>
                  <a:avLst/>
                  <a:gdLst>
                    <a:gd name="connsiteX0" fmla="*/ 630460 w 631031"/>
                    <a:gd name="connsiteY0" fmla="*/ 101441 h 257270"/>
                    <a:gd name="connsiteX1" fmla="*/ 631031 w 631031"/>
                    <a:gd name="connsiteY1" fmla="*/ 257270 h 257270"/>
                    <a:gd name="connsiteX2" fmla="*/ 585788 w 631031"/>
                    <a:gd name="connsiteY2" fmla="*/ 179546 h 257270"/>
                    <a:gd name="connsiteX3" fmla="*/ 0 w 631031"/>
                    <a:gd name="connsiteY3" fmla="*/ 0 h 257270"/>
                    <a:gd name="connsiteX4" fmla="*/ 630460 w 631031"/>
                    <a:gd name="connsiteY4" fmla="*/ 101441 h 257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1031" h="257270">
                      <a:moveTo>
                        <a:pt x="630460" y="101441"/>
                      </a:moveTo>
                      <a:lnTo>
                        <a:pt x="631031" y="257270"/>
                      </a:lnTo>
                      <a:lnTo>
                        <a:pt x="585788" y="179546"/>
                      </a:lnTo>
                      <a:lnTo>
                        <a:pt x="0" y="0"/>
                      </a:lnTo>
                      <a:lnTo>
                        <a:pt x="630460" y="101441"/>
                      </a:lnTo>
                      <a:close/>
                    </a:path>
                  </a:pathLst>
                </a:custGeom>
                <a:solidFill>
                  <a:srgbClr val="000000">
                    <a:alpha val="20000"/>
                  </a:srgbClr>
                </a:solidFill>
                <a:ln w="9525" cap="flat">
                  <a:noFill/>
                  <a:prstDash val="solid"/>
                  <a:miter/>
                </a:ln>
              </p:spPr>
              <p:txBody>
                <a:bodyPr rtlCol="0" anchor="ctr"/>
                <a:lstStyle/>
                <a:p>
                  <a:endParaRPr lang="zh-CN" altLang="en-US"/>
                </a:p>
              </p:txBody>
            </p:sp>
            <p:sp>
              <p:nvSpPr>
                <p:cNvPr id="125" name="任意多边形: 形状 124">
                  <a:extLst>
                    <a:ext uri="{FF2B5EF4-FFF2-40B4-BE49-F238E27FC236}">
                      <a16:creationId xmlns:a16="http://schemas.microsoft.com/office/drawing/2014/main" id="{D2963F2E-18DD-D923-1720-B4EA0C02734D}"/>
                    </a:ext>
                  </a:extLst>
                </p:cNvPr>
                <p:cNvSpPr/>
                <p:nvPr/>
              </p:nvSpPr>
              <p:spPr>
                <a:xfrm>
                  <a:off x="4519883" y="1639728"/>
                  <a:ext cx="90106" cy="77723"/>
                </a:xfrm>
                <a:custGeom>
                  <a:avLst/>
                  <a:gdLst>
                    <a:gd name="connsiteX0" fmla="*/ 90107 w 90106"/>
                    <a:gd name="connsiteY0" fmla="*/ 77724 h 77723"/>
                    <a:gd name="connsiteX1" fmla="*/ 0 w 90106"/>
                    <a:gd name="connsiteY1" fmla="*/ 43529 h 77723"/>
                    <a:gd name="connsiteX2" fmla="*/ 44863 w 90106"/>
                    <a:gd name="connsiteY2" fmla="*/ 0 h 77723"/>
                    <a:gd name="connsiteX3" fmla="*/ 90107 w 90106"/>
                    <a:gd name="connsiteY3" fmla="*/ 77724 h 77723"/>
                  </a:gdLst>
                  <a:ahLst/>
                  <a:cxnLst>
                    <a:cxn ang="0">
                      <a:pos x="connsiteX0" y="connsiteY0"/>
                    </a:cxn>
                    <a:cxn ang="0">
                      <a:pos x="connsiteX1" y="connsiteY1"/>
                    </a:cxn>
                    <a:cxn ang="0">
                      <a:pos x="connsiteX2" y="connsiteY2"/>
                    </a:cxn>
                    <a:cxn ang="0">
                      <a:pos x="connsiteX3" y="connsiteY3"/>
                    </a:cxn>
                  </a:cxnLst>
                  <a:rect l="l" t="t" r="r" b="b"/>
                  <a:pathLst>
                    <a:path w="90106" h="77723">
                      <a:moveTo>
                        <a:pt x="90107" y="77724"/>
                      </a:moveTo>
                      <a:lnTo>
                        <a:pt x="0" y="43529"/>
                      </a:lnTo>
                      <a:lnTo>
                        <a:pt x="44863" y="0"/>
                      </a:lnTo>
                      <a:lnTo>
                        <a:pt x="90107" y="77724"/>
                      </a:lnTo>
                      <a:close/>
                    </a:path>
                  </a:pathLst>
                </a:custGeom>
                <a:solidFill>
                  <a:srgbClr val="9900EF"/>
                </a:solidFill>
                <a:ln w="9525" cap="flat">
                  <a:noFill/>
                  <a:prstDash val="solid"/>
                  <a:miter/>
                </a:ln>
              </p:spPr>
              <p:txBody>
                <a:bodyPr rtlCol="0" anchor="ctr"/>
                <a:lstStyle/>
                <a:p>
                  <a:endParaRPr lang="zh-CN" altLang="en-US"/>
                </a:p>
              </p:txBody>
            </p:sp>
            <p:sp>
              <p:nvSpPr>
                <p:cNvPr id="126" name="任意多边形: 形状 125">
                  <a:extLst>
                    <a:ext uri="{FF2B5EF4-FFF2-40B4-BE49-F238E27FC236}">
                      <a16:creationId xmlns:a16="http://schemas.microsoft.com/office/drawing/2014/main" id="{CE33499F-F7A3-FA55-03AC-C95298902681}"/>
                    </a:ext>
                  </a:extLst>
                </p:cNvPr>
                <p:cNvSpPr/>
                <p:nvPr/>
              </p:nvSpPr>
              <p:spPr>
                <a:xfrm>
                  <a:off x="4519883" y="1639728"/>
                  <a:ext cx="44862" cy="48958"/>
                </a:xfrm>
                <a:custGeom>
                  <a:avLst/>
                  <a:gdLst>
                    <a:gd name="connsiteX0" fmla="*/ 44863 w 44862"/>
                    <a:gd name="connsiteY0" fmla="*/ 0 h 48958"/>
                    <a:gd name="connsiteX1" fmla="*/ 0 w 44862"/>
                    <a:gd name="connsiteY1" fmla="*/ 43529 h 48958"/>
                    <a:gd name="connsiteX2" fmla="*/ 14383 w 44862"/>
                    <a:gd name="connsiteY2" fmla="*/ 48958 h 48958"/>
                    <a:gd name="connsiteX3" fmla="*/ 44863 w 44862"/>
                    <a:gd name="connsiteY3" fmla="*/ 0 h 48958"/>
                  </a:gdLst>
                  <a:ahLst/>
                  <a:cxnLst>
                    <a:cxn ang="0">
                      <a:pos x="connsiteX0" y="connsiteY0"/>
                    </a:cxn>
                    <a:cxn ang="0">
                      <a:pos x="connsiteX1" y="connsiteY1"/>
                    </a:cxn>
                    <a:cxn ang="0">
                      <a:pos x="connsiteX2" y="connsiteY2"/>
                    </a:cxn>
                    <a:cxn ang="0">
                      <a:pos x="connsiteX3" y="connsiteY3"/>
                    </a:cxn>
                  </a:cxnLst>
                  <a:rect l="l" t="t" r="r" b="b"/>
                  <a:pathLst>
                    <a:path w="44862" h="48958">
                      <a:moveTo>
                        <a:pt x="44863" y="0"/>
                      </a:moveTo>
                      <a:lnTo>
                        <a:pt x="0" y="43529"/>
                      </a:lnTo>
                      <a:lnTo>
                        <a:pt x="14383" y="48958"/>
                      </a:lnTo>
                      <a:lnTo>
                        <a:pt x="44863" y="0"/>
                      </a:lnTo>
                      <a:close/>
                    </a:path>
                  </a:pathLst>
                </a:custGeom>
                <a:solidFill>
                  <a:srgbClr val="000000">
                    <a:alpha val="20000"/>
                  </a:srgbClr>
                </a:solidFill>
                <a:ln w="9525" cap="flat">
                  <a:noFill/>
                  <a:prstDash val="solid"/>
                  <a:miter/>
                </a:ln>
              </p:spPr>
              <p:txBody>
                <a:bodyPr rtlCol="0" anchor="ctr"/>
                <a:lstStyle/>
                <a:p>
                  <a:endParaRPr lang="zh-CN" altLang="en-US"/>
                </a:p>
              </p:txBody>
            </p:sp>
            <p:sp>
              <p:nvSpPr>
                <p:cNvPr id="127" name="任意多边形: 形状 126">
                  <a:extLst>
                    <a:ext uri="{FF2B5EF4-FFF2-40B4-BE49-F238E27FC236}">
                      <a16:creationId xmlns:a16="http://schemas.microsoft.com/office/drawing/2014/main" id="{CAC0FBF1-FDA1-FCCE-0263-E1060E6BA609}"/>
                    </a:ext>
                  </a:extLst>
                </p:cNvPr>
                <p:cNvSpPr/>
                <p:nvPr/>
              </p:nvSpPr>
              <p:spPr>
                <a:xfrm>
                  <a:off x="4726144" y="1611222"/>
                  <a:ext cx="29168" cy="16843"/>
                </a:xfrm>
                <a:custGeom>
                  <a:avLst/>
                  <a:gdLst>
                    <a:gd name="connsiteX0" fmla="*/ 2051 w 29168"/>
                    <a:gd name="connsiteY0" fmla="*/ 1074 h 16843"/>
                    <a:gd name="connsiteX1" fmla="*/ 51 w 29168"/>
                    <a:gd name="connsiteY1" fmla="*/ 4503 h 16843"/>
                    <a:gd name="connsiteX2" fmla="*/ 5004 w 29168"/>
                    <a:gd name="connsiteY2" fmla="*/ 11933 h 16843"/>
                    <a:gd name="connsiteX3" fmla="*/ 22339 w 29168"/>
                    <a:gd name="connsiteY3" fmla="*/ 16600 h 16843"/>
                    <a:gd name="connsiteX4" fmla="*/ 28912 w 29168"/>
                    <a:gd name="connsiteY4" fmla="*/ 13176 h 16843"/>
                    <a:gd name="connsiteX5" fmla="*/ 29102 w 29168"/>
                    <a:gd name="connsiteY5" fmla="*/ 12314 h 16843"/>
                    <a:gd name="connsiteX6" fmla="*/ 24340 w 29168"/>
                    <a:gd name="connsiteY6" fmla="*/ 4884 h 16843"/>
                    <a:gd name="connsiteX7" fmla="*/ 6813 w 29168"/>
                    <a:gd name="connsiteY7" fmla="*/ 217 h 16843"/>
                    <a:gd name="connsiteX8" fmla="*/ 2051 w 29168"/>
                    <a:gd name="connsiteY8" fmla="*/ 1074 h 16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168" h="16843">
                      <a:moveTo>
                        <a:pt x="2051" y="1074"/>
                      </a:moveTo>
                      <a:cubicBezTo>
                        <a:pt x="946" y="1896"/>
                        <a:pt x="222" y="3135"/>
                        <a:pt x="51" y="4503"/>
                      </a:cubicBezTo>
                      <a:cubicBezTo>
                        <a:pt x="-359" y="7863"/>
                        <a:pt x="1746" y="11017"/>
                        <a:pt x="5004" y="11933"/>
                      </a:cubicBezTo>
                      <a:lnTo>
                        <a:pt x="22339" y="16600"/>
                      </a:lnTo>
                      <a:cubicBezTo>
                        <a:pt x="25102" y="17469"/>
                        <a:pt x="28045" y="15935"/>
                        <a:pt x="28912" y="13176"/>
                      </a:cubicBezTo>
                      <a:cubicBezTo>
                        <a:pt x="28997" y="12894"/>
                        <a:pt x="29064" y="12606"/>
                        <a:pt x="29102" y="12314"/>
                      </a:cubicBezTo>
                      <a:cubicBezTo>
                        <a:pt x="29569" y="9000"/>
                        <a:pt x="27549" y="5842"/>
                        <a:pt x="24340" y="4884"/>
                      </a:cubicBezTo>
                      <a:lnTo>
                        <a:pt x="6813" y="217"/>
                      </a:lnTo>
                      <a:cubicBezTo>
                        <a:pt x="5175" y="-259"/>
                        <a:pt x="3413" y="58"/>
                        <a:pt x="2051" y="1074"/>
                      </a:cubicBezTo>
                      <a:close/>
                    </a:path>
                  </a:pathLst>
                </a:custGeom>
                <a:solidFill>
                  <a:srgbClr val="455A64"/>
                </a:solidFill>
                <a:ln w="9525" cap="flat">
                  <a:noFill/>
                  <a:prstDash val="solid"/>
                  <a:miter/>
                </a:ln>
              </p:spPr>
              <p:txBody>
                <a:bodyPr rtlCol="0" anchor="ctr"/>
                <a:lstStyle/>
                <a:p>
                  <a:endParaRPr lang="zh-CN" altLang="en-US"/>
                </a:p>
              </p:txBody>
            </p:sp>
            <p:sp>
              <p:nvSpPr>
                <p:cNvPr id="128" name="任意多边形: 形状 127">
                  <a:extLst>
                    <a:ext uri="{FF2B5EF4-FFF2-40B4-BE49-F238E27FC236}">
                      <a16:creationId xmlns:a16="http://schemas.microsoft.com/office/drawing/2014/main" id="{46D2224F-8478-6494-1148-899DDEA04FC7}"/>
                    </a:ext>
                  </a:extLst>
                </p:cNvPr>
                <p:cNvSpPr/>
                <p:nvPr/>
              </p:nvSpPr>
              <p:spPr>
                <a:xfrm>
                  <a:off x="4800359" y="1633203"/>
                  <a:ext cx="578150" cy="664035"/>
                </a:xfrm>
                <a:custGeom>
                  <a:avLst/>
                  <a:gdLst>
                    <a:gd name="connsiteX0" fmla="*/ 7179 w 578150"/>
                    <a:gd name="connsiteY0" fmla="*/ 334 h 664035"/>
                    <a:gd name="connsiteX1" fmla="*/ 40993 w 578150"/>
                    <a:gd name="connsiteY1" fmla="*/ 12240 h 664035"/>
                    <a:gd name="connsiteX2" fmla="*/ 45279 w 578150"/>
                    <a:gd name="connsiteY2" fmla="*/ 20050 h 664035"/>
                    <a:gd name="connsiteX3" fmla="*/ 38745 w 578150"/>
                    <a:gd name="connsiteY3" fmla="*/ 23817 h 664035"/>
                    <a:gd name="connsiteX4" fmla="*/ 38040 w 578150"/>
                    <a:gd name="connsiteY4" fmla="*/ 23575 h 664035"/>
                    <a:gd name="connsiteX5" fmla="*/ 4512 w 578150"/>
                    <a:gd name="connsiteY5" fmla="*/ 11764 h 664035"/>
                    <a:gd name="connsiteX6" fmla="*/ 131 w 578150"/>
                    <a:gd name="connsiteY6" fmla="*/ 4144 h 664035"/>
                    <a:gd name="connsiteX7" fmla="*/ 2036 w 578150"/>
                    <a:gd name="connsiteY7" fmla="*/ 1096 h 664035"/>
                    <a:gd name="connsiteX8" fmla="*/ 7179 w 578150"/>
                    <a:gd name="connsiteY8" fmla="*/ 334 h 664035"/>
                    <a:gd name="connsiteX9" fmla="*/ 96809 w 578150"/>
                    <a:gd name="connsiteY9" fmla="*/ 34814 h 664035"/>
                    <a:gd name="connsiteX10" fmla="*/ 129766 w 578150"/>
                    <a:gd name="connsiteY10" fmla="*/ 50149 h 664035"/>
                    <a:gd name="connsiteX11" fmla="*/ 133195 w 578150"/>
                    <a:gd name="connsiteY11" fmla="*/ 58246 h 664035"/>
                    <a:gd name="connsiteX12" fmla="*/ 126137 w 578150"/>
                    <a:gd name="connsiteY12" fmla="*/ 61272 h 664035"/>
                    <a:gd name="connsiteX13" fmla="*/ 125575 w 578150"/>
                    <a:gd name="connsiteY13" fmla="*/ 61008 h 664035"/>
                    <a:gd name="connsiteX14" fmla="*/ 93095 w 578150"/>
                    <a:gd name="connsiteY14" fmla="*/ 45958 h 664035"/>
                    <a:gd name="connsiteX15" fmla="*/ 89380 w 578150"/>
                    <a:gd name="connsiteY15" fmla="*/ 37957 h 664035"/>
                    <a:gd name="connsiteX16" fmla="*/ 91190 w 578150"/>
                    <a:gd name="connsiteY16" fmla="*/ 35386 h 664035"/>
                    <a:gd name="connsiteX17" fmla="*/ 96809 w 578150"/>
                    <a:gd name="connsiteY17" fmla="*/ 34814 h 664035"/>
                    <a:gd name="connsiteX18" fmla="*/ 183487 w 578150"/>
                    <a:gd name="connsiteY18" fmla="*/ 78534 h 664035"/>
                    <a:gd name="connsiteX19" fmla="*/ 214919 w 578150"/>
                    <a:gd name="connsiteY19" fmla="*/ 97584 h 664035"/>
                    <a:gd name="connsiteX20" fmla="*/ 217491 w 578150"/>
                    <a:gd name="connsiteY20" fmla="*/ 105966 h 664035"/>
                    <a:gd name="connsiteX21" fmla="*/ 209966 w 578150"/>
                    <a:gd name="connsiteY21" fmla="*/ 108077 h 664035"/>
                    <a:gd name="connsiteX22" fmla="*/ 209490 w 578150"/>
                    <a:gd name="connsiteY22" fmla="*/ 107776 h 664035"/>
                    <a:gd name="connsiteX23" fmla="*/ 178534 w 578150"/>
                    <a:gd name="connsiteY23" fmla="*/ 88726 h 664035"/>
                    <a:gd name="connsiteX24" fmla="*/ 175676 w 578150"/>
                    <a:gd name="connsiteY24" fmla="*/ 80439 h 664035"/>
                    <a:gd name="connsiteX25" fmla="*/ 177200 w 578150"/>
                    <a:gd name="connsiteY25" fmla="*/ 78438 h 664035"/>
                    <a:gd name="connsiteX26" fmla="*/ 183487 w 578150"/>
                    <a:gd name="connsiteY26" fmla="*/ 78534 h 664035"/>
                    <a:gd name="connsiteX27" fmla="*/ 265592 w 578150"/>
                    <a:gd name="connsiteY27" fmla="*/ 131969 h 664035"/>
                    <a:gd name="connsiteX28" fmla="*/ 294834 w 578150"/>
                    <a:gd name="connsiteY28" fmla="*/ 154543 h 664035"/>
                    <a:gd name="connsiteX29" fmla="*/ 296263 w 578150"/>
                    <a:gd name="connsiteY29" fmla="*/ 163116 h 664035"/>
                    <a:gd name="connsiteX30" fmla="*/ 288519 w 578150"/>
                    <a:gd name="connsiteY30" fmla="*/ 164165 h 664035"/>
                    <a:gd name="connsiteX31" fmla="*/ 288071 w 578150"/>
                    <a:gd name="connsiteY31" fmla="*/ 163783 h 664035"/>
                    <a:gd name="connsiteX32" fmla="*/ 259496 w 578150"/>
                    <a:gd name="connsiteY32" fmla="*/ 141589 h 664035"/>
                    <a:gd name="connsiteX33" fmla="*/ 257591 w 578150"/>
                    <a:gd name="connsiteY33" fmla="*/ 133017 h 664035"/>
                    <a:gd name="connsiteX34" fmla="*/ 258734 w 578150"/>
                    <a:gd name="connsiteY34" fmla="*/ 131779 h 664035"/>
                    <a:gd name="connsiteX35" fmla="*/ 265592 w 578150"/>
                    <a:gd name="connsiteY35" fmla="*/ 131969 h 664035"/>
                    <a:gd name="connsiteX36" fmla="*/ 341316 w 578150"/>
                    <a:gd name="connsiteY36" fmla="*/ 195596 h 664035"/>
                    <a:gd name="connsiteX37" fmla="*/ 367700 w 578150"/>
                    <a:gd name="connsiteY37" fmla="*/ 221790 h 664035"/>
                    <a:gd name="connsiteX38" fmla="*/ 367700 w 578150"/>
                    <a:gd name="connsiteY38" fmla="*/ 230362 h 664035"/>
                    <a:gd name="connsiteX39" fmla="*/ 359347 w 578150"/>
                    <a:gd name="connsiteY39" fmla="*/ 230393 h 664035"/>
                    <a:gd name="connsiteX40" fmla="*/ 359318 w 578150"/>
                    <a:gd name="connsiteY40" fmla="*/ 230362 h 664035"/>
                    <a:gd name="connsiteX41" fmla="*/ 333410 w 578150"/>
                    <a:gd name="connsiteY41" fmla="*/ 204645 h 664035"/>
                    <a:gd name="connsiteX42" fmla="*/ 332648 w 578150"/>
                    <a:gd name="connsiteY42" fmla="*/ 196072 h 664035"/>
                    <a:gd name="connsiteX43" fmla="*/ 333410 w 578150"/>
                    <a:gd name="connsiteY43" fmla="*/ 195310 h 664035"/>
                    <a:gd name="connsiteX44" fmla="*/ 341316 w 578150"/>
                    <a:gd name="connsiteY44" fmla="*/ 195596 h 664035"/>
                    <a:gd name="connsiteX45" fmla="*/ 408848 w 578150"/>
                    <a:gd name="connsiteY45" fmla="*/ 268177 h 664035"/>
                    <a:gd name="connsiteX46" fmla="*/ 427041 w 578150"/>
                    <a:gd name="connsiteY46" fmla="*/ 291132 h 664035"/>
                    <a:gd name="connsiteX47" fmla="*/ 431804 w 578150"/>
                    <a:gd name="connsiteY47" fmla="*/ 297514 h 664035"/>
                    <a:gd name="connsiteX48" fmla="*/ 431042 w 578150"/>
                    <a:gd name="connsiteY48" fmla="*/ 305896 h 664035"/>
                    <a:gd name="connsiteX49" fmla="*/ 431042 w 578150"/>
                    <a:gd name="connsiteY49" fmla="*/ 305896 h 664035"/>
                    <a:gd name="connsiteX50" fmla="*/ 422831 w 578150"/>
                    <a:gd name="connsiteY50" fmla="*/ 304385 h 664035"/>
                    <a:gd name="connsiteX51" fmla="*/ 422755 w 578150"/>
                    <a:gd name="connsiteY51" fmla="*/ 304276 h 664035"/>
                    <a:gd name="connsiteX52" fmla="*/ 417992 w 578150"/>
                    <a:gd name="connsiteY52" fmla="*/ 297990 h 664035"/>
                    <a:gd name="connsiteX53" fmla="*/ 400181 w 578150"/>
                    <a:gd name="connsiteY53" fmla="*/ 275416 h 664035"/>
                    <a:gd name="connsiteX54" fmla="*/ 400181 w 578150"/>
                    <a:gd name="connsiteY54" fmla="*/ 266938 h 664035"/>
                    <a:gd name="connsiteX55" fmla="*/ 400181 w 578150"/>
                    <a:gd name="connsiteY55" fmla="*/ 266938 h 664035"/>
                    <a:gd name="connsiteX56" fmla="*/ 408524 w 578150"/>
                    <a:gd name="connsiteY56" fmla="*/ 267395 h 664035"/>
                    <a:gd name="connsiteX57" fmla="*/ 408848 w 578150"/>
                    <a:gd name="connsiteY57" fmla="*/ 267796 h 664035"/>
                    <a:gd name="connsiteX58" fmla="*/ 458854 w 578150"/>
                    <a:gd name="connsiteY58" fmla="*/ 346282 h 664035"/>
                    <a:gd name="connsiteX59" fmla="*/ 467046 w 578150"/>
                    <a:gd name="connsiteY59" fmla="*/ 348568 h 664035"/>
                    <a:gd name="connsiteX60" fmla="*/ 486096 w 578150"/>
                    <a:gd name="connsiteY60" fmla="*/ 380476 h 664035"/>
                    <a:gd name="connsiteX61" fmla="*/ 484315 w 578150"/>
                    <a:gd name="connsiteY61" fmla="*/ 388496 h 664035"/>
                    <a:gd name="connsiteX62" fmla="*/ 484191 w 578150"/>
                    <a:gd name="connsiteY62" fmla="*/ 388573 h 664035"/>
                    <a:gd name="connsiteX63" fmla="*/ 476095 w 578150"/>
                    <a:gd name="connsiteY63" fmla="*/ 385810 h 664035"/>
                    <a:gd name="connsiteX64" fmla="*/ 457045 w 578150"/>
                    <a:gd name="connsiteY64" fmla="*/ 354473 h 664035"/>
                    <a:gd name="connsiteX65" fmla="*/ 458093 w 578150"/>
                    <a:gd name="connsiteY65" fmla="*/ 346567 h 664035"/>
                    <a:gd name="connsiteX66" fmla="*/ 507146 w 578150"/>
                    <a:gd name="connsiteY66" fmla="*/ 432007 h 664035"/>
                    <a:gd name="connsiteX67" fmla="*/ 515147 w 578150"/>
                    <a:gd name="connsiteY67" fmla="*/ 435436 h 664035"/>
                    <a:gd name="connsiteX68" fmla="*/ 530197 w 578150"/>
                    <a:gd name="connsiteY68" fmla="*/ 469249 h 664035"/>
                    <a:gd name="connsiteX69" fmla="*/ 527482 w 578150"/>
                    <a:gd name="connsiteY69" fmla="*/ 476860 h 664035"/>
                    <a:gd name="connsiteX70" fmla="*/ 527244 w 578150"/>
                    <a:gd name="connsiteY70" fmla="*/ 476965 h 664035"/>
                    <a:gd name="connsiteX71" fmla="*/ 519434 w 578150"/>
                    <a:gd name="connsiteY71" fmla="*/ 473059 h 664035"/>
                    <a:gd name="connsiteX72" fmla="*/ 504670 w 578150"/>
                    <a:gd name="connsiteY72" fmla="*/ 439912 h 664035"/>
                    <a:gd name="connsiteX73" fmla="*/ 506099 w 578150"/>
                    <a:gd name="connsiteY73" fmla="*/ 432673 h 664035"/>
                    <a:gd name="connsiteX74" fmla="*/ 507146 w 578150"/>
                    <a:gd name="connsiteY74" fmla="*/ 431340 h 664035"/>
                    <a:gd name="connsiteX75" fmla="*/ 543818 w 578150"/>
                    <a:gd name="connsiteY75" fmla="*/ 522494 h 664035"/>
                    <a:gd name="connsiteX76" fmla="*/ 551247 w 578150"/>
                    <a:gd name="connsiteY76" fmla="*/ 527066 h 664035"/>
                    <a:gd name="connsiteX77" fmla="*/ 561248 w 578150"/>
                    <a:gd name="connsiteY77" fmla="*/ 562404 h 664035"/>
                    <a:gd name="connsiteX78" fmla="*/ 557676 w 578150"/>
                    <a:gd name="connsiteY78" fmla="*/ 569205 h 664035"/>
                    <a:gd name="connsiteX79" fmla="*/ 557058 w 578150"/>
                    <a:gd name="connsiteY79" fmla="*/ 569357 h 664035"/>
                    <a:gd name="connsiteX80" fmla="*/ 549914 w 578150"/>
                    <a:gd name="connsiteY80" fmla="*/ 564404 h 664035"/>
                    <a:gd name="connsiteX81" fmla="*/ 540389 w 578150"/>
                    <a:gd name="connsiteY81" fmla="*/ 529733 h 664035"/>
                    <a:gd name="connsiteX82" fmla="*/ 542103 w 578150"/>
                    <a:gd name="connsiteY82" fmla="*/ 523447 h 664035"/>
                    <a:gd name="connsiteX83" fmla="*/ 543818 w 578150"/>
                    <a:gd name="connsiteY83" fmla="*/ 521827 h 664035"/>
                    <a:gd name="connsiteX84" fmla="*/ 566678 w 578150"/>
                    <a:gd name="connsiteY84" fmla="*/ 616315 h 664035"/>
                    <a:gd name="connsiteX85" fmla="*/ 573441 w 578150"/>
                    <a:gd name="connsiteY85" fmla="*/ 622030 h 664035"/>
                    <a:gd name="connsiteX86" fmla="*/ 578108 w 578150"/>
                    <a:gd name="connsiteY86" fmla="*/ 658035 h 664035"/>
                    <a:gd name="connsiteX87" fmla="*/ 573479 w 578150"/>
                    <a:gd name="connsiteY87" fmla="*/ 663997 h 664035"/>
                    <a:gd name="connsiteX88" fmla="*/ 572869 w 578150"/>
                    <a:gd name="connsiteY88" fmla="*/ 664035 h 664035"/>
                    <a:gd name="connsiteX89" fmla="*/ 566392 w 578150"/>
                    <a:gd name="connsiteY89" fmla="*/ 658035 h 664035"/>
                    <a:gd name="connsiteX90" fmla="*/ 561820 w 578150"/>
                    <a:gd name="connsiteY90" fmla="*/ 622792 h 664035"/>
                    <a:gd name="connsiteX91" fmla="*/ 563820 w 578150"/>
                    <a:gd name="connsiteY91" fmla="*/ 617458 h 664035"/>
                    <a:gd name="connsiteX92" fmla="*/ 566678 w 578150"/>
                    <a:gd name="connsiteY92" fmla="*/ 615649 h 664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78150" h="664035">
                      <a:moveTo>
                        <a:pt x="7179" y="334"/>
                      </a:moveTo>
                      <a:cubicBezTo>
                        <a:pt x="18514" y="4144"/>
                        <a:pt x="29849" y="8144"/>
                        <a:pt x="40993" y="12240"/>
                      </a:cubicBezTo>
                      <a:cubicBezTo>
                        <a:pt x="44146" y="13434"/>
                        <a:pt x="45965" y="16747"/>
                        <a:pt x="45279" y="20050"/>
                      </a:cubicBezTo>
                      <a:cubicBezTo>
                        <a:pt x="44517" y="22895"/>
                        <a:pt x="41593" y="24582"/>
                        <a:pt x="38745" y="23817"/>
                      </a:cubicBezTo>
                      <a:cubicBezTo>
                        <a:pt x="38507" y="23753"/>
                        <a:pt x="38269" y="23672"/>
                        <a:pt x="38040" y="23575"/>
                      </a:cubicBezTo>
                      <a:cubicBezTo>
                        <a:pt x="26991" y="19479"/>
                        <a:pt x="15752" y="15574"/>
                        <a:pt x="4512" y="11764"/>
                      </a:cubicBezTo>
                      <a:cubicBezTo>
                        <a:pt x="1350" y="10682"/>
                        <a:pt x="-526" y="7423"/>
                        <a:pt x="131" y="4144"/>
                      </a:cubicBezTo>
                      <a:cubicBezTo>
                        <a:pt x="350" y="2921"/>
                        <a:pt x="1036" y="1831"/>
                        <a:pt x="2036" y="1096"/>
                      </a:cubicBezTo>
                      <a:cubicBezTo>
                        <a:pt x="3512" y="-16"/>
                        <a:pt x="5446" y="-304"/>
                        <a:pt x="7179" y="334"/>
                      </a:cubicBezTo>
                      <a:close/>
                      <a:moveTo>
                        <a:pt x="96809" y="34814"/>
                      </a:moveTo>
                      <a:cubicBezTo>
                        <a:pt x="107954" y="39767"/>
                        <a:pt x="118907" y="44339"/>
                        <a:pt x="129766" y="50149"/>
                      </a:cubicBezTo>
                      <a:cubicBezTo>
                        <a:pt x="132814" y="51573"/>
                        <a:pt x="134290" y="55067"/>
                        <a:pt x="133195" y="58246"/>
                      </a:cubicBezTo>
                      <a:cubicBezTo>
                        <a:pt x="132081" y="61030"/>
                        <a:pt x="128918" y="62384"/>
                        <a:pt x="126137" y="61272"/>
                      </a:cubicBezTo>
                      <a:cubicBezTo>
                        <a:pt x="125946" y="61194"/>
                        <a:pt x="125756" y="61106"/>
                        <a:pt x="125575" y="61008"/>
                      </a:cubicBezTo>
                      <a:cubicBezTo>
                        <a:pt x="114907" y="55769"/>
                        <a:pt x="104048" y="50721"/>
                        <a:pt x="93095" y="45958"/>
                      </a:cubicBezTo>
                      <a:cubicBezTo>
                        <a:pt x="90047" y="44577"/>
                        <a:pt x="88465" y="41176"/>
                        <a:pt x="89380" y="37957"/>
                      </a:cubicBezTo>
                      <a:cubicBezTo>
                        <a:pt x="89694" y="36930"/>
                        <a:pt x="90332" y="36028"/>
                        <a:pt x="91190" y="35386"/>
                      </a:cubicBezTo>
                      <a:cubicBezTo>
                        <a:pt x="92818" y="34180"/>
                        <a:pt x="94971" y="33960"/>
                        <a:pt x="96809" y="34814"/>
                      </a:cubicBezTo>
                      <a:close/>
                      <a:moveTo>
                        <a:pt x="183487" y="78534"/>
                      </a:moveTo>
                      <a:cubicBezTo>
                        <a:pt x="194155" y="84630"/>
                        <a:pt x="204632" y="91011"/>
                        <a:pt x="214919" y="97584"/>
                      </a:cubicBezTo>
                      <a:cubicBezTo>
                        <a:pt x="217748" y="99342"/>
                        <a:pt x="218853" y="102922"/>
                        <a:pt x="217491" y="105966"/>
                      </a:cubicBezTo>
                      <a:cubicBezTo>
                        <a:pt x="215996" y="108626"/>
                        <a:pt x="212633" y="109572"/>
                        <a:pt x="209966" y="108077"/>
                      </a:cubicBezTo>
                      <a:cubicBezTo>
                        <a:pt x="209805" y="107985"/>
                        <a:pt x="209643" y="107884"/>
                        <a:pt x="209490" y="107776"/>
                      </a:cubicBezTo>
                      <a:cubicBezTo>
                        <a:pt x="199394" y="101394"/>
                        <a:pt x="189011" y="95203"/>
                        <a:pt x="178534" y="88726"/>
                      </a:cubicBezTo>
                      <a:cubicBezTo>
                        <a:pt x="175610" y="87095"/>
                        <a:pt x="174381" y="83526"/>
                        <a:pt x="175676" y="80439"/>
                      </a:cubicBezTo>
                      <a:cubicBezTo>
                        <a:pt x="175991" y="79645"/>
                        <a:pt x="176514" y="78953"/>
                        <a:pt x="177200" y="78438"/>
                      </a:cubicBezTo>
                      <a:cubicBezTo>
                        <a:pt x="179124" y="77211"/>
                        <a:pt x="181601" y="77249"/>
                        <a:pt x="183487" y="78534"/>
                      </a:cubicBezTo>
                      <a:close/>
                      <a:moveTo>
                        <a:pt x="265592" y="131969"/>
                      </a:moveTo>
                      <a:cubicBezTo>
                        <a:pt x="275594" y="139303"/>
                        <a:pt x="285404" y="146923"/>
                        <a:pt x="294834" y="154543"/>
                      </a:cubicBezTo>
                      <a:cubicBezTo>
                        <a:pt x="297482" y="156585"/>
                        <a:pt x="298111" y="160325"/>
                        <a:pt x="296263" y="163116"/>
                      </a:cubicBezTo>
                      <a:cubicBezTo>
                        <a:pt x="294415" y="165544"/>
                        <a:pt x="290948" y="166012"/>
                        <a:pt x="288519" y="164165"/>
                      </a:cubicBezTo>
                      <a:cubicBezTo>
                        <a:pt x="288367" y="164045"/>
                        <a:pt x="288214" y="163918"/>
                        <a:pt x="288071" y="163783"/>
                      </a:cubicBezTo>
                      <a:cubicBezTo>
                        <a:pt x="278546" y="156258"/>
                        <a:pt x="269021" y="148828"/>
                        <a:pt x="259496" y="141589"/>
                      </a:cubicBezTo>
                      <a:cubicBezTo>
                        <a:pt x="256725" y="139664"/>
                        <a:pt x="255896" y="135934"/>
                        <a:pt x="257591" y="133017"/>
                      </a:cubicBezTo>
                      <a:cubicBezTo>
                        <a:pt x="257868" y="132518"/>
                        <a:pt x="258258" y="132093"/>
                        <a:pt x="258734" y="131779"/>
                      </a:cubicBezTo>
                      <a:cubicBezTo>
                        <a:pt x="260830" y="130372"/>
                        <a:pt x="263583" y="130448"/>
                        <a:pt x="265592" y="131969"/>
                      </a:cubicBezTo>
                      <a:close/>
                      <a:moveTo>
                        <a:pt x="341316" y="195596"/>
                      </a:moveTo>
                      <a:cubicBezTo>
                        <a:pt x="350270" y="204073"/>
                        <a:pt x="359128" y="212836"/>
                        <a:pt x="367700" y="221790"/>
                      </a:cubicBezTo>
                      <a:cubicBezTo>
                        <a:pt x="369996" y="224185"/>
                        <a:pt x="369996" y="227967"/>
                        <a:pt x="367700" y="230362"/>
                      </a:cubicBezTo>
                      <a:cubicBezTo>
                        <a:pt x="365405" y="232677"/>
                        <a:pt x="361662" y="232690"/>
                        <a:pt x="359347" y="230393"/>
                      </a:cubicBezTo>
                      <a:cubicBezTo>
                        <a:pt x="359337" y="230382"/>
                        <a:pt x="359328" y="230373"/>
                        <a:pt x="359318" y="230362"/>
                      </a:cubicBezTo>
                      <a:cubicBezTo>
                        <a:pt x="350936" y="221599"/>
                        <a:pt x="342173" y="212932"/>
                        <a:pt x="333410" y="204645"/>
                      </a:cubicBezTo>
                      <a:cubicBezTo>
                        <a:pt x="330934" y="202436"/>
                        <a:pt x="330600" y="198683"/>
                        <a:pt x="332648" y="196072"/>
                      </a:cubicBezTo>
                      <a:lnTo>
                        <a:pt x="333410" y="195310"/>
                      </a:lnTo>
                      <a:cubicBezTo>
                        <a:pt x="335725" y="193365"/>
                        <a:pt x="339144" y="193489"/>
                        <a:pt x="341316" y="195596"/>
                      </a:cubicBezTo>
                      <a:close/>
                      <a:moveTo>
                        <a:pt x="408848" y="268177"/>
                      </a:moveTo>
                      <a:cubicBezTo>
                        <a:pt x="415040" y="275701"/>
                        <a:pt x="421041" y="283321"/>
                        <a:pt x="427041" y="291132"/>
                      </a:cubicBezTo>
                      <a:lnTo>
                        <a:pt x="431804" y="297514"/>
                      </a:lnTo>
                      <a:cubicBezTo>
                        <a:pt x="433880" y="300047"/>
                        <a:pt x="433537" y="303778"/>
                        <a:pt x="431042" y="305896"/>
                      </a:cubicBezTo>
                      <a:lnTo>
                        <a:pt x="431042" y="305896"/>
                      </a:lnTo>
                      <a:cubicBezTo>
                        <a:pt x="428355" y="307746"/>
                        <a:pt x="424679" y="307070"/>
                        <a:pt x="422831" y="304385"/>
                      </a:cubicBezTo>
                      <a:cubicBezTo>
                        <a:pt x="422803" y="304349"/>
                        <a:pt x="422783" y="304313"/>
                        <a:pt x="422755" y="304276"/>
                      </a:cubicBezTo>
                      <a:lnTo>
                        <a:pt x="417992" y="297990"/>
                      </a:lnTo>
                      <a:cubicBezTo>
                        <a:pt x="412182" y="290370"/>
                        <a:pt x="406277" y="282845"/>
                        <a:pt x="400181" y="275416"/>
                      </a:cubicBezTo>
                      <a:cubicBezTo>
                        <a:pt x="397895" y="273052"/>
                        <a:pt x="397895" y="269301"/>
                        <a:pt x="400181" y="266938"/>
                      </a:cubicBezTo>
                      <a:lnTo>
                        <a:pt x="400181" y="266938"/>
                      </a:lnTo>
                      <a:cubicBezTo>
                        <a:pt x="402609" y="264762"/>
                        <a:pt x="406343" y="264966"/>
                        <a:pt x="408524" y="267395"/>
                      </a:cubicBezTo>
                      <a:cubicBezTo>
                        <a:pt x="408639" y="267523"/>
                        <a:pt x="408744" y="267657"/>
                        <a:pt x="408848" y="267796"/>
                      </a:cubicBezTo>
                      <a:close/>
                      <a:moveTo>
                        <a:pt x="458854" y="346282"/>
                      </a:moveTo>
                      <a:cubicBezTo>
                        <a:pt x="461760" y="344751"/>
                        <a:pt x="465351" y="345754"/>
                        <a:pt x="467046" y="348568"/>
                      </a:cubicBezTo>
                      <a:cubicBezTo>
                        <a:pt x="473618" y="359045"/>
                        <a:pt x="480095" y="369713"/>
                        <a:pt x="486096" y="380476"/>
                      </a:cubicBezTo>
                      <a:cubicBezTo>
                        <a:pt x="487820" y="383181"/>
                        <a:pt x="487020" y="386772"/>
                        <a:pt x="484315" y="388496"/>
                      </a:cubicBezTo>
                      <a:cubicBezTo>
                        <a:pt x="484277" y="388525"/>
                        <a:pt x="484229" y="388544"/>
                        <a:pt x="484191" y="388573"/>
                      </a:cubicBezTo>
                      <a:cubicBezTo>
                        <a:pt x="481181" y="389916"/>
                        <a:pt x="477657" y="388706"/>
                        <a:pt x="476095" y="385810"/>
                      </a:cubicBezTo>
                      <a:cubicBezTo>
                        <a:pt x="469999" y="375238"/>
                        <a:pt x="463617" y="364665"/>
                        <a:pt x="457045" y="354473"/>
                      </a:cubicBezTo>
                      <a:cubicBezTo>
                        <a:pt x="455292" y="351964"/>
                        <a:pt x="455749" y="348533"/>
                        <a:pt x="458093" y="346567"/>
                      </a:cubicBezTo>
                      <a:close/>
                      <a:moveTo>
                        <a:pt x="507146" y="432007"/>
                      </a:moveTo>
                      <a:cubicBezTo>
                        <a:pt x="510299" y="430873"/>
                        <a:pt x="513795" y="432369"/>
                        <a:pt x="515147" y="435436"/>
                      </a:cubicBezTo>
                      <a:cubicBezTo>
                        <a:pt x="520386" y="446580"/>
                        <a:pt x="525530" y="457915"/>
                        <a:pt x="530197" y="469249"/>
                      </a:cubicBezTo>
                      <a:cubicBezTo>
                        <a:pt x="531549" y="472097"/>
                        <a:pt x="530330" y="475507"/>
                        <a:pt x="527482" y="476860"/>
                      </a:cubicBezTo>
                      <a:cubicBezTo>
                        <a:pt x="527397" y="476898"/>
                        <a:pt x="527320" y="476936"/>
                        <a:pt x="527244" y="476965"/>
                      </a:cubicBezTo>
                      <a:cubicBezTo>
                        <a:pt x="524025" y="477879"/>
                        <a:pt x="520634" y="476183"/>
                        <a:pt x="519434" y="473059"/>
                      </a:cubicBezTo>
                      <a:cubicBezTo>
                        <a:pt x="514862" y="461915"/>
                        <a:pt x="509909" y="450771"/>
                        <a:pt x="504670" y="439912"/>
                      </a:cubicBezTo>
                      <a:cubicBezTo>
                        <a:pt x="503317" y="437474"/>
                        <a:pt x="503917" y="434416"/>
                        <a:pt x="506099" y="432673"/>
                      </a:cubicBezTo>
                      <a:cubicBezTo>
                        <a:pt x="506346" y="432159"/>
                        <a:pt x="506708" y="431702"/>
                        <a:pt x="507146" y="431340"/>
                      </a:cubicBezTo>
                      <a:close/>
                      <a:moveTo>
                        <a:pt x="543818" y="522494"/>
                      </a:moveTo>
                      <a:cubicBezTo>
                        <a:pt x="547104" y="521875"/>
                        <a:pt x="550323" y="523856"/>
                        <a:pt x="551247" y="527066"/>
                      </a:cubicBezTo>
                      <a:cubicBezTo>
                        <a:pt x="554867" y="538687"/>
                        <a:pt x="558296" y="550593"/>
                        <a:pt x="561248" y="562404"/>
                      </a:cubicBezTo>
                      <a:cubicBezTo>
                        <a:pt x="562144" y="565271"/>
                        <a:pt x="560544" y="568309"/>
                        <a:pt x="557676" y="569205"/>
                      </a:cubicBezTo>
                      <a:cubicBezTo>
                        <a:pt x="557476" y="569262"/>
                        <a:pt x="557267" y="569319"/>
                        <a:pt x="557058" y="569357"/>
                      </a:cubicBezTo>
                      <a:cubicBezTo>
                        <a:pt x="553762" y="569786"/>
                        <a:pt x="550666" y="567643"/>
                        <a:pt x="549914" y="564404"/>
                      </a:cubicBezTo>
                      <a:cubicBezTo>
                        <a:pt x="546961" y="552784"/>
                        <a:pt x="543627" y="541068"/>
                        <a:pt x="540389" y="529733"/>
                      </a:cubicBezTo>
                      <a:cubicBezTo>
                        <a:pt x="539560" y="527485"/>
                        <a:pt x="540255" y="524961"/>
                        <a:pt x="542103" y="523447"/>
                      </a:cubicBezTo>
                      <a:cubicBezTo>
                        <a:pt x="542532" y="522770"/>
                        <a:pt x="543122" y="522218"/>
                        <a:pt x="543818" y="521827"/>
                      </a:cubicBezTo>
                      <a:close/>
                      <a:moveTo>
                        <a:pt x="566678" y="616315"/>
                      </a:moveTo>
                      <a:cubicBezTo>
                        <a:pt x="570049" y="616230"/>
                        <a:pt x="572955" y="618687"/>
                        <a:pt x="573441" y="622030"/>
                      </a:cubicBezTo>
                      <a:cubicBezTo>
                        <a:pt x="575345" y="633937"/>
                        <a:pt x="576869" y="646033"/>
                        <a:pt x="578108" y="658035"/>
                      </a:cubicBezTo>
                      <a:cubicBezTo>
                        <a:pt x="578479" y="660959"/>
                        <a:pt x="576403" y="663626"/>
                        <a:pt x="573479" y="663997"/>
                      </a:cubicBezTo>
                      <a:cubicBezTo>
                        <a:pt x="573278" y="664016"/>
                        <a:pt x="573078" y="664035"/>
                        <a:pt x="572869" y="664035"/>
                      </a:cubicBezTo>
                      <a:cubicBezTo>
                        <a:pt x="569488" y="663997"/>
                        <a:pt x="566687" y="661407"/>
                        <a:pt x="566392" y="658035"/>
                      </a:cubicBezTo>
                      <a:cubicBezTo>
                        <a:pt x="565154" y="646319"/>
                        <a:pt x="563725" y="634508"/>
                        <a:pt x="561820" y="622792"/>
                      </a:cubicBezTo>
                      <a:cubicBezTo>
                        <a:pt x="561467" y="620783"/>
                        <a:pt x="562239" y="618744"/>
                        <a:pt x="563820" y="617458"/>
                      </a:cubicBezTo>
                      <a:cubicBezTo>
                        <a:pt x="564554" y="616563"/>
                        <a:pt x="565554" y="615925"/>
                        <a:pt x="566678" y="615649"/>
                      </a:cubicBezTo>
                      <a:close/>
                    </a:path>
                  </a:pathLst>
                </a:custGeom>
                <a:solidFill>
                  <a:schemeClr val="accent1"/>
                </a:solidFill>
                <a:ln w="9525" cap="flat">
                  <a:noFill/>
                  <a:prstDash val="solid"/>
                  <a:miter/>
                </a:ln>
              </p:spPr>
              <p:txBody>
                <a:bodyPr rtlCol="0" anchor="ctr"/>
                <a:lstStyle/>
                <a:p>
                  <a:endParaRPr lang="zh-CN" altLang="en-US"/>
                </a:p>
              </p:txBody>
            </p:sp>
          </p:grpSp>
        </p:grpSp>
        <p:sp>
          <p:nvSpPr>
            <p:cNvPr id="12" name="任意多边形: 形状 11">
              <a:extLst>
                <a:ext uri="{FF2B5EF4-FFF2-40B4-BE49-F238E27FC236}">
                  <a16:creationId xmlns:a16="http://schemas.microsoft.com/office/drawing/2014/main" id="{82A34872-1EC7-509C-0CF2-EFC553FA9F86}"/>
                </a:ext>
              </a:extLst>
            </p:cNvPr>
            <p:cNvSpPr/>
            <p:nvPr/>
          </p:nvSpPr>
          <p:spPr>
            <a:xfrm>
              <a:off x="5368421" y="1228736"/>
              <a:ext cx="272365" cy="280242"/>
            </a:xfrm>
            <a:custGeom>
              <a:avLst/>
              <a:gdLst>
                <a:gd name="connsiteX0" fmla="*/ 264717 w 272365"/>
                <a:gd name="connsiteY0" fmla="*/ 156545 h 280242"/>
                <a:gd name="connsiteX1" fmla="*/ 188517 w 272365"/>
                <a:gd name="connsiteY1" fmla="*/ 189215 h 280242"/>
                <a:gd name="connsiteX2" fmla="*/ 172229 w 272365"/>
                <a:gd name="connsiteY2" fmla="*/ 270464 h 280242"/>
                <a:gd name="connsiteX3" fmla="*/ 157694 w 272365"/>
                <a:gd name="connsiteY3" fmla="*/ 279981 h 280242"/>
                <a:gd name="connsiteX4" fmla="*/ 150988 w 272365"/>
                <a:gd name="connsiteY4" fmla="*/ 276083 h 280242"/>
                <a:gd name="connsiteX5" fmla="*/ 96410 w 272365"/>
                <a:gd name="connsiteY5" fmla="*/ 213695 h 280242"/>
                <a:gd name="connsiteX6" fmla="*/ 14019 w 272365"/>
                <a:gd name="connsiteY6" fmla="*/ 223220 h 280242"/>
                <a:gd name="connsiteX7" fmla="*/ 141 w 272365"/>
                <a:gd name="connsiteY7" fmla="*/ 212991 h 280242"/>
                <a:gd name="connsiteX8" fmla="*/ 2208 w 272365"/>
                <a:gd name="connsiteY8" fmla="*/ 204170 h 280242"/>
                <a:gd name="connsiteX9" fmla="*/ 44594 w 272365"/>
                <a:gd name="connsiteY9" fmla="*/ 133018 h 280242"/>
                <a:gd name="connsiteX10" fmla="*/ 10113 w 272365"/>
                <a:gd name="connsiteY10" fmla="*/ 57675 h 280242"/>
                <a:gd name="connsiteX11" fmla="*/ 16705 w 272365"/>
                <a:gd name="connsiteY11" fmla="*/ 41743 h 280242"/>
                <a:gd name="connsiteX12" fmla="*/ 23544 w 272365"/>
                <a:gd name="connsiteY12" fmla="*/ 41006 h 280242"/>
                <a:gd name="connsiteX13" fmla="*/ 104316 w 272365"/>
                <a:gd name="connsiteY13" fmla="*/ 59390 h 280242"/>
                <a:gd name="connsiteX14" fmla="*/ 165276 w 272365"/>
                <a:gd name="connsiteY14" fmla="*/ 3287 h 280242"/>
                <a:gd name="connsiteX15" fmla="*/ 182506 w 272365"/>
                <a:gd name="connsiteY15" fmla="*/ 3865 h 280242"/>
                <a:gd name="connsiteX16" fmla="*/ 185754 w 272365"/>
                <a:gd name="connsiteY16" fmla="*/ 11193 h 280242"/>
                <a:gd name="connsiteX17" fmla="*/ 193279 w 272365"/>
                <a:gd name="connsiteY17" fmla="*/ 93680 h 280242"/>
                <a:gd name="connsiteX18" fmla="*/ 265479 w 272365"/>
                <a:gd name="connsiteY18" fmla="*/ 134256 h 280242"/>
                <a:gd name="connsiteX19" fmla="*/ 271146 w 272365"/>
                <a:gd name="connsiteY19" fmla="*/ 150540 h 280242"/>
                <a:gd name="connsiteX20" fmla="*/ 264717 w 272365"/>
                <a:gd name="connsiteY20" fmla="*/ 156545 h 280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72365" h="280242">
                  <a:moveTo>
                    <a:pt x="264717" y="156545"/>
                  </a:moveTo>
                  <a:lnTo>
                    <a:pt x="188517" y="189215"/>
                  </a:lnTo>
                  <a:lnTo>
                    <a:pt x="172229" y="270464"/>
                  </a:lnTo>
                  <a:cubicBezTo>
                    <a:pt x="170838" y="277106"/>
                    <a:pt x="164333" y="281368"/>
                    <a:pt x="157694" y="279981"/>
                  </a:cubicBezTo>
                  <a:cubicBezTo>
                    <a:pt x="155093" y="279439"/>
                    <a:pt x="152741" y="278072"/>
                    <a:pt x="150988" y="276083"/>
                  </a:cubicBezTo>
                  <a:lnTo>
                    <a:pt x="96410" y="213695"/>
                  </a:lnTo>
                  <a:lnTo>
                    <a:pt x="14019" y="223220"/>
                  </a:lnTo>
                  <a:cubicBezTo>
                    <a:pt x="7361" y="224228"/>
                    <a:pt x="1150" y="219648"/>
                    <a:pt x="141" y="212991"/>
                  </a:cubicBezTo>
                  <a:cubicBezTo>
                    <a:pt x="-335" y="209894"/>
                    <a:pt x="408" y="206735"/>
                    <a:pt x="2208" y="204170"/>
                  </a:cubicBezTo>
                  <a:lnTo>
                    <a:pt x="44594" y="133018"/>
                  </a:lnTo>
                  <a:lnTo>
                    <a:pt x="10113" y="57675"/>
                  </a:lnTo>
                  <a:cubicBezTo>
                    <a:pt x="7532" y="51455"/>
                    <a:pt x="10485" y="44322"/>
                    <a:pt x="16705" y="41743"/>
                  </a:cubicBezTo>
                  <a:cubicBezTo>
                    <a:pt x="18867" y="40845"/>
                    <a:pt x="21239" y="40590"/>
                    <a:pt x="23544" y="41006"/>
                  </a:cubicBezTo>
                  <a:lnTo>
                    <a:pt x="104316" y="59390"/>
                  </a:lnTo>
                  <a:lnTo>
                    <a:pt x="165276" y="3287"/>
                  </a:lnTo>
                  <a:cubicBezTo>
                    <a:pt x="170191" y="-1312"/>
                    <a:pt x="177906" y="-1053"/>
                    <a:pt x="182506" y="3865"/>
                  </a:cubicBezTo>
                  <a:cubicBezTo>
                    <a:pt x="184383" y="5871"/>
                    <a:pt x="185526" y="8454"/>
                    <a:pt x="185754" y="11193"/>
                  </a:cubicBezTo>
                  <a:lnTo>
                    <a:pt x="193279" y="93680"/>
                  </a:lnTo>
                  <a:lnTo>
                    <a:pt x="265479" y="134256"/>
                  </a:lnTo>
                  <a:cubicBezTo>
                    <a:pt x="271537" y="137188"/>
                    <a:pt x="274080" y="144478"/>
                    <a:pt x="271146" y="150540"/>
                  </a:cubicBezTo>
                  <a:cubicBezTo>
                    <a:pt x="269822" y="153272"/>
                    <a:pt x="267536" y="155413"/>
                    <a:pt x="264717" y="156545"/>
                  </a:cubicBezTo>
                  <a:close/>
                </a:path>
              </a:pathLst>
            </a:custGeom>
            <a:solidFill>
              <a:srgbClr val="E0E0E0"/>
            </a:solidFill>
            <a:ln w="9525" cap="flat">
              <a:noFill/>
              <a:prstDash val="solid"/>
              <a:miter/>
            </a:ln>
          </p:spPr>
          <p:txBody>
            <a:bodyPr rtlCol="0" anchor="ctr"/>
            <a:lstStyle/>
            <a:p>
              <a:endParaRPr lang="zh-CN" altLang="en-US"/>
            </a:p>
          </p:txBody>
        </p:sp>
        <p:sp>
          <p:nvSpPr>
            <p:cNvPr id="13" name="任意多边形: 形状 12">
              <a:extLst>
                <a:ext uri="{FF2B5EF4-FFF2-40B4-BE49-F238E27FC236}">
                  <a16:creationId xmlns:a16="http://schemas.microsoft.com/office/drawing/2014/main" id="{5A1784E3-B505-5BCA-D75E-466F88AC7441}"/>
                </a:ext>
              </a:extLst>
            </p:cNvPr>
            <p:cNvSpPr/>
            <p:nvPr/>
          </p:nvSpPr>
          <p:spPr>
            <a:xfrm>
              <a:off x="5069756" y="1080861"/>
              <a:ext cx="175028" cy="167554"/>
            </a:xfrm>
            <a:custGeom>
              <a:avLst/>
              <a:gdLst>
                <a:gd name="connsiteX0" fmla="*/ 143424 w 175028"/>
                <a:gd name="connsiteY0" fmla="*/ 163259 h 167554"/>
                <a:gd name="connsiteX1" fmla="*/ 141043 w 175028"/>
                <a:gd name="connsiteY1" fmla="*/ 165545 h 167554"/>
                <a:gd name="connsiteX2" fmla="*/ 129803 w 175028"/>
                <a:gd name="connsiteY2" fmla="*/ 166307 h 167554"/>
                <a:gd name="connsiteX3" fmla="*/ 87417 w 175028"/>
                <a:gd name="connsiteY3" fmla="*/ 144018 h 167554"/>
                <a:gd name="connsiteX4" fmla="*/ 44936 w 175028"/>
                <a:gd name="connsiteY4" fmla="*/ 166307 h 167554"/>
                <a:gd name="connsiteX5" fmla="*/ 33696 w 175028"/>
                <a:gd name="connsiteY5" fmla="*/ 165545 h 167554"/>
                <a:gd name="connsiteX6" fmla="*/ 29505 w 175028"/>
                <a:gd name="connsiteY6" fmla="*/ 155067 h 167554"/>
                <a:gd name="connsiteX7" fmla="*/ 37601 w 175028"/>
                <a:gd name="connsiteY7" fmla="*/ 107442 h 167554"/>
                <a:gd name="connsiteX8" fmla="*/ 3216 w 175028"/>
                <a:gd name="connsiteY8" fmla="*/ 74009 h 167554"/>
                <a:gd name="connsiteX9" fmla="*/ 549 w 175028"/>
                <a:gd name="connsiteY9" fmla="*/ 63056 h 167554"/>
                <a:gd name="connsiteX10" fmla="*/ 9122 w 175028"/>
                <a:gd name="connsiteY10" fmla="*/ 55817 h 167554"/>
                <a:gd name="connsiteX11" fmla="*/ 56747 w 175028"/>
                <a:gd name="connsiteY11" fmla="*/ 48959 h 167554"/>
                <a:gd name="connsiteX12" fmla="*/ 77987 w 175028"/>
                <a:gd name="connsiteY12" fmla="*/ 5906 h 167554"/>
                <a:gd name="connsiteX13" fmla="*/ 87512 w 175028"/>
                <a:gd name="connsiteY13" fmla="*/ 0 h 167554"/>
                <a:gd name="connsiteX14" fmla="*/ 97037 w 175028"/>
                <a:gd name="connsiteY14" fmla="*/ 5906 h 167554"/>
                <a:gd name="connsiteX15" fmla="*/ 118278 w 175028"/>
                <a:gd name="connsiteY15" fmla="*/ 48959 h 167554"/>
                <a:gd name="connsiteX16" fmla="*/ 165903 w 175028"/>
                <a:gd name="connsiteY16" fmla="*/ 55817 h 167554"/>
                <a:gd name="connsiteX17" fmla="*/ 174914 w 175028"/>
                <a:gd name="connsiteY17" fmla="*/ 67915 h 167554"/>
                <a:gd name="connsiteX18" fmla="*/ 171809 w 175028"/>
                <a:gd name="connsiteY18" fmla="*/ 74009 h 167554"/>
                <a:gd name="connsiteX19" fmla="*/ 171809 w 175028"/>
                <a:gd name="connsiteY19" fmla="*/ 74009 h 167554"/>
                <a:gd name="connsiteX20" fmla="*/ 137424 w 175028"/>
                <a:gd name="connsiteY20" fmla="*/ 107442 h 167554"/>
                <a:gd name="connsiteX21" fmla="*/ 145615 w 175028"/>
                <a:gd name="connsiteY21" fmla="*/ 155067 h 167554"/>
                <a:gd name="connsiteX22" fmla="*/ 143424 w 175028"/>
                <a:gd name="connsiteY22" fmla="*/ 163259 h 167554"/>
                <a:gd name="connsiteX23" fmla="*/ 7884 w 175028"/>
                <a:gd name="connsiteY23" fmla="*/ 64294 h 167554"/>
                <a:gd name="connsiteX24" fmla="*/ 7312 w 175028"/>
                <a:gd name="connsiteY24" fmla="*/ 65532 h 167554"/>
                <a:gd name="connsiteX25" fmla="*/ 8360 w 175028"/>
                <a:gd name="connsiteY25" fmla="*/ 69628 h 167554"/>
                <a:gd name="connsiteX26" fmla="*/ 45126 w 175028"/>
                <a:gd name="connsiteY26" fmla="*/ 105537 h 167554"/>
                <a:gd name="connsiteX27" fmla="*/ 36459 w 175028"/>
                <a:gd name="connsiteY27" fmla="*/ 156210 h 167554"/>
                <a:gd name="connsiteX28" fmla="*/ 39868 w 175028"/>
                <a:gd name="connsiteY28" fmla="*/ 160893 h 167554"/>
                <a:gd name="connsiteX29" fmla="*/ 42364 w 175028"/>
                <a:gd name="connsiteY29" fmla="*/ 160496 h 167554"/>
                <a:gd name="connsiteX30" fmla="*/ 87893 w 175028"/>
                <a:gd name="connsiteY30" fmla="*/ 136589 h 167554"/>
                <a:gd name="connsiteX31" fmla="*/ 133328 w 175028"/>
                <a:gd name="connsiteY31" fmla="*/ 160496 h 167554"/>
                <a:gd name="connsiteX32" fmla="*/ 137614 w 175028"/>
                <a:gd name="connsiteY32" fmla="*/ 160496 h 167554"/>
                <a:gd name="connsiteX33" fmla="*/ 139233 w 175028"/>
                <a:gd name="connsiteY33" fmla="*/ 156496 h 167554"/>
                <a:gd name="connsiteX34" fmla="*/ 130566 w 175028"/>
                <a:gd name="connsiteY34" fmla="*/ 105823 h 167554"/>
                <a:gd name="connsiteX35" fmla="*/ 167332 w 175028"/>
                <a:gd name="connsiteY35" fmla="*/ 69914 h 167554"/>
                <a:gd name="connsiteX36" fmla="*/ 168380 w 175028"/>
                <a:gd name="connsiteY36" fmla="*/ 65818 h 167554"/>
                <a:gd name="connsiteX37" fmla="*/ 165141 w 175028"/>
                <a:gd name="connsiteY37" fmla="*/ 63056 h 167554"/>
                <a:gd name="connsiteX38" fmla="*/ 114183 w 175028"/>
                <a:gd name="connsiteY38" fmla="*/ 55626 h 167554"/>
                <a:gd name="connsiteX39" fmla="*/ 90942 w 175028"/>
                <a:gd name="connsiteY39" fmla="*/ 9144 h 167554"/>
                <a:gd name="connsiteX40" fmla="*/ 87322 w 175028"/>
                <a:gd name="connsiteY40" fmla="*/ 6858 h 167554"/>
                <a:gd name="connsiteX41" fmla="*/ 84084 w 175028"/>
                <a:gd name="connsiteY41" fmla="*/ 9144 h 167554"/>
                <a:gd name="connsiteX42" fmla="*/ 61414 w 175028"/>
                <a:gd name="connsiteY42" fmla="*/ 55245 h 167554"/>
                <a:gd name="connsiteX43" fmla="*/ 10455 w 175028"/>
                <a:gd name="connsiteY43" fmla="*/ 62675 h 167554"/>
                <a:gd name="connsiteX44" fmla="*/ 7884 w 175028"/>
                <a:gd name="connsiteY44" fmla="*/ 64294 h 167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75028" h="167554">
                  <a:moveTo>
                    <a:pt x="143424" y="163259"/>
                  </a:moveTo>
                  <a:cubicBezTo>
                    <a:pt x="142748" y="164138"/>
                    <a:pt x="141948" y="164908"/>
                    <a:pt x="141043" y="165545"/>
                  </a:cubicBezTo>
                  <a:cubicBezTo>
                    <a:pt x="137747" y="167917"/>
                    <a:pt x="133394" y="168213"/>
                    <a:pt x="129803" y="166307"/>
                  </a:cubicBezTo>
                  <a:lnTo>
                    <a:pt x="87417" y="144018"/>
                  </a:lnTo>
                  <a:lnTo>
                    <a:pt x="44936" y="166307"/>
                  </a:lnTo>
                  <a:cubicBezTo>
                    <a:pt x="41354" y="168213"/>
                    <a:pt x="36992" y="167917"/>
                    <a:pt x="33696" y="165545"/>
                  </a:cubicBezTo>
                  <a:cubicBezTo>
                    <a:pt x="30353" y="163182"/>
                    <a:pt x="28715" y="159080"/>
                    <a:pt x="29505" y="155067"/>
                  </a:cubicBezTo>
                  <a:lnTo>
                    <a:pt x="37601" y="107442"/>
                  </a:lnTo>
                  <a:lnTo>
                    <a:pt x="3216" y="74009"/>
                  </a:lnTo>
                  <a:cubicBezTo>
                    <a:pt x="292" y="71177"/>
                    <a:pt x="-746" y="66916"/>
                    <a:pt x="549" y="63056"/>
                  </a:cubicBezTo>
                  <a:cubicBezTo>
                    <a:pt x="1768" y="59186"/>
                    <a:pt x="5102" y="56367"/>
                    <a:pt x="9122" y="55817"/>
                  </a:cubicBezTo>
                  <a:lnTo>
                    <a:pt x="56747" y="48959"/>
                  </a:lnTo>
                  <a:lnTo>
                    <a:pt x="77987" y="5906"/>
                  </a:lnTo>
                  <a:cubicBezTo>
                    <a:pt x="79769" y="2277"/>
                    <a:pt x="83474" y="-14"/>
                    <a:pt x="87512" y="0"/>
                  </a:cubicBezTo>
                  <a:cubicBezTo>
                    <a:pt x="91541" y="30"/>
                    <a:pt x="95218" y="2309"/>
                    <a:pt x="97037" y="5906"/>
                  </a:cubicBezTo>
                  <a:lnTo>
                    <a:pt x="118278" y="48959"/>
                  </a:lnTo>
                  <a:lnTo>
                    <a:pt x="165903" y="55817"/>
                  </a:lnTo>
                  <a:cubicBezTo>
                    <a:pt x="171733" y="56669"/>
                    <a:pt x="175771" y="62086"/>
                    <a:pt x="174914" y="67915"/>
                  </a:cubicBezTo>
                  <a:cubicBezTo>
                    <a:pt x="174581" y="70233"/>
                    <a:pt x="173485" y="72374"/>
                    <a:pt x="171809" y="74009"/>
                  </a:cubicBezTo>
                  <a:lnTo>
                    <a:pt x="171809" y="74009"/>
                  </a:lnTo>
                  <a:lnTo>
                    <a:pt x="137424" y="107442"/>
                  </a:lnTo>
                  <a:lnTo>
                    <a:pt x="145615" y="155067"/>
                  </a:lnTo>
                  <a:cubicBezTo>
                    <a:pt x="145986" y="157979"/>
                    <a:pt x="145196" y="160919"/>
                    <a:pt x="143424" y="163259"/>
                  </a:cubicBezTo>
                  <a:close/>
                  <a:moveTo>
                    <a:pt x="7884" y="64294"/>
                  </a:moveTo>
                  <a:lnTo>
                    <a:pt x="7312" y="65532"/>
                  </a:lnTo>
                  <a:cubicBezTo>
                    <a:pt x="6826" y="66985"/>
                    <a:pt x="7236" y="68586"/>
                    <a:pt x="8360" y="69628"/>
                  </a:cubicBezTo>
                  <a:lnTo>
                    <a:pt x="45126" y="105537"/>
                  </a:lnTo>
                  <a:lnTo>
                    <a:pt x="36459" y="156210"/>
                  </a:lnTo>
                  <a:cubicBezTo>
                    <a:pt x="36106" y="158445"/>
                    <a:pt x="37630" y="160541"/>
                    <a:pt x="39868" y="160893"/>
                  </a:cubicBezTo>
                  <a:cubicBezTo>
                    <a:pt x="40716" y="161027"/>
                    <a:pt x="41593" y="160889"/>
                    <a:pt x="42364" y="160496"/>
                  </a:cubicBezTo>
                  <a:lnTo>
                    <a:pt x="87893" y="136589"/>
                  </a:lnTo>
                  <a:lnTo>
                    <a:pt x="133328" y="160496"/>
                  </a:lnTo>
                  <a:cubicBezTo>
                    <a:pt x="134652" y="161262"/>
                    <a:pt x="136290" y="161262"/>
                    <a:pt x="137614" y="160496"/>
                  </a:cubicBezTo>
                  <a:cubicBezTo>
                    <a:pt x="138910" y="159610"/>
                    <a:pt x="139548" y="158033"/>
                    <a:pt x="139233" y="156496"/>
                  </a:cubicBezTo>
                  <a:lnTo>
                    <a:pt x="130566" y="105823"/>
                  </a:lnTo>
                  <a:lnTo>
                    <a:pt x="167332" y="69914"/>
                  </a:lnTo>
                  <a:cubicBezTo>
                    <a:pt x="168418" y="68848"/>
                    <a:pt x="168818" y="67271"/>
                    <a:pt x="168380" y="65818"/>
                  </a:cubicBezTo>
                  <a:cubicBezTo>
                    <a:pt x="167941" y="64338"/>
                    <a:pt x="166675" y="63256"/>
                    <a:pt x="165141" y="63056"/>
                  </a:cubicBezTo>
                  <a:lnTo>
                    <a:pt x="114183" y="55626"/>
                  </a:lnTo>
                  <a:lnTo>
                    <a:pt x="90942" y="9144"/>
                  </a:lnTo>
                  <a:cubicBezTo>
                    <a:pt x="90294" y="7730"/>
                    <a:pt x="88875" y="6832"/>
                    <a:pt x="87322" y="6858"/>
                  </a:cubicBezTo>
                  <a:cubicBezTo>
                    <a:pt x="85922" y="7012"/>
                    <a:pt x="84693" y="7875"/>
                    <a:pt x="84084" y="9144"/>
                  </a:cubicBezTo>
                  <a:lnTo>
                    <a:pt x="61414" y="55245"/>
                  </a:lnTo>
                  <a:lnTo>
                    <a:pt x="10455" y="62675"/>
                  </a:lnTo>
                  <a:cubicBezTo>
                    <a:pt x="9426" y="62882"/>
                    <a:pt x="8512" y="63458"/>
                    <a:pt x="7884" y="64294"/>
                  </a:cubicBezTo>
                  <a:close/>
                </a:path>
              </a:pathLst>
            </a:custGeom>
            <a:solidFill>
              <a:srgbClr val="E0E0E0"/>
            </a:solidFill>
            <a:ln w="9525" cap="flat">
              <a:noFill/>
              <a:prstDash val="solid"/>
              <a:miter/>
            </a:ln>
          </p:spPr>
          <p:txBody>
            <a:bodyPr rtlCol="0" anchor="ctr"/>
            <a:lstStyle/>
            <a:p>
              <a:endParaRPr lang="zh-CN" altLang="en-US"/>
            </a:p>
          </p:txBody>
        </p:sp>
        <p:grpSp>
          <p:nvGrpSpPr>
            <p:cNvPr id="14" name="图形 2">
              <a:extLst>
                <a:ext uri="{FF2B5EF4-FFF2-40B4-BE49-F238E27FC236}">
                  <a16:creationId xmlns:a16="http://schemas.microsoft.com/office/drawing/2014/main" id="{C806E939-08CD-21AD-1C2E-4BD0FE4C48CD}"/>
                </a:ext>
              </a:extLst>
            </p:cNvPr>
            <p:cNvGrpSpPr/>
            <p:nvPr/>
          </p:nvGrpSpPr>
          <p:grpSpPr>
            <a:xfrm>
              <a:off x="3953527" y="2059347"/>
              <a:ext cx="1412557" cy="1661593"/>
              <a:chOff x="3953527" y="2059347"/>
              <a:chExt cx="1412557" cy="1661593"/>
            </a:xfrm>
          </p:grpSpPr>
          <p:grpSp>
            <p:nvGrpSpPr>
              <p:cNvPr id="104" name="图形 2">
                <a:extLst>
                  <a:ext uri="{FF2B5EF4-FFF2-40B4-BE49-F238E27FC236}">
                    <a16:creationId xmlns:a16="http://schemas.microsoft.com/office/drawing/2014/main" id="{0B4C7869-C109-11EA-291D-2C33359571C1}"/>
                  </a:ext>
                </a:extLst>
              </p:cNvPr>
              <p:cNvGrpSpPr/>
              <p:nvPr/>
            </p:nvGrpSpPr>
            <p:grpSpPr>
              <a:xfrm>
                <a:off x="3953527" y="2059347"/>
                <a:ext cx="894778" cy="1263258"/>
                <a:chOff x="3953527" y="2059347"/>
                <a:chExt cx="894778" cy="1263258"/>
              </a:xfrm>
            </p:grpSpPr>
            <p:grpSp>
              <p:nvGrpSpPr>
                <p:cNvPr id="112" name="图形 2">
                  <a:extLst>
                    <a:ext uri="{FF2B5EF4-FFF2-40B4-BE49-F238E27FC236}">
                      <a16:creationId xmlns:a16="http://schemas.microsoft.com/office/drawing/2014/main" id="{1D5E32FB-B0F2-4512-8044-1F978E95429E}"/>
                    </a:ext>
                  </a:extLst>
                </p:cNvPr>
                <p:cNvGrpSpPr/>
                <p:nvPr/>
              </p:nvGrpSpPr>
              <p:grpSpPr>
                <a:xfrm>
                  <a:off x="3953527" y="2059347"/>
                  <a:ext cx="894778" cy="1263258"/>
                  <a:chOff x="3953527" y="2059347"/>
                  <a:chExt cx="894778" cy="1263258"/>
                </a:xfrm>
              </p:grpSpPr>
              <p:sp>
                <p:nvSpPr>
                  <p:cNvPr id="114" name="任意多边形: 形状 113">
                    <a:extLst>
                      <a:ext uri="{FF2B5EF4-FFF2-40B4-BE49-F238E27FC236}">
                        <a16:creationId xmlns:a16="http://schemas.microsoft.com/office/drawing/2014/main" id="{50162CE5-913E-3890-FE65-8A4B2375F0FD}"/>
                      </a:ext>
                    </a:extLst>
                  </p:cNvPr>
                  <p:cNvSpPr/>
                  <p:nvPr/>
                </p:nvSpPr>
                <p:spPr>
                  <a:xfrm>
                    <a:off x="3953527" y="2059347"/>
                    <a:ext cx="894778" cy="1263258"/>
                  </a:xfrm>
                  <a:custGeom>
                    <a:avLst/>
                    <a:gdLst>
                      <a:gd name="connsiteX0" fmla="*/ 676370 w 894778"/>
                      <a:gd name="connsiteY0" fmla="*/ 26628 h 1263258"/>
                      <a:gd name="connsiteX1" fmla="*/ 397097 w 894778"/>
                      <a:gd name="connsiteY1" fmla="*/ 53583 h 1263258"/>
                      <a:gd name="connsiteX2" fmla="*/ 0 w 894778"/>
                      <a:gd name="connsiteY2" fmla="*/ 746622 h 1263258"/>
                      <a:gd name="connsiteX3" fmla="*/ 117824 w 894778"/>
                      <a:gd name="connsiteY3" fmla="*/ 1007893 h 1263258"/>
                      <a:gd name="connsiteX4" fmla="*/ 200596 w 894778"/>
                      <a:gd name="connsiteY4" fmla="*/ 1055518 h 1263258"/>
                      <a:gd name="connsiteX5" fmla="*/ 108109 w 894778"/>
                      <a:gd name="connsiteY5" fmla="*/ 1195155 h 1263258"/>
                      <a:gd name="connsiteX6" fmla="*/ 110204 w 894778"/>
                      <a:gd name="connsiteY6" fmla="*/ 1203727 h 1263258"/>
                      <a:gd name="connsiteX7" fmla="*/ 210884 w 894778"/>
                      <a:gd name="connsiteY7" fmla="*/ 1261925 h 1263258"/>
                      <a:gd name="connsiteX8" fmla="*/ 215360 w 894778"/>
                      <a:gd name="connsiteY8" fmla="*/ 1263259 h 1263258"/>
                      <a:gd name="connsiteX9" fmla="*/ 461296 w 894778"/>
                      <a:gd name="connsiteY9" fmla="*/ 1058090 h 1263258"/>
                      <a:gd name="connsiteX10" fmla="*/ 497681 w 894778"/>
                      <a:gd name="connsiteY10" fmla="*/ 1039040 h 1263258"/>
                      <a:gd name="connsiteX11" fmla="*/ 894779 w 894778"/>
                      <a:gd name="connsiteY11" fmla="*/ 346096 h 1263258"/>
                      <a:gd name="connsiteX12" fmla="*/ 777049 w 894778"/>
                      <a:gd name="connsiteY12" fmla="*/ 84540 h 1263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94778" h="1263258">
                        <a:moveTo>
                          <a:pt x="676370" y="26628"/>
                        </a:moveTo>
                        <a:cubicBezTo>
                          <a:pt x="604647" y="-14901"/>
                          <a:pt x="506063" y="-9282"/>
                          <a:pt x="397097" y="53583"/>
                        </a:cubicBezTo>
                        <a:cubicBezTo>
                          <a:pt x="178022" y="180266"/>
                          <a:pt x="0" y="490495"/>
                          <a:pt x="0" y="746622"/>
                        </a:cubicBezTo>
                        <a:cubicBezTo>
                          <a:pt x="0" y="875496"/>
                          <a:pt x="45148" y="965697"/>
                          <a:pt x="117824" y="1007893"/>
                        </a:cubicBezTo>
                        <a:cubicBezTo>
                          <a:pt x="134684" y="1017418"/>
                          <a:pt x="200596" y="1055518"/>
                          <a:pt x="200596" y="1055518"/>
                        </a:cubicBezTo>
                        <a:cubicBezTo>
                          <a:pt x="194329" y="1114345"/>
                          <a:pt x="159829" y="1166437"/>
                          <a:pt x="108109" y="1195155"/>
                        </a:cubicBezTo>
                        <a:cubicBezTo>
                          <a:pt x="103918" y="1197536"/>
                          <a:pt x="106489" y="1201632"/>
                          <a:pt x="110204" y="1203727"/>
                        </a:cubicBezTo>
                        <a:lnTo>
                          <a:pt x="210884" y="1261925"/>
                        </a:lnTo>
                        <a:cubicBezTo>
                          <a:pt x="212245" y="1262735"/>
                          <a:pt x="213779" y="1263192"/>
                          <a:pt x="215360" y="1263259"/>
                        </a:cubicBezTo>
                        <a:cubicBezTo>
                          <a:pt x="314515" y="1263259"/>
                          <a:pt x="429292" y="1196584"/>
                          <a:pt x="461296" y="1058090"/>
                        </a:cubicBezTo>
                        <a:cubicBezTo>
                          <a:pt x="473297" y="1052375"/>
                          <a:pt x="485394" y="1046184"/>
                          <a:pt x="497681" y="1039040"/>
                        </a:cubicBezTo>
                        <a:cubicBezTo>
                          <a:pt x="716756" y="912453"/>
                          <a:pt x="894779" y="602128"/>
                          <a:pt x="894779" y="346096"/>
                        </a:cubicBezTo>
                        <a:cubicBezTo>
                          <a:pt x="894779" y="217128"/>
                          <a:pt x="849725" y="127021"/>
                          <a:pt x="777049" y="84540"/>
                        </a:cubicBezTo>
                        <a:close/>
                      </a:path>
                    </a:pathLst>
                  </a:custGeom>
                  <a:solidFill>
                    <a:schemeClr val="accent1"/>
                  </a:solidFill>
                  <a:ln w="9525" cap="flat">
                    <a:noFill/>
                    <a:prstDash val="solid"/>
                    <a:miter/>
                  </a:ln>
                </p:spPr>
                <p:txBody>
                  <a:bodyPr rtlCol="0" anchor="ctr"/>
                  <a:lstStyle/>
                  <a:p>
                    <a:endParaRPr lang="zh-CN" altLang="en-US"/>
                  </a:p>
                </p:txBody>
              </p:sp>
              <p:sp>
                <p:nvSpPr>
                  <p:cNvPr id="115" name="任意多边形: 形状 114">
                    <a:extLst>
                      <a:ext uri="{FF2B5EF4-FFF2-40B4-BE49-F238E27FC236}">
                        <a16:creationId xmlns:a16="http://schemas.microsoft.com/office/drawing/2014/main" id="{3FF9DFBE-A3A8-4F3C-2EFB-27931137432D}"/>
                      </a:ext>
                    </a:extLst>
                  </p:cNvPr>
                  <p:cNvSpPr/>
                  <p:nvPr/>
                </p:nvSpPr>
                <p:spPr>
                  <a:xfrm>
                    <a:off x="4053016" y="2115591"/>
                    <a:ext cx="793908" cy="1205324"/>
                  </a:xfrm>
                  <a:custGeom>
                    <a:avLst/>
                    <a:gdLst>
                      <a:gd name="connsiteX0" fmla="*/ 397097 w 793908"/>
                      <a:gd name="connsiteY0" fmla="*/ 53657 h 1205324"/>
                      <a:gd name="connsiteX1" fmla="*/ 0 w 793908"/>
                      <a:gd name="connsiteY1" fmla="*/ 746601 h 1205324"/>
                      <a:gd name="connsiteX2" fmla="*/ 202978 w 793908"/>
                      <a:gd name="connsiteY2" fmla="*/ 1033970 h 1205324"/>
                      <a:gd name="connsiteX3" fmla="*/ 107728 w 793908"/>
                      <a:gd name="connsiteY3" fmla="*/ 1195229 h 1205324"/>
                      <a:gd name="connsiteX4" fmla="*/ 114490 w 793908"/>
                      <a:gd name="connsiteY4" fmla="*/ 1205325 h 1205324"/>
                      <a:gd name="connsiteX5" fmla="*/ 360426 w 793908"/>
                      <a:gd name="connsiteY5" fmla="*/ 1000157 h 1205324"/>
                      <a:gd name="connsiteX6" fmla="*/ 396812 w 793908"/>
                      <a:gd name="connsiteY6" fmla="*/ 981107 h 1205324"/>
                      <a:gd name="connsiteX7" fmla="*/ 793909 w 793908"/>
                      <a:gd name="connsiteY7" fmla="*/ 288163 h 1205324"/>
                      <a:gd name="connsiteX8" fmla="*/ 397097 w 793908"/>
                      <a:gd name="connsiteY8" fmla="*/ 53657 h 120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93908" h="1205324">
                        <a:moveTo>
                          <a:pt x="397097" y="53657"/>
                        </a:moveTo>
                        <a:cubicBezTo>
                          <a:pt x="178022" y="180244"/>
                          <a:pt x="0" y="490569"/>
                          <a:pt x="0" y="746601"/>
                        </a:cubicBezTo>
                        <a:cubicBezTo>
                          <a:pt x="0" y="920432"/>
                          <a:pt x="81820" y="1024445"/>
                          <a:pt x="202978" y="1033970"/>
                        </a:cubicBezTo>
                        <a:cubicBezTo>
                          <a:pt x="198406" y="1089215"/>
                          <a:pt x="182309" y="1151318"/>
                          <a:pt x="107728" y="1195229"/>
                        </a:cubicBezTo>
                        <a:cubicBezTo>
                          <a:pt x="101822" y="1198753"/>
                          <a:pt x="109538" y="1205325"/>
                          <a:pt x="114490" y="1205325"/>
                        </a:cubicBezTo>
                        <a:cubicBezTo>
                          <a:pt x="213646" y="1205325"/>
                          <a:pt x="328422" y="1138650"/>
                          <a:pt x="360426" y="1000157"/>
                        </a:cubicBezTo>
                        <a:cubicBezTo>
                          <a:pt x="372428" y="994441"/>
                          <a:pt x="384524" y="988250"/>
                          <a:pt x="396812" y="981107"/>
                        </a:cubicBezTo>
                        <a:cubicBezTo>
                          <a:pt x="615887" y="854519"/>
                          <a:pt x="793909" y="544195"/>
                          <a:pt x="793909" y="288163"/>
                        </a:cubicBezTo>
                        <a:cubicBezTo>
                          <a:pt x="793909" y="32131"/>
                          <a:pt x="616363" y="-72930"/>
                          <a:pt x="397097" y="53657"/>
                        </a:cubicBezTo>
                        <a:close/>
                      </a:path>
                    </a:pathLst>
                  </a:custGeom>
                  <a:solidFill>
                    <a:schemeClr val="accent2"/>
                  </a:solidFill>
                  <a:ln w="9525" cap="flat">
                    <a:noFill/>
                    <a:prstDash val="solid"/>
                    <a:miter/>
                  </a:ln>
                </p:spPr>
                <p:txBody>
                  <a:bodyPr rtlCol="0" anchor="ctr"/>
                  <a:lstStyle/>
                  <a:p>
                    <a:endParaRPr lang="zh-CN" altLang="en-US" dirty="0"/>
                  </a:p>
                </p:txBody>
              </p:sp>
              <p:sp>
                <p:nvSpPr>
                  <p:cNvPr id="116" name="任意多边形: 形状 115">
                    <a:extLst>
                      <a:ext uri="{FF2B5EF4-FFF2-40B4-BE49-F238E27FC236}">
                        <a16:creationId xmlns:a16="http://schemas.microsoft.com/office/drawing/2014/main" id="{35D18C0D-7DF7-A5E6-85E3-90F079845B59}"/>
                      </a:ext>
                    </a:extLst>
                  </p:cNvPr>
                  <p:cNvSpPr/>
                  <p:nvPr/>
                </p:nvSpPr>
                <p:spPr>
                  <a:xfrm>
                    <a:off x="4059476" y="3114675"/>
                    <a:ext cx="197612" cy="205835"/>
                  </a:xfrm>
                  <a:custGeom>
                    <a:avLst/>
                    <a:gdLst>
                      <a:gd name="connsiteX0" fmla="*/ 102648 w 197612"/>
                      <a:gd name="connsiteY0" fmla="*/ 197929 h 205835"/>
                      <a:gd name="connsiteX1" fmla="*/ 103696 w 197612"/>
                      <a:gd name="connsiteY1" fmla="*/ 205835 h 205835"/>
                      <a:gd name="connsiteX2" fmla="*/ 4255 w 197612"/>
                      <a:gd name="connsiteY2" fmla="*/ 148685 h 205835"/>
                      <a:gd name="connsiteX3" fmla="*/ 2160 w 197612"/>
                      <a:gd name="connsiteY3" fmla="*/ 140017 h 205835"/>
                      <a:gd name="connsiteX4" fmla="*/ 94647 w 197612"/>
                      <a:gd name="connsiteY4" fmla="*/ 0 h 205835"/>
                      <a:gd name="connsiteX5" fmla="*/ 105601 w 197612"/>
                      <a:gd name="connsiteY5" fmla="*/ 6477 h 205835"/>
                      <a:gd name="connsiteX6" fmla="*/ 115697 w 197612"/>
                      <a:gd name="connsiteY6" fmla="*/ 12383 h 205835"/>
                      <a:gd name="connsiteX7" fmla="*/ 197612 w 197612"/>
                      <a:gd name="connsiteY7" fmla="*/ 36386 h 205835"/>
                      <a:gd name="connsiteX8" fmla="*/ 102648 w 197612"/>
                      <a:gd name="connsiteY8" fmla="*/ 197929 h 205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7612" h="205835">
                        <a:moveTo>
                          <a:pt x="102648" y="197929"/>
                        </a:moveTo>
                        <a:cubicBezTo>
                          <a:pt x="99029" y="200216"/>
                          <a:pt x="100648" y="203549"/>
                          <a:pt x="103696" y="205835"/>
                        </a:cubicBezTo>
                        <a:lnTo>
                          <a:pt x="4255" y="148685"/>
                        </a:lnTo>
                        <a:cubicBezTo>
                          <a:pt x="540" y="146399"/>
                          <a:pt x="-2031" y="142494"/>
                          <a:pt x="2160" y="140017"/>
                        </a:cubicBezTo>
                        <a:cubicBezTo>
                          <a:pt x="53994" y="111233"/>
                          <a:pt x="88513" y="58969"/>
                          <a:pt x="94647" y="0"/>
                        </a:cubicBezTo>
                        <a:lnTo>
                          <a:pt x="105601" y="6477"/>
                        </a:lnTo>
                        <a:lnTo>
                          <a:pt x="115697" y="12383"/>
                        </a:lnTo>
                        <a:cubicBezTo>
                          <a:pt x="140929" y="26251"/>
                          <a:pt x="168885" y="34442"/>
                          <a:pt x="197612" y="36386"/>
                        </a:cubicBezTo>
                        <a:cubicBezTo>
                          <a:pt x="193136" y="91916"/>
                          <a:pt x="176943" y="154019"/>
                          <a:pt x="102648" y="197929"/>
                        </a:cubicBezTo>
                        <a:close/>
                      </a:path>
                    </a:pathLst>
                  </a:custGeom>
                  <a:solidFill>
                    <a:schemeClr val="accent2">
                      <a:lumMod val="50000"/>
                    </a:schemeClr>
                  </a:solidFill>
                  <a:ln w="9525" cap="flat">
                    <a:noFill/>
                    <a:prstDash val="solid"/>
                    <a:miter/>
                  </a:ln>
                </p:spPr>
                <p:txBody>
                  <a:bodyPr rtlCol="0" anchor="ctr"/>
                  <a:lstStyle/>
                  <a:p>
                    <a:endParaRPr lang="zh-CN" altLang="en-US"/>
                  </a:p>
                </p:txBody>
              </p:sp>
            </p:grpSp>
            <p:sp>
              <p:nvSpPr>
                <p:cNvPr id="113" name="任意多边形: 形状 112">
                  <a:extLst>
                    <a:ext uri="{FF2B5EF4-FFF2-40B4-BE49-F238E27FC236}">
                      <a16:creationId xmlns:a16="http://schemas.microsoft.com/office/drawing/2014/main" id="{5500AFEF-B68F-BDFA-AC77-5ADEDA1F4182}"/>
                    </a:ext>
                  </a:extLst>
                </p:cNvPr>
                <p:cNvSpPr/>
                <p:nvPr/>
              </p:nvSpPr>
              <p:spPr>
                <a:xfrm>
                  <a:off x="4393391" y="2324100"/>
                  <a:ext cx="111156" cy="585060"/>
                </a:xfrm>
                <a:custGeom>
                  <a:avLst/>
                  <a:gdLst>
                    <a:gd name="connsiteX0" fmla="*/ 15907 w 111156"/>
                    <a:gd name="connsiteY0" fmla="*/ 579977 h 585060"/>
                    <a:gd name="connsiteX1" fmla="*/ 0 w 111156"/>
                    <a:gd name="connsiteY1" fmla="*/ 539401 h 585060"/>
                    <a:gd name="connsiteX2" fmla="*/ 15621 w 111156"/>
                    <a:gd name="connsiteY2" fmla="*/ 481393 h 585060"/>
                    <a:gd name="connsiteX3" fmla="*/ 55626 w 111156"/>
                    <a:gd name="connsiteY3" fmla="*/ 438626 h 585060"/>
                    <a:gd name="connsiteX4" fmla="*/ 95536 w 111156"/>
                    <a:gd name="connsiteY4" fmla="*/ 435292 h 585060"/>
                    <a:gd name="connsiteX5" fmla="*/ 111157 w 111156"/>
                    <a:gd name="connsiteY5" fmla="*/ 475202 h 585060"/>
                    <a:gd name="connsiteX6" fmla="*/ 95250 w 111156"/>
                    <a:gd name="connsiteY6" fmla="*/ 534257 h 585060"/>
                    <a:gd name="connsiteX7" fmla="*/ 55626 w 111156"/>
                    <a:gd name="connsiteY7" fmla="*/ 577596 h 585060"/>
                    <a:gd name="connsiteX8" fmla="*/ 15907 w 111156"/>
                    <a:gd name="connsiteY8" fmla="*/ 579977 h 585060"/>
                    <a:gd name="connsiteX9" fmla="*/ 1715 w 111156"/>
                    <a:gd name="connsiteY9" fmla="*/ 62198 h 585060"/>
                    <a:gd name="connsiteX10" fmla="*/ 109442 w 111156"/>
                    <a:gd name="connsiteY10" fmla="*/ 0 h 585060"/>
                    <a:gd name="connsiteX11" fmla="*/ 91440 w 111156"/>
                    <a:gd name="connsiteY11" fmla="*/ 363093 h 585060"/>
                    <a:gd name="connsiteX12" fmla="*/ 19717 w 111156"/>
                    <a:gd name="connsiteY12" fmla="*/ 404527 h 585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156" h="585060">
                      <a:moveTo>
                        <a:pt x="15907" y="579977"/>
                      </a:moveTo>
                      <a:cubicBezTo>
                        <a:pt x="5334" y="572453"/>
                        <a:pt x="0" y="558927"/>
                        <a:pt x="0" y="539401"/>
                      </a:cubicBezTo>
                      <a:cubicBezTo>
                        <a:pt x="229" y="519055"/>
                        <a:pt x="5601" y="499101"/>
                        <a:pt x="15621" y="481393"/>
                      </a:cubicBezTo>
                      <a:cubicBezTo>
                        <a:pt x="24717" y="463696"/>
                        <a:pt x="38576" y="448885"/>
                        <a:pt x="55626" y="438626"/>
                      </a:cubicBezTo>
                      <a:cubicBezTo>
                        <a:pt x="71819" y="429292"/>
                        <a:pt x="85125" y="428177"/>
                        <a:pt x="95536" y="435292"/>
                      </a:cubicBezTo>
                      <a:cubicBezTo>
                        <a:pt x="105918" y="442341"/>
                        <a:pt x="111157" y="455676"/>
                        <a:pt x="111157" y="475202"/>
                      </a:cubicBezTo>
                      <a:cubicBezTo>
                        <a:pt x="110852" y="495900"/>
                        <a:pt x="105385" y="516198"/>
                        <a:pt x="95250" y="534257"/>
                      </a:cubicBezTo>
                      <a:cubicBezTo>
                        <a:pt x="86373" y="552136"/>
                        <a:pt x="72638" y="567157"/>
                        <a:pt x="55626" y="577596"/>
                      </a:cubicBezTo>
                      <a:cubicBezTo>
                        <a:pt x="39815" y="586645"/>
                        <a:pt x="26575" y="587502"/>
                        <a:pt x="15907" y="579977"/>
                      </a:cubicBezTo>
                      <a:close/>
                      <a:moveTo>
                        <a:pt x="1715" y="62198"/>
                      </a:moveTo>
                      <a:lnTo>
                        <a:pt x="109442" y="0"/>
                      </a:lnTo>
                      <a:lnTo>
                        <a:pt x="91440" y="363093"/>
                      </a:lnTo>
                      <a:lnTo>
                        <a:pt x="19717" y="404527"/>
                      </a:lnTo>
                      <a:close/>
                    </a:path>
                  </a:pathLst>
                </a:custGeom>
                <a:solidFill>
                  <a:srgbClr val="FAFAFA"/>
                </a:solidFill>
                <a:ln w="9525" cap="flat">
                  <a:noFill/>
                  <a:prstDash val="solid"/>
                  <a:miter/>
                </a:ln>
              </p:spPr>
              <p:txBody>
                <a:bodyPr rtlCol="0" anchor="ctr"/>
                <a:lstStyle/>
                <a:p>
                  <a:endParaRPr lang="zh-CN" altLang="en-US"/>
                </a:p>
              </p:txBody>
            </p:sp>
          </p:grpSp>
          <p:sp>
            <p:nvSpPr>
              <p:cNvPr id="105" name="任意多边形: 形状 104">
                <a:extLst>
                  <a:ext uri="{FF2B5EF4-FFF2-40B4-BE49-F238E27FC236}">
                    <a16:creationId xmlns:a16="http://schemas.microsoft.com/office/drawing/2014/main" id="{E4C7BF56-0535-70E4-1E46-755F080C19A7}"/>
                  </a:ext>
                </a:extLst>
              </p:cNvPr>
              <p:cNvSpPr/>
              <p:nvPr/>
            </p:nvSpPr>
            <p:spPr>
              <a:xfrm>
                <a:off x="4504167" y="2696146"/>
                <a:ext cx="279558" cy="367569"/>
              </a:xfrm>
              <a:custGeom>
                <a:avLst/>
                <a:gdLst>
                  <a:gd name="connsiteX0" fmla="*/ 0 w 279558"/>
                  <a:gd name="connsiteY0" fmla="*/ 367570 h 367569"/>
                  <a:gd name="connsiteX1" fmla="*/ 279559 w 279558"/>
                  <a:gd name="connsiteY1" fmla="*/ 0 h 367569"/>
                  <a:gd name="connsiteX2" fmla="*/ 0 w 279558"/>
                  <a:gd name="connsiteY2" fmla="*/ 367570 h 367569"/>
                </a:gdLst>
                <a:ahLst/>
                <a:cxnLst>
                  <a:cxn ang="0">
                    <a:pos x="connsiteX0" y="connsiteY0"/>
                  </a:cxn>
                  <a:cxn ang="0">
                    <a:pos x="connsiteX1" y="connsiteY1"/>
                  </a:cxn>
                  <a:cxn ang="0">
                    <a:pos x="connsiteX2" y="connsiteY2"/>
                  </a:cxn>
                </a:cxnLst>
                <a:rect l="l" t="t" r="r" b="b"/>
                <a:pathLst>
                  <a:path w="279558" h="367569">
                    <a:moveTo>
                      <a:pt x="0" y="367570"/>
                    </a:moveTo>
                    <a:cubicBezTo>
                      <a:pt x="116967" y="281845"/>
                      <a:pt x="217837" y="145923"/>
                      <a:pt x="279559" y="0"/>
                    </a:cubicBezTo>
                    <a:cubicBezTo>
                      <a:pt x="162592" y="85820"/>
                      <a:pt x="61722" y="221647"/>
                      <a:pt x="0" y="367570"/>
                    </a:cubicBezTo>
                    <a:close/>
                  </a:path>
                </a:pathLst>
              </a:custGeom>
              <a:solidFill>
                <a:srgbClr val="000000">
                  <a:alpha val="20000"/>
                </a:srgbClr>
              </a:solidFill>
              <a:ln w="9525" cap="flat">
                <a:noFill/>
                <a:prstDash val="solid"/>
                <a:miter/>
              </a:ln>
            </p:spPr>
            <p:txBody>
              <a:bodyPr rtlCol="0" anchor="ctr"/>
              <a:lstStyle/>
              <a:p>
                <a:endParaRPr lang="zh-CN" altLang="en-US"/>
              </a:p>
            </p:txBody>
          </p:sp>
          <p:grpSp>
            <p:nvGrpSpPr>
              <p:cNvPr id="106" name="图形 2">
                <a:extLst>
                  <a:ext uri="{FF2B5EF4-FFF2-40B4-BE49-F238E27FC236}">
                    <a16:creationId xmlns:a16="http://schemas.microsoft.com/office/drawing/2014/main" id="{D4796C3B-1ABE-0A1D-E3E7-B241B5CD6037}"/>
                  </a:ext>
                </a:extLst>
              </p:cNvPr>
              <p:cNvGrpSpPr/>
              <p:nvPr/>
            </p:nvGrpSpPr>
            <p:grpSpPr>
              <a:xfrm>
                <a:off x="4471306" y="2627619"/>
                <a:ext cx="894778" cy="1093321"/>
                <a:chOff x="4471306" y="2627619"/>
                <a:chExt cx="894778" cy="1093321"/>
              </a:xfrm>
            </p:grpSpPr>
            <p:grpSp>
              <p:nvGrpSpPr>
                <p:cNvPr id="107" name="图形 2">
                  <a:extLst>
                    <a:ext uri="{FF2B5EF4-FFF2-40B4-BE49-F238E27FC236}">
                      <a16:creationId xmlns:a16="http://schemas.microsoft.com/office/drawing/2014/main" id="{4FE8511C-319D-1D8D-FB60-101081D7C1F1}"/>
                    </a:ext>
                  </a:extLst>
                </p:cNvPr>
                <p:cNvGrpSpPr/>
                <p:nvPr/>
              </p:nvGrpSpPr>
              <p:grpSpPr>
                <a:xfrm>
                  <a:off x="4471306" y="2627619"/>
                  <a:ext cx="894778" cy="1093321"/>
                  <a:chOff x="4471306" y="2627619"/>
                  <a:chExt cx="894778" cy="1093321"/>
                </a:xfrm>
              </p:grpSpPr>
              <p:sp>
                <p:nvSpPr>
                  <p:cNvPr id="109" name="任意多边形: 形状 108">
                    <a:extLst>
                      <a:ext uri="{FF2B5EF4-FFF2-40B4-BE49-F238E27FC236}">
                        <a16:creationId xmlns:a16="http://schemas.microsoft.com/office/drawing/2014/main" id="{54362796-E1AB-667B-4F2F-151EB889EDBD}"/>
                      </a:ext>
                    </a:extLst>
                  </p:cNvPr>
                  <p:cNvSpPr/>
                  <p:nvPr/>
                </p:nvSpPr>
                <p:spPr>
                  <a:xfrm>
                    <a:off x="4471306" y="2627619"/>
                    <a:ext cx="894778" cy="1092770"/>
                  </a:xfrm>
                  <a:custGeom>
                    <a:avLst/>
                    <a:gdLst>
                      <a:gd name="connsiteX0" fmla="*/ 780764 w 894778"/>
                      <a:gd name="connsiteY0" fmla="*/ 932349 h 1092770"/>
                      <a:gd name="connsiteX1" fmla="*/ 691039 w 894778"/>
                      <a:gd name="connsiteY1" fmla="*/ 868722 h 1092770"/>
                      <a:gd name="connsiteX2" fmla="*/ 894778 w 894778"/>
                      <a:gd name="connsiteY2" fmla="*/ 346085 h 1092770"/>
                      <a:gd name="connsiteX3" fmla="*/ 776668 w 894778"/>
                      <a:gd name="connsiteY3" fmla="*/ 84434 h 1092770"/>
                      <a:gd name="connsiteX4" fmla="*/ 676180 w 894778"/>
                      <a:gd name="connsiteY4" fmla="*/ 26522 h 1092770"/>
                      <a:gd name="connsiteX5" fmla="*/ 397097 w 894778"/>
                      <a:gd name="connsiteY5" fmla="*/ 53573 h 1092770"/>
                      <a:gd name="connsiteX6" fmla="*/ 0 w 894778"/>
                      <a:gd name="connsiteY6" fmla="*/ 746612 h 1092770"/>
                      <a:gd name="connsiteX7" fmla="*/ 117729 w 894778"/>
                      <a:gd name="connsiteY7" fmla="*/ 1008073 h 1092770"/>
                      <a:gd name="connsiteX8" fmla="*/ 217932 w 894778"/>
                      <a:gd name="connsiteY8" fmla="*/ 1065890 h 1092770"/>
                      <a:gd name="connsiteX9" fmla="*/ 497681 w 894778"/>
                      <a:gd name="connsiteY9" fmla="*/ 1039124 h 1092770"/>
                      <a:gd name="connsiteX10" fmla="*/ 580644 w 894778"/>
                      <a:gd name="connsiteY10" fmla="*/ 981022 h 1092770"/>
                      <a:gd name="connsiteX11" fmla="*/ 779907 w 894778"/>
                      <a:gd name="connsiteY11" fmla="*/ 945303 h 1092770"/>
                      <a:gd name="connsiteX12" fmla="*/ 780764 w 894778"/>
                      <a:gd name="connsiteY12" fmla="*/ 932349 h 1092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94778" h="1092770">
                        <a:moveTo>
                          <a:pt x="780764" y="932349"/>
                        </a:moveTo>
                        <a:cubicBezTo>
                          <a:pt x="740188" y="932825"/>
                          <a:pt x="709993" y="904441"/>
                          <a:pt x="691039" y="868722"/>
                        </a:cubicBezTo>
                        <a:cubicBezTo>
                          <a:pt x="812578" y="719275"/>
                          <a:pt x="894778" y="520202"/>
                          <a:pt x="894778" y="346085"/>
                        </a:cubicBezTo>
                        <a:cubicBezTo>
                          <a:pt x="894778" y="217022"/>
                          <a:pt x="849535" y="126344"/>
                          <a:pt x="776668" y="84434"/>
                        </a:cubicBezTo>
                        <a:lnTo>
                          <a:pt x="676180" y="26522"/>
                        </a:lnTo>
                        <a:cubicBezTo>
                          <a:pt x="604456" y="-14912"/>
                          <a:pt x="505968" y="-9197"/>
                          <a:pt x="397097" y="53573"/>
                        </a:cubicBezTo>
                        <a:cubicBezTo>
                          <a:pt x="178022" y="180255"/>
                          <a:pt x="0" y="490484"/>
                          <a:pt x="0" y="746612"/>
                        </a:cubicBezTo>
                        <a:cubicBezTo>
                          <a:pt x="0" y="875485"/>
                          <a:pt x="45053" y="965687"/>
                          <a:pt x="117729" y="1008073"/>
                        </a:cubicBezTo>
                        <a:cubicBezTo>
                          <a:pt x="134683" y="1017598"/>
                          <a:pt x="201454" y="1056270"/>
                          <a:pt x="217932" y="1065890"/>
                        </a:cubicBezTo>
                        <a:cubicBezTo>
                          <a:pt x="289750" y="1107704"/>
                          <a:pt x="388525" y="1102180"/>
                          <a:pt x="497681" y="1039124"/>
                        </a:cubicBezTo>
                        <a:cubicBezTo>
                          <a:pt x="526914" y="1022113"/>
                          <a:pt x="554660" y="1002672"/>
                          <a:pt x="580644" y="981022"/>
                        </a:cubicBezTo>
                        <a:cubicBezTo>
                          <a:pt x="654367" y="1039410"/>
                          <a:pt x="744283" y="975783"/>
                          <a:pt x="779907" y="945303"/>
                        </a:cubicBezTo>
                        <a:cubicBezTo>
                          <a:pt x="784669" y="941303"/>
                          <a:pt x="785241" y="932349"/>
                          <a:pt x="780764" y="932349"/>
                        </a:cubicBezTo>
                        <a:close/>
                      </a:path>
                    </a:pathLst>
                  </a:custGeom>
                  <a:solidFill>
                    <a:schemeClr val="bg1">
                      <a:lumMod val="85000"/>
                    </a:schemeClr>
                  </a:solidFill>
                  <a:ln w="9525" cap="flat">
                    <a:noFill/>
                    <a:prstDash val="solid"/>
                    <a:miter/>
                  </a:ln>
                </p:spPr>
                <p:txBody>
                  <a:bodyPr rtlCol="0" anchor="ctr"/>
                  <a:lstStyle/>
                  <a:p>
                    <a:endParaRPr lang="zh-CN" altLang="en-US"/>
                  </a:p>
                </p:txBody>
              </p:sp>
              <p:sp>
                <p:nvSpPr>
                  <p:cNvPr id="110" name="任意多边形: 形状 109">
                    <a:extLst>
                      <a:ext uri="{FF2B5EF4-FFF2-40B4-BE49-F238E27FC236}">
                        <a16:creationId xmlns:a16="http://schemas.microsoft.com/office/drawing/2014/main" id="{75266571-FF48-28D0-B5DF-17F74B431378}"/>
                      </a:ext>
                    </a:extLst>
                  </p:cNvPr>
                  <p:cNvSpPr/>
                  <p:nvPr/>
                </p:nvSpPr>
                <p:spPr>
                  <a:xfrm>
                    <a:off x="4578081" y="2692241"/>
                    <a:ext cx="781811" cy="1022508"/>
                  </a:xfrm>
                  <a:custGeom>
                    <a:avLst/>
                    <a:gdLst>
                      <a:gd name="connsiteX0" fmla="*/ 215170 w 781811"/>
                      <a:gd name="connsiteY0" fmla="*/ 1022509 h 1022508"/>
                      <a:gd name="connsiteX1" fmla="*/ 0 w 781811"/>
                      <a:gd name="connsiteY1" fmla="*/ 740474 h 1022508"/>
                      <a:gd name="connsiteX2" fmla="*/ 393954 w 781811"/>
                      <a:gd name="connsiteY2" fmla="*/ 52864 h 1022508"/>
                      <a:gd name="connsiteX3" fmla="*/ 566642 w 781811"/>
                      <a:gd name="connsiteY3" fmla="*/ 0 h 1022508"/>
                      <a:gd name="connsiteX4" fmla="*/ 781812 w 781811"/>
                      <a:gd name="connsiteY4" fmla="*/ 282035 h 1022508"/>
                      <a:gd name="connsiteX5" fmla="*/ 579501 w 781811"/>
                      <a:gd name="connsiteY5" fmla="*/ 800672 h 1022508"/>
                      <a:gd name="connsiteX6" fmla="*/ 576929 w 781811"/>
                      <a:gd name="connsiteY6" fmla="*/ 803910 h 1022508"/>
                      <a:gd name="connsiteX7" fmla="*/ 578834 w 781811"/>
                      <a:gd name="connsiteY7" fmla="*/ 807530 h 1022508"/>
                      <a:gd name="connsiteX8" fmla="*/ 670465 w 781811"/>
                      <a:gd name="connsiteY8" fmla="*/ 874205 h 1022508"/>
                      <a:gd name="connsiteX9" fmla="*/ 669131 w 781811"/>
                      <a:gd name="connsiteY9" fmla="*/ 876300 h 1022508"/>
                      <a:gd name="connsiteX10" fmla="*/ 541401 w 781811"/>
                      <a:gd name="connsiteY10" fmla="*/ 934307 h 1022508"/>
                      <a:gd name="connsiteX11" fmla="*/ 541401 w 781811"/>
                      <a:gd name="connsiteY11" fmla="*/ 934307 h 1022508"/>
                      <a:gd name="connsiteX12" fmla="*/ 477679 w 781811"/>
                      <a:gd name="connsiteY12" fmla="*/ 911828 h 1022508"/>
                      <a:gd name="connsiteX13" fmla="*/ 473773 w 781811"/>
                      <a:gd name="connsiteY13" fmla="*/ 908780 h 1022508"/>
                      <a:gd name="connsiteX14" fmla="*/ 469868 w 781811"/>
                      <a:gd name="connsiteY14" fmla="*/ 911924 h 1022508"/>
                      <a:gd name="connsiteX15" fmla="*/ 387763 w 781811"/>
                      <a:gd name="connsiteY15" fmla="*/ 969074 h 1022508"/>
                      <a:gd name="connsiteX16" fmla="*/ 215170 w 781811"/>
                      <a:gd name="connsiteY16" fmla="*/ 1022509 h 1022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1811" h="1022508">
                        <a:moveTo>
                          <a:pt x="215170" y="1022509"/>
                        </a:moveTo>
                        <a:cubicBezTo>
                          <a:pt x="82391" y="1022509"/>
                          <a:pt x="0" y="914400"/>
                          <a:pt x="0" y="740474"/>
                        </a:cubicBezTo>
                        <a:cubicBezTo>
                          <a:pt x="0" y="486728"/>
                          <a:pt x="176784" y="178499"/>
                          <a:pt x="393954" y="52864"/>
                        </a:cubicBezTo>
                        <a:cubicBezTo>
                          <a:pt x="454723" y="17812"/>
                          <a:pt x="512826" y="0"/>
                          <a:pt x="566642" y="0"/>
                        </a:cubicBezTo>
                        <a:cubicBezTo>
                          <a:pt x="699325" y="0"/>
                          <a:pt x="781812" y="108014"/>
                          <a:pt x="781812" y="282035"/>
                        </a:cubicBezTo>
                        <a:cubicBezTo>
                          <a:pt x="781812" y="448437"/>
                          <a:pt x="704279" y="647224"/>
                          <a:pt x="579501" y="800672"/>
                        </a:cubicBezTo>
                        <a:lnTo>
                          <a:pt x="576929" y="803910"/>
                        </a:lnTo>
                        <a:lnTo>
                          <a:pt x="578834" y="807530"/>
                        </a:lnTo>
                        <a:cubicBezTo>
                          <a:pt x="601218" y="849725"/>
                          <a:pt x="633698" y="873347"/>
                          <a:pt x="670465" y="874205"/>
                        </a:cubicBezTo>
                        <a:cubicBezTo>
                          <a:pt x="670208" y="875005"/>
                          <a:pt x="669750" y="875729"/>
                          <a:pt x="669131" y="876300"/>
                        </a:cubicBezTo>
                        <a:cubicBezTo>
                          <a:pt x="643795" y="898017"/>
                          <a:pt x="593503" y="934307"/>
                          <a:pt x="541401" y="934307"/>
                        </a:cubicBezTo>
                        <a:lnTo>
                          <a:pt x="541401" y="934307"/>
                        </a:lnTo>
                        <a:cubicBezTo>
                          <a:pt x="518198" y="934412"/>
                          <a:pt x="495681" y="926468"/>
                          <a:pt x="477679" y="911828"/>
                        </a:cubicBezTo>
                        <a:lnTo>
                          <a:pt x="473773" y="908780"/>
                        </a:lnTo>
                        <a:lnTo>
                          <a:pt x="469868" y="911924"/>
                        </a:lnTo>
                        <a:cubicBezTo>
                          <a:pt x="444132" y="933212"/>
                          <a:pt x="416662" y="952329"/>
                          <a:pt x="387763" y="969074"/>
                        </a:cubicBezTo>
                        <a:cubicBezTo>
                          <a:pt x="327088" y="1004221"/>
                          <a:pt x="268986" y="1022509"/>
                          <a:pt x="215170" y="1022509"/>
                        </a:cubicBezTo>
                        <a:close/>
                      </a:path>
                    </a:pathLst>
                  </a:custGeom>
                  <a:solidFill>
                    <a:srgbClr val="FAFAFA"/>
                  </a:solidFill>
                  <a:ln w="9525" cap="flat">
                    <a:solidFill>
                      <a:schemeClr val="accent1"/>
                    </a:solidFill>
                    <a:prstDash val="solid"/>
                    <a:miter/>
                  </a:ln>
                </p:spPr>
                <p:txBody>
                  <a:bodyPr rtlCol="0" anchor="ctr"/>
                  <a:lstStyle/>
                  <a:p>
                    <a:endParaRPr lang="zh-CN" altLang="en-US"/>
                  </a:p>
                </p:txBody>
              </p:sp>
              <p:sp>
                <p:nvSpPr>
                  <p:cNvPr id="111" name="任意多边形: 形状 110">
                    <a:extLst>
                      <a:ext uri="{FF2B5EF4-FFF2-40B4-BE49-F238E27FC236}">
                        <a16:creationId xmlns:a16="http://schemas.microsoft.com/office/drawing/2014/main" id="{ABB86C93-4D0C-096A-6B1E-9CDDC959D799}"/>
                      </a:ext>
                    </a:extLst>
                  </p:cNvPr>
                  <p:cNvSpPr/>
                  <p:nvPr/>
                </p:nvSpPr>
                <p:spPr>
                  <a:xfrm>
                    <a:off x="4571509" y="2686050"/>
                    <a:ext cx="794194" cy="1034891"/>
                  </a:xfrm>
                  <a:custGeom>
                    <a:avLst/>
                    <a:gdLst>
                      <a:gd name="connsiteX0" fmla="*/ 573214 w 794194"/>
                      <a:gd name="connsiteY0" fmla="*/ 0 h 1034891"/>
                      <a:gd name="connsiteX1" fmla="*/ 573214 w 794194"/>
                      <a:gd name="connsiteY1" fmla="*/ 12383 h 1034891"/>
                      <a:gd name="connsiteX2" fmla="*/ 782193 w 794194"/>
                      <a:gd name="connsiteY2" fmla="*/ 288131 h 1034891"/>
                      <a:gd name="connsiteX3" fmla="*/ 581311 w 794194"/>
                      <a:gd name="connsiteY3" fmla="*/ 802957 h 1034891"/>
                      <a:gd name="connsiteX4" fmla="*/ 576072 w 794194"/>
                      <a:gd name="connsiteY4" fmla="*/ 809339 h 1034891"/>
                      <a:gd name="connsiteX5" fmla="*/ 579977 w 794194"/>
                      <a:gd name="connsiteY5" fmla="*/ 816578 h 1034891"/>
                      <a:gd name="connsiteX6" fmla="*/ 662749 w 794194"/>
                      <a:gd name="connsiteY6" fmla="*/ 885349 h 1034891"/>
                      <a:gd name="connsiteX7" fmla="*/ 547973 w 794194"/>
                      <a:gd name="connsiteY7" fmla="*/ 934498 h 1034891"/>
                      <a:gd name="connsiteX8" fmla="*/ 488061 w 794194"/>
                      <a:gd name="connsiteY8" fmla="*/ 913352 h 1034891"/>
                      <a:gd name="connsiteX9" fmla="*/ 480250 w 794194"/>
                      <a:gd name="connsiteY9" fmla="*/ 907161 h 1034891"/>
                      <a:gd name="connsiteX10" fmla="*/ 472535 w 794194"/>
                      <a:gd name="connsiteY10" fmla="*/ 913543 h 1034891"/>
                      <a:gd name="connsiteX11" fmla="*/ 391287 w 794194"/>
                      <a:gd name="connsiteY11" fmla="*/ 970693 h 1034891"/>
                      <a:gd name="connsiteX12" fmla="*/ 221742 w 794194"/>
                      <a:gd name="connsiteY12" fmla="*/ 1022699 h 1034891"/>
                      <a:gd name="connsiteX13" fmla="*/ 12763 w 794194"/>
                      <a:gd name="connsiteY13" fmla="*/ 746474 h 1034891"/>
                      <a:gd name="connsiteX14" fmla="*/ 403288 w 794194"/>
                      <a:gd name="connsiteY14" fmla="*/ 64199 h 1034891"/>
                      <a:gd name="connsiteX15" fmla="*/ 572833 w 794194"/>
                      <a:gd name="connsiteY15" fmla="*/ 12192 h 1034891"/>
                      <a:gd name="connsiteX16" fmla="*/ 572833 w 794194"/>
                      <a:gd name="connsiteY16" fmla="*/ 0 h 1034891"/>
                      <a:gd name="connsiteX17" fmla="*/ 572833 w 794194"/>
                      <a:gd name="connsiteY17" fmla="*/ 0 h 1034891"/>
                      <a:gd name="connsiteX18" fmla="*/ 397097 w 794194"/>
                      <a:gd name="connsiteY18" fmla="*/ 53721 h 1034891"/>
                      <a:gd name="connsiteX19" fmla="*/ 0 w 794194"/>
                      <a:gd name="connsiteY19" fmla="*/ 746665 h 1034891"/>
                      <a:gd name="connsiteX20" fmla="*/ 221361 w 794194"/>
                      <a:gd name="connsiteY20" fmla="*/ 1034891 h 1034891"/>
                      <a:gd name="connsiteX21" fmla="*/ 397097 w 794194"/>
                      <a:gd name="connsiteY21" fmla="*/ 981170 h 1034891"/>
                      <a:gd name="connsiteX22" fmla="*/ 480060 w 794194"/>
                      <a:gd name="connsiteY22" fmla="*/ 923068 h 1034891"/>
                      <a:gd name="connsiteX23" fmla="*/ 547592 w 794194"/>
                      <a:gd name="connsiteY23" fmla="*/ 946880 h 1034891"/>
                      <a:gd name="connsiteX24" fmla="*/ 679323 w 794194"/>
                      <a:gd name="connsiteY24" fmla="*/ 887349 h 1034891"/>
                      <a:gd name="connsiteX25" fmla="*/ 680180 w 794194"/>
                      <a:gd name="connsiteY25" fmla="*/ 874395 h 1034891"/>
                      <a:gd name="connsiteX26" fmla="*/ 679228 w 794194"/>
                      <a:gd name="connsiteY26" fmla="*/ 874395 h 1034891"/>
                      <a:gd name="connsiteX27" fmla="*/ 590455 w 794194"/>
                      <a:gd name="connsiteY27" fmla="*/ 810768 h 1034891"/>
                      <a:gd name="connsiteX28" fmla="*/ 794195 w 794194"/>
                      <a:gd name="connsiteY28" fmla="*/ 288131 h 1034891"/>
                      <a:gd name="connsiteX29" fmla="*/ 572833 w 794194"/>
                      <a:gd name="connsiteY29" fmla="*/ 0 h 1034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794194" h="1034891">
                        <a:moveTo>
                          <a:pt x="573214" y="0"/>
                        </a:moveTo>
                        <a:lnTo>
                          <a:pt x="573214" y="12383"/>
                        </a:lnTo>
                        <a:cubicBezTo>
                          <a:pt x="702088" y="12383"/>
                          <a:pt x="782193" y="118110"/>
                          <a:pt x="782193" y="288131"/>
                        </a:cubicBezTo>
                        <a:cubicBezTo>
                          <a:pt x="782193" y="453295"/>
                          <a:pt x="705231" y="650558"/>
                          <a:pt x="581311" y="802957"/>
                        </a:cubicBezTo>
                        <a:lnTo>
                          <a:pt x="576072" y="809339"/>
                        </a:lnTo>
                        <a:lnTo>
                          <a:pt x="579977" y="816578"/>
                        </a:lnTo>
                        <a:cubicBezTo>
                          <a:pt x="600551" y="855440"/>
                          <a:pt x="629507" y="879348"/>
                          <a:pt x="662749" y="885349"/>
                        </a:cubicBezTo>
                        <a:cubicBezTo>
                          <a:pt x="636365" y="906399"/>
                          <a:pt x="592646" y="934498"/>
                          <a:pt x="547973" y="934498"/>
                        </a:cubicBezTo>
                        <a:cubicBezTo>
                          <a:pt x="526161" y="934603"/>
                          <a:pt x="504977" y="927125"/>
                          <a:pt x="488061" y="913352"/>
                        </a:cubicBezTo>
                        <a:lnTo>
                          <a:pt x="480250" y="907161"/>
                        </a:lnTo>
                        <a:lnTo>
                          <a:pt x="472535" y="913543"/>
                        </a:lnTo>
                        <a:cubicBezTo>
                          <a:pt x="447065" y="934793"/>
                          <a:pt x="419891" y="953910"/>
                          <a:pt x="391287" y="970693"/>
                        </a:cubicBezTo>
                        <a:cubicBezTo>
                          <a:pt x="331470" y="1005173"/>
                          <a:pt x="274415" y="1022699"/>
                          <a:pt x="221742" y="1022699"/>
                        </a:cubicBezTo>
                        <a:cubicBezTo>
                          <a:pt x="92869" y="1022699"/>
                          <a:pt x="12763" y="916972"/>
                          <a:pt x="12763" y="746474"/>
                        </a:cubicBezTo>
                        <a:cubicBezTo>
                          <a:pt x="12763" y="494729"/>
                          <a:pt x="188119" y="188690"/>
                          <a:pt x="403288" y="64199"/>
                        </a:cubicBezTo>
                        <a:cubicBezTo>
                          <a:pt x="463105" y="29718"/>
                          <a:pt x="520160" y="12192"/>
                          <a:pt x="572833" y="12192"/>
                        </a:cubicBezTo>
                        <a:lnTo>
                          <a:pt x="572833" y="0"/>
                        </a:lnTo>
                        <a:moveTo>
                          <a:pt x="572833" y="0"/>
                        </a:moveTo>
                        <a:cubicBezTo>
                          <a:pt x="519874" y="0"/>
                          <a:pt x="460248" y="17240"/>
                          <a:pt x="397097" y="53721"/>
                        </a:cubicBezTo>
                        <a:cubicBezTo>
                          <a:pt x="178022" y="180308"/>
                          <a:pt x="0" y="490538"/>
                          <a:pt x="0" y="746665"/>
                        </a:cubicBezTo>
                        <a:cubicBezTo>
                          <a:pt x="0" y="929069"/>
                          <a:pt x="90202" y="1034891"/>
                          <a:pt x="221361" y="1034891"/>
                        </a:cubicBezTo>
                        <a:cubicBezTo>
                          <a:pt x="274320" y="1034891"/>
                          <a:pt x="333946" y="1017651"/>
                          <a:pt x="397097" y="981170"/>
                        </a:cubicBezTo>
                        <a:cubicBezTo>
                          <a:pt x="426330" y="964159"/>
                          <a:pt x="454076" y="944718"/>
                          <a:pt x="480060" y="923068"/>
                        </a:cubicBezTo>
                        <a:cubicBezTo>
                          <a:pt x="499110" y="938622"/>
                          <a:pt x="522999" y="947052"/>
                          <a:pt x="547592" y="946880"/>
                        </a:cubicBezTo>
                        <a:cubicBezTo>
                          <a:pt x="602075" y="946880"/>
                          <a:pt x="654177" y="908780"/>
                          <a:pt x="679323" y="887349"/>
                        </a:cubicBezTo>
                        <a:cubicBezTo>
                          <a:pt x="684086" y="883348"/>
                          <a:pt x="684657" y="874395"/>
                          <a:pt x="680180" y="874395"/>
                        </a:cubicBezTo>
                        <a:lnTo>
                          <a:pt x="679228" y="874395"/>
                        </a:lnTo>
                        <a:cubicBezTo>
                          <a:pt x="639223" y="874395"/>
                          <a:pt x="609314" y="846296"/>
                          <a:pt x="590455" y="810768"/>
                        </a:cubicBezTo>
                        <a:cubicBezTo>
                          <a:pt x="711994" y="661321"/>
                          <a:pt x="794195" y="462248"/>
                          <a:pt x="794195" y="288131"/>
                        </a:cubicBezTo>
                        <a:cubicBezTo>
                          <a:pt x="794195" y="105728"/>
                          <a:pt x="703993" y="0"/>
                          <a:pt x="572833" y="0"/>
                        </a:cubicBezTo>
                        <a:close/>
                      </a:path>
                    </a:pathLst>
                  </a:custGeom>
                  <a:solidFill>
                    <a:srgbClr val="9900EF"/>
                  </a:solidFill>
                  <a:ln w="9525" cap="flat">
                    <a:solidFill>
                      <a:schemeClr val="accent1"/>
                    </a:solidFill>
                    <a:prstDash val="solid"/>
                    <a:miter/>
                  </a:ln>
                </p:spPr>
                <p:txBody>
                  <a:bodyPr rtlCol="0" anchor="ctr"/>
                  <a:lstStyle/>
                  <a:p>
                    <a:endParaRPr lang="zh-CN" altLang="en-US"/>
                  </a:p>
                </p:txBody>
              </p:sp>
            </p:grpSp>
            <p:sp>
              <p:nvSpPr>
                <p:cNvPr id="108" name="任意多边形: 形状 107">
                  <a:extLst>
                    <a:ext uri="{FF2B5EF4-FFF2-40B4-BE49-F238E27FC236}">
                      <a16:creationId xmlns:a16="http://schemas.microsoft.com/office/drawing/2014/main" id="{F86D9D46-4CE8-C63A-DDCD-BE8D383A5DD5}"/>
                    </a:ext>
                  </a:extLst>
                </p:cNvPr>
                <p:cNvSpPr/>
                <p:nvPr/>
              </p:nvSpPr>
              <p:spPr>
                <a:xfrm>
                  <a:off x="4808872" y="2909228"/>
                  <a:ext cx="310804" cy="587481"/>
                </a:xfrm>
                <a:custGeom>
                  <a:avLst/>
                  <a:gdLst>
                    <a:gd name="connsiteX0" fmla="*/ 139732 w 310804"/>
                    <a:gd name="connsiteY0" fmla="*/ 337367 h 587481"/>
                    <a:gd name="connsiteX1" fmla="*/ 179451 w 310804"/>
                    <a:gd name="connsiteY1" fmla="*/ 256595 h 587481"/>
                    <a:gd name="connsiteX2" fmla="*/ 207454 w 310804"/>
                    <a:gd name="connsiteY2" fmla="*/ 201446 h 587481"/>
                    <a:gd name="connsiteX3" fmla="*/ 216503 w 310804"/>
                    <a:gd name="connsiteY3" fmla="*/ 160393 h 587481"/>
                    <a:gd name="connsiteX4" fmla="*/ 199358 w 310804"/>
                    <a:gd name="connsiteY4" fmla="*/ 125055 h 587481"/>
                    <a:gd name="connsiteX5" fmla="*/ 153924 w 310804"/>
                    <a:gd name="connsiteY5" fmla="*/ 134580 h 587481"/>
                    <a:gd name="connsiteX6" fmla="*/ 105633 w 310804"/>
                    <a:gd name="connsiteY6" fmla="*/ 177443 h 587481"/>
                    <a:gd name="connsiteX7" fmla="*/ 70009 w 310804"/>
                    <a:gd name="connsiteY7" fmla="*/ 240117 h 587481"/>
                    <a:gd name="connsiteX8" fmla="*/ 0 w 310804"/>
                    <a:gd name="connsiteY8" fmla="*/ 225734 h 587481"/>
                    <a:gd name="connsiteX9" fmla="*/ 65723 w 310804"/>
                    <a:gd name="connsiteY9" fmla="*/ 111434 h 587481"/>
                    <a:gd name="connsiteX10" fmla="*/ 163830 w 310804"/>
                    <a:gd name="connsiteY10" fmla="*/ 27710 h 587481"/>
                    <a:gd name="connsiteX11" fmla="*/ 270605 w 310804"/>
                    <a:gd name="connsiteY11" fmla="*/ 3897 h 587481"/>
                    <a:gd name="connsiteX12" fmla="*/ 310801 w 310804"/>
                    <a:gd name="connsiteY12" fmla="*/ 85622 h 587481"/>
                    <a:gd name="connsiteX13" fmla="*/ 302991 w 310804"/>
                    <a:gd name="connsiteY13" fmla="*/ 145724 h 587481"/>
                    <a:gd name="connsiteX14" fmla="*/ 283941 w 310804"/>
                    <a:gd name="connsiteY14" fmla="*/ 197255 h 587481"/>
                    <a:gd name="connsiteX15" fmla="*/ 254699 w 310804"/>
                    <a:gd name="connsiteY15" fmla="*/ 252404 h 587481"/>
                    <a:gd name="connsiteX16" fmla="*/ 223457 w 310804"/>
                    <a:gd name="connsiteY16" fmla="*/ 313269 h 587481"/>
                    <a:gd name="connsiteX17" fmla="*/ 213932 w 310804"/>
                    <a:gd name="connsiteY17" fmla="*/ 360894 h 587481"/>
                    <a:gd name="connsiteX18" fmla="*/ 126587 w 310804"/>
                    <a:gd name="connsiteY18" fmla="*/ 411377 h 587481"/>
                    <a:gd name="connsiteX19" fmla="*/ 139732 w 310804"/>
                    <a:gd name="connsiteY19" fmla="*/ 337367 h 587481"/>
                    <a:gd name="connsiteX20" fmla="*/ 130207 w 310804"/>
                    <a:gd name="connsiteY20" fmla="*/ 582446 h 587481"/>
                    <a:gd name="connsiteX21" fmla="*/ 114300 w 310804"/>
                    <a:gd name="connsiteY21" fmla="*/ 541774 h 587481"/>
                    <a:gd name="connsiteX22" fmla="*/ 129921 w 310804"/>
                    <a:gd name="connsiteY22" fmla="*/ 483767 h 587481"/>
                    <a:gd name="connsiteX23" fmla="*/ 169831 w 310804"/>
                    <a:gd name="connsiteY23" fmla="*/ 440999 h 587481"/>
                    <a:gd name="connsiteX24" fmla="*/ 209836 w 310804"/>
                    <a:gd name="connsiteY24" fmla="*/ 437666 h 587481"/>
                    <a:gd name="connsiteX25" fmla="*/ 225457 w 310804"/>
                    <a:gd name="connsiteY25" fmla="*/ 477671 h 587481"/>
                    <a:gd name="connsiteX26" fmla="*/ 209550 w 310804"/>
                    <a:gd name="connsiteY26" fmla="*/ 536630 h 587481"/>
                    <a:gd name="connsiteX27" fmla="*/ 169831 w 310804"/>
                    <a:gd name="connsiteY27" fmla="*/ 579969 h 587481"/>
                    <a:gd name="connsiteX28" fmla="*/ 130683 w 310804"/>
                    <a:gd name="connsiteY28" fmla="*/ 582446 h 587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10804" h="587481">
                      <a:moveTo>
                        <a:pt x="139732" y="337367"/>
                      </a:moveTo>
                      <a:cubicBezTo>
                        <a:pt x="151286" y="309650"/>
                        <a:pt x="164554" y="282675"/>
                        <a:pt x="179451" y="256595"/>
                      </a:cubicBezTo>
                      <a:cubicBezTo>
                        <a:pt x="189719" y="238698"/>
                        <a:pt x="199063" y="220296"/>
                        <a:pt x="207454" y="201446"/>
                      </a:cubicBezTo>
                      <a:cubicBezTo>
                        <a:pt x="213236" y="188520"/>
                        <a:pt x="216313" y="174547"/>
                        <a:pt x="216503" y="160393"/>
                      </a:cubicBezTo>
                      <a:cubicBezTo>
                        <a:pt x="216503" y="141343"/>
                        <a:pt x="210788" y="129627"/>
                        <a:pt x="199358" y="125055"/>
                      </a:cubicBezTo>
                      <a:cubicBezTo>
                        <a:pt x="187928" y="120483"/>
                        <a:pt x="172879" y="123817"/>
                        <a:pt x="153924" y="134580"/>
                      </a:cubicBezTo>
                      <a:cubicBezTo>
                        <a:pt x="135179" y="145581"/>
                        <a:pt x="118777" y="160136"/>
                        <a:pt x="105633" y="177443"/>
                      </a:cubicBezTo>
                      <a:cubicBezTo>
                        <a:pt x="90954" y="196607"/>
                        <a:pt x="78972" y="217695"/>
                        <a:pt x="70009" y="240117"/>
                      </a:cubicBezTo>
                      <a:lnTo>
                        <a:pt x="0" y="225734"/>
                      </a:lnTo>
                      <a:cubicBezTo>
                        <a:pt x="15659" y="184367"/>
                        <a:pt x="37852" y="145781"/>
                        <a:pt x="65723" y="111434"/>
                      </a:cubicBezTo>
                      <a:cubicBezTo>
                        <a:pt x="92993" y="77725"/>
                        <a:pt x="126254" y="49341"/>
                        <a:pt x="163830" y="27710"/>
                      </a:cubicBezTo>
                      <a:cubicBezTo>
                        <a:pt x="208283" y="2306"/>
                        <a:pt x="243869" y="-5628"/>
                        <a:pt x="270605" y="3897"/>
                      </a:cubicBezTo>
                      <a:cubicBezTo>
                        <a:pt x="297342" y="13422"/>
                        <a:pt x="310734" y="40664"/>
                        <a:pt x="310801" y="85622"/>
                      </a:cubicBezTo>
                      <a:cubicBezTo>
                        <a:pt x="310925" y="105919"/>
                        <a:pt x="308296" y="126131"/>
                        <a:pt x="302991" y="145724"/>
                      </a:cubicBezTo>
                      <a:cubicBezTo>
                        <a:pt x="298295" y="163469"/>
                        <a:pt x="291913" y="180719"/>
                        <a:pt x="283941" y="197255"/>
                      </a:cubicBezTo>
                      <a:cubicBezTo>
                        <a:pt x="276416" y="212685"/>
                        <a:pt x="266605" y="231068"/>
                        <a:pt x="254699" y="252404"/>
                      </a:cubicBezTo>
                      <a:cubicBezTo>
                        <a:pt x="243154" y="272093"/>
                        <a:pt x="232724" y="292409"/>
                        <a:pt x="223457" y="313269"/>
                      </a:cubicBezTo>
                      <a:cubicBezTo>
                        <a:pt x="217065" y="328328"/>
                        <a:pt x="213827" y="344540"/>
                        <a:pt x="213932" y="360894"/>
                      </a:cubicBezTo>
                      <a:lnTo>
                        <a:pt x="126587" y="411377"/>
                      </a:lnTo>
                      <a:cubicBezTo>
                        <a:pt x="126235" y="386097"/>
                        <a:pt x="130693" y="360980"/>
                        <a:pt x="139732" y="337367"/>
                      </a:cubicBezTo>
                      <a:close/>
                      <a:moveTo>
                        <a:pt x="130207" y="582446"/>
                      </a:moveTo>
                      <a:cubicBezTo>
                        <a:pt x="119634" y="574921"/>
                        <a:pt x="114300" y="561395"/>
                        <a:pt x="114300" y="541774"/>
                      </a:cubicBezTo>
                      <a:cubicBezTo>
                        <a:pt x="114529" y="521428"/>
                        <a:pt x="119901" y="501474"/>
                        <a:pt x="129921" y="483767"/>
                      </a:cubicBezTo>
                      <a:cubicBezTo>
                        <a:pt x="139017" y="466098"/>
                        <a:pt x="152829" y="451286"/>
                        <a:pt x="169831" y="440999"/>
                      </a:cubicBezTo>
                      <a:cubicBezTo>
                        <a:pt x="186119" y="431474"/>
                        <a:pt x="199358" y="430522"/>
                        <a:pt x="209836" y="437666"/>
                      </a:cubicBezTo>
                      <a:cubicBezTo>
                        <a:pt x="220313" y="444809"/>
                        <a:pt x="225457" y="458144"/>
                        <a:pt x="225457" y="477671"/>
                      </a:cubicBezTo>
                      <a:cubicBezTo>
                        <a:pt x="225133" y="498340"/>
                        <a:pt x="219666" y="518600"/>
                        <a:pt x="209550" y="536630"/>
                      </a:cubicBezTo>
                      <a:cubicBezTo>
                        <a:pt x="200673" y="554537"/>
                        <a:pt x="186900" y="569568"/>
                        <a:pt x="169831" y="579969"/>
                      </a:cubicBezTo>
                      <a:cubicBezTo>
                        <a:pt x="154496" y="589113"/>
                        <a:pt x="141351" y="589875"/>
                        <a:pt x="130683" y="582446"/>
                      </a:cubicBezTo>
                      <a:close/>
                    </a:path>
                  </a:pathLst>
                </a:custGeom>
                <a:solidFill>
                  <a:srgbClr val="455A64"/>
                </a:solidFill>
                <a:ln w="9525" cap="flat">
                  <a:noFill/>
                  <a:prstDash val="solid"/>
                  <a:miter/>
                </a:ln>
              </p:spPr>
              <p:txBody>
                <a:bodyPr rtlCol="0" anchor="ctr"/>
                <a:lstStyle/>
                <a:p>
                  <a:endParaRPr lang="zh-CN" altLang="en-US"/>
                </a:p>
              </p:txBody>
            </p:sp>
          </p:grpSp>
        </p:grpSp>
        <p:grpSp>
          <p:nvGrpSpPr>
            <p:cNvPr id="15" name="图形 2">
              <a:extLst>
                <a:ext uri="{FF2B5EF4-FFF2-40B4-BE49-F238E27FC236}">
                  <a16:creationId xmlns:a16="http://schemas.microsoft.com/office/drawing/2014/main" id="{DDD14E7C-1CD5-36FD-7D9A-DE4B6AA80953}"/>
                </a:ext>
              </a:extLst>
            </p:cNvPr>
            <p:cNvGrpSpPr/>
            <p:nvPr/>
          </p:nvGrpSpPr>
          <p:grpSpPr>
            <a:xfrm>
              <a:off x="1735154" y="1286042"/>
              <a:ext cx="1949808" cy="2329229"/>
              <a:chOff x="1735154" y="1286042"/>
              <a:chExt cx="1949808" cy="2329229"/>
            </a:xfrm>
          </p:grpSpPr>
          <p:grpSp>
            <p:nvGrpSpPr>
              <p:cNvPr id="83" name="图形 2">
                <a:extLst>
                  <a:ext uri="{FF2B5EF4-FFF2-40B4-BE49-F238E27FC236}">
                    <a16:creationId xmlns:a16="http://schemas.microsoft.com/office/drawing/2014/main" id="{60849EC2-7EE8-2088-7F77-61908655127A}"/>
                  </a:ext>
                </a:extLst>
              </p:cNvPr>
              <p:cNvGrpSpPr/>
              <p:nvPr/>
            </p:nvGrpSpPr>
            <p:grpSpPr>
              <a:xfrm>
                <a:off x="1735154" y="1286042"/>
                <a:ext cx="1949808" cy="2329229"/>
                <a:chOff x="1735154" y="1286042"/>
                <a:chExt cx="1949808" cy="2329229"/>
              </a:xfrm>
            </p:grpSpPr>
            <p:sp>
              <p:nvSpPr>
                <p:cNvPr id="98" name="任意多边形: 形状 97">
                  <a:extLst>
                    <a:ext uri="{FF2B5EF4-FFF2-40B4-BE49-F238E27FC236}">
                      <a16:creationId xmlns:a16="http://schemas.microsoft.com/office/drawing/2014/main" id="{690D7163-FBDB-F1DA-2F48-E6D8F5E69B35}"/>
                    </a:ext>
                  </a:extLst>
                </p:cNvPr>
                <p:cNvSpPr/>
                <p:nvPr/>
              </p:nvSpPr>
              <p:spPr>
                <a:xfrm>
                  <a:off x="2486335" y="2795428"/>
                  <a:ext cx="588930" cy="660914"/>
                </a:xfrm>
                <a:custGeom>
                  <a:avLst/>
                  <a:gdLst>
                    <a:gd name="connsiteX0" fmla="*/ 438150 w 588930"/>
                    <a:gd name="connsiteY0" fmla="*/ 0 h 660914"/>
                    <a:gd name="connsiteX1" fmla="*/ 0 w 588930"/>
                    <a:gd name="connsiteY1" fmla="*/ 253746 h 660914"/>
                    <a:gd name="connsiteX2" fmla="*/ 174022 w 588930"/>
                    <a:gd name="connsiteY2" fmla="*/ 549593 h 660914"/>
                    <a:gd name="connsiteX3" fmla="*/ 190691 w 588930"/>
                    <a:gd name="connsiteY3" fmla="*/ 568643 h 660914"/>
                    <a:gd name="connsiteX4" fmla="*/ 341186 w 588930"/>
                    <a:gd name="connsiteY4" fmla="*/ 655510 h 660914"/>
                    <a:gd name="connsiteX5" fmla="*/ 396221 w 588930"/>
                    <a:gd name="connsiteY5" fmla="*/ 640756 h 660914"/>
                    <a:gd name="connsiteX6" fmla="*/ 399955 w 588930"/>
                    <a:gd name="connsiteY6" fmla="*/ 632079 h 660914"/>
                    <a:gd name="connsiteX7" fmla="*/ 588931 w 588930"/>
                    <a:gd name="connsiteY7" fmla="*/ 87439 h 660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8930" h="660914">
                      <a:moveTo>
                        <a:pt x="438150" y="0"/>
                      </a:moveTo>
                      <a:lnTo>
                        <a:pt x="0" y="253746"/>
                      </a:lnTo>
                      <a:lnTo>
                        <a:pt x="174022" y="549593"/>
                      </a:lnTo>
                      <a:cubicBezTo>
                        <a:pt x="177375" y="557574"/>
                        <a:pt x="183223" y="564261"/>
                        <a:pt x="190691" y="568643"/>
                      </a:cubicBezTo>
                      <a:cubicBezTo>
                        <a:pt x="211455" y="580358"/>
                        <a:pt x="334423" y="651605"/>
                        <a:pt x="341186" y="655510"/>
                      </a:cubicBezTo>
                      <a:cubicBezTo>
                        <a:pt x="360455" y="666636"/>
                        <a:pt x="385096" y="660035"/>
                        <a:pt x="396221" y="640756"/>
                      </a:cubicBezTo>
                      <a:cubicBezTo>
                        <a:pt x="397802" y="638023"/>
                        <a:pt x="399059" y="635108"/>
                        <a:pt x="399955" y="632079"/>
                      </a:cubicBezTo>
                      <a:lnTo>
                        <a:pt x="588931" y="87439"/>
                      </a:lnTo>
                      <a:close/>
                    </a:path>
                  </a:pathLst>
                </a:custGeom>
                <a:solidFill>
                  <a:schemeClr val="accent2"/>
                </a:solidFill>
                <a:ln w="9525" cap="flat">
                  <a:noFill/>
                  <a:prstDash val="solid"/>
                  <a:miter/>
                </a:ln>
              </p:spPr>
              <p:txBody>
                <a:bodyPr rtlCol="0" anchor="ctr"/>
                <a:lstStyle/>
                <a:p>
                  <a:endParaRPr lang="zh-CN" altLang="en-US"/>
                </a:p>
              </p:txBody>
            </p:sp>
            <p:sp>
              <p:nvSpPr>
                <p:cNvPr id="99" name="任意多边形: 形状 98">
                  <a:extLst>
                    <a:ext uri="{FF2B5EF4-FFF2-40B4-BE49-F238E27FC236}">
                      <a16:creationId xmlns:a16="http://schemas.microsoft.com/office/drawing/2014/main" id="{5689B601-EB78-943E-BC21-1A9201C651F9}"/>
                    </a:ext>
                  </a:extLst>
                </p:cNvPr>
                <p:cNvSpPr/>
                <p:nvPr/>
              </p:nvSpPr>
              <p:spPr>
                <a:xfrm>
                  <a:off x="2484916" y="2795011"/>
                  <a:ext cx="588930" cy="660914"/>
                </a:xfrm>
                <a:custGeom>
                  <a:avLst/>
                  <a:gdLst>
                    <a:gd name="connsiteX0" fmla="*/ 438150 w 588930"/>
                    <a:gd name="connsiteY0" fmla="*/ 0 h 660914"/>
                    <a:gd name="connsiteX1" fmla="*/ 0 w 588930"/>
                    <a:gd name="connsiteY1" fmla="*/ 253746 h 660914"/>
                    <a:gd name="connsiteX2" fmla="*/ 174022 w 588930"/>
                    <a:gd name="connsiteY2" fmla="*/ 549593 h 660914"/>
                    <a:gd name="connsiteX3" fmla="*/ 190691 w 588930"/>
                    <a:gd name="connsiteY3" fmla="*/ 568643 h 660914"/>
                    <a:gd name="connsiteX4" fmla="*/ 341186 w 588930"/>
                    <a:gd name="connsiteY4" fmla="*/ 655510 h 660914"/>
                    <a:gd name="connsiteX5" fmla="*/ 396221 w 588930"/>
                    <a:gd name="connsiteY5" fmla="*/ 640756 h 660914"/>
                    <a:gd name="connsiteX6" fmla="*/ 399955 w 588930"/>
                    <a:gd name="connsiteY6" fmla="*/ 632079 h 660914"/>
                    <a:gd name="connsiteX7" fmla="*/ 588931 w 588930"/>
                    <a:gd name="connsiteY7" fmla="*/ 87439 h 660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8930" h="660914">
                      <a:moveTo>
                        <a:pt x="438150" y="0"/>
                      </a:moveTo>
                      <a:lnTo>
                        <a:pt x="0" y="253746"/>
                      </a:lnTo>
                      <a:lnTo>
                        <a:pt x="174022" y="549593"/>
                      </a:lnTo>
                      <a:cubicBezTo>
                        <a:pt x="177375" y="557574"/>
                        <a:pt x="183223" y="564261"/>
                        <a:pt x="190691" y="568643"/>
                      </a:cubicBezTo>
                      <a:cubicBezTo>
                        <a:pt x="211455" y="580358"/>
                        <a:pt x="334423" y="651605"/>
                        <a:pt x="341186" y="655510"/>
                      </a:cubicBezTo>
                      <a:cubicBezTo>
                        <a:pt x="360455" y="666636"/>
                        <a:pt x="385096" y="660035"/>
                        <a:pt x="396221" y="640756"/>
                      </a:cubicBezTo>
                      <a:cubicBezTo>
                        <a:pt x="397802" y="638023"/>
                        <a:pt x="399059" y="635108"/>
                        <a:pt x="399955" y="632079"/>
                      </a:cubicBezTo>
                      <a:lnTo>
                        <a:pt x="588931" y="87439"/>
                      </a:lnTo>
                      <a:close/>
                    </a:path>
                  </a:pathLst>
                </a:custGeom>
                <a:solidFill>
                  <a:schemeClr val="accent2">
                    <a:lumMod val="50000"/>
                    <a:alpha val="20000"/>
                  </a:schemeClr>
                </a:solidFill>
                <a:ln w="9525" cap="flat">
                  <a:noFill/>
                  <a:prstDash val="solid"/>
                  <a:miter/>
                </a:ln>
              </p:spPr>
              <p:txBody>
                <a:bodyPr rtlCol="0" anchor="ctr"/>
                <a:lstStyle/>
                <a:p>
                  <a:endParaRPr lang="zh-CN" altLang="en-US"/>
                </a:p>
              </p:txBody>
            </p:sp>
            <p:sp>
              <p:nvSpPr>
                <p:cNvPr id="100" name="任意多边形: 形状 99">
                  <a:extLst>
                    <a:ext uri="{FF2B5EF4-FFF2-40B4-BE49-F238E27FC236}">
                      <a16:creationId xmlns:a16="http://schemas.microsoft.com/office/drawing/2014/main" id="{31FFE696-919D-84D1-8197-9FADDFB0B6B7}"/>
                    </a:ext>
                  </a:extLst>
                </p:cNvPr>
                <p:cNvSpPr/>
                <p:nvPr/>
              </p:nvSpPr>
              <p:spPr>
                <a:xfrm>
                  <a:off x="2642761" y="2888636"/>
                  <a:ext cx="438150" cy="573473"/>
                </a:xfrm>
                <a:custGeom>
                  <a:avLst/>
                  <a:gdLst>
                    <a:gd name="connsiteX0" fmla="*/ 0 w 438150"/>
                    <a:gd name="connsiteY0" fmla="*/ 253746 h 573473"/>
                    <a:gd name="connsiteX1" fmla="*/ 174022 w 438150"/>
                    <a:gd name="connsiteY1" fmla="*/ 549593 h 573473"/>
                    <a:gd name="connsiteX2" fmla="*/ 226924 w 438150"/>
                    <a:gd name="connsiteY2" fmla="*/ 570033 h 573473"/>
                    <a:gd name="connsiteX3" fmla="*/ 249174 w 438150"/>
                    <a:gd name="connsiteY3" fmla="*/ 544639 h 573473"/>
                    <a:gd name="connsiteX4" fmla="*/ 438150 w 438150"/>
                    <a:gd name="connsiteY4" fmla="*/ 0 h 573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8150" h="573473">
                      <a:moveTo>
                        <a:pt x="0" y="253746"/>
                      </a:moveTo>
                      <a:lnTo>
                        <a:pt x="174022" y="549593"/>
                      </a:lnTo>
                      <a:cubicBezTo>
                        <a:pt x="182985" y="569843"/>
                        <a:pt x="206664" y="578996"/>
                        <a:pt x="226924" y="570033"/>
                      </a:cubicBezTo>
                      <a:cubicBezTo>
                        <a:pt x="237715" y="565261"/>
                        <a:pt x="245859" y="555965"/>
                        <a:pt x="249174" y="544639"/>
                      </a:cubicBezTo>
                      <a:lnTo>
                        <a:pt x="438150" y="0"/>
                      </a:lnTo>
                      <a:close/>
                    </a:path>
                  </a:pathLst>
                </a:custGeom>
                <a:solidFill>
                  <a:schemeClr val="accent2"/>
                </a:solidFill>
                <a:ln w="9525" cap="flat">
                  <a:noFill/>
                  <a:prstDash val="solid"/>
                  <a:miter/>
                </a:ln>
              </p:spPr>
              <p:txBody>
                <a:bodyPr rtlCol="0" anchor="ctr"/>
                <a:lstStyle/>
                <a:p>
                  <a:endParaRPr lang="zh-CN" altLang="en-US"/>
                </a:p>
              </p:txBody>
            </p:sp>
            <p:sp>
              <p:nvSpPr>
                <p:cNvPr id="101" name="任意多边形: 形状 100">
                  <a:extLst>
                    <a:ext uri="{FF2B5EF4-FFF2-40B4-BE49-F238E27FC236}">
                      <a16:creationId xmlns:a16="http://schemas.microsoft.com/office/drawing/2014/main" id="{EA8EFF94-88CC-F721-C0E7-7CCE3BF67C0D}"/>
                    </a:ext>
                  </a:extLst>
                </p:cNvPr>
                <p:cNvSpPr/>
                <p:nvPr/>
              </p:nvSpPr>
              <p:spPr>
                <a:xfrm>
                  <a:off x="1735154" y="1286042"/>
                  <a:ext cx="1940718" cy="2326118"/>
                </a:xfrm>
                <a:custGeom>
                  <a:avLst/>
                  <a:gdLst>
                    <a:gd name="connsiteX0" fmla="*/ 1690402 w 1940718"/>
                    <a:gd name="connsiteY0" fmla="*/ 9358 h 2326118"/>
                    <a:gd name="connsiteX1" fmla="*/ 38100 w 1940718"/>
                    <a:gd name="connsiteY1" fmla="*/ 963096 h 2326118"/>
                    <a:gd name="connsiteX2" fmla="*/ 0 w 1940718"/>
                    <a:gd name="connsiteY2" fmla="*/ 1028819 h 2326118"/>
                    <a:gd name="connsiteX3" fmla="*/ 0 w 1940718"/>
                    <a:gd name="connsiteY3" fmla="*/ 2175533 h 2326118"/>
                    <a:gd name="connsiteX4" fmla="*/ 38100 w 1940718"/>
                    <a:gd name="connsiteY4" fmla="*/ 2240875 h 2326118"/>
                    <a:gd name="connsiteX5" fmla="*/ 174022 w 1940718"/>
                    <a:gd name="connsiteY5" fmla="*/ 2317075 h 2326118"/>
                    <a:gd name="connsiteX6" fmla="*/ 250222 w 1940718"/>
                    <a:gd name="connsiteY6" fmla="*/ 2317075 h 2326118"/>
                    <a:gd name="connsiteX7" fmla="*/ 1902619 w 1940718"/>
                    <a:gd name="connsiteY7" fmla="*/ 1362765 h 2326118"/>
                    <a:gd name="connsiteX8" fmla="*/ 1940719 w 1940718"/>
                    <a:gd name="connsiteY8" fmla="*/ 1297043 h 2326118"/>
                    <a:gd name="connsiteX9" fmla="*/ 1940719 w 1940718"/>
                    <a:gd name="connsiteY9" fmla="*/ 150328 h 2326118"/>
                    <a:gd name="connsiteX10" fmla="*/ 1902619 w 1940718"/>
                    <a:gd name="connsiteY10" fmla="*/ 84986 h 2326118"/>
                    <a:gd name="connsiteX11" fmla="*/ 1766792 w 1940718"/>
                    <a:gd name="connsiteY11" fmla="*/ 8786 h 2326118"/>
                    <a:gd name="connsiteX12" fmla="*/ 1690402 w 1940718"/>
                    <a:gd name="connsiteY12" fmla="*/ 9358 h 2326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40718" h="2326118">
                      <a:moveTo>
                        <a:pt x="1690402" y="9358"/>
                      </a:moveTo>
                      <a:lnTo>
                        <a:pt x="38100" y="963096"/>
                      </a:lnTo>
                      <a:cubicBezTo>
                        <a:pt x="15632" y="977660"/>
                        <a:pt x="1474" y="1002082"/>
                        <a:pt x="0" y="1028819"/>
                      </a:cubicBezTo>
                      <a:lnTo>
                        <a:pt x="0" y="2175533"/>
                      </a:lnTo>
                      <a:cubicBezTo>
                        <a:pt x="1424" y="2202184"/>
                        <a:pt x="15609" y="2226511"/>
                        <a:pt x="38100" y="2240875"/>
                      </a:cubicBezTo>
                      <a:lnTo>
                        <a:pt x="174022" y="2317075"/>
                      </a:lnTo>
                      <a:cubicBezTo>
                        <a:pt x="197990" y="2329134"/>
                        <a:pt x="226253" y="2329134"/>
                        <a:pt x="250222" y="2317075"/>
                      </a:cubicBezTo>
                      <a:lnTo>
                        <a:pt x="1902619" y="1362765"/>
                      </a:lnTo>
                      <a:cubicBezTo>
                        <a:pt x="1925050" y="1348163"/>
                        <a:pt x="1939204" y="1323760"/>
                        <a:pt x="1940719" y="1297043"/>
                      </a:cubicBezTo>
                      <a:lnTo>
                        <a:pt x="1940719" y="150328"/>
                      </a:lnTo>
                      <a:cubicBezTo>
                        <a:pt x="1939281" y="123684"/>
                        <a:pt x="1925098" y="99362"/>
                        <a:pt x="1902619" y="84986"/>
                      </a:cubicBezTo>
                      <a:lnTo>
                        <a:pt x="1766792" y="8786"/>
                      </a:lnTo>
                      <a:cubicBezTo>
                        <a:pt x="1742675" y="-3127"/>
                        <a:pt x="1714338" y="-2915"/>
                        <a:pt x="1690402" y="9358"/>
                      </a:cubicBezTo>
                      <a:close/>
                    </a:path>
                  </a:pathLst>
                </a:custGeom>
                <a:solidFill>
                  <a:schemeClr val="accent2"/>
                </a:solidFill>
                <a:ln w="9525" cap="flat">
                  <a:noFill/>
                  <a:prstDash val="solid"/>
                  <a:miter/>
                </a:ln>
              </p:spPr>
              <p:txBody>
                <a:bodyPr rtlCol="0" anchor="ctr"/>
                <a:lstStyle/>
                <a:p>
                  <a:endParaRPr lang="zh-CN" altLang="en-US"/>
                </a:p>
              </p:txBody>
            </p:sp>
            <p:sp>
              <p:nvSpPr>
                <p:cNvPr id="102" name="任意多边形: 形状 101">
                  <a:extLst>
                    <a:ext uri="{FF2B5EF4-FFF2-40B4-BE49-F238E27FC236}">
                      <a16:creationId xmlns:a16="http://schemas.microsoft.com/office/drawing/2014/main" id="{5FB4D059-DE6B-4580-3719-B92BF30D51FA}"/>
                    </a:ext>
                  </a:extLst>
                </p:cNvPr>
                <p:cNvSpPr/>
                <p:nvPr/>
              </p:nvSpPr>
              <p:spPr>
                <a:xfrm>
                  <a:off x="1756912" y="1288905"/>
                  <a:ext cx="1928050" cy="1110576"/>
                </a:xfrm>
                <a:custGeom>
                  <a:avLst/>
                  <a:gdLst>
                    <a:gd name="connsiteX0" fmla="*/ 1928051 w 1928050"/>
                    <a:gd name="connsiteY0" fmla="*/ 143027 h 1110576"/>
                    <a:gd name="connsiteX1" fmla="*/ 1890522 w 1928050"/>
                    <a:gd name="connsiteY1" fmla="*/ 127978 h 1110576"/>
                    <a:gd name="connsiteX2" fmla="*/ 238316 w 1928050"/>
                    <a:gd name="connsiteY2" fmla="*/ 1082002 h 1110576"/>
                    <a:gd name="connsiteX3" fmla="*/ 211550 w 1928050"/>
                    <a:gd name="connsiteY3" fmla="*/ 1110577 h 1110576"/>
                    <a:gd name="connsiteX4" fmla="*/ 0 w 1928050"/>
                    <a:gd name="connsiteY4" fmla="*/ 990085 h 1110576"/>
                    <a:gd name="connsiteX5" fmla="*/ 26098 w 1928050"/>
                    <a:gd name="connsiteY5" fmla="*/ 963130 h 1110576"/>
                    <a:gd name="connsiteX6" fmla="*/ 1678496 w 1928050"/>
                    <a:gd name="connsiteY6" fmla="*/ 9010 h 1110576"/>
                    <a:gd name="connsiteX7" fmla="*/ 1754695 w 1928050"/>
                    <a:gd name="connsiteY7" fmla="*/ 9010 h 1110576"/>
                    <a:gd name="connsiteX8" fmla="*/ 1890522 w 1928050"/>
                    <a:gd name="connsiteY8" fmla="*/ 85210 h 1110576"/>
                    <a:gd name="connsiteX9" fmla="*/ 1928051 w 1928050"/>
                    <a:gd name="connsiteY9" fmla="*/ 143027 h 1110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28050" h="1110576">
                      <a:moveTo>
                        <a:pt x="1928051" y="143027"/>
                      </a:moveTo>
                      <a:cubicBezTo>
                        <a:pt x="1925002" y="123977"/>
                        <a:pt x="1909477" y="117119"/>
                        <a:pt x="1890522" y="127978"/>
                      </a:cubicBezTo>
                      <a:lnTo>
                        <a:pt x="238316" y="1082002"/>
                      </a:lnTo>
                      <a:cubicBezTo>
                        <a:pt x="227057" y="1089031"/>
                        <a:pt x="217831" y="1098880"/>
                        <a:pt x="211550" y="1110577"/>
                      </a:cubicBezTo>
                      <a:lnTo>
                        <a:pt x="0" y="990085"/>
                      </a:lnTo>
                      <a:cubicBezTo>
                        <a:pt x="6348" y="979094"/>
                        <a:pt x="15313" y="969826"/>
                        <a:pt x="26098" y="963130"/>
                      </a:cubicBezTo>
                      <a:lnTo>
                        <a:pt x="1678496" y="9010"/>
                      </a:lnTo>
                      <a:cubicBezTo>
                        <a:pt x="1702480" y="-3003"/>
                        <a:pt x="1730712" y="-3003"/>
                        <a:pt x="1754695" y="9010"/>
                      </a:cubicBezTo>
                      <a:lnTo>
                        <a:pt x="1890522" y="85210"/>
                      </a:lnTo>
                      <a:cubicBezTo>
                        <a:pt x="1910753" y="98201"/>
                        <a:pt x="1924421" y="119260"/>
                        <a:pt x="1928051" y="143027"/>
                      </a:cubicBezTo>
                      <a:close/>
                    </a:path>
                  </a:pathLst>
                </a:custGeom>
                <a:solidFill>
                  <a:srgbClr val="FFFFFF">
                    <a:alpha val="30000"/>
                  </a:srgbClr>
                </a:solidFill>
                <a:ln w="9525" cap="flat">
                  <a:noFill/>
                  <a:prstDash val="solid"/>
                  <a:miter/>
                </a:ln>
              </p:spPr>
              <p:txBody>
                <a:bodyPr rtlCol="0" anchor="ctr"/>
                <a:lstStyle/>
                <a:p>
                  <a:endParaRPr lang="zh-CN" altLang="en-US"/>
                </a:p>
              </p:txBody>
            </p:sp>
            <p:sp>
              <p:nvSpPr>
                <p:cNvPr id="103" name="任意多边形: 形状 102">
                  <a:extLst>
                    <a:ext uri="{FF2B5EF4-FFF2-40B4-BE49-F238E27FC236}">
                      <a16:creationId xmlns:a16="http://schemas.microsoft.com/office/drawing/2014/main" id="{29BBB658-C971-4406-A116-3E868F451707}"/>
                    </a:ext>
                  </a:extLst>
                </p:cNvPr>
                <p:cNvSpPr/>
                <p:nvPr/>
              </p:nvSpPr>
              <p:spPr>
                <a:xfrm>
                  <a:off x="1735861" y="2280195"/>
                  <a:ext cx="250126" cy="1335076"/>
                </a:xfrm>
                <a:custGeom>
                  <a:avLst/>
                  <a:gdLst>
                    <a:gd name="connsiteX0" fmla="*/ 250127 w 250126"/>
                    <a:gd name="connsiteY0" fmla="*/ 1326261 h 1335076"/>
                    <a:gd name="connsiteX1" fmla="*/ 173927 w 250126"/>
                    <a:gd name="connsiteY1" fmla="*/ 1326261 h 1335076"/>
                    <a:gd name="connsiteX2" fmla="*/ 38100 w 250126"/>
                    <a:gd name="connsiteY2" fmla="*/ 1250061 h 1335076"/>
                    <a:gd name="connsiteX3" fmla="*/ 0 w 250126"/>
                    <a:gd name="connsiteY3" fmla="*/ 1184910 h 1335076"/>
                    <a:gd name="connsiteX4" fmla="*/ 0 w 250126"/>
                    <a:gd name="connsiteY4" fmla="*/ 38100 h 1335076"/>
                    <a:gd name="connsiteX5" fmla="*/ 12097 w 250126"/>
                    <a:gd name="connsiteY5" fmla="*/ 0 h 1335076"/>
                    <a:gd name="connsiteX6" fmla="*/ 223456 w 250126"/>
                    <a:gd name="connsiteY6" fmla="*/ 120301 h 1335076"/>
                    <a:gd name="connsiteX7" fmla="*/ 212217 w 250126"/>
                    <a:gd name="connsiteY7" fmla="*/ 157543 h 1335076"/>
                    <a:gd name="connsiteX8" fmla="*/ 212217 w 250126"/>
                    <a:gd name="connsiteY8" fmla="*/ 1304258 h 1335076"/>
                    <a:gd name="connsiteX9" fmla="*/ 250127 w 250126"/>
                    <a:gd name="connsiteY9" fmla="*/ 1326261 h 1335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0126" h="1335076">
                      <a:moveTo>
                        <a:pt x="250127" y="1326261"/>
                      </a:moveTo>
                      <a:cubicBezTo>
                        <a:pt x="226085" y="1338015"/>
                        <a:pt x="197968" y="1338015"/>
                        <a:pt x="173927" y="1326261"/>
                      </a:cubicBezTo>
                      <a:lnTo>
                        <a:pt x="38100" y="1250061"/>
                      </a:lnTo>
                      <a:cubicBezTo>
                        <a:pt x="15627" y="1235764"/>
                        <a:pt x="1437" y="1211504"/>
                        <a:pt x="0" y="1184910"/>
                      </a:cubicBezTo>
                      <a:lnTo>
                        <a:pt x="0" y="38100"/>
                      </a:lnTo>
                      <a:cubicBezTo>
                        <a:pt x="676" y="24565"/>
                        <a:pt x="4843" y="11440"/>
                        <a:pt x="12097" y="0"/>
                      </a:cubicBezTo>
                      <a:lnTo>
                        <a:pt x="223456" y="120301"/>
                      </a:lnTo>
                      <a:cubicBezTo>
                        <a:pt x="216490" y="131502"/>
                        <a:pt x="212612" y="144351"/>
                        <a:pt x="212217" y="157543"/>
                      </a:cubicBezTo>
                      <a:lnTo>
                        <a:pt x="212217" y="1304258"/>
                      </a:lnTo>
                      <a:cubicBezTo>
                        <a:pt x="212217" y="1326452"/>
                        <a:pt x="227838" y="1339215"/>
                        <a:pt x="250127" y="1326261"/>
                      </a:cubicBezTo>
                      <a:close/>
                    </a:path>
                  </a:pathLst>
                </a:custGeom>
                <a:solidFill>
                  <a:srgbClr val="000000">
                    <a:alpha val="20000"/>
                  </a:srgbClr>
                </a:solidFill>
                <a:ln w="9525" cap="flat">
                  <a:noFill/>
                  <a:prstDash val="solid"/>
                  <a:miter/>
                </a:ln>
              </p:spPr>
              <p:txBody>
                <a:bodyPr rtlCol="0" anchor="ctr"/>
                <a:lstStyle/>
                <a:p>
                  <a:endParaRPr lang="zh-CN" altLang="en-US"/>
                </a:p>
              </p:txBody>
            </p:sp>
          </p:grpSp>
          <p:grpSp>
            <p:nvGrpSpPr>
              <p:cNvPr id="84" name="图形 2">
                <a:extLst>
                  <a:ext uri="{FF2B5EF4-FFF2-40B4-BE49-F238E27FC236}">
                    <a16:creationId xmlns:a16="http://schemas.microsoft.com/office/drawing/2014/main" id="{A2659AB0-DC7F-5A18-2D44-A1F8848E3957}"/>
                  </a:ext>
                </a:extLst>
              </p:cNvPr>
              <p:cNvGrpSpPr/>
              <p:nvPr/>
            </p:nvGrpSpPr>
            <p:grpSpPr>
              <a:xfrm>
                <a:off x="2071958" y="1763530"/>
                <a:ext cx="1513236" cy="1540068"/>
                <a:chOff x="2071958" y="1763530"/>
                <a:chExt cx="1513236" cy="1540068"/>
              </a:xfrm>
            </p:grpSpPr>
            <p:sp>
              <p:nvSpPr>
                <p:cNvPr id="85" name="任意多边形: 形状 84">
                  <a:extLst>
                    <a:ext uri="{FF2B5EF4-FFF2-40B4-BE49-F238E27FC236}">
                      <a16:creationId xmlns:a16="http://schemas.microsoft.com/office/drawing/2014/main" id="{06466CCF-4BF4-A6D1-369B-1FC2C48DB12C}"/>
                    </a:ext>
                  </a:extLst>
                </p:cNvPr>
                <p:cNvSpPr/>
                <p:nvPr/>
              </p:nvSpPr>
              <p:spPr>
                <a:xfrm>
                  <a:off x="2072053" y="2285166"/>
                  <a:ext cx="395383" cy="1018432"/>
                </a:xfrm>
                <a:custGeom>
                  <a:avLst/>
                  <a:gdLst>
                    <a:gd name="connsiteX0" fmla="*/ 338995 w 395383"/>
                    <a:gd name="connsiteY0" fmla="*/ 381833 h 1018432"/>
                    <a:gd name="connsiteX1" fmla="*/ 322517 w 395383"/>
                    <a:gd name="connsiteY1" fmla="*/ 372308 h 1018432"/>
                    <a:gd name="connsiteX2" fmla="*/ 281083 w 395383"/>
                    <a:gd name="connsiteY2" fmla="*/ 372308 h 1018432"/>
                    <a:gd name="connsiteX3" fmla="*/ 180404 w 395383"/>
                    <a:gd name="connsiteY3" fmla="*/ 430411 h 1018432"/>
                    <a:gd name="connsiteX4" fmla="*/ 180404 w 395383"/>
                    <a:gd name="connsiteY4" fmla="*/ 292870 h 1018432"/>
                    <a:gd name="connsiteX5" fmla="*/ 366808 w 395383"/>
                    <a:gd name="connsiteY5" fmla="*/ 185333 h 1018432"/>
                    <a:gd name="connsiteX6" fmla="*/ 395383 w 395383"/>
                    <a:gd name="connsiteY6" fmla="*/ 135136 h 1018432"/>
                    <a:gd name="connsiteX7" fmla="*/ 395383 w 395383"/>
                    <a:gd name="connsiteY7" fmla="*/ 57983 h 1018432"/>
                    <a:gd name="connsiteX8" fmla="*/ 366808 w 395383"/>
                    <a:gd name="connsiteY8" fmla="*/ 7787 h 1018432"/>
                    <a:gd name="connsiteX9" fmla="*/ 366808 w 395383"/>
                    <a:gd name="connsiteY9" fmla="*/ 7787 h 1018432"/>
                    <a:gd name="connsiteX10" fmla="*/ 308801 w 395383"/>
                    <a:gd name="connsiteY10" fmla="*/ 7787 h 1018432"/>
                    <a:gd name="connsiteX11" fmla="*/ 50292 w 395383"/>
                    <a:gd name="connsiteY11" fmla="*/ 157043 h 1018432"/>
                    <a:gd name="connsiteX12" fmla="*/ 1 w 395383"/>
                    <a:gd name="connsiteY12" fmla="*/ 244197 h 1018432"/>
                    <a:gd name="connsiteX13" fmla="*/ 1 w 395383"/>
                    <a:gd name="connsiteY13" fmla="*/ 960382 h 1018432"/>
                    <a:gd name="connsiteX14" fmla="*/ 28576 w 395383"/>
                    <a:gd name="connsiteY14" fmla="*/ 1010674 h 1018432"/>
                    <a:gd name="connsiteX15" fmla="*/ 28576 w 395383"/>
                    <a:gd name="connsiteY15" fmla="*/ 1010674 h 1018432"/>
                    <a:gd name="connsiteX16" fmla="*/ 86583 w 395383"/>
                    <a:gd name="connsiteY16" fmla="*/ 1010674 h 1018432"/>
                    <a:gd name="connsiteX17" fmla="*/ 151067 w 395383"/>
                    <a:gd name="connsiteY17" fmla="*/ 973526 h 1018432"/>
                    <a:gd name="connsiteX18" fmla="*/ 179642 w 395383"/>
                    <a:gd name="connsiteY18" fmla="*/ 923234 h 1018432"/>
                    <a:gd name="connsiteX19" fmla="*/ 179642 w 395383"/>
                    <a:gd name="connsiteY19" fmla="*/ 642247 h 1018432"/>
                    <a:gd name="connsiteX20" fmla="*/ 338329 w 395383"/>
                    <a:gd name="connsiteY20" fmla="*/ 550616 h 1018432"/>
                    <a:gd name="connsiteX21" fmla="*/ 358998 w 395383"/>
                    <a:gd name="connsiteY21" fmla="*/ 514707 h 1018432"/>
                    <a:gd name="connsiteX22" fmla="*/ 358998 w 395383"/>
                    <a:gd name="connsiteY22" fmla="*/ 417933 h 1018432"/>
                    <a:gd name="connsiteX23" fmla="*/ 338995 w 395383"/>
                    <a:gd name="connsiteY23" fmla="*/ 381833 h 1018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95383" h="1018432">
                      <a:moveTo>
                        <a:pt x="338995" y="381833"/>
                      </a:moveTo>
                      <a:lnTo>
                        <a:pt x="322517" y="372308"/>
                      </a:lnTo>
                      <a:cubicBezTo>
                        <a:pt x="309677" y="364965"/>
                        <a:pt x="293923" y="364965"/>
                        <a:pt x="281083" y="372308"/>
                      </a:cubicBezTo>
                      <a:lnTo>
                        <a:pt x="180404" y="430411"/>
                      </a:lnTo>
                      <a:lnTo>
                        <a:pt x="180404" y="292870"/>
                      </a:lnTo>
                      <a:lnTo>
                        <a:pt x="366808" y="185333"/>
                      </a:lnTo>
                      <a:cubicBezTo>
                        <a:pt x="384563" y="174855"/>
                        <a:pt x="395440" y="155758"/>
                        <a:pt x="395383" y="135136"/>
                      </a:cubicBezTo>
                      <a:lnTo>
                        <a:pt x="395383" y="57983"/>
                      </a:lnTo>
                      <a:cubicBezTo>
                        <a:pt x="395440" y="37362"/>
                        <a:pt x="384563" y="18264"/>
                        <a:pt x="366808" y="7787"/>
                      </a:cubicBezTo>
                      <a:lnTo>
                        <a:pt x="366808" y="7787"/>
                      </a:lnTo>
                      <a:cubicBezTo>
                        <a:pt x="348863" y="-2596"/>
                        <a:pt x="326746" y="-2596"/>
                        <a:pt x="308801" y="7787"/>
                      </a:cubicBezTo>
                      <a:lnTo>
                        <a:pt x="50292" y="157043"/>
                      </a:lnTo>
                      <a:cubicBezTo>
                        <a:pt x="19146" y="175008"/>
                        <a:pt x="-38" y="208240"/>
                        <a:pt x="1" y="244197"/>
                      </a:cubicBezTo>
                      <a:lnTo>
                        <a:pt x="1" y="960382"/>
                      </a:lnTo>
                      <a:cubicBezTo>
                        <a:pt x="-85" y="981032"/>
                        <a:pt x="10792" y="1000177"/>
                        <a:pt x="28576" y="1010674"/>
                      </a:cubicBezTo>
                      <a:lnTo>
                        <a:pt x="28576" y="1010674"/>
                      </a:lnTo>
                      <a:cubicBezTo>
                        <a:pt x="46530" y="1021018"/>
                        <a:pt x="68628" y="1021018"/>
                        <a:pt x="86583" y="1010674"/>
                      </a:cubicBezTo>
                      <a:lnTo>
                        <a:pt x="151067" y="973526"/>
                      </a:lnTo>
                      <a:cubicBezTo>
                        <a:pt x="168850" y="963030"/>
                        <a:pt x="179728" y="943885"/>
                        <a:pt x="179642" y="923234"/>
                      </a:cubicBezTo>
                      <a:lnTo>
                        <a:pt x="179642" y="642247"/>
                      </a:lnTo>
                      <a:lnTo>
                        <a:pt x="338329" y="550616"/>
                      </a:lnTo>
                      <a:cubicBezTo>
                        <a:pt x="351121" y="543187"/>
                        <a:pt x="358998" y="529509"/>
                        <a:pt x="358998" y="514707"/>
                      </a:cubicBezTo>
                      <a:lnTo>
                        <a:pt x="358998" y="417933"/>
                      </a:lnTo>
                      <a:cubicBezTo>
                        <a:pt x="359264" y="403189"/>
                        <a:pt x="351635" y="389425"/>
                        <a:pt x="338995" y="381833"/>
                      </a:cubicBezTo>
                      <a:close/>
                    </a:path>
                  </a:pathLst>
                </a:custGeom>
                <a:solidFill>
                  <a:srgbClr val="E0E0E0"/>
                </a:solidFill>
                <a:ln w="9525" cap="flat">
                  <a:no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id="{995DF113-90A4-191B-77FC-07BD630D58AA}"/>
                    </a:ext>
                  </a:extLst>
                </p:cNvPr>
                <p:cNvSpPr/>
                <p:nvPr/>
              </p:nvSpPr>
              <p:spPr>
                <a:xfrm>
                  <a:off x="2071958" y="2481643"/>
                  <a:ext cx="92583" cy="821745"/>
                </a:xfrm>
                <a:custGeom>
                  <a:avLst/>
                  <a:gdLst>
                    <a:gd name="connsiteX0" fmla="*/ 92583 w 92583"/>
                    <a:gd name="connsiteY0" fmla="*/ 810768 h 821745"/>
                    <a:gd name="connsiteX1" fmla="*/ 87058 w 92583"/>
                    <a:gd name="connsiteY1" fmla="*/ 814007 h 821745"/>
                    <a:gd name="connsiteX2" fmla="*/ 7725 w 92583"/>
                    <a:gd name="connsiteY2" fmla="*/ 792594 h 821745"/>
                    <a:gd name="connsiteX3" fmla="*/ 0 w 92583"/>
                    <a:gd name="connsiteY3" fmla="*/ 763810 h 821745"/>
                    <a:gd name="connsiteX4" fmla="*/ 0 w 92583"/>
                    <a:gd name="connsiteY4" fmla="*/ 47625 h 821745"/>
                    <a:gd name="connsiteX5" fmla="*/ 12097 w 92583"/>
                    <a:gd name="connsiteY5" fmla="*/ 0 h 821745"/>
                    <a:gd name="connsiteX6" fmla="*/ 70104 w 92583"/>
                    <a:gd name="connsiteY6" fmla="*/ 33433 h 821745"/>
                    <a:gd name="connsiteX7" fmla="*/ 58007 w 92583"/>
                    <a:gd name="connsiteY7" fmla="*/ 81058 h 821745"/>
                    <a:gd name="connsiteX8" fmla="*/ 58007 w 92583"/>
                    <a:gd name="connsiteY8" fmla="*/ 790575 h 821745"/>
                    <a:gd name="connsiteX9" fmla="*/ 81344 w 92583"/>
                    <a:gd name="connsiteY9" fmla="*/ 813721 h 821745"/>
                    <a:gd name="connsiteX10" fmla="*/ 92583 w 92583"/>
                    <a:gd name="connsiteY10" fmla="*/ 810768 h 821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2583" h="821745">
                      <a:moveTo>
                        <a:pt x="92583" y="810768"/>
                      </a:moveTo>
                      <a:lnTo>
                        <a:pt x="87058" y="814007"/>
                      </a:lnTo>
                      <a:cubicBezTo>
                        <a:pt x="59236" y="829999"/>
                        <a:pt x="23717" y="820407"/>
                        <a:pt x="7725" y="792594"/>
                      </a:cubicBezTo>
                      <a:cubicBezTo>
                        <a:pt x="2696" y="783831"/>
                        <a:pt x="29" y="773916"/>
                        <a:pt x="0" y="763810"/>
                      </a:cubicBezTo>
                      <a:lnTo>
                        <a:pt x="0" y="47625"/>
                      </a:lnTo>
                      <a:cubicBezTo>
                        <a:pt x="29" y="30994"/>
                        <a:pt x="4182" y="14631"/>
                        <a:pt x="12097" y="0"/>
                      </a:cubicBezTo>
                      <a:lnTo>
                        <a:pt x="70104" y="33433"/>
                      </a:lnTo>
                      <a:cubicBezTo>
                        <a:pt x="62151" y="48044"/>
                        <a:pt x="57998" y="64418"/>
                        <a:pt x="58007" y="81058"/>
                      </a:cubicBezTo>
                      <a:lnTo>
                        <a:pt x="58007" y="790575"/>
                      </a:lnTo>
                      <a:cubicBezTo>
                        <a:pt x="58064" y="803415"/>
                        <a:pt x="68513" y="813769"/>
                        <a:pt x="81344" y="813721"/>
                      </a:cubicBezTo>
                      <a:cubicBezTo>
                        <a:pt x="85277" y="813702"/>
                        <a:pt x="89144" y="812692"/>
                        <a:pt x="92583" y="810768"/>
                      </a:cubicBezTo>
                      <a:close/>
                    </a:path>
                  </a:pathLst>
                </a:custGeom>
                <a:solidFill>
                  <a:srgbClr val="000000">
                    <a:alpha val="10000"/>
                  </a:srgbClr>
                </a:solidFill>
                <a:ln w="9525" cap="flat">
                  <a:no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id="{D8729F59-9F38-227B-FA3C-BA9B9BFFA884}"/>
                    </a:ext>
                  </a:extLst>
                </p:cNvPr>
                <p:cNvSpPr/>
                <p:nvPr/>
              </p:nvSpPr>
              <p:spPr>
                <a:xfrm>
                  <a:off x="2130441" y="2324906"/>
                  <a:ext cx="337756" cy="970828"/>
                </a:xfrm>
                <a:custGeom>
                  <a:avLst/>
                  <a:gdLst>
                    <a:gd name="connsiteX0" fmla="*/ 122016 w 337756"/>
                    <a:gd name="connsiteY0" fmla="*/ 253130 h 970828"/>
                    <a:gd name="connsiteX1" fmla="*/ 122016 w 337756"/>
                    <a:gd name="connsiteY1" fmla="*/ 457727 h 970828"/>
                    <a:gd name="connsiteX2" fmla="*/ 280416 w 337756"/>
                    <a:gd name="connsiteY2" fmla="*/ 366382 h 970828"/>
                    <a:gd name="connsiteX3" fmla="*/ 299457 w 337756"/>
                    <a:gd name="connsiteY3" fmla="*/ 371316 h 970828"/>
                    <a:gd name="connsiteX4" fmla="*/ 301371 w 337756"/>
                    <a:gd name="connsiteY4" fmla="*/ 378479 h 970828"/>
                    <a:gd name="connsiteX5" fmla="*/ 301371 w 337756"/>
                    <a:gd name="connsiteY5" fmla="*/ 475444 h 970828"/>
                    <a:gd name="connsiteX6" fmla="*/ 280797 w 337756"/>
                    <a:gd name="connsiteY6" fmla="*/ 511162 h 970828"/>
                    <a:gd name="connsiteX7" fmla="*/ 122016 w 337756"/>
                    <a:gd name="connsiteY7" fmla="*/ 602793 h 970828"/>
                    <a:gd name="connsiteX8" fmla="*/ 122016 w 337756"/>
                    <a:gd name="connsiteY8" fmla="*/ 883685 h 970828"/>
                    <a:gd name="connsiteX9" fmla="*/ 93441 w 337756"/>
                    <a:gd name="connsiteY9" fmla="*/ 933787 h 970828"/>
                    <a:gd name="connsiteX10" fmla="*/ 34767 w 337756"/>
                    <a:gd name="connsiteY10" fmla="*/ 967696 h 970828"/>
                    <a:gd name="connsiteX11" fmla="*/ 3124 w 337756"/>
                    <a:gd name="connsiteY11" fmla="*/ 959295 h 970828"/>
                    <a:gd name="connsiteX12" fmla="*/ 0 w 337756"/>
                    <a:gd name="connsiteY12" fmla="*/ 947598 h 970828"/>
                    <a:gd name="connsiteX13" fmla="*/ 0 w 337756"/>
                    <a:gd name="connsiteY13" fmla="*/ 237795 h 970828"/>
                    <a:gd name="connsiteX14" fmla="*/ 50292 w 337756"/>
                    <a:gd name="connsiteY14" fmla="*/ 150641 h 970828"/>
                    <a:gd name="connsiteX15" fmla="*/ 306324 w 337756"/>
                    <a:gd name="connsiteY15" fmla="*/ 2813 h 970828"/>
                    <a:gd name="connsiteX16" fmla="*/ 334947 w 337756"/>
                    <a:gd name="connsiteY16" fmla="*/ 10481 h 970828"/>
                    <a:gd name="connsiteX17" fmla="*/ 337757 w 337756"/>
                    <a:gd name="connsiteY17" fmla="*/ 21006 h 970828"/>
                    <a:gd name="connsiteX18" fmla="*/ 337757 w 337756"/>
                    <a:gd name="connsiteY18" fmla="*/ 95587 h 970828"/>
                    <a:gd name="connsiteX19" fmla="*/ 309182 w 337756"/>
                    <a:gd name="connsiteY19" fmla="*/ 145498 h 970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37756" h="970828">
                      <a:moveTo>
                        <a:pt x="122016" y="253130"/>
                      </a:moveTo>
                      <a:lnTo>
                        <a:pt x="122016" y="457727"/>
                      </a:lnTo>
                      <a:lnTo>
                        <a:pt x="280416" y="366382"/>
                      </a:lnTo>
                      <a:cubicBezTo>
                        <a:pt x="287036" y="362487"/>
                        <a:pt x="295561" y="364696"/>
                        <a:pt x="299457" y="371316"/>
                      </a:cubicBezTo>
                      <a:cubicBezTo>
                        <a:pt x="300724" y="373488"/>
                        <a:pt x="301390" y="375965"/>
                        <a:pt x="301371" y="378479"/>
                      </a:cubicBezTo>
                      <a:lnTo>
                        <a:pt x="301371" y="475444"/>
                      </a:lnTo>
                      <a:cubicBezTo>
                        <a:pt x="301362" y="490160"/>
                        <a:pt x="293523" y="503771"/>
                        <a:pt x="280797" y="511162"/>
                      </a:cubicBezTo>
                      <a:lnTo>
                        <a:pt x="122016" y="602793"/>
                      </a:lnTo>
                      <a:lnTo>
                        <a:pt x="122016" y="883685"/>
                      </a:lnTo>
                      <a:cubicBezTo>
                        <a:pt x="122092" y="904288"/>
                        <a:pt x="111214" y="923366"/>
                        <a:pt x="93441" y="933787"/>
                      </a:cubicBezTo>
                      <a:lnTo>
                        <a:pt x="34767" y="967696"/>
                      </a:lnTo>
                      <a:cubicBezTo>
                        <a:pt x="23708" y="974116"/>
                        <a:pt x="9544" y="970353"/>
                        <a:pt x="3124" y="959295"/>
                      </a:cubicBezTo>
                      <a:cubicBezTo>
                        <a:pt x="1067" y="955742"/>
                        <a:pt x="-19" y="951703"/>
                        <a:pt x="0" y="947598"/>
                      </a:cubicBezTo>
                      <a:lnTo>
                        <a:pt x="0" y="237795"/>
                      </a:lnTo>
                      <a:cubicBezTo>
                        <a:pt x="0" y="201848"/>
                        <a:pt x="19174" y="168634"/>
                        <a:pt x="50292" y="150641"/>
                      </a:cubicBezTo>
                      <a:lnTo>
                        <a:pt x="306324" y="2813"/>
                      </a:lnTo>
                      <a:cubicBezTo>
                        <a:pt x="316345" y="-2978"/>
                        <a:pt x="329165" y="460"/>
                        <a:pt x="334947" y="10481"/>
                      </a:cubicBezTo>
                      <a:cubicBezTo>
                        <a:pt x="336795" y="13681"/>
                        <a:pt x="337766" y="17310"/>
                        <a:pt x="337757" y="21006"/>
                      </a:cubicBezTo>
                      <a:lnTo>
                        <a:pt x="337757" y="95587"/>
                      </a:lnTo>
                      <a:cubicBezTo>
                        <a:pt x="337804" y="116132"/>
                        <a:pt x="326917" y="135144"/>
                        <a:pt x="309182" y="145498"/>
                      </a:cubicBezTo>
                      <a:close/>
                    </a:path>
                  </a:pathLst>
                </a:custGeom>
                <a:solidFill>
                  <a:schemeClr val="bg1"/>
                </a:solidFill>
                <a:ln w="9525" cap="flat">
                  <a:noFill/>
                  <a:prstDash val="solid"/>
                  <a:miter/>
                </a:ln>
              </p:spPr>
              <p:txBody>
                <a:bodyPr rtlCol="0" anchor="ctr"/>
                <a:lstStyle/>
                <a:p>
                  <a:endParaRPr lang="zh-CN" altLang="en-US"/>
                </a:p>
              </p:txBody>
            </p:sp>
            <p:sp>
              <p:nvSpPr>
                <p:cNvPr id="88" name="任意多边形: 形状 87">
                  <a:extLst>
                    <a:ext uri="{FF2B5EF4-FFF2-40B4-BE49-F238E27FC236}">
                      <a16:creationId xmlns:a16="http://schemas.microsoft.com/office/drawing/2014/main" id="{EFFC7220-0481-188A-3F6E-563020A2D1BF}"/>
                    </a:ext>
                  </a:extLst>
                </p:cNvPr>
                <p:cNvSpPr/>
                <p:nvPr/>
              </p:nvSpPr>
              <p:spPr>
                <a:xfrm>
                  <a:off x="2416801" y="2096228"/>
                  <a:ext cx="583940" cy="1014279"/>
                </a:xfrm>
                <a:custGeom>
                  <a:avLst/>
                  <a:gdLst>
                    <a:gd name="connsiteX0" fmla="*/ 388678 w 583940"/>
                    <a:gd name="connsiteY0" fmla="*/ 49183 h 1014279"/>
                    <a:gd name="connsiteX1" fmla="*/ 303486 w 583940"/>
                    <a:gd name="connsiteY1" fmla="*/ 2825 h 1014279"/>
                    <a:gd name="connsiteX2" fmla="*/ 288665 w 583940"/>
                    <a:gd name="connsiteY2" fmla="*/ 9178 h 1014279"/>
                    <a:gd name="connsiteX3" fmla="*/ 224562 w 583940"/>
                    <a:gd name="connsiteY3" fmla="*/ 46230 h 1014279"/>
                    <a:gd name="connsiteX4" fmla="*/ 191891 w 583940"/>
                    <a:gd name="connsiteY4" fmla="*/ 90902 h 1014279"/>
                    <a:gd name="connsiteX5" fmla="*/ 724 w 583940"/>
                    <a:gd name="connsiteY5" fmla="*/ 961297 h 1014279"/>
                    <a:gd name="connsiteX6" fmla="*/ 17774 w 583940"/>
                    <a:gd name="connsiteY6" fmla="*/ 999397 h 1014279"/>
                    <a:gd name="connsiteX7" fmla="*/ 35300 w 583940"/>
                    <a:gd name="connsiteY7" fmla="*/ 1009493 h 1014279"/>
                    <a:gd name="connsiteX8" fmla="*/ 71019 w 583940"/>
                    <a:gd name="connsiteY8" fmla="*/ 1009493 h 1014279"/>
                    <a:gd name="connsiteX9" fmla="*/ 148267 w 583940"/>
                    <a:gd name="connsiteY9" fmla="*/ 964916 h 1014279"/>
                    <a:gd name="connsiteX10" fmla="*/ 173603 w 583940"/>
                    <a:gd name="connsiteY10" fmla="*/ 937770 h 1014279"/>
                    <a:gd name="connsiteX11" fmla="*/ 187795 w 583940"/>
                    <a:gd name="connsiteY11" fmla="*/ 901575 h 1014279"/>
                    <a:gd name="connsiteX12" fmla="*/ 218847 w 583940"/>
                    <a:gd name="connsiteY12" fmla="*/ 742889 h 1014279"/>
                    <a:gd name="connsiteX13" fmla="*/ 375057 w 583940"/>
                    <a:gd name="connsiteY13" fmla="*/ 652687 h 1014279"/>
                    <a:gd name="connsiteX14" fmla="*/ 391249 w 583940"/>
                    <a:gd name="connsiteY14" fmla="*/ 717171 h 1014279"/>
                    <a:gd name="connsiteX15" fmla="*/ 406013 w 583940"/>
                    <a:gd name="connsiteY15" fmla="*/ 737745 h 1014279"/>
                    <a:gd name="connsiteX16" fmla="*/ 464020 w 583940"/>
                    <a:gd name="connsiteY16" fmla="*/ 771273 h 1014279"/>
                    <a:gd name="connsiteX17" fmla="*/ 489643 w 583940"/>
                    <a:gd name="connsiteY17" fmla="*/ 767844 h 1014279"/>
                    <a:gd name="connsiteX18" fmla="*/ 583940 w 583940"/>
                    <a:gd name="connsiteY18" fmla="*/ 713361 h 1014279"/>
                    <a:gd name="connsiteX19" fmla="*/ 261709 w 583940"/>
                    <a:gd name="connsiteY19" fmla="*/ 523814 h 1014279"/>
                    <a:gd name="connsiteX20" fmla="*/ 295142 w 583940"/>
                    <a:gd name="connsiteY20" fmla="*/ 351697 h 1014279"/>
                    <a:gd name="connsiteX21" fmla="*/ 297142 w 583940"/>
                    <a:gd name="connsiteY21" fmla="*/ 342172 h 1014279"/>
                    <a:gd name="connsiteX22" fmla="*/ 332575 w 583940"/>
                    <a:gd name="connsiteY22" fmla="*/ 482856 h 101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83940" h="1014279">
                      <a:moveTo>
                        <a:pt x="388678" y="49183"/>
                      </a:moveTo>
                      <a:cubicBezTo>
                        <a:pt x="377952" y="12855"/>
                        <a:pt x="339814" y="-7900"/>
                        <a:pt x="303486" y="2825"/>
                      </a:cubicBezTo>
                      <a:cubicBezTo>
                        <a:pt x="298314" y="4349"/>
                        <a:pt x="293342" y="6482"/>
                        <a:pt x="288665" y="9178"/>
                      </a:cubicBezTo>
                      <a:lnTo>
                        <a:pt x="224562" y="46230"/>
                      </a:lnTo>
                      <a:cubicBezTo>
                        <a:pt x="207865" y="55850"/>
                        <a:pt x="195996" y="72071"/>
                        <a:pt x="191891" y="90902"/>
                      </a:cubicBezTo>
                      <a:lnTo>
                        <a:pt x="724" y="961297"/>
                      </a:lnTo>
                      <a:cubicBezTo>
                        <a:pt x="-2343" y="976337"/>
                        <a:pt x="4515" y="991663"/>
                        <a:pt x="17774" y="999397"/>
                      </a:cubicBezTo>
                      <a:lnTo>
                        <a:pt x="35300" y="1009493"/>
                      </a:lnTo>
                      <a:cubicBezTo>
                        <a:pt x="46349" y="1015875"/>
                        <a:pt x="59970" y="1015875"/>
                        <a:pt x="71019" y="1009493"/>
                      </a:cubicBezTo>
                      <a:lnTo>
                        <a:pt x="148267" y="964916"/>
                      </a:lnTo>
                      <a:cubicBezTo>
                        <a:pt x="159020" y="958335"/>
                        <a:pt x="167774" y="948952"/>
                        <a:pt x="173603" y="937770"/>
                      </a:cubicBezTo>
                      <a:cubicBezTo>
                        <a:pt x="180118" y="926483"/>
                        <a:pt x="184900" y="914281"/>
                        <a:pt x="187795" y="901575"/>
                      </a:cubicBezTo>
                      <a:lnTo>
                        <a:pt x="218847" y="742889"/>
                      </a:lnTo>
                      <a:lnTo>
                        <a:pt x="375057" y="652687"/>
                      </a:lnTo>
                      <a:lnTo>
                        <a:pt x="391249" y="717171"/>
                      </a:lnTo>
                      <a:cubicBezTo>
                        <a:pt x="393545" y="725582"/>
                        <a:pt x="398784" y="732878"/>
                        <a:pt x="406013" y="737745"/>
                      </a:cubicBezTo>
                      <a:cubicBezTo>
                        <a:pt x="412490" y="741555"/>
                        <a:pt x="457543" y="767368"/>
                        <a:pt x="464020" y="771273"/>
                      </a:cubicBezTo>
                      <a:cubicBezTo>
                        <a:pt x="472545" y="774921"/>
                        <a:pt x="482375" y="773607"/>
                        <a:pt x="489643" y="767844"/>
                      </a:cubicBezTo>
                      <a:lnTo>
                        <a:pt x="583940" y="713361"/>
                      </a:lnTo>
                      <a:close/>
                      <a:moveTo>
                        <a:pt x="261709" y="523814"/>
                      </a:moveTo>
                      <a:lnTo>
                        <a:pt x="295142" y="351697"/>
                      </a:lnTo>
                      <a:lnTo>
                        <a:pt x="297142" y="342172"/>
                      </a:lnTo>
                      <a:lnTo>
                        <a:pt x="332575" y="482856"/>
                      </a:lnTo>
                      <a:close/>
                    </a:path>
                  </a:pathLst>
                </a:custGeom>
                <a:solidFill>
                  <a:srgbClr val="E0E0E0"/>
                </a:solidFill>
                <a:ln w="9525" cap="flat">
                  <a:noFill/>
                  <a:prstDash val="solid"/>
                  <a:miter/>
                </a:ln>
              </p:spPr>
              <p:txBody>
                <a:bodyPr rtlCol="0" anchor="ctr"/>
                <a:lstStyle/>
                <a:p>
                  <a:endParaRPr lang="zh-CN" altLang="en-US"/>
                </a:p>
              </p:txBody>
            </p:sp>
            <p:sp>
              <p:nvSpPr>
                <p:cNvPr id="89" name="任意多边形: 形状 88">
                  <a:extLst>
                    <a:ext uri="{FF2B5EF4-FFF2-40B4-BE49-F238E27FC236}">
                      <a16:creationId xmlns:a16="http://schemas.microsoft.com/office/drawing/2014/main" id="{90D376C8-353C-3EB3-2D18-6874A297C7FE}"/>
                    </a:ext>
                  </a:extLst>
                </p:cNvPr>
                <p:cNvSpPr/>
                <p:nvPr/>
              </p:nvSpPr>
              <p:spPr>
                <a:xfrm>
                  <a:off x="2791953" y="2723959"/>
                  <a:ext cx="88106" cy="143065"/>
                </a:xfrm>
                <a:custGeom>
                  <a:avLst/>
                  <a:gdLst>
                    <a:gd name="connsiteX0" fmla="*/ 88106 w 88106"/>
                    <a:gd name="connsiteY0" fmla="*/ 143066 h 143065"/>
                    <a:gd name="connsiteX1" fmla="*/ 30956 w 88106"/>
                    <a:gd name="connsiteY1" fmla="*/ 110014 h 143065"/>
                    <a:gd name="connsiteX2" fmla="*/ 16192 w 88106"/>
                    <a:gd name="connsiteY2" fmla="*/ 89440 h 143065"/>
                    <a:gd name="connsiteX3" fmla="*/ 0 w 88106"/>
                    <a:gd name="connsiteY3" fmla="*/ 24956 h 143065"/>
                    <a:gd name="connsiteX4" fmla="*/ 43243 w 88106"/>
                    <a:gd name="connsiteY4" fmla="*/ 0 h 143065"/>
                    <a:gd name="connsiteX5" fmla="*/ 74200 w 88106"/>
                    <a:gd name="connsiteY5" fmla="*/ 122873 h 143065"/>
                    <a:gd name="connsiteX6" fmla="*/ 88106 w 88106"/>
                    <a:gd name="connsiteY6" fmla="*/ 143066 h 143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8106" h="143065">
                      <a:moveTo>
                        <a:pt x="88106" y="143066"/>
                      </a:moveTo>
                      <a:cubicBezTo>
                        <a:pt x="79629" y="138017"/>
                        <a:pt x="37147" y="113729"/>
                        <a:pt x="30956" y="110014"/>
                      </a:cubicBezTo>
                      <a:cubicBezTo>
                        <a:pt x="23727" y="105146"/>
                        <a:pt x="18488" y="97850"/>
                        <a:pt x="16192" y="89440"/>
                      </a:cubicBezTo>
                      <a:lnTo>
                        <a:pt x="0" y="24956"/>
                      </a:lnTo>
                      <a:lnTo>
                        <a:pt x="43243" y="0"/>
                      </a:lnTo>
                      <a:lnTo>
                        <a:pt x="74200" y="122873"/>
                      </a:lnTo>
                      <a:cubicBezTo>
                        <a:pt x="76486" y="130950"/>
                        <a:pt x="81372" y="138055"/>
                        <a:pt x="88106" y="143066"/>
                      </a:cubicBezTo>
                      <a:close/>
                    </a:path>
                  </a:pathLst>
                </a:custGeom>
                <a:solidFill>
                  <a:srgbClr val="000000">
                    <a:alpha val="10000"/>
                  </a:srgbClr>
                </a:solidFill>
                <a:ln w="9525" cap="flat">
                  <a:noFill/>
                  <a:prstDash val="solid"/>
                  <a:miter/>
                </a:ln>
              </p:spPr>
              <p:txBody>
                <a:bodyPr rtlCol="0" anchor="ctr"/>
                <a:lstStyle/>
                <a:p>
                  <a:endParaRPr lang="zh-CN" altLang="en-US"/>
                </a:p>
              </p:txBody>
            </p:sp>
            <p:sp>
              <p:nvSpPr>
                <p:cNvPr id="90" name="任意多边形: 形状 89">
                  <a:extLst>
                    <a:ext uri="{FF2B5EF4-FFF2-40B4-BE49-F238E27FC236}">
                      <a16:creationId xmlns:a16="http://schemas.microsoft.com/office/drawing/2014/main" id="{B372AB37-1355-7CF1-63E0-032FFBE39E88}"/>
                    </a:ext>
                  </a:extLst>
                </p:cNvPr>
                <p:cNvSpPr/>
                <p:nvPr/>
              </p:nvSpPr>
              <p:spPr>
                <a:xfrm>
                  <a:off x="2713943" y="2321813"/>
                  <a:ext cx="93440" cy="290703"/>
                </a:xfrm>
                <a:custGeom>
                  <a:avLst/>
                  <a:gdLst>
                    <a:gd name="connsiteX0" fmla="*/ 93440 w 93440"/>
                    <a:gd name="connsiteY0" fmla="*/ 290703 h 290703"/>
                    <a:gd name="connsiteX1" fmla="*/ 35433 w 93440"/>
                    <a:gd name="connsiteY1" fmla="*/ 257175 h 290703"/>
                    <a:gd name="connsiteX2" fmla="*/ 0 w 93440"/>
                    <a:gd name="connsiteY2" fmla="*/ 116586 h 290703"/>
                    <a:gd name="connsiteX3" fmla="*/ 0 w 93440"/>
                    <a:gd name="connsiteY3" fmla="*/ 116586 h 290703"/>
                    <a:gd name="connsiteX4" fmla="*/ 0 w 93440"/>
                    <a:gd name="connsiteY4" fmla="*/ 116015 h 290703"/>
                    <a:gd name="connsiteX5" fmla="*/ 9525 w 93440"/>
                    <a:gd name="connsiteY5" fmla="*/ 69342 h 290703"/>
                    <a:gd name="connsiteX6" fmla="*/ 21050 w 93440"/>
                    <a:gd name="connsiteY6" fmla="*/ 0 h 290703"/>
                    <a:gd name="connsiteX7" fmla="*/ 33338 w 93440"/>
                    <a:gd name="connsiteY7" fmla="*/ 54769 h 290703"/>
                    <a:gd name="connsiteX8" fmla="*/ 44863 w 93440"/>
                    <a:gd name="connsiteY8" fmla="*/ 97727 h 290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440" h="290703">
                      <a:moveTo>
                        <a:pt x="93440" y="290703"/>
                      </a:moveTo>
                      <a:lnTo>
                        <a:pt x="35433" y="257175"/>
                      </a:lnTo>
                      <a:lnTo>
                        <a:pt x="0" y="116586"/>
                      </a:lnTo>
                      <a:lnTo>
                        <a:pt x="0" y="116586"/>
                      </a:lnTo>
                      <a:cubicBezTo>
                        <a:pt x="0" y="116586"/>
                        <a:pt x="0" y="116586"/>
                        <a:pt x="0" y="116015"/>
                      </a:cubicBezTo>
                      <a:cubicBezTo>
                        <a:pt x="3048" y="102299"/>
                        <a:pt x="6096" y="86678"/>
                        <a:pt x="9525" y="69342"/>
                      </a:cubicBezTo>
                      <a:cubicBezTo>
                        <a:pt x="13621" y="47720"/>
                        <a:pt x="17431" y="24670"/>
                        <a:pt x="21050" y="0"/>
                      </a:cubicBezTo>
                      <a:cubicBezTo>
                        <a:pt x="25175" y="19812"/>
                        <a:pt x="29270" y="38072"/>
                        <a:pt x="33338" y="54769"/>
                      </a:cubicBezTo>
                      <a:cubicBezTo>
                        <a:pt x="37433" y="71438"/>
                        <a:pt x="41243" y="85725"/>
                        <a:pt x="44863" y="97727"/>
                      </a:cubicBezTo>
                      <a:close/>
                    </a:path>
                  </a:pathLst>
                </a:custGeom>
                <a:solidFill>
                  <a:srgbClr val="000000">
                    <a:alpha val="10000"/>
                  </a:srgbClr>
                </a:solidFill>
                <a:ln w="9525" cap="flat">
                  <a:noFill/>
                  <a:prstDash val="solid"/>
                  <a:miter/>
                </a:ln>
              </p:spPr>
              <p:txBody>
                <a:bodyPr rtlCol="0" anchor="ctr"/>
                <a:lstStyle/>
                <a:p>
                  <a:endParaRPr lang="zh-CN" altLang="en-US"/>
                </a:p>
              </p:txBody>
            </p:sp>
            <p:sp>
              <p:nvSpPr>
                <p:cNvPr id="91" name="任意多边形: 形状 90">
                  <a:extLst>
                    <a:ext uri="{FF2B5EF4-FFF2-40B4-BE49-F238E27FC236}">
                      <a16:creationId xmlns:a16="http://schemas.microsoft.com/office/drawing/2014/main" id="{3E53AF06-34AE-6A23-8473-1738354C4055}"/>
                    </a:ext>
                  </a:extLst>
                </p:cNvPr>
                <p:cNvSpPr/>
                <p:nvPr/>
              </p:nvSpPr>
              <p:spPr>
                <a:xfrm>
                  <a:off x="2416801" y="2164937"/>
                  <a:ext cx="259328" cy="945761"/>
                </a:xfrm>
                <a:custGeom>
                  <a:avLst/>
                  <a:gdLst>
                    <a:gd name="connsiteX0" fmla="*/ 59779 w 259328"/>
                    <a:gd name="connsiteY0" fmla="*/ 921163 h 945761"/>
                    <a:gd name="connsiteX1" fmla="*/ 69990 w 259328"/>
                    <a:gd name="connsiteY1" fmla="*/ 937336 h 945761"/>
                    <a:gd name="connsiteX2" fmla="*/ 76639 w 259328"/>
                    <a:gd name="connsiteY2" fmla="*/ 937165 h 945761"/>
                    <a:gd name="connsiteX3" fmla="*/ 76639 w 259328"/>
                    <a:gd name="connsiteY3" fmla="*/ 937927 h 945761"/>
                    <a:gd name="connsiteX4" fmla="*/ 71209 w 259328"/>
                    <a:gd name="connsiteY4" fmla="*/ 940975 h 945761"/>
                    <a:gd name="connsiteX5" fmla="*/ 35491 w 259328"/>
                    <a:gd name="connsiteY5" fmla="*/ 940975 h 945761"/>
                    <a:gd name="connsiteX6" fmla="*/ 17774 w 259328"/>
                    <a:gd name="connsiteY6" fmla="*/ 930688 h 945761"/>
                    <a:gd name="connsiteX7" fmla="*/ 724 w 259328"/>
                    <a:gd name="connsiteY7" fmla="*/ 892588 h 945761"/>
                    <a:gd name="connsiteX8" fmla="*/ 191796 w 259328"/>
                    <a:gd name="connsiteY8" fmla="*/ 22574 h 945761"/>
                    <a:gd name="connsiteX9" fmla="*/ 201321 w 259328"/>
                    <a:gd name="connsiteY9" fmla="*/ 0 h 945761"/>
                    <a:gd name="connsiteX10" fmla="*/ 259328 w 259328"/>
                    <a:gd name="connsiteY10" fmla="*/ 33528 h 945761"/>
                    <a:gd name="connsiteX11" fmla="*/ 249803 w 259328"/>
                    <a:gd name="connsiteY11" fmla="*/ 56007 h 945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9328" h="945761">
                      <a:moveTo>
                        <a:pt x="59779" y="921163"/>
                      </a:moveTo>
                      <a:cubicBezTo>
                        <a:pt x="58132" y="928449"/>
                        <a:pt x="62703" y="935688"/>
                        <a:pt x="69990" y="937336"/>
                      </a:cubicBezTo>
                      <a:cubicBezTo>
                        <a:pt x="72181" y="937832"/>
                        <a:pt x="74467" y="937774"/>
                        <a:pt x="76639" y="937165"/>
                      </a:cubicBezTo>
                      <a:lnTo>
                        <a:pt x="76639" y="937927"/>
                      </a:lnTo>
                      <a:lnTo>
                        <a:pt x="71209" y="940975"/>
                      </a:lnTo>
                      <a:cubicBezTo>
                        <a:pt x="60160" y="947357"/>
                        <a:pt x="46540" y="947357"/>
                        <a:pt x="35491" y="940975"/>
                      </a:cubicBezTo>
                      <a:lnTo>
                        <a:pt x="17774" y="930688"/>
                      </a:lnTo>
                      <a:cubicBezTo>
                        <a:pt x="4515" y="922954"/>
                        <a:pt x="-2343" y="907628"/>
                        <a:pt x="724" y="892588"/>
                      </a:cubicBezTo>
                      <a:lnTo>
                        <a:pt x="191796" y="22574"/>
                      </a:lnTo>
                      <a:cubicBezTo>
                        <a:pt x="193549" y="14526"/>
                        <a:pt x="196777" y="6868"/>
                        <a:pt x="201321" y="0"/>
                      </a:cubicBezTo>
                      <a:lnTo>
                        <a:pt x="259328" y="33528"/>
                      </a:lnTo>
                      <a:cubicBezTo>
                        <a:pt x="254728" y="40338"/>
                        <a:pt x="251499" y="47968"/>
                        <a:pt x="249803" y="56007"/>
                      </a:cubicBezTo>
                      <a:close/>
                    </a:path>
                  </a:pathLst>
                </a:custGeom>
                <a:solidFill>
                  <a:srgbClr val="000000">
                    <a:alpha val="10000"/>
                  </a:srgbClr>
                </a:solidFill>
                <a:ln w="9525" cap="flat">
                  <a:noFill/>
                  <a:prstDash val="solid"/>
                  <a:miter/>
                </a:ln>
              </p:spPr>
              <p:txBody>
                <a:bodyPr rtlCol="0" anchor="ctr"/>
                <a:lstStyle/>
                <a:p>
                  <a:endParaRPr lang="zh-CN" altLang="en-US"/>
                </a:p>
              </p:txBody>
            </p:sp>
            <p:sp>
              <p:nvSpPr>
                <p:cNvPr id="92" name="任意多边形: 形状 91">
                  <a:extLst>
                    <a:ext uri="{FF2B5EF4-FFF2-40B4-BE49-F238E27FC236}">
                      <a16:creationId xmlns:a16="http://schemas.microsoft.com/office/drawing/2014/main" id="{83C2DC9E-4FD2-7410-9E1B-F39124C0993F}"/>
                    </a:ext>
                  </a:extLst>
                </p:cNvPr>
                <p:cNvSpPr/>
                <p:nvPr/>
              </p:nvSpPr>
              <p:spPr>
                <a:xfrm>
                  <a:off x="2475806" y="2135986"/>
                  <a:ext cx="525029" cy="966671"/>
                </a:xfrm>
                <a:custGeom>
                  <a:avLst/>
                  <a:gdLst>
                    <a:gd name="connsiteX0" fmla="*/ 525030 w 525029"/>
                    <a:gd name="connsiteY0" fmla="*/ 673889 h 966671"/>
                    <a:gd name="connsiteX1" fmla="*/ 430637 w 525029"/>
                    <a:gd name="connsiteY1" fmla="*/ 728372 h 966671"/>
                    <a:gd name="connsiteX2" fmla="*/ 405110 w 525029"/>
                    <a:gd name="connsiteY2" fmla="*/ 731801 h 966671"/>
                    <a:gd name="connsiteX3" fmla="*/ 390346 w 525029"/>
                    <a:gd name="connsiteY3" fmla="*/ 711227 h 966671"/>
                    <a:gd name="connsiteX4" fmla="*/ 359390 w 525029"/>
                    <a:gd name="connsiteY4" fmla="*/ 588164 h 966671"/>
                    <a:gd name="connsiteX5" fmla="*/ 159365 w 525029"/>
                    <a:gd name="connsiteY5" fmla="*/ 703321 h 966671"/>
                    <a:gd name="connsiteX6" fmla="*/ 128409 w 525029"/>
                    <a:gd name="connsiteY6" fmla="*/ 862008 h 966671"/>
                    <a:gd name="connsiteX7" fmla="*/ 114121 w 525029"/>
                    <a:gd name="connsiteY7" fmla="*/ 898298 h 966671"/>
                    <a:gd name="connsiteX8" fmla="*/ 88785 w 525029"/>
                    <a:gd name="connsiteY8" fmla="*/ 925349 h 966671"/>
                    <a:gd name="connsiteX9" fmla="*/ 20490 w 525029"/>
                    <a:gd name="connsiteY9" fmla="*/ 964878 h 966671"/>
                    <a:gd name="connsiteX10" fmla="*/ 1793 w 525029"/>
                    <a:gd name="connsiteY10" fmla="*/ 959725 h 966671"/>
                    <a:gd name="connsiteX11" fmla="*/ 298 w 525029"/>
                    <a:gd name="connsiteY11" fmla="*/ 950114 h 966671"/>
                    <a:gd name="connsiteX12" fmla="*/ 190321 w 525029"/>
                    <a:gd name="connsiteY12" fmla="*/ 84672 h 966671"/>
                    <a:gd name="connsiteX13" fmla="*/ 222992 w 525029"/>
                    <a:gd name="connsiteY13" fmla="*/ 40095 h 966671"/>
                    <a:gd name="connsiteX14" fmla="*/ 284619 w 525029"/>
                    <a:gd name="connsiteY14" fmla="*/ 4472 h 966671"/>
                    <a:gd name="connsiteX15" fmla="*/ 330282 w 525029"/>
                    <a:gd name="connsiteY15" fmla="*/ 16740 h 966671"/>
                    <a:gd name="connsiteX16" fmla="*/ 333387 w 525029"/>
                    <a:gd name="connsiteY16" fmla="*/ 23998 h 966671"/>
                    <a:gd name="connsiteX17" fmla="*/ 331577 w 525029"/>
                    <a:gd name="connsiteY17" fmla="*/ 476721 h 966671"/>
                    <a:gd name="connsiteX18" fmla="*/ 283000 w 525029"/>
                    <a:gd name="connsiteY18" fmla="*/ 283364 h 966671"/>
                    <a:gd name="connsiteX19" fmla="*/ 271474 w 525029"/>
                    <a:gd name="connsiteY19" fmla="*/ 240406 h 966671"/>
                    <a:gd name="connsiteX20" fmla="*/ 259187 w 525029"/>
                    <a:gd name="connsiteY20" fmla="*/ 185637 h 966671"/>
                    <a:gd name="connsiteX21" fmla="*/ 247757 w 525029"/>
                    <a:gd name="connsiteY21" fmla="*/ 254979 h 966671"/>
                    <a:gd name="connsiteX22" fmla="*/ 236136 w 525029"/>
                    <a:gd name="connsiteY22" fmla="*/ 311558 h 966671"/>
                    <a:gd name="connsiteX23" fmla="*/ 187940 w 525029"/>
                    <a:gd name="connsiteY23" fmla="*/ 559208 h 966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25029" h="966671">
                      <a:moveTo>
                        <a:pt x="525030" y="673889"/>
                      </a:moveTo>
                      <a:lnTo>
                        <a:pt x="430637" y="728372"/>
                      </a:lnTo>
                      <a:cubicBezTo>
                        <a:pt x="420064" y="734468"/>
                        <a:pt x="411587" y="735611"/>
                        <a:pt x="405110" y="731801"/>
                      </a:cubicBezTo>
                      <a:cubicBezTo>
                        <a:pt x="397890" y="726924"/>
                        <a:pt x="392651" y="719628"/>
                        <a:pt x="390346" y="711227"/>
                      </a:cubicBezTo>
                      <a:lnTo>
                        <a:pt x="359390" y="588164"/>
                      </a:lnTo>
                      <a:lnTo>
                        <a:pt x="159365" y="703321"/>
                      </a:lnTo>
                      <a:lnTo>
                        <a:pt x="128409" y="862008"/>
                      </a:lnTo>
                      <a:cubicBezTo>
                        <a:pt x="125428" y="874733"/>
                        <a:pt x="120608" y="886954"/>
                        <a:pt x="114121" y="898298"/>
                      </a:cubicBezTo>
                      <a:cubicBezTo>
                        <a:pt x="108321" y="909471"/>
                        <a:pt x="99558" y="918834"/>
                        <a:pt x="88785" y="925349"/>
                      </a:cubicBezTo>
                      <a:lnTo>
                        <a:pt x="20490" y="964878"/>
                      </a:lnTo>
                      <a:cubicBezTo>
                        <a:pt x="13899" y="968621"/>
                        <a:pt x="5527" y="966316"/>
                        <a:pt x="1793" y="959725"/>
                      </a:cubicBezTo>
                      <a:cubicBezTo>
                        <a:pt x="136" y="956810"/>
                        <a:pt x="-398" y="953391"/>
                        <a:pt x="298" y="950114"/>
                      </a:cubicBezTo>
                      <a:lnTo>
                        <a:pt x="190321" y="84672"/>
                      </a:lnTo>
                      <a:cubicBezTo>
                        <a:pt x="194455" y="65880"/>
                        <a:pt x="206314" y="49697"/>
                        <a:pt x="222992" y="40095"/>
                      </a:cubicBezTo>
                      <a:lnTo>
                        <a:pt x="284619" y="4472"/>
                      </a:lnTo>
                      <a:cubicBezTo>
                        <a:pt x="300621" y="-4748"/>
                        <a:pt x="321061" y="748"/>
                        <a:pt x="330282" y="16740"/>
                      </a:cubicBezTo>
                      <a:cubicBezTo>
                        <a:pt x="331596" y="19026"/>
                        <a:pt x="332644" y="21465"/>
                        <a:pt x="333387" y="23998"/>
                      </a:cubicBezTo>
                      <a:close/>
                      <a:moveTo>
                        <a:pt x="331577" y="476721"/>
                      </a:moveTo>
                      <a:lnTo>
                        <a:pt x="283000" y="283364"/>
                      </a:lnTo>
                      <a:cubicBezTo>
                        <a:pt x="279380" y="271458"/>
                        <a:pt x="275570" y="257075"/>
                        <a:pt x="271474" y="240406"/>
                      </a:cubicBezTo>
                      <a:cubicBezTo>
                        <a:pt x="267379" y="223737"/>
                        <a:pt x="263283" y="205450"/>
                        <a:pt x="259187" y="185637"/>
                      </a:cubicBezTo>
                      <a:cubicBezTo>
                        <a:pt x="255663" y="210307"/>
                        <a:pt x="251758" y="233262"/>
                        <a:pt x="247757" y="254979"/>
                      </a:cubicBezTo>
                      <a:cubicBezTo>
                        <a:pt x="243757" y="276696"/>
                        <a:pt x="239756" y="295365"/>
                        <a:pt x="236136" y="311558"/>
                      </a:cubicBezTo>
                      <a:lnTo>
                        <a:pt x="187940" y="559208"/>
                      </a:lnTo>
                      <a:close/>
                    </a:path>
                  </a:pathLst>
                </a:custGeom>
                <a:solidFill>
                  <a:schemeClr val="bg1"/>
                </a:solidFill>
                <a:ln w="9525" cap="flat">
                  <a:noFill/>
                  <a:prstDash val="solid"/>
                  <a:miter/>
                </a:ln>
              </p:spPr>
              <p:txBody>
                <a:bodyPr rtlCol="0" anchor="ctr"/>
                <a:lstStyle/>
                <a:p>
                  <a:endParaRPr lang="zh-CN" altLang="en-US"/>
                </a:p>
              </p:txBody>
            </p:sp>
            <p:sp>
              <p:nvSpPr>
                <p:cNvPr id="93" name="任意多边形: 形状 92">
                  <a:extLst>
                    <a:ext uri="{FF2B5EF4-FFF2-40B4-BE49-F238E27FC236}">
                      <a16:creationId xmlns:a16="http://schemas.microsoft.com/office/drawing/2014/main" id="{46863F26-B977-1F5C-D61B-690D4544860F}"/>
                    </a:ext>
                  </a:extLst>
                </p:cNvPr>
                <p:cNvSpPr/>
                <p:nvPr/>
              </p:nvSpPr>
              <p:spPr>
                <a:xfrm>
                  <a:off x="2952352" y="1763530"/>
                  <a:ext cx="632842" cy="931383"/>
                </a:xfrm>
                <a:custGeom>
                  <a:avLst/>
                  <a:gdLst>
                    <a:gd name="connsiteX0" fmla="*/ 499969 w 632842"/>
                    <a:gd name="connsiteY0" fmla="*/ 712970 h 931383"/>
                    <a:gd name="connsiteX1" fmla="*/ 543689 w 632842"/>
                    <a:gd name="connsiteY1" fmla="*/ 624006 h 931383"/>
                    <a:gd name="connsiteX2" fmla="*/ 576074 w 632842"/>
                    <a:gd name="connsiteY2" fmla="*/ 527042 h 931383"/>
                    <a:gd name="connsiteX3" fmla="*/ 596076 w 632842"/>
                    <a:gd name="connsiteY3" fmla="*/ 425696 h 931383"/>
                    <a:gd name="connsiteX4" fmla="*/ 603125 w 632842"/>
                    <a:gd name="connsiteY4" fmla="*/ 321587 h 931383"/>
                    <a:gd name="connsiteX5" fmla="*/ 583694 w 632842"/>
                    <a:gd name="connsiteY5" fmla="*/ 170045 h 931383"/>
                    <a:gd name="connsiteX6" fmla="*/ 528449 w 632842"/>
                    <a:gd name="connsiteY6" fmla="*/ 71175 h 931383"/>
                    <a:gd name="connsiteX7" fmla="*/ 500826 w 632842"/>
                    <a:gd name="connsiteY7" fmla="*/ 50792 h 931383"/>
                    <a:gd name="connsiteX8" fmla="*/ 443676 w 632842"/>
                    <a:gd name="connsiteY8" fmla="*/ 17645 h 931383"/>
                    <a:gd name="connsiteX9" fmla="*/ 384335 w 632842"/>
                    <a:gd name="connsiteY9" fmla="*/ 214 h 931383"/>
                    <a:gd name="connsiteX10" fmla="*/ 272893 w 632842"/>
                    <a:gd name="connsiteY10" fmla="*/ 32694 h 931383"/>
                    <a:gd name="connsiteX11" fmla="*/ 161260 w 632842"/>
                    <a:gd name="connsiteY11" fmla="*/ 128706 h 931383"/>
                    <a:gd name="connsiteX12" fmla="*/ 75154 w 632842"/>
                    <a:gd name="connsiteY12" fmla="*/ 265295 h 931383"/>
                    <a:gd name="connsiteX13" fmla="*/ 97 w 632842"/>
                    <a:gd name="connsiteY13" fmla="*/ 602480 h 931383"/>
                    <a:gd name="connsiteX14" fmla="*/ 19718 w 632842"/>
                    <a:gd name="connsiteY14" fmla="*/ 754213 h 931383"/>
                    <a:gd name="connsiteX15" fmla="*/ 75154 w 632842"/>
                    <a:gd name="connsiteY15" fmla="*/ 853273 h 931383"/>
                    <a:gd name="connsiteX16" fmla="*/ 102872 w 632842"/>
                    <a:gd name="connsiteY16" fmla="*/ 874228 h 931383"/>
                    <a:gd name="connsiteX17" fmla="*/ 159355 w 632842"/>
                    <a:gd name="connsiteY17" fmla="*/ 906899 h 931383"/>
                    <a:gd name="connsiteX18" fmla="*/ 219458 w 632842"/>
                    <a:gd name="connsiteY18" fmla="*/ 924329 h 931383"/>
                    <a:gd name="connsiteX19" fmla="*/ 331091 w 632842"/>
                    <a:gd name="connsiteY19" fmla="*/ 891468 h 931383"/>
                    <a:gd name="connsiteX20" fmla="*/ 380525 w 632842"/>
                    <a:gd name="connsiteY20" fmla="*/ 857178 h 931383"/>
                    <a:gd name="connsiteX21" fmla="*/ 404147 w 632842"/>
                    <a:gd name="connsiteY21" fmla="*/ 884324 h 931383"/>
                    <a:gd name="connsiteX22" fmla="*/ 415006 w 632842"/>
                    <a:gd name="connsiteY22" fmla="*/ 892802 h 931383"/>
                    <a:gd name="connsiteX23" fmla="*/ 472727 w 632842"/>
                    <a:gd name="connsiteY23" fmla="*/ 926139 h 931383"/>
                    <a:gd name="connsiteX24" fmla="*/ 493968 w 632842"/>
                    <a:gd name="connsiteY24" fmla="*/ 931283 h 931383"/>
                    <a:gd name="connsiteX25" fmla="*/ 532735 w 632842"/>
                    <a:gd name="connsiteY25" fmla="*/ 917471 h 931383"/>
                    <a:gd name="connsiteX26" fmla="*/ 632842 w 632842"/>
                    <a:gd name="connsiteY26" fmla="*/ 859750 h 931383"/>
                    <a:gd name="connsiteX27" fmla="*/ 410624 w 632842"/>
                    <a:gd name="connsiteY27" fmla="*/ 473892 h 931383"/>
                    <a:gd name="connsiteX28" fmla="*/ 381573 w 632842"/>
                    <a:gd name="connsiteY28" fmla="*/ 571809 h 931383"/>
                    <a:gd name="connsiteX29" fmla="*/ 335377 w 632842"/>
                    <a:gd name="connsiteY29" fmla="*/ 649247 h 931383"/>
                    <a:gd name="connsiteX30" fmla="*/ 273083 w 632842"/>
                    <a:gd name="connsiteY30" fmla="*/ 702683 h 931383"/>
                    <a:gd name="connsiteX31" fmla="*/ 214790 w 632842"/>
                    <a:gd name="connsiteY31" fmla="*/ 721733 h 931383"/>
                    <a:gd name="connsiteX32" fmla="*/ 192788 w 632842"/>
                    <a:gd name="connsiteY32" fmla="*/ 666773 h 931383"/>
                    <a:gd name="connsiteX33" fmla="*/ 182691 w 632842"/>
                    <a:gd name="connsiteY33" fmla="*/ 564284 h 931383"/>
                    <a:gd name="connsiteX34" fmla="*/ 192788 w 632842"/>
                    <a:gd name="connsiteY34" fmla="*/ 450556 h 931383"/>
                    <a:gd name="connsiteX35" fmla="*/ 221363 w 632842"/>
                    <a:gd name="connsiteY35" fmla="*/ 352639 h 931383"/>
                    <a:gd name="connsiteX36" fmla="*/ 267845 w 632842"/>
                    <a:gd name="connsiteY36" fmla="*/ 274820 h 931383"/>
                    <a:gd name="connsiteX37" fmla="*/ 330710 w 632842"/>
                    <a:gd name="connsiteY37" fmla="*/ 220718 h 931383"/>
                    <a:gd name="connsiteX38" fmla="*/ 387860 w 632842"/>
                    <a:gd name="connsiteY38" fmla="*/ 202430 h 931383"/>
                    <a:gd name="connsiteX39" fmla="*/ 410148 w 632842"/>
                    <a:gd name="connsiteY39" fmla="*/ 257865 h 931383"/>
                    <a:gd name="connsiteX40" fmla="*/ 420721 w 632842"/>
                    <a:gd name="connsiteY40" fmla="*/ 360545 h 931383"/>
                    <a:gd name="connsiteX41" fmla="*/ 410624 w 632842"/>
                    <a:gd name="connsiteY41" fmla="*/ 474273 h 931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632842" h="931383">
                      <a:moveTo>
                        <a:pt x="499969" y="712970"/>
                      </a:moveTo>
                      <a:cubicBezTo>
                        <a:pt x="516600" y="684376"/>
                        <a:pt x="531211" y="654648"/>
                        <a:pt x="543689" y="624006"/>
                      </a:cubicBezTo>
                      <a:cubicBezTo>
                        <a:pt x="556576" y="592421"/>
                        <a:pt x="567387" y="560027"/>
                        <a:pt x="576074" y="527042"/>
                      </a:cubicBezTo>
                      <a:cubicBezTo>
                        <a:pt x="584837" y="493704"/>
                        <a:pt x="591514" y="459862"/>
                        <a:pt x="596076" y="425696"/>
                      </a:cubicBezTo>
                      <a:cubicBezTo>
                        <a:pt x="600753" y="391187"/>
                        <a:pt x="603106" y="356411"/>
                        <a:pt x="603125" y="321587"/>
                      </a:cubicBezTo>
                      <a:cubicBezTo>
                        <a:pt x="604144" y="270390"/>
                        <a:pt x="597591" y="219328"/>
                        <a:pt x="583694" y="170045"/>
                      </a:cubicBezTo>
                      <a:cubicBezTo>
                        <a:pt x="573778" y="133009"/>
                        <a:pt x="554795" y="99029"/>
                        <a:pt x="528449" y="71175"/>
                      </a:cubicBezTo>
                      <a:cubicBezTo>
                        <a:pt x="520152" y="63227"/>
                        <a:pt x="510865" y="56377"/>
                        <a:pt x="500826" y="50792"/>
                      </a:cubicBezTo>
                      <a:lnTo>
                        <a:pt x="443676" y="17645"/>
                      </a:lnTo>
                      <a:cubicBezTo>
                        <a:pt x="425579" y="7156"/>
                        <a:pt x="405224" y="1178"/>
                        <a:pt x="384335" y="214"/>
                      </a:cubicBezTo>
                      <a:cubicBezTo>
                        <a:pt x="350807" y="-1691"/>
                        <a:pt x="313660" y="9136"/>
                        <a:pt x="272893" y="32694"/>
                      </a:cubicBezTo>
                      <a:cubicBezTo>
                        <a:pt x="230230" y="57748"/>
                        <a:pt x="192416" y="90270"/>
                        <a:pt x="161260" y="128706"/>
                      </a:cubicBezTo>
                      <a:cubicBezTo>
                        <a:pt x="126903" y="170413"/>
                        <a:pt x="97966" y="216308"/>
                        <a:pt x="75154" y="265295"/>
                      </a:cubicBezTo>
                      <a:cubicBezTo>
                        <a:pt x="26062" y="370946"/>
                        <a:pt x="449" y="485979"/>
                        <a:pt x="97" y="602480"/>
                      </a:cubicBezTo>
                      <a:cubicBezTo>
                        <a:pt x="-894" y="653753"/>
                        <a:pt x="5726" y="704883"/>
                        <a:pt x="19718" y="754213"/>
                      </a:cubicBezTo>
                      <a:cubicBezTo>
                        <a:pt x="29605" y="791360"/>
                        <a:pt x="48665" y="825422"/>
                        <a:pt x="75154" y="853273"/>
                      </a:cubicBezTo>
                      <a:cubicBezTo>
                        <a:pt x="83412" y="861464"/>
                        <a:pt x="92737" y="868513"/>
                        <a:pt x="102872" y="874228"/>
                      </a:cubicBezTo>
                      <a:cubicBezTo>
                        <a:pt x="112397" y="879562"/>
                        <a:pt x="150020" y="901469"/>
                        <a:pt x="159355" y="906899"/>
                      </a:cubicBezTo>
                      <a:cubicBezTo>
                        <a:pt x="177681" y="917500"/>
                        <a:pt x="198303" y="923482"/>
                        <a:pt x="219458" y="924329"/>
                      </a:cubicBezTo>
                      <a:cubicBezTo>
                        <a:pt x="252986" y="925977"/>
                        <a:pt x="290200" y="915023"/>
                        <a:pt x="331091" y="891468"/>
                      </a:cubicBezTo>
                      <a:cubicBezTo>
                        <a:pt x="348493" y="881419"/>
                        <a:pt x="365019" y="869951"/>
                        <a:pt x="380525" y="857178"/>
                      </a:cubicBezTo>
                      <a:lnTo>
                        <a:pt x="404147" y="884324"/>
                      </a:lnTo>
                      <a:cubicBezTo>
                        <a:pt x="407367" y="887630"/>
                        <a:pt x="411024" y="890477"/>
                        <a:pt x="415006" y="892802"/>
                      </a:cubicBezTo>
                      <a:cubicBezTo>
                        <a:pt x="421673" y="896707"/>
                        <a:pt x="469108" y="923948"/>
                        <a:pt x="472727" y="926139"/>
                      </a:cubicBezTo>
                      <a:cubicBezTo>
                        <a:pt x="479090" y="930044"/>
                        <a:pt x="486520" y="931845"/>
                        <a:pt x="493968" y="931283"/>
                      </a:cubicBezTo>
                      <a:cubicBezTo>
                        <a:pt x="507760" y="929635"/>
                        <a:pt x="521009" y="924920"/>
                        <a:pt x="532735" y="917471"/>
                      </a:cubicBezTo>
                      <a:lnTo>
                        <a:pt x="632842" y="859750"/>
                      </a:lnTo>
                      <a:close/>
                      <a:moveTo>
                        <a:pt x="410624" y="473892"/>
                      </a:moveTo>
                      <a:cubicBezTo>
                        <a:pt x="404557" y="507496"/>
                        <a:pt x="394813" y="540329"/>
                        <a:pt x="381573" y="571809"/>
                      </a:cubicBezTo>
                      <a:cubicBezTo>
                        <a:pt x="369962" y="599698"/>
                        <a:pt x="354408" y="625778"/>
                        <a:pt x="335377" y="649247"/>
                      </a:cubicBezTo>
                      <a:cubicBezTo>
                        <a:pt x="317994" y="670660"/>
                        <a:pt x="296896" y="688767"/>
                        <a:pt x="273083" y="702683"/>
                      </a:cubicBezTo>
                      <a:cubicBezTo>
                        <a:pt x="255633" y="713989"/>
                        <a:pt x="235545" y="720552"/>
                        <a:pt x="214790" y="721733"/>
                      </a:cubicBezTo>
                      <a:cubicBezTo>
                        <a:pt x="204351" y="704816"/>
                        <a:pt x="196912" y="686223"/>
                        <a:pt x="192788" y="666773"/>
                      </a:cubicBezTo>
                      <a:cubicBezTo>
                        <a:pt x="185463" y="633122"/>
                        <a:pt x="182072" y="598727"/>
                        <a:pt x="182691" y="564284"/>
                      </a:cubicBezTo>
                      <a:cubicBezTo>
                        <a:pt x="182510" y="526146"/>
                        <a:pt x="185892" y="488065"/>
                        <a:pt x="192788" y="450556"/>
                      </a:cubicBezTo>
                      <a:cubicBezTo>
                        <a:pt x="198703" y="416971"/>
                        <a:pt x="208285" y="384138"/>
                        <a:pt x="221363" y="352639"/>
                      </a:cubicBezTo>
                      <a:cubicBezTo>
                        <a:pt x="233078" y="324626"/>
                        <a:pt x="248737" y="298422"/>
                        <a:pt x="267845" y="274820"/>
                      </a:cubicBezTo>
                      <a:cubicBezTo>
                        <a:pt x="285342" y="253122"/>
                        <a:pt x="306640" y="234785"/>
                        <a:pt x="330710" y="220718"/>
                      </a:cubicBezTo>
                      <a:cubicBezTo>
                        <a:pt x="347845" y="209760"/>
                        <a:pt x="367543" y="203457"/>
                        <a:pt x="387860" y="202430"/>
                      </a:cubicBezTo>
                      <a:cubicBezTo>
                        <a:pt x="398413" y="219494"/>
                        <a:pt x="405948" y="238244"/>
                        <a:pt x="410148" y="257865"/>
                      </a:cubicBezTo>
                      <a:cubicBezTo>
                        <a:pt x="417616" y="291574"/>
                        <a:pt x="421168" y="326026"/>
                        <a:pt x="420721" y="360545"/>
                      </a:cubicBezTo>
                      <a:cubicBezTo>
                        <a:pt x="420835" y="398683"/>
                        <a:pt x="417454" y="436754"/>
                        <a:pt x="410624" y="474273"/>
                      </a:cubicBezTo>
                      <a:close/>
                    </a:path>
                  </a:pathLst>
                </a:custGeom>
                <a:solidFill>
                  <a:srgbClr val="E0E0E0"/>
                </a:solidFill>
                <a:ln w="9525" cap="flat">
                  <a:noFill/>
                  <a:prstDash val="solid"/>
                  <a:miter/>
                </a:ln>
              </p:spPr>
              <p:txBody>
                <a:bodyPr rtlCol="0" anchor="ctr"/>
                <a:lstStyle/>
                <a:p>
                  <a:endParaRPr lang="zh-CN" altLang="en-US"/>
                </a:p>
              </p:txBody>
            </p:sp>
            <p:sp>
              <p:nvSpPr>
                <p:cNvPr id="94" name="任意多边形: 形状 93">
                  <a:extLst>
                    <a:ext uri="{FF2B5EF4-FFF2-40B4-BE49-F238E27FC236}">
                      <a16:creationId xmlns:a16="http://schemas.microsoft.com/office/drawing/2014/main" id="{4CB4D5E5-08B4-2C31-95BF-068A23FB7A68}"/>
                    </a:ext>
                  </a:extLst>
                </p:cNvPr>
                <p:cNvSpPr/>
                <p:nvPr/>
              </p:nvSpPr>
              <p:spPr>
                <a:xfrm>
                  <a:off x="2952352" y="2040540"/>
                  <a:ext cx="156973" cy="628840"/>
                </a:xfrm>
                <a:custGeom>
                  <a:avLst/>
                  <a:gdLst>
                    <a:gd name="connsiteX0" fmla="*/ 156974 w 156973"/>
                    <a:gd name="connsiteY0" fmla="*/ 628840 h 628840"/>
                    <a:gd name="connsiteX1" fmla="*/ 102872 w 156973"/>
                    <a:gd name="connsiteY1" fmla="*/ 597599 h 628840"/>
                    <a:gd name="connsiteX2" fmla="*/ 75154 w 156973"/>
                    <a:gd name="connsiteY2" fmla="*/ 576644 h 628840"/>
                    <a:gd name="connsiteX3" fmla="*/ 19718 w 156973"/>
                    <a:gd name="connsiteY3" fmla="*/ 477583 h 628840"/>
                    <a:gd name="connsiteX4" fmla="*/ 97 w 156973"/>
                    <a:gd name="connsiteY4" fmla="*/ 325850 h 628840"/>
                    <a:gd name="connsiteX5" fmla="*/ 19718 w 156973"/>
                    <a:gd name="connsiteY5" fmla="*/ 151543 h 628840"/>
                    <a:gd name="connsiteX6" fmla="*/ 70010 w 156973"/>
                    <a:gd name="connsiteY6" fmla="*/ 0 h 628840"/>
                    <a:gd name="connsiteX7" fmla="*/ 128018 w 156973"/>
                    <a:gd name="connsiteY7" fmla="*/ 33528 h 628840"/>
                    <a:gd name="connsiteX8" fmla="*/ 58104 w 156973"/>
                    <a:gd name="connsiteY8" fmla="*/ 359759 h 628840"/>
                    <a:gd name="connsiteX9" fmla="*/ 77726 w 156973"/>
                    <a:gd name="connsiteY9" fmla="*/ 511397 h 628840"/>
                    <a:gd name="connsiteX10" fmla="*/ 133161 w 156973"/>
                    <a:gd name="connsiteY10" fmla="*/ 610553 h 628840"/>
                    <a:gd name="connsiteX11" fmla="*/ 156974 w 156973"/>
                    <a:gd name="connsiteY11" fmla="*/ 628840 h 628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6973" h="628840">
                      <a:moveTo>
                        <a:pt x="156974" y="628840"/>
                      </a:moveTo>
                      <a:cubicBezTo>
                        <a:pt x="144877" y="621887"/>
                        <a:pt x="111635" y="602552"/>
                        <a:pt x="102872" y="597599"/>
                      </a:cubicBezTo>
                      <a:cubicBezTo>
                        <a:pt x="92737" y="591883"/>
                        <a:pt x="83412" y="584835"/>
                        <a:pt x="75154" y="576644"/>
                      </a:cubicBezTo>
                      <a:cubicBezTo>
                        <a:pt x="48665" y="548792"/>
                        <a:pt x="29605" y="514731"/>
                        <a:pt x="19718" y="477583"/>
                      </a:cubicBezTo>
                      <a:cubicBezTo>
                        <a:pt x="5726" y="428253"/>
                        <a:pt x="-894" y="377123"/>
                        <a:pt x="97" y="325850"/>
                      </a:cubicBezTo>
                      <a:cubicBezTo>
                        <a:pt x="97" y="267195"/>
                        <a:pt x="6679" y="208731"/>
                        <a:pt x="19718" y="151543"/>
                      </a:cubicBezTo>
                      <a:cubicBezTo>
                        <a:pt x="31339" y="99460"/>
                        <a:pt x="48189" y="48692"/>
                        <a:pt x="70010" y="0"/>
                      </a:cubicBezTo>
                      <a:lnTo>
                        <a:pt x="128018" y="33528"/>
                      </a:lnTo>
                      <a:cubicBezTo>
                        <a:pt x="82202" y="136198"/>
                        <a:pt x="58390" y="247326"/>
                        <a:pt x="58104" y="359759"/>
                      </a:cubicBezTo>
                      <a:cubicBezTo>
                        <a:pt x="57113" y="410994"/>
                        <a:pt x="63724" y="462096"/>
                        <a:pt x="77726" y="511397"/>
                      </a:cubicBezTo>
                      <a:cubicBezTo>
                        <a:pt x="87593" y="548573"/>
                        <a:pt x="106653" y="582673"/>
                        <a:pt x="133161" y="610553"/>
                      </a:cubicBezTo>
                      <a:cubicBezTo>
                        <a:pt x="140400" y="617506"/>
                        <a:pt x="148391" y="623640"/>
                        <a:pt x="156974" y="628840"/>
                      </a:cubicBezTo>
                      <a:close/>
                    </a:path>
                  </a:pathLst>
                </a:custGeom>
                <a:solidFill>
                  <a:srgbClr val="000000">
                    <a:alpha val="10000"/>
                  </a:srgbClr>
                </a:solidFill>
                <a:ln w="9525" cap="flat">
                  <a:noFill/>
                  <a:prstDash val="solid"/>
                  <a:miter/>
                </a:ln>
              </p:spPr>
              <p:txBody>
                <a:bodyPr rtlCol="0" anchor="ctr"/>
                <a:lstStyle/>
                <a:p>
                  <a:endParaRPr lang="zh-CN" altLang="en-US"/>
                </a:p>
              </p:txBody>
            </p:sp>
            <p:sp>
              <p:nvSpPr>
                <p:cNvPr id="95" name="任意多边形: 形状 94">
                  <a:extLst>
                    <a:ext uri="{FF2B5EF4-FFF2-40B4-BE49-F238E27FC236}">
                      <a16:creationId xmlns:a16="http://schemas.microsoft.com/office/drawing/2014/main" id="{F80534C9-624E-6F0A-C36C-69A0918971CD}"/>
                    </a:ext>
                  </a:extLst>
                </p:cNvPr>
                <p:cNvSpPr/>
                <p:nvPr/>
              </p:nvSpPr>
              <p:spPr>
                <a:xfrm>
                  <a:off x="3167143" y="1966436"/>
                  <a:ext cx="263995" cy="553212"/>
                </a:xfrm>
                <a:custGeom>
                  <a:avLst/>
                  <a:gdLst>
                    <a:gd name="connsiteX0" fmla="*/ 224790 w 263995"/>
                    <a:gd name="connsiteY0" fmla="*/ 24289 h 553212"/>
                    <a:gd name="connsiteX1" fmla="*/ 178594 w 263995"/>
                    <a:gd name="connsiteY1" fmla="*/ 0 h 553212"/>
                    <a:gd name="connsiteX2" fmla="*/ 173641 w 263995"/>
                    <a:gd name="connsiteY2" fmla="*/ 0 h 553212"/>
                    <a:gd name="connsiteX3" fmla="*/ 195834 w 263995"/>
                    <a:gd name="connsiteY3" fmla="*/ 55340 h 553212"/>
                    <a:gd name="connsiteX4" fmla="*/ 205930 w 263995"/>
                    <a:gd name="connsiteY4" fmla="*/ 157639 h 553212"/>
                    <a:gd name="connsiteX5" fmla="*/ 195834 w 263995"/>
                    <a:gd name="connsiteY5" fmla="*/ 271939 h 553212"/>
                    <a:gd name="connsiteX6" fmla="*/ 166783 w 263995"/>
                    <a:gd name="connsiteY6" fmla="*/ 369856 h 553212"/>
                    <a:gd name="connsiteX7" fmla="*/ 120587 w 263995"/>
                    <a:gd name="connsiteY7" fmla="*/ 447294 h 553212"/>
                    <a:gd name="connsiteX8" fmla="*/ 58293 w 263995"/>
                    <a:gd name="connsiteY8" fmla="*/ 500729 h 553212"/>
                    <a:gd name="connsiteX9" fmla="*/ 0 w 263995"/>
                    <a:gd name="connsiteY9" fmla="*/ 519779 h 553212"/>
                    <a:gd name="connsiteX10" fmla="*/ 6953 w 263995"/>
                    <a:gd name="connsiteY10" fmla="*/ 529304 h 553212"/>
                    <a:gd name="connsiteX11" fmla="*/ 53435 w 263995"/>
                    <a:gd name="connsiteY11" fmla="*/ 553212 h 553212"/>
                    <a:gd name="connsiteX12" fmla="*/ 116300 w 263995"/>
                    <a:gd name="connsiteY12" fmla="*/ 534162 h 553212"/>
                    <a:gd name="connsiteX13" fmla="*/ 178594 w 263995"/>
                    <a:gd name="connsiteY13" fmla="*/ 480727 h 553212"/>
                    <a:gd name="connsiteX14" fmla="*/ 224790 w 263995"/>
                    <a:gd name="connsiteY14" fmla="*/ 403288 h 553212"/>
                    <a:gd name="connsiteX15" fmla="*/ 253841 w 263995"/>
                    <a:gd name="connsiteY15" fmla="*/ 305276 h 553212"/>
                    <a:gd name="connsiteX16" fmla="*/ 263938 w 263995"/>
                    <a:gd name="connsiteY16" fmla="*/ 190976 h 553212"/>
                    <a:gd name="connsiteX17" fmla="*/ 253841 w 263995"/>
                    <a:gd name="connsiteY17" fmla="*/ 88964 h 553212"/>
                    <a:gd name="connsiteX18" fmla="*/ 224790 w 263995"/>
                    <a:gd name="connsiteY18" fmla="*/ 24289 h 553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63995" h="553212">
                      <a:moveTo>
                        <a:pt x="224790" y="24289"/>
                      </a:moveTo>
                      <a:cubicBezTo>
                        <a:pt x="213465" y="10091"/>
                        <a:pt x="196710" y="1282"/>
                        <a:pt x="178594" y="0"/>
                      </a:cubicBezTo>
                      <a:cubicBezTo>
                        <a:pt x="176975" y="0"/>
                        <a:pt x="175260" y="0"/>
                        <a:pt x="173641" y="0"/>
                      </a:cubicBezTo>
                      <a:cubicBezTo>
                        <a:pt x="184147" y="17044"/>
                        <a:pt x="191653" y="35757"/>
                        <a:pt x="195834" y="55340"/>
                      </a:cubicBezTo>
                      <a:cubicBezTo>
                        <a:pt x="203121" y="88935"/>
                        <a:pt x="206502" y="123263"/>
                        <a:pt x="205930" y="157639"/>
                      </a:cubicBezTo>
                      <a:cubicBezTo>
                        <a:pt x="206083" y="195967"/>
                        <a:pt x="202702" y="234229"/>
                        <a:pt x="195834" y="271939"/>
                      </a:cubicBezTo>
                      <a:cubicBezTo>
                        <a:pt x="189767" y="305543"/>
                        <a:pt x="180022" y="338376"/>
                        <a:pt x="166783" y="369856"/>
                      </a:cubicBezTo>
                      <a:cubicBezTo>
                        <a:pt x="155172" y="397745"/>
                        <a:pt x="139618" y="423824"/>
                        <a:pt x="120587" y="447294"/>
                      </a:cubicBezTo>
                      <a:cubicBezTo>
                        <a:pt x="103203" y="468706"/>
                        <a:pt x="82105" y="486813"/>
                        <a:pt x="58293" y="500729"/>
                      </a:cubicBezTo>
                      <a:cubicBezTo>
                        <a:pt x="40843" y="512035"/>
                        <a:pt x="20755" y="518598"/>
                        <a:pt x="0" y="519779"/>
                      </a:cubicBezTo>
                      <a:cubicBezTo>
                        <a:pt x="2076" y="523123"/>
                        <a:pt x="4401" y="526304"/>
                        <a:pt x="6953" y="529304"/>
                      </a:cubicBezTo>
                      <a:cubicBezTo>
                        <a:pt x="18259" y="543620"/>
                        <a:pt x="35214" y="552345"/>
                        <a:pt x="53435" y="553212"/>
                      </a:cubicBezTo>
                      <a:cubicBezTo>
                        <a:pt x="75800" y="553098"/>
                        <a:pt x="97641" y="546478"/>
                        <a:pt x="116300" y="534162"/>
                      </a:cubicBezTo>
                      <a:cubicBezTo>
                        <a:pt x="140113" y="520246"/>
                        <a:pt x="161211" y="502139"/>
                        <a:pt x="178594" y="480727"/>
                      </a:cubicBezTo>
                      <a:cubicBezTo>
                        <a:pt x="197587" y="457229"/>
                        <a:pt x="213141" y="431159"/>
                        <a:pt x="224790" y="403288"/>
                      </a:cubicBezTo>
                      <a:cubicBezTo>
                        <a:pt x="238049" y="371780"/>
                        <a:pt x="247783" y="338919"/>
                        <a:pt x="253841" y="305276"/>
                      </a:cubicBezTo>
                      <a:cubicBezTo>
                        <a:pt x="260709" y="267567"/>
                        <a:pt x="264090" y="229305"/>
                        <a:pt x="263938" y="190976"/>
                      </a:cubicBezTo>
                      <a:cubicBezTo>
                        <a:pt x="264490" y="156696"/>
                        <a:pt x="261099" y="122472"/>
                        <a:pt x="253841" y="88964"/>
                      </a:cubicBezTo>
                      <a:cubicBezTo>
                        <a:pt x="249298" y="65446"/>
                        <a:pt x="239354" y="43301"/>
                        <a:pt x="224790" y="24289"/>
                      </a:cubicBezTo>
                      <a:close/>
                    </a:path>
                  </a:pathLst>
                </a:custGeom>
                <a:solidFill>
                  <a:srgbClr val="000000">
                    <a:alpha val="10000"/>
                  </a:srgbClr>
                </a:solidFill>
                <a:ln w="9525" cap="flat">
                  <a:noFill/>
                  <a:prstDash val="solid"/>
                  <a:miter/>
                </a:ln>
              </p:spPr>
              <p:txBody>
                <a:bodyPr rtlCol="0" anchor="ctr"/>
                <a:lstStyle/>
                <a:p>
                  <a:endParaRPr lang="zh-CN" altLang="en-US"/>
                </a:p>
              </p:txBody>
            </p:sp>
            <p:sp>
              <p:nvSpPr>
                <p:cNvPr id="96" name="任意多边形: 形状 95">
                  <a:extLst>
                    <a:ext uri="{FF2B5EF4-FFF2-40B4-BE49-F238E27FC236}">
                      <a16:creationId xmlns:a16="http://schemas.microsoft.com/office/drawing/2014/main" id="{22D29218-374F-6062-CFFA-11BCD25E75A4}"/>
                    </a:ext>
                  </a:extLst>
                </p:cNvPr>
                <p:cNvSpPr/>
                <p:nvPr/>
              </p:nvSpPr>
              <p:spPr>
                <a:xfrm>
                  <a:off x="3332878" y="2606801"/>
                  <a:ext cx="91630" cy="82962"/>
                </a:xfrm>
                <a:custGeom>
                  <a:avLst/>
                  <a:gdLst>
                    <a:gd name="connsiteX0" fmla="*/ 16478 w 91630"/>
                    <a:gd name="connsiteY0" fmla="*/ 0 h 82962"/>
                    <a:gd name="connsiteX1" fmla="*/ 0 w 91630"/>
                    <a:gd name="connsiteY1" fmla="*/ 14288 h 82962"/>
                    <a:gd name="connsiteX2" fmla="*/ 23622 w 91630"/>
                    <a:gd name="connsiteY2" fmla="*/ 41434 h 82962"/>
                    <a:gd name="connsiteX3" fmla="*/ 34481 w 91630"/>
                    <a:gd name="connsiteY3" fmla="*/ 49911 h 82962"/>
                    <a:gd name="connsiteX4" fmla="*/ 91631 w 91630"/>
                    <a:gd name="connsiteY4" fmla="*/ 82963 h 82962"/>
                    <a:gd name="connsiteX5" fmla="*/ 81534 w 91630"/>
                    <a:gd name="connsiteY5" fmla="*/ 74867 h 82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630" h="82962">
                      <a:moveTo>
                        <a:pt x="16478" y="0"/>
                      </a:moveTo>
                      <a:cubicBezTo>
                        <a:pt x="11049" y="4953"/>
                        <a:pt x="5620" y="9525"/>
                        <a:pt x="0" y="14288"/>
                      </a:cubicBezTo>
                      <a:lnTo>
                        <a:pt x="23622" y="41434"/>
                      </a:lnTo>
                      <a:cubicBezTo>
                        <a:pt x="26842" y="44739"/>
                        <a:pt x="30499" y="47587"/>
                        <a:pt x="34481" y="49911"/>
                      </a:cubicBezTo>
                      <a:cubicBezTo>
                        <a:pt x="40958" y="53721"/>
                        <a:pt x="85630" y="79343"/>
                        <a:pt x="91631" y="82963"/>
                      </a:cubicBezTo>
                      <a:cubicBezTo>
                        <a:pt x="87935" y="80696"/>
                        <a:pt x="84544" y="77981"/>
                        <a:pt x="81534" y="74867"/>
                      </a:cubicBezTo>
                      <a:close/>
                    </a:path>
                  </a:pathLst>
                </a:custGeom>
                <a:solidFill>
                  <a:srgbClr val="000000">
                    <a:alpha val="10000"/>
                  </a:srgbClr>
                </a:solidFill>
                <a:ln w="9525" cap="flat">
                  <a:noFill/>
                  <a:prstDash val="solid"/>
                  <a:miter/>
                </a:ln>
              </p:spPr>
              <p:txBody>
                <a:bodyPr rtlCol="0" anchor="ctr"/>
                <a:lstStyle/>
                <a:p>
                  <a:endParaRPr lang="zh-CN" altLang="en-US"/>
                </a:p>
              </p:txBody>
            </p:sp>
            <p:sp>
              <p:nvSpPr>
                <p:cNvPr id="97" name="任意多边形: 形状 96">
                  <a:extLst>
                    <a:ext uri="{FF2B5EF4-FFF2-40B4-BE49-F238E27FC236}">
                      <a16:creationId xmlns:a16="http://schemas.microsoft.com/office/drawing/2014/main" id="{8ABF22B7-B688-4EB4-B3AE-3EEB312F0E03}"/>
                    </a:ext>
                  </a:extLst>
                </p:cNvPr>
                <p:cNvSpPr/>
                <p:nvPr/>
              </p:nvSpPr>
              <p:spPr>
                <a:xfrm>
                  <a:off x="3010375" y="1797521"/>
                  <a:ext cx="574820" cy="897721"/>
                </a:xfrm>
                <a:custGeom>
                  <a:avLst/>
                  <a:gdLst>
                    <a:gd name="connsiteX0" fmla="*/ 574820 w 574820"/>
                    <a:gd name="connsiteY0" fmla="*/ 826140 h 897721"/>
                    <a:gd name="connsiteX1" fmla="*/ 474713 w 574820"/>
                    <a:gd name="connsiteY1" fmla="*/ 883957 h 897721"/>
                    <a:gd name="connsiteX2" fmla="*/ 436041 w 574820"/>
                    <a:gd name="connsiteY2" fmla="*/ 897673 h 897721"/>
                    <a:gd name="connsiteX3" fmla="*/ 404132 w 574820"/>
                    <a:gd name="connsiteY3" fmla="*/ 884147 h 897721"/>
                    <a:gd name="connsiteX4" fmla="*/ 338981 w 574820"/>
                    <a:gd name="connsiteY4" fmla="*/ 809281 h 897721"/>
                    <a:gd name="connsiteX5" fmla="*/ 273068 w 574820"/>
                    <a:gd name="connsiteY5" fmla="*/ 857858 h 897721"/>
                    <a:gd name="connsiteX6" fmla="*/ 161435 w 574820"/>
                    <a:gd name="connsiteY6" fmla="*/ 890719 h 897721"/>
                    <a:gd name="connsiteX7" fmla="*/ 75139 w 574820"/>
                    <a:gd name="connsiteY7" fmla="*/ 853191 h 897721"/>
                    <a:gd name="connsiteX8" fmla="*/ 19703 w 574820"/>
                    <a:gd name="connsiteY8" fmla="*/ 754036 h 897721"/>
                    <a:gd name="connsiteX9" fmla="*/ 82 w 574820"/>
                    <a:gd name="connsiteY9" fmla="*/ 602779 h 897721"/>
                    <a:gd name="connsiteX10" fmla="*/ 75139 w 574820"/>
                    <a:gd name="connsiteY10" fmla="*/ 265594 h 897721"/>
                    <a:gd name="connsiteX11" fmla="*/ 161435 w 574820"/>
                    <a:gd name="connsiteY11" fmla="*/ 128719 h 897721"/>
                    <a:gd name="connsiteX12" fmla="*/ 273068 w 574820"/>
                    <a:gd name="connsiteY12" fmla="*/ 32707 h 897721"/>
                    <a:gd name="connsiteX13" fmla="*/ 384511 w 574820"/>
                    <a:gd name="connsiteY13" fmla="*/ 227 h 897721"/>
                    <a:gd name="connsiteX14" fmla="*/ 470236 w 574820"/>
                    <a:gd name="connsiteY14" fmla="*/ 38327 h 897721"/>
                    <a:gd name="connsiteX15" fmla="*/ 525481 w 574820"/>
                    <a:gd name="connsiteY15" fmla="*/ 137292 h 897721"/>
                    <a:gd name="connsiteX16" fmla="*/ 545102 w 574820"/>
                    <a:gd name="connsiteY16" fmla="*/ 288358 h 897721"/>
                    <a:gd name="connsiteX17" fmla="*/ 538149 w 574820"/>
                    <a:gd name="connsiteY17" fmla="*/ 392467 h 897721"/>
                    <a:gd name="connsiteX18" fmla="*/ 517956 w 574820"/>
                    <a:gd name="connsiteY18" fmla="*/ 494289 h 897721"/>
                    <a:gd name="connsiteX19" fmla="*/ 485476 w 574820"/>
                    <a:gd name="connsiteY19" fmla="*/ 591158 h 897721"/>
                    <a:gd name="connsiteX20" fmla="*/ 441756 w 574820"/>
                    <a:gd name="connsiteY20" fmla="*/ 680122 h 897721"/>
                    <a:gd name="connsiteX21" fmla="*/ 124669 w 574820"/>
                    <a:gd name="connsiteY21" fmla="*/ 530865 h 897721"/>
                    <a:gd name="connsiteX22" fmla="*/ 134765 w 574820"/>
                    <a:gd name="connsiteY22" fmla="*/ 633449 h 897721"/>
                    <a:gd name="connsiteX23" fmla="*/ 163340 w 574820"/>
                    <a:gd name="connsiteY23" fmla="*/ 697934 h 897721"/>
                    <a:gd name="connsiteX24" fmla="*/ 209822 w 574820"/>
                    <a:gd name="connsiteY24" fmla="*/ 721841 h 897721"/>
                    <a:gd name="connsiteX25" fmla="*/ 272687 w 574820"/>
                    <a:gd name="connsiteY25" fmla="*/ 702791 h 897721"/>
                    <a:gd name="connsiteX26" fmla="*/ 334981 w 574820"/>
                    <a:gd name="connsiteY26" fmla="*/ 649356 h 897721"/>
                    <a:gd name="connsiteX27" fmla="*/ 381272 w 574820"/>
                    <a:gd name="connsiteY27" fmla="*/ 571918 h 897721"/>
                    <a:gd name="connsiteX28" fmla="*/ 409847 w 574820"/>
                    <a:gd name="connsiteY28" fmla="*/ 473905 h 897721"/>
                    <a:gd name="connsiteX29" fmla="*/ 419944 w 574820"/>
                    <a:gd name="connsiteY29" fmla="*/ 359605 h 897721"/>
                    <a:gd name="connsiteX30" fmla="*/ 409847 w 574820"/>
                    <a:gd name="connsiteY30" fmla="*/ 257593 h 897721"/>
                    <a:gd name="connsiteX31" fmla="*/ 381272 w 574820"/>
                    <a:gd name="connsiteY31" fmla="*/ 193108 h 897721"/>
                    <a:gd name="connsiteX32" fmla="*/ 334981 w 574820"/>
                    <a:gd name="connsiteY32" fmla="*/ 168820 h 897721"/>
                    <a:gd name="connsiteX33" fmla="*/ 272687 w 574820"/>
                    <a:gd name="connsiteY33" fmla="*/ 187108 h 897721"/>
                    <a:gd name="connsiteX34" fmla="*/ 209822 w 574820"/>
                    <a:gd name="connsiteY34" fmla="*/ 241114 h 897721"/>
                    <a:gd name="connsiteX35" fmla="*/ 163340 w 574820"/>
                    <a:gd name="connsiteY35" fmla="*/ 318934 h 897721"/>
                    <a:gd name="connsiteX36" fmla="*/ 134765 w 574820"/>
                    <a:gd name="connsiteY36" fmla="*/ 416851 h 897721"/>
                    <a:gd name="connsiteX37" fmla="*/ 124669 w 574820"/>
                    <a:gd name="connsiteY37" fmla="*/ 530484 h 897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574820" h="897721">
                      <a:moveTo>
                        <a:pt x="574820" y="826140"/>
                      </a:moveTo>
                      <a:lnTo>
                        <a:pt x="474713" y="883957"/>
                      </a:lnTo>
                      <a:cubicBezTo>
                        <a:pt x="462987" y="891320"/>
                        <a:pt x="449786" y="896006"/>
                        <a:pt x="436041" y="897673"/>
                      </a:cubicBezTo>
                      <a:cubicBezTo>
                        <a:pt x="423897" y="898273"/>
                        <a:pt x="412143" y="893291"/>
                        <a:pt x="404132" y="884147"/>
                      </a:cubicBezTo>
                      <a:lnTo>
                        <a:pt x="338981" y="809281"/>
                      </a:lnTo>
                      <a:cubicBezTo>
                        <a:pt x="318836" y="827816"/>
                        <a:pt x="296738" y="844104"/>
                        <a:pt x="273068" y="857858"/>
                      </a:cubicBezTo>
                      <a:cubicBezTo>
                        <a:pt x="232177" y="881414"/>
                        <a:pt x="194963" y="892367"/>
                        <a:pt x="161435" y="890719"/>
                      </a:cubicBezTo>
                      <a:cubicBezTo>
                        <a:pt x="128974" y="889529"/>
                        <a:pt x="98151" y="876127"/>
                        <a:pt x="75139" y="853191"/>
                      </a:cubicBezTo>
                      <a:cubicBezTo>
                        <a:pt x="48669" y="825292"/>
                        <a:pt x="29609" y="791202"/>
                        <a:pt x="19703" y="754036"/>
                      </a:cubicBezTo>
                      <a:cubicBezTo>
                        <a:pt x="5787" y="704849"/>
                        <a:pt x="-823" y="653890"/>
                        <a:pt x="82" y="602779"/>
                      </a:cubicBezTo>
                      <a:cubicBezTo>
                        <a:pt x="434" y="486278"/>
                        <a:pt x="26047" y="371245"/>
                        <a:pt x="75139" y="265594"/>
                      </a:cubicBezTo>
                      <a:cubicBezTo>
                        <a:pt x="97989" y="216502"/>
                        <a:pt x="126993" y="170505"/>
                        <a:pt x="161435" y="128719"/>
                      </a:cubicBezTo>
                      <a:cubicBezTo>
                        <a:pt x="192611" y="90304"/>
                        <a:pt x="230425" y="57787"/>
                        <a:pt x="273068" y="32707"/>
                      </a:cubicBezTo>
                      <a:cubicBezTo>
                        <a:pt x="313835" y="9085"/>
                        <a:pt x="350983" y="-1742"/>
                        <a:pt x="384511" y="227"/>
                      </a:cubicBezTo>
                      <a:cubicBezTo>
                        <a:pt x="416839" y="1771"/>
                        <a:pt x="447423" y="15363"/>
                        <a:pt x="470236" y="38327"/>
                      </a:cubicBezTo>
                      <a:cubicBezTo>
                        <a:pt x="496630" y="66179"/>
                        <a:pt x="515632" y="100204"/>
                        <a:pt x="525481" y="137292"/>
                      </a:cubicBezTo>
                      <a:cubicBezTo>
                        <a:pt x="539464" y="186399"/>
                        <a:pt x="546074" y="237314"/>
                        <a:pt x="545102" y="288358"/>
                      </a:cubicBezTo>
                      <a:cubicBezTo>
                        <a:pt x="545112" y="323182"/>
                        <a:pt x="542788" y="357958"/>
                        <a:pt x="538149" y="392467"/>
                      </a:cubicBezTo>
                      <a:cubicBezTo>
                        <a:pt x="533491" y="426785"/>
                        <a:pt x="526747" y="460790"/>
                        <a:pt x="517956" y="494289"/>
                      </a:cubicBezTo>
                      <a:cubicBezTo>
                        <a:pt x="509241" y="527246"/>
                        <a:pt x="498392" y="559602"/>
                        <a:pt x="485476" y="591158"/>
                      </a:cubicBezTo>
                      <a:cubicBezTo>
                        <a:pt x="473036" y="621819"/>
                        <a:pt x="458425" y="651547"/>
                        <a:pt x="441756" y="680122"/>
                      </a:cubicBezTo>
                      <a:close/>
                      <a:moveTo>
                        <a:pt x="124669" y="530865"/>
                      </a:moveTo>
                      <a:cubicBezTo>
                        <a:pt x="124050" y="565336"/>
                        <a:pt x="127441" y="599759"/>
                        <a:pt x="134765" y="633449"/>
                      </a:cubicBezTo>
                      <a:cubicBezTo>
                        <a:pt x="139251" y="656843"/>
                        <a:pt x="149024" y="678893"/>
                        <a:pt x="163340" y="697934"/>
                      </a:cubicBezTo>
                      <a:cubicBezTo>
                        <a:pt x="174723" y="712164"/>
                        <a:pt x="191630" y="720860"/>
                        <a:pt x="209822" y="721841"/>
                      </a:cubicBezTo>
                      <a:cubicBezTo>
                        <a:pt x="232177" y="721717"/>
                        <a:pt x="254018" y="715098"/>
                        <a:pt x="272687" y="702791"/>
                      </a:cubicBezTo>
                      <a:cubicBezTo>
                        <a:pt x="296500" y="688875"/>
                        <a:pt x="317598" y="670768"/>
                        <a:pt x="334981" y="649356"/>
                      </a:cubicBezTo>
                      <a:cubicBezTo>
                        <a:pt x="354002" y="625867"/>
                        <a:pt x="369585" y="599788"/>
                        <a:pt x="381272" y="571918"/>
                      </a:cubicBezTo>
                      <a:cubicBezTo>
                        <a:pt x="394360" y="540390"/>
                        <a:pt x="403951" y="507529"/>
                        <a:pt x="409847" y="473905"/>
                      </a:cubicBezTo>
                      <a:cubicBezTo>
                        <a:pt x="416772" y="436206"/>
                        <a:pt x="420153" y="397934"/>
                        <a:pt x="419944" y="359605"/>
                      </a:cubicBezTo>
                      <a:cubicBezTo>
                        <a:pt x="420544" y="325325"/>
                        <a:pt x="417153" y="291092"/>
                        <a:pt x="409847" y="257593"/>
                      </a:cubicBezTo>
                      <a:cubicBezTo>
                        <a:pt x="405380" y="234190"/>
                        <a:pt x="395607" y="212130"/>
                        <a:pt x="381272" y="193108"/>
                      </a:cubicBezTo>
                      <a:cubicBezTo>
                        <a:pt x="369909" y="178905"/>
                        <a:pt x="353126" y="170099"/>
                        <a:pt x="334981" y="168820"/>
                      </a:cubicBezTo>
                      <a:cubicBezTo>
                        <a:pt x="312864" y="168639"/>
                        <a:pt x="291194" y="175001"/>
                        <a:pt x="272687" y="187108"/>
                      </a:cubicBezTo>
                      <a:cubicBezTo>
                        <a:pt x="248598" y="201110"/>
                        <a:pt x="227291" y="219417"/>
                        <a:pt x="209822" y="241114"/>
                      </a:cubicBezTo>
                      <a:cubicBezTo>
                        <a:pt x="190744" y="264736"/>
                        <a:pt x="175094" y="290940"/>
                        <a:pt x="163340" y="318934"/>
                      </a:cubicBezTo>
                      <a:cubicBezTo>
                        <a:pt x="150301" y="350442"/>
                        <a:pt x="140718" y="383275"/>
                        <a:pt x="134765" y="416851"/>
                      </a:cubicBezTo>
                      <a:cubicBezTo>
                        <a:pt x="127879" y="454332"/>
                        <a:pt x="124497" y="492374"/>
                        <a:pt x="124669" y="530484"/>
                      </a:cubicBezTo>
                      <a:close/>
                    </a:path>
                  </a:pathLst>
                </a:custGeom>
                <a:solidFill>
                  <a:schemeClr val="bg1"/>
                </a:solidFill>
                <a:ln w="9525" cap="flat">
                  <a:noFill/>
                  <a:prstDash val="solid"/>
                  <a:miter/>
                </a:ln>
              </p:spPr>
              <p:txBody>
                <a:bodyPr rtlCol="0" anchor="ctr"/>
                <a:lstStyle/>
                <a:p>
                  <a:endParaRPr lang="zh-CN" altLang="en-US"/>
                </a:p>
              </p:txBody>
            </p:sp>
          </p:grpSp>
        </p:grpSp>
        <p:grpSp>
          <p:nvGrpSpPr>
            <p:cNvPr id="16" name="组合 15">
              <a:extLst>
                <a:ext uri="{FF2B5EF4-FFF2-40B4-BE49-F238E27FC236}">
                  <a16:creationId xmlns:a16="http://schemas.microsoft.com/office/drawing/2014/main" id="{22151989-BA46-AF70-AE47-3B6F0FB4061D}"/>
                </a:ext>
              </a:extLst>
            </p:cNvPr>
            <p:cNvGrpSpPr/>
            <p:nvPr/>
          </p:nvGrpSpPr>
          <p:grpSpPr>
            <a:xfrm>
              <a:off x="4647954" y="3647051"/>
              <a:ext cx="1083754" cy="816271"/>
              <a:chOff x="4556908" y="3555097"/>
              <a:chExt cx="1083754" cy="816271"/>
            </a:xfrm>
          </p:grpSpPr>
          <p:sp>
            <p:nvSpPr>
              <p:cNvPr id="35" name="任意多边形: 形状 34">
                <a:extLst>
                  <a:ext uri="{FF2B5EF4-FFF2-40B4-BE49-F238E27FC236}">
                    <a16:creationId xmlns:a16="http://schemas.microsoft.com/office/drawing/2014/main" id="{5CD73C5F-191F-BE11-B3F2-2A700F7FC87E}"/>
                  </a:ext>
                </a:extLst>
              </p:cNvPr>
              <p:cNvSpPr/>
              <p:nvPr/>
            </p:nvSpPr>
            <p:spPr>
              <a:xfrm>
                <a:off x="4556908" y="3555097"/>
                <a:ext cx="1083373" cy="815462"/>
              </a:xfrm>
              <a:custGeom>
                <a:avLst/>
                <a:gdLst>
                  <a:gd name="connsiteX0" fmla="*/ 967264 w 1083373"/>
                  <a:gd name="connsiteY0" fmla="*/ 9789 h 815462"/>
                  <a:gd name="connsiteX1" fmla="*/ 865727 w 1083373"/>
                  <a:gd name="connsiteY1" fmla="*/ 19314 h 815462"/>
                  <a:gd name="connsiteX2" fmla="*/ 140303 w 1083373"/>
                  <a:gd name="connsiteY2" fmla="*/ 438414 h 815462"/>
                  <a:gd name="connsiteX3" fmla="*/ 0 w 1083373"/>
                  <a:gd name="connsiteY3" fmla="*/ 675777 h 815462"/>
                  <a:gd name="connsiteX4" fmla="*/ 39434 w 1083373"/>
                  <a:gd name="connsiteY4" fmla="*/ 761502 h 815462"/>
                  <a:gd name="connsiteX5" fmla="*/ 117253 w 1083373"/>
                  <a:gd name="connsiteY5" fmla="*/ 806365 h 815462"/>
                  <a:gd name="connsiteX6" fmla="*/ 217646 w 1083373"/>
                  <a:gd name="connsiteY6" fmla="*/ 795792 h 815462"/>
                  <a:gd name="connsiteX7" fmla="*/ 943166 w 1083373"/>
                  <a:gd name="connsiteY7" fmla="*/ 376692 h 815462"/>
                  <a:gd name="connsiteX8" fmla="*/ 1083374 w 1083373"/>
                  <a:gd name="connsiteY8" fmla="*/ 139329 h 815462"/>
                  <a:gd name="connsiteX9" fmla="*/ 1044321 w 1083373"/>
                  <a:gd name="connsiteY9" fmla="*/ 53604 h 815462"/>
                  <a:gd name="connsiteX10" fmla="*/ 967264 w 1083373"/>
                  <a:gd name="connsiteY10" fmla="*/ 9789 h 815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83373" h="815462">
                    <a:moveTo>
                      <a:pt x="967264" y="9789"/>
                    </a:moveTo>
                    <a:cubicBezTo>
                      <a:pt x="941737" y="-5451"/>
                      <a:pt x="905733" y="-3355"/>
                      <a:pt x="865727" y="19314"/>
                    </a:cubicBezTo>
                    <a:lnTo>
                      <a:pt x="140303" y="438414"/>
                    </a:lnTo>
                    <a:cubicBezTo>
                      <a:pt x="62865" y="483086"/>
                      <a:pt x="0" y="589385"/>
                      <a:pt x="0" y="675777"/>
                    </a:cubicBezTo>
                    <a:cubicBezTo>
                      <a:pt x="0" y="717973"/>
                      <a:pt x="15050" y="747500"/>
                      <a:pt x="39434" y="761502"/>
                    </a:cubicBezTo>
                    <a:lnTo>
                      <a:pt x="117253" y="806365"/>
                    </a:lnTo>
                    <a:cubicBezTo>
                      <a:pt x="142685" y="820843"/>
                      <a:pt x="178213" y="818557"/>
                      <a:pt x="217646" y="795792"/>
                    </a:cubicBezTo>
                    <a:lnTo>
                      <a:pt x="943166" y="376692"/>
                    </a:lnTo>
                    <a:cubicBezTo>
                      <a:pt x="1020604" y="332020"/>
                      <a:pt x="1083374" y="225721"/>
                      <a:pt x="1083374" y="139329"/>
                    </a:cubicBezTo>
                    <a:cubicBezTo>
                      <a:pt x="1083374" y="97419"/>
                      <a:pt x="1068515" y="67796"/>
                      <a:pt x="1044321" y="53604"/>
                    </a:cubicBezTo>
                    <a:cubicBezTo>
                      <a:pt x="1031081" y="46365"/>
                      <a:pt x="980027" y="17409"/>
                      <a:pt x="967264" y="9789"/>
                    </a:cubicBezTo>
                    <a:close/>
                  </a:path>
                </a:pathLst>
              </a:custGeom>
              <a:solidFill>
                <a:srgbClr val="E0E0E0"/>
              </a:solidFill>
              <a:ln w="9525" cap="flat">
                <a:no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3D088C22-3F20-B579-4A0E-93443465E778}"/>
                  </a:ext>
                </a:extLst>
              </p:cNvPr>
              <p:cNvSpPr/>
              <p:nvPr/>
            </p:nvSpPr>
            <p:spPr>
              <a:xfrm>
                <a:off x="4639108" y="3604891"/>
                <a:ext cx="996410" cy="761714"/>
              </a:xfrm>
              <a:custGeom>
                <a:avLst/>
                <a:gdLst>
                  <a:gd name="connsiteX0" fmla="*/ 71057 w 996410"/>
                  <a:gd name="connsiteY0" fmla="*/ 761714 h 761714"/>
                  <a:gd name="connsiteX1" fmla="*/ 0 w 996410"/>
                  <a:gd name="connsiteY1" fmla="*/ 671322 h 761714"/>
                  <a:gd name="connsiteX2" fmla="*/ 137827 w 996410"/>
                  <a:gd name="connsiteY2" fmla="*/ 438150 h 761714"/>
                  <a:gd name="connsiteX3" fmla="*/ 863346 w 996410"/>
                  <a:gd name="connsiteY3" fmla="*/ 19050 h 761714"/>
                  <a:gd name="connsiteX4" fmla="*/ 925354 w 996410"/>
                  <a:gd name="connsiteY4" fmla="*/ 0 h 761714"/>
                  <a:gd name="connsiteX5" fmla="*/ 996410 w 996410"/>
                  <a:gd name="connsiteY5" fmla="*/ 90392 h 761714"/>
                  <a:gd name="connsiteX6" fmla="*/ 858584 w 996410"/>
                  <a:gd name="connsiteY6" fmla="*/ 323660 h 761714"/>
                  <a:gd name="connsiteX7" fmla="*/ 133064 w 996410"/>
                  <a:gd name="connsiteY7" fmla="*/ 742760 h 761714"/>
                  <a:gd name="connsiteX8" fmla="*/ 71057 w 996410"/>
                  <a:gd name="connsiteY8" fmla="*/ 761714 h 761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96410" h="761714">
                    <a:moveTo>
                      <a:pt x="71057" y="761714"/>
                    </a:moveTo>
                    <a:cubicBezTo>
                      <a:pt x="27242" y="761714"/>
                      <a:pt x="0" y="727043"/>
                      <a:pt x="0" y="671322"/>
                    </a:cubicBezTo>
                    <a:cubicBezTo>
                      <a:pt x="0" y="586645"/>
                      <a:pt x="61817" y="481965"/>
                      <a:pt x="137827" y="438150"/>
                    </a:cubicBezTo>
                    <a:lnTo>
                      <a:pt x="863346" y="19050"/>
                    </a:lnTo>
                    <a:cubicBezTo>
                      <a:pt x="882025" y="7458"/>
                      <a:pt x="903389" y="895"/>
                      <a:pt x="925354" y="0"/>
                    </a:cubicBezTo>
                    <a:cubicBezTo>
                      <a:pt x="969169" y="0"/>
                      <a:pt x="996410" y="34671"/>
                      <a:pt x="996410" y="90392"/>
                    </a:cubicBezTo>
                    <a:cubicBezTo>
                      <a:pt x="996410" y="175165"/>
                      <a:pt x="934593" y="279749"/>
                      <a:pt x="858584" y="323660"/>
                    </a:cubicBezTo>
                    <a:lnTo>
                      <a:pt x="133064" y="742760"/>
                    </a:lnTo>
                    <a:cubicBezTo>
                      <a:pt x="114395" y="754361"/>
                      <a:pt x="93021" y="760895"/>
                      <a:pt x="71057" y="761714"/>
                    </a:cubicBezTo>
                    <a:close/>
                  </a:path>
                </a:pathLst>
              </a:custGeom>
              <a:solidFill>
                <a:srgbClr val="FAFAFA"/>
              </a:solidFill>
              <a:ln w="9525" cap="flat">
                <a:noFill/>
                <a:prstDash val="solid"/>
                <a:miter/>
              </a:ln>
            </p:spPr>
            <p:txBody>
              <a:bodyPr rtlCol="0" anchor="ctr"/>
              <a:lstStyle/>
              <a:p>
                <a:endParaRPr lang="zh-CN" altLang="en-US"/>
              </a:p>
            </p:txBody>
          </p:sp>
          <p:sp>
            <p:nvSpPr>
              <p:cNvPr id="37" name="任意多边形: 形状 36">
                <a:extLst>
                  <a:ext uri="{FF2B5EF4-FFF2-40B4-BE49-F238E27FC236}">
                    <a16:creationId xmlns:a16="http://schemas.microsoft.com/office/drawing/2014/main" id="{045E36D8-A6A4-5588-37BF-801ECBE45797}"/>
                  </a:ext>
                </a:extLst>
              </p:cNvPr>
              <p:cNvSpPr/>
              <p:nvPr/>
            </p:nvSpPr>
            <p:spPr>
              <a:xfrm>
                <a:off x="4634346" y="3599843"/>
                <a:ext cx="1006316" cy="771525"/>
              </a:xfrm>
              <a:custGeom>
                <a:avLst/>
                <a:gdLst>
                  <a:gd name="connsiteX0" fmla="*/ 930116 w 1006316"/>
                  <a:gd name="connsiteY0" fmla="*/ 9430 h 771525"/>
                  <a:gd name="connsiteX1" fmla="*/ 930116 w 1006316"/>
                  <a:gd name="connsiteY1" fmla="*/ 9430 h 771525"/>
                  <a:gd name="connsiteX2" fmla="*/ 996791 w 1006316"/>
                  <a:gd name="connsiteY2" fmla="*/ 95155 h 771525"/>
                  <a:gd name="connsiteX3" fmla="*/ 861346 w 1006316"/>
                  <a:gd name="connsiteY3" fmla="*/ 323755 h 771525"/>
                  <a:gd name="connsiteX4" fmla="*/ 135827 w 1006316"/>
                  <a:gd name="connsiteY4" fmla="*/ 742855 h 771525"/>
                  <a:gd name="connsiteX5" fmla="*/ 76200 w 1006316"/>
                  <a:gd name="connsiteY5" fmla="*/ 761333 h 771525"/>
                  <a:gd name="connsiteX6" fmla="*/ 28575 w 1006316"/>
                  <a:gd name="connsiteY6" fmla="*/ 739902 h 771525"/>
                  <a:gd name="connsiteX7" fmla="*/ 9525 w 1006316"/>
                  <a:gd name="connsiteY7" fmla="*/ 675704 h 771525"/>
                  <a:gd name="connsiteX8" fmla="*/ 144971 w 1006316"/>
                  <a:gd name="connsiteY8" fmla="*/ 447104 h 771525"/>
                  <a:gd name="connsiteX9" fmla="*/ 870490 w 1006316"/>
                  <a:gd name="connsiteY9" fmla="*/ 28004 h 771525"/>
                  <a:gd name="connsiteX10" fmla="*/ 930116 w 1006316"/>
                  <a:gd name="connsiteY10" fmla="*/ 9525 h 771525"/>
                  <a:gd name="connsiteX11" fmla="*/ 930116 w 1006316"/>
                  <a:gd name="connsiteY11" fmla="*/ 0 h 771525"/>
                  <a:gd name="connsiteX12" fmla="*/ 865727 w 1006316"/>
                  <a:gd name="connsiteY12" fmla="*/ 19812 h 771525"/>
                  <a:gd name="connsiteX13" fmla="*/ 140208 w 1006316"/>
                  <a:gd name="connsiteY13" fmla="*/ 438912 h 771525"/>
                  <a:gd name="connsiteX14" fmla="*/ 0 w 1006316"/>
                  <a:gd name="connsiteY14" fmla="*/ 676275 h 771525"/>
                  <a:gd name="connsiteX15" fmla="*/ 76200 w 1006316"/>
                  <a:gd name="connsiteY15" fmla="*/ 771525 h 771525"/>
                  <a:gd name="connsiteX16" fmla="*/ 140589 w 1006316"/>
                  <a:gd name="connsiteY16" fmla="*/ 751808 h 771525"/>
                  <a:gd name="connsiteX17" fmla="*/ 866109 w 1006316"/>
                  <a:gd name="connsiteY17" fmla="*/ 332708 h 771525"/>
                  <a:gd name="connsiteX18" fmla="*/ 1006316 w 1006316"/>
                  <a:gd name="connsiteY18" fmla="*/ 95345 h 771525"/>
                  <a:gd name="connsiteX19" fmla="*/ 930116 w 1006316"/>
                  <a:gd name="connsiteY19" fmla="*/ 95 h 771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006316" h="771525">
                    <a:moveTo>
                      <a:pt x="930116" y="9430"/>
                    </a:moveTo>
                    <a:lnTo>
                      <a:pt x="930116" y="9430"/>
                    </a:lnTo>
                    <a:cubicBezTo>
                      <a:pt x="970979" y="9430"/>
                      <a:pt x="996791" y="42291"/>
                      <a:pt x="996791" y="95155"/>
                    </a:cubicBezTo>
                    <a:cubicBezTo>
                      <a:pt x="996791" y="178403"/>
                      <a:pt x="936022" y="281178"/>
                      <a:pt x="861346" y="323755"/>
                    </a:cubicBezTo>
                    <a:lnTo>
                      <a:pt x="135827" y="742855"/>
                    </a:lnTo>
                    <a:cubicBezTo>
                      <a:pt x="117881" y="754056"/>
                      <a:pt x="97336" y="760419"/>
                      <a:pt x="76200" y="761333"/>
                    </a:cubicBezTo>
                    <a:cubicBezTo>
                      <a:pt x="57864" y="761952"/>
                      <a:pt x="40272" y="754037"/>
                      <a:pt x="28575" y="739902"/>
                    </a:cubicBezTo>
                    <a:cubicBezTo>
                      <a:pt x="15040" y="721328"/>
                      <a:pt x="8315" y="698659"/>
                      <a:pt x="9525" y="675704"/>
                    </a:cubicBezTo>
                    <a:cubicBezTo>
                      <a:pt x="9525" y="592550"/>
                      <a:pt x="70295" y="489776"/>
                      <a:pt x="144971" y="447104"/>
                    </a:cubicBezTo>
                    <a:lnTo>
                      <a:pt x="870490" y="28004"/>
                    </a:lnTo>
                    <a:cubicBezTo>
                      <a:pt x="888435" y="16802"/>
                      <a:pt x="908980" y="10439"/>
                      <a:pt x="930116" y="9525"/>
                    </a:cubicBezTo>
                    <a:moveTo>
                      <a:pt x="930116" y="0"/>
                    </a:moveTo>
                    <a:cubicBezTo>
                      <a:pt x="907294" y="867"/>
                      <a:pt x="885092" y="7696"/>
                      <a:pt x="865727" y="19812"/>
                    </a:cubicBezTo>
                    <a:lnTo>
                      <a:pt x="140208" y="438912"/>
                    </a:lnTo>
                    <a:cubicBezTo>
                      <a:pt x="62770" y="483680"/>
                      <a:pt x="0" y="589883"/>
                      <a:pt x="0" y="676275"/>
                    </a:cubicBezTo>
                    <a:cubicBezTo>
                      <a:pt x="0" y="736759"/>
                      <a:pt x="30766" y="771525"/>
                      <a:pt x="76200" y="771525"/>
                    </a:cubicBezTo>
                    <a:cubicBezTo>
                      <a:pt x="99013" y="770639"/>
                      <a:pt x="121196" y="763848"/>
                      <a:pt x="140589" y="751808"/>
                    </a:cubicBezTo>
                    <a:lnTo>
                      <a:pt x="866109" y="332708"/>
                    </a:lnTo>
                    <a:cubicBezTo>
                      <a:pt x="943547" y="288036"/>
                      <a:pt x="1006316" y="181737"/>
                      <a:pt x="1006316" y="95345"/>
                    </a:cubicBezTo>
                    <a:cubicBezTo>
                      <a:pt x="1006316" y="34862"/>
                      <a:pt x="975551" y="95"/>
                      <a:pt x="930116" y="95"/>
                    </a:cubicBezTo>
                    <a:close/>
                  </a:path>
                </a:pathLst>
              </a:custGeom>
              <a:solidFill>
                <a:srgbClr val="EBEBEB"/>
              </a:solidFill>
              <a:ln w="9525" cap="flat">
                <a:noFill/>
                <a:prstDash val="solid"/>
                <a:miter/>
              </a:ln>
            </p:spPr>
            <p:txBody>
              <a:bodyPr rtlCol="0" anchor="ctr"/>
              <a:lstStyle/>
              <a:p>
                <a:endParaRPr lang="zh-CN" altLang="en-US"/>
              </a:p>
            </p:txBody>
          </p:sp>
          <p:grpSp>
            <p:nvGrpSpPr>
              <p:cNvPr id="38" name="组合 37">
                <a:extLst>
                  <a:ext uri="{FF2B5EF4-FFF2-40B4-BE49-F238E27FC236}">
                    <a16:creationId xmlns:a16="http://schemas.microsoft.com/office/drawing/2014/main" id="{1ADBEF42-B717-1F9D-F1F1-9C6C68B1585F}"/>
                  </a:ext>
                </a:extLst>
              </p:cNvPr>
              <p:cNvGrpSpPr/>
              <p:nvPr/>
            </p:nvGrpSpPr>
            <p:grpSpPr>
              <a:xfrm>
                <a:off x="5414910" y="3689546"/>
                <a:ext cx="157155" cy="204737"/>
                <a:chOff x="5414910" y="3689546"/>
                <a:chExt cx="157155" cy="204737"/>
              </a:xfrm>
            </p:grpSpPr>
            <p:sp>
              <p:nvSpPr>
                <p:cNvPr id="75" name="任意多边形: 形状 74">
                  <a:extLst>
                    <a:ext uri="{FF2B5EF4-FFF2-40B4-BE49-F238E27FC236}">
                      <a16:creationId xmlns:a16="http://schemas.microsoft.com/office/drawing/2014/main" id="{54759455-5240-0443-E7E0-D08E2986E145}"/>
                    </a:ext>
                  </a:extLst>
                </p:cNvPr>
                <p:cNvSpPr/>
                <p:nvPr/>
              </p:nvSpPr>
              <p:spPr>
                <a:xfrm>
                  <a:off x="5414910" y="3689635"/>
                  <a:ext cx="155401" cy="203018"/>
                </a:xfrm>
                <a:custGeom>
                  <a:avLst/>
                  <a:gdLst>
                    <a:gd name="connsiteX0" fmla="*/ 153362 w 155401"/>
                    <a:gd name="connsiteY0" fmla="*/ 50131 h 203018"/>
                    <a:gd name="connsiteX1" fmla="*/ 153362 w 155401"/>
                    <a:gd name="connsiteY1" fmla="*/ 37367 h 203018"/>
                    <a:gd name="connsiteX2" fmla="*/ 129073 w 155401"/>
                    <a:gd name="connsiteY2" fmla="*/ 23365 h 203018"/>
                    <a:gd name="connsiteX3" fmla="*/ 125739 w 155401"/>
                    <a:gd name="connsiteY3" fmla="*/ 23365 h 203018"/>
                    <a:gd name="connsiteX4" fmla="*/ 103451 w 155401"/>
                    <a:gd name="connsiteY4" fmla="*/ 31938 h 203018"/>
                    <a:gd name="connsiteX5" fmla="*/ 96117 w 155401"/>
                    <a:gd name="connsiteY5" fmla="*/ 16317 h 203018"/>
                    <a:gd name="connsiteX6" fmla="*/ 94497 w 155401"/>
                    <a:gd name="connsiteY6" fmla="*/ 14412 h 203018"/>
                    <a:gd name="connsiteX7" fmla="*/ 70209 w 155401"/>
                    <a:gd name="connsiteY7" fmla="*/ 410 h 203018"/>
                    <a:gd name="connsiteX8" fmla="*/ 60017 w 155401"/>
                    <a:gd name="connsiteY8" fmla="*/ 9078 h 203018"/>
                    <a:gd name="connsiteX9" fmla="*/ 44872 w 155401"/>
                    <a:gd name="connsiteY9" fmla="*/ 58703 h 203018"/>
                    <a:gd name="connsiteX10" fmla="*/ 39919 w 155401"/>
                    <a:gd name="connsiteY10" fmla="*/ 66323 h 203018"/>
                    <a:gd name="connsiteX11" fmla="*/ 5629 w 155401"/>
                    <a:gd name="connsiteY11" fmla="*/ 92326 h 203018"/>
                    <a:gd name="connsiteX12" fmla="*/ 2010 w 155401"/>
                    <a:gd name="connsiteY12" fmla="*/ 109376 h 203018"/>
                    <a:gd name="connsiteX13" fmla="*/ 26489 w 155401"/>
                    <a:gd name="connsiteY13" fmla="*/ 127092 h 203018"/>
                    <a:gd name="connsiteX14" fmla="*/ 28394 w 155401"/>
                    <a:gd name="connsiteY14" fmla="*/ 133665 h 203018"/>
                    <a:gd name="connsiteX15" fmla="*/ 22774 w 155401"/>
                    <a:gd name="connsiteY15" fmla="*/ 181671 h 203018"/>
                    <a:gd name="connsiteX16" fmla="*/ 24965 w 155401"/>
                    <a:gd name="connsiteY16" fmla="*/ 188529 h 203018"/>
                    <a:gd name="connsiteX17" fmla="*/ 49254 w 155401"/>
                    <a:gd name="connsiteY17" fmla="*/ 202626 h 203018"/>
                    <a:gd name="connsiteX18" fmla="*/ 56588 w 155401"/>
                    <a:gd name="connsiteY18" fmla="*/ 199482 h 203018"/>
                    <a:gd name="connsiteX19" fmla="*/ 86878 w 155401"/>
                    <a:gd name="connsiteY19" fmla="*/ 160811 h 203018"/>
                    <a:gd name="connsiteX20" fmla="*/ 92974 w 155401"/>
                    <a:gd name="connsiteY20" fmla="*/ 157287 h 203018"/>
                    <a:gd name="connsiteX21" fmla="*/ 123263 w 155401"/>
                    <a:gd name="connsiteY21" fmla="*/ 161001 h 203018"/>
                    <a:gd name="connsiteX22" fmla="*/ 132788 w 155401"/>
                    <a:gd name="connsiteY22" fmla="*/ 146333 h 203018"/>
                    <a:gd name="connsiteX23" fmla="*/ 126978 w 155401"/>
                    <a:gd name="connsiteY23" fmla="*/ 104709 h 203018"/>
                    <a:gd name="connsiteX24" fmla="*/ 128883 w 155401"/>
                    <a:gd name="connsiteY24" fmla="*/ 95850 h 203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55401" h="203018">
                      <a:moveTo>
                        <a:pt x="153362" y="50131"/>
                      </a:moveTo>
                      <a:cubicBezTo>
                        <a:pt x="156315" y="44606"/>
                        <a:pt x="155838" y="38986"/>
                        <a:pt x="153362" y="37367"/>
                      </a:cubicBezTo>
                      <a:lnTo>
                        <a:pt x="129073" y="23365"/>
                      </a:lnTo>
                      <a:cubicBezTo>
                        <a:pt x="128016" y="22880"/>
                        <a:pt x="126797" y="22880"/>
                        <a:pt x="125739" y="23365"/>
                      </a:cubicBezTo>
                      <a:lnTo>
                        <a:pt x="103451" y="31938"/>
                      </a:lnTo>
                      <a:lnTo>
                        <a:pt x="96117" y="16317"/>
                      </a:lnTo>
                      <a:cubicBezTo>
                        <a:pt x="95726" y="15564"/>
                        <a:pt x="95174" y="14917"/>
                        <a:pt x="94497" y="14412"/>
                      </a:cubicBezTo>
                      <a:cubicBezTo>
                        <a:pt x="91354" y="12792"/>
                        <a:pt x="70780" y="791"/>
                        <a:pt x="70209" y="410"/>
                      </a:cubicBezTo>
                      <a:cubicBezTo>
                        <a:pt x="67066" y="-1304"/>
                        <a:pt x="62017" y="2506"/>
                        <a:pt x="60017" y="9078"/>
                      </a:cubicBezTo>
                      <a:lnTo>
                        <a:pt x="44872" y="58703"/>
                      </a:lnTo>
                      <a:cubicBezTo>
                        <a:pt x="44044" y="61694"/>
                        <a:pt x="42320" y="64351"/>
                        <a:pt x="39919" y="66323"/>
                      </a:cubicBezTo>
                      <a:lnTo>
                        <a:pt x="5629" y="92326"/>
                      </a:lnTo>
                      <a:cubicBezTo>
                        <a:pt x="200" y="96517"/>
                        <a:pt x="-1896" y="106518"/>
                        <a:pt x="2010" y="109376"/>
                      </a:cubicBezTo>
                      <a:lnTo>
                        <a:pt x="26489" y="127092"/>
                      </a:lnTo>
                      <a:cubicBezTo>
                        <a:pt x="28251" y="128788"/>
                        <a:pt x="28975" y="131293"/>
                        <a:pt x="28394" y="133665"/>
                      </a:cubicBezTo>
                      <a:lnTo>
                        <a:pt x="22774" y="181671"/>
                      </a:lnTo>
                      <a:cubicBezTo>
                        <a:pt x="22774" y="185195"/>
                        <a:pt x="23346" y="187576"/>
                        <a:pt x="24965" y="188529"/>
                      </a:cubicBezTo>
                      <a:lnTo>
                        <a:pt x="49254" y="202626"/>
                      </a:lnTo>
                      <a:cubicBezTo>
                        <a:pt x="51159" y="203673"/>
                        <a:pt x="54016" y="202626"/>
                        <a:pt x="56588" y="199482"/>
                      </a:cubicBezTo>
                      <a:lnTo>
                        <a:pt x="86878" y="160811"/>
                      </a:lnTo>
                      <a:cubicBezTo>
                        <a:pt x="88164" y="158659"/>
                        <a:pt x="90469" y="157325"/>
                        <a:pt x="92974" y="157287"/>
                      </a:cubicBezTo>
                      <a:lnTo>
                        <a:pt x="123263" y="161001"/>
                      </a:lnTo>
                      <a:cubicBezTo>
                        <a:pt x="128026" y="161573"/>
                        <a:pt x="133645" y="152905"/>
                        <a:pt x="132788" y="146333"/>
                      </a:cubicBezTo>
                      <a:lnTo>
                        <a:pt x="126978" y="104709"/>
                      </a:lnTo>
                      <a:cubicBezTo>
                        <a:pt x="126702" y="101632"/>
                        <a:pt x="127368" y="98546"/>
                        <a:pt x="128883" y="95850"/>
                      </a:cubicBezTo>
                      <a:close/>
                    </a:path>
                  </a:pathLst>
                </a:custGeom>
                <a:solidFill>
                  <a:schemeClr val="accent2"/>
                </a:solidFill>
                <a:ln w="9525" cap="flat">
                  <a:no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id="{D63C1A84-BD82-D31D-BC34-C844740894AE}"/>
                    </a:ext>
                  </a:extLst>
                </p:cNvPr>
                <p:cNvSpPr/>
                <p:nvPr/>
              </p:nvSpPr>
              <p:spPr>
                <a:xfrm>
                  <a:off x="5518075" y="3712497"/>
                  <a:ext cx="49911" cy="27826"/>
                </a:xfrm>
                <a:custGeom>
                  <a:avLst/>
                  <a:gdLst>
                    <a:gd name="connsiteX0" fmla="*/ 49911 w 49911"/>
                    <a:gd name="connsiteY0" fmla="*/ 14504 h 27826"/>
                    <a:gd name="connsiteX1" fmla="*/ 46577 w 49911"/>
                    <a:gd name="connsiteY1" fmla="*/ 14504 h 27826"/>
                    <a:gd name="connsiteX2" fmla="*/ 12668 w 49911"/>
                    <a:gd name="connsiteY2" fmla="*/ 27458 h 27826"/>
                    <a:gd name="connsiteX3" fmla="*/ 7944 w 49911"/>
                    <a:gd name="connsiteY3" fmla="*/ 25868 h 27826"/>
                    <a:gd name="connsiteX4" fmla="*/ 7811 w 49911"/>
                    <a:gd name="connsiteY4" fmla="*/ 25553 h 27826"/>
                    <a:gd name="connsiteX5" fmla="*/ 0 w 49911"/>
                    <a:gd name="connsiteY5" fmla="*/ 8980 h 27826"/>
                    <a:gd name="connsiteX6" fmla="*/ 22288 w 49911"/>
                    <a:gd name="connsiteY6" fmla="*/ 407 h 27826"/>
                    <a:gd name="connsiteX7" fmla="*/ 25622 w 49911"/>
                    <a:gd name="connsiteY7" fmla="*/ 407 h 278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911" h="27826">
                      <a:moveTo>
                        <a:pt x="49911" y="14504"/>
                      </a:moveTo>
                      <a:cubicBezTo>
                        <a:pt x="48863" y="13981"/>
                        <a:pt x="47625" y="13981"/>
                        <a:pt x="46577" y="14504"/>
                      </a:cubicBezTo>
                      <a:lnTo>
                        <a:pt x="12668" y="27458"/>
                      </a:lnTo>
                      <a:cubicBezTo>
                        <a:pt x="10925" y="28325"/>
                        <a:pt x="8811" y="27611"/>
                        <a:pt x="7944" y="25868"/>
                      </a:cubicBezTo>
                      <a:cubicBezTo>
                        <a:pt x="7896" y="25763"/>
                        <a:pt x="7849" y="25658"/>
                        <a:pt x="7811" y="25553"/>
                      </a:cubicBezTo>
                      <a:lnTo>
                        <a:pt x="0" y="8980"/>
                      </a:lnTo>
                      <a:lnTo>
                        <a:pt x="22288" y="407"/>
                      </a:lnTo>
                      <a:cubicBezTo>
                        <a:pt x="23336" y="-136"/>
                        <a:pt x="24575" y="-136"/>
                        <a:pt x="25622" y="407"/>
                      </a:cubicBezTo>
                      <a:close/>
                    </a:path>
                  </a:pathLst>
                </a:custGeom>
                <a:solidFill>
                  <a:srgbClr val="FFFFFF">
                    <a:alpha val="15000"/>
                  </a:srgbClr>
                </a:solidFill>
                <a:ln w="9525" cap="flat">
                  <a:no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id="{1661DBC2-4E2B-5768-11E5-D8070CCC7C62}"/>
                    </a:ext>
                  </a:extLst>
                </p:cNvPr>
                <p:cNvSpPr/>
                <p:nvPr/>
              </p:nvSpPr>
              <p:spPr>
                <a:xfrm>
                  <a:off x="5417111" y="3748242"/>
                  <a:ext cx="66770" cy="52387"/>
                </a:xfrm>
                <a:custGeom>
                  <a:avLst/>
                  <a:gdLst>
                    <a:gd name="connsiteX0" fmla="*/ 66770 w 66770"/>
                    <a:gd name="connsiteY0" fmla="*/ 14002 h 52387"/>
                    <a:gd name="connsiteX1" fmla="*/ 61722 w 66770"/>
                    <a:gd name="connsiteY1" fmla="*/ 21717 h 52387"/>
                    <a:gd name="connsiteX2" fmla="*/ 27908 w 66770"/>
                    <a:gd name="connsiteY2" fmla="*/ 47816 h 52387"/>
                    <a:gd name="connsiteX3" fmla="*/ 24289 w 66770"/>
                    <a:gd name="connsiteY3" fmla="*/ 52388 h 52387"/>
                    <a:gd name="connsiteX4" fmla="*/ 0 w 66770"/>
                    <a:gd name="connsiteY4" fmla="*/ 38291 h 52387"/>
                    <a:gd name="connsiteX5" fmla="*/ 3619 w 66770"/>
                    <a:gd name="connsiteY5" fmla="*/ 33719 h 52387"/>
                    <a:gd name="connsiteX6" fmla="*/ 37433 w 66770"/>
                    <a:gd name="connsiteY6" fmla="*/ 7620 h 52387"/>
                    <a:gd name="connsiteX7" fmla="*/ 42386 w 66770"/>
                    <a:gd name="connsiteY7" fmla="*/ 0 h 52387"/>
                    <a:gd name="connsiteX8" fmla="*/ 42386 w 66770"/>
                    <a:gd name="connsiteY8" fmla="*/ 0 h 52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770" h="52387">
                      <a:moveTo>
                        <a:pt x="66770" y="14002"/>
                      </a:moveTo>
                      <a:cubicBezTo>
                        <a:pt x="65875" y="17012"/>
                        <a:pt x="64122" y="19688"/>
                        <a:pt x="61722" y="21717"/>
                      </a:cubicBezTo>
                      <a:lnTo>
                        <a:pt x="27908" y="47816"/>
                      </a:lnTo>
                      <a:cubicBezTo>
                        <a:pt x="26375" y="49054"/>
                        <a:pt x="25146" y="50616"/>
                        <a:pt x="24289" y="52388"/>
                      </a:cubicBezTo>
                      <a:lnTo>
                        <a:pt x="0" y="38291"/>
                      </a:lnTo>
                      <a:cubicBezTo>
                        <a:pt x="876" y="36529"/>
                        <a:pt x="2105" y="34976"/>
                        <a:pt x="3619" y="33719"/>
                      </a:cubicBezTo>
                      <a:lnTo>
                        <a:pt x="37433" y="7620"/>
                      </a:lnTo>
                      <a:cubicBezTo>
                        <a:pt x="39833" y="5648"/>
                        <a:pt x="41557" y="2991"/>
                        <a:pt x="42386" y="0"/>
                      </a:cubicBezTo>
                      <a:lnTo>
                        <a:pt x="42386" y="0"/>
                      </a:lnTo>
                      <a:close/>
                    </a:path>
                  </a:pathLst>
                </a:custGeom>
                <a:solidFill>
                  <a:srgbClr val="FFFFFF">
                    <a:alpha val="15000"/>
                  </a:srgbClr>
                </a:solidFill>
                <a:ln w="9525" cap="flat">
                  <a:no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id="{0B0B39F9-B180-282F-8E51-09679A85EB59}"/>
                    </a:ext>
                  </a:extLst>
                </p:cNvPr>
                <p:cNvSpPr/>
                <p:nvPr/>
              </p:nvSpPr>
              <p:spPr>
                <a:xfrm>
                  <a:off x="5459497" y="3689546"/>
                  <a:ext cx="49815" cy="72698"/>
                </a:xfrm>
                <a:custGeom>
                  <a:avLst/>
                  <a:gdLst>
                    <a:gd name="connsiteX0" fmla="*/ 49816 w 49815"/>
                    <a:gd name="connsiteY0" fmla="*/ 14501 h 72698"/>
                    <a:gd name="connsiteX1" fmla="*/ 39529 w 49815"/>
                    <a:gd name="connsiteY1" fmla="*/ 23073 h 72698"/>
                    <a:gd name="connsiteX2" fmla="*/ 24384 w 49815"/>
                    <a:gd name="connsiteY2" fmla="*/ 72699 h 72698"/>
                    <a:gd name="connsiteX3" fmla="*/ 0 w 49815"/>
                    <a:gd name="connsiteY3" fmla="*/ 58697 h 72698"/>
                    <a:gd name="connsiteX4" fmla="*/ 15145 w 49815"/>
                    <a:gd name="connsiteY4" fmla="*/ 9072 h 72698"/>
                    <a:gd name="connsiteX5" fmla="*/ 25337 w 49815"/>
                    <a:gd name="connsiteY5" fmla="*/ 404 h 72698"/>
                    <a:gd name="connsiteX6" fmla="*/ 49625 w 49815"/>
                    <a:gd name="connsiteY6" fmla="*/ 14406 h 72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815" h="72698">
                      <a:moveTo>
                        <a:pt x="49816" y="14501"/>
                      </a:moveTo>
                      <a:cubicBezTo>
                        <a:pt x="46768" y="12596"/>
                        <a:pt x="41529" y="16501"/>
                        <a:pt x="39529" y="23073"/>
                      </a:cubicBezTo>
                      <a:lnTo>
                        <a:pt x="24384" y="72699"/>
                      </a:lnTo>
                      <a:lnTo>
                        <a:pt x="0" y="58697"/>
                      </a:lnTo>
                      <a:lnTo>
                        <a:pt x="15145" y="9072"/>
                      </a:lnTo>
                      <a:cubicBezTo>
                        <a:pt x="17145" y="2595"/>
                        <a:pt x="22288" y="-1311"/>
                        <a:pt x="25337" y="404"/>
                      </a:cubicBezTo>
                      <a:cubicBezTo>
                        <a:pt x="26003" y="404"/>
                        <a:pt x="46482" y="12786"/>
                        <a:pt x="49625" y="14406"/>
                      </a:cubicBezTo>
                      <a:close/>
                    </a:path>
                  </a:pathLst>
                </a:custGeom>
                <a:solidFill>
                  <a:srgbClr val="000000">
                    <a:alpha val="10000"/>
                  </a:srgbClr>
                </a:solidFill>
                <a:ln w="9525" cap="flat">
                  <a:no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id="{2B38796E-2F0F-2DE0-90F8-343CF52FFCDF}"/>
                    </a:ext>
                  </a:extLst>
                </p:cNvPr>
                <p:cNvSpPr/>
                <p:nvPr/>
              </p:nvSpPr>
              <p:spPr>
                <a:xfrm>
                  <a:off x="5415298" y="3786723"/>
                  <a:ext cx="50580" cy="44005"/>
                </a:xfrm>
                <a:custGeom>
                  <a:avLst/>
                  <a:gdLst>
                    <a:gd name="connsiteX0" fmla="*/ 50580 w 50580"/>
                    <a:gd name="connsiteY0" fmla="*/ 44005 h 44005"/>
                    <a:gd name="connsiteX1" fmla="*/ 26482 w 50580"/>
                    <a:gd name="connsiteY1" fmla="*/ 30194 h 44005"/>
                    <a:gd name="connsiteX2" fmla="*/ 26482 w 50580"/>
                    <a:gd name="connsiteY2" fmla="*/ 30194 h 44005"/>
                    <a:gd name="connsiteX3" fmla="*/ 2003 w 50580"/>
                    <a:gd name="connsiteY3" fmla="*/ 12478 h 44005"/>
                    <a:gd name="connsiteX4" fmla="*/ 2003 w 50580"/>
                    <a:gd name="connsiteY4" fmla="*/ 0 h 44005"/>
                    <a:gd name="connsiteX5" fmla="*/ 26292 w 50580"/>
                    <a:gd name="connsiteY5" fmla="*/ 14097 h 44005"/>
                    <a:gd name="connsiteX6" fmla="*/ 26292 w 50580"/>
                    <a:gd name="connsiteY6" fmla="*/ 26479 h 44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580" h="44005">
                      <a:moveTo>
                        <a:pt x="50580" y="44005"/>
                      </a:moveTo>
                      <a:lnTo>
                        <a:pt x="26482" y="30194"/>
                      </a:lnTo>
                      <a:lnTo>
                        <a:pt x="26482" y="30194"/>
                      </a:lnTo>
                      <a:lnTo>
                        <a:pt x="2003" y="12478"/>
                      </a:lnTo>
                      <a:cubicBezTo>
                        <a:pt x="-855" y="10382"/>
                        <a:pt x="-474" y="4667"/>
                        <a:pt x="2003" y="0"/>
                      </a:cubicBezTo>
                      <a:lnTo>
                        <a:pt x="26292" y="14097"/>
                      </a:lnTo>
                      <a:cubicBezTo>
                        <a:pt x="23815" y="18669"/>
                        <a:pt x="23434" y="24479"/>
                        <a:pt x="26292" y="26479"/>
                      </a:cubicBezTo>
                      <a:close/>
                    </a:path>
                  </a:pathLst>
                </a:custGeom>
                <a:solidFill>
                  <a:srgbClr val="000000">
                    <a:alpha val="25000"/>
                  </a:srgbClr>
                </a:solidFill>
                <a:ln w="9525" cap="flat">
                  <a:no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id="{D41BE950-99A0-5546-0596-5D9B429966F8}"/>
                    </a:ext>
                  </a:extLst>
                </p:cNvPr>
                <p:cNvSpPr/>
                <p:nvPr/>
              </p:nvSpPr>
              <p:spPr>
                <a:xfrm>
                  <a:off x="5439296" y="3813256"/>
                  <a:ext cx="30077" cy="75628"/>
                </a:xfrm>
                <a:custGeom>
                  <a:avLst/>
                  <a:gdLst>
                    <a:gd name="connsiteX0" fmla="*/ 24658 w 30077"/>
                    <a:gd name="connsiteY0" fmla="*/ 68771 h 75628"/>
                    <a:gd name="connsiteX1" fmla="*/ 27040 w 30077"/>
                    <a:gd name="connsiteY1" fmla="*/ 75629 h 75628"/>
                    <a:gd name="connsiteX2" fmla="*/ 27040 w 30077"/>
                    <a:gd name="connsiteY2" fmla="*/ 75629 h 75628"/>
                    <a:gd name="connsiteX3" fmla="*/ 2274 w 30077"/>
                    <a:gd name="connsiteY3" fmla="*/ 61531 h 75628"/>
                    <a:gd name="connsiteX4" fmla="*/ 84 w 30077"/>
                    <a:gd name="connsiteY4" fmla="*/ 54673 h 75628"/>
                    <a:gd name="connsiteX5" fmla="*/ 5894 w 30077"/>
                    <a:gd name="connsiteY5" fmla="*/ 6382 h 75628"/>
                    <a:gd name="connsiteX6" fmla="*/ 4180 w 30077"/>
                    <a:gd name="connsiteY6" fmla="*/ 0 h 75628"/>
                    <a:gd name="connsiteX7" fmla="*/ 28278 w 30077"/>
                    <a:gd name="connsiteY7" fmla="*/ 13811 h 75628"/>
                    <a:gd name="connsiteX8" fmla="*/ 28278 w 30077"/>
                    <a:gd name="connsiteY8" fmla="*/ 13811 h 75628"/>
                    <a:gd name="connsiteX9" fmla="*/ 28278 w 30077"/>
                    <a:gd name="connsiteY9" fmla="*/ 13811 h 75628"/>
                    <a:gd name="connsiteX10" fmla="*/ 29897 w 30077"/>
                    <a:gd name="connsiteY10" fmla="*/ 20193 h 75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077" h="75628">
                      <a:moveTo>
                        <a:pt x="24658" y="68771"/>
                      </a:moveTo>
                      <a:cubicBezTo>
                        <a:pt x="24658" y="72390"/>
                        <a:pt x="25230" y="74771"/>
                        <a:pt x="27040" y="75629"/>
                      </a:cubicBezTo>
                      <a:lnTo>
                        <a:pt x="27040" y="75629"/>
                      </a:lnTo>
                      <a:lnTo>
                        <a:pt x="2274" y="61531"/>
                      </a:lnTo>
                      <a:cubicBezTo>
                        <a:pt x="655" y="60579"/>
                        <a:pt x="-297" y="58293"/>
                        <a:pt x="84" y="54673"/>
                      </a:cubicBezTo>
                      <a:lnTo>
                        <a:pt x="5894" y="6382"/>
                      </a:lnTo>
                      <a:cubicBezTo>
                        <a:pt x="6370" y="4105"/>
                        <a:pt x="5732" y="1733"/>
                        <a:pt x="4180" y="0"/>
                      </a:cubicBezTo>
                      <a:lnTo>
                        <a:pt x="28278" y="13811"/>
                      </a:lnTo>
                      <a:lnTo>
                        <a:pt x="28278" y="13811"/>
                      </a:lnTo>
                      <a:lnTo>
                        <a:pt x="28278" y="13811"/>
                      </a:lnTo>
                      <a:cubicBezTo>
                        <a:pt x="29811" y="15554"/>
                        <a:pt x="30411" y="17926"/>
                        <a:pt x="29897" y="20193"/>
                      </a:cubicBezTo>
                      <a:close/>
                    </a:path>
                  </a:pathLst>
                </a:custGeom>
                <a:solidFill>
                  <a:srgbClr val="000000">
                    <a:alpha val="15000"/>
                  </a:srgbClr>
                </a:solidFill>
                <a:ln w="9525" cap="flat">
                  <a:noFill/>
                  <a:prstDash val="solid"/>
                  <a:miter/>
                </a:ln>
              </p:spPr>
              <p:txBody>
                <a:bodyPr rtlCol="0" anchor="ctr"/>
                <a:lstStyle/>
                <a:p>
                  <a:endParaRPr lang="zh-CN" altLang="en-US" dirty="0"/>
                </a:p>
              </p:txBody>
            </p:sp>
            <p:sp>
              <p:nvSpPr>
                <p:cNvPr id="81" name="任意多边形: 形状 80">
                  <a:extLst>
                    <a:ext uri="{FF2B5EF4-FFF2-40B4-BE49-F238E27FC236}">
                      <a16:creationId xmlns:a16="http://schemas.microsoft.com/office/drawing/2014/main" id="{05AF3A60-D451-607E-D07E-ACF8ACFA4E61}"/>
                    </a:ext>
                  </a:extLst>
                </p:cNvPr>
                <p:cNvSpPr/>
                <p:nvPr/>
              </p:nvSpPr>
              <p:spPr>
                <a:xfrm>
                  <a:off x="5439412" y="3703566"/>
                  <a:ext cx="130846" cy="189208"/>
                </a:xfrm>
                <a:custGeom>
                  <a:avLst/>
                  <a:gdLst>
                    <a:gd name="connsiteX0" fmla="*/ 71329 w 130846"/>
                    <a:gd name="connsiteY0" fmla="*/ 2290 h 189208"/>
                    <a:gd name="connsiteX1" fmla="*/ 86474 w 130846"/>
                    <a:gd name="connsiteY1" fmla="*/ 34485 h 189208"/>
                    <a:gd name="connsiteX2" fmla="*/ 91179 w 130846"/>
                    <a:gd name="connsiteY2" fmla="*/ 36504 h 189208"/>
                    <a:gd name="connsiteX3" fmla="*/ 91426 w 130846"/>
                    <a:gd name="connsiteY3" fmla="*/ 36390 h 189208"/>
                    <a:gd name="connsiteX4" fmla="*/ 125240 w 130846"/>
                    <a:gd name="connsiteY4" fmla="*/ 23436 h 189208"/>
                    <a:gd name="connsiteX5" fmla="*/ 128860 w 130846"/>
                    <a:gd name="connsiteY5" fmla="*/ 36199 h 189208"/>
                    <a:gd name="connsiteX6" fmla="*/ 104381 w 130846"/>
                    <a:gd name="connsiteY6" fmla="*/ 82014 h 189208"/>
                    <a:gd name="connsiteX7" fmla="*/ 102475 w 130846"/>
                    <a:gd name="connsiteY7" fmla="*/ 90873 h 189208"/>
                    <a:gd name="connsiteX8" fmla="*/ 108286 w 130846"/>
                    <a:gd name="connsiteY8" fmla="*/ 132497 h 189208"/>
                    <a:gd name="connsiteX9" fmla="*/ 98761 w 130846"/>
                    <a:gd name="connsiteY9" fmla="*/ 147165 h 189208"/>
                    <a:gd name="connsiteX10" fmla="*/ 68471 w 130846"/>
                    <a:gd name="connsiteY10" fmla="*/ 143451 h 189208"/>
                    <a:gd name="connsiteX11" fmla="*/ 62375 w 130846"/>
                    <a:gd name="connsiteY11" fmla="*/ 146975 h 189208"/>
                    <a:gd name="connsiteX12" fmla="*/ 32086 w 130846"/>
                    <a:gd name="connsiteY12" fmla="*/ 185646 h 189208"/>
                    <a:gd name="connsiteX13" fmla="*/ 22561 w 130846"/>
                    <a:gd name="connsiteY13" fmla="*/ 181932 h 189208"/>
                    <a:gd name="connsiteX14" fmla="*/ 28371 w 130846"/>
                    <a:gd name="connsiteY14" fmla="*/ 133640 h 189208"/>
                    <a:gd name="connsiteX15" fmla="*/ 26466 w 130846"/>
                    <a:gd name="connsiteY15" fmla="*/ 126972 h 189208"/>
                    <a:gd name="connsiteX16" fmla="*/ 1987 w 130846"/>
                    <a:gd name="connsiteY16" fmla="*/ 109256 h 189208"/>
                    <a:gd name="connsiteX17" fmla="*/ 5606 w 130846"/>
                    <a:gd name="connsiteY17" fmla="*/ 92301 h 189208"/>
                    <a:gd name="connsiteX18" fmla="*/ 39515 w 130846"/>
                    <a:gd name="connsiteY18" fmla="*/ 66203 h 189208"/>
                    <a:gd name="connsiteX19" fmla="*/ 44373 w 130846"/>
                    <a:gd name="connsiteY19" fmla="*/ 58583 h 189208"/>
                    <a:gd name="connsiteX20" fmla="*/ 59518 w 130846"/>
                    <a:gd name="connsiteY20" fmla="*/ 8863 h 189208"/>
                    <a:gd name="connsiteX21" fmla="*/ 71329 w 130846"/>
                    <a:gd name="connsiteY21" fmla="*/ 2290 h 189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0846" h="189208">
                      <a:moveTo>
                        <a:pt x="71329" y="2290"/>
                      </a:moveTo>
                      <a:lnTo>
                        <a:pt x="86474" y="34485"/>
                      </a:lnTo>
                      <a:cubicBezTo>
                        <a:pt x="87217" y="36342"/>
                        <a:pt x="89322" y="37247"/>
                        <a:pt x="91179" y="36504"/>
                      </a:cubicBezTo>
                      <a:cubicBezTo>
                        <a:pt x="91265" y="36466"/>
                        <a:pt x="91350" y="36428"/>
                        <a:pt x="91426" y="36390"/>
                      </a:cubicBezTo>
                      <a:lnTo>
                        <a:pt x="125240" y="23436"/>
                      </a:lnTo>
                      <a:cubicBezTo>
                        <a:pt x="130574" y="21340"/>
                        <a:pt x="132765" y="28960"/>
                        <a:pt x="128860" y="36199"/>
                      </a:cubicBezTo>
                      <a:lnTo>
                        <a:pt x="104381" y="82014"/>
                      </a:lnTo>
                      <a:cubicBezTo>
                        <a:pt x="102866" y="84710"/>
                        <a:pt x="102199" y="87796"/>
                        <a:pt x="102475" y="90873"/>
                      </a:cubicBezTo>
                      <a:lnTo>
                        <a:pt x="108286" y="132497"/>
                      </a:lnTo>
                      <a:cubicBezTo>
                        <a:pt x="109143" y="139069"/>
                        <a:pt x="103523" y="147737"/>
                        <a:pt x="98761" y="147165"/>
                      </a:cubicBezTo>
                      <a:lnTo>
                        <a:pt x="68471" y="143451"/>
                      </a:lnTo>
                      <a:cubicBezTo>
                        <a:pt x="65966" y="143489"/>
                        <a:pt x="63661" y="144822"/>
                        <a:pt x="62375" y="146975"/>
                      </a:cubicBezTo>
                      <a:lnTo>
                        <a:pt x="32086" y="185646"/>
                      </a:lnTo>
                      <a:cubicBezTo>
                        <a:pt x="27323" y="191838"/>
                        <a:pt x="21704" y="189552"/>
                        <a:pt x="22561" y="181932"/>
                      </a:cubicBezTo>
                      <a:lnTo>
                        <a:pt x="28371" y="133640"/>
                      </a:lnTo>
                      <a:cubicBezTo>
                        <a:pt x="28933" y="131240"/>
                        <a:pt x="28209" y="128716"/>
                        <a:pt x="26466" y="126972"/>
                      </a:cubicBezTo>
                      <a:lnTo>
                        <a:pt x="1987" y="109256"/>
                      </a:lnTo>
                      <a:cubicBezTo>
                        <a:pt x="-1918" y="106494"/>
                        <a:pt x="272" y="96397"/>
                        <a:pt x="5606" y="92301"/>
                      </a:cubicBezTo>
                      <a:lnTo>
                        <a:pt x="39515" y="66203"/>
                      </a:lnTo>
                      <a:cubicBezTo>
                        <a:pt x="41811" y="64165"/>
                        <a:pt x="43497" y="61526"/>
                        <a:pt x="44373" y="58583"/>
                      </a:cubicBezTo>
                      <a:lnTo>
                        <a:pt x="59518" y="8863"/>
                      </a:lnTo>
                      <a:cubicBezTo>
                        <a:pt x="61994" y="1242"/>
                        <a:pt x="68948" y="-2853"/>
                        <a:pt x="71329" y="2290"/>
                      </a:cubicBezTo>
                      <a:close/>
                    </a:path>
                  </a:pathLst>
                </a:custGeom>
                <a:solidFill>
                  <a:schemeClr val="accent2"/>
                </a:solidFill>
                <a:ln w="9525" cap="flat">
                  <a:no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id="{6B76B487-1D0F-D344-6E61-3D27995551A3}"/>
                    </a:ext>
                  </a:extLst>
                </p:cNvPr>
                <p:cNvSpPr/>
                <p:nvPr/>
              </p:nvSpPr>
              <p:spPr>
                <a:xfrm>
                  <a:off x="5441219" y="3705075"/>
                  <a:ext cx="130846" cy="189208"/>
                </a:xfrm>
                <a:custGeom>
                  <a:avLst/>
                  <a:gdLst>
                    <a:gd name="connsiteX0" fmla="*/ 71329 w 130846"/>
                    <a:gd name="connsiteY0" fmla="*/ 2290 h 189208"/>
                    <a:gd name="connsiteX1" fmla="*/ 86474 w 130846"/>
                    <a:gd name="connsiteY1" fmla="*/ 34485 h 189208"/>
                    <a:gd name="connsiteX2" fmla="*/ 91179 w 130846"/>
                    <a:gd name="connsiteY2" fmla="*/ 36504 h 189208"/>
                    <a:gd name="connsiteX3" fmla="*/ 91426 w 130846"/>
                    <a:gd name="connsiteY3" fmla="*/ 36390 h 189208"/>
                    <a:gd name="connsiteX4" fmla="*/ 125240 w 130846"/>
                    <a:gd name="connsiteY4" fmla="*/ 23436 h 189208"/>
                    <a:gd name="connsiteX5" fmla="*/ 128860 w 130846"/>
                    <a:gd name="connsiteY5" fmla="*/ 36199 h 189208"/>
                    <a:gd name="connsiteX6" fmla="*/ 104381 w 130846"/>
                    <a:gd name="connsiteY6" fmla="*/ 82014 h 189208"/>
                    <a:gd name="connsiteX7" fmla="*/ 102475 w 130846"/>
                    <a:gd name="connsiteY7" fmla="*/ 90873 h 189208"/>
                    <a:gd name="connsiteX8" fmla="*/ 108286 w 130846"/>
                    <a:gd name="connsiteY8" fmla="*/ 132497 h 189208"/>
                    <a:gd name="connsiteX9" fmla="*/ 98761 w 130846"/>
                    <a:gd name="connsiteY9" fmla="*/ 147165 h 189208"/>
                    <a:gd name="connsiteX10" fmla="*/ 68471 w 130846"/>
                    <a:gd name="connsiteY10" fmla="*/ 143451 h 189208"/>
                    <a:gd name="connsiteX11" fmla="*/ 62375 w 130846"/>
                    <a:gd name="connsiteY11" fmla="*/ 146975 h 189208"/>
                    <a:gd name="connsiteX12" fmla="*/ 32086 w 130846"/>
                    <a:gd name="connsiteY12" fmla="*/ 185646 h 189208"/>
                    <a:gd name="connsiteX13" fmla="*/ 22561 w 130846"/>
                    <a:gd name="connsiteY13" fmla="*/ 181932 h 189208"/>
                    <a:gd name="connsiteX14" fmla="*/ 28371 w 130846"/>
                    <a:gd name="connsiteY14" fmla="*/ 133640 h 189208"/>
                    <a:gd name="connsiteX15" fmla="*/ 26466 w 130846"/>
                    <a:gd name="connsiteY15" fmla="*/ 126972 h 189208"/>
                    <a:gd name="connsiteX16" fmla="*/ 1987 w 130846"/>
                    <a:gd name="connsiteY16" fmla="*/ 109256 h 189208"/>
                    <a:gd name="connsiteX17" fmla="*/ 5606 w 130846"/>
                    <a:gd name="connsiteY17" fmla="*/ 92301 h 189208"/>
                    <a:gd name="connsiteX18" fmla="*/ 39515 w 130846"/>
                    <a:gd name="connsiteY18" fmla="*/ 66203 h 189208"/>
                    <a:gd name="connsiteX19" fmla="*/ 44373 w 130846"/>
                    <a:gd name="connsiteY19" fmla="*/ 58583 h 189208"/>
                    <a:gd name="connsiteX20" fmla="*/ 59518 w 130846"/>
                    <a:gd name="connsiteY20" fmla="*/ 8863 h 189208"/>
                    <a:gd name="connsiteX21" fmla="*/ 71329 w 130846"/>
                    <a:gd name="connsiteY21" fmla="*/ 2290 h 189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0846" h="189208">
                      <a:moveTo>
                        <a:pt x="71329" y="2290"/>
                      </a:moveTo>
                      <a:lnTo>
                        <a:pt x="86474" y="34485"/>
                      </a:lnTo>
                      <a:cubicBezTo>
                        <a:pt x="87217" y="36342"/>
                        <a:pt x="89322" y="37247"/>
                        <a:pt x="91179" y="36504"/>
                      </a:cubicBezTo>
                      <a:cubicBezTo>
                        <a:pt x="91265" y="36466"/>
                        <a:pt x="91350" y="36428"/>
                        <a:pt x="91426" y="36390"/>
                      </a:cubicBezTo>
                      <a:lnTo>
                        <a:pt x="125240" y="23436"/>
                      </a:lnTo>
                      <a:cubicBezTo>
                        <a:pt x="130574" y="21340"/>
                        <a:pt x="132765" y="28960"/>
                        <a:pt x="128860" y="36199"/>
                      </a:cubicBezTo>
                      <a:lnTo>
                        <a:pt x="104381" y="82014"/>
                      </a:lnTo>
                      <a:cubicBezTo>
                        <a:pt x="102866" y="84710"/>
                        <a:pt x="102199" y="87796"/>
                        <a:pt x="102475" y="90873"/>
                      </a:cubicBezTo>
                      <a:lnTo>
                        <a:pt x="108286" y="132497"/>
                      </a:lnTo>
                      <a:cubicBezTo>
                        <a:pt x="109143" y="139069"/>
                        <a:pt x="103523" y="147737"/>
                        <a:pt x="98761" y="147165"/>
                      </a:cubicBezTo>
                      <a:lnTo>
                        <a:pt x="68471" y="143451"/>
                      </a:lnTo>
                      <a:cubicBezTo>
                        <a:pt x="65966" y="143489"/>
                        <a:pt x="63661" y="144822"/>
                        <a:pt x="62375" y="146975"/>
                      </a:cubicBezTo>
                      <a:lnTo>
                        <a:pt x="32086" y="185646"/>
                      </a:lnTo>
                      <a:cubicBezTo>
                        <a:pt x="27323" y="191838"/>
                        <a:pt x="21704" y="189552"/>
                        <a:pt x="22561" y="181932"/>
                      </a:cubicBezTo>
                      <a:lnTo>
                        <a:pt x="28371" y="133640"/>
                      </a:lnTo>
                      <a:cubicBezTo>
                        <a:pt x="28933" y="131240"/>
                        <a:pt x="28209" y="128716"/>
                        <a:pt x="26466" y="126972"/>
                      </a:cubicBezTo>
                      <a:lnTo>
                        <a:pt x="1987" y="109256"/>
                      </a:lnTo>
                      <a:cubicBezTo>
                        <a:pt x="-1918" y="106494"/>
                        <a:pt x="272" y="96397"/>
                        <a:pt x="5606" y="92301"/>
                      </a:cubicBezTo>
                      <a:lnTo>
                        <a:pt x="39515" y="66203"/>
                      </a:lnTo>
                      <a:cubicBezTo>
                        <a:pt x="41811" y="64165"/>
                        <a:pt x="43497" y="61526"/>
                        <a:pt x="44373" y="58583"/>
                      </a:cubicBezTo>
                      <a:lnTo>
                        <a:pt x="59518" y="8863"/>
                      </a:lnTo>
                      <a:cubicBezTo>
                        <a:pt x="61994" y="1242"/>
                        <a:pt x="68948" y="-2853"/>
                        <a:pt x="71329" y="2290"/>
                      </a:cubicBezTo>
                      <a:close/>
                    </a:path>
                  </a:pathLst>
                </a:custGeom>
                <a:solidFill>
                  <a:srgbClr val="FFFFFF">
                    <a:alpha val="50000"/>
                  </a:srgbClr>
                </a:solidFill>
                <a:ln w="9525" cap="flat">
                  <a:noFill/>
                  <a:prstDash val="solid"/>
                  <a:miter/>
                </a:ln>
              </p:spPr>
              <p:txBody>
                <a:bodyPr rtlCol="0" anchor="ctr"/>
                <a:lstStyle/>
                <a:p>
                  <a:endParaRPr lang="zh-CN" altLang="en-US" dirty="0"/>
                </a:p>
              </p:txBody>
            </p:sp>
          </p:grpSp>
          <p:grpSp>
            <p:nvGrpSpPr>
              <p:cNvPr id="39" name="组合 38">
                <a:extLst>
                  <a:ext uri="{FF2B5EF4-FFF2-40B4-BE49-F238E27FC236}">
                    <a16:creationId xmlns:a16="http://schemas.microsoft.com/office/drawing/2014/main" id="{C10766F6-4446-1D38-5009-7E97000CA1C4}"/>
                  </a:ext>
                </a:extLst>
              </p:cNvPr>
              <p:cNvGrpSpPr/>
              <p:nvPr/>
            </p:nvGrpSpPr>
            <p:grpSpPr>
              <a:xfrm>
                <a:off x="5244317" y="3791144"/>
                <a:ext cx="157155" cy="204737"/>
                <a:chOff x="5414910" y="3689546"/>
                <a:chExt cx="157155" cy="204737"/>
              </a:xfrm>
            </p:grpSpPr>
            <p:sp>
              <p:nvSpPr>
                <p:cNvPr id="67" name="任意多边形: 形状 66">
                  <a:extLst>
                    <a:ext uri="{FF2B5EF4-FFF2-40B4-BE49-F238E27FC236}">
                      <a16:creationId xmlns:a16="http://schemas.microsoft.com/office/drawing/2014/main" id="{DA0C8E97-2421-7296-B27B-EAD23CB46695}"/>
                    </a:ext>
                  </a:extLst>
                </p:cNvPr>
                <p:cNvSpPr/>
                <p:nvPr/>
              </p:nvSpPr>
              <p:spPr>
                <a:xfrm>
                  <a:off x="5414910" y="3689635"/>
                  <a:ext cx="155401" cy="203018"/>
                </a:xfrm>
                <a:custGeom>
                  <a:avLst/>
                  <a:gdLst>
                    <a:gd name="connsiteX0" fmla="*/ 153362 w 155401"/>
                    <a:gd name="connsiteY0" fmla="*/ 50131 h 203018"/>
                    <a:gd name="connsiteX1" fmla="*/ 153362 w 155401"/>
                    <a:gd name="connsiteY1" fmla="*/ 37367 h 203018"/>
                    <a:gd name="connsiteX2" fmla="*/ 129073 w 155401"/>
                    <a:gd name="connsiteY2" fmla="*/ 23365 h 203018"/>
                    <a:gd name="connsiteX3" fmla="*/ 125739 w 155401"/>
                    <a:gd name="connsiteY3" fmla="*/ 23365 h 203018"/>
                    <a:gd name="connsiteX4" fmla="*/ 103451 w 155401"/>
                    <a:gd name="connsiteY4" fmla="*/ 31938 h 203018"/>
                    <a:gd name="connsiteX5" fmla="*/ 96117 w 155401"/>
                    <a:gd name="connsiteY5" fmla="*/ 16317 h 203018"/>
                    <a:gd name="connsiteX6" fmla="*/ 94497 w 155401"/>
                    <a:gd name="connsiteY6" fmla="*/ 14412 h 203018"/>
                    <a:gd name="connsiteX7" fmla="*/ 70209 w 155401"/>
                    <a:gd name="connsiteY7" fmla="*/ 410 h 203018"/>
                    <a:gd name="connsiteX8" fmla="*/ 60017 w 155401"/>
                    <a:gd name="connsiteY8" fmla="*/ 9078 h 203018"/>
                    <a:gd name="connsiteX9" fmla="*/ 44872 w 155401"/>
                    <a:gd name="connsiteY9" fmla="*/ 58703 h 203018"/>
                    <a:gd name="connsiteX10" fmla="*/ 39919 w 155401"/>
                    <a:gd name="connsiteY10" fmla="*/ 66323 h 203018"/>
                    <a:gd name="connsiteX11" fmla="*/ 5629 w 155401"/>
                    <a:gd name="connsiteY11" fmla="*/ 92326 h 203018"/>
                    <a:gd name="connsiteX12" fmla="*/ 2010 w 155401"/>
                    <a:gd name="connsiteY12" fmla="*/ 109376 h 203018"/>
                    <a:gd name="connsiteX13" fmla="*/ 26489 w 155401"/>
                    <a:gd name="connsiteY13" fmla="*/ 127092 h 203018"/>
                    <a:gd name="connsiteX14" fmla="*/ 28394 w 155401"/>
                    <a:gd name="connsiteY14" fmla="*/ 133665 h 203018"/>
                    <a:gd name="connsiteX15" fmla="*/ 22774 w 155401"/>
                    <a:gd name="connsiteY15" fmla="*/ 181671 h 203018"/>
                    <a:gd name="connsiteX16" fmla="*/ 24965 w 155401"/>
                    <a:gd name="connsiteY16" fmla="*/ 188529 h 203018"/>
                    <a:gd name="connsiteX17" fmla="*/ 49254 w 155401"/>
                    <a:gd name="connsiteY17" fmla="*/ 202626 h 203018"/>
                    <a:gd name="connsiteX18" fmla="*/ 56588 w 155401"/>
                    <a:gd name="connsiteY18" fmla="*/ 199482 h 203018"/>
                    <a:gd name="connsiteX19" fmla="*/ 86878 w 155401"/>
                    <a:gd name="connsiteY19" fmla="*/ 160811 h 203018"/>
                    <a:gd name="connsiteX20" fmla="*/ 92974 w 155401"/>
                    <a:gd name="connsiteY20" fmla="*/ 157287 h 203018"/>
                    <a:gd name="connsiteX21" fmla="*/ 123263 w 155401"/>
                    <a:gd name="connsiteY21" fmla="*/ 161001 h 203018"/>
                    <a:gd name="connsiteX22" fmla="*/ 132788 w 155401"/>
                    <a:gd name="connsiteY22" fmla="*/ 146333 h 203018"/>
                    <a:gd name="connsiteX23" fmla="*/ 126978 w 155401"/>
                    <a:gd name="connsiteY23" fmla="*/ 104709 h 203018"/>
                    <a:gd name="connsiteX24" fmla="*/ 128883 w 155401"/>
                    <a:gd name="connsiteY24" fmla="*/ 95850 h 203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55401" h="203018">
                      <a:moveTo>
                        <a:pt x="153362" y="50131"/>
                      </a:moveTo>
                      <a:cubicBezTo>
                        <a:pt x="156315" y="44606"/>
                        <a:pt x="155838" y="38986"/>
                        <a:pt x="153362" y="37367"/>
                      </a:cubicBezTo>
                      <a:lnTo>
                        <a:pt x="129073" y="23365"/>
                      </a:lnTo>
                      <a:cubicBezTo>
                        <a:pt x="128016" y="22880"/>
                        <a:pt x="126797" y="22880"/>
                        <a:pt x="125739" y="23365"/>
                      </a:cubicBezTo>
                      <a:lnTo>
                        <a:pt x="103451" y="31938"/>
                      </a:lnTo>
                      <a:lnTo>
                        <a:pt x="96117" y="16317"/>
                      </a:lnTo>
                      <a:cubicBezTo>
                        <a:pt x="95726" y="15564"/>
                        <a:pt x="95174" y="14917"/>
                        <a:pt x="94497" y="14412"/>
                      </a:cubicBezTo>
                      <a:cubicBezTo>
                        <a:pt x="91354" y="12792"/>
                        <a:pt x="70780" y="791"/>
                        <a:pt x="70209" y="410"/>
                      </a:cubicBezTo>
                      <a:cubicBezTo>
                        <a:pt x="67066" y="-1304"/>
                        <a:pt x="62017" y="2506"/>
                        <a:pt x="60017" y="9078"/>
                      </a:cubicBezTo>
                      <a:lnTo>
                        <a:pt x="44872" y="58703"/>
                      </a:lnTo>
                      <a:cubicBezTo>
                        <a:pt x="44044" y="61694"/>
                        <a:pt x="42320" y="64351"/>
                        <a:pt x="39919" y="66323"/>
                      </a:cubicBezTo>
                      <a:lnTo>
                        <a:pt x="5629" y="92326"/>
                      </a:lnTo>
                      <a:cubicBezTo>
                        <a:pt x="200" y="96517"/>
                        <a:pt x="-1896" y="106518"/>
                        <a:pt x="2010" y="109376"/>
                      </a:cubicBezTo>
                      <a:lnTo>
                        <a:pt x="26489" y="127092"/>
                      </a:lnTo>
                      <a:cubicBezTo>
                        <a:pt x="28251" y="128788"/>
                        <a:pt x="28975" y="131293"/>
                        <a:pt x="28394" y="133665"/>
                      </a:cubicBezTo>
                      <a:lnTo>
                        <a:pt x="22774" y="181671"/>
                      </a:lnTo>
                      <a:cubicBezTo>
                        <a:pt x="22774" y="185195"/>
                        <a:pt x="23346" y="187576"/>
                        <a:pt x="24965" y="188529"/>
                      </a:cubicBezTo>
                      <a:lnTo>
                        <a:pt x="49254" y="202626"/>
                      </a:lnTo>
                      <a:cubicBezTo>
                        <a:pt x="51159" y="203673"/>
                        <a:pt x="54016" y="202626"/>
                        <a:pt x="56588" y="199482"/>
                      </a:cubicBezTo>
                      <a:lnTo>
                        <a:pt x="86878" y="160811"/>
                      </a:lnTo>
                      <a:cubicBezTo>
                        <a:pt x="88164" y="158659"/>
                        <a:pt x="90469" y="157325"/>
                        <a:pt x="92974" y="157287"/>
                      </a:cubicBezTo>
                      <a:lnTo>
                        <a:pt x="123263" y="161001"/>
                      </a:lnTo>
                      <a:cubicBezTo>
                        <a:pt x="128026" y="161573"/>
                        <a:pt x="133645" y="152905"/>
                        <a:pt x="132788" y="146333"/>
                      </a:cubicBezTo>
                      <a:lnTo>
                        <a:pt x="126978" y="104709"/>
                      </a:lnTo>
                      <a:cubicBezTo>
                        <a:pt x="126702" y="101632"/>
                        <a:pt x="127368" y="98546"/>
                        <a:pt x="128883" y="95850"/>
                      </a:cubicBezTo>
                      <a:close/>
                    </a:path>
                  </a:pathLst>
                </a:custGeom>
                <a:solidFill>
                  <a:schemeClr val="accent2"/>
                </a:solidFill>
                <a:ln w="9525" cap="flat">
                  <a:no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F136063B-3E6C-3D4B-A000-756D39867446}"/>
                    </a:ext>
                  </a:extLst>
                </p:cNvPr>
                <p:cNvSpPr/>
                <p:nvPr/>
              </p:nvSpPr>
              <p:spPr>
                <a:xfrm>
                  <a:off x="5518075" y="3712497"/>
                  <a:ext cx="49911" cy="27826"/>
                </a:xfrm>
                <a:custGeom>
                  <a:avLst/>
                  <a:gdLst>
                    <a:gd name="connsiteX0" fmla="*/ 49911 w 49911"/>
                    <a:gd name="connsiteY0" fmla="*/ 14504 h 27826"/>
                    <a:gd name="connsiteX1" fmla="*/ 46577 w 49911"/>
                    <a:gd name="connsiteY1" fmla="*/ 14504 h 27826"/>
                    <a:gd name="connsiteX2" fmla="*/ 12668 w 49911"/>
                    <a:gd name="connsiteY2" fmla="*/ 27458 h 27826"/>
                    <a:gd name="connsiteX3" fmla="*/ 7944 w 49911"/>
                    <a:gd name="connsiteY3" fmla="*/ 25868 h 27826"/>
                    <a:gd name="connsiteX4" fmla="*/ 7811 w 49911"/>
                    <a:gd name="connsiteY4" fmla="*/ 25553 h 27826"/>
                    <a:gd name="connsiteX5" fmla="*/ 0 w 49911"/>
                    <a:gd name="connsiteY5" fmla="*/ 8980 h 27826"/>
                    <a:gd name="connsiteX6" fmla="*/ 22288 w 49911"/>
                    <a:gd name="connsiteY6" fmla="*/ 407 h 27826"/>
                    <a:gd name="connsiteX7" fmla="*/ 25622 w 49911"/>
                    <a:gd name="connsiteY7" fmla="*/ 407 h 278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911" h="27826">
                      <a:moveTo>
                        <a:pt x="49911" y="14504"/>
                      </a:moveTo>
                      <a:cubicBezTo>
                        <a:pt x="48863" y="13981"/>
                        <a:pt x="47625" y="13981"/>
                        <a:pt x="46577" y="14504"/>
                      </a:cubicBezTo>
                      <a:lnTo>
                        <a:pt x="12668" y="27458"/>
                      </a:lnTo>
                      <a:cubicBezTo>
                        <a:pt x="10925" y="28325"/>
                        <a:pt x="8811" y="27611"/>
                        <a:pt x="7944" y="25868"/>
                      </a:cubicBezTo>
                      <a:cubicBezTo>
                        <a:pt x="7896" y="25763"/>
                        <a:pt x="7849" y="25658"/>
                        <a:pt x="7811" y="25553"/>
                      </a:cubicBezTo>
                      <a:lnTo>
                        <a:pt x="0" y="8980"/>
                      </a:lnTo>
                      <a:lnTo>
                        <a:pt x="22288" y="407"/>
                      </a:lnTo>
                      <a:cubicBezTo>
                        <a:pt x="23336" y="-136"/>
                        <a:pt x="24575" y="-136"/>
                        <a:pt x="25622" y="407"/>
                      </a:cubicBezTo>
                      <a:close/>
                    </a:path>
                  </a:pathLst>
                </a:custGeom>
                <a:solidFill>
                  <a:srgbClr val="FFFFFF">
                    <a:alpha val="15000"/>
                  </a:srgbClr>
                </a:solidFill>
                <a:ln w="9525" cap="flat">
                  <a:noFill/>
                  <a:prstDash val="solid"/>
                  <a:miter/>
                </a:ln>
              </p:spPr>
              <p:txBody>
                <a:bodyPr rtlCol="0" anchor="ctr"/>
                <a:lstStyle/>
                <a:p>
                  <a:endParaRPr lang="zh-CN" altLang="en-US"/>
                </a:p>
              </p:txBody>
            </p:sp>
            <p:sp>
              <p:nvSpPr>
                <p:cNvPr id="69" name="任意多边形: 形状 68">
                  <a:extLst>
                    <a:ext uri="{FF2B5EF4-FFF2-40B4-BE49-F238E27FC236}">
                      <a16:creationId xmlns:a16="http://schemas.microsoft.com/office/drawing/2014/main" id="{4F65F193-0D60-9751-2725-82A97487A8A4}"/>
                    </a:ext>
                  </a:extLst>
                </p:cNvPr>
                <p:cNvSpPr/>
                <p:nvPr/>
              </p:nvSpPr>
              <p:spPr>
                <a:xfrm>
                  <a:off x="5417111" y="3748242"/>
                  <a:ext cx="66770" cy="52387"/>
                </a:xfrm>
                <a:custGeom>
                  <a:avLst/>
                  <a:gdLst>
                    <a:gd name="connsiteX0" fmla="*/ 66770 w 66770"/>
                    <a:gd name="connsiteY0" fmla="*/ 14002 h 52387"/>
                    <a:gd name="connsiteX1" fmla="*/ 61722 w 66770"/>
                    <a:gd name="connsiteY1" fmla="*/ 21717 h 52387"/>
                    <a:gd name="connsiteX2" fmla="*/ 27908 w 66770"/>
                    <a:gd name="connsiteY2" fmla="*/ 47816 h 52387"/>
                    <a:gd name="connsiteX3" fmla="*/ 24289 w 66770"/>
                    <a:gd name="connsiteY3" fmla="*/ 52388 h 52387"/>
                    <a:gd name="connsiteX4" fmla="*/ 0 w 66770"/>
                    <a:gd name="connsiteY4" fmla="*/ 38291 h 52387"/>
                    <a:gd name="connsiteX5" fmla="*/ 3619 w 66770"/>
                    <a:gd name="connsiteY5" fmla="*/ 33719 h 52387"/>
                    <a:gd name="connsiteX6" fmla="*/ 37433 w 66770"/>
                    <a:gd name="connsiteY6" fmla="*/ 7620 h 52387"/>
                    <a:gd name="connsiteX7" fmla="*/ 42386 w 66770"/>
                    <a:gd name="connsiteY7" fmla="*/ 0 h 52387"/>
                    <a:gd name="connsiteX8" fmla="*/ 42386 w 66770"/>
                    <a:gd name="connsiteY8" fmla="*/ 0 h 52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770" h="52387">
                      <a:moveTo>
                        <a:pt x="66770" y="14002"/>
                      </a:moveTo>
                      <a:cubicBezTo>
                        <a:pt x="65875" y="17012"/>
                        <a:pt x="64122" y="19688"/>
                        <a:pt x="61722" y="21717"/>
                      </a:cubicBezTo>
                      <a:lnTo>
                        <a:pt x="27908" y="47816"/>
                      </a:lnTo>
                      <a:cubicBezTo>
                        <a:pt x="26375" y="49054"/>
                        <a:pt x="25146" y="50616"/>
                        <a:pt x="24289" y="52388"/>
                      </a:cubicBezTo>
                      <a:lnTo>
                        <a:pt x="0" y="38291"/>
                      </a:lnTo>
                      <a:cubicBezTo>
                        <a:pt x="876" y="36529"/>
                        <a:pt x="2105" y="34976"/>
                        <a:pt x="3619" y="33719"/>
                      </a:cubicBezTo>
                      <a:lnTo>
                        <a:pt x="37433" y="7620"/>
                      </a:lnTo>
                      <a:cubicBezTo>
                        <a:pt x="39833" y="5648"/>
                        <a:pt x="41557" y="2991"/>
                        <a:pt x="42386" y="0"/>
                      </a:cubicBezTo>
                      <a:lnTo>
                        <a:pt x="42386" y="0"/>
                      </a:lnTo>
                      <a:close/>
                    </a:path>
                  </a:pathLst>
                </a:custGeom>
                <a:solidFill>
                  <a:srgbClr val="FFFFFF">
                    <a:alpha val="15000"/>
                  </a:srgbClr>
                </a:solidFill>
                <a:ln w="9525" cap="flat">
                  <a:noFill/>
                  <a:prstDash val="solid"/>
                  <a:miter/>
                </a:ln>
              </p:spPr>
              <p:txBody>
                <a:bodyPr rtlCol="0" anchor="ctr"/>
                <a:lstStyle/>
                <a:p>
                  <a:endParaRPr lang="zh-CN" altLang="en-US"/>
                </a:p>
              </p:txBody>
            </p:sp>
            <p:sp>
              <p:nvSpPr>
                <p:cNvPr id="70" name="任意多边形: 形状 69">
                  <a:extLst>
                    <a:ext uri="{FF2B5EF4-FFF2-40B4-BE49-F238E27FC236}">
                      <a16:creationId xmlns:a16="http://schemas.microsoft.com/office/drawing/2014/main" id="{8EFB0F01-2126-8D9B-5917-3BB5C6F8D28F}"/>
                    </a:ext>
                  </a:extLst>
                </p:cNvPr>
                <p:cNvSpPr/>
                <p:nvPr/>
              </p:nvSpPr>
              <p:spPr>
                <a:xfrm>
                  <a:off x="5459497" y="3689546"/>
                  <a:ext cx="49815" cy="72698"/>
                </a:xfrm>
                <a:custGeom>
                  <a:avLst/>
                  <a:gdLst>
                    <a:gd name="connsiteX0" fmla="*/ 49816 w 49815"/>
                    <a:gd name="connsiteY0" fmla="*/ 14501 h 72698"/>
                    <a:gd name="connsiteX1" fmla="*/ 39529 w 49815"/>
                    <a:gd name="connsiteY1" fmla="*/ 23073 h 72698"/>
                    <a:gd name="connsiteX2" fmla="*/ 24384 w 49815"/>
                    <a:gd name="connsiteY2" fmla="*/ 72699 h 72698"/>
                    <a:gd name="connsiteX3" fmla="*/ 0 w 49815"/>
                    <a:gd name="connsiteY3" fmla="*/ 58697 h 72698"/>
                    <a:gd name="connsiteX4" fmla="*/ 15145 w 49815"/>
                    <a:gd name="connsiteY4" fmla="*/ 9072 h 72698"/>
                    <a:gd name="connsiteX5" fmla="*/ 25337 w 49815"/>
                    <a:gd name="connsiteY5" fmla="*/ 404 h 72698"/>
                    <a:gd name="connsiteX6" fmla="*/ 49625 w 49815"/>
                    <a:gd name="connsiteY6" fmla="*/ 14406 h 72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815" h="72698">
                      <a:moveTo>
                        <a:pt x="49816" y="14501"/>
                      </a:moveTo>
                      <a:cubicBezTo>
                        <a:pt x="46768" y="12596"/>
                        <a:pt x="41529" y="16501"/>
                        <a:pt x="39529" y="23073"/>
                      </a:cubicBezTo>
                      <a:lnTo>
                        <a:pt x="24384" y="72699"/>
                      </a:lnTo>
                      <a:lnTo>
                        <a:pt x="0" y="58697"/>
                      </a:lnTo>
                      <a:lnTo>
                        <a:pt x="15145" y="9072"/>
                      </a:lnTo>
                      <a:cubicBezTo>
                        <a:pt x="17145" y="2595"/>
                        <a:pt x="22288" y="-1311"/>
                        <a:pt x="25337" y="404"/>
                      </a:cubicBezTo>
                      <a:cubicBezTo>
                        <a:pt x="26003" y="404"/>
                        <a:pt x="46482" y="12786"/>
                        <a:pt x="49625" y="14406"/>
                      </a:cubicBezTo>
                      <a:close/>
                    </a:path>
                  </a:pathLst>
                </a:custGeom>
                <a:solidFill>
                  <a:srgbClr val="000000">
                    <a:alpha val="10000"/>
                  </a:srgbClr>
                </a:solidFill>
                <a:ln w="9525" cap="flat">
                  <a:no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id="{389026C7-274F-E8DD-5506-AD32C7316AC7}"/>
                    </a:ext>
                  </a:extLst>
                </p:cNvPr>
                <p:cNvSpPr/>
                <p:nvPr/>
              </p:nvSpPr>
              <p:spPr>
                <a:xfrm>
                  <a:off x="5415298" y="3786723"/>
                  <a:ext cx="50580" cy="44005"/>
                </a:xfrm>
                <a:custGeom>
                  <a:avLst/>
                  <a:gdLst>
                    <a:gd name="connsiteX0" fmla="*/ 50580 w 50580"/>
                    <a:gd name="connsiteY0" fmla="*/ 44005 h 44005"/>
                    <a:gd name="connsiteX1" fmla="*/ 26482 w 50580"/>
                    <a:gd name="connsiteY1" fmla="*/ 30194 h 44005"/>
                    <a:gd name="connsiteX2" fmla="*/ 26482 w 50580"/>
                    <a:gd name="connsiteY2" fmla="*/ 30194 h 44005"/>
                    <a:gd name="connsiteX3" fmla="*/ 2003 w 50580"/>
                    <a:gd name="connsiteY3" fmla="*/ 12478 h 44005"/>
                    <a:gd name="connsiteX4" fmla="*/ 2003 w 50580"/>
                    <a:gd name="connsiteY4" fmla="*/ 0 h 44005"/>
                    <a:gd name="connsiteX5" fmla="*/ 26292 w 50580"/>
                    <a:gd name="connsiteY5" fmla="*/ 14097 h 44005"/>
                    <a:gd name="connsiteX6" fmla="*/ 26292 w 50580"/>
                    <a:gd name="connsiteY6" fmla="*/ 26479 h 44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580" h="44005">
                      <a:moveTo>
                        <a:pt x="50580" y="44005"/>
                      </a:moveTo>
                      <a:lnTo>
                        <a:pt x="26482" y="30194"/>
                      </a:lnTo>
                      <a:lnTo>
                        <a:pt x="26482" y="30194"/>
                      </a:lnTo>
                      <a:lnTo>
                        <a:pt x="2003" y="12478"/>
                      </a:lnTo>
                      <a:cubicBezTo>
                        <a:pt x="-855" y="10382"/>
                        <a:pt x="-474" y="4667"/>
                        <a:pt x="2003" y="0"/>
                      </a:cubicBezTo>
                      <a:lnTo>
                        <a:pt x="26292" y="14097"/>
                      </a:lnTo>
                      <a:cubicBezTo>
                        <a:pt x="23815" y="18669"/>
                        <a:pt x="23434" y="24479"/>
                        <a:pt x="26292" y="26479"/>
                      </a:cubicBezTo>
                      <a:close/>
                    </a:path>
                  </a:pathLst>
                </a:custGeom>
                <a:solidFill>
                  <a:srgbClr val="000000">
                    <a:alpha val="25000"/>
                  </a:srgbClr>
                </a:solidFill>
                <a:ln w="9525" cap="flat">
                  <a:no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id="{92814175-8B2A-9A7F-3CC8-3021442B84C4}"/>
                    </a:ext>
                  </a:extLst>
                </p:cNvPr>
                <p:cNvSpPr/>
                <p:nvPr/>
              </p:nvSpPr>
              <p:spPr>
                <a:xfrm>
                  <a:off x="5439296" y="3813256"/>
                  <a:ext cx="30077" cy="75628"/>
                </a:xfrm>
                <a:custGeom>
                  <a:avLst/>
                  <a:gdLst>
                    <a:gd name="connsiteX0" fmla="*/ 24658 w 30077"/>
                    <a:gd name="connsiteY0" fmla="*/ 68771 h 75628"/>
                    <a:gd name="connsiteX1" fmla="*/ 27040 w 30077"/>
                    <a:gd name="connsiteY1" fmla="*/ 75629 h 75628"/>
                    <a:gd name="connsiteX2" fmla="*/ 27040 w 30077"/>
                    <a:gd name="connsiteY2" fmla="*/ 75629 h 75628"/>
                    <a:gd name="connsiteX3" fmla="*/ 2274 w 30077"/>
                    <a:gd name="connsiteY3" fmla="*/ 61531 h 75628"/>
                    <a:gd name="connsiteX4" fmla="*/ 84 w 30077"/>
                    <a:gd name="connsiteY4" fmla="*/ 54673 h 75628"/>
                    <a:gd name="connsiteX5" fmla="*/ 5894 w 30077"/>
                    <a:gd name="connsiteY5" fmla="*/ 6382 h 75628"/>
                    <a:gd name="connsiteX6" fmla="*/ 4180 w 30077"/>
                    <a:gd name="connsiteY6" fmla="*/ 0 h 75628"/>
                    <a:gd name="connsiteX7" fmla="*/ 28278 w 30077"/>
                    <a:gd name="connsiteY7" fmla="*/ 13811 h 75628"/>
                    <a:gd name="connsiteX8" fmla="*/ 28278 w 30077"/>
                    <a:gd name="connsiteY8" fmla="*/ 13811 h 75628"/>
                    <a:gd name="connsiteX9" fmla="*/ 28278 w 30077"/>
                    <a:gd name="connsiteY9" fmla="*/ 13811 h 75628"/>
                    <a:gd name="connsiteX10" fmla="*/ 29897 w 30077"/>
                    <a:gd name="connsiteY10" fmla="*/ 20193 h 75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077" h="75628">
                      <a:moveTo>
                        <a:pt x="24658" y="68771"/>
                      </a:moveTo>
                      <a:cubicBezTo>
                        <a:pt x="24658" y="72390"/>
                        <a:pt x="25230" y="74771"/>
                        <a:pt x="27040" y="75629"/>
                      </a:cubicBezTo>
                      <a:lnTo>
                        <a:pt x="27040" y="75629"/>
                      </a:lnTo>
                      <a:lnTo>
                        <a:pt x="2274" y="61531"/>
                      </a:lnTo>
                      <a:cubicBezTo>
                        <a:pt x="655" y="60579"/>
                        <a:pt x="-297" y="58293"/>
                        <a:pt x="84" y="54673"/>
                      </a:cubicBezTo>
                      <a:lnTo>
                        <a:pt x="5894" y="6382"/>
                      </a:lnTo>
                      <a:cubicBezTo>
                        <a:pt x="6370" y="4105"/>
                        <a:pt x="5732" y="1733"/>
                        <a:pt x="4180" y="0"/>
                      </a:cubicBezTo>
                      <a:lnTo>
                        <a:pt x="28278" y="13811"/>
                      </a:lnTo>
                      <a:lnTo>
                        <a:pt x="28278" y="13811"/>
                      </a:lnTo>
                      <a:lnTo>
                        <a:pt x="28278" y="13811"/>
                      </a:lnTo>
                      <a:cubicBezTo>
                        <a:pt x="29811" y="15554"/>
                        <a:pt x="30411" y="17926"/>
                        <a:pt x="29897" y="20193"/>
                      </a:cubicBezTo>
                      <a:close/>
                    </a:path>
                  </a:pathLst>
                </a:custGeom>
                <a:solidFill>
                  <a:srgbClr val="000000">
                    <a:alpha val="15000"/>
                  </a:srgbClr>
                </a:solidFill>
                <a:ln w="9525" cap="flat">
                  <a:noFill/>
                  <a:prstDash val="solid"/>
                  <a:miter/>
                </a:ln>
              </p:spPr>
              <p:txBody>
                <a:bodyPr rtlCol="0" anchor="ctr"/>
                <a:lstStyle/>
                <a:p>
                  <a:endParaRPr lang="zh-CN" altLang="en-US" dirty="0"/>
                </a:p>
              </p:txBody>
            </p:sp>
            <p:sp>
              <p:nvSpPr>
                <p:cNvPr id="73" name="任意多边形: 形状 72">
                  <a:extLst>
                    <a:ext uri="{FF2B5EF4-FFF2-40B4-BE49-F238E27FC236}">
                      <a16:creationId xmlns:a16="http://schemas.microsoft.com/office/drawing/2014/main" id="{62A640EB-09B0-A4F9-221D-7F937932E96A}"/>
                    </a:ext>
                  </a:extLst>
                </p:cNvPr>
                <p:cNvSpPr/>
                <p:nvPr/>
              </p:nvSpPr>
              <p:spPr>
                <a:xfrm>
                  <a:off x="5439412" y="3703566"/>
                  <a:ext cx="130846" cy="189208"/>
                </a:xfrm>
                <a:custGeom>
                  <a:avLst/>
                  <a:gdLst>
                    <a:gd name="connsiteX0" fmla="*/ 71329 w 130846"/>
                    <a:gd name="connsiteY0" fmla="*/ 2290 h 189208"/>
                    <a:gd name="connsiteX1" fmla="*/ 86474 w 130846"/>
                    <a:gd name="connsiteY1" fmla="*/ 34485 h 189208"/>
                    <a:gd name="connsiteX2" fmla="*/ 91179 w 130846"/>
                    <a:gd name="connsiteY2" fmla="*/ 36504 h 189208"/>
                    <a:gd name="connsiteX3" fmla="*/ 91426 w 130846"/>
                    <a:gd name="connsiteY3" fmla="*/ 36390 h 189208"/>
                    <a:gd name="connsiteX4" fmla="*/ 125240 w 130846"/>
                    <a:gd name="connsiteY4" fmla="*/ 23436 h 189208"/>
                    <a:gd name="connsiteX5" fmla="*/ 128860 w 130846"/>
                    <a:gd name="connsiteY5" fmla="*/ 36199 h 189208"/>
                    <a:gd name="connsiteX6" fmla="*/ 104381 w 130846"/>
                    <a:gd name="connsiteY6" fmla="*/ 82014 h 189208"/>
                    <a:gd name="connsiteX7" fmla="*/ 102475 w 130846"/>
                    <a:gd name="connsiteY7" fmla="*/ 90873 h 189208"/>
                    <a:gd name="connsiteX8" fmla="*/ 108286 w 130846"/>
                    <a:gd name="connsiteY8" fmla="*/ 132497 h 189208"/>
                    <a:gd name="connsiteX9" fmla="*/ 98761 w 130846"/>
                    <a:gd name="connsiteY9" fmla="*/ 147165 h 189208"/>
                    <a:gd name="connsiteX10" fmla="*/ 68471 w 130846"/>
                    <a:gd name="connsiteY10" fmla="*/ 143451 h 189208"/>
                    <a:gd name="connsiteX11" fmla="*/ 62375 w 130846"/>
                    <a:gd name="connsiteY11" fmla="*/ 146975 h 189208"/>
                    <a:gd name="connsiteX12" fmla="*/ 32086 w 130846"/>
                    <a:gd name="connsiteY12" fmla="*/ 185646 h 189208"/>
                    <a:gd name="connsiteX13" fmla="*/ 22561 w 130846"/>
                    <a:gd name="connsiteY13" fmla="*/ 181932 h 189208"/>
                    <a:gd name="connsiteX14" fmla="*/ 28371 w 130846"/>
                    <a:gd name="connsiteY14" fmla="*/ 133640 h 189208"/>
                    <a:gd name="connsiteX15" fmla="*/ 26466 w 130846"/>
                    <a:gd name="connsiteY15" fmla="*/ 126972 h 189208"/>
                    <a:gd name="connsiteX16" fmla="*/ 1987 w 130846"/>
                    <a:gd name="connsiteY16" fmla="*/ 109256 h 189208"/>
                    <a:gd name="connsiteX17" fmla="*/ 5606 w 130846"/>
                    <a:gd name="connsiteY17" fmla="*/ 92301 h 189208"/>
                    <a:gd name="connsiteX18" fmla="*/ 39515 w 130846"/>
                    <a:gd name="connsiteY18" fmla="*/ 66203 h 189208"/>
                    <a:gd name="connsiteX19" fmla="*/ 44373 w 130846"/>
                    <a:gd name="connsiteY19" fmla="*/ 58583 h 189208"/>
                    <a:gd name="connsiteX20" fmla="*/ 59518 w 130846"/>
                    <a:gd name="connsiteY20" fmla="*/ 8863 h 189208"/>
                    <a:gd name="connsiteX21" fmla="*/ 71329 w 130846"/>
                    <a:gd name="connsiteY21" fmla="*/ 2290 h 189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0846" h="189208">
                      <a:moveTo>
                        <a:pt x="71329" y="2290"/>
                      </a:moveTo>
                      <a:lnTo>
                        <a:pt x="86474" y="34485"/>
                      </a:lnTo>
                      <a:cubicBezTo>
                        <a:pt x="87217" y="36342"/>
                        <a:pt x="89322" y="37247"/>
                        <a:pt x="91179" y="36504"/>
                      </a:cubicBezTo>
                      <a:cubicBezTo>
                        <a:pt x="91265" y="36466"/>
                        <a:pt x="91350" y="36428"/>
                        <a:pt x="91426" y="36390"/>
                      </a:cubicBezTo>
                      <a:lnTo>
                        <a:pt x="125240" y="23436"/>
                      </a:lnTo>
                      <a:cubicBezTo>
                        <a:pt x="130574" y="21340"/>
                        <a:pt x="132765" y="28960"/>
                        <a:pt x="128860" y="36199"/>
                      </a:cubicBezTo>
                      <a:lnTo>
                        <a:pt x="104381" y="82014"/>
                      </a:lnTo>
                      <a:cubicBezTo>
                        <a:pt x="102866" y="84710"/>
                        <a:pt x="102199" y="87796"/>
                        <a:pt x="102475" y="90873"/>
                      </a:cubicBezTo>
                      <a:lnTo>
                        <a:pt x="108286" y="132497"/>
                      </a:lnTo>
                      <a:cubicBezTo>
                        <a:pt x="109143" y="139069"/>
                        <a:pt x="103523" y="147737"/>
                        <a:pt x="98761" y="147165"/>
                      </a:cubicBezTo>
                      <a:lnTo>
                        <a:pt x="68471" y="143451"/>
                      </a:lnTo>
                      <a:cubicBezTo>
                        <a:pt x="65966" y="143489"/>
                        <a:pt x="63661" y="144822"/>
                        <a:pt x="62375" y="146975"/>
                      </a:cubicBezTo>
                      <a:lnTo>
                        <a:pt x="32086" y="185646"/>
                      </a:lnTo>
                      <a:cubicBezTo>
                        <a:pt x="27323" y="191838"/>
                        <a:pt x="21704" y="189552"/>
                        <a:pt x="22561" y="181932"/>
                      </a:cubicBezTo>
                      <a:lnTo>
                        <a:pt x="28371" y="133640"/>
                      </a:lnTo>
                      <a:cubicBezTo>
                        <a:pt x="28933" y="131240"/>
                        <a:pt x="28209" y="128716"/>
                        <a:pt x="26466" y="126972"/>
                      </a:cubicBezTo>
                      <a:lnTo>
                        <a:pt x="1987" y="109256"/>
                      </a:lnTo>
                      <a:cubicBezTo>
                        <a:pt x="-1918" y="106494"/>
                        <a:pt x="272" y="96397"/>
                        <a:pt x="5606" y="92301"/>
                      </a:cubicBezTo>
                      <a:lnTo>
                        <a:pt x="39515" y="66203"/>
                      </a:lnTo>
                      <a:cubicBezTo>
                        <a:pt x="41811" y="64165"/>
                        <a:pt x="43497" y="61526"/>
                        <a:pt x="44373" y="58583"/>
                      </a:cubicBezTo>
                      <a:lnTo>
                        <a:pt x="59518" y="8863"/>
                      </a:lnTo>
                      <a:cubicBezTo>
                        <a:pt x="61994" y="1242"/>
                        <a:pt x="68948" y="-2853"/>
                        <a:pt x="71329" y="2290"/>
                      </a:cubicBezTo>
                      <a:close/>
                    </a:path>
                  </a:pathLst>
                </a:custGeom>
                <a:solidFill>
                  <a:schemeClr val="accent2"/>
                </a:solidFill>
                <a:ln w="9525" cap="flat">
                  <a:no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id="{E3C4E610-11DC-85DC-0ABF-82A49749A75C}"/>
                    </a:ext>
                  </a:extLst>
                </p:cNvPr>
                <p:cNvSpPr/>
                <p:nvPr/>
              </p:nvSpPr>
              <p:spPr>
                <a:xfrm>
                  <a:off x="5441219" y="3705075"/>
                  <a:ext cx="130846" cy="189208"/>
                </a:xfrm>
                <a:custGeom>
                  <a:avLst/>
                  <a:gdLst>
                    <a:gd name="connsiteX0" fmla="*/ 71329 w 130846"/>
                    <a:gd name="connsiteY0" fmla="*/ 2290 h 189208"/>
                    <a:gd name="connsiteX1" fmla="*/ 86474 w 130846"/>
                    <a:gd name="connsiteY1" fmla="*/ 34485 h 189208"/>
                    <a:gd name="connsiteX2" fmla="*/ 91179 w 130846"/>
                    <a:gd name="connsiteY2" fmla="*/ 36504 h 189208"/>
                    <a:gd name="connsiteX3" fmla="*/ 91426 w 130846"/>
                    <a:gd name="connsiteY3" fmla="*/ 36390 h 189208"/>
                    <a:gd name="connsiteX4" fmla="*/ 125240 w 130846"/>
                    <a:gd name="connsiteY4" fmla="*/ 23436 h 189208"/>
                    <a:gd name="connsiteX5" fmla="*/ 128860 w 130846"/>
                    <a:gd name="connsiteY5" fmla="*/ 36199 h 189208"/>
                    <a:gd name="connsiteX6" fmla="*/ 104381 w 130846"/>
                    <a:gd name="connsiteY6" fmla="*/ 82014 h 189208"/>
                    <a:gd name="connsiteX7" fmla="*/ 102475 w 130846"/>
                    <a:gd name="connsiteY7" fmla="*/ 90873 h 189208"/>
                    <a:gd name="connsiteX8" fmla="*/ 108286 w 130846"/>
                    <a:gd name="connsiteY8" fmla="*/ 132497 h 189208"/>
                    <a:gd name="connsiteX9" fmla="*/ 98761 w 130846"/>
                    <a:gd name="connsiteY9" fmla="*/ 147165 h 189208"/>
                    <a:gd name="connsiteX10" fmla="*/ 68471 w 130846"/>
                    <a:gd name="connsiteY10" fmla="*/ 143451 h 189208"/>
                    <a:gd name="connsiteX11" fmla="*/ 62375 w 130846"/>
                    <a:gd name="connsiteY11" fmla="*/ 146975 h 189208"/>
                    <a:gd name="connsiteX12" fmla="*/ 32086 w 130846"/>
                    <a:gd name="connsiteY12" fmla="*/ 185646 h 189208"/>
                    <a:gd name="connsiteX13" fmla="*/ 22561 w 130846"/>
                    <a:gd name="connsiteY13" fmla="*/ 181932 h 189208"/>
                    <a:gd name="connsiteX14" fmla="*/ 28371 w 130846"/>
                    <a:gd name="connsiteY14" fmla="*/ 133640 h 189208"/>
                    <a:gd name="connsiteX15" fmla="*/ 26466 w 130846"/>
                    <a:gd name="connsiteY15" fmla="*/ 126972 h 189208"/>
                    <a:gd name="connsiteX16" fmla="*/ 1987 w 130846"/>
                    <a:gd name="connsiteY16" fmla="*/ 109256 h 189208"/>
                    <a:gd name="connsiteX17" fmla="*/ 5606 w 130846"/>
                    <a:gd name="connsiteY17" fmla="*/ 92301 h 189208"/>
                    <a:gd name="connsiteX18" fmla="*/ 39515 w 130846"/>
                    <a:gd name="connsiteY18" fmla="*/ 66203 h 189208"/>
                    <a:gd name="connsiteX19" fmla="*/ 44373 w 130846"/>
                    <a:gd name="connsiteY19" fmla="*/ 58583 h 189208"/>
                    <a:gd name="connsiteX20" fmla="*/ 59518 w 130846"/>
                    <a:gd name="connsiteY20" fmla="*/ 8863 h 189208"/>
                    <a:gd name="connsiteX21" fmla="*/ 71329 w 130846"/>
                    <a:gd name="connsiteY21" fmla="*/ 2290 h 189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0846" h="189208">
                      <a:moveTo>
                        <a:pt x="71329" y="2290"/>
                      </a:moveTo>
                      <a:lnTo>
                        <a:pt x="86474" y="34485"/>
                      </a:lnTo>
                      <a:cubicBezTo>
                        <a:pt x="87217" y="36342"/>
                        <a:pt x="89322" y="37247"/>
                        <a:pt x="91179" y="36504"/>
                      </a:cubicBezTo>
                      <a:cubicBezTo>
                        <a:pt x="91265" y="36466"/>
                        <a:pt x="91350" y="36428"/>
                        <a:pt x="91426" y="36390"/>
                      </a:cubicBezTo>
                      <a:lnTo>
                        <a:pt x="125240" y="23436"/>
                      </a:lnTo>
                      <a:cubicBezTo>
                        <a:pt x="130574" y="21340"/>
                        <a:pt x="132765" y="28960"/>
                        <a:pt x="128860" y="36199"/>
                      </a:cubicBezTo>
                      <a:lnTo>
                        <a:pt x="104381" y="82014"/>
                      </a:lnTo>
                      <a:cubicBezTo>
                        <a:pt x="102866" y="84710"/>
                        <a:pt x="102199" y="87796"/>
                        <a:pt x="102475" y="90873"/>
                      </a:cubicBezTo>
                      <a:lnTo>
                        <a:pt x="108286" y="132497"/>
                      </a:lnTo>
                      <a:cubicBezTo>
                        <a:pt x="109143" y="139069"/>
                        <a:pt x="103523" y="147737"/>
                        <a:pt x="98761" y="147165"/>
                      </a:cubicBezTo>
                      <a:lnTo>
                        <a:pt x="68471" y="143451"/>
                      </a:lnTo>
                      <a:cubicBezTo>
                        <a:pt x="65966" y="143489"/>
                        <a:pt x="63661" y="144822"/>
                        <a:pt x="62375" y="146975"/>
                      </a:cubicBezTo>
                      <a:lnTo>
                        <a:pt x="32086" y="185646"/>
                      </a:lnTo>
                      <a:cubicBezTo>
                        <a:pt x="27323" y="191838"/>
                        <a:pt x="21704" y="189552"/>
                        <a:pt x="22561" y="181932"/>
                      </a:cubicBezTo>
                      <a:lnTo>
                        <a:pt x="28371" y="133640"/>
                      </a:lnTo>
                      <a:cubicBezTo>
                        <a:pt x="28933" y="131240"/>
                        <a:pt x="28209" y="128716"/>
                        <a:pt x="26466" y="126972"/>
                      </a:cubicBezTo>
                      <a:lnTo>
                        <a:pt x="1987" y="109256"/>
                      </a:lnTo>
                      <a:cubicBezTo>
                        <a:pt x="-1918" y="106494"/>
                        <a:pt x="272" y="96397"/>
                        <a:pt x="5606" y="92301"/>
                      </a:cubicBezTo>
                      <a:lnTo>
                        <a:pt x="39515" y="66203"/>
                      </a:lnTo>
                      <a:cubicBezTo>
                        <a:pt x="41811" y="64165"/>
                        <a:pt x="43497" y="61526"/>
                        <a:pt x="44373" y="58583"/>
                      </a:cubicBezTo>
                      <a:lnTo>
                        <a:pt x="59518" y="8863"/>
                      </a:lnTo>
                      <a:cubicBezTo>
                        <a:pt x="61994" y="1242"/>
                        <a:pt x="68948" y="-2853"/>
                        <a:pt x="71329" y="2290"/>
                      </a:cubicBezTo>
                      <a:close/>
                    </a:path>
                  </a:pathLst>
                </a:custGeom>
                <a:solidFill>
                  <a:srgbClr val="FFFFFF">
                    <a:alpha val="50000"/>
                  </a:srgbClr>
                </a:solidFill>
                <a:ln w="9525" cap="flat">
                  <a:noFill/>
                  <a:prstDash val="solid"/>
                  <a:miter/>
                </a:ln>
              </p:spPr>
              <p:txBody>
                <a:bodyPr rtlCol="0" anchor="ctr"/>
                <a:lstStyle/>
                <a:p>
                  <a:endParaRPr lang="zh-CN" altLang="en-US" dirty="0"/>
                </a:p>
              </p:txBody>
            </p:sp>
          </p:grpSp>
          <p:grpSp>
            <p:nvGrpSpPr>
              <p:cNvPr id="40" name="组合 39">
                <a:extLst>
                  <a:ext uri="{FF2B5EF4-FFF2-40B4-BE49-F238E27FC236}">
                    <a16:creationId xmlns:a16="http://schemas.microsoft.com/office/drawing/2014/main" id="{EA34D8AA-DB54-0415-9A91-81F2D7D52407}"/>
                  </a:ext>
                </a:extLst>
              </p:cNvPr>
              <p:cNvGrpSpPr/>
              <p:nvPr/>
            </p:nvGrpSpPr>
            <p:grpSpPr>
              <a:xfrm>
                <a:off x="5066177" y="3900593"/>
                <a:ext cx="157155" cy="204737"/>
                <a:chOff x="5414910" y="3689546"/>
                <a:chExt cx="157155" cy="204737"/>
              </a:xfrm>
            </p:grpSpPr>
            <p:sp>
              <p:nvSpPr>
                <p:cNvPr id="59" name="任意多边形: 形状 58">
                  <a:extLst>
                    <a:ext uri="{FF2B5EF4-FFF2-40B4-BE49-F238E27FC236}">
                      <a16:creationId xmlns:a16="http://schemas.microsoft.com/office/drawing/2014/main" id="{5161D8DC-2726-DD19-8CBB-31D6DE02F71E}"/>
                    </a:ext>
                  </a:extLst>
                </p:cNvPr>
                <p:cNvSpPr/>
                <p:nvPr/>
              </p:nvSpPr>
              <p:spPr>
                <a:xfrm>
                  <a:off x="5414910" y="3689635"/>
                  <a:ext cx="155401" cy="203018"/>
                </a:xfrm>
                <a:custGeom>
                  <a:avLst/>
                  <a:gdLst>
                    <a:gd name="connsiteX0" fmla="*/ 153362 w 155401"/>
                    <a:gd name="connsiteY0" fmla="*/ 50131 h 203018"/>
                    <a:gd name="connsiteX1" fmla="*/ 153362 w 155401"/>
                    <a:gd name="connsiteY1" fmla="*/ 37367 h 203018"/>
                    <a:gd name="connsiteX2" fmla="*/ 129073 w 155401"/>
                    <a:gd name="connsiteY2" fmla="*/ 23365 h 203018"/>
                    <a:gd name="connsiteX3" fmla="*/ 125739 w 155401"/>
                    <a:gd name="connsiteY3" fmla="*/ 23365 h 203018"/>
                    <a:gd name="connsiteX4" fmla="*/ 103451 w 155401"/>
                    <a:gd name="connsiteY4" fmla="*/ 31938 h 203018"/>
                    <a:gd name="connsiteX5" fmla="*/ 96117 w 155401"/>
                    <a:gd name="connsiteY5" fmla="*/ 16317 h 203018"/>
                    <a:gd name="connsiteX6" fmla="*/ 94497 w 155401"/>
                    <a:gd name="connsiteY6" fmla="*/ 14412 h 203018"/>
                    <a:gd name="connsiteX7" fmla="*/ 70209 w 155401"/>
                    <a:gd name="connsiteY7" fmla="*/ 410 h 203018"/>
                    <a:gd name="connsiteX8" fmla="*/ 60017 w 155401"/>
                    <a:gd name="connsiteY8" fmla="*/ 9078 h 203018"/>
                    <a:gd name="connsiteX9" fmla="*/ 44872 w 155401"/>
                    <a:gd name="connsiteY9" fmla="*/ 58703 h 203018"/>
                    <a:gd name="connsiteX10" fmla="*/ 39919 w 155401"/>
                    <a:gd name="connsiteY10" fmla="*/ 66323 h 203018"/>
                    <a:gd name="connsiteX11" fmla="*/ 5629 w 155401"/>
                    <a:gd name="connsiteY11" fmla="*/ 92326 h 203018"/>
                    <a:gd name="connsiteX12" fmla="*/ 2010 w 155401"/>
                    <a:gd name="connsiteY12" fmla="*/ 109376 h 203018"/>
                    <a:gd name="connsiteX13" fmla="*/ 26489 w 155401"/>
                    <a:gd name="connsiteY13" fmla="*/ 127092 h 203018"/>
                    <a:gd name="connsiteX14" fmla="*/ 28394 w 155401"/>
                    <a:gd name="connsiteY14" fmla="*/ 133665 h 203018"/>
                    <a:gd name="connsiteX15" fmla="*/ 22774 w 155401"/>
                    <a:gd name="connsiteY15" fmla="*/ 181671 h 203018"/>
                    <a:gd name="connsiteX16" fmla="*/ 24965 w 155401"/>
                    <a:gd name="connsiteY16" fmla="*/ 188529 h 203018"/>
                    <a:gd name="connsiteX17" fmla="*/ 49254 w 155401"/>
                    <a:gd name="connsiteY17" fmla="*/ 202626 h 203018"/>
                    <a:gd name="connsiteX18" fmla="*/ 56588 w 155401"/>
                    <a:gd name="connsiteY18" fmla="*/ 199482 h 203018"/>
                    <a:gd name="connsiteX19" fmla="*/ 86878 w 155401"/>
                    <a:gd name="connsiteY19" fmla="*/ 160811 h 203018"/>
                    <a:gd name="connsiteX20" fmla="*/ 92974 w 155401"/>
                    <a:gd name="connsiteY20" fmla="*/ 157287 h 203018"/>
                    <a:gd name="connsiteX21" fmla="*/ 123263 w 155401"/>
                    <a:gd name="connsiteY21" fmla="*/ 161001 h 203018"/>
                    <a:gd name="connsiteX22" fmla="*/ 132788 w 155401"/>
                    <a:gd name="connsiteY22" fmla="*/ 146333 h 203018"/>
                    <a:gd name="connsiteX23" fmla="*/ 126978 w 155401"/>
                    <a:gd name="connsiteY23" fmla="*/ 104709 h 203018"/>
                    <a:gd name="connsiteX24" fmla="*/ 128883 w 155401"/>
                    <a:gd name="connsiteY24" fmla="*/ 95850 h 203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55401" h="203018">
                      <a:moveTo>
                        <a:pt x="153362" y="50131"/>
                      </a:moveTo>
                      <a:cubicBezTo>
                        <a:pt x="156315" y="44606"/>
                        <a:pt x="155838" y="38986"/>
                        <a:pt x="153362" y="37367"/>
                      </a:cubicBezTo>
                      <a:lnTo>
                        <a:pt x="129073" y="23365"/>
                      </a:lnTo>
                      <a:cubicBezTo>
                        <a:pt x="128016" y="22880"/>
                        <a:pt x="126797" y="22880"/>
                        <a:pt x="125739" y="23365"/>
                      </a:cubicBezTo>
                      <a:lnTo>
                        <a:pt x="103451" y="31938"/>
                      </a:lnTo>
                      <a:lnTo>
                        <a:pt x="96117" y="16317"/>
                      </a:lnTo>
                      <a:cubicBezTo>
                        <a:pt x="95726" y="15564"/>
                        <a:pt x="95174" y="14917"/>
                        <a:pt x="94497" y="14412"/>
                      </a:cubicBezTo>
                      <a:cubicBezTo>
                        <a:pt x="91354" y="12792"/>
                        <a:pt x="70780" y="791"/>
                        <a:pt x="70209" y="410"/>
                      </a:cubicBezTo>
                      <a:cubicBezTo>
                        <a:pt x="67066" y="-1304"/>
                        <a:pt x="62017" y="2506"/>
                        <a:pt x="60017" y="9078"/>
                      </a:cubicBezTo>
                      <a:lnTo>
                        <a:pt x="44872" y="58703"/>
                      </a:lnTo>
                      <a:cubicBezTo>
                        <a:pt x="44044" y="61694"/>
                        <a:pt x="42320" y="64351"/>
                        <a:pt x="39919" y="66323"/>
                      </a:cubicBezTo>
                      <a:lnTo>
                        <a:pt x="5629" y="92326"/>
                      </a:lnTo>
                      <a:cubicBezTo>
                        <a:pt x="200" y="96517"/>
                        <a:pt x="-1896" y="106518"/>
                        <a:pt x="2010" y="109376"/>
                      </a:cubicBezTo>
                      <a:lnTo>
                        <a:pt x="26489" y="127092"/>
                      </a:lnTo>
                      <a:cubicBezTo>
                        <a:pt x="28251" y="128788"/>
                        <a:pt x="28975" y="131293"/>
                        <a:pt x="28394" y="133665"/>
                      </a:cubicBezTo>
                      <a:lnTo>
                        <a:pt x="22774" y="181671"/>
                      </a:lnTo>
                      <a:cubicBezTo>
                        <a:pt x="22774" y="185195"/>
                        <a:pt x="23346" y="187576"/>
                        <a:pt x="24965" y="188529"/>
                      </a:cubicBezTo>
                      <a:lnTo>
                        <a:pt x="49254" y="202626"/>
                      </a:lnTo>
                      <a:cubicBezTo>
                        <a:pt x="51159" y="203673"/>
                        <a:pt x="54016" y="202626"/>
                        <a:pt x="56588" y="199482"/>
                      </a:cubicBezTo>
                      <a:lnTo>
                        <a:pt x="86878" y="160811"/>
                      </a:lnTo>
                      <a:cubicBezTo>
                        <a:pt x="88164" y="158659"/>
                        <a:pt x="90469" y="157325"/>
                        <a:pt x="92974" y="157287"/>
                      </a:cubicBezTo>
                      <a:lnTo>
                        <a:pt x="123263" y="161001"/>
                      </a:lnTo>
                      <a:cubicBezTo>
                        <a:pt x="128026" y="161573"/>
                        <a:pt x="133645" y="152905"/>
                        <a:pt x="132788" y="146333"/>
                      </a:cubicBezTo>
                      <a:lnTo>
                        <a:pt x="126978" y="104709"/>
                      </a:lnTo>
                      <a:cubicBezTo>
                        <a:pt x="126702" y="101632"/>
                        <a:pt x="127368" y="98546"/>
                        <a:pt x="128883" y="95850"/>
                      </a:cubicBezTo>
                      <a:close/>
                    </a:path>
                  </a:pathLst>
                </a:custGeom>
                <a:solidFill>
                  <a:schemeClr val="accent2"/>
                </a:solidFill>
                <a:ln w="9525" cap="flat">
                  <a:no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E229BA06-3107-AB12-728A-B780F6B1EB35}"/>
                    </a:ext>
                  </a:extLst>
                </p:cNvPr>
                <p:cNvSpPr/>
                <p:nvPr/>
              </p:nvSpPr>
              <p:spPr>
                <a:xfrm>
                  <a:off x="5518075" y="3712497"/>
                  <a:ext cx="49911" cy="27826"/>
                </a:xfrm>
                <a:custGeom>
                  <a:avLst/>
                  <a:gdLst>
                    <a:gd name="connsiteX0" fmla="*/ 49911 w 49911"/>
                    <a:gd name="connsiteY0" fmla="*/ 14504 h 27826"/>
                    <a:gd name="connsiteX1" fmla="*/ 46577 w 49911"/>
                    <a:gd name="connsiteY1" fmla="*/ 14504 h 27826"/>
                    <a:gd name="connsiteX2" fmla="*/ 12668 w 49911"/>
                    <a:gd name="connsiteY2" fmla="*/ 27458 h 27826"/>
                    <a:gd name="connsiteX3" fmla="*/ 7944 w 49911"/>
                    <a:gd name="connsiteY3" fmla="*/ 25868 h 27826"/>
                    <a:gd name="connsiteX4" fmla="*/ 7811 w 49911"/>
                    <a:gd name="connsiteY4" fmla="*/ 25553 h 27826"/>
                    <a:gd name="connsiteX5" fmla="*/ 0 w 49911"/>
                    <a:gd name="connsiteY5" fmla="*/ 8980 h 27826"/>
                    <a:gd name="connsiteX6" fmla="*/ 22288 w 49911"/>
                    <a:gd name="connsiteY6" fmla="*/ 407 h 27826"/>
                    <a:gd name="connsiteX7" fmla="*/ 25622 w 49911"/>
                    <a:gd name="connsiteY7" fmla="*/ 407 h 278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911" h="27826">
                      <a:moveTo>
                        <a:pt x="49911" y="14504"/>
                      </a:moveTo>
                      <a:cubicBezTo>
                        <a:pt x="48863" y="13981"/>
                        <a:pt x="47625" y="13981"/>
                        <a:pt x="46577" y="14504"/>
                      </a:cubicBezTo>
                      <a:lnTo>
                        <a:pt x="12668" y="27458"/>
                      </a:lnTo>
                      <a:cubicBezTo>
                        <a:pt x="10925" y="28325"/>
                        <a:pt x="8811" y="27611"/>
                        <a:pt x="7944" y="25868"/>
                      </a:cubicBezTo>
                      <a:cubicBezTo>
                        <a:pt x="7896" y="25763"/>
                        <a:pt x="7849" y="25658"/>
                        <a:pt x="7811" y="25553"/>
                      </a:cubicBezTo>
                      <a:lnTo>
                        <a:pt x="0" y="8980"/>
                      </a:lnTo>
                      <a:lnTo>
                        <a:pt x="22288" y="407"/>
                      </a:lnTo>
                      <a:cubicBezTo>
                        <a:pt x="23336" y="-136"/>
                        <a:pt x="24575" y="-136"/>
                        <a:pt x="25622" y="407"/>
                      </a:cubicBezTo>
                      <a:close/>
                    </a:path>
                  </a:pathLst>
                </a:custGeom>
                <a:solidFill>
                  <a:srgbClr val="FFFFFF">
                    <a:alpha val="15000"/>
                  </a:srgbClr>
                </a:solidFill>
                <a:ln w="9525" cap="flat">
                  <a:no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2379F28B-F1EA-3B77-7B93-CC4A35CAF3C3}"/>
                    </a:ext>
                  </a:extLst>
                </p:cNvPr>
                <p:cNvSpPr/>
                <p:nvPr/>
              </p:nvSpPr>
              <p:spPr>
                <a:xfrm>
                  <a:off x="5417111" y="3748242"/>
                  <a:ext cx="66770" cy="52387"/>
                </a:xfrm>
                <a:custGeom>
                  <a:avLst/>
                  <a:gdLst>
                    <a:gd name="connsiteX0" fmla="*/ 66770 w 66770"/>
                    <a:gd name="connsiteY0" fmla="*/ 14002 h 52387"/>
                    <a:gd name="connsiteX1" fmla="*/ 61722 w 66770"/>
                    <a:gd name="connsiteY1" fmla="*/ 21717 h 52387"/>
                    <a:gd name="connsiteX2" fmla="*/ 27908 w 66770"/>
                    <a:gd name="connsiteY2" fmla="*/ 47816 h 52387"/>
                    <a:gd name="connsiteX3" fmla="*/ 24289 w 66770"/>
                    <a:gd name="connsiteY3" fmla="*/ 52388 h 52387"/>
                    <a:gd name="connsiteX4" fmla="*/ 0 w 66770"/>
                    <a:gd name="connsiteY4" fmla="*/ 38291 h 52387"/>
                    <a:gd name="connsiteX5" fmla="*/ 3619 w 66770"/>
                    <a:gd name="connsiteY5" fmla="*/ 33719 h 52387"/>
                    <a:gd name="connsiteX6" fmla="*/ 37433 w 66770"/>
                    <a:gd name="connsiteY6" fmla="*/ 7620 h 52387"/>
                    <a:gd name="connsiteX7" fmla="*/ 42386 w 66770"/>
                    <a:gd name="connsiteY7" fmla="*/ 0 h 52387"/>
                    <a:gd name="connsiteX8" fmla="*/ 42386 w 66770"/>
                    <a:gd name="connsiteY8" fmla="*/ 0 h 52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770" h="52387">
                      <a:moveTo>
                        <a:pt x="66770" y="14002"/>
                      </a:moveTo>
                      <a:cubicBezTo>
                        <a:pt x="65875" y="17012"/>
                        <a:pt x="64122" y="19688"/>
                        <a:pt x="61722" y="21717"/>
                      </a:cubicBezTo>
                      <a:lnTo>
                        <a:pt x="27908" y="47816"/>
                      </a:lnTo>
                      <a:cubicBezTo>
                        <a:pt x="26375" y="49054"/>
                        <a:pt x="25146" y="50616"/>
                        <a:pt x="24289" y="52388"/>
                      </a:cubicBezTo>
                      <a:lnTo>
                        <a:pt x="0" y="38291"/>
                      </a:lnTo>
                      <a:cubicBezTo>
                        <a:pt x="876" y="36529"/>
                        <a:pt x="2105" y="34976"/>
                        <a:pt x="3619" y="33719"/>
                      </a:cubicBezTo>
                      <a:lnTo>
                        <a:pt x="37433" y="7620"/>
                      </a:lnTo>
                      <a:cubicBezTo>
                        <a:pt x="39833" y="5648"/>
                        <a:pt x="41557" y="2991"/>
                        <a:pt x="42386" y="0"/>
                      </a:cubicBezTo>
                      <a:lnTo>
                        <a:pt x="42386" y="0"/>
                      </a:lnTo>
                      <a:close/>
                    </a:path>
                  </a:pathLst>
                </a:custGeom>
                <a:solidFill>
                  <a:srgbClr val="FFFFFF">
                    <a:alpha val="15000"/>
                  </a:srgbClr>
                </a:solidFill>
                <a:ln w="9525" cap="flat">
                  <a:no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AF5F56D8-9948-58E1-5CB7-5C7E28316EC2}"/>
                    </a:ext>
                  </a:extLst>
                </p:cNvPr>
                <p:cNvSpPr/>
                <p:nvPr/>
              </p:nvSpPr>
              <p:spPr>
                <a:xfrm>
                  <a:off x="5459497" y="3689546"/>
                  <a:ext cx="49815" cy="72698"/>
                </a:xfrm>
                <a:custGeom>
                  <a:avLst/>
                  <a:gdLst>
                    <a:gd name="connsiteX0" fmla="*/ 49816 w 49815"/>
                    <a:gd name="connsiteY0" fmla="*/ 14501 h 72698"/>
                    <a:gd name="connsiteX1" fmla="*/ 39529 w 49815"/>
                    <a:gd name="connsiteY1" fmla="*/ 23073 h 72698"/>
                    <a:gd name="connsiteX2" fmla="*/ 24384 w 49815"/>
                    <a:gd name="connsiteY2" fmla="*/ 72699 h 72698"/>
                    <a:gd name="connsiteX3" fmla="*/ 0 w 49815"/>
                    <a:gd name="connsiteY3" fmla="*/ 58697 h 72698"/>
                    <a:gd name="connsiteX4" fmla="*/ 15145 w 49815"/>
                    <a:gd name="connsiteY4" fmla="*/ 9072 h 72698"/>
                    <a:gd name="connsiteX5" fmla="*/ 25337 w 49815"/>
                    <a:gd name="connsiteY5" fmla="*/ 404 h 72698"/>
                    <a:gd name="connsiteX6" fmla="*/ 49625 w 49815"/>
                    <a:gd name="connsiteY6" fmla="*/ 14406 h 72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815" h="72698">
                      <a:moveTo>
                        <a:pt x="49816" y="14501"/>
                      </a:moveTo>
                      <a:cubicBezTo>
                        <a:pt x="46768" y="12596"/>
                        <a:pt x="41529" y="16501"/>
                        <a:pt x="39529" y="23073"/>
                      </a:cubicBezTo>
                      <a:lnTo>
                        <a:pt x="24384" y="72699"/>
                      </a:lnTo>
                      <a:lnTo>
                        <a:pt x="0" y="58697"/>
                      </a:lnTo>
                      <a:lnTo>
                        <a:pt x="15145" y="9072"/>
                      </a:lnTo>
                      <a:cubicBezTo>
                        <a:pt x="17145" y="2595"/>
                        <a:pt x="22288" y="-1311"/>
                        <a:pt x="25337" y="404"/>
                      </a:cubicBezTo>
                      <a:cubicBezTo>
                        <a:pt x="26003" y="404"/>
                        <a:pt x="46482" y="12786"/>
                        <a:pt x="49625" y="14406"/>
                      </a:cubicBezTo>
                      <a:close/>
                    </a:path>
                  </a:pathLst>
                </a:custGeom>
                <a:solidFill>
                  <a:srgbClr val="000000">
                    <a:alpha val="10000"/>
                  </a:srgbClr>
                </a:solidFill>
                <a:ln w="9525" cap="flat">
                  <a:no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id="{401BDC2F-3E96-53BA-C87E-E8E61FDB8E8E}"/>
                    </a:ext>
                  </a:extLst>
                </p:cNvPr>
                <p:cNvSpPr/>
                <p:nvPr/>
              </p:nvSpPr>
              <p:spPr>
                <a:xfrm>
                  <a:off x="5415298" y="3786723"/>
                  <a:ext cx="50580" cy="44005"/>
                </a:xfrm>
                <a:custGeom>
                  <a:avLst/>
                  <a:gdLst>
                    <a:gd name="connsiteX0" fmla="*/ 50580 w 50580"/>
                    <a:gd name="connsiteY0" fmla="*/ 44005 h 44005"/>
                    <a:gd name="connsiteX1" fmla="*/ 26482 w 50580"/>
                    <a:gd name="connsiteY1" fmla="*/ 30194 h 44005"/>
                    <a:gd name="connsiteX2" fmla="*/ 26482 w 50580"/>
                    <a:gd name="connsiteY2" fmla="*/ 30194 h 44005"/>
                    <a:gd name="connsiteX3" fmla="*/ 2003 w 50580"/>
                    <a:gd name="connsiteY3" fmla="*/ 12478 h 44005"/>
                    <a:gd name="connsiteX4" fmla="*/ 2003 w 50580"/>
                    <a:gd name="connsiteY4" fmla="*/ 0 h 44005"/>
                    <a:gd name="connsiteX5" fmla="*/ 26292 w 50580"/>
                    <a:gd name="connsiteY5" fmla="*/ 14097 h 44005"/>
                    <a:gd name="connsiteX6" fmla="*/ 26292 w 50580"/>
                    <a:gd name="connsiteY6" fmla="*/ 26479 h 44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580" h="44005">
                      <a:moveTo>
                        <a:pt x="50580" y="44005"/>
                      </a:moveTo>
                      <a:lnTo>
                        <a:pt x="26482" y="30194"/>
                      </a:lnTo>
                      <a:lnTo>
                        <a:pt x="26482" y="30194"/>
                      </a:lnTo>
                      <a:lnTo>
                        <a:pt x="2003" y="12478"/>
                      </a:lnTo>
                      <a:cubicBezTo>
                        <a:pt x="-855" y="10382"/>
                        <a:pt x="-474" y="4667"/>
                        <a:pt x="2003" y="0"/>
                      </a:cubicBezTo>
                      <a:lnTo>
                        <a:pt x="26292" y="14097"/>
                      </a:lnTo>
                      <a:cubicBezTo>
                        <a:pt x="23815" y="18669"/>
                        <a:pt x="23434" y="24479"/>
                        <a:pt x="26292" y="26479"/>
                      </a:cubicBezTo>
                      <a:close/>
                    </a:path>
                  </a:pathLst>
                </a:custGeom>
                <a:solidFill>
                  <a:srgbClr val="000000">
                    <a:alpha val="25000"/>
                  </a:srgbClr>
                </a:solidFill>
                <a:ln w="9525" cap="flat">
                  <a:no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4E75972E-C0A4-EAA3-8DB1-F6B2645D2634}"/>
                    </a:ext>
                  </a:extLst>
                </p:cNvPr>
                <p:cNvSpPr/>
                <p:nvPr/>
              </p:nvSpPr>
              <p:spPr>
                <a:xfrm>
                  <a:off x="5439296" y="3813256"/>
                  <a:ext cx="30077" cy="75628"/>
                </a:xfrm>
                <a:custGeom>
                  <a:avLst/>
                  <a:gdLst>
                    <a:gd name="connsiteX0" fmla="*/ 24658 w 30077"/>
                    <a:gd name="connsiteY0" fmla="*/ 68771 h 75628"/>
                    <a:gd name="connsiteX1" fmla="*/ 27040 w 30077"/>
                    <a:gd name="connsiteY1" fmla="*/ 75629 h 75628"/>
                    <a:gd name="connsiteX2" fmla="*/ 27040 w 30077"/>
                    <a:gd name="connsiteY2" fmla="*/ 75629 h 75628"/>
                    <a:gd name="connsiteX3" fmla="*/ 2274 w 30077"/>
                    <a:gd name="connsiteY3" fmla="*/ 61531 h 75628"/>
                    <a:gd name="connsiteX4" fmla="*/ 84 w 30077"/>
                    <a:gd name="connsiteY4" fmla="*/ 54673 h 75628"/>
                    <a:gd name="connsiteX5" fmla="*/ 5894 w 30077"/>
                    <a:gd name="connsiteY5" fmla="*/ 6382 h 75628"/>
                    <a:gd name="connsiteX6" fmla="*/ 4180 w 30077"/>
                    <a:gd name="connsiteY6" fmla="*/ 0 h 75628"/>
                    <a:gd name="connsiteX7" fmla="*/ 28278 w 30077"/>
                    <a:gd name="connsiteY7" fmla="*/ 13811 h 75628"/>
                    <a:gd name="connsiteX8" fmla="*/ 28278 w 30077"/>
                    <a:gd name="connsiteY8" fmla="*/ 13811 h 75628"/>
                    <a:gd name="connsiteX9" fmla="*/ 28278 w 30077"/>
                    <a:gd name="connsiteY9" fmla="*/ 13811 h 75628"/>
                    <a:gd name="connsiteX10" fmla="*/ 29897 w 30077"/>
                    <a:gd name="connsiteY10" fmla="*/ 20193 h 75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077" h="75628">
                      <a:moveTo>
                        <a:pt x="24658" y="68771"/>
                      </a:moveTo>
                      <a:cubicBezTo>
                        <a:pt x="24658" y="72390"/>
                        <a:pt x="25230" y="74771"/>
                        <a:pt x="27040" y="75629"/>
                      </a:cubicBezTo>
                      <a:lnTo>
                        <a:pt x="27040" y="75629"/>
                      </a:lnTo>
                      <a:lnTo>
                        <a:pt x="2274" y="61531"/>
                      </a:lnTo>
                      <a:cubicBezTo>
                        <a:pt x="655" y="60579"/>
                        <a:pt x="-297" y="58293"/>
                        <a:pt x="84" y="54673"/>
                      </a:cubicBezTo>
                      <a:lnTo>
                        <a:pt x="5894" y="6382"/>
                      </a:lnTo>
                      <a:cubicBezTo>
                        <a:pt x="6370" y="4105"/>
                        <a:pt x="5732" y="1733"/>
                        <a:pt x="4180" y="0"/>
                      </a:cubicBezTo>
                      <a:lnTo>
                        <a:pt x="28278" y="13811"/>
                      </a:lnTo>
                      <a:lnTo>
                        <a:pt x="28278" y="13811"/>
                      </a:lnTo>
                      <a:lnTo>
                        <a:pt x="28278" y="13811"/>
                      </a:lnTo>
                      <a:cubicBezTo>
                        <a:pt x="29811" y="15554"/>
                        <a:pt x="30411" y="17926"/>
                        <a:pt x="29897" y="20193"/>
                      </a:cubicBezTo>
                      <a:close/>
                    </a:path>
                  </a:pathLst>
                </a:custGeom>
                <a:solidFill>
                  <a:srgbClr val="000000">
                    <a:alpha val="15000"/>
                  </a:srgbClr>
                </a:solidFill>
                <a:ln w="9525" cap="flat">
                  <a:noFill/>
                  <a:prstDash val="solid"/>
                  <a:miter/>
                </a:ln>
              </p:spPr>
              <p:txBody>
                <a:bodyPr rtlCol="0" anchor="ctr"/>
                <a:lstStyle/>
                <a:p>
                  <a:endParaRPr lang="zh-CN" altLang="en-US" dirty="0"/>
                </a:p>
              </p:txBody>
            </p:sp>
            <p:sp>
              <p:nvSpPr>
                <p:cNvPr id="65" name="任意多边形: 形状 64">
                  <a:extLst>
                    <a:ext uri="{FF2B5EF4-FFF2-40B4-BE49-F238E27FC236}">
                      <a16:creationId xmlns:a16="http://schemas.microsoft.com/office/drawing/2014/main" id="{1904D78B-16D8-124B-EC96-63851A66F0BA}"/>
                    </a:ext>
                  </a:extLst>
                </p:cNvPr>
                <p:cNvSpPr/>
                <p:nvPr/>
              </p:nvSpPr>
              <p:spPr>
                <a:xfrm>
                  <a:off x="5439412" y="3703566"/>
                  <a:ext cx="130846" cy="189208"/>
                </a:xfrm>
                <a:custGeom>
                  <a:avLst/>
                  <a:gdLst>
                    <a:gd name="connsiteX0" fmla="*/ 71329 w 130846"/>
                    <a:gd name="connsiteY0" fmla="*/ 2290 h 189208"/>
                    <a:gd name="connsiteX1" fmla="*/ 86474 w 130846"/>
                    <a:gd name="connsiteY1" fmla="*/ 34485 h 189208"/>
                    <a:gd name="connsiteX2" fmla="*/ 91179 w 130846"/>
                    <a:gd name="connsiteY2" fmla="*/ 36504 h 189208"/>
                    <a:gd name="connsiteX3" fmla="*/ 91426 w 130846"/>
                    <a:gd name="connsiteY3" fmla="*/ 36390 h 189208"/>
                    <a:gd name="connsiteX4" fmla="*/ 125240 w 130846"/>
                    <a:gd name="connsiteY4" fmla="*/ 23436 h 189208"/>
                    <a:gd name="connsiteX5" fmla="*/ 128860 w 130846"/>
                    <a:gd name="connsiteY5" fmla="*/ 36199 h 189208"/>
                    <a:gd name="connsiteX6" fmla="*/ 104381 w 130846"/>
                    <a:gd name="connsiteY6" fmla="*/ 82014 h 189208"/>
                    <a:gd name="connsiteX7" fmla="*/ 102475 w 130846"/>
                    <a:gd name="connsiteY7" fmla="*/ 90873 h 189208"/>
                    <a:gd name="connsiteX8" fmla="*/ 108286 w 130846"/>
                    <a:gd name="connsiteY8" fmla="*/ 132497 h 189208"/>
                    <a:gd name="connsiteX9" fmla="*/ 98761 w 130846"/>
                    <a:gd name="connsiteY9" fmla="*/ 147165 h 189208"/>
                    <a:gd name="connsiteX10" fmla="*/ 68471 w 130846"/>
                    <a:gd name="connsiteY10" fmla="*/ 143451 h 189208"/>
                    <a:gd name="connsiteX11" fmla="*/ 62375 w 130846"/>
                    <a:gd name="connsiteY11" fmla="*/ 146975 h 189208"/>
                    <a:gd name="connsiteX12" fmla="*/ 32086 w 130846"/>
                    <a:gd name="connsiteY12" fmla="*/ 185646 h 189208"/>
                    <a:gd name="connsiteX13" fmla="*/ 22561 w 130846"/>
                    <a:gd name="connsiteY13" fmla="*/ 181932 h 189208"/>
                    <a:gd name="connsiteX14" fmla="*/ 28371 w 130846"/>
                    <a:gd name="connsiteY14" fmla="*/ 133640 h 189208"/>
                    <a:gd name="connsiteX15" fmla="*/ 26466 w 130846"/>
                    <a:gd name="connsiteY15" fmla="*/ 126972 h 189208"/>
                    <a:gd name="connsiteX16" fmla="*/ 1987 w 130846"/>
                    <a:gd name="connsiteY16" fmla="*/ 109256 h 189208"/>
                    <a:gd name="connsiteX17" fmla="*/ 5606 w 130846"/>
                    <a:gd name="connsiteY17" fmla="*/ 92301 h 189208"/>
                    <a:gd name="connsiteX18" fmla="*/ 39515 w 130846"/>
                    <a:gd name="connsiteY18" fmla="*/ 66203 h 189208"/>
                    <a:gd name="connsiteX19" fmla="*/ 44373 w 130846"/>
                    <a:gd name="connsiteY19" fmla="*/ 58583 h 189208"/>
                    <a:gd name="connsiteX20" fmla="*/ 59518 w 130846"/>
                    <a:gd name="connsiteY20" fmla="*/ 8863 h 189208"/>
                    <a:gd name="connsiteX21" fmla="*/ 71329 w 130846"/>
                    <a:gd name="connsiteY21" fmla="*/ 2290 h 189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0846" h="189208">
                      <a:moveTo>
                        <a:pt x="71329" y="2290"/>
                      </a:moveTo>
                      <a:lnTo>
                        <a:pt x="86474" y="34485"/>
                      </a:lnTo>
                      <a:cubicBezTo>
                        <a:pt x="87217" y="36342"/>
                        <a:pt x="89322" y="37247"/>
                        <a:pt x="91179" y="36504"/>
                      </a:cubicBezTo>
                      <a:cubicBezTo>
                        <a:pt x="91265" y="36466"/>
                        <a:pt x="91350" y="36428"/>
                        <a:pt x="91426" y="36390"/>
                      </a:cubicBezTo>
                      <a:lnTo>
                        <a:pt x="125240" y="23436"/>
                      </a:lnTo>
                      <a:cubicBezTo>
                        <a:pt x="130574" y="21340"/>
                        <a:pt x="132765" y="28960"/>
                        <a:pt x="128860" y="36199"/>
                      </a:cubicBezTo>
                      <a:lnTo>
                        <a:pt x="104381" y="82014"/>
                      </a:lnTo>
                      <a:cubicBezTo>
                        <a:pt x="102866" y="84710"/>
                        <a:pt x="102199" y="87796"/>
                        <a:pt x="102475" y="90873"/>
                      </a:cubicBezTo>
                      <a:lnTo>
                        <a:pt x="108286" y="132497"/>
                      </a:lnTo>
                      <a:cubicBezTo>
                        <a:pt x="109143" y="139069"/>
                        <a:pt x="103523" y="147737"/>
                        <a:pt x="98761" y="147165"/>
                      </a:cubicBezTo>
                      <a:lnTo>
                        <a:pt x="68471" y="143451"/>
                      </a:lnTo>
                      <a:cubicBezTo>
                        <a:pt x="65966" y="143489"/>
                        <a:pt x="63661" y="144822"/>
                        <a:pt x="62375" y="146975"/>
                      </a:cubicBezTo>
                      <a:lnTo>
                        <a:pt x="32086" y="185646"/>
                      </a:lnTo>
                      <a:cubicBezTo>
                        <a:pt x="27323" y="191838"/>
                        <a:pt x="21704" y="189552"/>
                        <a:pt x="22561" y="181932"/>
                      </a:cubicBezTo>
                      <a:lnTo>
                        <a:pt x="28371" y="133640"/>
                      </a:lnTo>
                      <a:cubicBezTo>
                        <a:pt x="28933" y="131240"/>
                        <a:pt x="28209" y="128716"/>
                        <a:pt x="26466" y="126972"/>
                      </a:cubicBezTo>
                      <a:lnTo>
                        <a:pt x="1987" y="109256"/>
                      </a:lnTo>
                      <a:cubicBezTo>
                        <a:pt x="-1918" y="106494"/>
                        <a:pt x="272" y="96397"/>
                        <a:pt x="5606" y="92301"/>
                      </a:cubicBezTo>
                      <a:lnTo>
                        <a:pt x="39515" y="66203"/>
                      </a:lnTo>
                      <a:cubicBezTo>
                        <a:pt x="41811" y="64165"/>
                        <a:pt x="43497" y="61526"/>
                        <a:pt x="44373" y="58583"/>
                      </a:cubicBezTo>
                      <a:lnTo>
                        <a:pt x="59518" y="8863"/>
                      </a:lnTo>
                      <a:cubicBezTo>
                        <a:pt x="61994" y="1242"/>
                        <a:pt x="68948" y="-2853"/>
                        <a:pt x="71329" y="2290"/>
                      </a:cubicBezTo>
                      <a:close/>
                    </a:path>
                  </a:pathLst>
                </a:custGeom>
                <a:solidFill>
                  <a:schemeClr val="accent2"/>
                </a:solidFill>
                <a:ln w="9525" cap="flat">
                  <a:no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825FB0C2-E7A2-A6E9-65F4-D802C105A54A}"/>
                    </a:ext>
                  </a:extLst>
                </p:cNvPr>
                <p:cNvSpPr/>
                <p:nvPr/>
              </p:nvSpPr>
              <p:spPr>
                <a:xfrm>
                  <a:off x="5441219" y="3705075"/>
                  <a:ext cx="130846" cy="189208"/>
                </a:xfrm>
                <a:custGeom>
                  <a:avLst/>
                  <a:gdLst>
                    <a:gd name="connsiteX0" fmla="*/ 71329 w 130846"/>
                    <a:gd name="connsiteY0" fmla="*/ 2290 h 189208"/>
                    <a:gd name="connsiteX1" fmla="*/ 86474 w 130846"/>
                    <a:gd name="connsiteY1" fmla="*/ 34485 h 189208"/>
                    <a:gd name="connsiteX2" fmla="*/ 91179 w 130846"/>
                    <a:gd name="connsiteY2" fmla="*/ 36504 h 189208"/>
                    <a:gd name="connsiteX3" fmla="*/ 91426 w 130846"/>
                    <a:gd name="connsiteY3" fmla="*/ 36390 h 189208"/>
                    <a:gd name="connsiteX4" fmla="*/ 125240 w 130846"/>
                    <a:gd name="connsiteY4" fmla="*/ 23436 h 189208"/>
                    <a:gd name="connsiteX5" fmla="*/ 128860 w 130846"/>
                    <a:gd name="connsiteY5" fmla="*/ 36199 h 189208"/>
                    <a:gd name="connsiteX6" fmla="*/ 104381 w 130846"/>
                    <a:gd name="connsiteY6" fmla="*/ 82014 h 189208"/>
                    <a:gd name="connsiteX7" fmla="*/ 102475 w 130846"/>
                    <a:gd name="connsiteY7" fmla="*/ 90873 h 189208"/>
                    <a:gd name="connsiteX8" fmla="*/ 108286 w 130846"/>
                    <a:gd name="connsiteY8" fmla="*/ 132497 h 189208"/>
                    <a:gd name="connsiteX9" fmla="*/ 98761 w 130846"/>
                    <a:gd name="connsiteY9" fmla="*/ 147165 h 189208"/>
                    <a:gd name="connsiteX10" fmla="*/ 68471 w 130846"/>
                    <a:gd name="connsiteY10" fmla="*/ 143451 h 189208"/>
                    <a:gd name="connsiteX11" fmla="*/ 62375 w 130846"/>
                    <a:gd name="connsiteY11" fmla="*/ 146975 h 189208"/>
                    <a:gd name="connsiteX12" fmla="*/ 32086 w 130846"/>
                    <a:gd name="connsiteY12" fmla="*/ 185646 h 189208"/>
                    <a:gd name="connsiteX13" fmla="*/ 22561 w 130846"/>
                    <a:gd name="connsiteY13" fmla="*/ 181932 h 189208"/>
                    <a:gd name="connsiteX14" fmla="*/ 28371 w 130846"/>
                    <a:gd name="connsiteY14" fmla="*/ 133640 h 189208"/>
                    <a:gd name="connsiteX15" fmla="*/ 26466 w 130846"/>
                    <a:gd name="connsiteY15" fmla="*/ 126972 h 189208"/>
                    <a:gd name="connsiteX16" fmla="*/ 1987 w 130846"/>
                    <a:gd name="connsiteY16" fmla="*/ 109256 h 189208"/>
                    <a:gd name="connsiteX17" fmla="*/ 5606 w 130846"/>
                    <a:gd name="connsiteY17" fmla="*/ 92301 h 189208"/>
                    <a:gd name="connsiteX18" fmla="*/ 39515 w 130846"/>
                    <a:gd name="connsiteY18" fmla="*/ 66203 h 189208"/>
                    <a:gd name="connsiteX19" fmla="*/ 44373 w 130846"/>
                    <a:gd name="connsiteY19" fmla="*/ 58583 h 189208"/>
                    <a:gd name="connsiteX20" fmla="*/ 59518 w 130846"/>
                    <a:gd name="connsiteY20" fmla="*/ 8863 h 189208"/>
                    <a:gd name="connsiteX21" fmla="*/ 71329 w 130846"/>
                    <a:gd name="connsiteY21" fmla="*/ 2290 h 189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0846" h="189208">
                      <a:moveTo>
                        <a:pt x="71329" y="2290"/>
                      </a:moveTo>
                      <a:lnTo>
                        <a:pt x="86474" y="34485"/>
                      </a:lnTo>
                      <a:cubicBezTo>
                        <a:pt x="87217" y="36342"/>
                        <a:pt x="89322" y="37247"/>
                        <a:pt x="91179" y="36504"/>
                      </a:cubicBezTo>
                      <a:cubicBezTo>
                        <a:pt x="91265" y="36466"/>
                        <a:pt x="91350" y="36428"/>
                        <a:pt x="91426" y="36390"/>
                      </a:cubicBezTo>
                      <a:lnTo>
                        <a:pt x="125240" y="23436"/>
                      </a:lnTo>
                      <a:cubicBezTo>
                        <a:pt x="130574" y="21340"/>
                        <a:pt x="132765" y="28960"/>
                        <a:pt x="128860" y="36199"/>
                      </a:cubicBezTo>
                      <a:lnTo>
                        <a:pt x="104381" y="82014"/>
                      </a:lnTo>
                      <a:cubicBezTo>
                        <a:pt x="102866" y="84710"/>
                        <a:pt x="102199" y="87796"/>
                        <a:pt x="102475" y="90873"/>
                      </a:cubicBezTo>
                      <a:lnTo>
                        <a:pt x="108286" y="132497"/>
                      </a:lnTo>
                      <a:cubicBezTo>
                        <a:pt x="109143" y="139069"/>
                        <a:pt x="103523" y="147737"/>
                        <a:pt x="98761" y="147165"/>
                      </a:cubicBezTo>
                      <a:lnTo>
                        <a:pt x="68471" y="143451"/>
                      </a:lnTo>
                      <a:cubicBezTo>
                        <a:pt x="65966" y="143489"/>
                        <a:pt x="63661" y="144822"/>
                        <a:pt x="62375" y="146975"/>
                      </a:cubicBezTo>
                      <a:lnTo>
                        <a:pt x="32086" y="185646"/>
                      </a:lnTo>
                      <a:cubicBezTo>
                        <a:pt x="27323" y="191838"/>
                        <a:pt x="21704" y="189552"/>
                        <a:pt x="22561" y="181932"/>
                      </a:cubicBezTo>
                      <a:lnTo>
                        <a:pt x="28371" y="133640"/>
                      </a:lnTo>
                      <a:cubicBezTo>
                        <a:pt x="28933" y="131240"/>
                        <a:pt x="28209" y="128716"/>
                        <a:pt x="26466" y="126972"/>
                      </a:cubicBezTo>
                      <a:lnTo>
                        <a:pt x="1987" y="109256"/>
                      </a:lnTo>
                      <a:cubicBezTo>
                        <a:pt x="-1918" y="106494"/>
                        <a:pt x="272" y="96397"/>
                        <a:pt x="5606" y="92301"/>
                      </a:cubicBezTo>
                      <a:lnTo>
                        <a:pt x="39515" y="66203"/>
                      </a:lnTo>
                      <a:cubicBezTo>
                        <a:pt x="41811" y="64165"/>
                        <a:pt x="43497" y="61526"/>
                        <a:pt x="44373" y="58583"/>
                      </a:cubicBezTo>
                      <a:lnTo>
                        <a:pt x="59518" y="8863"/>
                      </a:lnTo>
                      <a:cubicBezTo>
                        <a:pt x="61994" y="1242"/>
                        <a:pt x="68948" y="-2853"/>
                        <a:pt x="71329" y="2290"/>
                      </a:cubicBezTo>
                      <a:close/>
                    </a:path>
                  </a:pathLst>
                </a:custGeom>
                <a:solidFill>
                  <a:srgbClr val="FFFFFF">
                    <a:alpha val="50000"/>
                  </a:srgbClr>
                </a:solidFill>
                <a:ln w="9525" cap="flat">
                  <a:noFill/>
                  <a:prstDash val="solid"/>
                  <a:miter/>
                </a:ln>
              </p:spPr>
              <p:txBody>
                <a:bodyPr rtlCol="0" anchor="ctr"/>
                <a:lstStyle/>
                <a:p>
                  <a:endParaRPr lang="zh-CN" altLang="en-US" dirty="0"/>
                </a:p>
              </p:txBody>
            </p:sp>
          </p:grpSp>
          <p:grpSp>
            <p:nvGrpSpPr>
              <p:cNvPr id="41" name="组合 40">
                <a:extLst>
                  <a:ext uri="{FF2B5EF4-FFF2-40B4-BE49-F238E27FC236}">
                    <a16:creationId xmlns:a16="http://schemas.microsoft.com/office/drawing/2014/main" id="{5900109D-900A-7402-7DF9-276B32E98F2A}"/>
                  </a:ext>
                </a:extLst>
              </p:cNvPr>
              <p:cNvGrpSpPr/>
              <p:nvPr/>
            </p:nvGrpSpPr>
            <p:grpSpPr>
              <a:xfrm>
                <a:off x="4885846" y="4008642"/>
                <a:ext cx="157155" cy="204737"/>
                <a:chOff x="5414910" y="3689546"/>
                <a:chExt cx="157155" cy="204737"/>
              </a:xfrm>
            </p:grpSpPr>
            <p:sp>
              <p:nvSpPr>
                <p:cNvPr id="51" name="任意多边形: 形状 50">
                  <a:extLst>
                    <a:ext uri="{FF2B5EF4-FFF2-40B4-BE49-F238E27FC236}">
                      <a16:creationId xmlns:a16="http://schemas.microsoft.com/office/drawing/2014/main" id="{DA2915C3-D151-F313-A778-D8E50B2FE321}"/>
                    </a:ext>
                  </a:extLst>
                </p:cNvPr>
                <p:cNvSpPr/>
                <p:nvPr/>
              </p:nvSpPr>
              <p:spPr>
                <a:xfrm>
                  <a:off x="5414910" y="3689635"/>
                  <a:ext cx="155401" cy="203018"/>
                </a:xfrm>
                <a:custGeom>
                  <a:avLst/>
                  <a:gdLst>
                    <a:gd name="connsiteX0" fmla="*/ 153362 w 155401"/>
                    <a:gd name="connsiteY0" fmla="*/ 50131 h 203018"/>
                    <a:gd name="connsiteX1" fmla="*/ 153362 w 155401"/>
                    <a:gd name="connsiteY1" fmla="*/ 37367 h 203018"/>
                    <a:gd name="connsiteX2" fmla="*/ 129073 w 155401"/>
                    <a:gd name="connsiteY2" fmla="*/ 23365 h 203018"/>
                    <a:gd name="connsiteX3" fmla="*/ 125739 w 155401"/>
                    <a:gd name="connsiteY3" fmla="*/ 23365 h 203018"/>
                    <a:gd name="connsiteX4" fmla="*/ 103451 w 155401"/>
                    <a:gd name="connsiteY4" fmla="*/ 31938 h 203018"/>
                    <a:gd name="connsiteX5" fmla="*/ 96117 w 155401"/>
                    <a:gd name="connsiteY5" fmla="*/ 16317 h 203018"/>
                    <a:gd name="connsiteX6" fmla="*/ 94497 w 155401"/>
                    <a:gd name="connsiteY6" fmla="*/ 14412 h 203018"/>
                    <a:gd name="connsiteX7" fmla="*/ 70209 w 155401"/>
                    <a:gd name="connsiteY7" fmla="*/ 410 h 203018"/>
                    <a:gd name="connsiteX8" fmla="*/ 60017 w 155401"/>
                    <a:gd name="connsiteY8" fmla="*/ 9078 h 203018"/>
                    <a:gd name="connsiteX9" fmla="*/ 44872 w 155401"/>
                    <a:gd name="connsiteY9" fmla="*/ 58703 h 203018"/>
                    <a:gd name="connsiteX10" fmla="*/ 39919 w 155401"/>
                    <a:gd name="connsiteY10" fmla="*/ 66323 h 203018"/>
                    <a:gd name="connsiteX11" fmla="*/ 5629 w 155401"/>
                    <a:gd name="connsiteY11" fmla="*/ 92326 h 203018"/>
                    <a:gd name="connsiteX12" fmla="*/ 2010 w 155401"/>
                    <a:gd name="connsiteY12" fmla="*/ 109376 h 203018"/>
                    <a:gd name="connsiteX13" fmla="*/ 26489 w 155401"/>
                    <a:gd name="connsiteY13" fmla="*/ 127092 h 203018"/>
                    <a:gd name="connsiteX14" fmla="*/ 28394 w 155401"/>
                    <a:gd name="connsiteY14" fmla="*/ 133665 h 203018"/>
                    <a:gd name="connsiteX15" fmla="*/ 22774 w 155401"/>
                    <a:gd name="connsiteY15" fmla="*/ 181671 h 203018"/>
                    <a:gd name="connsiteX16" fmla="*/ 24965 w 155401"/>
                    <a:gd name="connsiteY16" fmla="*/ 188529 h 203018"/>
                    <a:gd name="connsiteX17" fmla="*/ 49254 w 155401"/>
                    <a:gd name="connsiteY17" fmla="*/ 202626 h 203018"/>
                    <a:gd name="connsiteX18" fmla="*/ 56588 w 155401"/>
                    <a:gd name="connsiteY18" fmla="*/ 199482 h 203018"/>
                    <a:gd name="connsiteX19" fmla="*/ 86878 w 155401"/>
                    <a:gd name="connsiteY19" fmla="*/ 160811 h 203018"/>
                    <a:gd name="connsiteX20" fmla="*/ 92974 w 155401"/>
                    <a:gd name="connsiteY20" fmla="*/ 157287 h 203018"/>
                    <a:gd name="connsiteX21" fmla="*/ 123263 w 155401"/>
                    <a:gd name="connsiteY21" fmla="*/ 161001 h 203018"/>
                    <a:gd name="connsiteX22" fmla="*/ 132788 w 155401"/>
                    <a:gd name="connsiteY22" fmla="*/ 146333 h 203018"/>
                    <a:gd name="connsiteX23" fmla="*/ 126978 w 155401"/>
                    <a:gd name="connsiteY23" fmla="*/ 104709 h 203018"/>
                    <a:gd name="connsiteX24" fmla="*/ 128883 w 155401"/>
                    <a:gd name="connsiteY24" fmla="*/ 95850 h 203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55401" h="203018">
                      <a:moveTo>
                        <a:pt x="153362" y="50131"/>
                      </a:moveTo>
                      <a:cubicBezTo>
                        <a:pt x="156315" y="44606"/>
                        <a:pt x="155838" y="38986"/>
                        <a:pt x="153362" y="37367"/>
                      </a:cubicBezTo>
                      <a:lnTo>
                        <a:pt x="129073" y="23365"/>
                      </a:lnTo>
                      <a:cubicBezTo>
                        <a:pt x="128016" y="22880"/>
                        <a:pt x="126797" y="22880"/>
                        <a:pt x="125739" y="23365"/>
                      </a:cubicBezTo>
                      <a:lnTo>
                        <a:pt x="103451" y="31938"/>
                      </a:lnTo>
                      <a:lnTo>
                        <a:pt x="96117" y="16317"/>
                      </a:lnTo>
                      <a:cubicBezTo>
                        <a:pt x="95726" y="15564"/>
                        <a:pt x="95174" y="14917"/>
                        <a:pt x="94497" y="14412"/>
                      </a:cubicBezTo>
                      <a:cubicBezTo>
                        <a:pt x="91354" y="12792"/>
                        <a:pt x="70780" y="791"/>
                        <a:pt x="70209" y="410"/>
                      </a:cubicBezTo>
                      <a:cubicBezTo>
                        <a:pt x="67066" y="-1304"/>
                        <a:pt x="62017" y="2506"/>
                        <a:pt x="60017" y="9078"/>
                      </a:cubicBezTo>
                      <a:lnTo>
                        <a:pt x="44872" y="58703"/>
                      </a:lnTo>
                      <a:cubicBezTo>
                        <a:pt x="44044" y="61694"/>
                        <a:pt x="42320" y="64351"/>
                        <a:pt x="39919" y="66323"/>
                      </a:cubicBezTo>
                      <a:lnTo>
                        <a:pt x="5629" y="92326"/>
                      </a:lnTo>
                      <a:cubicBezTo>
                        <a:pt x="200" y="96517"/>
                        <a:pt x="-1896" y="106518"/>
                        <a:pt x="2010" y="109376"/>
                      </a:cubicBezTo>
                      <a:lnTo>
                        <a:pt x="26489" y="127092"/>
                      </a:lnTo>
                      <a:cubicBezTo>
                        <a:pt x="28251" y="128788"/>
                        <a:pt x="28975" y="131293"/>
                        <a:pt x="28394" y="133665"/>
                      </a:cubicBezTo>
                      <a:lnTo>
                        <a:pt x="22774" y="181671"/>
                      </a:lnTo>
                      <a:cubicBezTo>
                        <a:pt x="22774" y="185195"/>
                        <a:pt x="23346" y="187576"/>
                        <a:pt x="24965" y="188529"/>
                      </a:cubicBezTo>
                      <a:lnTo>
                        <a:pt x="49254" y="202626"/>
                      </a:lnTo>
                      <a:cubicBezTo>
                        <a:pt x="51159" y="203673"/>
                        <a:pt x="54016" y="202626"/>
                        <a:pt x="56588" y="199482"/>
                      </a:cubicBezTo>
                      <a:lnTo>
                        <a:pt x="86878" y="160811"/>
                      </a:lnTo>
                      <a:cubicBezTo>
                        <a:pt x="88164" y="158659"/>
                        <a:pt x="90469" y="157325"/>
                        <a:pt x="92974" y="157287"/>
                      </a:cubicBezTo>
                      <a:lnTo>
                        <a:pt x="123263" y="161001"/>
                      </a:lnTo>
                      <a:cubicBezTo>
                        <a:pt x="128026" y="161573"/>
                        <a:pt x="133645" y="152905"/>
                        <a:pt x="132788" y="146333"/>
                      </a:cubicBezTo>
                      <a:lnTo>
                        <a:pt x="126978" y="104709"/>
                      </a:lnTo>
                      <a:cubicBezTo>
                        <a:pt x="126702" y="101632"/>
                        <a:pt x="127368" y="98546"/>
                        <a:pt x="128883" y="95850"/>
                      </a:cubicBezTo>
                      <a:close/>
                    </a:path>
                  </a:pathLst>
                </a:custGeom>
                <a:solidFill>
                  <a:schemeClr val="accent2"/>
                </a:solidFill>
                <a:ln w="9525" cap="flat">
                  <a:noFill/>
                  <a:prstDash val="solid"/>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id="{8180AD1E-FAA5-D90D-2DE3-515EB3022649}"/>
                    </a:ext>
                  </a:extLst>
                </p:cNvPr>
                <p:cNvSpPr/>
                <p:nvPr/>
              </p:nvSpPr>
              <p:spPr>
                <a:xfrm>
                  <a:off x="5518075" y="3712497"/>
                  <a:ext cx="49911" cy="27826"/>
                </a:xfrm>
                <a:custGeom>
                  <a:avLst/>
                  <a:gdLst>
                    <a:gd name="connsiteX0" fmla="*/ 49911 w 49911"/>
                    <a:gd name="connsiteY0" fmla="*/ 14504 h 27826"/>
                    <a:gd name="connsiteX1" fmla="*/ 46577 w 49911"/>
                    <a:gd name="connsiteY1" fmla="*/ 14504 h 27826"/>
                    <a:gd name="connsiteX2" fmla="*/ 12668 w 49911"/>
                    <a:gd name="connsiteY2" fmla="*/ 27458 h 27826"/>
                    <a:gd name="connsiteX3" fmla="*/ 7944 w 49911"/>
                    <a:gd name="connsiteY3" fmla="*/ 25868 h 27826"/>
                    <a:gd name="connsiteX4" fmla="*/ 7811 w 49911"/>
                    <a:gd name="connsiteY4" fmla="*/ 25553 h 27826"/>
                    <a:gd name="connsiteX5" fmla="*/ 0 w 49911"/>
                    <a:gd name="connsiteY5" fmla="*/ 8980 h 27826"/>
                    <a:gd name="connsiteX6" fmla="*/ 22288 w 49911"/>
                    <a:gd name="connsiteY6" fmla="*/ 407 h 27826"/>
                    <a:gd name="connsiteX7" fmla="*/ 25622 w 49911"/>
                    <a:gd name="connsiteY7" fmla="*/ 407 h 278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911" h="27826">
                      <a:moveTo>
                        <a:pt x="49911" y="14504"/>
                      </a:moveTo>
                      <a:cubicBezTo>
                        <a:pt x="48863" y="13981"/>
                        <a:pt x="47625" y="13981"/>
                        <a:pt x="46577" y="14504"/>
                      </a:cubicBezTo>
                      <a:lnTo>
                        <a:pt x="12668" y="27458"/>
                      </a:lnTo>
                      <a:cubicBezTo>
                        <a:pt x="10925" y="28325"/>
                        <a:pt x="8811" y="27611"/>
                        <a:pt x="7944" y="25868"/>
                      </a:cubicBezTo>
                      <a:cubicBezTo>
                        <a:pt x="7896" y="25763"/>
                        <a:pt x="7849" y="25658"/>
                        <a:pt x="7811" y="25553"/>
                      </a:cubicBezTo>
                      <a:lnTo>
                        <a:pt x="0" y="8980"/>
                      </a:lnTo>
                      <a:lnTo>
                        <a:pt x="22288" y="407"/>
                      </a:lnTo>
                      <a:cubicBezTo>
                        <a:pt x="23336" y="-136"/>
                        <a:pt x="24575" y="-136"/>
                        <a:pt x="25622" y="407"/>
                      </a:cubicBezTo>
                      <a:close/>
                    </a:path>
                  </a:pathLst>
                </a:custGeom>
                <a:solidFill>
                  <a:srgbClr val="FFFFFF">
                    <a:alpha val="15000"/>
                  </a:srgbClr>
                </a:solidFill>
                <a:ln w="9525" cap="flat">
                  <a:noFill/>
                  <a:prstDash val="solid"/>
                  <a:miter/>
                </a:ln>
              </p:spPr>
              <p:txBody>
                <a:bodyPr rtlCol="0" anchor="ctr"/>
                <a:lstStyle/>
                <a:p>
                  <a:endParaRPr lang="zh-CN" altLang="en-US"/>
                </a:p>
              </p:txBody>
            </p:sp>
            <p:sp>
              <p:nvSpPr>
                <p:cNvPr id="53" name="任意多边形: 形状 52">
                  <a:extLst>
                    <a:ext uri="{FF2B5EF4-FFF2-40B4-BE49-F238E27FC236}">
                      <a16:creationId xmlns:a16="http://schemas.microsoft.com/office/drawing/2014/main" id="{BAAF8EE7-2779-2A34-1393-18FE8064B443}"/>
                    </a:ext>
                  </a:extLst>
                </p:cNvPr>
                <p:cNvSpPr/>
                <p:nvPr/>
              </p:nvSpPr>
              <p:spPr>
                <a:xfrm>
                  <a:off x="5417111" y="3748242"/>
                  <a:ext cx="66770" cy="52387"/>
                </a:xfrm>
                <a:custGeom>
                  <a:avLst/>
                  <a:gdLst>
                    <a:gd name="connsiteX0" fmla="*/ 66770 w 66770"/>
                    <a:gd name="connsiteY0" fmla="*/ 14002 h 52387"/>
                    <a:gd name="connsiteX1" fmla="*/ 61722 w 66770"/>
                    <a:gd name="connsiteY1" fmla="*/ 21717 h 52387"/>
                    <a:gd name="connsiteX2" fmla="*/ 27908 w 66770"/>
                    <a:gd name="connsiteY2" fmla="*/ 47816 h 52387"/>
                    <a:gd name="connsiteX3" fmla="*/ 24289 w 66770"/>
                    <a:gd name="connsiteY3" fmla="*/ 52388 h 52387"/>
                    <a:gd name="connsiteX4" fmla="*/ 0 w 66770"/>
                    <a:gd name="connsiteY4" fmla="*/ 38291 h 52387"/>
                    <a:gd name="connsiteX5" fmla="*/ 3619 w 66770"/>
                    <a:gd name="connsiteY5" fmla="*/ 33719 h 52387"/>
                    <a:gd name="connsiteX6" fmla="*/ 37433 w 66770"/>
                    <a:gd name="connsiteY6" fmla="*/ 7620 h 52387"/>
                    <a:gd name="connsiteX7" fmla="*/ 42386 w 66770"/>
                    <a:gd name="connsiteY7" fmla="*/ 0 h 52387"/>
                    <a:gd name="connsiteX8" fmla="*/ 42386 w 66770"/>
                    <a:gd name="connsiteY8" fmla="*/ 0 h 52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770" h="52387">
                      <a:moveTo>
                        <a:pt x="66770" y="14002"/>
                      </a:moveTo>
                      <a:cubicBezTo>
                        <a:pt x="65875" y="17012"/>
                        <a:pt x="64122" y="19688"/>
                        <a:pt x="61722" y="21717"/>
                      </a:cubicBezTo>
                      <a:lnTo>
                        <a:pt x="27908" y="47816"/>
                      </a:lnTo>
                      <a:cubicBezTo>
                        <a:pt x="26375" y="49054"/>
                        <a:pt x="25146" y="50616"/>
                        <a:pt x="24289" y="52388"/>
                      </a:cubicBezTo>
                      <a:lnTo>
                        <a:pt x="0" y="38291"/>
                      </a:lnTo>
                      <a:cubicBezTo>
                        <a:pt x="876" y="36529"/>
                        <a:pt x="2105" y="34976"/>
                        <a:pt x="3619" y="33719"/>
                      </a:cubicBezTo>
                      <a:lnTo>
                        <a:pt x="37433" y="7620"/>
                      </a:lnTo>
                      <a:cubicBezTo>
                        <a:pt x="39833" y="5648"/>
                        <a:pt x="41557" y="2991"/>
                        <a:pt x="42386" y="0"/>
                      </a:cubicBezTo>
                      <a:lnTo>
                        <a:pt x="42386" y="0"/>
                      </a:lnTo>
                      <a:close/>
                    </a:path>
                  </a:pathLst>
                </a:custGeom>
                <a:solidFill>
                  <a:srgbClr val="FFFFFF">
                    <a:alpha val="15000"/>
                  </a:srgbClr>
                </a:solidFill>
                <a:ln w="9525" cap="flat">
                  <a:noFill/>
                  <a:prstDash val="solid"/>
                  <a:miter/>
                </a:ln>
              </p:spPr>
              <p:txBody>
                <a:bodyPr rtlCol="0" anchor="ctr"/>
                <a:lstStyle/>
                <a:p>
                  <a:endParaRPr lang="zh-CN" altLang="en-US"/>
                </a:p>
              </p:txBody>
            </p:sp>
            <p:sp>
              <p:nvSpPr>
                <p:cNvPr id="54" name="任意多边形: 形状 53">
                  <a:extLst>
                    <a:ext uri="{FF2B5EF4-FFF2-40B4-BE49-F238E27FC236}">
                      <a16:creationId xmlns:a16="http://schemas.microsoft.com/office/drawing/2014/main" id="{FF9B097A-651A-4D8B-CFFE-4E3665866644}"/>
                    </a:ext>
                  </a:extLst>
                </p:cNvPr>
                <p:cNvSpPr/>
                <p:nvPr/>
              </p:nvSpPr>
              <p:spPr>
                <a:xfrm>
                  <a:off x="5459497" y="3689546"/>
                  <a:ext cx="49815" cy="72698"/>
                </a:xfrm>
                <a:custGeom>
                  <a:avLst/>
                  <a:gdLst>
                    <a:gd name="connsiteX0" fmla="*/ 49816 w 49815"/>
                    <a:gd name="connsiteY0" fmla="*/ 14501 h 72698"/>
                    <a:gd name="connsiteX1" fmla="*/ 39529 w 49815"/>
                    <a:gd name="connsiteY1" fmla="*/ 23073 h 72698"/>
                    <a:gd name="connsiteX2" fmla="*/ 24384 w 49815"/>
                    <a:gd name="connsiteY2" fmla="*/ 72699 h 72698"/>
                    <a:gd name="connsiteX3" fmla="*/ 0 w 49815"/>
                    <a:gd name="connsiteY3" fmla="*/ 58697 h 72698"/>
                    <a:gd name="connsiteX4" fmla="*/ 15145 w 49815"/>
                    <a:gd name="connsiteY4" fmla="*/ 9072 h 72698"/>
                    <a:gd name="connsiteX5" fmla="*/ 25337 w 49815"/>
                    <a:gd name="connsiteY5" fmla="*/ 404 h 72698"/>
                    <a:gd name="connsiteX6" fmla="*/ 49625 w 49815"/>
                    <a:gd name="connsiteY6" fmla="*/ 14406 h 72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815" h="72698">
                      <a:moveTo>
                        <a:pt x="49816" y="14501"/>
                      </a:moveTo>
                      <a:cubicBezTo>
                        <a:pt x="46768" y="12596"/>
                        <a:pt x="41529" y="16501"/>
                        <a:pt x="39529" y="23073"/>
                      </a:cubicBezTo>
                      <a:lnTo>
                        <a:pt x="24384" y="72699"/>
                      </a:lnTo>
                      <a:lnTo>
                        <a:pt x="0" y="58697"/>
                      </a:lnTo>
                      <a:lnTo>
                        <a:pt x="15145" y="9072"/>
                      </a:lnTo>
                      <a:cubicBezTo>
                        <a:pt x="17145" y="2595"/>
                        <a:pt x="22288" y="-1311"/>
                        <a:pt x="25337" y="404"/>
                      </a:cubicBezTo>
                      <a:cubicBezTo>
                        <a:pt x="26003" y="404"/>
                        <a:pt x="46482" y="12786"/>
                        <a:pt x="49625" y="14406"/>
                      </a:cubicBezTo>
                      <a:close/>
                    </a:path>
                  </a:pathLst>
                </a:custGeom>
                <a:solidFill>
                  <a:srgbClr val="000000">
                    <a:alpha val="10000"/>
                  </a:srgbClr>
                </a:solidFill>
                <a:ln w="9525" cap="flat">
                  <a:noFill/>
                  <a:prstDash val="solid"/>
                  <a:miter/>
                </a:ln>
              </p:spPr>
              <p:txBody>
                <a:bodyPr rtlCol="0" anchor="ctr"/>
                <a:lstStyle/>
                <a:p>
                  <a:endParaRPr lang="zh-CN" altLang="en-US"/>
                </a:p>
              </p:txBody>
            </p:sp>
            <p:sp>
              <p:nvSpPr>
                <p:cNvPr id="55" name="任意多边形: 形状 54">
                  <a:extLst>
                    <a:ext uri="{FF2B5EF4-FFF2-40B4-BE49-F238E27FC236}">
                      <a16:creationId xmlns:a16="http://schemas.microsoft.com/office/drawing/2014/main" id="{E8E4BD83-22FD-76F4-7D42-8872330FF155}"/>
                    </a:ext>
                  </a:extLst>
                </p:cNvPr>
                <p:cNvSpPr/>
                <p:nvPr/>
              </p:nvSpPr>
              <p:spPr>
                <a:xfrm>
                  <a:off x="5415298" y="3786723"/>
                  <a:ext cx="50580" cy="44005"/>
                </a:xfrm>
                <a:custGeom>
                  <a:avLst/>
                  <a:gdLst>
                    <a:gd name="connsiteX0" fmla="*/ 50580 w 50580"/>
                    <a:gd name="connsiteY0" fmla="*/ 44005 h 44005"/>
                    <a:gd name="connsiteX1" fmla="*/ 26482 w 50580"/>
                    <a:gd name="connsiteY1" fmla="*/ 30194 h 44005"/>
                    <a:gd name="connsiteX2" fmla="*/ 26482 w 50580"/>
                    <a:gd name="connsiteY2" fmla="*/ 30194 h 44005"/>
                    <a:gd name="connsiteX3" fmla="*/ 2003 w 50580"/>
                    <a:gd name="connsiteY3" fmla="*/ 12478 h 44005"/>
                    <a:gd name="connsiteX4" fmla="*/ 2003 w 50580"/>
                    <a:gd name="connsiteY4" fmla="*/ 0 h 44005"/>
                    <a:gd name="connsiteX5" fmla="*/ 26292 w 50580"/>
                    <a:gd name="connsiteY5" fmla="*/ 14097 h 44005"/>
                    <a:gd name="connsiteX6" fmla="*/ 26292 w 50580"/>
                    <a:gd name="connsiteY6" fmla="*/ 26479 h 44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580" h="44005">
                      <a:moveTo>
                        <a:pt x="50580" y="44005"/>
                      </a:moveTo>
                      <a:lnTo>
                        <a:pt x="26482" y="30194"/>
                      </a:lnTo>
                      <a:lnTo>
                        <a:pt x="26482" y="30194"/>
                      </a:lnTo>
                      <a:lnTo>
                        <a:pt x="2003" y="12478"/>
                      </a:lnTo>
                      <a:cubicBezTo>
                        <a:pt x="-855" y="10382"/>
                        <a:pt x="-474" y="4667"/>
                        <a:pt x="2003" y="0"/>
                      </a:cubicBezTo>
                      <a:lnTo>
                        <a:pt x="26292" y="14097"/>
                      </a:lnTo>
                      <a:cubicBezTo>
                        <a:pt x="23815" y="18669"/>
                        <a:pt x="23434" y="24479"/>
                        <a:pt x="26292" y="26479"/>
                      </a:cubicBezTo>
                      <a:close/>
                    </a:path>
                  </a:pathLst>
                </a:custGeom>
                <a:solidFill>
                  <a:srgbClr val="000000">
                    <a:alpha val="25000"/>
                  </a:srgbClr>
                </a:solidFill>
                <a:ln w="9525" cap="flat">
                  <a:no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4974E69D-DEC7-6B34-42E3-951692ABC36E}"/>
                    </a:ext>
                  </a:extLst>
                </p:cNvPr>
                <p:cNvSpPr/>
                <p:nvPr/>
              </p:nvSpPr>
              <p:spPr>
                <a:xfrm>
                  <a:off x="5439296" y="3813256"/>
                  <a:ext cx="30077" cy="75628"/>
                </a:xfrm>
                <a:custGeom>
                  <a:avLst/>
                  <a:gdLst>
                    <a:gd name="connsiteX0" fmla="*/ 24658 w 30077"/>
                    <a:gd name="connsiteY0" fmla="*/ 68771 h 75628"/>
                    <a:gd name="connsiteX1" fmla="*/ 27040 w 30077"/>
                    <a:gd name="connsiteY1" fmla="*/ 75629 h 75628"/>
                    <a:gd name="connsiteX2" fmla="*/ 27040 w 30077"/>
                    <a:gd name="connsiteY2" fmla="*/ 75629 h 75628"/>
                    <a:gd name="connsiteX3" fmla="*/ 2274 w 30077"/>
                    <a:gd name="connsiteY3" fmla="*/ 61531 h 75628"/>
                    <a:gd name="connsiteX4" fmla="*/ 84 w 30077"/>
                    <a:gd name="connsiteY4" fmla="*/ 54673 h 75628"/>
                    <a:gd name="connsiteX5" fmla="*/ 5894 w 30077"/>
                    <a:gd name="connsiteY5" fmla="*/ 6382 h 75628"/>
                    <a:gd name="connsiteX6" fmla="*/ 4180 w 30077"/>
                    <a:gd name="connsiteY6" fmla="*/ 0 h 75628"/>
                    <a:gd name="connsiteX7" fmla="*/ 28278 w 30077"/>
                    <a:gd name="connsiteY7" fmla="*/ 13811 h 75628"/>
                    <a:gd name="connsiteX8" fmla="*/ 28278 w 30077"/>
                    <a:gd name="connsiteY8" fmla="*/ 13811 h 75628"/>
                    <a:gd name="connsiteX9" fmla="*/ 28278 w 30077"/>
                    <a:gd name="connsiteY9" fmla="*/ 13811 h 75628"/>
                    <a:gd name="connsiteX10" fmla="*/ 29897 w 30077"/>
                    <a:gd name="connsiteY10" fmla="*/ 20193 h 75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077" h="75628">
                      <a:moveTo>
                        <a:pt x="24658" y="68771"/>
                      </a:moveTo>
                      <a:cubicBezTo>
                        <a:pt x="24658" y="72390"/>
                        <a:pt x="25230" y="74771"/>
                        <a:pt x="27040" y="75629"/>
                      </a:cubicBezTo>
                      <a:lnTo>
                        <a:pt x="27040" y="75629"/>
                      </a:lnTo>
                      <a:lnTo>
                        <a:pt x="2274" y="61531"/>
                      </a:lnTo>
                      <a:cubicBezTo>
                        <a:pt x="655" y="60579"/>
                        <a:pt x="-297" y="58293"/>
                        <a:pt x="84" y="54673"/>
                      </a:cubicBezTo>
                      <a:lnTo>
                        <a:pt x="5894" y="6382"/>
                      </a:lnTo>
                      <a:cubicBezTo>
                        <a:pt x="6370" y="4105"/>
                        <a:pt x="5732" y="1733"/>
                        <a:pt x="4180" y="0"/>
                      </a:cubicBezTo>
                      <a:lnTo>
                        <a:pt x="28278" y="13811"/>
                      </a:lnTo>
                      <a:lnTo>
                        <a:pt x="28278" y="13811"/>
                      </a:lnTo>
                      <a:lnTo>
                        <a:pt x="28278" y="13811"/>
                      </a:lnTo>
                      <a:cubicBezTo>
                        <a:pt x="29811" y="15554"/>
                        <a:pt x="30411" y="17926"/>
                        <a:pt x="29897" y="20193"/>
                      </a:cubicBezTo>
                      <a:close/>
                    </a:path>
                  </a:pathLst>
                </a:custGeom>
                <a:solidFill>
                  <a:srgbClr val="000000">
                    <a:alpha val="15000"/>
                  </a:srgbClr>
                </a:solidFill>
                <a:ln w="9525" cap="flat">
                  <a:noFill/>
                  <a:prstDash val="solid"/>
                  <a:miter/>
                </a:ln>
              </p:spPr>
              <p:txBody>
                <a:bodyPr rtlCol="0" anchor="ctr"/>
                <a:lstStyle/>
                <a:p>
                  <a:endParaRPr lang="zh-CN" altLang="en-US" dirty="0"/>
                </a:p>
              </p:txBody>
            </p:sp>
            <p:sp>
              <p:nvSpPr>
                <p:cNvPr id="57" name="任意多边形: 形状 56">
                  <a:extLst>
                    <a:ext uri="{FF2B5EF4-FFF2-40B4-BE49-F238E27FC236}">
                      <a16:creationId xmlns:a16="http://schemas.microsoft.com/office/drawing/2014/main" id="{CCB45F62-6521-8E8E-968F-E6FEC5AD582B}"/>
                    </a:ext>
                  </a:extLst>
                </p:cNvPr>
                <p:cNvSpPr/>
                <p:nvPr/>
              </p:nvSpPr>
              <p:spPr>
                <a:xfrm>
                  <a:off x="5439412" y="3703566"/>
                  <a:ext cx="130846" cy="189208"/>
                </a:xfrm>
                <a:custGeom>
                  <a:avLst/>
                  <a:gdLst>
                    <a:gd name="connsiteX0" fmla="*/ 71329 w 130846"/>
                    <a:gd name="connsiteY0" fmla="*/ 2290 h 189208"/>
                    <a:gd name="connsiteX1" fmla="*/ 86474 w 130846"/>
                    <a:gd name="connsiteY1" fmla="*/ 34485 h 189208"/>
                    <a:gd name="connsiteX2" fmla="*/ 91179 w 130846"/>
                    <a:gd name="connsiteY2" fmla="*/ 36504 h 189208"/>
                    <a:gd name="connsiteX3" fmla="*/ 91426 w 130846"/>
                    <a:gd name="connsiteY3" fmla="*/ 36390 h 189208"/>
                    <a:gd name="connsiteX4" fmla="*/ 125240 w 130846"/>
                    <a:gd name="connsiteY4" fmla="*/ 23436 h 189208"/>
                    <a:gd name="connsiteX5" fmla="*/ 128860 w 130846"/>
                    <a:gd name="connsiteY5" fmla="*/ 36199 h 189208"/>
                    <a:gd name="connsiteX6" fmla="*/ 104381 w 130846"/>
                    <a:gd name="connsiteY6" fmla="*/ 82014 h 189208"/>
                    <a:gd name="connsiteX7" fmla="*/ 102475 w 130846"/>
                    <a:gd name="connsiteY7" fmla="*/ 90873 h 189208"/>
                    <a:gd name="connsiteX8" fmla="*/ 108286 w 130846"/>
                    <a:gd name="connsiteY8" fmla="*/ 132497 h 189208"/>
                    <a:gd name="connsiteX9" fmla="*/ 98761 w 130846"/>
                    <a:gd name="connsiteY9" fmla="*/ 147165 h 189208"/>
                    <a:gd name="connsiteX10" fmla="*/ 68471 w 130846"/>
                    <a:gd name="connsiteY10" fmla="*/ 143451 h 189208"/>
                    <a:gd name="connsiteX11" fmla="*/ 62375 w 130846"/>
                    <a:gd name="connsiteY11" fmla="*/ 146975 h 189208"/>
                    <a:gd name="connsiteX12" fmla="*/ 32086 w 130846"/>
                    <a:gd name="connsiteY12" fmla="*/ 185646 h 189208"/>
                    <a:gd name="connsiteX13" fmla="*/ 22561 w 130846"/>
                    <a:gd name="connsiteY13" fmla="*/ 181932 h 189208"/>
                    <a:gd name="connsiteX14" fmla="*/ 28371 w 130846"/>
                    <a:gd name="connsiteY14" fmla="*/ 133640 h 189208"/>
                    <a:gd name="connsiteX15" fmla="*/ 26466 w 130846"/>
                    <a:gd name="connsiteY15" fmla="*/ 126972 h 189208"/>
                    <a:gd name="connsiteX16" fmla="*/ 1987 w 130846"/>
                    <a:gd name="connsiteY16" fmla="*/ 109256 h 189208"/>
                    <a:gd name="connsiteX17" fmla="*/ 5606 w 130846"/>
                    <a:gd name="connsiteY17" fmla="*/ 92301 h 189208"/>
                    <a:gd name="connsiteX18" fmla="*/ 39515 w 130846"/>
                    <a:gd name="connsiteY18" fmla="*/ 66203 h 189208"/>
                    <a:gd name="connsiteX19" fmla="*/ 44373 w 130846"/>
                    <a:gd name="connsiteY19" fmla="*/ 58583 h 189208"/>
                    <a:gd name="connsiteX20" fmla="*/ 59518 w 130846"/>
                    <a:gd name="connsiteY20" fmla="*/ 8863 h 189208"/>
                    <a:gd name="connsiteX21" fmla="*/ 71329 w 130846"/>
                    <a:gd name="connsiteY21" fmla="*/ 2290 h 189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0846" h="189208">
                      <a:moveTo>
                        <a:pt x="71329" y="2290"/>
                      </a:moveTo>
                      <a:lnTo>
                        <a:pt x="86474" y="34485"/>
                      </a:lnTo>
                      <a:cubicBezTo>
                        <a:pt x="87217" y="36342"/>
                        <a:pt x="89322" y="37247"/>
                        <a:pt x="91179" y="36504"/>
                      </a:cubicBezTo>
                      <a:cubicBezTo>
                        <a:pt x="91265" y="36466"/>
                        <a:pt x="91350" y="36428"/>
                        <a:pt x="91426" y="36390"/>
                      </a:cubicBezTo>
                      <a:lnTo>
                        <a:pt x="125240" y="23436"/>
                      </a:lnTo>
                      <a:cubicBezTo>
                        <a:pt x="130574" y="21340"/>
                        <a:pt x="132765" y="28960"/>
                        <a:pt x="128860" y="36199"/>
                      </a:cubicBezTo>
                      <a:lnTo>
                        <a:pt x="104381" y="82014"/>
                      </a:lnTo>
                      <a:cubicBezTo>
                        <a:pt x="102866" y="84710"/>
                        <a:pt x="102199" y="87796"/>
                        <a:pt x="102475" y="90873"/>
                      </a:cubicBezTo>
                      <a:lnTo>
                        <a:pt x="108286" y="132497"/>
                      </a:lnTo>
                      <a:cubicBezTo>
                        <a:pt x="109143" y="139069"/>
                        <a:pt x="103523" y="147737"/>
                        <a:pt x="98761" y="147165"/>
                      </a:cubicBezTo>
                      <a:lnTo>
                        <a:pt x="68471" y="143451"/>
                      </a:lnTo>
                      <a:cubicBezTo>
                        <a:pt x="65966" y="143489"/>
                        <a:pt x="63661" y="144822"/>
                        <a:pt x="62375" y="146975"/>
                      </a:cubicBezTo>
                      <a:lnTo>
                        <a:pt x="32086" y="185646"/>
                      </a:lnTo>
                      <a:cubicBezTo>
                        <a:pt x="27323" y="191838"/>
                        <a:pt x="21704" y="189552"/>
                        <a:pt x="22561" y="181932"/>
                      </a:cubicBezTo>
                      <a:lnTo>
                        <a:pt x="28371" y="133640"/>
                      </a:lnTo>
                      <a:cubicBezTo>
                        <a:pt x="28933" y="131240"/>
                        <a:pt x="28209" y="128716"/>
                        <a:pt x="26466" y="126972"/>
                      </a:cubicBezTo>
                      <a:lnTo>
                        <a:pt x="1987" y="109256"/>
                      </a:lnTo>
                      <a:cubicBezTo>
                        <a:pt x="-1918" y="106494"/>
                        <a:pt x="272" y="96397"/>
                        <a:pt x="5606" y="92301"/>
                      </a:cubicBezTo>
                      <a:lnTo>
                        <a:pt x="39515" y="66203"/>
                      </a:lnTo>
                      <a:cubicBezTo>
                        <a:pt x="41811" y="64165"/>
                        <a:pt x="43497" y="61526"/>
                        <a:pt x="44373" y="58583"/>
                      </a:cubicBezTo>
                      <a:lnTo>
                        <a:pt x="59518" y="8863"/>
                      </a:lnTo>
                      <a:cubicBezTo>
                        <a:pt x="61994" y="1242"/>
                        <a:pt x="68948" y="-2853"/>
                        <a:pt x="71329" y="2290"/>
                      </a:cubicBezTo>
                      <a:close/>
                    </a:path>
                  </a:pathLst>
                </a:custGeom>
                <a:solidFill>
                  <a:schemeClr val="accent2"/>
                </a:solidFill>
                <a:ln w="9525" cap="flat">
                  <a:no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BD1633FA-FDA1-A0C5-BDD0-6CB5F3208D33}"/>
                    </a:ext>
                  </a:extLst>
                </p:cNvPr>
                <p:cNvSpPr/>
                <p:nvPr/>
              </p:nvSpPr>
              <p:spPr>
                <a:xfrm>
                  <a:off x="5441219" y="3705075"/>
                  <a:ext cx="130846" cy="189208"/>
                </a:xfrm>
                <a:custGeom>
                  <a:avLst/>
                  <a:gdLst>
                    <a:gd name="connsiteX0" fmla="*/ 71329 w 130846"/>
                    <a:gd name="connsiteY0" fmla="*/ 2290 h 189208"/>
                    <a:gd name="connsiteX1" fmla="*/ 86474 w 130846"/>
                    <a:gd name="connsiteY1" fmla="*/ 34485 h 189208"/>
                    <a:gd name="connsiteX2" fmla="*/ 91179 w 130846"/>
                    <a:gd name="connsiteY2" fmla="*/ 36504 h 189208"/>
                    <a:gd name="connsiteX3" fmla="*/ 91426 w 130846"/>
                    <a:gd name="connsiteY3" fmla="*/ 36390 h 189208"/>
                    <a:gd name="connsiteX4" fmla="*/ 125240 w 130846"/>
                    <a:gd name="connsiteY4" fmla="*/ 23436 h 189208"/>
                    <a:gd name="connsiteX5" fmla="*/ 128860 w 130846"/>
                    <a:gd name="connsiteY5" fmla="*/ 36199 h 189208"/>
                    <a:gd name="connsiteX6" fmla="*/ 104381 w 130846"/>
                    <a:gd name="connsiteY6" fmla="*/ 82014 h 189208"/>
                    <a:gd name="connsiteX7" fmla="*/ 102475 w 130846"/>
                    <a:gd name="connsiteY7" fmla="*/ 90873 h 189208"/>
                    <a:gd name="connsiteX8" fmla="*/ 108286 w 130846"/>
                    <a:gd name="connsiteY8" fmla="*/ 132497 h 189208"/>
                    <a:gd name="connsiteX9" fmla="*/ 98761 w 130846"/>
                    <a:gd name="connsiteY9" fmla="*/ 147165 h 189208"/>
                    <a:gd name="connsiteX10" fmla="*/ 68471 w 130846"/>
                    <a:gd name="connsiteY10" fmla="*/ 143451 h 189208"/>
                    <a:gd name="connsiteX11" fmla="*/ 62375 w 130846"/>
                    <a:gd name="connsiteY11" fmla="*/ 146975 h 189208"/>
                    <a:gd name="connsiteX12" fmla="*/ 32086 w 130846"/>
                    <a:gd name="connsiteY12" fmla="*/ 185646 h 189208"/>
                    <a:gd name="connsiteX13" fmla="*/ 22561 w 130846"/>
                    <a:gd name="connsiteY13" fmla="*/ 181932 h 189208"/>
                    <a:gd name="connsiteX14" fmla="*/ 28371 w 130846"/>
                    <a:gd name="connsiteY14" fmla="*/ 133640 h 189208"/>
                    <a:gd name="connsiteX15" fmla="*/ 26466 w 130846"/>
                    <a:gd name="connsiteY15" fmla="*/ 126972 h 189208"/>
                    <a:gd name="connsiteX16" fmla="*/ 1987 w 130846"/>
                    <a:gd name="connsiteY16" fmla="*/ 109256 h 189208"/>
                    <a:gd name="connsiteX17" fmla="*/ 5606 w 130846"/>
                    <a:gd name="connsiteY17" fmla="*/ 92301 h 189208"/>
                    <a:gd name="connsiteX18" fmla="*/ 39515 w 130846"/>
                    <a:gd name="connsiteY18" fmla="*/ 66203 h 189208"/>
                    <a:gd name="connsiteX19" fmla="*/ 44373 w 130846"/>
                    <a:gd name="connsiteY19" fmla="*/ 58583 h 189208"/>
                    <a:gd name="connsiteX20" fmla="*/ 59518 w 130846"/>
                    <a:gd name="connsiteY20" fmla="*/ 8863 h 189208"/>
                    <a:gd name="connsiteX21" fmla="*/ 71329 w 130846"/>
                    <a:gd name="connsiteY21" fmla="*/ 2290 h 189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0846" h="189208">
                      <a:moveTo>
                        <a:pt x="71329" y="2290"/>
                      </a:moveTo>
                      <a:lnTo>
                        <a:pt x="86474" y="34485"/>
                      </a:lnTo>
                      <a:cubicBezTo>
                        <a:pt x="87217" y="36342"/>
                        <a:pt x="89322" y="37247"/>
                        <a:pt x="91179" y="36504"/>
                      </a:cubicBezTo>
                      <a:cubicBezTo>
                        <a:pt x="91265" y="36466"/>
                        <a:pt x="91350" y="36428"/>
                        <a:pt x="91426" y="36390"/>
                      </a:cubicBezTo>
                      <a:lnTo>
                        <a:pt x="125240" y="23436"/>
                      </a:lnTo>
                      <a:cubicBezTo>
                        <a:pt x="130574" y="21340"/>
                        <a:pt x="132765" y="28960"/>
                        <a:pt x="128860" y="36199"/>
                      </a:cubicBezTo>
                      <a:lnTo>
                        <a:pt x="104381" y="82014"/>
                      </a:lnTo>
                      <a:cubicBezTo>
                        <a:pt x="102866" y="84710"/>
                        <a:pt x="102199" y="87796"/>
                        <a:pt x="102475" y="90873"/>
                      </a:cubicBezTo>
                      <a:lnTo>
                        <a:pt x="108286" y="132497"/>
                      </a:lnTo>
                      <a:cubicBezTo>
                        <a:pt x="109143" y="139069"/>
                        <a:pt x="103523" y="147737"/>
                        <a:pt x="98761" y="147165"/>
                      </a:cubicBezTo>
                      <a:lnTo>
                        <a:pt x="68471" y="143451"/>
                      </a:lnTo>
                      <a:cubicBezTo>
                        <a:pt x="65966" y="143489"/>
                        <a:pt x="63661" y="144822"/>
                        <a:pt x="62375" y="146975"/>
                      </a:cubicBezTo>
                      <a:lnTo>
                        <a:pt x="32086" y="185646"/>
                      </a:lnTo>
                      <a:cubicBezTo>
                        <a:pt x="27323" y="191838"/>
                        <a:pt x="21704" y="189552"/>
                        <a:pt x="22561" y="181932"/>
                      </a:cubicBezTo>
                      <a:lnTo>
                        <a:pt x="28371" y="133640"/>
                      </a:lnTo>
                      <a:cubicBezTo>
                        <a:pt x="28933" y="131240"/>
                        <a:pt x="28209" y="128716"/>
                        <a:pt x="26466" y="126972"/>
                      </a:cubicBezTo>
                      <a:lnTo>
                        <a:pt x="1987" y="109256"/>
                      </a:lnTo>
                      <a:cubicBezTo>
                        <a:pt x="-1918" y="106494"/>
                        <a:pt x="272" y="96397"/>
                        <a:pt x="5606" y="92301"/>
                      </a:cubicBezTo>
                      <a:lnTo>
                        <a:pt x="39515" y="66203"/>
                      </a:lnTo>
                      <a:cubicBezTo>
                        <a:pt x="41811" y="64165"/>
                        <a:pt x="43497" y="61526"/>
                        <a:pt x="44373" y="58583"/>
                      </a:cubicBezTo>
                      <a:lnTo>
                        <a:pt x="59518" y="8863"/>
                      </a:lnTo>
                      <a:cubicBezTo>
                        <a:pt x="61994" y="1242"/>
                        <a:pt x="68948" y="-2853"/>
                        <a:pt x="71329" y="2290"/>
                      </a:cubicBezTo>
                      <a:close/>
                    </a:path>
                  </a:pathLst>
                </a:custGeom>
                <a:solidFill>
                  <a:srgbClr val="FFFFFF">
                    <a:alpha val="50000"/>
                  </a:srgbClr>
                </a:solidFill>
                <a:ln w="9525" cap="flat">
                  <a:noFill/>
                  <a:prstDash val="solid"/>
                  <a:miter/>
                </a:ln>
              </p:spPr>
              <p:txBody>
                <a:bodyPr rtlCol="0" anchor="ctr"/>
                <a:lstStyle/>
                <a:p>
                  <a:endParaRPr lang="zh-CN" altLang="en-US" dirty="0"/>
                </a:p>
              </p:txBody>
            </p:sp>
          </p:grpSp>
          <p:grpSp>
            <p:nvGrpSpPr>
              <p:cNvPr id="42" name="组合 41">
                <a:extLst>
                  <a:ext uri="{FF2B5EF4-FFF2-40B4-BE49-F238E27FC236}">
                    <a16:creationId xmlns:a16="http://schemas.microsoft.com/office/drawing/2014/main" id="{B44F5399-E782-A7DE-27D5-ABBCA77193A7}"/>
                  </a:ext>
                </a:extLst>
              </p:cNvPr>
              <p:cNvGrpSpPr/>
              <p:nvPr/>
            </p:nvGrpSpPr>
            <p:grpSpPr>
              <a:xfrm>
                <a:off x="4705812" y="4110240"/>
                <a:ext cx="157155" cy="204737"/>
                <a:chOff x="5414910" y="3689546"/>
                <a:chExt cx="157155" cy="204737"/>
              </a:xfrm>
            </p:grpSpPr>
            <p:sp>
              <p:nvSpPr>
                <p:cNvPr id="43" name="任意多边形: 形状 42">
                  <a:extLst>
                    <a:ext uri="{FF2B5EF4-FFF2-40B4-BE49-F238E27FC236}">
                      <a16:creationId xmlns:a16="http://schemas.microsoft.com/office/drawing/2014/main" id="{48C7FEA0-C182-378B-26A8-CCC2F7AC6728}"/>
                    </a:ext>
                  </a:extLst>
                </p:cNvPr>
                <p:cNvSpPr/>
                <p:nvPr/>
              </p:nvSpPr>
              <p:spPr>
                <a:xfrm>
                  <a:off x="5414910" y="3689635"/>
                  <a:ext cx="155401" cy="203018"/>
                </a:xfrm>
                <a:custGeom>
                  <a:avLst/>
                  <a:gdLst>
                    <a:gd name="connsiteX0" fmla="*/ 153362 w 155401"/>
                    <a:gd name="connsiteY0" fmla="*/ 50131 h 203018"/>
                    <a:gd name="connsiteX1" fmla="*/ 153362 w 155401"/>
                    <a:gd name="connsiteY1" fmla="*/ 37367 h 203018"/>
                    <a:gd name="connsiteX2" fmla="*/ 129073 w 155401"/>
                    <a:gd name="connsiteY2" fmla="*/ 23365 h 203018"/>
                    <a:gd name="connsiteX3" fmla="*/ 125739 w 155401"/>
                    <a:gd name="connsiteY3" fmla="*/ 23365 h 203018"/>
                    <a:gd name="connsiteX4" fmla="*/ 103451 w 155401"/>
                    <a:gd name="connsiteY4" fmla="*/ 31938 h 203018"/>
                    <a:gd name="connsiteX5" fmla="*/ 96117 w 155401"/>
                    <a:gd name="connsiteY5" fmla="*/ 16317 h 203018"/>
                    <a:gd name="connsiteX6" fmla="*/ 94497 w 155401"/>
                    <a:gd name="connsiteY6" fmla="*/ 14412 h 203018"/>
                    <a:gd name="connsiteX7" fmla="*/ 70209 w 155401"/>
                    <a:gd name="connsiteY7" fmla="*/ 410 h 203018"/>
                    <a:gd name="connsiteX8" fmla="*/ 60017 w 155401"/>
                    <a:gd name="connsiteY8" fmla="*/ 9078 h 203018"/>
                    <a:gd name="connsiteX9" fmla="*/ 44872 w 155401"/>
                    <a:gd name="connsiteY9" fmla="*/ 58703 h 203018"/>
                    <a:gd name="connsiteX10" fmla="*/ 39919 w 155401"/>
                    <a:gd name="connsiteY10" fmla="*/ 66323 h 203018"/>
                    <a:gd name="connsiteX11" fmla="*/ 5629 w 155401"/>
                    <a:gd name="connsiteY11" fmla="*/ 92326 h 203018"/>
                    <a:gd name="connsiteX12" fmla="*/ 2010 w 155401"/>
                    <a:gd name="connsiteY12" fmla="*/ 109376 h 203018"/>
                    <a:gd name="connsiteX13" fmla="*/ 26489 w 155401"/>
                    <a:gd name="connsiteY13" fmla="*/ 127092 h 203018"/>
                    <a:gd name="connsiteX14" fmla="*/ 28394 w 155401"/>
                    <a:gd name="connsiteY14" fmla="*/ 133665 h 203018"/>
                    <a:gd name="connsiteX15" fmla="*/ 22774 w 155401"/>
                    <a:gd name="connsiteY15" fmla="*/ 181671 h 203018"/>
                    <a:gd name="connsiteX16" fmla="*/ 24965 w 155401"/>
                    <a:gd name="connsiteY16" fmla="*/ 188529 h 203018"/>
                    <a:gd name="connsiteX17" fmla="*/ 49254 w 155401"/>
                    <a:gd name="connsiteY17" fmla="*/ 202626 h 203018"/>
                    <a:gd name="connsiteX18" fmla="*/ 56588 w 155401"/>
                    <a:gd name="connsiteY18" fmla="*/ 199482 h 203018"/>
                    <a:gd name="connsiteX19" fmla="*/ 86878 w 155401"/>
                    <a:gd name="connsiteY19" fmla="*/ 160811 h 203018"/>
                    <a:gd name="connsiteX20" fmla="*/ 92974 w 155401"/>
                    <a:gd name="connsiteY20" fmla="*/ 157287 h 203018"/>
                    <a:gd name="connsiteX21" fmla="*/ 123263 w 155401"/>
                    <a:gd name="connsiteY21" fmla="*/ 161001 h 203018"/>
                    <a:gd name="connsiteX22" fmla="*/ 132788 w 155401"/>
                    <a:gd name="connsiteY22" fmla="*/ 146333 h 203018"/>
                    <a:gd name="connsiteX23" fmla="*/ 126978 w 155401"/>
                    <a:gd name="connsiteY23" fmla="*/ 104709 h 203018"/>
                    <a:gd name="connsiteX24" fmla="*/ 128883 w 155401"/>
                    <a:gd name="connsiteY24" fmla="*/ 95850 h 203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55401" h="203018">
                      <a:moveTo>
                        <a:pt x="153362" y="50131"/>
                      </a:moveTo>
                      <a:cubicBezTo>
                        <a:pt x="156315" y="44606"/>
                        <a:pt x="155838" y="38986"/>
                        <a:pt x="153362" y="37367"/>
                      </a:cubicBezTo>
                      <a:lnTo>
                        <a:pt x="129073" y="23365"/>
                      </a:lnTo>
                      <a:cubicBezTo>
                        <a:pt x="128016" y="22880"/>
                        <a:pt x="126797" y="22880"/>
                        <a:pt x="125739" y="23365"/>
                      </a:cubicBezTo>
                      <a:lnTo>
                        <a:pt x="103451" y="31938"/>
                      </a:lnTo>
                      <a:lnTo>
                        <a:pt x="96117" y="16317"/>
                      </a:lnTo>
                      <a:cubicBezTo>
                        <a:pt x="95726" y="15564"/>
                        <a:pt x="95174" y="14917"/>
                        <a:pt x="94497" y="14412"/>
                      </a:cubicBezTo>
                      <a:cubicBezTo>
                        <a:pt x="91354" y="12792"/>
                        <a:pt x="70780" y="791"/>
                        <a:pt x="70209" y="410"/>
                      </a:cubicBezTo>
                      <a:cubicBezTo>
                        <a:pt x="67066" y="-1304"/>
                        <a:pt x="62017" y="2506"/>
                        <a:pt x="60017" y="9078"/>
                      </a:cubicBezTo>
                      <a:lnTo>
                        <a:pt x="44872" y="58703"/>
                      </a:lnTo>
                      <a:cubicBezTo>
                        <a:pt x="44044" y="61694"/>
                        <a:pt x="42320" y="64351"/>
                        <a:pt x="39919" y="66323"/>
                      </a:cubicBezTo>
                      <a:lnTo>
                        <a:pt x="5629" y="92326"/>
                      </a:lnTo>
                      <a:cubicBezTo>
                        <a:pt x="200" y="96517"/>
                        <a:pt x="-1896" y="106518"/>
                        <a:pt x="2010" y="109376"/>
                      </a:cubicBezTo>
                      <a:lnTo>
                        <a:pt x="26489" y="127092"/>
                      </a:lnTo>
                      <a:cubicBezTo>
                        <a:pt x="28251" y="128788"/>
                        <a:pt x="28975" y="131293"/>
                        <a:pt x="28394" y="133665"/>
                      </a:cubicBezTo>
                      <a:lnTo>
                        <a:pt x="22774" y="181671"/>
                      </a:lnTo>
                      <a:cubicBezTo>
                        <a:pt x="22774" y="185195"/>
                        <a:pt x="23346" y="187576"/>
                        <a:pt x="24965" y="188529"/>
                      </a:cubicBezTo>
                      <a:lnTo>
                        <a:pt x="49254" y="202626"/>
                      </a:lnTo>
                      <a:cubicBezTo>
                        <a:pt x="51159" y="203673"/>
                        <a:pt x="54016" y="202626"/>
                        <a:pt x="56588" y="199482"/>
                      </a:cubicBezTo>
                      <a:lnTo>
                        <a:pt x="86878" y="160811"/>
                      </a:lnTo>
                      <a:cubicBezTo>
                        <a:pt x="88164" y="158659"/>
                        <a:pt x="90469" y="157325"/>
                        <a:pt x="92974" y="157287"/>
                      </a:cubicBezTo>
                      <a:lnTo>
                        <a:pt x="123263" y="161001"/>
                      </a:lnTo>
                      <a:cubicBezTo>
                        <a:pt x="128026" y="161573"/>
                        <a:pt x="133645" y="152905"/>
                        <a:pt x="132788" y="146333"/>
                      </a:cubicBezTo>
                      <a:lnTo>
                        <a:pt x="126978" y="104709"/>
                      </a:lnTo>
                      <a:cubicBezTo>
                        <a:pt x="126702" y="101632"/>
                        <a:pt x="127368" y="98546"/>
                        <a:pt x="128883" y="95850"/>
                      </a:cubicBezTo>
                      <a:close/>
                    </a:path>
                  </a:pathLst>
                </a:custGeom>
                <a:solidFill>
                  <a:schemeClr val="accent2"/>
                </a:solidFill>
                <a:ln w="9525"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3468A137-FD57-252C-D520-2D3DEE9F2FE0}"/>
                    </a:ext>
                  </a:extLst>
                </p:cNvPr>
                <p:cNvSpPr/>
                <p:nvPr/>
              </p:nvSpPr>
              <p:spPr>
                <a:xfrm>
                  <a:off x="5518075" y="3712497"/>
                  <a:ext cx="49911" cy="27826"/>
                </a:xfrm>
                <a:custGeom>
                  <a:avLst/>
                  <a:gdLst>
                    <a:gd name="connsiteX0" fmla="*/ 49911 w 49911"/>
                    <a:gd name="connsiteY0" fmla="*/ 14504 h 27826"/>
                    <a:gd name="connsiteX1" fmla="*/ 46577 w 49911"/>
                    <a:gd name="connsiteY1" fmla="*/ 14504 h 27826"/>
                    <a:gd name="connsiteX2" fmla="*/ 12668 w 49911"/>
                    <a:gd name="connsiteY2" fmla="*/ 27458 h 27826"/>
                    <a:gd name="connsiteX3" fmla="*/ 7944 w 49911"/>
                    <a:gd name="connsiteY3" fmla="*/ 25868 h 27826"/>
                    <a:gd name="connsiteX4" fmla="*/ 7811 w 49911"/>
                    <a:gd name="connsiteY4" fmla="*/ 25553 h 27826"/>
                    <a:gd name="connsiteX5" fmla="*/ 0 w 49911"/>
                    <a:gd name="connsiteY5" fmla="*/ 8980 h 27826"/>
                    <a:gd name="connsiteX6" fmla="*/ 22288 w 49911"/>
                    <a:gd name="connsiteY6" fmla="*/ 407 h 27826"/>
                    <a:gd name="connsiteX7" fmla="*/ 25622 w 49911"/>
                    <a:gd name="connsiteY7" fmla="*/ 407 h 278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911" h="27826">
                      <a:moveTo>
                        <a:pt x="49911" y="14504"/>
                      </a:moveTo>
                      <a:cubicBezTo>
                        <a:pt x="48863" y="13981"/>
                        <a:pt x="47625" y="13981"/>
                        <a:pt x="46577" y="14504"/>
                      </a:cubicBezTo>
                      <a:lnTo>
                        <a:pt x="12668" y="27458"/>
                      </a:lnTo>
                      <a:cubicBezTo>
                        <a:pt x="10925" y="28325"/>
                        <a:pt x="8811" y="27611"/>
                        <a:pt x="7944" y="25868"/>
                      </a:cubicBezTo>
                      <a:cubicBezTo>
                        <a:pt x="7896" y="25763"/>
                        <a:pt x="7849" y="25658"/>
                        <a:pt x="7811" y="25553"/>
                      </a:cubicBezTo>
                      <a:lnTo>
                        <a:pt x="0" y="8980"/>
                      </a:lnTo>
                      <a:lnTo>
                        <a:pt x="22288" y="407"/>
                      </a:lnTo>
                      <a:cubicBezTo>
                        <a:pt x="23336" y="-136"/>
                        <a:pt x="24575" y="-136"/>
                        <a:pt x="25622" y="407"/>
                      </a:cubicBezTo>
                      <a:close/>
                    </a:path>
                  </a:pathLst>
                </a:custGeom>
                <a:solidFill>
                  <a:srgbClr val="FFFFFF">
                    <a:alpha val="15000"/>
                  </a:srgbClr>
                </a:solidFill>
                <a:ln w="9525"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0E98F83F-8668-C81D-E365-C80A9621D3DF}"/>
                    </a:ext>
                  </a:extLst>
                </p:cNvPr>
                <p:cNvSpPr/>
                <p:nvPr/>
              </p:nvSpPr>
              <p:spPr>
                <a:xfrm>
                  <a:off x="5417111" y="3748242"/>
                  <a:ext cx="66770" cy="52387"/>
                </a:xfrm>
                <a:custGeom>
                  <a:avLst/>
                  <a:gdLst>
                    <a:gd name="connsiteX0" fmla="*/ 66770 w 66770"/>
                    <a:gd name="connsiteY0" fmla="*/ 14002 h 52387"/>
                    <a:gd name="connsiteX1" fmla="*/ 61722 w 66770"/>
                    <a:gd name="connsiteY1" fmla="*/ 21717 h 52387"/>
                    <a:gd name="connsiteX2" fmla="*/ 27908 w 66770"/>
                    <a:gd name="connsiteY2" fmla="*/ 47816 h 52387"/>
                    <a:gd name="connsiteX3" fmla="*/ 24289 w 66770"/>
                    <a:gd name="connsiteY3" fmla="*/ 52388 h 52387"/>
                    <a:gd name="connsiteX4" fmla="*/ 0 w 66770"/>
                    <a:gd name="connsiteY4" fmla="*/ 38291 h 52387"/>
                    <a:gd name="connsiteX5" fmla="*/ 3619 w 66770"/>
                    <a:gd name="connsiteY5" fmla="*/ 33719 h 52387"/>
                    <a:gd name="connsiteX6" fmla="*/ 37433 w 66770"/>
                    <a:gd name="connsiteY6" fmla="*/ 7620 h 52387"/>
                    <a:gd name="connsiteX7" fmla="*/ 42386 w 66770"/>
                    <a:gd name="connsiteY7" fmla="*/ 0 h 52387"/>
                    <a:gd name="connsiteX8" fmla="*/ 42386 w 66770"/>
                    <a:gd name="connsiteY8" fmla="*/ 0 h 52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770" h="52387">
                      <a:moveTo>
                        <a:pt x="66770" y="14002"/>
                      </a:moveTo>
                      <a:cubicBezTo>
                        <a:pt x="65875" y="17012"/>
                        <a:pt x="64122" y="19688"/>
                        <a:pt x="61722" y="21717"/>
                      </a:cubicBezTo>
                      <a:lnTo>
                        <a:pt x="27908" y="47816"/>
                      </a:lnTo>
                      <a:cubicBezTo>
                        <a:pt x="26375" y="49054"/>
                        <a:pt x="25146" y="50616"/>
                        <a:pt x="24289" y="52388"/>
                      </a:cubicBezTo>
                      <a:lnTo>
                        <a:pt x="0" y="38291"/>
                      </a:lnTo>
                      <a:cubicBezTo>
                        <a:pt x="876" y="36529"/>
                        <a:pt x="2105" y="34976"/>
                        <a:pt x="3619" y="33719"/>
                      </a:cubicBezTo>
                      <a:lnTo>
                        <a:pt x="37433" y="7620"/>
                      </a:lnTo>
                      <a:cubicBezTo>
                        <a:pt x="39833" y="5648"/>
                        <a:pt x="41557" y="2991"/>
                        <a:pt x="42386" y="0"/>
                      </a:cubicBezTo>
                      <a:lnTo>
                        <a:pt x="42386" y="0"/>
                      </a:lnTo>
                      <a:close/>
                    </a:path>
                  </a:pathLst>
                </a:custGeom>
                <a:solidFill>
                  <a:srgbClr val="FFFFFF">
                    <a:alpha val="15000"/>
                  </a:srgbClr>
                </a:solidFill>
                <a:ln w="9525" cap="flat">
                  <a:noFill/>
                  <a:prstDash val="solid"/>
                  <a:miter/>
                </a:ln>
              </p:spPr>
              <p:txBody>
                <a:bodyPr rtlCol="0" anchor="ctr"/>
                <a:lstStyle/>
                <a:p>
                  <a:endParaRPr lang="zh-CN" altLang="en-US"/>
                </a:p>
              </p:txBody>
            </p:sp>
            <p:sp>
              <p:nvSpPr>
                <p:cNvPr id="46" name="任意多边形: 形状 45">
                  <a:extLst>
                    <a:ext uri="{FF2B5EF4-FFF2-40B4-BE49-F238E27FC236}">
                      <a16:creationId xmlns:a16="http://schemas.microsoft.com/office/drawing/2014/main" id="{29F53DC6-C8DE-8F99-13AD-379F215CA6CD}"/>
                    </a:ext>
                  </a:extLst>
                </p:cNvPr>
                <p:cNvSpPr/>
                <p:nvPr/>
              </p:nvSpPr>
              <p:spPr>
                <a:xfrm>
                  <a:off x="5459497" y="3689546"/>
                  <a:ext cx="49815" cy="72698"/>
                </a:xfrm>
                <a:custGeom>
                  <a:avLst/>
                  <a:gdLst>
                    <a:gd name="connsiteX0" fmla="*/ 49816 w 49815"/>
                    <a:gd name="connsiteY0" fmla="*/ 14501 h 72698"/>
                    <a:gd name="connsiteX1" fmla="*/ 39529 w 49815"/>
                    <a:gd name="connsiteY1" fmla="*/ 23073 h 72698"/>
                    <a:gd name="connsiteX2" fmla="*/ 24384 w 49815"/>
                    <a:gd name="connsiteY2" fmla="*/ 72699 h 72698"/>
                    <a:gd name="connsiteX3" fmla="*/ 0 w 49815"/>
                    <a:gd name="connsiteY3" fmla="*/ 58697 h 72698"/>
                    <a:gd name="connsiteX4" fmla="*/ 15145 w 49815"/>
                    <a:gd name="connsiteY4" fmla="*/ 9072 h 72698"/>
                    <a:gd name="connsiteX5" fmla="*/ 25337 w 49815"/>
                    <a:gd name="connsiteY5" fmla="*/ 404 h 72698"/>
                    <a:gd name="connsiteX6" fmla="*/ 49625 w 49815"/>
                    <a:gd name="connsiteY6" fmla="*/ 14406 h 72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815" h="72698">
                      <a:moveTo>
                        <a:pt x="49816" y="14501"/>
                      </a:moveTo>
                      <a:cubicBezTo>
                        <a:pt x="46768" y="12596"/>
                        <a:pt x="41529" y="16501"/>
                        <a:pt x="39529" y="23073"/>
                      </a:cubicBezTo>
                      <a:lnTo>
                        <a:pt x="24384" y="72699"/>
                      </a:lnTo>
                      <a:lnTo>
                        <a:pt x="0" y="58697"/>
                      </a:lnTo>
                      <a:lnTo>
                        <a:pt x="15145" y="9072"/>
                      </a:lnTo>
                      <a:cubicBezTo>
                        <a:pt x="17145" y="2595"/>
                        <a:pt x="22288" y="-1311"/>
                        <a:pt x="25337" y="404"/>
                      </a:cubicBezTo>
                      <a:cubicBezTo>
                        <a:pt x="26003" y="404"/>
                        <a:pt x="46482" y="12786"/>
                        <a:pt x="49625" y="14406"/>
                      </a:cubicBezTo>
                      <a:close/>
                    </a:path>
                  </a:pathLst>
                </a:custGeom>
                <a:solidFill>
                  <a:srgbClr val="000000">
                    <a:alpha val="10000"/>
                  </a:srgbClr>
                </a:solidFill>
                <a:ln w="9525" cap="flat">
                  <a:noFill/>
                  <a:prstDash val="solid"/>
                  <a:miter/>
                </a:ln>
              </p:spPr>
              <p:txBody>
                <a:bodyPr rtlCol="0" anchor="ctr"/>
                <a:lstStyle/>
                <a:p>
                  <a:endParaRPr lang="zh-CN" altLang="en-US"/>
                </a:p>
              </p:txBody>
            </p:sp>
            <p:sp>
              <p:nvSpPr>
                <p:cNvPr id="47" name="任意多边形: 形状 46">
                  <a:extLst>
                    <a:ext uri="{FF2B5EF4-FFF2-40B4-BE49-F238E27FC236}">
                      <a16:creationId xmlns:a16="http://schemas.microsoft.com/office/drawing/2014/main" id="{8B4BE9EE-050D-D44E-9B13-83684A15BFC2}"/>
                    </a:ext>
                  </a:extLst>
                </p:cNvPr>
                <p:cNvSpPr/>
                <p:nvPr/>
              </p:nvSpPr>
              <p:spPr>
                <a:xfrm>
                  <a:off x="5415298" y="3786723"/>
                  <a:ext cx="50580" cy="44005"/>
                </a:xfrm>
                <a:custGeom>
                  <a:avLst/>
                  <a:gdLst>
                    <a:gd name="connsiteX0" fmla="*/ 50580 w 50580"/>
                    <a:gd name="connsiteY0" fmla="*/ 44005 h 44005"/>
                    <a:gd name="connsiteX1" fmla="*/ 26482 w 50580"/>
                    <a:gd name="connsiteY1" fmla="*/ 30194 h 44005"/>
                    <a:gd name="connsiteX2" fmla="*/ 26482 w 50580"/>
                    <a:gd name="connsiteY2" fmla="*/ 30194 h 44005"/>
                    <a:gd name="connsiteX3" fmla="*/ 2003 w 50580"/>
                    <a:gd name="connsiteY3" fmla="*/ 12478 h 44005"/>
                    <a:gd name="connsiteX4" fmla="*/ 2003 w 50580"/>
                    <a:gd name="connsiteY4" fmla="*/ 0 h 44005"/>
                    <a:gd name="connsiteX5" fmla="*/ 26292 w 50580"/>
                    <a:gd name="connsiteY5" fmla="*/ 14097 h 44005"/>
                    <a:gd name="connsiteX6" fmla="*/ 26292 w 50580"/>
                    <a:gd name="connsiteY6" fmla="*/ 26479 h 44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580" h="44005">
                      <a:moveTo>
                        <a:pt x="50580" y="44005"/>
                      </a:moveTo>
                      <a:lnTo>
                        <a:pt x="26482" y="30194"/>
                      </a:lnTo>
                      <a:lnTo>
                        <a:pt x="26482" y="30194"/>
                      </a:lnTo>
                      <a:lnTo>
                        <a:pt x="2003" y="12478"/>
                      </a:lnTo>
                      <a:cubicBezTo>
                        <a:pt x="-855" y="10382"/>
                        <a:pt x="-474" y="4667"/>
                        <a:pt x="2003" y="0"/>
                      </a:cubicBezTo>
                      <a:lnTo>
                        <a:pt x="26292" y="14097"/>
                      </a:lnTo>
                      <a:cubicBezTo>
                        <a:pt x="23815" y="18669"/>
                        <a:pt x="23434" y="24479"/>
                        <a:pt x="26292" y="26479"/>
                      </a:cubicBezTo>
                      <a:close/>
                    </a:path>
                  </a:pathLst>
                </a:custGeom>
                <a:solidFill>
                  <a:srgbClr val="000000">
                    <a:alpha val="25000"/>
                  </a:srgbClr>
                </a:solidFill>
                <a:ln w="9525" cap="flat">
                  <a:no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id="{2D758BD9-E40A-F598-F3C3-C2100974CD0C}"/>
                    </a:ext>
                  </a:extLst>
                </p:cNvPr>
                <p:cNvSpPr/>
                <p:nvPr/>
              </p:nvSpPr>
              <p:spPr>
                <a:xfrm>
                  <a:off x="5439296" y="3813256"/>
                  <a:ext cx="30077" cy="75628"/>
                </a:xfrm>
                <a:custGeom>
                  <a:avLst/>
                  <a:gdLst>
                    <a:gd name="connsiteX0" fmla="*/ 24658 w 30077"/>
                    <a:gd name="connsiteY0" fmla="*/ 68771 h 75628"/>
                    <a:gd name="connsiteX1" fmla="*/ 27040 w 30077"/>
                    <a:gd name="connsiteY1" fmla="*/ 75629 h 75628"/>
                    <a:gd name="connsiteX2" fmla="*/ 27040 w 30077"/>
                    <a:gd name="connsiteY2" fmla="*/ 75629 h 75628"/>
                    <a:gd name="connsiteX3" fmla="*/ 2274 w 30077"/>
                    <a:gd name="connsiteY3" fmla="*/ 61531 h 75628"/>
                    <a:gd name="connsiteX4" fmla="*/ 84 w 30077"/>
                    <a:gd name="connsiteY4" fmla="*/ 54673 h 75628"/>
                    <a:gd name="connsiteX5" fmla="*/ 5894 w 30077"/>
                    <a:gd name="connsiteY5" fmla="*/ 6382 h 75628"/>
                    <a:gd name="connsiteX6" fmla="*/ 4180 w 30077"/>
                    <a:gd name="connsiteY6" fmla="*/ 0 h 75628"/>
                    <a:gd name="connsiteX7" fmla="*/ 28278 w 30077"/>
                    <a:gd name="connsiteY7" fmla="*/ 13811 h 75628"/>
                    <a:gd name="connsiteX8" fmla="*/ 28278 w 30077"/>
                    <a:gd name="connsiteY8" fmla="*/ 13811 h 75628"/>
                    <a:gd name="connsiteX9" fmla="*/ 28278 w 30077"/>
                    <a:gd name="connsiteY9" fmla="*/ 13811 h 75628"/>
                    <a:gd name="connsiteX10" fmla="*/ 29897 w 30077"/>
                    <a:gd name="connsiteY10" fmla="*/ 20193 h 75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077" h="75628">
                      <a:moveTo>
                        <a:pt x="24658" y="68771"/>
                      </a:moveTo>
                      <a:cubicBezTo>
                        <a:pt x="24658" y="72390"/>
                        <a:pt x="25230" y="74771"/>
                        <a:pt x="27040" y="75629"/>
                      </a:cubicBezTo>
                      <a:lnTo>
                        <a:pt x="27040" y="75629"/>
                      </a:lnTo>
                      <a:lnTo>
                        <a:pt x="2274" y="61531"/>
                      </a:lnTo>
                      <a:cubicBezTo>
                        <a:pt x="655" y="60579"/>
                        <a:pt x="-297" y="58293"/>
                        <a:pt x="84" y="54673"/>
                      </a:cubicBezTo>
                      <a:lnTo>
                        <a:pt x="5894" y="6382"/>
                      </a:lnTo>
                      <a:cubicBezTo>
                        <a:pt x="6370" y="4105"/>
                        <a:pt x="5732" y="1733"/>
                        <a:pt x="4180" y="0"/>
                      </a:cubicBezTo>
                      <a:lnTo>
                        <a:pt x="28278" y="13811"/>
                      </a:lnTo>
                      <a:lnTo>
                        <a:pt x="28278" y="13811"/>
                      </a:lnTo>
                      <a:lnTo>
                        <a:pt x="28278" y="13811"/>
                      </a:lnTo>
                      <a:cubicBezTo>
                        <a:pt x="29811" y="15554"/>
                        <a:pt x="30411" y="17926"/>
                        <a:pt x="29897" y="20193"/>
                      </a:cubicBezTo>
                      <a:close/>
                    </a:path>
                  </a:pathLst>
                </a:custGeom>
                <a:solidFill>
                  <a:srgbClr val="000000">
                    <a:alpha val="15000"/>
                  </a:srgbClr>
                </a:solidFill>
                <a:ln w="9525" cap="flat">
                  <a:noFill/>
                  <a:prstDash val="solid"/>
                  <a:miter/>
                </a:ln>
              </p:spPr>
              <p:txBody>
                <a:bodyPr rtlCol="0" anchor="ctr"/>
                <a:lstStyle/>
                <a:p>
                  <a:endParaRPr lang="zh-CN" altLang="en-US" dirty="0"/>
                </a:p>
              </p:txBody>
            </p:sp>
            <p:sp>
              <p:nvSpPr>
                <p:cNvPr id="49" name="任意多边形: 形状 48">
                  <a:extLst>
                    <a:ext uri="{FF2B5EF4-FFF2-40B4-BE49-F238E27FC236}">
                      <a16:creationId xmlns:a16="http://schemas.microsoft.com/office/drawing/2014/main" id="{6EDD88D9-C816-78B3-6CA1-80BF8420E7DF}"/>
                    </a:ext>
                  </a:extLst>
                </p:cNvPr>
                <p:cNvSpPr/>
                <p:nvPr/>
              </p:nvSpPr>
              <p:spPr>
                <a:xfrm>
                  <a:off x="5439412" y="3703566"/>
                  <a:ext cx="130846" cy="189208"/>
                </a:xfrm>
                <a:custGeom>
                  <a:avLst/>
                  <a:gdLst>
                    <a:gd name="connsiteX0" fmla="*/ 71329 w 130846"/>
                    <a:gd name="connsiteY0" fmla="*/ 2290 h 189208"/>
                    <a:gd name="connsiteX1" fmla="*/ 86474 w 130846"/>
                    <a:gd name="connsiteY1" fmla="*/ 34485 h 189208"/>
                    <a:gd name="connsiteX2" fmla="*/ 91179 w 130846"/>
                    <a:gd name="connsiteY2" fmla="*/ 36504 h 189208"/>
                    <a:gd name="connsiteX3" fmla="*/ 91426 w 130846"/>
                    <a:gd name="connsiteY3" fmla="*/ 36390 h 189208"/>
                    <a:gd name="connsiteX4" fmla="*/ 125240 w 130846"/>
                    <a:gd name="connsiteY4" fmla="*/ 23436 h 189208"/>
                    <a:gd name="connsiteX5" fmla="*/ 128860 w 130846"/>
                    <a:gd name="connsiteY5" fmla="*/ 36199 h 189208"/>
                    <a:gd name="connsiteX6" fmla="*/ 104381 w 130846"/>
                    <a:gd name="connsiteY6" fmla="*/ 82014 h 189208"/>
                    <a:gd name="connsiteX7" fmla="*/ 102475 w 130846"/>
                    <a:gd name="connsiteY7" fmla="*/ 90873 h 189208"/>
                    <a:gd name="connsiteX8" fmla="*/ 108286 w 130846"/>
                    <a:gd name="connsiteY8" fmla="*/ 132497 h 189208"/>
                    <a:gd name="connsiteX9" fmla="*/ 98761 w 130846"/>
                    <a:gd name="connsiteY9" fmla="*/ 147165 h 189208"/>
                    <a:gd name="connsiteX10" fmla="*/ 68471 w 130846"/>
                    <a:gd name="connsiteY10" fmla="*/ 143451 h 189208"/>
                    <a:gd name="connsiteX11" fmla="*/ 62375 w 130846"/>
                    <a:gd name="connsiteY11" fmla="*/ 146975 h 189208"/>
                    <a:gd name="connsiteX12" fmla="*/ 32086 w 130846"/>
                    <a:gd name="connsiteY12" fmla="*/ 185646 h 189208"/>
                    <a:gd name="connsiteX13" fmla="*/ 22561 w 130846"/>
                    <a:gd name="connsiteY13" fmla="*/ 181932 h 189208"/>
                    <a:gd name="connsiteX14" fmla="*/ 28371 w 130846"/>
                    <a:gd name="connsiteY14" fmla="*/ 133640 h 189208"/>
                    <a:gd name="connsiteX15" fmla="*/ 26466 w 130846"/>
                    <a:gd name="connsiteY15" fmla="*/ 126972 h 189208"/>
                    <a:gd name="connsiteX16" fmla="*/ 1987 w 130846"/>
                    <a:gd name="connsiteY16" fmla="*/ 109256 h 189208"/>
                    <a:gd name="connsiteX17" fmla="*/ 5606 w 130846"/>
                    <a:gd name="connsiteY17" fmla="*/ 92301 h 189208"/>
                    <a:gd name="connsiteX18" fmla="*/ 39515 w 130846"/>
                    <a:gd name="connsiteY18" fmla="*/ 66203 h 189208"/>
                    <a:gd name="connsiteX19" fmla="*/ 44373 w 130846"/>
                    <a:gd name="connsiteY19" fmla="*/ 58583 h 189208"/>
                    <a:gd name="connsiteX20" fmla="*/ 59518 w 130846"/>
                    <a:gd name="connsiteY20" fmla="*/ 8863 h 189208"/>
                    <a:gd name="connsiteX21" fmla="*/ 71329 w 130846"/>
                    <a:gd name="connsiteY21" fmla="*/ 2290 h 189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0846" h="189208">
                      <a:moveTo>
                        <a:pt x="71329" y="2290"/>
                      </a:moveTo>
                      <a:lnTo>
                        <a:pt x="86474" y="34485"/>
                      </a:lnTo>
                      <a:cubicBezTo>
                        <a:pt x="87217" y="36342"/>
                        <a:pt x="89322" y="37247"/>
                        <a:pt x="91179" y="36504"/>
                      </a:cubicBezTo>
                      <a:cubicBezTo>
                        <a:pt x="91265" y="36466"/>
                        <a:pt x="91350" y="36428"/>
                        <a:pt x="91426" y="36390"/>
                      </a:cubicBezTo>
                      <a:lnTo>
                        <a:pt x="125240" y="23436"/>
                      </a:lnTo>
                      <a:cubicBezTo>
                        <a:pt x="130574" y="21340"/>
                        <a:pt x="132765" y="28960"/>
                        <a:pt x="128860" y="36199"/>
                      </a:cubicBezTo>
                      <a:lnTo>
                        <a:pt x="104381" y="82014"/>
                      </a:lnTo>
                      <a:cubicBezTo>
                        <a:pt x="102866" y="84710"/>
                        <a:pt x="102199" y="87796"/>
                        <a:pt x="102475" y="90873"/>
                      </a:cubicBezTo>
                      <a:lnTo>
                        <a:pt x="108286" y="132497"/>
                      </a:lnTo>
                      <a:cubicBezTo>
                        <a:pt x="109143" y="139069"/>
                        <a:pt x="103523" y="147737"/>
                        <a:pt x="98761" y="147165"/>
                      </a:cubicBezTo>
                      <a:lnTo>
                        <a:pt x="68471" y="143451"/>
                      </a:lnTo>
                      <a:cubicBezTo>
                        <a:pt x="65966" y="143489"/>
                        <a:pt x="63661" y="144822"/>
                        <a:pt x="62375" y="146975"/>
                      </a:cubicBezTo>
                      <a:lnTo>
                        <a:pt x="32086" y="185646"/>
                      </a:lnTo>
                      <a:cubicBezTo>
                        <a:pt x="27323" y="191838"/>
                        <a:pt x="21704" y="189552"/>
                        <a:pt x="22561" y="181932"/>
                      </a:cubicBezTo>
                      <a:lnTo>
                        <a:pt x="28371" y="133640"/>
                      </a:lnTo>
                      <a:cubicBezTo>
                        <a:pt x="28933" y="131240"/>
                        <a:pt x="28209" y="128716"/>
                        <a:pt x="26466" y="126972"/>
                      </a:cubicBezTo>
                      <a:lnTo>
                        <a:pt x="1987" y="109256"/>
                      </a:lnTo>
                      <a:cubicBezTo>
                        <a:pt x="-1918" y="106494"/>
                        <a:pt x="272" y="96397"/>
                        <a:pt x="5606" y="92301"/>
                      </a:cubicBezTo>
                      <a:lnTo>
                        <a:pt x="39515" y="66203"/>
                      </a:lnTo>
                      <a:cubicBezTo>
                        <a:pt x="41811" y="64165"/>
                        <a:pt x="43497" y="61526"/>
                        <a:pt x="44373" y="58583"/>
                      </a:cubicBezTo>
                      <a:lnTo>
                        <a:pt x="59518" y="8863"/>
                      </a:lnTo>
                      <a:cubicBezTo>
                        <a:pt x="61994" y="1242"/>
                        <a:pt x="68948" y="-2853"/>
                        <a:pt x="71329" y="2290"/>
                      </a:cubicBezTo>
                      <a:close/>
                    </a:path>
                  </a:pathLst>
                </a:custGeom>
                <a:solidFill>
                  <a:schemeClr val="accent2"/>
                </a:solidFill>
                <a:ln w="9525" cap="flat">
                  <a:noFill/>
                  <a:prstDash val="solid"/>
                  <a:miter/>
                </a:ln>
              </p:spPr>
              <p:txBody>
                <a:bodyPr rtlCol="0" anchor="ctr"/>
                <a:lstStyle/>
                <a:p>
                  <a:endParaRPr lang="zh-CN" altLang="en-US"/>
                </a:p>
              </p:txBody>
            </p:sp>
            <p:sp>
              <p:nvSpPr>
                <p:cNvPr id="50" name="任意多边形: 形状 49">
                  <a:extLst>
                    <a:ext uri="{FF2B5EF4-FFF2-40B4-BE49-F238E27FC236}">
                      <a16:creationId xmlns:a16="http://schemas.microsoft.com/office/drawing/2014/main" id="{8E9E7B87-3D11-E981-0F80-573926702F9F}"/>
                    </a:ext>
                  </a:extLst>
                </p:cNvPr>
                <p:cNvSpPr/>
                <p:nvPr/>
              </p:nvSpPr>
              <p:spPr>
                <a:xfrm>
                  <a:off x="5441219" y="3705075"/>
                  <a:ext cx="130846" cy="189208"/>
                </a:xfrm>
                <a:custGeom>
                  <a:avLst/>
                  <a:gdLst>
                    <a:gd name="connsiteX0" fmla="*/ 71329 w 130846"/>
                    <a:gd name="connsiteY0" fmla="*/ 2290 h 189208"/>
                    <a:gd name="connsiteX1" fmla="*/ 86474 w 130846"/>
                    <a:gd name="connsiteY1" fmla="*/ 34485 h 189208"/>
                    <a:gd name="connsiteX2" fmla="*/ 91179 w 130846"/>
                    <a:gd name="connsiteY2" fmla="*/ 36504 h 189208"/>
                    <a:gd name="connsiteX3" fmla="*/ 91426 w 130846"/>
                    <a:gd name="connsiteY3" fmla="*/ 36390 h 189208"/>
                    <a:gd name="connsiteX4" fmla="*/ 125240 w 130846"/>
                    <a:gd name="connsiteY4" fmla="*/ 23436 h 189208"/>
                    <a:gd name="connsiteX5" fmla="*/ 128860 w 130846"/>
                    <a:gd name="connsiteY5" fmla="*/ 36199 h 189208"/>
                    <a:gd name="connsiteX6" fmla="*/ 104381 w 130846"/>
                    <a:gd name="connsiteY6" fmla="*/ 82014 h 189208"/>
                    <a:gd name="connsiteX7" fmla="*/ 102475 w 130846"/>
                    <a:gd name="connsiteY7" fmla="*/ 90873 h 189208"/>
                    <a:gd name="connsiteX8" fmla="*/ 108286 w 130846"/>
                    <a:gd name="connsiteY8" fmla="*/ 132497 h 189208"/>
                    <a:gd name="connsiteX9" fmla="*/ 98761 w 130846"/>
                    <a:gd name="connsiteY9" fmla="*/ 147165 h 189208"/>
                    <a:gd name="connsiteX10" fmla="*/ 68471 w 130846"/>
                    <a:gd name="connsiteY10" fmla="*/ 143451 h 189208"/>
                    <a:gd name="connsiteX11" fmla="*/ 62375 w 130846"/>
                    <a:gd name="connsiteY11" fmla="*/ 146975 h 189208"/>
                    <a:gd name="connsiteX12" fmla="*/ 32086 w 130846"/>
                    <a:gd name="connsiteY12" fmla="*/ 185646 h 189208"/>
                    <a:gd name="connsiteX13" fmla="*/ 22561 w 130846"/>
                    <a:gd name="connsiteY13" fmla="*/ 181932 h 189208"/>
                    <a:gd name="connsiteX14" fmla="*/ 28371 w 130846"/>
                    <a:gd name="connsiteY14" fmla="*/ 133640 h 189208"/>
                    <a:gd name="connsiteX15" fmla="*/ 26466 w 130846"/>
                    <a:gd name="connsiteY15" fmla="*/ 126972 h 189208"/>
                    <a:gd name="connsiteX16" fmla="*/ 1987 w 130846"/>
                    <a:gd name="connsiteY16" fmla="*/ 109256 h 189208"/>
                    <a:gd name="connsiteX17" fmla="*/ 5606 w 130846"/>
                    <a:gd name="connsiteY17" fmla="*/ 92301 h 189208"/>
                    <a:gd name="connsiteX18" fmla="*/ 39515 w 130846"/>
                    <a:gd name="connsiteY18" fmla="*/ 66203 h 189208"/>
                    <a:gd name="connsiteX19" fmla="*/ 44373 w 130846"/>
                    <a:gd name="connsiteY19" fmla="*/ 58583 h 189208"/>
                    <a:gd name="connsiteX20" fmla="*/ 59518 w 130846"/>
                    <a:gd name="connsiteY20" fmla="*/ 8863 h 189208"/>
                    <a:gd name="connsiteX21" fmla="*/ 71329 w 130846"/>
                    <a:gd name="connsiteY21" fmla="*/ 2290 h 189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0846" h="189208">
                      <a:moveTo>
                        <a:pt x="71329" y="2290"/>
                      </a:moveTo>
                      <a:lnTo>
                        <a:pt x="86474" y="34485"/>
                      </a:lnTo>
                      <a:cubicBezTo>
                        <a:pt x="87217" y="36342"/>
                        <a:pt x="89322" y="37247"/>
                        <a:pt x="91179" y="36504"/>
                      </a:cubicBezTo>
                      <a:cubicBezTo>
                        <a:pt x="91265" y="36466"/>
                        <a:pt x="91350" y="36428"/>
                        <a:pt x="91426" y="36390"/>
                      </a:cubicBezTo>
                      <a:lnTo>
                        <a:pt x="125240" y="23436"/>
                      </a:lnTo>
                      <a:cubicBezTo>
                        <a:pt x="130574" y="21340"/>
                        <a:pt x="132765" y="28960"/>
                        <a:pt x="128860" y="36199"/>
                      </a:cubicBezTo>
                      <a:lnTo>
                        <a:pt x="104381" y="82014"/>
                      </a:lnTo>
                      <a:cubicBezTo>
                        <a:pt x="102866" y="84710"/>
                        <a:pt x="102199" y="87796"/>
                        <a:pt x="102475" y="90873"/>
                      </a:cubicBezTo>
                      <a:lnTo>
                        <a:pt x="108286" y="132497"/>
                      </a:lnTo>
                      <a:cubicBezTo>
                        <a:pt x="109143" y="139069"/>
                        <a:pt x="103523" y="147737"/>
                        <a:pt x="98761" y="147165"/>
                      </a:cubicBezTo>
                      <a:lnTo>
                        <a:pt x="68471" y="143451"/>
                      </a:lnTo>
                      <a:cubicBezTo>
                        <a:pt x="65966" y="143489"/>
                        <a:pt x="63661" y="144822"/>
                        <a:pt x="62375" y="146975"/>
                      </a:cubicBezTo>
                      <a:lnTo>
                        <a:pt x="32086" y="185646"/>
                      </a:lnTo>
                      <a:cubicBezTo>
                        <a:pt x="27323" y="191838"/>
                        <a:pt x="21704" y="189552"/>
                        <a:pt x="22561" y="181932"/>
                      </a:cubicBezTo>
                      <a:lnTo>
                        <a:pt x="28371" y="133640"/>
                      </a:lnTo>
                      <a:cubicBezTo>
                        <a:pt x="28933" y="131240"/>
                        <a:pt x="28209" y="128716"/>
                        <a:pt x="26466" y="126972"/>
                      </a:cubicBezTo>
                      <a:lnTo>
                        <a:pt x="1987" y="109256"/>
                      </a:lnTo>
                      <a:cubicBezTo>
                        <a:pt x="-1918" y="106494"/>
                        <a:pt x="272" y="96397"/>
                        <a:pt x="5606" y="92301"/>
                      </a:cubicBezTo>
                      <a:lnTo>
                        <a:pt x="39515" y="66203"/>
                      </a:lnTo>
                      <a:cubicBezTo>
                        <a:pt x="41811" y="64165"/>
                        <a:pt x="43497" y="61526"/>
                        <a:pt x="44373" y="58583"/>
                      </a:cubicBezTo>
                      <a:lnTo>
                        <a:pt x="59518" y="8863"/>
                      </a:lnTo>
                      <a:cubicBezTo>
                        <a:pt x="61994" y="1242"/>
                        <a:pt x="68948" y="-2853"/>
                        <a:pt x="71329" y="2290"/>
                      </a:cubicBezTo>
                      <a:close/>
                    </a:path>
                  </a:pathLst>
                </a:custGeom>
                <a:solidFill>
                  <a:srgbClr val="FFFFFF">
                    <a:alpha val="50000"/>
                  </a:srgbClr>
                </a:solidFill>
                <a:ln w="9525" cap="flat">
                  <a:noFill/>
                  <a:prstDash val="solid"/>
                  <a:miter/>
                </a:ln>
              </p:spPr>
              <p:txBody>
                <a:bodyPr rtlCol="0" anchor="ctr"/>
                <a:lstStyle/>
                <a:p>
                  <a:endParaRPr lang="zh-CN" altLang="en-US" dirty="0"/>
                </a:p>
              </p:txBody>
            </p:sp>
          </p:grpSp>
        </p:grpSp>
        <p:grpSp>
          <p:nvGrpSpPr>
            <p:cNvPr id="17" name="组合 16">
              <a:extLst>
                <a:ext uri="{FF2B5EF4-FFF2-40B4-BE49-F238E27FC236}">
                  <a16:creationId xmlns:a16="http://schemas.microsoft.com/office/drawing/2014/main" id="{71D2408D-E74B-30D7-8128-2EF198F929CA}"/>
                </a:ext>
              </a:extLst>
            </p:cNvPr>
            <p:cNvGrpSpPr/>
            <p:nvPr/>
          </p:nvGrpSpPr>
          <p:grpSpPr>
            <a:xfrm>
              <a:off x="2159915" y="3360251"/>
              <a:ext cx="2243617" cy="1606985"/>
              <a:chOff x="869886" y="2759098"/>
              <a:chExt cx="2243617" cy="1606985"/>
            </a:xfrm>
          </p:grpSpPr>
          <p:sp>
            <p:nvSpPr>
              <p:cNvPr id="25" name="任意多边形: 形状 24">
                <a:extLst>
                  <a:ext uri="{FF2B5EF4-FFF2-40B4-BE49-F238E27FC236}">
                    <a16:creationId xmlns:a16="http://schemas.microsoft.com/office/drawing/2014/main" id="{64CF114B-23AB-3421-55FF-CF25880B58B0}"/>
                  </a:ext>
                </a:extLst>
              </p:cNvPr>
              <p:cNvSpPr/>
              <p:nvPr/>
            </p:nvSpPr>
            <p:spPr>
              <a:xfrm>
                <a:off x="880603" y="2846513"/>
                <a:ext cx="2129980" cy="1519570"/>
              </a:xfrm>
              <a:custGeom>
                <a:avLst/>
                <a:gdLst>
                  <a:gd name="connsiteX0" fmla="*/ 0 w 2129980"/>
                  <a:gd name="connsiteY0" fmla="*/ 614815 h 1519570"/>
                  <a:gd name="connsiteX1" fmla="*/ 0 w 2129980"/>
                  <a:gd name="connsiteY1" fmla="*/ 904661 h 1519570"/>
                  <a:gd name="connsiteX2" fmla="*/ 311944 w 2129980"/>
                  <a:gd name="connsiteY2" fmla="*/ 1339477 h 1519570"/>
                  <a:gd name="connsiteX3" fmla="*/ 1818037 w 2129980"/>
                  <a:gd name="connsiteY3" fmla="*/ 1339477 h 1519570"/>
                  <a:gd name="connsiteX4" fmla="*/ 2129981 w 2129980"/>
                  <a:gd name="connsiteY4" fmla="*/ 904661 h 1519570"/>
                  <a:gd name="connsiteX5" fmla="*/ 2129981 w 2129980"/>
                  <a:gd name="connsiteY5" fmla="*/ 614815 h 1519570"/>
                  <a:gd name="connsiteX6" fmla="*/ 2129981 w 2129980"/>
                  <a:gd name="connsiteY6" fmla="*/ 614815 h 1519570"/>
                  <a:gd name="connsiteX7" fmla="*/ 1818037 w 2129980"/>
                  <a:gd name="connsiteY7" fmla="*/ 180094 h 1519570"/>
                  <a:gd name="connsiteX8" fmla="*/ 311944 w 2129980"/>
                  <a:gd name="connsiteY8" fmla="*/ 180094 h 1519570"/>
                  <a:gd name="connsiteX9" fmla="*/ 0 w 2129980"/>
                  <a:gd name="connsiteY9" fmla="*/ 614815 h 1519570"/>
                  <a:gd name="connsiteX10" fmla="*/ 2026920 w 2129980"/>
                  <a:gd name="connsiteY10" fmla="*/ 614815 h 1519570"/>
                  <a:gd name="connsiteX11" fmla="*/ 1766507 w 2129980"/>
                  <a:gd name="connsiteY11" fmla="*/ 960382 h 1519570"/>
                  <a:gd name="connsiteX12" fmla="*/ 1064990 w 2129980"/>
                  <a:gd name="connsiteY12" fmla="*/ 1126688 h 1519570"/>
                  <a:gd name="connsiteX13" fmla="*/ 363474 w 2129980"/>
                  <a:gd name="connsiteY13" fmla="*/ 960382 h 1519570"/>
                  <a:gd name="connsiteX14" fmla="*/ 103061 w 2129980"/>
                  <a:gd name="connsiteY14" fmla="*/ 614815 h 1519570"/>
                  <a:gd name="connsiteX15" fmla="*/ 363474 w 2129980"/>
                  <a:gd name="connsiteY15" fmla="*/ 269248 h 1519570"/>
                  <a:gd name="connsiteX16" fmla="*/ 1064990 w 2129980"/>
                  <a:gd name="connsiteY16" fmla="*/ 102942 h 1519570"/>
                  <a:gd name="connsiteX17" fmla="*/ 1766507 w 2129980"/>
                  <a:gd name="connsiteY17" fmla="*/ 269248 h 1519570"/>
                  <a:gd name="connsiteX18" fmla="*/ 2026920 w 2129980"/>
                  <a:gd name="connsiteY18" fmla="*/ 614815 h 1519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29980" h="1519570">
                    <a:moveTo>
                      <a:pt x="0" y="614815"/>
                    </a:moveTo>
                    <a:lnTo>
                      <a:pt x="0" y="904661"/>
                    </a:lnTo>
                    <a:cubicBezTo>
                      <a:pt x="0" y="1062014"/>
                      <a:pt x="104013" y="1218986"/>
                      <a:pt x="311944" y="1339477"/>
                    </a:cubicBezTo>
                    <a:cubicBezTo>
                      <a:pt x="727805" y="1579602"/>
                      <a:pt x="1402175" y="1579602"/>
                      <a:pt x="1818037" y="1339477"/>
                    </a:cubicBezTo>
                    <a:cubicBezTo>
                      <a:pt x="2025968" y="1219367"/>
                      <a:pt x="2129981" y="1062014"/>
                      <a:pt x="2129981" y="904661"/>
                    </a:cubicBezTo>
                    <a:lnTo>
                      <a:pt x="2129981" y="614815"/>
                    </a:lnTo>
                    <a:lnTo>
                      <a:pt x="2129981" y="614815"/>
                    </a:lnTo>
                    <a:cubicBezTo>
                      <a:pt x="2129981" y="457462"/>
                      <a:pt x="2025968" y="300490"/>
                      <a:pt x="1818037" y="180094"/>
                    </a:cubicBezTo>
                    <a:cubicBezTo>
                      <a:pt x="1402175" y="-60031"/>
                      <a:pt x="727805" y="-60031"/>
                      <a:pt x="311944" y="180094"/>
                    </a:cubicBezTo>
                    <a:cubicBezTo>
                      <a:pt x="104013" y="300109"/>
                      <a:pt x="0" y="457462"/>
                      <a:pt x="0" y="614815"/>
                    </a:cubicBezTo>
                    <a:close/>
                    <a:moveTo>
                      <a:pt x="2026920" y="614815"/>
                    </a:moveTo>
                    <a:cubicBezTo>
                      <a:pt x="2026920" y="740736"/>
                      <a:pt x="1934432" y="863418"/>
                      <a:pt x="1766507" y="960382"/>
                    </a:cubicBezTo>
                    <a:cubicBezTo>
                      <a:pt x="1580769" y="1067634"/>
                      <a:pt x="1331690" y="1126688"/>
                      <a:pt x="1064990" y="1126688"/>
                    </a:cubicBezTo>
                    <a:cubicBezTo>
                      <a:pt x="798290" y="1126688"/>
                      <a:pt x="549212" y="1067634"/>
                      <a:pt x="363474" y="960382"/>
                    </a:cubicBezTo>
                    <a:cubicBezTo>
                      <a:pt x="195548" y="863418"/>
                      <a:pt x="103061" y="740736"/>
                      <a:pt x="103061" y="614815"/>
                    </a:cubicBezTo>
                    <a:cubicBezTo>
                      <a:pt x="103061" y="488895"/>
                      <a:pt x="195548" y="366212"/>
                      <a:pt x="363474" y="269248"/>
                    </a:cubicBezTo>
                    <a:cubicBezTo>
                      <a:pt x="549212" y="161996"/>
                      <a:pt x="798290" y="102942"/>
                      <a:pt x="1064990" y="102942"/>
                    </a:cubicBezTo>
                    <a:cubicBezTo>
                      <a:pt x="1331690" y="102942"/>
                      <a:pt x="1580864" y="161996"/>
                      <a:pt x="1766507" y="269248"/>
                    </a:cubicBezTo>
                    <a:cubicBezTo>
                      <a:pt x="1934527" y="366212"/>
                      <a:pt x="2026920" y="489180"/>
                      <a:pt x="2026920" y="614815"/>
                    </a:cubicBezTo>
                    <a:close/>
                  </a:path>
                </a:pathLst>
              </a:custGeom>
              <a:solidFill>
                <a:schemeClr val="accent2"/>
              </a:solidFill>
              <a:ln w="9525" cap="flat">
                <a:no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id="{DC7C9968-7AC1-7261-B12B-835FC99259E6}"/>
                  </a:ext>
                </a:extLst>
              </p:cNvPr>
              <p:cNvSpPr/>
              <p:nvPr/>
            </p:nvSpPr>
            <p:spPr>
              <a:xfrm>
                <a:off x="983523" y="2818455"/>
                <a:ext cx="2129980" cy="1519570"/>
              </a:xfrm>
              <a:custGeom>
                <a:avLst/>
                <a:gdLst>
                  <a:gd name="connsiteX0" fmla="*/ 0 w 2129980"/>
                  <a:gd name="connsiteY0" fmla="*/ 614815 h 1519570"/>
                  <a:gd name="connsiteX1" fmla="*/ 0 w 2129980"/>
                  <a:gd name="connsiteY1" fmla="*/ 904661 h 1519570"/>
                  <a:gd name="connsiteX2" fmla="*/ 311944 w 2129980"/>
                  <a:gd name="connsiteY2" fmla="*/ 1339477 h 1519570"/>
                  <a:gd name="connsiteX3" fmla="*/ 1818037 w 2129980"/>
                  <a:gd name="connsiteY3" fmla="*/ 1339477 h 1519570"/>
                  <a:gd name="connsiteX4" fmla="*/ 2129981 w 2129980"/>
                  <a:gd name="connsiteY4" fmla="*/ 904661 h 1519570"/>
                  <a:gd name="connsiteX5" fmla="*/ 2129981 w 2129980"/>
                  <a:gd name="connsiteY5" fmla="*/ 614815 h 1519570"/>
                  <a:gd name="connsiteX6" fmla="*/ 2129981 w 2129980"/>
                  <a:gd name="connsiteY6" fmla="*/ 614815 h 1519570"/>
                  <a:gd name="connsiteX7" fmla="*/ 1818037 w 2129980"/>
                  <a:gd name="connsiteY7" fmla="*/ 180094 h 1519570"/>
                  <a:gd name="connsiteX8" fmla="*/ 311944 w 2129980"/>
                  <a:gd name="connsiteY8" fmla="*/ 180094 h 1519570"/>
                  <a:gd name="connsiteX9" fmla="*/ 0 w 2129980"/>
                  <a:gd name="connsiteY9" fmla="*/ 614815 h 1519570"/>
                  <a:gd name="connsiteX10" fmla="*/ 2026920 w 2129980"/>
                  <a:gd name="connsiteY10" fmla="*/ 614815 h 1519570"/>
                  <a:gd name="connsiteX11" fmla="*/ 1766507 w 2129980"/>
                  <a:gd name="connsiteY11" fmla="*/ 960382 h 1519570"/>
                  <a:gd name="connsiteX12" fmla="*/ 1064990 w 2129980"/>
                  <a:gd name="connsiteY12" fmla="*/ 1126688 h 1519570"/>
                  <a:gd name="connsiteX13" fmla="*/ 363474 w 2129980"/>
                  <a:gd name="connsiteY13" fmla="*/ 960382 h 1519570"/>
                  <a:gd name="connsiteX14" fmla="*/ 103061 w 2129980"/>
                  <a:gd name="connsiteY14" fmla="*/ 614815 h 1519570"/>
                  <a:gd name="connsiteX15" fmla="*/ 363474 w 2129980"/>
                  <a:gd name="connsiteY15" fmla="*/ 269248 h 1519570"/>
                  <a:gd name="connsiteX16" fmla="*/ 1064990 w 2129980"/>
                  <a:gd name="connsiteY16" fmla="*/ 102942 h 1519570"/>
                  <a:gd name="connsiteX17" fmla="*/ 1766507 w 2129980"/>
                  <a:gd name="connsiteY17" fmla="*/ 269248 h 1519570"/>
                  <a:gd name="connsiteX18" fmla="*/ 2026920 w 2129980"/>
                  <a:gd name="connsiteY18" fmla="*/ 614815 h 1519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29980" h="1519570">
                    <a:moveTo>
                      <a:pt x="0" y="614815"/>
                    </a:moveTo>
                    <a:lnTo>
                      <a:pt x="0" y="904661"/>
                    </a:lnTo>
                    <a:cubicBezTo>
                      <a:pt x="0" y="1062014"/>
                      <a:pt x="104013" y="1218986"/>
                      <a:pt x="311944" y="1339477"/>
                    </a:cubicBezTo>
                    <a:cubicBezTo>
                      <a:pt x="727805" y="1579602"/>
                      <a:pt x="1402175" y="1579602"/>
                      <a:pt x="1818037" y="1339477"/>
                    </a:cubicBezTo>
                    <a:cubicBezTo>
                      <a:pt x="2025968" y="1219367"/>
                      <a:pt x="2129981" y="1062014"/>
                      <a:pt x="2129981" y="904661"/>
                    </a:cubicBezTo>
                    <a:lnTo>
                      <a:pt x="2129981" y="614815"/>
                    </a:lnTo>
                    <a:lnTo>
                      <a:pt x="2129981" y="614815"/>
                    </a:lnTo>
                    <a:cubicBezTo>
                      <a:pt x="2129981" y="457462"/>
                      <a:pt x="2025968" y="300490"/>
                      <a:pt x="1818037" y="180094"/>
                    </a:cubicBezTo>
                    <a:cubicBezTo>
                      <a:pt x="1402175" y="-60031"/>
                      <a:pt x="727805" y="-60031"/>
                      <a:pt x="311944" y="180094"/>
                    </a:cubicBezTo>
                    <a:cubicBezTo>
                      <a:pt x="104013" y="300109"/>
                      <a:pt x="0" y="457462"/>
                      <a:pt x="0" y="614815"/>
                    </a:cubicBezTo>
                    <a:close/>
                    <a:moveTo>
                      <a:pt x="2026920" y="614815"/>
                    </a:moveTo>
                    <a:cubicBezTo>
                      <a:pt x="2026920" y="740736"/>
                      <a:pt x="1934432" y="863418"/>
                      <a:pt x="1766507" y="960382"/>
                    </a:cubicBezTo>
                    <a:cubicBezTo>
                      <a:pt x="1580769" y="1067634"/>
                      <a:pt x="1331690" y="1126688"/>
                      <a:pt x="1064990" y="1126688"/>
                    </a:cubicBezTo>
                    <a:cubicBezTo>
                      <a:pt x="798290" y="1126688"/>
                      <a:pt x="549212" y="1067634"/>
                      <a:pt x="363474" y="960382"/>
                    </a:cubicBezTo>
                    <a:cubicBezTo>
                      <a:pt x="195548" y="863418"/>
                      <a:pt x="103061" y="740736"/>
                      <a:pt x="103061" y="614815"/>
                    </a:cubicBezTo>
                    <a:cubicBezTo>
                      <a:pt x="103061" y="488895"/>
                      <a:pt x="195548" y="366212"/>
                      <a:pt x="363474" y="269248"/>
                    </a:cubicBezTo>
                    <a:cubicBezTo>
                      <a:pt x="549212" y="161996"/>
                      <a:pt x="798290" y="102942"/>
                      <a:pt x="1064990" y="102942"/>
                    </a:cubicBezTo>
                    <a:cubicBezTo>
                      <a:pt x="1331690" y="102942"/>
                      <a:pt x="1580864" y="161996"/>
                      <a:pt x="1766507" y="269248"/>
                    </a:cubicBezTo>
                    <a:cubicBezTo>
                      <a:pt x="1934527" y="366212"/>
                      <a:pt x="2026920" y="489180"/>
                      <a:pt x="2026920" y="614815"/>
                    </a:cubicBezTo>
                    <a:close/>
                  </a:path>
                </a:pathLst>
              </a:custGeom>
              <a:solidFill>
                <a:srgbClr val="FFFFFF">
                  <a:alpha val="20000"/>
                </a:srgbClr>
              </a:solidFill>
              <a:ln w="9525" cap="flat">
                <a:noFill/>
                <a:prstDash val="solid"/>
                <a:miter/>
              </a:ln>
            </p:spPr>
            <p:txBody>
              <a:bodyPr rtlCol="0" anchor="ctr"/>
              <a:lstStyle/>
              <a:p>
                <a:endParaRPr lang="zh-CN" altLang="en-US" dirty="0"/>
              </a:p>
            </p:txBody>
          </p:sp>
          <p:sp>
            <p:nvSpPr>
              <p:cNvPr id="27" name="任意多边形: 形状 26">
                <a:extLst>
                  <a:ext uri="{FF2B5EF4-FFF2-40B4-BE49-F238E27FC236}">
                    <a16:creationId xmlns:a16="http://schemas.microsoft.com/office/drawing/2014/main" id="{3B16006A-256E-1637-DC1A-D07357080814}"/>
                  </a:ext>
                </a:extLst>
              </p:cNvPr>
              <p:cNvSpPr/>
              <p:nvPr/>
            </p:nvSpPr>
            <p:spPr>
              <a:xfrm>
                <a:off x="869886" y="3115401"/>
                <a:ext cx="2128932" cy="1238130"/>
              </a:xfrm>
              <a:custGeom>
                <a:avLst/>
                <a:gdLst>
                  <a:gd name="connsiteX0" fmla="*/ 2128933 w 2128932"/>
                  <a:gd name="connsiteY0" fmla="*/ 650462 h 1238130"/>
                  <a:gd name="connsiteX1" fmla="*/ 1891570 w 2128932"/>
                  <a:gd name="connsiteY1" fmla="*/ 963263 h 1238130"/>
                  <a:gd name="connsiteX2" fmla="*/ 640937 w 2128932"/>
                  <a:gd name="connsiteY2" fmla="*/ 1116997 h 1238130"/>
                  <a:gd name="connsiteX3" fmla="*/ 183737 w 2128932"/>
                  <a:gd name="connsiteY3" fmla="*/ 625507 h 1238130"/>
                  <a:gd name="connsiteX4" fmla="*/ 184690 w 2128932"/>
                  <a:gd name="connsiteY4" fmla="*/ 535305 h 1238130"/>
                  <a:gd name="connsiteX5" fmla="*/ 102965 w 2128932"/>
                  <a:gd name="connsiteY5" fmla="*/ 333565 h 1238130"/>
                  <a:gd name="connsiteX6" fmla="*/ 188690 w 2128932"/>
                  <a:gd name="connsiteY6" fmla="*/ 127063 h 1238130"/>
                  <a:gd name="connsiteX7" fmla="*/ 189929 w 2128932"/>
                  <a:gd name="connsiteY7" fmla="*/ 0 h 1238130"/>
                  <a:gd name="connsiteX8" fmla="*/ 170212 w 2128932"/>
                  <a:gd name="connsiteY8" fmla="*/ 0 h 1238130"/>
                  <a:gd name="connsiteX9" fmla="*/ 0 w 2128932"/>
                  <a:gd name="connsiteY9" fmla="*/ 333375 h 1238130"/>
                  <a:gd name="connsiteX10" fmla="*/ 0 w 2128932"/>
                  <a:gd name="connsiteY10" fmla="*/ 623221 h 1238130"/>
                  <a:gd name="connsiteX11" fmla="*/ 311944 w 2128932"/>
                  <a:gd name="connsiteY11" fmla="*/ 1058037 h 1238130"/>
                  <a:gd name="connsiteX12" fmla="*/ 1818037 w 2128932"/>
                  <a:gd name="connsiteY12" fmla="*/ 1058037 h 1238130"/>
                  <a:gd name="connsiteX13" fmla="*/ 2128933 w 2128932"/>
                  <a:gd name="connsiteY13" fmla="*/ 650462 h 1238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28932" h="1238130">
                    <a:moveTo>
                      <a:pt x="2128933" y="650462"/>
                    </a:moveTo>
                    <a:cubicBezTo>
                      <a:pt x="2112359" y="750189"/>
                      <a:pt x="2068449" y="825246"/>
                      <a:pt x="1891570" y="963263"/>
                    </a:cubicBezTo>
                    <a:cubicBezTo>
                      <a:pt x="1641539" y="1158526"/>
                      <a:pt x="1008412" y="1238250"/>
                      <a:pt x="640937" y="1116997"/>
                    </a:cubicBezTo>
                    <a:cubicBezTo>
                      <a:pt x="294322" y="1002697"/>
                      <a:pt x="183737" y="778955"/>
                      <a:pt x="183737" y="625507"/>
                    </a:cubicBezTo>
                    <a:lnTo>
                      <a:pt x="184690" y="535305"/>
                    </a:lnTo>
                    <a:cubicBezTo>
                      <a:pt x="131159" y="471583"/>
                      <a:pt x="102965" y="403098"/>
                      <a:pt x="102965" y="333565"/>
                    </a:cubicBezTo>
                    <a:cubicBezTo>
                      <a:pt x="102965" y="262318"/>
                      <a:pt x="132588" y="192119"/>
                      <a:pt x="188690" y="127063"/>
                    </a:cubicBezTo>
                    <a:lnTo>
                      <a:pt x="189929" y="0"/>
                    </a:lnTo>
                    <a:lnTo>
                      <a:pt x="170212" y="0"/>
                    </a:lnTo>
                    <a:cubicBezTo>
                      <a:pt x="56769" y="101251"/>
                      <a:pt x="0" y="217360"/>
                      <a:pt x="0" y="333375"/>
                    </a:cubicBezTo>
                    <a:lnTo>
                      <a:pt x="0" y="623221"/>
                    </a:lnTo>
                    <a:cubicBezTo>
                      <a:pt x="0" y="780574"/>
                      <a:pt x="104013" y="937546"/>
                      <a:pt x="311944" y="1058037"/>
                    </a:cubicBezTo>
                    <a:cubicBezTo>
                      <a:pt x="727805" y="1298162"/>
                      <a:pt x="1402175" y="1298162"/>
                      <a:pt x="1818037" y="1058037"/>
                    </a:cubicBezTo>
                    <a:cubicBezTo>
                      <a:pt x="2014061" y="945071"/>
                      <a:pt x="2117693" y="798481"/>
                      <a:pt x="2128933" y="650462"/>
                    </a:cubicBezTo>
                    <a:close/>
                  </a:path>
                </a:pathLst>
              </a:custGeom>
              <a:solidFill>
                <a:schemeClr val="accent2">
                  <a:alpha val="60000"/>
                </a:schemeClr>
              </a:solidFill>
              <a:ln w="9525" cap="flat">
                <a:no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id="{CA4285DD-E816-9498-B4DE-58E73B0276A5}"/>
                  </a:ext>
                </a:extLst>
              </p:cNvPr>
              <p:cNvSpPr/>
              <p:nvPr/>
            </p:nvSpPr>
            <p:spPr>
              <a:xfrm>
                <a:off x="881235" y="2771650"/>
                <a:ext cx="2129956" cy="1229725"/>
              </a:xfrm>
              <a:custGeom>
                <a:avLst/>
                <a:gdLst>
                  <a:gd name="connsiteX0" fmla="*/ 1818025 w 2129956"/>
                  <a:gd name="connsiteY0" fmla="*/ 180094 h 1229725"/>
                  <a:gd name="connsiteX1" fmla="*/ 311932 w 2129956"/>
                  <a:gd name="connsiteY1" fmla="*/ 180094 h 1229725"/>
                  <a:gd name="connsiteX2" fmla="*/ 311932 w 2129956"/>
                  <a:gd name="connsiteY2" fmla="*/ 1049631 h 1229725"/>
                  <a:gd name="connsiteX3" fmla="*/ 1818025 w 2129956"/>
                  <a:gd name="connsiteY3" fmla="*/ 1049631 h 1229725"/>
                  <a:gd name="connsiteX4" fmla="*/ 1818025 w 2129956"/>
                  <a:gd name="connsiteY4" fmla="*/ 180094 h 1229725"/>
                  <a:gd name="connsiteX5" fmla="*/ 1766495 w 2129956"/>
                  <a:gd name="connsiteY5" fmla="*/ 960382 h 1229725"/>
                  <a:gd name="connsiteX6" fmla="*/ 1064978 w 2129956"/>
                  <a:gd name="connsiteY6" fmla="*/ 1126688 h 1229725"/>
                  <a:gd name="connsiteX7" fmla="*/ 363367 w 2129956"/>
                  <a:gd name="connsiteY7" fmla="*/ 960382 h 1229725"/>
                  <a:gd name="connsiteX8" fmla="*/ 102953 w 2129956"/>
                  <a:gd name="connsiteY8" fmla="*/ 614815 h 1229725"/>
                  <a:gd name="connsiteX9" fmla="*/ 363367 w 2129956"/>
                  <a:gd name="connsiteY9" fmla="*/ 269248 h 1229725"/>
                  <a:gd name="connsiteX10" fmla="*/ 1064978 w 2129956"/>
                  <a:gd name="connsiteY10" fmla="*/ 102942 h 1229725"/>
                  <a:gd name="connsiteX11" fmla="*/ 1766495 w 2129956"/>
                  <a:gd name="connsiteY11" fmla="*/ 269248 h 1229725"/>
                  <a:gd name="connsiteX12" fmla="*/ 2026908 w 2129956"/>
                  <a:gd name="connsiteY12" fmla="*/ 614815 h 1229725"/>
                  <a:gd name="connsiteX13" fmla="*/ 1766495 w 2129956"/>
                  <a:gd name="connsiteY13" fmla="*/ 960382 h 1229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29956" h="1229725">
                    <a:moveTo>
                      <a:pt x="1818025" y="180094"/>
                    </a:moveTo>
                    <a:cubicBezTo>
                      <a:pt x="1402068" y="-60031"/>
                      <a:pt x="727793" y="-60031"/>
                      <a:pt x="311932" y="180094"/>
                    </a:cubicBezTo>
                    <a:cubicBezTo>
                      <a:pt x="-103930" y="420219"/>
                      <a:pt x="-104025" y="809506"/>
                      <a:pt x="311932" y="1049631"/>
                    </a:cubicBezTo>
                    <a:cubicBezTo>
                      <a:pt x="727889" y="1289756"/>
                      <a:pt x="1402068" y="1289756"/>
                      <a:pt x="1818025" y="1049631"/>
                    </a:cubicBezTo>
                    <a:cubicBezTo>
                      <a:pt x="2233982" y="809506"/>
                      <a:pt x="2233886" y="420219"/>
                      <a:pt x="1818025" y="180094"/>
                    </a:cubicBezTo>
                    <a:close/>
                    <a:moveTo>
                      <a:pt x="1766495" y="960382"/>
                    </a:moveTo>
                    <a:cubicBezTo>
                      <a:pt x="1580757" y="1067634"/>
                      <a:pt x="1331583" y="1126688"/>
                      <a:pt x="1064978" y="1126688"/>
                    </a:cubicBezTo>
                    <a:cubicBezTo>
                      <a:pt x="798374" y="1126688"/>
                      <a:pt x="549200" y="1067634"/>
                      <a:pt x="363367" y="960382"/>
                    </a:cubicBezTo>
                    <a:cubicBezTo>
                      <a:pt x="195441" y="863418"/>
                      <a:pt x="102953" y="740736"/>
                      <a:pt x="102953" y="614815"/>
                    </a:cubicBezTo>
                    <a:cubicBezTo>
                      <a:pt x="102953" y="488895"/>
                      <a:pt x="195441" y="366212"/>
                      <a:pt x="363367" y="269248"/>
                    </a:cubicBezTo>
                    <a:cubicBezTo>
                      <a:pt x="549104" y="161996"/>
                      <a:pt x="798278" y="102942"/>
                      <a:pt x="1064978" y="102942"/>
                    </a:cubicBezTo>
                    <a:cubicBezTo>
                      <a:pt x="1331678" y="102942"/>
                      <a:pt x="1580757" y="161996"/>
                      <a:pt x="1766495" y="269248"/>
                    </a:cubicBezTo>
                    <a:cubicBezTo>
                      <a:pt x="1934420" y="366212"/>
                      <a:pt x="2026908" y="488990"/>
                      <a:pt x="2026908" y="614815"/>
                    </a:cubicBezTo>
                    <a:cubicBezTo>
                      <a:pt x="2026908" y="740640"/>
                      <a:pt x="1934420" y="863418"/>
                      <a:pt x="1766495" y="960382"/>
                    </a:cubicBezTo>
                    <a:close/>
                  </a:path>
                </a:pathLst>
              </a:custGeom>
              <a:solidFill>
                <a:schemeClr val="accent2"/>
              </a:solidFill>
              <a:ln w="9525" cap="flat">
                <a:no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FF254020-3F59-CBB7-0B76-81E6908BB89F}"/>
                  </a:ext>
                </a:extLst>
              </p:cNvPr>
              <p:cNvSpPr/>
              <p:nvPr/>
            </p:nvSpPr>
            <p:spPr>
              <a:xfrm>
                <a:off x="870467" y="2759098"/>
                <a:ext cx="2129956" cy="1229725"/>
              </a:xfrm>
              <a:custGeom>
                <a:avLst/>
                <a:gdLst>
                  <a:gd name="connsiteX0" fmla="*/ 1818025 w 2129956"/>
                  <a:gd name="connsiteY0" fmla="*/ 180094 h 1229725"/>
                  <a:gd name="connsiteX1" fmla="*/ 311932 w 2129956"/>
                  <a:gd name="connsiteY1" fmla="*/ 180094 h 1229725"/>
                  <a:gd name="connsiteX2" fmla="*/ 311932 w 2129956"/>
                  <a:gd name="connsiteY2" fmla="*/ 1049631 h 1229725"/>
                  <a:gd name="connsiteX3" fmla="*/ 1818025 w 2129956"/>
                  <a:gd name="connsiteY3" fmla="*/ 1049631 h 1229725"/>
                  <a:gd name="connsiteX4" fmla="*/ 1818025 w 2129956"/>
                  <a:gd name="connsiteY4" fmla="*/ 180094 h 1229725"/>
                  <a:gd name="connsiteX5" fmla="*/ 1766495 w 2129956"/>
                  <a:gd name="connsiteY5" fmla="*/ 960382 h 1229725"/>
                  <a:gd name="connsiteX6" fmla="*/ 1064978 w 2129956"/>
                  <a:gd name="connsiteY6" fmla="*/ 1126688 h 1229725"/>
                  <a:gd name="connsiteX7" fmla="*/ 363367 w 2129956"/>
                  <a:gd name="connsiteY7" fmla="*/ 960382 h 1229725"/>
                  <a:gd name="connsiteX8" fmla="*/ 102953 w 2129956"/>
                  <a:gd name="connsiteY8" fmla="*/ 614815 h 1229725"/>
                  <a:gd name="connsiteX9" fmla="*/ 363367 w 2129956"/>
                  <a:gd name="connsiteY9" fmla="*/ 269248 h 1229725"/>
                  <a:gd name="connsiteX10" fmla="*/ 1064978 w 2129956"/>
                  <a:gd name="connsiteY10" fmla="*/ 102942 h 1229725"/>
                  <a:gd name="connsiteX11" fmla="*/ 1766495 w 2129956"/>
                  <a:gd name="connsiteY11" fmla="*/ 269248 h 1229725"/>
                  <a:gd name="connsiteX12" fmla="*/ 2026908 w 2129956"/>
                  <a:gd name="connsiteY12" fmla="*/ 614815 h 1229725"/>
                  <a:gd name="connsiteX13" fmla="*/ 1766495 w 2129956"/>
                  <a:gd name="connsiteY13" fmla="*/ 960382 h 1229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29956" h="1229725">
                    <a:moveTo>
                      <a:pt x="1818025" y="180094"/>
                    </a:moveTo>
                    <a:cubicBezTo>
                      <a:pt x="1402068" y="-60031"/>
                      <a:pt x="727793" y="-60031"/>
                      <a:pt x="311932" y="180094"/>
                    </a:cubicBezTo>
                    <a:cubicBezTo>
                      <a:pt x="-103930" y="420219"/>
                      <a:pt x="-104025" y="809506"/>
                      <a:pt x="311932" y="1049631"/>
                    </a:cubicBezTo>
                    <a:cubicBezTo>
                      <a:pt x="727889" y="1289756"/>
                      <a:pt x="1402068" y="1289756"/>
                      <a:pt x="1818025" y="1049631"/>
                    </a:cubicBezTo>
                    <a:cubicBezTo>
                      <a:pt x="2233982" y="809506"/>
                      <a:pt x="2233886" y="420219"/>
                      <a:pt x="1818025" y="180094"/>
                    </a:cubicBezTo>
                    <a:close/>
                    <a:moveTo>
                      <a:pt x="1766495" y="960382"/>
                    </a:moveTo>
                    <a:cubicBezTo>
                      <a:pt x="1580757" y="1067634"/>
                      <a:pt x="1331583" y="1126688"/>
                      <a:pt x="1064978" y="1126688"/>
                    </a:cubicBezTo>
                    <a:cubicBezTo>
                      <a:pt x="798374" y="1126688"/>
                      <a:pt x="549200" y="1067634"/>
                      <a:pt x="363367" y="960382"/>
                    </a:cubicBezTo>
                    <a:cubicBezTo>
                      <a:pt x="195441" y="863418"/>
                      <a:pt x="102953" y="740736"/>
                      <a:pt x="102953" y="614815"/>
                    </a:cubicBezTo>
                    <a:cubicBezTo>
                      <a:pt x="102953" y="488895"/>
                      <a:pt x="195441" y="366212"/>
                      <a:pt x="363367" y="269248"/>
                    </a:cubicBezTo>
                    <a:cubicBezTo>
                      <a:pt x="549104" y="161996"/>
                      <a:pt x="798278" y="102942"/>
                      <a:pt x="1064978" y="102942"/>
                    </a:cubicBezTo>
                    <a:cubicBezTo>
                      <a:pt x="1331678" y="102942"/>
                      <a:pt x="1580757" y="161996"/>
                      <a:pt x="1766495" y="269248"/>
                    </a:cubicBezTo>
                    <a:cubicBezTo>
                      <a:pt x="1934420" y="366212"/>
                      <a:pt x="2026908" y="488990"/>
                      <a:pt x="2026908" y="614815"/>
                    </a:cubicBezTo>
                    <a:cubicBezTo>
                      <a:pt x="2026908" y="740640"/>
                      <a:pt x="1934420" y="863418"/>
                      <a:pt x="1766495" y="960382"/>
                    </a:cubicBezTo>
                    <a:close/>
                  </a:path>
                </a:pathLst>
              </a:custGeom>
              <a:solidFill>
                <a:srgbClr val="FFFFFF">
                  <a:alpha val="50000"/>
                </a:srgbClr>
              </a:solidFill>
              <a:ln w="9525" cap="flat">
                <a:no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796B46B9-EBB7-5EC4-889E-71B6283CA214}"/>
                  </a:ext>
                </a:extLst>
              </p:cNvPr>
              <p:cNvSpPr/>
              <p:nvPr/>
            </p:nvSpPr>
            <p:spPr>
              <a:xfrm>
                <a:off x="983569" y="2866200"/>
                <a:ext cx="1924049" cy="656843"/>
              </a:xfrm>
              <a:custGeom>
                <a:avLst/>
                <a:gdLst>
                  <a:gd name="connsiteX0" fmla="*/ 1924050 w 1924049"/>
                  <a:gd name="connsiteY0" fmla="*/ 511873 h 656843"/>
                  <a:gd name="connsiteX1" fmla="*/ 1882426 w 1924049"/>
                  <a:gd name="connsiteY1" fmla="*/ 656844 h 656843"/>
                  <a:gd name="connsiteX2" fmla="*/ 1663351 w 1924049"/>
                  <a:gd name="connsiteY2" fmla="*/ 456247 h 656843"/>
                  <a:gd name="connsiteX3" fmla="*/ 961835 w 1924049"/>
                  <a:gd name="connsiteY3" fmla="*/ 289846 h 656843"/>
                  <a:gd name="connsiteX4" fmla="*/ 260414 w 1924049"/>
                  <a:gd name="connsiteY4" fmla="*/ 456247 h 656843"/>
                  <a:gd name="connsiteX5" fmla="*/ 41338 w 1924049"/>
                  <a:gd name="connsiteY5" fmla="*/ 656844 h 656843"/>
                  <a:gd name="connsiteX6" fmla="*/ 0 w 1924049"/>
                  <a:gd name="connsiteY6" fmla="*/ 511873 h 656843"/>
                  <a:gd name="connsiteX7" fmla="*/ 260509 w 1924049"/>
                  <a:gd name="connsiteY7" fmla="*/ 166211 h 656843"/>
                  <a:gd name="connsiteX8" fmla="*/ 961930 w 1924049"/>
                  <a:gd name="connsiteY8" fmla="*/ 0 h 656843"/>
                  <a:gd name="connsiteX9" fmla="*/ 1663446 w 1924049"/>
                  <a:gd name="connsiteY9" fmla="*/ 166211 h 656843"/>
                  <a:gd name="connsiteX10" fmla="*/ 1924050 w 1924049"/>
                  <a:gd name="connsiteY10" fmla="*/ 511873 h 656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24049" h="656843">
                    <a:moveTo>
                      <a:pt x="1924050" y="511873"/>
                    </a:moveTo>
                    <a:cubicBezTo>
                      <a:pt x="1923440" y="563061"/>
                      <a:pt x="1909058" y="613134"/>
                      <a:pt x="1882426" y="656844"/>
                    </a:cubicBezTo>
                    <a:cubicBezTo>
                      <a:pt x="1840230" y="583787"/>
                      <a:pt x="1765840" y="515207"/>
                      <a:pt x="1663351" y="456247"/>
                    </a:cubicBezTo>
                    <a:cubicBezTo>
                      <a:pt x="1477804" y="348901"/>
                      <a:pt x="1228535" y="289846"/>
                      <a:pt x="961835" y="289846"/>
                    </a:cubicBezTo>
                    <a:cubicBezTo>
                      <a:pt x="695135" y="289846"/>
                      <a:pt x="446056" y="348901"/>
                      <a:pt x="260414" y="456247"/>
                    </a:cubicBezTo>
                    <a:cubicBezTo>
                      <a:pt x="158020" y="515207"/>
                      <a:pt x="83725" y="583787"/>
                      <a:pt x="41338" y="656844"/>
                    </a:cubicBezTo>
                    <a:cubicBezTo>
                      <a:pt x="14916" y="613057"/>
                      <a:pt x="648" y="563013"/>
                      <a:pt x="0" y="511873"/>
                    </a:cubicBezTo>
                    <a:cubicBezTo>
                      <a:pt x="0" y="386048"/>
                      <a:pt x="92488" y="263271"/>
                      <a:pt x="260509" y="166211"/>
                    </a:cubicBezTo>
                    <a:cubicBezTo>
                      <a:pt x="446151" y="59150"/>
                      <a:pt x="695325" y="0"/>
                      <a:pt x="961930" y="0"/>
                    </a:cubicBezTo>
                    <a:cubicBezTo>
                      <a:pt x="1228535" y="0"/>
                      <a:pt x="1477899" y="59150"/>
                      <a:pt x="1663446" y="166211"/>
                    </a:cubicBezTo>
                    <a:cubicBezTo>
                      <a:pt x="1831562" y="263271"/>
                      <a:pt x="1924050" y="386239"/>
                      <a:pt x="1924050" y="511873"/>
                    </a:cubicBezTo>
                    <a:close/>
                  </a:path>
                </a:pathLst>
              </a:custGeom>
              <a:solidFill>
                <a:schemeClr val="accent2"/>
              </a:solidFill>
              <a:ln w="9525" cap="flat">
                <a:noFill/>
                <a:prstDash val="solid"/>
                <a:miter/>
              </a:ln>
            </p:spPr>
            <p:txBody>
              <a:bodyPr rtlCol="0" anchor="ctr"/>
              <a:lstStyle/>
              <a:p>
                <a:endParaRPr lang="zh-CN" altLang="en-US" dirty="0"/>
              </a:p>
            </p:txBody>
          </p:sp>
          <p:sp>
            <p:nvSpPr>
              <p:cNvPr id="31" name="任意多边形: 形状 30">
                <a:extLst>
                  <a:ext uri="{FF2B5EF4-FFF2-40B4-BE49-F238E27FC236}">
                    <a16:creationId xmlns:a16="http://schemas.microsoft.com/office/drawing/2014/main" id="{049425EF-AF3B-555B-4330-987A0C46027C}"/>
                  </a:ext>
                </a:extLst>
              </p:cNvPr>
              <p:cNvSpPr/>
              <p:nvPr/>
            </p:nvSpPr>
            <p:spPr>
              <a:xfrm>
                <a:off x="983537" y="2865016"/>
                <a:ext cx="1924049" cy="656843"/>
              </a:xfrm>
              <a:custGeom>
                <a:avLst/>
                <a:gdLst>
                  <a:gd name="connsiteX0" fmla="*/ 1924050 w 1924049"/>
                  <a:gd name="connsiteY0" fmla="*/ 511873 h 656843"/>
                  <a:gd name="connsiteX1" fmla="*/ 1882426 w 1924049"/>
                  <a:gd name="connsiteY1" fmla="*/ 656844 h 656843"/>
                  <a:gd name="connsiteX2" fmla="*/ 1663351 w 1924049"/>
                  <a:gd name="connsiteY2" fmla="*/ 456247 h 656843"/>
                  <a:gd name="connsiteX3" fmla="*/ 961835 w 1924049"/>
                  <a:gd name="connsiteY3" fmla="*/ 289846 h 656843"/>
                  <a:gd name="connsiteX4" fmla="*/ 260414 w 1924049"/>
                  <a:gd name="connsiteY4" fmla="*/ 456247 h 656843"/>
                  <a:gd name="connsiteX5" fmla="*/ 41338 w 1924049"/>
                  <a:gd name="connsiteY5" fmla="*/ 656844 h 656843"/>
                  <a:gd name="connsiteX6" fmla="*/ 0 w 1924049"/>
                  <a:gd name="connsiteY6" fmla="*/ 511873 h 656843"/>
                  <a:gd name="connsiteX7" fmla="*/ 260509 w 1924049"/>
                  <a:gd name="connsiteY7" fmla="*/ 166211 h 656843"/>
                  <a:gd name="connsiteX8" fmla="*/ 961930 w 1924049"/>
                  <a:gd name="connsiteY8" fmla="*/ 0 h 656843"/>
                  <a:gd name="connsiteX9" fmla="*/ 1663446 w 1924049"/>
                  <a:gd name="connsiteY9" fmla="*/ 166211 h 656843"/>
                  <a:gd name="connsiteX10" fmla="*/ 1924050 w 1924049"/>
                  <a:gd name="connsiteY10" fmla="*/ 511873 h 656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24049" h="656843">
                    <a:moveTo>
                      <a:pt x="1924050" y="511873"/>
                    </a:moveTo>
                    <a:cubicBezTo>
                      <a:pt x="1923440" y="563061"/>
                      <a:pt x="1909058" y="613134"/>
                      <a:pt x="1882426" y="656844"/>
                    </a:cubicBezTo>
                    <a:cubicBezTo>
                      <a:pt x="1840230" y="583787"/>
                      <a:pt x="1765840" y="515207"/>
                      <a:pt x="1663351" y="456247"/>
                    </a:cubicBezTo>
                    <a:cubicBezTo>
                      <a:pt x="1477804" y="348901"/>
                      <a:pt x="1228535" y="289846"/>
                      <a:pt x="961835" y="289846"/>
                    </a:cubicBezTo>
                    <a:cubicBezTo>
                      <a:pt x="695135" y="289846"/>
                      <a:pt x="446056" y="348901"/>
                      <a:pt x="260414" y="456247"/>
                    </a:cubicBezTo>
                    <a:cubicBezTo>
                      <a:pt x="158020" y="515207"/>
                      <a:pt x="83725" y="583787"/>
                      <a:pt x="41338" y="656844"/>
                    </a:cubicBezTo>
                    <a:cubicBezTo>
                      <a:pt x="14916" y="613057"/>
                      <a:pt x="648" y="563013"/>
                      <a:pt x="0" y="511873"/>
                    </a:cubicBezTo>
                    <a:cubicBezTo>
                      <a:pt x="0" y="386048"/>
                      <a:pt x="92488" y="263271"/>
                      <a:pt x="260509" y="166211"/>
                    </a:cubicBezTo>
                    <a:cubicBezTo>
                      <a:pt x="446151" y="59150"/>
                      <a:pt x="695325" y="0"/>
                      <a:pt x="961930" y="0"/>
                    </a:cubicBezTo>
                    <a:cubicBezTo>
                      <a:pt x="1228535" y="0"/>
                      <a:pt x="1477899" y="59150"/>
                      <a:pt x="1663446" y="166211"/>
                    </a:cubicBezTo>
                    <a:cubicBezTo>
                      <a:pt x="1831562" y="263271"/>
                      <a:pt x="1924050" y="386239"/>
                      <a:pt x="1924050" y="511873"/>
                    </a:cubicBezTo>
                    <a:close/>
                  </a:path>
                </a:pathLst>
              </a:custGeom>
              <a:solidFill>
                <a:srgbClr val="FFFFFF">
                  <a:alpha val="30000"/>
                </a:srgbClr>
              </a:solidFill>
              <a:ln w="9525" cap="flat">
                <a:no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8DC06DE8-8E24-84F6-C880-9701995D0831}"/>
                  </a:ext>
                </a:extLst>
              </p:cNvPr>
              <p:cNvSpPr/>
              <p:nvPr/>
            </p:nvSpPr>
            <p:spPr>
              <a:xfrm>
                <a:off x="983141" y="2881706"/>
                <a:ext cx="786479" cy="647604"/>
              </a:xfrm>
              <a:custGeom>
                <a:avLst/>
                <a:gdLst>
                  <a:gd name="connsiteX0" fmla="*/ 260509 w 786479"/>
                  <a:gd name="connsiteY0" fmla="*/ 156972 h 647604"/>
                  <a:gd name="connsiteX1" fmla="*/ 0 w 786479"/>
                  <a:gd name="connsiteY1" fmla="*/ 502634 h 647604"/>
                  <a:gd name="connsiteX2" fmla="*/ 41434 w 786479"/>
                  <a:gd name="connsiteY2" fmla="*/ 647605 h 647604"/>
                  <a:gd name="connsiteX3" fmla="*/ 260509 w 786479"/>
                  <a:gd name="connsiteY3" fmla="*/ 447008 h 647604"/>
                  <a:gd name="connsiteX4" fmla="*/ 395002 w 786479"/>
                  <a:gd name="connsiteY4" fmla="*/ 382143 h 647604"/>
                  <a:gd name="connsiteX5" fmla="*/ 275273 w 786479"/>
                  <a:gd name="connsiteY5" fmla="*/ 319183 h 647604"/>
                  <a:gd name="connsiteX6" fmla="*/ 786479 w 786479"/>
                  <a:gd name="connsiteY6" fmla="*/ 0 h 647604"/>
                  <a:gd name="connsiteX7" fmla="*/ 786479 w 786479"/>
                  <a:gd name="connsiteY7" fmla="*/ 0 h 647604"/>
                  <a:gd name="connsiteX8" fmla="*/ 260509 w 786479"/>
                  <a:gd name="connsiteY8" fmla="*/ 156972 h 647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6479" h="647604">
                    <a:moveTo>
                      <a:pt x="260509" y="156972"/>
                    </a:moveTo>
                    <a:cubicBezTo>
                      <a:pt x="92488" y="254032"/>
                      <a:pt x="0" y="376809"/>
                      <a:pt x="0" y="502634"/>
                    </a:cubicBezTo>
                    <a:cubicBezTo>
                      <a:pt x="676" y="553783"/>
                      <a:pt x="14983" y="603828"/>
                      <a:pt x="41434" y="647605"/>
                    </a:cubicBezTo>
                    <a:cubicBezTo>
                      <a:pt x="83915" y="574548"/>
                      <a:pt x="158210" y="505968"/>
                      <a:pt x="260509" y="447008"/>
                    </a:cubicBezTo>
                    <a:cubicBezTo>
                      <a:pt x="303771" y="422262"/>
                      <a:pt x="348710" y="400593"/>
                      <a:pt x="395002" y="382143"/>
                    </a:cubicBezTo>
                    <a:cubicBezTo>
                      <a:pt x="354425" y="397859"/>
                      <a:pt x="229838" y="437959"/>
                      <a:pt x="275273" y="319183"/>
                    </a:cubicBezTo>
                    <a:cubicBezTo>
                      <a:pt x="329279" y="178117"/>
                      <a:pt x="592836" y="25336"/>
                      <a:pt x="786479" y="0"/>
                    </a:cubicBezTo>
                    <a:lnTo>
                      <a:pt x="786479" y="0"/>
                    </a:lnTo>
                    <a:cubicBezTo>
                      <a:pt x="587311" y="19717"/>
                      <a:pt x="404717" y="73819"/>
                      <a:pt x="260509" y="156972"/>
                    </a:cubicBezTo>
                    <a:close/>
                  </a:path>
                </a:pathLst>
              </a:custGeom>
              <a:solidFill>
                <a:schemeClr val="accent2">
                  <a:alpha val="60000"/>
                </a:schemeClr>
              </a:solidFill>
              <a:ln w="9525" cap="flat">
                <a:noFill/>
                <a:prstDash val="solid"/>
                <a:miter/>
              </a:ln>
            </p:spPr>
            <p:txBody>
              <a:bodyPr rtlCol="0" anchor="ctr"/>
              <a:lstStyle/>
              <a:p>
                <a:endParaRPr lang="zh-CN" altLang="en-US"/>
              </a:p>
            </p:txBody>
          </p:sp>
          <p:sp>
            <p:nvSpPr>
              <p:cNvPr id="33" name="任意多边形: 形状 32">
                <a:extLst>
                  <a:ext uri="{FF2B5EF4-FFF2-40B4-BE49-F238E27FC236}">
                    <a16:creationId xmlns:a16="http://schemas.microsoft.com/office/drawing/2014/main" id="{A3779DCD-9513-9A05-8827-373753AE4D64}"/>
                  </a:ext>
                </a:extLst>
              </p:cNvPr>
              <p:cNvSpPr/>
              <p:nvPr/>
            </p:nvSpPr>
            <p:spPr>
              <a:xfrm>
                <a:off x="1000850" y="2997532"/>
                <a:ext cx="1906809" cy="892492"/>
              </a:xfrm>
              <a:custGeom>
                <a:avLst/>
                <a:gdLst>
                  <a:gd name="connsiteX0" fmla="*/ 1654969 w 1906809"/>
                  <a:gd name="connsiteY0" fmla="*/ 166306 h 892492"/>
                  <a:gd name="connsiteX1" fmla="*/ 953452 w 1906809"/>
                  <a:gd name="connsiteY1" fmla="*/ 0 h 892492"/>
                  <a:gd name="connsiteX2" fmla="*/ 251841 w 1906809"/>
                  <a:gd name="connsiteY2" fmla="*/ 166306 h 892492"/>
                  <a:gd name="connsiteX3" fmla="*/ 0 w 1906809"/>
                  <a:gd name="connsiteY3" fmla="*/ 446246 h 892492"/>
                  <a:gd name="connsiteX4" fmla="*/ 251841 w 1906809"/>
                  <a:gd name="connsiteY4" fmla="*/ 726186 h 892492"/>
                  <a:gd name="connsiteX5" fmla="*/ 953452 w 1906809"/>
                  <a:gd name="connsiteY5" fmla="*/ 892492 h 892492"/>
                  <a:gd name="connsiteX6" fmla="*/ 1654969 w 1906809"/>
                  <a:gd name="connsiteY6" fmla="*/ 726186 h 892492"/>
                  <a:gd name="connsiteX7" fmla="*/ 1906810 w 1906809"/>
                  <a:gd name="connsiteY7" fmla="*/ 446246 h 892492"/>
                  <a:gd name="connsiteX8" fmla="*/ 1654969 w 1906809"/>
                  <a:gd name="connsiteY8" fmla="*/ 166306 h 89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6809" h="892492">
                    <a:moveTo>
                      <a:pt x="1654969" y="166306"/>
                    </a:moveTo>
                    <a:cubicBezTo>
                      <a:pt x="1469231" y="59055"/>
                      <a:pt x="1220057" y="0"/>
                      <a:pt x="953452" y="0"/>
                    </a:cubicBezTo>
                    <a:cubicBezTo>
                      <a:pt x="686848" y="0"/>
                      <a:pt x="437579" y="59055"/>
                      <a:pt x="251841" y="166306"/>
                    </a:cubicBezTo>
                    <a:cubicBezTo>
                      <a:pt x="113347" y="246316"/>
                      <a:pt x="26289" y="343852"/>
                      <a:pt x="0" y="446246"/>
                    </a:cubicBezTo>
                    <a:cubicBezTo>
                      <a:pt x="26289" y="548640"/>
                      <a:pt x="113347" y="646271"/>
                      <a:pt x="251841" y="726186"/>
                    </a:cubicBezTo>
                    <a:cubicBezTo>
                      <a:pt x="437674" y="833438"/>
                      <a:pt x="686752" y="892492"/>
                      <a:pt x="953452" y="892492"/>
                    </a:cubicBezTo>
                    <a:cubicBezTo>
                      <a:pt x="1220152" y="892492"/>
                      <a:pt x="1469231" y="833438"/>
                      <a:pt x="1654969" y="726186"/>
                    </a:cubicBezTo>
                    <a:cubicBezTo>
                      <a:pt x="1793558" y="646176"/>
                      <a:pt x="1880616" y="548640"/>
                      <a:pt x="1906810" y="446246"/>
                    </a:cubicBezTo>
                    <a:cubicBezTo>
                      <a:pt x="1880711" y="343852"/>
                      <a:pt x="1793558" y="246316"/>
                      <a:pt x="1654969" y="166306"/>
                    </a:cubicBezTo>
                    <a:close/>
                  </a:path>
                </a:pathLst>
              </a:custGeom>
              <a:solidFill>
                <a:srgbClr val="FFFFFF">
                  <a:alpha val="40000"/>
                </a:srgbClr>
              </a:solidFill>
              <a:ln w="9525" cap="flat">
                <a:no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id="{8565E2BF-2285-01E2-0589-DE3A6FF2FA42}"/>
                  </a:ext>
                </a:extLst>
              </p:cNvPr>
              <p:cNvSpPr/>
              <p:nvPr/>
            </p:nvSpPr>
            <p:spPr>
              <a:xfrm>
                <a:off x="1173451" y="3405515"/>
                <a:ext cx="1619556" cy="397751"/>
              </a:xfrm>
              <a:custGeom>
                <a:avLst/>
                <a:gdLst>
                  <a:gd name="connsiteX0" fmla="*/ 0 w 1619556"/>
                  <a:gd name="connsiteY0" fmla="*/ 113062 h 397751"/>
                  <a:gd name="connsiteX1" fmla="*/ 195929 w 1619556"/>
                  <a:gd name="connsiteY1" fmla="*/ 212693 h 397751"/>
                  <a:gd name="connsiteX2" fmla="*/ 407480 w 1619556"/>
                  <a:gd name="connsiteY2" fmla="*/ 264890 h 397751"/>
                  <a:gd name="connsiteX3" fmla="*/ 841438 w 1619556"/>
                  <a:gd name="connsiteY3" fmla="*/ 289655 h 397751"/>
                  <a:gd name="connsiteX4" fmla="*/ 1058609 w 1619556"/>
                  <a:gd name="connsiteY4" fmla="*/ 269938 h 397751"/>
                  <a:gd name="connsiteX5" fmla="*/ 1271873 w 1619556"/>
                  <a:gd name="connsiteY5" fmla="*/ 227933 h 397751"/>
                  <a:gd name="connsiteX6" fmla="*/ 1473136 w 1619556"/>
                  <a:gd name="connsiteY6" fmla="*/ 151733 h 397751"/>
                  <a:gd name="connsiteX7" fmla="*/ 1518857 w 1619556"/>
                  <a:gd name="connsiteY7" fmla="*/ 123825 h 397751"/>
                  <a:gd name="connsiteX8" fmla="*/ 1560671 w 1619556"/>
                  <a:gd name="connsiteY8" fmla="*/ 90488 h 397751"/>
                  <a:gd name="connsiteX9" fmla="*/ 1595818 w 1619556"/>
                  <a:gd name="connsiteY9" fmla="*/ 49816 h 397751"/>
                  <a:gd name="connsiteX10" fmla="*/ 1619536 w 1619556"/>
                  <a:gd name="connsiteY10" fmla="*/ 0 h 397751"/>
                  <a:gd name="connsiteX11" fmla="*/ 1610011 w 1619556"/>
                  <a:gd name="connsiteY11" fmla="*/ 57150 h 397751"/>
                  <a:gd name="connsiteX12" fmla="*/ 1582769 w 1619556"/>
                  <a:gd name="connsiteY12" fmla="*/ 109347 h 397751"/>
                  <a:gd name="connsiteX13" fmla="*/ 1545431 w 1619556"/>
                  <a:gd name="connsiteY13" fmla="*/ 155067 h 397751"/>
                  <a:gd name="connsiteX14" fmla="*/ 1501711 w 1619556"/>
                  <a:gd name="connsiteY14" fmla="*/ 194596 h 397751"/>
                  <a:gd name="connsiteX15" fmla="*/ 1297591 w 1619556"/>
                  <a:gd name="connsiteY15" fmla="*/ 306610 h 397751"/>
                  <a:gd name="connsiteX16" fmla="*/ 1074992 w 1619556"/>
                  <a:gd name="connsiteY16" fmla="*/ 368618 h 397751"/>
                  <a:gd name="connsiteX17" fmla="*/ 846392 w 1619556"/>
                  <a:gd name="connsiteY17" fmla="*/ 395764 h 397751"/>
                  <a:gd name="connsiteX18" fmla="*/ 389192 w 1619556"/>
                  <a:gd name="connsiteY18" fmla="*/ 347091 h 397751"/>
                  <a:gd name="connsiteX19" fmla="*/ 174784 w 1619556"/>
                  <a:gd name="connsiteY19" fmla="*/ 261366 h 397751"/>
                  <a:gd name="connsiteX20" fmla="*/ 78581 w 1619556"/>
                  <a:gd name="connsiteY20" fmla="*/ 197168 h 397751"/>
                  <a:gd name="connsiteX21" fmla="*/ 56769 w 1619556"/>
                  <a:gd name="connsiteY21" fmla="*/ 178118 h 397751"/>
                  <a:gd name="connsiteX22" fmla="*/ 36100 w 1619556"/>
                  <a:gd name="connsiteY22" fmla="*/ 158115 h 397751"/>
                  <a:gd name="connsiteX23" fmla="*/ 0 w 1619556"/>
                  <a:gd name="connsiteY23" fmla="*/ 113062 h 397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19556" h="397751">
                    <a:moveTo>
                      <a:pt x="0" y="113062"/>
                    </a:moveTo>
                    <a:cubicBezTo>
                      <a:pt x="59531" y="159734"/>
                      <a:pt x="127063" y="189262"/>
                      <a:pt x="195929" y="212693"/>
                    </a:cubicBezTo>
                    <a:cubicBezTo>
                      <a:pt x="264985" y="235563"/>
                      <a:pt x="335718" y="253012"/>
                      <a:pt x="407480" y="264890"/>
                    </a:cubicBezTo>
                    <a:cubicBezTo>
                      <a:pt x="550878" y="288179"/>
                      <a:pt x="696316" y="296475"/>
                      <a:pt x="841438" y="289655"/>
                    </a:cubicBezTo>
                    <a:cubicBezTo>
                      <a:pt x="913924" y="286417"/>
                      <a:pt x="986504" y="279654"/>
                      <a:pt x="1058609" y="269938"/>
                    </a:cubicBezTo>
                    <a:cubicBezTo>
                      <a:pt x="1130484" y="260280"/>
                      <a:pt x="1201703" y="246259"/>
                      <a:pt x="1271873" y="227933"/>
                    </a:cubicBezTo>
                    <a:cubicBezTo>
                      <a:pt x="1341701" y="210464"/>
                      <a:pt x="1409252" y="184890"/>
                      <a:pt x="1473136" y="151733"/>
                    </a:cubicBezTo>
                    <a:cubicBezTo>
                      <a:pt x="1488910" y="143332"/>
                      <a:pt x="1504178" y="134007"/>
                      <a:pt x="1518857" y="123825"/>
                    </a:cubicBezTo>
                    <a:cubicBezTo>
                      <a:pt x="1533601" y="113767"/>
                      <a:pt x="1547574" y="102622"/>
                      <a:pt x="1560671" y="90488"/>
                    </a:cubicBezTo>
                    <a:cubicBezTo>
                      <a:pt x="1573882" y="78296"/>
                      <a:pt x="1585665" y="64646"/>
                      <a:pt x="1595818" y="49816"/>
                    </a:cubicBezTo>
                    <a:cubicBezTo>
                      <a:pt x="1606325" y="34576"/>
                      <a:pt x="1614326" y="17764"/>
                      <a:pt x="1619536" y="0"/>
                    </a:cubicBezTo>
                    <a:cubicBezTo>
                      <a:pt x="1619850" y="19469"/>
                      <a:pt x="1616621" y="38833"/>
                      <a:pt x="1610011" y="57150"/>
                    </a:cubicBezTo>
                    <a:cubicBezTo>
                      <a:pt x="1603020" y="75562"/>
                      <a:pt x="1593875" y="93078"/>
                      <a:pt x="1582769" y="109347"/>
                    </a:cubicBezTo>
                    <a:cubicBezTo>
                      <a:pt x="1571796" y="125730"/>
                      <a:pt x="1559290" y="141037"/>
                      <a:pt x="1545431" y="155067"/>
                    </a:cubicBezTo>
                    <a:cubicBezTo>
                      <a:pt x="1531715" y="169155"/>
                      <a:pt x="1517104" y="182356"/>
                      <a:pt x="1501711" y="194596"/>
                    </a:cubicBezTo>
                    <a:cubicBezTo>
                      <a:pt x="1439637" y="241906"/>
                      <a:pt x="1370838" y="279663"/>
                      <a:pt x="1297591" y="306610"/>
                    </a:cubicBezTo>
                    <a:cubicBezTo>
                      <a:pt x="1225372" y="333823"/>
                      <a:pt x="1150877" y="354568"/>
                      <a:pt x="1074992" y="368618"/>
                    </a:cubicBezTo>
                    <a:cubicBezTo>
                      <a:pt x="999506" y="382905"/>
                      <a:pt x="923125" y="391973"/>
                      <a:pt x="846392" y="395764"/>
                    </a:cubicBezTo>
                    <a:cubicBezTo>
                      <a:pt x="692372" y="403812"/>
                      <a:pt x="538058" y="387391"/>
                      <a:pt x="389192" y="347091"/>
                    </a:cubicBezTo>
                    <a:cubicBezTo>
                      <a:pt x="314725" y="326689"/>
                      <a:pt x="242792" y="297932"/>
                      <a:pt x="174784" y="261366"/>
                    </a:cubicBezTo>
                    <a:cubicBezTo>
                      <a:pt x="140913" y="242802"/>
                      <a:pt x="108728" y="221313"/>
                      <a:pt x="78581" y="197168"/>
                    </a:cubicBezTo>
                    <a:cubicBezTo>
                      <a:pt x="71056" y="191167"/>
                      <a:pt x="64008" y="184595"/>
                      <a:pt x="56769" y="178118"/>
                    </a:cubicBezTo>
                    <a:cubicBezTo>
                      <a:pt x="49530" y="171640"/>
                      <a:pt x="42672" y="165068"/>
                      <a:pt x="36100" y="158115"/>
                    </a:cubicBezTo>
                    <a:cubicBezTo>
                      <a:pt x="22831" y="144132"/>
                      <a:pt x="10754" y="129054"/>
                      <a:pt x="0" y="113062"/>
                    </a:cubicBezTo>
                    <a:close/>
                  </a:path>
                </a:pathLst>
              </a:custGeom>
              <a:solidFill>
                <a:srgbClr val="FFFFFF"/>
              </a:solidFill>
              <a:ln w="9525" cap="flat">
                <a:noFill/>
                <a:prstDash val="solid"/>
                <a:miter/>
              </a:ln>
            </p:spPr>
            <p:txBody>
              <a:bodyPr rtlCol="0" anchor="ctr"/>
              <a:lstStyle/>
              <a:p>
                <a:endParaRPr lang="zh-CN" altLang="en-US"/>
              </a:p>
            </p:txBody>
          </p:sp>
        </p:grpSp>
        <p:grpSp>
          <p:nvGrpSpPr>
            <p:cNvPr id="18" name="组合 17">
              <a:extLst>
                <a:ext uri="{FF2B5EF4-FFF2-40B4-BE49-F238E27FC236}">
                  <a16:creationId xmlns:a16="http://schemas.microsoft.com/office/drawing/2014/main" id="{7272B0CE-5997-BD12-B366-0ECEABD95254}"/>
                </a:ext>
              </a:extLst>
            </p:cNvPr>
            <p:cNvGrpSpPr/>
            <p:nvPr/>
          </p:nvGrpSpPr>
          <p:grpSpPr>
            <a:xfrm>
              <a:off x="3878401" y="4520070"/>
              <a:ext cx="1266732" cy="865104"/>
              <a:chOff x="3878401" y="4520070"/>
              <a:chExt cx="1266732" cy="865104"/>
            </a:xfrm>
          </p:grpSpPr>
          <p:sp>
            <p:nvSpPr>
              <p:cNvPr id="19" name="任意多边形: 形状 18">
                <a:extLst>
                  <a:ext uri="{FF2B5EF4-FFF2-40B4-BE49-F238E27FC236}">
                    <a16:creationId xmlns:a16="http://schemas.microsoft.com/office/drawing/2014/main" id="{164CFC67-BDEE-E6A5-9F76-DA14EE0053C1}"/>
                  </a:ext>
                </a:extLst>
              </p:cNvPr>
              <p:cNvSpPr/>
              <p:nvPr/>
            </p:nvSpPr>
            <p:spPr>
              <a:xfrm>
                <a:off x="3878401" y="4520070"/>
                <a:ext cx="385857" cy="328032"/>
              </a:xfrm>
              <a:custGeom>
                <a:avLst/>
                <a:gdLst>
                  <a:gd name="connsiteX0" fmla="*/ 0 w 385857"/>
                  <a:gd name="connsiteY0" fmla="*/ 139845 h 328032"/>
                  <a:gd name="connsiteX1" fmla="*/ 74104 w 385857"/>
                  <a:gd name="connsiteY1" fmla="*/ 10305 h 328032"/>
                  <a:gd name="connsiteX2" fmla="*/ 126587 w 385857"/>
                  <a:gd name="connsiteY2" fmla="*/ 4781 h 328032"/>
                  <a:gd name="connsiteX3" fmla="*/ 126587 w 385857"/>
                  <a:gd name="connsiteY3" fmla="*/ 4781 h 328032"/>
                  <a:gd name="connsiteX4" fmla="*/ 126587 w 385857"/>
                  <a:gd name="connsiteY4" fmla="*/ 4781 h 328032"/>
                  <a:gd name="connsiteX5" fmla="*/ 126587 w 385857"/>
                  <a:gd name="connsiteY5" fmla="*/ 4781 h 328032"/>
                  <a:gd name="connsiteX6" fmla="*/ 363950 w 385857"/>
                  <a:gd name="connsiteY6" fmla="*/ 140512 h 328032"/>
                  <a:gd name="connsiteX7" fmla="*/ 363950 w 385857"/>
                  <a:gd name="connsiteY7" fmla="*/ 140512 h 328032"/>
                  <a:gd name="connsiteX8" fmla="*/ 385858 w 385857"/>
                  <a:gd name="connsiteY8" fmla="*/ 188137 h 328032"/>
                  <a:gd name="connsiteX9" fmla="*/ 311753 w 385857"/>
                  <a:gd name="connsiteY9" fmla="*/ 317677 h 328032"/>
                  <a:gd name="connsiteX10" fmla="*/ 258985 w 385857"/>
                  <a:gd name="connsiteY10" fmla="*/ 323107 h 328032"/>
                  <a:gd name="connsiteX11" fmla="*/ 258985 w 385857"/>
                  <a:gd name="connsiteY11" fmla="*/ 323107 h 328032"/>
                  <a:gd name="connsiteX12" fmla="*/ 21717 w 385857"/>
                  <a:gd name="connsiteY12" fmla="*/ 187470 h 328032"/>
                  <a:gd name="connsiteX13" fmla="*/ 21717 w 385857"/>
                  <a:gd name="connsiteY13" fmla="*/ 187470 h 328032"/>
                  <a:gd name="connsiteX14" fmla="*/ 0 w 385857"/>
                  <a:gd name="connsiteY14" fmla="*/ 139845 h 328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85857" h="328032">
                    <a:moveTo>
                      <a:pt x="0" y="139845"/>
                    </a:moveTo>
                    <a:cubicBezTo>
                      <a:pt x="2600" y="87305"/>
                      <a:pt x="30137" y="39176"/>
                      <a:pt x="74104" y="10305"/>
                    </a:cubicBezTo>
                    <a:cubicBezTo>
                      <a:pt x="94488" y="-1601"/>
                      <a:pt x="113062" y="-2839"/>
                      <a:pt x="126587" y="4781"/>
                    </a:cubicBezTo>
                    <a:lnTo>
                      <a:pt x="126587" y="4781"/>
                    </a:lnTo>
                    <a:lnTo>
                      <a:pt x="126587" y="4781"/>
                    </a:lnTo>
                    <a:lnTo>
                      <a:pt x="126587" y="4781"/>
                    </a:lnTo>
                    <a:lnTo>
                      <a:pt x="363950" y="140512"/>
                    </a:lnTo>
                    <a:lnTo>
                      <a:pt x="363950" y="140512"/>
                    </a:lnTo>
                    <a:cubicBezTo>
                      <a:pt x="377380" y="148227"/>
                      <a:pt x="385763" y="164896"/>
                      <a:pt x="385858" y="188137"/>
                    </a:cubicBezTo>
                    <a:cubicBezTo>
                      <a:pt x="383219" y="240658"/>
                      <a:pt x="355692" y="288778"/>
                      <a:pt x="311753" y="317677"/>
                    </a:cubicBezTo>
                    <a:cubicBezTo>
                      <a:pt x="291179" y="329679"/>
                      <a:pt x="272510" y="330917"/>
                      <a:pt x="258985" y="323107"/>
                    </a:cubicBezTo>
                    <a:lnTo>
                      <a:pt x="258985" y="323107"/>
                    </a:lnTo>
                    <a:lnTo>
                      <a:pt x="21717" y="187470"/>
                    </a:lnTo>
                    <a:lnTo>
                      <a:pt x="21717" y="187470"/>
                    </a:lnTo>
                    <a:cubicBezTo>
                      <a:pt x="8572" y="180422"/>
                      <a:pt x="95" y="163753"/>
                      <a:pt x="0" y="139845"/>
                    </a:cubicBezTo>
                    <a:close/>
                  </a:path>
                </a:pathLst>
              </a:custGeom>
              <a:solidFill>
                <a:schemeClr val="tx2">
                  <a:lumMod val="75000"/>
                </a:schemeClr>
              </a:solidFill>
              <a:ln w="9525" cap="flat">
                <a:noFill/>
                <a:prstDash val="solid"/>
                <a:miter/>
              </a:ln>
            </p:spPr>
            <p:txBody>
              <a:bodyPr rtlCol="0" anchor="ctr"/>
              <a:lstStyle/>
              <a:p>
                <a:endParaRPr lang="zh-CN" altLang="en-US" dirty="0"/>
              </a:p>
            </p:txBody>
          </p:sp>
          <p:sp>
            <p:nvSpPr>
              <p:cNvPr id="20" name="任意多边形: 形状 19">
                <a:extLst>
                  <a:ext uri="{FF2B5EF4-FFF2-40B4-BE49-F238E27FC236}">
                    <a16:creationId xmlns:a16="http://schemas.microsoft.com/office/drawing/2014/main" id="{FCA30C45-F4A0-3B24-49EC-5F479ABF73E4}"/>
                  </a:ext>
                </a:extLst>
              </p:cNvPr>
              <p:cNvSpPr/>
              <p:nvPr/>
            </p:nvSpPr>
            <p:spPr>
              <a:xfrm>
                <a:off x="3878401" y="4604099"/>
                <a:ext cx="353758" cy="244670"/>
              </a:xfrm>
              <a:custGeom>
                <a:avLst/>
                <a:gdLst>
                  <a:gd name="connsiteX0" fmla="*/ 22193 w 353758"/>
                  <a:gd name="connsiteY0" fmla="*/ 104108 h 244670"/>
                  <a:gd name="connsiteX1" fmla="*/ 0 w 353758"/>
                  <a:gd name="connsiteY1" fmla="*/ 55816 h 244670"/>
                  <a:gd name="connsiteX2" fmla="*/ 12668 w 353758"/>
                  <a:gd name="connsiteY2" fmla="*/ 0 h 244670"/>
                  <a:gd name="connsiteX3" fmla="*/ 353758 w 353758"/>
                  <a:gd name="connsiteY3" fmla="*/ 195453 h 244670"/>
                  <a:gd name="connsiteX4" fmla="*/ 312230 w 353758"/>
                  <a:gd name="connsiteY4" fmla="*/ 234315 h 244670"/>
                  <a:gd name="connsiteX5" fmla="*/ 259461 w 353758"/>
                  <a:gd name="connsiteY5" fmla="*/ 239744 h 244670"/>
                  <a:gd name="connsiteX6" fmla="*/ 22193 w 353758"/>
                  <a:gd name="connsiteY6" fmla="*/ 104108 h 244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3758" h="244670">
                    <a:moveTo>
                      <a:pt x="22193" y="104108"/>
                    </a:moveTo>
                    <a:cubicBezTo>
                      <a:pt x="8572" y="96393"/>
                      <a:pt x="95" y="79724"/>
                      <a:pt x="0" y="55816"/>
                    </a:cubicBezTo>
                    <a:cubicBezTo>
                      <a:pt x="343" y="36538"/>
                      <a:pt x="4648" y="17536"/>
                      <a:pt x="12668" y="0"/>
                    </a:cubicBezTo>
                    <a:lnTo>
                      <a:pt x="353758" y="195453"/>
                    </a:lnTo>
                    <a:cubicBezTo>
                      <a:pt x="342662" y="211055"/>
                      <a:pt x="328536" y="224276"/>
                      <a:pt x="312230" y="234315"/>
                    </a:cubicBezTo>
                    <a:cubicBezTo>
                      <a:pt x="291655" y="246316"/>
                      <a:pt x="272987" y="247555"/>
                      <a:pt x="259461" y="239744"/>
                    </a:cubicBezTo>
                    <a:lnTo>
                      <a:pt x="22193" y="104108"/>
                    </a:lnTo>
                    <a:close/>
                  </a:path>
                </a:pathLst>
              </a:custGeom>
              <a:solidFill>
                <a:schemeClr val="tx2">
                  <a:lumMod val="50000"/>
                </a:schemeClr>
              </a:solidFill>
              <a:ln w="9525" cap="flat">
                <a:noFill/>
                <a:prstDash val="solid"/>
                <a:miter/>
              </a:ln>
            </p:spPr>
            <p:txBody>
              <a:bodyPr rtlCol="0" anchor="ctr"/>
              <a:lstStyle/>
              <a:p>
                <a:endParaRPr lang="zh-CN" altLang="en-US"/>
              </a:p>
            </p:txBody>
          </p:sp>
          <p:sp>
            <p:nvSpPr>
              <p:cNvPr id="21" name="任意多边形: 形状 20">
                <a:extLst>
                  <a:ext uri="{FF2B5EF4-FFF2-40B4-BE49-F238E27FC236}">
                    <a16:creationId xmlns:a16="http://schemas.microsoft.com/office/drawing/2014/main" id="{D904B5C9-47B2-6081-4555-354DAEDB750B}"/>
                  </a:ext>
                </a:extLst>
              </p:cNvPr>
              <p:cNvSpPr/>
              <p:nvPr/>
            </p:nvSpPr>
            <p:spPr>
              <a:xfrm>
                <a:off x="4130336" y="4655263"/>
                <a:ext cx="1014797" cy="729911"/>
              </a:xfrm>
              <a:custGeom>
                <a:avLst/>
                <a:gdLst>
                  <a:gd name="connsiteX0" fmla="*/ 920212 w 1014797"/>
                  <a:gd name="connsiteY0" fmla="*/ 391367 h 729911"/>
                  <a:gd name="connsiteX1" fmla="*/ 920212 w 1014797"/>
                  <a:gd name="connsiteY1" fmla="*/ 391367 h 729911"/>
                  <a:gd name="connsiteX2" fmla="*/ 920212 w 1014797"/>
                  <a:gd name="connsiteY2" fmla="*/ 391367 h 729911"/>
                  <a:gd name="connsiteX3" fmla="*/ 164879 w 1014797"/>
                  <a:gd name="connsiteY3" fmla="*/ 6462 h 729911"/>
                  <a:gd name="connsiteX4" fmla="*/ 164879 w 1014797"/>
                  <a:gd name="connsiteY4" fmla="*/ 6462 h 729911"/>
                  <a:gd name="connsiteX5" fmla="*/ 163927 w 1014797"/>
                  <a:gd name="connsiteY5" fmla="*/ 5890 h 729911"/>
                  <a:gd name="connsiteX6" fmla="*/ 163927 w 1014797"/>
                  <a:gd name="connsiteY6" fmla="*/ 5890 h 729911"/>
                  <a:gd name="connsiteX7" fmla="*/ 96395 w 1014797"/>
                  <a:gd name="connsiteY7" fmla="*/ 13320 h 729911"/>
                  <a:gd name="connsiteX8" fmla="*/ 1 w 1014797"/>
                  <a:gd name="connsiteY8" fmla="*/ 181913 h 729911"/>
                  <a:gd name="connsiteX9" fmla="*/ 28576 w 1014797"/>
                  <a:gd name="connsiteY9" fmla="*/ 244778 h 729911"/>
                  <a:gd name="connsiteX10" fmla="*/ 738475 w 1014797"/>
                  <a:gd name="connsiteY10" fmla="*/ 701978 h 729911"/>
                  <a:gd name="connsiteX11" fmla="*/ 738475 w 1014797"/>
                  <a:gd name="connsiteY11" fmla="*/ 701978 h 729911"/>
                  <a:gd name="connsiteX12" fmla="*/ 986868 w 1014797"/>
                  <a:gd name="connsiteY12" fmla="*/ 646142 h 729911"/>
                  <a:gd name="connsiteX13" fmla="*/ 931032 w 1014797"/>
                  <a:gd name="connsiteY13" fmla="*/ 397749 h 729911"/>
                  <a:gd name="connsiteX14" fmla="*/ 920117 w 1014797"/>
                  <a:gd name="connsiteY14" fmla="*/ 391367 h 729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14797" h="729911">
                    <a:moveTo>
                      <a:pt x="920212" y="391367"/>
                    </a:moveTo>
                    <a:lnTo>
                      <a:pt x="920212" y="391367"/>
                    </a:lnTo>
                    <a:lnTo>
                      <a:pt x="920212" y="391367"/>
                    </a:lnTo>
                    <a:lnTo>
                      <a:pt x="164879" y="6462"/>
                    </a:lnTo>
                    <a:lnTo>
                      <a:pt x="164879" y="6462"/>
                    </a:lnTo>
                    <a:lnTo>
                      <a:pt x="163927" y="5890"/>
                    </a:lnTo>
                    <a:lnTo>
                      <a:pt x="163927" y="5890"/>
                    </a:lnTo>
                    <a:cubicBezTo>
                      <a:pt x="146401" y="-3635"/>
                      <a:pt x="122588" y="-1920"/>
                      <a:pt x="96395" y="13320"/>
                    </a:cubicBezTo>
                    <a:cubicBezTo>
                      <a:pt x="42864" y="44562"/>
                      <a:pt x="-284" y="120000"/>
                      <a:pt x="1" y="181913"/>
                    </a:cubicBezTo>
                    <a:cubicBezTo>
                      <a:pt x="1" y="212964"/>
                      <a:pt x="11146" y="234681"/>
                      <a:pt x="28576" y="244778"/>
                    </a:cubicBezTo>
                    <a:lnTo>
                      <a:pt x="738475" y="701978"/>
                    </a:lnTo>
                    <a:lnTo>
                      <a:pt x="738475" y="701978"/>
                    </a:lnTo>
                    <a:cubicBezTo>
                      <a:pt x="822485" y="755156"/>
                      <a:pt x="933690" y="730152"/>
                      <a:pt x="986868" y="646142"/>
                    </a:cubicBezTo>
                    <a:cubicBezTo>
                      <a:pt x="1040036" y="562132"/>
                      <a:pt x="1015043" y="450927"/>
                      <a:pt x="931032" y="397749"/>
                    </a:cubicBezTo>
                    <a:cubicBezTo>
                      <a:pt x="927470" y="395492"/>
                      <a:pt x="923831" y="393367"/>
                      <a:pt x="920117" y="391367"/>
                    </a:cubicBezTo>
                    <a:close/>
                  </a:path>
                </a:pathLst>
              </a:custGeom>
              <a:solidFill>
                <a:schemeClr val="tx2"/>
              </a:solidFill>
              <a:ln w="9525" cap="flat">
                <a:noFill/>
                <a:prstDash val="solid"/>
                <a:miter/>
              </a:ln>
            </p:spPr>
            <p:txBody>
              <a:bodyPr rtlCol="0" anchor="ctr"/>
              <a:lstStyle/>
              <a:p>
                <a:endParaRPr lang="zh-CN" altLang="en-US"/>
              </a:p>
            </p:txBody>
          </p:sp>
          <p:sp>
            <p:nvSpPr>
              <p:cNvPr id="22" name="任意多边形: 形状 21">
                <a:extLst>
                  <a:ext uri="{FF2B5EF4-FFF2-40B4-BE49-F238E27FC236}">
                    <a16:creationId xmlns:a16="http://schemas.microsoft.com/office/drawing/2014/main" id="{A01756F6-FC0D-1FB2-2BAF-321CCFAAB0A3}"/>
                  </a:ext>
                </a:extLst>
              </p:cNvPr>
              <p:cNvSpPr/>
              <p:nvPr/>
            </p:nvSpPr>
            <p:spPr>
              <a:xfrm>
                <a:off x="4130147" y="4789360"/>
                <a:ext cx="1013841" cy="595619"/>
              </a:xfrm>
              <a:custGeom>
                <a:avLst/>
                <a:gdLst>
                  <a:gd name="connsiteX0" fmla="*/ 28861 w 1013841"/>
                  <a:gd name="connsiteY0" fmla="*/ 110871 h 595619"/>
                  <a:gd name="connsiteX1" fmla="*/ 738759 w 1013841"/>
                  <a:gd name="connsiteY1" fmla="*/ 568071 h 595619"/>
                  <a:gd name="connsiteX2" fmla="*/ 986676 w 1013841"/>
                  <a:gd name="connsiteY2" fmla="*/ 511378 h 595619"/>
                  <a:gd name="connsiteX3" fmla="*/ 1013841 w 1013841"/>
                  <a:gd name="connsiteY3" fmla="*/ 427196 h 595619"/>
                  <a:gd name="connsiteX4" fmla="*/ 781336 w 1013841"/>
                  <a:gd name="connsiteY4" fmla="*/ 468916 h 595619"/>
                  <a:gd name="connsiteX5" fmla="*/ 7429 w 1013841"/>
                  <a:gd name="connsiteY5" fmla="*/ 0 h 595619"/>
                  <a:gd name="connsiteX6" fmla="*/ 0 w 1013841"/>
                  <a:gd name="connsiteY6" fmla="*/ 47625 h 595619"/>
                  <a:gd name="connsiteX7" fmla="*/ 28861 w 1013841"/>
                  <a:gd name="connsiteY7" fmla="*/ 110871 h 595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3841" h="595619">
                    <a:moveTo>
                      <a:pt x="28861" y="110871"/>
                    </a:moveTo>
                    <a:lnTo>
                      <a:pt x="738759" y="568071"/>
                    </a:lnTo>
                    <a:cubicBezTo>
                      <a:pt x="822874" y="620878"/>
                      <a:pt x="933879" y="595494"/>
                      <a:pt x="986676" y="511378"/>
                    </a:cubicBezTo>
                    <a:cubicBezTo>
                      <a:pt x="1002602" y="486013"/>
                      <a:pt x="1011936" y="457076"/>
                      <a:pt x="1013841" y="427196"/>
                    </a:cubicBezTo>
                    <a:cubicBezTo>
                      <a:pt x="1000220" y="486346"/>
                      <a:pt x="902494" y="536639"/>
                      <a:pt x="781336" y="468916"/>
                    </a:cubicBezTo>
                    <a:cubicBezTo>
                      <a:pt x="660178" y="401193"/>
                      <a:pt x="211360" y="117443"/>
                      <a:pt x="7429" y="0"/>
                    </a:cubicBezTo>
                    <a:cubicBezTo>
                      <a:pt x="2639" y="15431"/>
                      <a:pt x="143" y="31471"/>
                      <a:pt x="0" y="47625"/>
                    </a:cubicBezTo>
                    <a:cubicBezTo>
                      <a:pt x="95" y="79058"/>
                      <a:pt x="11335" y="100775"/>
                      <a:pt x="28861" y="110871"/>
                    </a:cubicBezTo>
                    <a:close/>
                  </a:path>
                </a:pathLst>
              </a:custGeom>
              <a:solidFill>
                <a:srgbClr val="37474F"/>
              </a:solidFill>
              <a:ln w="9525" cap="flat">
                <a:noFill/>
                <a:prstDash val="solid"/>
                <a:miter/>
              </a:ln>
            </p:spPr>
            <p:txBody>
              <a:bodyPr rtlCol="0" anchor="ctr"/>
              <a:lstStyle/>
              <a:p>
                <a:endParaRPr lang="zh-CN" altLang="en-US"/>
              </a:p>
            </p:txBody>
          </p:sp>
          <p:sp>
            <p:nvSpPr>
              <p:cNvPr id="23" name="任意多边形: 形状 22">
                <a:extLst>
                  <a:ext uri="{FF2B5EF4-FFF2-40B4-BE49-F238E27FC236}">
                    <a16:creationId xmlns:a16="http://schemas.microsoft.com/office/drawing/2014/main" id="{6CDCAE47-8507-22CA-0558-0CB1950F7D99}"/>
                  </a:ext>
                </a:extLst>
              </p:cNvPr>
              <p:cNvSpPr/>
              <p:nvPr/>
            </p:nvSpPr>
            <p:spPr>
              <a:xfrm>
                <a:off x="4130432" y="4655495"/>
                <a:ext cx="230600" cy="285217"/>
              </a:xfrm>
              <a:custGeom>
                <a:avLst/>
                <a:gdLst>
                  <a:gd name="connsiteX0" fmla="*/ 28575 w 230600"/>
                  <a:gd name="connsiteY0" fmla="*/ 244737 h 285217"/>
                  <a:gd name="connsiteX1" fmla="*/ 0 w 230600"/>
                  <a:gd name="connsiteY1" fmla="*/ 181872 h 285217"/>
                  <a:gd name="connsiteX2" fmla="*/ 96393 w 230600"/>
                  <a:gd name="connsiteY2" fmla="*/ 13279 h 285217"/>
                  <a:gd name="connsiteX3" fmla="*/ 163925 w 230600"/>
                  <a:gd name="connsiteY3" fmla="*/ 5849 h 285217"/>
                  <a:gd name="connsiteX4" fmla="*/ 230600 w 230600"/>
                  <a:gd name="connsiteY4" fmla="*/ 39759 h 285217"/>
                  <a:gd name="connsiteX5" fmla="*/ 161354 w 230600"/>
                  <a:gd name="connsiteY5" fmla="*/ 47379 h 285217"/>
                  <a:gd name="connsiteX6" fmla="*/ 62484 w 230600"/>
                  <a:gd name="connsiteY6" fmla="*/ 220353 h 285217"/>
                  <a:gd name="connsiteX7" fmla="*/ 91535 w 230600"/>
                  <a:gd name="connsiteY7" fmla="*/ 285218 h 285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0600" h="285217">
                    <a:moveTo>
                      <a:pt x="28575" y="244737"/>
                    </a:moveTo>
                    <a:cubicBezTo>
                      <a:pt x="10859" y="234640"/>
                      <a:pt x="0" y="212923"/>
                      <a:pt x="0" y="181872"/>
                    </a:cubicBezTo>
                    <a:cubicBezTo>
                      <a:pt x="0" y="119959"/>
                      <a:pt x="42863" y="44521"/>
                      <a:pt x="96393" y="13279"/>
                    </a:cubicBezTo>
                    <a:cubicBezTo>
                      <a:pt x="122587" y="-1961"/>
                      <a:pt x="146399" y="-3580"/>
                      <a:pt x="163925" y="5849"/>
                    </a:cubicBezTo>
                    <a:lnTo>
                      <a:pt x="230600" y="39759"/>
                    </a:lnTo>
                    <a:cubicBezTo>
                      <a:pt x="212598" y="30234"/>
                      <a:pt x="188309" y="31757"/>
                      <a:pt x="161354" y="47379"/>
                    </a:cubicBezTo>
                    <a:cubicBezTo>
                      <a:pt x="106489" y="79382"/>
                      <a:pt x="62198" y="156821"/>
                      <a:pt x="62484" y="220353"/>
                    </a:cubicBezTo>
                    <a:cubicBezTo>
                      <a:pt x="62484" y="252166"/>
                      <a:pt x="73438" y="274931"/>
                      <a:pt x="91535" y="285218"/>
                    </a:cubicBezTo>
                  </a:path>
                </a:pathLst>
              </a:custGeom>
              <a:solidFill>
                <a:schemeClr val="accent1"/>
              </a:solidFill>
              <a:ln w="9525" cap="flat">
                <a:no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id="{AFB783DF-61E1-8C90-535D-0CDF2AFB9E01}"/>
                  </a:ext>
                </a:extLst>
              </p:cNvPr>
              <p:cNvSpPr/>
              <p:nvPr/>
            </p:nvSpPr>
            <p:spPr>
              <a:xfrm>
                <a:off x="4130316" y="4789360"/>
                <a:ext cx="91556" cy="151352"/>
              </a:xfrm>
              <a:custGeom>
                <a:avLst/>
                <a:gdLst>
                  <a:gd name="connsiteX0" fmla="*/ 91556 w 91556"/>
                  <a:gd name="connsiteY0" fmla="*/ 151352 h 151352"/>
                  <a:gd name="connsiteX1" fmla="*/ 62505 w 91556"/>
                  <a:gd name="connsiteY1" fmla="*/ 86487 h 151352"/>
                  <a:gd name="connsiteX2" fmla="*/ 70221 w 91556"/>
                  <a:gd name="connsiteY2" fmla="*/ 36862 h 151352"/>
                  <a:gd name="connsiteX3" fmla="*/ 7260 w 91556"/>
                  <a:gd name="connsiteY3" fmla="*/ 0 h 151352"/>
                  <a:gd name="connsiteX4" fmla="*/ 1640 w 91556"/>
                  <a:gd name="connsiteY4" fmla="*/ 24289 h 151352"/>
                  <a:gd name="connsiteX5" fmla="*/ 212 w 91556"/>
                  <a:gd name="connsiteY5" fmla="*/ 36290 h 151352"/>
                  <a:gd name="connsiteX6" fmla="*/ 212 w 91556"/>
                  <a:gd name="connsiteY6" fmla="*/ 48006 h 151352"/>
                  <a:gd name="connsiteX7" fmla="*/ 28787 w 91556"/>
                  <a:gd name="connsiteY7" fmla="*/ 110871 h 151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556" h="151352">
                    <a:moveTo>
                      <a:pt x="91556" y="151352"/>
                    </a:moveTo>
                    <a:cubicBezTo>
                      <a:pt x="73459" y="141065"/>
                      <a:pt x="62981" y="118301"/>
                      <a:pt x="62505" y="86487"/>
                    </a:cubicBezTo>
                    <a:cubicBezTo>
                      <a:pt x="62610" y="69657"/>
                      <a:pt x="65210" y="52930"/>
                      <a:pt x="70221" y="36862"/>
                    </a:cubicBezTo>
                    <a:cubicBezTo>
                      <a:pt x="47456" y="23336"/>
                      <a:pt x="26215" y="10954"/>
                      <a:pt x="7260" y="0"/>
                    </a:cubicBezTo>
                    <a:cubicBezTo>
                      <a:pt x="4860" y="7963"/>
                      <a:pt x="2983" y="16078"/>
                      <a:pt x="1640" y="24289"/>
                    </a:cubicBezTo>
                    <a:cubicBezTo>
                      <a:pt x="1069" y="28289"/>
                      <a:pt x="593" y="32290"/>
                      <a:pt x="212" y="36290"/>
                    </a:cubicBezTo>
                    <a:cubicBezTo>
                      <a:pt x="212" y="40291"/>
                      <a:pt x="-265" y="44196"/>
                      <a:pt x="212" y="48006"/>
                    </a:cubicBezTo>
                    <a:cubicBezTo>
                      <a:pt x="212" y="79058"/>
                      <a:pt x="11356" y="100775"/>
                      <a:pt x="28787" y="110871"/>
                    </a:cubicBezTo>
                    <a:close/>
                  </a:path>
                </a:pathLst>
              </a:custGeom>
              <a:solidFill>
                <a:srgbClr val="000000">
                  <a:alpha val="20000"/>
                </a:srgbClr>
              </a:solidFill>
              <a:ln w="9525" cap="flat">
                <a:noFill/>
                <a:prstDash val="solid"/>
                <a:miter/>
              </a:ln>
            </p:spPr>
            <p:txBody>
              <a:bodyPr rtlCol="0" anchor="ctr"/>
              <a:lstStyle/>
              <a:p>
                <a:endParaRPr lang="zh-CN" altLang="en-US"/>
              </a:p>
            </p:txBody>
          </p:sp>
        </p:grpSp>
      </p:grpSp>
    </p:spTree>
    <p:extLst>
      <p:ext uri="{BB962C8B-B14F-4D97-AF65-F5344CB8AC3E}">
        <p14:creationId xmlns:p14="http://schemas.microsoft.com/office/powerpoint/2010/main" val="1606443470"/>
      </p:ext>
    </p:extLst>
  </p:cSld>
  <p:clrMapOvr>
    <a:masterClrMapping/>
  </p:clrMapOvr>
  <p:extLst>
    <p:ext uri="{DCECCB84-F9BA-43D5-87BE-67443E8EF086}">
      <p15:sldGuideLst xmlns:p15="http://schemas.microsoft.com/office/powerpoint/2012/main">
        <p15:guide id="1" orient="horz" pos="2160">
          <p15:clr>
            <a:srgbClr val="FBAE40"/>
          </p15:clr>
        </p15:guide>
        <p15:guide id="2" orient="horz" pos="640">
          <p15:clr>
            <a:srgbClr val="FBAE40"/>
          </p15:clr>
        </p15:guide>
        <p15:guide id="3" pos="3840">
          <p15:clr>
            <a:srgbClr val="FBAE40"/>
          </p15:clr>
        </p15:guide>
        <p15:guide id="4" pos="415">
          <p15:clr>
            <a:srgbClr val="FBAE40"/>
          </p15:clr>
        </p15:guide>
        <p15:guide id="5" pos="7265">
          <p15:clr>
            <a:srgbClr val="FBAE40"/>
          </p15:clr>
        </p15:guide>
        <p15:guide id="6" orient="horz" pos="3929">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CA6D8CDF-AEA9-A6B9-BB2D-43984F07CD29}"/>
              </a:ext>
            </a:extLst>
          </p:cNvPr>
          <p:cNvSpPr>
            <a:spLocks noGrp="1"/>
          </p:cNvSpPr>
          <p:nvPr>
            <p:ph type="dt" sz="half" idx="10"/>
          </p:nvPr>
        </p:nvSpPr>
        <p:spPr/>
        <p:txBody>
          <a:bodyPr/>
          <a:lstStyle/>
          <a:p>
            <a:fld id="{649000FD-9D57-47BB-B3C1-BC00DC87139F}" type="datetimeFigureOut">
              <a:rPr lang="zh-CN" altLang="en-US" smtClean="0"/>
              <a:t>2023/3/9</a:t>
            </a:fld>
            <a:endParaRPr lang="zh-CN" altLang="en-US"/>
          </a:p>
        </p:txBody>
      </p:sp>
      <p:sp>
        <p:nvSpPr>
          <p:cNvPr id="4" name="页脚占位符 3">
            <a:extLst>
              <a:ext uri="{FF2B5EF4-FFF2-40B4-BE49-F238E27FC236}">
                <a16:creationId xmlns:a16="http://schemas.microsoft.com/office/drawing/2014/main" id="{7B1942D0-A4DD-1356-78A7-5B24C75C3C7F}"/>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CBA365E2-EC98-1A8E-CEC0-536B45DB7D65}"/>
              </a:ext>
            </a:extLst>
          </p:cNvPr>
          <p:cNvSpPr>
            <a:spLocks noGrp="1"/>
          </p:cNvSpPr>
          <p:nvPr>
            <p:ph type="sldNum" sz="quarter" idx="12"/>
          </p:nvPr>
        </p:nvSpPr>
        <p:spPr/>
        <p:txBody>
          <a:bodyPr/>
          <a:lstStyle/>
          <a:p>
            <a:fld id="{25B129A4-97C7-4FD6-A1B7-1664A1AD0262}" type="slidenum">
              <a:rPr lang="zh-CN" altLang="en-US" smtClean="0"/>
              <a:t>‹#›</a:t>
            </a:fld>
            <a:endParaRPr lang="zh-CN" altLang="en-US"/>
          </a:p>
        </p:txBody>
      </p:sp>
      <p:pic>
        <p:nvPicPr>
          <p:cNvPr id="6" name="图片 5">
            <a:hlinkClick r:id="rId7"/>
            <a:extLst>
              <a:ext uri="{FF2B5EF4-FFF2-40B4-BE49-F238E27FC236}">
                <a16:creationId xmlns:a16="http://schemas.microsoft.com/office/drawing/2014/main" id="{92BBA625-D56B-53D2-53C5-5BF019DC9AC5}"/>
              </a:ext>
            </a:extLst>
          </p:cNvPr>
          <p:cNvPicPr>
            <a:picLocks noChangeAspect="1"/>
          </p:cNvPicPr>
          <p:nvPr userDrawn="1"/>
        </p:nvPicPr>
        <p:blipFill rotWithShape="1">
          <a:blip r:embed="rId8" cstate="screen">
            <a:alphaModFix/>
            <a:extLst>
              <a:ext uri="{28A0092B-C50C-407E-A947-70E740481C1C}">
                <a14:useLocalDpi xmlns:a14="http://schemas.microsoft.com/office/drawing/2010/main"/>
              </a:ext>
            </a:extLst>
          </a:blip>
          <a:srcRect/>
          <a:stretch/>
        </p:blipFill>
        <p:spPr>
          <a:xfrm>
            <a:off x="-1" y="-1149545"/>
            <a:ext cx="3779649" cy="1016000"/>
          </a:xfrm>
          <a:prstGeom prst="rect">
            <a:avLst/>
          </a:prstGeom>
        </p:spPr>
      </p:pic>
      <p:grpSp>
        <p:nvGrpSpPr>
          <p:cNvPr id="7" name="组合 6">
            <a:extLst>
              <a:ext uri="{FF2B5EF4-FFF2-40B4-BE49-F238E27FC236}">
                <a16:creationId xmlns:a16="http://schemas.microsoft.com/office/drawing/2014/main" id="{B6F9EAC6-ACB4-05F6-37D9-D5CCFF56DC55}"/>
              </a:ext>
            </a:extLst>
          </p:cNvPr>
          <p:cNvGrpSpPr/>
          <p:nvPr userDrawn="1"/>
        </p:nvGrpSpPr>
        <p:grpSpPr>
          <a:xfrm>
            <a:off x="2319" y="7301378"/>
            <a:ext cx="8760681" cy="1254347"/>
            <a:chOff x="2319" y="7301378"/>
            <a:chExt cx="8760681" cy="1254347"/>
          </a:xfrm>
        </p:grpSpPr>
        <p:grpSp>
          <p:nvGrpSpPr>
            <p:cNvPr id="8" name="组合 7" descr="51PPT模板网 &#10;唯一官网网址：www.51pptmoban.com">
              <a:extLst>
                <a:ext uri="{FF2B5EF4-FFF2-40B4-BE49-F238E27FC236}">
                  <a16:creationId xmlns:a16="http://schemas.microsoft.com/office/drawing/2014/main" id="{A3A904DD-E159-75B5-C6E9-CC014DD7B7EE}"/>
                </a:ext>
              </a:extLst>
            </p:cNvPr>
            <p:cNvGrpSpPr/>
            <p:nvPr userDrawn="1"/>
          </p:nvGrpSpPr>
          <p:grpSpPr>
            <a:xfrm>
              <a:off x="2319" y="7301378"/>
              <a:ext cx="8760681" cy="1254347"/>
              <a:chOff x="2070420" y="2925140"/>
              <a:chExt cx="10503063" cy="1503820"/>
            </a:xfrm>
            <a:solidFill>
              <a:schemeClr val="bg1"/>
            </a:solidFill>
          </p:grpSpPr>
          <p:sp>
            <p:nvSpPr>
              <p:cNvPr id="10" name="TextBox 56">
                <a:hlinkClick r:id="rId7"/>
                <a:extLst>
                  <a:ext uri="{FF2B5EF4-FFF2-40B4-BE49-F238E27FC236}">
                    <a16:creationId xmlns:a16="http://schemas.microsoft.com/office/drawing/2014/main" id="{4494C87B-921B-B58F-1475-53BC800B77C6}"/>
                  </a:ext>
                </a:extLst>
              </p:cNvPr>
              <p:cNvSpPr txBox="1"/>
              <p:nvPr>
                <p:custDataLst>
                  <p:tags r:id="rId2"/>
                </p:custDataLst>
              </p:nvPr>
            </p:nvSpPr>
            <p:spPr>
              <a:xfrm>
                <a:off x="4260109" y="2925140"/>
                <a:ext cx="3831488" cy="604951"/>
              </a:xfrm>
              <a:custGeom>
                <a:avLst/>
                <a:gdLst/>
                <a:ahLst/>
                <a:cxnLst/>
                <a:rect l="l" t="t" r="r" b="b"/>
                <a:pathLst>
                  <a:path w="3831488" h="604951">
                    <a:moveTo>
                      <a:pt x="2949130" y="347167"/>
                    </a:moveTo>
                    <a:cubicBezTo>
                      <a:pt x="2944381" y="408051"/>
                      <a:pt x="2933154" y="462457"/>
                      <a:pt x="2915450" y="510387"/>
                    </a:cubicBezTo>
                    <a:cubicBezTo>
                      <a:pt x="2947835" y="490093"/>
                      <a:pt x="2976334" y="468071"/>
                      <a:pt x="3000946" y="444322"/>
                    </a:cubicBezTo>
                    <a:cubicBezTo>
                      <a:pt x="2981947" y="415823"/>
                      <a:pt x="2964675" y="383438"/>
                      <a:pt x="2949130" y="347167"/>
                    </a:cubicBezTo>
                    <a:close/>
                    <a:moveTo>
                      <a:pt x="3017787" y="277215"/>
                    </a:moveTo>
                    <a:cubicBezTo>
                      <a:pt x="3029013" y="309168"/>
                      <a:pt x="3042399" y="338315"/>
                      <a:pt x="3057944" y="364655"/>
                    </a:cubicBezTo>
                    <a:cubicBezTo>
                      <a:pt x="3070466" y="339610"/>
                      <a:pt x="3079966" y="310464"/>
                      <a:pt x="3086443" y="277215"/>
                    </a:cubicBezTo>
                    <a:close/>
                    <a:moveTo>
                      <a:pt x="2307717" y="276568"/>
                    </a:moveTo>
                    <a:lnTo>
                      <a:pt x="2307717" y="296646"/>
                    </a:lnTo>
                    <a:lnTo>
                      <a:pt x="2451506" y="296646"/>
                    </a:lnTo>
                    <a:lnTo>
                      <a:pt x="2451506" y="276568"/>
                    </a:lnTo>
                    <a:close/>
                    <a:moveTo>
                      <a:pt x="3558159" y="255841"/>
                    </a:moveTo>
                    <a:cubicBezTo>
                      <a:pt x="3552977" y="268795"/>
                      <a:pt x="3544341" y="288658"/>
                      <a:pt x="3532251" y="315430"/>
                    </a:cubicBezTo>
                    <a:lnTo>
                      <a:pt x="3560749" y="374370"/>
                    </a:lnTo>
                    <a:cubicBezTo>
                      <a:pt x="3567658" y="362712"/>
                      <a:pt x="3574999" y="349542"/>
                      <a:pt x="3582771" y="334861"/>
                    </a:cubicBezTo>
                    <a:lnTo>
                      <a:pt x="3590544" y="321259"/>
                    </a:lnTo>
                    <a:cubicBezTo>
                      <a:pt x="3580612" y="300532"/>
                      <a:pt x="3569817" y="278727"/>
                      <a:pt x="3558159" y="255841"/>
                    </a:cubicBezTo>
                    <a:close/>
                    <a:moveTo>
                      <a:pt x="3386518" y="218275"/>
                    </a:moveTo>
                    <a:lnTo>
                      <a:pt x="3386518" y="393801"/>
                    </a:lnTo>
                    <a:cubicBezTo>
                      <a:pt x="3402927" y="367893"/>
                      <a:pt x="3418471" y="341338"/>
                      <a:pt x="3433153" y="314134"/>
                    </a:cubicBezTo>
                    <a:cubicBezTo>
                      <a:pt x="3422790" y="291681"/>
                      <a:pt x="3407245" y="259727"/>
                      <a:pt x="3386518" y="218275"/>
                    </a:cubicBezTo>
                    <a:close/>
                    <a:moveTo>
                      <a:pt x="2307717" y="209854"/>
                    </a:moveTo>
                    <a:lnTo>
                      <a:pt x="2307717" y="227342"/>
                    </a:lnTo>
                    <a:lnTo>
                      <a:pt x="2451506" y="227342"/>
                    </a:lnTo>
                    <a:lnTo>
                      <a:pt x="2451506" y="209854"/>
                    </a:lnTo>
                    <a:close/>
                    <a:moveTo>
                      <a:pt x="3729799" y="205968"/>
                    </a:moveTo>
                    <a:cubicBezTo>
                      <a:pt x="3717277" y="242671"/>
                      <a:pt x="3702596" y="280670"/>
                      <a:pt x="3685756" y="319963"/>
                    </a:cubicBezTo>
                    <a:cubicBezTo>
                      <a:pt x="3700005" y="347599"/>
                      <a:pt x="3714686" y="377393"/>
                      <a:pt x="3729799" y="409346"/>
                    </a:cubicBezTo>
                    <a:close/>
                    <a:moveTo>
                      <a:pt x="1335329" y="177469"/>
                    </a:moveTo>
                    <a:lnTo>
                      <a:pt x="1335329" y="303123"/>
                    </a:lnTo>
                    <a:lnTo>
                      <a:pt x="1362532" y="303123"/>
                    </a:lnTo>
                    <a:cubicBezTo>
                      <a:pt x="1389304" y="303123"/>
                      <a:pt x="1408195" y="298805"/>
                      <a:pt x="1419206" y="290169"/>
                    </a:cubicBezTo>
                    <a:cubicBezTo>
                      <a:pt x="1430217" y="281533"/>
                      <a:pt x="1435722" y="265341"/>
                      <a:pt x="1435722" y="241592"/>
                    </a:cubicBezTo>
                    <a:cubicBezTo>
                      <a:pt x="1435722" y="216547"/>
                      <a:pt x="1430109" y="199599"/>
                      <a:pt x="1418882" y="190747"/>
                    </a:cubicBezTo>
                    <a:cubicBezTo>
                      <a:pt x="1407655" y="181895"/>
                      <a:pt x="1388872" y="177469"/>
                      <a:pt x="1362532" y="177469"/>
                    </a:cubicBezTo>
                    <a:close/>
                    <a:moveTo>
                      <a:pt x="906704" y="177469"/>
                    </a:moveTo>
                    <a:lnTo>
                      <a:pt x="906704" y="303123"/>
                    </a:lnTo>
                    <a:lnTo>
                      <a:pt x="933907" y="303123"/>
                    </a:lnTo>
                    <a:cubicBezTo>
                      <a:pt x="960679" y="303123"/>
                      <a:pt x="979570" y="298805"/>
                      <a:pt x="990581" y="290169"/>
                    </a:cubicBezTo>
                    <a:cubicBezTo>
                      <a:pt x="1001592" y="281533"/>
                      <a:pt x="1007097" y="265341"/>
                      <a:pt x="1007097" y="241592"/>
                    </a:cubicBezTo>
                    <a:cubicBezTo>
                      <a:pt x="1007097" y="216547"/>
                      <a:pt x="1001484" y="199599"/>
                      <a:pt x="990257" y="190747"/>
                    </a:cubicBezTo>
                    <a:cubicBezTo>
                      <a:pt x="979030" y="181895"/>
                      <a:pt x="960247" y="177469"/>
                      <a:pt x="933907" y="177469"/>
                    </a:cubicBezTo>
                    <a:close/>
                    <a:moveTo>
                      <a:pt x="3386518" y="115290"/>
                    </a:moveTo>
                    <a:lnTo>
                      <a:pt x="3386518" y="168402"/>
                    </a:lnTo>
                    <a:lnTo>
                      <a:pt x="3439630" y="141198"/>
                    </a:lnTo>
                    <a:lnTo>
                      <a:pt x="3480435" y="215684"/>
                    </a:lnTo>
                    <a:cubicBezTo>
                      <a:pt x="3493821" y="183731"/>
                      <a:pt x="3504616" y="154584"/>
                      <a:pt x="3512820" y="128244"/>
                    </a:cubicBezTo>
                    <a:lnTo>
                      <a:pt x="3594430" y="158038"/>
                    </a:lnTo>
                    <a:cubicBezTo>
                      <a:pt x="3590112" y="171856"/>
                      <a:pt x="3585578" y="185242"/>
                      <a:pt x="3580828" y="198196"/>
                    </a:cubicBezTo>
                    <a:lnTo>
                      <a:pt x="3611270" y="183946"/>
                    </a:lnTo>
                    <a:cubicBezTo>
                      <a:pt x="3625520" y="208559"/>
                      <a:pt x="3633724" y="223024"/>
                      <a:pt x="3635883" y="227342"/>
                    </a:cubicBezTo>
                    <a:cubicBezTo>
                      <a:pt x="3651428" y="190639"/>
                      <a:pt x="3663086" y="159550"/>
                      <a:pt x="3670858" y="134074"/>
                    </a:cubicBezTo>
                    <a:lnTo>
                      <a:pt x="3729799" y="156743"/>
                    </a:lnTo>
                    <a:lnTo>
                      <a:pt x="3729799" y="115290"/>
                    </a:lnTo>
                    <a:close/>
                    <a:moveTo>
                      <a:pt x="1605267" y="78371"/>
                    </a:moveTo>
                    <a:lnTo>
                      <a:pt x="1947901" y="78371"/>
                    </a:lnTo>
                    <a:lnTo>
                      <a:pt x="1947901" y="191071"/>
                    </a:lnTo>
                    <a:lnTo>
                      <a:pt x="1840382" y="191071"/>
                    </a:lnTo>
                    <a:lnTo>
                      <a:pt x="1840382" y="527875"/>
                    </a:lnTo>
                    <a:lnTo>
                      <a:pt x="1712138" y="527875"/>
                    </a:lnTo>
                    <a:lnTo>
                      <a:pt x="1712138" y="191071"/>
                    </a:lnTo>
                    <a:lnTo>
                      <a:pt x="1605267" y="191071"/>
                    </a:lnTo>
                    <a:close/>
                    <a:moveTo>
                      <a:pt x="1206437" y="78371"/>
                    </a:moveTo>
                    <a:lnTo>
                      <a:pt x="1381315" y="78371"/>
                    </a:lnTo>
                    <a:cubicBezTo>
                      <a:pt x="1416723" y="78371"/>
                      <a:pt x="1446301" y="81286"/>
                      <a:pt x="1470050" y="87115"/>
                    </a:cubicBezTo>
                    <a:cubicBezTo>
                      <a:pt x="1493799" y="92945"/>
                      <a:pt x="1512906" y="102228"/>
                      <a:pt x="1527372" y="114966"/>
                    </a:cubicBezTo>
                    <a:cubicBezTo>
                      <a:pt x="1541837" y="127704"/>
                      <a:pt x="1552092" y="144221"/>
                      <a:pt x="1558137" y="164515"/>
                    </a:cubicBezTo>
                    <a:cubicBezTo>
                      <a:pt x="1564183" y="184810"/>
                      <a:pt x="1567205" y="209423"/>
                      <a:pt x="1567205" y="238353"/>
                    </a:cubicBezTo>
                    <a:cubicBezTo>
                      <a:pt x="1567205" y="269875"/>
                      <a:pt x="1563859" y="296322"/>
                      <a:pt x="1557166" y="317697"/>
                    </a:cubicBezTo>
                    <a:cubicBezTo>
                      <a:pt x="1550473" y="339071"/>
                      <a:pt x="1539678" y="356235"/>
                      <a:pt x="1524781" y="369189"/>
                    </a:cubicBezTo>
                    <a:cubicBezTo>
                      <a:pt x="1509884" y="382143"/>
                      <a:pt x="1490669" y="391426"/>
                      <a:pt x="1467136" y="397040"/>
                    </a:cubicBezTo>
                    <a:cubicBezTo>
                      <a:pt x="1443603" y="402653"/>
                      <a:pt x="1414996" y="405460"/>
                      <a:pt x="1381315" y="405460"/>
                    </a:cubicBezTo>
                    <a:lnTo>
                      <a:pt x="1335329" y="405460"/>
                    </a:lnTo>
                    <a:lnTo>
                      <a:pt x="1335329" y="527875"/>
                    </a:lnTo>
                    <a:lnTo>
                      <a:pt x="1206437" y="527875"/>
                    </a:lnTo>
                    <a:close/>
                    <a:moveTo>
                      <a:pt x="777811" y="78371"/>
                    </a:moveTo>
                    <a:lnTo>
                      <a:pt x="952690" y="78371"/>
                    </a:lnTo>
                    <a:cubicBezTo>
                      <a:pt x="988098" y="78371"/>
                      <a:pt x="1017676" y="81286"/>
                      <a:pt x="1041425" y="87115"/>
                    </a:cubicBezTo>
                    <a:cubicBezTo>
                      <a:pt x="1065174" y="92945"/>
                      <a:pt x="1084281" y="102228"/>
                      <a:pt x="1098747" y="114966"/>
                    </a:cubicBezTo>
                    <a:cubicBezTo>
                      <a:pt x="1113212" y="127704"/>
                      <a:pt x="1123467" y="144221"/>
                      <a:pt x="1129512" y="164515"/>
                    </a:cubicBezTo>
                    <a:cubicBezTo>
                      <a:pt x="1135558" y="184810"/>
                      <a:pt x="1138580" y="209423"/>
                      <a:pt x="1138580" y="238353"/>
                    </a:cubicBezTo>
                    <a:cubicBezTo>
                      <a:pt x="1138580" y="269875"/>
                      <a:pt x="1135234" y="296322"/>
                      <a:pt x="1128541" y="317697"/>
                    </a:cubicBezTo>
                    <a:cubicBezTo>
                      <a:pt x="1121848" y="339071"/>
                      <a:pt x="1111053" y="356235"/>
                      <a:pt x="1096156" y="369189"/>
                    </a:cubicBezTo>
                    <a:cubicBezTo>
                      <a:pt x="1081259" y="382143"/>
                      <a:pt x="1062044" y="391426"/>
                      <a:pt x="1038511" y="397040"/>
                    </a:cubicBezTo>
                    <a:cubicBezTo>
                      <a:pt x="1014977" y="402653"/>
                      <a:pt x="986371" y="405460"/>
                      <a:pt x="952690" y="405460"/>
                    </a:cubicBezTo>
                    <a:lnTo>
                      <a:pt x="906704" y="405460"/>
                    </a:lnTo>
                    <a:lnTo>
                      <a:pt x="906704" y="527875"/>
                    </a:lnTo>
                    <a:lnTo>
                      <a:pt x="777811" y="527875"/>
                    </a:lnTo>
                    <a:close/>
                    <a:moveTo>
                      <a:pt x="541439" y="78371"/>
                    </a:moveTo>
                    <a:lnTo>
                      <a:pt x="636651" y="78371"/>
                    </a:lnTo>
                    <a:lnTo>
                      <a:pt x="636651" y="527875"/>
                    </a:lnTo>
                    <a:lnTo>
                      <a:pt x="512940" y="527875"/>
                    </a:lnTo>
                    <a:lnTo>
                      <a:pt x="512940" y="187833"/>
                    </a:lnTo>
                    <a:lnTo>
                      <a:pt x="404127" y="209207"/>
                    </a:lnTo>
                    <a:lnTo>
                      <a:pt x="404127" y="105575"/>
                    </a:lnTo>
                    <a:close/>
                    <a:moveTo>
                      <a:pt x="33033" y="78371"/>
                    </a:moveTo>
                    <a:lnTo>
                      <a:pt x="281749" y="78371"/>
                    </a:lnTo>
                    <a:lnTo>
                      <a:pt x="281749" y="180708"/>
                    </a:lnTo>
                    <a:lnTo>
                      <a:pt x="132131" y="180708"/>
                    </a:lnTo>
                    <a:lnTo>
                      <a:pt x="121120" y="249364"/>
                    </a:lnTo>
                    <a:cubicBezTo>
                      <a:pt x="128892" y="247637"/>
                      <a:pt x="136125" y="246450"/>
                      <a:pt x="142818" y="245802"/>
                    </a:cubicBezTo>
                    <a:cubicBezTo>
                      <a:pt x="149511" y="245154"/>
                      <a:pt x="157175" y="244830"/>
                      <a:pt x="165811" y="244830"/>
                    </a:cubicBezTo>
                    <a:cubicBezTo>
                      <a:pt x="214605" y="244830"/>
                      <a:pt x="250768" y="256489"/>
                      <a:pt x="274301" y="279806"/>
                    </a:cubicBezTo>
                    <a:cubicBezTo>
                      <a:pt x="297834" y="303123"/>
                      <a:pt x="309601" y="338099"/>
                      <a:pt x="309601" y="384733"/>
                    </a:cubicBezTo>
                    <a:cubicBezTo>
                      <a:pt x="309601" y="435254"/>
                      <a:pt x="291897" y="472821"/>
                      <a:pt x="256489" y="497433"/>
                    </a:cubicBezTo>
                    <a:cubicBezTo>
                      <a:pt x="221082" y="522046"/>
                      <a:pt x="171209" y="534352"/>
                      <a:pt x="106870" y="534352"/>
                    </a:cubicBezTo>
                    <a:cubicBezTo>
                      <a:pt x="86144" y="534352"/>
                      <a:pt x="68116" y="533704"/>
                      <a:pt x="52788" y="532409"/>
                    </a:cubicBezTo>
                    <a:cubicBezTo>
                      <a:pt x="37459" y="531114"/>
                      <a:pt x="21590" y="528955"/>
                      <a:pt x="5182" y="525932"/>
                    </a:cubicBezTo>
                    <a:lnTo>
                      <a:pt x="5182" y="422948"/>
                    </a:lnTo>
                    <a:cubicBezTo>
                      <a:pt x="12954" y="424675"/>
                      <a:pt x="20187" y="426186"/>
                      <a:pt x="26880" y="427482"/>
                    </a:cubicBezTo>
                    <a:cubicBezTo>
                      <a:pt x="33572" y="428777"/>
                      <a:pt x="40265" y="429964"/>
                      <a:pt x="46958" y="431044"/>
                    </a:cubicBezTo>
                    <a:cubicBezTo>
                      <a:pt x="53651" y="432124"/>
                      <a:pt x="60668" y="432879"/>
                      <a:pt x="68008" y="433311"/>
                    </a:cubicBezTo>
                    <a:cubicBezTo>
                      <a:pt x="75349" y="433743"/>
                      <a:pt x="83985" y="433959"/>
                      <a:pt x="93916" y="433959"/>
                    </a:cubicBezTo>
                    <a:cubicBezTo>
                      <a:pt x="105575" y="433959"/>
                      <a:pt x="116586" y="433311"/>
                      <a:pt x="126949" y="432016"/>
                    </a:cubicBezTo>
                    <a:cubicBezTo>
                      <a:pt x="137312" y="430720"/>
                      <a:pt x="146380" y="428237"/>
                      <a:pt x="154153" y="424567"/>
                    </a:cubicBezTo>
                    <a:cubicBezTo>
                      <a:pt x="161925" y="420897"/>
                      <a:pt x="168078" y="415823"/>
                      <a:pt x="172612" y="409346"/>
                    </a:cubicBezTo>
                    <a:cubicBezTo>
                      <a:pt x="177146" y="402869"/>
                      <a:pt x="179413" y="394449"/>
                      <a:pt x="179413" y="384086"/>
                    </a:cubicBezTo>
                    <a:cubicBezTo>
                      <a:pt x="179413" y="364223"/>
                      <a:pt x="172720" y="351161"/>
                      <a:pt x="159334" y="344900"/>
                    </a:cubicBezTo>
                    <a:cubicBezTo>
                      <a:pt x="145948" y="338639"/>
                      <a:pt x="126301" y="335508"/>
                      <a:pt x="100393" y="335508"/>
                    </a:cubicBezTo>
                    <a:cubicBezTo>
                      <a:pt x="84849" y="335508"/>
                      <a:pt x="68008" y="336480"/>
                      <a:pt x="49873" y="338423"/>
                    </a:cubicBezTo>
                    <a:cubicBezTo>
                      <a:pt x="31737" y="340366"/>
                      <a:pt x="15113" y="342633"/>
                      <a:pt x="0" y="345224"/>
                    </a:cubicBezTo>
                    <a:close/>
                    <a:moveTo>
                      <a:pt x="3287420" y="14897"/>
                    </a:moveTo>
                    <a:lnTo>
                      <a:pt x="3831488" y="14897"/>
                    </a:lnTo>
                    <a:lnTo>
                      <a:pt x="3831488" y="512978"/>
                    </a:lnTo>
                    <a:cubicBezTo>
                      <a:pt x="3831488" y="535000"/>
                      <a:pt x="3828466" y="552056"/>
                      <a:pt x="3822420" y="564146"/>
                    </a:cubicBezTo>
                    <a:cubicBezTo>
                      <a:pt x="3816375" y="576237"/>
                      <a:pt x="3806552" y="584873"/>
                      <a:pt x="3792950" y="590054"/>
                    </a:cubicBezTo>
                    <a:cubicBezTo>
                      <a:pt x="3779348" y="595236"/>
                      <a:pt x="3760025" y="598906"/>
                      <a:pt x="3734981" y="601065"/>
                    </a:cubicBezTo>
                    <a:lnTo>
                      <a:pt x="3685756" y="604951"/>
                    </a:lnTo>
                    <a:lnTo>
                      <a:pt x="3656609" y="509092"/>
                    </a:lnTo>
                    <a:lnTo>
                      <a:pt x="3700653" y="504558"/>
                    </a:lnTo>
                    <a:cubicBezTo>
                      <a:pt x="3711880" y="503694"/>
                      <a:pt x="3719544" y="501211"/>
                      <a:pt x="3723646" y="497109"/>
                    </a:cubicBezTo>
                    <a:cubicBezTo>
                      <a:pt x="3727748" y="493007"/>
                      <a:pt x="3729799" y="485991"/>
                      <a:pt x="3729799" y="476059"/>
                    </a:cubicBezTo>
                    <a:lnTo>
                      <a:pt x="3729799" y="454037"/>
                    </a:lnTo>
                    <a:lnTo>
                      <a:pt x="3667620" y="486422"/>
                    </a:lnTo>
                    <a:cubicBezTo>
                      <a:pt x="3659416" y="467423"/>
                      <a:pt x="3649269" y="445185"/>
                      <a:pt x="3637178" y="419709"/>
                    </a:cubicBezTo>
                    <a:cubicBezTo>
                      <a:pt x="3614293" y="463753"/>
                      <a:pt x="3587737" y="506717"/>
                      <a:pt x="3557511" y="548602"/>
                    </a:cubicBezTo>
                    <a:lnTo>
                      <a:pt x="3481730" y="500024"/>
                    </a:lnTo>
                    <a:cubicBezTo>
                      <a:pt x="3498139" y="476275"/>
                      <a:pt x="3514763" y="450799"/>
                      <a:pt x="3531603" y="423595"/>
                    </a:cubicBezTo>
                    <a:lnTo>
                      <a:pt x="3493389" y="444970"/>
                    </a:lnTo>
                    <a:cubicBezTo>
                      <a:pt x="3490798" y="438493"/>
                      <a:pt x="3486480" y="428777"/>
                      <a:pt x="3480435" y="415823"/>
                    </a:cubicBezTo>
                    <a:cubicBezTo>
                      <a:pt x="3458413" y="454685"/>
                      <a:pt x="3436391" y="490093"/>
                      <a:pt x="3414369" y="522046"/>
                    </a:cubicBezTo>
                    <a:lnTo>
                      <a:pt x="3386518" y="501319"/>
                    </a:lnTo>
                    <a:lnTo>
                      <a:pt x="3386518" y="601065"/>
                    </a:lnTo>
                    <a:lnTo>
                      <a:pt x="3287420" y="601065"/>
                    </a:lnTo>
                    <a:close/>
                    <a:moveTo>
                      <a:pt x="2691346" y="1295"/>
                    </a:moveTo>
                    <a:lnTo>
                      <a:pt x="2784615" y="3886"/>
                    </a:lnTo>
                    <a:lnTo>
                      <a:pt x="2784615" y="95859"/>
                    </a:lnTo>
                    <a:lnTo>
                      <a:pt x="2833192" y="95859"/>
                    </a:lnTo>
                    <a:lnTo>
                      <a:pt x="2833192" y="194310"/>
                    </a:lnTo>
                    <a:lnTo>
                      <a:pt x="2784615" y="194310"/>
                    </a:lnTo>
                    <a:lnTo>
                      <a:pt x="2784615" y="247421"/>
                    </a:lnTo>
                    <a:lnTo>
                      <a:pt x="2800159" y="228638"/>
                    </a:lnTo>
                    <a:cubicBezTo>
                      <a:pt x="2816568" y="245910"/>
                      <a:pt x="2834919" y="266204"/>
                      <a:pt x="2855214" y="289522"/>
                    </a:cubicBezTo>
                    <a:cubicBezTo>
                      <a:pt x="2856077" y="260159"/>
                      <a:pt x="2856509" y="235762"/>
                      <a:pt x="2856509" y="216331"/>
                    </a:cubicBezTo>
                    <a:lnTo>
                      <a:pt x="2856509" y="36919"/>
                    </a:lnTo>
                    <a:cubicBezTo>
                      <a:pt x="2972664" y="34760"/>
                      <a:pt x="3081693" y="27419"/>
                      <a:pt x="3183598" y="14897"/>
                    </a:cubicBezTo>
                    <a:lnTo>
                      <a:pt x="3203676" y="119824"/>
                    </a:lnTo>
                    <a:cubicBezTo>
                      <a:pt x="3154451" y="124142"/>
                      <a:pt x="3071114" y="129755"/>
                      <a:pt x="2953664" y="136664"/>
                    </a:cubicBezTo>
                    <a:lnTo>
                      <a:pt x="2953664" y="179413"/>
                    </a:lnTo>
                    <a:lnTo>
                      <a:pt x="3185541" y="179413"/>
                    </a:lnTo>
                    <a:lnTo>
                      <a:pt x="3185541" y="283045"/>
                    </a:lnTo>
                    <a:cubicBezTo>
                      <a:pt x="3177768" y="316293"/>
                      <a:pt x="3168809" y="346087"/>
                      <a:pt x="3158661" y="372427"/>
                    </a:cubicBezTo>
                    <a:cubicBezTo>
                      <a:pt x="3148514" y="398767"/>
                      <a:pt x="3136100" y="423164"/>
                      <a:pt x="3121418" y="445617"/>
                    </a:cubicBezTo>
                    <a:cubicBezTo>
                      <a:pt x="3150349" y="473252"/>
                      <a:pt x="3184461" y="496570"/>
                      <a:pt x="3223755" y="515569"/>
                    </a:cubicBezTo>
                    <a:lnTo>
                      <a:pt x="3167405" y="604951"/>
                    </a:lnTo>
                    <a:cubicBezTo>
                      <a:pt x="3125089" y="577748"/>
                      <a:pt x="3089465" y="549033"/>
                      <a:pt x="3060535" y="518807"/>
                    </a:cubicBezTo>
                    <a:cubicBezTo>
                      <a:pt x="3032036" y="546011"/>
                      <a:pt x="2994038" y="574725"/>
                      <a:pt x="2946540" y="604951"/>
                    </a:cubicBezTo>
                    <a:lnTo>
                      <a:pt x="2898610" y="551192"/>
                    </a:lnTo>
                    <a:cubicBezTo>
                      <a:pt x="2891269" y="568033"/>
                      <a:pt x="2882849" y="585520"/>
                      <a:pt x="2873350" y="603656"/>
                    </a:cubicBezTo>
                    <a:lnTo>
                      <a:pt x="2785262" y="546011"/>
                    </a:lnTo>
                    <a:cubicBezTo>
                      <a:pt x="2807716" y="509308"/>
                      <a:pt x="2824016" y="474980"/>
                      <a:pt x="2834164" y="443026"/>
                    </a:cubicBezTo>
                    <a:cubicBezTo>
                      <a:pt x="2844311" y="411073"/>
                      <a:pt x="2850896" y="370484"/>
                      <a:pt x="2853918" y="321259"/>
                    </a:cubicBezTo>
                    <a:lnTo>
                      <a:pt x="2823476" y="375018"/>
                    </a:lnTo>
                    <a:cubicBezTo>
                      <a:pt x="2811386" y="358610"/>
                      <a:pt x="2798432" y="342201"/>
                      <a:pt x="2784615" y="325793"/>
                    </a:cubicBezTo>
                    <a:lnTo>
                      <a:pt x="2784615" y="601065"/>
                    </a:lnTo>
                    <a:lnTo>
                      <a:pt x="2691346" y="601065"/>
                    </a:lnTo>
                    <a:lnTo>
                      <a:pt x="2691346" y="376961"/>
                    </a:lnTo>
                    <a:cubicBezTo>
                      <a:pt x="2680982" y="396824"/>
                      <a:pt x="2670080" y="416255"/>
                      <a:pt x="2658637" y="435254"/>
                    </a:cubicBezTo>
                    <a:cubicBezTo>
                      <a:pt x="2647194" y="454253"/>
                      <a:pt x="2638019" y="468503"/>
                      <a:pt x="2631110" y="478002"/>
                    </a:cubicBezTo>
                    <a:lnTo>
                      <a:pt x="2612974" y="332917"/>
                    </a:lnTo>
                    <a:cubicBezTo>
                      <a:pt x="2630246" y="310464"/>
                      <a:pt x="2645683" y="286607"/>
                      <a:pt x="2659285" y="261347"/>
                    </a:cubicBezTo>
                    <a:cubicBezTo>
                      <a:pt x="2672886" y="236086"/>
                      <a:pt x="2682494" y="213741"/>
                      <a:pt x="2688107" y="194310"/>
                    </a:cubicBezTo>
                    <a:lnTo>
                      <a:pt x="2638234" y="194310"/>
                    </a:lnTo>
                    <a:lnTo>
                      <a:pt x="2638234" y="95859"/>
                    </a:lnTo>
                    <a:lnTo>
                      <a:pt x="2691346" y="95859"/>
                    </a:lnTo>
                    <a:close/>
                    <a:moveTo>
                      <a:pt x="2259787" y="1295"/>
                    </a:moveTo>
                    <a:lnTo>
                      <a:pt x="2345931" y="3886"/>
                    </a:lnTo>
                    <a:lnTo>
                      <a:pt x="2345931" y="31737"/>
                    </a:lnTo>
                    <a:lnTo>
                      <a:pt x="2413292" y="31737"/>
                    </a:lnTo>
                    <a:lnTo>
                      <a:pt x="2413292" y="1295"/>
                    </a:lnTo>
                    <a:lnTo>
                      <a:pt x="2501379" y="3886"/>
                    </a:lnTo>
                    <a:lnTo>
                      <a:pt x="2501379" y="31737"/>
                    </a:lnTo>
                    <a:lnTo>
                      <a:pt x="2569388" y="31737"/>
                    </a:lnTo>
                    <a:lnTo>
                      <a:pt x="2569388" y="118529"/>
                    </a:lnTo>
                    <a:lnTo>
                      <a:pt x="2501379" y="118529"/>
                    </a:lnTo>
                    <a:lnTo>
                      <a:pt x="2501379" y="139255"/>
                    </a:lnTo>
                    <a:lnTo>
                      <a:pt x="2413292" y="139255"/>
                    </a:lnTo>
                    <a:lnTo>
                      <a:pt x="2413292" y="118529"/>
                    </a:lnTo>
                    <a:lnTo>
                      <a:pt x="2345931" y="118529"/>
                    </a:lnTo>
                    <a:lnTo>
                      <a:pt x="2345931" y="139255"/>
                    </a:lnTo>
                    <a:lnTo>
                      <a:pt x="2259787" y="139255"/>
                    </a:lnTo>
                    <a:lnTo>
                      <a:pt x="2259787" y="118529"/>
                    </a:lnTo>
                    <a:lnTo>
                      <a:pt x="2202142" y="118529"/>
                    </a:lnTo>
                    <a:lnTo>
                      <a:pt x="2202142" y="31737"/>
                    </a:lnTo>
                    <a:lnTo>
                      <a:pt x="2259787" y="31737"/>
                    </a:lnTo>
                    <a:close/>
                    <a:moveTo>
                      <a:pt x="2051228" y="0"/>
                    </a:moveTo>
                    <a:lnTo>
                      <a:pt x="2146440" y="2590"/>
                    </a:lnTo>
                    <a:lnTo>
                      <a:pt x="2146440" y="95859"/>
                    </a:lnTo>
                    <a:lnTo>
                      <a:pt x="2185949" y="95859"/>
                    </a:lnTo>
                    <a:lnTo>
                      <a:pt x="2185949" y="194310"/>
                    </a:lnTo>
                    <a:lnTo>
                      <a:pt x="2146440" y="194310"/>
                    </a:lnTo>
                    <a:lnTo>
                      <a:pt x="2146440" y="231229"/>
                    </a:lnTo>
                    <a:lnTo>
                      <a:pt x="2161337" y="215684"/>
                    </a:lnTo>
                    <a:cubicBezTo>
                      <a:pt x="2166950" y="222593"/>
                      <a:pt x="2183790" y="247205"/>
                      <a:pt x="2211857" y="289522"/>
                    </a:cubicBezTo>
                    <a:lnTo>
                      <a:pt x="2211857" y="149618"/>
                    </a:lnTo>
                    <a:lnTo>
                      <a:pt x="2548661" y="149618"/>
                    </a:lnTo>
                    <a:lnTo>
                      <a:pt x="2548661" y="352348"/>
                    </a:lnTo>
                    <a:lnTo>
                      <a:pt x="2428189" y="352348"/>
                    </a:lnTo>
                    <a:lnTo>
                      <a:pt x="2428189" y="382143"/>
                    </a:lnTo>
                    <a:lnTo>
                      <a:pt x="2572626" y="382143"/>
                    </a:lnTo>
                    <a:lnTo>
                      <a:pt x="2572626" y="461810"/>
                    </a:lnTo>
                    <a:lnTo>
                      <a:pt x="2434018" y="461810"/>
                    </a:lnTo>
                    <a:cubicBezTo>
                      <a:pt x="2447836" y="476491"/>
                      <a:pt x="2466403" y="487826"/>
                      <a:pt x="2489721" y="495814"/>
                    </a:cubicBezTo>
                    <a:cubicBezTo>
                      <a:pt x="2513038" y="503802"/>
                      <a:pt x="2546718" y="511251"/>
                      <a:pt x="2590762" y="518160"/>
                    </a:cubicBezTo>
                    <a:lnTo>
                      <a:pt x="2558377" y="602361"/>
                    </a:lnTo>
                    <a:cubicBezTo>
                      <a:pt x="2516924" y="594156"/>
                      <a:pt x="2482164" y="584441"/>
                      <a:pt x="2454097" y="573214"/>
                    </a:cubicBezTo>
                    <a:cubicBezTo>
                      <a:pt x="2426030" y="561987"/>
                      <a:pt x="2402281" y="547306"/>
                      <a:pt x="2382850" y="529171"/>
                    </a:cubicBezTo>
                    <a:cubicBezTo>
                      <a:pt x="2366442" y="545147"/>
                      <a:pt x="2343988" y="558965"/>
                      <a:pt x="2315489" y="570623"/>
                    </a:cubicBezTo>
                    <a:cubicBezTo>
                      <a:pt x="2286990" y="582282"/>
                      <a:pt x="2249640" y="593293"/>
                      <a:pt x="2203437" y="603656"/>
                    </a:cubicBezTo>
                    <a:lnTo>
                      <a:pt x="2165870" y="517512"/>
                    </a:lnTo>
                    <a:cubicBezTo>
                      <a:pt x="2212505" y="510603"/>
                      <a:pt x="2247157" y="503155"/>
                      <a:pt x="2269826" y="495166"/>
                    </a:cubicBezTo>
                    <a:cubicBezTo>
                      <a:pt x="2292496" y="487178"/>
                      <a:pt x="2308365" y="476059"/>
                      <a:pt x="2317432" y="461810"/>
                    </a:cubicBezTo>
                    <a:lnTo>
                      <a:pt x="2191778" y="461810"/>
                    </a:lnTo>
                    <a:lnTo>
                      <a:pt x="2191778" y="382143"/>
                    </a:lnTo>
                    <a:lnTo>
                      <a:pt x="2332329" y="382143"/>
                    </a:lnTo>
                    <a:lnTo>
                      <a:pt x="2332329" y="352348"/>
                    </a:lnTo>
                    <a:lnTo>
                      <a:pt x="2211857" y="352348"/>
                    </a:lnTo>
                    <a:lnTo>
                      <a:pt x="2211857" y="329679"/>
                    </a:lnTo>
                    <a:lnTo>
                      <a:pt x="2171052" y="375666"/>
                    </a:lnTo>
                    <a:lnTo>
                      <a:pt x="2146440" y="332270"/>
                    </a:lnTo>
                    <a:lnTo>
                      <a:pt x="2146440" y="599770"/>
                    </a:lnTo>
                    <a:lnTo>
                      <a:pt x="2051228" y="599770"/>
                    </a:lnTo>
                    <a:lnTo>
                      <a:pt x="2051228" y="373075"/>
                    </a:lnTo>
                    <a:cubicBezTo>
                      <a:pt x="2041296" y="393369"/>
                      <a:pt x="2030717" y="413340"/>
                      <a:pt x="2019490" y="432987"/>
                    </a:cubicBezTo>
                    <a:cubicBezTo>
                      <a:pt x="2008264" y="452634"/>
                      <a:pt x="1999412" y="467207"/>
                      <a:pt x="1992935" y="476707"/>
                    </a:cubicBezTo>
                    <a:lnTo>
                      <a:pt x="1976742" y="331622"/>
                    </a:lnTo>
                    <a:cubicBezTo>
                      <a:pt x="1995310" y="300964"/>
                      <a:pt x="2010531" y="274517"/>
                      <a:pt x="2022405" y="252279"/>
                    </a:cubicBezTo>
                    <a:cubicBezTo>
                      <a:pt x="2034280" y="230041"/>
                      <a:pt x="2042592" y="210718"/>
                      <a:pt x="2047342" y="194310"/>
                    </a:cubicBezTo>
                    <a:lnTo>
                      <a:pt x="2000707" y="194310"/>
                    </a:lnTo>
                    <a:lnTo>
                      <a:pt x="2000707" y="95859"/>
                    </a:lnTo>
                    <a:lnTo>
                      <a:pt x="2051228" y="95859"/>
                    </a:lnTo>
                    <a:close/>
                  </a:path>
                </a:pathLst>
              </a:custGeom>
              <a:grp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ltLang="zh-CN" sz="5100" dirty="0">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sp>
            <p:nvSpPr>
              <p:cNvPr id="11" name="TextBox 35">
                <a:extLst>
                  <a:ext uri="{FF2B5EF4-FFF2-40B4-BE49-F238E27FC236}">
                    <a16:creationId xmlns:a16="http://schemas.microsoft.com/office/drawing/2014/main" id="{10DFFCFA-6135-FC04-5F02-DBCBEA3D3184}"/>
                  </a:ext>
                </a:extLst>
              </p:cNvPr>
              <p:cNvSpPr txBox="1"/>
              <p:nvPr>
                <p:custDataLst>
                  <p:tags r:id="rId3"/>
                </p:custDataLst>
              </p:nvPr>
            </p:nvSpPr>
            <p:spPr>
              <a:xfrm>
                <a:off x="5767184" y="3833264"/>
                <a:ext cx="6806299" cy="595696"/>
              </a:xfrm>
              <a:custGeom>
                <a:avLst/>
                <a:gdLst/>
                <a:ahLst/>
                <a:cxnLst/>
                <a:rect l="l" t="t" r="r" b="b"/>
                <a:pathLst>
                  <a:path w="6806298" h="595694">
                    <a:moveTo>
                      <a:pt x="5439423" y="342805"/>
                    </a:moveTo>
                    <a:lnTo>
                      <a:pt x="5551818" y="342805"/>
                    </a:lnTo>
                    <a:lnTo>
                      <a:pt x="5551818" y="455200"/>
                    </a:lnTo>
                    <a:lnTo>
                      <a:pt x="5439423" y="455200"/>
                    </a:lnTo>
                    <a:close/>
                    <a:moveTo>
                      <a:pt x="1629423" y="342805"/>
                    </a:moveTo>
                    <a:lnTo>
                      <a:pt x="1741818" y="342805"/>
                    </a:lnTo>
                    <a:lnTo>
                      <a:pt x="1741818" y="455200"/>
                    </a:lnTo>
                    <a:lnTo>
                      <a:pt x="1629423" y="455200"/>
                    </a:lnTo>
                    <a:close/>
                    <a:moveTo>
                      <a:pt x="4893050" y="328755"/>
                    </a:moveTo>
                    <a:cubicBezTo>
                      <a:pt x="4870196" y="328755"/>
                      <a:pt x="4853056" y="331003"/>
                      <a:pt x="4841629" y="335499"/>
                    </a:cubicBezTo>
                    <a:cubicBezTo>
                      <a:pt x="4830202" y="339995"/>
                      <a:pt x="4824489" y="347675"/>
                      <a:pt x="4824489" y="358540"/>
                    </a:cubicBezTo>
                    <a:cubicBezTo>
                      <a:pt x="4824489" y="364909"/>
                      <a:pt x="4827393" y="370248"/>
                      <a:pt x="4833199" y="374556"/>
                    </a:cubicBezTo>
                    <a:cubicBezTo>
                      <a:pt x="4839007" y="378865"/>
                      <a:pt x="4846968" y="381019"/>
                      <a:pt x="4857083" y="381019"/>
                    </a:cubicBezTo>
                    <a:cubicBezTo>
                      <a:pt x="4873568" y="381019"/>
                      <a:pt x="4886868" y="377460"/>
                      <a:pt x="4896983" y="370342"/>
                    </a:cubicBezTo>
                    <a:cubicBezTo>
                      <a:pt x="4907099" y="363223"/>
                      <a:pt x="4912157" y="353670"/>
                      <a:pt x="4912157" y="341681"/>
                    </a:cubicBezTo>
                    <a:lnTo>
                      <a:pt x="4912157" y="328755"/>
                    </a:lnTo>
                    <a:close/>
                    <a:moveTo>
                      <a:pt x="4152881" y="202873"/>
                    </a:moveTo>
                    <a:cubicBezTo>
                      <a:pt x="4133774" y="202873"/>
                      <a:pt x="4118694" y="210179"/>
                      <a:pt x="4107642" y="224790"/>
                    </a:cubicBezTo>
                    <a:cubicBezTo>
                      <a:pt x="4096590" y="239401"/>
                      <a:pt x="4091064" y="259445"/>
                      <a:pt x="4091064" y="284921"/>
                    </a:cubicBezTo>
                    <a:cubicBezTo>
                      <a:pt x="4091064" y="310397"/>
                      <a:pt x="4096590" y="330535"/>
                      <a:pt x="4107642" y="345334"/>
                    </a:cubicBezTo>
                    <a:cubicBezTo>
                      <a:pt x="4118694" y="360132"/>
                      <a:pt x="4133774" y="367532"/>
                      <a:pt x="4152881" y="367532"/>
                    </a:cubicBezTo>
                    <a:cubicBezTo>
                      <a:pt x="4171988" y="367532"/>
                      <a:pt x="4187068" y="360132"/>
                      <a:pt x="4198120" y="345334"/>
                    </a:cubicBezTo>
                    <a:cubicBezTo>
                      <a:pt x="4209172" y="330535"/>
                      <a:pt x="4214698" y="310397"/>
                      <a:pt x="4214698" y="284921"/>
                    </a:cubicBezTo>
                    <a:cubicBezTo>
                      <a:pt x="4214698" y="259445"/>
                      <a:pt x="4209172" y="239401"/>
                      <a:pt x="4198120" y="224790"/>
                    </a:cubicBezTo>
                    <a:cubicBezTo>
                      <a:pt x="4187068" y="210179"/>
                      <a:pt x="4171988" y="202873"/>
                      <a:pt x="4152881" y="202873"/>
                    </a:cubicBezTo>
                    <a:close/>
                    <a:moveTo>
                      <a:pt x="6115031" y="202873"/>
                    </a:moveTo>
                    <a:cubicBezTo>
                      <a:pt x="6095924" y="202873"/>
                      <a:pt x="6080844" y="210179"/>
                      <a:pt x="6069792" y="224790"/>
                    </a:cubicBezTo>
                    <a:cubicBezTo>
                      <a:pt x="6058740" y="239401"/>
                      <a:pt x="6053214" y="259445"/>
                      <a:pt x="6053214" y="284921"/>
                    </a:cubicBezTo>
                    <a:cubicBezTo>
                      <a:pt x="6053214" y="310397"/>
                      <a:pt x="6058740" y="330535"/>
                      <a:pt x="6069792" y="345334"/>
                    </a:cubicBezTo>
                    <a:cubicBezTo>
                      <a:pt x="6080844" y="360132"/>
                      <a:pt x="6095924" y="367532"/>
                      <a:pt x="6115031" y="367532"/>
                    </a:cubicBezTo>
                    <a:cubicBezTo>
                      <a:pt x="6134139" y="367532"/>
                      <a:pt x="6149218" y="360132"/>
                      <a:pt x="6160270" y="345334"/>
                    </a:cubicBezTo>
                    <a:cubicBezTo>
                      <a:pt x="6171322" y="330535"/>
                      <a:pt x="6176848" y="310397"/>
                      <a:pt x="6176848" y="284921"/>
                    </a:cubicBezTo>
                    <a:cubicBezTo>
                      <a:pt x="6176848" y="259445"/>
                      <a:pt x="6171322" y="239401"/>
                      <a:pt x="6160270" y="224790"/>
                    </a:cubicBezTo>
                    <a:cubicBezTo>
                      <a:pt x="6149218" y="210179"/>
                      <a:pt x="6134139" y="202873"/>
                      <a:pt x="6115031" y="202873"/>
                    </a:cubicBezTo>
                    <a:close/>
                    <a:moveTo>
                      <a:pt x="4524947" y="201749"/>
                    </a:moveTo>
                    <a:cubicBezTo>
                      <a:pt x="4505465" y="201749"/>
                      <a:pt x="4490104" y="209242"/>
                      <a:pt x="4478865" y="224228"/>
                    </a:cubicBezTo>
                    <a:cubicBezTo>
                      <a:pt x="4467625" y="239214"/>
                      <a:pt x="4462006" y="259632"/>
                      <a:pt x="4462006" y="285483"/>
                    </a:cubicBezTo>
                    <a:cubicBezTo>
                      <a:pt x="4462006" y="310959"/>
                      <a:pt x="4467438" y="331191"/>
                      <a:pt x="4478303" y="346177"/>
                    </a:cubicBezTo>
                    <a:cubicBezTo>
                      <a:pt x="4489168" y="361163"/>
                      <a:pt x="4503966" y="368656"/>
                      <a:pt x="4522699" y="368656"/>
                    </a:cubicBezTo>
                    <a:cubicBezTo>
                      <a:pt x="4542181" y="368656"/>
                      <a:pt x="4557541" y="361163"/>
                      <a:pt x="4568781" y="346177"/>
                    </a:cubicBezTo>
                    <a:cubicBezTo>
                      <a:pt x="4580020" y="331191"/>
                      <a:pt x="4585640" y="310959"/>
                      <a:pt x="4585640" y="285483"/>
                    </a:cubicBezTo>
                    <a:cubicBezTo>
                      <a:pt x="4585640" y="259632"/>
                      <a:pt x="4580207" y="239214"/>
                      <a:pt x="4569343" y="224228"/>
                    </a:cubicBezTo>
                    <a:cubicBezTo>
                      <a:pt x="4558478" y="209242"/>
                      <a:pt x="4543679" y="201749"/>
                      <a:pt x="4524947" y="201749"/>
                    </a:cubicBezTo>
                    <a:close/>
                    <a:moveTo>
                      <a:pt x="2991422" y="201749"/>
                    </a:moveTo>
                    <a:cubicBezTo>
                      <a:pt x="2971940" y="201749"/>
                      <a:pt x="2956579" y="209242"/>
                      <a:pt x="2945340" y="224228"/>
                    </a:cubicBezTo>
                    <a:cubicBezTo>
                      <a:pt x="2934100" y="239214"/>
                      <a:pt x="2928481" y="259632"/>
                      <a:pt x="2928481" y="285483"/>
                    </a:cubicBezTo>
                    <a:cubicBezTo>
                      <a:pt x="2928481" y="310959"/>
                      <a:pt x="2933913" y="331191"/>
                      <a:pt x="2944778" y="346177"/>
                    </a:cubicBezTo>
                    <a:cubicBezTo>
                      <a:pt x="2955643" y="361163"/>
                      <a:pt x="2970441" y="368656"/>
                      <a:pt x="2989174" y="368656"/>
                    </a:cubicBezTo>
                    <a:cubicBezTo>
                      <a:pt x="3008655" y="368656"/>
                      <a:pt x="3024016" y="361163"/>
                      <a:pt x="3035256" y="346177"/>
                    </a:cubicBezTo>
                    <a:cubicBezTo>
                      <a:pt x="3046495" y="331191"/>
                      <a:pt x="3052115" y="310959"/>
                      <a:pt x="3052115" y="285483"/>
                    </a:cubicBezTo>
                    <a:cubicBezTo>
                      <a:pt x="3052115" y="259632"/>
                      <a:pt x="3046682" y="239214"/>
                      <a:pt x="3035818" y="224228"/>
                    </a:cubicBezTo>
                    <a:cubicBezTo>
                      <a:pt x="3024953" y="209242"/>
                      <a:pt x="3010154" y="201749"/>
                      <a:pt x="2991422" y="201749"/>
                    </a:cubicBezTo>
                    <a:close/>
                    <a:moveTo>
                      <a:pt x="2619947" y="201749"/>
                    </a:moveTo>
                    <a:cubicBezTo>
                      <a:pt x="2600465" y="201749"/>
                      <a:pt x="2585104" y="209242"/>
                      <a:pt x="2573865" y="224228"/>
                    </a:cubicBezTo>
                    <a:cubicBezTo>
                      <a:pt x="2562625" y="239214"/>
                      <a:pt x="2557006" y="259632"/>
                      <a:pt x="2557006" y="285483"/>
                    </a:cubicBezTo>
                    <a:cubicBezTo>
                      <a:pt x="2557006" y="310959"/>
                      <a:pt x="2562438" y="331191"/>
                      <a:pt x="2573303" y="346177"/>
                    </a:cubicBezTo>
                    <a:cubicBezTo>
                      <a:pt x="2584168" y="361163"/>
                      <a:pt x="2598966" y="368656"/>
                      <a:pt x="2617699" y="368656"/>
                    </a:cubicBezTo>
                    <a:cubicBezTo>
                      <a:pt x="2637181" y="368656"/>
                      <a:pt x="2652541" y="361163"/>
                      <a:pt x="2663781" y="346177"/>
                    </a:cubicBezTo>
                    <a:cubicBezTo>
                      <a:pt x="2675020" y="331191"/>
                      <a:pt x="2680640" y="310959"/>
                      <a:pt x="2680640" y="285483"/>
                    </a:cubicBezTo>
                    <a:cubicBezTo>
                      <a:pt x="2680640" y="259632"/>
                      <a:pt x="2675207" y="239214"/>
                      <a:pt x="2664343" y="224228"/>
                    </a:cubicBezTo>
                    <a:cubicBezTo>
                      <a:pt x="2653478" y="209242"/>
                      <a:pt x="2638679" y="201749"/>
                      <a:pt x="2619947" y="201749"/>
                    </a:cubicBezTo>
                    <a:close/>
                    <a:moveTo>
                      <a:pt x="1066800" y="115205"/>
                    </a:moveTo>
                    <a:lnTo>
                      <a:pt x="1175261" y="115205"/>
                    </a:lnTo>
                    <a:lnTo>
                      <a:pt x="1225839" y="333251"/>
                    </a:lnTo>
                    <a:lnTo>
                      <a:pt x="1229211" y="333251"/>
                    </a:lnTo>
                    <a:lnTo>
                      <a:pt x="1280913" y="115205"/>
                    </a:lnTo>
                    <a:lnTo>
                      <a:pt x="1384316" y="115205"/>
                    </a:lnTo>
                    <a:lnTo>
                      <a:pt x="1436580" y="333251"/>
                    </a:lnTo>
                    <a:lnTo>
                      <a:pt x="1439952" y="333251"/>
                    </a:lnTo>
                    <a:lnTo>
                      <a:pt x="1489968" y="115205"/>
                    </a:lnTo>
                    <a:lnTo>
                      <a:pt x="1598429" y="115205"/>
                    </a:lnTo>
                    <a:lnTo>
                      <a:pt x="1493339" y="455200"/>
                    </a:lnTo>
                    <a:lnTo>
                      <a:pt x="1389936" y="455200"/>
                    </a:lnTo>
                    <a:lnTo>
                      <a:pt x="1334301" y="241087"/>
                    </a:lnTo>
                    <a:lnTo>
                      <a:pt x="1330929" y="241087"/>
                    </a:lnTo>
                    <a:lnTo>
                      <a:pt x="1275293" y="455200"/>
                    </a:lnTo>
                    <a:lnTo>
                      <a:pt x="1171889" y="455200"/>
                    </a:lnTo>
                    <a:close/>
                    <a:moveTo>
                      <a:pt x="533400" y="115205"/>
                    </a:moveTo>
                    <a:lnTo>
                      <a:pt x="641861" y="115205"/>
                    </a:lnTo>
                    <a:lnTo>
                      <a:pt x="692439" y="333251"/>
                    </a:lnTo>
                    <a:lnTo>
                      <a:pt x="695811" y="333251"/>
                    </a:lnTo>
                    <a:lnTo>
                      <a:pt x="747513" y="115205"/>
                    </a:lnTo>
                    <a:lnTo>
                      <a:pt x="850916" y="115205"/>
                    </a:lnTo>
                    <a:lnTo>
                      <a:pt x="903180" y="333251"/>
                    </a:lnTo>
                    <a:lnTo>
                      <a:pt x="906552" y="333251"/>
                    </a:lnTo>
                    <a:lnTo>
                      <a:pt x="956567" y="115205"/>
                    </a:lnTo>
                    <a:lnTo>
                      <a:pt x="1065029" y="115205"/>
                    </a:lnTo>
                    <a:lnTo>
                      <a:pt x="959939" y="455200"/>
                    </a:lnTo>
                    <a:lnTo>
                      <a:pt x="856536" y="455200"/>
                    </a:lnTo>
                    <a:lnTo>
                      <a:pt x="800900" y="241087"/>
                    </a:lnTo>
                    <a:lnTo>
                      <a:pt x="797529" y="241087"/>
                    </a:lnTo>
                    <a:lnTo>
                      <a:pt x="741893" y="455200"/>
                    </a:lnTo>
                    <a:lnTo>
                      <a:pt x="638489" y="455200"/>
                    </a:lnTo>
                    <a:close/>
                    <a:moveTo>
                      <a:pt x="0" y="115205"/>
                    </a:moveTo>
                    <a:lnTo>
                      <a:pt x="108462" y="115205"/>
                    </a:lnTo>
                    <a:lnTo>
                      <a:pt x="159039" y="333251"/>
                    </a:lnTo>
                    <a:lnTo>
                      <a:pt x="162411" y="333251"/>
                    </a:lnTo>
                    <a:lnTo>
                      <a:pt x="214113" y="115205"/>
                    </a:lnTo>
                    <a:lnTo>
                      <a:pt x="317516" y="115205"/>
                    </a:lnTo>
                    <a:lnTo>
                      <a:pt x="369780" y="333251"/>
                    </a:lnTo>
                    <a:lnTo>
                      <a:pt x="373152" y="333251"/>
                    </a:lnTo>
                    <a:lnTo>
                      <a:pt x="423168" y="115205"/>
                    </a:lnTo>
                    <a:lnTo>
                      <a:pt x="531629" y="115205"/>
                    </a:lnTo>
                    <a:lnTo>
                      <a:pt x="426539" y="455200"/>
                    </a:lnTo>
                    <a:lnTo>
                      <a:pt x="323136" y="455200"/>
                    </a:lnTo>
                    <a:lnTo>
                      <a:pt x="267500" y="241087"/>
                    </a:lnTo>
                    <a:lnTo>
                      <a:pt x="264129" y="241087"/>
                    </a:lnTo>
                    <a:lnTo>
                      <a:pt x="208493" y="455200"/>
                    </a:lnTo>
                    <a:lnTo>
                      <a:pt x="105090" y="455200"/>
                    </a:lnTo>
                    <a:close/>
                    <a:moveTo>
                      <a:pt x="6521377" y="107337"/>
                    </a:moveTo>
                    <a:cubicBezTo>
                      <a:pt x="6540110" y="107337"/>
                      <a:pt x="6556313" y="111646"/>
                      <a:pt x="6569988" y="120263"/>
                    </a:cubicBezTo>
                    <a:cubicBezTo>
                      <a:pt x="6583662" y="128880"/>
                      <a:pt x="6593872" y="141430"/>
                      <a:pt x="6600616" y="157915"/>
                    </a:cubicBezTo>
                    <a:lnTo>
                      <a:pt x="6603988" y="157915"/>
                    </a:lnTo>
                    <a:cubicBezTo>
                      <a:pt x="6615976" y="141056"/>
                      <a:pt x="6630212" y="128411"/>
                      <a:pt x="6646697" y="119982"/>
                    </a:cubicBezTo>
                    <a:cubicBezTo>
                      <a:pt x="6663182" y="111552"/>
                      <a:pt x="6682852" y="107337"/>
                      <a:pt x="6705704" y="107337"/>
                    </a:cubicBezTo>
                    <a:cubicBezTo>
                      <a:pt x="6737176" y="107337"/>
                      <a:pt x="6761808" y="118108"/>
                      <a:pt x="6779604" y="139651"/>
                    </a:cubicBezTo>
                    <a:cubicBezTo>
                      <a:pt x="6797400" y="161193"/>
                      <a:pt x="6806298" y="191446"/>
                      <a:pt x="6806298" y="230410"/>
                    </a:cubicBezTo>
                    <a:lnTo>
                      <a:pt x="6806298" y="455200"/>
                    </a:lnTo>
                    <a:lnTo>
                      <a:pt x="6705143" y="455200"/>
                    </a:lnTo>
                    <a:lnTo>
                      <a:pt x="6705143" y="254013"/>
                    </a:lnTo>
                    <a:cubicBezTo>
                      <a:pt x="6705143" y="237153"/>
                      <a:pt x="6701677" y="224228"/>
                      <a:pt x="6694746" y="215236"/>
                    </a:cubicBezTo>
                    <a:cubicBezTo>
                      <a:pt x="6687815" y="206245"/>
                      <a:pt x="6677980" y="201749"/>
                      <a:pt x="6665242" y="201749"/>
                    </a:cubicBezTo>
                    <a:cubicBezTo>
                      <a:pt x="6649508" y="201749"/>
                      <a:pt x="6637425" y="206713"/>
                      <a:pt x="6628996" y="216641"/>
                    </a:cubicBezTo>
                    <a:cubicBezTo>
                      <a:pt x="6620566" y="226570"/>
                      <a:pt x="6616350" y="240900"/>
                      <a:pt x="6616350" y="259632"/>
                    </a:cubicBezTo>
                    <a:lnTo>
                      <a:pt x="6616350" y="455200"/>
                    </a:lnTo>
                    <a:lnTo>
                      <a:pt x="6515195" y="455200"/>
                    </a:lnTo>
                    <a:lnTo>
                      <a:pt x="6515195" y="254013"/>
                    </a:lnTo>
                    <a:cubicBezTo>
                      <a:pt x="6515195" y="237153"/>
                      <a:pt x="6511730" y="224228"/>
                      <a:pt x="6504799" y="215236"/>
                    </a:cubicBezTo>
                    <a:cubicBezTo>
                      <a:pt x="6497868" y="206245"/>
                      <a:pt x="6488033" y="201749"/>
                      <a:pt x="6475295" y="201749"/>
                    </a:cubicBezTo>
                    <a:cubicBezTo>
                      <a:pt x="6459560" y="201749"/>
                      <a:pt x="6447478" y="206713"/>
                      <a:pt x="6439048" y="216641"/>
                    </a:cubicBezTo>
                    <a:cubicBezTo>
                      <a:pt x="6430618" y="226570"/>
                      <a:pt x="6426403" y="240900"/>
                      <a:pt x="6426403" y="259632"/>
                    </a:cubicBezTo>
                    <a:lnTo>
                      <a:pt x="6426403" y="455200"/>
                    </a:lnTo>
                    <a:lnTo>
                      <a:pt x="6325248" y="455200"/>
                    </a:lnTo>
                    <a:lnTo>
                      <a:pt x="6325248" y="115205"/>
                    </a:lnTo>
                    <a:lnTo>
                      <a:pt x="6426403" y="115205"/>
                    </a:lnTo>
                    <a:lnTo>
                      <a:pt x="6426403" y="157915"/>
                    </a:lnTo>
                    <a:lnTo>
                      <a:pt x="6429775" y="157915"/>
                    </a:lnTo>
                    <a:cubicBezTo>
                      <a:pt x="6439516" y="141430"/>
                      <a:pt x="6452160" y="128880"/>
                      <a:pt x="6467708" y="120263"/>
                    </a:cubicBezTo>
                    <a:cubicBezTo>
                      <a:pt x="6483256" y="111646"/>
                      <a:pt x="6501146" y="107337"/>
                      <a:pt x="6521377" y="107337"/>
                    </a:cubicBezTo>
                    <a:close/>
                    <a:moveTo>
                      <a:pt x="6115031" y="107337"/>
                    </a:moveTo>
                    <a:cubicBezTo>
                      <a:pt x="6148750" y="107337"/>
                      <a:pt x="6178066" y="114549"/>
                      <a:pt x="6202980" y="128973"/>
                    </a:cubicBezTo>
                    <a:cubicBezTo>
                      <a:pt x="6227894" y="143397"/>
                      <a:pt x="6247001" y="164003"/>
                      <a:pt x="6260302" y="190791"/>
                    </a:cubicBezTo>
                    <a:cubicBezTo>
                      <a:pt x="6273602" y="217578"/>
                      <a:pt x="6280252" y="248955"/>
                      <a:pt x="6280252" y="284921"/>
                    </a:cubicBezTo>
                    <a:cubicBezTo>
                      <a:pt x="6280252" y="321262"/>
                      <a:pt x="6273602" y="352827"/>
                      <a:pt x="6260302" y="379614"/>
                    </a:cubicBezTo>
                    <a:cubicBezTo>
                      <a:pt x="6247001" y="406402"/>
                      <a:pt x="6227894" y="427007"/>
                      <a:pt x="6202980" y="441431"/>
                    </a:cubicBezTo>
                    <a:cubicBezTo>
                      <a:pt x="6178066" y="455855"/>
                      <a:pt x="6148750" y="463067"/>
                      <a:pt x="6115031" y="463067"/>
                    </a:cubicBezTo>
                    <a:cubicBezTo>
                      <a:pt x="6081313" y="463067"/>
                      <a:pt x="6051996" y="455855"/>
                      <a:pt x="6027082" y="441431"/>
                    </a:cubicBezTo>
                    <a:cubicBezTo>
                      <a:pt x="6002167" y="427007"/>
                      <a:pt x="5983061" y="406402"/>
                      <a:pt x="5969761" y="379614"/>
                    </a:cubicBezTo>
                    <a:cubicBezTo>
                      <a:pt x="5956460" y="352827"/>
                      <a:pt x="5949810" y="321262"/>
                      <a:pt x="5949810" y="284921"/>
                    </a:cubicBezTo>
                    <a:cubicBezTo>
                      <a:pt x="5949810" y="248955"/>
                      <a:pt x="5956460" y="217578"/>
                      <a:pt x="5969761" y="190791"/>
                    </a:cubicBezTo>
                    <a:cubicBezTo>
                      <a:pt x="5983061" y="164003"/>
                      <a:pt x="6002168" y="143397"/>
                      <a:pt x="6027082" y="128973"/>
                    </a:cubicBezTo>
                    <a:cubicBezTo>
                      <a:pt x="6051996" y="114549"/>
                      <a:pt x="6081313" y="107337"/>
                      <a:pt x="6115031" y="107337"/>
                    </a:cubicBezTo>
                    <a:close/>
                    <a:moveTo>
                      <a:pt x="5769912" y="107337"/>
                    </a:moveTo>
                    <a:cubicBezTo>
                      <a:pt x="5801757" y="107337"/>
                      <a:pt x="5830512" y="116797"/>
                      <a:pt x="5856175" y="135717"/>
                    </a:cubicBezTo>
                    <a:cubicBezTo>
                      <a:pt x="5881838" y="154637"/>
                      <a:pt x="5900477" y="180019"/>
                      <a:pt x="5912092" y="211865"/>
                    </a:cubicBezTo>
                    <a:lnTo>
                      <a:pt x="5817680" y="246145"/>
                    </a:lnTo>
                    <a:cubicBezTo>
                      <a:pt x="5813184" y="232283"/>
                      <a:pt x="5805972" y="221605"/>
                      <a:pt x="5796043" y="214112"/>
                    </a:cubicBezTo>
                    <a:cubicBezTo>
                      <a:pt x="5786116" y="206619"/>
                      <a:pt x="5775157" y="202873"/>
                      <a:pt x="5763168" y="202873"/>
                    </a:cubicBezTo>
                    <a:cubicBezTo>
                      <a:pt x="5744061" y="202873"/>
                      <a:pt x="5728888" y="210272"/>
                      <a:pt x="5717648" y="225071"/>
                    </a:cubicBezTo>
                    <a:cubicBezTo>
                      <a:pt x="5706409" y="239870"/>
                      <a:pt x="5700789" y="260007"/>
                      <a:pt x="5700789" y="285483"/>
                    </a:cubicBezTo>
                    <a:cubicBezTo>
                      <a:pt x="5700789" y="310585"/>
                      <a:pt x="5706409" y="330535"/>
                      <a:pt x="5717648" y="345334"/>
                    </a:cubicBezTo>
                    <a:cubicBezTo>
                      <a:pt x="5728888" y="360132"/>
                      <a:pt x="5744061" y="367532"/>
                      <a:pt x="5763168" y="367532"/>
                    </a:cubicBezTo>
                    <a:cubicBezTo>
                      <a:pt x="5775157" y="367532"/>
                      <a:pt x="5786116" y="363785"/>
                      <a:pt x="5796043" y="356292"/>
                    </a:cubicBezTo>
                    <a:cubicBezTo>
                      <a:pt x="5805972" y="348799"/>
                      <a:pt x="5813184" y="338122"/>
                      <a:pt x="5817680" y="324260"/>
                    </a:cubicBezTo>
                    <a:lnTo>
                      <a:pt x="5912092" y="358540"/>
                    </a:lnTo>
                    <a:cubicBezTo>
                      <a:pt x="5900477" y="390385"/>
                      <a:pt x="5881838" y="415768"/>
                      <a:pt x="5856175" y="434688"/>
                    </a:cubicBezTo>
                    <a:cubicBezTo>
                      <a:pt x="5830512" y="453607"/>
                      <a:pt x="5801757" y="463067"/>
                      <a:pt x="5769912" y="463067"/>
                    </a:cubicBezTo>
                    <a:cubicBezTo>
                      <a:pt x="5734695" y="463067"/>
                      <a:pt x="5704161" y="455855"/>
                      <a:pt x="5678310" y="441431"/>
                    </a:cubicBezTo>
                    <a:cubicBezTo>
                      <a:pt x="5652459" y="427007"/>
                      <a:pt x="5632509" y="406402"/>
                      <a:pt x="5618460" y="379614"/>
                    </a:cubicBezTo>
                    <a:cubicBezTo>
                      <a:pt x="5604410" y="352827"/>
                      <a:pt x="5597385" y="321450"/>
                      <a:pt x="5597385" y="285483"/>
                    </a:cubicBezTo>
                    <a:cubicBezTo>
                      <a:pt x="5597385" y="249142"/>
                      <a:pt x="5604410" y="217578"/>
                      <a:pt x="5618460" y="190791"/>
                    </a:cubicBezTo>
                    <a:cubicBezTo>
                      <a:pt x="5632509" y="164003"/>
                      <a:pt x="5652459" y="143397"/>
                      <a:pt x="5678310" y="128973"/>
                    </a:cubicBezTo>
                    <a:cubicBezTo>
                      <a:pt x="5704161" y="114549"/>
                      <a:pt x="5734695" y="107337"/>
                      <a:pt x="5769912" y="107337"/>
                    </a:cubicBezTo>
                    <a:close/>
                    <a:moveTo>
                      <a:pt x="5274726" y="107337"/>
                    </a:moveTo>
                    <a:cubicBezTo>
                      <a:pt x="5308444" y="107337"/>
                      <a:pt x="5334483" y="118202"/>
                      <a:pt x="5352840" y="139932"/>
                    </a:cubicBezTo>
                    <a:cubicBezTo>
                      <a:pt x="5371198" y="161661"/>
                      <a:pt x="5380377" y="192570"/>
                      <a:pt x="5380377" y="232658"/>
                    </a:cubicBezTo>
                    <a:lnTo>
                      <a:pt x="5380377" y="455200"/>
                    </a:lnTo>
                    <a:lnTo>
                      <a:pt x="5279222" y="455200"/>
                    </a:lnTo>
                    <a:lnTo>
                      <a:pt x="5279222" y="256261"/>
                    </a:lnTo>
                    <a:cubicBezTo>
                      <a:pt x="5279222" y="239776"/>
                      <a:pt x="5275194" y="226851"/>
                      <a:pt x="5267139" y="217484"/>
                    </a:cubicBezTo>
                    <a:cubicBezTo>
                      <a:pt x="5259084" y="208118"/>
                      <a:pt x="5247939" y="203435"/>
                      <a:pt x="5233702" y="203435"/>
                    </a:cubicBezTo>
                    <a:cubicBezTo>
                      <a:pt x="5216843" y="203435"/>
                      <a:pt x="5203449" y="208680"/>
                      <a:pt x="5193520" y="219170"/>
                    </a:cubicBezTo>
                    <a:cubicBezTo>
                      <a:pt x="5183592" y="229660"/>
                      <a:pt x="5178628" y="244084"/>
                      <a:pt x="5178628" y="262442"/>
                    </a:cubicBezTo>
                    <a:lnTo>
                      <a:pt x="5178628" y="455200"/>
                    </a:lnTo>
                    <a:lnTo>
                      <a:pt x="5077473" y="455200"/>
                    </a:lnTo>
                    <a:lnTo>
                      <a:pt x="5077473" y="115205"/>
                    </a:lnTo>
                    <a:lnTo>
                      <a:pt x="5178628" y="115205"/>
                    </a:lnTo>
                    <a:lnTo>
                      <a:pt x="5178628" y="159039"/>
                    </a:lnTo>
                    <a:lnTo>
                      <a:pt x="5181438" y="159039"/>
                    </a:lnTo>
                    <a:cubicBezTo>
                      <a:pt x="5191179" y="142554"/>
                      <a:pt x="5203917" y="129816"/>
                      <a:pt x="5219652" y="120825"/>
                    </a:cubicBezTo>
                    <a:cubicBezTo>
                      <a:pt x="5235388" y="111833"/>
                      <a:pt x="5253746" y="107337"/>
                      <a:pt x="5274726" y="107337"/>
                    </a:cubicBezTo>
                    <a:close/>
                    <a:moveTo>
                      <a:pt x="4875067" y="107337"/>
                    </a:moveTo>
                    <a:cubicBezTo>
                      <a:pt x="4902416" y="107337"/>
                      <a:pt x="4926487" y="112770"/>
                      <a:pt x="4947280" y="123634"/>
                    </a:cubicBezTo>
                    <a:cubicBezTo>
                      <a:pt x="4968073" y="134499"/>
                      <a:pt x="4984277" y="149766"/>
                      <a:pt x="4995891" y="169435"/>
                    </a:cubicBezTo>
                    <a:cubicBezTo>
                      <a:pt x="5007505" y="189105"/>
                      <a:pt x="5013312" y="211677"/>
                      <a:pt x="5013312" y="237153"/>
                    </a:cubicBezTo>
                    <a:lnTo>
                      <a:pt x="5013312" y="455200"/>
                    </a:lnTo>
                    <a:lnTo>
                      <a:pt x="4912157" y="455200"/>
                    </a:lnTo>
                    <a:lnTo>
                      <a:pt x="4912157" y="417547"/>
                    </a:lnTo>
                    <a:lnTo>
                      <a:pt x="4908785" y="417547"/>
                    </a:lnTo>
                    <a:cubicBezTo>
                      <a:pt x="4902041" y="432533"/>
                      <a:pt x="4891364" y="443867"/>
                      <a:pt x="4876752" y="451547"/>
                    </a:cubicBezTo>
                    <a:cubicBezTo>
                      <a:pt x="4862141" y="459227"/>
                      <a:pt x="4844720" y="463067"/>
                      <a:pt x="4824489" y="463067"/>
                    </a:cubicBezTo>
                    <a:cubicBezTo>
                      <a:pt x="4794891" y="463067"/>
                      <a:pt x="4770258" y="454450"/>
                      <a:pt x="4750589" y="437217"/>
                    </a:cubicBezTo>
                    <a:cubicBezTo>
                      <a:pt x="4730920" y="419983"/>
                      <a:pt x="4721086" y="396005"/>
                      <a:pt x="4721086" y="365284"/>
                    </a:cubicBezTo>
                    <a:cubicBezTo>
                      <a:pt x="4721086" y="342055"/>
                      <a:pt x="4727736" y="321450"/>
                      <a:pt x="4741035" y="303466"/>
                    </a:cubicBezTo>
                    <a:cubicBezTo>
                      <a:pt x="4754336" y="285483"/>
                      <a:pt x="4773256" y="271528"/>
                      <a:pt x="4797795" y="261599"/>
                    </a:cubicBezTo>
                    <a:cubicBezTo>
                      <a:pt x="4822334" y="251671"/>
                      <a:pt x="4850715" y="246707"/>
                      <a:pt x="4882934" y="246707"/>
                    </a:cubicBezTo>
                    <a:lnTo>
                      <a:pt x="4912157" y="246707"/>
                    </a:lnTo>
                    <a:lnTo>
                      <a:pt x="4912157" y="240525"/>
                    </a:lnTo>
                    <a:cubicBezTo>
                      <a:pt x="4912157" y="224415"/>
                      <a:pt x="4907755" y="212146"/>
                      <a:pt x="4898951" y="203716"/>
                    </a:cubicBezTo>
                    <a:cubicBezTo>
                      <a:pt x="4890146" y="195286"/>
                      <a:pt x="4877689" y="191071"/>
                      <a:pt x="4861579" y="191071"/>
                    </a:cubicBezTo>
                    <a:cubicBezTo>
                      <a:pt x="4838351" y="191071"/>
                      <a:pt x="4817371" y="202686"/>
                      <a:pt x="4798638" y="225914"/>
                    </a:cubicBezTo>
                    <a:lnTo>
                      <a:pt x="4732887" y="177022"/>
                    </a:lnTo>
                    <a:cubicBezTo>
                      <a:pt x="4770352" y="130565"/>
                      <a:pt x="4817745" y="107337"/>
                      <a:pt x="4875067" y="107337"/>
                    </a:cubicBezTo>
                    <a:close/>
                    <a:moveTo>
                      <a:pt x="4152881" y="107337"/>
                    </a:moveTo>
                    <a:cubicBezTo>
                      <a:pt x="4186600" y="107337"/>
                      <a:pt x="4215916" y="114549"/>
                      <a:pt x="4240830" y="128973"/>
                    </a:cubicBezTo>
                    <a:cubicBezTo>
                      <a:pt x="4265744" y="143397"/>
                      <a:pt x="4284851" y="164003"/>
                      <a:pt x="4298152" y="190791"/>
                    </a:cubicBezTo>
                    <a:cubicBezTo>
                      <a:pt x="4311452" y="217578"/>
                      <a:pt x="4318102" y="248955"/>
                      <a:pt x="4318102" y="284921"/>
                    </a:cubicBezTo>
                    <a:cubicBezTo>
                      <a:pt x="4318102" y="321262"/>
                      <a:pt x="4311452" y="352827"/>
                      <a:pt x="4298152" y="379614"/>
                    </a:cubicBezTo>
                    <a:cubicBezTo>
                      <a:pt x="4284851" y="406402"/>
                      <a:pt x="4265744" y="427007"/>
                      <a:pt x="4240830" y="441431"/>
                    </a:cubicBezTo>
                    <a:cubicBezTo>
                      <a:pt x="4215916" y="455855"/>
                      <a:pt x="4186600" y="463067"/>
                      <a:pt x="4152881" y="463067"/>
                    </a:cubicBezTo>
                    <a:cubicBezTo>
                      <a:pt x="4119163" y="463067"/>
                      <a:pt x="4089846" y="455855"/>
                      <a:pt x="4064932" y="441431"/>
                    </a:cubicBezTo>
                    <a:cubicBezTo>
                      <a:pt x="4040018" y="427007"/>
                      <a:pt x="4020910" y="406402"/>
                      <a:pt x="4007610" y="379614"/>
                    </a:cubicBezTo>
                    <a:cubicBezTo>
                      <a:pt x="3994310" y="352827"/>
                      <a:pt x="3987660" y="321262"/>
                      <a:pt x="3987660" y="284921"/>
                    </a:cubicBezTo>
                    <a:cubicBezTo>
                      <a:pt x="3987660" y="248955"/>
                      <a:pt x="3994310" y="217578"/>
                      <a:pt x="4007610" y="190791"/>
                    </a:cubicBezTo>
                    <a:cubicBezTo>
                      <a:pt x="4020910" y="164003"/>
                      <a:pt x="4040018" y="143397"/>
                      <a:pt x="4064932" y="128973"/>
                    </a:cubicBezTo>
                    <a:cubicBezTo>
                      <a:pt x="4089846" y="114549"/>
                      <a:pt x="4119163" y="107337"/>
                      <a:pt x="4152881" y="107337"/>
                    </a:cubicBezTo>
                    <a:close/>
                    <a:moveTo>
                      <a:pt x="3654352" y="107337"/>
                    </a:moveTo>
                    <a:cubicBezTo>
                      <a:pt x="3673085" y="107337"/>
                      <a:pt x="3689288" y="111646"/>
                      <a:pt x="3702963" y="120263"/>
                    </a:cubicBezTo>
                    <a:cubicBezTo>
                      <a:pt x="3716637" y="128880"/>
                      <a:pt x="3726847" y="141430"/>
                      <a:pt x="3733590" y="157915"/>
                    </a:cubicBezTo>
                    <a:lnTo>
                      <a:pt x="3736962" y="157915"/>
                    </a:lnTo>
                    <a:cubicBezTo>
                      <a:pt x="3748951" y="141056"/>
                      <a:pt x="3763188" y="128411"/>
                      <a:pt x="3779673" y="119982"/>
                    </a:cubicBezTo>
                    <a:cubicBezTo>
                      <a:pt x="3796157" y="111552"/>
                      <a:pt x="3815826" y="107337"/>
                      <a:pt x="3838680" y="107337"/>
                    </a:cubicBezTo>
                    <a:cubicBezTo>
                      <a:pt x="3870150" y="107337"/>
                      <a:pt x="3894783" y="118108"/>
                      <a:pt x="3912580" y="139651"/>
                    </a:cubicBezTo>
                    <a:cubicBezTo>
                      <a:pt x="3930376" y="161193"/>
                      <a:pt x="3939273" y="191446"/>
                      <a:pt x="3939273" y="230410"/>
                    </a:cubicBezTo>
                    <a:lnTo>
                      <a:pt x="3939273" y="455200"/>
                    </a:lnTo>
                    <a:lnTo>
                      <a:pt x="3838118" y="455200"/>
                    </a:lnTo>
                    <a:lnTo>
                      <a:pt x="3838118" y="254013"/>
                    </a:lnTo>
                    <a:cubicBezTo>
                      <a:pt x="3838118" y="237153"/>
                      <a:pt x="3834652" y="224228"/>
                      <a:pt x="3827721" y="215236"/>
                    </a:cubicBezTo>
                    <a:cubicBezTo>
                      <a:pt x="3820790" y="206245"/>
                      <a:pt x="3810955" y="201749"/>
                      <a:pt x="3798218" y="201749"/>
                    </a:cubicBezTo>
                    <a:cubicBezTo>
                      <a:pt x="3782482" y="201749"/>
                      <a:pt x="3770400" y="206713"/>
                      <a:pt x="3761970" y="216641"/>
                    </a:cubicBezTo>
                    <a:cubicBezTo>
                      <a:pt x="3753541" y="226570"/>
                      <a:pt x="3749326" y="240900"/>
                      <a:pt x="3749326" y="259632"/>
                    </a:cubicBezTo>
                    <a:lnTo>
                      <a:pt x="3749326" y="455200"/>
                    </a:lnTo>
                    <a:lnTo>
                      <a:pt x="3648170" y="455200"/>
                    </a:lnTo>
                    <a:lnTo>
                      <a:pt x="3648170" y="254013"/>
                    </a:lnTo>
                    <a:cubicBezTo>
                      <a:pt x="3648170" y="237153"/>
                      <a:pt x="3644705" y="224228"/>
                      <a:pt x="3637774" y="215236"/>
                    </a:cubicBezTo>
                    <a:cubicBezTo>
                      <a:pt x="3630843" y="206245"/>
                      <a:pt x="3621008" y="201749"/>
                      <a:pt x="3608270" y="201749"/>
                    </a:cubicBezTo>
                    <a:cubicBezTo>
                      <a:pt x="3592535" y="201749"/>
                      <a:pt x="3580452" y="206713"/>
                      <a:pt x="3572023" y="216641"/>
                    </a:cubicBezTo>
                    <a:cubicBezTo>
                      <a:pt x="3563593" y="226570"/>
                      <a:pt x="3559378" y="240900"/>
                      <a:pt x="3559378" y="259632"/>
                    </a:cubicBezTo>
                    <a:lnTo>
                      <a:pt x="3559378" y="455200"/>
                    </a:lnTo>
                    <a:lnTo>
                      <a:pt x="3458223" y="455200"/>
                    </a:lnTo>
                    <a:lnTo>
                      <a:pt x="3458223" y="115205"/>
                    </a:lnTo>
                    <a:lnTo>
                      <a:pt x="3559378" y="115205"/>
                    </a:lnTo>
                    <a:lnTo>
                      <a:pt x="3559378" y="157915"/>
                    </a:lnTo>
                    <a:lnTo>
                      <a:pt x="3562750" y="157915"/>
                    </a:lnTo>
                    <a:cubicBezTo>
                      <a:pt x="3572491" y="141430"/>
                      <a:pt x="3585135" y="128880"/>
                      <a:pt x="3600683" y="120263"/>
                    </a:cubicBezTo>
                    <a:cubicBezTo>
                      <a:pt x="3616231" y="111646"/>
                      <a:pt x="3634121" y="107337"/>
                      <a:pt x="3654352" y="107337"/>
                    </a:cubicBezTo>
                    <a:close/>
                    <a:moveTo>
                      <a:pt x="3022330" y="107337"/>
                    </a:moveTo>
                    <a:cubicBezTo>
                      <a:pt x="3049305" y="107337"/>
                      <a:pt x="3072814" y="114456"/>
                      <a:pt x="3092858" y="128692"/>
                    </a:cubicBezTo>
                    <a:cubicBezTo>
                      <a:pt x="3112902" y="142929"/>
                      <a:pt x="3128356" y="163160"/>
                      <a:pt x="3139221" y="189386"/>
                    </a:cubicBezTo>
                    <a:cubicBezTo>
                      <a:pt x="3150086" y="215611"/>
                      <a:pt x="3155518" y="246520"/>
                      <a:pt x="3155518" y="282111"/>
                    </a:cubicBezTo>
                    <a:cubicBezTo>
                      <a:pt x="3155518" y="318827"/>
                      <a:pt x="3150086" y="350860"/>
                      <a:pt x="3139221" y="378209"/>
                    </a:cubicBezTo>
                    <a:cubicBezTo>
                      <a:pt x="3128356" y="405559"/>
                      <a:pt x="3112808" y="426539"/>
                      <a:pt x="3092577" y="441150"/>
                    </a:cubicBezTo>
                    <a:cubicBezTo>
                      <a:pt x="3072346" y="455762"/>
                      <a:pt x="3048556" y="463067"/>
                      <a:pt x="3021206" y="463067"/>
                    </a:cubicBezTo>
                    <a:cubicBezTo>
                      <a:pt x="3003597" y="463067"/>
                      <a:pt x="2987207" y="458946"/>
                      <a:pt x="2972033" y="450704"/>
                    </a:cubicBezTo>
                    <a:cubicBezTo>
                      <a:pt x="2956860" y="442462"/>
                      <a:pt x="2944216" y="430847"/>
                      <a:pt x="2934100" y="415861"/>
                    </a:cubicBezTo>
                    <a:lnTo>
                      <a:pt x="2930728" y="415861"/>
                    </a:lnTo>
                    <a:lnTo>
                      <a:pt x="2930728" y="595694"/>
                    </a:lnTo>
                    <a:lnTo>
                      <a:pt x="2829573" y="595694"/>
                    </a:lnTo>
                    <a:lnTo>
                      <a:pt x="2829573" y="115205"/>
                    </a:lnTo>
                    <a:lnTo>
                      <a:pt x="2930728" y="115205"/>
                    </a:lnTo>
                    <a:lnTo>
                      <a:pt x="2930728" y="154543"/>
                    </a:lnTo>
                    <a:lnTo>
                      <a:pt x="2934100" y="154543"/>
                    </a:lnTo>
                    <a:cubicBezTo>
                      <a:pt x="2944216" y="139932"/>
                      <a:pt x="2957047" y="128411"/>
                      <a:pt x="2972596" y="119982"/>
                    </a:cubicBezTo>
                    <a:cubicBezTo>
                      <a:pt x="2988143" y="111552"/>
                      <a:pt x="3004722" y="107337"/>
                      <a:pt x="3022330" y="107337"/>
                    </a:cubicBezTo>
                    <a:close/>
                    <a:moveTo>
                      <a:pt x="2650855" y="107337"/>
                    </a:moveTo>
                    <a:cubicBezTo>
                      <a:pt x="2677830" y="107337"/>
                      <a:pt x="2701339" y="114456"/>
                      <a:pt x="2721383" y="128692"/>
                    </a:cubicBezTo>
                    <a:cubicBezTo>
                      <a:pt x="2741427" y="142929"/>
                      <a:pt x="2756881" y="163160"/>
                      <a:pt x="2767746" y="189386"/>
                    </a:cubicBezTo>
                    <a:cubicBezTo>
                      <a:pt x="2778611" y="215611"/>
                      <a:pt x="2784043" y="246520"/>
                      <a:pt x="2784043" y="282111"/>
                    </a:cubicBezTo>
                    <a:cubicBezTo>
                      <a:pt x="2784043" y="318827"/>
                      <a:pt x="2778611" y="350860"/>
                      <a:pt x="2767746" y="378209"/>
                    </a:cubicBezTo>
                    <a:cubicBezTo>
                      <a:pt x="2756881" y="405559"/>
                      <a:pt x="2741333" y="426539"/>
                      <a:pt x="2721102" y="441150"/>
                    </a:cubicBezTo>
                    <a:cubicBezTo>
                      <a:pt x="2700871" y="455762"/>
                      <a:pt x="2677081" y="463067"/>
                      <a:pt x="2649731" y="463067"/>
                    </a:cubicBezTo>
                    <a:cubicBezTo>
                      <a:pt x="2632123" y="463067"/>
                      <a:pt x="2615732" y="458946"/>
                      <a:pt x="2600558" y="450704"/>
                    </a:cubicBezTo>
                    <a:cubicBezTo>
                      <a:pt x="2585385" y="442462"/>
                      <a:pt x="2572741" y="430847"/>
                      <a:pt x="2562625" y="415861"/>
                    </a:cubicBezTo>
                    <a:lnTo>
                      <a:pt x="2559253" y="415861"/>
                    </a:lnTo>
                    <a:lnTo>
                      <a:pt x="2559253" y="595694"/>
                    </a:lnTo>
                    <a:lnTo>
                      <a:pt x="2458098" y="595694"/>
                    </a:lnTo>
                    <a:lnTo>
                      <a:pt x="2458098" y="115205"/>
                    </a:lnTo>
                    <a:lnTo>
                      <a:pt x="2559253" y="115205"/>
                    </a:lnTo>
                    <a:lnTo>
                      <a:pt x="2559253" y="154543"/>
                    </a:lnTo>
                    <a:lnTo>
                      <a:pt x="2562625" y="154543"/>
                    </a:lnTo>
                    <a:cubicBezTo>
                      <a:pt x="2572741" y="139932"/>
                      <a:pt x="2585572" y="128411"/>
                      <a:pt x="2601121" y="119982"/>
                    </a:cubicBezTo>
                    <a:cubicBezTo>
                      <a:pt x="2616668" y="111552"/>
                      <a:pt x="2633247" y="107337"/>
                      <a:pt x="2650855" y="107337"/>
                    </a:cubicBezTo>
                    <a:close/>
                    <a:moveTo>
                      <a:pt x="3230832" y="21355"/>
                    </a:moveTo>
                    <a:lnTo>
                      <a:pt x="3331988" y="21355"/>
                    </a:lnTo>
                    <a:lnTo>
                      <a:pt x="3331988" y="115205"/>
                    </a:lnTo>
                    <a:lnTo>
                      <a:pt x="3418532" y="115205"/>
                    </a:lnTo>
                    <a:lnTo>
                      <a:pt x="3418532" y="210741"/>
                    </a:lnTo>
                    <a:lnTo>
                      <a:pt x="3331988" y="210741"/>
                    </a:lnTo>
                    <a:lnTo>
                      <a:pt x="3331988" y="328755"/>
                    </a:lnTo>
                    <a:cubicBezTo>
                      <a:pt x="3331988" y="339995"/>
                      <a:pt x="3335360" y="348705"/>
                      <a:pt x="3342103" y="354887"/>
                    </a:cubicBezTo>
                    <a:cubicBezTo>
                      <a:pt x="3348847" y="361069"/>
                      <a:pt x="3358401" y="364160"/>
                      <a:pt x="3370764" y="364160"/>
                    </a:cubicBezTo>
                    <a:cubicBezTo>
                      <a:pt x="3384252" y="364160"/>
                      <a:pt x="3397926" y="362099"/>
                      <a:pt x="3411788" y="357978"/>
                    </a:cubicBezTo>
                    <a:lnTo>
                      <a:pt x="3411788" y="453514"/>
                    </a:lnTo>
                    <a:cubicBezTo>
                      <a:pt x="3390058" y="459883"/>
                      <a:pt x="3368142" y="463067"/>
                      <a:pt x="3346037" y="463067"/>
                    </a:cubicBezTo>
                    <a:cubicBezTo>
                      <a:pt x="3308947" y="463067"/>
                      <a:pt x="3280473" y="452858"/>
                      <a:pt x="3260617" y="432440"/>
                    </a:cubicBezTo>
                    <a:cubicBezTo>
                      <a:pt x="3240761" y="412021"/>
                      <a:pt x="3230832" y="382705"/>
                      <a:pt x="3230832" y="344491"/>
                    </a:cubicBezTo>
                    <a:lnTo>
                      <a:pt x="3230832" y="210741"/>
                    </a:lnTo>
                    <a:lnTo>
                      <a:pt x="3178569" y="210741"/>
                    </a:lnTo>
                    <a:lnTo>
                      <a:pt x="3178569" y="115205"/>
                    </a:lnTo>
                    <a:lnTo>
                      <a:pt x="3230832" y="115205"/>
                    </a:lnTo>
                    <a:close/>
                    <a:moveTo>
                      <a:pt x="4363098" y="0"/>
                    </a:moveTo>
                    <a:lnTo>
                      <a:pt x="4464254" y="0"/>
                    </a:lnTo>
                    <a:lnTo>
                      <a:pt x="4464254" y="154543"/>
                    </a:lnTo>
                    <a:lnTo>
                      <a:pt x="4467625" y="154543"/>
                    </a:lnTo>
                    <a:cubicBezTo>
                      <a:pt x="4477741" y="139932"/>
                      <a:pt x="4490573" y="128411"/>
                      <a:pt x="4506121" y="119982"/>
                    </a:cubicBezTo>
                    <a:cubicBezTo>
                      <a:pt x="4521669" y="111552"/>
                      <a:pt x="4538247" y="107337"/>
                      <a:pt x="4555855" y="107337"/>
                    </a:cubicBezTo>
                    <a:cubicBezTo>
                      <a:pt x="4582830" y="107337"/>
                      <a:pt x="4606339" y="114456"/>
                      <a:pt x="4626383" y="128692"/>
                    </a:cubicBezTo>
                    <a:cubicBezTo>
                      <a:pt x="4646427" y="142929"/>
                      <a:pt x="4661881" y="163160"/>
                      <a:pt x="4672746" y="189386"/>
                    </a:cubicBezTo>
                    <a:cubicBezTo>
                      <a:pt x="4683611" y="215611"/>
                      <a:pt x="4689044" y="246520"/>
                      <a:pt x="4689044" y="282111"/>
                    </a:cubicBezTo>
                    <a:cubicBezTo>
                      <a:pt x="4689044" y="318827"/>
                      <a:pt x="4683611" y="350860"/>
                      <a:pt x="4672746" y="378209"/>
                    </a:cubicBezTo>
                    <a:cubicBezTo>
                      <a:pt x="4661881" y="405559"/>
                      <a:pt x="4646333" y="426539"/>
                      <a:pt x="4626102" y="441150"/>
                    </a:cubicBezTo>
                    <a:cubicBezTo>
                      <a:pt x="4605871" y="455762"/>
                      <a:pt x="4582081" y="463067"/>
                      <a:pt x="4554731" y="463067"/>
                    </a:cubicBezTo>
                    <a:cubicBezTo>
                      <a:pt x="4537123" y="463067"/>
                      <a:pt x="4520732" y="458946"/>
                      <a:pt x="4505559" y="450704"/>
                    </a:cubicBezTo>
                    <a:cubicBezTo>
                      <a:pt x="4490385" y="442462"/>
                      <a:pt x="4477741" y="430847"/>
                      <a:pt x="4467625" y="415861"/>
                    </a:cubicBezTo>
                    <a:lnTo>
                      <a:pt x="4464254" y="415861"/>
                    </a:lnTo>
                    <a:lnTo>
                      <a:pt x="4464254" y="455200"/>
                    </a:lnTo>
                    <a:lnTo>
                      <a:pt x="4363098" y="455200"/>
                    </a:lnTo>
                    <a:close/>
                    <a:moveTo>
                      <a:pt x="2273532" y="0"/>
                    </a:moveTo>
                    <a:lnTo>
                      <a:pt x="2361762" y="0"/>
                    </a:lnTo>
                    <a:lnTo>
                      <a:pt x="2361762" y="455200"/>
                    </a:lnTo>
                    <a:lnTo>
                      <a:pt x="2257235" y="455200"/>
                    </a:lnTo>
                    <a:lnTo>
                      <a:pt x="2257235" y="116329"/>
                    </a:lnTo>
                    <a:lnTo>
                      <a:pt x="2156079" y="168592"/>
                    </a:lnTo>
                    <a:lnTo>
                      <a:pt x="2156079" y="60131"/>
                    </a:lnTo>
                    <a:close/>
                    <a:moveTo>
                      <a:pt x="1814922" y="0"/>
                    </a:moveTo>
                    <a:lnTo>
                      <a:pt x="2089166" y="0"/>
                    </a:lnTo>
                    <a:lnTo>
                      <a:pt x="2089166" y="94412"/>
                    </a:lnTo>
                    <a:lnTo>
                      <a:pt x="1913268" y="94412"/>
                    </a:lnTo>
                    <a:lnTo>
                      <a:pt x="1906524" y="168031"/>
                    </a:lnTo>
                    <a:cubicBezTo>
                      <a:pt x="1925257" y="159039"/>
                      <a:pt x="1945675" y="154543"/>
                      <a:pt x="1967779" y="154543"/>
                    </a:cubicBezTo>
                    <a:cubicBezTo>
                      <a:pt x="1997002" y="154543"/>
                      <a:pt x="2022291" y="160725"/>
                      <a:pt x="2043646" y="173088"/>
                    </a:cubicBezTo>
                    <a:cubicBezTo>
                      <a:pt x="2065001" y="185452"/>
                      <a:pt x="2081392" y="203060"/>
                      <a:pt x="2092819" y="225914"/>
                    </a:cubicBezTo>
                    <a:cubicBezTo>
                      <a:pt x="2104246" y="248768"/>
                      <a:pt x="2109959" y="275368"/>
                      <a:pt x="2109959" y="305714"/>
                    </a:cubicBezTo>
                    <a:cubicBezTo>
                      <a:pt x="2109959" y="337934"/>
                      <a:pt x="2103309" y="365939"/>
                      <a:pt x="2090009" y="389730"/>
                    </a:cubicBezTo>
                    <a:cubicBezTo>
                      <a:pt x="2076709" y="413520"/>
                      <a:pt x="2057602" y="431690"/>
                      <a:pt x="2032687" y="444241"/>
                    </a:cubicBezTo>
                    <a:cubicBezTo>
                      <a:pt x="2007773" y="456792"/>
                      <a:pt x="1978457" y="463067"/>
                      <a:pt x="1944738" y="463067"/>
                    </a:cubicBezTo>
                    <a:cubicBezTo>
                      <a:pt x="1906899" y="463067"/>
                      <a:pt x="1873555" y="452952"/>
                      <a:pt x="1844707" y="432721"/>
                    </a:cubicBezTo>
                    <a:cubicBezTo>
                      <a:pt x="1815859" y="412490"/>
                      <a:pt x="1796564" y="386077"/>
                      <a:pt x="1786823" y="353482"/>
                    </a:cubicBezTo>
                    <a:lnTo>
                      <a:pt x="1882359" y="322574"/>
                    </a:lnTo>
                    <a:cubicBezTo>
                      <a:pt x="1887230" y="336436"/>
                      <a:pt x="1895285" y="347488"/>
                      <a:pt x="1906524" y="355730"/>
                    </a:cubicBezTo>
                    <a:cubicBezTo>
                      <a:pt x="1917764" y="363972"/>
                      <a:pt x="1930502" y="368094"/>
                      <a:pt x="1944738" y="368094"/>
                    </a:cubicBezTo>
                    <a:cubicBezTo>
                      <a:pt x="1963846" y="368094"/>
                      <a:pt x="1978925" y="362755"/>
                      <a:pt x="1989978" y="352077"/>
                    </a:cubicBezTo>
                    <a:cubicBezTo>
                      <a:pt x="2001030" y="341400"/>
                      <a:pt x="2006556" y="326882"/>
                      <a:pt x="2006556" y="308524"/>
                    </a:cubicBezTo>
                    <a:cubicBezTo>
                      <a:pt x="2006556" y="289792"/>
                      <a:pt x="2001217" y="275180"/>
                      <a:pt x="1990539" y="264690"/>
                    </a:cubicBezTo>
                    <a:cubicBezTo>
                      <a:pt x="1979862" y="254200"/>
                      <a:pt x="1964782" y="248955"/>
                      <a:pt x="1945300" y="248955"/>
                    </a:cubicBezTo>
                    <a:cubicBezTo>
                      <a:pt x="1932188" y="248955"/>
                      <a:pt x="1920199" y="252139"/>
                      <a:pt x="1909334" y="258509"/>
                    </a:cubicBezTo>
                    <a:cubicBezTo>
                      <a:pt x="1898469" y="264878"/>
                      <a:pt x="1890227" y="274056"/>
                      <a:pt x="1884607" y="286045"/>
                    </a:cubicBezTo>
                    <a:lnTo>
                      <a:pt x="1795253" y="268062"/>
                    </a:lnTo>
                    <a:close/>
                  </a:path>
                </a:pathLst>
              </a:custGeom>
              <a:grp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4400" dirty="0">
                  <a:latin typeface="MiSans Heavy" panose="00000A00000000000000" pitchFamily="2" charset="-122"/>
                  <a:ea typeface="MiSans Heavy" panose="00000A00000000000000" pitchFamily="2" charset="-122"/>
                </a:endParaRPr>
              </a:p>
            </p:txBody>
          </p:sp>
          <p:sp>
            <p:nvSpPr>
              <p:cNvPr id="12" name="TextBox 59">
                <a:extLst>
                  <a:ext uri="{FF2B5EF4-FFF2-40B4-BE49-F238E27FC236}">
                    <a16:creationId xmlns:a16="http://schemas.microsoft.com/office/drawing/2014/main" id="{6BB67326-28A5-EAAA-4566-A41FAA39FA2B}"/>
                  </a:ext>
                </a:extLst>
              </p:cNvPr>
              <p:cNvSpPr txBox="1"/>
              <p:nvPr>
                <p:custDataLst>
                  <p:tags r:id="rId4"/>
                </p:custDataLst>
              </p:nvPr>
            </p:nvSpPr>
            <p:spPr>
              <a:xfrm>
                <a:off x="8420732" y="3025687"/>
                <a:ext cx="1783995" cy="431140"/>
              </a:xfrm>
              <a:custGeom>
                <a:avLst/>
                <a:gdLst/>
                <a:ahLst/>
                <a:cxnLst/>
                <a:rect l="l" t="t" r="r" b="b"/>
                <a:pathLst>
                  <a:path w="1783995" h="431140">
                    <a:moveTo>
                      <a:pt x="626821" y="292608"/>
                    </a:moveTo>
                    <a:lnTo>
                      <a:pt x="705917" y="294894"/>
                    </a:lnTo>
                    <a:cubicBezTo>
                      <a:pt x="704088" y="304343"/>
                      <a:pt x="701193" y="314249"/>
                      <a:pt x="697230" y="324612"/>
                    </a:cubicBezTo>
                    <a:cubicBezTo>
                      <a:pt x="769163" y="339242"/>
                      <a:pt x="825399" y="352349"/>
                      <a:pt x="865937" y="363931"/>
                    </a:cubicBezTo>
                    <a:lnTo>
                      <a:pt x="842620" y="431140"/>
                    </a:lnTo>
                    <a:cubicBezTo>
                      <a:pt x="822503" y="422910"/>
                      <a:pt x="794385" y="413080"/>
                      <a:pt x="758266" y="401650"/>
                    </a:cubicBezTo>
                    <a:cubicBezTo>
                      <a:pt x="722148" y="390220"/>
                      <a:pt x="690067" y="381152"/>
                      <a:pt x="662026" y="374447"/>
                    </a:cubicBezTo>
                    <a:cubicBezTo>
                      <a:pt x="647395" y="385724"/>
                      <a:pt x="627126" y="395249"/>
                      <a:pt x="601218" y="403022"/>
                    </a:cubicBezTo>
                    <a:cubicBezTo>
                      <a:pt x="575310" y="410794"/>
                      <a:pt x="538125" y="419100"/>
                      <a:pt x="489661" y="427939"/>
                    </a:cubicBezTo>
                    <a:lnTo>
                      <a:pt x="458115" y="359816"/>
                    </a:lnTo>
                    <a:cubicBezTo>
                      <a:pt x="505968" y="354025"/>
                      <a:pt x="541554" y="348310"/>
                      <a:pt x="564871" y="342671"/>
                    </a:cubicBezTo>
                    <a:cubicBezTo>
                      <a:pt x="588188" y="337033"/>
                      <a:pt x="604038" y="330479"/>
                      <a:pt x="612420" y="323012"/>
                    </a:cubicBezTo>
                    <a:cubicBezTo>
                      <a:pt x="620802" y="315544"/>
                      <a:pt x="625602" y="305410"/>
                      <a:pt x="626821" y="292608"/>
                    </a:cubicBezTo>
                    <a:close/>
                    <a:moveTo>
                      <a:pt x="1693469" y="290779"/>
                    </a:moveTo>
                    <a:cubicBezTo>
                      <a:pt x="1708100" y="303276"/>
                      <a:pt x="1724254" y="318211"/>
                      <a:pt x="1741932" y="335585"/>
                    </a:cubicBezTo>
                    <a:cubicBezTo>
                      <a:pt x="1759611" y="352958"/>
                      <a:pt x="1773631" y="367436"/>
                      <a:pt x="1783995" y="379019"/>
                    </a:cubicBezTo>
                    <a:lnTo>
                      <a:pt x="1733246" y="429768"/>
                    </a:lnTo>
                    <a:cubicBezTo>
                      <a:pt x="1720749" y="413918"/>
                      <a:pt x="1706423" y="397078"/>
                      <a:pt x="1690269" y="379247"/>
                    </a:cubicBezTo>
                    <a:cubicBezTo>
                      <a:pt x="1674114" y="361417"/>
                      <a:pt x="1659027" y="345643"/>
                      <a:pt x="1645006" y="331927"/>
                    </a:cubicBezTo>
                    <a:close/>
                    <a:moveTo>
                      <a:pt x="1573226" y="287579"/>
                    </a:moveTo>
                    <a:lnTo>
                      <a:pt x="1626261" y="332384"/>
                    </a:lnTo>
                    <a:cubicBezTo>
                      <a:pt x="1600048" y="363474"/>
                      <a:pt x="1569568" y="395021"/>
                      <a:pt x="1534821" y="427025"/>
                    </a:cubicBezTo>
                    <a:lnTo>
                      <a:pt x="1483157" y="376733"/>
                    </a:lnTo>
                    <a:cubicBezTo>
                      <a:pt x="1499311" y="364236"/>
                      <a:pt x="1515542" y="349987"/>
                      <a:pt x="1531849" y="333985"/>
                    </a:cubicBezTo>
                    <a:cubicBezTo>
                      <a:pt x="1548156" y="317983"/>
                      <a:pt x="1561948" y="302514"/>
                      <a:pt x="1573226" y="287579"/>
                    </a:cubicBezTo>
                    <a:close/>
                    <a:moveTo>
                      <a:pt x="752094" y="191567"/>
                    </a:moveTo>
                    <a:lnTo>
                      <a:pt x="752094" y="218999"/>
                    </a:lnTo>
                    <a:lnTo>
                      <a:pt x="684886" y="218999"/>
                    </a:lnTo>
                    <a:lnTo>
                      <a:pt x="684886" y="201168"/>
                    </a:lnTo>
                    <a:lnTo>
                      <a:pt x="644652" y="201168"/>
                    </a:lnTo>
                    <a:cubicBezTo>
                      <a:pt x="641909" y="210922"/>
                      <a:pt x="637032" y="219608"/>
                      <a:pt x="630022" y="227228"/>
                    </a:cubicBezTo>
                    <a:lnTo>
                      <a:pt x="774954" y="227228"/>
                    </a:lnTo>
                    <a:lnTo>
                      <a:pt x="769011" y="212141"/>
                    </a:lnTo>
                    <a:lnTo>
                      <a:pt x="782727" y="210769"/>
                    </a:lnTo>
                    <a:cubicBezTo>
                      <a:pt x="787299" y="210160"/>
                      <a:pt x="790499" y="209245"/>
                      <a:pt x="792328" y="208026"/>
                    </a:cubicBezTo>
                    <a:cubicBezTo>
                      <a:pt x="794157" y="206807"/>
                      <a:pt x="795223" y="204368"/>
                      <a:pt x="795528" y="200711"/>
                    </a:cubicBezTo>
                    <a:lnTo>
                      <a:pt x="795985" y="191567"/>
                    </a:lnTo>
                    <a:close/>
                    <a:moveTo>
                      <a:pt x="250089" y="181051"/>
                    </a:moveTo>
                    <a:lnTo>
                      <a:pt x="247345" y="217627"/>
                    </a:lnTo>
                    <a:lnTo>
                      <a:pt x="323698" y="217627"/>
                    </a:lnTo>
                    <a:lnTo>
                      <a:pt x="323698" y="181051"/>
                    </a:lnTo>
                    <a:close/>
                    <a:moveTo>
                      <a:pt x="104242" y="181051"/>
                    </a:moveTo>
                    <a:lnTo>
                      <a:pt x="104242" y="217627"/>
                    </a:lnTo>
                    <a:lnTo>
                      <a:pt x="174651" y="217627"/>
                    </a:lnTo>
                    <a:cubicBezTo>
                      <a:pt x="175565" y="209702"/>
                      <a:pt x="176632" y="197510"/>
                      <a:pt x="177851" y="181051"/>
                    </a:cubicBezTo>
                    <a:close/>
                    <a:moveTo>
                      <a:pt x="1614373" y="140360"/>
                    </a:moveTo>
                    <a:lnTo>
                      <a:pt x="1614373" y="217627"/>
                    </a:lnTo>
                    <a:lnTo>
                      <a:pt x="1662837" y="217627"/>
                    </a:lnTo>
                    <a:lnTo>
                      <a:pt x="1662837" y="140360"/>
                    </a:lnTo>
                    <a:close/>
                    <a:moveTo>
                      <a:pt x="649681" y="134417"/>
                    </a:moveTo>
                    <a:lnTo>
                      <a:pt x="649681" y="150876"/>
                    </a:lnTo>
                    <a:lnTo>
                      <a:pt x="649681" y="153619"/>
                    </a:lnTo>
                    <a:lnTo>
                      <a:pt x="684886" y="153619"/>
                    </a:lnTo>
                    <a:lnTo>
                      <a:pt x="684886" y="134417"/>
                    </a:lnTo>
                    <a:close/>
                    <a:moveTo>
                      <a:pt x="548640" y="134417"/>
                    </a:moveTo>
                    <a:lnTo>
                      <a:pt x="545897" y="153619"/>
                    </a:lnTo>
                    <a:lnTo>
                      <a:pt x="581559" y="153619"/>
                    </a:lnTo>
                    <a:lnTo>
                      <a:pt x="581559" y="134417"/>
                    </a:lnTo>
                    <a:close/>
                    <a:moveTo>
                      <a:pt x="1143000" y="123444"/>
                    </a:moveTo>
                    <a:lnTo>
                      <a:pt x="1143000" y="139446"/>
                    </a:lnTo>
                    <a:lnTo>
                      <a:pt x="1235812" y="139446"/>
                    </a:lnTo>
                    <a:lnTo>
                      <a:pt x="1235812" y="123444"/>
                    </a:lnTo>
                    <a:close/>
                    <a:moveTo>
                      <a:pt x="149962" y="84125"/>
                    </a:moveTo>
                    <a:cubicBezTo>
                      <a:pt x="139294" y="95402"/>
                      <a:pt x="129235" y="105308"/>
                      <a:pt x="119787" y="113843"/>
                    </a:cubicBezTo>
                    <a:lnTo>
                      <a:pt x="228600" y="113843"/>
                    </a:lnTo>
                    <a:lnTo>
                      <a:pt x="256947" y="84125"/>
                    </a:lnTo>
                    <a:close/>
                    <a:moveTo>
                      <a:pt x="752094" y="75895"/>
                    </a:moveTo>
                    <a:lnTo>
                      <a:pt x="752094" y="94183"/>
                    </a:lnTo>
                    <a:lnTo>
                      <a:pt x="786841" y="94183"/>
                    </a:lnTo>
                    <a:lnTo>
                      <a:pt x="786841" y="75895"/>
                    </a:lnTo>
                    <a:close/>
                    <a:moveTo>
                      <a:pt x="649681" y="75895"/>
                    </a:moveTo>
                    <a:lnTo>
                      <a:pt x="649681" y="94183"/>
                    </a:lnTo>
                    <a:lnTo>
                      <a:pt x="684886" y="94183"/>
                    </a:lnTo>
                    <a:lnTo>
                      <a:pt x="684886" y="75895"/>
                    </a:lnTo>
                    <a:close/>
                    <a:moveTo>
                      <a:pt x="1143000" y="62179"/>
                    </a:moveTo>
                    <a:lnTo>
                      <a:pt x="1143000" y="78638"/>
                    </a:lnTo>
                    <a:lnTo>
                      <a:pt x="1235812" y="78638"/>
                    </a:lnTo>
                    <a:lnTo>
                      <a:pt x="1235812" y="62179"/>
                    </a:lnTo>
                    <a:close/>
                    <a:moveTo>
                      <a:pt x="1074420" y="12802"/>
                    </a:moveTo>
                    <a:lnTo>
                      <a:pt x="1305764" y="12802"/>
                    </a:lnTo>
                    <a:lnTo>
                      <a:pt x="1305764" y="185623"/>
                    </a:lnTo>
                    <a:lnTo>
                      <a:pt x="1074420" y="185623"/>
                    </a:lnTo>
                    <a:close/>
                    <a:moveTo>
                      <a:pt x="958749" y="4572"/>
                    </a:moveTo>
                    <a:lnTo>
                      <a:pt x="1026871" y="6401"/>
                    </a:lnTo>
                    <a:lnTo>
                      <a:pt x="1026871" y="71780"/>
                    </a:lnTo>
                    <a:lnTo>
                      <a:pt x="1056589" y="71780"/>
                    </a:lnTo>
                    <a:lnTo>
                      <a:pt x="1056589" y="143561"/>
                    </a:lnTo>
                    <a:lnTo>
                      <a:pt x="1026871" y="143561"/>
                    </a:lnTo>
                    <a:lnTo>
                      <a:pt x="1026871" y="191567"/>
                    </a:lnTo>
                    <a:lnTo>
                      <a:pt x="1048817" y="185623"/>
                    </a:lnTo>
                    <a:lnTo>
                      <a:pt x="1049274" y="229057"/>
                    </a:lnTo>
                    <a:lnTo>
                      <a:pt x="1049731" y="259690"/>
                    </a:lnTo>
                    <a:lnTo>
                      <a:pt x="1026871" y="265633"/>
                    </a:lnTo>
                    <a:lnTo>
                      <a:pt x="1026871" y="371246"/>
                    </a:lnTo>
                    <a:cubicBezTo>
                      <a:pt x="1026871" y="376123"/>
                      <a:pt x="1026719" y="379628"/>
                      <a:pt x="1026414" y="381762"/>
                    </a:cubicBezTo>
                    <a:cubicBezTo>
                      <a:pt x="1042568" y="363474"/>
                      <a:pt x="1054380" y="345643"/>
                      <a:pt x="1061847" y="328270"/>
                    </a:cubicBezTo>
                    <a:cubicBezTo>
                      <a:pt x="1069315" y="310896"/>
                      <a:pt x="1074268" y="290017"/>
                      <a:pt x="1076706" y="265633"/>
                    </a:cubicBezTo>
                    <a:lnTo>
                      <a:pt x="1139800" y="276149"/>
                    </a:lnTo>
                    <a:lnTo>
                      <a:pt x="1137057" y="294437"/>
                    </a:lnTo>
                    <a:cubicBezTo>
                      <a:pt x="1136447" y="296875"/>
                      <a:pt x="1135837" y="300533"/>
                      <a:pt x="1135228" y="305410"/>
                    </a:cubicBezTo>
                    <a:cubicBezTo>
                      <a:pt x="1143153" y="324307"/>
                      <a:pt x="1153211" y="337109"/>
                      <a:pt x="1165403" y="343814"/>
                    </a:cubicBezTo>
                    <a:lnTo>
                      <a:pt x="1165403" y="256946"/>
                    </a:lnTo>
                    <a:lnTo>
                      <a:pt x="1062533" y="256946"/>
                    </a:lnTo>
                    <a:lnTo>
                      <a:pt x="1062533" y="198882"/>
                    </a:lnTo>
                    <a:lnTo>
                      <a:pt x="1325880" y="198882"/>
                    </a:lnTo>
                    <a:lnTo>
                      <a:pt x="1325880" y="256946"/>
                    </a:lnTo>
                    <a:lnTo>
                      <a:pt x="1232154" y="256946"/>
                    </a:lnTo>
                    <a:lnTo>
                      <a:pt x="1232154" y="279806"/>
                    </a:lnTo>
                    <a:lnTo>
                      <a:pt x="1309878" y="279806"/>
                    </a:lnTo>
                    <a:lnTo>
                      <a:pt x="1309878" y="331927"/>
                    </a:lnTo>
                    <a:lnTo>
                      <a:pt x="1232154" y="331927"/>
                    </a:lnTo>
                    <a:lnTo>
                      <a:pt x="1232154" y="355702"/>
                    </a:lnTo>
                    <a:cubicBezTo>
                      <a:pt x="1253490" y="356311"/>
                      <a:pt x="1269340" y="356616"/>
                      <a:pt x="1279703" y="356616"/>
                    </a:cubicBezTo>
                    <a:cubicBezTo>
                      <a:pt x="1297686" y="356616"/>
                      <a:pt x="1317193" y="356159"/>
                      <a:pt x="1338225" y="355244"/>
                    </a:cubicBezTo>
                    <a:lnTo>
                      <a:pt x="1325423" y="420624"/>
                    </a:lnTo>
                    <a:cubicBezTo>
                      <a:pt x="1307745" y="421538"/>
                      <a:pt x="1289914" y="421996"/>
                      <a:pt x="1271931" y="421996"/>
                    </a:cubicBezTo>
                    <a:cubicBezTo>
                      <a:pt x="1253947" y="421996"/>
                      <a:pt x="1235964" y="421538"/>
                      <a:pt x="1217981" y="420624"/>
                    </a:cubicBezTo>
                    <a:cubicBezTo>
                      <a:pt x="1192987" y="419405"/>
                      <a:pt x="1172337" y="415366"/>
                      <a:pt x="1156030" y="408508"/>
                    </a:cubicBezTo>
                    <a:cubicBezTo>
                      <a:pt x="1139724" y="401650"/>
                      <a:pt x="1125931" y="389839"/>
                      <a:pt x="1114654" y="373075"/>
                    </a:cubicBezTo>
                    <a:cubicBezTo>
                      <a:pt x="1106424" y="391058"/>
                      <a:pt x="1094689" y="409804"/>
                      <a:pt x="1079449" y="429311"/>
                    </a:cubicBezTo>
                    <a:lnTo>
                      <a:pt x="1025500" y="392735"/>
                    </a:lnTo>
                    <a:cubicBezTo>
                      <a:pt x="1023976" y="401574"/>
                      <a:pt x="1021004" y="408203"/>
                      <a:pt x="1016584" y="412623"/>
                    </a:cubicBezTo>
                    <a:cubicBezTo>
                      <a:pt x="1012165" y="417043"/>
                      <a:pt x="1005993" y="420243"/>
                      <a:pt x="998068" y="422224"/>
                    </a:cubicBezTo>
                    <a:cubicBezTo>
                      <a:pt x="990143" y="424205"/>
                      <a:pt x="978256" y="425958"/>
                      <a:pt x="962406" y="427482"/>
                    </a:cubicBezTo>
                    <a:lnTo>
                      <a:pt x="939089" y="429768"/>
                    </a:lnTo>
                    <a:lnTo>
                      <a:pt x="918058" y="357073"/>
                    </a:lnTo>
                    <a:lnTo>
                      <a:pt x="935431" y="354787"/>
                    </a:lnTo>
                    <a:cubicBezTo>
                      <a:pt x="943966" y="353873"/>
                      <a:pt x="949986" y="352044"/>
                      <a:pt x="953491" y="349301"/>
                    </a:cubicBezTo>
                    <a:cubicBezTo>
                      <a:pt x="956996" y="346558"/>
                      <a:pt x="958749" y="341376"/>
                      <a:pt x="958749" y="333756"/>
                    </a:cubicBezTo>
                    <a:lnTo>
                      <a:pt x="958749" y="282092"/>
                    </a:lnTo>
                    <a:cubicBezTo>
                      <a:pt x="942899" y="286055"/>
                      <a:pt x="927354" y="290170"/>
                      <a:pt x="912114" y="294437"/>
                    </a:cubicBezTo>
                    <a:lnTo>
                      <a:pt x="906171" y="219456"/>
                    </a:lnTo>
                    <a:lnTo>
                      <a:pt x="958749" y="207569"/>
                    </a:lnTo>
                    <a:lnTo>
                      <a:pt x="958749" y="143561"/>
                    </a:lnTo>
                    <a:lnTo>
                      <a:pt x="922173" y="143561"/>
                    </a:lnTo>
                    <a:lnTo>
                      <a:pt x="922173" y="71780"/>
                    </a:lnTo>
                    <a:lnTo>
                      <a:pt x="958749" y="71780"/>
                    </a:lnTo>
                    <a:close/>
                    <a:moveTo>
                      <a:pt x="1538478" y="4115"/>
                    </a:moveTo>
                    <a:lnTo>
                      <a:pt x="1614373" y="5944"/>
                    </a:lnTo>
                    <a:lnTo>
                      <a:pt x="1614373" y="73152"/>
                    </a:lnTo>
                    <a:lnTo>
                      <a:pt x="1662837" y="73152"/>
                    </a:lnTo>
                    <a:lnTo>
                      <a:pt x="1662837" y="4115"/>
                    </a:lnTo>
                    <a:lnTo>
                      <a:pt x="1736446" y="5944"/>
                    </a:lnTo>
                    <a:lnTo>
                      <a:pt x="1736446" y="73152"/>
                    </a:lnTo>
                    <a:lnTo>
                      <a:pt x="1772565" y="73152"/>
                    </a:lnTo>
                    <a:lnTo>
                      <a:pt x="1772565" y="140360"/>
                    </a:lnTo>
                    <a:lnTo>
                      <a:pt x="1736446" y="140360"/>
                    </a:lnTo>
                    <a:lnTo>
                      <a:pt x="1736446" y="217627"/>
                    </a:lnTo>
                    <a:lnTo>
                      <a:pt x="1781252" y="217627"/>
                    </a:lnTo>
                    <a:lnTo>
                      <a:pt x="1781252" y="287579"/>
                    </a:lnTo>
                    <a:lnTo>
                      <a:pt x="1573226" y="287579"/>
                    </a:lnTo>
                    <a:lnTo>
                      <a:pt x="1490930" y="287579"/>
                    </a:lnTo>
                    <a:lnTo>
                      <a:pt x="1490930" y="217627"/>
                    </a:lnTo>
                    <a:lnTo>
                      <a:pt x="1538478" y="217627"/>
                    </a:lnTo>
                    <a:lnTo>
                      <a:pt x="1538478" y="140360"/>
                    </a:lnTo>
                    <a:lnTo>
                      <a:pt x="1501902" y="140360"/>
                    </a:lnTo>
                    <a:lnTo>
                      <a:pt x="1501902" y="73152"/>
                    </a:lnTo>
                    <a:lnTo>
                      <a:pt x="1538478" y="73152"/>
                    </a:lnTo>
                    <a:close/>
                    <a:moveTo>
                      <a:pt x="684886" y="2743"/>
                    </a:moveTo>
                    <a:lnTo>
                      <a:pt x="752094" y="4572"/>
                    </a:lnTo>
                    <a:lnTo>
                      <a:pt x="752094" y="23317"/>
                    </a:lnTo>
                    <a:lnTo>
                      <a:pt x="847649" y="23317"/>
                    </a:lnTo>
                    <a:lnTo>
                      <a:pt x="847649" y="134417"/>
                    </a:lnTo>
                    <a:lnTo>
                      <a:pt x="752094" y="134417"/>
                    </a:lnTo>
                    <a:lnTo>
                      <a:pt x="752094" y="153619"/>
                    </a:lnTo>
                    <a:lnTo>
                      <a:pt x="861822" y="153619"/>
                    </a:lnTo>
                    <a:cubicBezTo>
                      <a:pt x="861517" y="164897"/>
                      <a:pt x="860603" y="185318"/>
                      <a:pt x="859079" y="214884"/>
                    </a:cubicBezTo>
                    <a:cubicBezTo>
                      <a:pt x="858469" y="224333"/>
                      <a:pt x="857174" y="231496"/>
                      <a:pt x="855193" y="236372"/>
                    </a:cubicBezTo>
                    <a:cubicBezTo>
                      <a:pt x="853212" y="241249"/>
                      <a:pt x="850164" y="244831"/>
                      <a:pt x="846049" y="247117"/>
                    </a:cubicBezTo>
                    <a:cubicBezTo>
                      <a:pt x="841934" y="249403"/>
                      <a:pt x="835762" y="251155"/>
                      <a:pt x="827532" y="252374"/>
                    </a:cubicBezTo>
                    <a:lnTo>
                      <a:pt x="827532" y="331927"/>
                    </a:lnTo>
                    <a:lnTo>
                      <a:pt x="756209" y="331927"/>
                    </a:lnTo>
                    <a:lnTo>
                      <a:pt x="756209" y="285750"/>
                    </a:lnTo>
                    <a:lnTo>
                      <a:pt x="573786" y="285750"/>
                    </a:lnTo>
                    <a:lnTo>
                      <a:pt x="573786" y="333299"/>
                    </a:lnTo>
                    <a:lnTo>
                      <a:pt x="503378" y="333299"/>
                    </a:lnTo>
                    <a:lnTo>
                      <a:pt x="503378" y="276149"/>
                    </a:lnTo>
                    <a:lnTo>
                      <a:pt x="466801" y="231343"/>
                    </a:lnTo>
                    <a:cubicBezTo>
                      <a:pt x="511912" y="224333"/>
                      <a:pt x="543001" y="214274"/>
                      <a:pt x="560070" y="201168"/>
                    </a:cubicBezTo>
                    <a:lnTo>
                      <a:pt x="476860" y="201168"/>
                    </a:lnTo>
                    <a:lnTo>
                      <a:pt x="487375" y="94183"/>
                    </a:lnTo>
                    <a:lnTo>
                      <a:pt x="581559" y="94183"/>
                    </a:lnTo>
                    <a:lnTo>
                      <a:pt x="581559" y="75895"/>
                    </a:lnTo>
                    <a:lnTo>
                      <a:pt x="477774" y="75895"/>
                    </a:lnTo>
                    <a:lnTo>
                      <a:pt x="477774" y="23317"/>
                    </a:lnTo>
                    <a:lnTo>
                      <a:pt x="581559" y="23317"/>
                    </a:lnTo>
                    <a:lnTo>
                      <a:pt x="581559" y="3200"/>
                    </a:lnTo>
                    <a:lnTo>
                      <a:pt x="649681" y="5029"/>
                    </a:lnTo>
                    <a:lnTo>
                      <a:pt x="649681" y="23317"/>
                    </a:lnTo>
                    <a:lnTo>
                      <a:pt x="684886" y="23317"/>
                    </a:lnTo>
                    <a:close/>
                    <a:moveTo>
                      <a:pt x="1432865" y="457"/>
                    </a:moveTo>
                    <a:lnTo>
                      <a:pt x="1502360" y="15088"/>
                    </a:lnTo>
                    <a:cubicBezTo>
                      <a:pt x="1495349" y="44653"/>
                      <a:pt x="1485900" y="74219"/>
                      <a:pt x="1474013" y="103784"/>
                    </a:cubicBezTo>
                    <a:lnTo>
                      <a:pt x="1474013" y="426110"/>
                    </a:lnTo>
                    <a:lnTo>
                      <a:pt x="1406347" y="426110"/>
                    </a:lnTo>
                    <a:lnTo>
                      <a:pt x="1406347" y="228143"/>
                    </a:lnTo>
                    <a:cubicBezTo>
                      <a:pt x="1395984" y="242773"/>
                      <a:pt x="1388060" y="253746"/>
                      <a:pt x="1382573" y="261061"/>
                    </a:cubicBezTo>
                    <a:lnTo>
                      <a:pt x="1375715" y="270205"/>
                    </a:lnTo>
                    <a:lnTo>
                      <a:pt x="1363828" y="165506"/>
                    </a:lnTo>
                    <a:cubicBezTo>
                      <a:pt x="1379982" y="140208"/>
                      <a:pt x="1393774" y="114376"/>
                      <a:pt x="1405204" y="88011"/>
                    </a:cubicBezTo>
                    <a:cubicBezTo>
                      <a:pt x="1416634" y="61646"/>
                      <a:pt x="1425855" y="32461"/>
                      <a:pt x="1432865" y="457"/>
                    </a:cubicBezTo>
                    <a:close/>
                    <a:moveTo>
                      <a:pt x="118415" y="0"/>
                    </a:moveTo>
                    <a:lnTo>
                      <a:pt x="209398" y="2286"/>
                    </a:lnTo>
                    <a:lnTo>
                      <a:pt x="199339" y="19660"/>
                    </a:lnTo>
                    <a:lnTo>
                      <a:pt x="341071" y="19660"/>
                    </a:lnTo>
                    <a:lnTo>
                      <a:pt x="341071" y="85954"/>
                    </a:lnTo>
                    <a:lnTo>
                      <a:pt x="315468" y="113843"/>
                    </a:lnTo>
                    <a:lnTo>
                      <a:pt x="392278" y="113843"/>
                    </a:lnTo>
                    <a:lnTo>
                      <a:pt x="392278" y="285293"/>
                    </a:lnTo>
                    <a:lnTo>
                      <a:pt x="268834" y="285293"/>
                    </a:lnTo>
                    <a:lnTo>
                      <a:pt x="268834" y="334213"/>
                    </a:lnTo>
                    <a:cubicBezTo>
                      <a:pt x="268834" y="340919"/>
                      <a:pt x="270129" y="345491"/>
                      <a:pt x="272720" y="347929"/>
                    </a:cubicBezTo>
                    <a:cubicBezTo>
                      <a:pt x="275311" y="350368"/>
                      <a:pt x="279807" y="351892"/>
                      <a:pt x="286207" y="352501"/>
                    </a:cubicBezTo>
                    <a:cubicBezTo>
                      <a:pt x="290170" y="352806"/>
                      <a:pt x="295809" y="352958"/>
                      <a:pt x="303124" y="352958"/>
                    </a:cubicBezTo>
                    <a:cubicBezTo>
                      <a:pt x="310744" y="352958"/>
                      <a:pt x="316383" y="352806"/>
                      <a:pt x="320040" y="352501"/>
                    </a:cubicBezTo>
                    <a:cubicBezTo>
                      <a:pt x="326136" y="351892"/>
                      <a:pt x="330632" y="350444"/>
                      <a:pt x="333528" y="348158"/>
                    </a:cubicBezTo>
                    <a:cubicBezTo>
                      <a:pt x="336423" y="345872"/>
                      <a:pt x="338481" y="341528"/>
                      <a:pt x="339700" y="335128"/>
                    </a:cubicBezTo>
                    <a:cubicBezTo>
                      <a:pt x="340919" y="329336"/>
                      <a:pt x="341986" y="321869"/>
                      <a:pt x="342900" y="312725"/>
                    </a:cubicBezTo>
                    <a:lnTo>
                      <a:pt x="412395" y="334670"/>
                    </a:lnTo>
                    <a:cubicBezTo>
                      <a:pt x="410871" y="348691"/>
                      <a:pt x="408432" y="363931"/>
                      <a:pt x="405079" y="380390"/>
                    </a:cubicBezTo>
                    <a:cubicBezTo>
                      <a:pt x="402336" y="394106"/>
                      <a:pt x="396621" y="403936"/>
                      <a:pt x="387934" y="409880"/>
                    </a:cubicBezTo>
                    <a:cubicBezTo>
                      <a:pt x="379248" y="415823"/>
                      <a:pt x="365151" y="419100"/>
                      <a:pt x="345643" y="419710"/>
                    </a:cubicBezTo>
                    <a:cubicBezTo>
                      <a:pt x="326136" y="420319"/>
                      <a:pt x="311201" y="420624"/>
                      <a:pt x="300838" y="420624"/>
                    </a:cubicBezTo>
                    <a:cubicBezTo>
                      <a:pt x="291084" y="420624"/>
                      <a:pt x="276149" y="420319"/>
                      <a:pt x="256032" y="419710"/>
                    </a:cubicBezTo>
                    <a:cubicBezTo>
                      <a:pt x="241707" y="419100"/>
                      <a:pt x="230734" y="417347"/>
                      <a:pt x="223114" y="414452"/>
                    </a:cubicBezTo>
                    <a:cubicBezTo>
                      <a:pt x="215494" y="411556"/>
                      <a:pt x="209931" y="406298"/>
                      <a:pt x="206426" y="398678"/>
                    </a:cubicBezTo>
                    <a:cubicBezTo>
                      <a:pt x="202921" y="391058"/>
                      <a:pt x="201168" y="379933"/>
                      <a:pt x="201168" y="365303"/>
                    </a:cubicBezTo>
                    <a:lnTo>
                      <a:pt x="201168" y="345643"/>
                    </a:lnTo>
                    <a:cubicBezTo>
                      <a:pt x="186233" y="362102"/>
                      <a:pt x="166345" y="376809"/>
                      <a:pt x="141504" y="389763"/>
                    </a:cubicBezTo>
                    <a:cubicBezTo>
                      <a:pt x="116662" y="402717"/>
                      <a:pt x="83973" y="415900"/>
                      <a:pt x="43434" y="429311"/>
                    </a:cubicBezTo>
                    <a:lnTo>
                      <a:pt x="0" y="358445"/>
                    </a:lnTo>
                    <a:cubicBezTo>
                      <a:pt x="44806" y="348082"/>
                      <a:pt x="78715" y="337566"/>
                      <a:pt x="101727" y="326898"/>
                    </a:cubicBezTo>
                    <a:cubicBezTo>
                      <a:pt x="124740" y="316230"/>
                      <a:pt x="141885" y="302362"/>
                      <a:pt x="153162" y="285293"/>
                    </a:cubicBezTo>
                    <a:lnTo>
                      <a:pt x="34747" y="285293"/>
                    </a:lnTo>
                    <a:lnTo>
                      <a:pt x="34747" y="176479"/>
                    </a:lnTo>
                    <a:cubicBezTo>
                      <a:pt x="29566" y="179832"/>
                      <a:pt x="23013" y="183490"/>
                      <a:pt x="15088" y="187452"/>
                    </a:cubicBezTo>
                    <a:lnTo>
                      <a:pt x="3658" y="109728"/>
                    </a:lnTo>
                    <a:cubicBezTo>
                      <a:pt x="31395" y="92964"/>
                      <a:pt x="53797" y="76276"/>
                      <a:pt x="70866" y="59665"/>
                    </a:cubicBezTo>
                    <a:cubicBezTo>
                      <a:pt x="87935" y="43053"/>
                      <a:pt x="103785" y="23165"/>
                      <a:pt x="118415" y="0"/>
                    </a:cubicBezTo>
                    <a:close/>
                  </a:path>
                </a:pathLst>
              </a:custGeom>
              <a:grp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ltLang="zh-CN" sz="4400" dirty="0">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sp>
            <p:nvSpPr>
              <p:cNvPr id="13" name="TextBox 62">
                <a:extLst>
                  <a:ext uri="{FF2B5EF4-FFF2-40B4-BE49-F238E27FC236}">
                    <a16:creationId xmlns:a16="http://schemas.microsoft.com/office/drawing/2014/main" id="{6C559B6E-0828-15B1-CF7A-CD36C6E33B39}"/>
                  </a:ext>
                </a:extLst>
              </p:cNvPr>
              <p:cNvSpPr txBox="1"/>
              <p:nvPr>
                <p:custDataLst>
                  <p:tags r:id="rId5"/>
                </p:custDataLst>
              </p:nvPr>
            </p:nvSpPr>
            <p:spPr>
              <a:xfrm>
                <a:off x="2070420" y="3027973"/>
                <a:ext cx="1778051" cy="427482"/>
              </a:xfrm>
              <a:custGeom>
                <a:avLst/>
                <a:gdLst/>
                <a:ahLst/>
                <a:cxnLst/>
                <a:rect l="l" t="t" r="r" b="b"/>
                <a:pathLst>
                  <a:path w="1778051" h="427482">
                    <a:moveTo>
                      <a:pt x="1629918" y="271577"/>
                    </a:moveTo>
                    <a:lnTo>
                      <a:pt x="1629918" y="345186"/>
                    </a:lnTo>
                    <a:lnTo>
                      <a:pt x="1703070" y="345186"/>
                    </a:lnTo>
                    <a:lnTo>
                      <a:pt x="1703070" y="271577"/>
                    </a:lnTo>
                    <a:close/>
                    <a:moveTo>
                      <a:pt x="1479957" y="271577"/>
                    </a:moveTo>
                    <a:lnTo>
                      <a:pt x="1479957" y="345186"/>
                    </a:lnTo>
                    <a:lnTo>
                      <a:pt x="1554023" y="345186"/>
                    </a:lnTo>
                    <a:lnTo>
                      <a:pt x="1554023" y="271577"/>
                    </a:lnTo>
                    <a:close/>
                    <a:moveTo>
                      <a:pt x="1154430" y="245516"/>
                    </a:moveTo>
                    <a:cubicBezTo>
                      <a:pt x="1151078" y="288493"/>
                      <a:pt x="1143153" y="326898"/>
                      <a:pt x="1130656" y="360731"/>
                    </a:cubicBezTo>
                    <a:cubicBezTo>
                      <a:pt x="1153516" y="346405"/>
                      <a:pt x="1173633" y="330860"/>
                      <a:pt x="1191006" y="314096"/>
                    </a:cubicBezTo>
                    <a:cubicBezTo>
                      <a:pt x="1177595" y="293980"/>
                      <a:pt x="1165403" y="271120"/>
                      <a:pt x="1154430" y="245516"/>
                    </a:cubicBezTo>
                    <a:close/>
                    <a:moveTo>
                      <a:pt x="1202894" y="196139"/>
                    </a:moveTo>
                    <a:cubicBezTo>
                      <a:pt x="1210818" y="218694"/>
                      <a:pt x="1220267" y="239268"/>
                      <a:pt x="1231240" y="257861"/>
                    </a:cubicBezTo>
                    <a:cubicBezTo>
                      <a:pt x="1240079" y="240182"/>
                      <a:pt x="1246785" y="219608"/>
                      <a:pt x="1251357" y="196139"/>
                    </a:cubicBezTo>
                    <a:close/>
                    <a:moveTo>
                      <a:pt x="694944" y="195682"/>
                    </a:moveTo>
                    <a:lnTo>
                      <a:pt x="694944" y="209855"/>
                    </a:lnTo>
                    <a:lnTo>
                      <a:pt x="796443" y="209855"/>
                    </a:lnTo>
                    <a:lnTo>
                      <a:pt x="796443" y="195682"/>
                    </a:lnTo>
                    <a:close/>
                    <a:moveTo>
                      <a:pt x="258318" y="161849"/>
                    </a:moveTo>
                    <a:lnTo>
                      <a:pt x="258318" y="288036"/>
                    </a:lnTo>
                    <a:lnTo>
                      <a:pt x="317297" y="288036"/>
                    </a:lnTo>
                    <a:cubicBezTo>
                      <a:pt x="291084" y="247193"/>
                      <a:pt x="271425" y="205130"/>
                      <a:pt x="258318" y="161849"/>
                    </a:cubicBezTo>
                    <a:close/>
                    <a:moveTo>
                      <a:pt x="182423" y="158191"/>
                    </a:moveTo>
                    <a:cubicBezTo>
                      <a:pt x="169926" y="202387"/>
                      <a:pt x="149810" y="245669"/>
                      <a:pt x="122073" y="288036"/>
                    </a:cubicBezTo>
                    <a:lnTo>
                      <a:pt x="182423" y="288036"/>
                    </a:lnTo>
                    <a:close/>
                    <a:moveTo>
                      <a:pt x="694944" y="148590"/>
                    </a:moveTo>
                    <a:lnTo>
                      <a:pt x="694944" y="160934"/>
                    </a:lnTo>
                    <a:lnTo>
                      <a:pt x="796443" y="160934"/>
                    </a:lnTo>
                    <a:lnTo>
                      <a:pt x="796443" y="148590"/>
                    </a:lnTo>
                    <a:close/>
                    <a:moveTo>
                      <a:pt x="1629918" y="130302"/>
                    </a:moveTo>
                    <a:lnTo>
                      <a:pt x="1629918" y="199796"/>
                    </a:lnTo>
                    <a:lnTo>
                      <a:pt x="1703070" y="199796"/>
                    </a:lnTo>
                    <a:lnTo>
                      <a:pt x="1703070" y="130302"/>
                    </a:lnTo>
                    <a:close/>
                    <a:moveTo>
                      <a:pt x="1479957" y="130302"/>
                    </a:moveTo>
                    <a:lnTo>
                      <a:pt x="1479957" y="199796"/>
                    </a:lnTo>
                    <a:lnTo>
                      <a:pt x="1554023" y="199796"/>
                    </a:lnTo>
                    <a:lnTo>
                      <a:pt x="1554023" y="130302"/>
                    </a:lnTo>
                    <a:close/>
                    <a:moveTo>
                      <a:pt x="972465" y="1372"/>
                    </a:moveTo>
                    <a:lnTo>
                      <a:pt x="1038302" y="3200"/>
                    </a:lnTo>
                    <a:lnTo>
                      <a:pt x="1038302" y="68123"/>
                    </a:lnTo>
                    <a:lnTo>
                      <a:pt x="1072592" y="68123"/>
                    </a:lnTo>
                    <a:lnTo>
                      <a:pt x="1072592" y="137617"/>
                    </a:lnTo>
                    <a:lnTo>
                      <a:pt x="1038302" y="137617"/>
                    </a:lnTo>
                    <a:lnTo>
                      <a:pt x="1038302" y="175108"/>
                    </a:lnTo>
                    <a:lnTo>
                      <a:pt x="1049274" y="161849"/>
                    </a:lnTo>
                    <a:cubicBezTo>
                      <a:pt x="1060857" y="174041"/>
                      <a:pt x="1073811" y="188366"/>
                      <a:pt x="1088136" y="204826"/>
                    </a:cubicBezTo>
                    <a:cubicBezTo>
                      <a:pt x="1088746" y="184099"/>
                      <a:pt x="1089051" y="166878"/>
                      <a:pt x="1089051" y="153162"/>
                    </a:cubicBezTo>
                    <a:lnTo>
                      <a:pt x="1089051" y="26518"/>
                    </a:lnTo>
                    <a:cubicBezTo>
                      <a:pt x="1171042" y="24994"/>
                      <a:pt x="1248004" y="19812"/>
                      <a:pt x="1319937" y="10973"/>
                    </a:cubicBezTo>
                    <a:lnTo>
                      <a:pt x="1334110" y="85039"/>
                    </a:lnTo>
                    <a:cubicBezTo>
                      <a:pt x="1299363" y="88087"/>
                      <a:pt x="1240536" y="92050"/>
                      <a:pt x="1157631" y="96926"/>
                    </a:cubicBezTo>
                    <a:lnTo>
                      <a:pt x="1157631" y="127102"/>
                    </a:lnTo>
                    <a:lnTo>
                      <a:pt x="1321308" y="127102"/>
                    </a:lnTo>
                    <a:lnTo>
                      <a:pt x="1321308" y="200254"/>
                    </a:lnTo>
                    <a:cubicBezTo>
                      <a:pt x="1315822" y="223723"/>
                      <a:pt x="1309498" y="244754"/>
                      <a:pt x="1302335" y="263347"/>
                    </a:cubicBezTo>
                    <a:cubicBezTo>
                      <a:pt x="1295172" y="281940"/>
                      <a:pt x="1286409" y="299161"/>
                      <a:pt x="1276046" y="315011"/>
                    </a:cubicBezTo>
                    <a:cubicBezTo>
                      <a:pt x="1296467" y="334518"/>
                      <a:pt x="1320546" y="350977"/>
                      <a:pt x="1348283" y="364388"/>
                    </a:cubicBezTo>
                    <a:lnTo>
                      <a:pt x="1308507" y="427482"/>
                    </a:lnTo>
                    <a:cubicBezTo>
                      <a:pt x="1278636" y="408280"/>
                      <a:pt x="1253491" y="388010"/>
                      <a:pt x="1233069" y="366674"/>
                    </a:cubicBezTo>
                    <a:cubicBezTo>
                      <a:pt x="1212952" y="385877"/>
                      <a:pt x="1186130" y="406146"/>
                      <a:pt x="1152602" y="427482"/>
                    </a:cubicBezTo>
                    <a:lnTo>
                      <a:pt x="1118769" y="389534"/>
                    </a:lnTo>
                    <a:cubicBezTo>
                      <a:pt x="1113587" y="401422"/>
                      <a:pt x="1107644" y="413766"/>
                      <a:pt x="1100938" y="426568"/>
                    </a:cubicBezTo>
                    <a:lnTo>
                      <a:pt x="1038759" y="385877"/>
                    </a:lnTo>
                    <a:cubicBezTo>
                      <a:pt x="1054608" y="359969"/>
                      <a:pt x="1066115" y="335737"/>
                      <a:pt x="1073277" y="313182"/>
                    </a:cubicBezTo>
                    <a:cubicBezTo>
                      <a:pt x="1080440" y="290627"/>
                      <a:pt x="1085088" y="261976"/>
                      <a:pt x="1087222" y="227228"/>
                    </a:cubicBezTo>
                    <a:lnTo>
                      <a:pt x="1065734" y="265176"/>
                    </a:lnTo>
                    <a:cubicBezTo>
                      <a:pt x="1057199" y="253594"/>
                      <a:pt x="1048055" y="242011"/>
                      <a:pt x="1038302" y="230429"/>
                    </a:cubicBezTo>
                    <a:lnTo>
                      <a:pt x="1038302" y="424739"/>
                    </a:lnTo>
                    <a:lnTo>
                      <a:pt x="972465" y="424739"/>
                    </a:lnTo>
                    <a:lnTo>
                      <a:pt x="972465" y="266548"/>
                    </a:lnTo>
                    <a:cubicBezTo>
                      <a:pt x="965150" y="280568"/>
                      <a:pt x="957453" y="294284"/>
                      <a:pt x="949376" y="307696"/>
                    </a:cubicBezTo>
                    <a:cubicBezTo>
                      <a:pt x="941299" y="321107"/>
                      <a:pt x="934822" y="331165"/>
                      <a:pt x="929945" y="337871"/>
                    </a:cubicBezTo>
                    <a:lnTo>
                      <a:pt x="917144" y="235458"/>
                    </a:lnTo>
                    <a:cubicBezTo>
                      <a:pt x="929336" y="219608"/>
                      <a:pt x="940232" y="202768"/>
                      <a:pt x="949833" y="184937"/>
                    </a:cubicBezTo>
                    <a:cubicBezTo>
                      <a:pt x="959435" y="167107"/>
                      <a:pt x="966216" y="151333"/>
                      <a:pt x="970179" y="137617"/>
                    </a:cubicBezTo>
                    <a:lnTo>
                      <a:pt x="934974" y="137617"/>
                    </a:lnTo>
                    <a:lnTo>
                      <a:pt x="934974" y="68123"/>
                    </a:lnTo>
                    <a:lnTo>
                      <a:pt x="972465" y="68123"/>
                    </a:lnTo>
                    <a:close/>
                    <a:moveTo>
                      <a:pt x="661112" y="1372"/>
                    </a:moveTo>
                    <a:lnTo>
                      <a:pt x="721919" y="3200"/>
                    </a:lnTo>
                    <a:lnTo>
                      <a:pt x="721919" y="22860"/>
                    </a:lnTo>
                    <a:lnTo>
                      <a:pt x="769468" y="22860"/>
                    </a:lnTo>
                    <a:lnTo>
                      <a:pt x="769468" y="1372"/>
                    </a:lnTo>
                    <a:lnTo>
                      <a:pt x="831647" y="3200"/>
                    </a:lnTo>
                    <a:lnTo>
                      <a:pt x="831647" y="22860"/>
                    </a:lnTo>
                    <a:lnTo>
                      <a:pt x="879653" y="22860"/>
                    </a:lnTo>
                    <a:lnTo>
                      <a:pt x="879653" y="84125"/>
                    </a:lnTo>
                    <a:lnTo>
                      <a:pt x="831647" y="84125"/>
                    </a:lnTo>
                    <a:lnTo>
                      <a:pt x="831647" y="98755"/>
                    </a:lnTo>
                    <a:lnTo>
                      <a:pt x="769468" y="98755"/>
                    </a:lnTo>
                    <a:lnTo>
                      <a:pt x="769468" y="84125"/>
                    </a:lnTo>
                    <a:lnTo>
                      <a:pt x="721919" y="84125"/>
                    </a:lnTo>
                    <a:lnTo>
                      <a:pt x="721919" y="98755"/>
                    </a:lnTo>
                    <a:lnTo>
                      <a:pt x="661112" y="98755"/>
                    </a:lnTo>
                    <a:lnTo>
                      <a:pt x="661112" y="84125"/>
                    </a:lnTo>
                    <a:lnTo>
                      <a:pt x="620421" y="84125"/>
                    </a:lnTo>
                    <a:lnTo>
                      <a:pt x="620421" y="22860"/>
                    </a:lnTo>
                    <a:lnTo>
                      <a:pt x="661112" y="22860"/>
                    </a:lnTo>
                    <a:close/>
                    <a:moveTo>
                      <a:pt x="513893" y="457"/>
                    </a:moveTo>
                    <a:lnTo>
                      <a:pt x="581102" y="2286"/>
                    </a:lnTo>
                    <a:lnTo>
                      <a:pt x="581102" y="68123"/>
                    </a:lnTo>
                    <a:lnTo>
                      <a:pt x="608991" y="68123"/>
                    </a:lnTo>
                    <a:lnTo>
                      <a:pt x="608991" y="137617"/>
                    </a:lnTo>
                    <a:lnTo>
                      <a:pt x="581102" y="137617"/>
                    </a:lnTo>
                    <a:lnTo>
                      <a:pt x="581102" y="163678"/>
                    </a:lnTo>
                    <a:lnTo>
                      <a:pt x="591617" y="152705"/>
                    </a:lnTo>
                    <a:cubicBezTo>
                      <a:pt x="595580" y="157582"/>
                      <a:pt x="607467" y="174955"/>
                      <a:pt x="627279" y="204826"/>
                    </a:cubicBezTo>
                    <a:lnTo>
                      <a:pt x="627279" y="106070"/>
                    </a:lnTo>
                    <a:lnTo>
                      <a:pt x="865023" y="106070"/>
                    </a:lnTo>
                    <a:lnTo>
                      <a:pt x="865023" y="249174"/>
                    </a:lnTo>
                    <a:lnTo>
                      <a:pt x="779984" y="249174"/>
                    </a:lnTo>
                    <a:lnTo>
                      <a:pt x="779984" y="270205"/>
                    </a:lnTo>
                    <a:lnTo>
                      <a:pt x="881939" y="270205"/>
                    </a:lnTo>
                    <a:lnTo>
                      <a:pt x="881939" y="326441"/>
                    </a:lnTo>
                    <a:lnTo>
                      <a:pt x="784098" y="326441"/>
                    </a:lnTo>
                    <a:cubicBezTo>
                      <a:pt x="793852" y="336804"/>
                      <a:pt x="806958" y="344805"/>
                      <a:pt x="823418" y="350444"/>
                    </a:cubicBezTo>
                    <a:cubicBezTo>
                      <a:pt x="839877" y="356083"/>
                      <a:pt x="863651" y="361340"/>
                      <a:pt x="894741" y="366217"/>
                    </a:cubicBezTo>
                    <a:lnTo>
                      <a:pt x="871881" y="425653"/>
                    </a:lnTo>
                    <a:cubicBezTo>
                      <a:pt x="842620" y="419862"/>
                      <a:pt x="818084" y="413004"/>
                      <a:pt x="798272" y="405079"/>
                    </a:cubicBezTo>
                    <a:cubicBezTo>
                      <a:pt x="778460" y="397154"/>
                      <a:pt x="761696" y="386791"/>
                      <a:pt x="747980" y="373990"/>
                    </a:cubicBezTo>
                    <a:cubicBezTo>
                      <a:pt x="736397" y="385267"/>
                      <a:pt x="720548" y="395021"/>
                      <a:pt x="700431" y="403250"/>
                    </a:cubicBezTo>
                    <a:cubicBezTo>
                      <a:pt x="680314" y="411480"/>
                      <a:pt x="653949" y="419252"/>
                      <a:pt x="621335" y="426568"/>
                    </a:cubicBezTo>
                    <a:lnTo>
                      <a:pt x="594818" y="365760"/>
                    </a:lnTo>
                    <a:cubicBezTo>
                      <a:pt x="627736" y="360883"/>
                      <a:pt x="652196" y="355625"/>
                      <a:pt x="668198" y="349987"/>
                    </a:cubicBezTo>
                    <a:cubicBezTo>
                      <a:pt x="684200" y="344348"/>
                      <a:pt x="695402" y="336499"/>
                      <a:pt x="701802" y="326441"/>
                    </a:cubicBezTo>
                    <a:lnTo>
                      <a:pt x="613106" y="326441"/>
                    </a:lnTo>
                    <a:lnTo>
                      <a:pt x="613106" y="270205"/>
                    </a:lnTo>
                    <a:lnTo>
                      <a:pt x="712318" y="270205"/>
                    </a:lnTo>
                    <a:lnTo>
                      <a:pt x="712318" y="249174"/>
                    </a:lnTo>
                    <a:lnTo>
                      <a:pt x="627279" y="249174"/>
                    </a:lnTo>
                    <a:lnTo>
                      <a:pt x="627279" y="233172"/>
                    </a:lnTo>
                    <a:lnTo>
                      <a:pt x="598475" y="265633"/>
                    </a:lnTo>
                    <a:lnTo>
                      <a:pt x="581102" y="235001"/>
                    </a:lnTo>
                    <a:lnTo>
                      <a:pt x="581102" y="423824"/>
                    </a:lnTo>
                    <a:lnTo>
                      <a:pt x="513893" y="423824"/>
                    </a:lnTo>
                    <a:lnTo>
                      <a:pt x="513893" y="263804"/>
                    </a:lnTo>
                    <a:cubicBezTo>
                      <a:pt x="506883" y="278130"/>
                      <a:pt x="499415" y="292227"/>
                      <a:pt x="491490" y="306095"/>
                    </a:cubicBezTo>
                    <a:cubicBezTo>
                      <a:pt x="483566" y="319964"/>
                      <a:pt x="477317" y="330251"/>
                      <a:pt x="472745" y="336956"/>
                    </a:cubicBezTo>
                    <a:lnTo>
                      <a:pt x="461315" y="234544"/>
                    </a:lnTo>
                    <a:cubicBezTo>
                      <a:pt x="474422" y="212903"/>
                      <a:pt x="485166" y="194234"/>
                      <a:pt x="493548" y="178537"/>
                    </a:cubicBezTo>
                    <a:cubicBezTo>
                      <a:pt x="501930" y="162839"/>
                      <a:pt x="507797" y="149200"/>
                      <a:pt x="511150" y="137617"/>
                    </a:cubicBezTo>
                    <a:lnTo>
                      <a:pt x="478232" y="137617"/>
                    </a:lnTo>
                    <a:lnTo>
                      <a:pt x="478232" y="68123"/>
                    </a:lnTo>
                    <a:lnTo>
                      <a:pt x="513893" y="68123"/>
                    </a:lnTo>
                    <a:close/>
                    <a:moveTo>
                      <a:pt x="1554023" y="0"/>
                    </a:moveTo>
                    <a:lnTo>
                      <a:pt x="1629918" y="1829"/>
                    </a:lnTo>
                    <a:lnTo>
                      <a:pt x="1629918" y="54407"/>
                    </a:lnTo>
                    <a:lnTo>
                      <a:pt x="1778051" y="54407"/>
                    </a:lnTo>
                    <a:lnTo>
                      <a:pt x="1778051" y="418338"/>
                    </a:lnTo>
                    <a:lnTo>
                      <a:pt x="1405891" y="418338"/>
                    </a:lnTo>
                    <a:lnTo>
                      <a:pt x="1405891" y="54407"/>
                    </a:lnTo>
                    <a:lnTo>
                      <a:pt x="1554023" y="54407"/>
                    </a:lnTo>
                    <a:close/>
                    <a:moveTo>
                      <a:pt x="182423" y="0"/>
                    </a:moveTo>
                    <a:lnTo>
                      <a:pt x="258318" y="1829"/>
                    </a:lnTo>
                    <a:lnTo>
                      <a:pt x="258318" y="56693"/>
                    </a:lnTo>
                    <a:lnTo>
                      <a:pt x="416052" y="56693"/>
                    </a:lnTo>
                    <a:lnTo>
                      <a:pt x="416052" y="129388"/>
                    </a:lnTo>
                    <a:lnTo>
                      <a:pt x="311354" y="129388"/>
                    </a:lnTo>
                    <a:cubicBezTo>
                      <a:pt x="321717" y="161696"/>
                      <a:pt x="336576" y="190576"/>
                      <a:pt x="355931" y="216027"/>
                    </a:cubicBezTo>
                    <a:cubicBezTo>
                      <a:pt x="375285" y="241478"/>
                      <a:pt x="403403" y="270967"/>
                      <a:pt x="440284" y="304495"/>
                    </a:cubicBezTo>
                    <a:lnTo>
                      <a:pt x="390449" y="380390"/>
                    </a:lnTo>
                    <a:cubicBezTo>
                      <a:pt x="376124" y="366065"/>
                      <a:pt x="360122" y="347472"/>
                      <a:pt x="342443" y="324612"/>
                    </a:cubicBezTo>
                    <a:lnTo>
                      <a:pt x="342443" y="354787"/>
                    </a:lnTo>
                    <a:lnTo>
                      <a:pt x="258318" y="354787"/>
                    </a:lnTo>
                    <a:lnTo>
                      <a:pt x="258318" y="424739"/>
                    </a:lnTo>
                    <a:lnTo>
                      <a:pt x="182423" y="424739"/>
                    </a:lnTo>
                    <a:lnTo>
                      <a:pt x="182423" y="354787"/>
                    </a:lnTo>
                    <a:lnTo>
                      <a:pt x="98298" y="354787"/>
                    </a:lnTo>
                    <a:lnTo>
                      <a:pt x="98298" y="321869"/>
                    </a:lnTo>
                    <a:cubicBezTo>
                      <a:pt x="82144" y="343510"/>
                      <a:pt x="65837" y="363626"/>
                      <a:pt x="49378" y="382219"/>
                    </a:cubicBezTo>
                    <a:lnTo>
                      <a:pt x="0" y="310896"/>
                    </a:lnTo>
                    <a:cubicBezTo>
                      <a:pt x="33224" y="280111"/>
                      <a:pt x="59817" y="250698"/>
                      <a:pt x="79782" y="222656"/>
                    </a:cubicBezTo>
                    <a:cubicBezTo>
                      <a:pt x="99746" y="194615"/>
                      <a:pt x="115520" y="163525"/>
                      <a:pt x="127102" y="129388"/>
                    </a:cubicBezTo>
                    <a:lnTo>
                      <a:pt x="26518" y="129388"/>
                    </a:lnTo>
                    <a:lnTo>
                      <a:pt x="26518" y="56693"/>
                    </a:lnTo>
                    <a:lnTo>
                      <a:pt x="182423" y="56693"/>
                    </a:lnTo>
                    <a:close/>
                  </a:path>
                </a:pathLst>
              </a:custGeom>
              <a:grp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ltLang="zh-CN" sz="3600" dirty="0">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grpSp>
        <p:sp>
          <p:nvSpPr>
            <p:cNvPr id="9" name="TextBox 2">
              <a:extLst>
                <a:ext uri="{FF2B5EF4-FFF2-40B4-BE49-F238E27FC236}">
                  <a16:creationId xmlns:a16="http://schemas.microsoft.com/office/drawing/2014/main" id="{22AEF85F-DAC9-F29D-61BD-56A0E4B9A713}"/>
                </a:ext>
              </a:extLst>
            </p:cNvPr>
            <p:cNvSpPr txBox="1"/>
            <p:nvPr userDrawn="1">
              <p:custDataLst>
                <p:tags r:id="rId1"/>
              </p:custDataLst>
            </p:nvPr>
          </p:nvSpPr>
          <p:spPr>
            <a:xfrm>
              <a:off x="46689" y="8058852"/>
              <a:ext cx="2810257" cy="415692"/>
            </a:xfrm>
            <a:custGeom>
              <a:avLst/>
              <a:gdLst/>
              <a:ahLst/>
              <a:cxnLst/>
              <a:rect l="l" t="t" r="r" b="b"/>
              <a:pathLst>
                <a:path w="1444981" h="213741">
                  <a:moveTo>
                    <a:pt x="57836" y="162991"/>
                  </a:moveTo>
                  <a:lnTo>
                    <a:pt x="57836" y="179908"/>
                  </a:lnTo>
                  <a:lnTo>
                    <a:pt x="141961" y="179908"/>
                  </a:lnTo>
                  <a:lnTo>
                    <a:pt x="141961" y="162991"/>
                  </a:lnTo>
                  <a:close/>
                  <a:moveTo>
                    <a:pt x="570129" y="157962"/>
                  </a:moveTo>
                  <a:lnTo>
                    <a:pt x="570129" y="174421"/>
                  </a:lnTo>
                  <a:lnTo>
                    <a:pt x="593903" y="174421"/>
                  </a:lnTo>
                  <a:lnTo>
                    <a:pt x="593903" y="157962"/>
                  </a:lnTo>
                  <a:close/>
                  <a:moveTo>
                    <a:pt x="1420521" y="138303"/>
                  </a:moveTo>
                  <a:cubicBezTo>
                    <a:pt x="1428293" y="138303"/>
                    <a:pt x="1433818" y="138874"/>
                    <a:pt x="1437094" y="140017"/>
                  </a:cubicBezTo>
                  <a:cubicBezTo>
                    <a:pt x="1440371" y="141160"/>
                    <a:pt x="1442504" y="143370"/>
                    <a:pt x="1443495" y="146647"/>
                  </a:cubicBezTo>
                  <a:cubicBezTo>
                    <a:pt x="1444486" y="149923"/>
                    <a:pt x="1444981" y="155448"/>
                    <a:pt x="1444981" y="163220"/>
                  </a:cubicBezTo>
                  <a:cubicBezTo>
                    <a:pt x="1444981" y="170840"/>
                    <a:pt x="1444486" y="176250"/>
                    <a:pt x="1443495" y="179451"/>
                  </a:cubicBezTo>
                  <a:cubicBezTo>
                    <a:pt x="1442504" y="182651"/>
                    <a:pt x="1440371" y="184861"/>
                    <a:pt x="1437094" y="186080"/>
                  </a:cubicBezTo>
                  <a:cubicBezTo>
                    <a:pt x="1433818" y="187299"/>
                    <a:pt x="1428293" y="187909"/>
                    <a:pt x="1420521" y="187909"/>
                  </a:cubicBezTo>
                  <a:cubicBezTo>
                    <a:pt x="1412748" y="187909"/>
                    <a:pt x="1407224" y="187299"/>
                    <a:pt x="1403947" y="186080"/>
                  </a:cubicBezTo>
                  <a:cubicBezTo>
                    <a:pt x="1400671" y="184861"/>
                    <a:pt x="1398575" y="182651"/>
                    <a:pt x="1397661" y="179451"/>
                  </a:cubicBezTo>
                  <a:cubicBezTo>
                    <a:pt x="1396746" y="176250"/>
                    <a:pt x="1396289" y="170840"/>
                    <a:pt x="1396289" y="163220"/>
                  </a:cubicBezTo>
                  <a:cubicBezTo>
                    <a:pt x="1396289" y="155448"/>
                    <a:pt x="1396746" y="149923"/>
                    <a:pt x="1397661" y="146647"/>
                  </a:cubicBezTo>
                  <a:cubicBezTo>
                    <a:pt x="1398575" y="143370"/>
                    <a:pt x="1400671" y="141160"/>
                    <a:pt x="1403947" y="140017"/>
                  </a:cubicBezTo>
                  <a:cubicBezTo>
                    <a:pt x="1407224" y="138874"/>
                    <a:pt x="1412748" y="138303"/>
                    <a:pt x="1420521" y="138303"/>
                  </a:cubicBezTo>
                  <a:close/>
                  <a:moveTo>
                    <a:pt x="570129" y="111099"/>
                  </a:moveTo>
                  <a:lnTo>
                    <a:pt x="570129" y="127787"/>
                  </a:lnTo>
                  <a:lnTo>
                    <a:pt x="593903" y="127787"/>
                  </a:lnTo>
                  <a:lnTo>
                    <a:pt x="593903" y="111099"/>
                  </a:lnTo>
                  <a:close/>
                  <a:moveTo>
                    <a:pt x="1012470" y="90525"/>
                  </a:moveTo>
                  <a:cubicBezTo>
                    <a:pt x="1010641" y="95097"/>
                    <a:pt x="1007593" y="102108"/>
                    <a:pt x="1003326" y="111556"/>
                  </a:cubicBezTo>
                  <a:lnTo>
                    <a:pt x="1013384" y="132359"/>
                  </a:lnTo>
                  <a:cubicBezTo>
                    <a:pt x="1015822" y="128244"/>
                    <a:pt x="1018413" y="123596"/>
                    <a:pt x="1021156" y="118414"/>
                  </a:cubicBezTo>
                  <a:lnTo>
                    <a:pt x="1023900" y="113614"/>
                  </a:lnTo>
                  <a:cubicBezTo>
                    <a:pt x="1020394" y="106299"/>
                    <a:pt x="1016584" y="98602"/>
                    <a:pt x="1012470" y="90525"/>
                  </a:cubicBezTo>
                  <a:close/>
                  <a:moveTo>
                    <a:pt x="326670" y="90525"/>
                  </a:moveTo>
                  <a:cubicBezTo>
                    <a:pt x="324841" y="95097"/>
                    <a:pt x="321793" y="102108"/>
                    <a:pt x="317526" y="111556"/>
                  </a:cubicBezTo>
                  <a:lnTo>
                    <a:pt x="327584" y="132359"/>
                  </a:lnTo>
                  <a:cubicBezTo>
                    <a:pt x="330022" y="128244"/>
                    <a:pt x="332613" y="123596"/>
                    <a:pt x="335356" y="118414"/>
                  </a:cubicBezTo>
                  <a:lnTo>
                    <a:pt x="338100" y="113614"/>
                  </a:lnTo>
                  <a:cubicBezTo>
                    <a:pt x="334594" y="106299"/>
                    <a:pt x="330784" y="98602"/>
                    <a:pt x="326670" y="90525"/>
                  </a:cubicBezTo>
                  <a:close/>
                  <a:moveTo>
                    <a:pt x="57836" y="88239"/>
                  </a:moveTo>
                  <a:lnTo>
                    <a:pt x="57836" y="100126"/>
                  </a:lnTo>
                  <a:lnTo>
                    <a:pt x="137389" y="100126"/>
                  </a:lnTo>
                  <a:lnTo>
                    <a:pt x="137389" y="88239"/>
                  </a:lnTo>
                  <a:close/>
                  <a:moveTo>
                    <a:pt x="951891" y="77266"/>
                  </a:moveTo>
                  <a:lnTo>
                    <a:pt x="951891" y="139217"/>
                  </a:lnTo>
                  <a:cubicBezTo>
                    <a:pt x="957682" y="130073"/>
                    <a:pt x="963168" y="120700"/>
                    <a:pt x="968350" y="111099"/>
                  </a:cubicBezTo>
                  <a:cubicBezTo>
                    <a:pt x="964692" y="103174"/>
                    <a:pt x="959206" y="91897"/>
                    <a:pt x="951891" y="77266"/>
                  </a:cubicBezTo>
                  <a:close/>
                  <a:moveTo>
                    <a:pt x="683057" y="77266"/>
                  </a:moveTo>
                  <a:lnTo>
                    <a:pt x="885597" y="77266"/>
                  </a:lnTo>
                  <a:lnTo>
                    <a:pt x="885597" y="120243"/>
                  </a:lnTo>
                  <a:lnTo>
                    <a:pt x="683057" y="120243"/>
                  </a:lnTo>
                  <a:close/>
                  <a:moveTo>
                    <a:pt x="266091" y="77266"/>
                  </a:moveTo>
                  <a:lnTo>
                    <a:pt x="266091" y="139217"/>
                  </a:lnTo>
                  <a:cubicBezTo>
                    <a:pt x="271882" y="130073"/>
                    <a:pt x="277368" y="120700"/>
                    <a:pt x="282550" y="111099"/>
                  </a:cubicBezTo>
                  <a:cubicBezTo>
                    <a:pt x="278892" y="103174"/>
                    <a:pt x="273406" y="91897"/>
                    <a:pt x="266091" y="77266"/>
                  </a:cubicBezTo>
                  <a:close/>
                  <a:moveTo>
                    <a:pt x="1073049" y="72923"/>
                  </a:moveTo>
                  <a:cubicBezTo>
                    <a:pt x="1068629" y="85877"/>
                    <a:pt x="1063447" y="99288"/>
                    <a:pt x="1057504" y="113157"/>
                  </a:cubicBezTo>
                  <a:cubicBezTo>
                    <a:pt x="1062533" y="122910"/>
                    <a:pt x="1067715" y="133426"/>
                    <a:pt x="1073049" y="144703"/>
                  </a:cubicBezTo>
                  <a:close/>
                  <a:moveTo>
                    <a:pt x="387249" y="72923"/>
                  </a:moveTo>
                  <a:cubicBezTo>
                    <a:pt x="382829" y="85877"/>
                    <a:pt x="377647" y="99288"/>
                    <a:pt x="371704" y="113157"/>
                  </a:cubicBezTo>
                  <a:cubicBezTo>
                    <a:pt x="376733" y="122910"/>
                    <a:pt x="381915" y="133426"/>
                    <a:pt x="387249" y="144703"/>
                  </a:cubicBezTo>
                  <a:close/>
                  <a:moveTo>
                    <a:pt x="570129" y="64236"/>
                  </a:moveTo>
                  <a:lnTo>
                    <a:pt x="570129" y="80695"/>
                  </a:lnTo>
                  <a:lnTo>
                    <a:pt x="593903" y="80695"/>
                  </a:lnTo>
                  <a:lnTo>
                    <a:pt x="593903" y="64236"/>
                  </a:lnTo>
                  <a:close/>
                  <a:moveTo>
                    <a:pt x="1420521" y="61493"/>
                  </a:moveTo>
                  <a:cubicBezTo>
                    <a:pt x="1428293" y="61493"/>
                    <a:pt x="1433818" y="62065"/>
                    <a:pt x="1437094" y="63208"/>
                  </a:cubicBezTo>
                  <a:cubicBezTo>
                    <a:pt x="1440371" y="64351"/>
                    <a:pt x="1442504" y="66560"/>
                    <a:pt x="1443495" y="69837"/>
                  </a:cubicBezTo>
                  <a:cubicBezTo>
                    <a:pt x="1444486" y="73114"/>
                    <a:pt x="1444981" y="78638"/>
                    <a:pt x="1444981" y="86410"/>
                  </a:cubicBezTo>
                  <a:cubicBezTo>
                    <a:pt x="1444981" y="94030"/>
                    <a:pt x="1444486" y="99441"/>
                    <a:pt x="1443495" y="102641"/>
                  </a:cubicBezTo>
                  <a:cubicBezTo>
                    <a:pt x="1442504" y="105841"/>
                    <a:pt x="1440371" y="108051"/>
                    <a:pt x="1437094" y="109270"/>
                  </a:cubicBezTo>
                  <a:cubicBezTo>
                    <a:pt x="1433818" y="110490"/>
                    <a:pt x="1428293" y="111099"/>
                    <a:pt x="1420521" y="111099"/>
                  </a:cubicBezTo>
                  <a:cubicBezTo>
                    <a:pt x="1412748" y="111099"/>
                    <a:pt x="1407224" y="110490"/>
                    <a:pt x="1403947" y="109270"/>
                  </a:cubicBezTo>
                  <a:cubicBezTo>
                    <a:pt x="1400671" y="108051"/>
                    <a:pt x="1398575" y="105841"/>
                    <a:pt x="1397661" y="102641"/>
                  </a:cubicBezTo>
                  <a:cubicBezTo>
                    <a:pt x="1396746" y="99441"/>
                    <a:pt x="1396289" y="94030"/>
                    <a:pt x="1396289" y="86410"/>
                  </a:cubicBezTo>
                  <a:cubicBezTo>
                    <a:pt x="1396289" y="78638"/>
                    <a:pt x="1396746" y="73114"/>
                    <a:pt x="1397661" y="69837"/>
                  </a:cubicBezTo>
                  <a:cubicBezTo>
                    <a:pt x="1398575" y="66560"/>
                    <a:pt x="1400671" y="64351"/>
                    <a:pt x="1403947" y="63208"/>
                  </a:cubicBezTo>
                  <a:cubicBezTo>
                    <a:pt x="1407224" y="62065"/>
                    <a:pt x="1412748" y="61493"/>
                    <a:pt x="1420521" y="61493"/>
                  </a:cubicBezTo>
                  <a:close/>
                  <a:moveTo>
                    <a:pt x="488976" y="51663"/>
                  </a:moveTo>
                  <a:lnTo>
                    <a:pt x="488976" y="157276"/>
                  </a:lnTo>
                  <a:lnTo>
                    <a:pt x="501549" y="157276"/>
                  </a:lnTo>
                  <a:lnTo>
                    <a:pt x="501549" y="51663"/>
                  </a:lnTo>
                  <a:close/>
                  <a:moveTo>
                    <a:pt x="41377" y="47777"/>
                  </a:moveTo>
                  <a:lnTo>
                    <a:pt x="41377" y="60121"/>
                  </a:lnTo>
                  <a:lnTo>
                    <a:pt x="156134" y="60121"/>
                  </a:lnTo>
                  <a:lnTo>
                    <a:pt x="156134" y="47777"/>
                  </a:lnTo>
                  <a:close/>
                  <a:moveTo>
                    <a:pt x="951891" y="40919"/>
                  </a:moveTo>
                  <a:lnTo>
                    <a:pt x="951891" y="59664"/>
                  </a:lnTo>
                  <a:lnTo>
                    <a:pt x="970636" y="50063"/>
                  </a:lnTo>
                  <a:lnTo>
                    <a:pt x="985038" y="76352"/>
                  </a:lnTo>
                  <a:cubicBezTo>
                    <a:pt x="989762" y="65074"/>
                    <a:pt x="993572" y="54787"/>
                    <a:pt x="996468" y="45491"/>
                  </a:cubicBezTo>
                  <a:lnTo>
                    <a:pt x="1025271" y="56007"/>
                  </a:lnTo>
                  <a:cubicBezTo>
                    <a:pt x="1023747" y="60883"/>
                    <a:pt x="1022147" y="65608"/>
                    <a:pt x="1020471" y="70180"/>
                  </a:cubicBezTo>
                  <a:lnTo>
                    <a:pt x="1031215" y="65151"/>
                  </a:lnTo>
                  <a:cubicBezTo>
                    <a:pt x="1036244" y="73837"/>
                    <a:pt x="1039140" y="78943"/>
                    <a:pt x="1039902" y="80467"/>
                  </a:cubicBezTo>
                  <a:cubicBezTo>
                    <a:pt x="1045388" y="67513"/>
                    <a:pt x="1049503" y="56540"/>
                    <a:pt x="1052246" y="47548"/>
                  </a:cubicBezTo>
                  <a:lnTo>
                    <a:pt x="1073049" y="55549"/>
                  </a:lnTo>
                  <a:lnTo>
                    <a:pt x="1073049" y="40919"/>
                  </a:lnTo>
                  <a:close/>
                  <a:moveTo>
                    <a:pt x="266091" y="40919"/>
                  </a:moveTo>
                  <a:lnTo>
                    <a:pt x="266091" y="59664"/>
                  </a:lnTo>
                  <a:lnTo>
                    <a:pt x="284836" y="50063"/>
                  </a:lnTo>
                  <a:lnTo>
                    <a:pt x="299238" y="76352"/>
                  </a:lnTo>
                  <a:cubicBezTo>
                    <a:pt x="303962" y="65074"/>
                    <a:pt x="307772" y="54787"/>
                    <a:pt x="310668" y="45491"/>
                  </a:cubicBezTo>
                  <a:lnTo>
                    <a:pt x="339471" y="56007"/>
                  </a:lnTo>
                  <a:cubicBezTo>
                    <a:pt x="337947" y="60883"/>
                    <a:pt x="336347" y="65608"/>
                    <a:pt x="334671" y="70180"/>
                  </a:cubicBezTo>
                  <a:lnTo>
                    <a:pt x="345415" y="65151"/>
                  </a:lnTo>
                  <a:cubicBezTo>
                    <a:pt x="350444" y="73837"/>
                    <a:pt x="353340" y="78943"/>
                    <a:pt x="354102" y="80467"/>
                  </a:cubicBezTo>
                  <a:cubicBezTo>
                    <a:pt x="359588" y="67513"/>
                    <a:pt x="363703" y="56540"/>
                    <a:pt x="366446" y="47548"/>
                  </a:cubicBezTo>
                  <a:lnTo>
                    <a:pt x="387249" y="55549"/>
                  </a:lnTo>
                  <a:lnTo>
                    <a:pt x="387249" y="40919"/>
                  </a:lnTo>
                  <a:close/>
                  <a:moveTo>
                    <a:pt x="916915" y="5486"/>
                  </a:moveTo>
                  <a:lnTo>
                    <a:pt x="1108939" y="5486"/>
                  </a:lnTo>
                  <a:lnTo>
                    <a:pt x="1108939" y="181279"/>
                  </a:lnTo>
                  <a:cubicBezTo>
                    <a:pt x="1108939" y="189052"/>
                    <a:pt x="1107872" y="195072"/>
                    <a:pt x="1105738" y="199339"/>
                  </a:cubicBezTo>
                  <a:cubicBezTo>
                    <a:pt x="1103605" y="203606"/>
                    <a:pt x="1100138" y="206654"/>
                    <a:pt x="1095337" y="208483"/>
                  </a:cubicBezTo>
                  <a:cubicBezTo>
                    <a:pt x="1090537" y="210312"/>
                    <a:pt x="1083717" y="211607"/>
                    <a:pt x="1074877" y="212369"/>
                  </a:cubicBezTo>
                  <a:lnTo>
                    <a:pt x="1057504" y="213741"/>
                  </a:lnTo>
                  <a:lnTo>
                    <a:pt x="1047217" y="179908"/>
                  </a:lnTo>
                  <a:lnTo>
                    <a:pt x="1062762" y="178308"/>
                  </a:lnTo>
                  <a:cubicBezTo>
                    <a:pt x="1066724" y="178003"/>
                    <a:pt x="1069429" y="177127"/>
                    <a:pt x="1070877" y="175679"/>
                  </a:cubicBezTo>
                  <a:cubicBezTo>
                    <a:pt x="1072325" y="174231"/>
                    <a:pt x="1073049" y="171754"/>
                    <a:pt x="1073049" y="168249"/>
                  </a:cubicBezTo>
                  <a:lnTo>
                    <a:pt x="1073049" y="160477"/>
                  </a:lnTo>
                  <a:lnTo>
                    <a:pt x="1051103" y="171907"/>
                  </a:lnTo>
                  <a:cubicBezTo>
                    <a:pt x="1048207" y="165201"/>
                    <a:pt x="1044626" y="157353"/>
                    <a:pt x="1040359" y="148361"/>
                  </a:cubicBezTo>
                  <a:cubicBezTo>
                    <a:pt x="1032282" y="163906"/>
                    <a:pt x="1022909" y="179070"/>
                    <a:pt x="1012241" y="193852"/>
                  </a:cubicBezTo>
                  <a:lnTo>
                    <a:pt x="985495" y="176707"/>
                  </a:lnTo>
                  <a:cubicBezTo>
                    <a:pt x="991286" y="168325"/>
                    <a:pt x="997153" y="159334"/>
                    <a:pt x="1003097" y="149733"/>
                  </a:cubicBezTo>
                  <a:lnTo>
                    <a:pt x="989610" y="157276"/>
                  </a:lnTo>
                  <a:cubicBezTo>
                    <a:pt x="988695" y="154990"/>
                    <a:pt x="987171" y="151561"/>
                    <a:pt x="985038" y="146989"/>
                  </a:cubicBezTo>
                  <a:cubicBezTo>
                    <a:pt x="977265" y="160705"/>
                    <a:pt x="969493" y="173202"/>
                    <a:pt x="961720" y="184480"/>
                  </a:cubicBezTo>
                  <a:lnTo>
                    <a:pt x="951891" y="177165"/>
                  </a:lnTo>
                  <a:lnTo>
                    <a:pt x="951891" y="212369"/>
                  </a:lnTo>
                  <a:lnTo>
                    <a:pt x="916915" y="212369"/>
                  </a:lnTo>
                  <a:close/>
                  <a:moveTo>
                    <a:pt x="231115" y="5486"/>
                  </a:moveTo>
                  <a:lnTo>
                    <a:pt x="423139" y="5486"/>
                  </a:lnTo>
                  <a:lnTo>
                    <a:pt x="423139" y="181279"/>
                  </a:lnTo>
                  <a:cubicBezTo>
                    <a:pt x="423139" y="189052"/>
                    <a:pt x="422072" y="195072"/>
                    <a:pt x="419938" y="199339"/>
                  </a:cubicBezTo>
                  <a:cubicBezTo>
                    <a:pt x="417805" y="203606"/>
                    <a:pt x="414338" y="206654"/>
                    <a:pt x="409537" y="208483"/>
                  </a:cubicBezTo>
                  <a:cubicBezTo>
                    <a:pt x="404736" y="210312"/>
                    <a:pt x="397917" y="211607"/>
                    <a:pt x="389077" y="212369"/>
                  </a:cubicBezTo>
                  <a:lnTo>
                    <a:pt x="371704" y="213741"/>
                  </a:lnTo>
                  <a:lnTo>
                    <a:pt x="361417" y="179908"/>
                  </a:lnTo>
                  <a:lnTo>
                    <a:pt x="376962" y="178308"/>
                  </a:lnTo>
                  <a:cubicBezTo>
                    <a:pt x="380924" y="178003"/>
                    <a:pt x="383629" y="177127"/>
                    <a:pt x="385077" y="175679"/>
                  </a:cubicBezTo>
                  <a:cubicBezTo>
                    <a:pt x="386525" y="174231"/>
                    <a:pt x="387249" y="171754"/>
                    <a:pt x="387249" y="168249"/>
                  </a:cubicBezTo>
                  <a:lnTo>
                    <a:pt x="387249" y="160477"/>
                  </a:lnTo>
                  <a:lnTo>
                    <a:pt x="365303" y="171907"/>
                  </a:lnTo>
                  <a:cubicBezTo>
                    <a:pt x="362407" y="165201"/>
                    <a:pt x="358826" y="157353"/>
                    <a:pt x="354559" y="148361"/>
                  </a:cubicBezTo>
                  <a:cubicBezTo>
                    <a:pt x="346482" y="163906"/>
                    <a:pt x="337109" y="179070"/>
                    <a:pt x="326441" y="193852"/>
                  </a:cubicBezTo>
                  <a:lnTo>
                    <a:pt x="299695" y="176707"/>
                  </a:lnTo>
                  <a:cubicBezTo>
                    <a:pt x="305486" y="168325"/>
                    <a:pt x="311353" y="159334"/>
                    <a:pt x="317297" y="149733"/>
                  </a:cubicBezTo>
                  <a:lnTo>
                    <a:pt x="303810" y="157276"/>
                  </a:lnTo>
                  <a:cubicBezTo>
                    <a:pt x="302895" y="154990"/>
                    <a:pt x="301371" y="151561"/>
                    <a:pt x="299238" y="146989"/>
                  </a:cubicBezTo>
                  <a:cubicBezTo>
                    <a:pt x="291465" y="160705"/>
                    <a:pt x="283693" y="173202"/>
                    <a:pt x="275920" y="184480"/>
                  </a:cubicBezTo>
                  <a:lnTo>
                    <a:pt x="266091" y="177165"/>
                  </a:lnTo>
                  <a:lnTo>
                    <a:pt x="266091" y="212369"/>
                  </a:lnTo>
                  <a:lnTo>
                    <a:pt x="231115" y="212369"/>
                  </a:lnTo>
                  <a:close/>
                  <a:moveTo>
                    <a:pt x="548869" y="3657"/>
                  </a:moveTo>
                  <a:lnTo>
                    <a:pt x="582016" y="5257"/>
                  </a:lnTo>
                  <a:cubicBezTo>
                    <a:pt x="580797" y="12573"/>
                    <a:pt x="579044" y="20878"/>
                    <a:pt x="576758" y="30175"/>
                  </a:cubicBezTo>
                  <a:lnTo>
                    <a:pt x="596189" y="30175"/>
                  </a:lnTo>
                  <a:lnTo>
                    <a:pt x="591160" y="6400"/>
                  </a:lnTo>
                  <a:lnTo>
                    <a:pt x="624535" y="6400"/>
                  </a:lnTo>
                  <a:lnTo>
                    <a:pt x="628879" y="30175"/>
                  </a:lnTo>
                  <a:lnTo>
                    <a:pt x="654939" y="30175"/>
                  </a:lnTo>
                  <a:lnTo>
                    <a:pt x="654939" y="64236"/>
                  </a:lnTo>
                  <a:lnTo>
                    <a:pt x="623621" y="64236"/>
                  </a:lnTo>
                  <a:lnTo>
                    <a:pt x="623621" y="80695"/>
                  </a:lnTo>
                  <a:lnTo>
                    <a:pt x="651053" y="80695"/>
                  </a:lnTo>
                  <a:lnTo>
                    <a:pt x="651053" y="111099"/>
                  </a:lnTo>
                  <a:lnTo>
                    <a:pt x="623621" y="111099"/>
                  </a:lnTo>
                  <a:lnTo>
                    <a:pt x="623621" y="127787"/>
                  </a:lnTo>
                  <a:lnTo>
                    <a:pt x="651053" y="127787"/>
                  </a:lnTo>
                  <a:lnTo>
                    <a:pt x="651053" y="157962"/>
                  </a:lnTo>
                  <a:lnTo>
                    <a:pt x="623621" y="157962"/>
                  </a:lnTo>
                  <a:lnTo>
                    <a:pt x="623621" y="174421"/>
                  </a:lnTo>
                  <a:lnTo>
                    <a:pt x="659283" y="174421"/>
                  </a:lnTo>
                  <a:lnTo>
                    <a:pt x="659283" y="208711"/>
                  </a:lnTo>
                  <a:lnTo>
                    <a:pt x="538582" y="208711"/>
                  </a:lnTo>
                  <a:lnTo>
                    <a:pt x="538582" y="114985"/>
                  </a:lnTo>
                  <a:cubicBezTo>
                    <a:pt x="534315" y="120929"/>
                    <a:pt x="531952" y="124206"/>
                    <a:pt x="531495" y="124815"/>
                  </a:cubicBezTo>
                  <a:lnTo>
                    <a:pt x="527152" y="110642"/>
                  </a:lnTo>
                  <a:lnTo>
                    <a:pt x="527152" y="193395"/>
                  </a:lnTo>
                  <a:lnTo>
                    <a:pt x="457886" y="193395"/>
                  </a:lnTo>
                  <a:lnTo>
                    <a:pt x="457886" y="16002"/>
                  </a:lnTo>
                  <a:lnTo>
                    <a:pt x="527152" y="16002"/>
                  </a:lnTo>
                  <a:lnTo>
                    <a:pt x="527152" y="71323"/>
                  </a:lnTo>
                  <a:cubicBezTo>
                    <a:pt x="532943" y="59588"/>
                    <a:pt x="537439" y="48615"/>
                    <a:pt x="540639" y="38404"/>
                  </a:cubicBezTo>
                  <a:cubicBezTo>
                    <a:pt x="543840" y="28194"/>
                    <a:pt x="546583" y="16611"/>
                    <a:pt x="548869" y="3657"/>
                  </a:cubicBezTo>
                  <a:close/>
                  <a:moveTo>
                    <a:pt x="1159002" y="0"/>
                  </a:moveTo>
                  <a:lnTo>
                    <a:pt x="1194435" y="914"/>
                  </a:lnTo>
                  <a:lnTo>
                    <a:pt x="1194435" y="52120"/>
                  </a:lnTo>
                  <a:lnTo>
                    <a:pt x="1209980" y="52120"/>
                  </a:lnTo>
                  <a:lnTo>
                    <a:pt x="1209980" y="91211"/>
                  </a:lnTo>
                  <a:lnTo>
                    <a:pt x="1194435" y="91211"/>
                  </a:lnTo>
                  <a:lnTo>
                    <a:pt x="1194435" y="149047"/>
                  </a:lnTo>
                  <a:cubicBezTo>
                    <a:pt x="1202513" y="147523"/>
                    <a:pt x="1207465" y="146532"/>
                    <a:pt x="1209294" y="146075"/>
                  </a:cubicBezTo>
                  <a:lnTo>
                    <a:pt x="1209523" y="161848"/>
                  </a:lnTo>
                  <a:lnTo>
                    <a:pt x="1209752" y="169621"/>
                  </a:lnTo>
                  <a:lnTo>
                    <a:pt x="1220267" y="169621"/>
                  </a:lnTo>
                  <a:lnTo>
                    <a:pt x="1220267" y="29260"/>
                  </a:lnTo>
                  <a:lnTo>
                    <a:pt x="1256386" y="30175"/>
                  </a:lnTo>
                  <a:lnTo>
                    <a:pt x="1256386" y="169621"/>
                  </a:lnTo>
                  <a:lnTo>
                    <a:pt x="1274445" y="169621"/>
                  </a:lnTo>
                  <a:lnTo>
                    <a:pt x="1274445" y="0"/>
                  </a:lnTo>
                  <a:lnTo>
                    <a:pt x="1311250" y="914"/>
                  </a:lnTo>
                  <a:lnTo>
                    <a:pt x="1311250" y="58978"/>
                  </a:lnTo>
                  <a:lnTo>
                    <a:pt x="1338225" y="58978"/>
                  </a:lnTo>
                  <a:lnTo>
                    <a:pt x="1338225" y="98069"/>
                  </a:lnTo>
                  <a:lnTo>
                    <a:pt x="1311250" y="98069"/>
                  </a:lnTo>
                  <a:lnTo>
                    <a:pt x="1311250" y="169621"/>
                  </a:lnTo>
                  <a:lnTo>
                    <a:pt x="1345311" y="169621"/>
                  </a:lnTo>
                  <a:lnTo>
                    <a:pt x="1345311" y="208940"/>
                  </a:lnTo>
                  <a:lnTo>
                    <a:pt x="1198779" y="208940"/>
                  </a:lnTo>
                  <a:lnTo>
                    <a:pt x="1198779" y="186994"/>
                  </a:lnTo>
                  <a:lnTo>
                    <a:pt x="1183920" y="189738"/>
                  </a:lnTo>
                  <a:cubicBezTo>
                    <a:pt x="1177824" y="190957"/>
                    <a:pt x="1170623" y="192328"/>
                    <a:pt x="1162317" y="193852"/>
                  </a:cubicBezTo>
                  <a:cubicBezTo>
                    <a:pt x="1154011" y="195376"/>
                    <a:pt x="1145667" y="196977"/>
                    <a:pt x="1137285" y="198653"/>
                  </a:cubicBezTo>
                  <a:lnTo>
                    <a:pt x="1133170" y="159105"/>
                  </a:lnTo>
                  <a:lnTo>
                    <a:pt x="1139343" y="158191"/>
                  </a:lnTo>
                  <a:cubicBezTo>
                    <a:pt x="1141629" y="157734"/>
                    <a:pt x="1144410" y="157276"/>
                    <a:pt x="1147687" y="156819"/>
                  </a:cubicBezTo>
                  <a:cubicBezTo>
                    <a:pt x="1150963" y="156362"/>
                    <a:pt x="1154735" y="155752"/>
                    <a:pt x="1159002" y="154990"/>
                  </a:cubicBezTo>
                  <a:lnTo>
                    <a:pt x="1159002" y="91211"/>
                  </a:lnTo>
                  <a:lnTo>
                    <a:pt x="1140714" y="91211"/>
                  </a:lnTo>
                  <a:lnTo>
                    <a:pt x="1140714" y="52120"/>
                  </a:lnTo>
                  <a:lnTo>
                    <a:pt x="1159002" y="52120"/>
                  </a:lnTo>
                  <a:close/>
                  <a:moveTo>
                    <a:pt x="71552" y="0"/>
                  </a:moveTo>
                  <a:lnTo>
                    <a:pt x="119558" y="0"/>
                  </a:lnTo>
                  <a:lnTo>
                    <a:pt x="123444" y="14630"/>
                  </a:lnTo>
                  <a:lnTo>
                    <a:pt x="197511" y="14630"/>
                  </a:lnTo>
                  <a:lnTo>
                    <a:pt x="197511" y="69494"/>
                  </a:lnTo>
                  <a:lnTo>
                    <a:pt x="178080" y="69494"/>
                  </a:lnTo>
                  <a:lnTo>
                    <a:pt x="178080" y="125044"/>
                  </a:lnTo>
                  <a:lnTo>
                    <a:pt x="57836" y="125044"/>
                  </a:lnTo>
                  <a:lnTo>
                    <a:pt x="57836" y="136245"/>
                  </a:lnTo>
                  <a:lnTo>
                    <a:pt x="183109" y="136245"/>
                  </a:lnTo>
                  <a:lnTo>
                    <a:pt x="183109" y="209169"/>
                  </a:lnTo>
                  <a:lnTo>
                    <a:pt x="16002" y="209169"/>
                  </a:lnTo>
                  <a:lnTo>
                    <a:pt x="16002" y="69494"/>
                  </a:lnTo>
                  <a:lnTo>
                    <a:pt x="0" y="69494"/>
                  </a:lnTo>
                  <a:lnTo>
                    <a:pt x="0" y="14630"/>
                  </a:lnTo>
                  <a:lnTo>
                    <a:pt x="75895" y="14630"/>
                  </a:lnTo>
                  <a:close/>
                </a:path>
              </a:pathLst>
            </a:custGeom>
            <a:solidFill>
              <a:schemeClr val="bg1"/>
            </a:solid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schemeClr val="bg1"/>
                </a:solidFill>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grpSp>
    </p:spTree>
    <p:extLst>
      <p:ext uri="{BB962C8B-B14F-4D97-AF65-F5344CB8AC3E}">
        <p14:creationId xmlns:p14="http://schemas.microsoft.com/office/powerpoint/2010/main" val="25687736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0792AB35-7147-2546-606D-3C6E46EA952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a:extLst>
              <a:ext uri="{FF2B5EF4-FFF2-40B4-BE49-F238E27FC236}">
                <a16:creationId xmlns:a16="http://schemas.microsoft.com/office/drawing/2014/main" id="{4E9F9D6D-E93A-4436-49A6-DC4E6C0E6C4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a:extLst>
              <a:ext uri="{FF2B5EF4-FFF2-40B4-BE49-F238E27FC236}">
                <a16:creationId xmlns:a16="http://schemas.microsoft.com/office/drawing/2014/main" id="{E4822250-4110-AF30-DB03-A1CE00D1311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49000FD-9D57-47BB-B3C1-BC00DC87139F}" type="datetimeFigureOut">
              <a:rPr lang="zh-CN" altLang="en-US" smtClean="0"/>
              <a:t>2023/3/9</a:t>
            </a:fld>
            <a:endParaRPr lang="zh-CN" altLang="en-US"/>
          </a:p>
        </p:txBody>
      </p:sp>
      <p:sp>
        <p:nvSpPr>
          <p:cNvPr id="5" name="页脚占位符 4">
            <a:extLst>
              <a:ext uri="{FF2B5EF4-FFF2-40B4-BE49-F238E27FC236}">
                <a16:creationId xmlns:a16="http://schemas.microsoft.com/office/drawing/2014/main" id="{ABFA8E39-97B1-36F9-6BF9-31F7D010C33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884A9B9E-B97E-BF7E-A7F8-F6D37316A4A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5B129A4-97C7-4FD6-A1B7-1664A1AD0262}" type="slidenum">
              <a:rPr lang="zh-CN" altLang="en-US" smtClean="0"/>
              <a:t>‹#›</a:t>
            </a:fld>
            <a:endParaRPr lang="zh-CN" altLang="en-US"/>
          </a:p>
        </p:txBody>
      </p:sp>
    </p:spTree>
    <p:extLst>
      <p:ext uri="{BB962C8B-B14F-4D97-AF65-F5344CB8AC3E}">
        <p14:creationId xmlns:p14="http://schemas.microsoft.com/office/powerpoint/2010/main" val="3899444403"/>
      </p:ext>
    </p:extLst>
  </p:cSld>
  <p:clrMap bg1="lt1" tx1="dk1" bg2="lt2" tx2="dk2" accent1="accent1" accent2="accent2" accent3="accent3" accent4="accent4" accent5="accent5" accent6="accent6" hlink="hlink" folHlink="folHlink"/>
  <p:sldLayoutIdLst>
    <p:sldLayoutId id="2147483655" r:id="rId1"/>
    <p:sldLayoutId id="2147483662" r:id="rId2"/>
    <p:sldLayoutId id="2147483663" r:id="rId3"/>
    <p:sldLayoutId id="2147483656" r:id="rId4"/>
    <p:sldLayoutId id="2147483664" r:id="rId5"/>
    <p:sldLayoutId id="2147483659" r:id="rId6"/>
    <p:sldLayoutId id="2147483665" r:id="rId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userDrawn="1">
          <p15:clr>
            <a:srgbClr val="F26B43"/>
          </p15:clr>
        </p15:guide>
        <p15:guide id="2" pos="7256" userDrawn="1">
          <p15:clr>
            <a:srgbClr val="F26B43"/>
          </p15:clr>
        </p15:guide>
        <p15:guide id="3" orient="horz" pos="648" userDrawn="1">
          <p15:clr>
            <a:srgbClr val="F26B43"/>
          </p15:clr>
        </p15:guide>
        <p15:guide id="4" orient="horz" pos="712" userDrawn="1">
          <p15:clr>
            <a:srgbClr val="F26B43"/>
          </p15:clr>
        </p15:guide>
        <p15:guide id="5" orient="horz" pos="3928" userDrawn="1">
          <p15:clr>
            <a:srgbClr val="F26B43"/>
          </p15:clr>
        </p15:guide>
        <p15:guide id="6" orient="horz" pos="3864"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8" Type="http://schemas.openxmlformats.org/officeDocument/2006/relationships/tags" Target="../tags/tag33.xml"/><Relationship Id="rId13" Type="http://schemas.openxmlformats.org/officeDocument/2006/relationships/slideLayout" Target="../slideLayouts/slideLayout4.xml"/><Relationship Id="rId3" Type="http://schemas.openxmlformats.org/officeDocument/2006/relationships/tags" Target="../tags/tag28.xml"/><Relationship Id="rId7" Type="http://schemas.openxmlformats.org/officeDocument/2006/relationships/tags" Target="../tags/tag32.xml"/><Relationship Id="rId12" Type="http://schemas.openxmlformats.org/officeDocument/2006/relationships/tags" Target="../tags/tag37.xml"/><Relationship Id="rId2" Type="http://schemas.openxmlformats.org/officeDocument/2006/relationships/tags" Target="../tags/tag27.xml"/><Relationship Id="rId1" Type="http://schemas.openxmlformats.org/officeDocument/2006/relationships/tags" Target="../tags/tag26.xml"/><Relationship Id="rId6" Type="http://schemas.openxmlformats.org/officeDocument/2006/relationships/tags" Target="../tags/tag31.xml"/><Relationship Id="rId11" Type="http://schemas.openxmlformats.org/officeDocument/2006/relationships/tags" Target="../tags/tag36.xml"/><Relationship Id="rId5" Type="http://schemas.openxmlformats.org/officeDocument/2006/relationships/tags" Target="../tags/tag30.xml"/><Relationship Id="rId10" Type="http://schemas.openxmlformats.org/officeDocument/2006/relationships/tags" Target="../tags/tag35.xml"/><Relationship Id="rId4" Type="http://schemas.openxmlformats.org/officeDocument/2006/relationships/tags" Target="../tags/tag29.xml"/><Relationship Id="rId9" Type="http://schemas.openxmlformats.org/officeDocument/2006/relationships/tags" Target="../tags/tag34.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microsoft.com/office/2007/relationships/hdphoto" Target="../media/hdphoto1.wdp"/></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http://www.51pptmoban.com/" TargetMode="Externa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8" Type="http://schemas.openxmlformats.org/officeDocument/2006/relationships/tags" Target="../tags/tag14.xml"/><Relationship Id="rId13" Type="http://schemas.openxmlformats.org/officeDocument/2006/relationships/tags" Target="../tags/tag19.xml"/><Relationship Id="rId3" Type="http://schemas.openxmlformats.org/officeDocument/2006/relationships/tags" Target="../tags/tag9.xml"/><Relationship Id="rId7" Type="http://schemas.openxmlformats.org/officeDocument/2006/relationships/tags" Target="../tags/tag13.xml"/><Relationship Id="rId12" Type="http://schemas.openxmlformats.org/officeDocument/2006/relationships/tags" Target="../tags/tag18.xml"/><Relationship Id="rId17" Type="http://schemas.microsoft.com/office/2007/relationships/hdphoto" Target="../media/hdphoto1.wdp"/><Relationship Id="rId2" Type="http://schemas.openxmlformats.org/officeDocument/2006/relationships/tags" Target="../tags/tag8.xml"/><Relationship Id="rId16" Type="http://schemas.openxmlformats.org/officeDocument/2006/relationships/image" Target="../media/image1.png"/><Relationship Id="rId1" Type="http://schemas.openxmlformats.org/officeDocument/2006/relationships/tags" Target="../tags/tag7.xml"/><Relationship Id="rId6" Type="http://schemas.openxmlformats.org/officeDocument/2006/relationships/tags" Target="../tags/tag12.xml"/><Relationship Id="rId11" Type="http://schemas.openxmlformats.org/officeDocument/2006/relationships/tags" Target="../tags/tag17.xml"/><Relationship Id="rId5" Type="http://schemas.openxmlformats.org/officeDocument/2006/relationships/tags" Target="../tags/tag11.xml"/><Relationship Id="rId15" Type="http://schemas.openxmlformats.org/officeDocument/2006/relationships/image" Target="../media/image3.png"/><Relationship Id="rId10" Type="http://schemas.openxmlformats.org/officeDocument/2006/relationships/tags" Target="../tags/tag16.xml"/><Relationship Id="rId4" Type="http://schemas.openxmlformats.org/officeDocument/2006/relationships/tags" Target="../tags/tag10.xml"/><Relationship Id="rId9" Type="http://schemas.openxmlformats.org/officeDocument/2006/relationships/tags" Target="../tags/tag15.xml"/><Relationship Id="rId14"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22.xml"/><Relationship Id="rId7" Type="http://schemas.openxmlformats.org/officeDocument/2006/relationships/slideLayout" Target="../slideLayouts/slideLayout4.xml"/><Relationship Id="rId2" Type="http://schemas.openxmlformats.org/officeDocument/2006/relationships/tags" Target="../tags/tag21.xml"/><Relationship Id="rId1" Type="http://schemas.openxmlformats.org/officeDocument/2006/relationships/tags" Target="../tags/tag20.xml"/><Relationship Id="rId6" Type="http://schemas.openxmlformats.org/officeDocument/2006/relationships/tags" Target="../tags/tag25.xml"/><Relationship Id="rId5" Type="http://schemas.openxmlformats.org/officeDocument/2006/relationships/tags" Target="../tags/tag24.xml"/><Relationship Id="rId4" Type="http://schemas.openxmlformats.org/officeDocument/2006/relationships/tags" Target="../tags/tag23.xml"/><Relationship Id="rId9" Type="http://schemas.openxmlformats.org/officeDocument/2006/relationships/image" Target="../media/image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 name="组合 48">
            <a:extLst>
              <a:ext uri="{FF2B5EF4-FFF2-40B4-BE49-F238E27FC236}">
                <a16:creationId xmlns:a16="http://schemas.microsoft.com/office/drawing/2014/main" id="{3AC0207F-3FBE-54DC-C91B-B39DB6063932}"/>
              </a:ext>
            </a:extLst>
          </p:cNvPr>
          <p:cNvGrpSpPr/>
          <p:nvPr/>
        </p:nvGrpSpPr>
        <p:grpSpPr>
          <a:xfrm>
            <a:off x="5581185" y="1326666"/>
            <a:ext cx="6074784" cy="1563138"/>
            <a:chOff x="5508194" y="1198294"/>
            <a:chExt cx="6074784" cy="1563138"/>
          </a:xfrm>
        </p:grpSpPr>
        <p:sp>
          <p:nvSpPr>
            <p:cNvPr id="3" name="文本框 2">
              <a:extLst>
                <a:ext uri="{FF2B5EF4-FFF2-40B4-BE49-F238E27FC236}">
                  <a16:creationId xmlns:a16="http://schemas.microsoft.com/office/drawing/2014/main" id="{D6FDAF1C-AE95-961A-FDAB-C341464C7E03}"/>
                </a:ext>
              </a:extLst>
            </p:cNvPr>
            <p:cNvSpPr txBox="1"/>
            <p:nvPr/>
          </p:nvSpPr>
          <p:spPr>
            <a:xfrm>
              <a:off x="5716060" y="2520453"/>
              <a:ext cx="4743722" cy="240979"/>
            </a:xfrm>
            <a:prstGeom prst="rect">
              <a:avLst/>
            </a:prstGeom>
            <a:noFill/>
          </p:spPr>
          <p:txBody>
            <a:bodyPr wrap="square" rtlCol="0">
              <a:noAutofit/>
            </a:bodyPr>
            <a:lstStyle/>
            <a:p>
              <a:pPr algn="dist">
                <a:lnSpc>
                  <a:spcPct val="120000"/>
                </a:lnSpc>
              </a:pPr>
              <a:r>
                <a:rPr lang="en-US" altLang="zh-CN" sz="1200" dirty="0">
                  <a:solidFill>
                    <a:schemeClr val="accent4">
                      <a:alpha val="84000"/>
                    </a:schemeClr>
                  </a:solidFill>
                </a:rPr>
                <a:t>COMPETITIVE  PLACEMENT  TEMPLATE</a:t>
              </a:r>
              <a:endParaRPr lang="en-US" sz="1200" dirty="0">
                <a:solidFill>
                  <a:schemeClr val="accent4">
                    <a:alpha val="84000"/>
                  </a:schemeClr>
                </a:solidFill>
              </a:endParaRPr>
            </a:p>
          </p:txBody>
        </p:sp>
        <p:grpSp>
          <p:nvGrpSpPr>
            <p:cNvPr id="48" name="组合 47">
              <a:extLst>
                <a:ext uri="{FF2B5EF4-FFF2-40B4-BE49-F238E27FC236}">
                  <a16:creationId xmlns:a16="http://schemas.microsoft.com/office/drawing/2014/main" id="{26B2FE3F-D820-3232-698F-2F667A77C3CE}"/>
                </a:ext>
              </a:extLst>
            </p:cNvPr>
            <p:cNvGrpSpPr/>
            <p:nvPr/>
          </p:nvGrpSpPr>
          <p:grpSpPr>
            <a:xfrm>
              <a:off x="5508194" y="1198294"/>
              <a:ext cx="6074784" cy="1196159"/>
              <a:chOff x="5458504" y="1588111"/>
              <a:chExt cx="6074784" cy="1196159"/>
            </a:xfrm>
          </p:grpSpPr>
          <p:sp>
            <p:nvSpPr>
              <p:cNvPr id="2" name="文本框 1">
                <a:extLst>
                  <a:ext uri="{FF2B5EF4-FFF2-40B4-BE49-F238E27FC236}">
                    <a16:creationId xmlns:a16="http://schemas.microsoft.com/office/drawing/2014/main" id="{1216AC0C-8D94-8B53-DB5F-ABE9931E1FC8}"/>
                  </a:ext>
                </a:extLst>
              </p:cNvPr>
              <p:cNvSpPr txBox="1"/>
              <p:nvPr/>
            </p:nvSpPr>
            <p:spPr>
              <a:xfrm>
                <a:off x="5616499" y="1789668"/>
                <a:ext cx="5782206" cy="815630"/>
              </a:xfrm>
              <a:prstGeom prst="rect">
                <a:avLst/>
              </a:prstGeom>
              <a:noFill/>
            </p:spPr>
            <p:txBody>
              <a:bodyPr wrap="square" rtlCol="0">
                <a:noAutofit/>
              </a:bodyPr>
              <a:lstStyle/>
              <a:p>
                <a:pPr algn="just"/>
                <a:r>
                  <a:rPr lang="zh-CN" altLang="en-US" sz="7200" b="1" dirty="0">
                    <a:gradFill flip="none" rotWithShape="1">
                      <a:gsLst>
                        <a:gs pos="10000">
                          <a:schemeClr val="accent2"/>
                        </a:gs>
                        <a:gs pos="95000">
                          <a:schemeClr val="accent1"/>
                        </a:gs>
                      </a:gsLst>
                      <a:lin ang="2700000" scaled="1"/>
                      <a:tileRect/>
                    </a:gradFill>
                    <a:effectLst>
                      <a:outerShdw blurRad="76200" dist="88900" dir="2700000" algn="tl" rotWithShape="0">
                        <a:prstClr val="black">
                          <a:alpha val="13000"/>
                        </a:prstClr>
                      </a:outerShdw>
                    </a:effectLst>
                    <a:latin typeface="+mj-ea"/>
                    <a:ea typeface="+mj-ea"/>
                  </a:rPr>
                  <a:t>竞聘述职模板</a:t>
                </a:r>
                <a:endParaRPr lang="en-US" sz="7200" b="1" dirty="0">
                  <a:gradFill flip="none" rotWithShape="1">
                    <a:gsLst>
                      <a:gs pos="10000">
                        <a:schemeClr val="accent2"/>
                      </a:gs>
                      <a:gs pos="95000">
                        <a:schemeClr val="accent1"/>
                      </a:gs>
                    </a:gsLst>
                    <a:lin ang="2700000" scaled="1"/>
                    <a:tileRect/>
                  </a:gradFill>
                  <a:effectLst>
                    <a:outerShdw blurRad="76200" dist="88900" dir="2700000" algn="tl" rotWithShape="0">
                      <a:prstClr val="black">
                        <a:alpha val="13000"/>
                      </a:prstClr>
                    </a:outerShdw>
                  </a:effectLst>
                  <a:latin typeface="+mj-ea"/>
                  <a:ea typeface="+mj-ea"/>
                </a:endParaRPr>
              </a:p>
            </p:txBody>
          </p:sp>
          <p:pic>
            <p:nvPicPr>
              <p:cNvPr id="4" name="图片 3" descr="黑暗中的灯光&#10;&#10;描述已自动生成">
                <a:extLst>
                  <a:ext uri="{FF2B5EF4-FFF2-40B4-BE49-F238E27FC236}">
                    <a16:creationId xmlns:a16="http://schemas.microsoft.com/office/drawing/2014/main" id="{488985D7-E050-9E40-0D31-089DF12929F8}"/>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tretch>
                <a:fillRect/>
              </a:stretch>
            </p:blipFill>
            <p:spPr>
              <a:xfrm rot="4368294">
                <a:off x="5490117" y="1556498"/>
                <a:ext cx="880840" cy="944066"/>
              </a:xfrm>
              <a:prstGeom prst="rect">
                <a:avLst/>
              </a:prstGeom>
            </p:spPr>
          </p:pic>
          <p:pic>
            <p:nvPicPr>
              <p:cNvPr id="5" name="图片 4" descr="黑暗中的灯光&#10;&#10;描述已自动生成">
                <a:extLst>
                  <a:ext uri="{FF2B5EF4-FFF2-40B4-BE49-F238E27FC236}">
                    <a16:creationId xmlns:a16="http://schemas.microsoft.com/office/drawing/2014/main" id="{DFA36995-4EDC-D662-4934-4AF6E4458027}"/>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tretch>
                <a:fillRect/>
              </a:stretch>
            </p:blipFill>
            <p:spPr>
              <a:xfrm rot="20085558">
                <a:off x="10652448" y="1840204"/>
                <a:ext cx="880840" cy="944066"/>
              </a:xfrm>
              <a:prstGeom prst="rect">
                <a:avLst/>
              </a:prstGeom>
            </p:spPr>
          </p:pic>
        </p:grpSp>
      </p:grpSp>
      <p:grpSp>
        <p:nvGrpSpPr>
          <p:cNvPr id="47" name="组合 46">
            <a:extLst>
              <a:ext uri="{FF2B5EF4-FFF2-40B4-BE49-F238E27FC236}">
                <a16:creationId xmlns:a16="http://schemas.microsoft.com/office/drawing/2014/main" id="{33BABFBE-118D-1616-8549-4686A5138E39}"/>
              </a:ext>
            </a:extLst>
          </p:cNvPr>
          <p:cNvGrpSpPr/>
          <p:nvPr/>
        </p:nvGrpSpPr>
        <p:grpSpPr>
          <a:xfrm>
            <a:off x="5734324" y="1016000"/>
            <a:ext cx="4025887" cy="369332"/>
            <a:chOff x="5681579" y="1438221"/>
            <a:chExt cx="4025887" cy="369332"/>
          </a:xfrm>
        </p:grpSpPr>
        <p:grpSp>
          <p:nvGrpSpPr>
            <p:cNvPr id="27" name="组合 26">
              <a:extLst>
                <a:ext uri="{FF2B5EF4-FFF2-40B4-BE49-F238E27FC236}">
                  <a16:creationId xmlns:a16="http://schemas.microsoft.com/office/drawing/2014/main" id="{7AE26EA3-242A-A368-E7C1-CCA7C20A6B95}"/>
                </a:ext>
              </a:extLst>
            </p:cNvPr>
            <p:cNvGrpSpPr/>
            <p:nvPr/>
          </p:nvGrpSpPr>
          <p:grpSpPr>
            <a:xfrm>
              <a:off x="5681579" y="1438221"/>
              <a:ext cx="524352" cy="369332"/>
              <a:chOff x="5681579" y="1605730"/>
              <a:chExt cx="524352" cy="369332"/>
            </a:xfrm>
          </p:grpSpPr>
          <p:sp>
            <p:nvSpPr>
              <p:cNvPr id="6" name="文本框 5">
                <a:extLst>
                  <a:ext uri="{FF2B5EF4-FFF2-40B4-BE49-F238E27FC236}">
                    <a16:creationId xmlns:a16="http://schemas.microsoft.com/office/drawing/2014/main" id="{6ECF1FAE-1DB8-905E-C8DB-46EAAFF0C73F}"/>
                  </a:ext>
                </a:extLst>
              </p:cNvPr>
              <p:cNvSpPr txBox="1"/>
              <p:nvPr/>
            </p:nvSpPr>
            <p:spPr>
              <a:xfrm>
                <a:off x="5681579" y="1605730"/>
                <a:ext cx="327142" cy="369332"/>
              </a:xfrm>
              <a:prstGeom prst="rect">
                <a:avLst/>
              </a:prstGeom>
              <a:noFill/>
            </p:spPr>
            <p:txBody>
              <a:bodyPr wrap="square">
                <a:spAutoFit/>
              </a:bodyPr>
              <a:lstStyle/>
              <a:p>
                <a:pPr algn="just"/>
                <a:r>
                  <a:rPr lang="zh-CN" altLang="en-US" sz="1800" b="1" i="1" dirty="0">
                    <a:gradFill flip="none" rotWithShape="1">
                      <a:gsLst>
                        <a:gs pos="10000">
                          <a:schemeClr val="accent2"/>
                        </a:gs>
                        <a:gs pos="95000">
                          <a:schemeClr val="accent1"/>
                        </a:gs>
                      </a:gsLst>
                      <a:lin ang="2700000" scaled="1"/>
                      <a:tileRect/>
                    </a:gradFill>
                    <a:effectLst>
                      <a:outerShdw blurRad="76200" dist="88900" dir="2700000" algn="tl" rotWithShape="0">
                        <a:prstClr val="black">
                          <a:alpha val="13000"/>
                        </a:prstClr>
                      </a:outerShdw>
                    </a:effectLst>
                    <a:latin typeface="+mj-ea"/>
                    <a:ea typeface="+mj-ea"/>
                  </a:rPr>
                  <a:t>紫</a:t>
                </a:r>
                <a:endParaRPr lang="en-US" altLang="zh-CN" sz="1800" b="1" i="1" dirty="0">
                  <a:gradFill flip="none" rotWithShape="1">
                    <a:gsLst>
                      <a:gs pos="10000">
                        <a:schemeClr val="accent2"/>
                      </a:gs>
                      <a:gs pos="95000">
                        <a:schemeClr val="accent1"/>
                      </a:gs>
                    </a:gsLst>
                    <a:lin ang="2700000" scaled="1"/>
                    <a:tileRect/>
                  </a:gradFill>
                  <a:effectLst>
                    <a:outerShdw blurRad="76200" dist="88900" dir="2700000" algn="tl" rotWithShape="0">
                      <a:prstClr val="black">
                        <a:alpha val="13000"/>
                      </a:prstClr>
                    </a:outerShdw>
                  </a:effectLst>
                  <a:latin typeface="+mj-ea"/>
                  <a:ea typeface="+mj-ea"/>
                </a:endParaRPr>
              </a:p>
            </p:txBody>
          </p:sp>
          <p:sp>
            <p:nvSpPr>
              <p:cNvPr id="17" name="平行四边形 16">
                <a:extLst>
                  <a:ext uri="{FF2B5EF4-FFF2-40B4-BE49-F238E27FC236}">
                    <a16:creationId xmlns:a16="http://schemas.microsoft.com/office/drawing/2014/main" id="{F5C8CAAA-9B02-2EF6-674C-08B89231CFBC}"/>
                  </a:ext>
                </a:extLst>
              </p:cNvPr>
              <p:cNvSpPr/>
              <p:nvPr/>
            </p:nvSpPr>
            <p:spPr>
              <a:xfrm>
                <a:off x="5994706" y="1664396"/>
                <a:ext cx="211225" cy="252000"/>
              </a:xfrm>
              <a:prstGeom prst="parallelogram">
                <a:avLst>
                  <a:gd name="adj" fmla="val 7229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62" dirty="0"/>
              </a:p>
            </p:txBody>
          </p:sp>
        </p:grpSp>
        <p:grpSp>
          <p:nvGrpSpPr>
            <p:cNvPr id="28" name="组合 27">
              <a:extLst>
                <a:ext uri="{FF2B5EF4-FFF2-40B4-BE49-F238E27FC236}">
                  <a16:creationId xmlns:a16="http://schemas.microsoft.com/office/drawing/2014/main" id="{307C0CA7-DBDF-5921-C5C0-55B53C16897A}"/>
                </a:ext>
              </a:extLst>
            </p:cNvPr>
            <p:cNvGrpSpPr/>
            <p:nvPr/>
          </p:nvGrpSpPr>
          <p:grpSpPr>
            <a:xfrm>
              <a:off x="6092498" y="1438221"/>
              <a:ext cx="524352" cy="369332"/>
              <a:chOff x="6060555" y="1605730"/>
              <a:chExt cx="524352" cy="369332"/>
            </a:xfrm>
          </p:grpSpPr>
          <p:sp>
            <p:nvSpPr>
              <p:cNvPr id="23" name="文本框 22">
                <a:extLst>
                  <a:ext uri="{FF2B5EF4-FFF2-40B4-BE49-F238E27FC236}">
                    <a16:creationId xmlns:a16="http://schemas.microsoft.com/office/drawing/2014/main" id="{2D8BF310-1955-832C-B4CE-5C73F8001B8E}"/>
                  </a:ext>
                </a:extLst>
              </p:cNvPr>
              <p:cNvSpPr txBox="1"/>
              <p:nvPr/>
            </p:nvSpPr>
            <p:spPr>
              <a:xfrm>
                <a:off x="6060555" y="1605730"/>
                <a:ext cx="327142" cy="369332"/>
              </a:xfrm>
              <a:prstGeom prst="rect">
                <a:avLst/>
              </a:prstGeom>
              <a:noFill/>
            </p:spPr>
            <p:txBody>
              <a:bodyPr wrap="square">
                <a:spAutoFit/>
              </a:bodyPr>
              <a:lstStyle/>
              <a:p>
                <a:pPr algn="just"/>
                <a:r>
                  <a:rPr lang="zh-CN" altLang="en-US" b="1" i="1" dirty="0">
                    <a:gradFill flip="none" rotWithShape="1">
                      <a:gsLst>
                        <a:gs pos="10000">
                          <a:schemeClr val="accent2"/>
                        </a:gs>
                        <a:gs pos="95000">
                          <a:schemeClr val="accent1"/>
                        </a:gs>
                      </a:gsLst>
                      <a:lin ang="2700000" scaled="1"/>
                      <a:tileRect/>
                    </a:gradFill>
                    <a:effectLst>
                      <a:outerShdw blurRad="76200" dist="88900" dir="2700000" algn="tl" rotWithShape="0">
                        <a:prstClr val="black">
                          <a:alpha val="13000"/>
                        </a:prstClr>
                      </a:outerShdw>
                    </a:effectLst>
                    <a:latin typeface="+mj-ea"/>
                    <a:ea typeface="+mj-ea"/>
                  </a:rPr>
                  <a:t>色</a:t>
                </a:r>
                <a:endParaRPr lang="en-US" altLang="zh-CN" sz="1800" b="1" i="1" dirty="0">
                  <a:gradFill flip="none" rotWithShape="1">
                    <a:gsLst>
                      <a:gs pos="10000">
                        <a:schemeClr val="accent2"/>
                      </a:gs>
                      <a:gs pos="95000">
                        <a:schemeClr val="accent1"/>
                      </a:gs>
                    </a:gsLst>
                    <a:lin ang="2700000" scaled="1"/>
                    <a:tileRect/>
                  </a:gradFill>
                  <a:effectLst>
                    <a:outerShdw blurRad="76200" dist="88900" dir="2700000" algn="tl" rotWithShape="0">
                      <a:prstClr val="black">
                        <a:alpha val="13000"/>
                      </a:prstClr>
                    </a:outerShdw>
                  </a:effectLst>
                  <a:latin typeface="+mj-ea"/>
                  <a:ea typeface="+mj-ea"/>
                </a:endParaRPr>
              </a:p>
            </p:txBody>
          </p:sp>
          <p:sp>
            <p:nvSpPr>
              <p:cNvPr id="24" name="平行四边形 23">
                <a:extLst>
                  <a:ext uri="{FF2B5EF4-FFF2-40B4-BE49-F238E27FC236}">
                    <a16:creationId xmlns:a16="http://schemas.microsoft.com/office/drawing/2014/main" id="{B02198CF-B563-3A9E-0B24-F4E370EBECF3}"/>
                  </a:ext>
                </a:extLst>
              </p:cNvPr>
              <p:cNvSpPr/>
              <p:nvPr/>
            </p:nvSpPr>
            <p:spPr>
              <a:xfrm>
                <a:off x="6373682" y="1664396"/>
                <a:ext cx="211225" cy="252000"/>
              </a:xfrm>
              <a:prstGeom prst="parallelogram">
                <a:avLst>
                  <a:gd name="adj" fmla="val 7229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62" dirty="0"/>
              </a:p>
            </p:txBody>
          </p:sp>
        </p:grpSp>
        <p:grpSp>
          <p:nvGrpSpPr>
            <p:cNvPr id="29" name="组合 28">
              <a:extLst>
                <a:ext uri="{FF2B5EF4-FFF2-40B4-BE49-F238E27FC236}">
                  <a16:creationId xmlns:a16="http://schemas.microsoft.com/office/drawing/2014/main" id="{78B4FE31-4FFA-1849-0E60-F2AB87BB6295}"/>
                </a:ext>
              </a:extLst>
            </p:cNvPr>
            <p:cNvGrpSpPr/>
            <p:nvPr/>
          </p:nvGrpSpPr>
          <p:grpSpPr>
            <a:xfrm>
              <a:off x="6503417" y="1438221"/>
              <a:ext cx="524352" cy="369332"/>
              <a:chOff x="6439531" y="1605730"/>
              <a:chExt cx="524352" cy="369332"/>
            </a:xfrm>
          </p:grpSpPr>
          <p:sp>
            <p:nvSpPr>
              <p:cNvPr id="25" name="文本框 24">
                <a:extLst>
                  <a:ext uri="{FF2B5EF4-FFF2-40B4-BE49-F238E27FC236}">
                    <a16:creationId xmlns:a16="http://schemas.microsoft.com/office/drawing/2014/main" id="{56B0B19D-35F5-5951-2DD1-032D486E6589}"/>
                  </a:ext>
                </a:extLst>
              </p:cNvPr>
              <p:cNvSpPr txBox="1"/>
              <p:nvPr/>
            </p:nvSpPr>
            <p:spPr>
              <a:xfrm>
                <a:off x="6439531" y="1605730"/>
                <a:ext cx="327142" cy="369332"/>
              </a:xfrm>
              <a:prstGeom prst="rect">
                <a:avLst/>
              </a:prstGeom>
              <a:noFill/>
            </p:spPr>
            <p:txBody>
              <a:bodyPr wrap="square">
                <a:spAutoFit/>
              </a:bodyPr>
              <a:lstStyle/>
              <a:p>
                <a:pPr algn="just"/>
                <a:r>
                  <a:rPr lang="zh-CN" altLang="en-US" b="1" i="1" dirty="0">
                    <a:gradFill flip="none" rotWithShape="1">
                      <a:gsLst>
                        <a:gs pos="10000">
                          <a:schemeClr val="accent2"/>
                        </a:gs>
                        <a:gs pos="95000">
                          <a:schemeClr val="accent1"/>
                        </a:gs>
                      </a:gsLst>
                      <a:lin ang="2700000" scaled="1"/>
                      <a:tileRect/>
                    </a:gradFill>
                    <a:effectLst>
                      <a:outerShdw blurRad="76200" dist="88900" dir="2700000" algn="tl" rotWithShape="0">
                        <a:prstClr val="black">
                          <a:alpha val="13000"/>
                        </a:prstClr>
                      </a:outerShdw>
                    </a:effectLst>
                    <a:latin typeface="+mj-ea"/>
                    <a:ea typeface="+mj-ea"/>
                  </a:rPr>
                  <a:t>简</a:t>
                </a:r>
                <a:endParaRPr lang="en-US" altLang="zh-CN" sz="1800" b="1" i="1" dirty="0">
                  <a:gradFill flip="none" rotWithShape="1">
                    <a:gsLst>
                      <a:gs pos="10000">
                        <a:schemeClr val="accent2"/>
                      </a:gs>
                      <a:gs pos="95000">
                        <a:schemeClr val="accent1"/>
                      </a:gs>
                    </a:gsLst>
                    <a:lin ang="2700000" scaled="1"/>
                    <a:tileRect/>
                  </a:gradFill>
                  <a:effectLst>
                    <a:outerShdw blurRad="76200" dist="88900" dir="2700000" algn="tl" rotWithShape="0">
                      <a:prstClr val="black">
                        <a:alpha val="13000"/>
                      </a:prstClr>
                    </a:outerShdw>
                  </a:effectLst>
                  <a:latin typeface="+mj-ea"/>
                  <a:ea typeface="+mj-ea"/>
                </a:endParaRPr>
              </a:p>
            </p:txBody>
          </p:sp>
          <p:sp>
            <p:nvSpPr>
              <p:cNvPr id="26" name="平行四边形 25">
                <a:extLst>
                  <a:ext uri="{FF2B5EF4-FFF2-40B4-BE49-F238E27FC236}">
                    <a16:creationId xmlns:a16="http://schemas.microsoft.com/office/drawing/2014/main" id="{1D6F3034-E112-AA35-D2B0-3F3840D5D9D9}"/>
                  </a:ext>
                </a:extLst>
              </p:cNvPr>
              <p:cNvSpPr/>
              <p:nvPr/>
            </p:nvSpPr>
            <p:spPr>
              <a:xfrm>
                <a:off x="6752658" y="1664396"/>
                <a:ext cx="211225" cy="252000"/>
              </a:xfrm>
              <a:prstGeom prst="parallelogram">
                <a:avLst>
                  <a:gd name="adj" fmla="val 7229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62" dirty="0"/>
              </a:p>
            </p:txBody>
          </p:sp>
        </p:grpSp>
        <p:grpSp>
          <p:nvGrpSpPr>
            <p:cNvPr id="30" name="组合 29">
              <a:extLst>
                <a:ext uri="{FF2B5EF4-FFF2-40B4-BE49-F238E27FC236}">
                  <a16:creationId xmlns:a16="http://schemas.microsoft.com/office/drawing/2014/main" id="{4995156E-6233-6E44-255D-6C5355DF1AE8}"/>
                </a:ext>
              </a:extLst>
            </p:cNvPr>
            <p:cNvGrpSpPr/>
            <p:nvPr/>
          </p:nvGrpSpPr>
          <p:grpSpPr>
            <a:xfrm>
              <a:off x="6914336" y="1438221"/>
              <a:ext cx="524352" cy="369332"/>
              <a:chOff x="6439531" y="1605730"/>
              <a:chExt cx="524352" cy="369332"/>
            </a:xfrm>
          </p:grpSpPr>
          <p:sp>
            <p:nvSpPr>
              <p:cNvPr id="31" name="文本框 30">
                <a:extLst>
                  <a:ext uri="{FF2B5EF4-FFF2-40B4-BE49-F238E27FC236}">
                    <a16:creationId xmlns:a16="http://schemas.microsoft.com/office/drawing/2014/main" id="{4B990C42-F0B7-1941-2617-193020747A38}"/>
                  </a:ext>
                </a:extLst>
              </p:cNvPr>
              <p:cNvSpPr txBox="1"/>
              <p:nvPr/>
            </p:nvSpPr>
            <p:spPr>
              <a:xfrm>
                <a:off x="6439531" y="1605730"/>
                <a:ext cx="327142" cy="369332"/>
              </a:xfrm>
              <a:prstGeom prst="rect">
                <a:avLst/>
              </a:prstGeom>
              <a:noFill/>
            </p:spPr>
            <p:txBody>
              <a:bodyPr wrap="square">
                <a:spAutoFit/>
              </a:bodyPr>
              <a:lstStyle/>
              <a:p>
                <a:pPr algn="just"/>
                <a:r>
                  <a:rPr lang="zh-CN" altLang="en-US" b="1" i="1" dirty="0">
                    <a:gradFill flip="none" rotWithShape="1">
                      <a:gsLst>
                        <a:gs pos="10000">
                          <a:schemeClr val="accent2"/>
                        </a:gs>
                        <a:gs pos="95000">
                          <a:schemeClr val="accent1"/>
                        </a:gs>
                      </a:gsLst>
                      <a:lin ang="2700000" scaled="1"/>
                      <a:tileRect/>
                    </a:gradFill>
                    <a:effectLst>
                      <a:outerShdw blurRad="76200" dist="88900" dir="2700000" algn="tl" rotWithShape="0">
                        <a:prstClr val="black">
                          <a:alpha val="13000"/>
                        </a:prstClr>
                      </a:outerShdw>
                    </a:effectLst>
                    <a:latin typeface="+mj-ea"/>
                    <a:ea typeface="+mj-ea"/>
                  </a:rPr>
                  <a:t>约</a:t>
                </a:r>
                <a:endParaRPr lang="en-US" altLang="zh-CN" sz="1800" b="1" i="1" dirty="0">
                  <a:gradFill flip="none" rotWithShape="1">
                    <a:gsLst>
                      <a:gs pos="10000">
                        <a:schemeClr val="accent2"/>
                      </a:gs>
                      <a:gs pos="95000">
                        <a:schemeClr val="accent1"/>
                      </a:gs>
                    </a:gsLst>
                    <a:lin ang="2700000" scaled="1"/>
                    <a:tileRect/>
                  </a:gradFill>
                  <a:effectLst>
                    <a:outerShdw blurRad="76200" dist="88900" dir="2700000" algn="tl" rotWithShape="0">
                      <a:prstClr val="black">
                        <a:alpha val="13000"/>
                      </a:prstClr>
                    </a:outerShdw>
                  </a:effectLst>
                  <a:latin typeface="+mj-ea"/>
                  <a:ea typeface="+mj-ea"/>
                </a:endParaRPr>
              </a:p>
            </p:txBody>
          </p:sp>
          <p:sp>
            <p:nvSpPr>
              <p:cNvPr id="32" name="平行四边形 31">
                <a:extLst>
                  <a:ext uri="{FF2B5EF4-FFF2-40B4-BE49-F238E27FC236}">
                    <a16:creationId xmlns:a16="http://schemas.microsoft.com/office/drawing/2014/main" id="{1A033CAB-721F-69AE-7FD1-7A1AD5B3DD04}"/>
                  </a:ext>
                </a:extLst>
              </p:cNvPr>
              <p:cNvSpPr/>
              <p:nvPr/>
            </p:nvSpPr>
            <p:spPr>
              <a:xfrm>
                <a:off x="6752658" y="1664396"/>
                <a:ext cx="211225" cy="252000"/>
              </a:xfrm>
              <a:prstGeom prst="parallelogram">
                <a:avLst>
                  <a:gd name="adj" fmla="val 7229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62" dirty="0"/>
              </a:p>
            </p:txBody>
          </p:sp>
        </p:grpSp>
        <p:grpSp>
          <p:nvGrpSpPr>
            <p:cNvPr id="33" name="组合 32">
              <a:extLst>
                <a:ext uri="{FF2B5EF4-FFF2-40B4-BE49-F238E27FC236}">
                  <a16:creationId xmlns:a16="http://schemas.microsoft.com/office/drawing/2014/main" id="{C8BF8A2B-FBE6-72C0-A98A-030435EA1A49}"/>
                </a:ext>
              </a:extLst>
            </p:cNvPr>
            <p:cNvGrpSpPr/>
            <p:nvPr/>
          </p:nvGrpSpPr>
          <p:grpSpPr>
            <a:xfrm>
              <a:off x="7325255" y="1438221"/>
              <a:ext cx="524352" cy="369332"/>
              <a:chOff x="6439531" y="1605730"/>
              <a:chExt cx="524352" cy="369332"/>
            </a:xfrm>
          </p:grpSpPr>
          <p:sp>
            <p:nvSpPr>
              <p:cNvPr id="34" name="文本框 33">
                <a:extLst>
                  <a:ext uri="{FF2B5EF4-FFF2-40B4-BE49-F238E27FC236}">
                    <a16:creationId xmlns:a16="http://schemas.microsoft.com/office/drawing/2014/main" id="{ACF265E9-8EE9-1F2E-4F4D-BB283017C0EC}"/>
                  </a:ext>
                </a:extLst>
              </p:cNvPr>
              <p:cNvSpPr txBox="1"/>
              <p:nvPr/>
            </p:nvSpPr>
            <p:spPr>
              <a:xfrm>
                <a:off x="6439531" y="1605730"/>
                <a:ext cx="327142" cy="369332"/>
              </a:xfrm>
              <a:prstGeom prst="rect">
                <a:avLst/>
              </a:prstGeom>
              <a:noFill/>
            </p:spPr>
            <p:txBody>
              <a:bodyPr wrap="square">
                <a:spAutoFit/>
              </a:bodyPr>
              <a:lstStyle/>
              <a:p>
                <a:pPr algn="just"/>
                <a:r>
                  <a:rPr lang="zh-CN" altLang="en-US" b="1" i="1" dirty="0">
                    <a:gradFill flip="none" rotWithShape="1">
                      <a:gsLst>
                        <a:gs pos="10000">
                          <a:schemeClr val="accent2"/>
                        </a:gs>
                        <a:gs pos="95000">
                          <a:schemeClr val="accent1"/>
                        </a:gs>
                      </a:gsLst>
                      <a:lin ang="2700000" scaled="1"/>
                      <a:tileRect/>
                    </a:gradFill>
                    <a:effectLst>
                      <a:outerShdw blurRad="76200" dist="88900" dir="2700000" algn="tl" rotWithShape="0">
                        <a:prstClr val="black">
                          <a:alpha val="13000"/>
                        </a:prstClr>
                      </a:outerShdw>
                    </a:effectLst>
                    <a:latin typeface="+mj-ea"/>
                    <a:ea typeface="+mj-ea"/>
                  </a:rPr>
                  <a:t>商</a:t>
                </a:r>
                <a:endParaRPr lang="en-US" altLang="zh-CN" sz="1800" b="1" i="1" dirty="0">
                  <a:gradFill flip="none" rotWithShape="1">
                    <a:gsLst>
                      <a:gs pos="10000">
                        <a:schemeClr val="accent2"/>
                      </a:gs>
                      <a:gs pos="95000">
                        <a:schemeClr val="accent1"/>
                      </a:gs>
                    </a:gsLst>
                    <a:lin ang="2700000" scaled="1"/>
                    <a:tileRect/>
                  </a:gradFill>
                  <a:effectLst>
                    <a:outerShdw blurRad="76200" dist="88900" dir="2700000" algn="tl" rotWithShape="0">
                      <a:prstClr val="black">
                        <a:alpha val="13000"/>
                      </a:prstClr>
                    </a:outerShdw>
                  </a:effectLst>
                  <a:latin typeface="+mj-ea"/>
                  <a:ea typeface="+mj-ea"/>
                </a:endParaRPr>
              </a:p>
            </p:txBody>
          </p:sp>
          <p:sp>
            <p:nvSpPr>
              <p:cNvPr id="35" name="平行四边形 34">
                <a:extLst>
                  <a:ext uri="{FF2B5EF4-FFF2-40B4-BE49-F238E27FC236}">
                    <a16:creationId xmlns:a16="http://schemas.microsoft.com/office/drawing/2014/main" id="{A2DDC356-6D23-C6E9-7C9B-E3887E2EC052}"/>
                  </a:ext>
                </a:extLst>
              </p:cNvPr>
              <p:cNvSpPr/>
              <p:nvPr/>
            </p:nvSpPr>
            <p:spPr>
              <a:xfrm>
                <a:off x="6752658" y="1664396"/>
                <a:ext cx="211225" cy="252000"/>
              </a:xfrm>
              <a:prstGeom prst="parallelogram">
                <a:avLst>
                  <a:gd name="adj" fmla="val 7229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62" dirty="0"/>
              </a:p>
            </p:txBody>
          </p:sp>
        </p:grpSp>
        <p:grpSp>
          <p:nvGrpSpPr>
            <p:cNvPr id="36" name="组合 35">
              <a:extLst>
                <a:ext uri="{FF2B5EF4-FFF2-40B4-BE49-F238E27FC236}">
                  <a16:creationId xmlns:a16="http://schemas.microsoft.com/office/drawing/2014/main" id="{FB38CCD2-28C3-4B46-A256-766BB91CB928}"/>
                </a:ext>
              </a:extLst>
            </p:cNvPr>
            <p:cNvGrpSpPr/>
            <p:nvPr/>
          </p:nvGrpSpPr>
          <p:grpSpPr>
            <a:xfrm>
              <a:off x="7736174" y="1438221"/>
              <a:ext cx="524352" cy="369332"/>
              <a:chOff x="6439531" y="1605730"/>
              <a:chExt cx="524352" cy="369332"/>
            </a:xfrm>
          </p:grpSpPr>
          <p:sp>
            <p:nvSpPr>
              <p:cNvPr id="37" name="文本框 36">
                <a:extLst>
                  <a:ext uri="{FF2B5EF4-FFF2-40B4-BE49-F238E27FC236}">
                    <a16:creationId xmlns:a16="http://schemas.microsoft.com/office/drawing/2014/main" id="{F38301A8-3852-50A2-7E39-30BB13C1DB12}"/>
                  </a:ext>
                </a:extLst>
              </p:cNvPr>
              <p:cNvSpPr txBox="1"/>
              <p:nvPr/>
            </p:nvSpPr>
            <p:spPr>
              <a:xfrm>
                <a:off x="6439531" y="1605730"/>
                <a:ext cx="327142" cy="369332"/>
              </a:xfrm>
              <a:prstGeom prst="rect">
                <a:avLst/>
              </a:prstGeom>
              <a:noFill/>
            </p:spPr>
            <p:txBody>
              <a:bodyPr wrap="square">
                <a:spAutoFit/>
              </a:bodyPr>
              <a:lstStyle/>
              <a:p>
                <a:pPr algn="just"/>
                <a:r>
                  <a:rPr lang="zh-CN" altLang="en-US" b="1" i="1" dirty="0">
                    <a:gradFill flip="none" rotWithShape="1">
                      <a:gsLst>
                        <a:gs pos="10000">
                          <a:schemeClr val="accent2"/>
                        </a:gs>
                        <a:gs pos="95000">
                          <a:schemeClr val="accent1"/>
                        </a:gs>
                      </a:gsLst>
                      <a:lin ang="2700000" scaled="1"/>
                      <a:tileRect/>
                    </a:gradFill>
                    <a:effectLst>
                      <a:outerShdw blurRad="76200" dist="88900" dir="2700000" algn="tl" rotWithShape="0">
                        <a:prstClr val="black">
                          <a:alpha val="13000"/>
                        </a:prstClr>
                      </a:outerShdw>
                    </a:effectLst>
                    <a:latin typeface="+mj-ea"/>
                    <a:ea typeface="+mj-ea"/>
                  </a:rPr>
                  <a:t>务</a:t>
                </a:r>
                <a:endParaRPr lang="en-US" altLang="zh-CN" sz="1800" b="1" i="1" dirty="0">
                  <a:gradFill flip="none" rotWithShape="1">
                    <a:gsLst>
                      <a:gs pos="10000">
                        <a:schemeClr val="accent2"/>
                      </a:gs>
                      <a:gs pos="95000">
                        <a:schemeClr val="accent1"/>
                      </a:gs>
                    </a:gsLst>
                    <a:lin ang="2700000" scaled="1"/>
                    <a:tileRect/>
                  </a:gradFill>
                  <a:effectLst>
                    <a:outerShdw blurRad="76200" dist="88900" dir="2700000" algn="tl" rotWithShape="0">
                      <a:prstClr val="black">
                        <a:alpha val="13000"/>
                      </a:prstClr>
                    </a:outerShdw>
                  </a:effectLst>
                  <a:latin typeface="+mj-ea"/>
                  <a:ea typeface="+mj-ea"/>
                </a:endParaRPr>
              </a:p>
            </p:txBody>
          </p:sp>
          <p:sp>
            <p:nvSpPr>
              <p:cNvPr id="38" name="平行四边形 37">
                <a:extLst>
                  <a:ext uri="{FF2B5EF4-FFF2-40B4-BE49-F238E27FC236}">
                    <a16:creationId xmlns:a16="http://schemas.microsoft.com/office/drawing/2014/main" id="{19D88725-70CD-36C8-D542-7A63D88D89E8}"/>
                  </a:ext>
                </a:extLst>
              </p:cNvPr>
              <p:cNvSpPr/>
              <p:nvPr/>
            </p:nvSpPr>
            <p:spPr>
              <a:xfrm>
                <a:off x="6752658" y="1664396"/>
                <a:ext cx="211225" cy="252000"/>
              </a:xfrm>
              <a:prstGeom prst="parallelogram">
                <a:avLst>
                  <a:gd name="adj" fmla="val 7229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62" dirty="0"/>
              </a:p>
            </p:txBody>
          </p:sp>
        </p:grpSp>
        <p:grpSp>
          <p:nvGrpSpPr>
            <p:cNvPr id="39" name="组合 38">
              <a:extLst>
                <a:ext uri="{FF2B5EF4-FFF2-40B4-BE49-F238E27FC236}">
                  <a16:creationId xmlns:a16="http://schemas.microsoft.com/office/drawing/2014/main" id="{3F20A067-1D54-ED71-B399-D729A4C62CCA}"/>
                </a:ext>
              </a:extLst>
            </p:cNvPr>
            <p:cNvGrpSpPr/>
            <p:nvPr/>
          </p:nvGrpSpPr>
          <p:grpSpPr>
            <a:xfrm>
              <a:off x="8147093" y="1438221"/>
              <a:ext cx="524352" cy="369332"/>
              <a:chOff x="6439531" y="1605730"/>
              <a:chExt cx="524352" cy="341561"/>
            </a:xfrm>
          </p:grpSpPr>
          <p:sp>
            <p:nvSpPr>
              <p:cNvPr id="40" name="文本框 39">
                <a:extLst>
                  <a:ext uri="{FF2B5EF4-FFF2-40B4-BE49-F238E27FC236}">
                    <a16:creationId xmlns:a16="http://schemas.microsoft.com/office/drawing/2014/main" id="{166644A4-B9C0-B965-DF5D-E871719DC833}"/>
                  </a:ext>
                </a:extLst>
              </p:cNvPr>
              <p:cNvSpPr txBox="1"/>
              <p:nvPr/>
            </p:nvSpPr>
            <p:spPr>
              <a:xfrm>
                <a:off x="6439531" y="1605730"/>
                <a:ext cx="327142" cy="341561"/>
              </a:xfrm>
              <a:prstGeom prst="rect">
                <a:avLst/>
              </a:prstGeom>
              <a:noFill/>
            </p:spPr>
            <p:txBody>
              <a:bodyPr wrap="square">
                <a:spAutoFit/>
              </a:bodyPr>
              <a:lstStyle/>
              <a:p>
                <a:pPr algn="just"/>
                <a:r>
                  <a:rPr lang="zh-CN" altLang="en-US" b="1" i="1" dirty="0">
                    <a:gradFill flip="none" rotWithShape="1">
                      <a:gsLst>
                        <a:gs pos="10000">
                          <a:schemeClr val="accent2"/>
                        </a:gs>
                        <a:gs pos="95000">
                          <a:schemeClr val="accent1"/>
                        </a:gs>
                      </a:gsLst>
                      <a:lin ang="2700000" scaled="1"/>
                      <a:tileRect/>
                    </a:gradFill>
                    <a:effectLst>
                      <a:outerShdw blurRad="76200" dist="88900" dir="2700000" algn="tl" rotWithShape="0">
                        <a:prstClr val="black">
                          <a:alpha val="13000"/>
                        </a:prstClr>
                      </a:outerShdw>
                    </a:effectLst>
                    <a:latin typeface="+mj-ea"/>
                    <a:ea typeface="+mj-ea"/>
                  </a:rPr>
                  <a:t>风</a:t>
                </a:r>
                <a:endParaRPr lang="en-US" altLang="zh-CN" sz="1800" b="1" i="1" dirty="0">
                  <a:gradFill flip="none" rotWithShape="1">
                    <a:gsLst>
                      <a:gs pos="10000">
                        <a:schemeClr val="accent2"/>
                      </a:gs>
                      <a:gs pos="95000">
                        <a:schemeClr val="accent1"/>
                      </a:gs>
                    </a:gsLst>
                    <a:lin ang="2700000" scaled="1"/>
                    <a:tileRect/>
                  </a:gradFill>
                  <a:effectLst>
                    <a:outerShdw blurRad="76200" dist="88900" dir="2700000" algn="tl" rotWithShape="0">
                      <a:prstClr val="black">
                        <a:alpha val="13000"/>
                      </a:prstClr>
                    </a:outerShdw>
                  </a:effectLst>
                  <a:latin typeface="+mj-ea"/>
                  <a:ea typeface="+mj-ea"/>
                </a:endParaRPr>
              </a:p>
            </p:txBody>
          </p:sp>
          <p:sp>
            <p:nvSpPr>
              <p:cNvPr id="41" name="平行四边形 40">
                <a:extLst>
                  <a:ext uri="{FF2B5EF4-FFF2-40B4-BE49-F238E27FC236}">
                    <a16:creationId xmlns:a16="http://schemas.microsoft.com/office/drawing/2014/main" id="{9FFF5225-666D-6E52-0361-0F516F6EA0C9}"/>
                  </a:ext>
                </a:extLst>
              </p:cNvPr>
              <p:cNvSpPr/>
              <p:nvPr/>
            </p:nvSpPr>
            <p:spPr>
              <a:xfrm>
                <a:off x="6752658" y="1664396"/>
                <a:ext cx="211225" cy="252000"/>
              </a:xfrm>
              <a:prstGeom prst="parallelogram">
                <a:avLst>
                  <a:gd name="adj" fmla="val 7229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62" dirty="0"/>
              </a:p>
            </p:txBody>
          </p:sp>
        </p:grpSp>
        <p:sp>
          <p:nvSpPr>
            <p:cNvPr id="44" name="矩形: 圆角 43">
              <a:extLst>
                <a:ext uri="{FF2B5EF4-FFF2-40B4-BE49-F238E27FC236}">
                  <a16:creationId xmlns:a16="http://schemas.microsoft.com/office/drawing/2014/main" id="{14802BFD-C81C-7BDF-6955-6E5B8B6CD01D}"/>
                </a:ext>
              </a:extLst>
            </p:cNvPr>
            <p:cNvSpPr/>
            <p:nvPr/>
          </p:nvSpPr>
          <p:spPr>
            <a:xfrm flipV="1">
              <a:off x="5748137" y="1740935"/>
              <a:ext cx="3959329" cy="45719"/>
            </a:xfrm>
            <a:prstGeom prst="roundRect">
              <a:avLst>
                <a:gd name="adj" fmla="val 50000"/>
              </a:avLst>
            </a:prstGeom>
            <a:gradFill flip="none" rotWithShape="1">
              <a:gsLst>
                <a:gs pos="92697">
                  <a:schemeClr val="accent1">
                    <a:alpha val="0"/>
                  </a:schemeClr>
                </a:gs>
                <a:gs pos="0">
                  <a:schemeClr val="accent1">
                    <a:alpha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文本框 44">
            <a:extLst>
              <a:ext uri="{FF2B5EF4-FFF2-40B4-BE49-F238E27FC236}">
                <a16:creationId xmlns:a16="http://schemas.microsoft.com/office/drawing/2014/main" id="{F8CFF965-0828-F170-6E9E-E2AB1E62A7F3}"/>
              </a:ext>
            </a:extLst>
          </p:cNvPr>
          <p:cNvSpPr txBox="1"/>
          <p:nvPr/>
        </p:nvSpPr>
        <p:spPr>
          <a:xfrm>
            <a:off x="5770480" y="3199546"/>
            <a:ext cx="3047486" cy="470963"/>
          </a:xfrm>
          <a:prstGeom prst="rect">
            <a:avLst/>
          </a:prstGeom>
          <a:noFill/>
        </p:spPr>
        <p:txBody>
          <a:bodyPr wrap="square" rtlCol="0">
            <a:spAutoFit/>
          </a:bodyPr>
          <a:lstStyle/>
          <a:p>
            <a:pPr algn="l">
              <a:lnSpc>
                <a:spcPct val="150000"/>
              </a:lnSpc>
            </a:pPr>
            <a:r>
              <a:rPr lang="zh-CN" altLang="en-US" dirty="0">
                <a:latin typeface="+mn-ea"/>
              </a:rPr>
              <a:t>汇报部门：人力资源管理部</a:t>
            </a:r>
          </a:p>
        </p:txBody>
      </p:sp>
      <p:sp>
        <p:nvSpPr>
          <p:cNvPr id="46" name="文本框 45">
            <a:extLst>
              <a:ext uri="{FF2B5EF4-FFF2-40B4-BE49-F238E27FC236}">
                <a16:creationId xmlns:a16="http://schemas.microsoft.com/office/drawing/2014/main" id="{7123E847-280B-1DCC-8DC2-7DF478E0CED0}"/>
              </a:ext>
            </a:extLst>
          </p:cNvPr>
          <p:cNvSpPr txBox="1"/>
          <p:nvPr/>
        </p:nvSpPr>
        <p:spPr>
          <a:xfrm>
            <a:off x="9707424" y="3199546"/>
            <a:ext cx="1650697" cy="470963"/>
          </a:xfrm>
          <a:prstGeom prst="rect">
            <a:avLst/>
          </a:prstGeom>
          <a:noFill/>
        </p:spPr>
        <p:txBody>
          <a:bodyPr wrap="square" rtlCol="0">
            <a:spAutoFit/>
          </a:bodyPr>
          <a:lstStyle/>
          <a:p>
            <a:pPr algn="l">
              <a:lnSpc>
                <a:spcPct val="150000"/>
              </a:lnSpc>
            </a:pPr>
            <a:r>
              <a:rPr lang="zh-CN" altLang="en-US" dirty="0">
                <a:latin typeface="+mn-ea"/>
              </a:rPr>
              <a:t>汇报人：</a:t>
            </a:r>
            <a:r>
              <a:rPr lang="en-US" altLang="zh-CN" dirty="0">
                <a:latin typeface="+mn-ea"/>
              </a:rPr>
              <a:t>XXX</a:t>
            </a:r>
            <a:endParaRPr lang="zh-CN" altLang="en-US" dirty="0">
              <a:latin typeface="+mn-ea"/>
            </a:endParaRPr>
          </a:p>
        </p:txBody>
      </p:sp>
    </p:spTree>
    <p:extLst>
      <p:ext uri="{BB962C8B-B14F-4D97-AF65-F5344CB8AC3E}">
        <p14:creationId xmlns:p14="http://schemas.microsoft.com/office/powerpoint/2010/main" val="23233621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黑暗中的灯光&#10;&#10;描述已自动生成">
            <a:extLst>
              <a:ext uri="{FF2B5EF4-FFF2-40B4-BE49-F238E27FC236}">
                <a16:creationId xmlns:a16="http://schemas.microsoft.com/office/drawing/2014/main" id="{D2353A2C-2DC1-E868-ED68-5A919B497A9D}"/>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tretch>
            <a:fillRect/>
          </a:stretch>
        </p:blipFill>
        <p:spPr>
          <a:xfrm rot="4368294">
            <a:off x="5074445" y="2036951"/>
            <a:ext cx="880840" cy="944066"/>
          </a:xfrm>
          <a:prstGeom prst="rect">
            <a:avLst/>
          </a:prstGeom>
        </p:spPr>
      </p:pic>
      <p:grpSp>
        <p:nvGrpSpPr>
          <p:cNvPr id="5" name="组合 4">
            <a:extLst>
              <a:ext uri="{FF2B5EF4-FFF2-40B4-BE49-F238E27FC236}">
                <a16:creationId xmlns:a16="http://schemas.microsoft.com/office/drawing/2014/main" id="{D3E96A34-73CC-A69E-C121-9D5862D099EC}"/>
              </a:ext>
            </a:extLst>
          </p:cNvPr>
          <p:cNvGrpSpPr/>
          <p:nvPr/>
        </p:nvGrpSpPr>
        <p:grpSpPr>
          <a:xfrm>
            <a:off x="5042832" y="1940266"/>
            <a:ext cx="4691477" cy="2068290"/>
            <a:chOff x="5042832" y="1940266"/>
            <a:chExt cx="4691477" cy="2068290"/>
          </a:xfrm>
        </p:grpSpPr>
        <p:sp>
          <p:nvSpPr>
            <p:cNvPr id="6" name="文本框 5">
              <a:extLst>
                <a:ext uri="{FF2B5EF4-FFF2-40B4-BE49-F238E27FC236}">
                  <a16:creationId xmlns:a16="http://schemas.microsoft.com/office/drawing/2014/main" id="{F77328A0-3B22-663B-297D-AD836565A34C}"/>
                </a:ext>
              </a:extLst>
            </p:cNvPr>
            <p:cNvSpPr txBox="1"/>
            <p:nvPr/>
          </p:nvSpPr>
          <p:spPr>
            <a:xfrm>
              <a:off x="5240927" y="3177559"/>
              <a:ext cx="4237198" cy="830997"/>
            </a:xfrm>
            <a:prstGeom prst="rect">
              <a:avLst/>
            </a:prstGeom>
            <a:noFill/>
          </p:spPr>
          <p:txBody>
            <a:bodyPr wrap="square">
              <a:spAutoFit/>
            </a:bodyPr>
            <a:lstStyle/>
            <a:p>
              <a:r>
                <a:rPr lang="zh-CN" altLang="en-US" sz="4800" b="1" dirty="0">
                  <a:gradFill flip="none" rotWithShape="1">
                    <a:gsLst>
                      <a:gs pos="10000">
                        <a:schemeClr val="accent2"/>
                      </a:gs>
                      <a:gs pos="95000">
                        <a:schemeClr val="accent1"/>
                      </a:gs>
                    </a:gsLst>
                    <a:lin ang="2700000" scaled="1"/>
                    <a:tileRect/>
                  </a:gradFill>
                  <a:effectLst>
                    <a:outerShdw blurRad="76200" dist="88900" dir="2700000" algn="tl" rotWithShape="0">
                      <a:prstClr val="black">
                        <a:alpha val="13000"/>
                      </a:prstClr>
                    </a:outerShdw>
                  </a:effectLst>
                  <a:latin typeface="+mj-ea"/>
                  <a:ea typeface="+mj-ea"/>
                </a:rPr>
                <a:t>未来工作规划</a:t>
              </a:r>
              <a:endParaRPr lang="zh-CN" altLang="en-US" sz="4800" dirty="0"/>
            </a:p>
          </p:txBody>
        </p:sp>
        <p:sp>
          <p:nvSpPr>
            <p:cNvPr id="7" name="文本框 6">
              <a:extLst>
                <a:ext uri="{FF2B5EF4-FFF2-40B4-BE49-F238E27FC236}">
                  <a16:creationId xmlns:a16="http://schemas.microsoft.com/office/drawing/2014/main" id="{C586A03F-96FC-A270-7E43-A63B07060FA2}"/>
                </a:ext>
              </a:extLst>
            </p:cNvPr>
            <p:cNvSpPr txBox="1"/>
            <p:nvPr/>
          </p:nvSpPr>
          <p:spPr>
            <a:xfrm>
              <a:off x="5216047" y="1940266"/>
              <a:ext cx="4518262" cy="1209627"/>
            </a:xfrm>
            <a:prstGeom prst="rect">
              <a:avLst/>
            </a:prstGeom>
            <a:gradFill>
              <a:gsLst>
                <a:gs pos="0">
                  <a:schemeClr val="accent1">
                    <a:lumMod val="8000"/>
                    <a:lumOff val="92000"/>
                    <a:alpha val="0"/>
                  </a:schemeClr>
                </a:gs>
                <a:gs pos="100000">
                  <a:schemeClr val="accent2">
                    <a:alpha val="5000"/>
                    <a:lumMod val="14000"/>
                    <a:lumOff val="86000"/>
                  </a:schemeClr>
                </a:gs>
              </a:gsLst>
              <a:lin ang="3600000" scaled="0"/>
            </a:gradFill>
          </p:spPr>
          <p:txBody>
            <a:bodyPr wrap="square" rtlCol="0">
              <a:spAutoFit/>
            </a:bodyPr>
            <a:lstStyle/>
            <a:p>
              <a:pPr algn="just">
                <a:lnSpc>
                  <a:spcPct val="150000"/>
                </a:lnSpc>
              </a:pPr>
              <a:r>
                <a:rPr lang="en-US" altLang="zh-CN" sz="5400" b="1" dirty="0">
                  <a:ln>
                    <a:solidFill>
                      <a:schemeClr val="accent3">
                        <a:alpha val="20000"/>
                      </a:schemeClr>
                    </a:solidFill>
                  </a:ln>
                  <a:gradFill>
                    <a:gsLst>
                      <a:gs pos="58000">
                        <a:srgbClr val="FCD507"/>
                      </a:gs>
                      <a:gs pos="0">
                        <a:schemeClr val="accent4"/>
                      </a:gs>
                      <a:gs pos="100000">
                        <a:schemeClr val="accent3"/>
                      </a:gs>
                    </a:gsLst>
                    <a:lin ang="3600000" scaled="0"/>
                  </a:gradFill>
                  <a:effectLst>
                    <a:outerShdw blurRad="76200" dist="88900" dir="2700000" algn="tl" rotWithShape="0">
                      <a:prstClr val="black">
                        <a:alpha val="13000"/>
                      </a:prstClr>
                    </a:outerShdw>
                  </a:effectLst>
                  <a:latin typeface="+mj-lt"/>
                  <a:ea typeface="+mj-ea"/>
                </a:rPr>
                <a:t>Part</a:t>
              </a:r>
              <a:r>
                <a:rPr lang="en-US" altLang="zh-CN" sz="5400" b="1" dirty="0">
                  <a:gradFill>
                    <a:gsLst>
                      <a:gs pos="58000">
                        <a:srgbClr val="FCD507"/>
                      </a:gs>
                      <a:gs pos="0">
                        <a:schemeClr val="accent4"/>
                      </a:gs>
                      <a:gs pos="100000">
                        <a:schemeClr val="accent3"/>
                      </a:gs>
                    </a:gsLst>
                    <a:lin ang="3600000" scaled="0"/>
                  </a:gradFill>
                  <a:effectLst>
                    <a:outerShdw blurRad="76200" dist="88900" dir="2700000" algn="tl" rotWithShape="0">
                      <a:prstClr val="black">
                        <a:alpha val="13000"/>
                      </a:prstClr>
                    </a:outerShdw>
                  </a:effectLst>
                  <a:latin typeface="+mj-lt"/>
                  <a:ea typeface="+mj-ea"/>
                </a:rPr>
                <a:t>  four</a:t>
              </a:r>
              <a:endParaRPr lang="zh-CN" altLang="en-US" sz="5400" b="1" dirty="0" err="1">
                <a:gradFill>
                  <a:gsLst>
                    <a:gs pos="58000">
                      <a:srgbClr val="FCD507"/>
                    </a:gs>
                    <a:gs pos="0">
                      <a:schemeClr val="accent4"/>
                    </a:gs>
                    <a:gs pos="100000">
                      <a:schemeClr val="accent3"/>
                    </a:gs>
                  </a:gsLst>
                  <a:lin ang="3600000" scaled="0"/>
                </a:gradFill>
                <a:effectLst>
                  <a:outerShdw blurRad="76200" dist="88900" dir="2700000" algn="tl" rotWithShape="0">
                    <a:prstClr val="black">
                      <a:alpha val="13000"/>
                    </a:prstClr>
                  </a:outerShdw>
                </a:effectLst>
                <a:latin typeface="+mj-lt"/>
                <a:ea typeface="+mj-ea"/>
              </a:endParaRPr>
            </a:p>
          </p:txBody>
        </p:sp>
        <p:sp>
          <p:nvSpPr>
            <p:cNvPr id="8" name="矩形: 圆角 7">
              <a:extLst>
                <a:ext uri="{FF2B5EF4-FFF2-40B4-BE49-F238E27FC236}">
                  <a16:creationId xmlns:a16="http://schemas.microsoft.com/office/drawing/2014/main" id="{12701611-382E-C92D-DF80-0A25191872D8}"/>
                </a:ext>
              </a:extLst>
            </p:cNvPr>
            <p:cNvSpPr/>
            <p:nvPr/>
          </p:nvSpPr>
          <p:spPr>
            <a:xfrm flipV="1">
              <a:off x="5289287" y="2973829"/>
              <a:ext cx="3959329" cy="45719"/>
            </a:xfrm>
            <a:prstGeom prst="roundRect">
              <a:avLst>
                <a:gd name="adj" fmla="val 50000"/>
              </a:avLst>
            </a:prstGeom>
            <a:gradFill flip="none" rotWithShape="1">
              <a:gsLst>
                <a:gs pos="92697">
                  <a:schemeClr val="accent1">
                    <a:alpha val="0"/>
                  </a:schemeClr>
                </a:gs>
                <a:gs pos="0">
                  <a:schemeClr val="accent1">
                    <a:alpha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descr="黑暗中的灯光&#10;&#10;描述已自动生成">
              <a:extLst>
                <a:ext uri="{FF2B5EF4-FFF2-40B4-BE49-F238E27FC236}">
                  <a16:creationId xmlns:a16="http://schemas.microsoft.com/office/drawing/2014/main" id="{2CC04A60-3EB2-56EB-63D7-C9415A68CD15}"/>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tretch>
              <a:fillRect/>
            </a:stretch>
          </p:blipFill>
          <p:spPr>
            <a:xfrm rot="4368294">
              <a:off x="5074445" y="2036951"/>
              <a:ext cx="880840" cy="944066"/>
            </a:xfrm>
            <a:prstGeom prst="rect">
              <a:avLst/>
            </a:prstGeom>
          </p:spPr>
        </p:pic>
      </p:grpSp>
    </p:spTree>
    <p:extLst>
      <p:ext uri="{BB962C8B-B14F-4D97-AF65-F5344CB8AC3E}">
        <p14:creationId xmlns:p14="http://schemas.microsoft.com/office/powerpoint/2010/main" val="362983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a:extLst>
              <a:ext uri="{FF2B5EF4-FFF2-40B4-BE49-F238E27FC236}">
                <a16:creationId xmlns:a16="http://schemas.microsoft.com/office/drawing/2014/main" id="{6404C38A-D18E-C9CD-94D5-66189EE55B98}"/>
              </a:ext>
            </a:extLst>
          </p:cNvPr>
          <p:cNvGrpSpPr/>
          <p:nvPr/>
        </p:nvGrpSpPr>
        <p:grpSpPr>
          <a:xfrm>
            <a:off x="317093" y="335453"/>
            <a:ext cx="3402015" cy="592971"/>
            <a:chOff x="317093" y="335453"/>
            <a:chExt cx="3402015" cy="592971"/>
          </a:xfrm>
        </p:grpSpPr>
        <p:sp>
          <p:nvSpPr>
            <p:cNvPr id="14" name="矩形: 圆角 13">
              <a:extLst>
                <a:ext uri="{FF2B5EF4-FFF2-40B4-BE49-F238E27FC236}">
                  <a16:creationId xmlns:a16="http://schemas.microsoft.com/office/drawing/2014/main" id="{9EDD20CF-2400-462C-8821-5CC74C40F3EC}"/>
                </a:ext>
              </a:extLst>
            </p:cNvPr>
            <p:cNvSpPr/>
            <p:nvPr/>
          </p:nvSpPr>
          <p:spPr>
            <a:xfrm flipH="1">
              <a:off x="790929" y="456173"/>
              <a:ext cx="2928179" cy="462497"/>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a:ea typeface="思源黑体 CN Regular"/>
                <a:cs typeface="+mn-cs"/>
              </a:endParaRPr>
            </a:p>
          </p:txBody>
        </p:sp>
        <p:sp>
          <p:nvSpPr>
            <p:cNvPr id="15" name="图形 55">
              <a:extLst>
                <a:ext uri="{FF2B5EF4-FFF2-40B4-BE49-F238E27FC236}">
                  <a16:creationId xmlns:a16="http://schemas.microsoft.com/office/drawing/2014/main" id="{CA5E3E0D-EA8F-746A-8E35-DEFE51248140}"/>
                </a:ext>
              </a:extLst>
            </p:cNvPr>
            <p:cNvSpPr/>
            <p:nvPr/>
          </p:nvSpPr>
          <p:spPr>
            <a:xfrm flipH="1">
              <a:off x="317093" y="473274"/>
              <a:ext cx="886673" cy="432000"/>
            </a:xfrm>
            <a:custGeom>
              <a:avLst/>
              <a:gdLst>
                <a:gd name="connsiteX0" fmla="*/ 0 w 2621415"/>
                <a:gd name="connsiteY0" fmla="*/ 1663039 h 1663038"/>
                <a:gd name="connsiteX1" fmla="*/ 1846019 w 2621415"/>
                <a:gd name="connsiteY1" fmla="*/ 1663039 h 1663038"/>
                <a:gd name="connsiteX2" fmla="*/ 2621415 w 2621415"/>
                <a:gd name="connsiteY2" fmla="*/ 887643 h 1663038"/>
                <a:gd name="connsiteX3" fmla="*/ 2621415 w 2621415"/>
                <a:gd name="connsiteY3" fmla="*/ 0 h 1663038"/>
                <a:gd name="connsiteX4" fmla="*/ 1068486 w 2621415"/>
                <a:gd name="connsiteY4" fmla="*/ 0 h 1663038"/>
                <a:gd name="connsiteX5" fmla="*/ 324448 w 2621415"/>
                <a:gd name="connsiteY5" fmla="*/ 556959 h 1663038"/>
                <a:gd name="connsiteX6" fmla="*/ 0 w 2621415"/>
                <a:gd name="connsiteY6" fmla="*/ 1663039 h 1663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21415" h="1663038">
                  <a:moveTo>
                    <a:pt x="0" y="1663039"/>
                  </a:moveTo>
                  <a:lnTo>
                    <a:pt x="1846019" y="1663039"/>
                  </a:lnTo>
                  <a:cubicBezTo>
                    <a:pt x="2274162" y="1663039"/>
                    <a:pt x="2621415" y="1315964"/>
                    <a:pt x="2621415" y="887643"/>
                  </a:cubicBezTo>
                  <a:lnTo>
                    <a:pt x="2621415" y="0"/>
                  </a:lnTo>
                  <a:lnTo>
                    <a:pt x="1068486" y="0"/>
                  </a:lnTo>
                  <a:cubicBezTo>
                    <a:pt x="724261" y="0"/>
                    <a:pt x="421372" y="226810"/>
                    <a:pt x="324448" y="556959"/>
                  </a:cubicBezTo>
                  <a:lnTo>
                    <a:pt x="0" y="1663039"/>
                  </a:lnTo>
                  <a:close/>
                </a:path>
              </a:pathLst>
            </a:custGeom>
            <a:gradFill flip="none" rotWithShape="1">
              <a:gsLst>
                <a:gs pos="0">
                  <a:schemeClr val="accent1"/>
                </a:gs>
                <a:gs pos="60000">
                  <a:schemeClr val="accent2"/>
                </a:gs>
                <a:gs pos="100000">
                  <a:schemeClr val="accent5"/>
                </a:gs>
              </a:gsLst>
              <a:lin ang="3600000" scaled="0"/>
              <a:tileRect/>
            </a:gradFill>
            <a:ln w="508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p>
          </p:txBody>
        </p:sp>
        <p:sp>
          <p:nvSpPr>
            <p:cNvPr id="12" name="文本框 11">
              <a:extLst>
                <a:ext uri="{FF2B5EF4-FFF2-40B4-BE49-F238E27FC236}">
                  <a16:creationId xmlns:a16="http://schemas.microsoft.com/office/drawing/2014/main" id="{DA4A0F46-36D1-C2DD-5883-C97D202DA3B0}"/>
                </a:ext>
              </a:extLst>
            </p:cNvPr>
            <p:cNvSpPr txBox="1"/>
            <p:nvPr/>
          </p:nvSpPr>
          <p:spPr>
            <a:xfrm>
              <a:off x="447194" y="335453"/>
              <a:ext cx="603319" cy="581057"/>
            </a:xfrm>
            <a:prstGeom prst="rect">
              <a:avLst/>
            </a:prstGeom>
            <a:noFill/>
          </p:spPr>
          <p:txBody>
            <a:bodyPr wrap="square" rtlCol="0">
              <a:spAutoFit/>
            </a:bodyPr>
            <a:lstStyle/>
            <a:p>
              <a:pPr algn="l">
                <a:lnSpc>
                  <a:spcPct val="150000"/>
                </a:lnSpc>
              </a:pPr>
              <a:r>
                <a:rPr lang="en-US" altLang="zh-CN" sz="2400" b="1" dirty="0">
                  <a:solidFill>
                    <a:schemeClr val="bg1"/>
                  </a:solidFill>
                  <a:latin typeface="+mj-ea"/>
                  <a:ea typeface="+mj-ea"/>
                </a:rPr>
                <a:t>04</a:t>
              </a:r>
              <a:endParaRPr lang="zh-CN" altLang="en-US" sz="2400" b="1" dirty="0" err="1">
                <a:solidFill>
                  <a:schemeClr val="bg1"/>
                </a:solidFill>
                <a:latin typeface="+mj-ea"/>
                <a:ea typeface="+mj-ea"/>
              </a:endParaRPr>
            </a:p>
          </p:txBody>
        </p:sp>
        <p:sp>
          <p:nvSpPr>
            <p:cNvPr id="13" name="文本框 12">
              <a:extLst>
                <a:ext uri="{FF2B5EF4-FFF2-40B4-BE49-F238E27FC236}">
                  <a16:creationId xmlns:a16="http://schemas.microsoft.com/office/drawing/2014/main" id="{FAFA70E0-0BBB-A829-1EA7-A1077C48A6C1}"/>
                </a:ext>
              </a:extLst>
            </p:cNvPr>
            <p:cNvSpPr txBox="1"/>
            <p:nvPr/>
          </p:nvSpPr>
          <p:spPr>
            <a:xfrm>
              <a:off x="1203766" y="466759"/>
              <a:ext cx="2149173" cy="461665"/>
            </a:xfrm>
            <a:prstGeom prst="rect">
              <a:avLst/>
            </a:prstGeom>
            <a:noFill/>
          </p:spPr>
          <p:txBody>
            <a:bodyPr wrap="square">
              <a:spAutoFit/>
            </a:bodyPr>
            <a:lstStyle/>
            <a:p>
              <a:pPr algn="ctr"/>
              <a:r>
                <a:rPr lang="zh-CN" altLang="en-US" sz="2400" b="1" dirty="0">
                  <a:solidFill>
                    <a:schemeClr val="accent2"/>
                  </a:solidFill>
                  <a:latin typeface="+mj-ea"/>
                  <a:ea typeface="+mj-ea"/>
                </a:rPr>
                <a:t>未来工作规划</a:t>
              </a:r>
            </a:p>
          </p:txBody>
        </p:sp>
      </p:grpSp>
      <p:grpSp>
        <p:nvGrpSpPr>
          <p:cNvPr id="6" name="išlïḋé">
            <a:extLst>
              <a:ext uri="{FF2B5EF4-FFF2-40B4-BE49-F238E27FC236}">
                <a16:creationId xmlns:a16="http://schemas.microsoft.com/office/drawing/2014/main" id="{9B4206A6-DC53-E8FE-11C9-C1998C5EFAD1}"/>
              </a:ext>
            </a:extLst>
          </p:cNvPr>
          <p:cNvGrpSpPr/>
          <p:nvPr/>
        </p:nvGrpSpPr>
        <p:grpSpPr>
          <a:xfrm>
            <a:off x="5920359" y="3394204"/>
            <a:ext cx="1784632" cy="1414622"/>
            <a:chOff x="5920359" y="3463652"/>
            <a:chExt cx="1784632" cy="1414622"/>
          </a:xfrm>
        </p:grpSpPr>
        <p:sp>
          <p:nvSpPr>
            <p:cNvPr id="24" name="îslïde">
              <a:extLst>
                <a:ext uri="{FF2B5EF4-FFF2-40B4-BE49-F238E27FC236}">
                  <a16:creationId xmlns:a16="http://schemas.microsoft.com/office/drawing/2014/main" id="{57C81F55-D9BA-BABF-1243-9352428188FC}"/>
                </a:ext>
              </a:extLst>
            </p:cNvPr>
            <p:cNvSpPr/>
            <p:nvPr/>
          </p:nvSpPr>
          <p:spPr>
            <a:xfrm>
              <a:off x="6118939" y="3463652"/>
              <a:ext cx="1270592" cy="1270566"/>
            </a:xfrm>
            <a:custGeom>
              <a:avLst/>
              <a:gdLst/>
              <a:ahLst/>
              <a:cxnLst>
                <a:cxn ang="0">
                  <a:pos x="wd2" y="hd2"/>
                </a:cxn>
                <a:cxn ang="5400000">
                  <a:pos x="wd2" y="hd2"/>
                </a:cxn>
                <a:cxn ang="10800000">
                  <a:pos x="wd2" y="hd2"/>
                </a:cxn>
                <a:cxn ang="16200000">
                  <a:pos x="wd2" y="hd2"/>
                </a:cxn>
              </a:cxnLst>
              <a:rect l="0" t="0" r="r" b="b"/>
              <a:pathLst>
                <a:path w="19331" h="19331" extrusionOk="0">
                  <a:moveTo>
                    <a:pt x="423" y="12487"/>
                  </a:moveTo>
                  <a:cubicBezTo>
                    <a:pt x="1982" y="17591"/>
                    <a:pt x="7383" y="20465"/>
                    <a:pt x="12487" y="18906"/>
                  </a:cubicBezTo>
                  <a:cubicBezTo>
                    <a:pt x="17591" y="17348"/>
                    <a:pt x="20465" y="11947"/>
                    <a:pt x="18906" y="6843"/>
                  </a:cubicBezTo>
                  <a:cubicBezTo>
                    <a:pt x="17348" y="1739"/>
                    <a:pt x="11947" y="-1135"/>
                    <a:pt x="6843" y="424"/>
                  </a:cubicBezTo>
                  <a:cubicBezTo>
                    <a:pt x="1739" y="1982"/>
                    <a:pt x="-1135" y="7383"/>
                    <a:pt x="423" y="12487"/>
                  </a:cubicBezTo>
                  <a:close/>
                </a:path>
              </a:pathLst>
            </a:custGeom>
            <a:solidFill>
              <a:schemeClr val="bg1"/>
            </a:solidFill>
            <a:ln w="57150">
              <a:solidFill>
                <a:schemeClr val="accent4"/>
              </a:solidFill>
              <a:miter lim="400000"/>
            </a:ln>
          </p:spPr>
          <p:txBody>
            <a:bodyPr wrap="square" lIns="91440" tIns="45720" rIns="91440" bIns="45720" anchor="ctr">
              <a:normAutofit/>
            </a:bodyPr>
            <a:lstStyle>
              <a:lvl1pPr algn="ctr" defTabSz="825500">
                <a:defRPr sz="5600"/>
              </a:lvl1pPr>
              <a:lvl2pPr indent="342900" algn="ctr" defTabSz="825500">
                <a:defRPr sz="5600"/>
              </a:lvl2pPr>
              <a:lvl3pPr indent="685800" algn="ctr" defTabSz="825500">
                <a:defRPr sz="5600"/>
              </a:lvl3pPr>
              <a:lvl4pPr indent="1028700" algn="ctr" defTabSz="825500">
                <a:defRPr sz="5600"/>
              </a:lvl4pPr>
              <a:lvl5pPr indent="1371600" algn="ctr" defTabSz="825500">
                <a:defRPr sz="5600"/>
              </a:lvl5pPr>
              <a:lvl6pPr indent="1714500" algn="ctr" defTabSz="825500">
                <a:defRPr sz="5600"/>
              </a:lvl6pPr>
              <a:lvl7pPr indent="2057400" algn="ctr" defTabSz="825500">
                <a:defRPr sz="5600"/>
              </a:lvl7pPr>
              <a:lvl8pPr indent="2400300" algn="ctr" defTabSz="825500">
                <a:defRPr sz="5600"/>
              </a:lvl8pPr>
              <a:lvl9pPr indent="2743200" algn="ctr" defTabSz="825500">
                <a:defRPr sz="5600"/>
              </a:lvl9pPr>
            </a:lstStyle>
            <a:p>
              <a:pPr lvl="0" defTabSz="457200">
                <a:defRPr sz="3000">
                  <a:solidFill>
                    <a:srgbClr val="FFFFFF"/>
                  </a:solidFill>
                  <a:effectLst>
                    <a:outerShdw blurRad="38100" dist="12700" dir="5400000" rotWithShape="0">
                      <a:srgbClr val="000000">
                        <a:alpha val="50000"/>
                      </a:srgbClr>
                    </a:outerShdw>
                  </a:effectLst>
                </a:defRPr>
              </a:pPr>
              <a:endParaRPr dirty="0"/>
            </a:p>
          </p:txBody>
        </p:sp>
        <p:sp>
          <p:nvSpPr>
            <p:cNvPr id="25" name="iṡ1ïḋè">
              <a:extLst>
                <a:ext uri="{FF2B5EF4-FFF2-40B4-BE49-F238E27FC236}">
                  <a16:creationId xmlns:a16="http://schemas.microsoft.com/office/drawing/2014/main" id="{5D3750DE-28BA-D168-E52E-0A3AE20E140D}"/>
                </a:ext>
              </a:extLst>
            </p:cNvPr>
            <p:cNvSpPr/>
            <p:nvPr/>
          </p:nvSpPr>
          <p:spPr>
            <a:xfrm rot="3695988">
              <a:off x="5556611" y="4222868"/>
              <a:ext cx="1019154" cy="291657"/>
            </a:xfrm>
            <a:custGeom>
              <a:avLst/>
              <a:gdLst>
                <a:gd name="connsiteX0" fmla="*/ 0 w 1019154"/>
                <a:gd name="connsiteY0" fmla="*/ 28457 h 291657"/>
                <a:gd name="connsiteX1" fmla="*/ 36653 w 1019154"/>
                <a:gd name="connsiteY1" fmla="*/ 0 h 291657"/>
                <a:gd name="connsiteX2" fmla="*/ 821482 w 1019154"/>
                <a:gd name="connsiteY2" fmla="*/ 180252 h 291657"/>
                <a:gd name="connsiteX3" fmla="*/ 923342 w 1019154"/>
                <a:gd name="connsiteY3" fmla="*/ 116253 h 291657"/>
                <a:gd name="connsiteX4" fmla="*/ 885470 w 1019154"/>
                <a:gd name="connsiteY4" fmla="*/ 67450 h 291657"/>
                <a:gd name="connsiteX5" fmla="*/ 1019154 w 1019154"/>
                <a:gd name="connsiteY5" fmla="*/ 68365 h 291657"/>
                <a:gd name="connsiteX6" fmla="*/ 989125 w 1019154"/>
                <a:gd name="connsiteY6" fmla="*/ 201021 h 291657"/>
                <a:gd name="connsiteX7" fmla="*/ 951784 w 1019154"/>
                <a:gd name="connsiteY7" fmla="*/ 152904 h 291657"/>
                <a:gd name="connsiteX8" fmla="*/ 843287 w 1019154"/>
                <a:gd name="connsiteY8" fmla="*/ 220891 h 291657"/>
                <a:gd name="connsiteX9" fmla="*/ 0 w 1019154"/>
                <a:gd name="connsiteY9" fmla="*/ 28457 h 29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19154" h="291657">
                  <a:moveTo>
                    <a:pt x="0" y="28457"/>
                  </a:moveTo>
                  <a:lnTo>
                    <a:pt x="36653" y="0"/>
                  </a:lnTo>
                  <a:cubicBezTo>
                    <a:pt x="225228" y="242994"/>
                    <a:pt x="552992" y="313465"/>
                    <a:pt x="821482" y="180252"/>
                  </a:cubicBezTo>
                  <a:lnTo>
                    <a:pt x="923342" y="116253"/>
                  </a:lnTo>
                  <a:lnTo>
                    <a:pt x="885470" y="67450"/>
                  </a:lnTo>
                  <a:lnTo>
                    <a:pt x="1019154" y="68365"/>
                  </a:lnTo>
                  <a:cubicBezTo>
                    <a:pt x="1019154" y="68365"/>
                    <a:pt x="989125" y="201021"/>
                    <a:pt x="989125" y="201021"/>
                  </a:cubicBezTo>
                  <a:lnTo>
                    <a:pt x="951784" y="152904"/>
                  </a:lnTo>
                  <a:lnTo>
                    <a:pt x="843287" y="220891"/>
                  </a:lnTo>
                  <a:cubicBezTo>
                    <a:pt x="557611" y="361989"/>
                    <a:pt x="202314" y="289183"/>
                    <a:pt x="0" y="28457"/>
                  </a:cubicBezTo>
                  <a:close/>
                </a:path>
              </a:pathLst>
            </a:custGeom>
            <a:solidFill>
              <a:schemeClr val="accent4"/>
            </a:solidFill>
            <a:ln w="12700" cap="flat">
              <a:noFill/>
              <a:miter lim="400000"/>
            </a:ln>
            <a:effectLst/>
          </p:spPr>
          <p:txBody>
            <a:bodyPr wrap="square" lIns="91440" tIns="45720" rIns="91440" bIns="45720" numCol="1" anchor="ctr">
              <a:normAutofit fontScale="47500" lnSpcReduction="20000"/>
            </a:bodyPr>
            <a:lstStyle>
              <a:lvl1pPr algn="ctr" defTabSz="825500">
                <a:defRPr sz="5600"/>
              </a:lvl1pPr>
              <a:lvl2pPr indent="342900" algn="ctr" defTabSz="825500">
                <a:defRPr sz="5600"/>
              </a:lvl2pPr>
              <a:lvl3pPr indent="685800" algn="ctr" defTabSz="825500">
                <a:defRPr sz="5600"/>
              </a:lvl3pPr>
              <a:lvl4pPr indent="1028700" algn="ctr" defTabSz="825500">
                <a:defRPr sz="5600"/>
              </a:lvl4pPr>
              <a:lvl5pPr indent="1371600" algn="ctr" defTabSz="825500">
                <a:defRPr sz="5600"/>
              </a:lvl5pPr>
              <a:lvl6pPr indent="1714500" algn="ctr" defTabSz="825500">
                <a:defRPr sz="5600"/>
              </a:lvl6pPr>
              <a:lvl7pPr indent="2057400" algn="ctr" defTabSz="825500">
                <a:defRPr sz="5600"/>
              </a:lvl7pPr>
              <a:lvl8pPr indent="2400300" algn="ctr" defTabSz="825500">
                <a:defRPr sz="5600"/>
              </a:lvl8pPr>
              <a:lvl9pPr indent="2743200" algn="ctr" defTabSz="825500">
                <a:defRPr sz="5600"/>
              </a:lvl9pPr>
            </a:lstStyle>
            <a:p>
              <a:pPr lvl="0" defTabSz="457200">
                <a:defRPr sz="3000">
                  <a:solidFill>
                    <a:srgbClr val="FFFFFF"/>
                  </a:solidFill>
                  <a:effectLst>
                    <a:outerShdw blurRad="38100" dist="12700" dir="5400000" rotWithShape="0">
                      <a:srgbClr val="000000">
                        <a:alpha val="50000"/>
                      </a:srgbClr>
                    </a:outerShdw>
                  </a:effectLst>
                </a:defRPr>
              </a:pPr>
              <a:endParaRPr/>
            </a:p>
          </p:txBody>
        </p:sp>
        <p:sp>
          <p:nvSpPr>
            <p:cNvPr id="26" name="ïṩḻïḑé">
              <a:extLst>
                <a:ext uri="{FF2B5EF4-FFF2-40B4-BE49-F238E27FC236}">
                  <a16:creationId xmlns:a16="http://schemas.microsoft.com/office/drawing/2014/main" id="{A437EFB2-A49D-3085-BE74-162385FC821F}"/>
                </a:ext>
              </a:extLst>
            </p:cNvPr>
            <p:cNvSpPr/>
            <p:nvPr/>
          </p:nvSpPr>
          <p:spPr>
            <a:xfrm>
              <a:off x="7427704" y="3943343"/>
              <a:ext cx="277287" cy="277287"/>
            </a:xfrm>
            <a:custGeom>
              <a:avLst/>
              <a:gdLst/>
              <a:ahLst/>
              <a:cxnLst>
                <a:cxn ang="0">
                  <a:pos x="wd2" y="hd2"/>
                </a:cxn>
                <a:cxn ang="5400000">
                  <a:pos x="wd2" y="hd2"/>
                </a:cxn>
                <a:cxn ang="10800000">
                  <a:pos x="wd2" y="hd2"/>
                </a:cxn>
                <a:cxn ang="16200000">
                  <a:pos x="wd2" y="hd2"/>
                </a:cxn>
              </a:cxnLst>
              <a:rect l="0" t="0" r="r" b="b"/>
              <a:pathLst>
                <a:path w="19330" h="19331" extrusionOk="0">
                  <a:moveTo>
                    <a:pt x="424" y="12487"/>
                  </a:moveTo>
                  <a:cubicBezTo>
                    <a:pt x="1982" y="17591"/>
                    <a:pt x="7383" y="20465"/>
                    <a:pt x="12487" y="18907"/>
                  </a:cubicBezTo>
                  <a:cubicBezTo>
                    <a:pt x="17591" y="17348"/>
                    <a:pt x="20465" y="11947"/>
                    <a:pt x="18906" y="6843"/>
                  </a:cubicBezTo>
                  <a:cubicBezTo>
                    <a:pt x="17348" y="1739"/>
                    <a:pt x="11947" y="-1135"/>
                    <a:pt x="6843" y="424"/>
                  </a:cubicBezTo>
                  <a:cubicBezTo>
                    <a:pt x="1739" y="1982"/>
                    <a:pt x="-1135" y="7383"/>
                    <a:pt x="424" y="12487"/>
                  </a:cubicBezTo>
                  <a:close/>
                </a:path>
              </a:pathLst>
            </a:custGeom>
            <a:solidFill>
              <a:schemeClr val="bg1">
                <a:lumMod val="95000"/>
              </a:schemeClr>
            </a:solidFill>
            <a:ln w="12700">
              <a:miter lim="400000"/>
            </a:ln>
          </p:spPr>
          <p:txBody>
            <a:bodyPr wrap="square" lIns="91440" tIns="45720" rIns="91440" bIns="45720" anchor="ctr">
              <a:normAutofit fontScale="47500" lnSpcReduction="20000"/>
            </a:bodyPr>
            <a:lstStyle>
              <a:lvl1pPr algn="ctr" defTabSz="825500">
                <a:defRPr sz="5600"/>
              </a:lvl1pPr>
              <a:lvl2pPr indent="342900" algn="ctr" defTabSz="825500">
                <a:defRPr sz="5600"/>
              </a:lvl2pPr>
              <a:lvl3pPr indent="685800" algn="ctr" defTabSz="825500">
                <a:defRPr sz="5600"/>
              </a:lvl3pPr>
              <a:lvl4pPr indent="1028700" algn="ctr" defTabSz="825500">
                <a:defRPr sz="5600"/>
              </a:lvl4pPr>
              <a:lvl5pPr indent="1371600" algn="ctr" defTabSz="825500">
                <a:defRPr sz="5600"/>
              </a:lvl5pPr>
              <a:lvl6pPr indent="1714500" algn="ctr" defTabSz="825500">
                <a:defRPr sz="5600"/>
              </a:lvl6pPr>
              <a:lvl7pPr indent="2057400" algn="ctr" defTabSz="825500">
                <a:defRPr sz="5600"/>
              </a:lvl7pPr>
              <a:lvl8pPr indent="2400300" algn="ctr" defTabSz="825500">
                <a:defRPr sz="5600"/>
              </a:lvl8pPr>
              <a:lvl9pPr indent="2743200" algn="ctr" defTabSz="825500">
                <a:defRPr sz="5600"/>
              </a:lvl9pPr>
            </a:lstStyle>
            <a:p>
              <a:pPr lvl="0" defTabSz="457200">
                <a:defRPr sz="3000">
                  <a:solidFill>
                    <a:srgbClr val="FFFFFF"/>
                  </a:solidFill>
                  <a:effectLst>
                    <a:outerShdw blurRad="38100" dist="12700" dir="5400000" rotWithShape="0">
                      <a:srgbClr val="000000">
                        <a:alpha val="50000"/>
                      </a:srgbClr>
                    </a:outerShdw>
                  </a:effectLst>
                </a:defRPr>
              </a:pPr>
              <a:endParaRPr/>
            </a:p>
          </p:txBody>
        </p:sp>
      </p:grpSp>
      <p:grpSp>
        <p:nvGrpSpPr>
          <p:cNvPr id="52" name="组合 51">
            <a:extLst>
              <a:ext uri="{FF2B5EF4-FFF2-40B4-BE49-F238E27FC236}">
                <a16:creationId xmlns:a16="http://schemas.microsoft.com/office/drawing/2014/main" id="{CD58B490-D3F9-5468-CEF1-0CCD56823782}"/>
              </a:ext>
            </a:extLst>
          </p:cNvPr>
          <p:cNvGrpSpPr/>
          <p:nvPr/>
        </p:nvGrpSpPr>
        <p:grpSpPr>
          <a:xfrm>
            <a:off x="8535831" y="1935715"/>
            <a:ext cx="308839" cy="216000"/>
            <a:chOff x="5267969" y="5941710"/>
            <a:chExt cx="758539" cy="538571"/>
          </a:xfrm>
        </p:grpSpPr>
        <p:sp>
          <p:nvSpPr>
            <p:cNvPr id="53" name="椭圆 52">
              <a:extLst>
                <a:ext uri="{FF2B5EF4-FFF2-40B4-BE49-F238E27FC236}">
                  <a16:creationId xmlns:a16="http://schemas.microsoft.com/office/drawing/2014/main" id="{A2EF5196-750C-DD2A-F152-492793F98FB8}"/>
                </a:ext>
              </a:extLst>
            </p:cNvPr>
            <p:cNvSpPr/>
            <p:nvPr/>
          </p:nvSpPr>
          <p:spPr>
            <a:xfrm>
              <a:off x="5267969" y="5941710"/>
              <a:ext cx="530517" cy="538571"/>
            </a:xfrm>
            <a:prstGeom prst="ellipse">
              <a:avLst/>
            </a:prstGeom>
            <a:gradFill>
              <a:gsLst>
                <a:gs pos="0">
                  <a:schemeClr val="accent1"/>
                </a:gs>
                <a:gs pos="100000">
                  <a:schemeClr val="accent2"/>
                </a:gs>
              </a:gsLst>
              <a:lin ang="5400000" scaled="0"/>
            </a:gradFill>
            <a:ln>
              <a:noFill/>
            </a:ln>
            <a:effectLst>
              <a:outerShdw blurRad="165100" algn="ctr" rotWithShape="0">
                <a:schemeClr val="accent1">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p>
          </p:txBody>
        </p:sp>
        <p:sp>
          <p:nvSpPr>
            <p:cNvPr id="54" name="椭圆 53">
              <a:extLst>
                <a:ext uri="{FF2B5EF4-FFF2-40B4-BE49-F238E27FC236}">
                  <a16:creationId xmlns:a16="http://schemas.microsoft.com/office/drawing/2014/main" id="{22AC9AB7-FE23-12D0-C1A0-4A30ACE12C07}"/>
                </a:ext>
              </a:extLst>
            </p:cNvPr>
            <p:cNvSpPr/>
            <p:nvPr/>
          </p:nvSpPr>
          <p:spPr>
            <a:xfrm rot="19454558">
              <a:off x="5672830" y="6030103"/>
              <a:ext cx="353678" cy="359047"/>
            </a:xfrm>
            <a:prstGeom prst="ellipse">
              <a:avLst/>
            </a:prstGeom>
            <a:gradFill flip="none" rotWithShape="1">
              <a:gsLst>
                <a:gs pos="24000">
                  <a:schemeClr val="accent5"/>
                </a:gs>
                <a:gs pos="100000">
                  <a:schemeClr val="accent1"/>
                </a:gs>
              </a:gsLst>
              <a:path path="circle">
                <a:fillToRect r="100000" b="100000"/>
              </a:path>
              <a:tileRect l="-100000" t="-100000"/>
            </a:gradFill>
            <a:ln>
              <a:noFill/>
            </a:ln>
            <a:effectLst>
              <a:outerShdw blurRad="165100" algn="ctr" rotWithShape="0">
                <a:schemeClr val="accent1">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dirty="0"/>
            </a:p>
          </p:txBody>
        </p:sp>
      </p:grpSp>
      <p:sp>
        <p:nvSpPr>
          <p:cNvPr id="55" name="ïślíḓe">
            <a:extLst>
              <a:ext uri="{FF2B5EF4-FFF2-40B4-BE49-F238E27FC236}">
                <a16:creationId xmlns:a16="http://schemas.microsoft.com/office/drawing/2014/main" id="{232FD7E9-4657-10E4-E990-E1BB2E0F5419}"/>
              </a:ext>
            </a:extLst>
          </p:cNvPr>
          <p:cNvSpPr/>
          <p:nvPr/>
        </p:nvSpPr>
        <p:spPr>
          <a:xfrm>
            <a:off x="8784255" y="1907326"/>
            <a:ext cx="1864839" cy="29561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kumimoji="1" lang="zh-CN" altLang="en-US" sz="1600" b="1" dirty="0">
                <a:solidFill>
                  <a:schemeClr val="tx1"/>
                </a:solidFill>
                <a:latin typeface="+mj-ea"/>
                <a:ea typeface="+mj-ea"/>
              </a:rPr>
              <a:t>请在此处添加文本</a:t>
            </a:r>
            <a:endParaRPr kumimoji="1" lang="en-US" altLang="zh-CN" sz="1600" b="1" dirty="0">
              <a:solidFill>
                <a:schemeClr val="tx1"/>
              </a:solidFill>
              <a:latin typeface="+mj-ea"/>
              <a:ea typeface="+mj-ea"/>
            </a:endParaRPr>
          </a:p>
        </p:txBody>
      </p:sp>
      <p:grpSp>
        <p:nvGrpSpPr>
          <p:cNvPr id="56" name="组合 55">
            <a:extLst>
              <a:ext uri="{FF2B5EF4-FFF2-40B4-BE49-F238E27FC236}">
                <a16:creationId xmlns:a16="http://schemas.microsoft.com/office/drawing/2014/main" id="{E70E32CB-B1AE-97B7-AC9A-290691C3001D}"/>
              </a:ext>
            </a:extLst>
          </p:cNvPr>
          <p:cNvGrpSpPr/>
          <p:nvPr/>
        </p:nvGrpSpPr>
        <p:grpSpPr>
          <a:xfrm>
            <a:off x="7658698" y="4216412"/>
            <a:ext cx="308839" cy="216000"/>
            <a:chOff x="5267969" y="5941710"/>
            <a:chExt cx="758539" cy="538571"/>
          </a:xfrm>
        </p:grpSpPr>
        <p:sp>
          <p:nvSpPr>
            <p:cNvPr id="57" name="椭圆 56">
              <a:extLst>
                <a:ext uri="{FF2B5EF4-FFF2-40B4-BE49-F238E27FC236}">
                  <a16:creationId xmlns:a16="http://schemas.microsoft.com/office/drawing/2014/main" id="{4F489A89-72D1-60D8-56FA-E1F7758306A1}"/>
                </a:ext>
              </a:extLst>
            </p:cNvPr>
            <p:cNvSpPr/>
            <p:nvPr/>
          </p:nvSpPr>
          <p:spPr>
            <a:xfrm>
              <a:off x="5267969" y="5941710"/>
              <a:ext cx="530517" cy="538571"/>
            </a:xfrm>
            <a:prstGeom prst="ellipse">
              <a:avLst/>
            </a:prstGeom>
            <a:gradFill>
              <a:gsLst>
                <a:gs pos="0">
                  <a:schemeClr val="accent1"/>
                </a:gs>
                <a:gs pos="100000">
                  <a:schemeClr val="accent2"/>
                </a:gs>
              </a:gsLst>
              <a:lin ang="5400000" scaled="0"/>
            </a:gradFill>
            <a:ln>
              <a:noFill/>
            </a:ln>
            <a:effectLst>
              <a:outerShdw blurRad="165100" algn="ctr" rotWithShape="0">
                <a:schemeClr val="accent1">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p>
          </p:txBody>
        </p:sp>
        <p:sp>
          <p:nvSpPr>
            <p:cNvPr id="58" name="椭圆 57">
              <a:extLst>
                <a:ext uri="{FF2B5EF4-FFF2-40B4-BE49-F238E27FC236}">
                  <a16:creationId xmlns:a16="http://schemas.microsoft.com/office/drawing/2014/main" id="{E80E803F-C5C5-9FAC-CA6A-B38822993DDA}"/>
                </a:ext>
              </a:extLst>
            </p:cNvPr>
            <p:cNvSpPr/>
            <p:nvPr/>
          </p:nvSpPr>
          <p:spPr>
            <a:xfrm rot="19454558">
              <a:off x="5672830" y="6030103"/>
              <a:ext cx="353678" cy="359047"/>
            </a:xfrm>
            <a:prstGeom prst="ellipse">
              <a:avLst/>
            </a:prstGeom>
            <a:gradFill flip="none" rotWithShape="1">
              <a:gsLst>
                <a:gs pos="24000">
                  <a:schemeClr val="accent5"/>
                </a:gs>
                <a:gs pos="100000">
                  <a:schemeClr val="accent1"/>
                </a:gs>
              </a:gsLst>
              <a:path path="circle">
                <a:fillToRect r="100000" b="100000"/>
              </a:path>
              <a:tileRect l="-100000" t="-100000"/>
            </a:gradFill>
            <a:ln>
              <a:noFill/>
            </a:ln>
            <a:effectLst>
              <a:outerShdw blurRad="165100" algn="ctr" rotWithShape="0">
                <a:schemeClr val="accent1">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dirty="0"/>
            </a:p>
          </p:txBody>
        </p:sp>
      </p:grpSp>
      <p:sp>
        <p:nvSpPr>
          <p:cNvPr id="59" name="ïślíḓe">
            <a:extLst>
              <a:ext uri="{FF2B5EF4-FFF2-40B4-BE49-F238E27FC236}">
                <a16:creationId xmlns:a16="http://schemas.microsoft.com/office/drawing/2014/main" id="{8B00C37F-439D-ECBD-6F46-EC4C1A0FAB79}"/>
              </a:ext>
            </a:extLst>
          </p:cNvPr>
          <p:cNvSpPr/>
          <p:nvPr/>
        </p:nvSpPr>
        <p:spPr>
          <a:xfrm>
            <a:off x="7907122" y="4188023"/>
            <a:ext cx="1864839" cy="29561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kumimoji="1" lang="zh-CN" altLang="en-US" sz="1600" b="1" dirty="0">
                <a:solidFill>
                  <a:schemeClr val="tx1"/>
                </a:solidFill>
                <a:latin typeface="+mj-ea"/>
                <a:ea typeface="+mj-ea"/>
              </a:rPr>
              <a:t>请在此处添加文本</a:t>
            </a:r>
            <a:endParaRPr kumimoji="1" lang="en-US" altLang="zh-CN" sz="1600" b="1" dirty="0">
              <a:solidFill>
                <a:schemeClr val="tx1"/>
              </a:solidFill>
              <a:latin typeface="+mj-ea"/>
              <a:ea typeface="+mj-ea"/>
            </a:endParaRPr>
          </a:p>
        </p:txBody>
      </p:sp>
      <p:grpSp>
        <p:nvGrpSpPr>
          <p:cNvPr id="60" name="组合 59">
            <a:extLst>
              <a:ext uri="{FF2B5EF4-FFF2-40B4-BE49-F238E27FC236}">
                <a16:creationId xmlns:a16="http://schemas.microsoft.com/office/drawing/2014/main" id="{9CA97677-5DDE-CB68-0A25-05C7E19BA1F6}"/>
              </a:ext>
            </a:extLst>
          </p:cNvPr>
          <p:cNvGrpSpPr/>
          <p:nvPr/>
        </p:nvGrpSpPr>
        <p:grpSpPr>
          <a:xfrm>
            <a:off x="2475326" y="2011814"/>
            <a:ext cx="308839" cy="216000"/>
            <a:chOff x="5267969" y="5941710"/>
            <a:chExt cx="758539" cy="538571"/>
          </a:xfrm>
        </p:grpSpPr>
        <p:sp>
          <p:nvSpPr>
            <p:cNvPr id="61" name="椭圆 60">
              <a:extLst>
                <a:ext uri="{FF2B5EF4-FFF2-40B4-BE49-F238E27FC236}">
                  <a16:creationId xmlns:a16="http://schemas.microsoft.com/office/drawing/2014/main" id="{B5E4700E-C20B-27FB-4635-064D8C1788CD}"/>
                </a:ext>
              </a:extLst>
            </p:cNvPr>
            <p:cNvSpPr/>
            <p:nvPr/>
          </p:nvSpPr>
          <p:spPr>
            <a:xfrm>
              <a:off x="5267969" y="5941710"/>
              <a:ext cx="530517" cy="538571"/>
            </a:xfrm>
            <a:prstGeom prst="ellipse">
              <a:avLst/>
            </a:prstGeom>
            <a:gradFill>
              <a:gsLst>
                <a:gs pos="0">
                  <a:schemeClr val="accent1"/>
                </a:gs>
                <a:gs pos="100000">
                  <a:schemeClr val="accent2"/>
                </a:gs>
              </a:gsLst>
              <a:lin ang="5400000" scaled="0"/>
            </a:gradFill>
            <a:ln>
              <a:noFill/>
            </a:ln>
            <a:effectLst>
              <a:outerShdw blurRad="165100" algn="ctr" rotWithShape="0">
                <a:schemeClr val="accent1">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p>
          </p:txBody>
        </p:sp>
        <p:sp>
          <p:nvSpPr>
            <p:cNvPr id="62" name="椭圆 61">
              <a:extLst>
                <a:ext uri="{FF2B5EF4-FFF2-40B4-BE49-F238E27FC236}">
                  <a16:creationId xmlns:a16="http://schemas.microsoft.com/office/drawing/2014/main" id="{737FDB4E-FDD4-9334-EEF4-31E2ADC69349}"/>
                </a:ext>
              </a:extLst>
            </p:cNvPr>
            <p:cNvSpPr/>
            <p:nvPr/>
          </p:nvSpPr>
          <p:spPr>
            <a:xfrm rot="19454558">
              <a:off x="5672830" y="6030103"/>
              <a:ext cx="353678" cy="359047"/>
            </a:xfrm>
            <a:prstGeom prst="ellipse">
              <a:avLst/>
            </a:prstGeom>
            <a:gradFill flip="none" rotWithShape="1">
              <a:gsLst>
                <a:gs pos="24000">
                  <a:schemeClr val="accent5"/>
                </a:gs>
                <a:gs pos="100000">
                  <a:schemeClr val="accent1"/>
                </a:gs>
              </a:gsLst>
              <a:path path="circle">
                <a:fillToRect r="100000" b="100000"/>
              </a:path>
              <a:tileRect l="-100000" t="-100000"/>
            </a:gradFill>
            <a:ln>
              <a:noFill/>
            </a:ln>
            <a:effectLst>
              <a:outerShdw blurRad="165100" algn="ctr" rotWithShape="0">
                <a:schemeClr val="accent1">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dirty="0"/>
            </a:p>
          </p:txBody>
        </p:sp>
      </p:grpSp>
      <p:sp>
        <p:nvSpPr>
          <p:cNvPr id="63" name="ïślíḓe">
            <a:extLst>
              <a:ext uri="{FF2B5EF4-FFF2-40B4-BE49-F238E27FC236}">
                <a16:creationId xmlns:a16="http://schemas.microsoft.com/office/drawing/2014/main" id="{385F57ED-3C61-E75D-64E2-3E1D8F13B5C4}"/>
              </a:ext>
            </a:extLst>
          </p:cNvPr>
          <p:cNvSpPr/>
          <p:nvPr/>
        </p:nvSpPr>
        <p:spPr>
          <a:xfrm>
            <a:off x="2723750" y="1983425"/>
            <a:ext cx="1864839" cy="29561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kumimoji="1" lang="zh-CN" altLang="en-US" sz="1600" b="1" dirty="0">
                <a:solidFill>
                  <a:schemeClr val="tx1"/>
                </a:solidFill>
                <a:latin typeface="+mj-ea"/>
                <a:ea typeface="+mj-ea"/>
              </a:rPr>
              <a:t>请在此处添加文本</a:t>
            </a:r>
            <a:endParaRPr kumimoji="1" lang="en-US" altLang="zh-CN" sz="1600" b="1" dirty="0">
              <a:solidFill>
                <a:schemeClr val="tx1"/>
              </a:solidFill>
              <a:latin typeface="+mj-ea"/>
              <a:ea typeface="+mj-ea"/>
            </a:endParaRPr>
          </a:p>
        </p:txBody>
      </p:sp>
      <p:grpSp>
        <p:nvGrpSpPr>
          <p:cNvPr id="64" name="组合 63">
            <a:extLst>
              <a:ext uri="{FF2B5EF4-FFF2-40B4-BE49-F238E27FC236}">
                <a16:creationId xmlns:a16="http://schemas.microsoft.com/office/drawing/2014/main" id="{AD4F5BE1-4105-8E56-094E-5D7A21CF6B32}"/>
              </a:ext>
            </a:extLst>
          </p:cNvPr>
          <p:cNvGrpSpPr/>
          <p:nvPr/>
        </p:nvGrpSpPr>
        <p:grpSpPr>
          <a:xfrm>
            <a:off x="1061704" y="4103944"/>
            <a:ext cx="308839" cy="216000"/>
            <a:chOff x="5267969" y="5941710"/>
            <a:chExt cx="758539" cy="538571"/>
          </a:xfrm>
        </p:grpSpPr>
        <p:sp>
          <p:nvSpPr>
            <p:cNvPr id="65" name="椭圆 64">
              <a:extLst>
                <a:ext uri="{FF2B5EF4-FFF2-40B4-BE49-F238E27FC236}">
                  <a16:creationId xmlns:a16="http://schemas.microsoft.com/office/drawing/2014/main" id="{D0C2D82D-F1BE-4044-7E49-300F370D217D}"/>
                </a:ext>
              </a:extLst>
            </p:cNvPr>
            <p:cNvSpPr/>
            <p:nvPr/>
          </p:nvSpPr>
          <p:spPr>
            <a:xfrm>
              <a:off x="5267969" y="5941710"/>
              <a:ext cx="530517" cy="538571"/>
            </a:xfrm>
            <a:prstGeom prst="ellipse">
              <a:avLst/>
            </a:prstGeom>
            <a:gradFill>
              <a:gsLst>
                <a:gs pos="0">
                  <a:schemeClr val="accent1"/>
                </a:gs>
                <a:gs pos="100000">
                  <a:schemeClr val="accent2"/>
                </a:gs>
              </a:gsLst>
              <a:lin ang="5400000" scaled="0"/>
            </a:gradFill>
            <a:ln>
              <a:noFill/>
            </a:ln>
            <a:effectLst>
              <a:outerShdw blurRad="165100" algn="ctr" rotWithShape="0">
                <a:schemeClr val="accent1">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p>
          </p:txBody>
        </p:sp>
        <p:sp>
          <p:nvSpPr>
            <p:cNvPr id="66" name="椭圆 65">
              <a:extLst>
                <a:ext uri="{FF2B5EF4-FFF2-40B4-BE49-F238E27FC236}">
                  <a16:creationId xmlns:a16="http://schemas.microsoft.com/office/drawing/2014/main" id="{2E2AE768-9FFA-CC7B-E7F8-0711C2BC6C8D}"/>
                </a:ext>
              </a:extLst>
            </p:cNvPr>
            <p:cNvSpPr/>
            <p:nvPr/>
          </p:nvSpPr>
          <p:spPr>
            <a:xfrm rot="19454558">
              <a:off x="5672830" y="6030103"/>
              <a:ext cx="353678" cy="359047"/>
            </a:xfrm>
            <a:prstGeom prst="ellipse">
              <a:avLst/>
            </a:prstGeom>
            <a:gradFill flip="none" rotWithShape="1">
              <a:gsLst>
                <a:gs pos="24000">
                  <a:schemeClr val="accent5"/>
                </a:gs>
                <a:gs pos="100000">
                  <a:schemeClr val="accent1"/>
                </a:gs>
              </a:gsLst>
              <a:path path="circle">
                <a:fillToRect r="100000" b="100000"/>
              </a:path>
              <a:tileRect l="-100000" t="-100000"/>
            </a:gradFill>
            <a:ln>
              <a:noFill/>
            </a:ln>
            <a:effectLst>
              <a:outerShdw blurRad="165100" algn="ctr" rotWithShape="0">
                <a:schemeClr val="accent1">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dirty="0"/>
            </a:p>
          </p:txBody>
        </p:sp>
      </p:grpSp>
      <p:sp>
        <p:nvSpPr>
          <p:cNvPr id="67" name="ïślíḓe">
            <a:extLst>
              <a:ext uri="{FF2B5EF4-FFF2-40B4-BE49-F238E27FC236}">
                <a16:creationId xmlns:a16="http://schemas.microsoft.com/office/drawing/2014/main" id="{12522B3F-056C-694B-2E56-3261236832EF}"/>
              </a:ext>
            </a:extLst>
          </p:cNvPr>
          <p:cNvSpPr/>
          <p:nvPr/>
        </p:nvSpPr>
        <p:spPr>
          <a:xfrm>
            <a:off x="1310128" y="4075555"/>
            <a:ext cx="1864839" cy="29561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kumimoji="1" lang="zh-CN" altLang="en-US" sz="1600" b="1" dirty="0">
                <a:solidFill>
                  <a:schemeClr val="tx1"/>
                </a:solidFill>
                <a:latin typeface="+mj-ea"/>
                <a:ea typeface="+mj-ea"/>
              </a:rPr>
              <a:t>请在此处添加文本</a:t>
            </a:r>
            <a:endParaRPr kumimoji="1" lang="en-US" altLang="zh-CN" sz="1600" b="1" dirty="0">
              <a:solidFill>
                <a:schemeClr val="tx1"/>
              </a:solidFill>
              <a:latin typeface="+mj-ea"/>
              <a:ea typeface="+mj-ea"/>
            </a:endParaRPr>
          </a:p>
        </p:txBody>
      </p:sp>
      <p:sp>
        <p:nvSpPr>
          <p:cNvPr id="68" name="文本框 67">
            <a:extLst>
              <a:ext uri="{FF2B5EF4-FFF2-40B4-BE49-F238E27FC236}">
                <a16:creationId xmlns:a16="http://schemas.microsoft.com/office/drawing/2014/main" id="{91B3EA5B-4E92-EB43-7922-09DAEAAE96DB}"/>
              </a:ext>
            </a:extLst>
          </p:cNvPr>
          <p:cNvSpPr txBox="1"/>
          <p:nvPr/>
        </p:nvSpPr>
        <p:spPr>
          <a:xfrm>
            <a:off x="1614239" y="2234763"/>
            <a:ext cx="3035472" cy="702052"/>
          </a:xfrm>
          <a:prstGeom prst="rect">
            <a:avLst/>
          </a:prstGeom>
          <a:noFill/>
        </p:spPr>
        <p:txBody>
          <a:bodyPr wrap="square" rtlCol="0">
            <a:spAutoFit/>
          </a:bodyPr>
          <a:lstStyle/>
          <a:p>
            <a:pPr algn="r">
              <a:lnSpc>
                <a:spcPct val="150000"/>
              </a:lnSpc>
            </a:pPr>
            <a:r>
              <a:rPr kumimoji="1" lang="zh-CN" altLang="en-US" sz="1400" dirty="0">
                <a:solidFill>
                  <a:schemeClr val="tx1"/>
                </a:solidFill>
                <a:latin typeface="+mn-ea"/>
              </a:rPr>
              <a:t>请在此处添加文本请在此处添加文本请在此处添加文本请在此处添加文本</a:t>
            </a:r>
            <a:endParaRPr kumimoji="1" lang="en-US" altLang="zh-CN" sz="1400" dirty="0">
              <a:solidFill>
                <a:schemeClr val="tx1"/>
              </a:solidFill>
              <a:latin typeface="+mn-ea"/>
            </a:endParaRPr>
          </a:p>
        </p:txBody>
      </p:sp>
      <p:sp>
        <p:nvSpPr>
          <p:cNvPr id="69" name="文本框 68">
            <a:extLst>
              <a:ext uri="{FF2B5EF4-FFF2-40B4-BE49-F238E27FC236}">
                <a16:creationId xmlns:a16="http://schemas.microsoft.com/office/drawing/2014/main" id="{AD2C8BEF-A64C-0916-C6EB-F0C7311E43A1}"/>
              </a:ext>
            </a:extLst>
          </p:cNvPr>
          <p:cNvSpPr txBox="1"/>
          <p:nvPr/>
        </p:nvSpPr>
        <p:spPr>
          <a:xfrm>
            <a:off x="790928" y="4309651"/>
            <a:ext cx="2392777" cy="702052"/>
          </a:xfrm>
          <a:prstGeom prst="rect">
            <a:avLst/>
          </a:prstGeom>
          <a:noFill/>
        </p:spPr>
        <p:txBody>
          <a:bodyPr wrap="square" rtlCol="0">
            <a:spAutoFit/>
          </a:bodyPr>
          <a:lstStyle/>
          <a:p>
            <a:pPr algn="r">
              <a:lnSpc>
                <a:spcPct val="150000"/>
              </a:lnSpc>
            </a:pPr>
            <a:r>
              <a:rPr kumimoji="1" lang="zh-CN" altLang="en-US" sz="1400" dirty="0">
                <a:solidFill>
                  <a:schemeClr val="tx1"/>
                </a:solidFill>
                <a:latin typeface="+mn-ea"/>
              </a:rPr>
              <a:t>请在此处添加文本请在此处添加文本请在此处添加文本</a:t>
            </a:r>
            <a:endParaRPr kumimoji="1" lang="en-US" altLang="zh-CN" sz="1400" dirty="0">
              <a:solidFill>
                <a:schemeClr val="tx1"/>
              </a:solidFill>
              <a:latin typeface="+mn-ea"/>
            </a:endParaRPr>
          </a:p>
        </p:txBody>
      </p:sp>
      <p:sp>
        <p:nvSpPr>
          <p:cNvPr id="70" name="文本框 69">
            <a:extLst>
              <a:ext uri="{FF2B5EF4-FFF2-40B4-BE49-F238E27FC236}">
                <a16:creationId xmlns:a16="http://schemas.microsoft.com/office/drawing/2014/main" id="{846C7935-5637-8887-B9A6-C60CD75980CC}"/>
              </a:ext>
            </a:extLst>
          </p:cNvPr>
          <p:cNvSpPr txBox="1"/>
          <p:nvPr/>
        </p:nvSpPr>
        <p:spPr>
          <a:xfrm>
            <a:off x="7874698" y="4381151"/>
            <a:ext cx="2392777" cy="1356269"/>
          </a:xfrm>
          <a:prstGeom prst="rect">
            <a:avLst/>
          </a:prstGeom>
          <a:noFill/>
        </p:spPr>
        <p:txBody>
          <a:bodyPr wrap="square" rtlCol="0">
            <a:spAutoFit/>
          </a:bodyPr>
          <a:lstStyle/>
          <a:p>
            <a:pPr>
              <a:lnSpc>
                <a:spcPct val="150000"/>
              </a:lnSpc>
            </a:pPr>
            <a:r>
              <a:rPr kumimoji="1" lang="en-US" altLang="zh-CN" sz="1400" dirty="0">
                <a:solidFill>
                  <a:schemeClr val="tx1"/>
                </a:solidFill>
                <a:latin typeface="+mn-ea"/>
              </a:rPr>
              <a:t>51PPT</a:t>
            </a:r>
            <a:r>
              <a:rPr kumimoji="1" lang="zh-CN" altLang="en-US" sz="1400" dirty="0">
                <a:solidFill>
                  <a:schemeClr val="tx1"/>
                </a:solidFill>
                <a:latin typeface="+mn-ea"/>
              </a:rPr>
              <a:t>模板网，幻灯片演示模板及素材免费下载！</a:t>
            </a:r>
          </a:p>
          <a:p>
            <a:pPr>
              <a:lnSpc>
                <a:spcPct val="150000"/>
              </a:lnSpc>
            </a:pPr>
            <a:r>
              <a:rPr kumimoji="1" lang="en-US" altLang="zh-CN" sz="1400" dirty="0">
                <a:solidFill>
                  <a:schemeClr val="tx1"/>
                </a:solidFill>
                <a:latin typeface="+mn-ea"/>
              </a:rPr>
              <a:t>51PPT</a:t>
            </a:r>
            <a:r>
              <a:rPr kumimoji="1" lang="zh-CN" altLang="en-US" sz="1400" dirty="0">
                <a:solidFill>
                  <a:schemeClr val="tx1"/>
                </a:solidFill>
                <a:latin typeface="+mn-ea"/>
              </a:rPr>
              <a:t>模板网 官网唯一网址：</a:t>
            </a:r>
            <a:r>
              <a:rPr kumimoji="1" lang="en-US" altLang="zh-CN" sz="1400" dirty="0">
                <a:solidFill>
                  <a:schemeClr val="tx1"/>
                </a:solidFill>
                <a:latin typeface="+mn-ea"/>
              </a:rPr>
              <a:t>www.51pptmoban.com</a:t>
            </a:r>
          </a:p>
        </p:txBody>
      </p:sp>
      <p:sp>
        <p:nvSpPr>
          <p:cNvPr id="71" name="文本框 70">
            <a:extLst>
              <a:ext uri="{FF2B5EF4-FFF2-40B4-BE49-F238E27FC236}">
                <a16:creationId xmlns:a16="http://schemas.microsoft.com/office/drawing/2014/main" id="{C36A9FC0-1C66-3439-952A-FBB428EF5EDE}"/>
              </a:ext>
            </a:extLst>
          </p:cNvPr>
          <p:cNvSpPr txBox="1"/>
          <p:nvPr/>
        </p:nvSpPr>
        <p:spPr>
          <a:xfrm>
            <a:off x="8835828" y="2150617"/>
            <a:ext cx="2392777" cy="702052"/>
          </a:xfrm>
          <a:prstGeom prst="rect">
            <a:avLst/>
          </a:prstGeom>
          <a:noFill/>
        </p:spPr>
        <p:txBody>
          <a:bodyPr wrap="square" rtlCol="0">
            <a:spAutoFit/>
          </a:bodyPr>
          <a:lstStyle/>
          <a:p>
            <a:pPr>
              <a:lnSpc>
                <a:spcPct val="150000"/>
              </a:lnSpc>
            </a:pPr>
            <a:r>
              <a:rPr kumimoji="1" lang="zh-CN" altLang="en-US" sz="1400" dirty="0">
                <a:solidFill>
                  <a:schemeClr val="tx1"/>
                </a:solidFill>
                <a:latin typeface="+mn-ea"/>
              </a:rPr>
              <a:t>请在此处添加文本请在此处添加文本请在此处添加文本</a:t>
            </a:r>
            <a:endParaRPr kumimoji="1" lang="en-US" altLang="zh-CN" sz="1400" dirty="0">
              <a:solidFill>
                <a:schemeClr val="tx1"/>
              </a:solidFill>
              <a:latin typeface="+mn-ea"/>
            </a:endParaRPr>
          </a:p>
        </p:txBody>
      </p:sp>
      <p:grpSp>
        <p:nvGrpSpPr>
          <p:cNvPr id="1007" name="组合 1006">
            <a:extLst>
              <a:ext uri="{FF2B5EF4-FFF2-40B4-BE49-F238E27FC236}">
                <a16:creationId xmlns:a16="http://schemas.microsoft.com/office/drawing/2014/main" id="{2E7C8619-3D22-CFED-20D1-6FED33B3B2B7}"/>
              </a:ext>
            </a:extLst>
          </p:cNvPr>
          <p:cNvGrpSpPr/>
          <p:nvPr/>
        </p:nvGrpSpPr>
        <p:grpSpPr>
          <a:xfrm>
            <a:off x="3295650" y="3298154"/>
            <a:ext cx="1700335" cy="1380633"/>
            <a:chOff x="3295650" y="3298154"/>
            <a:chExt cx="1700335" cy="1380633"/>
          </a:xfrm>
        </p:grpSpPr>
        <p:grpSp>
          <p:nvGrpSpPr>
            <p:cNvPr id="3" name="îślïḑé">
              <a:extLst>
                <a:ext uri="{FF2B5EF4-FFF2-40B4-BE49-F238E27FC236}">
                  <a16:creationId xmlns:a16="http://schemas.microsoft.com/office/drawing/2014/main" id="{89E27180-AEA4-B8C2-2AED-D33D44EB6A81}"/>
                </a:ext>
              </a:extLst>
            </p:cNvPr>
            <p:cNvGrpSpPr/>
            <p:nvPr/>
          </p:nvGrpSpPr>
          <p:grpSpPr>
            <a:xfrm>
              <a:off x="3295650" y="3298154"/>
              <a:ext cx="1686266" cy="1380633"/>
              <a:chOff x="3295650" y="3367602"/>
              <a:chExt cx="1686266" cy="1380633"/>
            </a:xfrm>
          </p:grpSpPr>
          <p:sp>
            <p:nvSpPr>
              <p:cNvPr id="36" name="îşḷíḋê">
                <a:extLst>
                  <a:ext uri="{FF2B5EF4-FFF2-40B4-BE49-F238E27FC236}">
                    <a16:creationId xmlns:a16="http://schemas.microsoft.com/office/drawing/2014/main" id="{D9455336-7C98-2FC0-F95B-B7E87392CBE2}"/>
                  </a:ext>
                </a:extLst>
              </p:cNvPr>
              <p:cNvSpPr/>
              <p:nvPr/>
            </p:nvSpPr>
            <p:spPr>
              <a:xfrm>
                <a:off x="3711320" y="3477657"/>
                <a:ext cx="1270596" cy="1270578"/>
              </a:xfrm>
              <a:custGeom>
                <a:avLst/>
                <a:gdLst/>
                <a:ahLst/>
                <a:cxnLst>
                  <a:cxn ang="0">
                    <a:pos x="wd2" y="hd2"/>
                  </a:cxn>
                  <a:cxn ang="5400000">
                    <a:pos x="wd2" y="hd2"/>
                  </a:cxn>
                  <a:cxn ang="10800000">
                    <a:pos x="wd2" y="hd2"/>
                  </a:cxn>
                  <a:cxn ang="16200000">
                    <a:pos x="wd2" y="hd2"/>
                  </a:cxn>
                </a:cxnLst>
                <a:rect l="0" t="0" r="r" b="b"/>
                <a:pathLst>
                  <a:path w="19330" h="19331" extrusionOk="0">
                    <a:moveTo>
                      <a:pt x="424" y="12487"/>
                    </a:moveTo>
                    <a:cubicBezTo>
                      <a:pt x="1982" y="17591"/>
                      <a:pt x="7383" y="20465"/>
                      <a:pt x="12487" y="18907"/>
                    </a:cubicBezTo>
                    <a:cubicBezTo>
                      <a:pt x="17591" y="17348"/>
                      <a:pt x="20465" y="11947"/>
                      <a:pt x="18906" y="6843"/>
                    </a:cubicBezTo>
                    <a:cubicBezTo>
                      <a:pt x="17348" y="1739"/>
                      <a:pt x="11947" y="-1135"/>
                      <a:pt x="6843" y="424"/>
                    </a:cubicBezTo>
                    <a:cubicBezTo>
                      <a:pt x="1739" y="1982"/>
                      <a:pt x="-1135" y="7383"/>
                      <a:pt x="424" y="12487"/>
                    </a:cubicBezTo>
                    <a:close/>
                  </a:path>
                </a:pathLst>
              </a:custGeom>
              <a:solidFill>
                <a:schemeClr val="bg1"/>
              </a:solidFill>
              <a:ln w="57150">
                <a:solidFill>
                  <a:schemeClr val="accent1"/>
                </a:solidFill>
                <a:miter lim="400000"/>
              </a:ln>
            </p:spPr>
            <p:txBody>
              <a:bodyPr wrap="square" lIns="91440" tIns="45720" rIns="91440" bIns="45720" anchor="ctr">
                <a:normAutofit/>
              </a:bodyPr>
              <a:lstStyle>
                <a:lvl1pPr algn="ctr" defTabSz="825500">
                  <a:defRPr sz="5600"/>
                </a:lvl1pPr>
                <a:lvl2pPr indent="342900" algn="ctr" defTabSz="825500">
                  <a:defRPr sz="5600"/>
                </a:lvl2pPr>
                <a:lvl3pPr indent="685800" algn="ctr" defTabSz="825500">
                  <a:defRPr sz="5600"/>
                </a:lvl3pPr>
                <a:lvl4pPr indent="1028700" algn="ctr" defTabSz="825500">
                  <a:defRPr sz="5600"/>
                </a:lvl4pPr>
                <a:lvl5pPr indent="1371600" algn="ctr" defTabSz="825500">
                  <a:defRPr sz="5600"/>
                </a:lvl5pPr>
                <a:lvl6pPr indent="1714500" algn="ctr" defTabSz="825500">
                  <a:defRPr sz="5600"/>
                </a:lvl6pPr>
                <a:lvl7pPr indent="2057400" algn="ctr" defTabSz="825500">
                  <a:defRPr sz="5600"/>
                </a:lvl7pPr>
                <a:lvl8pPr indent="2400300" algn="ctr" defTabSz="825500">
                  <a:defRPr sz="5600"/>
                </a:lvl8pPr>
                <a:lvl9pPr indent="2743200" algn="ctr" defTabSz="825500">
                  <a:defRPr sz="5600"/>
                </a:lvl9pPr>
              </a:lstStyle>
              <a:p>
                <a:pPr lvl="0" defTabSz="457200">
                  <a:defRPr sz="3000">
                    <a:solidFill>
                      <a:srgbClr val="FFFFFF"/>
                    </a:solidFill>
                    <a:effectLst>
                      <a:outerShdw blurRad="38100" dist="12700" dir="5400000" rotWithShape="0">
                        <a:srgbClr val="000000">
                          <a:alpha val="50000"/>
                        </a:srgbClr>
                      </a:outerShdw>
                    </a:effectLst>
                  </a:defRPr>
                </a:pPr>
                <a:endParaRPr/>
              </a:p>
            </p:txBody>
          </p:sp>
          <p:sp>
            <p:nvSpPr>
              <p:cNvPr id="37" name="îṥlíďè">
                <a:extLst>
                  <a:ext uri="{FF2B5EF4-FFF2-40B4-BE49-F238E27FC236}">
                    <a16:creationId xmlns:a16="http://schemas.microsoft.com/office/drawing/2014/main" id="{D0507346-5D96-78F2-8197-EB0AC1BDD7E5}"/>
                  </a:ext>
                </a:extLst>
              </p:cNvPr>
              <p:cNvSpPr/>
              <p:nvPr/>
            </p:nvSpPr>
            <p:spPr>
              <a:xfrm rot="3695988">
                <a:off x="3784454" y="3018387"/>
                <a:ext cx="291108" cy="989538"/>
              </a:xfrm>
              <a:custGeom>
                <a:avLst/>
                <a:gdLst>
                  <a:gd name="connsiteX0" fmla="*/ 64360 w 291108"/>
                  <a:gd name="connsiteY0" fmla="*/ 29893 h 989538"/>
                  <a:gd name="connsiteX1" fmla="*/ 197060 w 291108"/>
                  <a:gd name="connsiteY1" fmla="*/ 0 h 989538"/>
                  <a:gd name="connsiteX2" fmla="*/ 197820 w 291108"/>
                  <a:gd name="connsiteY2" fmla="*/ 133682 h 989538"/>
                  <a:gd name="connsiteX3" fmla="*/ 154483 w 291108"/>
                  <a:gd name="connsiteY3" fmla="*/ 99979 h 989538"/>
                  <a:gd name="connsiteX4" fmla="*/ 111704 w 291108"/>
                  <a:gd name="connsiteY4" fmla="*/ 167894 h 989538"/>
                  <a:gd name="connsiteX5" fmla="*/ 291108 w 291108"/>
                  <a:gd name="connsiteY5" fmla="*/ 952925 h 989538"/>
                  <a:gd name="connsiteX6" fmla="*/ 262632 w 291108"/>
                  <a:gd name="connsiteY6" fmla="*/ 989538 h 989538"/>
                  <a:gd name="connsiteX7" fmla="*/ 71078 w 291108"/>
                  <a:gd name="connsiteY7" fmla="*/ 146053 h 989538"/>
                  <a:gd name="connsiteX8" fmla="*/ 117888 w 291108"/>
                  <a:gd name="connsiteY8" fmla="*/ 71521 h 989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1108" h="989538">
                    <a:moveTo>
                      <a:pt x="64360" y="29893"/>
                    </a:moveTo>
                    <a:cubicBezTo>
                      <a:pt x="64360" y="29893"/>
                      <a:pt x="197060" y="0"/>
                      <a:pt x="197060" y="0"/>
                    </a:cubicBezTo>
                    <a:lnTo>
                      <a:pt x="197820" y="133682"/>
                    </a:lnTo>
                    <a:lnTo>
                      <a:pt x="154483" y="99979"/>
                    </a:lnTo>
                    <a:lnTo>
                      <a:pt x="111704" y="167894"/>
                    </a:lnTo>
                    <a:cubicBezTo>
                      <a:pt x="-21801" y="436213"/>
                      <a:pt x="48317" y="764053"/>
                      <a:pt x="291108" y="952925"/>
                    </a:cubicBezTo>
                    <a:lnTo>
                      <a:pt x="262632" y="989538"/>
                    </a:lnTo>
                    <a:cubicBezTo>
                      <a:pt x="2127" y="786925"/>
                      <a:pt x="-70312" y="431583"/>
                      <a:pt x="71078" y="146053"/>
                    </a:cubicBezTo>
                    <a:lnTo>
                      <a:pt x="117888" y="71521"/>
                    </a:lnTo>
                    <a:close/>
                  </a:path>
                </a:pathLst>
              </a:custGeom>
              <a:solidFill>
                <a:schemeClr val="accent1"/>
              </a:solidFill>
              <a:ln w="12700" cap="flat">
                <a:noFill/>
                <a:miter lim="400000"/>
              </a:ln>
              <a:effectLst/>
            </p:spPr>
            <p:txBody>
              <a:bodyPr wrap="square" lIns="91440" tIns="45720" rIns="91440" bIns="45720" numCol="1" anchor="ctr">
                <a:normAutofit/>
              </a:bodyPr>
              <a:lstStyle>
                <a:lvl1pPr algn="ctr" defTabSz="825500">
                  <a:defRPr sz="5600"/>
                </a:lvl1pPr>
                <a:lvl2pPr indent="342900" algn="ctr" defTabSz="825500">
                  <a:defRPr sz="5600"/>
                </a:lvl2pPr>
                <a:lvl3pPr indent="685800" algn="ctr" defTabSz="825500">
                  <a:defRPr sz="5600"/>
                </a:lvl3pPr>
                <a:lvl4pPr indent="1028700" algn="ctr" defTabSz="825500">
                  <a:defRPr sz="5600"/>
                </a:lvl4pPr>
                <a:lvl5pPr indent="1371600" algn="ctr" defTabSz="825500">
                  <a:defRPr sz="5600"/>
                </a:lvl5pPr>
                <a:lvl6pPr indent="1714500" algn="ctr" defTabSz="825500">
                  <a:defRPr sz="5600"/>
                </a:lvl6pPr>
                <a:lvl7pPr indent="2057400" algn="ctr" defTabSz="825500">
                  <a:defRPr sz="5600"/>
                </a:lvl7pPr>
                <a:lvl8pPr indent="2400300" algn="ctr" defTabSz="825500">
                  <a:defRPr sz="5600"/>
                </a:lvl8pPr>
                <a:lvl9pPr indent="2743200" algn="ctr" defTabSz="825500">
                  <a:defRPr sz="5600"/>
                </a:lvl9pPr>
              </a:lstStyle>
              <a:p>
                <a:pPr lvl="0" defTabSz="457200">
                  <a:defRPr sz="3000">
                    <a:solidFill>
                      <a:srgbClr val="FFFFFF"/>
                    </a:solidFill>
                    <a:effectLst>
                      <a:outerShdw blurRad="38100" dist="12700" dir="5400000" rotWithShape="0">
                        <a:srgbClr val="000000">
                          <a:alpha val="50000"/>
                        </a:srgbClr>
                      </a:outerShdw>
                    </a:effectLst>
                  </a:defRPr>
                </a:pPr>
                <a:endParaRPr/>
              </a:p>
            </p:txBody>
          </p:sp>
          <p:sp>
            <p:nvSpPr>
              <p:cNvPr id="38" name="ïsľîḑé">
                <a:extLst>
                  <a:ext uri="{FF2B5EF4-FFF2-40B4-BE49-F238E27FC236}">
                    <a16:creationId xmlns:a16="http://schemas.microsoft.com/office/drawing/2014/main" id="{1EFBB283-86ED-C6A2-A651-51862602121B}"/>
                  </a:ext>
                </a:extLst>
              </p:cNvPr>
              <p:cNvSpPr/>
              <p:nvPr/>
            </p:nvSpPr>
            <p:spPr>
              <a:xfrm>
                <a:off x="3295650" y="4140723"/>
                <a:ext cx="294987" cy="294987"/>
              </a:xfrm>
              <a:custGeom>
                <a:avLst/>
                <a:gdLst/>
                <a:ahLst/>
                <a:cxnLst>
                  <a:cxn ang="0">
                    <a:pos x="wd2" y="hd2"/>
                  </a:cxn>
                  <a:cxn ang="5400000">
                    <a:pos x="wd2" y="hd2"/>
                  </a:cxn>
                  <a:cxn ang="10800000">
                    <a:pos x="wd2" y="hd2"/>
                  </a:cxn>
                  <a:cxn ang="16200000">
                    <a:pos x="wd2" y="hd2"/>
                  </a:cxn>
                </a:cxnLst>
                <a:rect l="0" t="0" r="r" b="b"/>
                <a:pathLst>
                  <a:path w="19330" h="19331" extrusionOk="0">
                    <a:moveTo>
                      <a:pt x="424" y="12487"/>
                    </a:moveTo>
                    <a:cubicBezTo>
                      <a:pt x="1982" y="17591"/>
                      <a:pt x="7383" y="20465"/>
                      <a:pt x="12487" y="18907"/>
                    </a:cubicBezTo>
                    <a:cubicBezTo>
                      <a:pt x="17591" y="17348"/>
                      <a:pt x="20465" y="11947"/>
                      <a:pt x="18906" y="6843"/>
                    </a:cubicBezTo>
                    <a:cubicBezTo>
                      <a:pt x="17348" y="1739"/>
                      <a:pt x="11947" y="-1135"/>
                      <a:pt x="6843" y="424"/>
                    </a:cubicBezTo>
                    <a:cubicBezTo>
                      <a:pt x="1739" y="1982"/>
                      <a:pt x="-1135" y="7383"/>
                      <a:pt x="424" y="12487"/>
                    </a:cubicBezTo>
                    <a:close/>
                  </a:path>
                </a:pathLst>
              </a:custGeom>
              <a:solidFill>
                <a:schemeClr val="bg1">
                  <a:lumMod val="95000"/>
                </a:schemeClr>
              </a:solidFill>
              <a:ln w="12700">
                <a:miter lim="400000"/>
              </a:ln>
            </p:spPr>
            <p:txBody>
              <a:bodyPr wrap="square" lIns="91440" tIns="45720" rIns="91440" bIns="45720" anchor="ctr">
                <a:normAutofit fontScale="47500" lnSpcReduction="20000"/>
              </a:bodyPr>
              <a:lstStyle>
                <a:lvl1pPr algn="ctr" defTabSz="825500">
                  <a:defRPr sz="5600"/>
                </a:lvl1pPr>
                <a:lvl2pPr indent="342900" algn="ctr" defTabSz="825500">
                  <a:defRPr sz="5600"/>
                </a:lvl2pPr>
                <a:lvl3pPr indent="685800" algn="ctr" defTabSz="825500">
                  <a:defRPr sz="5600"/>
                </a:lvl3pPr>
                <a:lvl4pPr indent="1028700" algn="ctr" defTabSz="825500">
                  <a:defRPr sz="5600"/>
                </a:lvl4pPr>
                <a:lvl5pPr indent="1371600" algn="ctr" defTabSz="825500">
                  <a:defRPr sz="5600"/>
                </a:lvl5pPr>
                <a:lvl6pPr indent="1714500" algn="ctr" defTabSz="825500">
                  <a:defRPr sz="5600"/>
                </a:lvl6pPr>
                <a:lvl7pPr indent="2057400" algn="ctr" defTabSz="825500">
                  <a:defRPr sz="5600"/>
                </a:lvl7pPr>
                <a:lvl8pPr indent="2400300" algn="ctr" defTabSz="825500">
                  <a:defRPr sz="5600"/>
                </a:lvl8pPr>
                <a:lvl9pPr indent="2743200" algn="ctr" defTabSz="825500">
                  <a:defRPr sz="5600"/>
                </a:lvl9pPr>
              </a:lstStyle>
              <a:p>
                <a:pPr lvl="0" defTabSz="457200">
                  <a:defRPr sz="3000">
                    <a:solidFill>
                      <a:srgbClr val="FFFFFF"/>
                    </a:solidFill>
                    <a:effectLst>
                      <a:outerShdw blurRad="38100" dist="12700" dir="5400000" rotWithShape="0">
                        <a:srgbClr val="000000">
                          <a:alpha val="50000"/>
                        </a:srgbClr>
                      </a:outerShdw>
                    </a:effectLst>
                  </a:defRPr>
                </a:pPr>
                <a:endParaRPr/>
              </a:p>
            </p:txBody>
          </p:sp>
        </p:grpSp>
        <p:grpSp>
          <p:nvGrpSpPr>
            <p:cNvPr id="854" name="组合 853">
              <a:extLst>
                <a:ext uri="{FF2B5EF4-FFF2-40B4-BE49-F238E27FC236}">
                  <a16:creationId xmlns:a16="http://schemas.microsoft.com/office/drawing/2014/main" id="{9F2A95DE-08FE-A966-AD96-6CBBE71BDB87}"/>
                </a:ext>
              </a:extLst>
            </p:cNvPr>
            <p:cNvGrpSpPr/>
            <p:nvPr/>
          </p:nvGrpSpPr>
          <p:grpSpPr>
            <a:xfrm>
              <a:off x="3656134" y="3362449"/>
              <a:ext cx="1339851" cy="1233074"/>
              <a:chOff x="3656134" y="3362449"/>
              <a:chExt cx="1339851" cy="1233074"/>
            </a:xfrm>
          </p:grpSpPr>
          <p:grpSp>
            <p:nvGrpSpPr>
              <p:cNvPr id="547" name="图形 10886">
                <a:extLst>
                  <a:ext uri="{FF2B5EF4-FFF2-40B4-BE49-F238E27FC236}">
                    <a16:creationId xmlns:a16="http://schemas.microsoft.com/office/drawing/2014/main" id="{18525BC5-BB5B-DBD5-1C79-BDC902C7B6EB}"/>
                  </a:ext>
                </a:extLst>
              </p:cNvPr>
              <p:cNvGrpSpPr/>
              <p:nvPr/>
            </p:nvGrpSpPr>
            <p:grpSpPr>
              <a:xfrm>
                <a:off x="3656134" y="3362449"/>
                <a:ext cx="1339851" cy="1058838"/>
                <a:chOff x="7665294" y="1505199"/>
                <a:chExt cx="3727211" cy="3356056"/>
              </a:xfrm>
            </p:grpSpPr>
            <p:sp>
              <p:nvSpPr>
                <p:cNvPr id="709" name="任意多边形: 形状 708">
                  <a:extLst>
                    <a:ext uri="{FF2B5EF4-FFF2-40B4-BE49-F238E27FC236}">
                      <a16:creationId xmlns:a16="http://schemas.microsoft.com/office/drawing/2014/main" id="{82311CE6-2E23-C5E5-E559-77095F45A5FA}"/>
                    </a:ext>
                  </a:extLst>
                </p:cNvPr>
                <p:cNvSpPr/>
                <p:nvPr/>
              </p:nvSpPr>
              <p:spPr>
                <a:xfrm>
                  <a:off x="7665391" y="1506435"/>
                  <a:ext cx="3727114" cy="3354820"/>
                </a:xfrm>
                <a:custGeom>
                  <a:avLst/>
                  <a:gdLst>
                    <a:gd name="connsiteX0" fmla="*/ 2256462 w 3727114"/>
                    <a:gd name="connsiteY0" fmla="*/ 134 h 3354820"/>
                    <a:gd name="connsiteX1" fmla="*/ 1035547 w 3727114"/>
                    <a:gd name="connsiteY1" fmla="*/ 298838 h 3354820"/>
                    <a:gd name="connsiteX2" fmla="*/ 148294 w 3727114"/>
                    <a:gd name="connsiteY2" fmla="*/ 1170090 h 3354820"/>
                    <a:gd name="connsiteX3" fmla="*/ 127720 w 3727114"/>
                    <a:gd name="connsiteY3" fmla="*/ 2393766 h 3354820"/>
                    <a:gd name="connsiteX4" fmla="*/ 449379 w 3727114"/>
                    <a:gd name="connsiteY4" fmla="*/ 2727141 h 3354820"/>
                    <a:gd name="connsiteX5" fmla="*/ 1050025 w 3727114"/>
                    <a:gd name="connsiteY5" fmla="*/ 2720379 h 3354820"/>
                    <a:gd name="connsiteX6" fmla="*/ 1831075 w 3727114"/>
                    <a:gd name="connsiteY6" fmla="*/ 2945454 h 3354820"/>
                    <a:gd name="connsiteX7" fmla="*/ 2570978 w 3727114"/>
                    <a:gd name="connsiteY7" fmla="*/ 3300451 h 3354820"/>
                    <a:gd name="connsiteX8" fmla="*/ 3362981 w 3727114"/>
                    <a:gd name="connsiteY8" fmla="*/ 3231300 h 3354820"/>
                    <a:gd name="connsiteX9" fmla="*/ 3719216 w 3727114"/>
                    <a:gd name="connsiteY9" fmla="*/ 2570074 h 3354820"/>
                    <a:gd name="connsiteX10" fmla="*/ 3650350 w 3727114"/>
                    <a:gd name="connsiteY10" fmla="*/ 1800359 h 3354820"/>
                    <a:gd name="connsiteX11" fmla="*/ 2256462 w 3727114"/>
                    <a:gd name="connsiteY11" fmla="*/ 134 h 3354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727114" h="3354820">
                      <a:moveTo>
                        <a:pt x="2256462" y="134"/>
                      </a:moveTo>
                      <a:cubicBezTo>
                        <a:pt x="1834504" y="-4438"/>
                        <a:pt x="1412261" y="108528"/>
                        <a:pt x="1035547" y="298838"/>
                      </a:cubicBezTo>
                      <a:cubicBezTo>
                        <a:pt x="658834" y="489147"/>
                        <a:pt x="330316" y="789089"/>
                        <a:pt x="148294" y="1170090"/>
                      </a:cubicBezTo>
                      <a:cubicBezTo>
                        <a:pt x="-33729" y="1551090"/>
                        <a:pt x="-56970" y="2014290"/>
                        <a:pt x="127720" y="2393766"/>
                      </a:cubicBezTo>
                      <a:cubicBezTo>
                        <a:pt x="196966" y="2535975"/>
                        <a:pt x="301551" y="2670944"/>
                        <a:pt x="449379" y="2727141"/>
                      </a:cubicBezTo>
                      <a:cubicBezTo>
                        <a:pt x="638450" y="2798960"/>
                        <a:pt x="848000" y="2727903"/>
                        <a:pt x="1050025" y="2720379"/>
                      </a:cubicBezTo>
                      <a:cubicBezTo>
                        <a:pt x="1323869" y="2710282"/>
                        <a:pt x="1587902" y="2818772"/>
                        <a:pt x="1831075" y="2945454"/>
                      </a:cubicBezTo>
                      <a:cubicBezTo>
                        <a:pt x="2074249" y="3072137"/>
                        <a:pt x="2308945" y="3220346"/>
                        <a:pt x="2570978" y="3300451"/>
                      </a:cubicBezTo>
                      <a:cubicBezTo>
                        <a:pt x="2833010" y="3380556"/>
                        <a:pt x="3135239" y="3383604"/>
                        <a:pt x="3362981" y="3231300"/>
                      </a:cubicBezTo>
                      <a:cubicBezTo>
                        <a:pt x="3577961" y="3087567"/>
                        <a:pt x="3691975" y="2827249"/>
                        <a:pt x="3719216" y="2570074"/>
                      </a:cubicBezTo>
                      <a:cubicBezTo>
                        <a:pt x="3746458" y="2312899"/>
                        <a:pt x="3698261" y="2054486"/>
                        <a:pt x="3650350" y="1800359"/>
                      </a:cubicBezTo>
                      <a:cubicBezTo>
                        <a:pt x="3600058" y="1534897"/>
                        <a:pt x="3357171" y="11945"/>
                        <a:pt x="2256462" y="134"/>
                      </a:cubicBezTo>
                      <a:close/>
                    </a:path>
                  </a:pathLst>
                </a:custGeom>
                <a:solidFill>
                  <a:schemeClr val="accent2"/>
                </a:solidFill>
                <a:ln w="9525" cap="flat">
                  <a:noFill/>
                  <a:prstDash val="solid"/>
                  <a:miter/>
                </a:ln>
              </p:spPr>
              <p:txBody>
                <a:bodyPr rtlCol="0" anchor="ctr"/>
                <a:lstStyle/>
                <a:p>
                  <a:endParaRPr lang="zh-CN" altLang="en-US"/>
                </a:p>
              </p:txBody>
            </p:sp>
            <p:sp>
              <p:nvSpPr>
                <p:cNvPr id="710" name="任意多边形: 形状 709">
                  <a:extLst>
                    <a:ext uri="{FF2B5EF4-FFF2-40B4-BE49-F238E27FC236}">
                      <a16:creationId xmlns:a16="http://schemas.microsoft.com/office/drawing/2014/main" id="{FA876810-B76C-1307-82E7-9CE289FF2A67}"/>
                    </a:ext>
                  </a:extLst>
                </p:cNvPr>
                <p:cNvSpPr/>
                <p:nvPr/>
              </p:nvSpPr>
              <p:spPr>
                <a:xfrm>
                  <a:off x="7665294" y="1505199"/>
                  <a:ext cx="3727114" cy="3354820"/>
                </a:xfrm>
                <a:custGeom>
                  <a:avLst/>
                  <a:gdLst>
                    <a:gd name="connsiteX0" fmla="*/ 2256462 w 3727114"/>
                    <a:gd name="connsiteY0" fmla="*/ 134 h 3354820"/>
                    <a:gd name="connsiteX1" fmla="*/ 1035547 w 3727114"/>
                    <a:gd name="connsiteY1" fmla="*/ 298838 h 3354820"/>
                    <a:gd name="connsiteX2" fmla="*/ 148294 w 3727114"/>
                    <a:gd name="connsiteY2" fmla="*/ 1170090 h 3354820"/>
                    <a:gd name="connsiteX3" fmla="*/ 127720 w 3727114"/>
                    <a:gd name="connsiteY3" fmla="*/ 2393766 h 3354820"/>
                    <a:gd name="connsiteX4" fmla="*/ 449379 w 3727114"/>
                    <a:gd name="connsiteY4" fmla="*/ 2727141 h 3354820"/>
                    <a:gd name="connsiteX5" fmla="*/ 1050025 w 3727114"/>
                    <a:gd name="connsiteY5" fmla="*/ 2720379 h 3354820"/>
                    <a:gd name="connsiteX6" fmla="*/ 1831075 w 3727114"/>
                    <a:gd name="connsiteY6" fmla="*/ 2945454 h 3354820"/>
                    <a:gd name="connsiteX7" fmla="*/ 2570978 w 3727114"/>
                    <a:gd name="connsiteY7" fmla="*/ 3300451 h 3354820"/>
                    <a:gd name="connsiteX8" fmla="*/ 3362981 w 3727114"/>
                    <a:gd name="connsiteY8" fmla="*/ 3231300 h 3354820"/>
                    <a:gd name="connsiteX9" fmla="*/ 3719216 w 3727114"/>
                    <a:gd name="connsiteY9" fmla="*/ 2570074 h 3354820"/>
                    <a:gd name="connsiteX10" fmla="*/ 3650350 w 3727114"/>
                    <a:gd name="connsiteY10" fmla="*/ 1800359 h 3354820"/>
                    <a:gd name="connsiteX11" fmla="*/ 2256462 w 3727114"/>
                    <a:gd name="connsiteY11" fmla="*/ 134 h 3354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727114" h="3354820">
                      <a:moveTo>
                        <a:pt x="2256462" y="134"/>
                      </a:moveTo>
                      <a:cubicBezTo>
                        <a:pt x="1834504" y="-4438"/>
                        <a:pt x="1412261" y="108528"/>
                        <a:pt x="1035547" y="298838"/>
                      </a:cubicBezTo>
                      <a:cubicBezTo>
                        <a:pt x="658834" y="489147"/>
                        <a:pt x="330316" y="789089"/>
                        <a:pt x="148294" y="1170090"/>
                      </a:cubicBezTo>
                      <a:cubicBezTo>
                        <a:pt x="-33729" y="1551090"/>
                        <a:pt x="-56970" y="2014290"/>
                        <a:pt x="127720" y="2393766"/>
                      </a:cubicBezTo>
                      <a:cubicBezTo>
                        <a:pt x="196966" y="2535975"/>
                        <a:pt x="301551" y="2670944"/>
                        <a:pt x="449379" y="2727141"/>
                      </a:cubicBezTo>
                      <a:cubicBezTo>
                        <a:pt x="638450" y="2798960"/>
                        <a:pt x="848000" y="2727903"/>
                        <a:pt x="1050025" y="2720379"/>
                      </a:cubicBezTo>
                      <a:cubicBezTo>
                        <a:pt x="1323869" y="2710282"/>
                        <a:pt x="1587902" y="2818772"/>
                        <a:pt x="1831075" y="2945454"/>
                      </a:cubicBezTo>
                      <a:cubicBezTo>
                        <a:pt x="2074249" y="3072137"/>
                        <a:pt x="2308945" y="3220346"/>
                        <a:pt x="2570978" y="3300451"/>
                      </a:cubicBezTo>
                      <a:cubicBezTo>
                        <a:pt x="2833010" y="3380556"/>
                        <a:pt x="3135239" y="3383604"/>
                        <a:pt x="3362981" y="3231300"/>
                      </a:cubicBezTo>
                      <a:cubicBezTo>
                        <a:pt x="3577961" y="3087567"/>
                        <a:pt x="3691975" y="2827249"/>
                        <a:pt x="3719216" y="2570074"/>
                      </a:cubicBezTo>
                      <a:cubicBezTo>
                        <a:pt x="3746458" y="2312899"/>
                        <a:pt x="3698261" y="2054486"/>
                        <a:pt x="3650350" y="1800359"/>
                      </a:cubicBezTo>
                      <a:cubicBezTo>
                        <a:pt x="3600058" y="1534897"/>
                        <a:pt x="3357171" y="11945"/>
                        <a:pt x="2256462" y="134"/>
                      </a:cubicBezTo>
                      <a:close/>
                    </a:path>
                  </a:pathLst>
                </a:custGeom>
                <a:solidFill>
                  <a:schemeClr val="accent1">
                    <a:lumMod val="60000"/>
                    <a:lumOff val="40000"/>
                  </a:schemeClr>
                </a:solidFill>
                <a:ln w="9525" cap="flat">
                  <a:noFill/>
                  <a:prstDash val="solid"/>
                  <a:miter/>
                </a:ln>
              </p:spPr>
              <p:txBody>
                <a:bodyPr rtlCol="0" anchor="ctr"/>
                <a:lstStyle/>
                <a:p>
                  <a:endParaRPr lang="zh-CN" altLang="en-US" dirty="0"/>
                </a:p>
              </p:txBody>
            </p:sp>
          </p:grpSp>
          <p:sp>
            <p:nvSpPr>
              <p:cNvPr id="708" name="任意多边形: 形状 707">
                <a:extLst>
                  <a:ext uri="{FF2B5EF4-FFF2-40B4-BE49-F238E27FC236}">
                    <a16:creationId xmlns:a16="http://schemas.microsoft.com/office/drawing/2014/main" id="{5B682DD5-CE9D-ED55-823F-1B3916050CC2}"/>
                  </a:ext>
                </a:extLst>
              </p:cNvPr>
              <p:cNvSpPr/>
              <p:nvPr/>
            </p:nvSpPr>
            <p:spPr>
              <a:xfrm>
                <a:off x="3950597" y="4489300"/>
                <a:ext cx="810548" cy="106223"/>
              </a:xfrm>
              <a:custGeom>
                <a:avLst/>
                <a:gdLst>
                  <a:gd name="connsiteX0" fmla="*/ 2743200 w 2743200"/>
                  <a:gd name="connsiteY0" fmla="*/ 131254 h 262508"/>
                  <a:gd name="connsiteX1" fmla="*/ 1371600 w 2743200"/>
                  <a:gd name="connsiteY1" fmla="*/ 262509 h 262508"/>
                  <a:gd name="connsiteX2" fmla="*/ 0 w 2743200"/>
                  <a:gd name="connsiteY2" fmla="*/ 131254 h 262508"/>
                  <a:gd name="connsiteX3" fmla="*/ 1371600 w 2743200"/>
                  <a:gd name="connsiteY3" fmla="*/ 0 h 262508"/>
                  <a:gd name="connsiteX4" fmla="*/ 2743200 w 2743200"/>
                  <a:gd name="connsiteY4" fmla="*/ 131254 h 2625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43200" h="262508">
                    <a:moveTo>
                      <a:pt x="2743200" y="131254"/>
                    </a:moveTo>
                    <a:cubicBezTo>
                      <a:pt x="2743200" y="203744"/>
                      <a:pt x="2129114" y="262509"/>
                      <a:pt x="1371600" y="262509"/>
                    </a:cubicBezTo>
                    <a:cubicBezTo>
                      <a:pt x="614086" y="262509"/>
                      <a:pt x="0" y="203744"/>
                      <a:pt x="0" y="131254"/>
                    </a:cubicBezTo>
                    <a:cubicBezTo>
                      <a:pt x="0" y="58765"/>
                      <a:pt x="614086" y="0"/>
                      <a:pt x="1371600" y="0"/>
                    </a:cubicBezTo>
                    <a:cubicBezTo>
                      <a:pt x="2129114" y="0"/>
                      <a:pt x="2743200" y="58765"/>
                      <a:pt x="2743200" y="131254"/>
                    </a:cubicBezTo>
                    <a:close/>
                  </a:path>
                </a:pathLst>
              </a:custGeom>
              <a:solidFill>
                <a:schemeClr val="accent1"/>
              </a:solidFill>
              <a:ln w="9525" cap="flat">
                <a:noFill/>
                <a:prstDash val="solid"/>
                <a:miter/>
              </a:ln>
            </p:spPr>
            <p:txBody>
              <a:bodyPr rtlCol="0" anchor="ctr"/>
              <a:lstStyle/>
              <a:p>
                <a:endParaRPr lang="zh-CN" altLang="en-US"/>
              </a:p>
            </p:txBody>
          </p:sp>
          <p:grpSp>
            <p:nvGrpSpPr>
              <p:cNvPr id="549" name="图形 10886">
                <a:extLst>
                  <a:ext uri="{FF2B5EF4-FFF2-40B4-BE49-F238E27FC236}">
                    <a16:creationId xmlns:a16="http://schemas.microsoft.com/office/drawing/2014/main" id="{DB9D2C86-A7C2-2498-C29D-1159BBFB677F}"/>
                  </a:ext>
                </a:extLst>
              </p:cNvPr>
              <p:cNvGrpSpPr/>
              <p:nvPr/>
            </p:nvGrpSpPr>
            <p:grpSpPr>
              <a:xfrm>
                <a:off x="4463067" y="3714153"/>
                <a:ext cx="497795" cy="858748"/>
                <a:chOff x="9909548" y="2620584"/>
                <a:chExt cx="1384772" cy="2721858"/>
              </a:xfrm>
              <a:solidFill>
                <a:schemeClr val="accent2"/>
              </a:solidFill>
            </p:grpSpPr>
            <p:sp>
              <p:nvSpPr>
                <p:cNvPr id="641" name="任意多边形: 形状 640">
                  <a:extLst>
                    <a:ext uri="{FF2B5EF4-FFF2-40B4-BE49-F238E27FC236}">
                      <a16:creationId xmlns:a16="http://schemas.microsoft.com/office/drawing/2014/main" id="{1AAB3864-1DF4-BD0A-7697-6D24F6125F1F}"/>
                    </a:ext>
                  </a:extLst>
                </p:cNvPr>
                <p:cNvSpPr/>
                <p:nvPr/>
              </p:nvSpPr>
              <p:spPr>
                <a:xfrm>
                  <a:off x="10507300" y="2620584"/>
                  <a:ext cx="78575" cy="133227"/>
                </a:xfrm>
                <a:custGeom>
                  <a:avLst/>
                  <a:gdLst>
                    <a:gd name="connsiteX0" fmla="*/ 77873 w 78575"/>
                    <a:gd name="connsiteY0" fmla="*/ 42034 h 133227"/>
                    <a:gd name="connsiteX1" fmla="*/ 23866 w 78575"/>
                    <a:gd name="connsiteY1" fmla="*/ 132998 h 133227"/>
                    <a:gd name="connsiteX2" fmla="*/ 4816 w 78575"/>
                    <a:gd name="connsiteY2" fmla="*/ 128045 h 133227"/>
                    <a:gd name="connsiteX3" fmla="*/ 5769 w 78575"/>
                    <a:gd name="connsiteY3" fmla="*/ 42320 h 133227"/>
                    <a:gd name="connsiteX4" fmla="*/ 48346 w 78575"/>
                    <a:gd name="connsiteY4" fmla="*/ 314 h 133227"/>
                    <a:gd name="connsiteX5" fmla="*/ 77873 w 78575"/>
                    <a:gd name="connsiteY5" fmla="*/ 42034 h 133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575" h="133227">
                      <a:moveTo>
                        <a:pt x="77873" y="42034"/>
                      </a:moveTo>
                      <a:cubicBezTo>
                        <a:pt x="82541" y="80705"/>
                        <a:pt x="63872" y="137284"/>
                        <a:pt x="23866" y="132998"/>
                      </a:cubicBezTo>
                      <a:cubicBezTo>
                        <a:pt x="17332" y="132178"/>
                        <a:pt x="10922" y="130511"/>
                        <a:pt x="4816" y="128045"/>
                      </a:cubicBezTo>
                      <a:cubicBezTo>
                        <a:pt x="8722" y="99470"/>
                        <a:pt x="-8518" y="67180"/>
                        <a:pt x="5769" y="42320"/>
                      </a:cubicBezTo>
                      <a:cubicBezTo>
                        <a:pt x="13484" y="28413"/>
                        <a:pt x="33106" y="2600"/>
                        <a:pt x="48346" y="314"/>
                      </a:cubicBezTo>
                      <a:cubicBezTo>
                        <a:pt x="69110" y="-3019"/>
                        <a:pt x="75206" y="20793"/>
                        <a:pt x="77873" y="42034"/>
                      </a:cubicBezTo>
                      <a:close/>
                    </a:path>
                  </a:pathLst>
                </a:custGeom>
                <a:grpFill/>
                <a:ln w="9525" cap="flat">
                  <a:noFill/>
                  <a:prstDash val="solid"/>
                  <a:miter/>
                </a:ln>
              </p:spPr>
              <p:txBody>
                <a:bodyPr rtlCol="0" anchor="ctr"/>
                <a:lstStyle/>
                <a:p>
                  <a:endParaRPr lang="zh-CN" altLang="en-US"/>
                </a:p>
              </p:txBody>
            </p:sp>
            <p:sp>
              <p:nvSpPr>
                <p:cNvPr id="642" name="任意多边形: 形状 641">
                  <a:extLst>
                    <a:ext uri="{FF2B5EF4-FFF2-40B4-BE49-F238E27FC236}">
                      <a16:creationId xmlns:a16="http://schemas.microsoft.com/office/drawing/2014/main" id="{0A6ACF14-9E60-4EC3-FB0E-A87D7F69C483}"/>
                    </a:ext>
                  </a:extLst>
                </p:cNvPr>
                <p:cNvSpPr/>
                <p:nvPr/>
              </p:nvSpPr>
              <p:spPr>
                <a:xfrm>
                  <a:off x="10424033" y="2766204"/>
                  <a:ext cx="117040" cy="69714"/>
                </a:xfrm>
                <a:custGeom>
                  <a:avLst/>
                  <a:gdLst>
                    <a:gd name="connsiteX0" fmla="*/ 117040 w 117040"/>
                    <a:gd name="connsiteY0" fmla="*/ 18905 h 69714"/>
                    <a:gd name="connsiteX1" fmla="*/ 42460 w 117040"/>
                    <a:gd name="connsiteY1" fmla="*/ 69674 h 69714"/>
                    <a:gd name="connsiteX2" fmla="*/ 15408 w 117040"/>
                    <a:gd name="connsiteY2" fmla="*/ 61101 h 69714"/>
                    <a:gd name="connsiteX3" fmla="*/ 73 w 117040"/>
                    <a:gd name="connsiteY3" fmla="*/ 38622 h 69714"/>
                    <a:gd name="connsiteX4" fmla="*/ 17123 w 117040"/>
                    <a:gd name="connsiteY4" fmla="*/ 9000 h 69714"/>
                    <a:gd name="connsiteX5" fmla="*/ 52461 w 117040"/>
                    <a:gd name="connsiteY5" fmla="*/ 237 h 69714"/>
                    <a:gd name="connsiteX6" fmla="*/ 91323 w 117040"/>
                    <a:gd name="connsiteY6" fmla="*/ 4237 h 69714"/>
                    <a:gd name="connsiteX7" fmla="*/ 117040 w 117040"/>
                    <a:gd name="connsiteY7" fmla="*/ 18905 h 69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7040" h="69714">
                      <a:moveTo>
                        <a:pt x="117040" y="18905"/>
                      </a:moveTo>
                      <a:cubicBezTo>
                        <a:pt x="103705" y="47480"/>
                        <a:pt x="85417" y="70817"/>
                        <a:pt x="42460" y="69674"/>
                      </a:cubicBezTo>
                      <a:cubicBezTo>
                        <a:pt x="32839" y="69283"/>
                        <a:pt x="23505" y="66321"/>
                        <a:pt x="15408" y="61101"/>
                      </a:cubicBezTo>
                      <a:cubicBezTo>
                        <a:pt x="7283" y="56186"/>
                        <a:pt x="1683" y="47985"/>
                        <a:pt x="73" y="38622"/>
                      </a:cubicBezTo>
                      <a:cubicBezTo>
                        <a:pt x="-784" y="26202"/>
                        <a:pt x="5950" y="14495"/>
                        <a:pt x="17123" y="9000"/>
                      </a:cubicBezTo>
                      <a:cubicBezTo>
                        <a:pt x="28143" y="3599"/>
                        <a:pt x="40193" y="608"/>
                        <a:pt x="52461" y="237"/>
                      </a:cubicBezTo>
                      <a:cubicBezTo>
                        <a:pt x="65548" y="-592"/>
                        <a:pt x="78683" y="760"/>
                        <a:pt x="91323" y="4237"/>
                      </a:cubicBezTo>
                      <a:cubicBezTo>
                        <a:pt x="100686" y="7599"/>
                        <a:pt x="109382" y="12562"/>
                        <a:pt x="117040" y="18905"/>
                      </a:cubicBezTo>
                      <a:close/>
                    </a:path>
                  </a:pathLst>
                </a:custGeom>
                <a:grpFill/>
                <a:ln w="9525" cap="flat">
                  <a:noFill/>
                  <a:prstDash val="solid"/>
                  <a:miter/>
                </a:ln>
              </p:spPr>
              <p:txBody>
                <a:bodyPr rtlCol="0" anchor="ctr"/>
                <a:lstStyle/>
                <a:p>
                  <a:endParaRPr lang="zh-CN" altLang="en-US"/>
                </a:p>
              </p:txBody>
            </p:sp>
            <p:sp>
              <p:nvSpPr>
                <p:cNvPr id="643" name="任意多边形: 形状 642">
                  <a:extLst>
                    <a:ext uri="{FF2B5EF4-FFF2-40B4-BE49-F238E27FC236}">
                      <a16:creationId xmlns:a16="http://schemas.microsoft.com/office/drawing/2014/main" id="{71F9AE94-CD5B-1B8F-D83D-0EC1629CD970}"/>
                    </a:ext>
                  </a:extLst>
                </p:cNvPr>
                <p:cNvSpPr/>
                <p:nvPr/>
              </p:nvSpPr>
              <p:spPr>
                <a:xfrm>
                  <a:off x="10446109" y="2681382"/>
                  <a:ext cx="139541" cy="147066"/>
                </a:xfrm>
                <a:custGeom>
                  <a:avLst/>
                  <a:gdLst>
                    <a:gd name="connsiteX0" fmla="*/ 0 w 139541"/>
                    <a:gd name="connsiteY0" fmla="*/ 0 h 147066"/>
                    <a:gd name="connsiteX1" fmla="*/ 139541 w 139541"/>
                    <a:gd name="connsiteY1" fmla="*/ 147066 h 147066"/>
                  </a:gdLst>
                  <a:ahLst/>
                  <a:cxnLst>
                    <a:cxn ang="0">
                      <a:pos x="connsiteX0" y="connsiteY0"/>
                    </a:cxn>
                    <a:cxn ang="0">
                      <a:pos x="connsiteX1" y="connsiteY1"/>
                    </a:cxn>
                  </a:cxnLst>
                  <a:rect l="l" t="t" r="r" b="b"/>
                  <a:pathLst>
                    <a:path w="139541" h="147066">
                      <a:moveTo>
                        <a:pt x="0" y="0"/>
                      </a:moveTo>
                      <a:cubicBezTo>
                        <a:pt x="45053" y="51530"/>
                        <a:pt x="94679" y="97441"/>
                        <a:pt x="139541" y="147066"/>
                      </a:cubicBezTo>
                    </a:path>
                  </a:pathLst>
                </a:custGeom>
                <a:grpFill/>
                <a:ln w="9525" cap="flat">
                  <a:solidFill>
                    <a:schemeClr val="accent1"/>
                  </a:solidFill>
                  <a:prstDash val="solid"/>
                  <a:miter/>
                </a:ln>
              </p:spPr>
              <p:txBody>
                <a:bodyPr rtlCol="0" anchor="ctr"/>
                <a:lstStyle/>
                <a:p>
                  <a:endParaRPr lang="zh-CN" altLang="en-US" dirty="0"/>
                </a:p>
              </p:txBody>
            </p:sp>
            <p:sp>
              <p:nvSpPr>
                <p:cNvPr id="644" name="任意多边形: 形状 643">
                  <a:extLst>
                    <a:ext uri="{FF2B5EF4-FFF2-40B4-BE49-F238E27FC236}">
                      <a16:creationId xmlns:a16="http://schemas.microsoft.com/office/drawing/2014/main" id="{75AFEE63-0847-B1D8-7AAB-065D3F655647}"/>
                    </a:ext>
                  </a:extLst>
                </p:cNvPr>
                <p:cNvSpPr/>
                <p:nvPr/>
              </p:nvSpPr>
              <p:spPr>
                <a:xfrm>
                  <a:off x="10646962" y="2769864"/>
                  <a:ext cx="82051" cy="136583"/>
                </a:xfrm>
                <a:custGeom>
                  <a:avLst/>
                  <a:gdLst>
                    <a:gd name="connsiteX0" fmla="*/ 81849 w 82051"/>
                    <a:gd name="connsiteY0" fmla="*/ 50679 h 136583"/>
                    <a:gd name="connsiteX1" fmla="*/ 65561 w 82051"/>
                    <a:gd name="connsiteY1" fmla="*/ 112782 h 136583"/>
                    <a:gd name="connsiteX2" fmla="*/ 17936 w 82051"/>
                    <a:gd name="connsiteY2" fmla="*/ 135452 h 136583"/>
                    <a:gd name="connsiteX3" fmla="*/ 29 w 82051"/>
                    <a:gd name="connsiteY3" fmla="*/ 128117 h 136583"/>
                    <a:gd name="connsiteX4" fmla="*/ 1077 w 82051"/>
                    <a:gd name="connsiteY4" fmla="*/ 83350 h 136583"/>
                    <a:gd name="connsiteX5" fmla="*/ 6697 w 82051"/>
                    <a:gd name="connsiteY5" fmla="*/ 40868 h 136583"/>
                    <a:gd name="connsiteX6" fmla="*/ 50321 w 82051"/>
                    <a:gd name="connsiteY6" fmla="*/ 6 h 136583"/>
                    <a:gd name="connsiteX7" fmla="*/ 81849 w 82051"/>
                    <a:gd name="connsiteY7" fmla="*/ 50679 h 136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051" h="136583">
                      <a:moveTo>
                        <a:pt x="81849" y="50679"/>
                      </a:moveTo>
                      <a:cubicBezTo>
                        <a:pt x="83230" y="72596"/>
                        <a:pt x="77525" y="94370"/>
                        <a:pt x="65561" y="112782"/>
                      </a:cubicBezTo>
                      <a:cubicBezTo>
                        <a:pt x="54036" y="129927"/>
                        <a:pt x="36986" y="140119"/>
                        <a:pt x="17936" y="135452"/>
                      </a:cubicBezTo>
                      <a:cubicBezTo>
                        <a:pt x="11735" y="133623"/>
                        <a:pt x="5735" y="131165"/>
                        <a:pt x="29" y="128117"/>
                      </a:cubicBezTo>
                      <a:cubicBezTo>
                        <a:pt x="2820" y="113353"/>
                        <a:pt x="3173" y="98228"/>
                        <a:pt x="1077" y="83350"/>
                      </a:cubicBezTo>
                      <a:cubicBezTo>
                        <a:pt x="-1457" y="68948"/>
                        <a:pt x="506" y="54118"/>
                        <a:pt x="6697" y="40868"/>
                      </a:cubicBezTo>
                      <a:cubicBezTo>
                        <a:pt x="14698" y="27057"/>
                        <a:pt x="33748" y="387"/>
                        <a:pt x="50321" y="6"/>
                      </a:cubicBezTo>
                      <a:cubicBezTo>
                        <a:pt x="72419" y="-470"/>
                        <a:pt x="80611" y="27533"/>
                        <a:pt x="81849" y="50679"/>
                      </a:cubicBezTo>
                      <a:close/>
                    </a:path>
                  </a:pathLst>
                </a:custGeom>
                <a:grpFill/>
                <a:ln w="9525" cap="flat">
                  <a:noFill/>
                  <a:prstDash val="solid"/>
                  <a:miter/>
                </a:ln>
              </p:spPr>
              <p:txBody>
                <a:bodyPr rtlCol="0" anchor="ctr"/>
                <a:lstStyle/>
                <a:p>
                  <a:endParaRPr lang="zh-CN" altLang="en-US"/>
                </a:p>
              </p:txBody>
            </p:sp>
            <p:sp>
              <p:nvSpPr>
                <p:cNvPr id="645" name="任意多边形: 形状 644">
                  <a:extLst>
                    <a:ext uri="{FF2B5EF4-FFF2-40B4-BE49-F238E27FC236}">
                      <a16:creationId xmlns:a16="http://schemas.microsoft.com/office/drawing/2014/main" id="{D5486749-B970-4B0D-D72F-7E7A66D52C93}"/>
                    </a:ext>
                  </a:extLst>
                </p:cNvPr>
                <p:cNvSpPr/>
                <p:nvPr/>
              </p:nvSpPr>
              <p:spPr>
                <a:xfrm>
                  <a:off x="10554107" y="2911896"/>
                  <a:ext cx="115649" cy="66049"/>
                </a:xfrm>
                <a:custGeom>
                  <a:avLst/>
                  <a:gdLst>
                    <a:gd name="connsiteX0" fmla="*/ 115649 w 115649"/>
                    <a:gd name="connsiteY0" fmla="*/ 25899 h 66049"/>
                    <a:gd name="connsiteX1" fmla="*/ 83550 w 115649"/>
                    <a:gd name="connsiteY1" fmla="*/ 57522 h 66049"/>
                    <a:gd name="connsiteX2" fmla="*/ 34210 w 115649"/>
                    <a:gd name="connsiteY2" fmla="*/ 64761 h 66049"/>
                    <a:gd name="connsiteX3" fmla="*/ 10398 w 115649"/>
                    <a:gd name="connsiteY3" fmla="*/ 54570 h 66049"/>
                    <a:gd name="connsiteX4" fmla="*/ 16 w 115649"/>
                    <a:gd name="connsiteY4" fmla="*/ 33615 h 66049"/>
                    <a:gd name="connsiteX5" fmla="*/ 20494 w 115649"/>
                    <a:gd name="connsiteY5" fmla="*/ 6468 h 66049"/>
                    <a:gd name="connsiteX6" fmla="*/ 55356 w 115649"/>
                    <a:gd name="connsiteY6" fmla="*/ 87 h 66049"/>
                    <a:gd name="connsiteX7" fmla="*/ 92694 w 115649"/>
                    <a:gd name="connsiteY7" fmla="*/ 7802 h 66049"/>
                    <a:gd name="connsiteX8" fmla="*/ 115649 w 115649"/>
                    <a:gd name="connsiteY8" fmla="*/ 25899 h 66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649" h="66049">
                      <a:moveTo>
                        <a:pt x="115649" y="25899"/>
                      </a:moveTo>
                      <a:cubicBezTo>
                        <a:pt x="107581" y="38815"/>
                        <a:pt x="96590" y="49655"/>
                        <a:pt x="83550" y="57522"/>
                      </a:cubicBezTo>
                      <a:cubicBezTo>
                        <a:pt x="68358" y="65323"/>
                        <a:pt x="51003" y="67866"/>
                        <a:pt x="34210" y="64761"/>
                      </a:cubicBezTo>
                      <a:cubicBezTo>
                        <a:pt x="25486" y="63628"/>
                        <a:pt x="17237" y="60104"/>
                        <a:pt x="10398" y="54570"/>
                      </a:cubicBezTo>
                      <a:cubicBezTo>
                        <a:pt x="3626" y="49788"/>
                        <a:pt x="-280" y="41901"/>
                        <a:pt x="16" y="33615"/>
                      </a:cubicBezTo>
                      <a:cubicBezTo>
                        <a:pt x="1559" y="21584"/>
                        <a:pt x="9350" y="11259"/>
                        <a:pt x="20494" y="6468"/>
                      </a:cubicBezTo>
                      <a:cubicBezTo>
                        <a:pt x="31477" y="1706"/>
                        <a:pt x="43402" y="-475"/>
                        <a:pt x="55356" y="87"/>
                      </a:cubicBezTo>
                      <a:cubicBezTo>
                        <a:pt x="68196" y="134"/>
                        <a:pt x="80892" y="2754"/>
                        <a:pt x="92694" y="7802"/>
                      </a:cubicBezTo>
                      <a:cubicBezTo>
                        <a:pt x="101343" y="12440"/>
                        <a:pt x="109115" y="18575"/>
                        <a:pt x="115649" y="25899"/>
                      </a:cubicBezTo>
                      <a:close/>
                    </a:path>
                  </a:pathLst>
                </a:custGeom>
                <a:grpFill/>
                <a:ln w="9525" cap="flat">
                  <a:noFill/>
                  <a:prstDash val="solid"/>
                  <a:miter/>
                </a:ln>
              </p:spPr>
              <p:txBody>
                <a:bodyPr rtlCol="0" anchor="ctr"/>
                <a:lstStyle/>
                <a:p>
                  <a:endParaRPr lang="zh-CN" altLang="en-US"/>
                </a:p>
              </p:txBody>
            </p:sp>
            <p:sp>
              <p:nvSpPr>
                <p:cNvPr id="646" name="任意多边形: 形状 645">
                  <a:extLst>
                    <a:ext uri="{FF2B5EF4-FFF2-40B4-BE49-F238E27FC236}">
                      <a16:creationId xmlns:a16="http://schemas.microsoft.com/office/drawing/2014/main" id="{826AF85C-3462-46F7-D2A1-5CD7B5B50DB6}"/>
                    </a:ext>
                  </a:extLst>
                </p:cNvPr>
                <p:cNvSpPr/>
                <p:nvPr/>
              </p:nvSpPr>
              <p:spPr>
                <a:xfrm>
                  <a:off x="10585650" y="2828925"/>
                  <a:ext cx="119729" cy="159734"/>
                </a:xfrm>
                <a:custGeom>
                  <a:avLst/>
                  <a:gdLst>
                    <a:gd name="connsiteX0" fmla="*/ 0 w 119729"/>
                    <a:gd name="connsiteY0" fmla="*/ 0 h 159734"/>
                    <a:gd name="connsiteX1" fmla="*/ 64008 w 119729"/>
                    <a:gd name="connsiteY1" fmla="*/ 76771 h 159734"/>
                    <a:gd name="connsiteX2" fmla="*/ 119729 w 119729"/>
                    <a:gd name="connsiteY2" fmla="*/ 159734 h 159734"/>
                  </a:gdLst>
                  <a:ahLst/>
                  <a:cxnLst>
                    <a:cxn ang="0">
                      <a:pos x="connsiteX0" y="connsiteY0"/>
                    </a:cxn>
                    <a:cxn ang="0">
                      <a:pos x="connsiteX1" y="connsiteY1"/>
                    </a:cxn>
                    <a:cxn ang="0">
                      <a:pos x="connsiteX2" y="connsiteY2"/>
                    </a:cxn>
                  </a:cxnLst>
                  <a:rect l="l" t="t" r="r" b="b"/>
                  <a:pathLst>
                    <a:path w="119729" h="159734">
                      <a:moveTo>
                        <a:pt x="0" y="0"/>
                      </a:moveTo>
                      <a:cubicBezTo>
                        <a:pt x="22765" y="24479"/>
                        <a:pt x="43625" y="50483"/>
                        <a:pt x="64008" y="76771"/>
                      </a:cubicBezTo>
                      <a:cubicBezTo>
                        <a:pt x="84392" y="103061"/>
                        <a:pt x="102679" y="131064"/>
                        <a:pt x="119729" y="159734"/>
                      </a:cubicBezTo>
                    </a:path>
                  </a:pathLst>
                </a:custGeom>
                <a:grpFill/>
                <a:ln w="9525" cap="flat">
                  <a:solidFill>
                    <a:schemeClr val="accent1"/>
                  </a:solidFill>
                  <a:prstDash val="solid"/>
                  <a:miter/>
                </a:ln>
              </p:spPr>
              <p:txBody>
                <a:bodyPr rtlCol="0" anchor="ctr"/>
                <a:lstStyle/>
                <a:p>
                  <a:endParaRPr lang="zh-CN" altLang="en-US"/>
                </a:p>
              </p:txBody>
            </p:sp>
            <p:sp>
              <p:nvSpPr>
                <p:cNvPr id="647" name="任意多边形: 形状 646">
                  <a:extLst>
                    <a:ext uri="{FF2B5EF4-FFF2-40B4-BE49-F238E27FC236}">
                      <a16:creationId xmlns:a16="http://schemas.microsoft.com/office/drawing/2014/main" id="{7E2C4711-E6CC-467E-3E3B-8B2EA4A65FD2}"/>
                    </a:ext>
                  </a:extLst>
                </p:cNvPr>
                <p:cNvSpPr/>
                <p:nvPr/>
              </p:nvSpPr>
              <p:spPr>
                <a:xfrm>
                  <a:off x="10752433" y="2951959"/>
                  <a:ext cx="96030" cy="130076"/>
                </a:xfrm>
                <a:custGeom>
                  <a:avLst/>
                  <a:gdLst>
                    <a:gd name="connsiteX0" fmla="*/ 94964 w 96030"/>
                    <a:gd name="connsiteY0" fmla="*/ 55368 h 130076"/>
                    <a:gd name="connsiteX1" fmla="*/ 16288 w 96030"/>
                    <a:gd name="connsiteY1" fmla="*/ 126711 h 130076"/>
                    <a:gd name="connsiteX2" fmla="*/ 0 w 96030"/>
                    <a:gd name="connsiteY2" fmla="*/ 116233 h 130076"/>
                    <a:gd name="connsiteX3" fmla="*/ 6572 w 96030"/>
                    <a:gd name="connsiteY3" fmla="*/ 94992 h 130076"/>
                    <a:gd name="connsiteX4" fmla="*/ 9335 w 96030"/>
                    <a:gd name="connsiteY4" fmla="*/ 72513 h 130076"/>
                    <a:gd name="connsiteX5" fmla="*/ 23336 w 96030"/>
                    <a:gd name="connsiteY5" fmla="*/ 31937 h 130076"/>
                    <a:gd name="connsiteX6" fmla="*/ 74104 w 96030"/>
                    <a:gd name="connsiteY6" fmla="*/ 219 h 130076"/>
                    <a:gd name="connsiteX7" fmla="*/ 94964 w 96030"/>
                    <a:gd name="connsiteY7" fmla="*/ 55368 h 130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030" h="130076">
                      <a:moveTo>
                        <a:pt x="94964" y="55368"/>
                      </a:moveTo>
                      <a:cubicBezTo>
                        <a:pt x="89154" y="97088"/>
                        <a:pt x="53054" y="142998"/>
                        <a:pt x="16288" y="126711"/>
                      </a:cubicBezTo>
                      <a:cubicBezTo>
                        <a:pt x="10420" y="123958"/>
                        <a:pt x="4944" y="120434"/>
                        <a:pt x="0" y="116233"/>
                      </a:cubicBezTo>
                      <a:cubicBezTo>
                        <a:pt x="3172" y="109489"/>
                        <a:pt x="5382" y="102346"/>
                        <a:pt x="6572" y="94992"/>
                      </a:cubicBezTo>
                      <a:cubicBezTo>
                        <a:pt x="7811" y="87658"/>
                        <a:pt x="8477" y="80038"/>
                        <a:pt x="9335" y="72513"/>
                      </a:cubicBezTo>
                      <a:cubicBezTo>
                        <a:pt x="9715" y="57873"/>
                        <a:pt x="14602" y="43700"/>
                        <a:pt x="23336" y="31937"/>
                      </a:cubicBezTo>
                      <a:cubicBezTo>
                        <a:pt x="33909" y="19935"/>
                        <a:pt x="57436" y="-2448"/>
                        <a:pt x="74104" y="219"/>
                      </a:cubicBezTo>
                      <a:cubicBezTo>
                        <a:pt x="95536" y="4029"/>
                        <a:pt x="98012" y="32889"/>
                        <a:pt x="94964" y="55368"/>
                      </a:cubicBezTo>
                      <a:close/>
                    </a:path>
                  </a:pathLst>
                </a:custGeom>
                <a:grpFill/>
                <a:ln w="9525" cap="flat">
                  <a:noFill/>
                  <a:prstDash val="solid"/>
                  <a:miter/>
                </a:ln>
              </p:spPr>
              <p:txBody>
                <a:bodyPr rtlCol="0" anchor="ctr"/>
                <a:lstStyle/>
                <a:p>
                  <a:endParaRPr lang="zh-CN" altLang="en-US"/>
                </a:p>
              </p:txBody>
            </p:sp>
            <p:sp>
              <p:nvSpPr>
                <p:cNvPr id="648" name="任意多边形: 形状 647">
                  <a:extLst>
                    <a:ext uri="{FF2B5EF4-FFF2-40B4-BE49-F238E27FC236}">
                      <a16:creationId xmlns:a16="http://schemas.microsoft.com/office/drawing/2014/main" id="{727AED74-F7D9-CBEA-98BA-FE6469E8F2D7}"/>
                    </a:ext>
                  </a:extLst>
                </p:cNvPr>
                <p:cNvSpPr/>
                <p:nvPr/>
              </p:nvSpPr>
              <p:spPr>
                <a:xfrm>
                  <a:off x="10651738" y="3072450"/>
                  <a:ext cx="116125" cy="68522"/>
                </a:xfrm>
                <a:custGeom>
                  <a:avLst/>
                  <a:gdLst>
                    <a:gd name="connsiteX0" fmla="*/ 116125 w 116125"/>
                    <a:gd name="connsiteY0" fmla="*/ 39081 h 68522"/>
                    <a:gd name="connsiteX1" fmla="*/ 29162 w 116125"/>
                    <a:gd name="connsiteY1" fmla="*/ 62989 h 68522"/>
                    <a:gd name="connsiteX2" fmla="*/ 587 w 116125"/>
                    <a:gd name="connsiteY2" fmla="*/ 24889 h 68522"/>
                    <a:gd name="connsiteX3" fmla="*/ 25543 w 116125"/>
                    <a:gd name="connsiteY3" fmla="*/ 2029 h 68522"/>
                    <a:gd name="connsiteX4" fmla="*/ 61452 w 116125"/>
                    <a:gd name="connsiteY4" fmla="*/ 2029 h 68522"/>
                    <a:gd name="connsiteX5" fmla="*/ 96599 w 116125"/>
                    <a:gd name="connsiteY5" fmla="*/ 16888 h 68522"/>
                    <a:gd name="connsiteX6" fmla="*/ 116125 w 116125"/>
                    <a:gd name="connsiteY6" fmla="*/ 39081 h 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6125" h="68522">
                      <a:moveTo>
                        <a:pt x="116125" y="39081"/>
                      </a:moveTo>
                      <a:cubicBezTo>
                        <a:pt x="93742" y="62227"/>
                        <a:pt x="68977" y="77181"/>
                        <a:pt x="29162" y="62989"/>
                      </a:cubicBezTo>
                      <a:cubicBezTo>
                        <a:pt x="12113" y="57369"/>
                        <a:pt x="-3223" y="41843"/>
                        <a:pt x="587" y="24889"/>
                      </a:cubicBezTo>
                      <a:cubicBezTo>
                        <a:pt x="4111" y="13287"/>
                        <a:pt x="13675" y="4524"/>
                        <a:pt x="25543" y="2029"/>
                      </a:cubicBezTo>
                      <a:cubicBezTo>
                        <a:pt x="37363" y="-676"/>
                        <a:pt x="49631" y="-676"/>
                        <a:pt x="61452" y="2029"/>
                      </a:cubicBezTo>
                      <a:cubicBezTo>
                        <a:pt x="73987" y="4763"/>
                        <a:pt x="85903" y="9801"/>
                        <a:pt x="96599" y="16888"/>
                      </a:cubicBezTo>
                      <a:cubicBezTo>
                        <a:pt x="104476" y="22955"/>
                        <a:pt x="111106" y="30499"/>
                        <a:pt x="116125" y="39081"/>
                      </a:cubicBezTo>
                      <a:close/>
                    </a:path>
                  </a:pathLst>
                </a:custGeom>
                <a:grpFill/>
                <a:ln w="9525" cap="flat">
                  <a:noFill/>
                  <a:prstDash val="solid"/>
                  <a:miter/>
                </a:ln>
              </p:spPr>
              <p:txBody>
                <a:bodyPr rtlCol="0" anchor="ctr"/>
                <a:lstStyle/>
                <a:p>
                  <a:endParaRPr lang="zh-CN" altLang="en-US"/>
                </a:p>
              </p:txBody>
            </p:sp>
            <p:sp>
              <p:nvSpPr>
                <p:cNvPr id="649" name="任意多边形: 形状 648">
                  <a:extLst>
                    <a:ext uri="{FF2B5EF4-FFF2-40B4-BE49-F238E27FC236}">
                      <a16:creationId xmlns:a16="http://schemas.microsoft.com/office/drawing/2014/main" id="{AE11F981-BB5C-D9FC-C6D1-EBE4633ABCDD}"/>
                    </a:ext>
                  </a:extLst>
                </p:cNvPr>
                <p:cNvSpPr/>
                <p:nvPr/>
              </p:nvSpPr>
              <p:spPr>
                <a:xfrm>
                  <a:off x="10705094" y="2988183"/>
                  <a:ext cx="89820" cy="179070"/>
                </a:xfrm>
                <a:custGeom>
                  <a:avLst/>
                  <a:gdLst>
                    <a:gd name="connsiteX0" fmla="*/ 0 w 89820"/>
                    <a:gd name="connsiteY0" fmla="*/ 0 h 179070"/>
                    <a:gd name="connsiteX1" fmla="*/ 89821 w 89820"/>
                    <a:gd name="connsiteY1" fmla="*/ 179070 h 179070"/>
                  </a:gdLst>
                  <a:ahLst/>
                  <a:cxnLst>
                    <a:cxn ang="0">
                      <a:pos x="connsiteX0" y="connsiteY0"/>
                    </a:cxn>
                    <a:cxn ang="0">
                      <a:pos x="connsiteX1" y="connsiteY1"/>
                    </a:cxn>
                  </a:cxnLst>
                  <a:rect l="l" t="t" r="r" b="b"/>
                  <a:pathLst>
                    <a:path w="89820" h="179070">
                      <a:moveTo>
                        <a:pt x="0" y="0"/>
                      </a:moveTo>
                      <a:cubicBezTo>
                        <a:pt x="34338" y="57379"/>
                        <a:pt x="64360" y="117234"/>
                        <a:pt x="89821" y="179070"/>
                      </a:cubicBezTo>
                    </a:path>
                  </a:pathLst>
                </a:custGeom>
                <a:grpFill/>
                <a:ln w="9525" cap="flat">
                  <a:solidFill>
                    <a:schemeClr val="accent1"/>
                  </a:solidFill>
                  <a:prstDash val="solid"/>
                  <a:miter/>
                </a:ln>
              </p:spPr>
              <p:txBody>
                <a:bodyPr rtlCol="0" anchor="ctr"/>
                <a:lstStyle/>
                <a:p>
                  <a:endParaRPr lang="zh-CN" altLang="en-US"/>
                </a:p>
              </p:txBody>
            </p:sp>
            <p:sp>
              <p:nvSpPr>
                <p:cNvPr id="650" name="任意多边形: 形状 649">
                  <a:extLst>
                    <a:ext uri="{FF2B5EF4-FFF2-40B4-BE49-F238E27FC236}">
                      <a16:creationId xmlns:a16="http://schemas.microsoft.com/office/drawing/2014/main" id="{2B3CC658-0B43-4255-5A3F-EFF2036AA5A7}"/>
                    </a:ext>
                  </a:extLst>
                </p:cNvPr>
                <p:cNvSpPr/>
                <p:nvPr/>
              </p:nvSpPr>
              <p:spPr>
                <a:xfrm>
                  <a:off x="10829014" y="3148394"/>
                  <a:ext cx="108379" cy="125652"/>
                </a:xfrm>
                <a:custGeom>
                  <a:avLst/>
                  <a:gdLst>
                    <a:gd name="connsiteX0" fmla="*/ 104680 w 108379"/>
                    <a:gd name="connsiteY0" fmla="*/ 62388 h 125652"/>
                    <a:gd name="connsiteX1" fmla="*/ 66580 w 108379"/>
                    <a:gd name="connsiteY1" fmla="*/ 115537 h 125652"/>
                    <a:gd name="connsiteX2" fmla="*/ 13906 w 108379"/>
                    <a:gd name="connsiteY2" fmla="*/ 118109 h 125652"/>
                    <a:gd name="connsiteX3" fmla="*/ 0 w 108379"/>
                    <a:gd name="connsiteY3" fmla="*/ 104679 h 125652"/>
                    <a:gd name="connsiteX4" fmla="*/ 16669 w 108379"/>
                    <a:gd name="connsiteY4" fmla="*/ 62959 h 125652"/>
                    <a:gd name="connsiteX5" fmla="*/ 35719 w 108379"/>
                    <a:gd name="connsiteY5" fmla="*/ 24859 h 125652"/>
                    <a:gd name="connsiteX6" fmla="*/ 90392 w 108379"/>
                    <a:gd name="connsiteY6" fmla="*/ 666 h 125652"/>
                    <a:gd name="connsiteX7" fmla="*/ 107347 w 108379"/>
                    <a:gd name="connsiteY7" fmla="*/ 23145 h 125652"/>
                    <a:gd name="connsiteX8" fmla="*/ 104680 w 108379"/>
                    <a:gd name="connsiteY8" fmla="*/ 62388 h 125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8379" h="125652">
                      <a:moveTo>
                        <a:pt x="104680" y="62388"/>
                      </a:moveTo>
                      <a:cubicBezTo>
                        <a:pt x="98498" y="83972"/>
                        <a:pt x="85030" y="102745"/>
                        <a:pt x="66580" y="115537"/>
                      </a:cubicBezTo>
                      <a:cubicBezTo>
                        <a:pt x="49435" y="127063"/>
                        <a:pt x="29908" y="129825"/>
                        <a:pt x="13906" y="118109"/>
                      </a:cubicBezTo>
                      <a:cubicBezTo>
                        <a:pt x="8772" y="114175"/>
                        <a:pt x="4105" y="109670"/>
                        <a:pt x="0" y="104679"/>
                      </a:cubicBezTo>
                      <a:cubicBezTo>
                        <a:pt x="8258" y="92011"/>
                        <a:pt x="13925" y="77828"/>
                        <a:pt x="16669" y="62959"/>
                      </a:cubicBezTo>
                      <a:cubicBezTo>
                        <a:pt x="18850" y="48567"/>
                        <a:pt x="25517" y="35242"/>
                        <a:pt x="35719" y="24859"/>
                      </a:cubicBezTo>
                      <a:cubicBezTo>
                        <a:pt x="47720" y="14573"/>
                        <a:pt x="74581" y="-3716"/>
                        <a:pt x="90392" y="666"/>
                      </a:cubicBezTo>
                      <a:cubicBezTo>
                        <a:pt x="100184" y="3885"/>
                        <a:pt x="106947" y="12849"/>
                        <a:pt x="107347" y="23145"/>
                      </a:cubicBezTo>
                      <a:cubicBezTo>
                        <a:pt x="109347" y="36261"/>
                        <a:pt x="108433" y="49663"/>
                        <a:pt x="104680" y="62388"/>
                      </a:cubicBezTo>
                      <a:close/>
                    </a:path>
                  </a:pathLst>
                </a:custGeom>
                <a:grpFill/>
                <a:ln w="9525" cap="flat">
                  <a:noFill/>
                  <a:prstDash val="solid"/>
                  <a:miter/>
                </a:ln>
              </p:spPr>
              <p:txBody>
                <a:bodyPr rtlCol="0" anchor="ctr"/>
                <a:lstStyle/>
                <a:p>
                  <a:endParaRPr lang="zh-CN" altLang="en-US"/>
                </a:p>
              </p:txBody>
            </p:sp>
            <p:sp>
              <p:nvSpPr>
                <p:cNvPr id="651" name="任意多边形: 形状 650">
                  <a:extLst>
                    <a:ext uri="{FF2B5EF4-FFF2-40B4-BE49-F238E27FC236}">
                      <a16:creationId xmlns:a16="http://schemas.microsoft.com/office/drawing/2014/main" id="{22EF1472-942C-5D75-5955-95DDCA8722FC}"/>
                    </a:ext>
                  </a:extLst>
                </p:cNvPr>
                <p:cNvSpPr/>
                <p:nvPr/>
              </p:nvSpPr>
              <p:spPr>
                <a:xfrm>
                  <a:off x="10723703" y="3247128"/>
                  <a:ext cx="111406" cy="67822"/>
                </a:xfrm>
                <a:custGeom>
                  <a:avLst/>
                  <a:gdLst>
                    <a:gd name="connsiteX0" fmla="*/ 111406 w 111406"/>
                    <a:gd name="connsiteY0" fmla="*/ 51189 h 67822"/>
                    <a:gd name="connsiteX1" fmla="*/ 21395 w 111406"/>
                    <a:gd name="connsiteY1" fmla="*/ 55570 h 67822"/>
                    <a:gd name="connsiteX2" fmla="*/ 2345 w 111406"/>
                    <a:gd name="connsiteY2" fmla="*/ 17470 h 67822"/>
                    <a:gd name="connsiteX3" fmla="*/ 30920 w 111406"/>
                    <a:gd name="connsiteY3" fmla="*/ 420 h 67822"/>
                    <a:gd name="connsiteX4" fmla="*/ 65496 w 111406"/>
                    <a:gd name="connsiteY4" fmla="*/ 5278 h 67822"/>
                    <a:gd name="connsiteX5" fmla="*/ 97024 w 111406"/>
                    <a:gd name="connsiteY5" fmla="*/ 25662 h 67822"/>
                    <a:gd name="connsiteX6" fmla="*/ 111406 w 111406"/>
                    <a:gd name="connsiteY6" fmla="*/ 51189 h 67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1406" h="67822">
                      <a:moveTo>
                        <a:pt x="111406" y="51189"/>
                      </a:moveTo>
                      <a:cubicBezTo>
                        <a:pt x="84355" y="68524"/>
                        <a:pt x="56543" y="75858"/>
                        <a:pt x="21395" y="55570"/>
                      </a:cubicBezTo>
                      <a:cubicBezTo>
                        <a:pt x="6536" y="47093"/>
                        <a:pt x="-5180" y="31377"/>
                        <a:pt x="2345" y="17470"/>
                      </a:cubicBezTo>
                      <a:cubicBezTo>
                        <a:pt x="8870" y="7831"/>
                        <a:pt x="19338" y="1583"/>
                        <a:pt x="30920" y="420"/>
                      </a:cubicBezTo>
                      <a:cubicBezTo>
                        <a:pt x="42674" y="-865"/>
                        <a:pt x="54552" y="811"/>
                        <a:pt x="65496" y="5278"/>
                      </a:cubicBezTo>
                      <a:cubicBezTo>
                        <a:pt x="77326" y="9764"/>
                        <a:pt x="88080" y="16708"/>
                        <a:pt x="97024" y="25662"/>
                      </a:cubicBezTo>
                      <a:cubicBezTo>
                        <a:pt x="103425" y="33158"/>
                        <a:pt x="108311" y="41826"/>
                        <a:pt x="111406" y="51189"/>
                      </a:cubicBezTo>
                      <a:close/>
                    </a:path>
                  </a:pathLst>
                </a:custGeom>
                <a:grpFill/>
                <a:ln w="9525" cap="flat">
                  <a:noFill/>
                  <a:prstDash val="solid"/>
                  <a:miter/>
                </a:ln>
              </p:spPr>
              <p:txBody>
                <a:bodyPr rtlCol="0" anchor="ctr"/>
                <a:lstStyle/>
                <a:p>
                  <a:endParaRPr lang="zh-CN" altLang="en-US" dirty="0"/>
                </a:p>
              </p:txBody>
            </p:sp>
            <p:sp>
              <p:nvSpPr>
                <p:cNvPr id="652" name="任意多边形: 形状 651">
                  <a:extLst>
                    <a:ext uri="{FF2B5EF4-FFF2-40B4-BE49-F238E27FC236}">
                      <a16:creationId xmlns:a16="http://schemas.microsoft.com/office/drawing/2014/main" id="{ABF9FCDF-5C28-6380-4FF3-2B557584EB68}"/>
                    </a:ext>
                  </a:extLst>
                </p:cNvPr>
                <p:cNvSpPr/>
                <p:nvPr/>
              </p:nvSpPr>
              <p:spPr>
                <a:xfrm>
                  <a:off x="10795200" y="3167253"/>
                  <a:ext cx="52768" cy="191166"/>
                </a:xfrm>
                <a:custGeom>
                  <a:avLst/>
                  <a:gdLst>
                    <a:gd name="connsiteX0" fmla="*/ 0 w 52768"/>
                    <a:gd name="connsiteY0" fmla="*/ 0 h 191166"/>
                    <a:gd name="connsiteX1" fmla="*/ 19050 w 52768"/>
                    <a:gd name="connsiteY1" fmla="*/ 46577 h 191166"/>
                    <a:gd name="connsiteX2" fmla="*/ 34004 w 52768"/>
                    <a:gd name="connsiteY2" fmla="*/ 93535 h 191166"/>
                    <a:gd name="connsiteX3" fmla="*/ 52769 w 52768"/>
                    <a:gd name="connsiteY3" fmla="*/ 191167 h 191166"/>
                  </a:gdLst>
                  <a:ahLst/>
                  <a:cxnLst>
                    <a:cxn ang="0">
                      <a:pos x="connsiteX0" y="connsiteY0"/>
                    </a:cxn>
                    <a:cxn ang="0">
                      <a:pos x="connsiteX1" y="connsiteY1"/>
                    </a:cxn>
                    <a:cxn ang="0">
                      <a:pos x="connsiteX2" y="connsiteY2"/>
                    </a:cxn>
                    <a:cxn ang="0">
                      <a:pos x="connsiteX3" y="connsiteY3"/>
                    </a:cxn>
                  </a:cxnLst>
                  <a:rect l="l" t="t" r="r" b="b"/>
                  <a:pathLst>
                    <a:path w="52768" h="191166">
                      <a:moveTo>
                        <a:pt x="0" y="0"/>
                      </a:moveTo>
                      <a:lnTo>
                        <a:pt x="19050" y="46577"/>
                      </a:lnTo>
                      <a:cubicBezTo>
                        <a:pt x="24917" y="61932"/>
                        <a:pt x="29909" y="77610"/>
                        <a:pt x="34004" y="93535"/>
                      </a:cubicBezTo>
                      <a:cubicBezTo>
                        <a:pt x="42463" y="125616"/>
                        <a:pt x="48730" y="158239"/>
                        <a:pt x="52769" y="191167"/>
                      </a:cubicBezTo>
                    </a:path>
                  </a:pathLst>
                </a:custGeom>
                <a:grpFill/>
                <a:ln w="9525" cap="flat">
                  <a:solidFill>
                    <a:schemeClr val="accent1"/>
                  </a:solidFill>
                  <a:prstDash val="solid"/>
                  <a:miter/>
                </a:ln>
              </p:spPr>
              <p:txBody>
                <a:bodyPr rtlCol="0" anchor="ctr"/>
                <a:lstStyle/>
                <a:p>
                  <a:endParaRPr lang="zh-CN" altLang="en-US" dirty="0"/>
                </a:p>
              </p:txBody>
            </p:sp>
            <p:sp>
              <p:nvSpPr>
                <p:cNvPr id="653" name="任意多边形: 形状 652">
                  <a:extLst>
                    <a:ext uri="{FF2B5EF4-FFF2-40B4-BE49-F238E27FC236}">
                      <a16:creationId xmlns:a16="http://schemas.microsoft.com/office/drawing/2014/main" id="{47CADA76-D656-2A27-6AED-987C9FDE9645}"/>
                    </a:ext>
                  </a:extLst>
                </p:cNvPr>
                <p:cNvSpPr/>
                <p:nvPr/>
              </p:nvSpPr>
              <p:spPr>
                <a:xfrm>
                  <a:off x="10855493" y="3372070"/>
                  <a:ext cx="126930" cy="110013"/>
                </a:xfrm>
                <a:custGeom>
                  <a:avLst/>
                  <a:gdLst>
                    <a:gd name="connsiteX0" fmla="*/ 112109 w 126930"/>
                    <a:gd name="connsiteY0" fmla="*/ 66454 h 110013"/>
                    <a:gd name="connsiteX1" fmla="*/ 60960 w 126930"/>
                    <a:gd name="connsiteY1" fmla="*/ 106840 h 110013"/>
                    <a:gd name="connsiteX2" fmla="*/ 9525 w 126930"/>
                    <a:gd name="connsiteY2" fmla="*/ 94743 h 110013"/>
                    <a:gd name="connsiteX3" fmla="*/ 0 w 126930"/>
                    <a:gd name="connsiteY3" fmla="*/ 77980 h 110013"/>
                    <a:gd name="connsiteX4" fmla="*/ 57721 w 126930"/>
                    <a:gd name="connsiteY4" fmla="*/ 11305 h 110013"/>
                    <a:gd name="connsiteX5" fmla="*/ 117062 w 126930"/>
                    <a:gd name="connsiteY5" fmla="*/ 3970 h 110013"/>
                    <a:gd name="connsiteX6" fmla="*/ 112109 w 126930"/>
                    <a:gd name="connsiteY6" fmla="*/ 66454 h 110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930" h="110013">
                      <a:moveTo>
                        <a:pt x="112109" y="66454"/>
                      </a:moveTo>
                      <a:cubicBezTo>
                        <a:pt x="99965" y="85180"/>
                        <a:pt x="81991" y="99373"/>
                        <a:pt x="60960" y="106840"/>
                      </a:cubicBezTo>
                      <a:cubicBezTo>
                        <a:pt x="41148" y="113222"/>
                        <a:pt x="21907" y="110364"/>
                        <a:pt x="9525" y="94743"/>
                      </a:cubicBezTo>
                      <a:cubicBezTo>
                        <a:pt x="5715" y="89543"/>
                        <a:pt x="2524" y="83913"/>
                        <a:pt x="0" y="77980"/>
                      </a:cubicBezTo>
                      <a:cubicBezTo>
                        <a:pt x="23622" y="60644"/>
                        <a:pt x="31432" y="23973"/>
                        <a:pt x="57721" y="11305"/>
                      </a:cubicBezTo>
                      <a:cubicBezTo>
                        <a:pt x="72295" y="4827"/>
                        <a:pt x="103346" y="-5841"/>
                        <a:pt x="117062" y="3970"/>
                      </a:cubicBezTo>
                      <a:cubicBezTo>
                        <a:pt x="135350" y="17972"/>
                        <a:pt x="124968" y="47404"/>
                        <a:pt x="112109" y="66454"/>
                      </a:cubicBezTo>
                      <a:close/>
                    </a:path>
                  </a:pathLst>
                </a:custGeom>
                <a:grpFill/>
                <a:ln w="9525" cap="flat">
                  <a:noFill/>
                  <a:prstDash val="solid"/>
                  <a:miter/>
                </a:ln>
              </p:spPr>
              <p:txBody>
                <a:bodyPr rtlCol="0" anchor="ctr"/>
                <a:lstStyle/>
                <a:p>
                  <a:endParaRPr lang="zh-CN" altLang="en-US"/>
                </a:p>
              </p:txBody>
            </p:sp>
            <p:sp>
              <p:nvSpPr>
                <p:cNvPr id="654" name="任意多边形: 形状 653">
                  <a:extLst>
                    <a:ext uri="{FF2B5EF4-FFF2-40B4-BE49-F238E27FC236}">
                      <a16:creationId xmlns:a16="http://schemas.microsoft.com/office/drawing/2014/main" id="{BCCCC466-7CF4-F7CF-7361-AF5D908A972A}"/>
                    </a:ext>
                  </a:extLst>
                </p:cNvPr>
                <p:cNvSpPr/>
                <p:nvPr/>
              </p:nvSpPr>
              <p:spPr>
                <a:xfrm>
                  <a:off x="10746849" y="3422638"/>
                  <a:ext cx="101119" cy="77867"/>
                </a:xfrm>
                <a:custGeom>
                  <a:avLst/>
                  <a:gdLst>
                    <a:gd name="connsiteX0" fmla="*/ 101119 w 101119"/>
                    <a:gd name="connsiteY0" fmla="*/ 73036 h 77867"/>
                    <a:gd name="connsiteX1" fmla="*/ 56256 w 101119"/>
                    <a:gd name="connsiteY1" fmla="*/ 76751 h 77867"/>
                    <a:gd name="connsiteX2" fmla="*/ 13489 w 101119"/>
                    <a:gd name="connsiteY2" fmla="*/ 52558 h 77867"/>
                    <a:gd name="connsiteX3" fmla="*/ 5583 w 101119"/>
                    <a:gd name="connsiteY3" fmla="*/ 9790 h 77867"/>
                    <a:gd name="connsiteX4" fmla="*/ 38254 w 101119"/>
                    <a:gd name="connsiteY4" fmla="*/ 932 h 77867"/>
                    <a:gd name="connsiteX5" fmla="*/ 70068 w 101119"/>
                    <a:gd name="connsiteY5" fmla="*/ 16458 h 77867"/>
                    <a:gd name="connsiteX6" fmla="*/ 94642 w 101119"/>
                    <a:gd name="connsiteY6" fmla="*/ 45033 h 77867"/>
                    <a:gd name="connsiteX7" fmla="*/ 101119 w 101119"/>
                    <a:gd name="connsiteY7" fmla="*/ 73036 h 77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119" h="77867">
                      <a:moveTo>
                        <a:pt x="101119" y="73036"/>
                      </a:moveTo>
                      <a:cubicBezTo>
                        <a:pt x="86660" y="77780"/>
                        <a:pt x="71296" y="79056"/>
                        <a:pt x="56256" y="76751"/>
                      </a:cubicBezTo>
                      <a:cubicBezTo>
                        <a:pt x="39854" y="73256"/>
                        <a:pt x="24929" y="64816"/>
                        <a:pt x="13489" y="52558"/>
                      </a:cubicBezTo>
                      <a:cubicBezTo>
                        <a:pt x="1488" y="40556"/>
                        <a:pt x="-5561" y="22363"/>
                        <a:pt x="5583" y="9790"/>
                      </a:cubicBezTo>
                      <a:cubicBezTo>
                        <a:pt x="14299" y="1542"/>
                        <a:pt x="26567" y="-1792"/>
                        <a:pt x="38254" y="932"/>
                      </a:cubicBezTo>
                      <a:cubicBezTo>
                        <a:pt x="49913" y="3599"/>
                        <a:pt x="60800" y="8905"/>
                        <a:pt x="70068" y="16458"/>
                      </a:cubicBezTo>
                      <a:cubicBezTo>
                        <a:pt x="80097" y="24230"/>
                        <a:pt x="88460" y="33946"/>
                        <a:pt x="94642" y="45033"/>
                      </a:cubicBezTo>
                      <a:cubicBezTo>
                        <a:pt x="98643" y="53844"/>
                        <a:pt x="100843" y="63369"/>
                        <a:pt x="101119" y="73036"/>
                      </a:cubicBezTo>
                      <a:close/>
                    </a:path>
                  </a:pathLst>
                </a:custGeom>
                <a:grpFill/>
                <a:ln w="9525" cap="flat">
                  <a:noFill/>
                  <a:prstDash val="solid"/>
                  <a:miter/>
                </a:ln>
              </p:spPr>
              <p:txBody>
                <a:bodyPr rtlCol="0" anchor="ctr"/>
                <a:lstStyle/>
                <a:p>
                  <a:endParaRPr lang="zh-CN" altLang="en-US"/>
                </a:p>
              </p:txBody>
            </p:sp>
            <p:sp>
              <p:nvSpPr>
                <p:cNvPr id="655" name="任意多边形: 形状 654">
                  <a:extLst>
                    <a:ext uri="{FF2B5EF4-FFF2-40B4-BE49-F238E27FC236}">
                      <a16:creationId xmlns:a16="http://schemas.microsoft.com/office/drawing/2014/main" id="{6D5B7221-D59A-DB21-4F55-2950A72E24B3}"/>
                    </a:ext>
                  </a:extLst>
                </p:cNvPr>
                <p:cNvSpPr/>
                <p:nvPr/>
              </p:nvSpPr>
              <p:spPr>
                <a:xfrm>
                  <a:off x="10843111" y="3358419"/>
                  <a:ext cx="10378" cy="197548"/>
                </a:xfrm>
                <a:custGeom>
                  <a:avLst/>
                  <a:gdLst>
                    <a:gd name="connsiteX0" fmla="*/ 4858 w 10378"/>
                    <a:gd name="connsiteY0" fmla="*/ 0 h 197548"/>
                    <a:gd name="connsiteX1" fmla="*/ 0 w 10378"/>
                    <a:gd name="connsiteY1" fmla="*/ 197548 h 197548"/>
                  </a:gdLst>
                  <a:ahLst/>
                  <a:cxnLst>
                    <a:cxn ang="0">
                      <a:pos x="connsiteX0" y="connsiteY0"/>
                    </a:cxn>
                    <a:cxn ang="0">
                      <a:pos x="connsiteX1" y="connsiteY1"/>
                    </a:cxn>
                  </a:cxnLst>
                  <a:rect l="l" t="t" r="r" b="b"/>
                  <a:pathLst>
                    <a:path w="10378" h="197548">
                      <a:moveTo>
                        <a:pt x="4858" y="0"/>
                      </a:moveTo>
                      <a:cubicBezTo>
                        <a:pt x="13592" y="65694"/>
                        <a:pt x="11954" y="132359"/>
                        <a:pt x="0" y="197548"/>
                      </a:cubicBezTo>
                    </a:path>
                  </a:pathLst>
                </a:custGeom>
                <a:grpFill/>
                <a:ln w="9525" cap="flat">
                  <a:solidFill>
                    <a:schemeClr val="accent1"/>
                  </a:solidFill>
                  <a:prstDash val="solid"/>
                  <a:miter/>
                </a:ln>
              </p:spPr>
              <p:txBody>
                <a:bodyPr rtlCol="0" anchor="ctr"/>
                <a:lstStyle/>
                <a:p>
                  <a:endParaRPr lang="zh-CN" altLang="en-US"/>
                </a:p>
              </p:txBody>
            </p:sp>
            <p:sp>
              <p:nvSpPr>
                <p:cNvPr id="656" name="任意多边形: 形状 655">
                  <a:extLst>
                    <a:ext uri="{FF2B5EF4-FFF2-40B4-BE49-F238E27FC236}">
                      <a16:creationId xmlns:a16="http://schemas.microsoft.com/office/drawing/2014/main" id="{AD02D1C0-2781-906B-8B94-86E5323417B9}"/>
                    </a:ext>
                  </a:extLst>
                </p:cNvPr>
                <p:cNvSpPr/>
                <p:nvPr/>
              </p:nvSpPr>
              <p:spPr>
                <a:xfrm>
                  <a:off x="10817965" y="3601915"/>
                  <a:ext cx="140532" cy="94312"/>
                </a:xfrm>
                <a:custGeom>
                  <a:avLst/>
                  <a:gdLst>
                    <a:gd name="connsiteX0" fmla="*/ 108109 w 140532"/>
                    <a:gd name="connsiteY0" fmla="*/ 74734 h 94312"/>
                    <a:gd name="connsiteX1" fmla="*/ 76771 w 140532"/>
                    <a:gd name="connsiteY1" fmla="*/ 90546 h 94312"/>
                    <a:gd name="connsiteX2" fmla="*/ 43720 w 140532"/>
                    <a:gd name="connsiteY2" fmla="*/ 93975 h 94312"/>
                    <a:gd name="connsiteX3" fmla="*/ 2096 w 140532"/>
                    <a:gd name="connsiteY3" fmla="*/ 61304 h 94312"/>
                    <a:gd name="connsiteX4" fmla="*/ 0 w 140532"/>
                    <a:gd name="connsiteY4" fmla="*/ 42254 h 94312"/>
                    <a:gd name="connsiteX5" fmla="*/ 39148 w 140532"/>
                    <a:gd name="connsiteY5" fmla="*/ 20251 h 94312"/>
                    <a:gd name="connsiteX6" fmla="*/ 78105 w 140532"/>
                    <a:gd name="connsiteY6" fmla="*/ 630 h 94312"/>
                    <a:gd name="connsiteX7" fmla="*/ 136588 w 140532"/>
                    <a:gd name="connsiteY7" fmla="*/ 13489 h 94312"/>
                    <a:gd name="connsiteX8" fmla="*/ 108109 w 140532"/>
                    <a:gd name="connsiteY8" fmla="*/ 74734 h 94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0532" h="94312">
                      <a:moveTo>
                        <a:pt x="108109" y="74734"/>
                      </a:moveTo>
                      <a:cubicBezTo>
                        <a:pt x="98622" y="81726"/>
                        <a:pt x="88030" y="87079"/>
                        <a:pt x="76771" y="90546"/>
                      </a:cubicBezTo>
                      <a:cubicBezTo>
                        <a:pt x="66075" y="93794"/>
                        <a:pt x="54855" y="94956"/>
                        <a:pt x="43720" y="93975"/>
                      </a:cubicBezTo>
                      <a:cubicBezTo>
                        <a:pt x="24165" y="93451"/>
                        <a:pt x="7248" y="80183"/>
                        <a:pt x="2096" y="61304"/>
                      </a:cubicBezTo>
                      <a:cubicBezTo>
                        <a:pt x="829" y="55027"/>
                        <a:pt x="124" y="48655"/>
                        <a:pt x="0" y="42254"/>
                      </a:cubicBezTo>
                      <a:cubicBezTo>
                        <a:pt x="14430" y="37701"/>
                        <a:pt x="27756" y="30214"/>
                        <a:pt x="39148" y="20251"/>
                      </a:cubicBezTo>
                      <a:cubicBezTo>
                        <a:pt x="50092" y="10279"/>
                        <a:pt x="63570" y="3487"/>
                        <a:pt x="78105" y="630"/>
                      </a:cubicBezTo>
                      <a:cubicBezTo>
                        <a:pt x="94012" y="-704"/>
                        <a:pt x="127159" y="-1275"/>
                        <a:pt x="136588" y="13489"/>
                      </a:cubicBezTo>
                      <a:cubicBezTo>
                        <a:pt x="149542" y="32824"/>
                        <a:pt x="128111" y="59304"/>
                        <a:pt x="108109" y="74734"/>
                      </a:cubicBezTo>
                      <a:close/>
                    </a:path>
                  </a:pathLst>
                </a:custGeom>
                <a:grpFill/>
                <a:ln w="9525" cap="flat">
                  <a:noFill/>
                  <a:prstDash val="solid"/>
                  <a:miter/>
                </a:ln>
              </p:spPr>
              <p:txBody>
                <a:bodyPr rtlCol="0" anchor="ctr"/>
                <a:lstStyle/>
                <a:p>
                  <a:endParaRPr lang="zh-CN" altLang="en-US"/>
                </a:p>
              </p:txBody>
            </p:sp>
            <p:sp>
              <p:nvSpPr>
                <p:cNvPr id="657" name="任意多边形: 形状 656">
                  <a:extLst>
                    <a:ext uri="{FF2B5EF4-FFF2-40B4-BE49-F238E27FC236}">
                      <a16:creationId xmlns:a16="http://schemas.microsoft.com/office/drawing/2014/main" id="{CA394185-C27F-9F33-24F5-40412C56547E}"/>
                    </a:ext>
                  </a:extLst>
                </p:cNvPr>
                <p:cNvSpPr/>
                <p:nvPr/>
              </p:nvSpPr>
              <p:spPr>
                <a:xfrm>
                  <a:off x="10718147" y="3586986"/>
                  <a:ext cx="80777" cy="94044"/>
                </a:xfrm>
                <a:custGeom>
                  <a:avLst/>
                  <a:gdLst>
                    <a:gd name="connsiteX0" fmla="*/ 74957 w 80777"/>
                    <a:gd name="connsiteY0" fmla="*/ 94045 h 94044"/>
                    <a:gd name="connsiteX1" fmla="*/ 4473 w 80777"/>
                    <a:gd name="connsiteY1" fmla="*/ 38609 h 94044"/>
                    <a:gd name="connsiteX2" fmla="*/ 11616 w 80777"/>
                    <a:gd name="connsiteY2" fmla="*/ 1747 h 94044"/>
                    <a:gd name="connsiteX3" fmla="*/ 44954 w 80777"/>
                    <a:gd name="connsiteY3" fmla="*/ 6415 h 94044"/>
                    <a:gd name="connsiteX4" fmla="*/ 69147 w 80777"/>
                    <a:gd name="connsiteY4" fmla="*/ 31561 h 94044"/>
                    <a:gd name="connsiteX5" fmla="*/ 80768 w 80777"/>
                    <a:gd name="connsiteY5" fmla="*/ 66422 h 94044"/>
                    <a:gd name="connsiteX6" fmla="*/ 74957 w 80777"/>
                    <a:gd name="connsiteY6" fmla="*/ 94045 h 94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0777" h="94044">
                      <a:moveTo>
                        <a:pt x="74957" y="94045"/>
                      </a:moveTo>
                      <a:cubicBezTo>
                        <a:pt x="43058" y="89939"/>
                        <a:pt x="15979" y="68642"/>
                        <a:pt x="4473" y="38609"/>
                      </a:cubicBezTo>
                      <a:cubicBezTo>
                        <a:pt x="-2290" y="23846"/>
                        <a:pt x="-2481" y="7748"/>
                        <a:pt x="11616" y="1747"/>
                      </a:cubicBezTo>
                      <a:cubicBezTo>
                        <a:pt x="22875" y="-1701"/>
                        <a:pt x="35076" y="5"/>
                        <a:pt x="44954" y="6415"/>
                      </a:cubicBezTo>
                      <a:cubicBezTo>
                        <a:pt x="54888" y="12778"/>
                        <a:pt x="63175" y="21388"/>
                        <a:pt x="69147" y="31561"/>
                      </a:cubicBezTo>
                      <a:cubicBezTo>
                        <a:pt x="75605" y="42153"/>
                        <a:pt x="79577" y="54078"/>
                        <a:pt x="80768" y="66422"/>
                      </a:cubicBezTo>
                      <a:cubicBezTo>
                        <a:pt x="80930" y="75947"/>
                        <a:pt x="78948" y="85396"/>
                        <a:pt x="74957" y="94045"/>
                      </a:cubicBezTo>
                      <a:close/>
                    </a:path>
                  </a:pathLst>
                </a:custGeom>
                <a:grpFill/>
                <a:ln w="9525" cap="flat">
                  <a:noFill/>
                  <a:prstDash val="solid"/>
                  <a:miter/>
                </a:ln>
              </p:spPr>
              <p:txBody>
                <a:bodyPr rtlCol="0" anchor="ctr"/>
                <a:lstStyle/>
                <a:p>
                  <a:endParaRPr lang="zh-CN" altLang="en-US"/>
                </a:p>
              </p:txBody>
            </p:sp>
            <p:sp>
              <p:nvSpPr>
                <p:cNvPr id="658" name="任意多边形: 形状 657">
                  <a:extLst>
                    <a:ext uri="{FF2B5EF4-FFF2-40B4-BE49-F238E27FC236}">
                      <a16:creationId xmlns:a16="http://schemas.microsoft.com/office/drawing/2014/main" id="{1B8BE604-BE9E-3835-4D97-B005CEB74823}"/>
                    </a:ext>
                  </a:extLst>
                </p:cNvPr>
                <p:cNvSpPr/>
                <p:nvPr/>
              </p:nvSpPr>
              <p:spPr>
                <a:xfrm>
                  <a:off x="10759862" y="3555968"/>
                  <a:ext cx="82867" cy="174879"/>
                </a:xfrm>
                <a:custGeom>
                  <a:avLst/>
                  <a:gdLst>
                    <a:gd name="connsiteX0" fmla="*/ 82868 w 82867"/>
                    <a:gd name="connsiteY0" fmla="*/ 0 h 174879"/>
                    <a:gd name="connsiteX1" fmla="*/ 53054 w 82867"/>
                    <a:gd name="connsiteY1" fmla="*/ 93441 h 174879"/>
                    <a:gd name="connsiteX2" fmla="*/ 0 w 82867"/>
                    <a:gd name="connsiteY2" fmla="*/ 174879 h 174879"/>
                  </a:gdLst>
                  <a:ahLst/>
                  <a:cxnLst>
                    <a:cxn ang="0">
                      <a:pos x="connsiteX0" y="connsiteY0"/>
                    </a:cxn>
                    <a:cxn ang="0">
                      <a:pos x="connsiteX1" y="connsiteY1"/>
                    </a:cxn>
                    <a:cxn ang="0">
                      <a:pos x="connsiteX2" y="connsiteY2"/>
                    </a:cxn>
                  </a:cxnLst>
                  <a:rect l="l" t="t" r="r" b="b"/>
                  <a:pathLst>
                    <a:path w="82867" h="174879">
                      <a:moveTo>
                        <a:pt x="82868" y="0"/>
                      </a:moveTo>
                      <a:cubicBezTo>
                        <a:pt x="76486" y="32176"/>
                        <a:pt x="66485" y="63522"/>
                        <a:pt x="53054" y="93441"/>
                      </a:cubicBezTo>
                      <a:cubicBezTo>
                        <a:pt x="39424" y="123025"/>
                        <a:pt x="21555" y="150457"/>
                        <a:pt x="0" y="174879"/>
                      </a:cubicBezTo>
                    </a:path>
                  </a:pathLst>
                </a:custGeom>
                <a:grpFill/>
                <a:ln w="9525" cap="flat">
                  <a:solidFill>
                    <a:schemeClr val="accent1"/>
                  </a:solidFill>
                  <a:prstDash val="solid"/>
                  <a:miter/>
                </a:ln>
              </p:spPr>
              <p:txBody>
                <a:bodyPr rtlCol="0" anchor="ctr"/>
                <a:lstStyle/>
                <a:p>
                  <a:endParaRPr lang="zh-CN" altLang="en-US" dirty="0"/>
                </a:p>
              </p:txBody>
            </p:sp>
            <p:sp>
              <p:nvSpPr>
                <p:cNvPr id="659" name="任意多边形: 形状 658">
                  <a:extLst>
                    <a:ext uri="{FF2B5EF4-FFF2-40B4-BE49-F238E27FC236}">
                      <a16:creationId xmlns:a16="http://schemas.microsoft.com/office/drawing/2014/main" id="{B8D2B2B0-79F8-B13E-A7FA-3BDE1D72A06F}"/>
                    </a:ext>
                  </a:extLst>
                </p:cNvPr>
                <p:cNvSpPr/>
                <p:nvPr/>
              </p:nvSpPr>
              <p:spPr>
                <a:xfrm>
                  <a:off x="10691123" y="3792316"/>
                  <a:ext cx="133632" cy="78643"/>
                </a:xfrm>
                <a:custGeom>
                  <a:avLst/>
                  <a:gdLst>
                    <a:gd name="connsiteX0" fmla="*/ 91980 w 133632"/>
                    <a:gd name="connsiteY0" fmla="*/ 77595 h 78643"/>
                    <a:gd name="connsiteX1" fmla="*/ 29782 w 133632"/>
                    <a:gd name="connsiteY1" fmla="*/ 68642 h 78643"/>
                    <a:gd name="connsiteX2" fmla="*/ 159 w 133632"/>
                    <a:gd name="connsiteY2" fmla="*/ 24922 h 78643"/>
                    <a:gd name="connsiteX3" fmla="*/ 4827 w 133632"/>
                    <a:gd name="connsiteY3" fmla="*/ 5872 h 78643"/>
                    <a:gd name="connsiteX4" fmla="*/ 90552 w 133632"/>
                    <a:gd name="connsiteY4" fmla="*/ 5396 h 78643"/>
                    <a:gd name="connsiteX5" fmla="*/ 116840 w 133632"/>
                    <a:gd name="connsiteY5" fmla="*/ 22541 h 78643"/>
                    <a:gd name="connsiteX6" fmla="*/ 133223 w 133632"/>
                    <a:gd name="connsiteY6" fmla="*/ 47306 h 78643"/>
                    <a:gd name="connsiteX7" fmla="*/ 91980 w 133632"/>
                    <a:gd name="connsiteY7" fmla="*/ 77595 h 78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3632" h="78643">
                      <a:moveTo>
                        <a:pt x="91980" y="77595"/>
                      </a:moveTo>
                      <a:cubicBezTo>
                        <a:pt x="70816" y="80481"/>
                        <a:pt x="49270" y="77376"/>
                        <a:pt x="29782" y="68642"/>
                      </a:cubicBezTo>
                      <a:cubicBezTo>
                        <a:pt x="10732" y="59784"/>
                        <a:pt x="-1555" y="44829"/>
                        <a:pt x="159" y="24922"/>
                      </a:cubicBezTo>
                      <a:cubicBezTo>
                        <a:pt x="826" y="18388"/>
                        <a:pt x="2398" y="11978"/>
                        <a:pt x="4827" y="5872"/>
                      </a:cubicBezTo>
                      <a:cubicBezTo>
                        <a:pt x="33402" y="9492"/>
                        <a:pt x="65501" y="-8606"/>
                        <a:pt x="90552" y="5396"/>
                      </a:cubicBezTo>
                      <a:cubicBezTo>
                        <a:pt x="99696" y="10501"/>
                        <a:pt x="108487" y="16226"/>
                        <a:pt x="116840" y="22541"/>
                      </a:cubicBezTo>
                      <a:cubicBezTo>
                        <a:pt x="125422" y="28237"/>
                        <a:pt x="131337" y="37171"/>
                        <a:pt x="133223" y="47306"/>
                      </a:cubicBezTo>
                      <a:cubicBezTo>
                        <a:pt x="137034" y="67689"/>
                        <a:pt x="113507" y="74833"/>
                        <a:pt x="91980" y="77595"/>
                      </a:cubicBezTo>
                      <a:close/>
                    </a:path>
                  </a:pathLst>
                </a:custGeom>
                <a:grpFill/>
                <a:ln w="9525" cap="flat">
                  <a:noFill/>
                  <a:prstDash val="solid"/>
                  <a:miter/>
                </a:ln>
              </p:spPr>
              <p:txBody>
                <a:bodyPr rtlCol="0" anchor="ctr"/>
                <a:lstStyle/>
                <a:p>
                  <a:endParaRPr lang="zh-CN" altLang="en-US"/>
                </a:p>
              </p:txBody>
            </p:sp>
            <p:sp>
              <p:nvSpPr>
                <p:cNvPr id="660" name="任意多边形: 形状 659">
                  <a:extLst>
                    <a:ext uri="{FF2B5EF4-FFF2-40B4-BE49-F238E27FC236}">
                      <a16:creationId xmlns:a16="http://schemas.microsoft.com/office/drawing/2014/main" id="{24293A9C-D039-D748-695A-AA7939990D53}"/>
                    </a:ext>
                  </a:extLst>
                </p:cNvPr>
                <p:cNvSpPr/>
                <p:nvPr/>
              </p:nvSpPr>
              <p:spPr>
                <a:xfrm>
                  <a:off x="10608986" y="3711101"/>
                  <a:ext cx="69196" cy="115948"/>
                </a:xfrm>
                <a:custGeom>
                  <a:avLst/>
                  <a:gdLst>
                    <a:gd name="connsiteX0" fmla="*/ 50768 w 69196"/>
                    <a:gd name="connsiteY0" fmla="*/ 115949 h 115948"/>
                    <a:gd name="connsiteX1" fmla="*/ 0 w 69196"/>
                    <a:gd name="connsiteY1" fmla="*/ 41463 h 115948"/>
                    <a:gd name="connsiteX2" fmla="*/ 29242 w 69196"/>
                    <a:gd name="connsiteY2" fmla="*/ 125 h 115948"/>
                    <a:gd name="connsiteX3" fmla="*/ 59246 w 69196"/>
                    <a:gd name="connsiteY3" fmla="*/ 16698 h 115948"/>
                    <a:gd name="connsiteX4" fmla="*/ 68771 w 69196"/>
                    <a:gd name="connsiteY4" fmla="*/ 51750 h 115948"/>
                    <a:gd name="connsiteX5" fmla="*/ 65437 w 69196"/>
                    <a:gd name="connsiteY5" fmla="*/ 90517 h 115948"/>
                    <a:gd name="connsiteX6" fmla="*/ 50768 w 69196"/>
                    <a:gd name="connsiteY6" fmla="*/ 115949 h 115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196" h="115948">
                      <a:moveTo>
                        <a:pt x="50768" y="115949"/>
                      </a:moveTo>
                      <a:cubicBezTo>
                        <a:pt x="22193" y="102233"/>
                        <a:pt x="0" y="83183"/>
                        <a:pt x="0" y="41463"/>
                      </a:cubicBezTo>
                      <a:cubicBezTo>
                        <a:pt x="0" y="23842"/>
                        <a:pt x="10382" y="2887"/>
                        <a:pt x="29242" y="125"/>
                      </a:cubicBezTo>
                      <a:cubicBezTo>
                        <a:pt x="41691" y="-1000"/>
                        <a:pt x="53569" y="5563"/>
                        <a:pt x="59246" y="16698"/>
                      </a:cubicBezTo>
                      <a:cubicBezTo>
                        <a:pt x="64837" y="27585"/>
                        <a:pt x="68075" y="39529"/>
                        <a:pt x="68771" y="51750"/>
                      </a:cubicBezTo>
                      <a:cubicBezTo>
                        <a:pt x="69904" y="64771"/>
                        <a:pt x="68771" y="77887"/>
                        <a:pt x="65437" y="90517"/>
                      </a:cubicBezTo>
                      <a:cubicBezTo>
                        <a:pt x="62160" y="99823"/>
                        <a:pt x="57188" y="108452"/>
                        <a:pt x="50768" y="115949"/>
                      </a:cubicBezTo>
                      <a:close/>
                    </a:path>
                  </a:pathLst>
                </a:custGeom>
                <a:grpFill/>
                <a:ln w="9525" cap="flat">
                  <a:noFill/>
                  <a:prstDash val="solid"/>
                  <a:miter/>
                </a:ln>
              </p:spPr>
              <p:txBody>
                <a:bodyPr rtlCol="0" anchor="ctr"/>
                <a:lstStyle/>
                <a:p>
                  <a:endParaRPr lang="zh-CN" altLang="en-US"/>
                </a:p>
              </p:txBody>
            </p:sp>
            <p:sp>
              <p:nvSpPr>
                <p:cNvPr id="661" name="任意多边形: 形状 660">
                  <a:extLst>
                    <a:ext uri="{FF2B5EF4-FFF2-40B4-BE49-F238E27FC236}">
                      <a16:creationId xmlns:a16="http://schemas.microsoft.com/office/drawing/2014/main" id="{52870405-FACA-A12C-9A7A-B880FF177570}"/>
                    </a:ext>
                  </a:extLst>
                </p:cNvPr>
                <p:cNvSpPr/>
                <p:nvPr/>
              </p:nvSpPr>
              <p:spPr>
                <a:xfrm>
                  <a:off x="10615559" y="3730847"/>
                  <a:ext cx="144303" cy="139445"/>
                </a:xfrm>
                <a:custGeom>
                  <a:avLst/>
                  <a:gdLst>
                    <a:gd name="connsiteX0" fmla="*/ 144304 w 144303"/>
                    <a:gd name="connsiteY0" fmla="*/ 0 h 139445"/>
                    <a:gd name="connsiteX1" fmla="*/ 127540 w 144303"/>
                    <a:gd name="connsiteY1" fmla="*/ 17621 h 139445"/>
                    <a:gd name="connsiteX2" fmla="*/ 109347 w 144303"/>
                    <a:gd name="connsiteY2" fmla="*/ 35338 h 139445"/>
                    <a:gd name="connsiteX3" fmla="*/ 73438 w 144303"/>
                    <a:gd name="connsiteY3" fmla="*/ 71247 h 139445"/>
                    <a:gd name="connsiteX4" fmla="*/ 37529 w 144303"/>
                    <a:gd name="connsiteY4" fmla="*/ 106204 h 139445"/>
                    <a:gd name="connsiteX5" fmla="*/ 19050 w 144303"/>
                    <a:gd name="connsiteY5" fmla="*/ 122872 h 139445"/>
                    <a:gd name="connsiteX6" fmla="*/ 0 w 144303"/>
                    <a:gd name="connsiteY6" fmla="*/ 139446 h 139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303" h="139445">
                      <a:moveTo>
                        <a:pt x="144304" y="0"/>
                      </a:moveTo>
                      <a:cubicBezTo>
                        <a:pt x="139255" y="6287"/>
                        <a:pt x="133064" y="11716"/>
                        <a:pt x="127540" y="17621"/>
                      </a:cubicBezTo>
                      <a:lnTo>
                        <a:pt x="109347" y="35338"/>
                      </a:lnTo>
                      <a:lnTo>
                        <a:pt x="73438" y="71247"/>
                      </a:lnTo>
                      <a:cubicBezTo>
                        <a:pt x="61531" y="83058"/>
                        <a:pt x="49721" y="94869"/>
                        <a:pt x="37529" y="106204"/>
                      </a:cubicBezTo>
                      <a:cubicBezTo>
                        <a:pt x="31432" y="111823"/>
                        <a:pt x="25337" y="117443"/>
                        <a:pt x="19050" y="122872"/>
                      </a:cubicBezTo>
                      <a:cubicBezTo>
                        <a:pt x="12763" y="128302"/>
                        <a:pt x="6382" y="133540"/>
                        <a:pt x="0" y="139446"/>
                      </a:cubicBezTo>
                    </a:path>
                  </a:pathLst>
                </a:custGeom>
                <a:grpFill/>
                <a:ln w="9525" cap="flat">
                  <a:solidFill>
                    <a:schemeClr val="accent1"/>
                  </a:solidFill>
                  <a:prstDash val="solid"/>
                  <a:miter/>
                </a:ln>
              </p:spPr>
              <p:txBody>
                <a:bodyPr rtlCol="0" anchor="ctr"/>
                <a:lstStyle/>
                <a:p>
                  <a:endParaRPr lang="zh-CN" altLang="en-US" dirty="0"/>
                </a:p>
              </p:txBody>
            </p:sp>
            <p:sp>
              <p:nvSpPr>
                <p:cNvPr id="662" name="任意多边形: 形状 661">
                  <a:extLst>
                    <a:ext uri="{FF2B5EF4-FFF2-40B4-BE49-F238E27FC236}">
                      <a16:creationId xmlns:a16="http://schemas.microsoft.com/office/drawing/2014/main" id="{3E45468E-557E-4DE8-5F63-6AC27A9143BF}"/>
                    </a:ext>
                  </a:extLst>
                </p:cNvPr>
                <p:cNvSpPr/>
                <p:nvPr/>
              </p:nvSpPr>
              <p:spPr>
                <a:xfrm>
                  <a:off x="10550542" y="3931326"/>
                  <a:ext cx="130946" cy="72501"/>
                </a:xfrm>
                <a:custGeom>
                  <a:avLst/>
                  <a:gdLst>
                    <a:gd name="connsiteX0" fmla="*/ 97402 w 130946"/>
                    <a:gd name="connsiteY0" fmla="*/ 71365 h 72501"/>
                    <a:gd name="connsiteX1" fmla="*/ 68827 w 130946"/>
                    <a:gd name="connsiteY1" fmla="*/ 72222 h 72501"/>
                    <a:gd name="connsiteX2" fmla="*/ 38251 w 130946"/>
                    <a:gd name="connsiteY2" fmla="*/ 67174 h 72501"/>
                    <a:gd name="connsiteX3" fmla="*/ 151 w 130946"/>
                    <a:gd name="connsiteY3" fmla="*/ 30884 h 72501"/>
                    <a:gd name="connsiteX4" fmla="*/ 1676 w 130946"/>
                    <a:gd name="connsiteY4" fmla="*/ 11357 h 72501"/>
                    <a:gd name="connsiteX5" fmla="*/ 86067 w 130946"/>
                    <a:gd name="connsiteY5" fmla="*/ 5071 h 72501"/>
                    <a:gd name="connsiteX6" fmla="*/ 129882 w 130946"/>
                    <a:gd name="connsiteY6" fmla="*/ 45743 h 72501"/>
                    <a:gd name="connsiteX7" fmla="*/ 129882 w 130946"/>
                    <a:gd name="connsiteY7" fmla="*/ 57077 h 72501"/>
                    <a:gd name="connsiteX8" fmla="*/ 122929 w 130946"/>
                    <a:gd name="connsiteY8" fmla="*/ 64411 h 72501"/>
                    <a:gd name="connsiteX9" fmla="*/ 97402 w 130946"/>
                    <a:gd name="connsiteY9" fmla="*/ 71365 h 72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0946" h="72501">
                      <a:moveTo>
                        <a:pt x="97402" y="71365"/>
                      </a:moveTo>
                      <a:cubicBezTo>
                        <a:pt x="87924" y="72498"/>
                        <a:pt x="78361" y="72784"/>
                        <a:pt x="68827" y="72222"/>
                      </a:cubicBezTo>
                      <a:cubicBezTo>
                        <a:pt x="58492" y="71593"/>
                        <a:pt x="48243" y="69907"/>
                        <a:pt x="38251" y="67174"/>
                      </a:cubicBezTo>
                      <a:cubicBezTo>
                        <a:pt x="19201" y="61840"/>
                        <a:pt x="2056" y="50791"/>
                        <a:pt x="151" y="30884"/>
                      </a:cubicBezTo>
                      <a:cubicBezTo>
                        <a:pt x="-287" y="24340"/>
                        <a:pt x="228" y="17758"/>
                        <a:pt x="1676" y="11357"/>
                      </a:cubicBezTo>
                      <a:cubicBezTo>
                        <a:pt x="31203" y="10405"/>
                        <a:pt x="60254" y="-8931"/>
                        <a:pt x="86067" y="5071"/>
                      </a:cubicBezTo>
                      <a:cubicBezTo>
                        <a:pt x="100069" y="12214"/>
                        <a:pt x="125881" y="31550"/>
                        <a:pt x="129882" y="45743"/>
                      </a:cubicBezTo>
                      <a:cubicBezTo>
                        <a:pt x="131301" y="49391"/>
                        <a:pt x="131301" y="53429"/>
                        <a:pt x="129882" y="57077"/>
                      </a:cubicBezTo>
                      <a:cubicBezTo>
                        <a:pt x="128501" y="60268"/>
                        <a:pt x="126034" y="62859"/>
                        <a:pt x="122929" y="64411"/>
                      </a:cubicBezTo>
                      <a:cubicBezTo>
                        <a:pt x="114842" y="68069"/>
                        <a:pt x="106222" y="70412"/>
                        <a:pt x="97402" y="71365"/>
                      </a:cubicBezTo>
                      <a:close/>
                    </a:path>
                  </a:pathLst>
                </a:custGeom>
                <a:grpFill/>
                <a:ln w="9525" cap="flat">
                  <a:noFill/>
                  <a:prstDash val="solid"/>
                  <a:miter/>
                </a:ln>
              </p:spPr>
              <p:txBody>
                <a:bodyPr rtlCol="0" anchor="ctr"/>
                <a:lstStyle/>
                <a:p>
                  <a:endParaRPr lang="zh-CN" altLang="en-US"/>
                </a:p>
              </p:txBody>
            </p:sp>
            <p:sp>
              <p:nvSpPr>
                <p:cNvPr id="663" name="任意多边形: 形状 662">
                  <a:extLst>
                    <a:ext uri="{FF2B5EF4-FFF2-40B4-BE49-F238E27FC236}">
                      <a16:creationId xmlns:a16="http://schemas.microsoft.com/office/drawing/2014/main" id="{D2876FBF-BABB-A46F-8DF2-DF6FEDE11F18}"/>
                    </a:ext>
                  </a:extLst>
                </p:cNvPr>
                <p:cNvSpPr/>
                <p:nvPr/>
              </p:nvSpPr>
              <p:spPr>
                <a:xfrm>
                  <a:off x="10455677" y="3859640"/>
                  <a:ext cx="76118" cy="119809"/>
                </a:xfrm>
                <a:custGeom>
                  <a:avLst/>
                  <a:gdLst>
                    <a:gd name="connsiteX0" fmla="*/ 66250 w 76118"/>
                    <a:gd name="connsiteY0" fmla="*/ 119809 h 119809"/>
                    <a:gd name="connsiteX1" fmla="*/ 23483 w 76118"/>
                    <a:gd name="connsiteY1" fmla="*/ 105236 h 119809"/>
                    <a:gd name="connsiteX2" fmla="*/ 242 w 76118"/>
                    <a:gd name="connsiteY2" fmla="*/ 57611 h 119809"/>
                    <a:gd name="connsiteX3" fmla="*/ 30341 w 76118"/>
                    <a:gd name="connsiteY3" fmla="*/ 1413 h 119809"/>
                    <a:gd name="connsiteX4" fmla="*/ 62631 w 76118"/>
                    <a:gd name="connsiteY4" fmla="*/ 13701 h 119809"/>
                    <a:gd name="connsiteX5" fmla="*/ 74251 w 76118"/>
                    <a:gd name="connsiteY5" fmla="*/ 49515 h 119809"/>
                    <a:gd name="connsiteX6" fmla="*/ 75395 w 76118"/>
                    <a:gd name="connsiteY6" fmla="*/ 90186 h 119809"/>
                    <a:gd name="connsiteX7" fmla="*/ 66250 w 76118"/>
                    <a:gd name="connsiteY7" fmla="*/ 119809 h 119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118" h="119809">
                      <a:moveTo>
                        <a:pt x="66250" y="119809"/>
                      </a:moveTo>
                      <a:cubicBezTo>
                        <a:pt x="51049" y="118390"/>
                        <a:pt x="36390" y="113399"/>
                        <a:pt x="23483" y="105236"/>
                      </a:cubicBezTo>
                      <a:cubicBezTo>
                        <a:pt x="11387" y="96473"/>
                        <a:pt x="2528" y="82471"/>
                        <a:pt x="242" y="57611"/>
                      </a:cubicBezTo>
                      <a:cubicBezTo>
                        <a:pt x="-1853" y="36942"/>
                        <a:pt x="9767" y="8367"/>
                        <a:pt x="30341" y="1413"/>
                      </a:cubicBezTo>
                      <a:cubicBezTo>
                        <a:pt x="42657" y="-2711"/>
                        <a:pt x="56173" y="2433"/>
                        <a:pt x="62631" y="13701"/>
                      </a:cubicBezTo>
                      <a:cubicBezTo>
                        <a:pt x="68851" y="24750"/>
                        <a:pt x="72804" y="36923"/>
                        <a:pt x="74251" y="49515"/>
                      </a:cubicBezTo>
                      <a:cubicBezTo>
                        <a:pt x="76271" y="62973"/>
                        <a:pt x="76652" y="76632"/>
                        <a:pt x="75395" y="90186"/>
                      </a:cubicBezTo>
                      <a:cubicBezTo>
                        <a:pt x="73699" y="100426"/>
                        <a:pt x="70623" y="110389"/>
                        <a:pt x="66250" y="119809"/>
                      </a:cubicBezTo>
                      <a:close/>
                    </a:path>
                  </a:pathLst>
                </a:custGeom>
                <a:grpFill/>
                <a:ln w="9525" cap="flat">
                  <a:noFill/>
                  <a:prstDash val="solid"/>
                  <a:miter/>
                </a:ln>
              </p:spPr>
              <p:txBody>
                <a:bodyPr rtlCol="0" anchor="ctr"/>
                <a:lstStyle/>
                <a:p>
                  <a:endParaRPr lang="zh-CN" altLang="en-US"/>
                </a:p>
              </p:txBody>
            </p:sp>
            <p:sp>
              <p:nvSpPr>
                <p:cNvPr id="664" name="任意多边形: 形状 663">
                  <a:extLst>
                    <a:ext uri="{FF2B5EF4-FFF2-40B4-BE49-F238E27FC236}">
                      <a16:creationId xmlns:a16="http://schemas.microsoft.com/office/drawing/2014/main" id="{1E7E65F8-BD9B-5D0F-0ACA-C20D7F4830D8}"/>
                    </a:ext>
                  </a:extLst>
                </p:cNvPr>
                <p:cNvSpPr/>
                <p:nvPr/>
              </p:nvSpPr>
              <p:spPr>
                <a:xfrm>
                  <a:off x="10495544" y="3870293"/>
                  <a:ext cx="119919" cy="168306"/>
                </a:xfrm>
                <a:custGeom>
                  <a:avLst/>
                  <a:gdLst>
                    <a:gd name="connsiteX0" fmla="*/ 119920 w 119919"/>
                    <a:gd name="connsiteY0" fmla="*/ 0 h 168306"/>
                    <a:gd name="connsiteX1" fmla="*/ 0 w 119919"/>
                    <a:gd name="connsiteY1" fmla="*/ 168307 h 168306"/>
                  </a:gdLst>
                  <a:ahLst/>
                  <a:cxnLst>
                    <a:cxn ang="0">
                      <a:pos x="connsiteX0" y="connsiteY0"/>
                    </a:cxn>
                    <a:cxn ang="0">
                      <a:pos x="connsiteX1" y="connsiteY1"/>
                    </a:cxn>
                  </a:cxnLst>
                  <a:rect l="l" t="t" r="r" b="b"/>
                  <a:pathLst>
                    <a:path w="119919" h="168306">
                      <a:moveTo>
                        <a:pt x="119920" y="0"/>
                      </a:moveTo>
                      <a:cubicBezTo>
                        <a:pt x="67875" y="46434"/>
                        <a:pt x="26899" y="103947"/>
                        <a:pt x="0" y="168307"/>
                      </a:cubicBezTo>
                    </a:path>
                  </a:pathLst>
                </a:custGeom>
                <a:grpFill/>
                <a:ln w="9525" cap="flat">
                  <a:solidFill>
                    <a:schemeClr val="accent1"/>
                  </a:solidFill>
                  <a:prstDash val="solid"/>
                  <a:miter/>
                </a:ln>
              </p:spPr>
              <p:txBody>
                <a:bodyPr rtlCol="0" anchor="ctr"/>
                <a:lstStyle/>
                <a:p>
                  <a:endParaRPr lang="zh-CN" altLang="en-US" dirty="0"/>
                </a:p>
              </p:txBody>
            </p:sp>
            <p:sp>
              <p:nvSpPr>
                <p:cNvPr id="665" name="任意多边形: 形状 664">
                  <a:extLst>
                    <a:ext uri="{FF2B5EF4-FFF2-40B4-BE49-F238E27FC236}">
                      <a16:creationId xmlns:a16="http://schemas.microsoft.com/office/drawing/2014/main" id="{BC28CEBC-3F11-A166-2E54-500C65053BA2}"/>
                    </a:ext>
                  </a:extLst>
                </p:cNvPr>
                <p:cNvSpPr/>
                <p:nvPr/>
              </p:nvSpPr>
              <p:spPr>
                <a:xfrm>
                  <a:off x="10469540" y="4088651"/>
                  <a:ext cx="135316" cy="77974"/>
                </a:xfrm>
                <a:custGeom>
                  <a:avLst/>
                  <a:gdLst>
                    <a:gd name="connsiteX0" fmla="*/ 111728 w 135316"/>
                    <a:gd name="connsiteY0" fmla="*/ 55580 h 77974"/>
                    <a:gd name="connsiteX1" fmla="*/ 56769 w 135316"/>
                    <a:gd name="connsiteY1" fmla="*/ 76821 h 77974"/>
                    <a:gd name="connsiteX2" fmla="*/ 6858 w 135316"/>
                    <a:gd name="connsiteY2" fmla="*/ 60152 h 77974"/>
                    <a:gd name="connsiteX3" fmla="*/ 0 w 135316"/>
                    <a:gd name="connsiteY3" fmla="*/ 41769 h 77974"/>
                    <a:gd name="connsiteX4" fmla="*/ 73628 w 135316"/>
                    <a:gd name="connsiteY4" fmla="*/ 50 h 77974"/>
                    <a:gd name="connsiteX5" fmla="*/ 130778 w 135316"/>
                    <a:gd name="connsiteY5" fmla="*/ 17957 h 77974"/>
                    <a:gd name="connsiteX6" fmla="*/ 111728 w 135316"/>
                    <a:gd name="connsiteY6" fmla="*/ 55580 h 77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5316" h="77974">
                      <a:moveTo>
                        <a:pt x="111728" y="55580"/>
                      </a:moveTo>
                      <a:cubicBezTo>
                        <a:pt x="94945" y="66134"/>
                        <a:pt x="76286" y="73344"/>
                        <a:pt x="56769" y="76821"/>
                      </a:cubicBezTo>
                      <a:cubicBezTo>
                        <a:pt x="36576" y="79964"/>
                        <a:pt x="17240" y="77393"/>
                        <a:pt x="6858" y="60152"/>
                      </a:cubicBezTo>
                      <a:cubicBezTo>
                        <a:pt x="3543" y="54456"/>
                        <a:pt x="1229" y="48246"/>
                        <a:pt x="0" y="41769"/>
                      </a:cubicBezTo>
                      <a:cubicBezTo>
                        <a:pt x="26003" y="28339"/>
                        <a:pt x="44482" y="-1379"/>
                        <a:pt x="73628" y="50"/>
                      </a:cubicBezTo>
                      <a:cubicBezTo>
                        <a:pt x="89345" y="50"/>
                        <a:pt x="121253" y="6622"/>
                        <a:pt x="130778" y="17957"/>
                      </a:cubicBezTo>
                      <a:cubicBezTo>
                        <a:pt x="143446" y="32625"/>
                        <a:pt x="127159" y="45198"/>
                        <a:pt x="111728" y="55580"/>
                      </a:cubicBezTo>
                      <a:close/>
                    </a:path>
                  </a:pathLst>
                </a:custGeom>
                <a:grpFill/>
                <a:ln w="9525" cap="flat">
                  <a:noFill/>
                  <a:prstDash val="solid"/>
                  <a:miter/>
                </a:ln>
              </p:spPr>
              <p:txBody>
                <a:bodyPr rtlCol="0" anchor="ctr"/>
                <a:lstStyle/>
                <a:p>
                  <a:endParaRPr lang="zh-CN" altLang="en-US"/>
                </a:p>
              </p:txBody>
            </p:sp>
            <p:sp>
              <p:nvSpPr>
                <p:cNvPr id="666" name="任意多边形: 形状 665">
                  <a:extLst>
                    <a:ext uri="{FF2B5EF4-FFF2-40B4-BE49-F238E27FC236}">
                      <a16:creationId xmlns:a16="http://schemas.microsoft.com/office/drawing/2014/main" id="{92945DF6-64E8-8BB1-CC59-15C3BF599854}"/>
                    </a:ext>
                  </a:extLst>
                </p:cNvPr>
                <p:cNvSpPr/>
                <p:nvPr/>
              </p:nvSpPr>
              <p:spPr>
                <a:xfrm>
                  <a:off x="10362765" y="4077432"/>
                  <a:ext cx="94678" cy="105425"/>
                </a:xfrm>
                <a:custGeom>
                  <a:avLst/>
                  <a:gdLst>
                    <a:gd name="connsiteX0" fmla="*/ 94679 w 94678"/>
                    <a:gd name="connsiteY0" fmla="*/ 99280 h 105425"/>
                    <a:gd name="connsiteX1" fmla="*/ 8287 w 94678"/>
                    <a:gd name="connsiteY1" fmla="*/ 71181 h 105425"/>
                    <a:gd name="connsiteX2" fmla="*/ 0 w 94678"/>
                    <a:gd name="connsiteY2" fmla="*/ 38225 h 105425"/>
                    <a:gd name="connsiteX3" fmla="*/ 11621 w 94678"/>
                    <a:gd name="connsiteY3" fmla="*/ 7459 h 105425"/>
                    <a:gd name="connsiteX4" fmla="*/ 46387 w 94678"/>
                    <a:gd name="connsiteY4" fmla="*/ 4983 h 105425"/>
                    <a:gd name="connsiteX5" fmla="*/ 71914 w 94678"/>
                    <a:gd name="connsiteY5" fmla="*/ 32319 h 105425"/>
                    <a:gd name="connsiteX6" fmla="*/ 90392 w 94678"/>
                    <a:gd name="connsiteY6" fmla="*/ 68705 h 105425"/>
                    <a:gd name="connsiteX7" fmla="*/ 93345 w 94678"/>
                    <a:gd name="connsiteY7" fmla="*/ 83945 h 105425"/>
                    <a:gd name="connsiteX8" fmla="*/ 94679 w 94678"/>
                    <a:gd name="connsiteY8" fmla="*/ 99280 h 105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4678" h="105425">
                      <a:moveTo>
                        <a:pt x="94679" y="99280"/>
                      </a:moveTo>
                      <a:cubicBezTo>
                        <a:pt x="64008" y="107948"/>
                        <a:pt x="34005" y="113758"/>
                        <a:pt x="8287" y="71181"/>
                      </a:cubicBezTo>
                      <a:cubicBezTo>
                        <a:pt x="2886" y="61037"/>
                        <a:pt x="38" y="49722"/>
                        <a:pt x="0" y="38225"/>
                      </a:cubicBezTo>
                      <a:cubicBezTo>
                        <a:pt x="-38" y="26890"/>
                        <a:pt x="4096" y="15936"/>
                        <a:pt x="11621" y="7459"/>
                      </a:cubicBezTo>
                      <a:cubicBezTo>
                        <a:pt x="21174" y="-1466"/>
                        <a:pt x="35662" y="-2494"/>
                        <a:pt x="46387" y="4983"/>
                      </a:cubicBezTo>
                      <a:cubicBezTo>
                        <a:pt x="56579" y="12355"/>
                        <a:pt x="65256" y="21642"/>
                        <a:pt x="71914" y="32319"/>
                      </a:cubicBezTo>
                      <a:cubicBezTo>
                        <a:pt x="79496" y="43673"/>
                        <a:pt x="85697" y="55884"/>
                        <a:pt x="90392" y="68705"/>
                      </a:cubicBezTo>
                      <a:cubicBezTo>
                        <a:pt x="92002" y="73639"/>
                        <a:pt x="93002" y="78763"/>
                        <a:pt x="93345" y="83945"/>
                      </a:cubicBezTo>
                      <a:cubicBezTo>
                        <a:pt x="94679" y="89088"/>
                        <a:pt x="94679" y="94518"/>
                        <a:pt x="94679" y="99280"/>
                      </a:cubicBezTo>
                      <a:close/>
                    </a:path>
                  </a:pathLst>
                </a:custGeom>
                <a:grpFill/>
                <a:ln w="9525" cap="flat">
                  <a:noFill/>
                  <a:prstDash val="solid"/>
                  <a:miter/>
                </a:ln>
              </p:spPr>
              <p:txBody>
                <a:bodyPr rtlCol="0" anchor="ctr"/>
                <a:lstStyle/>
                <a:p>
                  <a:endParaRPr lang="zh-CN" altLang="en-US"/>
                </a:p>
              </p:txBody>
            </p:sp>
            <p:sp>
              <p:nvSpPr>
                <p:cNvPr id="667" name="任意多边形: 形状 666">
                  <a:extLst>
                    <a:ext uri="{FF2B5EF4-FFF2-40B4-BE49-F238E27FC236}">
                      <a16:creationId xmlns:a16="http://schemas.microsoft.com/office/drawing/2014/main" id="{2A8403D6-C8D2-9024-601E-403F8B8DBB7B}"/>
                    </a:ext>
                  </a:extLst>
                </p:cNvPr>
                <p:cNvSpPr/>
                <p:nvPr/>
              </p:nvSpPr>
              <p:spPr>
                <a:xfrm>
                  <a:off x="10458388" y="4038600"/>
                  <a:ext cx="37155" cy="203073"/>
                </a:xfrm>
                <a:custGeom>
                  <a:avLst/>
                  <a:gdLst>
                    <a:gd name="connsiteX0" fmla="*/ 37155 w 37155"/>
                    <a:gd name="connsiteY0" fmla="*/ 0 h 203073"/>
                    <a:gd name="connsiteX1" fmla="*/ 484 w 37155"/>
                    <a:gd name="connsiteY1" fmla="*/ 203073 h 203073"/>
                  </a:gdLst>
                  <a:ahLst/>
                  <a:cxnLst>
                    <a:cxn ang="0">
                      <a:pos x="connsiteX0" y="connsiteY0"/>
                    </a:cxn>
                    <a:cxn ang="0">
                      <a:pos x="connsiteX1" y="connsiteY1"/>
                    </a:cxn>
                  </a:cxnLst>
                  <a:rect l="l" t="t" r="r" b="b"/>
                  <a:pathLst>
                    <a:path w="37155" h="203073">
                      <a:moveTo>
                        <a:pt x="37155" y="0"/>
                      </a:moveTo>
                      <a:cubicBezTo>
                        <a:pt x="9837" y="64075"/>
                        <a:pt x="-2697" y="133483"/>
                        <a:pt x="484" y="203073"/>
                      </a:cubicBezTo>
                    </a:path>
                  </a:pathLst>
                </a:custGeom>
                <a:grpFill/>
                <a:ln w="9525" cap="flat">
                  <a:solidFill>
                    <a:srgbClr val="9900EF"/>
                  </a:solidFill>
                  <a:prstDash val="solid"/>
                  <a:miter/>
                </a:ln>
              </p:spPr>
              <p:txBody>
                <a:bodyPr rtlCol="0" anchor="ctr"/>
                <a:lstStyle/>
                <a:p>
                  <a:endParaRPr lang="zh-CN" altLang="en-US"/>
                </a:p>
              </p:txBody>
            </p:sp>
            <p:sp>
              <p:nvSpPr>
                <p:cNvPr id="668" name="任意多边形: 形状 667">
                  <a:extLst>
                    <a:ext uri="{FF2B5EF4-FFF2-40B4-BE49-F238E27FC236}">
                      <a16:creationId xmlns:a16="http://schemas.microsoft.com/office/drawing/2014/main" id="{71BD689D-C45C-01CA-C87F-703B15B7810E}"/>
                    </a:ext>
                  </a:extLst>
                </p:cNvPr>
                <p:cNvSpPr/>
                <p:nvPr/>
              </p:nvSpPr>
              <p:spPr>
                <a:xfrm>
                  <a:off x="11156197" y="3654672"/>
                  <a:ext cx="138123" cy="106311"/>
                </a:xfrm>
                <a:custGeom>
                  <a:avLst/>
                  <a:gdLst>
                    <a:gd name="connsiteX0" fmla="*/ 110871 w 138123"/>
                    <a:gd name="connsiteY0" fmla="*/ 79127 h 106311"/>
                    <a:gd name="connsiteX1" fmla="*/ 81153 w 138123"/>
                    <a:gd name="connsiteY1" fmla="*/ 99130 h 106311"/>
                    <a:gd name="connsiteX2" fmla="*/ 48673 w 138123"/>
                    <a:gd name="connsiteY2" fmla="*/ 106178 h 106311"/>
                    <a:gd name="connsiteX3" fmla="*/ 4001 w 138123"/>
                    <a:gd name="connsiteY3" fmla="*/ 77603 h 106311"/>
                    <a:gd name="connsiteX4" fmla="*/ 0 w 138123"/>
                    <a:gd name="connsiteY4" fmla="*/ 58553 h 106311"/>
                    <a:gd name="connsiteX5" fmla="*/ 36291 w 138123"/>
                    <a:gd name="connsiteY5" fmla="*/ 31693 h 106311"/>
                    <a:gd name="connsiteX6" fmla="*/ 72200 w 138123"/>
                    <a:gd name="connsiteY6" fmla="*/ 5404 h 106311"/>
                    <a:gd name="connsiteX7" fmla="*/ 132017 w 138123"/>
                    <a:gd name="connsiteY7" fmla="*/ 8547 h 106311"/>
                    <a:gd name="connsiteX8" fmla="*/ 134493 w 138123"/>
                    <a:gd name="connsiteY8" fmla="*/ 44266 h 106311"/>
                    <a:gd name="connsiteX9" fmla="*/ 110871 w 138123"/>
                    <a:gd name="connsiteY9" fmla="*/ 79127 h 106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8123" h="106311">
                      <a:moveTo>
                        <a:pt x="110871" y="79127"/>
                      </a:moveTo>
                      <a:cubicBezTo>
                        <a:pt x="102318" y="87614"/>
                        <a:pt x="92231" y="94405"/>
                        <a:pt x="81153" y="99130"/>
                      </a:cubicBezTo>
                      <a:cubicBezTo>
                        <a:pt x="70933" y="103702"/>
                        <a:pt x="59874" y="106102"/>
                        <a:pt x="48673" y="106178"/>
                      </a:cubicBezTo>
                      <a:cubicBezTo>
                        <a:pt x="29070" y="107702"/>
                        <a:pt x="10839" y="96034"/>
                        <a:pt x="4001" y="77603"/>
                      </a:cubicBezTo>
                      <a:cubicBezTo>
                        <a:pt x="1924" y="71431"/>
                        <a:pt x="581" y="65040"/>
                        <a:pt x="0" y="58553"/>
                      </a:cubicBezTo>
                      <a:cubicBezTo>
                        <a:pt x="13878" y="52296"/>
                        <a:pt x="26251" y="43142"/>
                        <a:pt x="36291" y="31693"/>
                      </a:cubicBezTo>
                      <a:cubicBezTo>
                        <a:pt x="45911" y="20101"/>
                        <a:pt x="58246" y="11071"/>
                        <a:pt x="72200" y="5404"/>
                      </a:cubicBezTo>
                      <a:cubicBezTo>
                        <a:pt x="87725" y="1403"/>
                        <a:pt x="120301" y="-5836"/>
                        <a:pt x="132017" y="8547"/>
                      </a:cubicBezTo>
                      <a:cubicBezTo>
                        <a:pt x="139160" y="19158"/>
                        <a:pt x="140103" y="32769"/>
                        <a:pt x="134493" y="44266"/>
                      </a:cubicBezTo>
                      <a:cubicBezTo>
                        <a:pt x="129159" y="57420"/>
                        <a:pt x="121111" y="69297"/>
                        <a:pt x="110871" y="79127"/>
                      </a:cubicBezTo>
                      <a:close/>
                    </a:path>
                  </a:pathLst>
                </a:custGeom>
                <a:grpFill/>
                <a:ln w="9525" cap="flat">
                  <a:noFill/>
                  <a:prstDash val="solid"/>
                  <a:miter/>
                </a:ln>
              </p:spPr>
              <p:txBody>
                <a:bodyPr rtlCol="0" anchor="ctr"/>
                <a:lstStyle/>
                <a:p>
                  <a:endParaRPr lang="zh-CN" altLang="en-US"/>
                </a:p>
              </p:txBody>
            </p:sp>
            <p:sp>
              <p:nvSpPr>
                <p:cNvPr id="669" name="任意多边形: 形状 668">
                  <a:extLst>
                    <a:ext uri="{FF2B5EF4-FFF2-40B4-BE49-F238E27FC236}">
                      <a16:creationId xmlns:a16="http://schemas.microsoft.com/office/drawing/2014/main" id="{741898ED-489B-C062-BCA5-0F6124E2C140}"/>
                    </a:ext>
                  </a:extLst>
                </p:cNvPr>
                <p:cNvSpPr/>
                <p:nvPr/>
              </p:nvSpPr>
              <p:spPr>
                <a:xfrm>
                  <a:off x="11052387" y="3666652"/>
                  <a:ext cx="85779" cy="86768"/>
                </a:xfrm>
                <a:custGeom>
                  <a:avLst/>
                  <a:gdLst>
                    <a:gd name="connsiteX0" fmla="*/ 82189 w 85779"/>
                    <a:gd name="connsiteY0" fmla="*/ 86769 h 86768"/>
                    <a:gd name="connsiteX1" fmla="*/ 6466 w 85779"/>
                    <a:gd name="connsiteY1" fmla="*/ 38477 h 86768"/>
                    <a:gd name="connsiteX2" fmla="*/ 9323 w 85779"/>
                    <a:gd name="connsiteY2" fmla="*/ 2758 h 86768"/>
                    <a:gd name="connsiteX3" fmla="*/ 42756 w 85779"/>
                    <a:gd name="connsiteY3" fmla="*/ 3901 h 86768"/>
                    <a:gd name="connsiteX4" fmla="*/ 69807 w 85779"/>
                    <a:gd name="connsiteY4" fmla="*/ 25332 h 86768"/>
                    <a:gd name="connsiteX5" fmla="*/ 85428 w 85779"/>
                    <a:gd name="connsiteY5" fmla="*/ 58575 h 86768"/>
                    <a:gd name="connsiteX6" fmla="*/ 82189 w 85779"/>
                    <a:gd name="connsiteY6" fmla="*/ 86769 h 86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779" h="86768">
                      <a:moveTo>
                        <a:pt x="82189" y="86769"/>
                      </a:moveTo>
                      <a:cubicBezTo>
                        <a:pt x="49861" y="86235"/>
                        <a:pt x="20582" y="67566"/>
                        <a:pt x="6466" y="38477"/>
                      </a:cubicBezTo>
                      <a:cubicBezTo>
                        <a:pt x="-1059" y="24570"/>
                        <a:pt x="-4203" y="9140"/>
                        <a:pt x="9323" y="2758"/>
                      </a:cubicBezTo>
                      <a:cubicBezTo>
                        <a:pt x="20181" y="-1280"/>
                        <a:pt x="32193" y="-871"/>
                        <a:pt x="42756" y="3901"/>
                      </a:cubicBezTo>
                      <a:cubicBezTo>
                        <a:pt x="53433" y="8654"/>
                        <a:pt x="62730" y="16026"/>
                        <a:pt x="69807" y="25332"/>
                      </a:cubicBezTo>
                      <a:cubicBezTo>
                        <a:pt x="77617" y="34991"/>
                        <a:pt x="82980" y="46392"/>
                        <a:pt x="85428" y="58575"/>
                      </a:cubicBezTo>
                      <a:cubicBezTo>
                        <a:pt x="86418" y="68100"/>
                        <a:pt x="85313" y="77720"/>
                        <a:pt x="82189" y="86769"/>
                      </a:cubicBezTo>
                      <a:close/>
                    </a:path>
                  </a:pathLst>
                </a:custGeom>
                <a:grpFill/>
                <a:ln w="9525" cap="flat">
                  <a:noFill/>
                  <a:prstDash val="solid"/>
                  <a:miter/>
                </a:ln>
              </p:spPr>
              <p:txBody>
                <a:bodyPr rtlCol="0" anchor="ctr"/>
                <a:lstStyle/>
                <a:p>
                  <a:endParaRPr lang="zh-CN" altLang="en-US"/>
                </a:p>
              </p:txBody>
            </p:sp>
            <p:sp>
              <p:nvSpPr>
                <p:cNvPr id="670" name="任意多边形: 形状 669">
                  <a:extLst>
                    <a:ext uri="{FF2B5EF4-FFF2-40B4-BE49-F238E27FC236}">
                      <a16:creationId xmlns:a16="http://schemas.microsoft.com/office/drawing/2014/main" id="{48FE0915-D78D-051A-F475-C0264A0B4332}"/>
                    </a:ext>
                  </a:extLst>
                </p:cNvPr>
                <p:cNvSpPr/>
                <p:nvPr/>
              </p:nvSpPr>
              <p:spPr>
                <a:xfrm>
                  <a:off x="11106953" y="3623881"/>
                  <a:ext cx="60293" cy="183546"/>
                </a:xfrm>
                <a:custGeom>
                  <a:avLst/>
                  <a:gdLst>
                    <a:gd name="connsiteX0" fmla="*/ 60293 w 60293"/>
                    <a:gd name="connsiteY0" fmla="*/ 0 h 183546"/>
                    <a:gd name="connsiteX1" fmla="*/ 0 w 60293"/>
                    <a:gd name="connsiteY1" fmla="*/ 183547 h 183546"/>
                  </a:gdLst>
                  <a:ahLst/>
                  <a:cxnLst>
                    <a:cxn ang="0">
                      <a:pos x="connsiteX0" y="connsiteY0"/>
                    </a:cxn>
                    <a:cxn ang="0">
                      <a:pos x="connsiteX1" y="connsiteY1"/>
                    </a:cxn>
                  </a:cxnLst>
                  <a:rect l="l" t="t" r="r" b="b"/>
                  <a:pathLst>
                    <a:path w="60293" h="183546">
                      <a:moveTo>
                        <a:pt x="60293" y="0"/>
                      </a:moveTo>
                      <a:cubicBezTo>
                        <a:pt x="59102" y="65856"/>
                        <a:pt x="38090" y="129816"/>
                        <a:pt x="0" y="183547"/>
                      </a:cubicBezTo>
                    </a:path>
                  </a:pathLst>
                </a:custGeom>
                <a:grpFill/>
                <a:ln w="9525" cap="flat">
                  <a:solidFill>
                    <a:schemeClr val="accent1"/>
                  </a:solidFill>
                  <a:prstDash val="solid"/>
                  <a:miter/>
                </a:ln>
              </p:spPr>
              <p:txBody>
                <a:bodyPr rtlCol="0" anchor="ctr"/>
                <a:lstStyle/>
                <a:p>
                  <a:endParaRPr lang="zh-CN" altLang="en-US" dirty="0"/>
                </a:p>
              </p:txBody>
            </p:sp>
            <p:sp>
              <p:nvSpPr>
                <p:cNvPr id="671" name="任意多边形: 形状 670">
                  <a:extLst>
                    <a:ext uri="{FF2B5EF4-FFF2-40B4-BE49-F238E27FC236}">
                      <a16:creationId xmlns:a16="http://schemas.microsoft.com/office/drawing/2014/main" id="{39CB6BAF-96CE-A3F3-B91B-E0813BC80E92}"/>
                    </a:ext>
                  </a:extLst>
                </p:cNvPr>
                <p:cNvSpPr/>
                <p:nvPr/>
              </p:nvSpPr>
              <p:spPr>
                <a:xfrm>
                  <a:off x="11043796" y="3868612"/>
                  <a:ext cx="143277" cy="84721"/>
                </a:xfrm>
                <a:custGeom>
                  <a:avLst/>
                  <a:gdLst>
                    <a:gd name="connsiteX0" fmla="*/ 93161 w 143277"/>
                    <a:gd name="connsiteY0" fmla="*/ 81976 h 84721"/>
                    <a:gd name="connsiteX1" fmla="*/ 27438 w 143277"/>
                    <a:gd name="connsiteY1" fmla="*/ 74737 h 84721"/>
                    <a:gd name="connsiteX2" fmla="*/ 387 w 143277"/>
                    <a:gd name="connsiteY2" fmla="*/ 29208 h 84721"/>
                    <a:gd name="connsiteX3" fmla="*/ 5721 w 143277"/>
                    <a:gd name="connsiteY3" fmla="*/ 10158 h 84721"/>
                    <a:gd name="connsiteX4" fmla="*/ 94209 w 143277"/>
                    <a:gd name="connsiteY4" fmla="*/ 1966 h 84721"/>
                    <a:gd name="connsiteX5" fmla="*/ 142881 w 143277"/>
                    <a:gd name="connsiteY5" fmla="*/ 36733 h 84721"/>
                    <a:gd name="connsiteX6" fmla="*/ 93161 w 143277"/>
                    <a:gd name="connsiteY6" fmla="*/ 81976 h 84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3277" h="84721">
                      <a:moveTo>
                        <a:pt x="93161" y="81976"/>
                      </a:moveTo>
                      <a:cubicBezTo>
                        <a:pt x="71082" y="87348"/>
                        <a:pt x="47822" y="84786"/>
                        <a:pt x="27438" y="74737"/>
                      </a:cubicBezTo>
                      <a:cubicBezTo>
                        <a:pt x="9055" y="65212"/>
                        <a:pt x="-2280" y="49115"/>
                        <a:pt x="387" y="29208"/>
                      </a:cubicBezTo>
                      <a:cubicBezTo>
                        <a:pt x="1559" y="22702"/>
                        <a:pt x="3350" y="16330"/>
                        <a:pt x="5721" y="10158"/>
                      </a:cubicBezTo>
                      <a:cubicBezTo>
                        <a:pt x="34296" y="15016"/>
                        <a:pt x="66491" y="-6416"/>
                        <a:pt x="94209" y="1966"/>
                      </a:cubicBezTo>
                      <a:cubicBezTo>
                        <a:pt x="109353" y="7015"/>
                        <a:pt x="140119" y="19492"/>
                        <a:pt x="142881" y="36733"/>
                      </a:cubicBezTo>
                      <a:cubicBezTo>
                        <a:pt x="147072" y="60545"/>
                        <a:pt x="117164" y="76261"/>
                        <a:pt x="93161" y="81976"/>
                      </a:cubicBezTo>
                      <a:close/>
                    </a:path>
                  </a:pathLst>
                </a:custGeom>
                <a:grpFill/>
                <a:ln w="9525" cap="flat">
                  <a:noFill/>
                  <a:prstDash val="solid"/>
                  <a:miter/>
                </a:ln>
              </p:spPr>
              <p:txBody>
                <a:bodyPr rtlCol="0" anchor="ctr"/>
                <a:lstStyle/>
                <a:p>
                  <a:endParaRPr lang="zh-CN" altLang="en-US"/>
                </a:p>
              </p:txBody>
            </p:sp>
            <p:sp>
              <p:nvSpPr>
                <p:cNvPr id="672" name="任意多边形: 形状 671">
                  <a:extLst>
                    <a:ext uri="{FF2B5EF4-FFF2-40B4-BE49-F238E27FC236}">
                      <a16:creationId xmlns:a16="http://schemas.microsoft.com/office/drawing/2014/main" id="{3035AF84-A237-B314-F558-599BFE21EB55}"/>
                    </a:ext>
                  </a:extLst>
                </p:cNvPr>
                <p:cNvSpPr/>
                <p:nvPr/>
              </p:nvSpPr>
              <p:spPr>
                <a:xfrm>
                  <a:off x="10966260" y="3793807"/>
                  <a:ext cx="65525" cy="111442"/>
                </a:xfrm>
                <a:custGeom>
                  <a:avLst/>
                  <a:gdLst>
                    <a:gd name="connsiteX0" fmla="*/ 46015 w 65525"/>
                    <a:gd name="connsiteY0" fmla="*/ 111443 h 111442"/>
                    <a:gd name="connsiteX1" fmla="*/ 12201 w 65525"/>
                    <a:gd name="connsiteY1" fmla="*/ 81629 h 111442"/>
                    <a:gd name="connsiteX2" fmla="*/ 104 w 65525"/>
                    <a:gd name="connsiteY2" fmla="*/ 34004 h 111442"/>
                    <a:gd name="connsiteX3" fmla="*/ 6010 w 65525"/>
                    <a:gd name="connsiteY3" fmla="*/ 10763 h 111442"/>
                    <a:gd name="connsiteX4" fmla="*/ 23345 w 65525"/>
                    <a:gd name="connsiteY4" fmla="*/ 0 h 111442"/>
                    <a:gd name="connsiteX5" fmla="*/ 52492 w 65525"/>
                    <a:gd name="connsiteY5" fmla="*/ 17050 h 111442"/>
                    <a:gd name="connsiteX6" fmla="*/ 64684 w 65525"/>
                    <a:gd name="connsiteY6" fmla="*/ 49911 h 111442"/>
                    <a:gd name="connsiteX7" fmla="*/ 61827 w 65525"/>
                    <a:gd name="connsiteY7" fmla="*/ 87249 h 111442"/>
                    <a:gd name="connsiteX8" fmla="*/ 46015 w 65525"/>
                    <a:gd name="connsiteY8" fmla="*/ 111443 h 111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5525" h="111442">
                      <a:moveTo>
                        <a:pt x="46015" y="111443"/>
                      </a:moveTo>
                      <a:cubicBezTo>
                        <a:pt x="32566" y="104289"/>
                        <a:pt x="20983" y="94079"/>
                        <a:pt x="12201" y="81629"/>
                      </a:cubicBezTo>
                      <a:cubicBezTo>
                        <a:pt x="3486" y="67323"/>
                        <a:pt x="-734" y="50730"/>
                        <a:pt x="104" y="34004"/>
                      </a:cubicBezTo>
                      <a:cubicBezTo>
                        <a:pt x="0" y="25870"/>
                        <a:pt x="2038" y="17859"/>
                        <a:pt x="6010" y="10763"/>
                      </a:cubicBezTo>
                      <a:cubicBezTo>
                        <a:pt x="9420" y="4306"/>
                        <a:pt x="16049" y="191"/>
                        <a:pt x="23345" y="0"/>
                      </a:cubicBezTo>
                      <a:cubicBezTo>
                        <a:pt x="35185" y="829"/>
                        <a:pt x="45967" y="7134"/>
                        <a:pt x="52492" y="17050"/>
                      </a:cubicBezTo>
                      <a:cubicBezTo>
                        <a:pt x="59074" y="26899"/>
                        <a:pt x="63255" y="38157"/>
                        <a:pt x="64684" y="49911"/>
                      </a:cubicBezTo>
                      <a:cubicBezTo>
                        <a:pt x="66427" y="62417"/>
                        <a:pt x="65455" y="75152"/>
                        <a:pt x="61827" y="87249"/>
                      </a:cubicBezTo>
                      <a:cubicBezTo>
                        <a:pt x="58207" y="96279"/>
                        <a:pt x="52835" y="104508"/>
                        <a:pt x="46015" y="111443"/>
                      </a:cubicBezTo>
                      <a:close/>
                    </a:path>
                  </a:pathLst>
                </a:custGeom>
                <a:grpFill/>
                <a:ln w="9525" cap="flat">
                  <a:noFill/>
                  <a:prstDash val="solid"/>
                  <a:miter/>
                </a:ln>
              </p:spPr>
              <p:txBody>
                <a:bodyPr rtlCol="0" anchor="ctr"/>
                <a:lstStyle/>
                <a:p>
                  <a:endParaRPr lang="zh-CN" altLang="en-US"/>
                </a:p>
              </p:txBody>
            </p:sp>
            <p:sp>
              <p:nvSpPr>
                <p:cNvPr id="673" name="任意多边形: 形状 672">
                  <a:extLst>
                    <a:ext uri="{FF2B5EF4-FFF2-40B4-BE49-F238E27FC236}">
                      <a16:creationId xmlns:a16="http://schemas.microsoft.com/office/drawing/2014/main" id="{4B2B6720-152C-A5D4-6EA8-D37401D0868E}"/>
                    </a:ext>
                  </a:extLst>
                </p:cNvPr>
                <p:cNvSpPr/>
                <p:nvPr/>
              </p:nvSpPr>
              <p:spPr>
                <a:xfrm>
                  <a:off x="10964174" y="3807428"/>
                  <a:ext cx="142779" cy="136493"/>
                </a:xfrm>
                <a:custGeom>
                  <a:avLst/>
                  <a:gdLst>
                    <a:gd name="connsiteX0" fmla="*/ 142780 w 142779"/>
                    <a:gd name="connsiteY0" fmla="*/ 0 h 136493"/>
                    <a:gd name="connsiteX1" fmla="*/ 78486 w 142779"/>
                    <a:gd name="connsiteY1" fmla="*/ 75152 h 136493"/>
                    <a:gd name="connsiteX2" fmla="*/ 0 w 142779"/>
                    <a:gd name="connsiteY2" fmla="*/ 136493 h 136493"/>
                  </a:gdLst>
                  <a:ahLst/>
                  <a:cxnLst>
                    <a:cxn ang="0">
                      <a:pos x="connsiteX0" y="connsiteY0"/>
                    </a:cxn>
                    <a:cxn ang="0">
                      <a:pos x="connsiteX1" y="connsiteY1"/>
                    </a:cxn>
                    <a:cxn ang="0">
                      <a:pos x="connsiteX2" y="connsiteY2"/>
                    </a:cxn>
                  </a:cxnLst>
                  <a:rect l="l" t="t" r="r" b="b"/>
                  <a:pathLst>
                    <a:path w="142779" h="136493">
                      <a:moveTo>
                        <a:pt x="142780" y="0"/>
                      </a:moveTo>
                      <a:cubicBezTo>
                        <a:pt x="124158" y="27327"/>
                        <a:pt x="102603" y="52530"/>
                        <a:pt x="78486" y="75152"/>
                      </a:cubicBezTo>
                      <a:cubicBezTo>
                        <a:pt x="54073" y="97745"/>
                        <a:pt x="27822" y="118272"/>
                        <a:pt x="0" y="136493"/>
                      </a:cubicBezTo>
                    </a:path>
                  </a:pathLst>
                </a:custGeom>
                <a:grpFill/>
                <a:ln w="9525" cap="flat">
                  <a:solidFill>
                    <a:schemeClr val="accent1"/>
                  </a:solidFill>
                  <a:prstDash val="solid"/>
                  <a:miter/>
                </a:ln>
              </p:spPr>
              <p:txBody>
                <a:bodyPr rtlCol="0" anchor="ctr"/>
                <a:lstStyle/>
                <a:p>
                  <a:endParaRPr lang="zh-CN" altLang="en-US"/>
                </a:p>
              </p:txBody>
            </p:sp>
            <p:sp>
              <p:nvSpPr>
                <p:cNvPr id="674" name="任意多边形: 形状 673">
                  <a:extLst>
                    <a:ext uri="{FF2B5EF4-FFF2-40B4-BE49-F238E27FC236}">
                      <a16:creationId xmlns:a16="http://schemas.microsoft.com/office/drawing/2014/main" id="{0673B662-CDEB-8F4D-56C6-208DA12A9F60}"/>
                    </a:ext>
                  </a:extLst>
                </p:cNvPr>
                <p:cNvSpPr/>
                <p:nvPr/>
              </p:nvSpPr>
              <p:spPr>
                <a:xfrm>
                  <a:off x="10870616" y="3992308"/>
                  <a:ext cx="132453" cy="95610"/>
                </a:xfrm>
                <a:custGeom>
                  <a:avLst/>
                  <a:gdLst>
                    <a:gd name="connsiteX0" fmla="*/ 75174 w 132453"/>
                    <a:gd name="connsiteY0" fmla="*/ 94774 h 95610"/>
                    <a:gd name="connsiteX1" fmla="*/ 16976 w 132453"/>
                    <a:gd name="connsiteY1" fmla="*/ 67437 h 95610"/>
                    <a:gd name="connsiteX2" fmla="*/ 3546 w 132453"/>
                    <a:gd name="connsiteY2" fmla="*/ 16383 h 95610"/>
                    <a:gd name="connsiteX3" fmla="*/ 14119 w 132453"/>
                    <a:gd name="connsiteY3" fmla="*/ 0 h 95610"/>
                    <a:gd name="connsiteX4" fmla="*/ 99367 w 132453"/>
                    <a:gd name="connsiteY4" fmla="*/ 21907 h 95610"/>
                    <a:gd name="connsiteX5" fmla="*/ 132229 w 132453"/>
                    <a:gd name="connsiteY5" fmla="*/ 71818 h 95610"/>
                    <a:gd name="connsiteX6" fmla="*/ 75174 w 132453"/>
                    <a:gd name="connsiteY6" fmla="*/ 94774 h 95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453" h="95610">
                      <a:moveTo>
                        <a:pt x="75174" y="94774"/>
                      </a:moveTo>
                      <a:cubicBezTo>
                        <a:pt x="53352" y="92116"/>
                        <a:pt x="32959" y="82534"/>
                        <a:pt x="16976" y="67437"/>
                      </a:cubicBezTo>
                      <a:cubicBezTo>
                        <a:pt x="2212" y="52864"/>
                        <a:pt x="-4741" y="34576"/>
                        <a:pt x="3546" y="16383"/>
                      </a:cubicBezTo>
                      <a:cubicBezTo>
                        <a:pt x="6365" y="10496"/>
                        <a:pt x="9918" y="4991"/>
                        <a:pt x="14119" y="0"/>
                      </a:cubicBezTo>
                      <a:cubicBezTo>
                        <a:pt x="40408" y="13049"/>
                        <a:pt x="76698" y="3619"/>
                        <a:pt x="99367" y="21907"/>
                      </a:cubicBezTo>
                      <a:cubicBezTo>
                        <a:pt x="111655" y="32004"/>
                        <a:pt x="134991" y="55054"/>
                        <a:pt x="132229" y="71818"/>
                      </a:cubicBezTo>
                      <a:cubicBezTo>
                        <a:pt x="128419" y="93916"/>
                        <a:pt x="98224" y="97631"/>
                        <a:pt x="75174" y="94774"/>
                      </a:cubicBezTo>
                      <a:close/>
                    </a:path>
                  </a:pathLst>
                </a:custGeom>
                <a:grpFill/>
                <a:ln w="9525" cap="flat">
                  <a:noFill/>
                  <a:prstDash val="solid"/>
                  <a:miter/>
                </a:ln>
              </p:spPr>
              <p:txBody>
                <a:bodyPr rtlCol="0" anchor="ctr"/>
                <a:lstStyle/>
                <a:p>
                  <a:endParaRPr lang="zh-CN" altLang="en-US"/>
                </a:p>
              </p:txBody>
            </p:sp>
            <p:sp>
              <p:nvSpPr>
                <p:cNvPr id="675" name="任意多边形: 形状 674">
                  <a:extLst>
                    <a:ext uri="{FF2B5EF4-FFF2-40B4-BE49-F238E27FC236}">
                      <a16:creationId xmlns:a16="http://schemas.microsoft.com/office/drawing/2014/main" id="{F1A3301B-84A4-36C1-4CB2-01FAD05D8D22}"/>
                    </a:ext>
                  </a:extLst>
                </p:cNvPr>
                <p:cNvSpPr/>
                <p:nvPr/>
              </p:nvSpPr>
              <p:spPr>
                <a:xfrm>
                  <a:off x="10812463" y="3891632"/>
                  <a:ext cx="67552" cy="115821"/>
                </a:xfrm>
                <a:custGeom>
                  <a:avLst/>
                  <a:gdLst>
                    <a:gd name="connsiteX0" fmla="*/ 28648 w 67552"/>
                    <a:gd name="connsiteY0" fmla="*/ 115821 h 115821"/>
                    <a:gd name="connsiteX1" fmla="*/ 5502 w 67552"/>
                    <a:gd name="connsiteY1" fmla="*/ 28667 h 115821"/>
                    <a:gd name="connsiteX2" fmla="*/ 42650 w 67552"/>
                    <a:gd name="connsiteY2" fmla="*/ 664 h 115821"/>
                    <a:gd name="connsiteX3" fmla="*/ 65510 w 67552"/>
                    <a:gd name="connsiteY3" fmla="*/ 25715 h 115821"/>
                    <a:gd name="connsiteX4" fmla="*/ 65510 w 67552"/>
                    <a:gd name="connsiteY4" fmla="*/ 61338 h 115821"/>
                    <a:gd name="connsiteX5" fmla="*/ 50841 w 67552"/>
                    <a:gd name="connsiteY5" fmla="*/ 96676 h 115821"/>
                    <a:gd name="connsiteX6" fmla="*/ 28648 w 67552"/>
                    <a:gd name="connsiteY6" fmla="*/ 115821 h 115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7552" h="115821">
                      <a:moveTo>
                        <a:pt x="28648" y="115821"/>
                      </a:moveTo>
                      <a:cubicBezTo>
                        <a:pt x="5788" y="93438"/>
                        <a:pt x="-8404" y="68196"/>
                        <a:pt x="5502" y="28667"/>
                      </a:cubicBezTo>
                      <a:cubicBezTo>
                        <a:pt x="11503" y="12094"/>
                        <a:pt x="25981" y="-3432"/>
                        <a:pt x="42650" y="664"/>
                      </a:cubicBezTo>
                      <a:cubicBezTo>
                        <a:pt x="54108" y="4464"/>
                        <a:pt x="62776" y="13951"/>
                        <a:pt x="65510" y="25715"/>
                      </a:cubicBezTo>
                      <a:cubicBezTo>
                        <a:pt x="68234" y="37430"/>
                        <a:pt x="68234" y="49622"/>
                        <a:pt x="65510" y="61338"/>
                      </a:cubicBezTo>
                      <a:cubicBezTo>
                        <a:pt x="62938" y="73949"/>
                        <a:pt x="57956" y="85951"/>
                        <a:pt x="50841" y="96676"/>
                      </a:cubicBezTo>
                      <a:cubicBezTo>
                        <a:pt x="44659" y="104344"/>
                        <a:pt x="37135" y="110830"/>
                        <a:pt x="28648" y="115821"/>
                      </a:cubicBezTo>
                      <a:close/>
                    </a:path>
                  </a:pathLst>
                </a:custGeom>
                <a:grpFill/>
                <a:ln w="9525" cap="flat">
                  <a:noFill/>
                  <a:prstDash val="solid"/>
                  <a:miter/>
                </a:ln>
              </p:spPr>
              <p:txBody>
                <a:bodyPr rtlCol="0" anchor="ctr"/>
                <a:lstStyle/>
                <a:p>
                  <a:endParaRPr lang="zh-CN" altLang="en-US"/>
                </a:p>
              </p:txBody>
            </p:sp>
            <p:sp>
              <p:nvSpPr>
                <p:cNvPr id="676" name="任意多边形: 形状 675">
                  <a:extLst>
                    <a:ext uri="{FF2B5EF4-FFF2-40B4-BE49-F238E27FC236}">
                      <a16:creationId xmlns:a16="http://schemas.microsoft.com/office/drawing/2014/main" id="{11EF7A94-4A6A-1035-4647-59A08BB8EBDE}"/>
                    </a:ext>
                  </a:extLst>
                </p:cNvPr>
                <p:cNvSpPr/>
                <p:nvPr/>
              </p:nvSpPr>
              <p:spPr>
                <a:xfrm>
                  <a:off x="10784722" y="3943921"/>
                  <a:ext cx="179451" cy="90201"/>
                </a:xfrm>
                <a:custGeom>
                  <a:avLst/>
                  <a:gdLst>
                    <a:gd name="connsiteX0" fmla="*/ 179451 w 179451"/>
                    <a:gd name="connsiteY0" fmla="*/ 0 h 90201"/>
                    <a:gd name="connsiteX1" fmla="*/ 0 w 179451"/>
                    <a:gd name="connsiteY1" fmla="*/ 90202 h 90201"/>
                  </a:gdLst>
                  <a:ahLst/>
                  <a:cxnLst>
                    <a:cxn ang="0">
                      <a:pos x="connsiteX0" y="connsiteY0"/>
                    </a:cxn>
                    <a:cxn ang="0">
                      <a:pos x="connsiteX1" y="connsiteY1"/>
                    </a:cxn>
                  </a:cxnLst>
                  <a:rect l="l" t="t" r="r" b="b"/>
                  <a:pathLst>
                    <a:path w="179451" h="90201">
                      <a:moveTo>
                        <a:pt x="179451" y="0"/>
                      </a:moveTo>
                      <a:cubicBezTo>
                        <a:pt x="122863" y="36100"/>
                        <a:pt x="62732" y="66323"/>
                        <a:pt x="0" y="90202"/>
                      </a:cubicBezTo>
                    </a:path>
                  </a:pathLst>
                </a:custGeom>
                <a:grpFill/>
                <a:ln w="9525" cap="flat">
                  <a:solidFill>
                    <a:schemeClr val="accent1"/>
                  </a:solidFill>
                  <a:prstDash val="solid"/>
                  <a:miter/>
                </a:ln>
              </p:spPr>
              <p:txBody>
                <a:bodyPr rtlCol="0" anchor="ctr"/>
                <a:lstStyle/>
                <a:p>
                  <a:endParaRPr lang="zh-CN" altLang="en-US"/>
                </a:p>
              </p:txBody>
            </p:sp>
            <p:sp>
              <p:nvSpPr>
                <p:cNvPr id="677" name="任意多边形: 形状 676">
                  <a:extLst>
                    <a:ext uri="{FF2B5EF4-FFF2-40B4-BE49-F238E27FC236}">
                      <a16:creationId xmlns:a16="http://schemas.microsoft.com/office/drawing/2014/main" id="{2E561385-C5B4-8E56-4CD6-5CCFF45740A6}"/>
                    </a:ext>
                  </a:extLst>
                </p:cNvPr>
                <p:cNvSpPr/>
                <p:nvPr/>
              </p:nvSpPr>
              <p:spPr>
                <a:xfrm>
                  <a:off x="10681036" y="4069937"/>
                  <a:ext cx="120599" cy="105405"/>
                </a:xfrm>
                <a:custGeom>
                  <a:avLst/>
                  <a:gdLst>
                    <a:gd name="connsiteX0" fmla="*/ 66634 w 120599"/>
                    <a:gd name="connsiteY0" fmla="*/ 100870 h 105405"/>
                    <a:gd name="connsiteX1" fmla="*/ 15104 w 120599"/>
                    <a:gd name="connsiteY1" fmla="*/ 67056 h 105405"/>
                    <a:gd name="connsiteX2" fmla="*/ 4436 w 120599"/>
                    <a:gd name="connsiteY2" fmla="*/ 15430 h 105405"/>
                    <a:gd name="connsiteX3" fmla="*/ 16438 w 120599"/>
                    <a:gd name="connsiteY3" fmla="*/ 0 h 105405"/>
                    <a:gd name="connsiteX4" fmla="*/ 96542 w 120599"/>
                    <a:gd name="connsiteY4" fmla="*/ 34099 h 105405"/>
                    <a:gd name="connsiteX5" fmla="*/ 119784 w 120599"/>
                    <a:gd name="connsiteY5" fmla="*/ 89154 h 105405"/>
                    <a:gd name="connsiteX6" fmla="*/ 66634 w 120599"/>
                    <a:gd name="connsiteY6" fmla="*/ 100870 h 105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0599" h="105405">
                      <a:moveTo>
                        <a:pt x="66634" y="100870"/>
                      </a:moveTo>
                      <a:cubicBezTo>
                        <a:pt x="46746" y="94412"/>
                        <a:pt x="28944" y="82734"/>
                        <a:pt x="15104" y="67056"/>
                      </a:cubicBezTo>
                      <a:cubicBezTo>
                        <a:pt x="1769" y="51625"/>
                        <a:pt x="-5089" y="33242"/>
                        <a:pt x="4436" y="15430"/>
                      </a:cubicBezTo>
                      <a:cubicBezTo>
                        <a:pt x="7722" y="9763"/>
                        <a:pt x="11761" y="4572"/>
                        <a:pt x="16438" y="0"/>
                      </a:cubicBezTo>
                      <a:cubicBezTo>
                        <a:pt x="41583" y="15145"/>
                        <a:pt x="77779" y="11811"/>
                        <a:pt x="96542" y="34099"/>
                      </a:cubicBezTo>
                      <a:cubicBezTo>
                        <a:pt x="106639" y="46291"/>
                        <a:pt x="124641" y="73533"/>
                        <a:pt x="119784" y="89154"/>
                      </a:cubicBezTo>
                      <a:cubicBezTo>
                        <a:pt x="113307" y="109918"/>
                        <a:pt x="86732" y="107061"/>
                        <a:pt x="66634" y="100870"/>
                      </a:cubicBezTo>
                      <a:close/>
                    </a:path>
                  </a:pathLst>
                </a:custGeom>
                <a:grpFill/>
                <a:ln w="9525" cap="flat">
                  <a:noFill/>
                  <a:prstDash val="solid"/>
                  <a:miter/>
                </a:ln>
              </p:spPr>
              <p:txBody>
                <a:bodyPr rtlCol="0" anchor="ctr"/>
                <a:lstStyle/>
                <a:p>
                  <a:endParaRPr lang="zh-CN" altLang="en-US"/>
                </a:p>
              </p:txBody>
            </p:sp>
            <p:sp>
              <p:nvSpPr>
                <p:cNvPr id="678" name="任意多边形: 形状 677">
                  <a:extLst>
                    <a:ext uri="{FF2B5EF4-FFF2-40B4-BE49-F238E27FC236}">
                      <a16:creationId xmlns:a16="http://schemas.microsoft.com/office/drawing/2014/main" id="{8E34C696-4A3D-58C0-1641-B82BCA03184F}"/>
                    </a:ext>
                  </a:extLst>
                </p:cNvPr>
                <p:cNvSpPr/>
                <p:nvPr/>
              </p:nvSpPr>
              <p:spPr>
                <a:xfrm>
                  <a:off x="10623678" y="3965509"/>
                  <a:ext cx="77436" cy="117476"/>
                </a:xfrm>
                <a:custGeom>
                  <a:avLst/>
                  <a:gdLst>
                    <a:gd name="connsiteX0" fmla="*/ 28361 w 77436"/>
                    <a:gd name="connsiteY0" fmla="*/ 117477 h 117476"/>
                    <a:gd name="connsiteX1" fmla="*/ 9311 w 77436"/>
                    <a:gd name="connsiteY1" fmla="*/ 28989 h 117476"/>
                    <a:gd name="connsiteX2" fmla="*/ 56936 w 77436"/>
                    <a:gd name="connsiteY2" fmla="*/ 1081 h 117476"/>
                    <a:gd name="connsiteX3" fmla="*/ 77320 w 77436"/>
                    <a:gd name="connsiteY3" fmla="*/ 28513 h 117476"/>
                    <a:gd name="connsiteX4" fmla="*/ 71319 w 77436"/>
                    <a:gd name="connsiteY4" fmla="*/ 64327 h 117476"/>
                    <a:gd name="connsiteX5" fmla="*/ 51793 w 77436"/>
                    <a:gd name="connsiteY5" fmla="*/ 98808 h 117476"/>
                    <a:gd name="connsiteX6" fmla="*/ 28361 w 77436"/>
                    <a:gd name="connsiteY6" fmla="*/ 117477 h 117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436" h="117476">
                      <a:moveTo>
                        <a:pt x="28361" y="117477"/>
                      </a:moveTo>
                      <a:cubicBezTo>
                        <a:pt x="5882" y="94902"/>
                        <a:pt x="-11453" y="70423"/>
                        <a:pt x="9311" y="28989"/>
                      </a:cubicBezTo>
                      <a:cubicBezTo>
                        <a:pt x="18265" y="11559"/>
                        <a:pt x="38934" y="-4348"/>
                        <a:pt x="56936" y="1081"/>
                      </a:cubicBezTo>
                      <a:cubicBezTo>
                        <a:pt x="68633" y="5282"/>
                        <a:pt x="76672" y="16102"/>
                        <a:pt x="77320" y="28513"/>
                      </a:cubicBezTo>
                      <a:cubicBezTo>
                        <a:pt x="77967" y="40743"/>
                        <a:pt x="75920" y="52973"/>
                        <a:pt x="71319" y="64327"/>
                      </a:cubicBezTo>
                      <a:cubicBezTo>
                        <a:pt x="66709" y="76795"/>
                        <a:pt x="60118" y="88444"/>
                        <a:pt x="51793" y="98808"/>
                      </a:cubicBezTo>
                      <a:cubicBezTo>
                        <a:pt x="44944" y="106151"/>
                        <a:pt x="37048" y="112438"/>
                        <a:pt x="28361" y="117477"/>
                      </a:cubicBezTo>
                      <a:close/>
                    </a:path>
                  </a:pathLst>
                </a:custGeom>
                <a:grpFill/>
                <a:ln w="9525" cap="flat">
                  <a:noFill/>
                  <a:prstDash val="solid"/>
                  <a:miter/>
                </a:ln>
              </p:spPr>
              <p:txBody>
                <a:bodyPr rtlCol="0" anchor="ctr"/>
                <a:lstStyle/>
                <a:p>
                  <a:endParaRPr lang="zh-CN" altLang="en-US"/>
                </a:p>
              </p:txBody>
            </p:sp>
            <p:sp>
              <p:nvSpPr>
                <p:cNvPr id="679" name="任意多边形: 形状 678">
                  <a:extLst>
                    <a:ext uri="{FF2B5EF4-FFF2-40B4-BE49-F238E27FC236}">
                      <a16:creationId xmlns:a16="http://schemas.microsoft.com/office/drawing/2014/main" id="{09864900-A719-E4CF-9D27-D0FC8FF63B7F}"/>
                    </a:ext>
                  </a:extLst>
                </p:cNvPr>
                <p:cNvSpPr/>
                <p:nvPr/>
              </p:nvSpPr>
              <p:spPr>
                <a:xfrm>
                  <a:off x="10595461" y="4034123"/>
                  <a:ext cx="189261" cy="79438"/>
                </a:xfrm>
                <a:custGeom>
                  <a:avLst/>
                  <a:gdLst>
                    <a:gd name="connsiteX0" fmla="*/ 189262 w 189261"/>
                    <a:gd name="connsiteY0" fmla="*/ 0 h 79438"/>
                    <a:gd name="connsiteX1" fmla="*/ 0 w 189261"/>
                    <a:gd name="connsiteY1" fmla="*/ 79438 h 79438"/>
                  </a:gdLst>
                  <a:ahLst/>
                  <a:cxnLst>
                    <a:cxn ang="0">
                      <a:pos x="connsiteX0" y="connsiteY0"/>
                    </a:cxn>
                    <a:cxn ang="0">
                      <a:pos x="connsiteX1" y="connsiteY1"/>
                    </a:cxn>
                  </a:cxnLst>
                  <a:rect l="l" t="t" r="r" b="b"/>
                  <a:pathLst>
                    <a:path w="189261" h="79438">
                      <a:moveTo>
                        <a:pt x="189262" y="0"/>
                      </a:moveTo>
                      <a:cubicBezTo>
                        <a:pt x="126778" y="24860"/>
                        <a:pt x="61055" y="45625"/>
                        <a:pt x="0" y="79438"/>
                      </a:cubicBezTo>
                    </a:path>
                  </a:pathLst>
                </a:custGeom>
                <a:grpFill/>
                <a:ln w="9525" cap="flat">
                  <a:solidFill>
                    <a:srgbClr val="9900EF"/>
                  </a:solidFill>
                  <a:prstDash val="solid"/>
                  <a:miter/>
                </a:ln>
              </p:spPr>
              <p:txBody>
                <a:bodyPr rtlCol="0" anchor="ctr"/>
                <a:lstStyle/>
                <a:p>
                  <a:endParaRPr lang="zh-CN" altLang="en-US"/>
                </a:p>
              </p:txBody>
            </p:sp>
            <p:sp>
              <p:nvSpPr>
                <p:cNvPr id="680" name="任意多边形: 形状 679">
                  <a:extLst>
                    <a:ext uri="{FF2B5EF4-FFF2-40B4-BE49-F238E27FC236}">
                      <a16:creationId xmlns:a16="http://schemas.microsoft.com/office/drawing/2014/main" id="{56492B0A-F040-3328-2077-2B0A9E9D630A}"/>
                    </a:ext>
                  </a:extLst>
                </p:cNvPr>
                <p:cNvSpPr/>
                <p:nvPr/>
              </p:nvSpPr>
              <p:spPr>
                <a:xfrm>
                  <a:off x="10512820" y="4171812"/>
                  <a:ext cx="123027" cy="77603"/>
                </a:xfrm>
                <a:custGeom>
                  <a:avLst/>
                  <a:gdLst>
                    <a:gd name="connsiteX0" fmla="*/ 87498 w 123027"/>
                    <a:gd name="connsiteY0" fmla="*/ 76814 h 77603"/>
                    <a:gd name="connsiteX1" fmla="*/ 32444 w 123027"/>
                    <a:gd name="connsiteY1" fmla="*/ 60812 h 77603"/>
                    <a:gd name="connsiteX2" fmla="*/ 59 w 123027"/>
                    <a:gd name="connsiteY2" fmla="*/ 19283 h 77603"/>
                    <a:gd name="connsiteX3" fmla="*/ 5107 w 123027"/>
                    <a:gd name="connsiteY3" fmla="*/ 233 h 77603"/>
                    <a:gd name="connsiteX4" fmla="*/ 49589 w 123027"/>
                    <a:gd name="connsiteY4" fmla="*/ 233 h 77603"/>
                    <a:gd name="connsiteX5" fmla="*/ 88832 w 123027"/>
                    <a:gd name="connsiteY5" fmla="*/ 11282 h 77603"/>
                    <a:gd name="connsiteX6" fmla="*/ 122931 w 123027"/>
                    <a:gd name="connsiteY6" fmla="*/ 60431 h 77603"/>
                    <a:gd name="connsiteX7" fmla="*/ 87498 w 123027"/>
                    <a:gd name="connsiteY7" fmla="*/ 76814 h 77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3027" h="77603">
                      <a:moveTo>
                        <a:pt x="87498" y="76814"/>
                      </a:moveTo>
                      <a:cubicBezTo>
                        <a:pt x="68439" y="74328"/>
                        <a:pt x="49865" y="68936"/>
                        <a:pt x="32444" y="60812"/>
                      </a:cubicBezTo>
                      <a:cubicBezTo>
                        <a:pt x="14537" y="52239"/>
                        <a:pt x="-1084" y="39476"/>
                        <a:pt x="59" y="19283"/>
                      </a:cubicBezTo>
                      <a:cubicBezTo>
                        <a:pt x="678" y="12701"/>
                        <a:pt x="2383" y="6262"/>
                        <a:pt x="5107" y="233"/>
                      </a:cubicBezTo>
                      <a:cubicBezTo>
                        <a:pt x="19919" y="1328"/>
                        <a:pt x="34778" y="1328"/>
                        <a:pt x="49589" y="233"/>
                      </a:cubicBezTo>
                      <a:cubicBezTo>
                        <a:pt x="63581" y="-1034"/>
                        <a:pt x="77554" y="2900"/>
                        <a:pt x="88832" y="11282"/>
                      </a:cubicBezTo>
                      <a:cubicBezTo>
                        <a:pt x="101024" y="21283"/>
                        <a:pt x="122074" y="45667"/>
                        <a:pt x="122931" y="60431"/>
                      </a:cubicBezTo>
                      <a:cubicBezTo>
                        <a:pt x="124551" y="79386"/>
                        <a:pt x="105310" y="78433"/>
                        <a:pt x="87498" y="76814"/>
                      </a:cubicBezTo>
                      <a:close/>
                    </a:path>
                  </a:pathLst>
                </a:custGeom>
                <a:grpFill/>
                <a:ln w="9525" cap="flat">
                  <a:noFill/>
                  <a:prstDash val="solid"/>
                  <a:miter/>
                </a:ln>
              </p:spPr>
              <p:txBody>
                <a:bodyPr rtlCol="0" anchor="ctr"/>
                <a:lstStyle/>
                <a:p>
                  <a:endParaRPr lang="zh-CN" altLang="en-US"/>
                </a:p>
              </p:txBody>
            </p:sp>
            <p:sp>
              <p:nvSpPr>
                <p:cNvPr id="681" name="任意多边形: 形状 680">
                  <a:extLst>
                    <a:ext uri="{FF2B5EF4-FFF2-40B4-BE49-F238E27FC236}">
                      <a16:creationId xmlns:a16="http://schemas.microsoft.com/office/drawing/2014/main" id="{29A9E36B-1855-6AEE-64BA-80DED1781C11}"/>
                    </a:ext>
                  </a:extLst>
                </p:cNvPr>
                <p:cNvSpPr/>
                <p:nvPr/>
              </p:nvSpPr>
              <p:spPr>
                <a:xfrm>
                  <a:off x="10424549" y="4078305"/>
                  <a:ext cx="78460" cy="126410"/>
                </a:xfrm>
                <a:custGeom>
                  <a:avLst/>
                  <a:gdLst>
                    <a:gd name="connsiteX0" fmla="*/ 57279 w 78460"/>
                    <a:gd name="connsiteY0" fmla="*/ 126410 h 126410"/>
                    <a:gd name="connsiteX1" fmla="*/ 15845 w 78460"/>
                    <a:gd name="connsiteY1" fmla="*/ 108122 h 126410"/>
                    <a:gd name="connsiteX2" fmla="*/ 700 w 78460"/>
                    <a:gd name="connsiteY2" fmla="*/ 55163 h 126410"/>
                    <a:gd name="connsiteX3" fmla="*/ 44611 w 78460"/>
                    <a:gd name="connsiteY3" fmla="*/ 394 h 126410"/>
                    <a:gd name="connsiteX4" fmla="*/ 74424 w 78460"/>
                    <a:gd name="connsiteY4" fmla="*/ 18587 h 126410"/>
                    <a:gd name="connsiteX5" fmla="*/ 77948 w 78460"/>
                    <a:gd name="connsiteY5" fmla="*/ 56687 h 126410"/>
                    <a:gd name="connsiteX6" fmla="*/ 71090 w 78460"/>
                    <a:gd name="connsiteY6" fmla="*/ 97930 h 126410"/>
                    <a:gd name="connsiteX7" fmla="*/ 57279 w 78460"/>
                    <a:gd name="connsiteY7" fmla="*/ 126410 h 126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8460" h="126410">
                      <a:moveTo>
                        <a:pt x="57279" y="126410"/>
                      </a:moveTo>
                      <a:cubicBezTo>
                        <a:pt x="42230" y="123638"/>
                        <a:pt x="28037" y="117380"/>
                        <a:pt x="15845" y="108122"/>
                      </a:cubicBezTo>
                      <a:cubicBezTo>
                        <a:pt x="4891" y="98597"/>
                        <a:pt x="-2348" y="81928"/>
                        <a:pt x="700" y="55163"/>
                      </a:cubicBezTo>
                      <a:cubicBezTo>
                        <a:pt x="2986" y="32493"/>
                        <a:pt x="22036" y="3823"/>
                        <a:pt x="44611" y="394"/>
                      </a:cubicBezTo>
                      <a:cubicBezTo>
                        <a:pt x="57708" y="-1882"/>
                        <a:pt x="70462" y="5900"/>
                        <a:pt x="74424" y="18587"/>
                      </a:cubicBezTo>
                      <a:cubicBezTo>
                        <a:pt x="78063" y="30941"/>
                        <a:pt x="79253" y="43876"/>
                        <a:pt x="77948" y="56687"/>
                      </a:cubicBezTo>
                      <a:cubicBezTo>
                        <a:pt x="77072" y="70632"/>
                        <a:pt x="74776" y="84452"/>
                        <a:pt x="71090" y="97930"/>
                      </a:cubicBezTo>
                      <a:cubicBezTo>
                        <a:pt x="67433" y="107855"/>
                        <a:pt x="62813" y="117399"/>
                        <a:pt x="57279" y="126410"/>
                      </a:cubicBezTo>
                      <a:close/>
                    </a:path>
                  </a:pathLst>
                </a:custGeom>
                <a:grpFill/>
                <a:ln w="9525" cap="flat">
                  <a:noFill/>
                  <a:prstDash val="solid"/>
                  <a:miter/>
                </a:ln>
              </p:spPr>
              <p:txBody>
                <a:bodyPr rtlCol="0" anchor="ctr"/>
                <a:lstStyle/>
                <a:p>
                  <a:endParaRPr lang="zh-CN" altLang="en-US"/>
                </a:p>
              </p:txBody>
            </p:sp>
            <p:sp>
              <p:nvSpPr>
                <p:cNvPr id="682" name="任意多边形: 形状 681">
                  <a:extLst>
                    <a:ext uri="{FF2B5EF4-FFF2-40B4-BE49-F238E27FC236}">
                      <a16:creationId xmlns:a16="http://schemas.microsoft.com/office/drawing/2014/main" id="{BA801A61-04FA-0741-7CF7-00AE18060270}"/>
                    </a:ext>
                  </a:extLst>
                </p:cNvPr>
                <p:cNvSpPr/>
                <p:nvPr/>
              </p:nvSpPr>
              <p:spPr>
                <a:xfrm>
                  <a:off x="10451824" y="4113561"/>
                  <a:ext cx="143636" cy="150780"/>
                </a:xfrm>
                <a:custGeom>
                  <a:avLst/>
                  <a:gdLst>
                    <a:gd name="connsiteX0" fmla="*/ 143637 w 143636"/>
                    <a:gd name="connsiteY0" fmla="*/ 0 h 150780"/>
                    <a:gd name="connsiteX1" fmla="*/ 59055 w 143636"/>
                    <a:gd name="connsiteY1" fmla="*/ 62198 h 150780"/>
                    <a:gd name="connsiteX2" fmla="*/ 0 w 143636"/>
                    <a:gd name="connsiteY2" fmla="*/ 150781 h 150780"/>
                  </a:gdLst>
                  <a:ahLst/>
                  <a:cxnLst>
                    <a:cxn ang="0">
                      <a:pos x="connsiteX0" y="connsiteY0"/>
                    </a:cxn>
                    <a:cxn ang="0">
                      <a:pos x="connsiteX1" y="connsiteY1"/>
                    </a:cxn>
                    <a:cxn ang="0">
                      <a:pos x="connsiteX2" y="connsiteY2"/>
                    </a:cxn>
                  </a:cxnLst>
                  <a:rect l="l" t="t" r="r" b="b"/>
                  <a:pathLst>
                    <a:path w="143636" h="150780">
                      <a:moveTo>
                        <a:pt x="143637" y="0"/>
                      </a:moveTo>
                      <a:cubicBezTo>
                        <a:pt x="112709" y="16726"/>
                        <a:pt x="84239" y="37662"/>
                        <a:pt x="59055" y="62198"/>
                      </a:cubicBezTo>
                      <a:cubicBezTo>
                        <a:pt x="33118" y="87049"/>
                        <a:pt x="12963" y="117282"/>
                        <a:pt x="0" y="150781"/>
                      </a:cubicBezTo>
                    </a:path>
                  </a:pathLst>
                </a:custGeom>
                <a:grpFill/>
                <a:ln w="9525" cap="flat">
                  <a:solidFill>
                    <a:srgbClr val="9900EF"/>
                  </a:solidFill>
                  <a:prstDash val="solid"/>
                  <a:miter/>
                </a:ln>
              </p:spPr>
              <p:txBody>
                <a:bodyPr rtlCol="0" anchor="ctr"/>
                <a:lstStyle/>
                <a:p>
                  <a:endParaRPr lang="zh-CN" altLang="en-US"/>
                </a:p>
              </p:txBody>
            </p:sp>
            <p:sp>
              <p:nvSpPr>
                <p:cNvPr id="683" name="任意多边形: 形状 682">
                  <a:extLst>
                    <a:ext uri="{FF2B5EF4-FFF2-40B4-BE49-F238E27FC236}">
                      <a16:creationId xmlns:a16="http://schemas.microsoft.com/office/drawing/2014/main" id="{41C89BF3-93D2-91A3-5ED3-AF71F3951B42}"/>
                    </a:ext>
                  </a:extLst>
                </p:cNvPr>
                <p:cNvSpPr/>
                <p:nvPr/>
              </p:nvSpPr>
              <p:spPr>
                <a:xfrm>
                  <a:off x="9909548" y="4845080"/>
                  <a:ext cx="541293" cy="497362"/>
                </a:xfrm>
                <a:custGeom>
                  <a:avLst/>
                  <a:gdLst>
                    <a:gd name="connsiteX0" fmla="*/ 330154 w 541292"/>
                    <a:gd name="connsiteY0" fmla="*/ 415766 h 416337"/>
                    <a:gd name="connsiteX1" fmla="*/ 214044 w 541292"/>
                    <a:gd name="connsiteY1" fmla="*/ 415766 h 416337"/>
                    <a:gd name="connsiteX2" fmla="*/ 105364 w 541292"/>
                    <a:gd name="connsiteY2" fmla="*/ 0 h 416337"/>
                    <a:gd name="connsiteX3" fmla="*/ 435215 w 541292"/>
                    <a:gd name="connsiteY3" fmla="*/ 0 h 416337"/>
                    <a:gd name="connsiteX4" fmla="*/ 330154 w 541292"/>
                    <a:gd name="connsiteY4" fmla="*/ 415766 h 4163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292" h="416337">
                      <a:moveTo>
                        <a:pt x="330154" y="415766"/>
                      </a:moveTo>
                      <a:cubicBezTo>
                        <a:pt x="327011" y="416528"/>
                        <a:pt x="217283" y="416528"/>
                        <a:pt x="214044" y="415766"/>
                      </a:cubicBezTo>
                      <a:cubicBezTo>
                        <a:pt x="133558" y="398050"/>
                        <a:pt x="-152288" y="304133"/>
                        <a:pt x="105364" y="0"/>
                      </a:cubicBezTo>
                      <a:lnTo>
                        <a:pt x="435215" y="0"/>
                      </a:lnTo>
                      <a:cubicBezTo>
                        <a:pt x="692675" y="304038"/>
                        <a:pt x="410735" y="398050"/>
                        <a:pt x="330154" y="415766"/>
                      </a:cubicBezTo>
                      <a:close/>
                    </a:path>
                  </a:pathLst>
                </a:custGeom>
                <a:solidFill>
                  <a:schemeClr val="bg1"/>
                </a:solidFill>
                <a:ln w="9525" cap="flat">
                  <a:solidFill>
                    <a:srgbClr val="263238"/>
                  </a:solidFill>
                  <a:prstDash val="solid"/>
                  <a:miter/>
                </a:ln>
              </p:spPr>
              <p:txBody>
                <a:bodyPr rtlCol="0" anchor="ctr"/>
                <a:lstStyle/>
                <a:p>
                  <a:endParaRPr lang="zh-CN" altLang="en-US"/>
                </a:p>
              </p:txBody>
            </p:sp>
            <p:sp>
              <p:nvSpPr>
                <p:cNvPr id="684" name="任意多边形: 形状 683">
                  <a:extLst>
                    <a:ext uri="{FF2B5EF4-FFF2-40B4-BE49-F238E27FC236}">
                      <a16:creationId xmlns:a16="http://schemas.microsoft.com/office/drawing/2014/main" id="{9FF43DE5-7211-61D4-D5BD-57E62904E709}"/>
                    </a:ext>
                  </a:extLst>
                </p:cNvPr>
                <p:cNvSpPr/>
                <p:nvPr/>
              </p:nvSpPr>
              <p:spPr>
                <a:xfrm>
                  <a:off x="10013102" y="4818507"/>
                  <a:ext cx="331565" cy="42195"/>
                </a:xfrm>
                <a:custGeom>
                  <a:avLst/>
                  <a:gdLst>
                    <a:gd name="connsiteX0" fmla="*/ 331565 w 331565"/>
                    <a:gd name="connsiteY0" fmla="*/ 28575 h 42195"/>
                    <a:gd name="connsiteX1" fmla="*/ 311087 w 331565"/>
                    <a:gd name="connsiteY1" fmla="*/ 42196 h 42195"/>
                    <a:gd name="connsiteX2" fmla="*/ 165735 w 331565"/>
                    <a:gd name="connsiteY2" fmla="*/ 27432 h 42195"/>
                    <a:gd name="connsiteX3" fmla="*/ 20479 w 331565"/>
                    <a:gd name="connsiteY3" fmla="*/ 42196 h 42195"/>
                    <a:gd name="connsiteX4" fmla="*/ 0 w 331565"/>
                    <a:gd name="connsiteY4" fmla="*/ 28575 h 42195"/>
                    <a:gd name="connsiteX5" fmla="*/ 165735 w 331565"/>
                    <a:gd name="connsiteY5" fmla="*/ 0 h 42195"/>
                    <a:gd name="connsiteX6" fmla="*/ 331565 w 331565"/>
                    <a:gd name="connsiteY6" fmla="*/ 28575 h 42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1565" h="42195">
                      <a:moveTo>
                        <a:pt x="331565" y="28575"/>
                      </a:moveTo>
                      <a:cubicBezTo>
                        <a:pt x="331565" y="33528"/>
                        <a:pt x="324136" y="38100"/>
                        <a:pt x="311087" y="42196"/>
                      </a:cubicBezTo>
                      <a:cubicBezTo>
                        <a:pt x="282512" y="33338"/>
                        <a:pt x="228409" y="27432"/>
                        <a:pt x="165735" y="27432"/>
                      </a:cubicBezTo>
                      <a:cubicBezTo>
                        <a:pt x="103061" y="27432"/>
                        <a:pt x="48673" y="33338"/>
                        <a:pt x="20479" y="42196"/>
                      </a:cubicBezTo>
                      <a:cubicBezTo>
                        <a:pt x="7429" y="38195"/>
                        <a:pt x="0" y="33528"/>
                        <a:pt x="0" y="28575"/>
                      </a:cubicBezTo>
                      <a:cubicBezTo>
                        <a:pt x="0" y="12954"/>
                        <a:pt x="74200" y="0"/>
                        <a:pt x="165735" y="0"/>
                      </a:cubicBezTo>
                      <a:cubicBezTo>
                        <a:pt x="257270" y="0"/>
                        <a:pt x="331565" y="12954"/>
                        <a:pt x="331565" y="28575"/>
                      </a:cubicBezTo>
                      <a:close/>
                    </a:path>
                  </a:pathLst>
                </a:custGeom>
                <a:solidFill>
                  <a:schemeClr val="bg1"/>
                </a:solidFill>
                <a:ln w="9525" cap="flat">
                  <a:solidFill>
                    <a:srgbClr val="263238"/>
                  </a:solidFill>
                  <a:prstDash val="solid"/>
                  <a:miter/>
                </a:ln>
              </p:spPr>
              <p:txBody>
                <a:bodyPr rtlCol="0" anchor="ctr"/>
                <a:lstStyle/>
                <a:p>
                  <a:endParaRPr lang="zh-CN" altLang="en-US"/>
                </a:p>
              </p:txBody>
            </p:sp>
            <p:sp>
              <p:nvSpPr>
                <p:cNvPr id="685" name="任意多边形: 形状 684">
                  <a:extLst>
                    <a:ext uri="{FF2B5EF4-FFF2-40B4-BE49-F238E27FC236}">
                      <a16:creationId xmlns:a16="http://schemas.microsoft.com/office/drawing/2014/main" id="{2F9E8BBA-4512-202D-6163-FCC7F46B8722}"/>
                    </a:ext>
                  </a:extLst>
                </p:cNvPr>
                <p:cNvSpPr/>
                <p:nvPr/>
              </p:nvSpPr>
              <p:spPr>
                <a:xfrm>
                  <a:off x="10033486" y="4845939"/>
                  <a:ext cx="290607" cy="29432"/>
                </a:xfrm>
                <a:custGeom>
                  <a:avLst/>
                  <a:gdLst>
                    <a:gd name="connsiteX0" fmla="*/ 290608 w 290607"/>
                    <a:gd name="connsiteY0" fmla="*/ 14764 h 29432"/>
                    <a:gd name="connsiteX1" fmla="*/ 145256 w 290607"/>
                    <a:gd name="connsiteY1" fmla="*/ 29432 h 29432"/>
                    <a:gd name="connsiteX2" fmla="*/ 0 w 290607"/>
                    <a:gd name="connsiteY2" fmla="*/ 14764 h 29432"/>
                    <a:gd name="connsiteX3" fmla="*/ 145256 w 290607"/>
                    <a:gd name="connsiteY3" fmla="*/ 0 h 29432"/>
                    <a:gd name="connsiteX4" fmla="*/ 290608 w 290607"/>
                    <a:gd name="connsiteY4" fmla="*/ 14764 h 294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607" h="29432">
                      <a:moveTo>
                        <a:pt x="290608" y="14764"/>
                      </a:moveTo>
                      <a:cubicBezTo>
                        <a:pt x="262033" y="23527"/>
                        <a:pt x="207931" y="29432"/>
                        <a:pt x="145256" y="29432"/>
                      </a:cubicBezTo>
                      <a:cubicBezTo>
                        <a:pt x="82582" y="29432"/>
                        <a:pt x="28194" y="23527"/>
                        <a:pt x="0" y="14764"/>
                      </a:cubicBezTo>
                      <a:cubicBezTo>
                        <a:pt x="28575" y="5905"/>
                        <a:pt x="82677" y="0"/>
                        <a:pt x="145256" y="0"/>
                      </a:cubicBezTo>
                      <a:cubicBezTo>
                        <a:pt x="207836" y="0"/>
                        <a:pt x="262509" y="5905"/>
                        <a:pt x="290608" y="14764"/>
                      </a:cubicBezTo>
                      <a:close/>
                    </a:path>
                  </a:pathLst>
                </a:custGeom>
                <a:solidFill>
                  <a:schemeClr val="bg1"/>
                </a:solidFill>
                <a:ln w="9525" cap="flat">
                  <a:solidFill>
                    <a:srgbClr val="263238"/>
                  </a:solidFill>
                  <a:prstDash val="solid"/>
                  <a:miter/>
                </a:ln>
              </p:spPr>
              <p:txBody>
                <a:bodyPr rtlCol="0" anchor="ctr"/>
                <a:lstStyle/>
                <a:p>
                  <a:endParaRPr lang="zh-CN" altLang="en-US"/>
                </a:p>
              </p:txBody>
            </p:sp>
            <p:sp>
              <p:nvSpPr>
                <p:cNvPr id="686" name="任意多边形: 形状 685">
                  <a:extLst>
                    <a:ext uri="{FF2B5EF4-FFF2-40B4-BE49-F238E27FC236}">
                      <a16:creationId xmlns:a16="http://schemas.microsoft.com/office/drawing/2014/main" id="{4F71E8F5-CE35-F3B7-863B-95C8A0B7EE42}"/>
                    </a:ext>
                  </a:extLst>
                </p:cNvPr>
                <p:cNvSpPr/>
                <p:nvPr/>
              </p:nvSpPr>
              <p:spPr>
                <a:xfrm>
                  <a:off x="10305901" y="4925186"/>
                  <a:ext cx="34099" cy="8001"/>
                </a:xfrm>
                <a:custGeom>
                  <a:avLst/>
                  <a:gdLst>
                    <a:gd name="connsiteX0" fmla="*/ 0 w 34099"/>
                    <a:gd name="connsiteY0" fmla="*/ 8001 h 8001"/>
                    <a:gd name="connsiteX1" fmla="*/ 34100 w 34099"/>
                    <a:gd name="connsiteY1" fmla="*/ 0 h 8001"/>
                  </a:gdLst>
                  <a:ahLst/>
                  <a:cxnLst>
                    <a:cxn ang="0">
                      <a:pos x="connsiteX0" y="connsiteY0"/>
                    </a:cxn>
                    <a:cxn ang="0">
                      <a:pos x="connsiteX1" y="connsiteY1"/>
                    </a:cxn>
                  </a:cxnLst>
                  <a:rect l="l" t="t" r="r" b="b"/>
                  <a:pathLst>
                    <a:path w="34099" h="8001">
                      <a:moveTo>
                        <a:pt x="0" y="8001"/>
                      </a:moveTo>
                      <a:cubicBezTo>
                        <a:pt x="11525" y="5620"/>
                        <a:pt x="22955" y="2953"/>
                        <a:pt x="34100" y="0"/>
                      </a:cubicBezTo>
                    </a:path>
                  </a:pathLst>
                </a:custGeom>
                <a:grpFill/>
                <a:ln w="9525" cap="flat">
                  <a:solidFill>
                    <a:srgbClr val="263238"/>
                  </a:solidFill>
                  <a:prstDash val="solid"/>
                  <a:miter/>
                </a:ln>
              </p:spPr>
              <p:txBody>
                <a:bodyPr rtlCol="0" anchor="ctr"/>
                <a:lstStyle/>
                <a:p>
                  <a:endParaRPr lang="zh-CN" altLang="en-US"/>
                </a:p>
              </p:txBody>
            </p:sp>
            <p:sp>
              <p:nvSpPr>
                <p:cNvPr id="687" name="任意多边形: 形状 686">
                  <a:extLst>
                    <a:ext uri="{FF2B5EF4-FFF2-40B4-BE49-F238E27FC236}">
                      <a16:creationId xmlns:a16="http://schemas.microsoft.com/office/drawing/2014/main" id="{07D00225-97C1-FB61-8BD5-DACAAFD7EB87}"/>
                    </a:ext>
                  </a:extLst>
                </p:cNvPr>
                <p:cNvSpPr/>
                <p:nvPr/>
              </p:nvSpPr>
              <p:spPr>
                <a:xfrm>
                  <a:off x="10021389" y="4920329"/>
                  <a:ext cx="256508" cy="25677"/>
                </a:xfrm>
                <a:custGeom>
                  <a:avLst/>
                  <a:gdLst>
                    <a:gd name="connsiteX0" fmla="*/ 0 w 256508"/>
                    <a:gd name="connsiteY0" fmla="*/ 0 h 25677"/>
                    <a:gd name="connsiteX1" fmla="*/ 256508 w 256508"/>
                    <a:gd name="connsiteY1" fmla="*/ 17907 h 25677"/>
                  </a:gdLst>
                  <a:ahLst/>
                  <a:cxnLst>
                    <a:cxn ang="0">
                      <a:pos x="connsiteX0" y="connsiteY0"/>
                    </a:cxn>
                    <a:cxn ang="0">
                      <a:pos x="connsiteX1" y="connsiteY1"/>
                    </a:cxn>
                  </a:cxnLst>
                  <a:rect l="l" t="t" r="r" b="b"/>
                  <a:pathLst>
                    <a:path w="256508" h="25677">
                      <a:moveTo>
                        <a:pt x="0" y="0"/>
                      </a:moveTo>
                      <a:cubicBezTo>
                        <a:pt x="78677" y="28575"/>
                        <a:pt x="170974" y="31337"/>
                        <a:pt x="256508" y="17907"/>
                      </a:cubicBezTo>
                    </a:path>
                  </a:pathLst>
                </a:custGeom>
                <a:grpFill/>
                <a:ln w="9525" cap="flat">
                  <a:solidFill>
                    <a:srgbClr val="263238"/>
                  </a:solidFill>
                  <a:prstDash val="solid"/>
                  <a:miter/>
                </a:ln>
              </p:spPr>
              <p:txBody>
                <a:bodyPr rtlCol="0" anchor="ctr"/>
                <a:lstStyle/>
                <a:p>
                  <a:endParaRPr lang="zh-CN" altLang="en-US"/>
                </a:p>
              </p:txBody>
            </p:sp>
            <p:sp>
              <p:nvSpPr>
                <p:cNvPr id="688" name="任意多边形: 形状 687">
                  <a:extLst>
                    <a:ext uri="{FF2B5EF4-FFF2-40B4-BE49-F238E27FC236}">
                      <a16:creationId xmlns:a16="http://schemas.microsoft.com/office/drawing/2014/main" id="{2EB5C24A-758F-250D-5C92-696242D12EA2}"/>
                    </a:ext>
                  </a:extLst>
                </p:cNvPr>
                <p:cNvSpPr/>
                <p:nvPr/>
              </p:nvSpPr>
              <p:spPr>
                <a:xfrm>
                  <a:off x="10331200" y="4304077"/>
                  <a:ext cx="130466" cy="75892"/>
                </a:xfrm>
                <a:custGeom>
                  <a:avLst/>
                  <a:gdLst>
                    <a:gd name="connsiteX0" fmla="*/ 88143 w 130466"/>
                    <a:gd name="connsiteY0" fmla="*/ 75612 h 75892"/>
                    <a:gd name="connsiteX1" fmla="*/ 37 w 130466"/>
                    <a:gd name="connsiteY1" fmla="*/ 18462 h 75892"/>
                    <a:gd name="connsiteX2" fmla="*/ 3656 w 130466"/>
                    <a:gd name="connsiteY2" fmla="*/ 1318 h 75892"/>
                    <a:gd name="connsiteX3" fmla="*/ 85286 w 130466"/>
                    <a:gd name="connsiteY3" fmla="*/ 5128 h 75892"/>
                    <a:gd name="connsiteX4" fmla="*/ 130148 w 130466"/>
                    <a:gd name="connsiteY4" fmla="*/ 44752 h 75892"/>
                    <a:gd name="connsiteX5" fmla="*/ 88143 w 130466"/>
                    <a:gd name="connsiteY5" fmla="*/ 75612 h 75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0466" h="75892">
                      <a:moveTo>
                        <a:pt x="88143" y="75612"/>
                      </a:moveTo>
                      <a:cubicBezTo>
                        <a:pt x="50519" y="78756"/>
                        <a:pt x="-1583" y="55134"/>
                        <a:pt x="37" y="18462"/>
                      </a:cubicBezTo>
                      <a:cubicBezTo>
                        <a:pt x="504" y="12614"/>
                        <a:pt x="1723" y="6852"/>
                        <a:pt x="3656" y="1318"/>
                      </a:cubicBezTo>
                      <a:cubicBezTo>
                        <a:pt x="30898" y="7699"/>
                        <a:pt x="59568" y="-7350"/>
                        <a:pt x="85286" y="5128"/>
                      </a:cubicBezTo>
                      <a:cubicBezTo>
                        <a:pt x="99383" y="12176"/>
                        <a:pt x="127291" y="28940"/>
                        <a:pt x="130148" y="44752"/>
                      </a:cubicBezTo>
                      <a:cubicBezTo>
                        <a:pt x="133577" y="65802"/>
                        <a:pt x="108622" y="73898"/>
                        <a:pt x="88143" y="75612"/>
                      </a:cubicBezTo>
                      <a:close/>
                    </a:path>
                  </a:pathLst>
                </a:custGeom>
                <a:grpFill/>
                <a:ln w="9525" cap="flat">
                  <a:noFill/>
                  <a:prstDash val="solid"/>
                  <a:miter/>
                </a:ln>
              </p:spPr>
              <p:txBody>
                <a:bodyPr rtlCol="0" anchor="ctr"/>
                <a:lstStyle/>
                <a:p>
                  <a:endParaRPr lang="zh-CN" altLang="en-US"/>
                </a:p>
              </p:txBody>
            </p:sp>
            <p:sp>
              <p:nvSpPr>
                <p:cNvPr id="689" name="任意多边形: 形状 688">
                  <a:extLst>
                    <a:ext uri="{FF2B5EF4-FFF2-40B4-BE49-F238E27FC236}">
                      <a16:creationId xmlns:a16="http://schemas.microsoft.com/office/drawing/2014/main" id="{A0F6D7BF-C70A-B039-DEE4-8A0421E00F27}"/>
                    </a:ext>
                  </a:extLst>
                </p:cNvPr>
                <p:cNvSpPr/>
                <p:nvPr/>
              </p:nvSpPr>
              <p:spPr>
                <a:xfrm>
                  <a:off x="10251799" y="4219383"/>
                  <a:ext cx="65594" cy="109443"/>
                </a:xfrm>
                <a:custGeom>
                  <a:avLst/>
                  <a:gdLst>
                    <a:gd name="connsiteX0" fmla="*/ 50387 w 65594"/>
                    <a:gd name="connsiteY0" fmla="*/ 109444 h 109443"/>
                    <a:gd name="connsiteX1" fmla="*/ 0 w 65594"/>
                    <a:gd name="connsiteY1" fmla="*/ 34958 h 109443"/>
                    <a:gd name="connsiteX2" fmla="*/ 24479 w 65594"/>
                    <a:gd name="connsiteY2" fmla="*/ 1 h 109443"/>
                    <a:gd name="connsiteX3" fmla="*/ 53054 w 65594"/>
                    <a:gd name="connsiteY3" fmla="*/ 18289 h 109443"/>
                    <a:gd name="connsiteX4" fmla="*/ 64484 w 65594"/>
                    <a:gd name="connsiteY4" fmla="*/ 51055 h 109443"/>
                    <a:gd name="connsiteX5" fmla="*/ 63246 w 65594"/>
                    <a:gd name="connsiteY5" fmla="*/ 86774 h 109443"/>
                    <a:gd name="connsiteX6" fmla="*/ 50387 w 65594"/>
                    <a:gd name="connsiteY6" fmla="*/ 109444 h 109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594" h="109443">
                      <a:moveTo>
                        <a:pt x="50387" y="109444"/>
                      </a:moveTo>
                      <a:cubicBezTo>
                        <a:pt x="22765" y="94585"/>
                        <a:pt x="476" y="75535"/>
                        <a:pt x="0" y="34958"/>
                      </a:cubicBezTo>
                      <a:cubicBezTo>
                        <a:pt x="0" y="17908"/>
                        <a:pt x="8382" y="-189"/>
                        <a:pt x="24479" y="1"/>
                      </a:cubicBezTo>
                      <a:cubicBezTo>
                        <a:pt x="36395" y="1135"/>
                        <a:pt x="47034" y="7945"/>
                        <a:pt x="53054" y="18289"/>
                      </a:cubicBezTo>
                      <a:cubicBezTo>
                        <a:pt x="59112" y="28291"/>
                        <a:pt x="63008" y="39454"/>
                        <a:pt x="64484" y="51055"/>
                      </a:cubicBezTo>
                      <a:cubicBezTo>
                        <a:pt x="66304" y="62933"/>
                        <a:pt x="65884" y="75049"/>
                        <a:pt x="63246" y="86774"/>
                      </a:cubicBezTo>
                      <a:cubicBezTo>
                        <a:pt x="60455" y="95090"/>
                        <a:pt x="56083" y="102786"/>
                        <a:pt x="50387" y="109444"/>
                      </a:cubicBezTo>
                      <a:close/>
                    </a:path>
                  </a:pathLst>
                </a:custGeom>
                <a:grpFill/>
                <a:ln w="9525" cap="flat">
                  <a:noFill/>
                  <a:prstDash val="solid"/>
                  <a:miter/>
                </a:ln>
              </p:spPr>
              <p:txBody>
                <a:bodyPr rtlCol="0" anchor="ctr"/>
                <a:lstStyle/>
                <a:p>
                  <a:endParaRPr lang="zh-CN" altLang="en-US"/>
                </a:p>
              </p:txBody>
            </p:sp>
            <p:sp>
              <p:nvSpPr>
                <p:cNvPr id="690" name="任意多边形: 形状 689">
                  <a:extLst>
                    <a:ext uri="{FF2B5EF4-FFF2-40B4-BE49-F238E27FC236}">
                      <a16:creationId xmlns:a16="http://schemas.microsoft.com/office/drawing/2014/main" id="{A1E06D7A-4D8F-1FC2-8374-E870E4E28361}"/>
                    </a:ext>
                  </a:extLst>
                </p:cNvPr>
                <p:cNvSpPr/>
                <p:nvPr/>
              </p:nvSpPr>
              <p:spPr>
                <a:xfrm>
                  <a:off x="10264277" y="4246149"/>
                  <a:ext cx="124967" cy="122015"/>
                </a:xfrm>
                <a:custGeom>
                  <a:avLst/>
                  <a:gdLst>
                    <a:gd name="connsiteX0" fmla="*/ 124968 w 124967"/>
                    <a:gd name="connsiteY0" fmla="*/ 0 h 122015"/>
                    <a:gd name="connsiteX1" fmla="*/ 0 w 124967"/>
                    <a:gd name="connsiteY1" fmla="*/ 122015 h 122015"/>
                  </a:gdLst>
                  <a:ahLst/>
                  <a:cxnLst>
                    <a:cxn ang="0">
                      <a:pos x="connsiteX0" y="connsiteY0"/>
                    </a:cxn>
                    <a:cxn ang="0">
                      <a:pos x="connsiteX1" y="connsiteY1"/>
                    </a:cxn>
                  </a:cxnLst>
                  <a:rect l="l" t="t" r="r" b="b"/>
                  <a:pathLst>
                    <a:path w="124967" h="122015">
                      <a:moveTo>
                        <a:pt x="124968" y="0"/>
                      </a:moveTo>
                      <a:cubicBezTo>
                        <a:pt x="86868" y="43053"/>
                        <a:pt x="42577" y="81058"/>
                        <a:pt x="0" y="122015"/>
                      </a:cubicBezTo>
                    </a:path>
                  </a:pathLst>
                </a:custGeom>
                <a:grpFill/>
                <a:ln w="9525" cap="flat">
                  <a:solidFill>
                    <a:srgbClr val="9900EF"/>
                  </a:solidFill>
                  <a:prstDash val="solid"/>
                  <a:miter/>
                </a:ln>
              </p:spPr>
              <p:txBody>
                <a:bodyPr rtlCol="0" anchor="ctr"/>
                <a:lstStyle/>
                <a:p>
                  <a:endParaRPr lang="zh-CN" altLang="en-US"/>
                </a:p>
              </p:txBody>
            </p:sp>
            <p:sp>
              <p:nvSpPr>
                <p:cNvPr id="691" name="任意多边形: 形状 690">
                  <a:extLst>
                    <a:ext uri="{FF2B5EF4-FFF2-40B4-BE49-F238E27FC236}">
                      <a16:creationId xmlns:a16="http://schemas.microsoft.com/office/drawing/2014/main" id="{72DB371C-7195-3E55-C3D2-6D7526BF810D}"/>
                    </a:ext>
                  </a:extLst>
                </p:cNvPr>
                <p:cNvSpPr/>
                <p:nvPr/>
              </p:nvSpPr>
              <p:spPr>
                <a:xfrm>
                  <a:off x="10207561" y="4425212"/>
                  <a:ext cx="126186" cy="70607"/>
                </a:xfrm>
                <a:custGeom>
                  <a:avLst/>
                  <a:gdLst>
                    <a:gd name="connsiteX0" fmla="*/ 92434 w 126186"/>
                    <a:gd name="connsiteY0" fmla="*/ 70588 h 70607"/>
                    <a:gd name="connsiteX1" fmla="*/ 36142 w 126186"/>
                    <a:gd name="connsiteY1" fmla="*/ 59920 h 70607"/>
                    <a:gd name="connsiteX2" fmla="*/ 137 w 126186"/>
                    <a:gd name="connsiteY2" fmla="*/ 21820 h 70607"/>
                    <a:gd name="connsiteX3" fmla="*/ 1756 w 126186"/>
                    <a:gd name="connsiteY3" fmla="*/ 4198 h 70607"/>
                    <a:gd name="connsiteX4" fmla="*/ 81671 w 126186"/>
                    <a:gd name="connsiteY4" fmla="*/ 6103 h 70607"/>
                    <a:gd name="connsiteX5" fmla="*/ 125391 w 126186"/>
                    <a:gd name="connsiteY5" fmla="*/ 46870 h 70607"/>
                    <a:gd name="connsiteX6" fmla="*/ 92434 w 126186"/>
                    <a:gd name="connsiteY6" fmla="*/ 70588 h 70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86" h="70607">
                      <a:moveTo>
                        <a:pt x="92434" y="70588"/>
                      </a:moveTo>
                      <a:cubicBezTo>
                        <a:pt x="73137" y="70911"/>
                        <a:pt x="53982" y="67282"/>
                        <a:pt x="36142" y="59920"/>
                      </a:cubicBezTo>
                      <a:cubicBezTo>
                        <a:pt x="18330" y="52109"/>
                        <a:pt x="1756" y="40298"/>
                        <a:pt x="137" y="21820"/>
                      </a:cubicBezTo>
                      <a:cubicBezTo>
                        <a:pt x="-282" y="15895"/>
                        <a:pt x="261" y="9942"/>
                        <a:pt x="1756" y="4198"/>
                      </a:cubicBezTo>
                      <a:cubicBezTo>
                        <a:pt x="29379" y="6961"/>
                        <a:pt x="56620" y="-7898"/>
                        <a:pt x="81671" y="6103"/>
                      </a:cubicBezTo>
                      <a:cubicBezTo>
                        <a:pt x="95387" y="13628"/>
                        <a:pt x="121485" y="32488"/>
                        <a:pt x="125391" y="46870"/>
                      </a:cubicBezTo>
                      <a:cubicBezTo>
                        <a:pt x="130439" y="66111"/>
                        <a:pt x="110532" y="70016"/>
                        <a:pt x="92434" y="70588"/>
                      </a:cubicBezTo>
                      <a:close/>
                    </a:path>
                  </a:pathLst>
                </a:custGeom>
                <a:grpFill/>
                <a:ln w="9525" cap="flat">
                  <a:noFill/>
                  <a:prstDash val="solid"/>
                  <a:miter/>
                </a:ln>
              </p:spPr>
              <p:txBody>
                <a:bodyPr rtlCol="0" anchor="ctr"/>
                <a:lstStyle/>
                <a:p>
                  <a:endParaRPr lang="zh-CN" altLang="en-US"/>
                </a:p>
              </p:txBody>
            </p:sp>
            <p:sp>
              <p:nvSpPr>
                <p:cNvPr id="692" name="任意多边形: 形状 691">
                  <a:extLst>
                    <a:ext uri="{FF2B5EF4-FFF2-40B4-BE49-F238E27FC236}">
                      <a16:creationId xmlns:a16="http://schemas.microsoft.com/office/drawing/2014/main" id="{A826E13E-4674-5A72-F3DC-4E87AD8DDEAA}"/>
                    </a:ext>
                  </a:extLst>
                </p:cNvPr>
                <p:cNvSpPr/>
                <p:nvPr/>
              </p:nvSpPr>
              <p:spPr>
                <a:xfrm>
                  <a:off x="10117433" y="4347287"/>
                  <a:ext cx="72360" cy="112317"/>
                </a:xfrm>
                <a:custGeom>
                  <a:avLst/>
                  <a:gdLst>
                    <a:gd name="connsiteX0" fmla="*/ 62738 w 72360"/>
                    <a:gd name="connsiteY0" fmla="*/ 112317 h 112317"/>
                    <a:gd name="connsiteX1" fmla="*/ 21018 w 72360"/>
                    <a:gd name="connsiteY1" fmla="*/ 94886 h 112317"/>
                    <a:gd name="connsiteX2" fmla="*/ 63 w 72360"/>
                    <a:gd name="connsiteY2" fmla="*/ 47261 h 112317"/>
                    <a:gd name="connsiteX3" fmla="*/ 27781 w 72360"/>
                    <a:gd name="connsiteY3" fmla="*/ 208 h 112317"/>
                    <a:gd name="connsiteX4" fmla="*/ 58261 w 72360"/>
                    <a:gd name="connsiteY4" fmla="*/ 15543 h 112317"/>
                    <a:gd name="connsiteX5" fmla="*/ 70167 w 72360"/>
                    <a:gd name="connsiteY5" fmla="*/ 49166 h 112317"/>
                    <a:gd name="connsiteX6" fmla="*/ 71691 w 72360"/>
                    <a:gd name="connsiteY6" fmla="*/ 86409 h 112317"/>
                    <a:gd name="connsiteX7" fmla="*/ 62738 w 72360"/>
                    <a:gd name="connsiteY7" fmla="*/ 112317 h 112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360" h="112317">
                      <a:moveTo>
                        <a:pt x="62738" y="112317"/>
                      </a:moveTo>
                      <a:cubicBezTo>
                        <a:pt x="47764" y="109479"/>
                        <a:pt x="33553" y="103544"/>
                        <a:pt x="21018" y="94886"/>
                      </a:cubicBezTo>
                      <a:cubicBezTo>
                        <a:pt x="9207" y="85361"/>
                        <a:pt x="1015" y="71741"/>
                        <a:pt x="63" y="47261"/>
                      </a:cubicBezTo>
                      <a:cubicBezTo>
                        <a:pt x="-890" y="26878"/>
                        <a:pt x="9016" y="3827"/>
                        <a:pt x="27781" y="208"/>
                      </a:cubicBezTo>
                      <a:cubicBezTo>
                        <a:pt x="40087" y="-1221"/>
                        <a:pt x="52069" y="4808"/>
                        <a:pt x="58261" y="15543"/>
                      </a:cubicBezTo>
                      <a:cubicBezTo>
                        <a:pt x="64357" y="25878"/>
                        <a:pt x="68395" y="37298"/>
                        <a:pt x="70167" y="49166"/>
                      </a:cubicBezTo>
                      <a:cubicBezTo>
                        <a:pt x="72434" y="61444"/>
                        <a:pt x="72948" y="73988"/>
                        <a:pt x="71691" y="86409"/>
                      </a:cubicBezTo>
                      <a:cubicBezTo>
                        <a:pt x="69957" y="95429"/>
                        <a:pt x="66947" y="104154"/>
                        <a:pt x="62738" y="112317"/>
                      </a:cubicBezTo>
                      <a:close/>
                    </a:path>
                  </a:pathLst>
                </a:custGeom>
                <a:grpFill/>
                <a:ln w="9525" cap="flat">
                  <a:noFill/>
                  <a:prstDash val="solid"/>
                  <a:miter/>
                </a:ln>
              </p:spPr>
              <p:txBody>
                <a:bodyPr rtlCol="0" anchor="ctr"/>
                <a:lstStyle/>
                <a:p>
                  <a:endParaRPr lang="zh-CN" altLang="en-US"/>
                </a:p>
              </p:txBody>
            </p:sp>
            <p:sp>
              <p:nvSpPr>
                <p:cNvPr id="693" name="任意多边形: 形状 692">
                  <a:extLst>
                    <a:ext uri="{FF2B5EF4-FFF2-40B4-BE49-F238E27FC236}">
                      <a16:creationId xmlns:a16="http://schemas.microsoft.com/office/drawing/2014/main" id="{12CBB25A-F9A5-2268-63B9-11B0B0D2C28A}"/>
                    </a:ext>
                  </a:extLst>
                </p:cNvPr>
                <p:cNvSpPr/>
                <p:nvPr/>
              </p:nvSpPr>
              <p:spPr>
                <a:xfrm>
                  <a:off x="10155692" y="4368165"/>
                  <a:ext cx="108584" cy="142493"/>
                </a:xfrm>
                <a:custGeom>
                  <a:avLst/>
                  <a:gdLst>
                    <a:gd name="connsiteX0" fmla="*/ 108585 w 108584"/>
                    <a:gd name="connsiteY0" fmla="*/ 0 h 142493"/>
                    <a:gd name="connsiteX1" fmla="*/ 47530 w 108584"/>
                    <a:gd name="connsiteY1" fmla="*/ 65056 h 142493"/>
                    <a:gd name="connsiteX2" fmla="*/ 20860 w 108584"/>
                    <a:gd name="connsiteY2" fmla="*/ 102013 h 142493"/>
                    <a:gd name="connsiteX3" fmla="*/ 9525 w 108584"/>
                    <a:gd name="connsiteY3" fmla="*/ 121920 h 142493"/>
                    <a:gd name="connsiteX4" fmla="*/ 0 w 108584"/>
                    <a:gd name="connsiteY4" fmla="*/ 142494 h 1424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584" h="142493">
                      <a:moveTo>
                        <a:pt x="108585" y="0"/>
                      </a:moveTo>
                      <a:cubicBezTo>
                        <a:pt x="87030" y="20517"/>
                        <a:pt x="66646" y="42243"/>
                        <a:pt x="47530" y="65056"/>
                      </a:cubicBezTo>
                      <a:cubicBezTo>
                        <a:pt x="37785" y="76733"/>
                        <a:pt x="28880" y="89087"/>
                        <a:pt x="20860" y="102013"/>
                      </a:cubicBezTo>
                      <a:cubicBezTo>
                        <a:pt x="17050" y="108680"/>
                        <a:pt x="12954" y="115062"/>
                        <a:pt x="9525" y="121920"/>
                      </a:cubicBezTo>
                      <a:lnTo>
                        <a:pt x="0" y="142494"/>
                      </a:lnTo>
                    </a:path>
                  </a:pathLst>
                </a:custGeom>
                <a:grpFill/>
                <a:ln w="9525" cap="flat">
                  <a:solidFill>
                    <a:schemeClr val="accent1"/>
                  </a:solidFill>
                  <a:prstDash val="solid"/>
                  <a:miter/>
                </a:ln>
              </p:spPr>
              <p:txBody>
                <a:bodyPr rtlCol="0" anchor="ctr"/>
                <a:lstStyle/>
                <a:p>
                  <a:endParaRPr lang="zh-CN" altLang="en-US" dirty="0"/>
                </a:p>
              </p:txBody>
            </p:sp>
            <p:sp>
              <p:nvSpPr>
                <p:cNvPr id="694" name="任意多边形: 形状 693">
                  <a:extLst>
                    <a:ext uri="{FF2B5EF4-FFF2-40B4-BE49-F238E27FC236}">
                      <a16:creationId xmlns:a16="http://schemas.microsoft.com/office/drawing/2014/main" id="{A1645C7C-0232-44E6-FC3A-4FCB496C4C47}"/>
                    </a:ext>
                  </a:extLst>
                </p:cNvPr>
                <p:cNvSpPr/>
                <p:nvPr/>
              </p:nvSpPr>
              <p:spPr>
                <a:xfrm>
                  <a:off x="10132260" y="4557669"/>
                  <a:ext cx="134217" cy="67182"/>
                </a:xfrm>
                <a:custGeom>
                  <a:avLst/>
                  <a:gdLst>
                    <a:gd name="connsiteX0" fmla="*/ 111157 w 134217"/>
                    <a:gd name="connsiteY0" fmla="*/ 50335 h 67182"/>
                    <a:gd name="connsiteX1" fmla="*/ 56293 w 134217"/>
                    <a:gd name="connsiteY1" fmla="*/ 66718 h 67182"/>
                    <a:gd name="connsiteX2" fmla="*/ 6763 w 134217"/>
                    <a:gd name="connsiteY2" fmla="*/ 49478 h 67182"/>
                    <a:gd name="connsiteX3" fmla="*/ 0 w 134217"/>
                    <a:gd name="connsiteY3" fmla="*/ 33190 h 67182"/>
                    <a:gd name="connsiteX4" fmla="*/ 34862 w 134217"/>
                    <a:gd name="connsiteY4" fmla="*/ 11568 h 67182"/>
                    <a:gd name="connsiteX5" fmla="*/ 71819 w 134217"/>
                    <a:gd name="connsiteY5" fmla="*/ 43 h 67182"/>
                    <a:gd name="connsiteX6" fmla="*/ 128969 w 134217"/>
                    <a:gd name="connsiteY6" fmla="*/ 18617 h 67182"/>
                    <a:gd name="connsiteX7" fmla="*/ 131064 w 134217"/>
                    <a:gd name="connsiteY7" fmla="*/ 36048 h 67182"/>
                    <a:gd name="connsiteX8" fmla="*/ 111157 w 134217"/>
                    <a:gd name="connsiteY8" fmla="*/ 50335 h 67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4217" h="67182">
                      <a:moveTo>
                        <a:pt x="111157" y="50335"/>
                      </a:moveTo>
                      <a:cubicBezTo>
                        <a:pt x="94069" y="59213"/>
                        <a:pt x="75448" y="64775"/>
                        <a:pt x="56293" y="66718"/>
                      </a:cubicBezTo>
                      <a:cubicBezTo>
                        <a:pt x="36576" y="68623"/>
                        <a:pt x="16764" y="65004"/>
                        <a:pt x="6763" y="49478"/>
                      </a:cubicBezTo>
                      <a:cubicBezTo>
                        <a:pt x="3715" y="44411"/>
                        <a:pt x="1429" y="38924"/>
                        <a:pt x="0" y="33190"/>
                      </a:cubicBezTo>
                      <a:cubicBezTo>
                        <a:pt x="12345" y="27218"/>
                        <a:pt x="24032" y="19970"/>
                        <a:pt x="34862" y="11568"/>
                      </a:cubicBezTo>
                      <a:cubicBezTo>
                        <a:pt x="45491" y="3606"/>
                        <a:pt x="58541" y="-471"/>
                        <a:pt x="71819" y="43"/>
                      </a:cubicBezTo>
                      <a:cubicBezTo>
                        <a:pt x="87249" y="1091"/>
                        <a:pt x="118777" y="8616"/>
                        <a:pt x="128969" y="18617"/>
                      </a:cubicBezTo>
                      <a:cubicBezTo>
                        <a:pt x="135827" y="25380"/>
                        <a:pt x="135350" y="31000"/>
                        <a:pt x="131064" y="36048"/>
                      </a:cubicBezTo>
                      <a:cubicBezTo>
                        <a:pt x="125425" y="42058"/>
                        <a:pt x="118663" y="46916"/>
                        <a:pt x="111157" y="50335"/>
                      </a:cubicBezTo>
                      <a:close/>
                    </a:path>
                  </a:pathLst>
                </a:custGeom>
                <a:grpFill/>
                <a:ln w="9525" cap="flat">
                  <a:noFill/>
                  <a:prstDash val="solid"/>
                  <a:miter/>
                </a:ln>
              </p:spPr>
              <p:txBody>
                <a:bodyPr rtlCol="0" anchor="ctr"/>
                <a:lstStyle/>
                <a:p>
                  <a:endParaRPr lang="zh-CN" altLang="en-US"/>
                </a:p>
              </p:txBody>
            </p:sp>
            <p:sp>
              <p:nvSpPr>
                <p:cNvPr id="695" name="任意多边形: 形状 694">
                  <a:extLst>
                    <a:ext uri="{FF2B5EF4-FFF2-40B4-BE49-F238E27FC236}">
                      <a16:creationId xmlns:a16="http://schemas.microsoft.com/office/drawing/2014/main" id="{F807AFBC-7B71-464F-DA64-42F63BC395DC}"/>
                    </a:ext>
                  </a:extLst>
                </p:cNvPr>
                <p:cNvSpPr/>
                <p:nvPr/>
              </p:nvSpPr>
              <p:spPr>
                <a:xfrm>
                  <a:off x="10026126" y="4541019"/>
                  <a:ext cx="93847" cy="92424"/>
                </a:xfrm>
                <a:custGeom>
                  <a:avLst/>
                  <a:gdLst>
                    <a:gd name="connsiteX0" fmla="*/ 93847 w 93847"/>
                    <a:gd name="connsiteY0" fmla="*/ 89274 h 92424"/>
                    <a:gd name="connsiteX1" fmla="*/ 8122 w 93847"/>
                    <a:gd name="connsiteY1" fmla="*/ 60127 h 92424"/>
                    <a:gd name="connsiteX2" fmla="*/ 11170 w 93847"/>
                    <a:gd name="connsiteY2" fmla="*/ 5740 h 92424"/>
                    <a:gd name="connsiteX3" fmla="*/ 45270 w 93847"/>
                    <a:gd name="connsiteY3" fmla="*/ 5073 h 92424"/>
                    <a:gd name="connsiteX4" fmla="*/ 71178 w 93847"/>
                    <a:gd name="connsiteY4" fmla="*/ 30219 h 92424"/>
                    <a:gd name="connsiteX5" fmla="*/ 89752 w 93847"/>
                    <a:gd name="connsiteY5" fmla="*/ 62604 h 92424"/>
                    <a:gd name="connsiteX6" fmla="*/ 93847 w 93847"/>
                    <a:gd name="connsiteY6" fmla="*/ 89274 h 92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3847" h="92424">
                      <a:moveTo>
                        <a:pt x="93847" y="89274"/>
                      </a:moveTo>
                      <a:cubicBezTo>
                        <a:pt x="62891" y="94799"/>
                        <a:pt x="32982" y="97180"/>
                        <a:pt x="8122" y="60127"/>
                      </a:cubicBezTo>
                      <a:cubicBezTo>
                        <a:pt x="-2070" y="44411"/>
                        <a:pt x="-4356" y="18313"/>
                        <a:pt x="11170" y="5740"/>
                      </a:cubicBezTo>
                      <a:cubicBezTo>
                        <a:pt x="21257" y="-1661"/>
                        <a:pt x="34906" y="-1928"/>
                        <a:pt x="45270" y="5073"/>
                      </a:cubicBezTo>
                      <a:cubicBezTo>
                        <a:pt x="55433" y="11731"/>
                        <a:pt x="64224" y="20265"/>
                        <a:pt x="71178" y="30219"/>
                      </a:cubicBezTo>
                      <a:cubicBezTo>
                        <a:pt x="78779" y="40134"/>
                        <a:pt x="85027" y="51031"/>
                        <a:pt x="89752" y="62604"/>
                      </a:cubicBezTo>
                      <a:cubicBezTo>
                        <a:pt x="92447" y="71234"/>
                        <a:pt x="93828" y="80225"/>
                        <a:pt x="93847" y="89274"/>
                      </a:cubicBezTo>
                      <a:close/>
                    </a:path>
                  </a:pathLst>
                </a:custGeom>
                <a:grpFill/>
                <a:ln w="9525" cap="flat">
                  <a:noFill/>
                  <a:prstDash val="solid"/>
                  <a:miter/>
                </a:ln>
              </p:spPr>
              <p:txBody>
                <a:bodyPr rtlCol="0" anchor="ctr"/>
                <a:lstStyle/>
                <a:p>
                  <a:endParaRPr lang="zh-CN" altLang="en-US"/>
                </a:p>
              </p:txBody>
            </p:sp>
            <p:sp>
              <p:nvSpPr>
                <p:cNvPr id="696" name="任意多边形: 形状 695">
                  <a:extLst>
                    <a:ext uri="{FF2B5EF4-FFF2-40B4-BE49-F238E27FC236}">
                      <a16:creationId xmlns:a16="http://schemas.microsoft.com/office/drawing/2014/main" id="{30EB5A1D-8BFE-B210-C86F-757CD98A2143}"/>
                    </a:ext>
                  </a:extLst>
                </p:cNvPr>
                <p:cNvSpPr/>
                <p:nvPr/>
              </p:nvSpPr>
              <p:spPr>
                <a:xfrm>
                  <a:off x="10117115" y="4510658"/>
                  <a:ext cx="38195" cy="175069"/>
                </a:xfrm>
                <a:custGeom>
                  <a:avLst/>
                  <a:gdLst>
                    <a:gd name="connsiteX0" fmla="*/ 38195 w 38195"/>
                    <a:gd name="connsiteY0" fmla="*/ 0 h 175069"/>
                    <a:gd name="connsiteX1" fmla="*/ 11430 w 38195"/>
                    <a:gd name="connsiteY1" fmla="*/ 86201 h 175069"/>
                    <a:gd name="connsiteX2" fmla="*/ 0 w 38195"/>
                    <a:gd name="connsiteY2" fmla="*/ 175070 h 175069"/>
                  </a:gdLst>
                  <a:ahLst/>
                  <a:cxnLst>
                    <a:cxn ang="0">
                      <a:pos x="connsiteX0" y="connsiteY0"/>
                    </a:cxn>
                    <a:cxn ang="0">
                      <a:pos x="connsiteX1" y="connsiteY1"/>
                    </a:cxn>
                    <a:cxn ang="0">
                      <a:pos x="connsiteX2" y="connsiteY2"/>
                    </a:cxn>
                  </a:cxnLst>
                  <a:rect l="l" t="t" r="r" b="b"/>
                  <a:pathLst>
                    <a:path w="38195" h="175069">
                      <a:moveTo>
                        <a:pt x="38195" y="0"/>
                      </a:moveTo>
                      <a:cubicBezTo>
                        <a:pt x="26384" y="27756"/>
                        <a:pt x="17421" y="56636"/>
                        <a:pt x="11430" y="86201"/>
                      </a:cubicBezTo>
                      <a:cubicBezTo>
                        <a:pt x="5344" y="115491"/>
                        <a:pt x="1524" y="145199"/>
                        <a:pt x="0" y="175070"/>
                      </a:cubicBezTo>
                    </a:path>
                  </a:pathLst>
                </a:custGeom>
                <a:grpFill/>
                <a:ln w="9525" cap="flat">
                  <a:solidFill>
                    <a:schemeClr val="accent1"/>
                  </a:solidFill>
                  <a:prstDash val="solid"/>
                  <a:miter/>
                </a:ln>
              </p:spPr>
              <p:txBody>
                <a:bodyPr rtlCol="0" anchor="ctr"/>
                <a:lstStyle/>
                <a:p>
                  <a:endParaRPr lang="zh-CN" altLang="en-US" dirty="0"/>
                </a:p>
              </p:txBody>
            </p:sp>
            <p:sp>
              <p:nvSpPr>
                <p:cNvPr id="697" name="任意多边形: 形状 696">
                  <a:extLst>
                    <a:ext uri="{FF2B5EF4-FFF2-40B4-BE49-F238E27FC236}">
                      <a16:creationId xmlns:a16="http://schemas.microsoft.com/office/drawing/2014/main" id="{88F0F8C2-E8EE-3F35-CCA4-14EF4EFBC3B3}"/>
                    </a:ext>
                  </a:extLst>
                </p:cNvPr>
                <p:cNvSpPr/>
                <p:nvPr/>
              </p:nvSpPr>
              <p:spPr>
                <a:xfrm>
                  <a:off x="10119401" y="4709944"/>
                  <a:ext cx="127304" cy="81560"/>
                </a:xfrm>
                <a:custGeom>
                  <a:avLst/>
                  <a:gdLst>
                    <a:gd name="connsiteX0" fmla="*/ 111633 w 127304"/>
                    <a:gd name="connsiteY0" fmla="*/ 44173 h 81560"/>
                    <a:gd name="connsiteX1" fmla="*/ 63246 w 127304"/>
                    <a:gd name="connsiteY1" fmla="*/ 76273 h 81560"/>
                    <a:gd name="connsiteX2" fmla="*/ 10858 w 127304"/>
                    <a:gd name="connsiteY2" fmla="*/ 72272 h 81560"/>
                    <a:gd name="connsiteX3" fmla="*/ 0 w 127304"/>
                    <a:gd name="connsiteY3" fmla="*/ 58366 h 81560"/>
                    <a:gd name="connsiteX4" fmla="*/ 59246 w 127304"/>
                    <a:gd name="connsiteY4" fmla="*/ 4645 h 81560"/>
                    <a:gd name="connsiteX5" fmla="*/ 119063 w 127304"/>
                    <a:gd name="connsiteY5" fmla="*/ 4169 h 81560"/>
                    <a:gd name="connsiteX6" fmla="*/ 111633 w 127304"/>
                    <a:gd name="connsiteY6" fmla="*/ 44173 h 81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7304" h="81560">
                      <a:moveTo>
                        <a:pt x="111633" y="44173"/>
                      </a:moveTo>
                      <a:cubicBezTo>
                        <a:pt x="98003" y="58232"/>
                        <a:pt x="81496" y="69176"/>
                        <a:pt x="63246" y="76273"/>
                      </a:cubicBezTo>
                      <a:cubicBezTo>
                        <a:pt x="44196" y="83321"/>
                        <a:pt x="25146" y="84559"/>
                        <a:pt x="10858" y="72272"/>
                      </a:cubicBezTo>
                      <a:cubicBezTo>
                        <a:pt x="6534" y="68234"/>
                        <a:pt x="2867" y="63538"/>
                        <a:pt x="0" y="58366"/>
                      </a:cubicBezTo>
                      <a:cubicBezTo>
                        <a:pt x="22193" y="41506"/>
                        <a:pt x="31242" y="11503"/>
                        <a:pt x="59246" y="4645"/>
                      </a:cubicBezTo>
                      <a:cubicBezTo>
                        <a:pt x="74390" y="739"/>
                        <a:pt x="106299" y="-3261"/>
                        <a:pt x="119063" y="4169"/>
                      </a:cubicBezTo>
                      <a:cubicBezTo>
                        <a:pt x="135636" y="13694"/>
                        <a:pt x="124111" y="30457"/>
                        <a:pt x="111633" y="44173"/>
                      </a:cubicBezTo>
                      <a:close/>
                    </a:path>
                  </a:pathLst>
                </a:custGeom>
                <a:grpFill/>
                <a:ln w="9525" cap="flat">
                  <a:noFill/>
                  <a:prstDash val="solid"/>
                  <a:miter/>
                </a:ln>
              </p:spPr>
              <p:txBody>
                <a:bodyPr rtlCol="0" anchor="ctr"/>
                <a:lstStyle/>
                <a:p>
                  <a:endParaRPr lang="zh-CN" altLang="en-US"/>
                </a:p>
              </p:txBody>
            </p:sp>
            <p:sp>
              <p:nvSpPr>
                <p:cNvPr id="698" name="任意多边形: 形状 697">
                  <a:extLst>
                    <a:ext uri="{FF2B5EF4-FFF2-40B4-BE49-F238E27FC236}">
                      <a16:creationId xmlns:a16="http://schemas.microsoft.com/office/drawing/2014/main" id="{A021A672-C786-A54E-CE35-7CCC76E8E847}"/>
                    </a:ext>
                  </a:extLst>
                </p:cNvPr>
                <p:cNvSpPr/>
                <p:nvPr/>
              </p:nvSpPr>
              <p:spPr>
                <a:xfrm>
                  <a:off x="10011255" y="4742276"/>
                  <a:ext cx="106336" cy="79376"/>
                </a:xfrm>
                <a:custGeom>
                  <a:avLst/>
                  <a:gdLst>
                    <a:gd name="connsiteX0" fmla="*/ 106336 w 106336"/>
                    <a:gd name="connsiteY0" fmla="*/ 67086 h 79376"/>
                    <a:gd name="connsiteX1" fmla="*/ 16516 w 106336"/>
                    <a:gd name="connsiteY1" fmla="*/ 60704 h 79376"/>
                    <a:gd name="connsiteX2" fmla="*/ 4895 w 106336"/>
                    <a:gd name="connsiteY2" fmla="*/ 10793 h 79376"/>
                    <a:gd name="connsiteX3" fmla="*/ 37661 w 106336"/>
                    <a:gd name="connsiteY3" fmla="*/ 1268 h 79376"/>
                    <a:gd name="connsiteX4" fmla="*/ 69570 w 106336"/>
                    <a:gd name="connsiteY4" fmla="*/ 17175 h 79376"/>
                    <a:gd name="connsiteX5" fmla="*/ 96049 w 106336"/>
                    <a:gd name="connsiteY5" fmla="*/ 42893 h 79376"/>
                    <a:gd name="connsiteX6" fmla="*/ 106336 w 106336"/>
                    <a:gd name="connsiteY6" fmla="*/ 67086 h 79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336" h="79376">
                      <a:moveTo>
                        <a:pt x="106336" y="67086"/>
                      </a:moveTo>
                      <a:cubicBezTo>
                        <a:pt x="78237" y="80040"/>
                        <a:pt x="49186" y="88994"/>
                        <a:pt x="16516" y="60704"/>
                      </a:cubicBezTo>
                      <a:cubicBezTo>
                        <a:pt x="2514" y="48798"/>
                        <a:pt x="-5868" y="25747"/>
                        <a:pt x="4895" y="10793"/>
                      </a:cubicBezTo>
                      <a:cubicBezTo>
                        <a:pt x="13048" y="1535"/>
                        <a:pt x="25812" y="-2180"/>
                        <a:pt x="37661" y="1268"/>
                      </a:cubicBezTo>
                      <a:cubicBezTo>
                        <a:pt x="49196" y="4535"/>
                        <a:pt x="60016" y="9936"/>
                        <a:pt x="69570" y="17175"/>
                      </a:cubicBezTo>
                      <a:cubicBezTo>
                        <a:pt x="79647" y="24357"/>
                        <a:pt x="88582" y="33025"/>
                        <a:pt x="96049" y="42893"/>
                      </a:cubicBezTo>
                      <a:cubicBezTo>
                        <a:pt x="100869" y="50294"/>
                        <a:pt x="104345" y="58485"/>
                        <a:pt x="106336" y="67086"/>
                      </a:cubicBezTo>
                      <a:close/>
                    </a:path>
                  </a:pathLst>
                </a:custGeom>
                <a:grpFill/>
                <a:ln w="9525" cap="flat">
                  <a:noFill/>
                  <a:prstDash val="solid"/>
                  <a:miter/>
                </a:ln>
              </p:spPr>
              <p:txBody>
                <a:bodyPr rtlCol="0" anchor="ctr"/>
                <a:lstStyle/>
                <a:p>
                  <a:endParaRPr lang="zh-CN" altLang="en-US"/>
                </a:p>
              </p:txBody>
            </p:sp>
            <p:sp>
              <p:nvSpPr>
                <p:cNvPr id="699" name="任意多边形: 形状 698">
                  <a:extLst>
                    <a:ext uri="{FF2B5EF4-FFF2-40B4-BE49-F238E27FC236}">
                      <a16:creationId xmlns:a16="http://schemas.microsoft.com/office/drawing/2014/main" id="{F8F9B13F-31FB-4A0B-D4D7-30023DAE4B70}"/>
                    </a:ext>
                  </a:extLst>
                </p:cNvPr>
                <p:cNvSpPr/>
                <p:nvPr/>
              </p:nvSpPr>
              <p:spPr>
                <a:xfrm>
                  <a:off x="10115987" y="4685728"/>
                  <a:ext cx="11986" cy="177926"/>
                </a:xfrm>
                <a:custGeom>
                  <a:avLst/>
                  <a:gdLst>
                    <a:gd name="connsiteX0" fmla="*/ 1128 w 11986"/>
                    <a:gd name="connsiteY0" fmla="*/ 0 h 177926"/>
                    <a:gd name="connsiteX1" fmla="*/ 11986 w 11986"/>
                    <a:gd name="connsiteY1" fmla="*/ 177927 h 177926"/>
                  </a:gdLst>
                  <a:ahLst/>
                  <a:cxnLst>
                    <a:cxn ang="0">
                      <a:pos x="connsiteX0" y="connsiteY0"/>
                    </a:cxn>
                    <a:cxn ang="0">
                      <a:pos x="connsiteX1" y="connsiteY1"/>
                    </a:cxn>
                  </a:cxnLst>
                  <a:rect l="l" t="t" r="r" b="b"/>
                  <a:pathLst>
                    <a:path w="11986" h="177926">
                      <a:moveTo>
                        <a:pt x="1128" y="0"/>
                      </a:moveTo>
                      <a:cubicBezTo>
                        <a:pt x="-2082" y="59531"/>
                        <a:pt x="1566" y="119234"/>
                        <a:pt x="11986" y="177927"/>
                      </a:cubicBezTo>
                    </a:path>
                  </a:pathLst>
                </a:custGeom>
                <a:grpFill/>
                <a:ln w="9525" cap="flat">
                  <a:solidFill>
                    <a:schemeClr val="accent1"/>
                  </a:solidFill>
                  <a:prstDash val="solid"/>
                  <a:miter/>
                </a:ln>
              </p:spPr>
              <p:txBody>
                <a:bodyPr rtlCol="0" anchor="ctr"/>
                <a:lstStyle/>
                <a:p>
                  <a:endParaRPr lang="zh-CN" altLang="en-US"/>
                </a:p>
              </p:txBody>
            </p:sp>
            <p:sp>
              <p:nvSpPr>
                <p:cNvPr id="700" name="任意多边形: 形状 699">
                  <a:extLst>
                    <a:ext uri="{FF2B5EF4-FFF2-40B4-BE49-F238E27FC236}">
                      <a16:creationId xmlns:a16="http://schemas.microsoft.com/office/drawing/2014/main" id="{CA543280-0BAC-2385-4AC6-206CBF5B5687}"/>
                    </a:ext>
                  </a:extLst>
                </p:cNvPr>
                <p:cNvSpPr/>
                <p:nvPr/>
              </p:nvSpPr>
              <p:spPr>
                <a:xfrm>
                  <a:off x="10376021" y="4602243"/>
                  <a:ext cx="136936" cy="77110"/>
                </a:xfrm>
                <a:custGeom>
                  <a:avLst/>
                  <a:gdLst>
                    <a:gd name="connsiteX0" fmla="*/ 97996 w 136936"/>
                    <a:gd name="connsiteY0" fmla="*/ 73008 h 77110"/>
                    <a:gd name="connsiteX1" fmla="*/ 174 w 136936"/>
                    <a:gd name="connsiteY1" fmla="*/ 33669 h 77110"/>
                    <a:gd name="connsiteX2" fmla="*/ 1317 w 136936"/>
                    <a:gd name="connsiteY2" fmla="*/ 15382 h 77110"/>
                    <a:gd name="connsiteX3" fmla="*/ 84280 w 136936"/>
                    <a:gd name="connsiteY3" fmla="*/ 1380 h 77110"/>
                    <a:gd name="connsiteX4" fmla="*/ 135715 w 136936"/>
                    <a:gd name="connsiteY4" fmla="*/ 31860 h 77110"/>
                    <a:gd name="connsiteX5" fmla="*/ 97996 w 136936"/>
                    <a:gd name="connsiteY5" fmla="*/ 73008 h 77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6936" h="77110">
                      <a:moveTo>
                        <a:pt x="97996" y="73008"/>
                      </a:moveTo>
                      <a:cubicBezTo>
                        <a:pt x="60372" y="84628"/>
                        <a:pt x="3984" y="71579"/>
                        <a:pt x="174" y="33669"/>
                      </a:cubicBezTo>
                      <a:cubicBezTo>
                        <a:pt x="-264" y="27554"/>
                        <a:pt x="127" y="21401"/>
                        <a:pt x="1317" y="15382"/>
                      </a:cubicBezTo>
                      <a:cubicBezTo>
                        <a:pt x="29892" y="16048"/>
                        <a:pt x="56276" y="-5573"/>
                        <a:pt x="84280" y="1380"/>
                      </a:cubicBezTo>
                      <a:cubicBezTo>
                        <a:pt x="99520" y="5476"/>
                        <a:pt x="130381" y="16429"/>
                        <a:pt x="135715" y="31860"/>
                      </a:cubicBezTo>
                      <a:cubicBezTo>
                        <a:pt x="142668" y="52719"/>
                        <a:pt x="118570" y="67102"/>
                        <a:pt x="97996" y="73008"/>
                      </a:cubicBezTo>
                      <a:close/>
                    </a:path>
                  </a:pathLst>
                </a:custGeom>
                <a:grpFill/>
                <a:ln w="9525" cap="flat">
                  <a:noFill/>
                  <a:prstDash val="solid"/>
                  <a:miter/>
                </a:ln>
              </p:spPr>
              <p:txBody>
                <a:bodyPr rtlCol="0" anchor="ctr"/>
                <a:lstStyle/>
                <a:p>
                  <a:endParaRPr lang="zh-CN" altLang="en-US"/>
                </a:p>
              </p:txBody>
            </p:sp>
            <p:sp>
              <p:nvSpPr>
                <p:cNvPr id="701" name="任意多边形: 形状 700">
                  <a:extLst>
                    <a:ext uri="{FF2B5EF4-FFF2-40B4-BE49-F238E27FC236}">
                      <a16:creationId xmlns:a16="http://schemas.microsoft.com/office/drawing/2014/main" id="{0F889017-F753-FA1A-7C41-F6A6F40974E1}"/>
                    </a:ext>
                  </a:extLst>
                </p:cNvPr>
                <p:cNvSpPr/>
                <p:nvPr/>
              </p:nvSpPr>
              <p:spPr>
                <a:xfrm>
                  <a:off x="10285186" y="4542294"/>
                  <a:ext cx="72007" cy="105905"/>
                </a:xfrm>
                <a:custGeom>
                  <a:avLst/>
                  <a:gdLst>
                    <a:gd name="connsiteX0" fmla="*/ 62720 w 72007"/>
                    <a:gd name="connsiteY0" fmla="*/ 105906 h 105905"/>
                    <a:gd name="connsiteX1" fmla="*/ 712 w 72007"/>
                    <a:gd name="connsiteY1" fmla="*/ 40660 h 105905"/>
                    <a:gd name="connsiteX2" fmla="*/ 19762 w 72007"/>
                    <a:gd name="connsiteY2" fmla="*/ 178 h 105905"/>
                    <a:gd name="connsiteX3" fmla="*/ 51004 w 72007"/>
                    <a:gd name="connsiteY3" fmla="*/ 12847 h 105905"/>
                    <a:gd name="connsiteX4" fmla="*/ 67483 w 72007"/>
                    <a:gd name="connsiteY4" fmla="*/ 43993 h 105905"/>
                    <a:gd name="connsiteX5" fmla="*/ 71769 w 72007"/>
                    <a:gd name="connsiteY5" fmla="*/ 80474 h 105905"/>
                    <a:gd name="connsiteX6" fmla="*/ 62720 w 72007"/>
                    <a:gd name="connsiteY6" fmla="*/ 105906 h 105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007" h="105905">
                      <a:moveTo>
                        <a:pt x="62720" y="105906"/>
                      </a:moveTo>
                      <a:cubicBezTo>
                        <a:pt x="32621" y="96381"/>
                        <a:pt x="7380" y="81522"/>
                        <a:pt x="712" y="40660"/>
                      </a:cubicBezTo>
                      <a:cubicBezTo>
                        <a:pt x="-2145" y="23419"/>
                        <a:pt x="3475" y="3417"/>
                        <a:pt x="19762" y="178"/>
                      </a:cubicBezTo>
                      <a:cubicBezTo>
                        <a:pt x="31630" y="-1003"/>
                        <a:pt x="43308" y="3731"/>
                        <a:pt x="51004" y="12847"/>
                      </a:cubicBezTo>
                      <a:cubicBezTo>
                        <a:pt x="58758" y="21867"/>
                        <a:pt x="64387" y="32506"/>
                        <a:pt x="67483" y="43993"/>
                      </a:cubicBezTo>
                      <a:cubicBezTo>
                        <a:pt x="71169" y="55785"/>
                        <a:pt x="72626" y="68149"/>
                        <a:pt x="71769" y="80474"/>
                      </a:cubicBezTo>
                      <a:cubicBezTo>
                        <a:pt x="70331" y="89437"/>
                        <a:pt x="67263" y="98048"/>
                        <a:pt x="62720" y="105906"/>
                      </a:cubicBezTo>
                      <a:close/>
                    </a:path>
                  </a:pathLst>
                </a:custGeom>
                <a:grpFill/>
                <a:ln w="9525" cap="flat">
                  <a:noFill/>
                  <a:prstDash val="solid"/>
                  <a:miter/>
                </a:ln>
              </p:spPr>
              <p:txBody>
                <a:bodyPr rtlCol="0" anchor="ctr"/>
                <a:lstStyle/>
                <a:p>
                  <a:endParaRPr lang="zh-CN" altLang="en-US"/>
                </a:p>
              </p:txBody>
            </p:sp>
            <p:sp>
              <p:nvSpPr>
                <p:cNvPr id="702" name="任意多边形: 形状 701">
                  <a:extLst>
                    <a:ext uri="{FF2B5EF4-FFF2-40B4-BE49-F238E27FC236}">
                      <a16:creationId xmlns:a16="http://schemas.microsoft.com/office/drawing/2014/main" id="{A7170A40-7211-C5E5-C4BB-99A8C7D15CA9}"/>
                    </a:ext>
                  </a:extLst>
                </p:cNvPr>
                <p:cNvSpPr/>
                <p:nvPr/>
              </p:nvSpPr>
              <p:spPr>
                <a:xfrm>
                  <a:off x="10315235" y="4545520"/>
                  <a:ext cx="107346" cy="150494"/>
                </a:xfrm>
                <a:custGeom>
                  <a:avLst/>
                  <a:gdLst>
                    <a:gd name="connsiteX0" fmla="*/ 107347 w 107346"/>
                    <a:gd name="connsiteY0" fmla="*/ 0 h 150494"/>
                    <a:gd name="connsiteX1" fmla="*/ 0 w 107346"/>
                    <a:gd name="connsiteY1" fmla="*/ 150495 h 150494"/>
                  </a:gdLst>
                  <a:ahLst/>
                  <a:cxnLst>
                    <a:cxn ang="0">
                      <a:pos x="connsiteX0" y="connsiteY0"/>
                    </a:cxn>
                    <a:cxn ang="0">
                      <a:pos x="connsiteX1" y="connsiteY1"/>
                    </a:cxn>
                  </a:cxnLst>
                  <a:rect l="l" t="t" r="r" b="b"/>
                  <a:pathLst>
                    <a:path w="107346" h="150494">
                      <a:moveTo>
                        <a:pt x="107347" y="0"/>
                      </a:moveTo>
                      <a:cubicBezTo>
                        <a:pt x="76581" y="52483"/>
                        <a:pt x="37338" y="100584"/>
                        <a:pt x="0" y="150495"/>
                      </a:cubicBezTo>
                    </a:path>
                  </a:pathLst>
                </a:custGeom>
                <a:grpFill/>
                <a:ln w="9525" cap="flat">
                  <a:solidFill>
                    <a:schemeClr val="accent1"/>
                  </a:solidFill>
                  <a:prstDash val="solid"/>
                  <a:miter/>
                </a:ln>
              </p:spPr>
              <p:txBody>
                <a:bodyPr rtlCol="0" anchor="ctr"/>
                <a:lstStyle/>
                <a:p>
                  <a:endParaRPr lang="zh-CN" altLang="en-US" dirty="0"/>
                </a:p>
              </p:txBody>
            </p:sp>
            <p:sp>
              <p:nvSpPr>
                <p:cNvPr id="703" name="任意多边形: 形状 702">
                  <a:extLst>
                    <a:ext uri="{FF2B5EF4-FFF2-40B4-BE49-F238E27FC236}">
                      <a16:creationId xmlns:a16="http://schemas.microsoft.com/office/drawing/2014/main" id="{7003006F-803F-755F-9B03-D644BBF6BD74}"/>
                    </a:ext>
                  </a:extLst>
                </p:cNvPr>
                <p:cNvSpPr/>
                <p:nvPr/>
              </p:nvSpPr>
              <p:spPr>
                <a:xfrm>
                  <a:off x="10266134" y="4753782"/>
                  <a:ext cx="133300" cy="71707"/>
                </a:xfrm>
                <a:custGeom>
                  <a:avLst/>
                  <a:gdLst>
                    <a:gd name="connsiteX0" fmla="*/ 99298 w 133300"/>
                    <a:gd name="connsiteY0" fmla="*/ 68725 h 71707"/>
                    <a:gd name="connsiteX1" fmla="*/ 40148 w 133300"/>
                    <a:gd name="connsiteY1" fmla="*/ 67678 h 71707"/>
                    <a:gd name="connsiteX2" fmla="*/ 714 w 133300"/>
                    <a:gd name="connsiteY2" fmla="*/ 33007 h 71707"/>
                    <a:gd name="connsiteX3" fmla="*/ 714 w 133300"/>
                    <a:gd name="connsiteY3" fmla="*/ 14623 h 71707"/>
                    <a:gd name="connsiteX4" fmla="*/ 82439 w 133300"/>
                    <a:gd name="connsiteY4" fmla="*/ 2527 h 71707"/>
                    <a:gd name="connsiteX5" fmla="*/ 131874 w 133300"/>
                    <a:gd name="connsiteY5" fmla="*/ 36150 h 71707"/>
                    <a:gd name="connsiteX6" fmla="*/ 99298 w 133300"/>
                    <a:gd name="connsiteY6" fmla="*/ 68725 h 71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3300" h="71707">
                      <a:moveTo>
                        <a:pt x="99298" y="68725"/>
                      </a:moveTo>
                      <a:cubicBezTo>
                        <a:pt x="79772" y="73031"/>
                        <a:pt x="59512" y="72669"/>
                        <a:pt x="40148" y="67678"/>
                      </a:cubicBezTo>
                      <a:cubicBezTo>
                        <a:pt x="20621" y="62439"/>
                        <a:pt x="4048" y="51866"/>
                        <a:pt x="714" y="33007"/>
                      </a:cubicBezTo>
                      <a:cubicBezTo>
                        <a:pt x="-238" y="26920"/>
                        <a:pt x="-238" y="20710"/>
                        <a:pt x="714" y="14623"/>
                      </a:cubicBezTo>
                      <a:cubicBezTo>
                        <a:pt x="29289" y="13385"/>
                        <a:pt x="55197" y="-6998"/>
                        <a:pt x="82439" y="2527"/>
                      </a:cubicBezTo>
                      <a:cubicBezTo>
                        <a:pt x="97298" y="7670"/>
                        <a:pt x="126349" y="21577"/>
                        <a:pt x="131874" y="36150"/>
                      </a:cubicBezTo>
                      <a:cubicBezTo>
                        <a:pt x="139017" y="55200"/>
                        <a:pt x="117967" y="64058"/>
                        <a:pt x="99298" y="68725"/>
                      </a:cubicBezTo>
                      <a:close/>
                    </a:path>
                  </a:pathLst>
                </a:custGeom>
                <a:grpFill/>
                <a:ln w="9525" cap="flat">
                  <a:noFill/>
                  <a:prstDash val="solid"/>
                  <a:miter/>
                </a:ln>
              </p:spPr>
              <p:txBody>
                <a:bodyPr rtlCol="0" anchor="ctr"/>
                <a:lstStyle/>
                <a:p>
                  <a:endParaRPr lang="zh-CN" altLang="en-US"/>
                </a:p>
              </p:txBody>
            </p:sp>
            <p:sp>
              <p:nvSpPr>
                <p:cNvPr id="704" name="任意多边形: 形状 703">
                  <a:extLst>
                    <a:ext uri="{FF2B5EF4-FFF2-40B4-BE49-F238E27FC236}">
                      <a16:creationId xmlns:a16="http://schemas.microsoft.com/office/drawing/2014/main" id="{949BD5CF-F627-B90E-CEE3-69B9A74856D3}"/>
                    </a:ext>
                  </a:extLst>
                </p:cNvPr>
                <p:cNvSpPr/>
                <p:nvPr/>
              </p:nvSpPr>
              <p:spPr>
                <a:xfrm>
                  <a:off x="10170667" y="4693377"/>
                  <a:ext cx="76281" cy="109127"/>
                </a:xfrm>
                <a:custGeom>
                  <a:avLst/>
                  <a:gdLst>
                    <a:gd name="connsiteX0" fmla="*/ 69035 w 76281"/>
                    <a:gd name="connsiteY0" fmla="*/ 109128 h 109127"/>
                    <a:gd name="connsiteX1" fmla="*/ 836 w 76281"/>
                    <a:gd name="connsiteY1" fmla="*/ 49882 h 109127"/>
                    <a:gd name="connsiteX2" fmla="*/ 3598 w 76281"/>
                    <a:gd name="connsiteY2" fmla="*/ 20545 h 109127"/>
                    <a:gd name="connsiteX3" fmla="*/ 22648 w 76281"/>
                    <a:gd name="connsiteY3" fmla="*/ 924 h 109127"/>
                    <a:gd name="connsiteX4" fmla="*/ 54843 w 76281"/>
                    <a:gd name="connsiteY4" fmla="*/ 12068 h 109127"/>
                    <a:gd name="connsiteX5" fmla="*/ 70940 w 76281"/>
                    <a:gd name="connsiteY5" fmla="*/ 44263 h 109127"/>
                    <a:gd name="connsiteX6" fmla="*/ 76274 w 76281"/>
                    <a:gd name="connsiteY6" fmla="*/ 81886 h 109127"/>
                    <a:gd name="connsiteX7" fmla="*/ 69035 w 76281"/>
                    <a:gd name="connsiteY7" fmla="*/ 109128 h 109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281" h="109127">
                      <a:moveTo>
                        <a:pt x="69035" y="109128"/>
                      </a:moveTo>
                      <a:cubicBezTo>
                        <a:pt x="37984" y="103413"/>
                        <a:pt x="9504" y="94459"/>
                        <a:pt x="836" y="49882"/>
                      </a:cubicBezTo>
                      <a:cubicBezTo>
                        <a:pt x="-888" y="40033"/>
                        <a:pt x="64" y="29899"/>
                        <a:pt x="3598" y="20545"/>
                      </a:cubicBezTo>
                      <a:cubicBezTo>
                        <a:pt x="6742" y="11515"/>
                        <a:pt x="13714" y="4334"/>
                        <a:pt x="22648" y="924"/>
                      </a:cubicBezTo>
                      <a:cubicBezTo>
                        <a:pt x="34640" y="-2058"/>
                        <a:pt x="47261" y="2314"/>
                        <a:pt x="54843" y="12068"/>
                      </a:cubicBezTo>
                      <a:cubicBezTo>
                        <a:pt x="62406" y="21555"/>
                        <a:pt x="67883" y="32528"/>
                        <a:pt x="70940" y="44263"/>
                      </a:cubicBezTo>
                      <a:cubicBezTo>
                        <a:pt x="74617" y="56464"/>
                        <a:pt x="76417" y="69151"/>
                        <a:pt x="76274" y="81886"/>
                      </a:cubicBezTo>
                      <a:cubicBezTo>
                        <a:pt x="75312" y="91287"/>
                        <a:pt x="72864" y="100489"/>
                        <a:pt x="69035" y="109128"/>
                      </a:cubicBezTo>
                      <a:close/>
                    </a:path>
                  </a:pathLst>
                </a:custGeom>
                <a:grpFill/>
                <a:ln w="9525" cap="flat">
                  <a:noFill/>
                  <a:prstDash val="solid"/>
                  <a:miter/>
                </a:ln>
              </p:spPr>
              <p:txBody>
                <a:bodyPr rtlCol="0" anchor="ctr"/>
                <a:lstStyle/>
                <a:p>
                  <a:endParaRPr lang="zh-CN" altLang="en-US"/>
                </a:p>
              </p:txBody>
            </p:sp>
            <p:sp>
              <p:nvSpPr>
                <p:cNvPr id="705" name="任意多边形: 形状 704">
                  <a:extLst>
                    <a:ext uri="{FF2B5EF4-FFF2-40B4-BE49-F238E27FC236}">
                      <a16:creationId xmlns:a16="http://schemas.microsoft.com/office/drawing/2014/main" id="{8F81DE34-6F82-B1A2-305E-B8F22DB364C5}"/>
                    </a:ext>
                  </a:extLst>
                </p:cNvPr>
                <p:cNvSpPr/>
                <p:nvPr/>
              </p:nvSpPr>
              <p:spPr>
                <a:xfrm>
                  <a:off x="10214937" y="4695825"/>
                  <a:ext cx="100298" cy="160019"/>
                </a:xfrm>
                <a:custGeom>
                  <a:avLst/>
                  <a:gdLst>
                    <a:gd name="connsiteX0" fmla="*/ 100298 w 100298"/>
                    <a:gd name="connsiteY0" fmla="*/ 0 h 160019"/>
                    <a:gd name="connsiteX1" fmla="*/ 0 w 100298"/>
                    <a:gd name="connsiteY1" fmla="*/ 160020 h 160019"/>
                  </a:gdLst>
                  <a:ahLst/>
                  <a:cxnLst>
                    <a:cxn ang="0">
                      <a:pos x="connsiteX0" y="connsiteY0"/>
                    </a:cxn>
                    <a:cxn ang="0">
                      <a:pos x="connsiteX1" y="connsiteY1"/>
                    </a:cxn>
                  </a:cxnLst>
                  <a:rect l="l" t="t" r="r" b="b"/>
                  <a:pathLst>
                    <a:path w="100298" h="160019">
                      <a:moveTo>
                        <a:pt x="100298" y="0"/>
                      </a:moveTo>
                      <a:cubicBezTo>
                        <a:pt x="61150" y="49539"/>
                        <a:pt x="27527" y="103194"/>
                        <a:pt x="0" y="160020"/>
                      </a:cubicBezTo>
                    </a:path>
                  </a:pathLst>
                </a:custGeom>
                <a:grpFill/>
                <a:ln w="9525" cap="flat">
                  <a:solidFill>
                    <a:schemeClr val="accent1"/>
                  </a:solidFill>
                  <a:prstDash val="solid"/>
                  <a:miter/>
                </a:ln>
              </p:spPr>
              <p:txBody>
                <a:bodyPr rtlCol="0" anchor="ctr"/>
                <a:lstStyle/>
                <a:p>
                  <a:endParaRPr lang="zh-CN" altLang="en-US"/>
                </a:p>
              </p:txBody>
            </p:sp>
            <p:sp>
              <p:nvSpPr>
                <p:cNvPr id="706" name="任意多边形: 形状 705">
                  <a:extLst>
                    <a:ext uri="{FF2B5EF4-FFF2-40B4-BE49-F238E27FC236}">
                      <a16:creationId xmlns:a16="http://schemas.microsoft.com/office/drawing/2014/main" id="{DB714A25-1550-3596-DB95-7AAC72A2E5D4}"/>
                    </a:ext>
                  </a:extLst>
                </p:cNvPr>
                <p:cNvSpPr/>
                <p:nvPr/>
              </p:nvSpPr>
              <p:spPr>
                <a:xfrm>
                  <a:off x="11121993" y="3513950"/>
                  <a:ext cx="90691" cy="144831"/>
                </a:xfrm>
                <a:custGeom>
                  <a:avLst/>
                  <a:gdLst>
                    <a:gd name="connsiteX0" fmla="*/ 1534 w 90691"/>
                    <a:gd name="connsiteY0" fmla="*/ 91453 h 144831"/>
                    <a:gd name="connsiteX1" fmla="*/ 13726 w 90691"/>
                    <a:gd name="connsiteY1" fmla="*/ 26778 h 144831"/>
                    <a:gd name="connsiteX2" fmla="*/ 43348 w 90691"/>
                    <a:gd name="connsiteY2" fmla="*/ 13 h 144831"/>
                    <a:gd name="connsiteX3" fmla="*/ 79448 w 90691"/>
                    <a:gd name="connsiteY3" fmla="*/ 37065 h 144831"/>
                    <a:gd name="connsiteX4" fmla="*/ 90211 w 90691"/>
                    <a:gd name="connsiteY4" fmla="*/ 91834 h 144831"/>
                    <a:gd name="connsiteX5" fmla="*/ 46587 w 90691"/>
                    <a:gd name="connsiteY5" fmla="*/ 144793 h 144831"/>
                    <a:gd name="connsiteX6" fmla="*/ 1534 w 90691"/>
                    <a:gd name="connsiteY6" fmla="*/ 91453 h 144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691" h="144831">
                      <a:moveTo>
                        <a:pt x="1534" y="91453"/>
                      </a:moveTo>
                      <a:cubicBezTo>
                        <a:pt x="-2619" y="69126"/>
                        <a:pt x="1734" y="46056"/>
                        <a:pt x="13726" y="26778"/>
                      </a:cubicBezTo>
                      <a:cubicBezTo>
                        <a:pt x="15154" y="24968"/>
                        <a:pt x="36205" y="-654"/>
                        <a:pt x="43348" y="13"/>
                      </a:cubicBezTo>
                      <a:cubicBezTo>
                        <a:pt x="59207" y="7956"/>
                        <a:pt x="71923" y="21006"/>
                        <a:pt x="79448" y="37065"/>
                      </a:cubicBezTo>
                      <a:cubicBezTo>
                        <a:pt x="88363" y="53857"/>
                        <a:pt x="92107" y="72917"/>
                        <a:pt x="90211" y="91834"/>
                      </a:cubicBezTo>
                      <a:cubicBezTo>
                        <a:pt x="88021" y="109550"/>
                        <a:pt x="70399" y="143364"/>
                        <a:pt x="46587" y="144793"/>
                      </a:cubicBezTo>
                      <a:cubicBezTo>
                        <a:pt x="22774" y="146221"/>
                        <a:pt x="4677" y="107741"/>
                        <a:pt x="1534" y="91453"/>
                      </a:cubicBezTo>
                      <a:close/>
                    </a:path>
                  </a:pathLst>
                </a:custGeom>
                <a:grpFill/>
                <a:ln w="9525" cap="flat">
                  <a:noFill/>
                  <a:prstDash val="solid"/>
                  <a:miter/>
                </a:ln>
              </p:spPr>
              <p:txBody>
                <a:bodyPr rtlCol="0" anchor="ctr"/>
                <a:lstStyle/>
                <a:p>
                  <a:endParaRPr lang="zh-CN" altLang="en-US"/>
                </a:p>
              </p:txBody>
            </p:sp>
          </p:grpSp>
          <p:grpSp>
            <p:nvGrpSpPr>
              <p:cNvPr id="550" name="图形 10886">
                <a:extLst>
                  <a:ext uri="{FF2B5EF4-FFF2-40B4-BE49-F238E27FC236}">
                    <a16:creationId xmlns:a16="http://schemas.microsoft.com/office/drawing/2014/main" id="{1F0D7338-A134-F518-FA9C-6D0A9519F3D8}"/>
                  </a:ext>
                </a:extLst>
              </p:cNvPr>
              <p:cNvGrpSpPr/>
              <p:nvPr/>
            </p:nvGrpSpPr>
            <p:grpSpPr>
              <a:xfrm>
                <a:off x="4031541" y="3414419"/>
                <a:ext cx="660838" cy="841440"/>
                <a:chOff x="8709606" y="1669922"/>
                <a:chExt cx="1838325" cy="2667000"/>
              </a:xfrm>
            </p:grpSpPr>
            <p:sp>
              <p:nvSpPr>
                <p:cNvPr id="617" name="任意多边形: 形状 616">
                  <a:extLst>
                    <a:ext uri="{FF2B5EF4-FFF2-40B4-BE49-F238E27FC236}">
                      <a16:creationId xmlns:a16="http://schemas.microsoft.com/office/drawing/2014/main" id="{9FCD8A07-F979-6F47-059A-CFCC72DE28BC}"/>
                    </a:ext>
                  </a:extLst>
                </p:cNvPr>
                <p:cNvSpPr/>
                <p:nvPr/>
              </p:nvSpPr>
              <p:spPr>
                <a:xfrm>
                  <a:off x="8713892" y="1901285"/>
                  <a:ext cx="1828800" cy="2430875"/>
                </a:xfrm>
                <a:custGeom>
                  <a:avLst/>
                  <a:gdLst>
                    <a:gd name="connsiteX0" fmla="*/ 0 w 1828800"/>
                    <a:gd name="connsiteY0" fmla="*/ 0 h 2430875"/>
                    <a:gd name="connsiteX1" fmla="*/ 1828800 w 1828800"/>
                    <a:gd name="connsiteY1" fmla="*/ 0 h 2430875"/>
                    <a:gd name="connsiteX2" fmla="*/ 1828800 w 1828800"/>
                    <a:gd name="connsiteY2" fmla="*/ 2430875 h 2430875"/>
                    <a:gd name="connsiteX3" fmla="*/ 0 w 1828800"/>
                    <a:gd name="connsiteY3" fmla="*/ 2430875 h 2430875"/>
                  </a:gdLst>
                  <a:ahLst/>
                  <a:cxnLst>
                    <a:cxn ang="0">
                      <a:pos x="connsiteX0" y="connsiteY0"/>
                    </a:cxn>
                    <a:cxn ang="0">
                      <a:pos x="connsiteX1" y="connsiteY1"/>
                    </a:cxn>
                    <a:cxn ang="0">
                      <a:pos x="connsiteX2" y="connsiteY2"/>
                    </a:cxn>
                    <a:cxn ang="0">
                      <a:pos x="connsiteX3" y="connsiteY3"/>
                    </a:cxn>
                  </a:cxnLst>
                  <a:rect l="l" t="t" r="r" b="b"/>
                  <a:pathLst>
                    <a:path w="1828800" h="2430875">
                      <a:moveTo>
                        <a:pt x="0" y="0"/>
                      </a:moveTo>
                      <a:lnTo>
                        <a:pt x="1828800" y="0"/>
                      </a:lnTo>
                      <a:lnTo>
                        <a:pt x="1828800" y="2430875"/>
                      </a:lnTo>
                      <a:lnTo>
                        <a:pt x="0" y="2430875"/>
                      </a:lnTo>
                      <a:close/>
                    </a:path>
                  </a:pathLst>
                </a:custGeom>
                <a:solidFill>
                  <a:srgbClr val="FFFFFF"/>
                </a:solidFill>
                <a:ln w="9525" cap="flat">
                  <a:noFill/>
                  <a:prstDash val="solid"/>
                  <a:miter/>
                </a:ln>
              </p:spPr>
              <p:txBody>
                <a:bodyPr rtlCol="0" anchor="ctr"/>
                <a:lstStyle/>
                <a:p>
                  <a:endParaRPr lang="zh-CN" altLang="en-US" dirty="0"/>
                </a:p>
              </p:txBody>
            </p:sp>
            <p:sp>
              <p:nvSpPr>
                <p:cNvPr id="618" name="任意多边形: 形状 617">
                  <a:extLst>
                    <a:ext uri="{FF2B5EF4-FFF2-40B4-BE49-F238E27FC236}">
                      <a16:creationId xmlns:a16="http://schemas.microsoft.com/office/drawing/2014/main" id="{24676E02-42C9-A79A-4F2D-F0F83412D5BC}"/>
                    </a:ext>
                  </a:extLst>
                </p:cNvPr>
                <p:cNvSpPr/>
                <p:nvPr/>
              </p:nvSpPr>
              <p:spPr>
                <a:xfrm>
                  <a:off x="8709606" y="1896522"/>
                  <a:ext cx="1838325" cy="2440400"/>
                </a:xfrm>
                <a:custGeom>
                  <a:avLst/>
                  <a:gdLst>
                    <a:gd name="connsiteX0" fmla="*/ 1833563 w 1838325"/>
                    <a:gd name="connsiteY0" fmla="*/ 2440400 h 2440400"/>
                    <a:gd name="connsiteX1" fmla="*/ 4763 w 1838325"/>
                    <a:gd name="connsiteY1" fmla="*/ 2440400 h 2440400"/>
                    <a:gd name="connsiteX2" fmla="*/ 0 w 1838325"/>
                    <a:gd name="connsiteY2" fmla="*/ 2435638 h 2440400"/>
                    <a:gd name="connsiteX3" fmla="*/ 0 w 1838325"/>
                    <a:gd name="connsiteY3" fmla="*/ 4763 h 2440400"/>
                    <a:gd name="connsiteX4" fmla="*/ 4763 w 1838325"/>
                    <a:gd name="connsiteY4" fmla="*/ 0 h 2440400"/>
                    <a:gd name="connsiteX5" fmla="*/ 1833563 w 1838325"/>
                    <a:gd name="connsiteY5" fmla="*/ 0 h 2440400"/>
                    <a:gd name="connsiteX6" fmla="*/ 1838325 w 1838325"/>
                    <a:gd name="connsiteY6" fmla="*/ 4763 h 2440400"/>
                    <a:gd name="connsiteX7" fmla="*/ 1838325 w 1838325"/>
                    <a:gd name="connsiteY7" fmla="*/ 2435638 h 2440400"/>
                    <a:gd name="connsiteX8" fmla="*/ 1833563 w 1838325"/>
                    <a:gd name="connsiteY8" fmla="*/ 2440400 h 2440400"/>
                    <a:gd name="connsiteX9" fmla="*/ 9525 w 1838325"/>
                    <a:gd name="connsiteY9" fmla="*/ 2430875 h 2440400"/>
                    <a:gd name="connsiteX10" fmla="*/ 1828800 w 1838325"/>
                    <a:gd name="connsiteY10" fmla="*/ 2430875 h 2440400"/>
                    <a:gd name="connsiteX11" fmla="*/ 1828800 w 1838325"/>
                    <a:gd name="connsiteY11" fmla="*/ 9525 h 2440400"/>
                    <a:gd name="connsiteX12" fmla="*/ 9525 w 1838325"/>
                    <a:gd name="connsiteY12" fmla="*/ 9525 h 2440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38325" h="2440400">
                      <a:moveTo>
                        <a:pt x="1833563" y="2440400"/>
                      </a:moveTo>
                      <a:lnTo>
                        <a:pt x="4763" y="2440400"/>
                      </a:lnTo>
                      <a:cubicBezTo>
                        <a:pt x="2134" y="2440400"/>
                        <a:pt x="0" y="2438267"/>
                        <a:pt x="0" y="2435638"/>
                      </a:cubicBezTo>
                      <a:lnTo>
                        <a:pt x="0" y="4763"/>
                      </a:lnTo>
                      <a:cubicBezTo>
                        <a:pt x="0" y="2133"/>
                        <a:pt x="2134" y="0"/>
                        <a:pt x="4763" y="0"/>
                      </a:cubicBezTo>
                      <a:lnTo>
                        <a:pt x="1833563" y="0"/>
                      </a:lnTo>
                      <a:cubicBezTo>
                        <a:pt x="1836191" y="0"/>
                        <a:pt x="1838325" y="2133"/>
                        <a:pt x="1838325" y="4763"/>
                      </a:cubicBezTo>
                      <a:lnTo>
                        <a:pt x="1838325" y="2435638"/>
                      </a:lnTo>
                      <a:cubicBezTo>
                        <a:pt x="1838325" y="2438267"/>
                        <a:pt x="1836191" y="2440400"/>
                        <a:pt x="1833563" y="2440400"/>
                      </a:cubicBezTo>
                      <a:close/>
                      <a:moveTo>
                        <a:pt x="9525" y="2430875"/>
                      </a:moveTo>
                      <a:lnTo>
                        <a:pt x="1828800" y="2430875"/>
                      </a:lnTo>
                      <a:lnTo>
                        <a:pt x="1828800" y="9525"/>
                      </a:lnTo>
                      <a:lnTo>
                        <a:pt x="9525" y="9525"/>
                      </a:lnTo>
                      <a:close/>
                    </a:path>
                  </a:pathLst>
                </a:custGeom>
                <a:solidFill>
                  <a:srgbClr val="263238"/>
                </a:solidFill>
                <a:ln w="9525" cap="flat">
                  <a:solidFill>
                    <a:schemeClr val="bg1">
                      <a:lumMod val="50000"/>
                    </a:schemeClr>
                  </a:solidFill>
                  <a:prstDash val="solid"/>
                  <a:miter/>
                </a:ln>
              </p:spPr>
              <p:txBody>
                <a:bodyPr rtlCol="0" anchor="ctr"/>
                <a:lstStyle/>
                <a:p>
                  <a:endParaRPr lang="zh-CN" altLang="en-US" dirty="0"/>
                </a:p>
              </p:txBody>
            </p:sp>
            <p:sp>
              <p:nvSpPr>
                <p:cNvPr id="619" name="任意多边形: 形状 618">
                  <a:extLst>
                    <a:ext uri="{FF2B5EF4-FFF2-40B4-BE49-F238E27FC236}">
                      <a16:creationId xmlns:a16="http://schemas.microsoft.com/office/drawing/2014/main" id="{F923D53C-DB97-D839-BE1A-3AED84184BE7}"/>
                    </a:ext>
                  </a:extLst>
                </p:cNvPr>
                <p:cNvSpPr/>
                <p:nvPr/>
              </p:nvSpPr>
              <p:spPr>
                <a:xfrm>
                  <a:off x="8914203" y="3153822"/>
                  <a:ext cx="1391983" cy="57150"/>
                </a:xfrm>
                <a:custGeom>
                  <a:avLst/>
                  <a:gdLst>
                    <a:gd name="connsiteX0" fmla="*/ 0 w 1391983"/>
                    <a:gd name="connsiteY0" fmla="*/ 0 h 57150"/>
                    <a:gd name="connsiteX1" fmla="*/ 1391984 w 1391983"/>
                    <a:gd name="connsiteY1" fmla="*/ 0 h 57150"/>
                    <a:gd name="connsiteX2" fmla="*/ 1391984 w 1391983"/>
                    <a:gd name="connsiteY2" fmla="*/ 57150 h 57150"/>
                    <a:gd name="connsiteX3" fmla="*/ 0 w 1391983"/>
                    <a:gd name="connsiteY3" fmla="*/ 57150 h 57150"/>
                  </a:gdLst>
                  <a:ahLst/>
                  <a:cxnLst>
                    <a:cxn ang="0">
                      <a:pos x="connsiteX0" y="connsiteY0"/>
                    </a:cxn>
                    <a:cxn ang="0">
                      <a:pos x="connsiteX1" y="connsiteY1"/>
                    </a:cxn>
                    <a:cxn ang="0">
                      <a:pos x="connsiteX2" y="connsiteY2"/>
                    </a:cxn>
                    <a:cxn ang="0">
                      <a:pos x="connsiteX3" y="connsiteY3"/>
                    </a:cxn>
                  </a:cxnLst>
                  <a:rect l="l" t="t" r="r" b="b"/>
                  <a:pathLst>
                    <a:path w="1391983" h="57150">
                      <a:moveTo>
                        <a:pt x="0" y="0"/>
                      </a:moveTo>
                      <a:lnTo>
                        <a:pt x="1391984" y="0"/>
                      </a:lnTo>
                      <a:lnTo>
                        <a:pt x="1391984" y="57150"/>
                      </a:lnTo>
                      <a:lnTo>
                        <a:pt x="0" y="57150"/>
                      </a:lnTo>
                      <a:close/>
                    </a:path>
                  </a:pathLst>
                </a:custGeom>
                <a:solidFill>
                  <a:schemeClr val="bg2">
                    <a:lumMod val="10000"/>
                  </a:schemeClr>
                </a:solidFill>
                <a:ln w="9525" cap="flat">
                  <a:noFill/>
                  <a:prstDash val="solid"/>
                  <a:miter/>
                </a:ln>
              </p:spPr>
              <p:txBody>
                <a:bodyPr rtlCol="0" anchor="ctr"/>
                <a:lstStyle/>
                <a:p>
                  <a:endParaRPr lang="zh-CN" altLang="en-US"/>
                </a:p>
              </p:txBody>
            </p:sp>
            <p:sp>
              <p:nvSpPr>
                <p:cNvPr id="620" name="任意多边形: 形状 619">
                  <a:extLst>
                    <a:ext uri="{FF2B5EF4-FFF2-40B4-BE49-F238E27FC236}">
                      <a16:creationId xmlns:a16="http://schemas.microsoft.com/office/drawing/2014/main" id="{E9C4A952-44C5-1F83-D5B4-E96D6C93711D}"/>
                    </a:ext>
                  </a:extLst>
                </p:cNvPr>
                <p:cNvSpPr/>
                <p:nvPr/>
              </p:nvSpPr>
              <p:spPr>
                <a:xfrm>
                  <a:off x="9172235" y="2434018"/>
                  <a:ext cx="1133951" cy="57150"/>
                </a:xfrm>
                <a:custGeom>
                  <a:avLst/>
                  <a:gdLst>
                    <a:gd name="connsiteX0" fmla="*/ 0 w 1133951"/>
                    <a:gd name="connsiteY0" fmla="*/ 0 h 57150"/>
                    <a:gd name="connsiteX1" fmla="*/ 1133951 w 1133951"/>
                    <a:gd name="connsiteY1" fmla="*/ 0 h 57150"/>
                    <a:gd name="connsiteX2" fmla="*/ 1133951 w 1133951"/>
                    <a:gd name="connsiteY2" fmla="*/ 57150 h 57150"/>
                    <a:gd name="connsiteX3" fmla="*/ 0 w 1133951"/>
                    <a:gd name="connsiteY3" fmla="*/ 57150 h 57150"/>
                  </a:gdLst>
                  <a:ahLst/>
                  <a:cxnLst>
                    <a:cxn ang="0">
                      <a:pos x="connsiteX0" y="connsiteY0"/>
                    </a:cxn>
                    <a:cxn ang="0">
                      <a:pos x="connsiteX1" y="connsiteY1"/>
                    </a:cxn>
                    <a:cxn ang="0">
                      <a:pos x="connsiteX2" y="connsiteY2"/>
                    </a:cxn>
                    <a:cxn ang="0">
                      <a:pos x="connsiteX3" y="connsiteY3"/>
                    </a:cxn>
                  </a:cxnLst>
                  <a:rect l="l" t="t" r="r" b="b"/>
                  <a:pathLst>
                    <a:path w="1133951" h="57150">
                      <a:moveTo>
                        <a:pt x="0" y="0"/>
                      </a:moveTo>
                      <a:lnTo>
                        <a:pt x="1133951" y="0"/>
                      </a:lnTo>
                      <a:lnTo>
                        <a:pt x="1133951" y="57150"/>
                      </a:lnTo>
                      <a:lnTo>
                        <a:pt x="0" y="57150"/>
                      </a:lnTo>
                      <a:close/>
                    </a:path>
                  </a:pathLst>
                </a:custGeom>
                <a:solidFill>
                  <a:schemeClr val="bg2">
                    <a:lumMod val="10000"/>
                  </a:schemeClr>
                </a:solidFill>
                <a:ln w="9525" cap="flat">
                  <a:noFill/>
                  <a:prstDash val="solid"/>
                  <a:miter/>
                </a:ln>
              </p:spPr>
              <p:txBody>
                <a:bodyPr rtlCol="0" anchor="ctr"/>
                <a:lstStyle/>
                <a:p>
                  <a:endParaRPr lang="zh-CN" altLang="en-US"/>
                </a:p>
              </p:txBody>
            </p:sp>
            <p:sp>
              <p:nvSpPr>
                <p:cNvPr id="621" name="任意多边形: 形状 620">
                  <a:extLst>
                    <a:ext uri="{FF2B5EF4-FFF2-40B4-BE49-F238E27FC236}">
                      <a16:creationId xmlns:a16="http://schemas.microsoft.com/office/drawing/2014/main" id="{374E8F8B-8E04-EBB7-4726-DB6999AD6E7F}"/>
                    </a:ext>
                  </a:extLst>
                </p:cNvPr>
                <p:cNvSpPr/>
                <p:nvPr/>
              </p:nvSpPr>
              <p:spPr>
                <a:xfrm>
                  <a:off x="8914203" y="2793968"/>
                  <a:ext cx="1391983" cy="57150"/>
                </a:xfrm>
                <a:custGeom>
                  <a:avLst/>
                  <a:gdLst>
                    <a:gd name="connsiteX0" fmla="*/ 0 w 1391983"/>
                    <a:gd name="connsiteY0" fmla="*/ 0 h 57150"/>
                    <a:gd name="connsiteX1" fmla="*/ 1391984 w 1391983"/>
                    <a:gd name="connsiteY1" fmla="*/ 0 h 57150"/>
                    <a:gd name="connsiteX2" fmla="*/ 1391984 w 1391983"/>
                    <a:gd name="connsiteY2" fmla="*/ 57150 h 57150"/>
                    <a:gd name="connsiteX3" fmla="*/ 0 w 1391983"/>
                    <a:gd name="connsiteY3" fmla="*/ 57150 h 57150"/>
                  </a:gdLst>
                  <a:ahLst/>
                  <a:cxnLst>
                    <a:cxn ang="0">
                      <a:pos x="connsiteX0" y="connsiteY0"/>
                    </a:cxn>
                    <a:cxn ang="0">
                      <a:pos x="connsiteX1" y="connsiteY1"/>
                    </a:cxn>
                    <a:cxn ang="0">
                      <a:pos x="connsiteX2" y="connsiteY2"/>
                    </a:cxn>
                    <a:cxn ang="0">
                      <a:pos x="connsiteX3" y="connsiteY3"/>
                    </a:cxn>
                  </a:cxnLst>
                  <a:rect l="l" t="t" r="r" b="b"/>
                  <a:pathLst>
                    <a:path w="1391983" h="57150">
                      <a:moveTo>
                        <a:pt x="0" y="0"/>
                      </a:moveTo>
                      <a:lnTo>
                        <a:pt x="1391984" y="0"/>
                      </a:lnTo>
                      <a:lnTo>
                        <a:pt x="1391984" y="57150"/>
                      </a:lnTo>
                      <a:lnTo>
                        <a:pt x="0" y="57150"/>
                      </a:lnTo>
                      <a:close/>
                    </a:path>
                  </a:pathLst>
                </a:custGeom>
                <a:solidFill>
                  <a:schemeClr val="bg2">
                    <a:lumMod val="10000"/>
                  </a:schemeClr>
                </a:solidFill>
                <a:ln w="9525" cap="flat">
                  <a:noFill/>
                  <a:prstDash val="solid"/>
                  <a:miter/>
                </a:ln>
              </p:spPr>
              <p:txBody>
                <a:bodyPr rtlCol="0" anchor="ctr"/>
                <a:lstStyle/>
                <a:p>
                  <a:endParaRPr lang="zh-CN" altLang="en-US"/>
                </a:p>
              </p:txBody>
            </p:sp>
            <p:sp>
              <p:nvSpPr>
                <p:cNvPr id="622" name="任意多边形: 形状 621">
                  <a:extLst>
                    <a:ext uri="{FF2B5EF4-FFF2-40B4-BE49-F238E27FC236}">
                      <a16:creationId xmlns:a16="http://schemas.microsoft.com/office/drawing/2014/main" id="{9B80EE96-9CDA-AE0C-2AA1-EB375B8D3BB9}"/>
                    </a:ext>
                  </a:extLst>
                </p:cNvPr>
                <p:cNvSpPr/>
                <p:nvPr/>
              </p:nvSpPr>
              <p:spPr>
                <a:xfrm>
                  <a:off x="8914394" y="3873531"/>
                  <a:ext cx="1034129" cy="57150"/>
                </a:xfrm>
                <a:custGeom>
                  <a:avLst/>
                  <a:gdLst>
                    <a:gd name="connsiteX0" fmla="*/ 1034129 w 1034129"/>
                    <a:gd name="connsiteY0" fmla="*/ 0 h 57150"/>
                    <a:gd name="connsiteX1" fmla="*/ 979837 w 1034129"/>
                    <a:gd name="connsiteY1" fmla="*/ 57150 h 57150"/>
                    <a:gd name="connsiteX2" fmla="*/ 0 w 1034129"/>
                    <a:gd name="connsiteY2" fmla="*/ 57150 h 57150"/>
                    <a:gd name="connsiteX3" fmla="*/ 0 w 1034129"/>
                    <a:gd name="connsiteY3" fmla="*/ 0 h 57150"/>
                  </a:gdLst>
                  <a:ahLst/>
                  <a:cxnLst>
                    <a:cxn ang="0">
                      <a:pos x="connsiteX0" y="connsiteY0"/>
                    </a:cxn>
                    <a:cxn ang="0">
                      <a:pos x="connsiteX1" y="connsiteY1"/>
                    </a:cxn>
                    <a:cxn ang="0">
                      <a:pos x="connsiteX2" y="connsiteY2"/>
                    </a:cxn>
                    <a:cxn ang="0">
                      <a:pos x="connsiteX3" y="connsiteY3"/>
                    </a:cxn>
                  </a:cxnLst>
                  <a:rect l="l" t="t" r="r" b="b"/>
                  <a:pathLst>
                    <a:path w="1034129" h="57150">
                      <a:moveTo>
                        <a:pt x="1034129" y="0"/>
                      </a:moveTo>
                      <a:cubicBezTo>
                        <a:pt x="1016413" y="19050"/>
                        <a:pt x="998315" y="38100"/>
                        <a:pt x="979837" y="57150"/>
                      </a:cubicBezTo>
                      <a:lnTo>
                        <a:pt x="0" y="57150"/>
                      </a:lnTo>
                      <a:lnTo>
                        <a:pt x="0" y="0"/>
                      </a:lnTo>
                      <a:close/>
                    </a:path>
                  </a:pathLst>
                </a:custGeom>
                <a:solidFill>
                  <a:schemeClr val="bg2">
                    <a:lumMod val="10000"/>
                  </a:schemeClr>
                </a:solidFill>
                <a:ln w="9525" cap="flat">
                  <a:noFill/>
                  <a:prstDash val="solid"/>
                  <a:miter/>
                </a:ln>
              </p:spPr>
              <p:txBody>
                <a:bodyPr rtlCol="0" anchor="ctr"/>
                <a:lstStyle/>
                <a:p>
                  <a:endParaRPr lang="zh-CN" altLang="en-US"/>
                </a:p>
              </p:txBody>
            </p:sp>
            <p:sp>
              <p:nvSpPr>
                <p:cNvPr id="623" name="任意多边形: 形状 622">
                  <a:extLst>
                    <a:ext uri="{FF2B5EF4-FFF2-40B4-BE49-F238E27FC236}">
                      <a16:creationId xmlns:a16="http://schemas.microsoft.com/office/drawing/2014/main" id="{DC7D9B35-79DF-989C-613E-8FD5EF2A6706}"/>
                    </a:ext>
                  </a:extLst>
                </p:cNvPr>
                <p:cNvSpPr/>
                <p:nvPr/>
              </p:nvSpPr>
              <p:spPr>
                <a:xfrm>
                  <a:off x="8914394" y="3513677"/>
                  <a:ext cx="1307591" cy="57150"/>
                </a:xfrm>
                <a:custGeom>
                  <a:avLst/>
                  <a:gdLst>
                    <a:gd name="connsiteX0" fmla="*/ 1307592 w 1307591"/>
                    <a:gd name="connsiteY0" fmla="*/ 0 h 57150"/>
                    <a:gd name="connsiteX1" fmla="*/ 1269968 w 1307591"/>
                    <a:gd name="connsiteY1" fmla="*/ 57150 h 57150"/>
                    <a:gd name="connsiteX2" fmla="*/ 0 w 1307591"/>
                    <a:gd name="connsiteY2" fmla="*/ 57150 h 57150"/>
                    <a:gd name="connsiteX3" fmla="*/ 0 w 1307591"/>
                    <a:gd name="connsiteY3" fmla="*/ 0 h 57150"/>
                  </a:gdLst>
                  <a:ahLst/>
                  <a:cxnLst>
                    <a:cxn ang="0">
                      <a:pos x="connsiteX0" y="connsiteY0"/>
                    </a:cxn>
                    <a:cxn ang="0">
                      <a:pos x="connsiteX1" y="connsiteY1"/>
                    </a:cxn>
                    <a:cxn ang="0">
                      <a:pos x="connsiteX2" y="connsiteY2"/>
                    </a:cxn>
                    <a:cxn ang="0">
                      <a:pos x="connsiteX3" y="connsiteY3"/>
                    </a:cxn>
                  </a:cxnLst>
                  <a:rect l="l" t="t" r="r" b="b"/>
                  <a:pathLst>
                    <a:path w="1307591" h="57150">
                      <a:moveTo>
                        <a:pt x="1307592" y="0"/>
                      </a:moveTo>
                      <a:cubicBezTo>
                        <a:pt x="1295400" y="19050"/>
                        <a:pt x="1282922" y="38100"/>
                        <a:pt x="1269968" y="57150"/>
                      </a:cubicBezTo>
                      <a:lnTo>
                        <a:pt x="0" y="57150"/>
                      </a:lnTo>
                      <a:lnTo>
                        <a:pt x="0" y="0"/>
                      </a:lnTo>
                      <a:close/>
                    </a:path>
                  </a:pathLst>
                </a:custGeom>
                <a:solidFill>
                  <a:schemeClr val="bg2">
                    <a:lumMod val="10000"/>
                  </a:schemeClr>
                </a:solidFill>
                <a:ln w="9525" cap="flat">
                  <a:noFill/>
                  <a:prstDash val="solid"/>
                  <a:miter/>
                </a:ln>
              </p:spPr>
              <p:txBody>
                <a:bodyPr rtlCol="0" anchor="ctr"/>
                <a:lstStyle/>
                <a:p>
                  <a:endParaRPr lang="zh-CN" altLang="en-US"/>
                </a:p>
              </p:txBody>
            </p:sp>
            <p:sp>
              <p:nvSpPr>
                <p:cNvPr id="624" name="任意多边形: 形状 623">
                  <a:extLst>
                    <a:ext uri="{FF2B5EF4-FFF2-40B4-BE49-F238E27FC236}">
                      <a16:creationId xmlns:a16="http://schemas.microsoft.com/office/drawing/2014/main" id="{E45649A2-1C68-4B4C-20EE-20E904EDDA6A}"/>
                    </a:ext>
                  </a:extLst>
                </p:cNvPr>
                <p:cNvSpPr/>
                <p:nvPr/>
              </p:nvSpPr>
              <p:spPr>
                <a:xfrm>
                  <a:off x="8718655" y="4266533"/>
                  <a:ext cx="687800" cy="60864"/>
                </a:xfrm>
                <a:custGeom>
                  <a:avLst/>
                  <a:gdLst>
                    <a:gd name="connsiteX0" fmla="*/ 687800 w 687800"/>
                    <a:gd name="connsiteY0" fmla="*/ 0 h 60864"/>
                    <a:gd name="connsiteX1" fmla="*/ 378619 w 687800"/>
                    <a:gd name="connsiteY1" fmla="*/ 60865 h 60864"/>
                    <a:gd name="connsiteX2" fmla="*/ 0 w 687800"/>
                    <a:gd name="connsiteY2" fmla="*/ 60865 h 60864"/>
                  </a:gdLst>
                  <a:ahLst/>
                  <a:cxnLst>
                    <a:cxn ang="0">
                      <a:pos x="connsiteX0" y="connsiteY0"/>
                    </a:cxn>
                    <a:cxn ang="0">
                      <a:pos x="connsiteX1" y="connsiteY1"/>
                    </a:cxn>
                    <a:cxn ang="0">
                      <a:pos x="connsiteX2" y="connsiteY2"/>
                    </a:cxn>
                  </a:cxnLst>
                  <a:rect l="l" t="t" r="r" b="b"/>
                  <a:pathLst>
                    <a:path w="687800" h="60864">
                      <a:moveTo>
                        <a:pt x="687800" y="0"/>
                      </a:moveTo>
                      <a:cubicBezTo>
                        <a:pt x="687800" y="0"/>
                        <a:pt x="606457" y="39529"/>
                        <a:pt x="378619" y="60865"/>
                      </a:cubicBezTo>
                      <a:lnTo>
                        <a:pt x="0" y="60865"/>
                      </a:lnTo>
                    </a:path>
                  </a:pathLst>
                </a:custGeom>
                <a:noFill/>
                <a:ln w="9525" cap="rnd">
                  <a:solidFill>
                    <a:srgbClr val="263238"/>
                  </a:solidFill>
                  <a:prstDash val="solid"/>
                  <a:round/>
                </a:ln>
              </p:spPr>
              <p:txBody>
                <a:bodyPr rtlCol="0" anchor="ctr"/>
                <a:lstStyle/>
                <a:p>
                  <a:endParaRPr lang="zh-CN" altLang="en-US"/>
                </a:p>
              </p:txBody>
            </p:sp>
            <p:sp>
              <p:nvSpPr>
                <p:cNvPr id="625" name="任意多边形: 形状 624">
                  <a:extLst>
                    <a:ext uri="{FF2B5EF4-FFF2-40B4-BE49-F238E27FC236}">
                      <a16:creationId xmlns:a16="http://schemas.microsoft.com/office/drawing/2014/main" id="{E13B8A74-741A-BABB-1807-45868768522C}"/>
                    </a:ext>
                  </a:extLst>
                </p:cNvPr>
                <p:cNvSpPr/>
                <p:nvPr/>
              </p:nvSpPr>
              <p:spPr>
                <a:xfrm>
                  <a:off x="10503068" y="2656332"/>
                  <a:ext cx="34004" cy="286892"/>
                </a:xfrm>
                <a:custGeom>
                  <a:avLst/>
                  <a:gdLst>
                    <a:gd name="connsiteX0" fmla="*/ 0 w 34004"/>
                    <a:gd name="connsiteY0" fmla="*/ 286893 h 286892"/>
                    <a:gd name="connsiteX1" fmla="*/ 0 w 34004"/>
                    <a:gd name="connsiteY1" fmla="*/ 286893 h 286892"/>
                    <a:gd name="connsiteX2" fmla="*/ 24765 w 34004"/>
                    <a:gd name="connsiteY2" fmla="*/ 216122 h 286892"/>
                    <a:gd name="connsiteX3" fmla="*/ 30385 w 34004"/>
                    <a:gd name="connsiteY3" fmla="*/ 124682 h 286892"/>
                    <a:gd name="connsiteX4" fmla="*/ 34004 w 34004"/>
                    <a:gd name="connsiteY4" fmla="*/ 0 h 286892"/>
                    <a:gd name="connsiteX5" fmla="*/ 34004 w 34004"/>
                    <a:gd name="connsiteY5" fmla="*/ 267843 h 286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004" h="286892">
                      <a:moveTo>
                        <a:pt x="0" y="286893"/>
                      </a:moveTo>
                      <a:lnTo>
                        <a:pt x="0" y="286893"/>
                      </a:lnTo>
                      <a:cubicBezTo>
                        <a:pt x="14078" y="265766"/>
                        <a:pt x="22593" y="241421"/>
                        <a:pt x="24765" y="216122"/>
                      </a:cubicBezTo>
                      <a:cubicBezTo>
                        <a:pt x="27622" y="184309"/>
                        <a:pt x="29718" y="147256"/>
                        <a:pt x="30385" y="124682"/>
                      </a:cubicBezTo>
                      <a:lnTo>
                        <a:pt x="34004" y="0"/>
                      </a:lnTo>
                      <a:lnTo>
                        <a:pt x="34004" y="267843"/>
                      </a:lnTo>
                      <a:close/>
                    </a:path>
                  </a:pathLst>
                </a:custGeom>
                <a:solidFill>
                  <a:srgbClr val="263238"/>
                </a:solidFill>
                <a:ln w="9525" cap="flat">
                  <a:noFill/>
                  <a:prstDash val="solid"/>
                  <a:miter/>
                </a:ln>
              </p:spPr>
              <p:txBody>
                <a:bodyPr rtlCol="0" anchor="ctr"/>
                <a:lstStyle/>
                <a:p>
                  <a:endParaRPr lang="zh-CN" altLang="en-US"/>
                </a:p>
              </p:txBody>
            </p:sp>
            <p:sp>
              <p:nvSpPr>
                <p:cNvPr id="626" name="任意多边形: 形状 625">
                  <a:extLst>
                    <a:ext uri="{FF2B5EF4-FFF2-40B4-BE49-F238E27FC236}">
                      <a16:creationId xmlns:a16="http://schemas.microsoft.com/office/drawing/2014/main" id="{ACDEEBE4-993B-2911-B2EE-454533E7F799}"/>
                    </a:ext>
                  </a:extLst>
                </p:cNvPr>
                <p:cNvSpPr/>
                <p:nvPr/>
              </p:nvSpPr>
              <p:spPr>
                <a:xfrm>
                  <a:off x="9298632" y="2912173"/>
                  <a:ext cx="1227772" cy="1349120"/>
                </a:xfrm>
                <a:custGeom>
                  <a:avLst/>
                  <a:gdLst>
                    <a:gd name="connsiteX0" fmla="*/ 1227773 w 1227772"/>
                    <a:gd name="connsiteY0" fmla="*/ 952 h 1349120"/>
                    <a:gd name="connsiteX1" fmla="*/ 922972 w 1227772"/>
                    <a:gd name="connsiteY1" fmla="*/ 601027 h 1349120"/>
                    <a:gd name="connsiteX2" fmla="*/ 885349 w 1227772"/>
                    <a:gd name="connsiteY2" fmla="*/ 658177 h 1349120"/>
                    <a:gd name="connsiteX3" fmla="*/ 649510 w 1227772"/>
                    <a:gd name="connsiteY3" fmla="*/ 960882 h 1349120"/>
                    <a:gd name="connsiteX4" fmla="*/ 595217 w 1227772"/>
                    <a:gd name="connsiteY4" fmla="*/ 1018032 h 1349120"/>
                    <a:gd name="connsiteX5" fmla="*/ 114776 w 1227772"/>
                    <a:gd name="connsiteY5" fmla="*/ 1349121 h 1349120"/>
                    <a:gd name="connsiteX6" fmla="*/ 316135 w 1227772"/>
                    <a:gd name="connsiteY6" fmla="*/ 1018032 h 1349120"/>
                    <a:gd name="connsiteX7" fmla="*/ 321564 w 1227772"/>
                    <a:gd name="connsiteY7" fmla="*/ 960882 h 1349120"/>
                    <a:gd name="connsiteX8" fmla="*/ 286893 w 1227772"/>
                    <a:gd name="connsiteY8" fmla="*/ 658177 h 1349120"/>
                    <a:gd name="connsiteX9" fmla="*/ 271177 w 1227772"/>
                    <a:gd name="connsiteY9" fmla="*/ 601027 h 1349120"/>
                    <a:gd name="connsiteX10" fmla="*/ 31052 w 1227772"/>
                    <a:gd name="connsiteY10" fmla="*/ 67627 h 1349120"/>
                    <a:gd name="connsiteX11" fmla="*/ 0 w 1227772"/>
                    <a:gd name="connsiteY11" fmla="*/ 0 h 1349120"/>
                    <a:gd name="connsiteX12" fmla="*/ 202883 w 1227772"/>
                    <a:gd name="connsiteY12" fmla="*/ 57150 h 1349120"/>
                    <a:gd name="connsiteX13" fmla="*/ 1227296 w 1227772"/>
                    <a:gd name="connsiteY13" fmla="*/ 0 h 1349120"/>
                    <a:gd name="connsiteX14" fmla="*/ 1227773 w 1227772"/>
                    <a:gd name="connsiteY14" fmla="*/ 952 h 1349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27772" h="1349120">
                      <a:moveTo>
                        <a:pt x="1227773" y="952"/>
                      </a:moveTo>
                      <a:cubicBezTo>
                        <a:pt x="1227773" y="12573"/>
                        <a:pt x="1121283" y="293370"/>
                        <a:pt x="922972" y="601027"/>
                      </a:cubicBezTo>
                      <a:cubicBezTo>
                        <a:pt x="910780" y="620077"/>
                        <a:pt x="898303" y="639127"/>
                        <a:pt x="885349" y="658177"/>
                      </a:cubicBezTo>
                      <a:cubicBezTo>
                        <a:pt x="814283" y="764743"/>
                        <a:pt x="735454" y="865918"/>
                        <a:pt x="649510" y="960882"/>
                      </a:cubicBezTo>
                      <a:cubicBezTo>
                        <a:pt x="631793" y="979932"/>
                        <a:pt x="613696" y="998982"/>
                        <a:pt x="595217" y="1018032"/>
                      </a:cubicBezTo>
                      <a:cubicBezTo>
                        <a:pt x="455676" y="1159574"/>
                        <a:pt x="294894" y="1280065"/>
                        <a:pt x="114776" y="1349121"/>
                      </a:cubicBezTo>
                      <a:cubicBezTo>
                        <a:pt x="125063" y="1343882"/>
                        <a:pt x="281940" y="1264729"/>
                        <a:pt x="316135" y="1018032"/>
                      </a:cubicBezTo>
                      <a:cubicBezTo>
                        <a:pt x="318678" y="999934"/>
                        <a:pt x="320488" y="980884"/>
                        <a:pt x="321564" y="960882"/>
                      </a:cubicBezTo>
                      <a:cubicBezTo>
                        <a:pt x="326136" y="877443"/>
                        <a:pt x="317183" y="777430"/>
                        <a:pt x="286893" y="658177"/>
                      </a:cubicBezTo>
                      <a:cubicBezTo>
                        <a:pt x="282197" y="639632"/>
                        <a:pt x="276959" y="620582"/>
                        <a:pt x="271177" y="601027"/>
                      </a:cubicBezTo>
                      <a:cubicBezTo>
                        <a:pt x="227171" y="452342"/>
                        <a:pt x="151543" y="276130"/>
                        <a:pt x="31052" y="67627"/>
                      </a:cubicBezTo>
                      <a:lnTo>
                        <a:pt x="0" y="0"/>
                      </a:lnTo>
                      <a:lnTo>
                        <a:pt x="202883" y="57150"/>
                      </a:lnTo>
                      <a:cubicBezTo>
                        <a:pt x="1108996" y="267557"/>
                        <a:pt x="1227296" y="0"/>
                        <a:pt x="1227296" y="0"/>
                      </a:cubicBezTo>
                      <a:cubicBezTo>
                        <a:pt x="1227296" y="0"/>
                        <a:pt x="1227773" y="762"/>
                        <a:pt x="1227773" y="952"/>
                      </a:cubicBezTo>
                      <a:close/>
                    </a:path>
                  </a:pathLst>
                </a:custGeom>
                <a:solidFill>
                  <a:srgbClr val="FFFFFF"/>
                </a:solidFill>
                <a:ln w="9525" cap="rnd">
                  <a:solidFill>
                    <a:srgbClr val="263238"/>
                  </a:solidFill>
                  <a:prstDash val="solid"/>
                  <a:round/>
                </a:ln>
              </p:spPr>
              <p:txBody>
                <a:bodyPr rtlCol="0" anchor="ctr"/>
                <a:lstStyle/>
                <a:p>
                  <a:endParaRPr lang="zh-CN" altLang="en-US"/>
                </a:p>
              </p:txBody>
            </p:sp>
            <p:sp>
              <p:nvSpPr>
                <p:cNvPr id="627" name="任意多边形: 形状 626">
                  <a:extLst>
                    <a:ext uri="{FF2B5EF4-FFF2-40B4-BE49-F238E27FC236}">
                      <a16:creationId xmlns:a16="http://schemas.microsoft.com/office/drawing/2014/main" id="{9D02CB2B-CF31-F448-793F-00962824032F}"/>
                    </a:ext>
                  </a:extLst>
                </p:cNvPr>
                <p:cNvSpPr/>
                <p:nvPr/>
              </p:nvSpPr>
              <p:spPr>
                <a:xfrm>
                  <a:off x="9745640" y="3760755"/>
                  <a:ext cx="1442" cy="50578"/>
                </a:xfrm>
                <a:custGeom>
                  <a:avLst/>
                  <a:gdLst>
                    <a:gd name="connsiteX0" fmla="*/ 1143 w 1442"/>
                    <a:gd name="connsiteY0" fmla="*/ 0 h 50578"/>
                    <a:gd name="connsiteX1" fmla="*/ 0 w 1442"/>
                    <a:gd name="connsiteY1" fmla="*/ 50578 h 50578"/>
                  </a:gdLst>
                  <a:ahLst/>
                  <a:cxnLst>
                    <a:cxn ang="0">
                      <a:pos x="connsiteX0" y="connsiteY0"/>
                    </a:cxn>
                    <a:cxn ang="0">
                      <a:pos x="connsiteX1" y="connsiteY1"/>
                    </a:cxn>
                  </a:cxnLst>
                  <a:rect l="l" t="t" r="r" b="b"/>
                  <a:pathLst>
                    <a:path w="1442" h="50578">
                      <a:moveTo>
                        <a:pt x="1143" y="0"/>
                      </a:moveTo>
                      <a:cubicBezTo>
                        <a:pt x="1781" y="16869"/>
                        <a:pt x="1400" y="33757"/>
                        <a:pt x="0" y="50578"/>
                      </a:cubicBezTo>
                    </a:path>
                  </a:pathLst>
                </a:custGeom>
                <a:solidFill>
                  <a:srgbClr val="FFFFFF"/>
                </a:solidFill>
                <a:ln w="9525" cap="rnd">
                  <a:solidFill>
                    <a:srgbClr val="263238"/>
                  </a:solidFill>
                  <a:prstDash val="solid"/>
                  <a:round/>
                </a:ln>
              </p:spPr>
              <p:txBody>
                <a:bodyPr rtlCol="0" anchor="ctr"/>
                <a:lstStyle/>
                <a:p>
                  <a:endParaRPr lang="zh-CN" altLang="en-US"/>
                </a:p>
              </p:txBody>
            </p:sp>
            <p:sp>
              <p:nvSpPr>
                <p:cNvPr id="628" name="任意多边形: 形状 627">
                  <a:extLst>
                    <a:ext uri="{FF2B5EF4-FFF2-40B4-BE49-F238E27FC236}">
                      <a16:creationId xmlns:a16="http://schemas.microsoft.com/office/drawing/2014/main" id="{08BB63D7-864E-C612-8ABA-23CB7AE82505}"/>
                    </a:ext>
                  </a:extLst>
                </p:cNvPr>
                <p:cNvSpPr/>
                <p:nvPr/>
              </p:nvSpPr>
              <p:spPr>
                <a:xfrm>
                  <a:off x="9528851" y="3112198"/>
                  <a:ext cx="215360" cy="595312"/>
                </a:xfrm>
                <a:custGeom>
                  <a:avLst/>
                  <a:gdLst>
                    <a:gd name="connsiteX0" fmla="*/ 0 w 215360"/>
                    <a:gd name="connsiteY0" fmla="*/ 0 h 595312"/>
                    <a:gd name="connsiteX1" fmla="*/ 215360 w 215360"/>
                    <a:gd name="connsiteY1" fmla="*/ 595312 h 595312"/>
                  </a:gdLst>
                  <a:ahLst/>
                  <a:cxnLst>
                    <a:cxn ang="0">
                      <a:pos x="connsiteX0" y="connsiteY0"/>
                    </a:cxn>
                    <a:cxn ang="0">
                      <a:pos x="connsiteX1" y="connsiteY1"/>
                    </a:cxn>
                  </a:cxnLst>
                  <a:rect l="l" t="t" r="r" b="b"/>
                  <a:pathLst>
                    <a:path w="215360" h="595312">
                      <a:moveTo>
                        <a:pt x="0" y="0"/>
                      </a:moveTo>
                      <a:cubicBezTo>
                        <a:pt x="131635" y="170497"/>
                        <a:pt x="198025" y="458629"/>
                        <a:pt x="215360" y="595312"/>
                      </a:cubicBezTo>
                    </a:path>
                  </a:pathLst>
                </a:custGeom>
                <a:solidFill>
                  <a:srgbClr val="FFFFFF"/>
                </a:solidFill>
                <a:ln w="9525" cap="rnd">
                  <a:solidFill>
                    <a:srgbClr val="263238"/>
                  </a:solidFill>
                  <a:prstDash val="solid"/>
                  <a:round/>
                </a:ln>
              </p:spPr>
              <p:txBody>
                <a:bodyPr rtlCol="0" anchor="ctr"/>
                <a:lstStyle/>
                <a:p>
                  <a:endParaRPr lang="zh-CN" altLang="en-US"/>
                </a:p>
              </p:txBody>
            </p:sp>
            <p:sp>
              <p:nvSpPr>
                <p:cNvPr id="629" name="任意多边形: 形状 628">
                  <a:extLst>
                    <a:ext uri="{FF2B5EF4-FFF2-40B4-BE49-F238E27FC236}">
                      <a16:creationId xmlns:a16="http://schemas.microsoft.com/office/drawing/2014/main" id="{0CC85880-F953-D358-66BF-1392D8551DF1}"/>
                    </a:ext>
                  </a:extLst>
                </p:cNvPr>
                <p:cNvSpPr/>
                <p:nvPr/>
              </p:nvSpPr>
              <p:spPr>
                <a:xfrm>
                  <a:off x="8835745" y="1974675"/>
                  <a:ext cx="194091" cy="191644"/>
                </a:xfrm>
                <a:custGeom>
                  <a:avLst/>
                  <a:gdLst>
                    <a:gd name="connsiteX0" fmla="*/ 98842 w 194091"/>
                    <a:gd name="connsiteY0" fmla="*/ 191596 h 191644"/>
                    <a:gd name="connsiteX1" fmla="*/ 48 w 194091"/>
                    <a:gd name="connsiteY1" fmla="*/ 98841 h 191644"/>
                    <a:gd name="connsiteX2" fmla="*/ 92803 w 194091"/>
                    <a:gd name="connsiteY2" fmla="*/ 48 h 191644"/>
                    <a:gd name="connsiteX3" fmla="*/ 98842 w 194091"/>
                    <a:gd name="connsiteY3" fmla="*/ 48 h 191644"/>
                    <a:gd name="connsiteX4" fmla="*/ 113129 w 194091"/>
                    <a:gd name="connsiteY4" fmla="*/ 14335 h 191644"/>
                    <a:gd name="connsiteX5" fmla="*/ 98842 w 194091"/>
                    <a:gd name="connsiteY5" fmla="*/ 28623 h 191644"/>
                    <a:gd name="connsiteX6" fmla="*/ 31024 w 194091"/>
                    <a:gd name="connsiteY6" fmla="*/ 95298 h 191644"/>
                    <a:gd name="connsiteX7" fmla="*/ 97699 w 194091"/>
                    <a:gd name="connsiteY7" fmla="*/ 163106 h 191644"/>
                    <a:gd name="connsiteX8" fmla="*/ 165517 w 194091"/>
                    <a:gd name="connsiteY8" fmla="*/ 96441 h 191644"/>
                    <a:gd name="connsiteX9" fmla="*/ 165517 w 194091"/>
                    <a:gd name="connsiteY9" fmla="*/ 95869 h 191644"/>
                    <a:gd name="connsiteX10" fmla="*/ 179804 w 194091"/>
                    <a:gd name="connsiteY10" fmla="*/ 81582 h 191644"/>
                    <a:gd name="connsiteX11" fmla="*/ 194092 w 194091"/>
                    <a:gd name="connsiteY11" fmla="*/ 95869 h 191644"/>
                    <a:gd name="connsiteX12" fmla="*/ 98842 w 194091"/>
                    <a:gd name="connsiteY12" fmla="*/ 191596 h 191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4091" h="191644">
                      <a:moveTo>
                        <a:pt x="98842" y="191596"/>
                      </a:moveTo>
                      <a:cubicBezTo>
                        <a:pt x="45949" y="193263"/>
                        <a:pt x="1715" y="151734"/>
                        <a:pt x="48" y="98841"/>
                      </a:cubicBezTo>
                      <a:cubicBezTo>
                        <a:pt x="-1618" y="45949"/>
                        <a:pt x="39911" y="1717"/>
                        <a:pt x="92803" y="48"/>
                      </a:cubicBezTo>
                      <a:cubicBezTo>
                        <a:pt x="94813" y="-16"/>
                        <a:pt x="96832" y="-16"/>
                        <a:pt x="98842" y="48"/>
                      </a:cubicBezTo>
                      <a:cubicBezTo>
                        <a:pt x="106728" y="48"/>
                        <a:pt x="113129" y="6445"/>
                        <a:pt x="113129" y="14335"/>
                      </a:cubicBezTo>
                      <a:cubicBezTo>
                        <a:pt x="113129" y="22226"/>
                        <a:pt x="106728" y="28623"/>
                        <a:pt x="98842" y="28623"/>
                      </a:cubicBezTo>
                      <a:cubicBezTo>
                        <a:pt x="61704" y="28309"/>
                        <a:pt x="31338" y="58160"/>
                        <a:pt x="31024" y="95298"/>
                      </a:cubicBezTo>
                      <a:cubicBezTo>
                        <a:pt x="30709" y="132436"/>
                        <a:pt x="60561" y="162792"/>
                        <a:pt x="97699" y="163106"/>
                      </a:cubicBezTo>
                      <a:cubicBezTo>
                        <a:pt x="134837" y="163430"/>
                        <a:pt x="165203" y="133579"/>
                        <a:pt x="165517" y="96441"/>
                      </a:cubicBezTo>
                      <a:cubicBezTo>
                        <a:pt x="165517" y="96250"/>
                        <a:pt x="165517" y="96060"/>
                        <a:pt x="165517" y="95869"/>
                      </a:cubicBezTo>
                      <a:cubicBezTo>
                        <a:pt x="165517" y="87983"/>
                        <a:pt x="171918" y="81582"/>
                        <a:pt x="179804" y="81582"/>
                      </a:cubicBezTo>
                      <a:cubicBezTo>
                        <a:pt x="187691" y="81582"/>
                        <a:pt x="194092" y="87983"/>
                        <a:pt x="194092" y="95869"/>
                      </a:cubicBezTo>
                      <a:cubicBezTo>
                        <a:pt x="194044" y="148533"/>
                        <a:pt x="151506" y="191281"/>
                        <a:pt x="98842" y="191596"/>
                      </a:cubicBezTo>
                      <a:close/>
                    </a:path>
                  </a:pathLst>
                </a:custGeom>
                <a:solidFill>
                  <a:srgbClr val="263238"/>
                </a:solidFill>
                <a:ln w="9525" cap="flat">
                  <a:noFill/>
                  <a:prstDash val="solid"/>
                  <a:miter/>
                </a:ln>
              </p:spPr>
              <p:txBody>
                <a:bodyPr rtlCol="0" anchor="ctr"/>
                <a:lstStyle/>
                <a:p>
                  <a:endParaRPr lang="zh-CN" altLang="en-US"/>
                </a:p>
              </p:txBody>
            </p:sp>
            <p:sp>
              <p:nvSpPr>
                <p:cNvPr id="630" name="任意多边形: 形状 629">
                  <a:extLst>
                    <a:ext uri="{FF2B5EF4-FFF2-40B4-BE49-F238E27FC236}">
                      <a16:creationId xmlns:a16="http://schemas.microsoft.com/office/drawing/2014/main" id="{5546B82C-0151-CBC7-291A-01B8BA351089}"/>
                    </a:ext>
                  </a:extLst>
                </p:cNvPr>
                <p:cNvSpPr/>
                <p:nvPr/>
              </p:nvSpPr>
              <p:spPr>
                <a:xfrm>
                  <a:off x="8839908" y="1669922"/>
                  <a:ext cx="186880" cy="456818"/>
                </a:xfrm>
                <a:custGeom>
                  <a:avLst/>
                  <a:gdLst>
                    <a:gd name="connsiteX0" fmla="*/ 92393 w 186880"/>
                    <a:gd name="connsiteY0" fmla="*/ 456819 h 456818"/>
                    <a:gd name="connsiteX1" fmla="*/ 0 w 186880"/>
                    <a:gd name="connsiteY1" fmla="*/ 229743 h 456818"/>
                    <a:gd name="connsiteX2" fmla="*/ 0 w 186880"/>
                    <a:gd name="connsiteY2" fmla="*/ 228600 h 456818"/>
                    <a:gd name="connsiteX3" fmla="*/ 92393 w 186880"/>
                    <a:gd name="connsiteY3" fmla="*/ 0 h 456818"/>
                    <a:gd name="connsiteX4" fmla="*/ 186881 w 186880"/>
                    <a:gd name="connsiteY4" fmla="*/ 228600 h 456818"/>
                    <a:gd name="connsiteX5" fmla="*/ 110681 w 186880"/>
                    <a:gd name="connsiteY5" fmla="*/ 230029 h 456818"/>
                    <a:gd name="connsiteX6" fmla="*/ 91631 w 186880"/>
                    <a:gd name="connsiteY6" fmla="*/ 99822 h 456818"/>
                    <a:gd name="connsiteX7" fmla="*/ 76010 w 186880"/>
                    <a:gd name="connsiteY7" fmla="*/ 228219 h 456818"/>
                    <a:gd name="connsiteX8" fmla="*/ 76010 w 186880"/>
                    <a:gd name="connsiteY8" fmla="*/ 229362 h 456818"/>
                    <a:gd name="connsiteX9" fmla="*/ 92202 w 186880"/>
                    <a:gd name="connsiteY9" fmla="*/ 358331 h 456818"/>
                    <a:gd name="connsiteX10" fmla="*/ 94869 w 186880"/>
                    <a:gd name="connsiteY10" fmla="*/ 348806 h 456818"/>
                    <a:gd name="connsiteX11" fmla="*/ 100870 w 186880"/>
                    <a:gd name="connsiteY11" fmla="*/ 328136 h 456818"/>
                    <a:gd name="connsiteX12" fmla="*/ 154019 w 186880"/>
                    <a:gd name="connsiteY12" fmla="*/ 343662 h 456818"/>
                    <a:gd name="connsiteX13" fmla="*/ 168231 w 186880"/>
                    <a:gd name="connsiteY13" fmla="*/ 369513 h 456818"/>
                    <a:gd name="connsiteX14" fmla="*/ 168212 w 186880"/>
                    <a:gd name="connsiteY14" fmla="*/ 369570 h 456818"/>
                    <a:gd name="connsiteX15" fmla="*/ 168212 w 186880"/>
                    <a:gd name="connsiteY15" fmla="*/ 369570 h 456818"/>
                    <a:gd name="connsiteX16" fmla="*/ 92393 w 186880"/>
                    <a:gd name="connsiteY16" fmla="*/ 456819 h 456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86880" h="456818">
                      <a:moveTo>
                        <a:pt x="92393" y="456819"/>
                      </a:moveTo>
                      <a:cubicBezTo>
                        <a:pt x="4858" y="456819"/>
                        <a:pt x="95" y="267653"/>
                        <a:pt x="0" y="229743"/>
                      </a:cubicBezTo>
                      <a:lnTo>
                        <a:pt x="0" y="228600"/>
                      </a:lnTo>
                      <a:cubicBezTo>
                        <a:pt x="0" y="190500"/>
                        <a:pt x="4477" y="0"/>
                        <a:pt x="92393" y="0"/>
                      </a:cubicBezTo>
                      <a:cubicBezTo>
                        <a:pt x="180308" y="0"/>
                        <a:pt x="186404" y="205169"/>
                        <a:pt x="186881" y="228600"/>
                      </a:cubicBezTo>
                      <a:lnTo>
                        <a:pt x="110681" y="230029"/>
                      </a:lnTo>
                      <a:cubicBezTo>
                        <a:pt x="110528" y="185943"/>
                        <a:pt x="104118" y="142103"/>
                        <a:pt x="91631" y="99822"/>
                      </a:cubicBezTo>
                      <a:cubicBezTo>
                        <a:pt x="80420" y="141675"/>
                        <a:pt x="75162" y="184898"/>
                        <a:pt x="76010" y="228219"/>
                      </a:cubicBezTo>
                      <a:lnTo>
                        <a:pt x="76010" y="229362"/>
                      </a:lnTo>
                      <a:cubicBezTo>
                        <a:pt x="75162" y="272907"/>
                        <a:pt x="80620" y="316346"/>
                        <a:pt x="92202" y="358331"/>
                      </a:cubicBezTo>
                      <a:cubicBezTo>
                        <a:pt x="93059" y="355568"/>
                        <a:pt x="93917" y="352520"/>
                        <a:pt x="94869" y="348806"/>
                      </a:cubicBezTo>
                      <a:lnTo>
                        <a:pt x="100870" y="328136"/>
                      </a:lnTo>
                      <a:lnTo>
                        <a:pt x="154019" y="343662"/>
                      </a:lnTo>
                      <a:cubicBezTo>
                        <a:pt x="165078" y="346881"/>
                        <a:pt x="171441" y="358454"/>
                        <a:pt x="168231" y="369513"/>
                      </a:cubicBezTo>
                      <a:cubicBezTo>
                        <a:pt x="168221" y="369532"/>
                        <a:pt x="168221" y="369551"/>
                        <a:pt x="168212" y="369570"/>
                      </a:cubicBezTo>
                      <a:lnTo>
                        <a:pt x="168212" y="369570"/>
                      </a:lnTo>
                      <a:cubicBezTo>
                        <a:pt x="152781" y="427387"/>
                        <a:pt x="127159" y="456819"/>
                        <a:pt x="92393" y="456819"/>
                      </a:cubicBezTo>
                      <a:close/>
                    </a:path>
                  </a:pathLst>
                </a:custGeom>
                <a:solidFill>
                  <a:schemeClr val="accent1"/>
                </a:solidFill>
                <a:ln w="9525" cap="rnd">
                  <a:solidFill>
                    <a:srgbClr val="263238"/>
                  </a:solidFill>
                  <a:prstDash val="solid"/>
                  <a:round/>
                </a:ln>
              </p:spPr>
              <p:txBody>
                <a:bodyPr rtlCol="0" anchor="ctr"/>
                <a:lstStyle/>
                <a:p>
                  <a:endParaRPr lang="zh-CN" altLang="en-US"/>
                </a:p>
              </p:txBody>
            </p:sp>
            <p:sp>
              <p:nvSpPr>
                <p:cNvPr id="631" name="任意多边形: 形状 630">
                  <a:extLst>
                    <a:ext uri="{FF2B5EF4-FFF2-40B4-BE49-F238E27FC236}">
                      <a16:creationId xmlns:a16="http://schemas.microsoft.com/office/drawing/2014/main" id="{4FD91E91-0FEE-1056-ADB1-F16D913862D8}"/>
                    </a:ext>
                  </a:extLst>
                </p:cNvPr>
                <p:cNvSpPr/>
                <p:nvPr/>
              </p:nvSpPr>
              <p:spPr>
                <a:xfrm>
                  <a:off x="8920775" y="1974722"/>
                  <a:ext cx="109537" cy="110108"/>
                </a:xfrm>
                <a:custGeom>
                  <a:avLst/>
                  <a:gdLst>
                    <a:gd name="connsiteX0" fmla="*/ 95250 w 109537"/>
                    <a:gd name="connsiteY0" fmla="*/ 110109 h 110108"/>
                    <a:gd name="connsiteX1" fmla="*/ 80963 w 109537"/>
                    <a:gd name="connsiteY1" fmla="*/ 95821 h 110108"/>
                    <a:gd name="connsiteX2" fmla="*/ 14288 w 109537"/>
                    <a:gd name="connsiteY2" fmla="*/ 28575 h 110108"/>
                    <a:gd name="connsiteX3" fmla="*/ 0 w 109537"/>
                    <a:gd name="connsiteY3" fmla="*/ 14288 h 110108"/>
                    <a:gd name="connsiteX4" fmla="*/ 14288 w 109537"/>
                    <a:gd name="connsiteY4" fmla="*/ 0 h 110108"/>
                    <a:gd name="connsiteX5" fmla="*/ 109538 w 109537"/>
                    <a:gd name="connsiteY5" fmla="*/ 95821 h 110108"/>
                    <a:gd name="connsiteX6" fmla="*/ 95250 w 109537"/>
                    <a:gd name="connsiteY6" fmla="*/ 110109 h 110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9537" h="110108">
                      <a:moveTo>
                        <a:pt x="95250" y="110109"/>
                      </a:moveTo>
                      <a:cubicBezTo>
                        <a:pt x="87363" y="110109"/>
                        <a:pt x="80963" y="103708"/>
                        <a:pt x="80963" y="95821"/>
                      </a:cubicBezTo>
                      <a:cubicBezTo>
                        <a:pt x="80963" y="58903"/>
                        <a:pt x="51206" y="28889"/>
                        <a:pt x="14288" y="28575"/>
                      </a:cubicBezTo>
                      <a:cubicBezTo>
                        <a:pt x="6401" y="28575"/>
                        <a:pt x="0" y="22178"/>
                        <a:pt x="0" y="14288"/>
                      </a:cubicBezTo>
                      <a:cubicBezTo>
                        <a:pt x="0" y="6397"/>
                        <a:pt x="6401" y="0"/>
                        <a:pt x="14288" y="0"/>
                      </a:cubicBezTo>
                      <a:cubicBezTo>
                        <a:pt x="66961" y="366"/>
                        <a:pt x="109490" y="43148"/>
                        <a:pt x="109538" y="95821"/>
                      </a:cubicBezTo>
                      <a:cubicBezTo>
                        <a:pt x="109538" y="103708"/>
                        <a:pt x="103137" y="110109"/>
                        <a:pt x="95250" y="110109"/>
                      </a:cubicBezTo>
                      <a:close/>
                    </a:path>
                  </a:pathLst>
                </a:custGeom>
                <a:solidFill>
                  <a:srgbClr val="263238"/>
                </a:solidFill>
                <a:ln w="9525" cap="flat">
                  <a:noFill/>
                  <a:prstDash val="solid"/>
                  <a:miter/>
                </a:ln>
              </p:spPr>
              <p:txBody>
                <a:bodyPr rtlCol="0" anchor="ctr"/>
                <a:lstStyle/>
                <a:p>
                  <a:endParaRPr lang="zh-CN" altLang="en-US"/>
                </a:p>
              </p:txBody>
            </p:sp>
            <p:sp>
              <p:nvSpPr>
                <p:cNvPr id="632" name="任意多边形: 形状 631">
                  <a:extLst>
                    <a:ext uri="{FF2B5EF4-FFF2-40B4-BE49-F238E27FC236}">
                      <a16:creationId xmlns:a16="http://schemas.microsoft.com/office/drawing/2014/main" id="{8CC269EA-683A-0E4B-BEF5-1EF57751F9E4}"/>
                    </a:ext>
                  </a:extLst>
                </p:cNvPr>
                <p:cNvSpPr/>
                <p:nvPr/>
              </p:nvSpPr>
              <p:spPr>
                <a:xfrm>
                  <a:off x="9293269" y="1974722"/>
                  <a:ext cx="188624" cy="191547"/>
                </a:xfrm>
                <a:custGeom>
                  <a:avLst/>
                  <a:gdLst>
                    <a:gd name="connsiteX0" fmla="*/ 92803 w 188624"/>
                    <a:gd name="connsiteY0" fmla="*/ 191548 h 191547"/>
                    <a:gd name="connsiteX1" fmla="*/ 48 w 188624"/>
                    <a:gd name="connsiteY1" fmla="*/ 92754 h 191547"/>
                    <a:gd name="connsiteX2" fmla="*/ 92803 w 188624"/>
                    <a:gd name="connsiteY2" fmla="*/ 0 h 191547"/>
                    <a:gd name="connsiteX3" fmla="*/ 107090 w 188624"/>
                    <a:gd name="connsiteY3" fmla="*/ 14288 h 191547"/>
                    <a:gd name="connsiteX4" fmla="*/ 92803 w 188624"/>
                    <a:gd name="connsiteY4" fmla="*/ 28575 h 191547"/>
                    <a:gd name="connsiteX5" fmla="*/ 25557 w 188624"/>
                    <a:gd name="connsiteY5" fmla="*/ 95821 h 191547"/>
                    <a:gd name="connsiteX6" fmla="*/ 92803 w 188624"/>
                    <a:gd name="connsiteY6" fmla="*/ 163068 h 191547"/>
                    <a:gd name="connsiteX7" fmla="*/ 160049 w 188624"/>
                    <a:gd name="connsiteY7" fmla="*/ 95821 h 191547"/>
                    <a:gd name="connsiteX8" fmla="*/ 174337 w 188624"/>
                    <a:gd name="connsiteY8" fmla="*/ 81534 h 191547"/>
                    <a:gd name="connsiteX9" fmla="*/ 188624 w 188624"/>
                    <a:gd name="connsiteY9" fmla="*/ 95821 h 191547"/>
                    <a:gd name="connsiteX10" fmla="*/ 92803 w 188624"/>
                    <a:gd name="connsiteY10" fmla="*/ 191548 h 191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8624" h="191547">
                      <a:moveTo>
                        <a:pt x="92803" y="191548"/>
                      </a:moveTo>
                      <a:cubicBezTo>
                        <a:pt x="39911" y="189881"/>
                        <a:pt x="-1618" y="145647"/>
                        <a:pt x="48" y="92754"/>
                      </a:cubicBezTo>
                      <a:cubicBezTo>
                        <a:pt x="1649" y="42205"/>
                        <a:pt x="42254" y="1594"/>
                        <a:pt x="92803" y="0"/>
                      </a:cubicBezTo>
                      <a:cubicBezTo>
                        <a:pt x="100690" y="0"/>
                        <a:pt x="107090" y="6397"/>
                        <a:pt x="107090" y="14288"/>
                      </a:cubicBezTo>
                      <a:cubicBezTo>
                        <a:pt x="107090" y="22178"/>
                        <a:pt x="100690" y="28575"/>
                        <a:pt x="92803" y="28575"/>
                      </a:cubicBezTo>
                      <a:cubicBezTo>
                        <a:pt x="55665" y="28575"/>
                        <a:pt x="25557" y="58684"/>
                        <a:pt x="25557" y="95821"/>
                      </a:cubicBezTo>
                      <a:cubicBezTo>
                        <a:pt x="25557" y="132959"/>
                        <a:pt x="55665" y="163068"/>
                        <a:pt x="92803" y="163068"/>
                      </a:cubicBezTo>
                      <a:cubicBezTo>
                        <a:pt x="129941" y="163068"/>
                        <a:pt x="160049" y="132959"/>
                        <a:pt x="160049" y="95821"/>
                      </a:cubicBezTo>
                      <a:cubicBezTo>
                        <a:pt x="160049" y="87935"/>
                        <a:pt x="166450" y="81534"/>
                        <a:pt x="174337" y="81534"/>
                      </a:cubicBezTo>
                      <a:cubicBezTo>
                        <a:pt x="182224" y="81534"/>
                        <a:pt x="188624" y="87935"/>
                        <a:pt x="188624" y="95821"/>
                      </a:cubicBezTo>
                      <a:cubicBezTo>
                        <a:pt x="188520" y="148685"/>
                        <a:pt x="145667" y="191491"/>
                        <a:pt x="92803" y="191548"/>
                      </a:cubicBezTo>
                      <a:close/>
                    </a:path>
                  </a:pathLst>
                </a:custGeom>
                <a:solidFill>
                  <a:srgbClr val="263238"/>
                </a:solidFill>
                <a:ln w="9525" cap="flat">
                  <a:noFill/>
                  <a:prstDash val="solid"/>
                  <a:miter/>
                </a:ln>
              </p:spPr>
              <p:txBody>
                <a:bodyPr rtlCol="0" anchor="ctr"/>
                <a:lstStyle/>
                <a:p>
                  <a:endParaRPr lang="zh-CN" altLang="en-US"/>
                </a:p>
              </p:txBody>
            </p:sp>
            <p:sp>
              <p:nvSpPr>
                <p:cNvPr id="633" name="任意多边形: 形状 632">
                  <a:extLst>
                    <a:ext uri="{FF2B5EF4-FFF2-40B4-BE49-F238E27FC236}">
                      <a16:creationId xmlns:a16="http://schemas.microsoft.com/office/drawing/2014/main" id="{F02576F9-868C-133D-1B20-3E4DFE6C9E23}"/>
                    </a:ext>
                  </a:extLst>
                </p:cNvPr>
                <p:cNvSpPr/>
                <p:nvPr/>
              </p:nvSpPr>
              <p:spPr>
                <a:xfrm>
                  <a:off x="9291488" y="1669922"/>
                  <a:ext cx="186880" cy="456818"/>
                </a:xfrm>
                <a:custGeom>
                  <a:avLst/>
                  <a:gdLst>
                    <a:gd name="connsiteX0" fmla="*/ 92392 w 186880"/>
                    <a:gd name="connsiteY0" fmla="*/ 456819 h 456818"/>
                    <a:gd name="connsiteX1" fmla="*/ 0 w 186880"/>
                    <a:gd name="connsiteY1" fmla="*/ 229743 h 456818"/>
                    <a:gd name="connsiteX2" fmla="*/ 0 w 186880"/>
                    <a:gd name="connsiteY2" fmla="*/ 228600 h 456818"/>
                    <a:gd name="connsiteX3" fmla="*/ 92392 w 186880"/>
                    <a:gd name="connsiteY3" fmla="*/ 0 h 456818"/>
                    <a:gd name="connsiteX4" fmla="*/ 186881 w 186880"/>
                    <a:gd name="connsiteY4" fmla="*/ 228600 h 456818"/>
                    <a:gd name="connsiteX5" fmla="*/ 110681 w 186880"/>
                    <a:gd name="connsiteY5" fmla="*/ 230029 h 456818"/>
                    <a:gd name="connsiteX6" fmla="*/ 91631 w 186880"/>
                    <a:gd name="connsiteY6" fmla="*/ 99822 h 456818"/>
                    <a:gd name="connsiteX7" fmla="*/ 76105 w 186880"/>
                    <a:gd name="connsiteY7" fmla="*/ 228219 h 456818"/>
                    <a:gd name="connsiteX8" fmla="*/ 76105 w 186880"/>
                    <a:gd name="connsiteY8" fmla="*/ 229362 h 456818"/>
                    <a:gd name="connsiteX9" fmla="*/ 92297 w 186880"/>
                    <a:gd name="connsiteY9" fmla="*/ 358902 h 456818"/>
                    <a:gd name="connsiteX10" fmla="*/ 95060 w 186880"/>
                    <a:gd name="connsiteY10" fmla="*/ 349377 h 456818"/>
                    <a:gd name="connsiteX11" fmla="*/ 101060 w 186880"/>
                    <a:gd name="connsiteY11" fmla="*/ 328708 h 456818"/>
                    <a:gd name="connsiteX12" fmla="*/ 154210 w 186880"/>
                    <a:gd name="connsiteY12" fmla="*/ 344234 h 456818"/>
                    <a:gd name="connsiteX13" fmla="*/ 168421 w 186880"/>
                    <a:gd name="connsiteY13" fmla="*/ 370084 h 456818"/>
                    <a:gd name="connsiteX14" fmla="*/ 168402 w 186880"/>
                    <a:gd name="connsiteY14" fmla="*/ 370142 h 456818"/>
                    <a:gd name="connsiteX15" fmla="*/ 168402 w 186880"/>
                    <a:gd name="connsiteY15" fmla="*/ 370142 h 456818"/>
                    <a:gd name="connsiteX16" fmla="*/ 92392 w 186880"/>
                    <a:gd name="connsiteY16" fmla="*/ 456819 h 456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86880" h="456818">
                      <a:moveTo>
                        <a:pt x="92392" y="456819"/>
                      </a:moveTo>
                      <a:cubicBezTo>
                        <a:pt x="4858" y="456819"/>
                        <a:pt x="0" y="267653"/>
                        <a:pt x="0" y="229743"/>
                      </a:cubicBezTo>
                      <a:lnTo>
                        <a:pt x="0" y="228600"/>
                      </a:lnTo>
                      <a:cubicBezTo>
                        <a:pt x="0" y="190500"/>
                        <a:pt x="4382" y="0"/>
                        <a:pt x="92392" y="0"/>
                      </a:cubicBezTo>
                      <a:cubicBezTo>
                        <a:pt x="180404" y="0"/>
                        <a:pt x="186404" y="205169"/>
                        <a:pt x="186881" y="228600"/>
                      </a:cubicBezTo>
                      <a:lnTo>
                        <a:pt x="110681" y="230029"/>
                      </a:lnTo>
                      <a:cubicBezTo>
                        <a:pt x="110538" y="185943"/>
                        <a:pt x="104118" y="142102"/>
                        <a:pt x="91631" y="99822"/>
                      </a:cubicBezTo>
                      <a:cubicBezTo>
                        <a:pt x="80458" y="141682"/>
                        <a:pt x="75238" y="184904"/>
                        <a:pt x="76105" y="228219"/>
                      </a:cubicBezTo>
                      <a:lnTo>
                        <a:pt x="76105" y="229362"/>
                      </a:lnTo>
                      <a:cubicBezTo>
                        <a:pt x="75267" y="273095"/>
                        <a:pt x="80715" y="316722"/>
                        <a:pt x="92297" y="358902"/>
                      </a:cubicBezTo>
                      <a:cubicBezTo>
                        <a:pt x="93250" y="356140"/>
                        <a:pt x="94107" y="353092"/>
                        <a:pt x="95060" y="349377"/>
                      </a:cubicBezTo>
                      <a:lnTo>
                        <a:pt x="101060" y="328708"/>
                      </a:lnTo>
                      <a:lnTo>
                        <a:pt x="154210" y="344234"/>
                      </a:lnTo>
                      <a:cubicBezTo>
                        <a:pt x="165268" y="347453"/>
                        <a:pt x="171631" y="359026"/>
                        <a:pt x="168421" y="370084"/>
                      </a:cubicBezTo>
                      <a:cubicBezTo>
                        <a:pt x="168412" y="370103"/>
                        <a:pt x="168412" y="370122"/>
                        <a:pt x="168402" y="370142"/>
                      </a:cubicBezTo>
                      <a:lnTo>
                        <a:pt x="168402" y="370142"/>
                      </a:lnTo>
                      <a:cubicBezTo>
                        <a:pt x="152781" y="427387"/>
                        <a:pt x="127159" y="456819"/>
                        <a:pt x="92392" y="456819"/>
                      </a:cubicBezTo>
                      <a:close/>
                    </a:path>
                  </a:pathLst>
                </a:custGeom>
                <a:solidFill>
                  <a:schemeClr val="accent1"/>
                </a:solidFill>
                <a:ln w="9525" cap="rnd">
                  <a:solidFill>
                    <a:srgbClr val="263238"/>
                  </a:solidFill>
                  <a:prstDash val="solid"/>
                  <a:round/>
                </a:ln>
              </p:spPr>
              <p:txBody>
                <a:bodyPr rtlCol="0" anchor="ctr"/>
                <a:lstStyle/>
                <a:p>
                  <a:endParaRPr lang="zh-CN" altLang="en-US"/>
                </a:p>
              </p:txBody>
            </p:sp>
            <p:sp>
              <p:nvSpPr>
                <p:cNvPr id="634" name="任意多边形: 形状 633">
                  <a:extLst>
                    <a:ext uri="{FF2B5EF4-FFF2-40B4-BE49-F238E27FC236}">
                      <a16:creationId xmlns:a16="http://schemas.microsoft.com/office/drawing/2014/main" id="{BE78753D-89C7-BFA6-D1FF-63F9C64BF49B}"/>
                    </a:ext>
                  </a:extLst>
                </p:cNvPr>
                <p:cNvSpPr/>
                <p:nvPr/>
              </p:nvSpPr>
              <p:spPr>
                <a:xfrm>
                  <a:off x="9371784" y="1974722"/>
                  <a:ext cx="110108" cy="110108"/>
                </a:xfrm>
                <a:custGeom>
                  <a:avLst/>
                  <a:gdLst>
                    <a:gd name="connsiteX0" fmla="*/ 95821 w 110108"/>
                    <a:gd name="connsiteY0" fmla="*/ 110109 h 110108"/>
                    <a:gd name="connsiteX1" fmla="*/ 81534 w 110108"/>
                    <a:gd name="connsiteY1" fmla="*/ 95821 h 110108"/>
                    <a:gd name="connsiteX2" fmla="*/ 14288 w 110108"/>
                    <a:gd name="connsiteY2" fmla="*/ 28575 h 110108"/>
                    <a:gd name="connsiteX3" fmla="*/ 0 w 110108"/>
                    <a:gd name="connsiteY3" fmla="*/ 14288 h 110108"/>
                    <a:gd name="connsiteX4" fmla="*/ 14288 w 110108"/>
                    <a:gd name="connsiteY4" fmla="*/ 0 h 110108"/>
                    <a:gd name="connsiteX5" fmla="*/ 110109 w 110108"/>
                    <a:gd name="connsiteY5" fmla="*/ 95821 h 110108"/>
                    <a:gd name="connsiteX6" fmla="*/ 95821 w 110108"/>
                    <a:gd name="connsiteY6" fmla="*/ 110109 h 110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108" h="110108">
                      <a:moveTo>
                        <a:pt x="95821" y="110109"/>
                      </a:moveTo>
                      <a:cubicBezTo>
                        <a:pt x="87935" y="110109"/>
                        <a:pt x="81534" y="103708"/>
                        <a:pt x="81534" y="95821"/>
                      </a:cubicBezTo>
                      <a:cubicBezTo>
                        <a:pt x="81477" y="58703"/>
                        <a:pt x="51406" y="28632"/>
                        <a:pt x="14288" y="28575"/>
                      </a:cubicBezTo>
                      <a:cubicBezTo>
                        <a:pt x="6401" y="28575"/>
                        <a:pt x="0" y="22178"/>
                        <a:pt x="0" y="14288"/>
                      </a:cubicBezTo>
                      <a:cubicBezTo>
                        <a:pt x="0" y="6397"/>
                        <a:pt x="6401" y="0"/>
                        <a:pt x="14288" y="0"/>
                      </a:cubicBezTo>
                      <a:cubicBezTo>
                        <a:pt x="67189" y="52"/>
                        <a:pt x="110052" y="42920"/>
                        <a:pt x="110109" y="95821"/>
                      </a:cubicBezTo>
                      <a:cubicBezTo>
                        <a:pt x="110109" y="103708"/>
                        <a:pt x="103708" y="110109"/>
                        <a:pt x="95821" y="110109"/>
                      </a:cubicBezTo>
                      <a:close/>
                    </a:path>
                  </a:pathLst>
                </a:custGeom>
                <a:solidFill>
                  <a:srgbClr val="263238"/>
                </a:solidFill>
                <a:ln w="9525" cap="flat">
                  <a:noFill/>
                  <a:prstDash val="solid"/>
                  <a:miter/>
                </a:ln>
              </p:spPr>
              <p:txBody>
                <a:bodyPr rtlCol="0" anchor="ctr"/>
                <a:lstStyle/>
                <a:p>
                  <a:endParaRPr lang="zh-CN" altLang="en-US"/>
                </a:p>
              </p:txBody>
            </p:sp>
            <p:sp>
              <p:nvSpPr>
                <p:cNvPr id="635" name="任意多边形: 形状 634">
                  <a:extLst>
                    <a:ext uri="{FF2B5EF4-FFF2-40B4-BE49-F238E27FC236}">
                      <a16:creationId xmlns:a16="http://schemas.microsoft.com/office/drawing/2014/main" id="{85957C1F-B297-19A5-5735-B762A9B8EE44}"/>
                    </a:ext>
                  </a:extLst>
                </p:cNvPr>
                <p:cNvSpPr/>
                <p:nvPr/>
              </p:nvSpPr>
              <p:spPr>
                <a:xfrm>
                  <a:off x="9744849" y="1974722"/>
                  <a:ext cx="188624" cy="191547"/>
                </a:xfrm>
                <a:custGeom>
                  <a:avLst/>
                  <a:gdLst>
                    <a:gd name="connsiteX0" fmla="*/ 92803 w 188624"/>
                    <a:gd name="connsiteY0" fmla="*/ 191548 h 191547"/>
                    <a:gd name="connsiteX1" fmla="*/ 48 w 188624"/>
                    <a:gd name="connsiteY1" fmla="*/ 92754 h 191547"/>
                    <a:gd name="connsiteX2" fmla="*/ 92803 w 188624"/>
                    <a:gd name="connsiteY2" fmla="*/ 0 h 191547"/>
                    <a:gd name="connsiteX3" fmla="*/ 107090 w 188624"/>
                    <a:gd name="connsiteY3" fmla="*/ 14288 h 191547"/>
                    <a:gd name="connsiteX4" fmla="*/ 92803 w 188624"/>
                    <a:gd name="connsiteY4" fmla="*/ 28575 h 191547"/>
                    <a:gd name="connsiteX5" fmla="*/ 25557 w 188624"/>
                    <a:gd name="connsiteY5" fmla="*/ 95821 h 191547"/>
                    <a:gd name="connsiteX6" fmla="*/ 92803 w 188624"/>
                    <a:gd name="connsiteY6" fmla="*/ 163068 h 191547"/>
                    <a:gd name="connsiteX7" fmla="*/ 160049 w 188624"/>
                    <a:gd name="connsiteY7" fmla="*/ 95821 h 191547"/>
                    <a:gd name="connsiteX8" fmla="*/ 174337 w 188624"/>
                    <a:gd name="connsiteY8" fmla="*/ 81534 h 191547"/>
                    <a:gd name="connsiteX9" fmla="*/ 188624 w 188624"/>
                    <a:gd name="connsiteY9" fmla="*/ 95821 h 191547"/>
                    <a:gd name="connsiteX10" fmla="*/ 92803 w 188624"/>
                    <a:gd name="connsiteY10" fmla="*/ 191548 h 191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8624" h="191547">
                      <a:moveTo>
                        <a:pt x="92803" y="191548"/>
                      </a:moveTo>
                      <a:cubicBezTo>
                        <a:pt x="39911" y="189881"/>
                        <a:pt x="-1618" y="145647"/>
                        <a:pt x="48" y="92754"/>
                      </a:cubicBezTo>
                      <a:cubicBezTo>
                        <a:pt x="1649" y="42205"/>
                        <a:pt x="42254" y="1594"/>
                        <a:pt x="92803" y="0"/>
                      </a:cubicBezTo>
                      <a:cubicBezTo>
                        <a:pt x="100690" y="0"/>
                        <a:pt x="107090" y="6397"/>
                        <a:pt x="107090" y="14288"/>
                      </a:cubicBezTo>
                      <a:cubicBezTo>
                        <a:pt x="107090" y="22178"/>
                        <a:pt x="100690" y="28575"/>
                        <a:pt x="92803" y="28575"/>
                      </a:cubicBezTo>
                      <a:cubicBezTo>
                        <a:pt x="55665" y="28575"/>
                        <a:pt x="25557" y="58684"/>
                        <a:pt x="25557" y="95821"/>
                      </a:cubicBezTo>
                      <a:cubicBezTo>
                        <a:pt x="25557" y="132959"/>
                        <a:pt x="55665" y="163068"/>
                        <a:pt x="92803" y="163068"/>
                      </a:cubicBezTo>
                      <a:cubicBezTo>
                        <a:pt x="129941" y="163068"/>
                        <a:pt x="160049" y="132959"/>
                        <a:pt x="160049" y="95821"/>
                      </a:cubicBezTo>
                      <a:cubicBezTo>
                        <a:pt x="160049" y="87935"/>
                        <a:pt x="166450" y="81534"/>
                        <a:pt x="174337" y="81534"/>
                      </a:cubicBezTo>
                      <a:cubicBezTo>
                        <a:pt x="182224" y="81534"/>
                        <a:pt x="188624" y="87935"/>
                        <a:pt x="188624" y="95821"/>
                      </a:cubicBezTo>
                      <a:cubicBezTo>
                        <a:pt x="188520" y="148685"/>
                        <a:pt x="145667" y="191491"/>
                        <a:pt x="92803" y="191548"/>
                      </a:cubicBezTo>
                      <a:close/>
                    </a:path>
                  </a:pathLst>
                </a:custGeom>
                <a:solidFill>
                  <a:srgbClr val="263238"/>
                </a:solidFill>
                <a:ln w="9525" cap="flat">
                  <a:noFill/>
                  <a:prstDash val="solid"/>
                  <a:miter/>
                </a:ln>
              </p:spPr>
              <p:txBody>
                <a:bodyPr rtlCol="0" anchor="ctr"/>
                <a:lstStyle/>
                <a:p>
                  <a:endParaRPr lang="zh-CN" altLang="en-US"/>
                </a:p>
              </p:txBody>
            </p:sp>
            <p:sp>
              <p:nvSpPr>
                <p:cNvPr id="636" name="任意多边形: 形状 635">
                  <a:extLst>
                    <a:ext uri="{FF2B5EF4-FFF2-40B4-BE49-F238E27FC236}">
                      <a16:creationId xmlns:a16="http://schemas.microsoft.com/office/drawing/2014/main" id="{5D3D9B07-ED4A-8A73-6DA8-565A0A79BD86}"/>
                    </a:ext>
                  </a:extLst>
                </p:cNvPr>
                <p:cNvSpPr/>
                <p:nvPr/>
              </p:nvSpPr>
              <p:spPr>
                <a:xfrm>
                  <a:off x="9742973" y="1669922"/>
                  <a:ext cx="186880" cy="456818"/>
                </a:xfrm>
                <a:custGeom>
                  <a:avLst/>
                  <a:gdLst>
                    <a:gd name="connsiteX0" fmla="*/ 92393 w 186880"/>
                    <a:gd name="connsiteY0" fmla="*/ 456819 h 456818"/>
                    <a:gd name="connsiteX1" fmla="*/ 0 w 186880"/>
                    <a:gd name="connsiteY1" fmla="*/ 229743 h 456818"/>
                    <a:gd name="connsiteX2" fmla="*/ 0 w 186880"/>
                    <a:gd name="connsiteY2" fmla="*/ 228600 h 456818"/>
                    <a:gd name="connsiteX3" fmla="*/ 92393 w 186880"/>
                    <a:gd name="connsiteY3" fmla="*/ 0 h 456818"/>
                    <a:gd name="connsiteX4" fmla="*/ 186880 w 186880"/>
                    <a:gd name="connsiteY4" fmla="*/ 228600 h 456818"/>
                    <a:gd name="connsiteX5" fmla="*/ 110680 w 186880"/>
                    <a:gd name="connsiteY5" fmla="*/ 230029 h 456818"/>
                    <a:gd name="connsiteX6" fmla="*/ 91630 w 186880"/>
                    <a:gd name="connsiteY6" fmla="*/ 99822 h 456818"/>
                    <a:gd name="connsiteX7" fmla="*/ 76295 w 186880"/>
                    <a:gd name="connsiteY7" fmla="*/ 228600 h 456818"/>
                    <a:gd name="connsiteX8" fmla="*/ 76295 w 186880"/>
                    <a:gd name="connsiteY8" fmla="*/ 229743 h 456818"/>
                    <a:gd name="connsiteX9" fmla="*/ 92488 w 186880"/>
                    <a:gd name="connsiteY9" fmla="*/ 358712 h 456818"/>
                    <a:gd name="connsiteX10" fmla="*/ 95155 w 186880"/>
                    <a:gd name="connsiteY10" fmla="*/ 349187 h 456818"/>
                    <a:gd name="connsiteX11" fmla="*/ 101251 w 186880"/>
                    <a:gd name="connsiteY11" fmla="*/ 328517 h 456818"/>
                    <a:gd name="connsiteX12" fmla="*/ 154305 w 186880"/>
                    <a:gd name="connsiteY12" fmla="*/ 344043 h 456818"/>
                    <a:gd name="connsiteX13" fmla="*/ 168516 w 186880"/>
                    <a:gd name="connsiteY13" fmla="*/ 369894 h 456818"/>
                    <a:gd name="connsiteX14" fmla="*/ 168497 w 186880"/>
                    <a:gd name="connsiteY14" fmla="*/ 369951 h 456818"/>
                    <a:gd name="connsiteX15" fmla="*/ 168497 w 186880"/>
                    <a:gd name="connsiteY15" fmla="*/ 369951 h 456818"/>
                    <a:gd name="connsiteX16" fmla="*/ 92393 w 186880"/>
                    <a:gd name="connsiteY16" fmla="*/ 456819 h 456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86880" h="456818">
                      <a:moveTo>
                        <a:pt x="92393" y="456819"/>
                      </a:moveTo>
                      <a:cubicBezTo>
                        <a:pt x="4858" y="456819"/>
                        <a:pt x="95" y="267653"/>
                        <a:pt x="0" y="229743"/>
                      </a:cubicBezTo>
                      <a:lnTo>
                        <a:pt x="0" y="228600"/>
                      </a:lnTo>
                      <a:cubicBezTo>
                        <a:pt x="0" y="190500"/>
                        <a:pt x="4477" y="0"/>
                        <a:pt x="92393" y="0"/>
                      </a:cubicBezTo>
                      <a:cubicBezTo>
                        <a:pt x="180308" y="0"/>
                        <a:pt x="186500" y="205169"/>
                        <a:pt x="186880" y="228600"/>
                      </a:cubicBezTo>
                      <a:lnTo>
                        <a:pt x="110680" y="230029"/>
                      </a:lnTo>
                      <a:cubicBezTo>
                        <a:pt x="110528" y="185943"/>
                        <a:pt x="104118" y="142103"/>
                        <a:pt x="91630" y="99822"/>
                      </a:cubicBezTo>
                      <a:cubicBezTo>
                        <a:pt x="80477" y="141811"/>
                        <a:pt x="75314" y="185166"/>
                        <a:pt x="76295" y="228600"/>
                      </a:cubicBezTo>
                      <a:lnTo>
                        <a:pt x="76295" y="229743"/>
                      </a:lnTo>
                      <a:cubicBezTo>
                        <a:pt x="75448" y="273288"/>
                        <a:pt x="80906" y="316727"/>
                        <a:pt x="92488" y="358712"/>
                      </a:cubicBezTo>
                      <a:cubicBezTo>
                        <a:pt x="93345" y="355949"/>
                        <a:pt x="94298" y="352901"/>
                        <a:pt x="95155" y="349187"/>
                      </a:cubicBezTo>
                      <a:lnTo>
                        <a:pt x="101251" y="328517"/>
                      </a:lnTo>
                      <a:lnTo>
                        <a:pt x="154305" y="344043"/>
                      </a:lnTo>
                      <a:cubicBezTo>
                        <a:pt x="165364" y="347262"/>
                        <a:pt x="171726" y="358835"/>
                        <a:pt x="168516" y="369894"/>
                      </a:cubicBezTo>
                      <a:cubicBezTo>
                        <a:pt x="168507" y="369913"/>
                        <a:pt x="168507" y="369932"/>
                        <a:pt x="168497" y="369951"/>
                      </a:cubicBezTo>
                      <a:lnTo>
                        <a:pt x="168497" y="369951"/>
                      </a:lnTo>
                      <a:cubicBezTo>
                        <a:pt x="152495" y="427387"/>
                        <a:pt x="127254" y="456819"/>
                        <a:pt x="92393" y="456819"/>
                      </a:cubicBezTo>
                      <a:close/>
                    </a:path>
                  </a:pathLst>
                </a:custGeom>
                <a:solidFill>
                  <a:schemeClr val="accent1"/>
                </a:solidFill>
                <a:ln w="9525" cap="rnd">
                  <a:solidFill>
                    <a:srgbClr val="263238"/>
                  </a:solidFill>
                  <a:prstDash val="solid"/>
                  <a:round/>
                </a:ln>
              </p:spPr>
              <p:txBody>
                <a:bodyPr rtlCol="0" anchor="ctr"/>
                <a:lstStyle/>
                <a:p>
                  <a:endParaRPr lang="zh-CN" altLang="en-US"/>
                </a:p>
              </p:txBody>
            </p:sp>
            <p:sp>
              <p:nvSpPr>
                <p:cNvPr id="637" name="任意多边形: 形状 636">
                  <a:extLst>
                    <a:ext uri="{FF2B5EF4-FFF2-40B4-BE49-F238E27FC236}">
                      <a16:creationId xmlns:a16="http://schemas.microsoft.com/office/drawing/2014/main" id="{81BA35F4-0859-5745-A956-9897F7EADFFC}"/>
                    </a:ext>
                  </a:extLst>
                </p:cNvPr>
                <p:cNvSpPr/>
                <p:nvPr/>
              </p:nvSpPr>
              <p:spPr>
                <a:xfrm>
                  <a:off x="9823364" y="1974722"/>
                  <a:ext cx="110204" cy="110108"/>
                </a:xfrm>
                <a:custGeom>
                  <a:avLst/>
                  <a:gdLst>
                    <a:gd name="connsiteX0" fmla="*/ 95821 w 110204"/>
                    <a:gd name="connsiteY0" fmla="*/ 110109 h 110108"/>
                    <a:gd name="connsiteX1" fmla="*/ 81534 w 110204"/>
                    <a:gd name="connsiteY1" fmla="*/ 95821 h 110108"/>
                    <a:gd name="connsiteX2" fmla="*/ 14288 w 110204"/>
                    <a:gd name="connsiteY2" fmla="*/ 28575 h 110108"/>
                    <a:gd name="connsiteX3" fmla="*/ 0 w 110204"/>
                    <a:gd name="connsiteY3" fmla="*/ 14288 h 110108"/>
                    <a:gd name="connsiteX4" fmla="*/ 14288 w 110204"/>
                    <a:gd name="connsiteY4" fmla="*/ 0 h 110108"/>
                    <a:gd name="connsiteX5" fmla="*/ 110204 w 110204"/>
                    <a:gd name="connsiteY5" fmla="*/ 95821 h 110108"/>
                    <a:gd name="connsiteX6" fmla="*/ 95821 w 110204"/>
                    <a:gd name="connsiteY6" fmla="*/ 110109 h 110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204" h="110108">
                      <a:moveTo>
                        <a:pt x="95821" y="110109"/>
                      </a:moveTo>
                      <a:cubicBezTo>
                        <a:pt x="87935" y="110109"/>
                        <a:pt x="81534" y="103708"/>
                        <a:pt x="81534" y="95821"/>
                      </a:cubicBezTo>
                      <a:cubicBezTo>
                        <a:pt x="81477" y="58703"/>
                        <a:pt x="51406" y="28632"/>
                        <a:pt x="14288" y="28575"/>
                      </a:cubicBezTo>
                      <a:cubicBezTo>
                        <a:pt x="6401" y="28575"/>
                        <a:pt x="0" y="22178"/>
                        <a:pt x="0" y="14288"/>
                      </a:cubicBezTo>
                      <a:cubicBezTo>
                        <a:pt x="0" y="6397"/>
                        <a:pt x="6401" y="0"/>
                        <a:pt x="14288" y="0"/>
                      </a:cubicBezTo>
                      <a:cubicBezTo>
                        <a:pt x="67228" y="0"/>
                        <a:pt x="110147" y="42882"/>
                        <a:pt x="110204" y="95821"/>
                      </a:cubicBezTo>
                      <a:cubicBezTo>
                        <a:pt x="110157" y="103727"/>
                        <a:pt x="103727" y="110109"/>
                        <a:pt x="95821" y="110109"/>
                      </a:cubicBezTo>
                      <a:close/>
                    </a:path>
                  </a:pathLst>
                </a:custGeom>
                <a:solidFill>
                  <a:srgbClr val="263238"/>
                </a:solidFill>
                <a:ln w="9525" cap="flat">
                  <a:noFill/>
                  <a:prstDash val="solid"/>
                  <a:miter/>
                </a:ln>
              </p:spPr>
              <p:txBody>
                <a:bodyPr rtlCol="0" anchor="ctr"/>
                <a:lstStyle/>
                <a:p>
                  <a:endParaRPr lang="zh-CN" altLang="en-US"/>
                </a:p>
              </p:txBody>
            </p:sp>
            <p:sp>
              <p:nvSpPr>
                <p:cNvPr id="638" name="任意多边形: 形状 637">
                  <a:extLst>
                    <a:ext uri="{FF2B5EF4-FFF2-40B4-BE49-F238E27FC236}">
                      <a16:creationId xmlns:a16="http://schemas.microsoft.com/office/drawing/2014/main" id="{07B16C3B-74C1-721E-5CC1-EE9ABBD360FD}"/>
                    </a:ext>
                  </a:extLst>
                </p:cNvPr>
                <p:cNvSpPr/>
                <p:nvPr/>
              </p:nvSpPr>
              <p:spPr>
                <a:xfrm>
                  <a:off x="10190390" y="1974675"/>
                  <a:ext cx="194568" cy="191644"/>
                </a:xfrm>
                <a:custGeom>
                  <a:avLst/>
                  <a:gdLst>
                    <a:gd name="connsiteX0" fmla="*/ 98842 w 194568"/>
                    <a:gd name="connsiteY0" fmla="*/ 191596 h 191644"/>
                    <a:gd name="connsiteX1" fmla="*/ 48 w 194568"/>
                    <a:gd name="connsiteY1" fmla="*/ 98841 h 191644"/>
                    <a:gd name="connsiteX2" fmla="*/ 92803 w 194568"/>
                    <a:gd name="connsiteY2" fmla="*/ 48 h 191644"/>
                    <a:gd name="connsiteX3" fmla="*/ 98842 w 194568"/>
                    <a:gd name="connsiteY3" fmla="*/ 48 h 191644"/>
                    <a:gd name="connsiteX4" fmla="*/ 113129 w 194568"/>
                    <a:gd name="connsiteY4" fmla="*/ 14335 h 191644"/>
                    <a:gd name="connsiteX5" fmla="*/ 98842 w 194568"/>
                    <a:gd name="connsiteY5" fmla="*/ 28623 h 191644"/>
                    <a:gd name="connsiteX6" fmla="*/ 31500 w 194568"/>
                    <a:gd name="connsiteY6" fmla="*/ 95774 h 191644"/>
                    <a:gd name="connsiteX7" fmla="*/ 98651 w 194568"/>
                    <a:gd name="connsiteY7" fmla="*/ 163116 h 191644"/>
                    <a:gd name="connsiteX8" fmla="*/ 165993 w 194568"/>
                    <a:gd name="connsiteY8" fmla="*/ 95965 h 191644"/>
                    <a:gd name="connsiteX9" fmla="*/ 165993 w 194568"/>
                    <a:gd name="connsiteY9" fmla="*/ 95869 h 191644"/>
                    <a:gd name="connsiteX10" fmla="*/ 180281 w 194568"/>
                    <a:gd name="connsiteY10" fmla="*/ 81582 h 191644"/>
                    <a:gd name="connsiteX11" fmla="*/ 194568 w 194568"/>
                    <a:gd name="connsiteY11" fmla="*/ 95869 h 191644"/>
                    <a:gd name="connsiteX12" fmla="*/ 98842 w 194568"/>
                    <a:gd name="connsiteY12" fmla="*/ 191596 h 191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4568" h="191644">
                      <a:moveTo>
                        <a:pt x="98842" y="191596"/>
                      </a:moveTo>
                      <a:cubicBezTo>
                        <a:pt x="45949" y="193263"/>
                        <a:pt x="1716" y="151734"/>
                        <a:pt x="48" y="98841"/>
                      </a:cubicBezTo>
                      <a:cubicBezTo>
                        <a:pt x="-1618" y="45949"/>
                        <a:pt x="39901" y="1717"/>
                        <a:pt x="92803" y="48"/>
                      </a:cubicBezTo>
                      <a:cubicBezTo>
                        <a:pt x="94813" y="-16"/>
                        <a:pt x="96832" y="-16"/>
                        <a:pt x="98842" y="48"/>
                      </a:cubicBezTo>
                      <a:cubicBezTo>
                        <a:pt x="106729" y="48"/>
                        <a:pt x="113129" y="6445"/>
                        <a:pt x="113129" y="14335"/>
                      </a:cubicBezTo>
                      <a:cubicBezTo>
                        <a:pt x="113129" y="22226"/>
                        <a:pt x="106729" y="28623"/>
                        <a:pt x="98842" y="28623"/>
                      </a:cubicBezTo>
                      <a:cubicBezTo>
                        <a:pt x="61704" y="28566"/>
                        <a:pt x="31557" y="58636"/>
                        <a:pt x="31500" y="95774"/>
                      </a:cubicBezTo>
                      <a:cubicBezTo>
                        <a:pt x="31443" y="132912"/>
                        <a:pt x="61513" y="163059"/>
                        <a:pt x="98651" y="163116"/>
                      </a:cubicBezTo>
                      <a:cubicBezTo>
                        <a:pt x="135789" y="163173"/>
                        <a:pt x="165936" y="133103"/>
                        <a:pt x="165993" y="95965"/>
                      </a:cubicBezTo>
                      <a:cubicBezTo>
                        <a:pt x="165993" y="95936"/>
                        <a:pt x="165993" y="95898"/>
                        <a:pt x="165993" y="95869"/>
                      </a:cubicBezTo>
                      <a:cubicBezTo>
                        <a:pt x="165993" y="87983"/>
                        <a:pt x="172394" y="81582"/>
                        <a:pt x="180281" y="81582"/>
                      </a:cubicBezTo>
                      <a:cubicBezTo>
                        <a:pt x="188167" y="81582"/>
                        <a:pt x="194568" y="87983"/>
                        <a:pt x="194568" y="95869"/>
                      </a:cubicBezTo>
                      <a:cubicBezTo>
                        <a:pt x="194511" y="148714"/>
                        <a:pt x="151687" y="191538"/>
                        <a:pt x="98842" y="191596"/>
                      </a:cubicBezTo>
                      <a:close/>
                    </a:path>
                  </a:pathLst>
                </a:custGeom>
                <a:solidFill>
                  <a:srgbClr val="263238"/>
                </a:solidFill>
                <a:ln w="9525" cap="flat">
                  <a:noFill/>
                  <a:prstDash val="solid"/>
                  <a:miter/>
                </a:ln>
              </p:spPr>
              <p:txBody>
                <a:bodyPr rtlCol="0" anchor="ctr"/>
                <a:lstStyle/>
                <a:p>
                  <a:endParaRPr lang="zh-CN" altLang="en-US" dirty="0"/>
                </a:p>
              </p:txBody>
            </p:sp>
            <p:sp>
              <p:nvSpPr>
                <p:cNvPr id="639" name="任意多边形: 形状 638">
                  <a:extLst>
                    <a:ext uri="{FF2B5EF4-FFF2-40B4-BE49-F238E27FC236}">
                      <a16:creationId xmlns:a16="http://schemas.microsoft.com/office/drawing/2014/main" id="{8424610F-BBE3-2B3C-A373-B416933CB571}"/>
                    </a:ext>
                  </a:extLst>
                </p:cNvPr>
                <p:cNvSpPr/>
                <p:nvPr/>
              </p:nvSpPr>
              <p:spPr>
                <a:xfrm>
                  <a:off x="10194553" y="1669922"/>
                  <a:ext cx="186690" cy="456818"/>
                </a:xfrm>
                <a:custGeom>
                  <a:avLst/>
                  <a:gdLst>
                    <a:gd name="connsiteX0" fmla="*/ 92393 w 186690"/>
                    <a:gd name="connsiteY0" fmla="*/ 456819 h 456818"/>
                    <a:gd name="connsiteX1" fmla="*/ 0 w 186690"/>
                    <a:gd name="connsiteY1" fmla="*/ 229743 h 456818"/>
                    <a:gd name="connsiteX2" fmla="*/ 0 w 186690"/>
                    <a:gd name="connsiteY2" fmla="*/ 228600 h 456818"/>
                    <a:gd name="connsiteX3" fmla="*/ 92393 w 186690"/>
                    <a:gd name="connsiteY3" fmla="*/ 0 h 456818"/>
                    <a:gd name="connsiteX4" fmla="*/ 186690 w 186690"/>
                    <a:gd name="connsiteY4" fmla="*/ 228981 h 456818"/>
                    <a:gd name="connsiteX5" fmla="*/ 110490 w 186690"/>
                    <a:gd name="connsiteY5" fmla="*/ 230410 h 456818"/>
                    <a:gd name="connsiteX6" fmla="*/ 91440 w 186690"/>
                    <a:gd name="connsiteY6" fmla="*/ 100203 h 456818"/>
                    <a:gd name="connsiteX7" fmla="*/ 75819 w 186690"/>
                    <a:gd name="connsiteY7" fmla="*/ 228600 h 456818"/>
                    <a:gd name="connsiteX8" fmla="*/ 75819 w 186690"/>
                    <a:gd name="connsiteY8" fmla="*/ 229743 h 456818"/>
                    <a:gd name="connsiteX9" fmla="*/ 92297 w 186690"/>
                    <a:gd name="connsiteY9" fmla="*/ 358902 h 456818"/>
                    <a:gd name="connsiteX10" fmla="*/ 95060 w 186690"/>
                    <a:gd name="connsiteY10" fmla="*/ 349377 h 456818"/>
                    <a:gd name="connsiteX11" fmla="*/ 101060 w 186690"/>
                    <a:gd name="connsiteY11" fmla="*/ 328708 h 456818"/>
                    <a:gd name="connsiteX12" fmla="*/ 154210 w 186690"/>
                    <a:gd name="connsiteY12" fmla="*/ 344234 h 456818"/>
                    <a:gd name="connsiteX13" fmla="*/ 168421 w 186690"/>
                    <a:gd name="connsiteY13" fmla="*/ 370084 h 456818"/>
                    <a:gd name="connsiteX14" fmla="*/ 168402 w 186690"/>
                    <a:gd name="connsiteY14" fmla="*/ 370142 h 456818"/>
                    <a:gd name="connsiteX15" fmla="*/ 168402 w 186690"/>
                    <a:gd name="connsiteY15" fmla="*/ 370142 h 456818"/>
                    <a:gd name="connsiteX16" fmla="*/ 92393 w 186690"/>
                    <a:gd name="connsiteY16" fmla="*/ 456819 h 456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86690" h="456818">
                      <a:moveTo>
                        <a:pt x="92393" y="456819"/>
                      </a:moveTo>
                      <a:cubicBezTo>
                        <a:pt x="4858" y="456819"/>
                        <a:pt x="95" y="267653"/>
                        <a:pt x="0" y="229743"/>
                      </a:cubicBezTo>
                      <a:lnTo>
                        <a:pt x="0" y="228600"/>
                      </a:lnTo>
                      <a:cubicBezTo>
                        <a:pt x="0" y="190500"/>
                        <a:pt x="4477" y="0"/>
                        <a:pt x="92393" y="0"/>
                      </a:cubicBezTo>
                      <a:cubicBezTo>
                        <a:pt x="180308" y="0"/>
                        <a:pt x="186690" y="205550"/>
                        <a:pt x="186690" y="228981"/>
                      </a:cubicBezTo>
                      <a:lnTo>
                        <a:pt x="110490" y="230410"/>
                      </a:lnTo>
                      <a:cubicBezTo>
                        <a:pt x="110290" y="186328"/>
                        <a:pt x="103880" y="142495"/>
                        <a:pt x="91440" y="100203"/>
                      </a:cubicBezTo>
                      <a:cubicBezTo>
                        <a:pt x="80172" y="142045"/>
                        <a:pt x="74914" y="185277"/>
                        <a:pt x="75819" y="228600"/>
                      </a:cubicBezTo>
                      <a:lnTo>
                        <a:pt x="75819" y="229743"/>
                      </a:lnTo>
                      <a:cubicBezTo>
                        <a:pt x="75105" y="273363"/>
                        <a:pt x="80658" y="316859"/>
                        <a:pt x="92297" y="358902"/>
                      </a:cubicBezTo>
                      <a:cubicBezTo>
                        <a:pt x="93250" y="356140"/>
                        <a:pt x="94107" y="353092"/>
                        <a:pt x="95060" y="349377"/>
                      </a:cubicBezTo>
                      <a:lnTo>
                        <a:pt x="101060" y="328708"/>
                      </a:lnTo>
                      <a:lnTo>
                        <a:pt x="154210" y="344234"/>
                      </a:lnTo>
                      <a:cubicBezTo>
                        <a:pt x="165268" y="347453"/>
                        <a:pt x="171631" y="359026"/>
                        <a:pt x="168421" y="370084"/>
                      </a:cubicBezTo>
                      <a:cubicBezTo>
                        <a:pt x="168412" y="370103"/>
                        <a:pt x="168412" y="370122"/>
                        <a:pt x="168402" y="370142"/>
                      </a:cubicBezTo>
                      <a:lnTo>
                        <a:pt x="168402" y="370142"/>
                      </a:lnTo>
                      <a:cubicBezTo>
                        <a:pt x="152781" y="427387"/>
                        <a:pt x="127159" y="456819"/>
                        <a:pt x="92393" y="456819"/>
                      </a:cubicBezTo>
                      <a:close/>
                    </a:path>
                  </a:pathLst>
                </a:custGeom>
                <a:solidFill>
                  <a:schemeClr val="accent1"/>
                </a:solidFill>
                <a:ln w="9525" cap="rnd">
                  <a:solidFill>
                    <a:srgbClr val="263238"/>
                  </a:solidFill>
                  <a:prstDash val="solid"/>
                  <a:round/>
                </a:ln>
              </p:spPr>
              <p:txBody>
                <a:bodyPr rtlCol="0" anchor="ctr"/>
                <a:lstStyle/>
                <a:p>
                  <a:endParaRPr lang="zh-CN" altLang="en-US"/>
                </a:p>
              </p:txBody>
            </p:sp>
            <p:sp>
              <p:nvSpPr>
                <p:cNvPr id="640" name="任意多边形: 形状 639">
                  <a:extLst>
                    <a:ext uri="{FF2B5EF4-FFF2-40B4-BE49-F238E27FC236}">
                      <a16:creationId xmlns:a16="http://schemas.microsoft.com/office/drawing/2014/main" id="{102D7C3B-92FA-E2C4-CDAB-EAEC6144C963}"/>
                    </a:ext>
                  </a:extLst>
                </p:cNvPr>
                <p:cNvSpPr/>
                <p:nvPr/>
              </p:nvSpPr>
              <p:spPr>
                <a:xfrm>
                  <a:off x="10274944" y="1974722"/>
                  <a:ext cx="110013" cy="110108"/>
                </a:xfrm>
                <a:custGeom>
                  <a:avLst/>
                  <a:gdLst>
                    <a:gd name="connsiteX0" fmla="*/ 95726 w 110013"/>
                    <a:gd name="connsiteY0" fmla="*/ 110109 h 110108"/>
                    <a:gd name="connsiteX1" fmla="*/ 81439 w 110013"/>
                    <a:gd name="connsiteY1" fmla="*/ 95821 h 110108"/>
                    <a:gd name="connsiteX2" fmla="*/ 14288 w 110013"/>
                    <a:gd name="connsiteY2" fmla="*/ 28575 h 110108"/>
                    <a:gd name="connsiteX3" fmla="*/ 0 w 110013"/>
                    <a:gd name="connsiteY3" fmla="*/ 14288 h 110108"/>
                    <a:gd name="connsiteX4" fmla="*/ 14288 w 110013"/>
                    <a:gd name="connsiteY4" fmla="*/ 0 h 110108"/>
                    <a:gd name="connsiteX5" fmla="*/ 110014 w 110013"/>
                    <a:gd name="connsiteY5" fmla="*/ 95821 h 110108"/>
                    <a:gd name="connsiteX6" fmla="*/ 95726 w 110013"/>
                    <a:gd name="connsiteY6" fmla="*/ 110109 h 110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013" h="110108">
                      <a:moveTo>
                        <a:pt x="95726" y="110109"/>
                      </a:moveTo>
                      <a:cubicBezTo>
                        <a:pt x="87840" y="110109"/>
                        <a:pt x="81439" y="103708"/>
                        <a:pt x="81439" y="95821"/>
                      </a:cubicBezTo>
                      <a:cubicBezTo>
                        <a:pt x="81439" y="58722"/>
                        <a:pt x="51387" y="28632"/>
                        <a:pt x="14288" y="28575"/>
                      </a:cubicBezTo>
                      <a:cubicBezTo>
                        <a:pt x="6401" y="28575"/>
                        <a:pt x="0" y="22178"/>
                        <a:pt x="0" y="14288"/>
                      </a:cubicBezTo>
                      <a:cubicBezTo>
                        <a:pt x="0" y="6397"/>
                        <a:pt x="6401" y="0"/>
                        <a:pt x="14288" y="0"/>
                      </a:cubicBezTo>
                      <a:cubicBezTo>
                        <a:pt x="67151" y="105"/>
                        <a:pt x="109966" y="42958"/>
                        <a:pt x="110014" y="95821"/>
                      </a:cubicBezTo>
                      <a:cubicBezTo>
                        <a:pt x="110014" y="103708"/>
                        <a:pt x="103613" y="110109"/>
                        <a:pt x="95726" y="110109"/>
                      </a:cubicBezTo>
                      <a:close/>
                    </a:path>
                  </a:pathLst>
                </a:custGeom>
                <a:solidFill>
                  <a:srgbClr val="263238"/>
                </a:solidFill>
                <a:ln w="9525" cap="flat">
                  <a:noFill/>
                  <a:prstDash val="solid"/>
                  <a:miter/>
                </a:ln>
              </p:spPr>
              <p:txBody>
                <a:bodyPr rtlCol="0" anchor="ctr"/>
                <a:lstStyle/>
                <a:p>
                  <a:endParaRPr lang="zh-CN" altLang="en-US"/>
                </a:p>
              </p:txBody>
            </p:sp>
          </p:grpSp>
          <p:grpSp>
            <p:nvGrpSpPr>
              <p:cNvPr id="551" name="图形 10886">
                <a:extLst>
                  <a:ext uri="{FF2B5EF4-FFF2-40B4-BE49-F238E27FC236}">
                    <a16:creationId xmlns:a16="http://schemas.microsoft.com/office/drawing/2014/main" id="{8BBCD255-B313-EAFF-AD41-5F1ED50BCA9C}"/>
                  </a:ext>
                </a:extLst>
              </p:cNvPr>
              <p:cNvGrpSpPr/>
              <p:nvPr/>
            </p:nvGrpSpPr>
            <p:grpSpPr>
              <a:xfrm>
                <a:off x="4534827" y="4051964"/>
                <a:ext cx="308066" cy="315696"/>
                <a:chOff x="10009397" y="3795975"/>
                <a:chExt cx="856982" cy="856982"/>
              </a:xfrm>
              <a:solidFill>
                <a:schemeClr val="accent2"/>
              </a:solidFill>
            </p:grpSpPr>
            <p:sp>
              <p:nvSpPr>
                <p:cNvPr id="615" name="任意多边形: 形状 614">
                  <a:extLst>
                    <a:ext uri="{FF2B5EF4-FFF2-40B4-BE49-F238E27FC236}">
                      <a16:creationId xmlns:a16="http://schemas.microsoft.com/office/drawing/2014/main" id="{A091EB84-E216-A1CE-6FC0-E8B591D1FC8D}"/>
                    </a:ext>
                  </a:extLst>
                </p:cNvPr>
                <p:cNvSpPr/>
                <p:nvPr/>
              </p:nvSpPr>
              <p:spPr>
                <a:xfrm rot="-4622999">
                  <a:off x="10080415" y="3866993"/>
                  <a:ext cx="714946" cy="714946"/>
                </a:xfrm>
                <a:custGeom>
                  <a:avLst/>
                  <a:gdLst>
                    <a:gd name="connsiteX0" fmla="*/ 714946 w 714946"/>
                    <a:gd name="connsiteY0" fmla="*/ 357473 h 714946"/>
                    <a:gd name="connsiteX1" fmla="*/ 357473 w 714946"/>
                    <a:gd name="connsiteY1" fmla="*/ 714947 h 714946"/>
                    <a:gd name="connsiteX2" fmla="*/ 0 w 714946"/>
                    <a:gd name="connsiteY2" fmla="*/ 357473 h 714946"/>
                    <a:gd name="connsiteX3" fmla="*/ 357473 w 714946"/>
                    <a:gd name="connsiteY3" fmla="*/ 0 h 714946"/>
                    <a:gd name="connsiteX4" fmla="*/ 714946 w 714946"/>
                    <a:gd name="connsiteY4" fmla="*/ 357473 h 7149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4946" h="714946">
                      <a:moveTo>
                        <a:pt x="714946" y="357473"/>
                      </a:moveTo>
                      <a:cubicBezTo>
                        <a:pt x="714946" y="554900"/>
                        <a:pt x="554900" y="714947"/>
                        <a:pt x="357473" y="714947"/>
                      </a:cubicBezTo>
                      <a:cubicBezTo>
                        <a:pt x="160046" y="714947"/>
                        <a:pt x="0" y="554900"/>
                        <a:pt x="0" y="357473"/>
                      </a:cubicBezTo>
                      <a:cubicBezTo>
                        <a:pt x="0" y="160046"/>
                        <a:pt x="160046" y="0"/>
                        <a:pt x="357473" y="0"/>
                      </a:cubicBezTo>
                      <a:cubicBezTo>
                        <a:pt x="554900" y="0"/>
                        <a:pt x="714946" y="160046"/>
                        <a:pt x="714946" y="357473"/>
                      </a:cubicBezTo>
                      <a:close/>
                    </a:path>
                  </a:pathLst>
                </a:custGeom>
                <a:grpFill/>
                <a:ln w="9525" cap="flat">
                  <a:solidFill>
                    <a:srgbClr val="263238"/>
                  </a:solidFill>
                  <a:prstDash val="solid"/>
                  <a:miter/>
                </a:ln>
              </p:spPr>
              <p:txBody>
                <a:bodyPr rtlCol="0" anchor="ctr"/>
                <a:lstStyle/>
                <a:p>
                  <a:endParaRPr lang="zh-CN" altLang="en-US" dirty="0"/>
                </a:p>
              </p:txBody>
            </p:sp>
            <p:sp>
              <p:nvSpPr>
                <p:cNvPr id="616" name="任意多边形: 形状 615">
                  <a:extLst>
                    <a:ext uri="{FF2B5EF4-FFF2-40B4-BE49-F238E27FC236}">
                      <a16:creationId xmlns:a16="http://schemas.microsoft.com/office/drawing/2014/main" id="{719134BF-ADBF-D7B6-7DCD-9BE9D050526A}"/>
                    </a:ext>
                  </a:extLst>
                </p:cNvPr>
                <p:cNvSpPr/>
                <p:nvPr/>
              </p:nvSpPr>
              <p:spPr>
                <a:xfrm>
                  <a:off x="10229510" y="4016121"/>
                  <a:ext cx="417004" cy="417099"/>
                </a:xfrm>
                <a:custGeom>
                  <a:avLst/>
                  <a:gdLst>
                    <a:gd name="connsiteX0" fmla="*/ 417005 w 417004"/>
                    <a:gd name="connsiteY0" fmla="*/ 208502 h 417099"/>
                    <a:gd name="connsiteX1" fmla="*/ 383857 w 417004"/>
                    <a:gd name="connsiteY1" fmla="*/ 241840 h 417099"/>
                    <a:gd name="connsiteX2" fmla="*/ 383667 w 417004"/>
                    <a:gd name="connsiteY2" fmla="*/ 241840 h 417099"/>
                    <a:gd name="connsiteX3" fmla="*/ 241840 w 417004"/>
                    <a:gd name="connsiteY3" fmla="*/ 241840 h 417099"/>
                    <a:gd name="connsiteX4" fmla="*/ 241840 w 417004"/>
                    <a:gd name="connsiteY4" fmla="*/ 383762 h 417099"/>
                    <a:gd name="connsiteX5" fmla="*/ 208502 w 417004"/>
                    <a:gd name="connsiteY5" fmla="*/ 417100 h 417099"/>
                    <a:gd name="connsiteX6" fmla="*/ 175165 w 417004"/>
                    <a:gd name="connsiteY6" fmla="*/ 383762 h 417099"/>
                    <a:gd name="connsiteX7" fmla="*/ 175165 w 417004"/>
                    <a:gd name="connsiteY7" fmla="*/ 241554 h 417099"/>
                    <a:gd name="connsiteX8" fmla="*/ 33338 w 417004"/>
                    <a:gd name="connsiteY8" fmla="*/ 241554 h 417099"/>
                    <a:gd name="connsiteX9" fmla="*/ 0 w 417004"/>
                    <a:gd name="connsiteY9" fmla="*/ 208216 h 417099"/>
                    <a:gd name="connsiteX10" fmla="*/ 33338 w 417004"/>
                    <a:gd name="connsiteY10" fmla="*/ 174879 h 417099"/>
                    <a:gd name="connsiteX11" fmla="*/ 175165 w 417004"/>
                    <a:gd name="connsiteY11" fmla="*/ 174879 h 417099"/>
                    <a:gd name="connsiteX12" fmla="*/ 175165 w 417004"/>
                    <a:gd name="connsiteY12" fmla="*/ 33338 h 417099"/>
                    <a:gd name="connsiteX13" fmla="*/ 208502 w 417004"/>
                    <a:gd name="connsiteY13" fmla="*/ 0 h 417099"/>
                    <a:gd name="connsiteX14" fmla="*/ 241840 w 417004"/>
                    <a:gd name="connsiteY14" fmla="*/ 33338 h 417099"/>
                    <a:gd name="connsiteX15" fmla="*/ 241840 w 417004"/>
                    <a:gd name="connsiteY15" fmla="*/ 174879 h 417099"/>
                    <a:gd name="connsiteX16" fmla="*/ 383667 w 417004"/>
                    <a:gd name="connsiteY16" fmla="*/ 174879 h 417099"/>
                    <a:gd name="connsiteX17" fmla="*/ 417005 w 417004"/>
                    <a:gd name="connsiteY17" fmla="*/ 208216 h 417099"/>
                    <a:gd name="connsiteX18" fmla="*/ 417005 w 417004"/>
                    <a:gd name="connsiteY18" fmla="*/ 208502 h 417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17004" h="417099">
                      <a:moveTo>
                        <a:pt x="417005" y="208502"/>
                      </a:moveTo>
                      <a:cubicBezTo>
                        <a:pt x="417061" y="226857"/>
                        <a:pt x="402222" y="241782"/>
                        <a:pt x="383857" y="241840"/>
                      </a:cubicBezTo>
                      <a:cubicBezTo>
                        <a:pt x="383791" y="241840"/>
                        <a:pt x="383734" y="241840"/>
                        <a:pt x="383667" y="241840"/>
                      </a:cubicBezTo>
                      <a:lnTo>
                        <a:pt x="241840" y="241840"/>
                      </a:lnTo>
                      <a:lnTo>
                        <a:pt x="241840" y="383762"/>
                      </a:lnTo>
                      <a:cubicBezTo>
                        <a:pt x="241840" y="402174"/>
                        <a:pt x="226914" y="417100"/>
                        <a:pt x="208502" y="417100"/>
                      </a:cubicBezTo>
                      <a:cubicBezTo>
                        <a:pt x="190090" y="417100"/>
                        <a:pt x="175165" y="402174"/>
                        <a:pt x="175165" y="383762"/>
                      </a:cubicBezTo>
                      <a:lnTo>
                        <a:pt x="175165" y="241554"/>
                      </a:lnTo>
                      <a:lnTo>
                        <a:pt x="33338" y="241554"/>
                      </a:lnTo>
                      <a:cubicBezTo>
                        <a:pt x="14926" y="241554"/>
                        <a:pt x="0" y="226628"/>
                        <a:pt x="0" y="208216"/>
                      </a:cubicBezTo>
                      <a:cubicBezTo>
                        <a:pt x="0" y="189804"/>
                        <a:pt x="14926" y="174879"/>
                        <a:pt x="33338" y="174879"/>
                      </a:cubicBezTo>
                      <a:lnTo>
                        <a:pt x="175165" y="174879"/>
                      </a:lnTo>
                      <a:lnTo>
                        <a:pt x="175165" y="33338"/>
                      </a:lnTo>
                      <a:cubicBezTo>
                        <a:pt x="175165" y="14926"/>
                        <a:pt x="190090" y="0"/>
                        <a:pt x="208502" y="0"/>
                      </a:cubicBezTo>
                      <a:cubicBezTo>
                        <a:pt x="226914" y="0"/>
                        <a:pt x="241840" y="14926"/>
                        <a:pt x="241840" y="33338"/>
                      </a:cubicBezTo>
                      <a:lnTo>
                        <a:pt x="241840" y="174879"/>
                      </a:lnTo>
                      <a:lnTo>
                        <a:pt x="383667" y="174879"/>
                      </a:lnTo>
                      <a:cubicBezTo>
                        <a:pt x="402079" y="174879"/>
                        <a:pt x="417005" y="189804"/>
                        <a:pt x="417005" y="208216"/>
                      </a:cubicBezTo>
                      <a:cubicBezTo>
                        <a:pt x="417005" y="208312"/>
                        <a:pt x="417005" y="208407"/>
                        <a:pt x="417005" y="208502"/>
                      </a:cubicBezTo>
                      <a:close/>
                    </a:path>
                  </a:pathLst>
                </a:custGeom>
                <a:solidFill>
                  <a:schemeClr val="bg1"/>
                </a:solidFill>
                <a:ln w="9525" cap="flat">
                  <a:noFill/>
                  <a:prstDash val="solid"/>
                  <a:miter/>
                </a:ln>
              </p:spPr>
              <p:txBody>
                <a:bodyPr rtlCol="0" anchor="ctr"/>
                <a:lstStyle/>
                <a:p>
                  <a:endParaRPr lang="zh-CN" altLang="en-US"/>
                </a:p>
              </p:txBody>
            </p:sp>
          </p:grpSp>
          <p:sp>
            <p:nvSpPr>
              <p:cNvPr id="552" name="任意多边形: 形状 551">
                <a:extLst>
                  <a:ext uri="{FF2B5EF4-FFF2-40B4-BE49-F238E27FC236}">
                    <a16:creationId xmlns:a16="http://schemas.microsoft.com/office/drawing/2014/main" id="{A07AD8A3-76E9-AED6-1A92-5B116A7600E7}"/>
                  </a:ext>
                </a:extLst>
              </p:cNvPr>
              <p:cNvSpPr/>
              <p:nvPr/>
            </p:nvSpPr>
            <p:spPr>
              <a:xfrm>
                <a:off x="4034931" y="3745075"/>
                <a:ext cx="30988" cy="227219"/>
              </a:xfrm>
              <a:custGeom>
                <a:avLst/>
                <a:gdLst>
                  <a:gd name="connsiteX0" fmla="*/ 4858 w 86203"/>
                  <a:gd name="connsiteY0" fmla="*/ 337661 h 720185"/>
                  <a:gd name="connsiteX1" fmla="*/ 28575 w 86203"/>
                  <a:gd name="connsiteY1" fmla="*/ 527209 h 720185"/>
                  <a:gd name="connsiteX2" fmla="*/ 0 w 86203"/>
                  <a:gd name="connsiteY2" fmla="*/ 563975 h 720185"/>
                  <a:gd name="connsiteX3" fmla="*/ 65722 w 86203"/>
                  <a:gd name="connsiteY3" fmla="*/ 720185 h 720185"/>
                  <a:gd name="connsiteX4" fmla="*/ 65722 w 86203"/>
                  <a:gd name="connsiteY4" fmla="*/ 597980 h 720185"/>
                  <a:gd name="connsiteX5" fmla="*/ 86011 w 86203"/>
                  <a:gd name="connsiteY5" fmla="*/ 188404 h 720185"/>
                  <a:gd name="connsiteX6" fmla="*/ 78676 w 86203"/>
                  <a:gd name="connsiteY6" fmla="*/ 0 h 720185"/>
                  <a:gd name="connsiteX7" fmla="*/ 47530 w 86203"/>
                  <a:gd name="connsiteY7" fmla="*/ 5048 h 720185"/>
                  <a:gd name="connsiteX8" fmla="*/ 4858 w 86203"/>
                  <a:gd name="connsiteY8" fmla="*/ 337661 h 7201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6203" h="720185">
                    <a:moveTo>
                      <a:pt x="4858" y="337661"/>
                    </a:moveTo>
                    <a:cubicBezTo>
                      <a:pt x="4858" y="337661"/>
                      <a:pt x="34195" y="506254"/>
                      <a:pt x="28575" y="527209"/>
                    </a:cubicBezTo>
                    <a:cubicBezTo>
                      <a:pt x="22955" y="542058"/>
                      <a:pt x="13002" y="554869"/>
                      <a:pt x="0" y="563975"/>
                    </a:cubicBezTo>
                    <a:lnTo>
                      <a:pt x="65722" y="720185"/>
                    </a:lnTo>
                    <a:lnTo>
                      <a:pt x="65722" y="597980"/>
                    </a:lnTo>
                    <a:cubicBezTo>
                      <a:pt x="65722" y="597980"/>
                      <a:pt x="83820" y="315087"/>
                      <a:pt x="86011" y="188404"/>
                    </a:cubicBezTo>
                    <a:cubicBezTo>
                      <a:pt x="86944" y="125520"/>
                      <a:pt x="84496" y="62627"/>
                      <a:pt x="78676" y="0"/>
                    </a:cubicBezTo>
                    <a:lnTo>
                      <a:pt x="47530" y="5048"/>
                    </a:lnTo>
                    <a:cubicBezTo>
                      <a:pt x="47530" y="5048"/>
                      <a:pt x="11811" y="269748"/>
                      <a:pt x="4858" y="337661"/>
                    </a:cubicBezTo>
                    <a:close/>
                  </a:path>
                </a:pathLst>
              </a:custGeom>
              <a:solidFill>
                <a:srgbClr val="FFFFFF"/>
              </a:solidFill>
              <a:ln w="3175" cap="rnd">
                <a:solidFill>
                  <a:srgbClr val="263238"/>
                </a:solidFill>
                <a:prstDash val="solid"/>
                <a:round/>
              </a:ln>
            </p:spPr>
            <p:txBody>
              <a:bodyPr rtlCol="0" anchor="ctr"/>
              <a:lstStyle/>
              <a:p>
                <a:endParaRPr lang="zh-CN" altLang="en-US"/>
              </a:p>
            </p:txBody>
          </p:sp>
          <p:sp>
            <p:nvSpPr>
              <p:cNvPr id="553" name="任意多边形: 形状 552">
                <a:extLst>
                  <a:ext uri="{FF2B5EF4-FFF2-40B4-BE49-F238E27FC236}">
                    <a16:creationId xmlns:a16="http://schemas.microsoft.com/office/drawing/2014/main" id="{93DFA9B2-E468-149A-67D9-9BFFA2FBEE5F}"/>
                  </a:ext>
                </a:extLst>
              </p:cNvPr>
              <p:cNvSpPr/>
              <p:nvPr/>
            </p:nvSpPr>
            <p:spPr>
              <a:xfrm>
                <a:off x="3937072" y="4452637"/>
                <a:ext cx="50230" cy="53190"/>
              </a:xfrm>
              <a:custGeom>
                <a:avLst/>
                <a:gdLst>
                  <a:gd name="connsiteX0" fmla="*/ 139732 w 139731"/>
                  <a:gd name="connsiteY0" fmla="*/ 144018 h 168588"/>
                  <a:gd name="connsiteX1" fmla="*/ 121444 w 139731"/>
                  <a:gd name="connsiteY1" fmla="*/ 9525 h 168588"/>
                  <a:gd name="connsiteX2" fmla="*/ 0 w 139731"/>
                  <a:gd name="connsiteY2" fmla="*/ 0 h 168588"/>
                  <a:gd name="connsiteX3" fmla="*/ 14192 w 139731"/>
                  <a:gd name="connsiteY3" fmla="*/ 146971 h 168588"/>
                  <a:gd name="connsiteX4" fmla="*/ 139732 w 139731"/>
                  <a:gd name="connsiteY4" fmla="*/ 144018 h 1685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731" h="168588">
                    <a:moveTo>
                      <a:pt x="139732" y="144018"/>
                    </a:moveTo>
                    <a:lnTo>
                      <a:pt x="121444" y="9525"/>
                    </a:lnTo>
                    <a:lnTo>
                      <a:pt x="0" y="0"/>
                    </a:lnTo>
                    <a:lnTo>
                      <a:pt x="14192" y="146971"/>
                    </a:lnTo>
                    <a:cubicBezTo>
                      <a:pt x="51111" y="176879"/>
                      <a:pt x="104261" y="175622"/>
                      <a:pt x="139732" y="144018"/>
                    </a:cubicBezTo>
                    <a:close/>
                  </a:path>
                </a:pathLst>
              </a:custGeom>
              <a:solidFill>
                <a:srgbClr val="FFFFFF"/>
              </a:solidFill>
              <a:ln w="9525" cap="rnd">
                <a:solidFill>
                  <a:srgbClr val="263238"/>
                </a:solidFill>
                <a:prstDash val="solid"/>
                <a:round/>
              </a:ln>
            </p:spPr>
            <p:txBody>
              <a:bodyPr rtlCol="0" anchor="ctr"/>
              <a:lstStyle/>
              <a:p>
                <a:endParaRPr lang="zh-CN" altLang="en-US"/>
              </a:p>
            </p:txBody>
          </p:sp>
          <p:sp>
            <p:nvSpPr>
              <p:cNvPr id="554" name="任意多边形: 形状 553">
                <a:extLst>
                  <a:ext uri="{FF2B5EF4-FFF2-40B4-BE49-F238E27FC236}">
                    <a16:creationId xmlns:a16="http://schemas.microsoft.com/office/drawing/2014/main" id="{B2BD35CA-3A7D-6F06-80D9-924F681F7F51}"/>
                  </a:ext>
                </a:extLst>
              </p:cNvPr>
              <p:cNvSpPr/>
              <p:nvPr/>
            </p:nvSpPr>
            <p:spPr>
              <a:xfrm>
                <a:off x="3937787" y="4493627"/>
                <a:ext cx="144678" cy="55427"/>
              </a:xfrm>
              <a:custGeom>
                <a:avLst/>
                <a:gdLst>
                  <a:gd name="connsiteX0" fmla="*/ 4298 w 402468"/>
                  <a:gd name="connsiteY0" fmla="*/ 0 h 175680"/>
                  <a:gd name="connsiteX1" fmla="*/ 5917 w 402468"/>
                  <a:gd name="connsiteY1" fmla="*/ 99727 h 175680"/>
                  <a:gd name="connsiteX2" fmla="*/ 70782 w 402468"/>
                  <a:gd name="connsiteY2" fmla="*/ 150400 h 175680"/>
                  <a:gd name="connsiteX3" fmla="*/ 89832 w 402468"/>
                  <a:gd name="connsiteY3" fmla="*/ 144018 h 175680"/>
                  <a:gd name="connsiteX4" fmla="*/ 125456 w 402468"/>
                  <a:gd name="connsiteY4" fmla="*/ 154019 h 175680"/>
                  <a:gd name="connsiteX5" fmla="*/ 389870 w 402468"/>
                  <a:gd name="connsiteY5" fmla="*/ 166021 h 175680"/>
                  <a:gd name="connsiteX6" fmla="*/ 398738 w 402468"/>
                  <a:gd name="connsiteY6" fmla="*/ 130330 h 175680"/>
                  <a:gd name="connsiteX7" fmla="*/ 386441 w 402468"/>
                  <a:gd name="connsiteY7" fmla="*/ 119729 h 175680"/>
                  <a:gd name="connsiteX8" fmla="*/ 171842 w 402468"/>
                  <a:gd name="connsiteY8" fmla="*/ 12668 h 175680"/>
                  <a:gd name="connsiteX9" fmla="*/ 120312 w 402468"/>
                  <a:gd name="connsiteY9" fmla="*/ 18193 h 175680"/>
                  <a:gd name="connsiteX10" fmla="*/ 17137 w 402468"/>
                  <a:gd name="connsiteY10" fmla="*/ 17107 h 175680"/>
                  <a:gd name="connsiteX11" fmla="*/ 4679 w 402468"/>
                  <a:gd name="connsiteY11" fmla="*/ 0 h 175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02468" h="175680">
                    <a:moveTo>
                      <a:pt x="4298" y="0"/>
                    </a:moveTo>
                    <a:cubicBezTo>
                      <a:pt x="297" y="33147"/>
                      <a:pt x="-3608" y="68008"/>
                      <a:pt x="5917" y="99727"/>
                    </a:cubicBezTo>
                    <a:cubicBezTo>
                      <a:pt x="15442" y="131445"/>
                      <a:pt x="43350" y="158210"/>
                      <a:pt x="70782" y="150400"/>
                    </a:cubicBezTo>
                    <a:cubicBezTo>
                      <a:pt x="77069" y="148685"/>
                      <a:pt x="83069" y="145161"/>
                      <a:pt x="89832" y="144018"/>
                    </a:cubicBezTo>
                    <a:cubicBezTo>
                      <a:pt x="102024" y="141922"/>
                      <a:pt x="114026" y="148399"/>
                      <a:pt x="125456" y="154019"/>
                    </a:cubicBezTo>
                    <a:cubicBezTo>
                      <a:pt x="194798" y="188214"/>
                      <a:pt x="375582" y="173546"/>
                      <a:pt x="389870" y="166021"/>
                    </a:cubicBezTo>
                    <a:cubicBezTo>
                      <a:pt x="402176" y="158620"/>
                      <a:pt x="406148" y="142637"/>
                      <a:pt x="398738" y="130330"/>
                    </a:cubicBezTo>
                    <a:cubicBezTo>
                      <a:pt x="395880" y="125578"/>
                      <a:pt x="391565" y="121863"/>
                      <a:pt x="386441" y="119729"/>
                    </a:cubicBezTo>
                    <a:cubicBezTo>
                      <a:pt x="303478" y="80391"/>
                      <a:pt x="308812" y="90297"/>
                      <a:pt x="171842" y="12668"/>
                    </a:cubicBezTo>
                    <a:cubicBezTo>
                      <a:pt x="147268" y="-1238"/>
                      <a:pt x="132695" y="5429"/>
                      <a:pt x="120312" y="18193"/>
                    </a:cubicBezTo>
                    <a:cubicBezTo>
                      <a:pt x="91518" y="46387"/>
                      <a:pt x="45331" y="45901"/>
                      <a:pt x="17137" y="17107"/>
                    </a:cubicBezTo>
                    <a:cubicBezTo>
                      <a:pt x="12175" y="12040"/>
                      <a:pt x="7974" y="6277"/>
                      <a:pt x="4679" y="0"/>
                    </a:cubicBezTo>
                    <a:close/>
                  </a:path>
                </a:pathLst>
              </a:custGeom>
              <a:solidFill>
                <a:schemeClr val="tx2"/>
              </a:solidFill>
              <a:ln w="9525" cap="flat">
                <a:noFill/>
                <a:prstDash val="solid"/>
                <a:miter/>
              </a:ln>
            </p:spPr>
            <p:txBody>
              <a:bodyPr rtlCol="0" anchor="ctr"/>
              <a:lstStyle/>
              <a:p>
                <a:endParaRPr lang="zh-CN" altLang="en-US"/>
              </a:p>
            </p:txBody>
          </p:sp>
          <p:sp>
            <p:nvSpPr>
              <p:cNvPr id="555" name="任意多边形: 形状 554">
                <a:extLst>
                  <a:ext uri="{FF2B5EF4-FFF2-40B4-BE49-F238E27FC236}">
                    <a16:creationId xmlns:a16="http://schemas.microsoft.com/office/drawing/2014/main" id="{1949E32B-E55D-A27D-3B66-515905737281}"/>
                  </a:ext>
                </a:extLst>
              </p:cNvPr>
              <p:cNvSpPr/>
              <p:nvPr/>
            </p:nvSpPr>
            <p:spPr>
              <a:xfrm>
                <a:off x="3914097" y="4319389"/>
                <a:ext cx="72193" cy="138206"/>
              </a:xfrm>
              <a:custGeom>
                <a:avLst/>
                <a:gdLst>
                  <a:gd name="connsiteX0" fmla="*/ 195644 w 200826"/>
                  <a:gd name="connsiteY0" fmla="*/ 262319 h 438054"/>
                  <a:gd name="connsiteX1" fmla="*/ 56007 w 200826"/>
                  <a:gd name="connsiteY1" fmla="*/ 438055 h 438054"/>
                  <a:gd name="connsiteX2" fmla="*/ 0 w 200826"/>
                  <a:gd name="connsiteY2" fmla="*/ 317468 h 438054"/>
                  <a:gd name="connsiteX3" fmla="*/ 196882 w 200826"/>
                  <a:gd name="connsiteY3" fmla="*/ 0 h 438054"/>
                  <a:gd name="connsiteX4" fmla="*/ 200311 w 200826"/>
                  <a:gd name="connsiteY4" fmla="*/ 86582 h 438054"/>
                  <a:gd name="connsiteX5" fmla="*/ 195644 w 200826"/>
                  <a:gd name="connsiteY5" fmla="*/ 262319 h 438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0826" h="438054">
                    <a:moveTo>
                      <a:pt x="195644" y="262319"/>
                    </a:moveTo>
                    <a:cubicBezTo>
                      <a:pt x="133636" y="339376"/>
                      <a:pt x="56007" y="438055"/>
                      <a:pt x="56007" y="438055"/>
                    </a:cubicBezTo>
                    <a:lnTo>
                      <a:pt x="0" y="317468"/>
                    </a:lnTo>
                    <a:cubicBezTo>
                      <a:pt x="0" y="317468"/>
                      <a:pt x="130112" y="162973"/>
                      <a:pt x="196882" y="0"/>
                    </a:cubicBezTo>
                    <a:cubicBezTo>
                      <a:pt x="196882" y="31909"/>
                      <a:pt x="199454" y="66675"/>
                      <a:pt x="200311" y="86582"/>
                    </a:cubicBezTo>
                    <a:cubicBezTo>
                      <a:pt x="202597" y="146780"/>
                      <a:pt x="196596" y="202406"/>
                      <a:pt x="195644" y="262319"/>
                    </a:cubicBezTo>
                    <a:close/>
                  </a:path>
                </a:pathLst>
              </a:custGeom>
              <a:solidFill>
                <a:srgbClr val="263238"/>
              </a:solidFill>
              <a:ln w="3175" cap="flat">
                <a:solidFill>
                  <a:schemeClr val="tx1"/>
                </a:solidFill>
                <a:prstDash val="solid"/>
                <a:miter/>
              </a:ln>
            </p:spPr>
            <p:txBody>
              <a:bodyPr rtlCol="0" anchor="ctr"/>
              <a:lstStyle/>
              <a:p>
                <a:endParaRPr lang="zh-CN" altLang="en-US"/>
              </a:p>
            </p:txBody>
          </p:sp>
          <p:sp>
            <p:nvSpPr>
              <p:cNvPr id="556" name="任意多边形: 形状 555">
                <a:extLst>
                  <a:ext uri="{FF2B5EF4-FFF2-40B4-BE49-F238E27FC236}">
                    <a16:creationId xmlns:a16="http://schemas.microsoft.com/office/drawing/2014/main" id="{35FBC194-10B9-0121-B67D-1BE6F0879F14}"/>
                  </a:ext>
                </a:extLst>
              </p:cNvPr>
              <p:cNvSpPr/>
              <p:nvPr/>
            </p:nvSpPr>
            <p:spPr>
              <a:xfrm>
                <a:off x="3878164" y="4417905"/>
                <a:ext cx="60631" cy="92432"/>
              </a:xfrm>
              <a:custGeom>
                <a:avLst/>
                <a:gdLst>
                  <a:gd name="connsiteX0" fmla="*/ 163967 w 168665"/>
                  <a:gd name="connsiteY0" fmla="*/ 276487 h 292968"/>
                  <a:gd name="connsiteX1" fmla="*/ 158252 w 168665"/>
                  <a:gd name="connsiteY1" fmla="*/ 290203 h 292968"/>
                  <a:gd name="connsiteX2" fmla="*/ 126819 w 168665"/>
                  <a:gd name="connsiteY2" fmla="*/ 271153 h 292968"/>
                  <a:gd name="connsiteX3" fmla="*/ 52620 w 168665"/>
                  <a:gd name="connsiteY3" fmla="*/ 155805 h 292968"/>
                  <a:gd name="connsiteX4" fmla="*/ 45666 w 168665"/>
                  <a:gd name="connsiteY4" fmla="*/ 93798 h 292968"/>
                  <a:gd name="connsiteX5" fmla="*/ 25283 w 168665"/>
                  <a:gd name="connsiteY5" fmla="*/ 102275 h 292968"/>
                  <a:gd name="connsiteX6" fmla="*/ 22711 w 168665"/>
                  <a:gd name="connsiteY6" fmla="*/ 102275 h 292968"/>
                  <a:gd name="connsiteX7" fmla="*/ 16806 w 168665"/>
                  <a:gd name="connsiteY7" fmla="*/ 91893 h 292968"/>
                  <a:gd name="connsiteX8" fmla="*/ 83004 w 168665"/>
                  <a:gd name="connsiteY8" fmla="*/ 262 h 292968"/>
                  <a:gd name="connsiteX9" fmla="*/ 125391 w 168665"/>
                  <a:gd name="connsiteY9" fmla="*/ 44363 h 292968"/>
                  <a:gd name="connsiteX10" fmla="*/ 141297 w 168665"/>
                  <a:gd name="connsiteY10" fmla="*/ 74748 h 292968"/>
                  <a:gd name="connsiteX11" fmla="*/ 163967 w 168665"/>
                  <a:gd name="connsiteY11" fmla="*/ 276487 h 292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8665" h="292968">
                    <a:moveTo>
                      <a:pt x="163967" y="276487"/>
                    </a:moveTo>
                    <a:cubicBezTo>
                      <a:pt x="163681" y="281573"/>
                      <a:pt x="161662" y="286412"/>
                      <a:pt x="158252" y="290203"/>
                    </a:cubicBezTo>
                    <a:cubicBezTo>
                      <a:pt x="147584" y="299728"/>
                      <a:pt x="135773" y="282488"/>
                      <a:pt x="126819" y="271153"/>
                    </a:cubicBezTo>
                    <a:cubicBezTo>
                      <a:pt x="99302" y="234568"/>
                      <a:pt x="74499" y="196020"/>
                      <a:pt x="52620" y="155805"/>
                    </a:cubicBezTo>
                    <a:lnTo>
                      <a:pt x="45666" y="93798"/>
                    </a:lnTo>
                    <a:lnTo>
                      <a:pt x="25283" y="102275"/>
                    </a:lnTo>
                    <a:lnTo>
                      <a:pt x="22711" y="102275"/>
                    </a:lnTo>
                    <a:lnTo>
                      <a:pt x="16806" y="91893"/>
                    </a:lnTo>
                    <a:cubicBezTo>
                      <a:pt x="-28343" y="13026"/>
                      <a:pt x="25569" y="-2310"/>
                      <a:pt x="83004" y="262"/>
                    </a:cubicBezTo>
                    <a:cubicBezTo>
                      <a:pt x="89577" y="262"/>
                      <a:pt x="103293" y="1977"/>
                      <a:pt x="125391" y="44363"/>
                    </a:cubicBezTo>
                    <a:cubicBezTo>
                      <a:pt x="131334" y="54145"/>
                      <a:pt x="136649" y="64289"/>
                      <a:pt x="141297" y="74748"/>
                    </a:cubicBezTo>
                    <a:cubicBezTo>
                      <a:pt x="166910" y="138718"/>
                      <a:pt x="174740" y="208431"/>
                      <a:pt x="163967" y="276487"/>
                    </a:cubicBezTo>
                    <a:close/>
                  </a:path>
                </a:pathLst>
              </a:custGeom>
              <a:solidFill>
                <a:schemeClr val="tx2">
                  <a:lumMod val="75000"/>
                </a:schemeClr>
              </a:solidFill>
              <a:ln w="9525" cap="flat">
                <a:noFill/>
                <a:prstDash val="solid"/>
                <a:miter/>
              </a:ln>
            </p:spPr>
            <p:txBody>
              <a:bodyPr rtlCol="0" anchor="ctr"/>
              <a:lstStyle/>
              <a:p>
                <a:endParaRPr lang="zh-CN" altLang="en-US"/>
              </a:p>
            </p:txBody>
          </p:sp>
          <p:sp>
            <p:nvSpPr>
              <p:cNvPr id="557" name="任意多边形: 形状 556">
                <a:extLst>
                  <a:ext uri="{FF2B5EF4-FFF2-40B4-BE49-F238E27FC236}">
                    <a16:creationId xmlns:a16="http://schemas.microsoft.com/office/drawing/2014/main" id="{66F534C2-960A-FCCF-D604-66FA3E04EABC}"/>
                  </a:ext>
                </a:extLst>
              </p:cNvPr>
              <p:cNvSpPr/>
              <p:nvPr/>
            </p:nvSpPr>
            <p:spPr>
              <a:xfrm>
                <a:off x="3874687" y="3916609"/>
                <a:ext cx="236434" cy="559464"/>
              </a:xfrm>
              <a:custGeom>
                <a:avLst/>
                <a:gdLst>
                  <a:gd name="connsiteX0" fmla="*/ 528256 w 657715"/>
                  <a:gd name="connsiteY0" fmla="*/ 242316 h 1773257"/>
                  <a:gd name="connsiteX1" fmla="*/ 527304 w 657715"/>
                  <a:gd name="connsiteY1" fmla="*/ 139541 h 1773257"/>
                  <a:gd name="connsiteX2" fmla="*/ 462153 w 657715"/>
                  <a:gd name="connsiteY2" fmla="*/ 0 h 1773257"/>
                  <a:gd name="connsiteX3" fmla="*/ 269653 w 657715"/>
                  <a:gd name="connsiteY3" fmla="*/ 66675 h 1773257"/>
                  <a:gd name="connsiteX4" fmla="*/ 262509 w 657715"/>
                  <a:gd name="connsiteY4" fmla="*/ 66675 h 1773257"/>
                  <a:gd name="connsiteX5" fmla="*/ 75438 w 657715"/>
                  <a:gd name="connsiteY5" fmla="*/ 35624 h 1773257"/>
                  <a:gd name="connsiteX6" fmla="*/ 0 w 657715"/>
                  <a:gd name="connsiteY6" fmla="*/ 7049 h 1773257"/>
                  <a:gd name="connsiteX7" fmla="*/ 8858 w 657715"/>
                  <a:gd name="connsiteY7" fmla="*/ 374618 h 1773257"/>
                  <a:gd name="connsiteX8" fmla="*/ 73057 w 657715"/>
                  <a:gd name="connsiteY8" fmla="*/ 1346930 h 1773257"/>
                  <a:gd name="connsiteX9" fmla="*/ 155448 w 657715"/>
                  <a:gd name="connsiteY9" fmla="*/ 1750695 h 1773257"/>
                  <a:gd name="connsiteX10" fmla="*/ 270891 w 657715"/>
                  <a:gd name="connsiteY10" fmla="*/ 1760887 h 1773257"/>
                  <a:gd name="connsiteX11" fmla="*/ 321850 w 657715"/>
                  <a:gd name="connsiteY11" fmla="*/ 1733741 h 1773257"/>
                  <a:gd name="connsiteX12" fmla="*/ 312325 w 657715"/>
                  <a:gd name="connsiteY12" fmla="*/ 1539335 h 1773257"/>
                  <a:gd name="connsiteX13" fmla="*/ 650081 w 657715"/>
                  <a:gd name="connsiteY13" fmla="*/ 1081659 h 1773257"/>
                  <a:gd name="connsiteX14" fmla="*/ 528256 w 657715"/>
                  <a:gd name="connsiteY14" fmla="*/ 242316 h 1773257"/>
                  <a:gd name="connsiteX15" fmla="*/ 403955 w 657715"/>
                  <a:gd name="connsiteY15" fmla="*/ 1032891 h 1773257"/>
                  <a:gd name="connsiteX16" fmla="*/ 308705 w 657715"/>
                  <a:gd name="connsiteY16" fmla="*/ 1281208 h 1773257"/>
                  <a:gd name="connsiteX17" fmla="*/ 338804 w 657715"/>
                  <a:gd name="connsiteY17" fmla="*/ 1088993 h 1773257"/>
                  <a:gd name="connsiteX18" fmla="*/ 323374 w 657715"/>
                  <a:gd name="connsiteY18" fmla="*/ 614934 h 1773257"/>
                  <a:gd name="connsiteX19" fmla="*/ 403955 w 657715"/>
                  <a:gd name="connsiteY19" fmla="*/ 1032510 h 1773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57715" h="1773257">
                    <a:moveTo>
                      <a:pt x="528256" y="242316"/>
                    </a:moveTo>
                    <a:cubicBezTo>
                      <a:pt x="526132" y="208102"/>
                      <a:pt x="525809" y="173793"/>
                      <a:pt x="527304" y="139541"/>
                    </a:cubicBezTo>
                    <a:cubicBezTo>
                      <a:pt x="528571" y="85401"/>
                      <a:pt x="504473" y="33785"/>
                      <a:pt x="462153" y="0"/>
                    </a:cubicBezTo>
                    <a:cubicBezTo>
                      <a:pt x="462153" y="0"/>
                      <a:pt x="412242" y="66675"/>
                      <a:pt x="269653" y="66675"/>
                    </a:cubicBezTo>
                    <a:lnTo>
                      <a:pt x="262509" y="66675"/>
                    </a:lnTo>
                    <a:cubicBezTo>
                      <a:pt x="199006" y="65142"/>
                      <a:pt x="136036" y="54693"/>
                      <a:pt x="75438" y="35624"/>
                    </a:cubicBezTo>
                    <a:cubicBezTo>
                      <a:pt x="49759" y="27585"/>
                      <a:pt x="24565" y="18040"/>
                      <a:pt x="0" y="7049"/>
                    </a:cubicBezTo>
                    <a:cubicBezTo>
                      <a:pt x="0" y="7049"/>
                      <a:pt x="2857" y="197549"/>
                      <a:pt x="8858" y="374618"/>
                    </a:cubicBezTo>
                    <a:cubicBezTo>
                      <a:pt x="14002" y="515112"/>
                      <a:pt x="50197" y="1146143"/>
                      <a:pt x="73057" y="1346930"/>
                    </a:cubicBezTo>
                    <a:cubicBezTo>
                      <a:pt x="92107" y="1514189"/>
                      <a:pt x="148685" y="1679353"/>
                      <a:pt x="155448" y="1750695"/>
                    </a:cubicBezTo>
                    <a:cubicBezTo>
                      <a:pt x="158687" y="1784318"/>
                      <a:pt x="234601" y="1773841"/>
                      <a:pt x="270891" y="1760887"/>
                    </a:cubicBezTo>
                    <a:cubicBezTo>
                      <a:pt x="318516" y="1743837"/>
                      <a:pt x="321850" y="1733741"/>
                      <a:pt x="321850" y="1733741"/>
                    </a:cubicBezTo>
                    <a:cubicBezTo>
                      <a:pt x="324993" y="1681925"/>
                      <a:pt x="311182" y="1590866"/>
                      <a:pt x="312325" y="1539335"/>
                    </a:cubicBezTo>
                    <a:cubicBezTo>
                      <a:pt x="442246" y="1377410"/>
                      <a:pt x="644366" y="1121188"/>
                      <a:pt x="650081" y="1081659"/>
                    </a:cubicBezTo>
                    <a:cubicBezTo>
                      <a:pt x="694182" y="774573"/>
                      <a:pt x="533019" y="274130"/>
                      <a:pt x="528256" y="242316"/>
                    </a:cubicBezTo>
                    <a:close/>
                    <a:moveTo>
                      <a:pt x="403955" y="1032891"/>
                    </a:moveTo>
                    <a:cubicBezTo>
                      <a:pt x="400621" y="1053656"/>
                      <a:pt x="357473" y="1162431"/>
                      <a:pt x="308705" y="1281208"/>
                    </a:cubicBezTo>
                    <a:cubicBezTo>
                      <a:pt x="308705" y="1228630"/>
                      <a:pt x="331946" y="1173861"/>
                      <a:pt x="338804" y="1088993"/>
                    </a:cubicBezTo>
                    <a:cubicBezTo>
                      <a:pt x="351854" y="925735"/>
                      <a:pt x="318706" y="746093"/>
                      <a:pt x="323374" y="614934"/>
                    </a:cubicBezTo>
                    <a:cubicBezTo>
                      <a:pt x="349758" y="727710"/>
                      <a:pt x="410051" y="993934"/>
                      <a:pt x="403955" y="1032510"/>
                    </a:cubicBezTo>
                    <a:close/>
                  </a:path>
                </a:pathLst>
              </a:custGeom>
              <a:solidFill>
                <a:schemeClr val="tx1"/>
              </a:solidFill>
              <a:ln w="3175" cap="flat">
                <a:solidFill>
                  <a:schemeClr val="tx1"/>
                </a:solidFill>
                <a:prstDash val="solid"/>
                <a:miter/>
              </a:ln>
            </p:spPr>
            <p:txBody>
              <a:bodyPr rtlCol="0" anchor="ctr"/>
              <a:lstStyle/>
              <a:p>
                <a:endParaRPr lang="zh-CN" altLang="en-US" dirty="0"/>
              </a:p>
            </p:txBody>
          </p:sp>
          <p:sp>
            <p:nvSpPr>
              <p:cNvPr id="558" name="任意多边形: 形状 557">
                <a:extLst>
                  <a:ext uri="{FF2B5EF4-FFF2-40B4-BE49-F238E27FC236}">
                    <a16:creationId xmlns:a16="http://schemas.microsoft.com/office/drawing/2014/main" id="{3FA6EB0B-9E2E-25ED-054F-8739EA9BBADA}"/>
                  </a:ext>
                </a:extLst>
              </p:cNvPr>
              <p:cNvSpPr/>
              <p:nvPr/>
            </p:nvSpPr>
            <p:spPr>
              <a:xfrm>
                <a:off x="4067596" y="4273109"/>
                <a:ext cx="25611" cy="12171"/>
              </a:xfrm>
              <a:custGeom>
                <a:avLst/>
                <a:gdLst>
                  <a:gd name="connsiteX0" fmla="*/ 71247 w 71246"/>
                  <a:gd name="connsiteY0" fmla="*/ 0 h 38576"/>
                  <a:gd name="connsiteX1" fmla="*/ 0 w 71246"/>
                  <a:gd name="connsiteY1" fmla="*/ 38576 h 38576"/>
                </a:gdLst>
                <a:ahLst/>
                <a:cxnLst>
                  <a:cxn ang="0">
                    <a:pos x="connsiteX0" y="connsiteY0"/>
                  </a:cxn>
                  <a:cxn ang="0">
                    <a:pos x="connsiteX1" y="connsiteY1"/>
                  </a:cxn>
                </a:cxnLst>
                <a:rect l="l" t="t" r="r" b="b"/>
                <a:pathLst>
                  <a:path w="71246" h="38576">
                    <a:moveTo>
                      <a:pt x="71247" y="0"/>
                    </a:moveTo>
                    <a:cubicBezTo>
                      <a:pt x="50454" y="17697"/>
                      <a:pt x="26184" y="30842"/>
                      <a:pt x="0" y="38576"/>
                    </a:cubicBezTo>
                  </a:path>
                </a:pathLst>
              </a:custGeom>
              <a:noFill/>
              <a:ln w="3175" cap="rnd">
                <a:solidFill>
                  <a:schemeClr val="bg1">
                    <a:lumMod val="65000"/>
                  </a:schemeClr>
                </a:solidFill>
                <a:prstDash val="solid"/>
                <a:round/>
              </a:ln>
            </p:spPr>
            <p:txBody>
              <a:bodyPr rtlCol="0" anchor="ctr"/>
              <a:lstStyle/>
              <a:p>
                <a:endParaRPr lang="zh-CN" altLang="en-US"/>
              </a:p>
            </p:txBody>
          </p:sp>
          <p:sp>
            <p:nvSpPr>
              <p:cNvPr id="559" name="任意多边形: 形状 558">
                <a:extLst>
                  <a:ext uri="{FF2B5EF4-FFF2-40B4-BE49-F238E27FC236}">
                    <a16:creationId xmlns:a16="http://schemas.microsoft.com/office/drawing/2014/main" id="{80007445-A565-AC1B-ACEC-8A929561CD33}"/>
                  </a:ext>
                </a:extLst>
              </p:cNvPr>
              <p:cNvSpPr/>
              <p:nvPr/>
            </p:nvSpPr>
            <p:spPr>
              <a:xfrm>
                <a:off x="4098961" y="4263403"/>
                <a:ext cx="4725" cy="4898"/>
              </a:xfrm>
              <a:custGeom>
                <a:avLst/>
                <a:gdLst>
                  <a:gd name="connsiteX0" fmla="*/ 13145 w 13144"/>
                  <a:gd name="connsiteY0" fmla="*/ 0 h 15525"/>
                  <a:gd name="connsiteX1" fmla="*/ 0 w 13144"/>
                  <a:gd name="connsiteY1" fmla="*/ 15526 h 15525"/>
                </a:gdLst>
                <a:ahLst/>
                <a:cxnLst>
                  <a:cxn ang="0">
                    <a:pos x="connsiteX0" y="connsiteY0"/>
                  </a:cxn>
                  <a:cxn ang="0">
                    <a:pos x="connsiteX1" y="connsiteY1"/>
                  </a:cxn>
                </a:cxnLst>
                <a:rect l="l" t="t" r="r" b="b"/>
                <a:pathLst>
                  <a:path w="13144" h="15525">
                    <a:moveTo>
                      <a:pt x="13145" y="0"/>
                    </a:moveTo>
                    <a:cubicBezTo>
                      <a:pt x="9049" y="5410"/>
                      <a:pt x="4658" y="10592"/>
                      <a:pt x="0" y="15526"/>
                    </a:cubicBezTo>
                  </a:path>
                </a:pathLst>
              </a:custGeom>
              <a:noFill/>
              <a:ln w="3175" cap="rnd">
                <a:solidFill>
                  <a:schemeClr val="bg1">
                    <a:lumMod val="65000"/>
                  </a:schemeClr>
                </a:solidFill>
                <a:prstDash val="solid"/>
                <a:round/>
              </a:ln>
            </p:spPr>
            <p:txBody>
              <a:bodyPr rtlCol="0" anchor="ctr"/>
              <a:lstStyle/>
              <a:p>
                <a:endParaRPr lang="zh-CN" altLang="en-US"/>
              </a:p>
            </p:txBody>
          </p:sp>
          <p:sp>
            <p:nvSpPr>
              <p:cNvPr id="560" name="任意多边形: 形状 559">
                <a:extLst>
                  <a:ext uri="{FF2B5EF4-FFF2-40B4-BE49-F238E27FC236}">
                    <a16:creationId xmlns:a16="http://schemas.microsoft.com/office/drawing/2014/main" id="{DA77BB6C-883B-9E02-5CFA-26148C02EB60}"/>
                  </a:ext>
                </a:extLst>
              </p:cNvPr>
              <p:cNvSpPr/>
              <p:nvPr/>
            </p:nvSpPr>
            <p:spPr>
              <a:xfrm>
                <a:off x="3987645" y="3955947"/>
                <a:ext cx="17173" cy="81379"/>
              </a:xfrm>
              <a:custGeom>
                <a:avLst/>
                <a:gdLst>
                  <a:gd name="connsiteX0" fmla="*/ 38576 w 47773"/>
                  <a:gd name="connsiteY0" fmla="*/ 0 h 257937"/>
                  <a:gd name="connsiteX1" fmla="*/ 25241 w 47773"/>
                  <a:gd name="connsiteY1" fmla="*/ 227838 h 257937"/>
                  <a:gd name="connsiteX2" fmla="*/ 0 w 47773"/>
                  <a:gd name="connsiteY2" fmla="*/ 257937 h 257937"/>
                </a:gdLst>
                <a:ahLst/>
                <a:cxnLst>
                  <a:cxn ang="0">
                    <a:pos x="connsiteX0" y="connsiteY0"/>
                  </a:cxn>
                  <a:cxn ang="0">
                    <a:pos x="connsiteX1" y="connsiteY1"/>
                  </a:cxn>
                  <a:cxn ang="0">
                    <a:pos x="connsiteX2" y="connsiteY2"/>
                  </a:cxn>
                </a:cxnLst>
                <a:rect l="l" t="t" r="r" b="b"/>
                <a:pathLst>
                  <a:path w="47773" h="257937">
                    <a:moveTo>
                      <a:pt x="38576" y="0"/>
                    </a:moveTo>
                    <a:cubicBezTo>
                      <a:pt x="51626" y="69437"/>
                      <a:pt x="53721" y="163259"/>
                      <a:pt x="25241" y="227838"/>
                    </a:cubicBezTo>
                    <a:cubicBezTo>
                      <a:pt x="18126" y="238897"/>
                      <a:pt x="9649" y="249012"/>
                      <a:pt x="0" y="257937"/>
                    </a:cubicBezTo>
                  </a:path>
                </a:pathLst>
              </a:custGeom>
              <a:noFill/>
              <a:ln w="3175" cap="rnd">
                <a:solidFill>
                  <a:schemeClr val="bg2">
                    <a:lumMod val="75000"/>
                  </a:schemeClr>
                </a:solidFill>
                <a:prstDash val="solid"/>
                <a:round/>
              </a:ln>
            </p:spPr>
            <p:txBody>
              <a:bodyPr rtlCol="0" anchor="ctr"/>
              <a:lstStyle/>
              <a:p>
                <a:endParaRPr lang="zh-CN" altLang="en-US"/>
              </a:p>
            </p:txBody>
          </p:sp>
          <p:sp>
            <p:nvSpPr>
              <p:cNvPr id="561" name="任意多边形: 形状 560">
                <a:extLst>
                  <a:ext uri="{FF2B5EF4-FFF2-40B4-BE49-F238E27FC236}">
                    <a16:creationId xmlns:a16="http://schemas.microsoft.com/office/drawing/2014/main" id="{FABE5ED6-84D0-B8CE-4E1B-B0FAB502557A}"/>
                  </a:ext>
                </a:extLst>
              </p:cNvPr>
              <p:cNvSpPr/>
              <p:nvPr/>
            </p:nvSpPr>
            <p:spPr>
              <a:xfrm>
                <a:off x="3877837" y="3953602"/>
                <a:ext cx="42800" cy="56256"/>
              </a:xfrm>
              <a:custGeom>
                <a:avLst/>
                <a:gdLst>
                  <a:gd name="connsiteX0" fmla="*/ 119063 w 119062"/>
                  <a:gd name="connsiteY0" fmla="*/ 0 h 178307"/>
                  <a:gd name="connsiteX1" fmla="*/ 79343 w 119062"/>
                  <a:gd name="connsiteY1" fmla="*/ 117348 h 178307"/>
                  <a:gd name="connsiteX2" fmla="*/ 0 w 119062"/>
                  <a:gd name="connsiteY2" fmla="*/ 178308 h 178307"/>
                </a:gdLst>
                <a:ahLst/>
                <a:cxnLst>
                  <a:cxn ang="0">
                    <a:pos x="connsiteX0" y="connsiteY0"/>
                  </a:cxn>
                  <a:cxn ang="0">
                    <a:pos x="connsiteX1" y="connsiteY1"/>
                  </a:cxn>
                  <a:cxn ang="0">
                    <a:pos x="connsiteX2" y="connsiteY2"/>
                  </a:cxn>
                </a:cxnLst>
                <a:rect l="l" t="t" r="r" b="b"/>
                <a:pathLst>
                  <a:path w="119062" h="178307">
                    <a:moveTo>
                      <a:pt x="119063" y="0"/>
                    </a:moveTo>
                    <a:cubicBezTo>
                      <a:pt x="111347" y="33338"/>
                      <a:pt x="97441" y="88297"/>
                      <a:pt x="79343" y="117348"/>
                    </a:cubicBezTo>
                    <a:cubicBezTo>
                      <a:pt x="61979" y="147352"/>
                      <a:pt x="33461" y="169259"/>
                      <a:pt x="0" y="178308"/>
                    </a:cubicBezTo>
                  </a:path>
                </a:pathLst>
              </a:custGeom>
              <a:noFill/>
              <a:ln w="3175" cap="rnd">
                <a:solidFill>
                  <a:schemeClr val="bg2">
                    <a:lumMod val="75000"/>
                  </a:schemeClr>
                </a:solidFill>
                <a:prstDash val="solid"/>
                <a:round/>
              </a:ln>
            </p:spPr>
            <p:txBody>
              <a:bodyPr rtlCol="0" anchor="ctr"/>
              <a:lstStyle/>
              <a:p>
                <a:endParaRPr lang="zh-CN" altLang="en-US"/>
              </a:p>
            </p:txBody>
          </p:sp>
          <p:sp>
            <p:nvSpPr>
              <p:cNvPr id="562" name="任意多边形: 形状 561">
                <a:extLst>
                  <a:ext uri="{FF2B5EF4-FFF2-40B4-BE49-F238E27FC236}">
                    <a16:creationId xmlns:a16="http://schemas.microsoft.com/office/drawing/2014/main" id="{0164C17B-C4FC-E439-E76C-811255F14B32}"/>
                  </a:ext>
                </a:extLst>
              </p:cNvPr>
              <p:cNvSpPr/>
              <p:nvPr/>
            </p:nvSpPr>
            <p:spPr>
              <a:xfrm>
                <a:off x="3983845" y="3975780"/>
                <a:ext cx="7293" cy="129702"/>
              </a:xfrm>
              <a:custGeom>
                <a:avLst/>
                <a:gdLst>
                  <a:gd name="connsiteX0" fmla="*/ 0 w 20288"/>
                  <a:gd name="connsiteY0" fmla="*/ 0 h 411099"/>
                  <a:gd name="connsiteX1" fmla="*/ 20288 w 20288"/>
                  <a:gd name="connsiteY1" fmla="*/ 411099 h 411099"/>
                </a:gdLst>
                <a:ahLst/>
                <a:cxnLst>
                  <a:cxn ang="0">
                    <a:pos x="connsiteX0" y="connsiteY0"/>
                  </a:cxn>
                  <a:cxn ang="0">
                    <a:pos x="connsiteX1" y="connsiteY1"/>
                  </a:cxn>
                </a:cxnLst>
                <a:rect l="l" t="t" r="r" b="b"/>
                <a:pathLst>
                  <a:path w="20288" h="411099">
                    <a:moveTo>
                      <a:pt x="0" y="0"/>
                    </a:moveTo>
                    <a:cubicBezTo>
                      <a:pt x="10001" y="112586"/>
                      <a:pt x="9525" y="221837"/>
                      <a:pt x="20288" y="411099"/>
                    </a:cubicBezTo>
                  </a:path>
                </a:pathLst>
              </a:custGeom>
              <a:noFill/>
              <a:ln w="3175" cap="rnd">
                <a:solidFill>
                  <a:schemeClr val="bg2">
                    <a:lumMod val="75000"/>
                  </a:schemeClr>
                </a:solidFill>
                <a:prstDash val="solid"/>
                <a:round/>
              </a:ln>
            </p:spPr>
            <p:txBody>
              <a:bodyPr rtlCol="0" anchor="ctr"/>
              <a:lstStyle/>
              <a:p>
                <a:endParaRPr lang="zh-CN" altLang="en-US"/>
              </a:p>
            </p:txBody>
          </p:sp>
          <p:sp>
            <p:nvSpPr>
              <p:cNvPr id="563" name="任意多边形: 形状 562">
                <a:extLst>
                  <a:ext uri="{FF2B5EF4-FFF2-40B4-BE49-F238E27FC236}">
                    <a16:creationId xmlns:a16="http://schemas.microsoft.com/office/drawing/2014/main" id="{12659681-04FB-3368-463F-D5C8C6D4777A}"/>
                  </a:ext>
                </a:extLst>
              </p:cNvPr>
              <p:cNvSpPr/>
              <p:nvPr/>
            </p:nvSpPr>
            <p:spPr>
              <a:xfrm>
                <a:off x="3981653" y="3957389"/>
                <a:ext cx="1096" cy="8384"/>
              </a:xfrm>
              <a:custGeom>
                <a:avLst/>
                <a:gdLst>
                  <a:gd name="connsiteX0" fmla="*/ 0 w 3048"/>
                  <a:gd name="connsiteY0" fmla="*/ 0 h 26574"/>
                  <a:gd name="connsiteX1" fmla="*/ 3048 w 3048"/>
                  <a:gd name="connsiteY1" fmla="*/ 26575 h 26574"/>
                </a:gdLst>
                <a:ahLst/>
                <a:cxnLst>
                  <a:cxn ang="0">
                    <a:pos x="connsiteX0" y="connsiteY0"/>
                  </a:cxn>
                  <a:cxn ang="0">
                    <a:pos x="connsiteX1" y="connsiteY1"/>
                  </a:cxn>
                </a:cxnLst>
                <a:rect l="l" t="t" r="r" b="b"/>
                <a:pathLst>
                  <a:path w="3048" h="26574">
                    <a:moveTo>
                      <a:pt x="0" y="0"/>
                    </a:moveTo>
                    <a:cubicBezTo>
                      <a:pt x="1048" y="8954"/>
                      <a:pt x="2096" y="17812"/>
                      <a:pt x="3048" y="26575"/>
                    </a:cubicBezTo>
                  </a:path>
                </a:pathLst>
              </a:custGeom>
              <a:noFill/>
              <a:ln w="3175" cap="rnd">
                <a:solidFill>
                  <a:schemeClr val="bg2">
                    <a:lumMod val="75000"/>
                  </a:schemeClr>
                </a:solidFill>
                <a:prstDash val="solid"/>
                <a:round/>
              </a:ln>
            </p:spPr>
            <p:txBody>
              <a:bodyPr rtlCol="0" anchor="ctr"/>
              <a:lstStyle/>
              <a:p>
                <a:endParaRPr lang="zh-CN" altLang="en-US"/>
              </a:p>
            </p:txBody>
          </p:sp>
          <p:sp>
            <p:nvSpPr>
              <p:cNvPr id="564" name="任意多边形: 形状 563">
                <a:extLst>
                  <a:ext uri="{FF2B5EF4-FFF2-40B4-BE49-F238E27FC236}">
                    <a16:creationId xmlns:a16="http://schemas.microsoft.com/office/drawing/2014/main" id="{32173256-5420-7FAF-E6BE-4B87724BADC4}"/>
                  </a:ext>
                </a:extLst>
              </p:cNvPr>
              <p:cNvSpPr/>
              <p:nvPr/>
            </p:nvSpPr>
            <p:spPr>
              <a:xfrm>
                <a:off x="4020071" y="4232780"/>
                <a:ext cx="14004" cy="42342"/>
              </a:xfrm>
              <a:custGeom>
                <a:avLst/>
                <a:gdLst>
                  <a:gd name="connsiteX0" fmla="*/ 0 w 38957"/>
                  <a:gd name="connsiteY0" fmla="*/ 0 h 134207"/>
                  <a:gd name="connsiteX1" fmla="*/ 38957 w 38957"/>
                  <a:gd name="connsiteY1" fmla="*/ 134207 h 134207"/>
                </a:gdLst>
                <a:ahLst/>
                <a:cxnLst>
                  <a:cxn ang="0">
                    <a:pos x="connsiteX0" y="connsiteY0"/>
                  </a:cxn>
                  <a:cxn ang="0">
                    <a:pos x="connsiteX1" y="connsiteY1"/>
                  </a:cxn>
                </a:cxnLst>
                <a:rect l="l" t="t" r="r" b="b"/>
                <a:pathLst>
                  <a:path w="38957" h="134207">
                    <a:moveTo>
                      <a:pt x="0" y="0"/>
                    </a:moveTo>
                    <a:cubicBezTo>
                      <a:pt x="6496" y="46368"/>
                      <a:pt x="19612" y="91564"/>
                      <a:pt x="38957" y="134207"/>
                    </a:cubicBezTo>
                  </a:path>
                </a:pathLst>
              </a:custGeom>
              <a:noFill/>
              <a:ln w="3175" cap="rnd">
                <a:solidFill>
                  <a:schemeClr val="bg1">
                    <a:lumMod val="65000"/>
                  </a:schemeClr>
                </a:solidFill>
                <a:prstDash val="solid"/>
                <a:round/>
              </a:ln>
            </p:spPr>
            <p:txBody>
              <a:bodyPr rtlCol="0" anchor="ctr"/>
              <a:lstStyle/>
              <a:p>
                <a:endParaRPr lang="zh-CN" altLang="en-US"/>
              </a:p>
            </p:txBody>
          </p:sp>
          <p:sp>
            <p:nvSpPr>
              <p:cNvPr id="565" name="任意多边形: 形状 564">
                <a:extLst>
                  <a:ext uri="{FF2B5EF4-FFF2-40B4-BE49-F238E27FC236}">
                    <a16:creationId xmlns:a16="http://schemas.microsoft.com/office/drawing/2014/main" id="{33D0112F-E0C5-7A2F-0447-C92B69C4DEE0}"/>
                  </a:ext>
                </a:extLst>
              </p:cNvPr>
              <p:cNvSpPr/>
              <p:nvPr/>
            </p:nvSpPr>
            <p:spPr>
              <a:xfrm>
                <a:off x="4021409" y="4246544"/>
                <a:ext cx="5442" cy="62447"/>
              </a:xfrm>
              <a:custGeom>
                <a:avLst/>
                <a:gdLst>
                  <a:gd name="connsiteX0" fmla="*/ 4375 w 15138"/>
                  <a:gd name="connsiteY0" fmla="*/ 0 h 197929"/>
                  <a:gd name="connsiteX1" fmla="*/ 15138 w 15138"/>
                  <a:gd name="connsiteY1" fmla="*/ 197929 h 197929"/>
                </a:gdLst>
                <a:ahLst/>
                <a:cxnLst>
                  <a:cxn ang="0">
                    <a:pos x="connsiteX0" y="connsiteY0"/>
                  </a:cxn>
                  <a:cxn ang="0">
                    <a:pos x="connsiteX1" y="connsiteY1"/>
                  </a:cxn>
                </a:cxnLst>
                <a:rect l="l" t="t" r="r" b="b"/>
                <a:pathLst>
                  <a:path w="15138" h="197929">
                    <a:moveTo>
                      <a:pt x="4375" y="0"/>
                    </a:moveTo>
                    <a:cubicBezTo>
                      <a:pt x="-3988" y="66084"/>
                      <a:pt x="-340" y="133140"/>
                      <a:pt x="15138" y="197929"/>
                    </a:cubicBezTo>
                  </a:path>
                </a:pathLst>
              </a:custGeom>
              <a:noFill/>
              <a:ln w="3175" cap="rnd">
                <a:solidFill>
                  <a:schemeClr val="bg1">
                    <a:lumMod val="65000"/>
                  </a:schemeClr>
                </a:solidFill>
                <a:prstDash val="solid"/>
                <a:round/>
              </a:ln>
            </p:spPr>
            <p:txBody>
              <a:bodyPr rtlCol="0" anchor="ctr"/>
              <a:lstStyle/>
              <a:p>
                <a:endParaRPr lang="zh-CN" altLang="en-US"/>
              </a:p>
            </p:txBody>
          </p:sp>
          <p:sp>
            <p:nvSpPr>
              <p:cNvPr id="566" name="任意多边形: 形状 565">
                <a:extLst>
                  <a:ext uri="{FF2B5EF4-FFF2-40B4-BE49-F238E27FC236}">
                    <a16:creationId xmlns:a16="http://schemas.microsoft.com/office/drawing/2014/main" id="{A9D0C473-8E1C-2FA1-123C-D2A68ADFC83B}"/>
                  </a:ext>
                </a:extLst>
              </p:cNvPr>
              <p:cNvSpPr/>
              <p:nvPr/>
            </p:nvSpPr>
            <p:spPr>
              <a:xfrm>
                <a:off x="3888383" y="4006253"/>
                <a:ext cx="21913" cy="206453"/>
              </a:xfrm>
              <a:custGeom>
                <a:avLst/>
                <a:gdLst>
                  <a:gd name="connsiteX0" fmla="*/ 0 w 60959"/>
                  <a:gd name="connsiteY0" fmla="*/ 0 h 654367"/>
                  <a:gd name="connsiteX1" fmla="*/ 60960 w 60959"/>
                  <a:gd name="connsiteY1" fmla="*/ 654367 h 654367"/>
                </a:gdLst>
                <a:ahLst/>
                <a:cxnLst>
                  <a:cxn ang="0">
                    <a:pos x="connsiteX0" y="connsiteY0"/>
                  </a:cxn>
                  <a:cxn ang="0">
                    <a:pos x="connsiteX1" y="connsiteY1"/>
                  </a:cxn>
                </a:cxnLst>
                <a:rect l="l" t="t" r="r" b="b"/>
                <a:pathLst>
                  <a:path w="60959" h="654367">
                    <a:moveTo>
                      <a:pt x="0" y="0"/>
                    </a:moveTo>
                    <a:cubicBezTo>
                      <a:pt x="17431" y="259651"/>
                      <a:pt x="41624" y="457200"/>
                      <a:pt x="60960" y="654367"/>
                    </a:cubicBezTo>
                  </a:path>
                </a:pathLst>
              </a:custGeom>
              <a:noFill/>
              <a:ln w="3175" cap="rnd">
                <a:solidFill>
                  <a:schemeClr val="bg2">
                    <a:lumMod val="75000"/>
                  </a:schemeClr>
                </a:solidFill>
                <a:prstDash val="solid"/>
                <a:round/>
              </a:ln>
            </p:spPr>
            <p:txBody>
              <a:bodyPr rtlCol="0" anchor="ctr"/>
              <a:lstStyle/>
              <a:p>
                <a:endParaRPr lang="zh-CN" altLang="en-US"/>
              </a:p>
            </p:txBody>
          </p:sp>
          <p:sp>
            <p:nvSpPr>
              <p:cNvPr id="567" name="任意多边形: 形状 566">
                <a:extLst>
                  <a:ext uri="{FF2B5EF4-FFF2-40B4-BE49-F238E27FC236}">
                    <a16:creationId xmlns:a16="http://schemas.microsoft.com/office/drawing/2014/main" id="{3B8D8801-34BA-0EAD-801B-FCEE29E713CD}"/>
                  </a:ext>
                </a:extLst>
              </p:cNvPr>
              <p:cNvSpPr/>
              <p:nvPr/>
            </p:nvSpPr>
            <p:spPr>
              <a:xfrm>
                <a:off x="3910536" y="4226529"/>
                <a:ext cx="3424" cy="7783"/>
              </a:xfrm>
              <a:custGeom>
                <a:avLst/>
                <a:gdLst>
                  <a:gd name="connsiteX0" fmla="*/ 0 w 9525"/>
                  <a:gd name="connsiteY0" fmla="*/ 24670 h 24669"/>
                  <a:gd name="connsiteX1" fmla="*/ 0 w 9525"/>
                  <a:gd name="connsiteY1" fmla="*/ 0 h 24669"/>
                </a:gdLst>
                <a:ahLst/>
                <a:cxnLst>
                  <a:cxn ang="0">
                    <a:pos x="connsiteX0" y="connsiteY0"/>
                  </a:cxn>
                  <a:cxn ang="0">
                    <a:pos x="connsiteX1" y="connsiteY1"/>
                  </a:cxn>
                </a:cxnLst>
                <a:rect l="l" t="t" r="r" b="b"/>
                <a:pathLst>
                  <a:path w="9525" h="24669">
                    <a:moveTo>
                      <a:pt x="0" y="24670"/>
                    </a:moveTo>
                    <a:cubicBezTo>
                      <a:pt x="0" y="16573"/>
                      <a:pt x="0" y="8287"/>
                      <a:pt x="0" y="0"/>
                    </a:cubicBezTo>
                  </a:path>
                </a:pathLst>
              </a:custGeom>
              <a:noFill/>
              <a:ln w="3175" cap="rnd">
                <a:solidFill>
                  <a:schemeClr val="bg2">
                    <a:lumMod val="75000"/>
                  </a:schemeClr>
                </a:solidFill>
                <a:prstDash val="solid"/>
                <a:round/>
              </a:ln>
            </p:spPr>
            <p:txBody>
              <a:bodyPr rtlCol="0" anchor="ctr"/>
              <a:lstStyle/>
              <a:p>
                <a:endParaRPr lang="zh-CN" altLang="en-US"/>
              </a:p>
            </p:txBody>
          </p:sp>
          <p:sp>
            <p:nvSpPr>
              <p:cNvPr id="568" name="任意多边形: 形状 567">
                <a:extLst>
                  <a:ext uri="{FF2B5EF4-FFF2-40B4-BE49-F238E27FC236}">
                    <a16:creationId xmlns:a16="http://schemas.microsoft.com/office/drawing/2014/main" id="{B3CDC9B7-7E2B-17FA-2340-071019AFD173}"/>
                  </a:ext>
                </a:extLst>
              </p:cNvPr>
              <p:cNvSpPr/>
              <p:nvPr/>
            </p:nvSpPr>
            <p:spPr>
              <a:xfrm>
                <a:off x="3909360" y="4244050"/>
                <a:ext cx="41237" cy="230585"/>
              </a:xfrm>
              <a:custGeom>
                <a:avLst/>
                <a:gdLst>
                  <a:gd name="connsiteX0" fmla="*/ 114714 w 114714"/>
                  <a:gd name="connsiteY0" fmla="*/ 730853 h 730853"/>
                  <a:gd name="connsiteX1" fmla="*/ 4129 w 114714"/>
                  <a:gd name="connsiteY1" fmla="*/ 236029 h 730853"/>
                  <a:gd name="connsiteX2" fmla="*/ 2128 w 114714"/>
                  <a:gd name="connsiteY2" fmla="*/ 0 h 730853"/>
                </a:gdLst>
                <a:ahLst/>
                <a:cxnLst>
                  <a:cxn ang="0">
                    <a:pos x="connsiteX0" y="connsiteY0"/>
                  </a:cxn>
                  <a:cxn ang="0">
                    <a:pos x="connsiteX1" y="connsiteY1"/>
                  </a:cxn>
                  <a:cxn ang="0">
                    <a:pos x="connsiteX2" y="connsiteY2"/>
                  </a:cxn>
                </a:cxnLst>
                <a:rect l="l" t="t" r="r" b="b"/>
                <a:pathLst>
                  <a:path w="114714" h="730853">
                    <a:moveTo>
                      <a:pt x="114714" y="730853"/>
                    </a:moveTo>
                    <a:cubicBezTo>
                      <a:pt x="101284" y="689229"/>
                      <a:pt x="8510" y="368903"/>
                      <a:pt x="4129" y="236029"/>
                    </a:cubicBezTo>
                    <a:cubicBezTo>
                      <a:pt x="1176" y="147923"/>
                      <a:pt x="-2348" y="85153"/>
                      <a:pt x="2128" y="0"/>
                    </a:cubicBezTo>
                  </a:path>
                </a:pathLst>
              </a:custGeom>
              <a:noFill/>
              <a:ln w="3175" cap="rnd">
                <a:solidFill>
                  <a:schemeClr val="bg1">
                    <a:lumMod val="75000"/>
                  </a:schemeClr>
                </a:solidFill>
                <a:prstDash val="solid"/>
                <a:round/>
              </a:ln>
            </p:spPr>
            <p:txBody>
              <a:bodyPr rtlCol="0" anchor="ctr"/>
              <a:lstStyle/>
              <a:p>
                <a:endParaRPr lang="zh-CN" altLang="en-US"/>
              </a:p>
            </p:txBody>
          </p:sp>
          <p:sp>
            <p:nvSpPr>
              <p:cNvPr id="569" name="任意多边形: 形状 568">
                <a:extLst>
                  <a:ext uri="{FF2B5EF4-FFF2-40B4-BE49-F238E27FC236}">
                    <a16:creationId xmlns:a16="http://schemas.microsoft.com/office/drawing/2014/main" id="{F7F15089-ED34-DAAA-4BF8-DEA31AC8A4BF}"/>
                  </a:ext>
                </a:extLst>
              </p:cNvPr>
              <p:cNvSpPr/>
              <p:nvPr/>
            </p:nvSpPr>
            <p:spPr>
              <a:xfrm>
                <a:off x="3987235" y="4311365"/>
                <a:ext cx="1198" cy="90485"/>
              </a:xfrm>
              <a:custGeom>
                <a:avLst/>
                <a:gdLst>
                  <a:gd name="connsiteX0" fmla="*/ 3334 w 3333"/>
                  <a:gd name="connsiteY0" fmla="*/ 0 h 286797"/>
                  <a:gd name="connsiteX1" fmla="*/ 0 w 3333"/>
                  <a:gd name="connsiteY1" fmla="*/ 286798 h 286797"/>
                </a:gdLst>
                <a:ahLst/>
                <a:cxnLst>
                  <a:cxn ang="0">
                    <a:pos x="connsiteX0" y="connsiteY0"/>
                  </a:cxn>
                  <a:cxn ang="0">
                    <a:pos x="connsiteX1" y="connsiteY1"/>
                  </a:cxn>
                </a:cxnLst>
                <a:rect l="l" t="t" r="r" b="b"/>
                <a:pathLst>
                  <a:path w="3333" h="286797">
                    <a:moveTo>
                      <a:pt x="3334" y="0"/>
                    </a:moveTo>
                    <a:lnTo>
                      <a:pt x="0" y="286798"/>
                    </a:lnTo>
                  </a:path>
                </a:pathLst>
              </a:custGeom>
              <a:ln w="3175" cap="rnd">
                <a:solidFill>
                  <a:schemeClr val="bg1">
                    <a:lumMod val="75000"/>
                  </a:schemeClr>
                </a:solidFill>
                <a:prstDash val="solid"/>
                <a:round/>
              </a:ln>
            </p:spPr>
            <p:txBody>
              <a:bodyPr rtlCol="0" anchor="ctr"/>
              <a:lstStyle/>
              <a:p>
                <a:endParaRPr lang="zh-CN" altLang="en-US"/>
              </a:p>
            </p:txBody>
          </p:sp>
          <p:sp>
            <p:nvSpPr>
              <p:cNvPr id="570" name="任意多边形: 形状 569">
                <a:extLst>
                  <a:ext uri="{FF2B5EF4-FFF2-40B4-BE49-F238E27FC236}">
                    <a16:creationId xmlns:a16="http://schemas.microsoft.com/office/drawing/2014/main" id="{00652345-E794-3832-9B72-7582FCBC870E}"/>
                  </a:ext>
                </a:extLst>
              </p:cNvPr>
              <p:cNvSpPr/>
              <p:nvPr/>
            </p:nvSpPr>
            <p:spPr>
              <a:xfrm>
                <a:off x="3847536" y="3636594"/>
                <a:ext cx="215291" cy="307312"/>
              </a:xfrm>
              <a:custGeom>
                <a:avLst/>
                <a:gdLst>
                  <a:gd name="connsiteX0" fmla="*/ 580638 w 598899"/>
                  <a:gd name="connsiteY0" fmla="*/ 165435 h 974044"/>
                  <a:gd name="connsiteX1" fmla="*/ 465196 w 598899"/>
                  <a:gd name="connsiteY1" fmla="*/ 30847 h 974044"/>
                  <a:gd name="connsiteX2" fmla="*/ 171254 w 598899"/>
                  <a:gd name="connsiteY2" fmla="*/ 28275 h 974044"/>
                  <a:gd name="connsiteX3" fmla="*/ 5233 w 598899"/>
                  <a:gd name="connsiteY3" fmla="*/ 203916 h 974044"/>
                  <a:gd name="connsiteX4" fmla="*/ 45905 w 598899"/>
                  <a:gd name="connsiteY4" fmla="*/ 604538 h 974044"/>
                  <a:gd name="connsiteX5" fmla="*/ 93530 w 598899"/>
                  <a:gd name="connsiteY5" fmla="*/ 925435 h 974044"/>
                  <a:gd name="connsiteX6" fmla="*/ 334608 w 598899"/>
                  <a:gd name="connsiteY6" fmla="*/ 962773 h 974044"/>
                  <a:gd name="connsiteX7" fmla="*/ 564922 w 598899"/>
                  <a:gd name="connsiteY7" fmla="*/ 860284 h 974044"/>
                  <a:gd name="connsiteX8" fmla="*/ 567208 w 598899"/>
                  <a:gd name="connsiteY8" fmla="*/ 744936 h 974044"/>
                  <a:gd name="connsiteX9" fmla="*/ 573304 w 598899"/>
                  <a:gd name="connsiteY9" fmla="*/ 328884 h 974044"/>
                  <a:gd name="connsiteX10" fmla="*/ 598831 w 598899"/>
                  <a:gd name="connsiteY10" fmla="*/ 317073 h 974044"/>
                  <a:gd name="connsiteX11" fmla="*/ 580638 w 598899"/>
                  <a:gd name="connsiteY11" fmla="*/ 165435 h 974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98899" h="974044">
                    <a:moveTo>
                      <a:pt x="580638" y="165435"/>
                    </a:moveTo>
                    <a:cubicBezTo>
                      <a:pt x="558350" y="51135"/>
                      <a:pt x="482436" y="36276"/>
                      <a:pt x="465196" y="30847"/>
                    </a:cubicBezTo>
                    <a:cubicBezTo>
                      <a:pt x="346419" y="-6586"/>
                      <a:pt x="265171" y="-12873"/>
                      <a:pt x="171254" y="28275"/>
                    </a:cubicBezTo>
                    <a:cubicBezTo>
                      <a:pt x="61240" y="76662"/>
                      <a:pt x="39142" y="78377"/>
                      <a:pt x="5233" y="203916"/>
                    </a:cubicBezTo>
                    <a:cubicBezTo>
                      <a:pt x="-13817" y="272592"/>
                      <a:pt x="23616" y="503859"/>
                      <a:pt x="45905" y="604538"/>
                    </a:cubicBezTo>
                    <a:cubicBezTo>
                      <a:pt x="63717" y="684643"/>
                      <a:pt x="59240" y="892193"/>
                      <a:pt x="93530" y="925435"/>
                    </a:cubicBezTo>
                    <a:cubicBezTo>
                      <a:pt x="157157" y="987062"/>
                      <a:pt x="247359" y="978204"/>
                      <a:pt x="334608" y="962773"/>
                    </a:cubicBezTo>
                    <a:cubicBezTo>
                      <a:pt x="410141" y="949343"/>
                      <a:pt x="536252" y="931436"/>
                      <a:pt x="564922" y="860284"/>
                    </a:cubicBezTo>
                    <a:cubicBezTo>
                      <a:pt x="569018" y="850092"/>
                      <a:pt x="568637" y="807039"/>
                      <a:pt x="567208" y="744936"/>
                    </a:cubicBezTo>
                    <a:cubicBezTo>
                      <a:pt x="562636" y="557008"/>
                      <a:pt x="575209" y="449185"/>
                      <a:pt x="573304" y="328884"/>
                    </a:cubicBezTo>
                    <a:lnTo>
                      <a:pt x="598831" y="317073"/>
                    </a:lnTo>
                    <a:cubicBezTo>
                      <a:pt x="598831" y="317073"/>
                      <a:pt x="601022" y="269544"/>
                      <a:pt x="580638" y="165435"/>
                    </a:cubicBezTo>
                    <a:close/>
                  </a:path>
                </a:pathLst>
              </a:custGeom>
              <a:solidFill>
                <a:schemeClr val="accent2"/>
              </a:solidFill>
              <a:ln w="3175" cap="flat">
                <a:solidFill>
                  <a:schemeClr val="tx1"/>
                </a:solidFill>
                <a:prstDash val="solid"/>
                <a:miter/>
              </a:ln>
            </p:spPr>
            <p:txBody>
              <a:bodyPr rtlCol="0" anchor="ctr"/>
              <a:lstStyle/>
              <a:p>
                <a:endParaRPr lang="zh-CN" altLang="en-US"/>
              </a:p>
            </p:txBody>
          </p:sp>
          <p:grpSp>
            <p:nvGrpSpPr>
              <p:cNvPr id="571" name="图形 10886">
                <a:extLst>
                  <a:ext uri="{FF2B5EF4-FFF2-40B4-BE49-F238E27FC236}">
                    <a16:creationId xmlns:a16="http://schemas.microsoft.com/office/drawing/2014/main" id="{5536D0E2-80B6-5112-4780-CF44B598E422}"/>
                  </a:ext>
                </a:extLst>
              </p:cNvPr>
              <p:cNvGrpSpPr/>
              <p:nvPr/>
            </p:nvGrpSpPr>
            <p:grpSpPr>
              <a:xfrm>
                <a:off x="3853153" y="3654237"/>
                <a:ext cx="197511" cy="284649"/>
                <a:chOff x="8213363" y="2430040"/>
                <a:chExt cx="549438" cy="902213"/>
              </a:xfrm>
              <a:solidFill>
                <a:srgbClr val="000000">
                  <a:alpha val="20000"/>
                </a:srgbClr>
              </a:solidFill>
            </p:grpSpPr>
            <p:sp>
              <p:nvSpPr>
                <p:cNvPr id="611" name="任意多边形: 形状 610">
                  <a:extLst>
                    <a:ext uri="{FF2B5EF4-FFF2-40B4-BE49-F238E27FC236}">
                      <a16:creationId xmlns:a16="http://schemas.microsoft.com/office/drawing/2014/main" id="{49C0D879-CC29-D909-1DA4-A618BE0B5A3B}"/>
                    </a:ext>
                  </a:extLst>
                </p:cNvPr>
                <p:cNvSpPr/>
                <p:nvPr/>
              </p:nvSpPr>
              <p:spPr>
                <a:xfrm>
                  <a:off x="8213363" y="2713862"/>
                  <a:ext cx="549438" cy="393096"/>
                </a:xfrm>
                <a:custGeom>
                  <a:avLst/>
                  <a:gdLst>
                    <a:gd name="connsiteX0" fmla="*/ 15231 w 549438"/>
                    <a:gd name="connsiteY0" fmla="*/ 70104 h 393096"/>
                    <a:gd name="connsiteX1" fmla="*/ 22565 w 549438"/>
                    <a:gd name="connsiteY1" fmla="*/ 185642 h 393096"/>
                    <a:gd name="connsiteX2" fmla="*/ 74286 w 549438"/>
                    <a:gd name="connsiteY2" fmla="*/ 218027 h 393096"/>
                    <a:gd name="connsiteX3" fmla="*/ 114100 w 549438"/>
                    <a:gd name="connsiteY3" fmla="*/ 210026 h 393096"/>
                    <a:gd name="connsiteX4" fmla="*/ 153534 w 549438"/>
                    <a:gd name="connsiteY4" fmla="*/ 241935 h 393096"/>
                    <a:gd name="connsiteX5" fmla="*/ 234020 w 549438"/>
                    <a:gd name="connsiteY5" fmla="*/ 326136 h 393096"/>
                    <a:gd name="connsiteX6" fmla="*/ 345653 w 549438"/>
                    <a:gd name="connsiteY6" fmla="*/ 347091 h 393096"/>
                    <a:gd name="connsiteX7" fmla="*/ 312315 w 549438"/>
                    <a:gd name="connsiteY7" fmla="*/ 393097 h 393096"/>
                    <a:gd name="connsiteX8" fmla="*/ 419186 w 549438"/>
                    <a:gd name="connsiteY8" fmla="*/ 351758 h 393096"/>
                    <a:gd name="connsiteX9" fmla="*/ 547488 w 549438"/>
                    <a:gd name="connsiteY9" fmla="*/ 350901 h 393096"/>
                    <a:gd name="connsiteX10" fmla="*/ 511007 w 549438"/>
                    <a:gd name="connsiteY10" fmla="*/ 282702 h 393096"/>
                    <a:gd name="connsiteX11" fmla="*/ 428044 w 549438"/>
                    <a:gd name="connsiteY11" fmla="*/ 276130 h 393096"/>
                    <a:gd name="connsiteX12" fmla="*/ 344129 w 549438"/>
                    <a:gd name="connsiteY12" fmla="*/ 281845 h 393096"/>
                    <a:gd name="connsiteX13" fmla="*/ 249450 w 549438"/>
                    <a:gd name="connsiteY13" fmla="*/ 225362 h 393096"/>
                    <a:gd name="connsiteX14" fmla="*/ 189729 w 549438"/>
                    <a:gd name="connsiteY14" fmla="*/ 130112 h 393096"/>
                    <a:gd name="connsiteX15" fmla="*/ 150581 w 549438"/>
                    <a:gd name="connsiteY15" fmla="*/ 137732 h 393096"/>
                    <a:gd name="connsiteX16" fmla="*/ 120672 w 549438"/>
                    <a:gd name="connsiteY16" fmla="*/ 105442 h 393096"/>
                    <a:gd name="connsiteX17" fmla="*/ 1705 w 549438"/>
                    <a:gd name="connsiteY17" fmla="*/ 0 h 393096"/>
                    <a:gd name="connsiteX18" fmla="*/ 15231 w 549438"/>
                    <a:gd name="connsiteY18" fmla="*/ 70104 h 393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49438" h="393096">
                      <a:moveTo>
                        <a:pt x="15231" y="70104"/>
                      </a:moveTo>
                      <a:cubicBezTo>
                        <a:pt x="18564" y="108966"/>
                        <a:pt x="5706" y="150686"/>
                        <a:pt x="22565" y="185642"/>
                      </a:cubicBezTo>
                      <a:cubicBezTo>
                        <a:pt x="31661" y="205911"/>
                        <a:pt x="52083" y="218704"/>
                        <a:pt x="74286" y="218027"/>
                      </a:cubicBezTo>
                      <a:cubicBezTo>
                        <a:pt x="87811" y="216599"/>
                        <a:pt x="100575" y="208502"/>
                        <a:pt x="114100" y="210026"/>
                      </a:cubicBezTo>
                      <a:cubicBezTo>
                        <a:pt x="131436" y="211836"/>
                        <a:pt x="143342" y="227743"/>
                        <a:pt x="153534" y="241935"/>
                      </a:cubicBezTo>
                      <a:cubicBezTo>
                        <a:pt x="174851" y="274796"/>
                        <a:pt x="202149" y="303362"/>
                        <a:pt x="234020" y="326136"/>
                      </a:cubicBezTo>
                      <a:cubicBezTo>
                        <a:pt x="266691" y="347567"/>
                        <a:pt x="308220" y="358330"/>
                        <a:pt x="345653" y="347091"/>
                      </a:cubicBezTo>
                      <a:cubicBezTo>
                        <a:pt x="335766" y="363274"/>
                        <a:pt x="324612" y="378657"/>
                        <a:pt x="312315" y="393097"/>
                      </a:cubicBezTo>
                      <a:cubicBezTo>
                        <a:pt x="333080" y="385382"/>
                        <a:pt x="378990" y="351949"/>
                        <a:pt x="419186" y="351758"/>
                      </a:cubicBezTo>
                      <a:lnTo>
                        <a:pt x="547488" y="350901"/>
                      </a:lnTo>
                      <a:cubicBezTo>
                        <a:pt x="555774" y="324041"/>
                        <a:pt x="536534" y="294608"/>
                        <a:pt x="511007" y="282702"/>
                      </a:cubicBezTo>
                      <a:cubicBezTo>
                        <a:pt x="485480" y="270796"/>
                        <a:pt x="455952" y="272320"/>
                        <a:pt x="428044" y="276130"/>
                      </a:cubicBezTo>
                      <a:cubicBezTo>
                        <a:pt x="400136" y="279940"/>
                        <a:pt x="371942" y="285655"/>
                        <a:pt x="344129" y="281845"/>
                      </a:cubicBezTo>
                      <a:cubicBezTo>
                        <a:pt x="306877" y="274815"/>
                        <a:pt x="273330" y="254803"/>
                        <a:pt x="249450" y="225362"/>
                      </a:cubicBezTo>
                      <a:cubicBezTo>
                        <a:pt x="225876" y="196063"/>
                        <a:pt x="205835" y="164097"/>
                        <a:pt x="189729" y="130112"/>
                      </a:cubicBezTo>
                      <a:cubicBezTo>
                        <a:pt x="182775" y="143256"/>
                        <a:pt x="163535" y="144875"/>
                        <a:pt x="150581" y="137732"/>
                      </a:cubicBezTo>
                      <a:cubicBezTo>
                        <a:pt x="138341" y="129311"/>
                        <a:pt x="128130" y="118291"/>
                        <a:pt x="120672" y="105442"/>
                      </a:cubicBezTo>
                      <a:cubicBezTo>
                        <a:pt x="95241" y="69533"/>
                        <a:pt x="46568" y="9716"/>
                        <a:pt x="1705" y="0"/>
                      </a:cubicBezTo>
                      <a:cubicBezTo>
                        <a:pt x="-5724" y="19145"/>
                        <a:pt x="13421" y="48958"/>
                        <a:pt x="15231" y="70104"/>
                      </a:cubicBezTo>
                      <a:close/>
                    </a:path>
                  </a:pathLst>
                </a:custGeom>
                <a:solidFill>
                  <a:srgbClr val="000000">
                    <a:alpha val="20000"/>
                  </a:srgbClr>
                </a:solidFill>
                <a:ln w="3175" cap="flat">
                  <a:solidFill>
                    <a:schemeClr val="tx1"/>
                  </a:solidFill>
                  <a:prstDash val="solid"/>
                  <a:miter/>
                </a:ln>
              </p:spPr>
              <p:txBody>
                <a:bodyPr rtlCol="0" anchor="ctr"/>
                <a:lstStyle/>
                <a:p>
                  <a:endParaRPr lang="zh-CN" altLang="en-US"/>
                </a:p>
              </p:txBody>
            </p:sp>
            <p:sp>
              <p:nvSpPr>
                <p:cNvPr id="612" name="任意多边形: 形状 611">
                  <a:extLst>
                    <a:ext uri="{FF2B5EF4-FFF2-40B4-BE49-F238E27FC236}">
                      <a16:creationId xmlns:a16="http://schemas.microsoft.com/office/drawing/2014/main" id="{6C9926B8-473B-6737-EA84-BED9634A6EE8}"/>
                    </a:ext>
                  </a:extLst>
                </p:cNvPr>
                <p:cNvSpPr/>
                <p:nvPr/>
              </p:nvSpPr>
              <p:spPr>
                <a:xfrm>
                  <a:off x="8623024" y="2712053"/>
                  <a:ext cx="113640" cy="262699"/>
                </a:xfrm>
                <a:custGeom>
                  <a:avLst/>
                  <a:gdLst>
                    <a:gd name="connsiteX0" fmla="*/ 0 w 113640"/>
                    <a:gd name="connsiteY0" fmla="*/ 262700 h 262699"/>
                    <a:gd name="connsiteX1" fmla="*/ 97441 w 113640"/>
                    <a:gd name="connsiteY1" fmla="*/ 142875 h 262699"/>
                    <a:gd name="connsiteX2" fmla="*/ 103822 w 113640"/>
                    <a:gd name="connsiteY2" fmla="*/ 0 h 262699"/>
                    <a:gd name="connsiteX3" fmla="*/ 59150 w 113640"/>
                    <a:gd name="connsiteY3" fmla="*/ 135350 h 262699"/>
                    <a:gd name="connsiteX4" fmla="*/ 30575 w 113640"/>
                    <a:gd name="connsiteY4" fmla="*/ 202025 h 262699"/>
                    <a:gd name="connsiteX5" fmla="*/ 0 w 113640"/>
                    <a:gd name="connsiteY5" fmla="*/ 262700 h 26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3640" h="262699">
                      <a:moveTo>
                        <a:pt x="0" y="262700"/>
                      </a:moveTo>
                      <a:cubicBezTo>
                        <a:pt x="49721" y="243650"/>
                        <a:pt x="83058" y="194310"/>
                        <a:pt x="97441" y="142875"/>
                      </a:cubicBezTo>
                      <a:cubicBezTo>
                        <a:pt x="106013" y="111824"/>
                        <a:pt x="125349" y="26575"/>
                        <a:pt x="103822" y="0"/>
                      </a:cubicBezTo>
                      <a:cubicBezTo>
                        <a:pt x="87725" y="44672"/>
                        <a:pt x="76581" y="90964"/>
                        <a:pt x="59150" y="135350"/>
                      </a:cubicBezTo>
                      <a:cubicBezTo>
                        <a:pt x="50197" y="158020"/>
                        <a:pt x="40672" y="180404"/>
                        <a:pt x="30575" y="202025"/>
                      </a:cubicBezTo>
                      <a:cubicBezTo>
                        <a:pt x="25432" y="212598"/>
                        <a:pt x="10477" y="258604"/>
                        <a:pt x="0" y="262700"/>
                      </a:cubicBezTo>
                      <a:close/>
                    </a:path>
                  </a:pathLst>
                </a:custGeom>
                <a:solidFill>
                  <a:srgbClr val="000000">
                    <a:alpha val="20000"/>
                  </a:srgbClr>
                </a:solidFill>
                <a:ln w="3175" cap="flat">
                  <a:solidFill>
                    <a:schemeClr val="tx1"/>
                  </a:solidFill>
                  <a:prstDash val="solid"/>
                  <a:miter/>
                </a:ln>
              </p:spPr>
              <p:txBody>
                <a:bodyPr rtlCol="0" anchor="ctr"/>
                <a:lstStyle/>
                <a:p>
                  <a:endParaRPr lang="zh-CN" altLang="en-US"/>
                </a:p>
              </p:txBody>
            </p:sp>
            <p:sp>
              <p:nvSpPr>
                <p:cNvPr id="613" name="任意多边形: 形状 612">
                  <a:extLst>
                    <a:ext uri="{FF2B5EF4-FFF2-40B4-BE49-F238E27FC236}">
                      <a16:creationId xmlns:a16="http://schemas.microsoft.com/office/drawing/2014/main" id="{DD637284-7BF3-7A08-1525-1DB868FBE64C}"/>
                    </a:ext>
                  </a:extLst>
                </p:cNvPr>
                <p:cNvSpPr/>
                <p:nvPr/>
              </p:nvSpPr>
              <p:spPr>
                <a:xfrm>
                  <a:off x="8242500" y="3119723"/>
                  <a:ext cx="461200" cy="212531"/>
                </a:xfrm>
                <a:custGeom>
                  <a:avLst/>
                  <a:gdLst>
                    <a:gd name="connsiteX0" fmla="*/ 21336 w 461200"/>
                    <a:gd name="connsiteY0" fmla="*/ 0 h 212531"/>
                    <a:gd name="connsiteX1" fmla="*/ 206597 w 461200"/>
                    <a:gd name="connsiteY1" fmla="*/ 154972 h 212531"/>
                    <a:gd name="connsiteX2" fmla="*/ 461201 w 461200"/>
                    <a:gd name="connsiteY2" fmla="*/ 162211 h 212531"/>
                    <a:gd name="connsiteX3" fmla="*/ 103061 w 461200"/>
                    <a:gd name="connsiteY3" fmla="*/ 183642 h 212531"/>
                    <a:gd name="connsiteX4" fmla="*/ 47625 w 461200"/>
                    <a:gd name="connsiteY4" fmla="*/ 168974 h 212531"/>
                    <a:gd name="connsiteX5" fmla="*/ 19050 w 461200"/>
                    <a:gd name="connsiteY5" fmla="*/ 7049 h 212531"/>
                    <a:gd name="connsiteX6" fmla="*/ 0 w 461200"/>
                    <a:gd name="connsiteY6" fmla="*/ 7906 h 212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1200" h="212531">
                      <a:moveTo>
                        <a:pt x="21336" y="0"/>
                      </a:moveTo>
                      <a:cubicBezTo>
                        <a:pt x="53245" y="76867"/>
                        <a:pt x="126778" y="131445"/>
                        <a:pt x="206597" y="154972"/>
                      </a:cubicBezTo>
                      <a:cubicBezTo>
                        <a:pt x="286417" y="178499"/>
                        <a:pt x="379381" y="177641"/>
                        <a:pt x="461201" y="162211"/>
                      </a:cubicBezTo>
                      <a:cubicBezTo>
                        <a:pt x="355759" y="221933"/>
                        <a:pt x="215932" y="227743"/>
                        <a:pt x="103061" y="183642"/>
                      </a:cubicBezTo>
                      <a:cubicBezTo>
                        <a:pt x="82772" y="175736"/>
                        <a:pt x="62579" y="184880"/>
                        <a:pt x="47625" y="168974"/>
                      </a:cubicBezTo>
                      <a:cubicBezTo>
                        <a:pt x="13335" y="132588"/>
                        <a:pt x="14859" y="57341"/>
                        <a:pt x="19050" y="7049"/>
                      </a:cubicBezTo>
                      <a:lnTo>
                        <a:pt x="0" y="7906"/>
                      </a:lnTo>
                    </a:path>
                  </a:pathLst>
                </a:custGeom>
                <a:solidFill>
                  <a:srgbClr val="000000">
                    <a:alpha val="20000"/>
                  </a:srgbClr>
                </a:solidFill>
                <a:ln w="3175" cap="flat">
                  <a:solidFill>
                    <a:schemeClr val="tx1"/>
                  </a:solidFill>
                  <a:prstDash val="solid"/>
                  <a:miter/>
                </a:ln>
              </p:spPr>
              <p:txBody>
                <a:bodyPr rtlCol="0" anchor="ctr"/>
                <a:lstStyle/>
                <a:p>
                  <a:endParaRPr lang="zh-CN" altLang="en-US"/>
                </a:p>
              </p:txBody>
            </p:sp>
            <p:sp>
              <p:nvSpPr>
                <p:cNvPr id="614" name="任意多边形: 形状 613">
                  <a:extLst>
                    <a:ext uri="{FF2B5EF4-FFF2-40B4-BE49-F238E27FC236}">
                      <a16:creationId xmlns:a16="http://schemas.microsoft.com/office/drawing/2014/main" id="{8EB657CC-CDCE-7B7C-C954-20BBFE7081E7}"/>
                    </a:ext>
                  </a:extLst>
                </p:cNvPr>
                <p:cNvSpPr/>
                <p:nvPr/>
              </p:nvSpPr>
              <p:spPr>
                <a:xfrm>
                  <a:off x="8422427" y="2430040"/>
                  <a:ext cx="193091" cy="99904"/>
                </a:xfrm>
                <a:custGeom>
                  <a:avLst/>
                  <a:gdLst>
                    <a:gd name="connsiteX0" fmla="*/ 51244 w 193091"/>
                    <a:gd name="connsiteY0" fmla="*/ 88369 h 99904"/>
                    <a:gd name="connsiteX1" fmla="*/ 66484 w 193091"/>
                    <a:gd name="connsiteY1" fmla="*/ 99799 h 99904"/>
                    <a:gd name="connsiteX2" fmla="*/ 85534 w 193091"/>
                    <a:gd name="connsiteY2" fmla="*/ 91322 h 99904"/>
                    <a:gd name="connsiteX3" fmla="*/ 96774 w 193091"/>
                    <a:gd name="connsiteY3" fmla="*/ 72272 h 99904"/>
                    <a:gd name="connsiteX4" fmla="*/ 136874 w 193091"/>
                    <a:gd name="connsiteY4" fmla="*/ 35887 h 99904"/>
                    <a:gd name="connsiteX5" fmla="*/ 177641 w 193091"/>
                    <a:gd name="connsiteY5" fmla="*/ 94084 h 99904"/>
                    <a:gd name="connsiteX6" fmla="*/ 183547 w 193091"/>
                    <a:gd name="connsiteY6" fmla="*/ 94084 h 99904"/>
                    <a:gd name="connsiteX7" fmla="*/ 191071 w 193091"/>
                    <a:gd name="connsiteY7" fmla="*/ 23885 h 99904"/>
                    <a:gd name="connsiteX8" fmla="*/ 179546 w 193091"/>
                    <a:gd name="connsiteY8" fmla="*/ 37982 h 99904"/>
                    <a:gd name="connsiteX9" fmla="*/ 162020 w 193091"/>
                    <a:gd name="connsiteY9" fmla="*/ 11503 h 99904"/>
                    <a:gd name="connsiteX10" fmla="*/ 133445 w 193091"/>
                    <a:gd name="connsiteY10" fmla="*/ 73 h 99904"/>
                    <a:gd name="connsiteX11" fmla="*/ 120586 w 193091"/>
                    <a:gd name="connsiteY11" fmla="*/ 4359 h 99904"/>
                    <a:gd name="connsiteX12" fmla="*/ 61436 w 193091"/>
                    <a:gd name="connsiteY12" fmla="*/ 67891 h 99904"/>
                    <a:gd name="connsiteX13" fmla="*/ 0 w 193091"/>
                    <a:gd name="connsiteY13" fmla="*/ 28076 h 99904"/>
                    <a:gd name="connsiteX14" fmla="*/ 51244 w 193091"/>
                    <a:gd name="connsiteY14" fmla="*/ 88369 h 99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3091" h="99904">
                      <a:moveTo>
                        <a:pt x="51244" y="88369"/>
                      </a:moveTo>
                      <a:cubicBezTo>
                        <a:pt x="54864" y="93808"/>
                        <a:pt x="60246" y="97847"/>
                        <a:pt x="66484" y="99799"/>
                      </a:cubicBezTo>
                      <a:cubicBezTo>
                        <a:pt x="73885" y="100542"/>
                        <a:pt x="81124" y="97313"/>
                        <a:pt x="85534" y="91322"/>
                      </a:cubicBezTo>
                      <a:cubicBezTo>
                        <a:pt x="89859" y="85331"/>
                        <a:pt x="93621" y="78949"/>
                        <a:pt x="96774" y="72272"/>
                      </a:cubicBezTo>
                      <a:cubicBezTo>
                        <a:pt x="105861" y="56127"/>
                        <a:pt x="119929" y="43364"/>
                        <a:pt x="136874" y="35887"/>
                      </a:cubicBezTo>
                      <a:cubicBezTo>
                        <a:pt x="146075" y="58013"/>
                        <a:pt x="159991" y="77873"/>
                        <a:pt x="177641" y="94084"/>
                      </a:cubicBezTo>
                      <a:lnTo>
                        <a:pt x="183547" y="94084"/>
                      </a:lnTo>
                      <a:cubicBezTo>
                        <a:pt x="192767" y="71901"/>
                        <a:pt x="195377" y="47517"/>
                        <a:pt x="191071" y="23885"/>
                      </a:cubicBezTo>
                      <a:cubicBezTo>
                        <a:pt x="189424" y="30019"/>
                        <a:pt x="185223" y="35144"/>
                        <a:pt x="179546" y="37982"/>
                      </a:cubicBezTo>
                      <a:cubicBezTo>
                        <a:pt x="175069" y="28324"/>
                        <a:pt x="169164" y="19399"/>
                        <a:pt x="162020" y="11503"/>
                      </a:cubicBezTo>
                      <a:cubicBezTo>
                        <a:pt x="154705" y="3587"/>
                        <a:pt x="144209" y="-613"/>
                        <a:pt x="133445" y="73"/>
                      </a:cubicBezTo>
                      <a:cubicBezTo>
                        <a:pt x="128959" y="796"/>
                        <a:pt x="124616" y="2244"/>
                        <a:pt x="120586" y="4359"/>
                      </a:cubicBezTo>
                      <a:cubicBezTo>
                        <a:pt x="94107" y="17217"/>
                        <a:pt x="75438" y="42459"/>
                        <a:pt x="61436" y="67891"/>
                      </a:cubicBezTo>
                      <a:cubicBezTo>
                        <a:pt x="41748" y="53432"/>
                        <a:pt x="21241" y="40135"/>
                        <a:pt x="0" y="28076"/>
                      </a:cubicBezTo>
                      <a:cubicBezTo>
                        <a:pt x="15716" y="48460"/>
                        <a:pt x="34004" y="68176"/>
                        <a:pt x="51244" y="88369"/>
                      </a:cubicBezTo>
                      <a:close/>
                    </a:path>
                  </a:pathLst>
                </a:custGeom>
                <a:solidFill>
                  <a:srgbClr val="000000">
                    <a:alpha val="20000"/>
                  </a:srgbClr>
                </a:solidFill>
                <a:ln w="3175" cap="flat">
                  <a:solidFill>
                    <a:schemeClr val="tx1"/>
                  </a:solidFill>
                  <a:prstDash val="solid"/>
                  <a:miter/>
                </a:ln>
              </p:spPr>
              <p:txBody>
                <a:bodyPr rtlCol="0" anchor="ctr"/>
                <a:lstStyle/>
                <a:p>
                  <a:endParaRPr lang="zh-CN" altLang="en-US"/>
                </a:p>
              </p:txBody>
            </p:sp>
          </p:grpSp>
          <p:sp>
            <p:nvSpPr>
              <p:cNvPr id="572" name="任意多边形: 形状 571">
                <a:extLst>
                  <a:ext uri="{FF2B5EF4-FFF2-40B4-BE49-F238E27FC236}">
                    <a16:creationId xmlns:a16="http://schemas.microsoft.com/office/drawing/2014/main" id="{99BC9C5B-38D7-93B6-59F7-8BD5C144AC6F}"/>
                  </a:ext>
                </a:extLst>
              </p:cNvPr>
              <p:cNvSpPr/>
              <p:nvPr/>
            </p:nvSpPr>
            <p:spPr>
              <a:xfrm>
                <a:off x="3847536" y="3636594"/>
                <a:ext cx="215291" cy="307312"/>
              </a:xfrm>
              <a:custGeom>
                <a:avLst/>
                <a:gdLst>
                  <a:gd name="connsiteX0" fmla="*/ 580638 w 598899"/>
                  <a:gd name="connsiteY0" fmla="*/ 165435 h 974044"/>
                  <a:gd name="connsiteX1" fmla="*/ 465196 w 598899"/>
                  <a:gd name="connsiteY1" fmla="*/ 30847 h 974044"/>
                  <a:gd name="connsiteX2" fmla="*/ 171254 w 598899"/>
                  <a:gd name="connsiteY2" fmla="*/ 28275 h 974044"/>
                  <a:gd name="connsiteX3" fmla="*/ 5233 w 598899"/>
                  <a:gd name="connsiteY3" fmla="*/ 203916 h 974044"/>
                  <a:gd name="connsiteX4" fmla="*/ 45905 w 598899"/>
                  <a:gd name="connsiteY4" fmla="*/ 604538 h 974044"/>
                  <a:gd name="connsiteX5" fmla="*/ 93530 w 598899"/>
                  <a:gd name="connsiteY5" fmla="*/ 925435 h 974044"/>
                  <a:gd name="connsiteX6" fmla="*/ 334608 w 598899"/>
                  <a:gd name="connsiteY6" fmla="*/ 962773 h 974044"/>
                  <a:gd name="connsiteX7" fmla="*/ 564922 w 598899"/>
                  <a:gd name="connsiteY7" fmla="*/ 860284 h 974044"/>
                  <a:gd name="connsiteX8" fmla="*/ 567208 w 598899"/>
                  <a:gd name="connsiteY8" fmla="*/ 744936 h 974044"/>
                  <a:gd name="connsiteX9" fmla="*/ 573304 w 598899"/>
                  <a:gd name="connsiteY9" fmla="*/ 328884 h 974044"/>
                  <a:gd name="connsiteX10" fmla="*/ 598831 w 598899"/>
                  <a:gd name="connsiteY10" fmla="*/ 317073 h 974044"/>
                  <a:gd name="connsiteX11" fmla="*/ 580638 w 598899"/>
                  <a:gd name="connsiteY11" fmla="*/ 165435 h 974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98899" h="974044">
                    <a:moveTo>
                      <a:pt x="580638" y="165435"/>
                    </a:moveTo>
                    <a:cubicBezTo>
                      <a:pt x="558350" y="51135"/>
                      <a:pt x="482436" y="36276"/>
                      <a:pt x="465196" y="30847"/>
                    </a:cubicBezTo>
                    <a:cubicBezTo>
                      <a:pt x="346419" y="-6586"/>
                      <a:pt x="265171" y="-12873"/>
                      <a:pt x="171254" y="28275"/>
                    </a:cubicBezTo>
                    <a:cubicBezTo>
                      <a:pt x="61240" y="76662"/>
                      <a:pt x="39142" y="78377"/>
                      <a:pt x="5233" y="203916"/>
                    </a:cubicBezTo>
                    <a:cubicBezTo>
                      <a:pt x="-13817" y="272592"/>
                      <a:pt x="23616" y="503859"/>
                      <a:pt x="45905" y="604538"/>
                    </a:cubicBezTo>
                    <a:cubicBezTo>
                      <a:pt x="63717" y="684643"/>
                      <a:pt x="59240" y="892193"/>
                      <a:pt x="93530" y="925435"/>
                    </a:cubicBezTo>
                    <a:cubicBezTo>
                      <a:pt x="157157" y="987062"/>
                      <a:pt x="247359" y="978204"/>
                      <a:pt x="334608" y="962773"/>
                    </a:cubicBezTo>
                    <a:cubicBezTo>
                      <a:pt x="410141" y="949343"/>
                      <a:pt x="536252" y="931436"/>
                      <a:pt x="564922" y="860284"/>
                    </a:cubicBezTo>
                    <a:cubicBezTo>
                      <a:pt x="569018" y="850092"/>
                      <a:pt x="568637" y="807039"/>
                      <a:pt x="567208" y="744936"/>
                    </a:cubicBezTo>
                    <a:cubicBezTo>
                      <a:pt x="562636" y="557008"/>
                      <a:pt x="575209" y="449185"/>
                      <a:pt x="573304" y="328884"/>
                    </a:cubicBezTo>
                    <a:lnTo>
                      <a:pt x="598831" y="317073"/>
                    </a:lnTo>
                    <a:cubicBezTo>
                      <a:pt x="598831" y="317073"/>
                      <a:pt x="601022" y="269544"/>
                      <a:pt x="580638" y="165435"/>
                    </a:cubicBezTo>
                    <a:close/>
                  </a:path>
                </a:pathLst>
              </a:custGeom>
              <a:noFill/>
              <a:ln w="3175" cap="flat">
                <a:solidFill>
                  <a:srgbClr val="263238"/>
                </a:solidFill>
                <a:prstDash val="solid"/>
                <a:miter/>
              </a:ln>
            </p:spPr>
            <p:txBody>
              <a:bodyPr rtlCol="0" anchor="ctr"/>
              <a:lstStyle/>
              <a:p>
                <a:endParaRPr lang="zh-CN" altLang="en-US"/>
              </a:p>
            </p:txBody>
          </p:sp>
          <p:sp>
            <p:nvSpPr>
              <p:cNvPr id="573" name="任意多边形: 形状 572">
                <a:extLst>
                  <a:ext uri="{FF2B5EF4-FFF2-40B4-BE49-F238E27FC236}">
                    <a16:creationId xmlns:a16="http://schemas.microsoft.com/office/drawing/2014/main" id="{EFD4EB5B-F6A8-BCAA-1C90-27233EBFF30F}"/>
                  </a:ext>
                </a:extLst>
              </p:cNvPr>
              <p:cNvSpPr/>
              <p:nvPr/>
            </p:nvSpPr>
            <p:spPr>
              <a:xfrm>
                <a:off x="3884788" y="3498864"/>
                <a:ext cx="132133" cy="157528"/>
              </a:xfrm>
              <a:custGeom>
                <a:avLst/>
                <a:gdLst>
                  <a:gd name="connsiteX0" fmla="*/ 281940 w 367569"/>
                  <a:gd name="connsiteY0" fmla="*/ 442055 h 499294"/>
                  <a:gd name="connsiteX1" fmla="*/ 347472 w 367569"/>
                  <a:gd name="connsiteY1" fmla="*/ 396240 h 499294"/>
                  <a:gd name="connsiteX2" fmla="*/ 367569 w 367569"/>
                  <a:gd name="connsiteY2" fmla="*/ 214694 h 499294"/>
                  <a:gd name="connsiteX3" fmla="*/ 346614 w 367569"/>
                  <a:gd name="connsiteY3" fmla="*/ 122682 h 499294"/>
                  <a:gd name="connsiteX4" fmla="*/ 327564 w 367569"/>
                  <a:gd name="connsiteY4" fmla="*/ 44577 h 499294"/>
                  <a:gd name="connsiteX5" fmla="*/ 281368 w 367569"/>
                  <a:gd name="connsiteY5" fmla="*/ 0 h 499294"/>
                  <a:gd name="connsiteX6" fmla="*/ 217836 w 367569"/>
                  <a:gd name="connsiteY6" fmla="*/ 26860 h 499294"/>
                  <a:gd name="connsiteX7" fmla="*/ 127921 w 367569"/>
                  <a:gd name="connsiteY7" fmla="*/ 38767 h 499294"/>
                  <a:gd name="connsiteX8" fmla="*/ 88201 w 367569"/>
                  <a:gd name="connsiteY8" fmla="*/ 161163 h 499294"/>
                  <a:gd name="connsiteX9" fmla="*/ 190 w 367569"/>
                  <a:gd name="connsiteY9" fmla="*/ 223075 h 499294"/>
                  <a:gd name="connsiteX10" fmla="*/ 75152 w 367569"/>
                  <a:gd name="connsiteY10" fmla="*/ 277559 h 499294"/>
                  <a:gd name="connsiteX11" fmla="*/ 103155 w 367569"/>
                  <a:gd name="connsiteY11" fmla="*/ 352234 h 499294"/>
                  <a:gd name="connsiteX12" fmla="*/ 103822 w 367569"/>
                  <a:gd name="connsiteY12" fmla="*/ 460343 h 499294"/>
                  <a:gd name="connsiteX13" fmla="*/ 199072 w 367569"/>
                  <a:gd name="connsiteY13" fmla="*/ 498443 h 499294"/>
                  <a:gd name="connsiteX14" fmla="*/ 265747 w 367569"/>
                  <a:gd name="connsiteY14" fmla="*/ 449390 h 499294"/>
                  <a:gd name="connsiteX15" fmla="*/ 281940 w 367569"/>
                  <a:gd name="connsiteY15" fmla="*/ 442055 h 499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67569" h="499294">
                    <a:moveTo>
                      <a:pt x="281940" y="442055"/>
                    </a:moveTo>
                    <a:cubicBezTo>
                      <a:pt x="311220" y="442017"/>
                      <a:pt x="337375" y="423729"/>
                      <a:pt x="347472" y="396240"/>
                    </a:cubicBezTo>
                    <a:cubicBezTo>
                      <a:pt x="361188" y="358140"/>
                      <a:pt x="367569" y="236792"/>
                      <a:pt x="367569" y="214694"/>
                    </a:cubicBezTo>
                    <a:cubicBezTo>
                      <a:pt x="367569" y="192596"/>
                      <a:pt x="350139" y="148019"/>
                      <a:pt x="346614" y="122682"/>
                    </a:cubicBezTo>
                    <a:cubicBezTo>
                      <a:pt x="343090" y="97346"/>
                      <a:pt x="327564" y="44577"/>
                      <a:pt x="327564" y="44577"/>
                    </a:cubicBezTo>
                    <a:lnTo>
                      <a:pt x="281368" y="0"/>
                    </a:lnTo>
                    <a:lnTo>
                      <a:pt x="217836" y="26860"/>
                    </a:lnTo>
                    <a:lnTo>
                      <a:pt x="127921" y="38767"/>
                    </a:lnTo>
                    <a:cubicBezTo>
                      <a:pt x="127921" y="38767"/>
                      <a:pt x="111156" y="184595"/>
                      <a:pt x="88201" y="161163"/>
                    </a:cubicBezTo>
                    <a:cubicBezTo>
                      <a:pt x="65246" y="137731"/>
                      <a:pt x="-4096" y="167831"/>
                      <a:pt x="190" y="223075"/>
                    </a:cubicBezTo>
                    <a:cubicBezTo>
                      <a:pt x="4476" y="278321"/>
                      <a:pt x="75152" y="277559"/>
                      <a:pt x="75152" y="277559"/>
                    </a:cubicBezTo>
                    <a:cubicBezTo>
                      <a:pt x="75152" y="277559"/>
                      <a:pt x="92678" y="294799"/>
                      <a:pt x="103155" y="352234"/>
                    </a:cubicBezTo>
                    <a:cubicBezTo>
                      <a:pt x="109709" y="387953"/>
                      <a:pt x="109937" y="424548"/>
                      <a:pt x="103822" y="460343"/>
                    </a:cubicBezTo>
                    <a:cubicBezTo>
                      <a:pt x="126844" y="488661"/>
                      <a:pt x="162868" y="503063"/>
                      <a:pt x="199072" y="498443"/>
                    </a:cubicBezTo>
                    <a:cubicBezTo>
                      <a:pt x="259937" y="490728"/>
                      <a:pt x="265747" y="449390"/>
                      <a:pt x="265747" y="449390"/>
                    </a:cubicBezTo>
                    <a:cubicBezTo>
                      <a:pt x="265747" y="449390"/>
                      <a:pt x="266509" y="442436"/>
                      <a:pt x="281940" y="442055"/>
                    </a:cubicBezTo>
                    <a:close/>
                  </a:path>
                </a:pathLst>
              </a:custGeom>
              <a:solidFill>
                <a:srgbClr val="FFFFFF"/>
              </a:solidFill>
              <a:ln w="3175" cap="flat">
                <a:solidFill>
                  <a:schemeClr val="tx1"/>
                </a:solidFill>
                <a:prstDash val="solid"/>
                <a:miter/>
              </a:ln>
            </p:spPr>
            <p:txBody>
              <a:bodyPr rtlCol="0" anchor="ctr"/>
              <a:lstStyle/>
              <a:p>
                <a:endParaRPr lang="zh-CN" altLang="en-US"/>
              </a:p>
            </p:txBody>
          </p:sp>
          <p:sp>
            <p:nvSpPr>
              <p:cNvPr id="574" name="任意多边形: 形状 573">
                <a:extLst>
                  <a:ext uri="{FF2B5EF4-FFF2-40B4-BE49-F238E27FC236}">
                    <a16:creationId xmlns:a16="http://schemas.microsoft.com/office/drawing/2014/main" id="{7971E772-AF8B-4218-EB10-C16A2E0F86F2}"/>
                  </a:ext>
                </a:extLst>
              </p:cNvPr>
              <p:cNvSpPr/>
              <p:nvPr/>
            </p:nvSpPr>
            <p:spPr>
              <a:xfrm>
                <a:off x="3885097" y="3494416"/>
                <a:ext cx="131849" cy="143900"/>
              </a:xfrm>
              <a:custGeom>
                <a:avLst/>
                <a:gdLst>
                  <a:gd name="connsiteX0" fmla="*/ 75339 w 366780"/>
                  <a:gd name="connsiteY0" fmla="*/ 210979 h 456100"/>
                  <a:gd name="connsiteX1" fmla="*/ 1425 w 366780"/>
                  <a:gd name="connsiteY1" fmla="*/ 225647 h 456100"/>
                  <a:gd name="connsiteX2" fmla="*/ 87913 w 366780"/>
                  <a:gd name="connsiteY2" fmla="*/ 294132 h 456100"/>
                  <a:gd name="connsiteX3" fmla="*/ 206975 w 366780"/>
                  <a:gd name="connsiteY3" fmla="*/ 429387 h 456100"/>
                  <a:gd name="connsiteX4" fmla="*/ 298129 w 366780"/>
                  <a:gd name="connsiteY4" fmla="*/ 455581 h 456100"/>
                  <a:gd name="connsiteX5" fmla="*/ 348040 w 366780"/>
                  <a:gd name="connsiteY5" fmla="*/ 403574 h 456100"/>
                  <a:gd name="connsiteX6" fmla="*/ 364518 w 366780"/>
                  <a:gd name="connsiteY6" fmla="*/ 282892 h 456100"/>
                  <a:gd name="connsiteX7" fmla="*/ 360042 w 366780"/>
                  <a:gd name="connsiteY7" fmla="*/ 198025 h 456100"/>
                  <a:gd name="connsiteX8" fmla="*/ 336706 w 366780"/>
                  <a:gd name="connsiteY8" fmla="*/ 85725 h 456100"/>
                  <a:gd name="connsiteX9" fmla="*/ 264982 w 366780"/>
                  <a:gd name="connsiteY9" fmla="*/ 0 h 456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66780" h="456100">
                    <a:moveTo>
                      <a:pt x="75339" y="210979"/>
                    </a:moveTo>
                    <a:cubicBezTo>
                      <a:pt x="61814" y="191929"/>
                      <a:pt x="13237" y="161068"/>
                      <a:pt x="1425" y="225647"/>
                    </a:cubicBezTo>
                    <a:cubicBezTo>
                      <a:pt x="-10386" y="290227"/>
                      <a:pt x="54099" y="286131"/>
                      <a:pt x="87913" y="294132"/>
                    </a:cubicBezTo>
                    <a:cubicBezTo>
                      <a:pt x="113249" y="336328"/>
                      <a:pt x="164113" y="407194"/>
                      <a:pt x="206975" y="429387"/>
                    </a:cubicBezTo>
                    <a:cubicBezTo>
                      <a:pt x="233550" y="443198"/>
                      <a:pt x="266792" y="459200"/>
                      <a:pt x="298129" y="455581"/>
                    </a:cubicBezTo>
                    <a:cubicBezTo>
                      <a:pt x="329467" y="451961"/>
                      <a:pt x="341944" y="433197"/>
                      <a:pt x="348040" y="403574"/>
                    </a:cubicBezTo>
                    <a:cubicBezTo>
                      <a:pt x="356479" y="363807"/>
                      <a:pt x="361985" y="323469"/>
                      <a:pt x="364518" y="282892"/>
                    </a:cubicBezTo>
                    <a:cubicBezTo>
                      <a:pt x="366043" y="257080"/>
                      <a:pt x="370519" y="222504"/>
                      <a:pt x="360042" y="198025"/>
                    </a:cubicBezTo>
                    <a:cubicBezTo>
                      <a:pt x="344992" y="162687"/>
                      <a:pt x="348231" y="121825"/>
                      <a:pt x="336706" y="85725"/>
                    </a:cubicBezTo>
                    <a:cubicBezTo>
                      <a:pt x="325180" y="49625"/>
                      <a:pt x="293938" y="23146"/>
                      <a:pt x="264982" y="0"/>
                    </a:cubicBezTo>
                  </a:path>
                </a:pathLst>
              </a:custGeom>
              <a:noFill/>
              <a:ln w="3175" cap="rnd">
                <a:solidFill>
                  <a:srgbClr val="263238"/>
                </a:solidFill>
                <a:prstDash val="solid"/>
                <a:round/>
              </a:ln>
            </p:spPr>
            <p:txBody>
              <a:bodyPr rtlCol="0" anchor="ctr"/>
              <a:lstStyle/>
              <a:p>
                <a:endParaRPr lang="zh-CN" altLang="en-US"/>
              </a:p>
            </p:txBody>
          </p:sp>
          <p:sp>
            <p:nvSpPr>
              <p:cNvPr id="575" name="任意多边形: 形状 574">
                <a:extLst>
                  <a:ext uri="{FF2B5EF4-FFF2-40B4-BE49-F238E27FC236}">
                    <a16:creationId xmlns:a16="http://schemas.microsoft.com/office/drawing/2014/main" id="{26FB9A3D-333E-6F7B-D66E-EFE6168C1E51}"/>
                  </a:ext>
                </a:extLst>
              </p:cNvPr>
              <p:cNvSpPr/>
              <p:nvPr/>
            </p:nvSpPr>
            <p:spPr>
              <a:xfrm>
                <a:off x="3953913" y="3543121"/>
                <a:ext cx="24864" cy="10406"/>
              </a:xfrm>
              <a:custGeom>
                <a:avLst/>
                <a:gdLst>
                  <a:gd name="connsiteX0" fmla="*/ 16 w 69167"/>
                  <a:gd name="connsiteY0" fmla="*/ 32984 h 32983"/>
                  <a:gd name="connsiteX1" fmla="*/ 53737 w 69167"/>
                  <a:gd name="connsiteY1" fmla="*/ 32984 h 32983"/>
                  <a:gd name="connsiteX2" fmla="*/ 69168 w 69167"/>
                  <a:gd name="connsiteY2" fmla="*/ 13934 h 32983"/>
                  <a:gd name="connsiteX3" fmla="*/ 27448 w 69167"/>
                  <a:gd name="connsiteY3" fmla="*/ 2027 h 32983"/>
                  <a:gd name="connsiteX4" fmla="*/ 16 w 69167"/>
                  <a:gd name="connsiteY4" fmla="*/ 32984 h 329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167" h="32983">
                    <a:moveTo>
                      <a:pt x="16" y="32984"/>
                    </a:moveTo>
                    <a:cubicBezTo>
                      <a:pt x="19828" y="20696"/>
                      <a:pt x="37069" y="15362"/>
                      <a:pt x="53737" y="32984"/>
                    </a:cubicBezTo>
                    <a:cubicBezTo>
                      <a:pt x="58405" y="32984"/>
                      <a:pt x="69168" y="13934"/>
                      <a:pt x="69168" y="13934"/>
                    </a:cubicBezTo>
                    <a:cubicBezTo>
                      <a:pt x="59100" y="1665"/>
                      <a:pt x="42479" y="-3078"/>
                      <a:pt x="27448" y="2027"/>
                    </a:cubicBezTo>
                    <a:cubicBezTo>
                      <a:pt x="-1603" y="9076"/>
                      <a:pt x="16" y="32984"/>
                      <a:pt x="16" y="32984"/>
                    </a:cubicBezTo>
                    <a:close/>
                  </a:path>
                </a:pathLst>
              </a:custGeom>
              <a:solidFill>
                <a:srgbClr val="263238"/>
              </a:solidFill>
              <a:ln w="3175" cap="flat">
                <a:solidFill>
                  <a:schemeClr val="tx1"/>
                </a:solidFill>
                <a:prstDash val="solid"/>
                <a:miter/>
              </a:ln>
            </p:spPr>
            <p:txBody>
              <a:bodyPr rtlCol="0" anchor="ctr"/>
              <a:lstStyle/>
              <a:p>
                <a:endParaRPr lang="zh-CN" altLang="en-US"/>
              </a:p>
            </p:txBody>
          </p:sp>
          <p:sp>
            <p:nvSpPr>
              <p:cNvPr id="576" name="任意多边形: 形状 575">
                <a:extLst>
                  <a:ext uri="{FF2B5EF4-FFF2-40B4-BE49-F238E27FC236}">
                    <a16:creationId xmlns:a16="http://schemas.microsoft.com/office/drawing/2014/main" id="{7F79FE3A-5F33-A8F1-AEE9-F70B1E5481E2}"/>
                  </a:ext>
                </a:extLst>
              </p:cNvPr>
              <p:cNvSpPr/>
              <p:nvPr/>
            </p:nvSpPr>
            <p:spPr>
              <a:xfrm>
                <a:off x="3969772" y="3598755"/>
                <a:ext cx="19277" cy="7527"/>
              </a:xfrm>
              <a:custGeom>
                <a:avLst/>
                <a:gdLst>
                  <a:gd name="connsiteX0" fmla="*/ 0 w 53625"/>
                  <a:gd name="connsiteY0" fmla="*/ 0 h 23858"/>
                  <a:gd name="connsiteX1" fmla="*/ 53626 w 53625"/>
                  <a:gd name="connsiteY1" fmla="*/ 23431 h 23858"/>
                </a:gdLst>
                <a:ahLst/>
                <a:cxnLst>
                  <a:cxn ang="0">
                    <a:pos x="connsiteX0" y="connsiteY0"/>
                  </a:cxn>
                  <a:cxn ang="0">
                    <a:pos x="connsiteX1" y="connsiteY1"/>
                  </a:cxn>
                </a:cxnLst>
                <a:rect l="l" t="t" r="r" b="b"/>
                <a:pathLst>
                  <a:path w="53625" h="23858">
                    <a:moveTo>
                      <a:pt x="0" y="0"/>
                    </a:moveTo>
                    <a:cubicBezTo>
                      <a:pt x="13621" y="19621"/>
                      <a:pt x="28099" y="25622"/>
                      <a:pt x="53626" y="23431"/>
                    </a:cubicBezTo>
                  </a:path>
                </a:pathLst>
              </a:custGeom>
              <a:noFill/>
              <a:ln w="3175" cap="rnd">
                <a:solidFill>
                  <a:srgbClr val="263238"/>
                </a:solidFill>
                <a:prstDash val="solid"/>
                <a:round/>
              </a:ln>
            </p:spPr>
            <p:txBody>
              <a:bodyPr rtlCol="0" anchor="ctr"/>
              <a:lstStyle/>
              <a:p>
                <a:endParaRPr lang="zh-CN" altLang="en-US"/>
              </a:p>
            </p:txBody>
          </p:sp>
          <p:sp>
            <p:nvSpPr>
              <p:cNvPr id="577" name="任意多边形: 形状 576">
                <a:extLst>
                  <a:ext uri="{FF2B5EF4-FFF2-40B4-BE49-F238E27FC236}">
                    <a16:creationId xmlns:a16="http://schemas.microsoft.com/office/drawing/2014/main" id="{4DFB839A-32A8-8A25-95B6-EFE3AC6F76E4}"/>
                  </a:ext>
                </a:extLst>
              </p:cNvPr>
              <p:cNvSpPr/>
              <p:nvPr/>
            </p:nvSpPr>
            <p:spPr>
              <a:xfrm>
                <a:off x="3963801" y="3563024"/>
                <a:ext cx="5920" cy="10280"/>
              </a:xfrm>
              <a:custGeom>
                <a:avLst/>
                <a:gdLst>
                  <a:gd name="connsiteX0" fmla="*/ 6800 w 16469"/>
                  <a:gd name="connsiteY0" fmla="*/ 0 h 32584"/>
                  <a:gd name="connsiteX1" fmla="*/ 16325 w 16469"/>
                  <a:gd name="connsiteY1" fmla="*/ 15621 h 32584"/>
                  <a:gd name="connsiteX2" fmla="*/ 9657 w 16469"/>
                  <a:gd name="connsiteY2" fmla="*/ 32576 h 32584"/>
                  <a:gd name="connsiteX3" fmla="*/ 132 w 16469"/>
                  <a:gd name="connsiteY3" fmla="*/ 16955 h 32584"/>
                  <a:gd name="connsiteX4" fmla="*/ 6800 w 16469"/>
                  <a:gd name="connsiteY4" fmla="*/ 0 h 32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69" h="32584">
                    <a:moveTo>
                      <a:pt x="6800" y="0"/>
                    </a:moveTo>
                    <a:cubicBezTo>
                      <a:pt x="11181" y="0"/>
                      <a:pt x="15468" y="6572"/>
                      <a:pt x="16325" y="15621"/>
                    </a:cubicBezTo>
                    <a:cubicBezTo>
                      <a:pt x="17182" y="24670"/>
                      <a:pt x="14134" y="32290"/>
                      <a:pt x="9657" y="32576"/>
                    </a:cubicBezTo>
                    <a:cubicBezTo>
                      <a:pt x="5181" y="32861"/>
                      <a:pt x="990" y="25908"/>
                      <a:pt x="132" y="16955"/>
                    </a:cubicBezTo>
                    <a:cubicBezTo>
                      <a:pt x="-725" y="8001"/>
                      <a:pt x="2704" y="381"/>
                      <a:pt x="6800" y="0"/>
                    </a:cubicBezTo>
                    <a:close/>
                  </a:path>
                </a:pathLst>
              </a:custGeom>
              <a:solidFill>
                <a:srgbClr val="263238"/>
              </a:solidFill>
              <a:ln w="3175" cap="flat">
                <a:solidFill>
                  <a:schemeClr val="tx1"/>
                </a:solidFill>
                <a:prstDash val="solid"/>
                <a:miter/>
              </a:ln>
            </p:spPr>
            <p:txBody>
              <a:bodyPr rtlCol="0" anchor="ctr"/>
              <a:lstStyle/>
              <a:p>
                <a:endParaRPr lang="zh-CN" altLang="en-US"/>
              </a:p>
            </p:txBody>
          </p:sp>
          <p:sp>
            <p:nvSpPr>
              <p:cNvPr id="578" name="任意多边形: 形状 577">
                <a:extLst>
                  <a:ext uri="{FF2B5EF4-FFF2-40B4-BE49-F238E27FC236}">
                    <a16:creationId xmlns:a16="http://schemas.microsoft.com/office/drawing/2014/main" id="{1F37B4EA-B586-F8BB-2450-7D0BC4F8F0EB}"/>
                  </a:ext>
                </a:extLst>
              </p:cNvPr>
              <p:cNvSpPr/>
              <p:nvPr/>
            </p:nvSpPr>
            <p:spPr>
              <a:xfrm>
                <a:off x="3998525" y="3558997"/>
                <a:ext cx="5899" cy="10312"/>
              </a:xfrm>
              <a:custGeom>
                <a:avLst/>
                <a:gdLst>
                  <a:gd name="connsiteX0" fmla="*/ 6787 w 16411"/>
                  <a:gd name="connsiteY0" fmla="*/ 0 h 32685"/>
                  <a:gd name="connsiteX1" fmla="*/ 16312 w 16411"/>
                  <a:gd name="connsiteY1" fmla="*/ 15526 h 32685"/>
                  <a:gd name="connsiteX2" fmla="*/ 9645 w 16411"/>
                  <a:gd name="connsiteY2" fmla="*/ 32671 h 32685"/>
                  <a:gd name="connsiteX3" fmla="*/ 120 w 16411"/>
                  <a:gd name="connsiteY3" fmla="*/ 17050 h 32685"/>
                  <a:gd name="connsiteX4" fmla="*/ 6787 w 16411"/>
                  <a:gd name="connsiteY4" fmla="*/ 0 h 326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11" h="32685">
                    <a:moveTo>
                      <a:pt x="6787" y="0"/>
                    </a:moveTo>
                    <a:cubicBezTo>
                      <a:pt x="11359" y="0"/>
                      <a:pt x="15646" y="6477"/>
                      <a:pt x="16312" y="15526"/>
                    </a:cubicBezTo>
                    <a:cubicBezTo>
                      <a:pt x="16979" y="24575"/>
                      <a:pt x="14217" y="32290"/>
                      <a:pt x="9645" y="32671"/>
                    </a:cubicBezTo>
                    <a:cubicBezTo>
                      <a:pt x="5073" y="33052"/>
                      <a:pt x="882" y="26003"/>
                      <a:pt x="120" y="17050"/>
                    </a:cubicBezTo>
                    <a:cubicBezTo>
                      <a:pt x="-642" y="8096"/>
                      <a:pt x="2311" y="476"/>
                      <a:pt x="6787" y="0"/>
                    </a:cubicBezTo>
                    <a:close/>
                  </a:path>
                </a:pathLst>
              </a:custGeom>
              <a:solidFill>
                <a:srgbClr val="263238"/>
              </a:solidFill>
              <a:ln w="3175" cap="flat">
                <a:solidFill>
                  <a:schemeClr val="tx1"/>
                </a:solidFill>
                <a:prstDash val="solid"/>
                <a:miter/>
              </a:ln>
            </p:spPr>
            <p:txBody>
              <a:bodyPr rtlCol="0" anchor="ctr"/>
              <a:lstStyle/>
              <a:p>
                <a:endParaRPr lang="zh-CN" altLang="en-US"/>
              </a:p>
            </p:txBody>
          </p:sp>
          <p:sp>
            <p:nvSpPr>
              <p:cNvPr id="579" name="任意多边形: 形状 578">
                <a:extLst>
                  <a:ext uri="{FF2B5EF4-FFF2-40B4-BE49-F238E27FC236}">
                    <a16:creationId xmlns:a16="http://schemas.microsoft.com/office/drawing/2014/main" id="{1BF9F137-27C0-B1F1-E98C-9ECC7388AC9E}"/>
                  </a:ext>
                </a:extLst>
              </p:cNvPr>
              <p:cNvSpPr/>
              <p:nvPr/>
            </p:nvSpPr>
            <p:spPr>
              <a:xfrm>
                <a:off x="3996240" y="3540377"/>
                <a:ext cx="12336" cy="10415"/>
              </a:xfrm>
              <a:custGeom>
                <a:avLst/>
                <a:gdLst>
                  <a:gd name="connsiteX0" fmla="*/ 2476 w 34316"/>
                  <a:gd name="connsiteY0" fmla="*/ 31203 h 33012"/>
                  <a:gd name="connsiteX1" fmla="*/ 33147 w 34316"/>
                  <a:gd name="connsiteY1" fmla="*/ 28250 h 33012"/>
                  <a:gd name="connsiteX2" fmla="*/ 22860 w 34316"/>
                  <a:gd name="connsiteY2" fmla="*/ 1390 h 33012"/>
                  <a:gd name="connsiteX3" fmla="*/ 0 w 34316"/>
                  <a:gd name="connsiteY3" fmla="*/ 9486 h 33012"/>
                  <a:gd name="connsiteX4" fmla="*/ 667 w 34316"/>
                  <a:gd name="connsiteY4" fmla="*/ 33013 h 330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316" h="33012">
                    <a:moveTo>
                      <a:pt x="2476" y="31203"/>
                    </a:moveTo>
                    <a:cubicBezTo>
                      <a:pt x="2476" y="31203"/>
                      <a:pt x="24384" y="20535"/>
                      <a:pt x="33147" y="28250"/>
                    </a:cubicBezTo>
                    <a:cubicBezTo>
                      <a:pt x="33147" y="28250"/>
                      <a:pt x="39433" y="6438"/>
                      <a:pt x="22860" y="1390"/>
                    </a:cubicBezTo>
                    <a:cubicBezTo>
                      <a:pt x="14288" y="-2173"/>
                      <a:pt x="4420" y="1323"/>
                      <a:pt x="0" y="9486"/>
                    </a:cubicBezTo>
                    <a:lnTo>
                      <a:pt x="667" y="33013"/>
                    </a:lnTo>
                    <a:close/>
                  </a:path>
                </a:pathLst>
              </a:custGeom>
              <a:solidFill>
                <a:srgbClr val="263238"/>
              </a:solidFill>
              <a:ln w="3175" cap="flat">
                <a:solidFill>
                  <a:schemeClr val="tx1"/>
                </a:solidFill>
                <a:prstDash val="solid"/>
                <a:miter/>
              </a:ln>
            </p:spPr>
            <p:txBody>
              <a:bodyPr rtlCol="0" anchor="ctr"/>
              <a:lstStyle/>
              <a:p>
                <a:endParaRPr lang="zh-CN" altLang="en-US"/>
              </a:p>
            </p:txBody>
          </p:sp>
          <p:sp>
            <p:nvSpPr>
              <p:cNvPr id="580" name="任意多边形: 形状 579">
                <a:extLst>
                  <a:ext uri="{FF2B5EF4-FFF2-40B4-BE49-F238E27FC236}">
                    <a16:creationId xmlns:a16="http://schemas.microsoft.com/office/drawing/2014/main" id="{9A7F2A83-5C45-9E0D-9300-6FBADD9F3BB2}"/>
                  </a:ext>
                </a:extLst>
              </p:cNvPr>
              <p:cNvSpPr/>
              <p:nvPr/>
            </p:nvSpPr>
            <p:spPr>
              <a:xfrm>
                <a:off x="3916562" y="3587215"/>
                <a:ext cx="64251" cy="69540"/>
              </a:xfrm>
              <a:custGeom>
                <a:avLst/>
                <a:gdLst>
                  <a:gd name="connsiteX0" fmla="*/ 178689 w 178734"/>
                  <a:gd name="connsiteY0" fmla="*/ 160115 h 220410"/>
                  <a:gd name="connsiteX1" fmla="*/ 159639 w 178734"/>
                  <a:gd name="connsiteY1" fmla="*/ 206597 h 220410"/>
                  <a:gd name="connsiteX2" fmla="*/ 123444 w 178734"/>
                  <a:gd name="connsiteY2" fmla="*/ 220123 h 220410"/>
                  <a:gd name="connsiteX3" fmla="*/ 15716 w 178734"/>
                  <a:gd name="connsiteY3" fmla="*/ 180308 h 220410"/>
                  <a:gd name="connsiteX4" fmla="*/ 18479 w 178734"/>
                  <a:gd name="connsiteY4" fmla="*/ 100965 h 220410"/>
                  <a:gd name="connsiteX5" fmla="*/ 0 w 178734"/>
                  <a:gd name="connsiteY5" fmla="*/ 0 h 220410"/>
                  <a:gd name="connsiteX6" fmla="*/ 178689 w 178734"/>
                  <a:gd name="connsiteY6" fmla="*/ 160115 h 220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8734" h="220410">
                    <a:moveTo>
                      <a:pt x="178689" y="160115"/>
                    </a:moveTo>
                    <a:cubicBezTo>
                      <a:pt x="179261" y="160115"/>
                      <a:pt x="174593" y="196406"/>
                      <a:pt x="159639" y="206597"/>
                    </a:cubicBezTo>
                    <a:cubicBezTo>
                      <a:pt x="149638" y="215379"/>
                      <a:pt x="136760" y="220199"/>
                      <a:pt x="123444" y="220123"/>
                    </a:cubicBezTo>
                    <a:cubicBezTo>
                      <a:pt x="92678" y="222790"/>
                      <a:pt x="31813" y="206693"/>
                      <a:pt x="15716" y="180308"/>
                    </a:cubicBezTo>
                    <a:cubicBezTo>
                      <a:pt x="21631" y="154267"/>
                      <a:pt x="22565" y="127349"/>
                      <a:pt x="18479" y="100965"/>
                    </a:cubicBezTo>
                    <a:cubicBezTo>
                      <a:pt x="15716" y="66780"/>
                      <a:pt x="9525" y="32947"/>
                      <a:pt x="0" y="0"/>
                    </a:cubicBezTo>
                    <a:cubicBezTo>
                      <a:pt x="0" y="0"/>
                      <a:pt x="79724" y="148304"/>
                      <a:pt x="178689" y="160115"/>
                    </a:cubicBezTo>
                    <a:close/>
                  </a:path>
                </a:pathLst>
              </a:custGeom>
              <a:noFill/>
              <a:ln w="3175" cap="rnd">
                <a:solidFill>
                  <a:srgbClr val="263238"/>
                </a:solidFill>
                <a:prstDash val="solid"/>
                <a:round/>
              </a:ln>
            </p:spPr>
            <p:txBody>
              <a:bodyPr rtlCol="0" anchor="ctr"/>
              <a:lstStyle/>
              <a:p>
                <a:endParaRPr lang="zh-CN" altLang="en-US"/>
              </a:p>
            </p:txBody>
          </p:sp>
          <p:sp>
            <p:nvSpPr>
              <p:cNvPr id="581" name="任意多边形: 形状 580">
                <a:extLst>
                  <a:ext uri="{FF2B5EF4-FFF2-40B4-BE49-F238E27FC236}">
                    <a16:creationId xmlns:a16="http://schemas.microsoft.com/office/drawing/2014/main" id="{AA443D6C-79A6-4F5A-9C05-735467DF80C6}"/>
                  </a:ext>
                </a:extLst>
              </p:cNvPr>
              <p:cNvSpPr/>
              <p:nvPr/>
            </p:nvSpPr>
            <p:spPr>
              <a:xfrm>
                <a:off x="3909245" y="3635478"/>
                <a:ext cx="64704" cy="39998"/>
              </a:xfrm>
              <a:custGeom>
                <a:avLst/>
                <a:gdLst>
                  <a:gd name="connsiteX0" fmla="*/ 43407 w 179995"/>
                  <a:gd name="connsiteY0" fmla="*/ 0 h 126777"/>
                  <a:gd name="connsiteX1" fmla="*/ 735 w 179995"/>
                  <a:gd name="connsiteY1" fmla="*/ 20479 h 126777"/>
                  <a:gd name="connsiteX2" fmla="*/ 12069 w 179995"/>
                  <a:gd name="connsiteY2" fmla="*/ 46292 h 126777"/>
                  <a:gd name="connsiteX3" fmla="*/ 117607 w 179995"/>
                  <a:gd name="connsiteY3" fmla="*/ 126778 h 126777"/>
                  <a:gd name="connsiteX4" fmla="*/ 179995 w 179995"/>
                  <a:gd name="connsiteY4" fmla="*/ 58674 h 126777"/>
                  <a:gd name="connsiteX5" fmla="*/ 53789 w 179995"/>
                  <a:gd name="connsiteY5" fmla="*/ 5810 h 126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9995" h="126777">
                    <a:moveTo>
                      <a:pt x="43407" y="0"/>
                    </a:moveTo>
                    <a:cubicBezTo>
                      <a:pt x="22452" y="4953"/>
                      <a:pt x="5307" y="6096"/>
                      <a:pt x="735" y="20479"/>
                    </a:cubicBezTo>
                    <a:cubicBezTo>
                      <a:pt x="-2313" y="30004"/>
                      <a:pt x="4640" y="38386"/>
                      <a:pt x="12069" y="46292"/>
                    </a:cubicBezTo>
                    <a:cubicBezTo>
                      <a:pt x="42959" y="78324"/>
                      <a:pt x="78545" y="105461"/>
                      <a:pt x="117607" y="126778"/>
                    </a:cubicBezTo>
                    <a:cubicBezTo>
                      <a:pt x="134742" y="100975"/>
                      <a:pt x="155792" y="78000"/>
                      <a:pt x="179995" y="58674"/>
                    </a:cubicBezTo>
                    <a:cubicBezTo>
                      <a:pt x="134742" y="49921"/>
                      <a:pt x="91775" y="31928"/>
                      <a:pt x="53789" y="5810"/>
                    </a:cubicBezTo>
                    <a:close/>
                  </a:path>
                </a:pathLst>
              </a:custGeom>
              <a:solidFill>
                <a:srgbClr val="FFFFFF"/>
              </a:solidFill>
              <a:ln w="3175" cap="rnd">
                <a:solidFill>
                  <a:srgbClr val="263238"/>
                </a:solidFill>
                <a:prstDash val="solid"/>
                <a:round/>
              </a:ln>
            </p:spPr>
            <p:txBody>
              <a:bodyPr rtlCol="0" anchor="ctr"/>
              <a:lstStyle/>
              <a:p>
                <a:endParaRPr lang="zh-CN" altLang="en-US"/>
              </a:p>
            </p:txBody>
          </p:sp>
          <p:sp>
            <p:nvSpPr>
              <p:cNvPr id="582" name="任意多边形: 形状 581">
                <a:extLst>
                  <a:ext uri="{FF2B5EF4-FFF2-40B4-BE49-F238E27FC236}">
                    <a16:creationId xmlns:a16="http://schemas.microsoft.com/office/drawing/2014/main" id="{07FBE3E4-ECCD-F474-95B6-ED5FC0EE524E}"/>
                  </a:ext>
                </a:extLst>
              </p:cNvPr>
              <p:cNvSpPr/>
              <p:nvPr/>
            </p:nvSpPr>
            <p:spPr>
              <a:xfrm>
                <a:off x="3972306" y="3638633"/>
                <a:ext cx="23947" cy="30051"/>
              </a:xfrm>
              <a:custGeom>
                <a:avLst/>
                <a:gdLst>
                  <a:gd name="connsiteX0" fmla="*/ 24194 w 66616"/>
                  <a:gd name="connsiteY0" fmla="*/ 0 h 95250"/>
                  <a:gd name="connsiteX1" fmla="*/ 55340 w 66616"/>
                  <a:gd name="connsiteY1" fmla="*/ 16669 h 95250"/>
                  <a:gd name="connsiteX2" fmla="*/ 62389 w 66616"/>
                  <a:gd name="connsiteY2" fmla="*/ 95250 h 95250"/>
                  <a:gd name="connsiteX3" fmla="*/ 0 w 66616"/>
                  <a:gd name="connsiteY3" fmla="*/ 45149 h 95250"/>
                  <a:gd name="connsiteX4" fmla="*/ 24194 w 66616"/>
                  <a:gd name="connsiteY4" fmla="*/ 0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16" h="95250">
                    <a:moveTo>
                      <a:pt x="24194" y="0"/>
                    </a:moveTo>
                    <a:cubicBezTo>
                      <a:pt x="36633" y="286"/>
                      <a:pt x="48196" y="6477"/>
                      <a:pt x="55340" y="16669"/>
                    </a:cubicBezTo>
                    <a:cubicBezTo>
                      <a:pt x="64294" y="26861"/>
                      <a:pt x="71533" y="68675"/>
                      <a:pt x="62389" y="95250"/>
                    </a:cubicBezTo>
                    <a:cubicBezTo>
                      <a:pt x="42005" y="71628"/>
                      <a:pt x="29432" y="35909"/>
                      <a:pt x="0" y="45149"/>
                    </a:cubicBezTo>
                    <a:cubicBezTo>
                      <a:pt x="23050" y="37910"/>
                      <a:pt x="24194" y="0"/>
                      <a:pt x="24194" y="0"/>
                    </a:cubicBezTo>
                    <a:close/>
                  </a:path>
                </a:pathLst>
              </a:custGeom>
              <a:solidFill>
                <a:srgbClr val="FFFFFF"/>
              </a:solidFill>
              <a:ln w="3175" cap="rnd">
                <a:solidFill>
                  <a:srgbClr val="263238"/>
                </a:solidFill>
                <a:prstDash val="solid"/>
                <a:round/>
              </a:ln>
            </p:spPr>
            <p:txBody>
              <a:bodyPr rtlCol="0" anchor="ctr"/>
              <a:lstStyle/>
              <a:p>
                <a:endParaRPr lang="zh-CN" altLang="en-US"/>
              </a:p>
            </p:txBody>
          </p:sp>
          <p:sp>
            <p:nvSpPr>
              <p:cNvPr id="583" name="任意多边形: 形状 582">
                <a:extLst>
                  <a:ext uri="{FF2B5EF4-FFF2-40B4-BE49-F238E27FC236}">
                    <a16:creationId xmlns:a16="http://schemas.microsoft.com/office/drawing/2014/main" id="{E053C0EF-E28E-B540-5548-45B49C4DD32F}"/>
                  </a:ext>
                </a:extLst>
              </p:cNvPr>
              <p:cNvSpPr/>
              <p:nvPr/>
            </p:nvSpPr>
            <p:spPr>
              <a:xfrm>
                <a:off x="3923685" y="3596772"/>
                <a:ext cx="55675" cy="49989"/>
              </a:xfrm>
              <a:custGeom>
                <a:avLst/>
                <a:gdLst>
                  <a:gd name="connsiteX0" fmla="*/ 0 w 154876"/>
                  <a:gd name="connsiteY0" fmla="*/ 0 h 158443"/>
                  <a:gd name="connsiteX1" fmla="*/ 82582 w 154876"/>
                  <a:gd name="connsiteY1" fmla="*/ 155829 h 158443"/>
                  <a:gd name="connsiteX2" fmla="*/ 154876 w 154876"/>
                  <a:gd name="connsiteY2" fmla="*/ 133636 h 158443"/>
                  <a:gd name="connsiteX3" fmla="*/ 0 w 154876"/>
                  <a:gd name="connsiteY3" fmla="*/ 0 h 158443"/>
                </a:gdLst>
                <a:ahLst/>
                <a:cxnLst>
                  <a:cxn ang="0">
                    <a:pos x="connsiteX0" y="connsiteY0"/>
                  </a:cxn>
                  <a:cxn ang="0">
                    <a:pos x="connsiteX1" y="connsiteY1"/>
                  </a:cxn>
                  <a:cxn ang="0">
                    <a:pos x="connsiteX2" y="connsiteY2"/>
                  </a:cxn>
                  <a:cxn ang="0">
                    <a:pos x="connsiteX3" y="connsiteY3"/>
                  </a:cxn>
                </a:cxnLst>
                <a:rect l="l" t="t" r="r" b="b"/>
                <a:pathLst>
                  <a:path w="154876" h="158443">
                    <a:moveTo>
                      <a:pt x="0" y="0"/>
                    </a:moveTo>
                    <a:cubicBezTo>
                      <a:pt x="0" y="0"/>
                      <a:pt x="38671" y="142304"/>
                      <a:pt x="82582" y="155829"/>
                    </a:cubicBezTo>
                    <a:cubicBezTo>
                      <a:pt x="108947" y="163249"/>
                      <a:pt x="137217" y="154572"/>
                      <a:pt x="154876" y="133636"/>
                    </a:cubicBezTo>
                    <a:cubicBezTo>
                      <a:pt x="73819" y="107156"/>
                      <a:pt x="0" y="0"/>
                      <a:pt x="0" y="0"/>
                    </a:cubicBezTo>
                    <a:close/>
                  </a:path>
                </a:pathLst>
              </a:custGeom>
              <a:solidFill>
                <a:schemeClr val="tx1"/>
              </a:solidFill>
              <a:ln w="3175" cap="flat">
                <a:solidFill>
                  <a:schemeClr val="tx1"/>
                </a:solidFill>
                <a:prstDash val="solid"/>
                <a:miter/>
              </a:ln>
            </p:spPr>
            <p:txBody>
              <a:bodyPr rtlCol="0" anchor="ctr"/>
              <a:lstStyle/>
              <a:p>
                <a:endParaRPr lang="zh-CN" altLang="en-US"/>
              </a:p>
            </p:txBody>
          </p:sp>
          <p:sp>
            <p:nvSpPr>
              <p:cNvPr id="584" name="任意多边形: 形状 583">
                <a:extLst>
                  <a:ext uri="{FF2B5EF4-FFF2-40B4-BE49-F238E27FC236}">
                    <a16:creationId xmlns:a16="http://schemas.microsoft.com/office/drawing/2014/main" id="{5494B82A-55AB-54AF-0002-C6DF3E970298}"/>
                  </a:ext>
                </a:extLst>
              </p:cNvPr>
              <p:cNvSpPr/>
              <p:nvPr/>
            </p:nvSpPr>
            <p:spPr>
              <a:xfrm>
                <a:off x="3875726" y="3467918"/>
                <a:ext cx="151143" cy="122517"/>
              </a:xfrm>
              <a:custGeom>
                <a:avLst/>
                <a:gdLst>
                  <a:gd name="connsiteX0" fmla="*/ 177148 w 420452"/>
                  <a:gd name="connsiteY0" fmla="*/ 248405 h 388326"/>
                  <a:gd name="connsiteX1" fmla="*/ 151144 w 420452"/>
                  <a:gd name="connsiteY1" fmla="*/ 338987 h 388326"/>
                  <a:gd name="connsiteX2" fmla="*/ 141619 w 420452"/>
                  <a:gd name="connsiteY2" fmla="*/ 388327 h 388326"/>
                  <a:gd name="connsiteX3" fmla="*/ 123808 w 420452"/>
                  <a:gd name="connsiteY3" fmla="*/ 346322 h 388326"/>
                  <a:gd name="connsiteX4" fmla="*/ 109044 w 420452"/>
                  <a:gd name="connsiteY4" fmla="*/ 299363 h 388326"/>
                  <a:gd name="connsiteX5" fmla="*/ 69991 w 420452"/>
                  <a:gd name="connsiteY5" fmla="*/ 274979 h 388326"/>
                  <a:gd name="connsiteX6" fmla="*/ 36844 w 420452"/>
                  <a:gd name="connsiteY6" fmla="*/ 300506 h 388326"/>
                  <a:gd name="connsiteX7" fmla="*/ 38178 w 420452"/>
                  <a:gd name="connsiteY7" fmla="*/ 344131 h 388326"/>
                  <a:gd name="connsiteX8" fmla="*/ 15699 w 420452"/>
                  <a:gd name="connsiteY8" fmla="*/ 290315 h 388326"/>
                  <a:gd name="connsiteX9" fmla="*/ 13603 w 420452"/>
                  <a:gd name="connsiteY9" fmla="*/ 245166 h 388326"/>
                  <a:gd name="connsiteX10" fmla="*/ 554 w 420452"/>
                  <a:gd name="connsiteY10" fmla="*/ 199351 h 388326"/>
                  <a:gd name="connsiteX11" fmla="*/ 25986 w 420452"/>
                  <a:gd name="connsiteY11" fmla="*/ 121246 h 388326"/>
                  <a:gd name="connsiteX12" fmla="*/ 74278 w 420452"/>
                  <a:gd name="connsiteY12" fmla="*/ 57238 h 388326"/>
                  <a:gd name="connsiteX13" fmla="*/ 134666 w 420452"/>
                  <a:gd name="connsiteY13" fmla="*/ 24662 h 388326"/>
                  <a:gd name="connsiteX14" fmla="*/ 287733 w 420452"/>
                  <a:gd name="connsiteY14" fmla="*/ 2469 h 388326"/>
                  <a:gd name="connsiteX15" fmla="*/ 411558 w 420452"/>
                  <a:gd name="connsiteY15" fmla="*/ 87242 h 388326"/>
                  <a:gd name="connsiteX16" fmla="*/ 418702 w 420452"/>
                  <a:gd name="connsiteY16" fmla="*/ 138486 h 388326"/>
                  <a:gd name="connsiteX17" fmla="*/ 355284 w 420452"/>
                  <a:gd name="connsiteY17" fmla="*/ 173843 h 388326"/>
                  <a:gd name="connsiteX18" fmla="*/ 331738 w 420452"/>
                  <a:gd name="connsiteY18" fmla="*/ 159441 h 388326"/>
                  <a:gd name="connsiteX19" fmla="*/ 363457 w 420452"/>
                  <a:gd name="connsiteY19" fmla="*/ 156393 h 388326"/>
                  <a:gd name="connsiteX20" fmla="*/ 380316 w 420452"/>
                  <a:gd name="connsiteY20" fmla="*/ 130485 h 388326"/>
                  <a:gd name="connsiteX21" fmla="*/ 354065 w 420452"/>
                  <a:gd name="connsiteY21" fmla="*/ 107099 h 388326"/>
                  <a:gd name="connsiteX22" fmla="*/ 350217 w 420452"/>
                  <a:gd name="connsiteY22" fmla="*/ 107625 h 388326"/>
                  <a:gd name="connsiteX23" fmla="*/ 336215 w 420452"/>
                  <a:gd name="connsiteY23" fmla="*/ 137359 h 388326"/>
                  <a:gd name="connsiteX24" fmla="*/ 339073 w 420452"/>
                  <a:gd name="connsiteY24" fmla="*/ 142868 h 388326"/>
                  <a:gd name="connsiteX25" fmla="*/ 322594 w 420452"/>
                  <a:gd name="connsiteY25" fmla="*/ 134581 h 388326"/>
                  <a:gd name="connsiteX26" fmla="*/ 320784 w 420452"/>
                  <a:gd name="connsiteY26" fmla="*/ 145535 h 388326"/>
                  <a:gd name="connsiteX27" fmla="*/ 301734 w 420452"/>
                  <a:gd name="connsiteY27" fmla="*/ 132104 h 388326"/>
                  <a:gd name="connsiteX28" fmla="*/ 300306 w 420452"/>
                  <a:gd name="connsiteY28" fmla="*/ 141629 h 388326"/>
                  <a:gd name="connsiteX29" fmla="*/ 208961 w 420452"/>
                  <a:gd name="connsiteY29" fmla="*/ 143915 h 388326"/>
                  <a:gd name="connsiteX30" fmla="*/ 177814 w 420452"/>
                  <a:gd name="connsiteY30" fmla="*/ 150011 h 388326"/>
                  <a:gd name="connsiteX31" fmla="*/ 161050 w 420452"/>
                  <a:gd name="connsiteY31" fmla="*/ 166585 h 388326"/>
                  <a:gd name="connsiteX32" fmla="*/ 177148 w 420452"/>
                  <a:gd name="connsiteY32" fmla="*/ 248405 h 388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20452" h="388326">
                    <a:moveTo>
                      <a:pt x="177148" y="248405"/>
                    </a:moveTo>
                    <a:cubicBezTo>
                      <a:pt x="150382" y="264692"/>
                      <a:pt x="131904" y="313460"/>
                      <a:pt x="151144" y="338987"/>
                    </a:cubicBezTo>
                    <a:cubicBezTo>
                      <a:pt x="170385" y="364514"/>
                      <a:pt x="150573" y="379659"/>
                      <a:pt x="141619" y="388327"/>
                    </a:cubicBezTo>
                    <a:cubicBezTo>
                      <a:pt x="134799" y="374716"/>
                      <a:pt x="128846" y="360685"/>
                      <a:pt x="123808" y="346322"/>
                    </a:cubicBezTo>
                    <a:cubicBezTo>
                      <a:pt x="117997" y="329367"/>
                      <a:pt x="118569" y="314508"/>
                      <a:pt x="109044" y="299363"/>
                    </a:cubicBezTo>
                    <a:cubicBezTo>
                      <a:pt x="103805" y="290981"/>
                      <a:pt x="79612" y="277551"/>
                      <a:pt x="69991" y="274979"/>
                    </a:cubicBezTo>
                    <a:cubicBezTo>
                      <a:pt x="55799" y="271169"/>
                      <a:pt x="41416" y="286505"/>
                      <a:pt x="36844" y="300506"/>
                    </a:cubicBezTo>
                    <a:cubicBezTo>
                      <a:pt x="33577" y="314927"/>
                      <a:pt x="34034" y="329939"/>
                      <a:pt x="38178" y="344131"/>
                    </a:cubicBezTo>
                    <a:cubicBezTo>
                      <a:pt x="19128" y="323652"/>
                      <a:pt x="17604" y="317937"/>
                      <a:pt x="15699" y="290315"/>
                    </a:cubicBezTo>
                    <a:cubicBezTo>
                      <a:pt x="15908" y="275237"/>
                      <a:pt x="15213" y="260158"/>
                      <a:pt x="13603" y="245166"/>
                    </a:cubicBezTo>
                    <a:cubicBezTo>
                      <a:pt x="10555" y="229545"/>
                      <a:pt x="2650" y="215067"/>
                      <a:pt x="554" y="199351"/>
                    </a:cubicBezTo>
                    <a:cubicBezTo>
                      <a:pt x="-3065" y="171633"/>
                      <a:pt x="11698" y="145249"/>
                      <a:pt x="25986" y="121246"/>
                    </a:cubicBezTo>
                    <a:cubicBezTo>
                      <a:pt x="38473" y="97409"/>
                      <a:pt x="54780" y="75785"/>
                      <a:pt x="74278" y="57238"/>
                    </a:cubicBezTo>
                    <a:cubicBezTo>
                      <a:pt x="92394" y="43005"/>
                      <a:pt x="112825" y="31986"/>
                      <a:pt x="134666" y="24662"/>
                    </a:cubicBezTo>
                    <a:cubicBezTo>
                      <a:pt x="183434" y="6279"/>
                      <a:pt x="236203" y="-5341"/>
                      <a:pt x="287733" y="2469"/>
                    </a:cubicBezTo>
                    <a:cubicBezTo>
                      <a:pt x="339263" y="10280"/>
                      <a:pt x="389460" y="40569"/>
                      <a:pt x="411558" y="87242"/>
                    </a:cubicBezTo>
                    <a:cubicBezTo>
                      <a:pt x="420006" y="102913"/>
                      <a:pt x="422550" y="121101"/>
                      <a:pt x="418702" y="138486"/>
                    </a:cubicBezTo>
                    <a:cubicBezTo>
                      <a:pt x="410958" y="165766"/>
                      <a:pt x="382564" y="181596"/>
                      <a:pt x="355284" y="173843"/>
                    </a:cubicBezTo>
                    <a:cubicBezTo>
                      <a:pt x="346273" y="171281"/>
                      <a:pt x="338130" y="166299"/>
                      <a:pt x="331738" y="159441"/>
                    </a:cubicBezTo>
                    <a:cubicBezTo>
                      <a:pt x="342349" y="162097"/>
                      <a:pt x="353550" y="161020"/>
                      <a:pt x="363457" y="156393"/>
                    </a:cubicBezTo>
                    <a:cubicBezTo>
                      <a:pt x="373410" y="151506"/>
                      <a:pt x="379878" y="141561"/>
                      <a:pt x="380316" y="130485"/>
                    </a:cubicBezTo>
                    <a:cubicBezTo>
                      <a:pt x="379525" y="116778"/>
                      <a:pt x="367771" y="106308"/>
                      <a:pt x="354065" y="107099"/>
                    </a:cubicBezTo>
                    <a:cubicBezTo>
                      <a:pt x="352769" y="107174"/>
                      <a:pt x="351484" y="107350"/>
                      <a:pt x="350217" y="107625"/>
                    </a:cubicBezTo>
                    <a:cubicBezTo>
                      <a:pt x="338139" y="111969"/>
                      <a:pt x="331872" y="125281"/>
                      <a:pt x="336215" y="137359"/>
                    </a:cubicBezTo>
                    <a:cubicBezTo>
                      <a:pt x="336910" y="139315"/>
                      <a:pt x="337872" y="141167"/>
                      <a:pt x="339073" y="142868"/>
                    </a:cubicBezTo>
                    <a:lnTo>
                      <a:pt x="322594" y="134581"/>
                    </a:lnTo>
                    <a:lnTo>
                      <a:pt x="320784" y="145535"/>
                    </a:lnTo>
                    <a:lnTo>
                      <a:pt x="301734" y="132104"/>
                    </a:lnTo>
                    <a:lnTo>
                      <a:pt x="300306" y="141629"/>
                    </a:lnTo>
                    <a:cubicBezTo>
                      <a:pt x="291543" y="138105"/>
                      <a:pt x="230011" y="141629"/>
                      <a:pt x="208961" y="143915"/>
                    </a:cubicBezTo>
                    <a:cubicBezTo>
                      <a:pt x="198407" y="144943"/>
                      <a:pt x="187977" y="146985"/>
                      <a:pt x="177814" y="150011"/>
                    </a:cubicBezTo>
                    <a:cubicBezTo>
                      <a:pt x="166384" y="153440"/>
                      <a:pt x="163146" y="154583"/>
                      <a:pt x="161050" y="166585"/>
                    </a:cubicBezTo>
                    <a:cubicBezTo>
                      <a:pt x="155145" y="201161"/>
                      <a:pt x="147811" y="229069"/>
                      <a:pt x="177148" y="248405"/>
                    </a:cubicBezTo>
                    <a:close/>
                  </a:path>
                </a:pathLst>
              </a:custGeom>
              <a:solidFill>
                <a:schemeClr val="tx1"/>
              </a:solidFill>
              <a:ln w="3175" cap="flat">
                <a:solidFill>
                  <a:schemeClr val="tx1"/>
                </a:solidFill>
                <a:prstDash val="solid"/>
                <a:miter/>
              </a:ln>
            </p:spPr>
            <p:txBody>
              <a:bodyPr rtlCol="0" anchor="ctr"/>
              <a:lstStyle/>
              <a:p>
                <a:endParaRPr lang="zh-CN" altLang="en-US" dirty="0"/>
              </a:p>
            </p:txBody>
          </p:sp>
          <p:sp>
            <p:nvSpPr>
              <p:cNvPr id="585" name="任意多边形: 形状 584">
                <a:extLst>
                  <a:ext uri="{FF2B5EF4-FFF2-40B4-BE49-F238E27FC236}">
                    <a16:creationId xmlns:a16="http://schemas.microsoft.com/office/drawing/2014/main" id="{F75EA0E9-13E5-7DED-3CF7-8257A5BD39B4}"/>
                  </a:ext>
                </a:extLst>
              </p:cNvPr>
              <p:cNvSpPr/>
              <p:nvPr/>
            </p:nvSpPr>
            <p:spPr>
              <a:xfrm>
                <a:off x="3937654" y="3491291"/>
                <a:ext cx="2603" cy="7873"/>
              </a:xfrm>
              <a:custGeom>
                <a:avLst/>
                <a:gdLst>
                  <a:gd name="connsiteX0" fmla="*/ 5145 w 7240"/>
                  <a:gd name="connsiteY0" fmla="*/ 0 h 24955"/>
                  <a:gd name="connsiteX1" fmla="*/ 4145 w 7240"/>
                  <a:gd name="connsiteY1" fmla="*/ 22338 h 24955"/>
                  <a:gd name="connsiteX2" fmla="*/ 7241 w 7240"/>
                  <a:gd name="connsiteY2" fmla="*/ 24955 h 24955"/>
                </a:gdLst>
                <a:ahLst/>
                <a:cxnLst>
                  <a:cxn ang="0">
                    <a:pos x="connsiteX0" y="connsiteY0"/>
                  </a:cxn>
                  <a:cxn ang="0">
                    <a:pos x="connsiteX1" y="connsiteY1"/>
                  </a:cxn>
                  <a:cxn ang="0">
                    <a:pos x="connsiteX2" y="connsiteY2"/>
                  </a:cxn>
                </a:cxnLst>
                <a:rect l="l" t="t" r="r" b="b"/>
                <a:pathLst>
                  <a:path w="7240" h="24955">
                    <a:moveTo>
                      <a:pt x="5145" y="0"/>
                    </a:moveTo>
                    <a:cubicBezTo>
                      <a:pt x="-1303" y="5892"/>
                      <a:pt x="-1751" y="15893"/>
                      <a:pt x="4145" y="22338"/>
                    </a:cubicBezTo>
                    <a:cubicBezTo>
                      <a:pt x="5059" y="23340"/>
                      <a:pt x="6098" y="24219"/>
                      <a:pt x="7241" y="24955"/>
                    </a:cubicBezTo>
                  </a:path>
                </a:pathLst>
              </a:custGeom>
              <a:noFill/>
              <a:ln w="3175" cap="rnd">
                <a:solidFill>
                  <a:schemeClr val="bg2">
                    <a:lumMod val="75000"/>
                  </a:schemeClr>
                </a:solidFill>
                <a:prstDash val="solid"/>
                <a:round/>
              </a:ln>
            </p:spPr>
            <p:txBody>
              <a:bodyPr rtlCol="0" anchor="ctr"/>
              <a:lstStyle/>
              <a:p>
                <a:endParaRPr lang="zh-CN" altLang="en-US"/>
              </a:p>
            </p:txBody>
          </p:sp>
          <p:sp>
            <p:nvSpPr>
              <p:cNvPr id="586" name="任意多边形: 形状 585">
                <a:extLst>
                  <a:ext uri="{FF2B5EF4-FFF2-40B4-BE49-F238E27FC236}">
                    <a16:creationId xmlns:a16="http://schemas.microsoft.com/office/drawing/2014/main" id="{112D6BA3-4EF8-C043-AAD7-E9A52C8671CE}"/>
                  </a:ext>
                </a:extLst>
              </p:cNvPr>
              <p:cNvSpPr/>
              <p:nvPr/>
            </p:nvSpPr>
            <p:spPr>
              <a:xfrm>
                <a:off x="3945789" y="3492613"/>
                <a:ext cx="665" cy="3786"/>
              </a:xfrm>
              <a:custGeom>
                <a:avLst/>
                <a:gdLst>
                  <a:gd name="connsiteX0" fmla="*/ 1850 w 1850"/>
                  <a:gd name="connsiteY0" fmla="*/ 0 h 12001"/>
                  <a:gd name="connsiteX1" fmla="*/ 1850 w 1850"/>
                  <a:gd name="connsiteY1" fmla="*/ 12002 h 12001"/>
                </a:gdLst>
                <a:ahLst/>
                <a:cxnLst>
                  <a:cxn ang="0">
                    <a:pos x="connsiteX0" y="connsiteY0"/>
                  </a:cxn>
                  <a:cxn ang="0">
                    <a:pos x="connsiteX1" y="connsiteY1"/>
                  </a:cxn>
                </a:cxnLst>
                <a:rect l="l" t="t" r="r" b="b"/>
                <a:pathLst>
                  <a:path w="1850" h="12001">
                    <a:moveTo>
                      <a:pt x="1850" y="0"/>
                    </a:moveTo>
                    <a:cubicBezTo>
                      <a:pt x="-617" y="3621"/>
                      <a:pt x="-617" y="8380"/>
                      <a:pt x="1850" y="12002"/>
                    </a:cubicBezTo>
                  </a:path>
                </a:pathLst>
              </a:custGeom>
              <a:noFill/>
              <a:ln w="3175" cap="rnd">
                <a:solidFill>
                  <a:schemeClr val="bg2">
                    <a:lumMod val="75000"/>
                  </a:schemeClr>
                </a:solidFill>
                <a:prstDash val="solid"/>
                <a:round/>
              </a:ln>
            </p:spPr>
            <p:txBody>
              <a:bodyPr rtlCol="0" anchor="ctr"/>
              <a:lstStyle/>
              <a:p>
                <a:endParaRPr lang="zh-CN" altLang="en-US"/>
              </a:p>
            </p:txBody>
          </p:sp>
          <p:sp>
            <p:nvSpPr>
              <p:cNvPr id="587" name="任意多边形: 形状 586">
                <a:extLst>
                  <a:ext uri="{FF2B5EF4-FFF2-40B4-BE49-F238E27FC236}">
                    <a16:creationId xmlns:a16="http://schemas.microsoft.com/office/drawing/2014/main" id="{EEF91E93-2F0A-804A-A355-DF4DAA9F1191}"/>
                  </a:ext>
                </a:extLst>
              </p:cNvPr>
              <p:cNvSpPr/>
              <p:nvPr/>
            </p:nvSpPr>
            <p:spPr>
              <a:xfrm>
                <a:off x="3952412" y="3492583"/>
                <a:ext cx="1198" cy="3726"/>
              </a:xfrm>
              <a:custGeom>
                <a:avLst/>
                <a:gdLst>
                  <a:gd name="connsiteX0" fmla="*/ 3334 w 3333"/>
                  <a:gd name="connsiteY0" fmla="*/ 0 h 11810"/>
                  <a:gd name="connsiteX1" fmla="*/ 0 w 3333"/>
                  <a:gd name="connsiteY1" fmla="*/ 11811 h 11810"/>
                </a:gdLst>
                <a:ahLst/>
                <a:cxnLst>
                  <a:cxn ang="0">
                    <a:pos x="connsiteX0" y="connsiteY0"/>
                  </a:cxn>
                  <a:cxn ang="0">
                    <a:pos x="connsiteX1" y="connsiteY1"/>
                  </a:cxn>
                </a:cxnLst>
                <a:rect l="l" t="t" r="r" b="b"/>
                <a:pathLst>
                  <a:path w="3333" h="11810">
                    <a:moveTo>
                      <a:pt x="3334" y="0"/>
                    </a:moveTo>
                    <a:cubicBezTo>
                      <a:pt x="2286" y="3905"/>
                      <a:pt x="1143" y="7906"/>
                      <a:pt x="0" y="11811"/>
                    </a:cubicBezTo>
                  </a:path>
                </a:pathLst>
              </a:custGeom>
              <a:noFill/>
              <a:ln w="3175" cap="rnd">
                <a:solidFill>
                  <a:schemeClr val="bg2">
                    <a:lumMod val="75000"/>
                  </a:schemeClr>
                </a:solidFill>
                <a:prstDash val="solid"/>
                <a:round/>
              </a:ln>
            </p:spPr>
            <p:txBody>
              <a:bodyPr rtlCol="0" anchor="ctr"/>
              <a:lstStyle/>
              <a:p>
                <a:endParaRPr lang="zh-CN" altLang="en-US"/>
              </a:p>
            </p:txBody>
          </p:sp>
          <p:sp>
            <p:nvSpPr>
              <p:cNvPr id="588" name="任意多边形: 形状 587">
                <a:extLst>
                  <a:ext uri="{FF2B5EF4-FFF2-40B4-BE49-F238E27FC236}">
                    <a16:creationId xmlns:a16="http://schemas.microsoft.com/office/drawing/2014/main" id="{9B8F0D13-158F-3AC4-D2F0-98C16E9468DC}"/>
                  </a:ext>
                </a:extLst>
              </p:cNvPr>
              <p:cNvSpPr/>
              <p:nvPr/>
            </p:nvSpPr>
            <p:spPr>
              <a:xfrm>
                <a:off x="3968222" y="3489518"/>
                <a:ext cx="3399" cy="8054"/>
              </a:xfrm>
              <a:custGeom>
                <a:avLst/>
                <a:gdLst>
                  <a:gd name="connsiteX0" fmla="*/ 9455 w 9454"/>
                  <a:gd name="connsiteY0" fmla="*/ 0 h 25527"/>
                  <a:gd name="connsiteX1" fmla="*/ 882 w 9454"/>
                  <a:gd name="connsiteY1" fmla="*/ 25527 h 25527"/>
                </a:gdLst>
                <a:ahLst/>
                <a:cxnLst>
                  <a:cxn ang="0">
                    <a:pos x="connsiteX0" y="connsiteY0"/>
                  </a:cxn>
                  <a:cxn ang="0">
                    <a:pos x="connsiteX1" y="connsiteY1"/>
                  </a:cxn>
                </a:cxnLst>
                <a:rect l="l" t="t" r="r" b="b"/>
                <a:pathLst>
                  <a:path w="9454" h="25527">
                    <a:moveTo>
                      <a:pt x="9455" y="0"/>
                    </a:moveTo>
                    <a:cubicBezTo>
                      <a:pt x="1644" y="5954"/>
                      <a:pt x="-1756" y="16066"/>
                      <a:pt x="882" y="25527"/>
                    </a:cubicBezTo>
                  </a:path>
                </a:pathLst>
              </a:custGeom>
              <a:noFill/>
              <a:ln w="3175" cap="rnd">
                <a:solidFill>
                  <a:schemeClr val="bg2">
                    <a:lumMod val="75000"/>
                  </a:schemeClr>
                </a:solidFill>
                <a:prstDash val="solid"/>
                <a:round/>
              </a:ln>
            </p:spPr>
            <p:txBody>
              <a:bodyPr rtlCol="0" anchor="ctr"/>
              <a:lstStyle/>
              <a:p>
                <a:endParaRPr lang="zh-CN" altLang="en-US"/>
              </a:p>
            </p:txBody>
          </p:sp>
          <p:sp>
            <p:nvSpPr>
              <p:cNvPr id="589" name="任意多边形: 形状 588">
                <a:extLst>
                  <a:ext uri="{FF2B5EF4-FFF2-40B4-BE49-F238E27FC236}">
                    <a16:creationId xmlns:a16="http://schemas.microsoft.com/office/drawing/2014/main" id="{2BD34994-9C0E-9891-A558-75DB36101B2B}"/>
                  </a:ext>
                </a:extLst>
              </p:cNvPr>
              <p:cNvSpPr/>
              <p:nvPr/>
            </p:nvSpPr>
            <p:spPr>
              <a:xfrm>
                <a:off x="3976299" y="3489698"/>
                <a:ext cx="7100" cy="8474"/>
              </a:xfrm>
              <a:custGeom>
                <a:avLst/>
                <a:gdLst>
                  <a:gd name="connsiteX0" fmla="*/ 131 w 19752"/>
                  <a:gd name="connsiteY0" fmla="*/ 26860 h 26860"/>
                  <a:gd name="connsiteX1" fmla="*/ 19752 w 19752"/>
                  <a:gd name="connsiteY1" fmla="*/ 0 h 26860"/>
                </a:gdLst>
                <a:ahLst/>
                <a:cxnLst>
                  <a:cxn ang="0">
                    <a:pos x="connsiteX0" y="connsiteY0"/>
                  </a:cxn>
                  <a:cxn ang="0">
                    <a:pos x="connsiteX1" y="connsiteY1"/>
                  </a:cxn>
                </a:cxnLst>
                <a:rect l="l" t="t" r="r" b="b"/>
                <a:pathLst>
                  <a:path w="19752" h="26860">
                    <a:moveTo>
                      <a:pt x="131" y="26860"/>
                    </a:moveTo>
                    <a:cubicBezTo>
                      <a:pt x="-1165" y="14206"/>
                      <a:pt x="7303" y="2615"/>
                      <a:pt x="19752" y="0"/>
                    </a:cubicBezTo>
                  </a:path>
                </a:pathLst>
              </a:custGeom>
              <a:noFill/>
              <a:ln w="3175" cap="rnd">
                <a:solidFill>
                  <a:schemeClr val="bg2">
                    <a:lumMod val="75000"/>
                  </a:schemeClr>
                </a:solidFill>
                <a:prstDash val="solid"/>
                <a:round/>
              </a:ln>
            </p:spPr>
            <p:txBody>
              <a:bodyPr rtlCol="0" anchor="ctr"/>
              <a:lstStyle/>
              <a:p>
                <a:endParaRPr lang="zh-CN" altLang="en-US"/>
              </a:p>
            </p:txBody>
          </p:sp>
          <p:sp>
            <p:nvSpPr>
              <p:cNvPr id="590" name="任意多边形: 形状 589">
                <a:extLst>
                  <a:ext uri="{FF2B5EF4-FFF2-40B4-BE49-F238E27FC236}">
                    <a16:creationId xmlns:a16="http://schemas.microsoft.com/office/drawing/2014/main" id="{14321552-5ACF-A253-E04D-E4A67D92E752}"/>
                  </a:ext>
                </a:extLst>
              </p:cNvPr>
              <p:cNvSpPr/>
              <p:nvPr/>
            </p:nvSpPr>
            <p:spPr>
              <a:xfrm>
                <a:off x="3982886" y="3489638"/>
                <a:ext cx="16435" cy="9166"/>
              </a:xfrm>
              <a:custGeom>
                <a:avLst/>
                <a:gdLst>
                  <a:gd name="connsiteX0" fmla="*/ 0 w 45720"/>
                  <a:gd name="connsiteY0" fmla="*/ 29051 h 29051"/>
                  <a:gd name="connsiteX1" fmla="*/ 45720 w 45720"/>
                  <a:gd name="connsiteY1" fmla="*/ 0 h 29051"/>
                </a:gdLst>
                <a:ahLst/>
                <a:cxnLst>
                  <a:cxn ang="0">
                    <a:pos x="connsiteX0" y="connsiteY0"/>
                  </a:cxn>
                  <a:cxn ang="0">
                    <a:pos x="connsiteX1" y="connsiteY1"/>
                  </a:cxn>
                </a:cxnLst>
                <a:rect l="l" t="t" r="r" b="b"/>
                <a:pathLst>
                  <a:path w="45720" h="29051">
                    <a:moveTo>
                      <a:pt x="0" y="29051"/>
                    </a:moveTo>
                    <a:cubicBezTo>
                      <a:pt x="8458" y="11446"/>
                      <a:pt x="26184" y="179"/>
                      <a:pt x="45720" y="0"/>
                    </a:cubicBezTo>
                  </a:path>
                </a:pathLst>
              </a:custGeom>
              <a:noFill/>
              <a:ln w="3175" cap="rnd">
                <a:solidFill>
                  <a:schemeClr val="bg2">
                    <a:lumMod val="75000"/>
                  </a:schemeClr>
                </a:solidFill>
                <a:prstDash val="solid"/>
                <a:round/>
              </a:ln>
            </p:spPr>
            <p:txBody>
              <a:bodyPr rtlCol="0" anchor="ctr"/>
              <a:lstStyle/>
              <a:p>
                <a:endParaRPr lang="zh-CN" altLang="en-US"/>
              </a:p>
            </p:txBody>
          </p:sp>
          <p:sp>
            <p:nvSpPr>
              <p:cNvPr id="591" name="任意多边形: 形状 590">
                <a:extLst>
                  <a:ext uri="{FF2B5EF4-FFF2-40B4-BE49-F238E27FC236}">
                    <a16:creationId xmlns:a16="http://schemas.microsoft.com/office/drawing/2014/main" id="{18900995-569D-6ACA-D20F-36892FA72C94}"/>
                  </a:ext>
                </a:extLst>
              </p:cNvPr>
              <p:cNvSpPr/>
              <p:nvPr/>
            </p:nvSpPr>
            <p:spPr>
              <a:xfrm>
                <a:off x="3988536" y="3494856"/>
                <a:ext cx="23968" cy="6592"/>
              </a:xfrm>
              <a:custGeom>
                <a:avLst/>
                <a:gdLst>
                  <a:gd name="connsiteX0" fmla="*/ 0 w 66675"/>
                  <a:gd name="connsiteY0" fmla="*/ 20893 h 20893"/>
                  <a:gd name="connsiteX1" fmla="*/ 57426 w 66675"/>
                  <a:gd name="connsiteY1" fmla="*/ 5702 h 20893"/>
                  <a:gd name="connsiteX2" fmla="*/ 66675 w 66675"/>
                  <a:gd name="connsiteY2" fmla="*/ 12987 h 20893"/>
                </a:gdLst>
                <a:ahLst/>
                <a:cxnLst>
                  <a:cxn ang="0">
                    <a:pos x="connsiteX0" y="connsiteY0"/>
                  </a:cxn>
                  <a:cxn ang="0">
                    <a:pos x="connsiteX1" y="connsiteY1"/>
                  </a:cxn>
                  <a:cxn ang="0">
                    <a:pos x="connsiteX2" y="connsiteY2"/>
                  </a:cxn>
                </a:cxnLst>
                <a:rect l="l" t="t" r="r" b="b"/>
                <a:pathLst>
                  <a:path w="66675" h="20893">
                    <a:moveTo>
                      <a:pt x="0" y="20893"/>
                    </a:moveTo>
                    <a:cubicBezTo>
                      <a:pt x="11668" y="839"/>
                      <a:pt x="37376" y="-5962"/>
                      <a:pt x="57426" y="5702"/>
                    </a:cubicBezTo>
                    <a:cubicBezTo>
                      <a:pt x="60836" y="7684"/>
                      <a:pt x="63951" y="10137"/>
                      <a:pt x="66675" y="12987"/>
                    </a:cubicBezTo>
                  </a:path>
                </a:pathLst>
              </a:custGeom>
              <a:noFill/>
              <a:ln w="3175" cap="rnd">
                <a:solidFill>
                  <a:schemeClr val="bg2">
                    <a:lumMod val="75000"/>
                  </a:schemeClr>
                </a:solidFill>
                <a:prstDash val="solid"/>
                <a:round/>
              </a:ln>
            </p:spPr>
            <p:txBody>
              <a:bodyPr rtlCol="0" anchor="ctr"/>
              <a:lstStyle/>
              <a:p>
                <a:endParaRPr lang="zh-CN" altLang="en-US" dirty="0"/>
              </a:p>
            </p:txBody>
          </p:sp>
          <p:sp>
            <p:nvSpPr>
              <p:cNvPr id="592" name="任意多边形: 形状 591">
                <a:extLst>
                  <a:ext uri="{FF2B5EF4-FFF2-40B4-BE49-F238E27FC236}">
                    <a16:creationId xmlns:a16="http://schemas.microsoft.com/office/drawing/2014/main" id="{8D69715D-CBA0-91D0-B504-A72AF0955EC4}"/>
                  </a:ext>
                </a:extLst>
              </p:cNvPr>
              <p:cNvSpPr/>
              <p:nvPr/>
            </p:nvSpPr>
            <p:spPr>
              <a:xfrm>
                <a:off x="3919792" y="3497031"/>
                <a:ext cx="3413" cy="7242"/>
              </a:xfrm>
              <a:custGeom>
                <a:avLst/>
                <a:gdLst>
                  <a:gd name="connsiteX0" fmla="*/ 2636 w 9494"/>
                  <a:gd name="connsiteY0" fmla="*/ 0 h 22955"/>
                  <a:gd name="connsiteX1" fmla="*/ 6875 w 9494"/>
                  <a:gd name="connsiteY1" fmla="*/ 21543 h 22955"/>
                  <a:gd name="connsiteX2" fmla="*/ 9494 w 9494"/>
                  <a:gd name="connsiteY2" fmla="*/ 22955 h 22955"/>
                </a:gdLst>
                <a:ahLst/>
                <a:cxnLst>
                  <a:cxn ang="0">
                    <a:pos x="connsiteX0" y="connsiteY0"/>
                  </a:cxn>
                  <a:cxn ang="0">
                    <a:pos x="connsiteX1" y="connsiteY1"/>
                  </a:cxn>
                  <a:cxn ang="0">
                    <a:pos x="connsiteX2" y="connsiteY2"/>
                  </a:cxn>
                </a:cxnLst>
                <a:rect l="l" t="t" r="r" b="b"/>
                <a:pathLst>
                  <a:path w="9494" h="22955">
                    <a:moveTo>
                      <a:pt x="2636" y="0"/>
                    </a:moveTo>
                    <a:cubicBezTo>
                      <a:pt x="-2145" y="7120"/>
                      <a:pt x="-240" y="16766"/>
                      <a:pt x="6875" y="21543"/>
                    </a:cubicBezTo>
                    <a:cubicBezTo>
                      <a:pt x="7704" y="22096"/>
                      <a:pt x="8580" y="22569"/>
                      <a:pt x="9494" y="22955"/>
                    </a:cubicBezTo>
                  </a:path>
                </a:pathLst>
              </a:custGeom>
              <a:noFill/>
              <a:ln w="3175" cap="rnd">
                <a:solidFill>
                  <a:schemeClr val="bg2">
                    <a:lumMod val="75000"/>
                  </a:schemeClr>
                </a:solidFill>
                <a:prstDash val="solid"/>
                <a:round/>
              </a:ln>
            </p:spPr>
            <p:txBody>
              <a:bodyPr rtlCol="0" anchor="ctr"/>
              <a:lstStyle/>
              <a:p>
                <a:endParaRPr lang="zh-CN" altLang="en-US"/>
              </a:p>
            </p:txBody>
          </p:sp>
          <p:sp>
            <p:nvSpPr>
              <p:cNvPr id="593" name="任意多边形: 形状 592">
                <a:extLst>
                  <a:ext uri="{FF2B5EF4-FFF2-40B4-BE49-F238E27FC236}">
                    <a16:creationId xmlns:a16="http://schemas.microsoft.com/office/drawing/2014/main" id="{1A8AFB0F-9012-2DDD-3699-62C9B7D6444E}"/>
                  </a:ext>
                </a:extLst>
              </p:cNvPr>
              <p:cNvSpPr/>
              <p:nvPr/>
            </p:nvSpPr>
            <p:spPr>
              <a:xfrm>
                <a:off x="3928739" y="3488015"/>
                <a:ext cx="6245" cy="18031"/>
              </a:xfrm>
              <a:custGeom>
                <a:avLst/>
                <a:gdLst>
                  <a:gd name="connsiteX0" fmla="*/ 6229 w 17373"/>
                  <a:gd name="connsiteY0" fmla="*/ 0 h 57150"/>
                  <a:gd name="connsiteX1" fmla="*/ 17373 w 17373"/>
                  <a:gd name="connsiteY1" fmla="*/ 57150 h 57150"/>
                </a:gdLst>
                <a:ahLst/>
                <a:cxnLst>
                  <a:cxn ang="0">
                    <a:pos x="connsiteX0" y="connsiteY0"/>
                  </a:cxn>
                  <a:cxn ang="0">
                    <a:pos x="connsiteX1" y="connsiteY1"/>
                  </a:cxn>
                </a:cxnLst>
                <a:rect l="l" t="t" r="r" b="b"/>
                <a:pathLst>
                  <a:path w="17373" h="57150">
                    <a:moveTo>
                      <a:pt x="6229" y="0"/>
                    </a:moveTo>
                    <a:cubicBezTo>
                      <a:pt x="-5268" y="19088"/>
                      <a:pt x="-448" y="43779"/>
                      <a:pt x="17373" y="57150"/>
                    </a:cubicBezTo>
                  </a:path>
                </a:pathLst>
              </a:custGeom>
              <a:noFill/>
              <a:ln w="3175" cap="rnd">
                <a:solidFill>
                  <a:schemeClr val="bg2">
                    <a:lumMod val="75000"/>
                  </a:schemeClr>
                </a:solidFill>
                <a:prstDash val="solid"/>
                <a:round/>
              </a:ln>
            </p:spPr>
            <p:txBody>
              <a:bodyPr rtlCol="0" anchor="ctr"/>
              <a:lstStyle/>
              <a:p>
                <a:endParaRPr lang="zh-CN" altLang="en-US"/>
              </a:p>
            </p:txBody>
          </p:sp>
          <p:sp>
            <p:nvSpPr>
              <p:cNvPr id="594" name="任意多边形: 形状 593">
                <a:extLst>
                  <a:ext uri="{FF2B5EF4-FFF2-40B4-BE49-F238E27FC236}">
                    <a16:creationId xmlns:a16="http://schemas.microsoft.com/office/drawing/2014/main" id="{FACAD679-1206-AB3F-C315-07F1B0B25B6D}"/>
                  </a:ext>
                </a:extLst>
              </p:cNvPr>
              <p:cNvSpPr/>
              <p:nvPr/>
            </p:nvSpPr>
            <p:spPr>
              <a:xfrm>
                <a:off x="3911781" y="3502110"/>
                <a:ext cx="3617" cy="4478"/>
              </a:xfrm>
              <a:custGeom>
                <a:avLst/>
                <a:gdLst>
                  <a:gd name="connsiteX0" fmla="*/ 537 w 10062"/>
                  <a:gd name="connsiteY0" fmla="*/ 0 h 14192"/>
                  <a:gd name="connsiteX1" fmla="*/ 7500 w 10062"/>
                  <a:gd name="connsiteY1" fmla="*/ 13687 h 14192"/>
                  <a:gd name="connsiteX2" fmla="*/ 10062 w 10062"/>
                  <a:gd name="connsiteY2" fmla="*/ 14192 h 14192"/>
                </a:gdLst>
                <a:ahLst/>
                <a:cxnLst>
                  <a:cxn ang="0">
                    <a:pos x="connsiteX0" y="connsiteY0"/>
                  </a:cxn>
                  <a:cxn ang="0">
                    <a:pos x="connsiteX1" y="connsiteY1"/>
                  </a:cxn>
                  <a:cxn ang="0">
                    <a:pos x="connsiteX2" y="connsiteY2"/>
                  </a:cxn>
                </a:cxnLst>
                <a:rect l="l" t="t" r="r" b="b"/>
                <a:pathLst>
                  <a:path w="10062" h="14192">
                    <a:moveTo>
                      <a:pt x="537" y="0"/>
                    </a:moveTo>
                    <a:cubicBezTo>
                      <a:pt x="-1320" y="5702"/>
                      <a:pt x="1794" y="11830"/>
                      <a:pt x="7500" y="13687"/>
                    </a:cubicBezTo>
                    <a:cubicBezTo>
                      <a:pt x="8328" y="13959"/>
                      <a:pt x="9186" y="14127"/>
                      <a:pt x="10062" y="14192"/>
                    </a:cubicBezTo>
                  </a:path>
                </a:pathLst>
              </a:custGeom>
              <a:noFill/>
              <a:ln w="3175" cap="rnd">
                <a:solidFill>
                  <a:schemeClr val="bg2">
                    <a:lumMod val="75000"/>
                  </a:schemeClr>
                </a:solidFill>
                <a:prstDash val="solid"/>
                <a:round/>
              </a:ln>
            </p:spPr>
            <p:txBody>
              <a:bodyPr rtlCol="0" anchor="ctr"/>
              <a:lstStyle/>
              <a:p>
                <a:endParaRPr lang="zh-CN" altLang="en-US"/>
              </a:p>
            </p:txBody>
          </p:sp>
          <p:sp>
            <p:nvSpPr>
              <p:cNvPr id="595" name="任意多边形: 形状 594">
                <a:extLst>
                  <a:ext uri="{FF2B5EF4-FFF2-40B4-BE49-F238E27FC236}">
                    <a16:creationId xmlns:a16="http://schemas.microsoft.com/office/drawing/2014/main" id="{4337F253-D9F1-0B75-FEB4-6D76BC62F489}"/>
                  </a:ext>
                </a:extLst>
              </p:cNvPr>
              <p:cNvSpPr/>
              <p:nvPr/>
            </p:nvSpPr>
            <p:spPr>
              <a:xfrm>
                <a:off x="3904066" y="3506377"/>
                <a:ext cx="2087" cy="3246"/>
              </a:xfrm>
              <a:custGeom>
                <a:avLst/>
                <a:gdLst>
                  <a:gd name="connsiteX0" fmla="*/ 283 w 5807"/>
                  <a:gd name="connsiteY0" fmla="*/ 0 h 10287"/>
                  <a:gd name="connsiteX1" fmla="*/ 5808 w 5807"/>
                  <a:gd name="connsiteY1" fmla="*/ 10287 h 10287"/>
                </a:gdLst>
                <a:ahLst/>
                <a:cxnLst>
                  <a:cxn ang="0">
                    <a:pos x="connsiteX0" y="connsiteY0"/>
                  </a:cxn>
                  <a:cxn ang="0">
                    <a:pos x="connsiteX1" y="connsiteY1"/>
                  </a:cxn>
                </a:cxnLst>
                <a:rect l="l" t="t" r="r" b="b"/>
                <a:pathLst>
                  <a:path w="5807" h="10287">
                    <a:moveTo>
                      <a:pt x="283" y="0"/>
                    </a:moveTo>
                    <a:cubicBezTo>
                      <a:pt x="-860" y="4347"/>
                      <a:pt x="1550" y="8836"/>
                      <a:pt x="5808" y="10287"/>
                    </a:cubicBezTo>
                  </a:path>
                </a:pathLst>
              </a:custGeom>
              <a:noFill/>
              <a:ln w="3175" cap="rnd">
                <a:solidFill>
                  <a:schemeClr val="bg2">
                    <a:lumMod val="75000"/>
                  </a:schemeClr>
                </a:solidFill>
                <a:prstDash val="solid"/>
                <a:round/>
              </a:ln>
            </p:spPr>
            <p:txBody>
              <a:bodyPr rtlCol="0" anchor="ctr"/>
              <a:lstStyle/>
              <a:p>
                <a:endParaRPr lang="zh-CN" altLang="en-US"/>
              </a:p>
            </p:txBody>
          </p:sp>
          <p:sp>
            <p:nvSpPr>
              <p:cNvPr id="596" name="任意多边形: 形状 595">
                <a:extLst>
                  <a:ext uri="{FF2B5EF4-FFF2-40B4-BE49-F238E27FC236}">
                    <a16:creationId xmlns:a16="http://schemas.microsoft.com/office/drawing/2014/main" id="{910E2A4C-E960-9F01-6017-BF2C427ACC7D}"/>
                  </a:ext>
                </a:extLst>
              </p:cNvPr>
              <p:cNvSpPr/>
              <p:nvPr/>
            </p:nvSpPr>
            <p:spPr>
              <a:xfrm>
                <a:off x="3897153" y="3510644"/>
                <a:ext cx="1262" cy="1833"/>
              </a:xfrm>
              <a:custGeom>
                <a:avLst/>
                <a:gdLst>
                  <a:gd name="connsiteX0" fmla="*/ 272 w 3510"/>
                  <a:gd name="connsiteY0" fmla="*/ 0 h 5810"/>
                  <a:gd name="connsiteX1" fmla="*/ 2863 w 3510"/>
                  <a:gd name="connsiteY1" fmla="*/ 5627 h 5810"/>
                  <a:gd name="connsiteX2" fmla="*/ 3511 w 3510"/>
                  <a:gd name="connsiteY2" fmla="*/ 5810 h 5810"/>
                </a:gdLst>
                <a:ahLst/>
                <a:cxnLst>
                  <a:cxn ang="0">
                    <a:pos x="connsiteX0" y="connsiteY0"/>
                  </a:cxn>
                  <a:cxn ang="0">
                    <a:pos x="connsiteX1" y="connsiteY1"/>
                  </a:cxn>
                  <a:cxn ang="0">
                    <a:pos x="connsiteX2" y="connsiteY2"/>
                  </a:cxn>
                </a:cxnLst>
                <a:rect l="l" t="t" r="r" b="b"/>
                <a:pathLst>
                  <a:path w="3510" h="5810">
                    <a:moveTo>
                      <a:pt x="272" y="0"/>
                    </a:moveTo>
                    <a:cubicBezTo>
                      <a:pt x="-566" y="2270"/>
                      <a:pt x="596" y="4789"/>
                      <a:pt x="2863" y="5627"/>
                    </a:cubicBezTo>
                    <a:cubicBezTo>
                      <a:pt x="3073" y="5705"/>
                      <a:pt x="3292" y="5765"/>
                      <a:pt x="3511" y="5810"/>
                    </a:cubicBezTo>
                  </a:path>
                </a:pathLst>
              </a:custGeom>
              <a:noFill/>
              <a:ln w="3175" cap="rnd">
                <a:solidFill>
                  <a:schemeClr val="bg2">
                    <a:lumMod val="75000"/>
                  </a:schemeClr>
                </a:solidFill>
                <a:prstDash val="solid"/>
                <a:round/>
              </a:ln>
            </p:spPr>
            <p:txBody>
              <a:bodyPr rtlCol="0" anchor="ctr"/>
              <a:lstStyle/>
              <a:p>
                <a:endParaRPr lang="zh-CN" altLang="en-US"/>
              </a:p>
            </p:txBody>
          </p:sp>
          <p:sp>
            <p:nvSpPr>
              <p:cNvPr id="597" name="任意多边形: 形状 596">
                <a:extLst>
                  <a:ext uri="{FF2B5EF4-FFF2-40B4-BE49-F238E27FC236}">
                    <a16:creationId xmlns:a16="http://schemas.microsoft.com/office/drawing/2014/main" id="{B7F3A374-72E3-3B2D-40B0-10DD950FF465}"/>
                  </a:ext>
                </a:extLst>
              </p:cNvPr>
              <p:cNvSpPr/>
              <p:nvPr/>
            </p:nvSpPr>
            <p:spPr>
              <a:xfrm>
                <a:off x="3964362" y="3733776"/>
                <a:ext cx="75536" cy="134270"/>
              </a:xfrm>
              <a:custGeom>
                <a:avLst/>
                <a:gdLst>
                  <a:gd name="connsiteX0" fmla="*/ 209550 w 210127"/>
                  <a:gd name="connsiteY0" fmla="*/ 0 h 425577"/>
                  <a:gd name="connsiteX1" fmla="*/ 0 w 210127"/>
                  <a:gd name="connsiteY1" fmla="*/ 425577 h 425577"/>
                </a:gdLst>
                <a:ahLst/>
                <a:cxnLst>
                  <a:cxn ang="0">
                    <a:pos x="connsiteX0" y="connsiteY0"/>
                  </a:cxn>
                  <a:cxn ang="0">
                    <a:pos x="connsiteX1" y="connsiteY1"/>
                  </a:cxn>
                </a:cxnLst>
                <a:rect l="l" t="t" r="r" b="b"/>
                <a:pathLst>
                  <a:path w="210127" h="425577">
                    <a:moveTo>
                      <a:pt x="209550" y="0"/>
                    </a:moveTo>
                    <a:cubicBezTo>
                      <a:pt x="214217" y="163735"/>
                      <a:pt x="194596" y="334994"/>
                      <a:pt x="0" y="425577"/>
                    </a:cubicBezTo>
                  </a:path>
                </a:pathLst>
              </a:custGeom>
              <a:noFill/>
              <a:ln w="3175" cap="rnd">
                <a:solidFill>
                  <a:srgbClr val="263238"/>
                </a:solidFill>
                <a:prstDash val="solid"/>
                <a:round/>
              </a:ln>
            </p:spPr>
            <p:txBody>
              <a:bodyPr rtlCol="0" anchor="ctr"/>
              <a:lstStyle/>
              <a:p>
                <a:endParaRPr lang="zh-CN" altLang="en-US"/>
              </a:p>
            </p:txBody>
          </p:sp>
          <p:sp>
            <p:nvSpPr>
              <p:cNvPr id="598" name="任意多边形: 形状 597">
                <a:extLst>
                  <a:ext uri="{FF2B5EF4-FFF2-40B4-BE49-F238E27FC236}">
                    <a16:creationId xmlns:a16="http://schemas.microsoft.com/office/drawing/2014/main" id="{DF595A90-C2C4-EA27-0E0E-E6E29AF356BD}"/>
                  </a:ext>
                </a:extLst>
              </p:cNvPr>
              <p:cNvSpPr/>
              <p:nvPr/>
            </p:nvSpPr>
            <p:spPr>
              <a:xfrm>
                <a:off x="3935703" y="3891606"/>
                <a:ext cx="93647" cy="7481"/>
              </a:xfrm>
              <a:custGeom>
                <a:avLst/>
                <a:gdLst>
                  <a:gd name="connsiteX0" fmla="*/ 0 w 260508"/>
                  <a:gd name="connsiteY0" fmla="*/ 0 h 23712"/>
                  <a:gd name="connsiteX1" fmla="*/ 260509 w 260508"/>
                  <a:gd name="connsiteY1" fmla="*/ 18479 h 23712"/>
                </a:gdLst>
                <a:ahLst/>
                <a:cxnLst>
                  <a:cxn ang="0">
                    <a:pos x="connsiteX0" y="connsiteY0"/>
                  </a:cxn>
                  <a:cxn ang="0">
                    <a:pos x="connsiteX1" y="connsiteY1"/>
                  </a:cxn>
                </a:cxnLst>
                <a:rect l="l" t="t" r="r" b="b"/>
                <a:pathLst>
                  <a:path w="260508" h="23712">
                    <a:moveTo>
                      <a:pt x="0" y="0"/>
                    </a:moveTo>
                    <a:cubicBezTo>
                      <a:pt x="84792" y="23155"/>
                      <a:pt x="173298" y="29432"/>
                      <a:pt x="260509" y="18479"/>
                    </a:cubicBezTo>
                  </a:path>
                </a:pathLst>
              </a:custGeom>
              <a:noFill/>
              <a:ln w="3175" cap="rnd">
                <a:solidFill>
                  <a:srgbClr val="263238"/>
                </a:solidFill>
                <a:prstDash val="solid"/>
                <a:round/>
              </a:ln>
            </p:spPr>
            <p:txBody>
              <a:bodyPr rtlCol="0" anchor="ctr"/>
              <a:lstStyle/>
              <a:p>
                <a:endParaRPr lang="zh-CN" altLang="en-US"/>
              </a:p>
            </p:txBody>
          </p:sp>
          <p:sp>
            <p:nvSpPr>
              <p:cNvPr id="599" name="任意多边形: 形状 598">
                <a:extLst>
                  <a:ext uri="{FF2B5EF4-FFF2-40B4-BE49-F238E27FC236}">
                    <a16:creationId xmlns:a16="http://schemas.microsoft.com/office/drawing/2014/main" id="{B56830B4-6BBF-EFD6-5122-6E3AFA225ACF}"/>
                  </a:ext>
                </a:extLst>
              </p:cNvPr>
              <p:cNvSpPr/>
              <p:nvPr/>
            </p:nvSpPr>
            <p:spPr>
              <a:xfrm>
                <a:off x="3911563" y="3884604"/>
                <a:ext cx="12121" cy="3816"/>
              </a:xfrm>
              <a:custGeom>
                <a:avLst/>
                <a:gdLst>
                  <a:gd name="connsiteX0" fmla="*/ 0 w 33718"/>
                  <a:gd name="connsiteY0" fmla="*/ 0 h 12096"/>
                  <a:gd name="connsiteX1" fmla="*/ 33718 w 33718"/>
                  <a:gd name="connsiteY1" fmla="*/ 12097 h 12096"/>
                </a:gdLst>
                <a:ahLst/>
                <a:cxnLst>
                  <a:cxn ang="0">
                    <a:pos x="connsiteX0" y="connsiteY0"/>
                  </a:cxn>
                  <a:cxn ang="0">
                    <a:pos x="connsiteX1" y="connsiteY1"/>
                  </a:cxn>
                </a:cxnLst>
                <a:rect l="l" t="t" r="r" b="b"/>
                <a:pathLst>
                  <a:path w="33718" h="12096">
                    <a:moveTo>
                      <a:pt x="0" y="0"/>
                    </a:moveTo>
                    <a:cubicBezTo>
                      <a:pt x="11144" y="4286"/>
                      <a:pt x="22384" y="8382"/>
                      <a:pt x="33718" y="12097"/>
                    </a:cubicBezTo>
                  </a:path>
                </a:pathLst>
              </a:custGeom>
              <a:noFill/>
              <a:ln w="3175" cap="rnd">
                <a:solidFill>
                  <a:srgbClr val="263238"/>
                </a:solidFill>
                <a:prstDash val="solid"/>
                <a:round/>
              </a:ln>
            </p:spPr>
            <p:txBody>
              <a:bodyPr rtlCol="0" anchor="ctr"/>
              <a:lstStyle/>
              <a:p>
                <a:endParaRPr lang="zh-CN" altLang="en-US"/>
              </a:p>
            </p:txBody>
          </p:sp>
          <p:sp>
            <p:nvSpPr>
              <p:cNvPr id="600" name="任意多边形: 形状 599">
                <a:extLst>
                  <a:ext uri="{FF2B5EF4-FFF2-40B4-BE49-F238E27FC236}">
                    <a16:creationId xmlns:a16="http://schemas.microsoft.com/office/drawing/2014/main" id="{8E13C95C-ACDE-00E9-B659-12A61F843FAB}"/>
                  </a:ext>
                </a:extLst>
              </p:cNvPr>
              <p:cNvSpPr/>
              <p:nvPr/>
            </p:nvSpPr>
            <p:spPr>
              <a:xfrm>
                <a:off x="4268822" y="3806881"/>
                <a:ext cx="12024" cy="8665"/>
              </a:xfrm>
              <a:custGeom>
                <a:avLst/>
                <a:gdLst>
                  <a:gd name="connsiteX0" fmla="*/ 33350 w 33449"/>
                  <a:gd name="connsiteY0" fmla="*/ 27466 h 27465"/>
                  <a:gd name="connsiteX1" fmla="*/ 10433 w 33449"/>
                  <a:gd name="connsiteY1" fmla="*/ 101 h 27465"/>
                  <a:gd name="connsiteX2" fmla="*/ 1917 w 33449"/>
                  <a:gd name="connsiteY2" fmla="*/ 796 h 27465"/>
                  <a:gd name="connsiteX3" fmla="*/ 12 w 33449"/>
                  <a:gd name="connsiteY3" fmla="*/ 2891 h 27465"/>
                  <a:gd name="connsiteX4" fmla="*/ 16776 w 33449"/>
                  <a:gd name="connsiteY4" fmla="*/ 24799 h 27465"/>
                  <a:gd name="connsiteX5" fmla="*/ 33350 w 33449"/>
                  <a:gd name="connsiteY5" fmla="*/ 27466 h 27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449" h="27465">
                    <a:moveTo>
                      <a:pt x="33350" y="27466"/>
                    </a:moveTo>
                    <a:cubicBezTo>
                      <a:pt x="34578" y="13578"/>
                      <a:pt x="24320" y="1329"/>
                      <a:pt x="10433" y="101"/>
                    </a:cubicBezTo>
                    <a:cubicBezTo>
                      <a:pt x="7575" y="-157"/>
                      <a:pt x="4699" y="81"/>
                      <a:pt x="1917" y="796"/>
                    </a:cubicBezTo>
                    <a:cubicBezTo>
                      <a:pt x="1917" y="1748"/>
                      <a:pt x="-178" y="2034"/>
                      <a:pt x="12" y="2891"/>
                    </a:cubicBezTo>
                    <a:cubicBezTo>
                      <a:pt x="7375" y="8654"/>
                      <a:pt x="13138" y="16188"/>
                      <a:pt x="16776" y="24799"/>
                    </a:cubicBezTo>
                    <a:cubicBezTo>
                      <a:pt x="22301" y="25180"/>
                      <a:pt x="27825" y="27275"/>
                      <a:pt x="33350" y="27466"/>
                    </a:cubicBezTo>
                    <a:close/>
                  </a:path>
                </a:pathLst>
              </a:custGeom>
              <a:noFill/>
              <a:ln w="9525" cap="rnd">
                <a:solidFill>
                  <a:srgbClr val="263238"/>
                </a:solidFill>
                <a:prstDash val="solid"/>
                <a:round/>
              </a:ln>
            </p:spPr>
            <p:txBody>
              <a:bodyPr rtlCol="0" anchor="ctr"/>
              <a:lstStyle/>
              <a:p>
                <a:endParaRPr lang="zh-CN" altLang="en-US"/>
              </a:p>
            </p:txBody>
          </p:sp>
          <p:sp>
            <p:nvSpPr>
              <p:cNvPr id="601" name="任意多边形: 形状 600">
                <a:extLst>
                  <a:ext uri="{FF2B5EF4-FFF2-40B4-BE49-F238E27FC236}">
                    <a16:creationId xmlns:a16="http://schemas.microsoft.com/office/drawing/2014/main" id="{DA0CD66A-32B0-C346-4404-8B170C147777}"/>
                  </a:ext>
                </a:extLst>
              </p:cNvPr>
              <p:cNvSpPr/>
              <p:nvPr/>
            </p:nvSpPr>
            <p:spPr>
              <a:xfrm>
                <a:off x="3895984" y="3762325"/>
                <a:ext cx="381247" cy="79967"/>
              </a:xfrm>
              <a:custGeom>
                <a:avLst/>
                <a:gdLst>
                  <a:gd name="connsiteX0" fmla="*/ 1060418 w 1060556"/>
                  <a:gd name="connsiteY0" fmla="*/ 185547 h 253460"/>
                  <a:gd name="connsiteX1" fmla="*/ 1034225 w 1060556"/>
                  <a:gd name="connsiteY1" fmla="*/ 136112 h 253460"/>
                  <a:gd name="connsiteX2" fmla="*/ 946785 w 1060556"/>
                  <a:gd name="connsiteY2" fmla="*/ 88487 h 253460"/>
                  <a:gd name="connsiteX3" fmla="*/ 744664 w 1060556"/>
                  <a:gd name="connsiteY3" fmla="*/ 155162 h 253460"/>
                  <a:gd name="connsiteX4" fmla="*/ 276130 w 1060556"/>
                  <a:gd name="connsiteY4" fmla="*/ 95250 h 253460"/>
                  <a:gd name="connsiteX5" fmla="*/ 203740 w 1060556"/>
                  <a:gd name="connsiteY5" fmla="*/ 0 h 253460"/>
                  <a:gd name="connsiteX6" fmla="*/ 0 w 1060556"/>
                  <a:gd name="connsiteY6" fmla="*/ 31718 h 253460"/>
                  <a:gd name="connsiteX7" fmla="*/ 190500 w 1060556"/>
                  <a:gd name="connsiteY7" fmla="*/ 253460 h 253460"/>
                  <a:gd name="connsiteX8" fmla="*/ 707708 w 1060556"/>
                  <a:gd name="connsiteY8" fmla="*/ 243269 h 253460"/>
                  <a:gd name="connsiteX9" fmla="*/ 882968 w 1060556"/>
                  <a:gd name="connsiteY9" fmla="*/ 202597 h 253460"/>
                  <a:gd name="connsiteX10" fmla="*/ 941927 w 1060556"/>
                  <a:gd name="connsiteY10" fmla="*/ 228600 h 253460"/>
                  <a:gd name="connsiteX11" fmla="*/ 893255 w 1060556"/>
                  <a:gd name="connsiteY11" fmla="*/ 172021 h 253460"/>
                  <a:gd name="connsiteX12" fmla="*/ 1011079 w 1060556"/>
                  <a:gd name="connsiteY12" fmla="*/ 226409 h 253460"/>
                  <a:gd name="connsiteX13" fmla="*/ 1020185 w 1060556"/>
                  <a:gd name="connsiteY13" fmla="*/ 218199 h 253460"/>
                  <a:gd name="connsiteX14" fmla="*/ 1016127 w 1060556"/>
                  <a:gd name="connsiteY14" fmla="*/ 210407 h 253460"/>
                  <a:gd name="connsiteX15" fmla="*/ 920877 w 1060556"/>
                  <a:gd name="connsiteY15" fmla="*/ 147066 h 253460"/>
                  <a:gd name="connsiteX16" fmla="*/ 985266 w 1060556"/>
                  <a:gd name="connsiteY16" fmla="*/ 179356 h 253460"/>
                  <a:gd name="connsiteX17" fmla="*/ 1050893 w 1060556"/>
                  <a:gd name="connsiteY17" fmla="*/ 209360 h 253460"/>
                  <a:gd name="connsiteX18" fmla="*/ 1048036 w 1060556"/>
                  <a:gd name="connsiteY18" fmla="*/ 191453 h 253460"/>
                  <a:gd name="connsiteX19" fmla="*/ 1060418 w 1060556"/>
                  <a:gd name="connsiteY19" fmla="*/ 185547 h 253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060556" h="253460">
                    <a:moveTo>
                      <a:pt x="1060418" y="185547"/>
                    </a:moveTo>
                    <a:cubicBezTo>
                      <a:pt x="1054227" y="167840"/>
                      <a:pt x="1045397" y="151181"/>
                      <a:pt x="1034225" y="136112"/>
                    </a:cubicBezTo>
                    <a:cubicBezTo>
                      <a:pt x="999268" y="109252"/>
                      <a:pt x="1014508" y="100584"/>
                      <a:pt x="946785" y="88487"/>
                    </a:cubicBezTo>
                    <a:cubicBezTo>
                      <a:pt x="946785" y="89249"/>
                      <a:pt x="815912" y="122301"/>
                      <a:pt x="744664" y="155162"/>
                    </a:cubicBezTo>
                    <a:cubicBezTo>
                      <a:pt x="744664" y="155162"/>
                      <a:pt x="276130" y="99727"/>
                      <a:pt x="276130" y="95250"/>
                    </a:cubicBezTo>
                    <a:lnTo>
                      <a:pt x="203740" y="0"/>
                    </a:lnTo>
                    <a:lnTo>
                      <a:pt x="0" y="31718"/>
                    </a:lnTo>
                    <a:cubicBezTo>
                      <a:pt x="0" y="31718"/>
                      <a:pt x="108680" y="208217"/>
                      <a:pt x="190500" y="253460"/>
                    </a:cubicBezTo>
                    <a:cubicBezTo>
                      <a:pt x="190500" y="253460"/>
                      <a:pt x="581025" y="243935"/>
                      <a:pt x="707708" y="243269"/>
                    </a:cubicBezTo>
                    <a:cubicBezTo>
                      <a:pt x="776573" y="243269"/>
                      <a:pt x="815245" y="278321"/>
                      <a:pt x="882968" y="202597"/>
                    </a:cubicBezTo>
                    <a:cubicBezTo>
                      <a:pt x="882968" y="202597"/>
                      <a:pt x="919925" y="239078"/>
                      <a:pt x="941927" y="228600"/>
                    </a:cubicBezTo>
                    <a:cubicBezTo>
                      <a:pt x="956405" y="224600"/>
                      <a:pt x="909352" y="184975"/>
                      <a:pt x="893255" y="172021"/>
                    </a:cubicBezTo>
                    <a:cubicBezTo>
                      <a:pt x="898398" y="174974"/>
                      <a:pt x="970788" y="224981"/>
                      <a:pt x="1011079" y="226409"/>
                    </a:cubicBezTo>
                    <a:cubicBezTo>
                      <a:pt x="1015860" y="226657"/>
                      <a:pt x="1019937" y="222980"/>
                      <a:pt x="1020185" y="218199"/>
                    </a:cubicBezTo>
                    <a:cubicBezTo>
                      <a:pt x="1020347" y="215055"/>
                      <a:pt x="1018794" y="212074"/>
                      <a:pt x="1016127" y="210407"/>
                    </a:cubicBezTo>
                    <a:cubicBezTo>
                      <a:pt x="1016127" y="210407"/>
                      <a:pt x="915924" y="154210"/>
                      <a:pt x="920877" y="147066"/>
                    </a:cubicBezTo>
                    <a:cubicBezTo>
                      <a:pt x="920877" y="147066"/>
                      <a:pt x="976408" y="167069"/>
                      <a:pt x="985266" y="179356"/>
                    </a:cubicBezTo>
                    <a:cubicBezTo>
                      <a:pt x="1022318" y="230219"/>
                      <a:pt x="1047369" y="212408"/>
                      <a:pt x="1050893" y="209360"/>
                    </a:cubicBezTo>
                    <a:cubicBezTo>
                      <a:pt x="1058132" y="203073"/>
                      <a:pt x="1048036" y="197358"/>
                      <a:pt x="1048036" y="191453"/>
                    </a:cubicBezTo>
                    <a:cubicBezTo>
                      <a:pt x="1047274" y="191548"/>
                      <a:pt x="1062133" y="195834"/>
                      <a:pt x="1060418" y="185547"/>
                    </a:cubicBezTo>
                    <a:close/>
                  </a:path>
                </a:pathLst>
              </a:custGeom>
              <a:solidFill>
                <a:srgbClr val="FFFFFF"/>
              </a:solidFill>
              <a:ln w="9525" cap="rnd">
                <a:solidFill>
                  <a:srgbClr val="263238"/>
                </a:solidFill>
                <a:prstDash val="solid"/>
                <a:round/>
              </a:ln>
            </p:spPr>
            <p:txBody>
              <a:bodyPr rtlCol="0" anchor="ctr"/>
              <a:lstStyle/>
              <a:p>
                <a:endParaRPr lang="zh-CN" altLang="en-US"/>
              </a:p>
            </p:txBody>
          </p:sp>
          <p:sp>
            <p:nvSpPr>
              <p:cNvPr id="602" name="任意多边形: 形状 601">
                <a:extLst>
                  <a:ext uri="{FF2B5EF4-FFF2-40B4-BE49-F238E27FC236}">
                    <a16:creationId xmlns:a16="http://schemas.microsoft.com/office/drawing/2014/main" id="{49554752-5802-CE07-225A-D2FAD78CABA1}"/>
                  </a:ext>
                </a:extLst>
              </p:cNvPr>
              <p:cNvSpPr/>
              <p:nvPr/>
            </p:nvSpPr>
            <p:spPr>
              <a:xfrm>
                <a:off x="4239346" y="3800911"/>
                <a:ext cx="33110" cy="21847"/>
              </a:xfrm>
              <a:custGeom>
                <a:avLst/>
                <a:gdLst>
                  <a:gd name="connsiteX0" fmla="*/ 0 w 92106"/>
                  <a:gd name="connsiteY0" fmla="*/ 0 h 69246"/>
                  <a:gd name="connsiteX1" fmla="*/ 60865 w 92106"/>
                  <a:gd name="connsiteY1" fmla="*/ 36862 h 69246"/>
                  <a:gd name="connsiteX2" fmla="*/ 92107 w 92106"/>
                  <a:gd name="connsiteY2" fmla="*/ 69247 h 69246"/>
                </a:gdLst>
                <a:ahLst/>
                <a:cxnLst>
                  <a:cxn ang="0">
                    <a:pos x="connsiteX0" y="connsiteY0"/>
                  </a:cxn>
                  <a:cxn ang="0">
                    <a:pos x="connsiteX1" y="connsiteY1"/>
                  </a:cxn>
                  <a:cxn ang="0">
                    <a:pos x="connsiteX2" y="connsiteY2"/>
                  </a:cxn>
                </a:cxnLst>
                <a:rect l="l" t="t" r="r" b="b"/>
                <a:pathLst>
                  <a:path w="92106" h="69246">
                    <a:moveTo>
                      <a:pt x="0" y="0"/>
                    </a:moveTo>
                    <a:cubicBezTo>
                      <a:pt x="19812" y="7811"/>
                      <a:pt x="47625" y="20193"/>
                      <a:pt x="60865" y="36862"/>
                    </a:cubicBezTo>
                    <a:cubicBezTo>
                      <a:pt x="86582" y="69247"/>
                      <a:pt x="92107" y="69247"/>
                      <a:pt x="92107" y="69247"/>
                    </a:cubicBezTo>
                  </a:path>
                </a:pathLst>
              </a:custGeom>
              <a:noFill/>
              <a:ln w="9525" cap="rnd">
                <a:solidFill>
                  <a:srgbClr val="263238"/>
                </a:solidFill>
                <a:prstDash val="solid"/>
                <a:round/>
              </a:ln>
            </p:spPr>
            <p:txBody>
              <a:bodyPr rtlCol="0" anchor="ctr"/>
              <a:lstStyle/>
              <a:p>
                <a:endParaRPr lang="zh-CN" altLang="en-US"/>
              </a:p>
            </p:txBody>
          </p:sp>
          <p:sp>
            <p:nvSpPr>
              <p:cNvPr id="603" name="任意多边形: 形状 602">
                <a:extLst>
                  <a:ext uri="{FF2B5EF4-FFF2-40B4-BE49-F238E27FC236}">
                    <a16:creationId xmlns:a16="http://schemas.microsoft.com/office/drawing/2014/main" id="{8F1397B1-C03C-AAB0-C38D-7F293F0A3330}"/>
                  </a:ext>
                </a:extLst>
              </p:cNvPr>
              <p:cNvSpPr/>
              <p:nvPr/>
            </p:nvSpPr>
            <p:spPr>
              <a:xfrm>
                <a:off x="3848894" y="3666491"/>
                <a:ext cx="128034" cy="130303"/>
              </a:xfrm>
              <a:custGeom>
                <a:avLst/>
                <a:gdLst>
                  <a:gd name="connsiteX0" fmla="*/ 48414 w 356166"/>
                  <a:gd name="connsiteY0" fmla="*/ 0 h 413004"/>
                  <a:gd name="connsiteX1" fmla="*/ 3170 w 356166"/>
                  <a:gd name="connsiteY1" fmla="*/ 208217 h 413004"/>
                  <a:gd name="connsiteX2" fmla="*/ 104992 w 356166"/>
                  <a:gd name="connsiteY2" fmla="*/ 413004 h 413004"/>
                  <a:gd name="connsiteX3" fmla="*/ 356167 w 356166"/>
                  <a:gd name="connsiteY3" fmla="*/ 333280 h 413004"/>
                  <a:gd name="connsiteX4" fmla="*/ 233961 w 356166"/>
                  <a:gd name="connsiteY4" fmla="*/ 108585 h 4130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6166" h="413004">
                    <a:moveTo>
                      <a:pt x="48414" y="0"/>
                    </a:moveTo>
                    <a:cubicBezTo>
                      <a:pt x="48414" y="0"/>
                      <a:pt x="-14642" y="57150"/>
                      <a:pt x="3170" y="208217"/>
                    </a:cubicBezTo>
                    <a:cubicBezTo>
                      <a:pt x="12695" y="285179"/>
                      <a:pt x="104992" y="413004"/>
                      <a:pt x="104992" y="413004"/>
                    </a:cubicBezTo>
                    <a:lnTo>
                      <a:pt x="356167" y="333280"/>
                    </a:lnTo>
                    <a:cubicBezTo>
                      <a:pt x="356167" y="333280"/>
                      <a:pt x="296826" y="199168"/>
                      <a:pt x="233961" y="108585"/>
                    </a:cubicBezTo>
                  </a:path>
                </a:pathLst>
              </a:custGeom>
              <a:noFill/>
              <a:ln w="3175" cap="flat">
                <a:solidFill>
                  <a:srgbClr val="263238"/>
                </a:solidFill>
                <a:prstDash val="solid"/>
                <a:miter/>
              </a:ln>
            </p:spPr>
            <p:txBody>
              <a:bodyPr rtlCol="0" anchor="ctr"/>
              <a:lstStyle/>
              <a:p>
                <a:endParaRPr lang="zh-CN" altLang="en-US"/>
              </a:p>
            </p:txBody>
          </p:sp>
          <p:sp>
            <p:nvSpPr>
              <p:cNvPr id="604" name="任意多边形: 形状 603">
                <a:extLst>
                  <a:ext uri="{FF2B5EF4-FFF2-40B4-BE49-F238E27FC236}">
                    <a16:creationId xmlns:a16="http://schemas.microsoft.com/office/drawing/2014/main" id="{C3DDF1F1-4D3A-1301-4799-8E574F4790D7}"/>
                  </a:ext>
                </a:extLst>
              </p:cNvPr>
              <p:cNvSpPr/>
              <p:nvPr/>
            </p:nvSpPr>
            <p:spPr>
              <a:xfrm>
                <a:off x="3947653" y="3699878"/>
                <a:ext cx="9895" cy="37474"/>
              </a:xfrm>
              <a:custGeom>
                <a:avLst/>
                <a:gdLst>
                  <a:gd name="connsiteX0" fmla="*/ 0 w 27527"/>
                  <a:gd name="connsiteY0" fmla="*/ 0 h 118776"/>
                  <a:gd name="connsiteX1" fmla="*/ 27527 w 27527"/>
                  <a:gd name="connsiteY1" fmla="*/ 118777 h 118776"/>
                </a:gdLst>
                <a:ahLst/>
                <a:cxnLst>
                  <a:cxn ang="0">
                    <a:pos x="connsiteX0" y="connsiteY0"/>
                  </a:cxn>
                  <a:cxn ang="0">
                    <a:pos x="connsiteX1" y="connsiteY1"/>
                  </a:cxn>
                </a:cxnLst>
                <a:rect l="l" t="t" r="r" b="b"/>
                <a:pathLst>
                  <a:path w="27527" h="118776">
                    <a:moveTo>
                      <a:pt x="0" y="0"/>
                    </a:moveTo>
                    <a:cubicBezTo>
                      <a:pt x="16297" y="37595"/>
                      <a:pt x="25632" y="77838"/>
                      <a:pt x="27527" y="118777"/>
                    </a:cubicBezTo>
                  </a:path>
                </a:pathLst>
              </a:custGeom>
              <a:noFill/>
              <a:ln w="3175" cap="rnd">
                <a:solidFill>
                  <a:srgbClr val="263238"/>
                </a:solidFill>
                <a:prstDash val="solid"/>
                <a:round/>
              </a:ln>
            </p:spPr>
            <p:txBody>
              <a:bodyPr rtlCol="0" anchor="ctr"/>
              <a:lstStyle/>
              <a:p>
                <a:endParaRPr lang="zh-CN" altLang="en-US"/>
              </a:p>
            </p:txBody>
          </p:sp>
          <p:sp>
            <p:nvSpPr>
              <p:cNvPr id="605" name="任意多边形: 形状 604">
                <a:extLst>
                  <a:ext uri="{FF2B5EF4-FFF2-40B4-BE49-F238E27FC236}">
                    <a16:creationId xmlns:a16="http://schemas.microsoft.com/office/drawing/2014/main" id="{B409FB69-79AC-3738-55C1-0A94E1887CA9}"/>
                  </a:ext>
                </a:extLst>
              </p:cNvPr>
              <p:cNvSpPr/>
              <p:nvPr/>
            </p:nvSpPr>
            <p:spPr>
              <a:xfrm>
                <a:off x="3986447" y="3548449"/>
                <a:ext cx="16257" cy="43536"/>
              </a:xfrm>
              <a:custGeom>
                <a:avLst/>
                <a:gdLst>
                  <a:gd name="connsiteX0" fmla="*/ 33623 w 45224"/>
                  <a:gd name="connsiteY0" fmla="*/ 0 h 137991"/>
                  <a:gd name="connsiteX1" fmla="*/ 16859 w 45224"/>
                  <a:gd name="connsiteY1" fmla="*/ 48577 h 137991"/>
                  <a:gd name="connsiteX2" fmla="*/ 38100 w 45224"/>
                  <a:gd name="connsiteY2" fmla="*/ 137636 h 137991"/>
                  <a:gd name="connsiteX3" fmla="*/ 0 w 45224"/>
                  <a:gd name="connsiteY3" fmla="*/ 121158 h 137991"/>
                </a:gdLst>
                <a:ahLst/>
                <a:cxnLst>
                  <a:cxn ang="0">
                    <a:pos x="connsiteX0" y="connsiteY0"/>
                  </a:cxn>
                  <a:cxn ang="0">
                    <a:pos x="connsiteX1" y="connsiteY1"/>
                  </a:cxn>
                  <a:cxn ang="0">
                    <a:pos x="connsiteX2" y="connsiteY2"/>
                  </a:cxn>
                  <a:cxn ang="0">
                    <a:pos x="connsiteX3" y="connsiteY3"/>
                  </a:cxn>
                </a:cxnLst>
                <a:rect l="l" t="t" r="r" b="b"/>
                <a:pathLst>
                  <a:path w="45224" h="137991">
                    <a:moveTo>
                      <a:pt x="33623" y="0"/>
                    </a:moveTo>
                    <a:cubicBezTo>
                      <a:pt x="33623" y="572"/>
                      <a:pt x="9239" y="38100"/>
                      <a:pt x="16859" y="48577"/>
                    </a:cubicBezTo>
                    <a:cubicBezTo>
                      <a:pt x="47149" y="88392"/>
                      <a:pt x="51340" y="135446"/>
                      <a:pt x="38100" y="137636"/>
                    </a:cubicBezTo>
                    <a:cubicBezTo>
                      <a:pt x="20574" y="140399"/>
                      <a:pt x="7525" y="126302"/>
                      <a:pt x="0" y="121158"/>
                    </a:cubicBezTo>
                  </a:path>
                </a:pathLst>
              </a:custGeom>
              <a:noFill/>
              <a:ln w="3175" cap="rnd">
                <a:solidFill>
                  <a:srgbClr val="263238"/>
                </a:solidFill>
                <a:prstDash val="solid"/>
                <a:round/>
              </a:ln>
            </p:spPr>
            <p:txBody>
              <a:bodyPr rtlCol="0" anchor="ctr"/>
              <a:lstStyle/>
              <a:p>
                <a:endParaRPr lang="zh-CN" altLang="en-US"/>
              </a:p>
            </p:txBody>
          </p:sp>
          <p:sp>
            <p:nvSpPr>
              <p:cNvPr id="606" name="任意多边形: 形状 605">
                <a:extLst>
                  <a:ext uri="{FF2B5EF4-FFF2-40B4-BE49-F238E27FC236}">
                    <a16:creationId xmlns:a16="http://schemas.microsoft.com/office/drawing/2014/main" id="{1A762D15-6017-E2D6-27C9-F62BF8EBE9D3}"/>
                  </a:ext>
                </a:extLst>
              </p:cNvPr>
              <p:cNvSpPr/>
              <p:nvPr/>
            </p:nvSpPr>
            <p:spPr>
              <a:xfrm>
                <a:off x="3859768" y="3749673"/>
                <a:ext cx="117194" cy="49645"/>
              </a:xfrm>
              <a:custGeom>
                <a:avLst/>
                <a:gdLst>
                  <a:gd name="connsiteX0" fmla="*/ 66 w 326011"/>
                  <a:gd name="connsiteY0" fmla="*/ 95059 h 157352"/>
                  <a:gd name="connsiteX1" fmla="*/ 49787 w 326011"/>
                  <a:gd name="connsiteY1" fmla="*/ 157353 h 157352"/>
                  <a:gd name="connsiteX2" fmla="*/ 326012 w 326011"/>
                  <a:gd name="connsiteY2" fmla="*/ 69628 h 157352"/>
                  <a:gd name="connsiteX3" fmla="*/ 292103 w 326011"/>
                  <a:gd name="connsiteY3" fmla="*/ 0 h 157352"/>
                  <a:gd name="connsiteX4" fmla="*/ 66 w 326011"/>
                  <a:gd name="connsiteY4" fmla="*/ 95059 h 1573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6011" h="157352">
                    <a:moveTo>
                      <a:pt x="66" y="95059"/>
                    </a:moveTo>
                    <a:lnTo>
                      <a:pt x="49787" y="157353"/>
                    </a:lnTo>
                    <a:lnTo>
                      <a:pt x="326012" y="69628"/>
                    </a:lnTo>
                    <a:lnTo>
                      <a:pt x="292103" y="0"/>
                    </a:lnTo>
                    <a:cubicBezTo>
                      <a:pt x="292103" y="0"/>
                      <a:pt x="-5077" y="95059"/>
                      <a:pt x="66" y="95059"/>
                    </a:cubicBezTo>
                    <a:close/>
                  </a:path>
                </a:pathLst>
              </a:custGeom>
              <a:solidFill>
                <a:srgbClr val="FFFFFF"/>
              </a:solidFill>
              <a:ln w="3175" cap="rnd">
                <a:solidFill>
                  <a:srgbClr val="263238"/>
                </a:solidFill>
                <a:prstDash val="solid"/>
                <a:round/>
              </a:ln>
            </p:spPr>
            <p:txBody>
              <a:bodyPr rtlCol="0" anchor="ctr"/>
              <a:lstStyle/>
              <a:p>
                <a:endParaRPr lang="zh-CN" altLang="en-US"/>
              </a:p>
            </p:txBody>
          </p:sp>
          <p:sp>
            <p:nvSpPr>
              <p:cNvPr id="607" name="任意多边形: 形状 606">
                <a:extLst>
                  <a:ext uri="{FF2B5EF4-FFF2-40B4-BE49-F238E27FC236}">
                    <a16:creationId xmlns:a16="http://schemas.microsoft.com/office/drawing/2014/main" id="{48D24CFD-0938-C45D-68C2-867A014DC8EF}"/>
                  </a:ext>
                </a:extLst>
              </p:cNvPr>
              <p:cNvSpPr/>
              <p:nvPr/>
            </p:nvSpPr>
            <p:spPr>
              <a:xfrm>
                <a:off x="3978777" y="3654347"/>
                <a:ext cx="12189" cy="58964"/>
              </a:xfrm>
              <a:custGeom>
                <a:avLst/>
                <a:gdLst>
                  <a:gd name="connsiteX0" fmla="*/ 0 w 33908"/>
                  <a:gd name="connsiteY0" fmla="*/ 11 h 186891"/>
                  <a:gd name="connsiteX1" fmla="*/ 33909 w 33908"/>
                  <a:gd name="connsiteY1" fmla="*/ 181652 h 186891"/>
                  <a:gd name="connsiteX2" fmla="*/ 11335 w 33908"/>
                  <a:gd name="connsiteY2" fmla="*/ 186891 h 186891"/>
                </a:gdLst>
                <a:ahLst/>
                <a:cxnLst>
                  <a:cxn ang="0">
                    <a:pos x="connsiteX0" y="connsiteY0"/>
                  </a:cxn>
                  <a:cxn ang="0">
                    <a:pos x="connsiteX1" y="connsiteY1"/>
                  </a:cxn>
                  <a:cxn ang="0">
                    <a:pos x="connsiteX2" y="connsiteY2"/>
                  </a:cxn>
                </a:cxnLst>
                <a:rect l="l" t="t" r="r" b="b"/>
                <a:pathLst>
                  <a:path w="33908" h="186891">
                    <a:moveTo>
                      <a:pt x="0" y="11"/>
                    </a:moveTo>
                    <a:cubicBezTo>
                      <a:pt x="0" y="-1609"/>
                      <a:pt x="33909" y="181652"/>
                      <a:pt x="33909" y="181652"/>
                    </a:cubicBezTo>
                    <a:lnTo>
                      <a:pt x="11335" y="186891"/>
                    </a:lnTo>
                  </a:path>
                </a:pathLst>
              </a:custGeom>
              <a:noFill/>
              <a:ln w="3175" cap="rnd">
                <a:solidFill>
                  <a:srgbClr val="263238"/>
                </a:solidFill>
                <a:prstDash val="solid"/>
                <a:round/>
              </a:ln>
            </p:spPr>
            <p:txBody>
              <a:bodyPr rtlCol="0" anchor="ctr"/>
              <a:lstStyle/>
              <a:p>
                <a:endParaRPr lang="zh-CN" altLang="en-US"/>
              </a:p>
            </p:txBody>
          </p:sp>
          <p:sp>
            <p:nvSpPr>
              <p:cNvPr id="608" name="任意多边形: 形状 607">
                <a:extLst>
                  <a:ext uri="{FF2B5EF4-FFF2-40B4-BE49-F238E27FC236}">
                    <a16:creationId xmlns:a16="http://schemas.microsoft.com/office/drawing/2014/main" id="{0990AE6D-9A84-EA4D-706B-7F7527A239D0}"/>
                  </a:ext>
                </a:extLst>
              </p:cNvPr>
              <p:cNvSpPr/>
              <p:nvPr/>
            </p:nvSpPr>
            <p:spPr>
              <a:xfrm>
                <a:off x="4053558" y="3726654"/>
                <a:ext cx="14107" cy="22448"/>
              </a:xfrm>
              <a:custGeom>
                <a:avLst/>
                <a:gdLst>
                  <a:gd name="connsiteX0" fmla="*/ 667 w 39243"/>
                  <a:gd name="connsiteY0" fmla="*/ 13430 h 71151"/>
                  <a:gd name="connsiteX1" fmla="*/ 36957 w 39243"/>
                  <a:gd name="connsiteY1" fmla="*/ 0 h 71151"/>
                  <a:gd name="connsiteX2" fmla="*/ 39243 w 39243"/>
                  <a:gd name="connsiteY2" fmla="*/ 56579 h 71151"/>
                  <a:gd name="connsiteX3" fmla="*/ 0 w 39243"/>
                  <a:gd name="connsiteY3" fmla="*/ 71152 h 71151"/>
                  <a:gd name="connsiteX4" fmla="*/ 667 w 39243"/>
                  <a:gd name="connsiteY4" fmla="*/ 13430 h 71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243" h="71151">
                    <a:moveTo>
                      <a:pt x="667" y="13430"/>
                    </a:moveTo>
                    <a:lnTo>
                      <a:pt x="36957" y="0"/>
                    </a:lnTo>
                    <a:lnTo>
                      <a:pt x="39243" y="56579"/>
                    </a:lnTo>
                    <a:lnTo>
                      <a:pt x="0" y="71152"/>
                    </a:lnTo>
                    <a:lnTo>
                      <a:pt x="667" y="13430"/>
                    </a:lnTo>
                    <a:close/>
                  </a:path>
                </a:pathLst>
              </a:custGeom>
              <a:solidFill>
                <a:srgbClr val="FFFFFF"/>
              </a:solidFill>
              <a:ln w="3175" cap="rnd">
                <a:solidFill>
                  <a:srgbClr val="263238"/>
                </a:solidFill>
                <a:prstDash val="solid"/>
                <a:round/>
              </a:ln>
            </p:spPr>
            <p:txBody>
              <a:bodyPr rtlCol="0" anchor="ctr"/>
              <a:lstStyle/>
              <a:p>
                <a:endParaRPr lang="zh-CN" altLang="en-US"/>
              </a:p>
            </p:txBody>
          </p:sp>
          <p:sp>
            <p:nvSpPr>
              <p:cNvPr id="609" name="任意多边形: 形状 608">
                <a:extLst>
                  <a:ext uri="{FF2B5EF4-FFF2-40B4-BE49-F238E27FC236}">
                    <a16:creationId xmlns:a16="http://schemas.microsoft.com/office/drawing/2014/main" id="{C9D7A6FA-FA11-1711-FF6A-0178B9E1B4A2}"/>
                  </a:ext>
                </a:extLst>
              </p:cNvPr>
              <p:cNvSpPr/>
              <p:nvPr/>
            </p:nvSpPr>
            <p:spPr>
              <a:xfrm>
                <a:off x="4046607" y="3699848"/>
                <a:ext cx="7190" cy="48743"/>
              </a:xfrm>
              <a:custGeom>
                <a:avLst/>
                <a:gdLst>
                  <a:gd name="connsiteX0" fmla="*/ 0 w 20002"/>
                  <a:gd name="connsiteY0" fmla="*/ 0 h 154495"/>
                  <a:gd name="connsiteX1" fmla="*/ 20003 w 20002"/>
                  <a:gd name="connsiteY1" fmla="*/ 154496 h 154495"/>
                </a:gdLst>
                <a:ahLst/>
                <a:cxnLst>
                  <a:cxn ang="0">
                    <a:pos x="connsiteX0" y="connsiteY0"/>
                  </a:cxn>
                  <a:cxn ang="0">
                    <a:pos x="connsiteX1" y="connsiteY1"/>
                  </a:cxn>
                </a:cxnLst>
                <a:rect l="l" t="t" r="r" b="b"/>
                <a:pathLst>
                  <a:path w="20002" h="154495">
                    <a:moveTo>
                      <a:pt x="0" y="0"/>
                    </a:moveTo>
                    <a:cubicBezTo>
                      <a:pt x="10011" y="51006"/>
                      <a:pt x="16688" y="102622"/>
                      <a:pt x="20003" y="154496"/>
                    </a:cubicBezTo>
                  </a:path>
                </a:pathLst>
              </a:custGeom>
              <a:solidFill>
                <a:srgbClr val="FFFFFF"/>
              </a:solidFill>
              <a:ln w="3175" cap="rnd">
                <a:solidFill>
                  <a:srgbClr val="263238"/>
                </a:solidFill>
                <a:prstDash val="solid"/>
                <a:round/>
              </a:ln>
            </p:spPr>
            <p:txBody>
              <a:bodyPr rtlCol="0" anchor="ctr"/>
              <a:lstStyle/>
              <a:p>
                <a:endParaRPr lang="zh-CN" altLang="en-US"/>
              </a:p>
            </p:txBody>
          </p:sp>
          <p:sp>
            <p:nvSpPr>
              <p:cNvPr id="610" name="任意多边形: 形状 609">
                <a:extLst>
                  <a:ext uri="{FF2B5EF4-FFF2-40B4-BE49-F238E27FC236}">
                    <a16:creationId xmlns:a16="http://schemas.microsoft.com/office/drawing/2014/main" id="{4D9E0827-FC87-11DB-A679-F9DE0A9833EA}"/>
                  </a:ext>
                </a:extLst>
              </p:cNvPr>
              <p:cNvSpPr/>
              <p:nvPr/>
            </p:nvSpPr>
            <p:spPr>
              <a:xfrm>
                <a:off x="4042430" y="3680225"/>
                <a:ext cx="2294" cy="10969"/>
              </a:xfrm>
              <a:custGeom>
                <a:avLst/>
                <a:gdLst>
                  <a:gd name="connsiteX0" fmla="*/ 0 w 6381"/>
                  <a:gd name="connsiteY0" fmla="*/ 0 h 34766"/>
                  <a:gd name="connsiteX1" fmla="*/ 6382 w 6381"/>
                  <a:gd name="connsiteY1" fmla="*/ 34766 h 34766"/>
                </a:gdLst>
                <a:ahLst/>
                <a:cxnLst>
                  <a:cxn ang="0">
                    <a:pos x="connsiteX0" y="connsiteY0"/>
                  </a:cxn>
                  <a:cxn ang="0">
                    <a:pos x="connsiteX1" y="connsiteY1"/>
                  </a:cxn>
                </a:cxnLst>
                <a:rect l="l" t="t" r="r" b="b"/>
                <a:pathLst>
                  <a:path w="6381" h="34766">
                    <a:moveTo>
                      <a:pt x="0" y="0"/>
                    </a:moveTo>
                    <a:cubicBezTo>
                      <a:pt x="2096" y="12001"/>
                      <a:pt x="4191" y="23431"/>
                      <a:pt x="6382" y="34766"/>
                    </a:cubicBezTo>
                  </a:path>
                </a:pathLst>
              </a:custGeom>
              <a:solidFill>
                <a:srgbClr val="FFFFFF"/>
              </a:solidFill>
              <a:ln w="3175" cap="rnd">
                <a:solidFill>
                  <a:srgbClr val="263238"/>
                </a:solidFill>
                <a:prstDash val="solid"/>
                <a:round/>
              </a:ln>
            </p:spPr>
            <p:txBody>
              <a:bodyPr rtlCol="0" anchor="ctr"/>
              <a:lstStyle/>
              <a:p>
                <a:endParaRPr lang="zh-CN" altLang="en-US"/>
              </a:p>
            </p:txBody>
          </p:sp>
        </p:grpSp>
      </p:grpSp>
      <p:grpSp>
        <p:nvGrpSpPr>
          <p:cNvPr id="1129" name="组合 1128">
            <a:extLst>
              <a:ext uri="{FF2B5EF4-FFF2-40B4-BE49-F238E27FC236}">
                <a16:creationId xmlns:a16="http://schemas.microsoft.com/office/drawing/2014/main" id="{E9F8AFD9-A6BE-F4B8-6EC1-76FDB17EBED2}"/>
              </a:ext>
            </a:extLst>
          </p:cNvPr>
          <p:cNvGrpSpPr/>
          <p:nvPr/>
        </p:nvGrpSpPr>
        <p:grpSpPr>
          <a:xfrm>
            <a:off x="7252069" y="2018764"/>
            <a:ext cx="1644281" cy="1739114"/>
            <a:chOff x="7252069" y="2018764"/>
            <a:chExt cx="1644281" cy="1739114"/>
          </a:xfrm>
        </p:grpSpPr>
        <p:grpSp>
          <p:nvGrpSpPr>
            <p:cNvPr id="5" name="íŝḻíďé">
              <a:extLst>
                <a:ext uri="{FF2B5EF4-FFF2-40B4-BE49-F238E27FC236}">
                  <a16:creationId xmlns:a16="http://schemas.microsoft.com/office/drawing/2014/main" id="{11658702-7E95-BB64-8C08-070B331A33DF}"/>
                </a:ext>
              </a:extLst>
            </p:cNvPr>
            <p:cNvGrpSpPr/>
            <p:nvPr/>
          </p:nvGrpSpPr>
          <p:grpSpPr>
            <a:xfrm>
              <a:off x="7317561" y="2439278"/>
              <a:ext cx="1578789" cy="1318600"/>
              <a:chOff x="7317561" y="2508726"/>
              <a:chExt cx="1578789" cy="1318600"/>
            </a:xfrm>
          </p:grpSpPr>
          <p:sp>
            <p:nvSpPr>
              <p:cNvPr id="28" name="işḻídè">
                <a:extLst>
                  <a:ext uri="{FF2B5EF4-FFF2-40B4-BE49-F238E27FC236}">
                    <a16:creationId xmlns:a16="http://schemas.microsoft.com/office/drawing/2014/main" id="{8CAF2C95-C6D8-3272-68E2-8EA921E40AAA}"/>
                  </a:ext>
                </a:extLst>
              </p:cNvPr>
              <p:cNvSpPr/>
              <p:nvPr/>
            </p:nvSpPr>
            <p:spPr>
              <a:xfrm>
                <a:off x="7317561" y="2508726"/>
                <a:ext cx="1270602" cy="1270571"/>
              </a:xfrm>
              <a:custGeom>
                <a:avLst/>
                <a:gdLst/>
                <a:ahLst/>
                <a:cxnLst>
                  <a:cxn ang="0">
                    <a:pos x="wd2" y="hd2"/>
                  </a:cxn>
                  <a:cxn ang="5400000">
                    <a:pos x="wd2" y="hd2"/>
                  </a:cxn>
                  <a:cxn ang="10800000">
                    <a:pos x="wd2" y="hd2"/>
                  </a:cxn>
                  <a:cxn ang="16200000">
                    <a:pos x="wd2" y="hd2"/>
                  </a:cxn>
                </a:cxnLst>
                <a:rect l="0" t="0" r="r" b="b"/>
                <a:pathLst>
                  <a:path w="19331" h="19331" extrusionOk="0">
                    <a:moveTo>
                      <a:pt x="424" y="12487"/>
                    </a:moveTo>
                    <a:cubicBezTo>
                      <a:pt x="1982" y="17591"/>
                      <a:pt x="7383" y="20465"/>
                      <a:pt x="12487" y="18906"/>
                    </a:cubicBezTo>
                    <a:cubicBezTo>
                      <a:pt x="17591" y="17348"/>
                      <a:pt x="20465" y="11947"/>
                      <a:pt x="18907" y="6843"/>
                    </a:cubicBezTo>
                    <a:cubicBezTo>
                      <a:pt x="17348" y="1739"/>
                      <a:pt x="11947" y="-1135"/>
                      <a:pt x="6843" y="424"/>
                    </a:cubicBezTo>
                    <a:cubicBezTo>
                      <a:pt x="1739" y="1982"/>
                      <a:pt x="-1135" y="7383"/>
                      <a:pt x="424" y="12487"/>
                    </a:cubicBezTo>
                    <a:close/>
                  </a:path>
                </a:pathLst>
              </a:custGeom>
              <a:noFill/>
              <a:ln w="57150">
                <a:solidFill>
                  <a:schemeClr val="accent2"/>
                </a:solidFill>
                <a:miter lim="400000"/>
              </a:ln>
            </p:spPr>
            <p:txBody>
              <a:bodyPr wrap="square" lIns="91440" tIns="45720" rIns="91440" bIns="45720" anchor="ctr">
                <a:normAutofit/>
              </a:bodyPr>
              <a:lstStyle>
                <a:lvl1pPr algn="ctr" defTabSz="825500">
                  <a:defRPr sz="5600"/>
                </a:lvl1pPr>
                <a:lvl2pPr indent="342900" algn="ctr" defTabSz="825500">
                  <a:defRPr sz="5600"/>
                </a:lvl2pPr>
                <a:lvl3pPr indent="685800" algn="ctr" defTabSz="825500">
                  <a:defRPr sz="5600"/>
                </a:lvl3pPr>
                <a:lvl4pPr indent="1028700" algn="ctr" defTabSz="825500">
                  <a:defRPr sz="5600"/>
                </a:lvl4pPr>
                <a:lvl5pPr indent="1371600" algn="ctr" defTabSz="825500">
                  <a:defRPr sz="5600"/>
                </a:lvl5pPr>
                <a:lvl6pPr indent="1714500" algn="ctr" defTabSz="825500">
                  <a:defRPr sz="5600"/>
                </a:lvl6pPr>
                <a:lvl7pPr indent="2057400" algn="ctr" defTabSz="825500">
                  <a:defRPr sz="5600"/>
                </a:lvl7pPr>
                <a:lvl8pPr indent="2400300" algn="ctr" defTabSz="825500">
                  <a:defRPr sz="5600"/>
                </a:lvl8pPr>
                <a:lvl9pPr indent="2743200" algn="ctr" defTabSz="825500">
                  <a:defRPr sz="5600"/>
                </a:lvl9pPr>
              </a:lstStyle>
              <a:p>
                <a:pPr lvl="0" defTabSz="457200">
                  <a:defRPr sz="3000">
                    <a:solidFill>
                      <a:srgbClr val="FFFFFF"/>
                    </a:solidFill>
                    <a:effectLst>
                      <a:outerShdw blurRad="38100" dist="12700" dir="5400000" rotWithShape="0">
                        <a:srgbClr val="000000">
                          <a:alpha val="50000"/>
                        </a:srgbClr>
                      </a:outerShdw>
                    </a:effectLst>
                  </a:defRPr>
                </a:pPr>
                <a:endParaRPr dirty="0"/>
              </a:p>
            </p:txBody>
          </p:sp>
          <p:sp>
            <p:nvSpPr>
              <p:cNvPr id="29" name="ïş1îdè">
                <a:extLst>
                  <a:ext uri="{FF2B5EF4-FFF2-40B4-BE49-F238E27FC236}">
                    <a16:creationId xmlns:a16="http://schemas.microsoft.com/office/drawing/2014/main" id="{172BB4F7-2628-D0A0-58E1-15A9108FFBEB}"/>
                  </a:ext>
                </a:extLst>
              </p:cNvPr>
              <p:cNvSpPr/>
              <p:nvPr/>
            </p:nvSpPr>
            <p:spPr>
              <a:xfrm rot="3695988">
                <a:off x="8212839" y="3156647"/>
                <a:ext cx="365788" cy="975569"/>
              </a:xfrm>
              <a:custGeom>
                <a:avLst/>
                <a:gdLst>
                  <a:gd name="connsiteX0" fmla="*/ 0 w 365788"/>
                  <a:gd name="connsiteY0" fmla="*/ 14919 h 975569"/>
                  <a:gd name="connsiteX1" fmla="*/ 135179 w 365788"/>
                  <a:gd name="connsiteY1" fmla="*/ 0 h 975569"/>
                  <a:gd name="connsiteX2" fmla="*/ 94951 w 365788"/>
                  <a:gd name="connsiteY2" fmla="*/ 61639 h 975569"/>
                  <a:gd name="connsiteX3" fmla="*/ 161948 w 365788"/>
                  <a:gd name="connsiteY3" fmla="*/ 115653 h 975569"/>
                  <a:gd name="connsiteX4" fmla="*/ 255333 w 365788"/>
                  <a:gd name="connsiteY4" fmla="*/ 975569 h 975569"/>
                  <a:gd name="connsiteX5" fmla="*/ 216473 w 365788"/>
                  <a:gd name="connsiteY5" fmla="*/ 950185 h 975569"/>
                  <a:gd name="connsiteX6" fmla="*/ 130635 w 365788"/>
                  <a:gd name="connsiteY6" fmla="*/ 149526 h 975569"/>
                  <a:gd name="connsiteX7" fmla="*/ 69612 w 365788"/>
                  <a:gd name="connsiteY7" fmla="*/ 100463 h 975569"/>
                  <a:gd name="connsiteX8" fmla="*/ 42775 w 365788"/>
                  <a:gd name="connsiteY8" fmla="*/ 141582 h 975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5788" h="975569">
                    <a:moveTo>
                      <a:pt x="0" y="14919"/>
                    </a:moveTo>
                    <a:cubicBezTo>
                      <a:pt x="0" y="14919"/>
                      <a:pt x="135179" y="0"/>
                      <a:pt x="135179" y="0"/>
                    </a:cubicBezTo>
                    <a:lnTo>
                      <a:pt x="94951" y="61639"/>
                    </a:lnTo>
                    <a:lnTo>
                      <a:pt x="161948" y="115653"/>
                    </a:lnTo>
                    <a:cubicBezTo>
                      <a:pt x="388567" y="339625"/>
                      <a:pt x="435725" y="699219"/>
                      <a:pt x="255333" y="975569"/>
                    </a:cubicBezTo>
                    <a:lnTo>
                      <a:pt x="216473" y="950185"/>
                    </a:lnTo>
                    <a:cubicBezTo>
                      <a:pt x="384608" y="692632"/>
                      <a:pt x="344203" y="359790"/>
                      <a:pt x="130635" y="149526"/>
                    </a:cubicBezTo>
                    <a:lnTo>
                      <a:pt x="69612" y="100463"/>
                    </a:lnTo>
                    <a:lnTo>
                      <a:pt x="42775" y="141582"/>
                    </a:lnTo>
                    <a:close/>
                  </a:path>
                </a:pathLst>
              </a:custGeom>
              <a:solidFill>
                <a:schemeClr val="accent2"/>
              </a:solidFill>
              <a:ln w="12700" cap="flat">
                <a:noFill/>
                <a:miter lim="400000"/>
              </a:ln>
              <a:effectLst/>
            </p:spPr>
            <p:txBody>
              <a:bodyPr wrap="square" lIns="91440" tIns="45720" rIns="91440" bIns="45720" numCol="1" anchor="ctr">
                <a:normAutofit/>
              </a:bodyPr>
              <a:lstStyle/>
              <a:p>
                <a:pPr algn="ctr" defTabSz="457200"/>
                <a:endParaRPr sz="3000">
                  <a:solidFill>
                    <a:srgbClr val="FFFFFF"/>
                  </a:solidFill>
                  <a:effectLst>
                    <a:outerShdw blurRad="38100" dist="12700" dir="5400000" rotWithShape="0">
                      <a:srgbClr val="000000">
                        <a:alpha val="50000"/>
                      </a:srgbClr>
                    </a:outerShdw>
                  </a:effectLst>
                </a:endParaRPr>
              </a:p>
            </p:txBody>
          </p:sp>
          <p:sp>
            <p:nvSpPr>
              <p:cNvPr id="30" name="ï$ļiḋé">
                <a:extLst>
                  <a:ext uri="{FF2B5EF4-FFF2-40B4-BE49-F238E27FC236}">
                    <a16:creationId xmlns:a16="http://schemas.microsoft.com/office/drawing/2014/main" id="{B25AF60C-0E4F-D57A-943F-7C4BBB8500FA}"/>
                  </a:ext>
                </a:extLst>
              </p:cNvPr>
              <p:cNvSpPr/>
              <p:nvPr/>
            </p:nvSpPr>
            <p:spPr>
              <a:xfrm>
                <a:off x="8672160" y="2919446"/>
                <a:ext cx="224190" cy="224190"/>
              </a:xfrm>
              <a:custGeom>
                <a:avLst/>
                <a:gdLst/>
                <a:ahLst/>
                <a:cxnLst>
                  <a:cxn ang="0">
                    <a:pos x="wd2" y="hd2"/>
                  </a:cxn>
                  <a:cxn ang="5400000">
                    <a:pos x="wd2" y="hd2"/>
                  </a:cxn>
                  <a:cxn ang="10800000">
                    <a:pos x="wd2" y="hd2"/>
                  </a:cxn>
                  <a:cxn ang="16200000">
                    <a:pos x="wd2" y="hd2"/>
                  </a:cxn>
                </a:cxnLst>
                <a:rect l="0" t="0" r="r" b="b"/>
                <a:pathLst>
                  <a:path w="19330" h="19331" extrusionOk="0">
                    <a:moveTo>
                      <a:pt x="424" y="12487"/>
                    </a:moveTo>
                    <a:cubicBezTo>
                      <a:pt x="1982" y="17591"/>
                      <a:pt x="7383" y="20465"/>
                      <a:pt x="12487" y="18907"/>
                    </a:cubicBezTo>
                    <a:cubicBezTo>
                      <a:pt x="17591" y="17348"/>
                      <a:pt x="20465" y="11947"/>
                      <a:pt x="18906" y="6843"/>
                    </a:cubicBezTo>
                    <a:cubicBezTo>
                      <a:pt x="17348" y="1739"/>
                      <a:pt x="11947" y="-1135"/>
                      <a:pt x="6843" y="424"/>
                    </a:cubicBezTo>
                    <a:cubicBezTo>
                      <a:pt x="1739" y="1982"/>
                      <a:pt x="-1135" y="7383"/>
                      <a:pt x="424" y="12487"/>
                    </a:cubicBezTo>
                    <a:close/>
                  </a:path>
                </a:pathLst>
              </a:custGeom>
              <a:solidFill>
                <a:schemeClr val="bg1">
                  <a:lumMod val="95000"/>
                </a:schemeClr>
              </a:solidFill>
              <a:ln w="12700">
                <a:miter lim="400000"/>
              </a:ln>
            </p:spPr>
            <p:txBody>
              <a:bodyPr wrap="square" lIns="91440" tIns="45720" rIns="91440" bIns="45720" anchor="ctr">
                <a:normAutofit fontScale="32500" lnSpcReduction="20000"/>
              </a:bodyPr>
              <a:lstStyle>
                <a:lvl1pPr algn="ctr" defTabSz="825500">
                  <a:defRPr sz="5600"/>
                </a:lvl1pPr>
                <a:lvl2pPr indent="342900" algn="ctr" defTabSz="825500">
                  <a:defRPr sz="5600"/>
                </a:lvl2pPr>
                <a:lvl3pPr indent="685800" algn="ctr" defTabSz="825500">
                  <a:defRPr sz="5600"/>
                </a:lvl3pPr>
                <a:lvl4pPr indent="1028700" algn="ctr" defTabSz="825500">
                  <a:defRPr sz="5600"/>
                </a:lvl4pPr>
                <a:lvl5pPr indent="1371600" algn="ctr" defTabSz="825500">
                  <a:defRPr sz="5600"/>
                </a:lvl5pPr>
                <a:lvl6pPr indent="1714500" algn="ctr" defTabSz="825500">
                  <a:defRPr sz="5600"/>
                </a:lvl6pPr>
                <a:lvl7pPr indent="2057400" algn="ctr" defTabSz="825500">
                  <a:defRPr sz="5600"/>
                </a:lvl7pPr>
                <a:lvl8pPr indent="2400300" algn="ctr" defTabSz="825500">
                  <a:defRPr sz="5600"/>
                </a:lvl8pPr>
                <a:lvl9pPr indent="2743200" algn="ctr" defTabSz="825500">
                  <a:defRPr sz="5600"/>
                </a:lvl9pPr>
              </a:lstStyle>
              <a:p>
                <a:pPr lvl="0" defTabSz="457200">
                  <a:defRPr sz="3000">
                    <a:solidFill>
                      <a:srgbClr val="FFFFFF"/>
                    </a:solidFill>
                    <a:effectLst>
                      <a:outerShdw blurRad="38100" dist="12700" dir="5400000" rotWithShape="0">
                        <a:srgbClr val="000000">
                          <a:alpha val="50000"/>
                        </a:srgbClr>
                      </a:outerShdw>
                    </a:effectLst>
                  </a:defRPr>
                </a:pPr>
                <a:endParaRPr/>
              </a:p>
            </p:txBody>
          </p:sp>
        </p:grpSp>
        <p:grpSp>
          <p:nvGrpSpPr>
            <p:cNvPr id="852" name="组合 851">
              <a:extLst>
                <a:ext uri="{FF2B5EF4-FFF2-40B4-BE49-F238E27FC236}">
                  <a16:creationId xmlns:a16="http://schemas.microsoft.com/office/drawing/2014/main" id="{78151AEE-F1D1-97C7-31CF-110562C6730A}"/>
                </a:ext>
              </a:extLst>
            </p:cNvPr>
            <p:cNvGrpSpPr/>
            <p:nvPr/>
          </p:nvGrpSpPr>
          <p:grpSpPr>
            <a:xfrm>
              <a:off x="7252069" y="2018764"/>
              <a:ext cx="1336094" cy="1337174"/>
              <a:chOff x="7366539" y="2252291"/>
              <a:chExt cx="1221623" cy="1185328"/>
            </a:xfrm>
          </p:grpSpPr>
          <p:grpSp>
            <p:nvGrpSpPr>
              <p:cNvPr id="712" name="图形 4">
                <a:extLst>
                  <a:ext uri="{FF2B5EF4-FFF2-40B4-BE49-F238E27FC236}">
                    <a16:creationId xmlns:a16="http://schemas.microsoft.com/office/drawing/2014/main" id="{7A6913C3-0417-68C1-87FC-CAF1374A1DE1}"/>
                  </a:ext>
                </a:extLst>
              </p:cNvPr>
              <p:cNvGrpSpPr/>
              <p:nvPr/>
            </p:nvGrpSpPr>
            <p:grpSpPr>
              <a:xfrm>
                <a:off x="7366539" y="2253833"/>
                <a:ext cx="1210345" cy="1012113"/>
                <a:chOff x="6908696" y="1188565"/>
                <a:chExt cx="4221966" cy="3486982"/>
              </a:xfrm>
            </p:grpSpPr>
            <p:sp>
              <p:nvSpPr>
                <p:cNvPr id="850" name="任意多边形: 形状 849">
                  <a:extLst>
                    <a:ext uri="{FF2B5EF4-FFF2-40B4-BE49-F238E27FC236}">
                      <a16:creationId xmlns:a16="http://schemas.microsoft.com/office/drawing/2014/main" id="{999942D7-F59B-BCB1-2608-4EE97B77D545}"/>
                    </a:ext>
                  </a:extLst>
                </p:cNvPr>
                <p:cNvSpPr/>
                <p:nvPr/>
              </p:nvSpPr>
              <p:spPr>
                <a:xfrm>
                  <a:off x="6908697" y="1188566"/>
                  <a:ext cx="4221965" cy="3486981"/>
                </a:xfrm>
                <a:custGeom>
                  <a:avLst/>
                  <a:gdLst>
                    <a:gd name="connsiteX0" fmla="*/ 3214319 w 4221965"/>
                    <a:gd name="connsiteY0" fmla="*/ 1545 h 3486981"/>
                    <a:gd name="connsiteX1" fmla="*/ 2475655 w 4221965"/>
                    <a:gd name="connsiteY1" fmla="*/ 691155 h 3486981"/>
                    <a:gd name="connsiteX2" fmla="*/ 2033123 w 4221965"/>
                    <a:gd name="connsiteY2" fmla="*/ 1236747 h 3486981"/>
                    <a:gd name="connsiteX3" fmla="*/ 1366373 w 4221965"/>
                    <a:gd name="connsiteY3" fmla="*/ 775928 h 3486981"/>
                    <a:gd name="connsiteX4" fmla="*/ 141268 w 4221965"/>
                    <a:gd name="connsiteY4" fmla="*/ 1165119 h 3486981"/>
                    <a:gd name="connsiteX5" fmla="*/ 900315 w 4221965"/>
                    <a:gd name="connsiteY5" fmla="*/ 3180609 h 3486981"/>
                    <a:gd name="connsiteX6" fmla="*/ 2320969 w 4221965"/>
                    <a:gd name="connsiteY6" fmla="*/ 3423592 h 3486981"/>
                    <a:gd name="connsiteX7" fmla="*/ 4203014 w 4221965"/>
                    <a:gd name="connsiteY7" fmla="*/ 1408388 h 3486981"/>
                    <a:gd name="connsiteX8" fmla="*/ 3214319 w 4221965"/>
                    <a:gd name="connsiteY8" fmla="*/ 1545 h 3486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21965" h="3486981">
                      <a:moveTo>
                        <a:pt x="3214319" y="1545"/>
                      </a:moveTo>
                      <a:cubicBezTo>
                        <a:pt x="2699969" y="28215"/>
                        <a:pt x="2539948" y="475318"/>
                        <a:pt x="2475655" y="691155"/>
                      </a:cubicBezTo>
                      <a:cubicBezTo>
                        <a:pt x="2370404" y="1044533"/>
                        <a:pt x="2297633" y="1219031"/>
                        <a:pt x="2033123" y="1236747"/>
                      </a:cubicBezTo>
                      <a:cubicBezTo>
                        <a:pt x="1756898" y="1255321"/>
                        <a:pt x="1657648" y="1018434"/>
                        <a:pt x="1366373" y="775928"/>
                      </a:cubicBezTo>
                      <a:cubicBezTo>
                        <a:pt x="1027569" y="493511"/>
                        <a:pt x="478548" y="512657"/>
                        <a:pt x="141268" y="1165119"/>
                      </a:cubicBezTo>
                      <a:cubicBezTo>
                        <a:pt x="-236589" y="1896639"/>
                        <a:pt x="186607" y="2635875"/>
                        <a:pt x="900315" y="3180609"/>
                      </a:cubicBezTo>
                      <a:cubicBezTo>
                        <a:pt x="1308271" y="3492077"/>
                        <a:pt x="1718322" y="3552084"/>
                        <a:pt x="2320969" y="3423592"/>
                      </a:cubicBezTo>
                      <a:cubicBezTo>
                        <a:pt x="3371576" y="3199469"/>
                        <a:pt x="4040136" y="2367936"/>
                        <a:pt x="4203014" y="1408388"/>
                      </a:cubicBezTo>
                      <a:cubicBezTo>
                        <a:pt x="4295597" y="863843"/>
                        <a:pt x="4061948" y="-42460"/>
                        <a:pt x="3214319" y="1545"/>
                      </a:cubicBezTo>
                      <a:close/>
                    </a:path>
                  </a:pathLst>
                </a:custGeom>
                <a:solidFill>
                  <a:schemeClr val="accent1"/>
                </a:solidFill>
                <a:ln w="9525" cap="flat">
                  <a:noFill/>
                  <a:prstDash val="solid"/>
                  <a:miter/>
                </a:ln>
              </p:spPr>
              <p:txBody>
                <a:bodyPr rtlCol="0" anchor="ctr"/>
                <a:lstStyle/>
                <a:p>
                  <a:endParaRPr lang="zh-CN" altLang="en-US"/>
                </a:p>
              </p:txBody>
            </p:sp>
            <p:sp>
              <p:nvSpPr>
                <p:cNvPr id="851" name="任意多边形: 形状 850">
                  <a:extLst>
                    <a:ext uri="{FF2B5EF4-FFF2-40B4-BE49-F238E27FC236}">
                      <a16:creationId xmlns:a16="http://schemas.microsoft.com/office/drawing/2014/main" id="{3CA818DB-423B-C1CF-AF30-98BF34146EA2}"/>
                    </a:ext>
                  </a:extLst>
                </p:cNvPr>
                <p:cNvSpPr/>
                <p:nvPr/>
              </p:nvSpPr>
              <p:spPr>
                <a:xfrm>
                  <a:off x="6908696" y="1188565"/>
                  <a:ext cx="4221966" cy="3486982"/>
                </a:xfrm>
                <a:custGeom>
                  <a:avLst/>
                  <a:gdLst>
                    <a:gd name="connsiteX0" fmla="*/ 3214319 w 4221965"/>
                    <a:gd name="connsiteY0" fmla="*/ 1545 h 3486981"/>
                    <a:gd name="connsiteX1" fmla="*/ 2475655 w 4221965"/>
                    <a:gd name="connsiteY1" fmla="*/ 691155 h 3486981"/>
                    <a:gd name="connsiteX2" fmla="*/ 2033123 w 4221965"/>
                    <a:gd name="connsiteY2" fmla="*/ 1236747 h 3486981"/>
                    <a:gd name="connsiteX3" fmla="*/ 1366373 w 4221965"/>
                    <a:gd name="connsiteY3" fmla="*/ 775928 h 3486981"/>
                    <a:gd name="connsiteX4" fmla="*/ 141268 w 4221965"/>
                    <a:gd name="connsiteY4" fmla="*/ 1165119 h 3486981"/>
                    <a:gd name="connsiteX5" fmla="*/ 900315 w 4221965"/>
                    <a:gd name="connsiteY5" fmla="*/ 3180609 h 3486981"/>
                    <a:gd name="connsiteX6" fmla="*/ 2320969 w 4221965"/>
                    <a:gd name="connsiteY6" fmla="*/ 3423592 h 3486981"/>
                    <a:gd name="connsiteX7" fmla="*/ 4203014 w 4221965"/>
                    <a:gd name="connsiteY7" fmla="*/ 1408388 h 3486981"/>
                    <a:gd name="connsiteX8" fmla="*/ 3214319 w 4221965"/>
                    <a:gd name="connsiteY8" fmla="*/ 1545 h 3486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21965" h="3486981">
                      <a:moveTo>
                        <a:pt x="3214319" y="1545"/>
                      </a:moveTo>
                      <a:cubicBezTo>
                        <a:pt x="2699969" y="28215"/>
                        <a:pt x="2539948" y="475318"/>
                        <a:pt x="2475655" y="691155"/>
                      </a:cubicBezTo>
                      <a:cubicBezTo>
                        <a:pt x="2370404" y="1044533"/>
                        <a:pt x="2297633" y="1219031"/>
                        <a:pt x="2033123" y="1236747"/>
                      </a:cubicBezTo>
                      <a:cubicBezTo>
                        <a:pt x="1756898" y="1255321"/>
                        <a:pt x="1657648" y="1018434"/>
                        <a:pt x="1366373" y="775928"/>
                      </a:cubicBezTo>
                      <a:cubicBezTo>
                        <a:pt x="1027569" y="493511"/>
                        <a:pt x="478548" y="512657"/>
                        <a:pt x="141268" y="1165119"/>
                      </a:cubicBezTo>
                      <a:cubicBezTo>
                        <a:pt x="-236589" y="1896639"/>
                        <a:pt x="186607" y="2635875"/>
                        <a:pt x="900315" y="3180609"/>
                      </a:cubicBezTo>
                      <a:cubicBezTo>
                        <a:pt x="1308271" y="3492077"/>
                        <a:pt x="1718322" y="3552084"/>
                        <a:pt x="2320969" y="3423592"/>
                      </a:cubicBezTo>
                      <a:cubicBezTo>
                        <a:pt x="3371576" y="3199469"/>
                        <a:pt x="4040136" y="2367936"/>
                        <a:pt x="4203014" y="1408388"/>
                      </a:cubicBezTo>
                      <a:cubicBezTo>
                        <a:pt x="4295597" y="863843"/>
                        <a:pt x="4061948" y="-42460"/>
                        <a:pt x="3214319" y="1545"/>
                      </a:cubicBezTo>
                      <a:close/>
                    </a:path>
                  </a:pathLst>
                </a:custGeom>
                <a:solidFill>
                  <a:schemeClr val="accent1">
                    <a:lumMod val="20000"/>
                    <a:lumOff val="80000"/>
                    <a:alpha val="70000"/>
                  </a:schemeClr>
                </a:solidFill>
                <a:ln w="9525" cap="flat">
                  <a:noFill/>
                  <a:prstDash val="solid"/>
                  <a:miter/>
                </a:ln>
              </p:spPr>
              <p:txBody>
                <a:bodyPr rtlCol="0" anchor="ctr"/>
                <a:lstStyle/>
                <a:p>
                  <a:endParaRPr lang="zh-CN" altLang="en-US" dirty="0"/>
                </a:p>
              </p:txBody>
            </p:sp>
          </p:grpSp>
          <p:grpSp>
            <p:nvGrpSpPr>
              <p:cNvPr id="713" name="图形 4">
                <a:extLst>
                  <a:ext uri="{FF2B5EF4-FFF2-40B4-BE49-F238E27FC236}">
                    <a16:creationId xmlns:a16="http://schemas.microsoft.com/office/drawing/2014/main" id="{11CD2DED-D1A9-C3F8-C08D-9805C0C01E87}"/>
                  </a:ext>
                </a:extLst>
              </p:cNvPr>
              <p:cNvGrpSpPr/>
              <p:nvPr/>
            </p:nvGrpSpPr>
            <p:grpSpPr>
              <a:xfrm>
                <a:off x="7678133" y="2729751"/>
                <a:ext cx="821749" cy="705103"/>
                <a:chOff x="7995607" y="2828221"/>
                <a:chExt cx="2866453" cy="2429256"/>
              </a:xfrm>
              <a:solidFill>
                <a:schemeClr val="accent2">
                  <a:lumMod val="50000"/>
                </a:schemeClr>
              </a:solidFill>
            </p:grpSpPr>
            <p:sp>
              <p:nvSpPr>
                <p:cNvPr id="842" name="任意多边形: 形状 841">
                  <a:extLst>
                    <a:ext uri="{FF2B5EF4-FFF2-40B4-BE49-F238E27FC236}">
                      <a16:creationId xmlns:a16="http://schemas.microsoft.com/office/drawing/2014/main" id="{10B05339-19B2-A978-1504-564CB50DB5F6}"/>
                    </a:ext>
                  </a:extLst>
                </p:cNvPr>
                <p:cNvSpPr/>
                <p:nvPr/>
              </p:nvSpPr>
              <p:spPr>
                <a:xfrm>
                  <a:off x="7995607" y="4636637"/>
                  <a:ext cx="454818" cy="620839"/>
                </a:xfrm>
                <a:custGeom>
                  <a:avLst/>
                  <a:gdLst>
                    <a:gd name="connsiteX0" fmla="*/ 0 w 454818"/>
                    <a:gd name="connsiteY0" fmla="*/ 0 h 620839"/>
                    <a:gd name="connsiteX1" fmla="*/ 454819 w 454818"/>
                    <a:gd name="connsiteY1" fmla="*/ 0 h 620839"/>
                    <a:gd name="connsiteX2" fmla="*/ 454819 w 454818"/>
                    <a:gd name="connsiteY2" fmla="*/ 620839 h 620839"/>
                    <a:gd name="connsiteX3" fmla="*/ 0 w 454818"/>
                    <a:gd name="connsiteY3" fmla="*/ 620839 h 620839"/>
                  </a:gdLst>
                  <a:ahLst/>
                  <a:cxnLst>
                    <a:cxn ang="0">
                      <a:pos x="connsiteX0" y="connsiteY0"/>
                    </a:cxn>
                    <a:cxn ang="0">
                      <a:pos x="connsiteX1" y="connsiteY1"/>
                    </a:cxn>
                    <a:cxn ang="0">
                      <a:pos x="connsiteX2" y="connsiteY2"/>
                    </a:cxn>
                    <a:cxn ang="0">
                      <a:pos x="connsiteX3" y="connsiteY3"/>
                    </a:cxn>
                  </a:cxnLst>
                  <a:rect l="l" t="t" r="r" b="b"/>
                  <a:pathLst>
                    <a:path w="454818" h="620839">
                      <a:moveTo>
                        <a:pt x="0" y="0"/>
                      </a:moveTo>
                      <a:lnTo>
                        <a:pt x="454819" y="0"/>
                      </a:lnTo>
                      <a:lnTo>
                        <a:pt x="454819" y="620839"/>
                      </a:lnTo>
                      <a:lnTo>
                        <a:pt x="0" y="620839"/>
                      </a:lnTo>
                      <a:close/>
                    </a:path>
                  </a:pathLst>
                </a:custGeom>
                <a:grpFill/>
                <a:ln w="9525" cap="flat">
                  <a:noFill/>
                  <a:prstDash val="solid"/>
                  <a:miter/>
                </a:ln>
              </p:spPr>
              <p:txBody>
                <a:bodyPr rtlCol="0" anchor="ctr"/>
                <a:lstStyle/>
                <a:p>
                  <a:endParaRPr lang="zh-CN" altLang="en-US"/>
                </a:p>
              </p:txBody>
            </p:sp>
            <p:sp>
              <p:nvSpPr>
                <p:cNvPr id="843" name="任意多边形: 形状 842">
                  <a:extLst>
                    <a:ext uri="{FF2B5EF4-FFF2-40B4-BE49-F238E27FC236}">
                      <a16:creationId xmlns:a16="http://schemas.microsoft.com/office/drawing/2014/main" id="{55AE93B1-B448-64B9-5B05-5BF4887DDACC}"/>
                    </a:ext>
                  </a:extLst>
                </p:cNvPr>
                <p:cNvSpPr/>
                <p:nvPr/>
              </p:nvSpPr>
              <p:spPr>
                <a:xfrm>
                  <a:off x="7995607" y="4636637"/>
                  <a:ext cx="454818" cy="620839"/>
                </a:xfrm>
                <a:custGeom>
                  <a:avLst/>
                  <a:gdLst>
                    <a:gd name="connsiteX0" fmla="*/ 0 w 454818"/>
                    <a:gd name="connsiteY0" fmla="*/ 0 h 620839"/>
                    <a:gd name="connsiteX1" fmla="*/ 454819 w 454818"/>
                    <a:gd name="connsiteY1" fmla="*/ 0 h 620839"/>
                    <a:gd name="connsiteX2" fmla="*/ 454819 w 454818"/>
                    <a:gd name="connsiteY2" fmla="*/ 620839 h 620839"/>
                    <a:gd name="connsiteX3" fmla="*/ 0 w 454818"/>
                    <a:gd name="connsiteY3" fmla="*/ 620839 h 620839"/>
                  </a:gdLst>
                  <a:ahLst/>
                  <a:cxnLst>
                    <a:cxn ang="0">
                      <a:pos x="connsiteX0" y="connsiteY0"/>
                    </a:cxn>
                    <a:cxn ang="0">
                      <a:pos x="connsiteX1" y="connsiteY1"/>
                    </a:cxn>
                    <a:cxn ang="0">
                      <a:pos x="connsiteX2" y="connsiteY2"/>
                    </a:cxn>
                    <a:cxn ang="0">
                      <a:pos x="connsiteX3" y="connsiteY3"/>
                    </a:cxn>
                  </a:cxnLst>
                  <a:rect l="l" t="t" r="r" b="b"/>
                  <a:pathLst>
                    <a:path w="454818" h="620839">
                      <a:moveTo>
                        <a:pt x="0" y="0"/>
                      </a:moveTo>
                      <a:lnTo>
                        <a:pt x="454819" y="0"/>
                      </a:lnTo>
                      <a:lnTo>
                        <a:pt x="454819" y="620839"/>
                      </a:lnTo>
                      <a:lnTo>
                        <a:pt x="0" y="620839"/>
                      </a:lnTo>
                      <a:close/>
                    </a:path>
                  </a:pathLst>
                </a:custGeom>
                <a:solidFill>
                  <a:schemeClr val="accent1">
                    <a:lumMod val="50000"/>
                  </a:schemeClr>
                </a:solidFill>
                <a:ln w="9525" cap="flat">
                  <a:noFill/>
                  <a:prstDash val="solid"/>
                  <a:miter/>
                </a:ln>
              </p:spPr>
              <p:txBody>
                <a:bodyPr rtlCol="0" anchor="ctr"/>
                <a:lstStyle/>
                <a:p>
                  <a:endParaRPr lang="zh-CN" altLang="en-US"/>
                </a:p>
              </p:txBody>
            </p:sp>
            <p:sp>
              <p:nvSpPr>
                <p:cNvPr id="844" name="任意多边形: 形状 843">
                  <a:extLst>
                    <a:ext uri="{FF2B5EF4-FFF2-40B4-BE49-F238E27FC236}">
                      <a16:creationId xmlns:a16="http://schemas.microsoft.com/office/drawing/2014/main" id="{6D033779-3856-B5AD-1B83-90D3B1FCF0FE}"/>
                    </a:ext>
                  </a:extLst>
                </p:cNvPr>
                <p:cNvSpPr/>
                <p:nvPr/>
              </p:nvSpPr>
              <p:spPr>
                <a:xfrm>
                  <a:off x="8786467" y="3774339"/>
                  <a:ext cx="454818" cy="1483137"/>
                </a:xfrm>
                <a:custGeom>
                  <a:avLst/>
                  <a:gdLst>
                    <a:gd name="connsiteX0" fmla="*/ 0 w 454818"/>
                    <a:gd name="connsiteY0" fmla="*/ 0 h 1483137"/>
                    <a:gd name="connsiteX1" fmla="*/ 454819 w 454818"/>
                    <a:gd name="connsiteY1" fmla="*/ 0 h 1483137"/>
                    <a:gd name="connsiteX2" fmla="*/ 454819 w 454818"/>
                    <a:gd name="connsiteY2" fmla="*/ 1483138 h 1483137"/>
                    <a:gd name="connsiteX3" fmla="*/ 0 w 454818"/>
                    <a:gd name="connsiteY3" fmla="*/ 1483138 h 1483137"/>
                  </a:gdLst>
                  <a:ahLst/>
                  <a:cxnLst>
                    <a:cxn ang="0">
                      <a:pos x="connsiteX0" y="connsiteY0"/>
                    </a:cxn>
                    <a:cxn ang="0">
                      <a:pos x="connsiteX1" y="connsiteY1"/>
                    </a:cxn>
                    <a:cxn ang="0">
                      <a:pos x="connsiteX2" y="connsiteY2"/>
                    </a:cxn>
                    <a:cxn ang="0">
                      <a:pos x="connsiteX3" y="connsiteY3"/>
                    </a:cxn>
                  </a:cxnLst>
                  <a:rect l="l" t="t" r="r" b="b"/>
                  <a:pathLst>
                    <a:path w="454818" h="1483137">
                      <a:moveTo>
                        <a:pt x="0" y="0"/>
                      </a:moveTo>
                      <a:lnTo>
                        <a:pt x="454819" y="0"/>
                      </a:lnTo>
                      <a:lnTo>
                        <a:pt x="454819" y="1483138"/>
                      </a:lnTo>
                      <a:lnTo>
                        <a:pt x="0" y="1483138"/>
                      </a:lnTo>
                      <a:close/>
                    </a:path>
                  </a:pathLst>
                </a:custGeom>
                <a:grpFill/>
                <a:ln w="9525" cap="flat">
                  <a:noFill/>
                  <a:prstDash val="solid"/>
                  <a:miter/>
                </a:ln>
              </p:spPr>
              <p:txBody>
                <a:bodyPr rtlCol="0" anchor="ctr"/>
                <a:lstStyle/>
                <a:p>
                  <a:endParaRPr lang="zh-CN" altLang="en-US"/>
                </a:p>
              </p:txBody>
            </p:sp>
            <p:sp>
              <p:nvSpPr>
                <p:cNvPr id="845" name="任意多边形: 形状 844">
                  <a:extLst>
                    <a:ext uri="{FF2B5EF4-FFF2-40B4-BE49-F238E27FC236}">
                      <a16:creationId xmlns:a16="http://schemas.microsoft.com/office/drawing/2014/main" id="{367B90AA-352F-0639-41BB-AFEA1346636E}"/>
                    </a:ext>
                  </a:extLst>
                </p:cNvPr>
                <p:cNvSpPr/>
                <p:nvPr/>
              </p:nvSpPr>
              <p:spPr>
                <a:xfrm>
                  <a:off x="8786467" y="3774339"/>
                  <a:ext cx="454818" cy="1483137"/>
                </a:xfrm>
                <a:custGeom>
                  <a:avLst/>
                  <a:gdLst>
                    <a:gd name="connsiteX0" fmla="*/ 0 w 454818"/>
                    <a:gd name="connsiteY0" fmla="*/ 0 h 1483137"/>
                    <a:gd name="connsiteX1" fmla="*/ 454819 w 454818"/>
                    <a:gd name="connsiteY1" fmla="*/ 0 h 1483137"/>
                    <a:gd name="connsiteX2" fmla="*/ 454819 w 454818"/>
                    <a:gd name="connsiteY2" fmla="*/ 1483138 h 1483137"/>
                    <a:gd name="connsiteX3" fmla="*/ 0 w 454818"/>
                    <a:gd name="connsiteY3" fmla="*/ 1483138 h 1483137"/>
                  </a:gdLst>
                  <a:ahLst/>
                  <a:cxnLst>
                    <a:cxn ang="0">
                      <a:pos x="connsiteX0" y="connsiteY0"/>
                    </a:cxn>
                    <a:cxn ang="0">
                      <a:pos x="connsiteX1" y="connsiteY1"/>
                    </a:cxn>
                    <a:cxn ang="0">
                      <a:pos x="connsiteX2" y="connsiteY2"/>
                    </a:cxn>
                    <a:cxn ang="0">
                      <a:pos x="connsiteX3" y="connsiteY3"/>
                    </a:cxn>
                  </a:cxnLst>
                  <a:rect l="l" t="t" r="r" b="b"/>
                  <a:pathLst>
                    <a:path w="454818" h="1483137">
                      <a:moveTo>
                        <a:pt x="0" y="0"/>
                      </a:moveTo>
                      <a:lnTo>
                        <a:pt x="454819" y="0"/>
                      </a:lnTo>
                      <a:lnTo>
                        <a:pt x="454819" y="1483138"/>
                      </a:lnTo>
                      <a:lnTo>
                        <a:pt x="0" y="1483138"/>
                      </a:lnTo>
                      <a:close/>
                    </a:path>
                  </a:pathLst>
                </a:custGeom>
                <a:solidFill>
                  <a:schemeClr val="accent1">
                    <a:lumMod val="50000"/>
                  </a:schemeClr>
                </a:solidFill>
                <a:ln w="9525" cap="flat">
                  <a:noFill/>
                  <a:prstDash val="solid"/>
                  <a:miter/>
                </a:ln>
              </p:spPr>
              <p:txBody>
                <a:bodyPr rtlCol="0" anchor="ctr"/>
                <a:lstStyle/>
                <a:p>
                  <a:endParaRPr lang="zh-CN" altLang="en-US"/>
                </a:p>
              </p:txBody>
            </p:sp>
            <p:sp>
              <p:nvSpPr>
                <p:cNvPr id="846" name="任意多边形: 形状 845">
                  <a:extLst>
                    <a:ext uri="{FF2B5EF4-FFF2-40B4-BE49-F238E27FC236}">
                      <a16:creationId xmlns:a16="http://schemas.microsoft.com/office/drawing/2014/main" id="{EE637CFC-DF3F-B54D-BC7A-48E2C45E2708}"/>
                    </a:ext>
                  </a:extLst>
                </p:cNvPr>
                <p:cNvSpPr/>
                <p:nvPr/>
              </p:nvSpPr>
              <p:spPr>
                <a:xfrm>
                  <a:off x="9596854" y="3430105"/>
                  <a:ext cx="454818" cy="1827371"/>
                </a:xfrm>
                <a:custGeom>
                  <a:avLst/>
                  <a:gdLst>
                    <a:gd name="connsiteX0" fmla="*/ 0 w 454818"/>
                    <a:gd name="connsiteY0" fmla="*/ 0 h 1827371"/>
                    <a:gd name="connsiteX1" fmla="*/ 454819 w 454818"/>
                    <a:gd name="connsiteY1" fmla="*/ 0 h 1827371"/>
                    <a:gd name="connsiteX2" fmla="*/ 454819 w 454818"/>
                    <a:gd name="connsiteY2" fmla="*/ 1827371 h 1827371"/>
                    <a:gd name="connsiteX3" fmla="*/ 0 w 454818"/>
                    <a:gd name="connsiteY3" fmla="*/ 1827371 h 1827371"/>
                  </a:gdLst>
                  <a:ahLst/>
                  <a:cxnLst>
                    <a:cxn ang="0">
                      <a:pos x="connsiteX0" y="connsiteY0"/>
                    </a:cxn>
                    <a:cxn ang="0">
                      <a:pos x="connsiteX1" y="connsiteY1"/>
                    </a:cxn>
                    <a:cxn ang="0">
                      <a:pos x="connsiteX2" y="connsiteY2"/>
                    </a:cxn>
                    <a:cxn ang="0">
                      <a:pos x="connsiteX3" y="connsiteY3"/>
                    </a:cxn>
                  </a:cxnLst>
                  <a:rect l="l" t="t" r="r" b="b"/>
                  <a:pathLst>
                    <a:path w="454818" h="1827371">
                      <a:moveTo>
                        <a:pt x="0" y="0"/>
                      </a:moveTo>
                      <a:lnTo>
                        <a:pt x="454819" y="0"/>
                      </a:lnTo>
                      <a:lnTo>
                        <a:pt x="454819" y="1827371"/>
                      </a:lnTo>
                      <a:lnTo>
                        <a:pt x="0" y="1827371"/>
                      </a:lnTo>
                      <a:close/>
                    </a:path>
                  </a:pathLst>
                </a:custGeom>
                <a:grpFill/>
                <a:ln w="9525" cap="flat">
                  <a:noFill/>
                  <a:prstDash val="solid"/>
                  <a:miter/>
                </a:ln>
              </p:spPr>
              <p:txBody>
                <a:bodyPr rtlCol="0" anchor="ctr"/>
                <a:lstStyle/>
                <a:p>
                  <a:endParaRPr lang="zh-CN" altLang="en-US"/>
                </a:p>
              </p:txBody>
            </p:sp>
            <p:sp>
              <p:nvSpPr>
                <p:cNvPr id="847" name="任意多边形: 形状 846">
                  <a:extLst>
                    <a:ext uri="{FF2B5EF4-FFF2-40B4-BE49-F238E27FC236}">
                      <a16:creationId xmlns:a16="http://schemas.microsoft.com/office/drawing/2014/main" id="{D103DA7A-02B8-D8D7-0068-521E16E248C7}"/>
                    </a:ext>
                  </a:extLst>
                </p:cNvPr>
                <p:cNvSpPr/>
                <p:nvPr/>
              </p:nvSpPr>
              <p:spPr>
                <a:xfrm>
                  <a:off x="9596854" y="3430105"/>
                  <a:ext cx="454818" cy="1827371"/>
                </a:xfrm>
                <a:custGeom>
                  <a:avLst/>
                  <a:gdLst>
                    <a:gd name="connsiteX0" fmla="*/ 0 w 454818"/>
                    <a:gd name="connsiteY0" fmla="*/ 0 h 1827371"/>
                    <a:gd name="connsiteX1" fmla="*/ 454819 w 454818"/>
                    <a:gd name="connsiteY1" fmla="*/ 0 h 1827371"/>
                    <a:gd name="connsiteX2" fmla="*/ 454819 w 454818"/>
                    <a:gd name="connsiteY2" fmla="*/ 1827371 h 1827371"/>
                    <a:gd name="connsiteX3" fmla="*/ 0 w 454818"/>
                    <a:gd name="connsiteY3" fmla="*/ 1827371 h 1827371"/>
                  </a:gdLst>
                  <a:ahLst/>
                  <a:cxnLst>
                    <a:cxn ang="0">
                      <a:pos x="connsiteX0" y="connsiteY0"/>
                    </a:cxn>
                    <a:cxn ang="0">
                      <a:pos x="connsiteX1" y="connsiteY1"/>
                    </a:cxn>
                    <a:cxn ang="0">
                      <a:pos x="connsiteX2" y="connsiteY2"/>
                    </a:cxn>
                    <a:cxn ang="0">
                      <a:pos x="connsiteX3" y="connsiteY3"/>
                    </a:cxn>
                  </a:cxnLst>
                  <a:rect l="l" t="t" r="r" b="b"/>
                  <a:pathLst>
                    <a:path w="454818" h="1827371">
                      <a:moveTo>
                        <a:pt x="0" y="0"/>
                      </a:moveTo>
                      <a:lnTo>
                        <a:pt x="454819" y="0"/>
                      </a:lnTo>
                      <a:lnTo>
                        <a:pt x="454819" y="1827371"/>
                      </a:lnTo>
                      <a:lnTo>
                        <a:pt x="0" y="1827371"/>
                      </a:lnTo>
                      <a:close/>
                    </a:path>
                  </a:pathLst>
                </a:custGeom>
                <a:solidFill>
                  <a:schemeClr val="accent1">
                    <a:lumMod val="50000"/>
                  </a:schemeClr>
                </a:solidFill>
                <a:ln w="9525" cap="flat">
                  <a:noFill/>
                  <a:prstDash val="solid"/>
                  <a:miter/>
                </a:ln>
              </p:spPr>
              <p:txBody>
                <a:bodyPr rtlCol="0" anchor="ctr"/>
                <a:lstStyle/>
                <a:p>
                  <a:endParaRPr lang="zh-CN" altLang="en-US"/>
                </a:p>
              </p:txBody>
            </p:sp>
            <p:sp>
              <p:nvSpPr>
                <p:cNvPr id="848" name="任意多边形: 形状 847">
                  <a:extLst>
                    <a:ext uri="{FF2B5EF4-FFF2-40B4-BE49-F238E27FC236}">
                      <a16:creationId xmlns:a16="http://schemas.microsoft.com/office/drawing/2014/main" id="{23E882D4-6CA6-B40E-6D08-A7B76CFE3123}"/>
                    </a:ext>
                  </a:extLst>
                </p:cNvPr>
                <p:cNvSpPr/>
                <p:nvPr/>
              </p:nvSpPr>
              <p:spPr>
                <a:xfrm>
                  <a:off x="10407241" y="2828221"/>
                  <a:ext cx="454818" cy="2429256"/>
                </a:xfrm>
                <a:custGeom>
                  <a:avLst/>
                  <a:gdLst>
                    <a:gd name="connsiteX0" fmla="*/ 0 w 454818"/>
                    <a:gd name="connsiteY0" fmla="*/ 0 h 2429256"/>
                    <a:gd name="connsiteX1" fmla="*/ 454819 w 454818"/>
                    <a:gd name="connsiteY1" fmla="*/ 0 h 2429256"/>
                    <a:gd name="connsiteX2" fmla="*/ 454819 w 454818"/>
                    <a:gd name="connsiteY2" fmla="*/ 2429256 h 2429256"/>
                    <a:gd name="connsiteX3" fmla="*/ 0 w 454818"/>
                    <a:gd name="connsiteY3" fmla="*/ 2429256 h 2429256"/>
                  </a:gdLst>
                  <a:ahLst/>
                  <a:cxnLst>
                    <a:cxn ang="0">
                      <a:pos x="connsiteX0" y="connsiteY0"/>
                    </a:cxn>
                    <a:cxn ang="0">
                      <a:pos x="connsiteX1" y="connsiteY1"/>
                    </a:cxn>
                    <a:cxn ang="0">
                      <a:pos x="connsiteX2" y="connsiteY2"/>
                    </a:cxn>
                    <a:cxn ang="0">
                      <a:pos x="connsiteX3" y="connsiteY3"/>
                    </a:cxn>
                  </a:cxnLst>
                  <a:rect l="l" t="t" r="r" b="b"/>
                  <a:pathLst>
                    <a:path w="454818" h="2429256">
                      <a:moveTo>
                        <a:pt x="0" y="0"/>
                      </a:moveTo>
                      <a:lnTo>
                        <a:pt x="454819" y="0"/>
                      </a:lnTo>
                      <a:lnTo>
                        <a:pt x="454819" y="2429256"/>
                      </a:lnTo>
                      <a:lnTo>
                        <a:pt x="0" y="2429256"/>
                      </a:lnTo>
                      <a:close/>
                    </a:path>
                  </a:pathLst>
                </a:custGeom>
                <a:grpFill/>
                <a:ln w="9525" cap="flat">
                  <a:noFill/>
                  <a:prstDash val="solid"/>
                  <a:miter/>
                </a:ln>
              </p:spPr>
              <p:txBody>
                <a:bodyPr rtlCol="0" anchor="ctr"/>
                <a:lstStyle/>
                <a:p>
                  <a:endParaRPr lang="zh-CN" altLang="en-US"/>
                </a:p>
              </p:txBody>
            </p:sp>
            <p:sp>
              <p:nvSpPr>
                <p:cNvPr id="849" name="任意多边形: 形状 848">
                  <a:extLst>
                    <a:ext uri="{FF2B5EF4-FFF2-40B4-BE49-F238E27FC236}">
                      <a16:creationId xmlns:a16="http://schemas.microsoft.com/office/drawing/2014/main" id="{CBDB6816-29DF-E51F-1FDF-9A794B45CC9C}"/>
                    </a:ext>
                  </a:extLst>
                </p:cNvPr>
                <p:cNvSpPr/>
                <p:nvPr/>
              </p:nvSpPr>
              <p:spPr>
                <a:xfrm>
                  <a:off x="10407241" y="2828221"/>
                  <a:ext cx="454818" cy="2429256"/>
                </a:xfrm>
                <a:custGeom>
                  <a:avLst/>
                  <a:gdLst>
                    <a:gd name="connsiteX0" fmla="*/ 0 w 454818"/>
                    <a:gd name="connsiteY0" fmla="*/ 0 h 2429256"/>
                    <a:gd name="connsiteX1" fmla="*/ 454819 w 454818"/>
                    <a:gd name="connsiteY1" fmla="*/ 0 h 2429256"/>
                    <a:gd name="connsiteX2" fmla="*/ 454819 w 454818"/>
                    <a:gd name="connsiteY2" fmla="*/ 2429256 h 2429256"/>
                    <a:gd name="connsiteX3" fmla="*/ 0 w 454818"/>
                    <a:gd name="connsiteY3" fmla="*/ 2429256 h 2429256"/>
                  </a:gdLst>
                  <a:ahLst/>
                  <a:cxnLst>
                    <a:cxn ang="0">
                      <a:pos x="connsiteX0" y="connsiteY0"/>
                    </a:cxn>
                    <a:cxn ang="0">
                      <a:pos x="connsiteX1" y="connsiteY1"/>
                    </a:cxn>
                    <a:cxn ang="0">
                      <a:pos x="connsiteX2" y="connsiteY2"/>
                    </a:cxn>
                    <a:cxn ang="0">
                      <a:pos x="connsiteX3" y="connsiteY3"/>
                    </a:cxn>
                  </a:cxnLst>
                  <a:rect l="l" t="t" r="r" b="b"/>
                  <a:pathLst>
                    <a:path w="454818" h="2429256">
                      <a:moveTo>
                        <a:pt x="0" y="0"/>
                      </a:moveTo>
                      <a:lnTo>
                        <a:pt x="454819" y="0"/>
                      </a:lnTo>
                      <a:lnTo>
                        <a:pt x="454819" y="2429256"/>
                      </a:lnTo>
                      <a:lnTo>
                        <a:pt x="0" y="2429256"/>
                      </a:lnTo>
                      <a:close/>
                    </a:path>
                  </a:pathLst>
                </a:custGeom>
                <a:solidFill>
                  <a:schemeClr val="accent1">
                    <a:lumMod val="50000"/>
                  </a:schemeClr>
                </a:solidFill>
                <a:ln w="9525" cap="flat">
                  <a:noFill/>
                  <a:prstDash val="solid"/>
                  <a:miter/>
                </a:ln>
              </p:spPr>
              <p:txBody>
                <a:bodyPr rtlCol="0" anchor="ctr"/>
                <a:lstStyle/>
                <a:p>
                  <a:endParaRPr lang="zh-CN" altLang="en-US"/>
                </a:p>
              </p:txBody>
            </p:sp>
          </p:grpSp>
          <p:grpSp>
            <p:nvGrpSpPr>
              <p:cNvPr id="714" name="图形 4">
                <a:extLst>
                  <a:ext uri="{FF2B5EF4-FFF2-40B4-BE49-F238E27FC236}">
                    <a16:creationId xmlns:a16="http://schemas.microsoft.com/office/drawing/2014/main" id="{C0473BD3-279F-C6B1-FC33-B42DE597F80B}"/>
                  </a:ext>
                </a:extLst>
              </p:cNvPr>
              <p:cNvGrpSpPr/>
              <p:nvPr/>
            </p:nvGrpSpPr>
            <p:grpSpPr>
              <a:xfrm>
                <a:off x="7662568" y="2252291"/>
                <a:ext cx="692525" cy="212604"/>
                <a:chOff x="7941313" y="1183251"/>
                <a:chExt cx="2415689" cy="732475"/>
              </a:xfrm>
            </p:grpSpPr>
            <p:sp>
              <p:nvSpPr>
                <p:cNvPr id="824" name="任意多边形: 形状 823">
                  <a:extLst>
                    <a:ext uri="{FF2B5EF4-FFF2-40B4-BE49-F238E27FC236}">
                      <a16:creationId xmlns:a16="http://schemas.microsoft.com/office/drawing/2014/main" id="{7BB5A912-7AF4-4C1C-59E1-B43914417F85}"/>
                    </a:ext>
                  </a:extLst>
                </p:cNvPr>
                <p:cNvSpPr/>
                <p:nvPr/>
              </p:nvSpPr>
              <p:spPr>
                <a:xfrm>
                  <a:off x="7941313" y="1652988"/>
                  <a:ext cx="446684" cy="262738"/>
                </a:xfrm>
                <a:custGeom>
                  <a:avLst/>
                  <a:gdLst>
                    <a:gd name="connsiteX0" fmla="*/ 372809 w 446684"/>
                    <a:gd name="connsiteY0" fmla="*/ 106528 h 262738"/>
                    <a:gd name="connsiteX1" fmla="*/ 373667 w 446684"/>
                    <a:gd name="connsiteY1" fmla="*/ 94050 h 262738"/>
                    <a:gd name="connsiteX2" fmla="*/ 277226 w 446684"/>
                    <a:gd name="connsiteY2" fmla="*/ 8 h 262738"/>
                    <a:gd name="connsiteX3" fmla="*/ 184976 w 446684"/>
                    <a:gd name="connsiteY3" fmla="*/ 76810 h 262738"/>
                    <a:gd name="connsiteX4" fmla="*/ 183262 w 446684"/>
                    <a:gd name="connsiteY4" fmla="*/ 76810 h 262738"/>
                    <a:gd name="connsiteX5" fmla="*/ 115253 w 446684"/>
                    <a:gd name="connsiteY5" fmla="*/ 117196 h 262738"/>
                    <a:gd name="connsiteX6" fmla="*/ 77153 w 446684"/>
                    <a:gd name="connsiteY6" fmla="*/ 107671 h 262738"/>
                    <a:gd name="connsiteX7" fmla="*/ 1 w 446684"/>
                    <a:gd name="connsiteY7" fmla="*/ 185585 h 262738"/>
                    <a:gd name="connsiteX8" fmla="*/ 77915 w 446684"/>
                    <a:gd name="connsiteY8" fmla="*/ 262738 h 262738"/>
                    <a:gd name="connsiteX9" fmla="*/ 370809 w 446684"/>
                    <a:gd name="connsiteY9" fmla="*/ 261309 h 262738"/>
                    <a:gd name="connsiteX10" fmla="*/ 446666 w 446684"/>
                    <a:gd name="connsiteY10" fmla="*/ 182137 h 262738"/>
                    <a:gd name="connsiteX11" fmla="*/ 372619 w 446684"/>
                    <a:gd name="connsiteY11" fmla="*/ 106337 h 262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46684" h="262738">
                      <a:moveTo>
                        <a:pt x="372809" y="106528"/>
                      </a:moveTo>
                      <a:cubicBezTo>
                        <a:pt x="373391" y="102394"/>
                        <a:pt x="373676" y="98224"/>
                        <a:pt x="373667" y="94050"/>
                      </a:cubicBezTo>
                      <a:cubicBezTo>
                        <a:pt x="373000" y="41449"/>
                        <a:pt x="329823" y="-655"/>
                        <a:pt x="277226" y="8"/>
                      </a:cubicBezTo>
                      <a:cubicBezTo>
                        <a:pt x="232182" y="576"/>
                        <a:pt x="193701" y="32618"/>
                        <a:pt x="184976" y="76810"/>
                      </a:cubicBezTo>
                      <a:lnTo>
                        <a:pt x="183262" y="76810"/>
                      </a:lnTo>
                      <a:cubicBezTo>
                        <a:pt x="154887" y="76744"/>
                        <a:pt x="128769" y="92254"/>
                        <a:pt x="115253" y="117196"/>
                      </a:cubicBezTo>
                      <a:cubicBezTo>
                        <a:pt x="103604" y="110746"/>
                        <a:pt x="90469" y="107462"/>
                        <a:pt x="77153" y="107671"/>
                      </a:cubicBezTo>
                      <a:cubicBezTo>
                        <a:pt x="34329" y="107881"/>
                        <a:pt x="-209" y="142761"/>
                        <a:pt x="1" y="185585"/>
                      </a:cubicBezTo>
                      <a:cubicBezTo>
                        <a:pt x="211" y="228410"/>
                        <a:pt x="35091" y="262947"/>
                        <a:pt x="77915" y="262738"/>
                      </a:cubicBezTo>
                      <a:lnTo>
                        <a:pt x="370809" y="261309"/>
                      </a:lnTo>
                      <a:cubicBezTo>
                        <a:pt x="413624" y="260395"/>
                        <a:pt x="447581" y="224942"/>
                        <a:pt x="446666" y="182137"/>
                      </a:cubicBezTo>
                      <a:cubicBezTo>
                        <a:pt x="445799" y="141313"/>
                        <a:pt x="413415" y="108163"/>
                        <a:pt x="372619" y="106337"/>
                      </a:cubicBezTo>
                      <a:close/>
                    </a:path>
                  </a:pathLst>
                </a:custGeom>
                <a:solidFill>
                  <a:schemeClr val="bg1"/>
                </a:solidFill>
                <a:ln w="3175" cap="flat">
                  <a:solidFill>
                    <a:schemeClr val="tx1"/>
                  </a:solidFill>
                  <a:prstDash val="solid"/>
                  <a:miter/>
                </a:ln>
              </p:spPr>
              <p:txBody>
                <a:bodyPr rtlCol="0" anchor="ctr"/>
                <a:lstStyle/>
                <a:p>
                  <a:endParaRPr lang="zh-CN" altLang="en-US"/>
                </a:p>
              </p:txBody>
            </p:sp>
            <p:sp>
              <p:nvSpPr>
                <p:cNvPr id="825" name="任意多边形: 形状 824">
                  <a:extLst>
                    <a:ext uri="{FF2B5EF4-FFF2-40B4-BE49-F238E27FC236}">
                      <a16:creationId xmlns:a16="http://schemas.microsoft.com/office/drawing/2014/main" id="{BE2DDE3A-EF7B-7F55-6C28-D23E9E8C7CE3}"/>
                    </a:ext>
                  </a:extLst>
                </p:cNvPr>
                <p:cNvSpPr/>
                <p:nvPr/>
              </p:nvSpPr>
              <p:spPr>
                <a:xfrm>
                  <a:off x="8017990" y="1652264"/>
                  <a:ext cx="188499" cy="116966"/>
                </a:xfrm>
                <a:custGeom>
                  <a:avLst/>
                  <a:gdLst>
                    <a:gd name="connsiteX0" fmla="*/ 188500 w 188499"/>
                    <a:gd name="connsiteY0" fmla="*/ 0 h 116966"/>
                    <a:gd name="connsiteX1" fmla="*/ 107728 w 188499"/>
                    <a:gd name="connsiteY1" fmla="*/ 76200 h 116966"/>
                    <a:gd name="connsiteX2" fmla="*/ 106013 w 188499"/>
                    <a:gd name="connsiteY2" fmla="*/ 76200 h 116966"/>
                    <a:gd name="connsiteX3" fmla="*/ 38100 w 188499"/>
                    <a:gd name="connsiteY3" fmla="*/ 116967 h 116966"/>
                    <a:gd name="connsiteX4" fmla="*/ 0 w 188499"/>
                    <a:gd name="connsiteY4" fmla="*/ 107442 h 1169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499" h="116966">
                      <a:moveTo>
                        <a:pt x="188500" y="0"/>
                      </a:moveTo>
                      <a:cubicBezTo>
                        <a:pt x="148028" y="5456"/>
                        <a:pt x="115529" y="36109"/>
                        <a:pt x="107728" y="76200"/>
                      </a:cubicBezTo>
                      <a:lnTo>
                        <a:pt x="106013" y="76200"/>
                      </a:lnTo>
                      <a:cubicBezTo>
                        <a:pt x="77600" y="76266"/>
                        <a:pt x="51521" y="91923"/>
                        <a:pt x="38100" y="116967"/>
                      </a:cubicBezTo>
                      <a:cubicBezTo>
                        <a:pt x="26413" y="110611"/>
                        <a:pt x="13306" y="107332"/>
                        <a:pt x="0" y="107442"/>
                      </a:cubicBezTo>
                    </a:path>
                  </a:pathLst>
                </a:custGeom>
                <a:noFill/>
                <a:ln w="3175" cap="rnd">
                  <a:solidFill>
                    <a:srgbClr val="263238"/>
                  </a:solidFill>
                  <a:prstDash val="solid"/>
                  <a:round/>
                </a:ln>
              </p:spPr>
              <p:txBody>
                <a:bodyPr rtlCol="0" anchor="ctr"/>
                <a:lstStyle/>
                <a:p>
                  <a:endParaRPr lang="zh-CN" altLang="en-US"/>
                </a:p>
              </p:txBody>
            </p:sp>
            <p:sp>
              <p:nvSpPr>
                <p:cNvPr id="826" name="任意多边形: 形状 825">
                  <a:extLst>
                    <a:ext uri="{FF2B5EF4-FFF2-40B4-BE49-F238E27FC236}">
                      <a16:creationId xmlns:a16="http://schemas.microsoft.com/office/drawing/2014/main" id="{693531D9-ECFB-7820-37E9-A1780092D01D}"/>
                    </a:ext>
                  </a:extLst>
                </p:cNvPr>
                <p:cNvSpPr/>
                <p:nvPr/>
              </p:nvSpPr>
              <p:spPr>
                <a:xfrm>
                  <a:off x="8218491" y="1651404"/>
                  <a:ext cx="95250" cy="83632"/>
                </a:xfrm>
                <a:custGeom>
                  <a:avLst/>
                  <a:gdLst>
                    <a:gd name="connsiteX0" fmla="*/ 95250 w 95250"/>
                    <a:gd name="connsiteY0" fmla="*/ 83632 h 83632"/>
                    <a:gd name="connsiteX1" fmla="*/ 0 w 95250"/>
                    <a:gd name="connsiteY1" fmla="*/ 3 h 83632"/>
                  </a:gdLst>
                  <a:ahLst/>
                  <a:cxnLst>
                    <a:cxn ang="0">
                      <a:pos x="connsiteX0" y="connsiteY0"/>
                    </a:cxn>
                    <a:cxn ang="0">
                      <a:pos x="connsiteX1" y="connsiteY1"/>
                    </a:cxn>
                  </a:cxnLst>
                  <a:rect l="l" t="t" r="r" b="b"/>
                  <a:pathLst>
                    <a:path w="95250" h="83632">
                      <a:moveTo>
                        <a:pt x="95250" y="83632"/>
                      </a:moveTo>
                      <a:cubicBezTo>
                        <a:pt x="89345" y="35610"/>
                        <a:pt x="48378" y="-358"/>
                        <a:pt x="0" y="3"/>
                      </a:cubicBezTo>
                    </a:path>
                  </a:pathLst>
                </a:custGeom>
                <a:noFill/>
                <a:ln w="3175" cap="rnd">
                  <a:solidFill>
                    <a:srgbClr val="263238"/>
                  </a:solidFill>
                  <a:prstDash val="solid"/>
                  <a:round/>
                </a:ln>
              </p:spPr>
              <p:txBody>
                <a:bodyPr rtlCol="0" anchor="ctr"/>
                <a:lstStyle/>
                <a:p>
                  <a:endParaRPr lang="zh-CN" altLang="en-US"/>
                </a:p>
              </p:txBody>
            </p:sp>
            <p:sp>
              <p:nvSpPr>
                <p:cNvPr id="827" name="任意多边形: 形状 826">
                  <a:extLst>
                    <a:ext uri="{FF2B5EF4-FFF2-40B4-BE49-F238E27FC236}">
                      <a16:creationId xmlns:a16="http://schemas.microsoft.com/office/drawing/2014/main" id="{426401FF-02AE-4841-2BCC-17A598552892}"/>
                    </a:ext>
                  </a:extLst>
                </p:cNvPr>
                <p:cNvSpPr/>
                <p:nvPr/>
              </p:nvSpPr>
              <p:spPr>
                <a:xfrm>
                  <a:off x="8311836" y="1758658"/>
                  <a:ext cx="75875" cy="154971"/>
                </a:xfrm>
                <a:custGeom>
                  <a:avLst/>
                  <a:gdLst>
                    <a:gd name="connsiteX0" fmla="*/ 0 w 75875"/>
                    <a:gd name="connsiteY0" fmla="*/ 154972 h 154971"/>
                    <a:gd name="connsiteX1" fmla="*/ 75857 w 75875"/>
                    <a:gd name="connsiteY1" fmla="*/ 75800 h 154971"/>
                    <a:gd name="connsiteX2" fmla="*/ 1810 w 75875"/>
                    <a:gd name="connsiteY2" fmla="*/ 0 h 154971"/>
                  </a:gdLst>
                  <a:ahLst/>
                  <a:cxnLst>
                    <a:cxn ang="0">
                      <a:pos x="connsiteX0" y="connsiteY0"/>
                    </a:cxn>
                    <a:cxn ang="0">
                      <a:pos x="connsiteX1" y="connsiteY1"/>
                    </a:cxn>
                    <a:cxn ang="0">
                      <a:pos x="connsiteX2" y="connsiteY2"/>
                    </a:cxn>
                  </a:cxnLst>
                  <a:rect l="l" t="t" r="r" b="b"/>
                  <a:pathLst>
                    <a:path w="75875" h="154971">
                      <a:moveTo>
                        <a:pt x="0" y="154972"/>
                      </a:moveTo>
                      <a:cubicBezTo>
                        <a:pt x="42815" y="154057"/>
                        <a:pt x="76771" y="118605"/>
                        <a:pt x="75857" y="75800"/>
                      </a:cubicBezTo>
                      <a:cubicBezTo>
                        <a:pt x="74990" y="34976"/>
                        <a:pt x="42605" y="1826"/>
                        <a:pt x="1810" y="0"/>
                      </a:cubicBezTo>
                    </a:path>
                  </a:pathLst>
                </a:custGeom>
                <a:noFill/>
                <a:ln w="3175" cap="rnd">
                  <a:solidFill>
                    <a:srgbClr val="263238"/>
                  </a:solidFill>
                  <a:prstDash val="solid"/>
                  <a:round/>
                </a:ln>
              </p:spPr>
              <p:txBody>
                <a:bodyPr rtlCol="0" anchor="ctr"/>
                <a:lstStyle/>
                <a:p>
                  <a:endParaRPr lang="zh-CN" altLang="en-US"/>
                </a:p>
              </p:txBody>
            </p:sp>
            <p:sp>
              <p:nvSpPr>
                <p:cNvPr id="828" name="任意多边形: 形状 827">
                  <a:extLst>
                    <a:ext uri="{FF2B5EF4-FFF2-40B4-BE49-F238E27FC236}">
                      <a16:creationId xmlns:a16="http://schemas.microsoft.com/office/drawing/2014/main" id="{A05A6ABA-AEC6-4459-9023-1A4F553A5669}"/>
                    </a:ext>
                  </a:extLst>
                </p:cNvPr>
                <p:cNvSpPr/>
                <p:nvPr/>
              </p:nvSpPr>
              <p:spPr>
                <a:xfrm>
                  <a:off x="8272022" y="1913821"/>
                  <a:ext cx="27527" cy="9525"/>
                </a:xfrm>
                <a:custGeom>
                  <a:avLst/>
                  <a:gdLst>
                    <a:gd name="connsiteX0" fmla="*/ 0 w 27527"/>
                    <a:gd name="connsiteY0" fmla="*/ 0 h 9525"/>
                    <a:gd name="connsiteX1" fmla="*/ 27527 w 27527"/>
                    <a:gd name="connsiteY1" fmla="*/ 0 h 9525"/>
                  </a:gdLst>
                  <a:ahLst/>
                  <a:cxnLst>
                    <a:cxn ang="0">
                      <a:pos x="connsiteX0" y="connsiteY0"/>
                    </a:cxn>
                    <a:cxn ang="0">
                      <a:pos x="connsiteX1" y="connsiteY1"/>
                    </a:cxn>
                  </a:cxnLst>
                  <a:rect l="l" t="t" r="r" b="b"/>
                  <a:pathLst>
                    <a:path w="27527" h="9525">
                      <a:moveTo>
                        <a:pt x="0" y="0"/>
                      </a:moveTo>
                      <a:lnTo>
                        <a:pt x="27527" y="0"/>
                      </a:lnTo>
                    </a:path>
                  </a:pathLst>
                </a:custGeom>
                <a:noFill/>
                <a:ln w="3175" cap="rnd">
                  <a:solidFill>
                    <a:srgbClr val="263238"/>
                  </a:solidFill>
                  <a:prstDash val="solid"/>
                  <a:round/>
                </a:ln>
              </p:spPr>
              <p:txBody>
                <a:bodyPr rtlCol="0" anchor="ctr"/>
                <a:lstStyle/>
                <a:p>
                  <a:endParaRPr lang="zh-CN" altLang="en-US"/>
                </a:p>
              </p:txBody>
            </p:sp>
            <p:sp>
              <p:nvSpPr>
                <p:cNvPr id="829" name="任意多边形: 形状 828">
                  <a:extLst>
                    <a:ext uri="{FF2B5EF4-FFF2-40B4-BE49-F238E27FC236}">
                      <a16:creationId xmlns:a16="http://schemas.microsoft.com/office/drawing/2014/main" id="{1151C8A3-630E-6DB7-9D22-71B65119E714}"/>
                    </a:ext>
                  </a:extLst>
                </p:cNvPr>
                <p:cNvSpPr/>
                <p:nvPr/>
              </p:nvSpPr>
              <p:spPr>
                <a:xfrm>
                  <a:off x="7941433" y="1761135"/>
                  <a:ext cx="317254" cy="153923"/>
                </a:xfrm>
                <a:custGeom>
                  <a:avLst/>
                  <a:gdLst>
                    <a:gd name="connsiteX0" fmla="*/ 63318 w 317254"/>
                    <a:gd name="connsiteY0" fmla="*/ 0 h 153923"/>
                    <a:gd name="connsiteX1" fmla="*/ 1348 w 317254"/>
                    <a:gd name="connsiteY1" fmla="*/ 90621 h 153923"/>
                    <a:gd name="connsiteX2" fmla="*/ 77510 w 317254"/>
                    <a:gd name="connsiteY2" fmla="*/ 153924 h 153923"/>
                    <a:gd name="connsiteX3" fmla="*/ 317254 w 317254"/>
                    <a:gd name="connsiteY3" fmla="*/ 152781 h 153923"/>
                  </a:gdLst>
                  <a:ahLst/>
                  <a:cxnLst>
                    <a:cxn ang="0">
                      <a:pos x="connsiteX0" y="connsiteY0"/>
                    </a:cxn>
                    <a:cxn ang="0">
                      <a:pos x="connsiteX1" y="connsiteY1"/>
                    </a:cxn>
                    <a:cxn ang="0">
                      <a:pos x="connsiteX2" y="connsiteY2"/>
                    </a:cxn>
                    <a:cxn ang="0">
                      <a:pos x="connsiteX3" y="connsiteY3"/>
                    </a:cxn>
                  </a:cxnLst>
                  <a:rect l="l" t="t" r="r" b="b"/>
                  <a:pathLst>
                    <a:path w="317254" h="153923">
                      <a:moveTo>
                        <a:pt x="63318" y="0"/>
                      </a:moveTo>
                      <a:cubicBezTo>
                        <a:pt x="21179" y="7912"/>
                        <a:pt x="-6567" y="48482"/>
                        <a:pt x="1348" y="90621"/>
                      </a:cubicBezTo>
                      <a:cubicBezTo>
                        <a:pt x="8235" y="127283"/>
                        <a:pt x="40210" y="153857"/>
                        <a:pt x="77510" y="153924"/>
                      </a:cubicBezTo>
                      <a:lnTo>
                        <a:pt x="317254" y="152781"/>
                      </a:lnTo>
                    </a:path>
                  </a:pathLst>
                </a:custGeom>
                <a:noFill/>
                <a:ln w="3175" cap="rnd">
                  <a:solidFill>
                    <a:srgbClr val="263238"/>
                  </a:solidFill>
                  <a:prstDash val="solid"/>
                  <a:round/>
                </a:ln>
              </p:spPr>
              <p:txBody>
                <a:bodyPr rtlCol="0" anchor="ctr"/>
                <a:lstStyle/>
                <a:p>
                  <a:endParaRPr lang="zh-CN" altLang="en-US"/>
                </a:p>
              </p:txBody>
            </p:sp>
            <p:sp>
              <p:nvSpPr>
                <p:cNvPr id="830" name="任意多边形: 形状 829">
                  <a:extLst>
                    <a:ext uri="{FF2B5EF4-FFF2-40B4-BE49-F238E27FC236}">
                      <a16:creationId xmlns:a16="http://schemas.microsoft.com/office/drawing/2014/main" id="{E6744E39-17F5-DF01-A961-EE33188B48FF}"/>
                    </a:ext>
                  </a:extLst>
                </p:cNvPr>
                <p:cNvSpPr/>
                <p:nvPr/>
              </p:nvSpPr>
              <p:spPr>
                <a:xfrm>
                  <a:off x="9858111" y="1183720"/>
                  <a:ext cx="498891" cy="294427"/>
                </a:xfrm>
                <a:custGeom>
                  <a:avLst/>
                  <a:gdLst>
                    <a:gd name="connsiteX0" fmla="*/ 413303 w 498891"/>
                    <a:gd name="connsiteY0" fmla="*/ 119739 h 294427"/>
                    <a:gd name="connsiteX1" fmla="*/ 414256 w 498891"/>
                    <a:gd name="connsiteY1" fmla="*/ 105737 h 294427"/>
                    <a:gd name="connsiteX2" fmla="*/ 307585 w 498891"/>
                    <a:gd name="connsiteY2" fmla="*/ 1 h 294427"/>
                    <a:gd name="connsiteX3" fmla="*/ 203658 w 498891"/>
                    <a:gd name="connsiteY3" fmla="*/ 86687 h 294427"/>
                    <a:gd name="connsiteX4" fmla="*/ 201753 w 498891"/>
                    <a:gd name="connsiteY4" fmla="*/ 86687 h 294427"/>
                    <a:gd name="connsiteX5" fmla="*/ 125553 w 498891"/>
                    <a:gd name="connsiteY5" fmla="*/ 132217 h 294427"/>
                    <a:gd name="connsiteX6" fmla="*/ 83357 w 498891"/>
                    <a:gd name="connsiteY6" fmla="*/ 121358 h 294427"/>
                    <a:gd name="connsiteX7" fmla="*/ 61 w 498891"/>
                    <a:gd name="connsiteY7" fmla="*/ 211107 h 294427"/>
                    <a:gd name="connsiteX8" fmla="*/ 84119 w 498891"/>
                    <a:gd name="connsiteY8" fmla="*/ 294427 h 294427"/>
                    <a:gd name="connsiteX9" fmla="*/ 411303 w 498891"/>
                    <a:gd name="connsiteY9" fmla="*/ 292903 h 294427"/>
                    <a:gd name="connsiteX10" fmla="*/ 498885 w 498891"/>
                    <a:gd name="connsiteY10" fmla="*/ 207321 h 294427"/>
                    <a:gd name="connsiteX11" fmla="*/ 413303 w 498891"/>
                    <a:gd name="connsiteY11" fmla="*/ 119739 h 294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98891" h="294427">
                      <a:moveTo>
                        <a:pt x="413303" y="119739"/>
                      </a:moveTo>
                      <a:cubicBezTo>
                        <a:pt x="413903" y="115095"/>
                        <a:pt x="414227" y="110420"/>
                        <a:pt x="414256" y="105737"/>
                      </a:cubicBezTo>
                      <a:cubicBezTo>
                        <a:pt x="413998" y="47083"/>
                        <a:pt x="366240" y="-256"/>
                        <a:pt x="307585" y="1"/>
                      </a:cubicBezTo>
                      <a:cubicBezTo>
                        <a:pt x="256636" y="226"/>
                        <a:pt x="213021" y="36603"/>
                        <a:pt x="203658" y="86687"/>
                      </a:cubicBezTo>
                      <a:lnTo>
                        <a:pt x="201753" y="86687"/>
                      </a:lnTo>
                      <a:cubicBezTo>
                        <a:pt x="169911" y="86699"/>
                        <a:pt x="140650" y="104184"/>
                        <a:pt x="125553" y="132217"/>
                      </a:cubicBezTo>
                      <a:cubicBezTo>
                        <a:pt x="112656" y="125023"/>
                        <a:pt x="98121" y="121283"/>
                        <a:pt x="83357" y="121358"/>
                      </a:cubicBezTo>
                      <a:cubicBezTo>
                        <a:pt x="35570" y="123140"/>
                        <a:pt x="-1720" y="163322"/>
                        <a:pt x="61" y="211107"/>
                      </a:cubicBezTo>
                      <a:cubicBezTo>
                        <a:pt x="1766" y="256686"/>
                        <a:pt x="38533" y="293129"/>
                        <a:pt x="84119" y="294427"/>
                      </a:cubicBezTo>
                      <a:lnTo>
                        <a:pt x="411303" y="292903"/>
                      </a:lnTo>
                      <a:cubicBezTo>
                        <a:pt x="459118" y="293456"/>
                        <a:pt x="498333" y="255140"/>
                        <a:pt x="498885" y="207321"/>
                      </a:cubicBezTo>
                      <a:cubicBezTo>
                        <a:pt x="499438" y="159503"/>
                        <a:pt x="461119" y="120291"/>
                        <a:pt x="413303" y="119739"/>
                      </a:cubicBezTo>
                      <a:close/>
                    </a:path>
                  </a:pathLst>
                </a:custGeom>
                <a:solidFill>
                  <a:schemeClr val="bg1"/>
                </a:solidFill>
                <a:ln w="3175" cap="flat">
                  <a:solidFill>
                    <a:schemeClr val="tx1"/>
                  </a:solidFill>
                  <a:prstDash val="solid"/>
                  <a:miter/>
                </a:ln>
              </p:spPr>
              <p:txBody>
                <a:bodyPr rtlCol="0" anchor="ctr"/>
                <a:lstStyle/>
                <a:p>
                  <a:endParaRPr lang="zh-CN" altLang="en-US"/>
                </a:p>
              </p:txBody>
            </p:sp>
            <p:sp>
              <p:nvSpPr>
                <p:cNvPr id="831" name="任意多边形: 形状 830">
                  <a:extLst>
                    <a:ext uri="{FF2B5EF4-FFF2-40B4-BE49-F238E27FC236}">
                      <a16:creationId xmlns:a16="http://schemas.microsoft.com/office/drawing/2014/main" id="{08878388-E43B-2EB4-BD73-BAEEF99C6FB2}"/>
                    </a:ext>
                  </a:extLst>
                </p:cNvPr>
                <p:cNvSpPr/>
                <p:nvPr/>
              </p:nvSpPr>
              <p:spPr>
                <a:xfrm>
                  <a:off x="9941469" y="1184205"/>
                  <a:ext cx="210311" cy="131254"/>
                </a:xfrm>
                <a:custGeom>
                  <a:avLst/>
                  <a:gdLst>
                    <a:gd name="connsiteX0" fmla="*/ 210312 w 210311"/>
                    <a:gd name="connsiteY0" fmla="*/ 0 h 131254"/>
                    <a:gd name="connsiteX1" fmla="*/ 120205 w 210311"/>
                    <a:gd name="connsiteY1" fmla="*/ 85725 h 131254"/>
                    <a:gd name="connsiteX2" fmla="*/ 118396 w 210311"/>
                    <a:gd name="connsiteY2" fmla="*/ 85725 h 131254"/>
                    <a:gd name="connsiteX3" fmla="*/ 42196 w 210311"/>
                    <a:gd name="connsiteY3" fmla="*/ 131254 h 131254"/>
                    <a:gd name="connsiteX4" fmla="*/ 0 w 210311"/>
                    <a:gd name="connsiteY4" fmla="*/ 120396 h 1312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0311" h="131254">
                      <a:moveTo>
                        <a:pt x="210312" y="0"/>
                      </a:moveTo>
                      <a:cubicBezTo>
                        <a:pt x="164954" y="6189"/>
                        <a:pt x="128644" y="40727"/>
                        <a:pt x="120205" y="85725"/>
                      </a:cubicBezTo>
                      <a:lnTo>
                        <a:pt x="118396" y="85725"/>
                      </a:lnTo>
                      <a:cubicBezTo>
                        <a:pt x="86554" y="85736"/>
                        <a:pt x="57293" y="103221"/>
                        <a:pt x="42196" y="131254"/>
                      </a:cubicBezTo>
                      <a:cubicBezTo>
                        <a:pt x="29289" y="124090"/>
                        <a:pt x="14764" y="120351"/>
                        <a:pt x="0" y="120396"/>
                      </a:cubicBezTo>
                    </a:path>
                  </a:pathLst>
                </a:custGeom>
                <a:noFill/>
                <a:ln w="3175" cap="rnd">
                  <a:solidFill>
                    <a:srgbClr val="263238"/>
                  </a:solidFill>
                  <a:prstDash val="solid"/>
                  <a:round/>
                </a:ln>
              </p:spPr>
              <p:txBody>
                <a:bodyPr rtlCol="0" anchor="ctr"/>
                <a:lstStyle/>
                <a:p>
                  <a:endParaRPr lang="zh-CN" altLang="en-US"/>
                </a:p>
              </p:txBody>
            </p:sp>
            <p:sp>
              <p:nvSpPr>
                <p:cNvPr id="832" name="任意多边形: 形状 831">
                  <a:extLst>
                    <a:ext uri="{FF2B5EF4-FFF2-40B4-BE49-F238E27FC236}">
                      <a16:creationId xmlns:a16="http://schemas.microsoft.com/office/drawing/2014/main" id="{6EA58DA3-F383-10C9-245C-A79E27080B1A}"/>
                    </a:ext>
                  </a:extLst>
                </p:cNvPr>
                <p:cNvSpPr/>
                <p:nvPr/>
              </p:nvSpPr>
              <p:spPr>
                <a:xfrm>
                  <a:off x="10165497" y="1183251"/>
                  <a:ext cx="105917" cy="93251"/>
                </a:xfrm>
                <a:custGeom>
                  <a:avLst/>
                  <a:gdLst>
                    <a:gd name="connsiteX0" fmla="*/ 105918 w 105917"/>
                    <a:gd name="connsiteY0" fmla="*/ 93251 h 93251"/>
                    <a:gd name="connsiteX1" fmla="*/ 0 w 105917"/>
                    <a:gd name="connsiteY1" fmla="*/ 2 h 93251"/>
                  </a:gdLst>
                  <a:ahLst/>
                  <a:cxnLst>
                    <a:cxn ang="0">
                      <a:pos x="connsiteX0" y="connsiteY0"/>
                    </a:cxn>
                    <a:cxn ang="0">
                      <a:pos x="connsiteX1" y="connsiteY1"/>
                    </a:cxn>
                  </a:cxnLst>
                  <a:rect l="l" t="t" r="r" b="b"/>
                  <a:pathLst>
                    <a:path w="105917" h="93251">
                      <a:moveTo>
                        <a:pt x="105918" y="93251"/>
                      </a:moveTo>
                      <a:cubicBezTo>
                        <a:pt x="99393" y="39793"/>
                        <a:pt x="53854" y="-298"/>
                        <a:pt x="0" y="2"/>
                      </a:cubicBezTo>
                    </a:path>
                  </a:pathLst>
                </a:custGeom>
                <a:noFill/>
                <a:ln w="3175" cap="rnd">
                  <a:solidFill>
                    <a:srgbClr val="263238"/>
                  </a:solidFill>
                  <a:prstDash val="solid"/>
                  <a:round/>
                </a:ln>
              </p:spPr>
              <p:txBody>
                <a:bodyPr rtlCol="0" anchor="ctr"/>
                <a:lstStyle/>
                <a:p>
                  <a:endParaRPr lang="zh-CN" altLang="en-US"/>
                </a:p>
              </p:txBody>
            </p:sp>
            <p:sp>
              <p:nvSpPr>
                <p:cNvPr id="833" name="任意多边形: 形状 832">
                  <a:extLst>
                    <a:ext uri="{FF2B5EF4-FFF2-40B4-BE49-F238E27FC236}">
                      <a16:creationId xmlns:a16="http://schemas.microsoft.com/office/drawing/2014/main" id="{DD28CCEB-A04C-61BB-906F-0B56D4A31583}"/>
                    </a:ext>
                  </a:extLst>
                </p:cNvPr>
                <p:cNvSpPr/>
                <p:nvPr/>
              </p:nvSpPr>
              <p:spPr>
                <a:xfrm>
                  <a:off x="10269415" y="1303459"/>
                  <a:ext cx="80480" cy="172402"/>
                </a:xfrm>
                <a:custGeom>
                  <a:avLst/>
                  <a:gdLst>
                    <a:gd name="connsiteX0" fmla="*/ 0 w 80480"/>
                    <a:gd name="connsiteY0" fmla="*/ 172402 h 172402"/>
                    <a:gd name="connsiteX1" fmla="*/ 80267 w 80480"/>
                    <a:gd name="connsiteY1" fmla="*/ 80118 h 172402"/>
                    <a:gd name="connsiteX2" fmla="*/ 1905 w 80480"/>
                    <a:gd name="connsiteY2" fmla="*/ 0 h 172402"/>
                  </a:gdLst>
                  <a:ahLst/>
                  <a:cxnLst>
                    <a:cxn ang="0">
                      <a:pos x="connsiteX0" y="connsiteY0"/>
                    </a:cxn>
                    <a:cxn ang="0">
                      <a:pos x="connsiteX1" y="connsiteY1"/>
                    </a:cxn>
                    <a:cxn ang="0">
                      <a:pos x="connsiteX2" y="connsiteY2"/>
                    </a:cxn>
                  </a:cxnLst>
                  <a:rect l="l" t="t" r="r" b="b"/>
                  <a:pathLst>
                    <a:path w="80480" h="172402">
                      <a:moveTo>
                        <a:pt x="0" y="172402"/>
                      </a:moveTo>
                      <a:cubicBezTo>
                        <a:pt x="47653" y="169085"/>
                        <a:pt x="83591" y="127767"/>
                        <a:pt x="80267" y="80118"/>
                      </a:cubicBezTo>
                      <a:cubicBezTo>
                        <a:pt x="77324" y="37810"/>
                        <a:pt x="44139" y="3880"/>
                        <a:pt x="1905" y="0"/>
                      </a:cubicBezTo>
                    </a:path>
                  </a:pathLst>
                </a:custGeom>
                <a:noFill/>
                <a:ln w="3175" cap="rnd">
                  <a:solidFill>
                    <a:srgbClr val="263238"/>
                  </a:solidFill>
                  <a:prstDash val="solid"/>
                  <a:round/>
                </a:ln>
              </p:spPr>
              <p:txBody>
                <a:bodyPr rtlCol="0" anchor="ctr"/>
                <a:lstStyle/>
                <a:p>
                  <a:endParaRPr lang="zh-CN" altLang="en-US"/>
                </a:p>
              </p:txBody>
            </p:sp>
            <p:sp>
              <p:nvSpPr>
                <p:cNvPr id="834" name="任意多边形: 形状 833">
                  <a:extLst>
                    <a:ext uri="{FF2B5EF4-FFF2-40B4-BE49-F238E27FC236}">
                      <a16:creationId xmlns:a16="http://schemas.microsoft.com/office/drawing/2014/main" id="{C02CF432-E4EF-4A25-AC6D-1B0081F00152}"/>
                    </a:ext>
                  </a:extLst>
                </p:cNvPr>
                <p:cNvSpPr/>
                <p:nvPr/>
              </p:nvSpPr>
              <p:spPr>
                <a:xfrm>
                  <a:off x="10224838" y="1476052"/>
                  <a:ext cx="30765" cy="9525"/>
                </a:xfrm>
                <a:custGeom>
                  <a:avLst/>
                  <a:gdLst>
                    <a:gd name="connsiteX0" fmla="*/ 0 w 30765"/>
                    <a:gd name="connsiteY0" fmla="*/ 0 h 9525"/>
                    <a:gd name="connsiteX1" fmla="*/ 30766 w 30765"/>
                    <a:gd name="connsiteY1" fmla="*/ 0 h 9525"/>
                  </a:gdLst>
                  <a:ahLst/>
                  <a:cxnLst>
                    <a:cxn ang="0">
                      <a:pos x="connsiteX0" y="connsiteY0"/>
                    </a:cxn>
                    <a:cxn ang="0">
                      <a:pos x="connsiteX1" y="connsiteY1"/>
                    </a:cxn>
                  </a:cxnLst>
                  <a:rect l="l" t="t" r="r" b="b"/>
                  <a:pathLst>
                    <a:path w="30765" h="9525">
                      <a:moveTo>
                        <a:pt x="0" y="0"/>
                      </a:moveTo>
                      <a:lnTo>
                        <a:pt x="30766" y="0"/>
                      </a:lnTo>
                    </a:path>
                  </a:pathLst>
                </a:custGeom>
                <a:noFill/>
                <a:ln w="3175" cap="rnd">
                  <a:solidFill>
                    <a:srgbClr val="263238"/>
                  </a:solidFill>
                  <a:prstDash val="solid"/>
                  <a:round/>
                </a:ln>
              </p:spPr>
              <p:txBody>
                <a:bodyPr rtlCol="0" anchor="ctr"/>
                <a:lstStyle/>
                <a:p>
                  <a:endParaRPr lang="zh-CN" altLang="en-US"/>
                </a:p>
              </p:txBody>
            </p:sp>
            <p:sp>
              <p:nvSpPr>
                <p:cNvPr id="835" name="任意多边形: 形状 834">
                  <a:extLst>
                    <a:ext uri="{FF2B5EF4-FFF2-40B4-BE49-F238E27FC236}">
                      <a16:creationId xmlns:a16="http://schemas.microsoft.com/office/drawing/2014/main" id="{4473D55B-F212-5E64-0530-B68008ECA4AB}"/>
                    </a:ext>
                  </a:extLst>
                </p:cNvPr>
                <p:cNvSpPr/>
                <p:nvPr/>
              </p:nvSpPr>
              <p:spPr>
                <a:xfrm>
                  <a:off x="9856176" y="1305745"/>
                  <a:ext cx="353706" cy="171449"/>
                </a:xfrm>
                <a:custGeom>
                  <a:avLst/>
                  <a:gdLst>
                    <a:gd name="connsiteX0" fmla="*/ 70338 w 353706"/>
                    <a:gd name="connsiteY0" fmla="*/ 0 h 171449"/>
                    <a:gd name="connsiteX1" fmla="*/ 1539 w 353706"/>
                    <a:gd name="connsiteY1" fmla="*/ 101124 h 171449"/>
                    <a:gd name="connsiteX2" fmla="*/ 86150 w 353706"/>
                    <a:gd name="connsiteY2" fmla="*/ 171450 h 171449"/>
                    <a:gd name="connsiteX3" fmla="*/ 353707 w 353706"/>
                    <a:gd name="connsiteY3" fmla="*/ 170212 h 171449"/>
                  </a:gdLst>
                  <a:ahLst/>
                  <a:cxnLst>
                    <a:cxn ang="0">
                      <a:pos x="connsiteX0" y="connsiteY0"/>
                    </a:cxn>
                    <a:cxn ang="0">
                      <a:pos x="connsiteX1" y="connsiteY1"/>
                    </a:cxn>
                    <a:cxn ang="0">
                      <a:pos x="connsiteX2" y="connsiteY2"/>
                    </a:cxn>
                    <a:cxn ang="0">
                      <a:pos x="connsiteX3" y="connsiteY3"/>
                    </a:cxn>
                  </a:cxnLst>
                  <a:rect l="l" t="t" r="r" b="b"/>
                  <a:pathLst>
                    <a:path w="353706" h="171449">
                      <a:moveTo>
                        <a:pt x="70338" y="0"/>
                      </a:moveTo>
                      <a:cubicBezTo>
                        <a:pt x="23418" y="8925"/>
                        <a:pt x="-7386" y="54200"/>
                        <a:pt x="1539" y="101124"/>
                      </a:cubicBezTo>
                      <a:cubicBezTo>
                        <a:pt x="9273" y="141798"/>
                        <a:pt x="44744" y="171283"/>
                        <a:pt x="86150" y="171450"/>
                      </a:cubicBezTo>
                      <a:lnTo>
                        <a:pt x="353707" y="170212"/>
                      </a:lnTo>
                    </a:path>
                  </a:pathLst>
                </a:custGeom>
                <a:noFill/>
                <a:ln w="3175" cap="rnd">
                  <a:solidFill>
                    <a:srgbClr val="263238"/>
                  </a:solidFill>
                  <a:prstDash val="solid"/>
                  <a:round/>
                </a:ln>
              </p:spPr>
              <p:txBody>
                <a:bodyPr rtlCol="0" anchor="ctr"/>
                <a:lstStyle/>
                <a:p>
                  <a:endParaRPr lang="zh-CN" altLang="en-US"/>
                </a:p>
              </p:txBody>
            </p:sp>
            <p:sp>
              <p:nvSpPr>
                <p:cNvPr id="836" name="任意多边形: 形状 835">
                  <a:extLst>
                    <a:ext uri="{FF2B5EF4-FFF2-40B4-BE49-F238E27FC236}">
                      <a16:creationId xmlns:a16="http://schemas.microsoft.com/office/drawing/2014/main" id="{616E8AF1-7DD6-5EEB-E79D-8E3BFFADE121}"/>
                    </a:ext>
                  </a:extLst>
                </p:cNvPr>
                <p:cNvSpPr/>
                <p:nvPr/>
              </p:nvSpPr>
              <p:spPr>
                <a:xfrm>
                  <a:off x="9498051" y="1322854"/>
                  <a:ext cx="643575" cy="393513"/>
                </a:xfrm>
                <a:custGeom>
                  <a:avLst/>
                  <a:gdLst>
                    <a:gd name="connsiteX0" fmla="*/ 100232 w 643575"/>
                    <a:gd name="connsiteY0" fmla="*/ 158722 h 393513"/>
                    <a:gd name="connsiteX1" fmla="*/ 266538 w 643575"/>
                    <a:gd name="connsiteY1" fmla="*/ 40707 h 393513"/>
                    <a:gd name="connsiteX2" fmla="*/ 310544 w 643575"/>
                    <a:gd name="connsiteY2" fmla="*/ 46136 h 393513"/>
                    <a:gd name="connsiteX3" fmla="*/ 475879 w 643575"/>
                    <a:gd name="connsiteY3" fmla="*/ 24377 h 393513"/>
                    <a:gd name="connsiteX4" fmla="*/ 521237 w 643575"/>
                    <a:gd name="connsiteY4" fmla="*/ 104429 h 393513"/>
                    <a:gd name="connsiteX5" fmla="*/ 641747 w 643575"/>
                    <a:gd name="connsiteY5" fmla="*/ 270625 h 393513"/>
                    <a:gd name="connsiteX6" fmla="*/ 498948 w 643575"/>
                    <a:gd name="connsiteY6" fmla="*/ 392942 h 393513"/>
                    <a:gd name="connsiteX7" fmla="*/ 117948 w 643575"/>
                    <a:gd name="connsiteY7" fmla="*/ 393513 h 393513"/>
                    <a:gd name="connsiteX8" fmla="*/ 0 w 643575"/>
                    <a:gd name="connsiteY8" fmla="*/ 275626 h 393513"/>
                    <a:gd name="connsiteX9" fmla="*/ 100232 w 643575"/>
                    <a:gd name="connsiteY9" fmla="*/ 159008 h 393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3575" h="393513">
                      <a:moveTo>
                        <a:pt x="100232" y="158722"/>
                      </a:moveTo>
                      <a:cubicBezTo>
                        <a:pt x="124987" y="88063"/>
                        <a:pt x="191672" y="40743"/>
                        <a:pt x="266538" y="40707"/>
                      </a:cubicBezTo>
                      <a:cubicBezTo>
                        <a:pt x="281378" y="40699"/>
                        <a:pt x="296151" y="42522"/>
                        <a:pt x="310544" y="46136"/>
                      </a:cubicBezTo>
                      <a:cubicBezTo>
                        <a:pt x="350196" y="-5529"/>
                        <a:pt x="424215" y="-15271"/>
                        <a:pt x="475879" y="24377"/>
                      </a:cubicBezTo>
                      <a:cubicBezTo>
                        <a:pt x="501215" y="43819"/>
                        <a:pt x="517579" y="72704"/>
                        <a:pt x="521237" y="104429"/>
                      </a:cubicBezTo>
                      <a:cubicBezTo>
                        <a:pt x="600408" y="117045"/>
                        <a:pt x="654358" y="191454"/>
                        <a:pt x="641747" y="270625"/>
                      </a:cubicBezTo>
                      <a:cubicBezTo>
                        <a:pt x="630546" y="340881"/>
                        <a:pt x="570090" y="392669"/>
                        <a:pt x="498948" y="392942"/>
                      </a:cubicBezTo>
                      <a:lnTo>
                        <a:pt x="117948" y="393513"/>
                      </a:lnTo>
                      <a:cubicBezTo>
                        <a:pt x="52826" y="393531"/>
                        <a:pt x="10" y="340751"/>
                        <a:pt x="0" y="275626"/>
                      </a:cubicBezTo>
                      <a:cubicBezTo>
                        <a:pt x="-19" y="217318"/>
                        <a:pt x="42586" y="167752"/>
                        <a:pt x="100232" y="159008"/>
                      </a:cubicBezTo>
                      <a:close/>
                    </a:path>
                  </a:pathLst>
                </a:custGeom>
                <a:solidFill>
                  <a:schemeClr val="bg1"/>
                </a:solidFill>
                <a:ln w="3175" cap="flat">
                  <a:solidFill>
                    <a:schemeClr val="tx1"/>
                  </a:solidFill>
                  <a:prstDash val="solid"/>
                  <a:miter/>
                </a:ln>
              </p:spPr>
              <p:txBody>
                <a:bodyPr rtlCol="0" anchor="ctr"/>
                <a:lstStyle/>
                <a:p>
                  <a:endParaRPr lang="zh-CN" altLang="en-US" dirty="0"/>
                </a:p>
              </p:txBody>
            </p:sp>
            <p:sp>
              <p:nvSpPr>
                <p:cNvPr id="837" name="任意多边形: 形状 836">
                  <a:extLst>
                    <a:ext uri="{FF2B5EF4-FFF2-40B4-BE49-F238E27FC236}">
                      <a16:creationId xmlns:a16="http://schemas.microsoft.com/office/drawing/2014/main" id="{D4F5C8E3-8B3A-17AD-487D-F48F98F6776C}"/>
                    </a:ext>
                  </a:extLst>
                </p:cNvPr>
                <p:cNvSpPr/>
                <p:nvPr/>
              </p:nvSpPr>
              <p:spPr>
                <a:xfrm>
                  <a:off x="9996714" y="1429760"/>
                  <a:ext cx="144723" cy="288512"/>
                </a:xfrm>
                <a:custGeom>
                  <a:avLst/>
                  <a:gdLst>
                    <a:gd name="connsiteX0" fmla="*/ 22384 w 144723"/>
                    <a:gd name="connsiteY0" fmla="*/ 0 h 288512"/>
                    <a:gd name="connsiteX1" fmla="*/ 142894 w 144723"/>
                    <a:gd name="connsiteY1" fmla="*/ 166198 h 288512"/>
                    <a:gd name="connsiteX2" fmla="*/ 0 w 144723"/>
                    <a:gd name="connsiteY2" fmla="*/ 288512 h 288512"/>
                  </a:gdLst>
                  <a:ahLst/>
                  <a:cxnLst>
                    <a:cxn ang="0">
                      <a:pos x="connsiteX0" y="connsiteY0"/>
                    </a:cxn>
                    <a:cxn ang="0">
                      <a:pos x="connsiteX1" y="connsiteY1"/>
                    </a:cxn>
                    <a:cxn ang="0">
                      <a:pos x="connsiteX2" y="connsiteY2"/>
                    </a:cxn>
                  </a:cxnLst>
                  <a:rect l="l" t="t" r="r" b="b"/>
                  <a:pathLst>
                    <a:path w="144723" h="288512">
                      <a:moveTo>
                        <a:pt x="22384" y="0"/>
                      </a:moveTo>
                      <a:cubicBezTo>
                        <a:pt x="101556" y="12618"/>
                        <a:pt x="155505" y="87026"/>
                        <a:pt x="142894" y="166198"/>
                      </a:cubicBezTo>
                      <a:cubicBezTo>
                        <a:pt x="131693" y="236487"/>
                        <a:pt x="71180" y="288286"/>
                        <a:pt x="0" y="288512"/>
                      </a:cubicBezTo>
                    </a:path>
                  </a:pathLst>
                </a:custGeom>
                <a:noFill/>
                <a:ln w="3175" cap="rnd">
                  <a:solidFill>
                    <a:srgbClr val="263238"/>
                  </a:solidFill>
                  <a:prstDash val="solid"/>
                  <a:round/>
                </a:ln>
              </p:spPr>
              <p:txBody>
                <a:bodyPr rtlCol="0" anchor="ctr"/>
                <a:lstStyle/>
                <a:p>
                  <a:endParaRPr lang="zh-CN" altLang="en-US"/>
                </a:p>
              </p:txBody>
            </p:sp>
            <p:sp>
              <p:nvSpPr>
                <p:cNvPr id="838" name="任意多边形: 形状 837">
                  <a:extLst>
                    <a:ext uri="{FF2B5EF4-FFF2-40B4-BE49-F238E27FC236}">
                      <a16:creationId xmlns:a16="http://schemas.microsoft.com/office/drawing/2014/main" id="{E60FBA43-3711-DA18-066B-6F793CC22E32}"/>
                    </a:ext>
                  </a:extLst>
                </p:cNvPr>
                <p:cNvSpPr/>
                <p:nvPr/>
              </p:nvSpPr>
              <p:spPr>
                <a:xfrm>
                  <a:off x="9764590" y="1325646"/>
                  <a:ext cx="250031" cy="82587"/>
                </a:xfrm>
                <a:custGeom>
                  <a:avLst/>
                  <a:gdLst>
                    <a:gd name="connsiteX0" fmla="*/ 0 w 250031"/>
                    <a:gd name="connsiteY0" fmla="*/ 40678 h 82587"/>
                    <a:gd name="connsiteX1" fmla="*/ 44005 w 250031"/>
                    <a:gd name="connsiteY1" fmla="*/ 46107 h 82587"/>
                    <a:gd name="connsiteX2" fmla="*/ 209350 w 250031"/>
                    <a:gd name="connsiteY2" fmla="*/ 24399 h 82587"/>
                    <a:gd name="connsiteX3" fmla="*/ 250031 w 250031"/>
                    <a:gd name="connsiteY3" fmla="*/ 82588 h 82587"/>
                  </a:gdLst>
                  <a:ahLst/>
                  <a:cxnLst>
                    <a:cxn ang="0">
                      <a:pos x="connsiteX0" y="connsiteY0"/>
                    </a:cxn>
                    <a:cxn ang="0">
                      <a:pos x="connsiteX1" y="connsiteY1"/>
                    </a:cxn>
                    <a:cxn ang="0">
                      <a:pos x="connsiteX2" y="connsiteY2"/>
                    </a:cxn>
                    <a:cxn ang="0">
                      <a:pos x="connsiteX3" y="connsiteY3"/>
                    </a:cxn>
                  </a:cxnLst>
                  <a:rect l="l" t="t" r="r" b="b"/>
                  <a:pathLst>
                    <a:path w="250031" h="82587">
                      <a:moveTo>
                        <a:pt x="0" y="40678"/>
                      </a:moveTo>
                      <a:cubicBezTo>
                        <a:pt x="14840" y="40677"/>
                        <a:pt x="29613" y="42501"/>
                        <a:pt x="44005" y="46107"/>
                      </a:cubicBezTo>
                      <a:cubicBezTo>
                        <a:pt x="83668" y="-5546"/>
                        <a:pt x="157696" y="-15265"/>
                        <a:pt x="209350" y="24399"/>
                      </a:cubicBezTo>
                      <a:cubicBezTo>
                        <a:pt x="228562" y="39156"/>
                        <a:pt x="242773" y="59473"/>
                        <a:pt x="250031" y="82588"/>
                      </a:cubicBezTo>
                    </a:path>
                  </a:pathLst>
                </a:custGeom>
                <a:noFill/>
                <a:ln w="3175" cap="rnd">
                  <a:solidFill>
                    <a:srgbClr val="263238"/>
                  </a:solidFill>
                  <a:prstDash val="solid"/>
                  <a:round/>
                </a:ln>
              </p:spPr>
              <p:txBody>
                <a:bodyPr rtlCol="0" anchor="ctr"/>
                <a:lstStyle/>
                <a:p>
                  <a:endParaRPr lang="zh-CN" altLang="en-US"/>
                </a:p>
              </p:txBody>
            </p:sp>
            <p:sp>
              <p:nvSpPr>
                <p:cNvPr id="839" name="任意多边形: 形状 838">
                  <a:extLst>
                    <a:ext uri="{FF2B5EF4-FFF2-40B4-BE49-F238E27FC236}">
                      <a16:creationId xmlns:a16="http://schemas.microsoft.com/office/drawing/2014/main" id="{900540AD-4230-4E67-53CC-07A938D052CF}"/>
                    </a:ext>
                  </a:extLst>
                </p:cNvPr>
                <p:cNvSpPr/>
                <p:nvPr/>
              </p:nvSpPr>
              <p:spPr>
                <a:xfrm>
                  <a:off x="9502938" y="1368133"/>
                  <a:ext cx="236219" cy="198024"/>
                </a:xfrm>
                <a:custGeom>
                  <a:avLst/>
                  <a:gdLst>
                    <a:gd name="connsiteX0" fmla="*/ 0 w 236219"/>
                    <a:gd name="connsiteY0" fmla="*/ 198025 h 198024"/>
                    <a:gd name="connsiteX1" fmla="*/ 95250 w 236219"/>
                    <a:gd name="connsiteY1" fmla="*/ 116205 h 198024"/>
                    <a:gd name="connsiteX2" fmla="*/ 236220 w 236219"/>
                    <a:gd name="connsiteY2" fmla="*/ 0 h 198024"/>
                  </a:gdLst>
                  <a:ahLst/>
                  <a:cxnLst>
                    <a:cxn ang="0">
                      <a:pos x="connsiteX0" y="connsiteY0"/>
                    </a:cxn>
                    <a:cxn ang="0">
                      <a:pos x="connsiteX1" y="connsiteY1"/>
                    </a:cxn>
                    <a:cxn ang="0">
                      <a:pos x="connsiteX2" y="connsiteY2"/>
                    </a:cxn>
                  </a:cxnLst>
                  <a:rect l="l" t="t" r="r" b="b"/>
                  <a:pathLst>
                    <a:path w="236219" h="198024">
                      <a:moveTo>
                        <a:pt x="0" y="198025"/>
                      </a:moveTo>
                      <a:cubicBezTo>
                        <a:pt x="13440" y="154749"/>
                        <a:pt x="50444" y="122966"/>
                        <a:pt x="95250" y="116205"/>
                      </a:cubicBezTo>
                      <a:cubicBezTo>
                        <a:pt x="116957" y="54259"/>
                        <a:pt x="171269" y="9491"/>
                        <a:pt x="236220" y="0"/>
                      </a:cubicBezTo>
                    </a:path>
                  </a:pathLst>
                </a:custGeom>
                <a:noFill/>
                <a:ln w="3175" cap="rnd">
                  <a:solidFill>
                    <a:srgbClr val="263238"/>
                  </a:solidFill>
                  <a:prstDash val="solid"/>
                  <a:round/>
                </a:ln>
              </p:spPr>
              <p:txBody>
                <a:bodyPr rtlCol="0" anchor="ctr"/>
                <a:lstStyle/>
                <a:p>
                  <a:endParaRPr lang="zh-CN" altLang="en-US"/>
                </a:p>
              </p:txBody>
            </p:sp>
            <p:sp>
              <p:nvSpPr>
                <p:cNvPr id="840" name="任意多边形: 形状 839">
                  <a:extLst>
                    <a:ext uri="{FF2B5EF4-FFF2-40B4-BE49-F238E27FC236}">
                      <a16:creationId xmlns:a16="http://schemas.microsoft.com/office/drawing/2014/main" id="{FBCBB2D1-EF75-4B12-B8EF-F17CFB4F4B08}"/>
                    </a:ext>
                  </a:extLst>
                </p:cNvPr>
                <p:cNvSpPr/>
                <p:nvPr/>
              </p:nvSpPr>
              <p:spPr>
                <a:xfrm>
                  <a:off x="9497890" y="1601210"/>
                  <a:ext cx="416814" cy="117157"/>
                </a:xfrm>
                <a:custGeom>
                  <a:avLst/>
                  <a:gdLst>
                    <a:gd name="connsiteX0" fmla="*/ 416814 w 416814"/>
                    <a:gd name="connsiteY0" fmla="*/ 117157 h 117157"/>
                    <a:gd name="connsiteX1" fmla="*/ 117920 w 416814"/>
                    <a:gd name="connsiteY1" fmla="*/ 117157 h 117157"/>
                    <a:gd name="connsiteX2" fmla="*/ 0 w 416814"/>
                    <a:gd name="connsiteY2" fmla="*/ 0 h 117157"/>
                  </a:gdLst>
                  <a:ahLst/>
                  <a:cxnLst>
                    <a:cxn ang="0">
                      <a:pos x="connsiteX0" y="connsiteY0"/>
                    </a:cxn>
                    <a:cxn ang="0">
                      <a:pos x="connsiteX1" y="connsiteY1"/>
                    </a:cxn>
                    <a:cxn ang="0">
                      <a:pos x="connsiteX2" y="connsiteY2"/>
                    </a:cxn>
                  </a:cxnLst>
                  <a:rect l="l" t="t" r="r" b="b"/>
                  <a:pathLst>
                    <a:path w="416814" h="117157">
                      <a:moveTo>
                        <a:pt x="416814" y="117157"/>
                      </a:moveTo>
                      <a:lnTo>
                        <a:pt x="117920" y="117157"/>
                      </a:lnTo>
                      <a:cubicBezTo>
                        <a:pt x="53073" y="117211"/>
                        <a:pt x="371" y="64849"/>
                        <a:pt x="0" y="0"/>
                      </a:cubicBezTo>
                    </a:path>
                  </a:pathLst>
                </a:custGeom>
                <a:noFill/>
                <a:ln w="3175" cap="rnd">
                  <a:solidFill>
                    <a:srgbClr val="263238"/>
                  </a:solidFill>
                  <a:prstDash val="solid"/>
                  <a:round/>
                </a:ln>
              </p:spPr>
              <p:txBody>
                <a:bodyPr rtlCol="0" anchor="ctr"/>
                <a:lstStyle/>
                <a:p>
                  <a:endParaRPr lang="zh-CN" altLang="en-US"/>
                </a:p>
              </p:txBody>
            </p:sp>
            <p:sp>
              <p:nvSpPr>
                <p:cNvPr id="841" name="任意多边形: 形状 840">
                  <a:extLst>
                    <a:ext uri="{FF2B5EF4-FFF2-40B4-BE49-F238E27FC236}">
                      <a16:creationId xmlns:a16="http://schemas.microsoft.com/office/drawing/2014/main" id="{62BA1A27-AB3A-723D-DC08-16B123F0D4C4}"/>
                    </a:ext>
                  </a:extLst>
                </p:cNvPr>
                <p:cNvSpPr/>
                <p:nvPr/>
              </p:nvSpPr>
              <p:spPr>
                <a:xfrm>
                  <a:off x="9946136" y="1718272"/>
                  <a:ext cx="14573" cy="9525"/>
                </a:xfrm>
                <a:custGeom>
                  <a:avLst/>
                  <a:gdLst>
                    <a:gd name="connsiteX0" fmla="*/ 14573 w 14573"/>
                    <a:gd name="connsiteY0" fmla="*/ 0 h 9525"/>
                    <a:gd name="connsiteX1" fmla="*/ 0 w 14573"/>
                    <a:gd name="connsiteY1" fmla="*/ 0 h 9525"/>
                  </a:gdLst>
                  <a:ahLst/>
                  <a:cxnLst>
                    <a:cxn ang="0">
                      <a:pos x="connsiteX0" y="connsiteY0"/>
                    </a:cxn>
                    <a:cxn ang="0">
                      <a:pos x="connsiteX1" y="connsiteY1"/>
                    </a:cxn>
                  </a:cxnLst>
                  <a:rect l="l" t="t" r="r" b="b"/>
                  <a:pathLst>
                    <a:path w="14573" h="9525">
                      <a:moveTo>
                        <a:pt x="14573" y="0"/>
                      </a:moveTo>
                      <a:lnTo>
                        <a:pt x="0" y="0"/>
                      </a:lnTo>
                    </a:path>
                  </a:pathLst>
                </a:custGeom>
                <a:noFill/>
                <a:ln w="3175" cap="rnd">
                  <a:solidFill>
                    <a:srgbClr val="263238"/>
                  </a:solidFill>
                  <a:prstDash val="solid"/>
                  <a:round/>
                </a:ln>
              </p:spPr>
              <p:txBody>
                <a:bodyPr rtlCol="0" anchor="ctr"/>
                <a:lstStyle/>
                <a:p>
                  <a:endParaRPr lang="zh-CN" altLang="en-US"/>
                </a:p>
              </p:txBody>
            </p:sp>
          </p:grpSp>
          <p:sp>
            <p:nvSpPr>
              <p:cNvPr id="715" name="任意多边形: 形状 714">
                <a:extLst>
                  <a:ext uri="{FF2B5EF4-FFF2-40B4-BE49-F238E27FC236}">
                    <a16:creationId xmlns:a16="http://schemas.microsoft.com/office/drawing/2014/main" id="{C42FB556-94FC-5D75-14C5-5E37F8B044BF}"/>
                  </a:ext>
                </a:extLst>
              </p:cNvPr>
              <p:cNvSpPr/>
              <p:nvPr/>
            </p:nvSpPr>
            <p:spPr>
              <a:xfrm>
                <a:off x="7385384" y="2403685"/>
                <a:ext cx="1202778" cy="1028349"/>
              </a:xfrm>
              <a:custGeom>
                <a:avLst/>
                <a:gdLst>
                  <a:gd name="connsiteX0" fmla="*/ 4195572 w 4195571"/>
                  <a:gd name="connsiteY0" fmla="*/ 397002 h 3542919"/>
                  <a:gd name="connsiteX1" fmla="*/ 4025075 w 4195571"/>
                  <a:gd name="connsiteY1" fmla="*/ 0 h 3542919"/>
                  <a:gd name="connsiteX2" fmla="*/ 3628073 w 4195571"/>
                  <a:gd name="connsiteY2" fmla="*/ 170402 h 3542919"/>
                  <a:gd name="connsiteX3" fmla="*/ 3685794 w 4195571"/>
                  <a:gd name="connsiteY3" fmla="*/ 304800 h 3542919"/>
                  <a:gd name="connsiteX4" fmla="*/ 3853434 w 4195571"/>
                  <a:gd name="connsiteY4" fmla="*/ 232886 h 3542919"/>
                  <a:gd name="connsiteX5" fmla="*/ 3566065 w 4195571"/>
                  <a:gd name="connsiteY5" fmla="*/ 952691 h 3542919"/>
                  <a:gd name="connsiteX6" fmla="*/ 3139250 w 4195571"/>
                  <a:gd name="connsiteY6" fmla="*/ 1485233 h 3542919"/>
                  <a:gd name="connsiteX7" fmla="*/ 2489645 w 4195571"/>
                  <a:gd name="connsiteY7" fmla="*/ 1693735 h 3542919"/>
                  <a:gd name="connsiteX8" fmla="*/ 2483453 w 4195571"/>
                  <a:gd name="connsiteY8" fmla="*/ 1695736 h 3542919"/>
                  <a:gd name="connsiteX9" fmla="*/ 1885950 w 4195571"/>
                  <a:gd name="connsiteY9" fmla="*/ 2013299 h 3542919"/>
                  <a:gd name="connsiteX10" fmla="*/ 1479995 w 4195571"/>
                  <a:gd name="connsiteY10" fmla="*/ 2167509 h 3542919"/>
                  <a:gd name="connsiteX11" fmla="*/ 1358265 w 4195571"/>
                  <a:gd name="connsiteY11" fmla="*/ 2795302 h 3542919"/>
                  <a:gd name="connsiteX12" fmla="*/ 1050417 w 4195571"/>
                  <a:gd name="connsiteY12" fmla="*/ 2795302 h 3542919"/>
                  <a:gd name="connsiteX13" fmla="*/ 794671 w 4195571"/>
                  <a:gd name="connsiteY13" fmla="*/ 3396615 h 3542919"/>
                  <a:gd name="connsiteX14" fmla="*/ 0 w 4195571"/>
                  <a:gd name="connsiteY14" fmla="*/ 3396615 h 3542919"/>
                  <a:gd name="connsiteX15" fmla="*/ 0 w 4195571"/>
                  <a:gd name="connsiteY15" fmla="*/ 3542919 h 3542919"/>
                  <a:gd name="connsiteX16" fmla="*/ 891350 w 4195571"/>
                  <a:gd name="connsiteY16" fmla="*/ 3542919 h 3542919"/>
                  <a:gd name="connsiteX17" fmla="*/ 1147191 w 4195571"/>
                  <a:gd name="connsiteY17" fmla="*/ 2941606 h 3542919"/>
                  <a:gd name="connsiteX18" fmla="*/ 1478852 w 4195571"/>
                  <a:gd name="connsiteY18" fmla="*/ 2941606 h 3542919"/>
                  <a:gd name="connsiteX19" fmla="*/ 1608011 w 4195571"/>
                  <a:gd name="connsiteY19" fmla="*/ 2275237 h 3542919"/>
                  <a:gd name="connsiteX20" fmla="*/ 1946434 w 4195571"/>
                  <a:gd name="connsiteY20" fmla="*/ 2146745 h 3542919"/>
                  <a:gd name="connsiteX21" fmla="*/ 2540508 w 4195571"/>
                  <a:gd name="connsiteY21" fmla="*/ 1830991 h 3542919"/>
                  <a:gd name="connsiteX22" fmla="*/ 3225832 w 4195571"/>
                  <a:gd name="connsiteY22" fmla="*/ 1611059 h 3542919"/>
                  <a:gd name="connsiteX23" fmla="*/ 3693795 w 4195571"/>
                  <a:gd name="connsiteY23" fmla="*/ 1027176 h 3542919"/>
                  <a:gd name="connsiteX24" fmla="*/ 3989261 w 4195571"/>
                  <a:gd name="connsiteY24" fmla="*/ 287084 h 3542919"/>
                  <a:gd name="connsiteX25" fmla="*/ 4061174 w 4195571"/>
                  <a:gd name="connsiteY25" fmla="*/ 454628 h 3542919"/>
                  <a:gd name="connsiteX26" fmla="*/ 4195572 w 4195571"/>
                  <a:gd name="connsiteY26" fmla="*/ 397002 h 3542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195571" h="3542919">
                    <a:moveTo>
                      <a:pt x="4195572" y="397002"/>
                    </a:moveTo>
                    <a:lnTo>
                      <a:pt x="4025075" y="0"/>
                    </a:lnTo>
                    <a:lnTo>
                      <a:pt x="3628073" y="170402"/>
                    </a:lnTo>
                    <a:lnTo>
                      <a:pt x="3685794" y="304800"/>
                    </a:lnTo>
                    <a:lnTo>
                      <a:pt x="3853434" y="232886"/>
                    </a:lnTo>
                    <a:lnTo>
                      <a:pt x="3566065" y="952691"/>
                    </a:lnTo>
                    <a:lnTo>
                      <a:pt x="3139250" y="1485233"/>
                    </a:lnTo>
                    <a:lnTo>
                      <a:pt x="2489645" y="1693735"/>
                    </a:lnTo>
                    <a:lnTo>
                      <a:pt x="2483453" y="1695736"/>
                    </a:lnTo>
                    <a:lnTo>
                      <a:pt x="1885950" y="2013299"/>
                    </a:lnTo>
                    <a:lnTo>
                      <a:pt x="1479995" y="2167509"/>
                    </a:lnTo>
                    <a:lnTo>
                      <a:pt x="1358265" y="2795302"/>
                    </a:lnTo>
                    <a:lnTo>
                      <a:pt x="1050417" y="2795302"/>
                    </a:lnTo>
                    <a:lnTo>
                      <a:pt x="794671" y="3396615"/>
                    </a:lnTo>
                    <a:lnTo>
                      <a:pt x="0" y="3396615"/>
                    </a:lnTo>
                    <a:lnTo>
                      <a:pt x="0" y="3542919"/>
                    </a:lnTo>
                    <a:lnTo>
                      <a:pt x="891350" y="3542919"/>
                    </a:lnTo>
                    <a:lnTo>
                      <a:pt x="1147191" y="2941606"/>
                    </a:lnTo>
                    <a:lnTo>
                      <a:pt x="1478852" y="2941606"/>
                    </a:lnTo>
                    <a:lnTo>
                      <a:pt x="1608011" y="2275237"/>
                    </a:lnTo>
                    <a:lnTo>
                      <a:pt x="1946434" y="2146745"/>
                    </a:lnTo>
                    <a:lnTo>
                      <a:pt x="2540508" y="1830991"/>
                    </a:lnTo>
                    <a:lnTo>
                      <a:pt x="3225832" y="1611059"/>
                    </a:lnTo>
                    <a:lnTo>
                      <a:pt x="3693795" y="1027176"/>
                    </a:lnTo>
                    <a:lnTo>
                      <a:pt x="3989261" y="287084"/>
                    </a:lnTo>
                    <a:lnTo>
                      <a:pt x="4061174" y="454628"/>
                    </a:lnTo>
                    <a:lnTo>
                      <a:pt x="4195572" y="397002"/>
                    </a:lnTo>
                    <a:close/>
                  </a:path>
                </a:pathLst>
              </a:custGeom>
              <a:solidFill>
                <a:schemeClr val="accent2"/>
              </a:solidFill>
              <a:ln w="9525" cap="flat">
                <a:noFill/>
                <a:prstDash val="solid"/>
                <a:miter/>
              </a:ln>
            </p:spPr>
            <p:txBody>
              <a:bodyPr rtlCol="0" anchor="ctr"/>
              <a:lstStyle/>
              <a:p>
                <a:endParaRPr lang="zh-CN" altLang="en-US"/>
              </a:p>
            </p:txBody>
          </p:sp>
          <p:sp>
            <p:nvSpPr>
              <p:cNvPr id="716" name="任意多边形: 形状 715">
                <a:extLst>
                  <a:ext uri="{FF2B5EF4-FFF2-40B4-BE49-F238E27FC236}">
                    <a16:creationId xmlns:a16="http://schemas.microsoft.com/office/drawing/2014/main" id="{55F0F859-9C8B-7698-2673-A75CC80060C5}"/>
                  </a:ext>
                </a:extLst>
              </p:cNvPr>
              <p:cNvSpPr/>
              <p:nvPr/>
            </p:nvSpPr>
            <p:spPr>
              <a:xfrm>
                <a:off x="7381725" y="3434854"/>
                <a:ext cx="1157177" cy="2765"/>
              </a:xfrm>
              <a:custGeom>
                <a:avLst/>
                <a:gdLst>
                  <a:gd name="connsiteX0" fmla="*/ 0 w 4036504"/>
                  <a:gd name="connsiteY0" fmla="*/ 0 h 9525"/>
                  <a:gd name="connsiteX1" fmla="*/ 4036505 w 4036504"/>
                  <a:gd name="connsiteY1" fmla="*/ 0 h 9525"/>
                </a:gdLst>
                <a:ahLst/>
                <a:cxnLst>
                  <a:cxn ang="0">
                    <a:pos x="connsiteX0" y="connsiteY0"/>
                  </a:cxn>
                  <a:cxn ang="0">
                    <a:pos x="connsiteX1" y="connsiteY1"/>
                  </a:cxn>
                </a:cxnLst>
                <a:rect l="l" t="t" r="r" b="b"/>
                <a:pathLst>
                  <a:path w="4036504" h="9525">
                    <a:moveTo>
                      <a:pt x="0" y="0"/>
                    </a:moveTo>
                    <a:lnTo>
                      <a:pt x="4036505" y="0"/>
                    </a:lnTo>
                  </a:path>
                </a:pathLst>
              </a:custGeom>
              <a:ln w="3175" cap="rnd">
                <a:solidFill>
                  <a:srgbClr val="263238"/>
                </a:solidFill>
                <a:prstDash val="solid"/>
                <a:round/>
              </a:ln>
            </p:spPr>
            <p:txBody>
              <a:bodyPr rtlCol="0" anchor="ctr"/>
              <a:lstStyle/>
              <a:p>
                <a:endParaRPr lang="zh-CN" altLang="en-US"/>
              </a:p>
            </p:txBody>
          </p:sp>
          <p:grpSp>
            <p:nvGrpSpPr>
              <p:cNvPr id="717" name="图形 4">
                <a:extLst>
                  <a:ext uri="{FF2B5EF4-FFF2-40B4-BE49-F238E27FC236}">
                    <a16:creationId xmlns:a16="http://schemas.microsoft.com/office/drawing/2014/main" id="{B0A1BD45-59CD-EE86-AB4D-A31AF6304A4A}"/>
                  </a:ext>
                </a:extLst>
              </p:cNvPr>
              <p:cNvGrpSpPr/>
              <p:nvPr/>
            </p:nvGrpSpPr>
            <p:grpSpPr>
              <a:xfrm>
                <a:off x="7815003" y="2583944"/>
                <a:ext cx="333577" cy="408029"/>
                <a:chOff x="8473043" y="2325879"/>
                <a:chExt cx="1163595" cy="1405761"/>
              </a:xfrm>
            </p:grpSpPr>
            <p:sp>
              <p:nvSpPr>
                <p:cNvPr id="793" name="任意多边形: 形状 792">
                  <a:extLst>
                    <a:ext uri="{FF2B5EF4-FFF2-40B4-BE49-F238E27FC236}">
                      <a16:creationId xmlns:a16="http://schemas.microsoft.com/office/drawing/2014/main" id="{A80523FA-0CCF-D80A-D9B4-FFF172AB5F3F}"/>
                    </a:ext>
                  </a:extLst>
                </p:cNvPr>
                <p:cNvSpPr/>
                <p:nvPr/>
              </p:nvSpPr>
              <p:spPr>
                <a:xfrm>
                  <a:off x="8792931" y="3602889"/>
                  <a:ext cx="198463" cy="128751"/>
                </a:xfrm>
                <a:custGeom>
                  <a:avLst/>
                  <a:gdLst>
                    <a:gd name="connsiteX0" fmla="*/ 104883 w 198463"/>
                    <a:gd name="connsiteY0" fmla="*/ 6763 h 128751"/>
                    <a:gd name="connsiteX1" fmla="*/ 102216 w 198463"/>
                    <a:gd name="connsiteY1" fmla="*/ 50768 h 128751"/>
                    <a:gd name="connsiteX2" fmla="*/ 34303 w 198463"/>
                    <a:gd name="connsiteY2" fmla="*/ 95345 h 128751"/>
                    <a:gd name="connsiteX3" fmla="*/ 203 w 198463"/>
                    <a:gd name="connsiteY3" fmla="*/ 119253 h 128751"/>
                    <a:gd name="connsiteX4" fmla="*/ 129077 w 198463"/>
                    <a:gd name="connsiteY4" fmla="*/ 106299 h 128751"/>
                    <a:gd name="connsiteX5" fmla="*/ 184607 w 198463"/>
                    <a:gd name="connsiteY5" fmla="*/ 59341 h 128751"/>
                    <a:gd name="connsiteX6" fmla="*/ 172701 w 198463"/>
                    <a:gd name="connsiteY6" fmla="*/ 44863 h 128751"/>
                    <a:gd name="connsiteX7" fmla="*/ 173939 w 198463"/>
                    <a:gd name="connsiteY7" fmla="*/ 0 h 128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8463" h="128751">
                      <a:moveTo>
                        <a:pt x="104883" y="6763"/>
                      </a:moveTo>
                      <a:lnTo>
                        <a:pt x="102216" y="50768"/>
                      </a:lnTo>
                      <a:cubicBezTo>
                        <a:pt x="102216" y="50768"/>
                        <a:pt x="64116" y="76962"/>
                        <a:pt x="34303" y="95345"/>
                      </a:cubicBezTo>
                      <a:cubicBezTo>
                        <a:pt x="15253" y="107061"/>
                        <a:pt x="-2082" y="110014"/>
                        <a:pt x="203" y="119253"/>
                      </a:cubicBezTo>
                      <a:cubicBezTo>
                        <a:pt x="5918" y="142875"/>
                        <a:pt x="88024" y="116205"/>
                        <a:pt x="129077" y="106299"/>
                      </a:cubicBezTo>
                      <a:cubicBezTo>
                        <a:pt x="170130" y="96393"/>
                        <a:pt x="224327" y="96774"/>
                        <a:pt x="184607" y="59341"/>
                      </a:cubicBezTo>
                      <a:cubicBezTo>
                        <a:pt x="180340" y="54769"/>
                        <a:pt x="176368" y="49930"/>
                        <a:pt x="172701" y="44863"/>
                      </a:cubicBezTo>
                      <a:lnTo>
                        <a:pt x="173939" y="0"/>
                      </a:lnTo>
                      <a:close/>
                    </a:path>
                  </a:pathLst>
                </a:custGeom>
                <a:solidFill>
                  <a:schemeClr val="tx2">
                    <a:lumMod val="50000"/>
                  </a:schemeClr>
                </a:solidFill>
                <a:ln w="3175" cap="rnd">
                  <a:solidFill>
                    <a:srgbClr val="263238"/>
                  </a:solidFill>
                  <a:prstDash val="solid"/>
                  <a:round/>
                </a:ln>
              </p:spPr>
              <p:txBody>
                <a:bodyPr rtlCol="0" anchor="ctr"/>
                <a:lstStyle/>
                <a:p>
                  <a:endParaRPr lang="zh-CN" altLang="en-US"/>
                </a:p>
              </p:txBody>
            </p:sp>
            <p:sp>
              <p:nvSpPr>
                <p:cNvPr id="794" name="任意多边形: 形状 793">
                  <a:extLst>
                    <a:ext uri="{FF2B5EF4-FFF2-40B4-BE49-F238E27FC236}">
                      <a16:creationId xmlns:a16="http://schemas.microsoft.com/office/drawing/2014/main" id="{F5F758FB-689A-57EE-0076-6A016BB7E27E}"/>
                    </a:ext>
                  </a:extLst>
                </p:cNvPr>
                <p:cNvSpPr/>
                <p:nvPr/>
              </p:nvSpPr>
              <p:spPr>
                <a:xfrm>
                  <a:off x="9425309" y="3258084"/>
                  <a:ext cx="139934" cy="141561"/>
                </a:xfrm>
                <a:custGeom>
                  <a:avLst/>
                  <a:gdLst>
                    <a:gd name="connsiteX0" fmla="*/ 0 w 139934"/>
                    <a:gd name="connsiteY0" fmla="*/ 15430 h 141561"/>
                    <a:gd name="connsiteX1" fmla="*/ 9525 w 139934"/>
                    <a:gd name="connsiteY1" fmla="*/ 77057 h 141561"/>
                    <a:gd name="connsiteX2" fmla="*/ 10954 w 139934"/>
                    <a:gd name="connsiteY2" fmla="*/ 124682 h 141561"/>
                    <a:gd name="connsiteX3" fmla="*/ 72199 w 139934"/>
                    <a:gd name="connsiteY3" fmla="*/ 131731 h 141561"/>
                    <a:gd name="connsiteX4" fmla="*/ 139732 w 139934"/>
                    <a:gd name="connsiteY4" fmla="*/ 101536 h 141561"/>
                    <a:gd name="connsiteX5" fmla="*/ 77914 w 139934"/>
                    <a:gd name="connsiteY5" fmla="*/ 65913 h 141561"/>
                    <a:gd name="connsiteX6" fmla="*/ 61913 w 139934"/>
                    <a:gd name="connsiteY6" fmla="*/ 0 h 141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9934" h="141561">
                      <a:moveTo>
                        <a:pt x="0" y="15430"/>
                      </a:moveTo>
                      <a:cubicBezTo>
                        <a:pt x="0" y="15430"/>
                        <a:pt x="11525" y="61532"/>
                        <a:pt x="9525" y="77057"/>
                      </a:cubicBezTo>
                      <a:cubicBezTo>
                        <a:pt x="6944" y="92878"/>
                        <a:pt x="7429" y="109042"/>
                        <a:pt x="10954" y="124682"/>
                      </a:cubicBezTo>
                      <a:cubicBezTo>
                        <a:pt x="18859" y="151257"/>
                        <a:pt x="35623" y="140684"/>
                        <a:pt x="72199" y="131731"/>
                      </a:cubicBezTo>
                      <a:cubicBezTo>
                        <a:pt x="111062" y="122206"/>
                        <a:pt x="142780" y="119539"/>
                        <a:pt x="139732" y="101536"/>
                      </a:cubicBezTo>
                      <a:cubicBezTo>
                        <a:pt x="136684" y="83534"/>
                        <a:pt x="88011" y="80010"/>
                        <a:pt x="77914" y="65913"/>
                      </a:cubicBezTo>
                      <a:cubicBezTo>
                        <a:pt x="67818" y="51816"/>
                        <a:pt x="61913" y="0"/>
                        <a:pt x="61913" y="0"/>
                      </a:cubicBezTo>
                      <a:close/>
                    </a:path>
                  </a:pathLst>
                </a:custGeom>
                <a:solidFill>
                  <a:schemeClr val="tx2">
                    <a:lumMod val="50000"/>
                  </a:schemeClr>
                </a:solidFill>
                <a:ln w="3175" cap="rnd">
                  <a:solidFill>
                    <a:srgbClr val="263238"/>
                  </a:solidFill>
                  <a:prstDash val="solid"/>
                  <a:round/>
                </a:ln>
              </p:spPr>
              <p:txBody>
                <a:bodyPr rtlCol="0" anchor="ctr"/>
                <a:lstStyle/>
                <a:p>
                  <a:endParaRPr lang="zh-CN" altLang="en-US"/>
                </a:p>
              </p:txBody>
            </p:sp>
            <p:sp>
              <p:nvSpPr>
                <p:cNvPr id="795" name="任意多边形: 形状 794">
                  <a:extLst>
                    <a:ext uri="{FF2B5EF4-FFF2-40B4-BE49-F238E27FC236}">
                      <a16:creationId xmlns:a16="http://schemas.microsoft.com/office/drawing/2014/main" id="{3D2E99D8-15A5-2D2E-B9F9-DD8FE32900B1}"/>
                    </a:ext>
                  </a:extLst>
                </p:cNvPr>
                <p:cNvSpPr/>
                <p:nvPr/>
              </p:nvSpPr>
              <p:spPr>
                <a:xfrm>
                  <a:off x="8886583" y="2899658"/>
                  <a:ext cx="617212" cy="737359"/>
                </a:xfrm>
                <a:custGeom>
                  <a:avLst/>
                  <a:gdLst>
                    <a:gd name="connsiteX0" fmla="*/ 151249 w 617212"/>
                    <a:gd name="connsiteY0" fmla="*/ 28766 h 737359"/>
                    <a:gd name="connsiteX1" fmla="*/ 10470 w 617212"/>
                    <a:gd name="connsiteY1" fmla="*/ 405765 h 737359"/>
                    <a:gd name="connsiteX2" fmla="*/ 3231 w 617212"/>
                    <a:gd name="connsiteY2" fmla="*/ 728662 h 737359"/>
                    <a:gd name="connsiteX3" fmla="*/ 88956 w 617212"/>
                    <a:gd name="connsiteY3" fmla="*/ 729425 h 737359"/>
                    <a:gd name="connsiteX4" fmla="*/ 129723 w 617212"/>
                    <a:gd name="connsiteY4" fmla="*/ 398526 h 737359"/>
                    <a:gd name="connsiteX5" fmla="*/ 303078 w 617212"/>
                    <a:gd name="connsiteY5" fmla="*/ 165735 h 737359"/>
                    <a:gd name="connsiteX6" fmla="*/ 476147 w 617212"/>
                    <a:gd name="connsiteY6" fmla="*/ 275749 h 737359"/>
                    <a:gd name="connsiteX7" fmla="*/ 539012 w 617212"/>
                    <a:gd name="connsiteY7" fmla="*/ 421005 h 737359"/>
                    <a:gd name="connsiteX8" fmla="*/ 617212 w 617212"/>
                    <a:gd name="connsiteY8" fmla="*/ 398621 h 737359"/>
                    <a:gd name="connsiteX9" fmla="*/ 568063 w 617212"/>
                    <a:gd name="connsiteY9" fmla="*/ 196596 h 737359"/>
                    <a:gd name="connsiteX10" fmla="*/ 399947 w 617212"/>
                    <a:gd name="connsiteY10" fmla="*/ 0 h 737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17212" h="737359">
                      <a:moveTo>
                        <a:pt x="151249" y="28766"/>
                      </a:moveTo>
                      <a:cubicBezTo>
                        <a:pt x="151249" y="28766"/>
                        <a:pt x="28567" y="287655"/>
                        <a:pt x="10470" y="405765"/>
                      </a:cubicBezTo>
                      <a:cubicBezTo>
                        <a:pt x="-7628" y="523875"/>
                        <a:pt x="3231" y="728662"/>
                        <a:pt x="3231" y="728662"/>
                      </a:cubicBezTo>
                      <a:cubicBezTo>
                        <a:pt x="3231" y="728662"/>
                        <a:pt x="35044" y="747712"/>
                        <a:pt x="88956" y="729425"/>
                      </a:cubicBezTo>
                      <a:cubicBezTo>
                        <a:pt x="88956" y="729425"/>
                        <a:pt x="112197" y="432816"/>
                        <a:pt x="129723" y="398526"/>
                      </a:cubicBezTo>
                      <a:cubicBezTo>
                        <a:pt x="147249" y="364236"/>
                        <a:pt x="278979" y="176593"/>
                        <a:pt x="303078" y="165735"/>
                      </a:cubicBezTo>
                      <a:cubicBezTo>
                        <a:pt x="327176" y="154876"/>
                        <a:pt x="457478" y="243554"/>
                        <a:pt x="476147" y="275749"/>
                      </a:cubicBezTo>
                      <a:cubicBezTo>
                        <a:pt x="494816" y="307943"/>
                        <a:pt x="539012" y="421005"/>
                        <a:pt x="539012" y="421005"/>
                      </a:cubicBezTo>
                      <a:cubicBezTo>
                        <a:pt x="539012" y="421005"/>
                        <a:pt x="573207" y="437769"/>
                        <a:pt x="617212" y="398621"/>
                      </a:cubicBezTo>
                      <a:cubicBezTo>
                        <a:pt x="617212" y="398621"/>
                        <a:pt x="608735" y="253555"/>
                        <a:pt x="568063" y="196596"/>
                      </a:cubicBezTo>
                      <a:cubicBezTo>
                        <a:pt x="527391" y="139637"/>
                        <a:pt x="399947" y="0"/>
                        <a:pt x="399947" y="0"/>
                      </a:cubicBezTo>
                      <a:close/>
                    </a:path>
                  </a:pathLst>
                </a:custGeom>
                <a:solidFill>
                  <a:schemeClr val="tx2">
                    <a:lumMod val="60000"/>
                    <a:lumOff val="40000"/>
                  </a:schemeClr>
                </a:solidFill>
                <a:ln w="3175" cap="rnd">
                  <a:solidFill>
                    <a:srgbClr val="263238"/>
                  </a:solidFill>
                  <a:prstDash val="solid"/>
                  <a:round/>
                </a:ln>
              </p:spPr>
              <p:txBody>
                <a:bodyPr rtlCol="0" anchor="ctr"/>
                <a:lstStyle/>
                <a:p>
                  <a:endParaRPr lang="zh-CN" altLang="en-US"/>
                </a:p>
              </p:txBody>
            </p:sp>
            <p:sp>
              <p:nvSpPr>
                <p:cNvPr id="796" name="任意多边形: 形状 795">
                  <a:extLst>
                    <a:ext uri="{FF2B5EF4-FFF2-40B4-BE49-F238E27FC236}">
                      <a16:creationId xmlns:a16="http://schemas.microsoft.com/office/drawing/2014/main" id="{D5272855-1365-4E5C-0B4A-79C8DA80A9A0}"/>
                    </a:ext>
                  </a:extLst>
                </p:cNvPr>
                <p:cNvSpPr/>
                <p:nvPr/>
              </p:nvSpPr>
              <p:spPr>
                <a:xfrm>
                  <a:off x="8888861" y="3035953"/>
                  <a:ext cx="614743" cy="601445"/>
                </a:xfrm>
                <a:custGeom>
                  <a:avLst/>
                  <a:gdLst>
                    <a:gd name="connsiteX0" fmla="*/ 558737 w 614743"/>
                    <a:gd name="connsiteY0" fmla="*/ 147359 h 601445"/>
                    <a:gd name="connsiteX1" fmla="*/ 446818 w 614743"/>
                    <a:gd name="connsiteY1" fmla="*/ 82589 h 601445"/>
                    <a:gd name="connsiteX2" fmla="*/ 348805 w 614743"/>
                    <a:gd name="connsiteY2" fmla="*/ 2389 h 601445"/>
                    <a:gd name="connsiteX3" fmla="*/ 253555 w 614743"/>
                    <a:gd name="connsiteY3" fmla="*/ 3627 h 601445"/>
                    <a:gd name="connsiteX4" fmla="*/ 102394 w 614743"/>
                    <a:gd name="connsiteY4" fmla="*/ 241752 h 601445"/>
                    <a:gd name="connsiteX5" fmla="*/ 63722 w 614743"/>
                    <a:gd name="connsiteY5" fmla="*/ 420346 h 601445"/>
                    <a:gd name="connsiteX6" fmla="*/ 0 w 614743"/>
                    <a:gd name="connsiteY6" fmla="*/ 577127 h 601445"/>
                    <a:gd name="connsiteX7" fmla="*/ 762 w 614743"/>
                    <a:gd name="connsiteY7" fmla="*/ 592748 h 601445"/>
                    <a:gd name="connsiteX8" fmla="*/ 86487 w 614743"/>
                    <a:gd name="connsiteY8" fmla="*/ 593510 h 601445"/>
                    <a:gd name="connsiteX9" fmla="*/ 127254 w 614743"/>
                    <a:gd name="connsiteY9" fmla="*/ 262612 h 601445"/>
                    <a:gd name="connsiteX10" fmla="*/ 300609 w 614743"/>
                    <a:gd name="connsiteY10" fmla="*/ 29821 h 601445"/>
                    <a:gd name="connsiteX11" fmla="*/ 473678 w 614743"/>
                    <a:gd name="connsiteY11" fmla="*/ 139835 h 601445"/>
                    <a:gd name="connsiteX12" fmla="*/ 536543 w 614743"/>
                    <a:gd name="connsiteY12" fmla="*/ 285091 h 601445"/>
                    <a:gd name="connsiteX13" fmla="*/ 614744 w 614743"/>
                    <a:gd name="connsiteY13" fmla="*/ 262707 h 601445"/>
                    <a:gd name="connsiteX14" fmla="*/ 591026 w 614743"/>
                    <a:gd name="connsiteY14" fmla="*/ 118403 h 601445"/>
                    <a:gd name="connsiteX15" fmla="*/ 558737 w 614743"/>
                    <a:gd name="connsiteY15" fmla="*/ 147359 h 601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14743" h="601445">
                      <a:moveTo>
                        <a:pt x="558737" y="147359"/>
                      </a:moveTo>
                      <a:cubicBezTo>
                        <a:pt x="512921" y="161837"/>
                        <a:pt x="471106" y="106783"/>
                        <a:pt x="446818" y="82589"/>
                      </a:cubicBezTo>
                      <a:cubicBezTo>
                        <a:pt x="422529" y="58396"/>
                        <a:pt x="376523" y="-13994"/>
                        <a:pt x="348805" y="2389"/>
                      </a:cubicBezTo>
                      <a:cubicBezTo>
                        <a:pt x="321088" y="18772"/>
                        <a:pt x="301180" y="14295"/>
                        <a:pt x="253555" y="3627"/>
                      </a:cubicBezTo>
                      <a:cubicBezTo>
                        <a:pt x="205930" y="-7041"/>
                        <a:pt x="137255" y="213177"/>
                        <a:pt x="102394" y="241752"/>
                      </a:cubicBezTo>
                      <a:cubicBezTo>
                        <a:pt x="67532" y="270327"/>
                        <a:pt x="82677" y="250039"/>
                        <a:pt x="63722" y="420346"/>
                      </a:cubicBezTo>
                      <a:cubicBezTo>
                        <a:pt x="50387" y="540170"/>
                        <a:pt x="18002" y="569984"/>
                        <a:pt x="0" y="577127"/>
                      </a:cubicBezTo>
                      <a:cubicBezTo>
                        <a:pt x="0" y="586652"/>
                        <a:pt x="762" y="592748"/>
                        <a:pt x="762" y="592748"/>
                      </a:cubicBezTo>
                      <a:cubicBezTo>
                        <a:pt x="762" y="592748"/>
                        <a:pt x="32575" y="611798"/>
                        <a:pt x="86487" y="593510"/>
                      </a:cubicBezTo>
                      <a:cubicBezTo>
                        <a:pt x="86487" y="593510"/>
                        <a:pt x="109728" y="296902"/>
                        <a:pt x="127254" y="262612"/>
                      </a:cubicBezTo>
                      <a:cubicBezTo>
                        <a:pt x="144780" y="228322"/>
                        <a:pt x="276511" y="40679"/>
                        <a:pt x="300609" y="29821"/>
                      </a:cubicBezTo>
                      <a:cubicBezTo>
                        <a:pt x="324707" y="18962"/>
                        <a:pt x="455009" y="107640"/>
                        <a:pt x="473678" y="139835"/>
                      </a:cubicBezTo>
                      <a:cubicBezTo>
                        <a:pt x="492347" y="172029"/>
                        <a:pt x="536543" y="285091"/>
                        <a:pt x="536543" y="285091"/>
                      </a:cubicBezTo>
                      <a:cubicBezTo>
                        <a:pt x="536543" y="285091"/>
                        <a:pt x="570738" y="301855"/>
                        <a:pt x="614744" y="262707"/>
                      </a:cubicBezTo>
                      <a:cubicBezTo>
                        <a:pt x="611514" y="213948"/>
                        <a:pt x="603571" y="165628"/>
                        <a:pt x="591026" y="118403"/>
                      </a:cubicBezTo>
                      <a:cubicBezTo>
                        <a:pt x="585816" y="132872"/>
                        <a:pt x="573681" y="143749"/>
                        <a:pt x="558737" y="147359"/>
                      </a:cubicBezTo>
                      <a:close/>
                    </a:path>
                  </a:pathLst>
                </a:custGeom>
                <a:solidFill>
                  <a:schemeClr val="tx1">
                    <a:lumMod val="95000"/>
                    <a:lumOff val="5000"/>
                    <a:alpha val="30000"/>
                  </a:schemeClr>
                </a:solidFill>
                <a:ln w="3175" cap="flat">
                  <a:solidFill>
                    <a:schemeClr val="tx1"/>
                  </a:solidFill>
                  <a:prstDash val="solid"/>
                  <a:miter/>
                </a:ln>
              </p:spPr>
              <p:txBody>
                <a:bodyPr rtlCol="0" anchor="ctr"/>
                <a:lstStyle/>
                <a:p>
                  <a:endParaRPr lang="zh-CN" altLang="en-US"/>
                </a:p>
              </p:txBody>
            </p:sp>
            <p:sp>
              <p:nvSpPr>
                <p:cNvPr id="797" name="任意多边形: 形状 796">
                  <a:extLst>
                    <a:ext uri="{FF2B5EF4-FFF2-40B4-BE49-F238E27FC236}">
                      <a16:creationId xmlns:a16="http://schemas.microsoft.com/office/drawing/2014/main" id="{74FE7568-4A18-F1EA-F38E-E8DD2E94E4D2}"/>
                    </a:ext>
                  </a:extLst>
                </p:cNvPr>
                <p:cNvSpPr/>
                <p:nvPr/>
              </p:nvSpPr>
              <p:spPr>
                <a:xfrm>
                  <a:off x="8915380" y="3292183"/>
                  <a:ext cx="5866" cy="52482"/>
                </a:xfrm>
                <a:custGeom>
                  <a:avLst/>
                  <a:gdLst>
                    <a:gd name="connsiteX0" fmla="*/ 1484 w 5866"/>
                    <a:gd name="connsiteY0" fmla="*/ 0 h 52482"/>
                    <a:gd name="connsiteX1" fmla="*/ 5866 w 5866"/>
                    <a:gd name="connsiteY1" fmla="*/ 52483 h 52482"/>
                  </a:gdLst>
                  <a:ahLst/>
                  <a:cxnLst>
                    <a:cxn ang="0">
                      <a:pos x="connsiteX0" y="connsiteY0"/>
                    </a:cxn>
                    <a:cxn ang="0">
                      <a:pos x="connsiteX1" y="connsiteY1"/>
                    </a:cxn>
                  </a:cxnLst>
                  <a:rect l="l" t="t" r="r" b="b"/>
                  <a:pathLst>
                    <a:path w="5866" h="52482">
                      <a:moveTo>
                        <a:pt x="1484" y="0"/>
                      </a:moveTo>
                      <a:cubicBezTo>
                        <a:pt x="-1487" y="17583"/>
                        <a:pt x="18" y="35633"/>
                        <a:pt x="5866" y="52483"/>
                      </a:cubicBezTo>
                    </a:path>
                  </a:pathLst>
                </a:custGeom>
                <a:noFill/>
                <a:ln w="3175" cap="rnd">
                  <a:solidFill>
                    <a:srgbClr val="263238"/>
                  </a:solidFill>
                  <a:prstDash val="solid"/>
                  <a:round/>
                </a:ln>
              </p:spPr>
              <p:txBody>
                <a:bodyPr rtlCol="0" anchor="ctr"/>
                <a:lstStyle/>
                <a:p>
                  <a:endParaRPr lang="zh-CN" altLang="en-US"/>
                </a:p>
              </p:txBody>
            </p:sp>
            <p:sp>
              <p:nvSpPr>
                <p:cNvPr id="798" name="任意多边形: 形状 797">
                  <a:extLst>
                    <a:ext uri="{FF2B5EF4-FFF2-40B4-BE49-F238E27FC236}">
                      <a16:creationId xmlns:a16="http://schemas.microsoft.com/office/drawing/2014/main" id="{530E1FCC-AE13-E601-D95B-B9DE067F9BE2}"/>
                    </a:ext>
                  </a:extLst>
                </p:cNvPr>
                <p:cNvSpPr/>
                <p:nvPr/>
              </p:nvSpPr>
              <p:spPr>
                <a:xfrm>
                  <a:off x="9364939" y="3135783"/>
                  <a:ext cx="16840" cy="57150"/>
                </a:xfrm>
                <a:custGeom>
                  <a:avLst/>
                  <a:gdLst>
                    <a:gd name="connsiteX0" fmla="*/ 16841 w 16840"/>
                    <a:gd name="connsiteY0" fmla="*/ 0 h 57150"/>
                    <a:gd name="connsiteX1" fmla="*/ 6363 w 16840"/>
                    <a:gd name="connsiteY1" fmla="*/ 57150 h 57150"/>
                  </a:gdLst>
                  <a:ahLst/>
                  <a:cxnLst>
                    <a:cxn ang="0">
                      <a:pos x="connsiteX0" y="connsiteY0"/>
                    </a:cxn>
                    <a:cxn ang="0">
                      <a:pos x="connsiteX1" y="connsiteY1"/>
                    </a:cxn>
                  </a:cxnLst>
                  <a:rect l="l" t="t" r="r" b="b"/>
                  <a:pathLst>
                    <a:path w="16840" h="57150">
                      <a:moveTo>
                        <a:pt x="16841" y="0"/>
                      </a:moveTo>
                      <a:cubicBezTo>
                        <a:pt x="16841" y="0"/>
                        <a:pt x="-12592" y="7049"/>
                        <a:pt x="6363" y="57150"/>
                      </a:cubicBezTo>
                    </a:path>
                  </a:pathLst>
                </a:custGeom>
                <a:noFill/>
                <a:ln w="3175" cap="rnd">
                  <a:solidFill>
                    <a:srgbClr val="263238"/>
                  </a:solidFill>
                  <a:prstDash val="solid"/>
                  <a:round/>
                </a:ln>
              </p:spPr>
              <p:txBody>
                <a:bodyPr rtlCol="0" anchor="ctr"/>
                <a:lstStyle/>
                <a:p>
                  <a:endParaRPr lang="zh-CN" altLang="en-US"/>
                </a:p>
              </p:txBody>
            </p:sp>
            <p:sp>
              <p:nvSpPr>
                <p:cNvPr id="799" name="任意多边形: 形状 798">
                  <a:extLst>
                    <a:ext uri="{FF2B5EF4-FFF2-40B4-BE49-F238E27FC236}">
                      <a16:creationId xmlns:a16="http://schemas.microsoft.com/office/drawing/2014/main" id="{8BC35220-AD08-FD52-C98C-BF245C2F373A}"/>
                    </a:ext>
                  </a:extLst>
                </p:cNvPr>
                <p:cNvSpPr/>
                <p:nvPr/>
              </p:nvSpPr>
              <p:spPr>
                <a:xfrm>
                  <a:off x="9091553" y="3005671"/>
                  <a:ext cx="80429" cy="52699"/>
                </a:xfrm>
                <a:custGeom>
                  <a:avLst/>
                  <a:gdLst>
                    <a:gd name="connsiteX0" fmla="*/ 0 w 80429"/>
                    <a:gd name="connsiteY0" fmla="*/ 0 h 52699"/>
                    <a:gd name="connsiteX1" fmla="*/ 79820 w 80429"/>
                    <a:gd name="connsiteY1" fmla="*/ 45815 h 52699"/>
                    <a:gd name="connsiteX2" fmla="*/ 26765 w 80429"/>
                    <a:gd name="connsiteY2" fmla="*/ 50292 h 52699"/>
                  </a:gdLst>
                  <a:ahLst/>
                  <a:cxnLst>
                    <a:cxn ang="0">
                      <a:pos x="connsiteX0" y="connsiteY0"/>
                    </a:cxn>
                    <a:cxn ang="0">
                      <a:pos x="connsiteX1" y="connsiteY1"/>
                    </a:cxn>
                    <a:cxn ang="0">
                      <a:pos x="connsiteX2" y="connsiteY2"/>
                    </a:cxn>
                  </a:cxnLst>
                  <a:rect l="l" t="t" r="r" b="b"/>
                  <a:pathLst>
                    <a:path w="80429" h="52699">
                      <a:moveTo>
                        <a:pt x="0" y="0"/>
                      </a:moveTo>
                      <a:cubicBezTo>
                        <a:pt x="0" y="0"/>
                        <a:pt x="88583" y="33623"/>
                        <a:pt x="79820" y="45815"/>
                      </a:cubicBezTo>
                      <a:cubicBezTo>
                        <a:pt x="71056" y="58007"/>
                        <a:pt x="26765" y="50292"/>
                        <a:pt x="26765" y="50292"/>
                      </a:cubicBezTo>
                    </a:path>
                  </a:pathLst>
                </a:custGeom>
                <a:noFill/>
                <a:ln w="3175" cap="rnd">
                  <a:solidFill>
                    <a:srgbClr val="263238"/>
                  </a:solidFill>
                  <a:prstDash val="solid"/>
                  <a:round/>
                </a:ln>
              </p:spPr>
              <p:txBody>
                <a:bodyPr rtlCol="0" anchor="ctr"/>
                <a:lstStyle/>
                <a:p>
                  <a:endParaRPr lang="zh-CN" altLang="en-US"/>
                </a:p>
              </p:txBody>
            </p:sp>
            <p:sp>
              <p:nvSpPr>
                <p:cNvPr id="800" name="任意多边形: 形状 799">
                  <a:extLst>
                    <a:ext uri="{FF2B5EF4-FFF2-40B4-BE49-F238E27FC236}">
                      <a16:creationId xmlns:a16="http://schemas.microsoft.com/office/drawing/2014/main" id="{236D83DB-F036-A771-E1C9-A05554AFC672}"/>
                    </a:ext>
                  </a:extLst>
                </p:cNvPr>
                <p:cNvSpPr/>
                <p:nvPr/>
              </p:nvSpPr>
              <p:spPr>
                <a:xfrm>
                  <a:off x="9214045" y="2997480"/>
                  <a:ext cx="51244" cy="36956"/>
                </a:xfrm>
                <a:custGeom>
                  <a:avLst/>
                  <a:gdLst>
                    <a:gd name="connsiteX0" fmla="*/ 0 w 51244"/>
                    <a:gd name="connsiteY0" fmla="*/ 36957 h 36956"/>
                    <a:gd name="connsiteX1" fmla="*/ 51244 w 51244"/>
                    <a:gd name="connsiteY1" fmla="*/ 0 h 36956"/>
                  </a:gdLst>
                  <a:ahLst/>
                  <a:cxnLst>
                    <a:cxn ang="0">
                      <a:pos x="connsiteX0" y="connsiteY0"/>
                    </a:cxn>
                    <a:cxn ang="0">
                      <a:pos x="connsiteX1" y="connsiteY1"/>
                    </a:cxn>
                  </a:cxnLst>
                  <a:rect l="l" t="t" r="r" b="b"/>
                  <a:pathLst>
                    <a:path w="51244" h="36956">
                      <a:moveTo>
                        <a:pt x="0" y="36957"/>
                      </a:moveTo>
                      <a:cubicBezTo>
                        <a:pt x="18821" y="27251"/>
                        <a:pt x="36100" y="14802"/>
                        <a:pt x="51244" y="0"/>
                      </a:cubicBezTo>
                    </a:path>
                  </a:pathLst>
                </a:custGeom>
                <a:noFill/>
                <a:ln w="3175" cap="rnd">
                  <a:solidFill>
                    <a:srgbClr val="263238"/>
                  </a:solidFill>
                  <a:prstDash val="solid"/>
                  <a:round/>
                </a:ln>
              </p:spPr>
              <p:txBody>
                <a:bodyPr rtlCol="0" anchor="ctr"/>
                <a:lstStyle/>
                <a:p>
                  <a:endParaRPr lang="zh-CN" altLang="en-US"/>
                </a:p>
              </p:txBody>
            </p:sp>
            <p:sp>
              <p:nvSpPr>
                <p:cNvPr id="801" name="任意多边形: 形状 800">
                  <a:extLst>
                    <a:ext uri="{FF2B5EF4-FFF2-40B4-BE49-F238E27FC236}">
                      <a16:creationId xmlns:a16="http://schemas.microsoft.com/office/drawing/2014/main" id="{34773987-AAA4-B66A-53E8-C2B5A100B4B8}"/>
                    </a:ext>
                  </a:extLst>
                </p:cNvPr>
                <p:cNvSpPr/>
                <p:nvPr/>
              </p:nvSpPr>
              <p:spPr>
                <a:xfrm>
                  <a:off x="9422451" y="3153023"/>
                  <a:ext cx="39528" cy="17109"/>
                </a:xfrm>
                <a:custGeom>
                  <a:avLst/>
                  <a:gdLst>
                    <a:gd name="connsiteX0" fmla="*/ 39529 w 39528"/>
                    <a:gd name="connsiteY0" fmla="*/ 0 h 17109"/>
                    <a:gd name="connsiteX1" fmla="*/ 0 w 39528"/>
                    <a:gd name="connsiteY1" fmla="*/ 16288 h 17109"/>
                  </a:gdLst>
                  <a:ahLst/>
                  <a:cxnLst>
                    <a:cxn ang="0">
                      <a:pos x="connsiteX0" y="connsiteY0"/>
                    </a:cxn>
                    <a:cxn ang="0">
                      <a:pos x="connsiteX1" y="connsiteY1"/>
                    </a:cxn>
                  </a:cxnLst>
                  <a:rect l="l" t="t" r="r" b="b"/>
                  <a:pathLst>
                    <a:path w="39528" h="17109">
                      <a:moveTo>
                        <a:pt x="39529" y="0"/>
                      </a:moveTo>
                      <a:cubicBezTo>
                        <a:pt x="39529" y="0"/>
                        <a:pt x="19717" y="21527"/>
                        <a:pt x="0" y="16288"/>
                      </a:cubicBezTo>
                    </a:path>
                  </a:pathLst>
                </a:custGeom>
                <a:noFill/>
                <a:ln w="3175" cap="rnd">
                  <a:solidFill>
                    <a:srgbClr val="263238"/>
                  </a:solidFill>
                  <a:prstDash val="solid"/>
                  <a:round/>
                </a:ln>
              </p:spPr>
              <p:txBody>
                <a:bodyPr rtlCol="0" anchor="ctr"/>
                <a:lstStyle/>
                <a:p>
                  <a:endParaRPr lang="zh-CN" altLang="en-US"/>
                </a:p>
              </p:txBody>
            </p:sp>
            <p:sp>
              <p:nvSpPr>
                <p:cNvPr id="802" name="任意多边形: 形状 801">
                  <a:extLst>
                    <a:ext uri="{FF2B5EF4-FFF2-40B4-BE49-F238E27FC236}">
                      <a16:creationId xmlns:a16="http://schemas.microsoft.com/office/drawing/2014/main" id="{EF97CB38-85DB-D376-0AEF-274C5B331B03}"/>
                    </a:ext>
                  </a:extLst>
                </p:cNvPr>
                <p:cNvSpPr/>
                <p:nvPr/>
              </p:nvSpPr>
              <p:spPr>
                <a:xfrm>
                  <a:off x="8954393" y="3306566"/>
                  <a:ext cx="36195" cy="16287"/>
                </a:xfrm>
                <a:custGeom>
                  <a:avLst/>
                  <a:gdLst>
                    <a:gd name="connsiteX0" fmla="*/ 36195 w 36195"/>
                    <a:gd name="connsiteY0" fmla="*/ 0 h 16287"/>
                    <a:gd name="connsiteX1" fmla="*/ 0 w 36195"/>
                    <a:gd name="connsiteY1" fmla="*/ 16288 h 16287"/>
                  </a:gdLst>
                  <a:ahLst/>
                  <a:cxnLst>
                    <a:cxn ang="0">
                      <a:pos x="connsiteX0" y="connsiteY0"/>
                    </a:cxn>
                    <a:cxn ang="0">
                      <a:pos x="connsiteX1" y="connsiteY1"/>
                    </a:cxn>
                  </a:cxnLst>
                  <a:rect l="l" t="t" r="r" b="b"/>
                  <a:pathLst>
                    <a:path w="36195" h="16287">
                      <a:moveTo>
                        <a:pt x="36195" y="0"/>
                      </a:moveTo>
                      <a:cubicBezTo>
                        <a:pt x="36195" y="0"/>
                        <a:pt x="3905" y="6572"/>
                        <a:pt x="0" y="16288"/>
                      </a:cubicBezTo>
                    </a:path>
                  </a:pathLst>
                </a:custGeom>
                <a:noFill/>
                <a:ln w="3175" cap="rnd">
                  <a:solidFill>
                    <a:srgbClr val="263238"/>
                  </a:solidFill>
                  <a:prstDash val="solid"/>
                  <a:round/>
                </a:ln>
              </p:spPr>
              <p:txBody>
                <a:bodyPr rtlCol="0" anchor="ctr"/>
                <a:lstStyle/>
                <a:p>
                  <a:endParaRPr lang="zh-CN" altLang="en-US"/>
                </a:p>
              </p:txBody>
            </p:sp>
            <p:sp>
              <p:nvSpPr>
                <p:cNvPr id="803" name="任意多边形: 形状 802">
                  <a:extLst>
                    <a:ext uri="{FF2B5EF4-FFF2-40B4-BE49-F238E27FC236}">
                      <a16:creationId xmlns:a16="http://schemas.microsoft.com/office/drawing/2014/main" id="{E3685B31-896D-6105-4CEF-A880B060D9F3}"/>
                    </a:ext>
                  </a:extLst>
                </p:cNvPr>
                <p:cNvSpPr/>
                <p:nvPr/>
              </p:nvSpPr>
              <p:spPr>
                <a:xfrm>
                  <a:off x="8473043" y="2653818"/>
                  <a:ext cx="409341" cy="285324"/>
                </a:xfrm>
                <a:custGeom>
                  <a:avLst/>
                  <a:gdLst>
                    <a:gd name="connsiteX0" fmla="*/ 364193 w 409341"/>
                    <a:gd name="connsiteY0" fmla="*/ 0 h 285324"/>
                    <a:gd name="connsiteX1" fmla="*/ 313234 w 409341"/>
                    <a:gd name="connsiteY1" fmla="*/ 44863 h 285324"/>
                    <a:gd name="connsiteX2" fmla="*/ 236177 w 409341"/>
                    <a:gd name="connsiteY2" fmla="*/ 85344 h 285324"/>
                    <a:gd name="connsiteX3" fmla="*/ 77776 w 409341"/>
                    <a:gd name="connsiteY3" fmla="*/ 204311 h 285324"/>
                    <a:gd name="connsiteX4" fmla="*/ 35961 w 409341"/>
                    <a:gd name="connsiteY4" fmla="*/ 213836 h 285324"/>
                    <a:gd name="connsiteX5" fmla="*/ 528 w 409341"/>
                    <a:gd name="connsiteY5" fmla="*/ 236696 h 285324"/>
                    <a:gd name="connsiteX6" fmla="*/ 26531 w 409341"/>
                    <a:gd name="connsiteY6" fmla="*/ 230410 h 285324"/>
                    <a:gd name="connsiteX7" fmla="*/ 28151 w 409341"/>
                    <a:gd name="connsiteY7" fmla="*/ 281845 h 285324"/>
                    <a:gd name="connsiteX8" fmla="*/ 42438 w 409341"/>
                    <a:gd name="connsiteY8" fmla="*/ 278321 h 285324"/>
                    <a:gd name="connsiteX9" fmla="*/ 60936 w 409341"/>
                    <a:gd name="connsiteY9" fmla="*/ 276444 h 285324"/>
                    <a:gd name="connsiteX10" fmla="*/ 62345 w 409341"/>
                    <a:gd name="connsiteY10" fmla="*/ 274320 h 285324"/>
                    <a:gd name="connsiteX11" fmla="*/ 77776 w 409341"/>
                    <a:gd name="connsiteY11" fmla="*/ 265557 h 285324"/>
                    <a:gd name="connsiteX12" fmla="*/ 90254 w 409341"/>
                    <a:gd name="connsiteY12" fmla="*/ 258413 h 285324"/>
                    <a:gd name="connsiteX13" fmla="*/ 97016 w 409341"/>
                    <a:gd name="connsiteY13" fmla="*/ 238315 h 285324"/>
                    <a:gd name="connsiteX14" fmla="*/ 337904 w 409341"/>
                    <a:gd name="connsiteY14" fmla="*/ 104489 h 285324"/>
                    <a:gd name="connsiteX15" fmla="*/ 369336 w 409341"/>
                    <a:gd name="connsiteY15" fmla="*/ 82677 h 285324"/>
                    <a:gd name="connsiteX16" fmla="*/ 409341 w 409341"/>
                    <a:gd name="connsiteY16" fmla="*/ 51149 h 28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09341" h="285324">
                      <a:moveTo>
                        <a:pt x="364193" y="0"/>
                      </a:moveTo>
                      <a:lnTo>
                        <a:pt x="313234" y="44863"/>
                      </a:lnTo>
                      <a:cubicBezTo>
                        <a:pt x="285297" y="53549"/>
                        <a:pt x="259180" y="67266"/>
                        <a:pt x="236177" y="85344"/>
                      </a:cubicBezTo>
                      <a:cubicBezTo>
                        <a:pt x="192171" y="117729"/>
                        <a:pt x="77776" y="204311"/>
                        <a:pt x="77776" y="204311"/>
                      </a:cubicBezTo>
                      <a:cubicBezTo>
                        <a:pt x="64155" y="208759"/>
                        <a:pt x="50163" y="211950"/>
                        <a:pt x="35961" y="213836"/>
                      </a:cubicBezTo>
                      <a:cubicBezTo>
                        <a:pt x="16911" y="215932"/>
                        <a:pt x="-3568" y="230219"/>
                        <a:pt x="528" y="236696"/>
                      </a:cubicBezTo>
                      <a:cubicBezTo>
                        <a:pt x="4624" y="243173"/>
                        <a:pt x="22245" y="229743"/>
                        <a:pt x="26531" y="230410"/>
                      </a:cubicBezTo>
                      <a:cubicBezTo>
                        <a:pt x="30818" y="231076"/>
                        <a:pt x="22531" y="272320"/>
                        <a:pt x="28151" y="281845"/>
                      </a:cubicBezTo>
                      <a:cubicBezTo>
                        <a:pt x="33770" y="291370"/>
                        <a:pt x="42438" y="278321"/>
                        <a:pt x="42438" y="278321"/>
                      </a:cubicBezTo>
                      <a:cubicBezTo>
                        <a:pt x="48067" y="282912"/>
                        <a:pt x="56345" y="282073"/>
                        <a:pt x="60936" y="276444"/>
                      </a:cubicBezTo>
                      <a:cubicBezTo>
                        <a:pt x="61469" y="275787"/>
                        <a:pt x="61945" y="275072"/>
                        <a:pt x="62345" y="274320"/>
                      </a:cubicBezTo>
                      <a:cubicBezTo>
                        <a:pt x="62345" y="274320"/>
                        <a:pt x="75490" y="276987"/>
                        <a:pt x="77776" y="265557"/>
                      </a:cubicBezTo>
                      <a:cubicBezTo>
                        <a:pt x="77776" y="265557"/>
                        <a:pt x="87301" y="269938"/>
                        <a:pt x="90254" y="258413"/>
                      </a:cubicBezTo>
                      <a:cubicBezTo>
                        <a:pt x="91978" y="251546"/>
                        <a:pt x="94245" y="244831"/>
                        <a:pt x="97016" y="238315"/>
                      </a:cubicBezTo>
                      <a:cubicBezTo>
                        <a:pt x="97016" y="238315"/>
                        <a:pt x="307138" y="143065"/>
                        <a:pt x="337904" y="104489"/>
                      </a:cubicBezTo>
                      <a:cubicBezTo>
                        <a:pt x="337904" y="104489"/>
                        <a:pt x="364764" y="94964"/>
                        <a:pt x="369336" y="82677"/>
                      </a:cubicBezTo>
                      <a:lnTo>
                        <a:pt x="409341" y="51149"/>
                      </a:lnTo>
                      <a:close/>
                    </a:path>
                  </a:pathLst>
                </a:custGeom>
                <a:solidFill>
                  <a:srgbClr val="FFFFFF"/>
                </a:solidFill>
                <a:ln w="3175" cap="rnd">
                  <a:solidFill>
                    <a:srgbClr val="263238"/>
                  </a:solidFill>
                  <a:prstDash val="solid"/>
                  <a:round/>
                </a:ln>
              </p:spPr>
              <p:txBody>
                <a:bodyPr rtlCol="0" anchor="ctr"/>
                <a:lstStyle/>
                <a:p>
                  <a:endParaRPr lang="zh-CN" altLang="en-US"/>
                </a:p>
              </p:txBody>
            </p:sp>
            <p:sp>
              <p:nvSpPr>
                <p:cNvPr id="804" name="任意多边形: 形状 803">
                  <a:extLst>
                    <a:ext uri="{FF2B5EF4-FFF2-40B4-BE49-F238E27FC236}">
                      <a16:creationId xmlns:a16="http://schemas.microsoft.com/office/drawing/2014/main" id="{93DDC521-CF39-52F3-97D8-166F21E8FAC6}"/>
                    </a:ext>
                  </a:extLst>
                </p:cNvPr>
                <p:cNvSpPr/>
                <p:nvPr/>
              </p:nvSpPr>
              <p:spPr>
                <a:xfrm>
                  <a:off x="8506147" y="2906703"/>
                  <a:ext cx="40004" cy="13908"/>
                </a:xfrm>
                <a:custGeom>
                  <a:avLst/>
                  <a:gdLst>
                    <a:gd name="connsiteX0" fmla="*/ 0 w 40004"/>
                    <a:gd name="connsiteY0" fmla="*/ 10386 h 13908"/>
                    <a:gd name="connsiteX1" fmla="*/ 9525 w 40004"/>
                    <a:gd name="connsiteY1" fmla="*/ 13053 h 13908"/>
                    <a:gd name="connsiteX2" fmla="*/ 23527 w 40004"/>
                    <a:gd name="connsiteY2" fmla="*/ 8767 h 13908"/>
                    <a:gd name="connsiteX3" fmla="*/ 40005 w 40004"/>
                    <a:gd name="connsiteY3" fmla="*/ 575 h 13908"/>
                  </a:gdLst>
                  <a:ahLst/>
                  <a:cxnLst>
                    <a:cxn ang="0">
                      <a:pos x="connsiteX0" y="connsiteY0"/>
                    </a:cxn>
                    <a:cxn ang="0">
                      <a:pos x="connsiteX1" y="connsiteY1"/>
                    </a:cxn>
                    <a:cxn ang="0">
                      <a:pos x="connsiteX2" y="connsiteY2"/>
                    </a:cxn>
                    <a:cxn ang="0">
                      <a:pos x="connsiteX3" y="connsiteY3"/>
                    </a:cxn>
                  </a:cxnLst>
                  <a:rect l="l" t="t" r="r" b="b"/>
                  <a:pathLst>
                    <a:path w="40004" h="13908">
                      <a:moveTo>
                        <a:pt x="0" y="10386"/>
                      </a:moveTo>
                      <a:cubicBezTo>
                        <a:pt x="0" y="10386"/>
                        <a:pt x="8096" y="9243"/>
                        <a:pt x="9525" y="13053"/>
                      </a:cubicBezTo>
                      <a:cubicBezTo>
                        <a:pt x="10954" y="16863"/>
                        <a:pt x="19050" y="6576"/>
                        <a:pt x="23527" y="8767"/>
                      </a:cubicBezTo>
                      <a:cubicBezTo>
                        <a:pt x="28004" y="10958"/>
                        <a:pt x="34100" y="-2949"/>
                        <a:pt x="40005" y="575"/>
                      </a:cubicBezTo>
                    </a:path>
                  </a:pathLst>
                </a:custGeom>
                <a:solidFill>
                  <a:srgbClr val="FFFFFF"/>
                </a:solidFill>
                <a:ln w="3175" cap="rnd">
                  <a:solidFill>
                    <a:srgbClr val="263238"/>
                  </a:solidFill>
                  <a:prstDash val="solid"/>
                  <a:round/>
                </a:ln>
              </p:spPr>
              <p:txBody>
                <a:bodyPr rtlCol="0" anchor="ctr"/>
                <a:lstStyle/>
                <a:p>
                  <a:endParaRPr lang="zh-CN" altLang="en-US"/>
                </a:p>
              </p:txBody>
            </p:sp>
            <p:sp>
              <p:nvSpPr>
                <p:cNvPr id="805" name="任意多边形: 形状 804">
                  <a:extLst>
                    <a:ext uri="{FF2B5EF4-FFF2-40B4-BE49-F238E27FC236}">
                      <a16:creationId xmlns:a16="http://schemas.microsoft.com/office/drawing/2014/main" id="{E51B11CB-D9A5-5AFA-A4B4-6424CDB3A790}"/>
                    </a:ext>
                  </a:extLst>
                </p:cNvPr>
                <p:cNvSpPr/>
                <p:nvPr/>
              </p:nvSpPr>
              <p:spPr>
                <a:xfrm>
                  <a:off x="9315867" y="2343104"/>
                  <a:ext cx="320771" cy="308502"/>
                </a:xfrm>
                <a:custGeom>
                  <a:avLst/>
                  <a:gdLst>
                    <a:gd name="connsiteX0" fmla="*/ 272605 w 320771"/>
                    <a:gd name="connsiteY0" fmla="*/ 112880 h 308502"/>
                    <a:gd name="connsiteX1" fmla="*/ 115824 w 320771"/>
                    <a:gd name="connsiteY1" fmla="*/ 307190 h 308502"/>
                    <a:gd name="connsiteX2" fmla="*/ 0 w 320771"/>
                    <a:gd name="connsiteY2" fmla="*/ 257088 h 308502"/>
                    <a:gd name="connsiteX3" fmla="*/ 29718 w 320771"/>
                    <a:gd name="connsiteY3" fmla="*/ 180031 h 308502"/>
                    <a:gd name="connsiteX4" fmla="*/ 119158 w 320771"/>
                    <a:gd name="connsiteY4" fmla="*/ 227656 h 308502"/>
                    <a:gd name="connsiteX5" fmla="*/ 236220 w 320771"/>
                    <a:gd name="connsiteY5" fmla="*/ 100307 h 308502"/>
                    <a:gd name="connsiteX6" fmla="*/ 224409 w 320771"/>
                    <a:gd name="connsiteY6" fmla="*/ 46681 h 308502"/>
                    <a:gd name="connsiteX7" fmla="*/ 231172 w 320771"/>
                    <a:gd name="connsiteY7" fmla="*/ 14963 h 308502"/>
                    <a:gd name="connsiteX8" fmla="*/ 237744 w 320771"/>
                    <a:gd name="connsiteY8" fmla="*/ 42204 h 308502"/>
                    <a:gd name="connsiteX9" fmla="*/ 239744 w 320771"/>
                    <a:gd name="connsiteY9" fmla="*/ 50491 h 308502"/>
                    <a:gd name="connsiteX10" fmla="*/ 268319 w 320771"/>
                    <a:gd name="connsiteY10" fmla="*/ 40299 h 308502"/>
                    <a:gd name="connsiteX11" fmla="*/ 279940 w 320771"/>
                    <a:gd name="connsiteY11" fmla="*/ 13153 h 308502"/>
                    <a:gd name="connsiteX12" fmla="*/ 292417 w 320771"/>
                    <a:gd name="connsiteY12" fmla="*/ 5057 h 308502"/>
                    <a:gd name="connsiteX13" fmla="*/ 301942 w 320771"/>
                    <a:gd name="connsiteY13" fmla="*/ 14582 h 308502"/>
                    <a:gd name="connsiteX14" fmla="*/ 301085 w 320771"/>
                    <a:gd name="connsiteY14" fmla="*/ 36680 h 308502"/>
                    <a:gd name="connsiteX15" fmla="*/ 313277 w 320771"/>
                    <a:gd name="connsiteY15" fmla="*/ 22487 h 308502"/>
                    <a:gd name="connsiteX16" fmla="*/ 306609 w 320771"/>
                    <a:gd name="connsiteY16" fmla="*/ 46681 h 308502"/>
                    <a:gd name="connsiteX17" fmla="*/ 320707 w 320771"/>
                    <a:gd name="connsiteY17" fmla="*/ 40109 h 308502"/>
                    <a:gd name="connsiteX18" fmla="*/ 304419 w 320771"/>
                    <a:gd name="connsiteY18" fmla="*/ 66017 h 308502"/>
                    <a:gd name="connsiteX19" fmla="*/ 272605 w 320771"/>
                    <a:gd name="connsiteY19" fmla="*/ 112880 h 308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20771" h="308502">
                      <a:moveTo>
                        <a:pt x="272605" y="112880"/>
                      </a:moveTo>
                      <a:cubicBezTo>
                        <a:pt x="256984" y="128120"/>
                        <a:pt x="174022" y="326430"/>
                        <a:pt x="115824" y="307190"/>
                      </a:cubicBezTo>
                      <a:cubicBezTo>
                        <a:pt x="76047" y="293340"/>
                        <a:pt x="37328" y="276596"/>
                        <a:pt x="0" y="257088"/>
                      </a:cubicBezTo>
                      <a:lnTo>
                        <a:pt x="29718" y="180031"/>
                      </a:lnTo>
                      <a:lnTo>
                        <a:pt x="119158" y="227656"/>
                      </a:lnTo>
                      <a:cubicBezTo>
                        <a:pt x="119158" y="227656"/>
                        <a:pt x="120872" y="203558"/>
                        <a:pt x="236220" y="100307"/>
                      </a:cubicBezTo>
                      <a:cubicBezTo>
                        <a:pt x="236220" y="100307"/>
                        <a:pt x="222599" y="62207"/>
                        <a:pt x="224409" y="46681"/>
                      </a:cubicBezTo>
                      <a:cubicBezTo>
                        <a:pt x="226219" y="31155"/>
                        <a:pt x="222313" y="14677"/>
                        <a:pt x="231172" y="14963"/>
                      </a:cubicBezTo>
                      <a:cubicBezTo>
                        <a:pt x="240030" y="15249"/>
                        <a:pt x="237744" y="42204"/>
                        <a:pt x="237744" y="42204"/>
                      </a:cubicBezTo>
                      <a:lnTo>
                        <a:pt x="239744" y="50491"/>
                      </a:lnTo>
                      <a:cubicBezTo>
                        <a:pt x="239744" y="50491"/>
                        <a:pt x="260318" y="52301"/>
                        <a:pt x="268319" y="40299"/>
                      </a:cubicBezTo>
                      <a:cubicBezTo>
                        <a:pt x="274339" y="32327"/>
                        <a:pt x="278330" y="23011"/>
                        <a:pt x="279940" y="13153"/>
                      </a:cubicBezTo>
                      <a:cubicBezTo>
                        <a:pt x="281273" y="5819"/>
                        <a:pt x="288798" y="-7230"/>
                        <a:pt x="292417" y="5057"/>
                      </a:cubicBezTo>
                      <a:cubicBezTo>
                        <a:pt x="292417" y="5057"/>
                        <a:pt x="301942" y="866"/>
                        <a:pt x="301942" y="14582"/>
                      </a:cubicBezTo>
                      <a:cubicBezTo>
                        <a:pt x="302114" y="21954"/>
                        <a:pt x="301828" y="29336"/>
                        <a:pt x="301085" y="36680"/>
                      </a:cubicBezTo>
                      <a:cubicBezTo>
                        <a:pt x="301085" y="36680"/>
                        <a:pt x="309943" y="18868"/>
                        <a:pt x="313277" y="22487"/>
                      </a:cubicBezTo>
                      <a:cubicBezTo>
                        <a:pt x="316611" y="26107"/>
                        <a:pt x="306609" y="46681"/>
                        <a:pt x="306609" y="46681"/>
                      </a:cubicBezTo>
                      <a:cubicBezTo>
                        <a:pt x="306609" y="46681"/>
                        <a:pt x="319564" y="35346"/>
                        <a:pt x="320707" y="40109"/>
                      </a:cubicBezTo>
                      <a:cubicBezTo>
                        <a:pt x="321850" y="44871"/>
                        <a:pt x="307467" y="57730"/>
                        <a:pt x="304419" y="66017"/>
                      </a:cubicBezTo>
                      <a:cubicBezTo>
                        <a:pt x="297028" y="83600"/>
                        <a:pt x="286217" y="99526"/>
                        <a:pt x="272605" y="112880"/>
                      </a:cubicBezTo>
                      <a:close/>
                    </a:path>
                  </a:pathLst>
                </a:custGeom>
                <a:solidFill>
                  <a:srgbClr val="FFFFFF"/>
                </a:solidFill>
                <a:ln w="3175" cap="rnd">
                  <a:solidFill>
                    <a:srgbClr val="263238"/>
                  </a:solidFill>
                  <a:prstDash val="solid"/>
                  <a:round/>
                </a:ln>
              </p:spPr>
              <p:txBody>
                <a:bodyPr rtlCol="0" anchor="ctr"/>
                <a:lstStyle/>
                <a:p>
                  <a:endParaRPr lang="zh-CN" altLang="en-US"/>
                </a:p>
              </p:txBody>
            </p:sp>
            <p:sp>
              <p:nvSpPr>
                <p:cNvPr id="806" name="任意多边形: 形状 805">
                  <a:extLst>
                    <a:ext uri="{FF2B5EF4-FFF2-40B4-BE49-F238E27FC236}">
                      <a16:creationId xmlns:a16="http://schemas.microsoft.com/office/drawing/2014/main" id="{D2B1DAB2-5236-2ADE-24F3-659BD4EB4D0D}"/>
                    </a:ext>
                  </a:extLst>
                </p:cNvPr>
                <p:cNvSpPr/>
                <p:nvPr/>
              </p:nvSpPr>
              <p:spPr>
                <a:xfrm>
                  <a:off x="8950783" y="2466148"/>
                  <a:ext cx="375355" cy="470356"/>
                </a:xfrm>
                <a:custGeom>
                  <a:avLst/>
                  <a:gdLst>
                    <a:gd name="connsiteX0" fmla="*/ 152676 w 375355"/>
                    <a:gd name="connsiteY0" fmla="*/ 15077 h 470356"/>
                    <a:gd name="connsiteX1" fmla="*/ 848 w 375355"/>
                    <a:gd name="connsiteY1" fmla="*/ 92134 h 470356"/>
                    <a:gd name="connsiteX2" fmla="*/ 62856 w 375355"/>
                    <a:gd name="connsiteY2" fmla="*/ 444559 h 470356"/>
                    <a:gd name="connsiteX3" fmla="*/ 82487 w 375355"/>
                    <a:gd name="connsiteY3" fmla="*/ 469563 h 470356"/>
                    <a:gd name="connsiteX4" fmla="*/ 84287 w 375355"/>
                    <a:gd name="connsiteY4" fmla="*/ 469705 h 470356"/>
                    <a:gd name="connsiteX5" fmla="*/ 337557 w 375355"/>
                    <a:gd name="connsiteY5" fmla="*/ 443226 h 470356"/>
                    <a:gd name="connsiteX6" fmla="*/ 374800 w 375355"/>
                    <a:gd name="connsiteY6" fmla="*/ 387409 h 470356"/>
                    <a:gd name="connsiteX7" fmla="*/ 361179 w 375355"/>
                    <a:gd name="connsiteY7" fmla="*/ 138140 h 470356"/>
                    <a:gd name="connsiteX8" fmla="*/ 152676 w 375355"/>
                    <a:gd name="connsiteY8" fmla="*/ 15077 h 470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5355" h="470356">
                      <a:moveTo>
                        <a:pt x="152676" y="15077"/>
                      </a:moveTo>
                      <a:cubicBezTo>
                        <a:pt x="113243" y="22602"/>
                        <a:pt x="-11439" y="48319"/>
                        <a:pt x="848" y="92134"/>
                      </a:cubicBezTo>
                      <a:cubicBezTo>
                        <a:pt x="12373" y="132997"/>
                        <a:pt x="76096" y="328735"/>
                        <a:pt x="62856" y="444559"/>
                      </a:cubicBezTo>
                      <a:cubicBezTo>
                        <a:pt x="61370" y="456885"/>
                        <a:pt x="70161" y="468077"/>
                        <a:pt x="82487" y="469563"/>
                      </a:cubicBezTo>
                      <a:cubicBezTo>
                        <a:pt x="83087" y="469629"/>
                        <a:pt x="83687" y="469686"/>
                        <a:pt x="84287" y="469705"/>
                      </a:cubicBezTo>
                      <a:cubicBezTo>
                        <a:pt x="169536" y="472953"/>
                        <a:pt x="254823" y="464038"/>
                        <a:pt x="337557" y="443226"/>
                      </a:cubicBezTo>
                      <a:cubicBezTo>
                        <a:pt x="362493" y="436987"/>
                        <a:pt x="378609" y="412832"/>
                        <a:pt x="374800" y="387409"/>
                      </a:cubicBezTo>
                      <a:cubicBezTo>
                        <a:pt x="365846" y="328735"/>
                        <a:pt x="352797" y="221865"/>
                        <a:pt x="361179" y="138140"/>
                      </a:cubicBezTo>
                      <a:cubicBezTo>
                        <a:pt x="373752" y="16506"/>
                        <a:pt x="366989" y="-25690"/>
                        <a:pt x="152676" y="15077"/>
                      </a:cubicBezTo>
                      <a:close/>
                    </a:path>
                  </a:pathLst>
                </a:custGeom>
                <a:solidFill>
                  <a:schemeClr val="accent1">
                    <a:lumMod val="75000"/>
                  </a:schemeClr>
                </a:solidFill>
                <a:ln w="3175" cap="rnd">
                  <a:solidFill>
                    <a:srgbClr val="263238"/>
                  </a:solidFill>
                  <a:prstDash val="solid"/>
                  <a:round/>
                </a:ln>
              </p:spPr>
              <p:txBody>
                <a:bodyPr rtlCol="0" anchor="ctr"/>
                <a:lstStyle/>
                <a:p>
                  <a:endParaRPr lang="zh-CN" altLang="en-US"/>
                </a:p>
              </p:txBody>
            </p:sp>
            <p:sp>
              <p:nvSpPr>
                <p:cNvPr id="807" name="任意多边形: 形状 806">
                  <a:extLst>
                    <a:ext uri="{FF2B5EF4-FFF2-40B4-BE49-F238E27FC236}">
                      <a16:creationId xmlns:a16="http://schemas.microsoft.com/office/drawing/2014/main" id="{827C0004-3A29-669D-A16E-386C0906C7FE}"/>
                    </a:ext>
                  </a:extLst>
                </p:cNvPr>
                <p:cNvSpPr/>
                <p:nvPr/>
              </p:nvSpPr>
              <p:spPr>
                <a:xfrm>
                  <a:off x="9217270" y="2510181"/>
                  <a:ext cx="20967" cy="72961"/>
                </a:xfrm>
                <a:custGeom>
                  <a:avLst/>
                  <a:gdLst>
                    <a:gd name="connsiteX0" fmla="*/ 20968 w 20967"/>
                    <a:gd name="connsiteY0" fmla="*/ 0 h 72961"/>
                    <a:gd name="connsiteX1" fmla="*/ 9061 w 20967"/>
                    <a:gd name="connsiteY1" fmla="*/ 72962 h 72961"/>
                  </a:gdLst>
                  <a:ahLst/>
                  <a:cxnLst>
                    <a:cxn ang="0">
                      <a:pos x="connsiteX0" y="connsiteY0"/>
                    </a:cxn>
                    <a:cxn ang="0">
                      <a:pos x="connsiteX1" y="connsiteY1"/>
                    </a:cxn>
                  </a:cxnLst>
                  <a:rect l="l" t="t" r="r" b="b"/>
                  <a:pathLst>
                    <a:path w="20967" h="72961">
                      <a:moveTo>
                        <a:pt x="20968" y="0"/>
                      </a:moveTo>
                      <a:cubicBezTo>
                        <a:pt x="-1464" y="17469"/>
                        <a:pt x="-6645" y="49263"/>
                        <a:pt x="9061" y="72962"/>
                      </a:cubicBezTo>
                    </a:path>
                  </a:pathLst>
                </a:custGeom>
                <a:noFill/>
                <a:ln w="3175" cap="rnd">
                  <a:solidFill>
                    <a:srgbClr val="263238"/>
                  </a:solidFill>
                  <a:prstDash val="solid"/>
                  <a:round/>
                </a:ln>
              </p:spPr>
              <p:txBody>
                <a:bodyPr rtlCol="0" anchor="ctr"/>
                <a:lstStyle/>
                <a:p>
                  <a:endParaRPr lang="zh-CN" altLang="en-US"/>
                </a:p>
              </p:txBody>
            </p:sp>
            <p:sp>
              <p:nvSpPr>
                <p:cNvPr id="808" name="任意多边形: 形状 807">
                  <a:extLst>
                    <a:ext uri="{FF2B5EF4-FFF2-40B4-BE49-F238E27FC236}">
                      <a16:creationId xmlns:a16="http://schemas.microsoft.com/office/drawing/2014/main" id="{01187652-A4DC-DB28-E745-1009B822660C}"/>
                    </a:ext>
                  </a:extLst>
                </p:cNvPr>
                <p:cNvSpPr/>
                <p:nvPr/>
              </p:nvSpPr>
              <p:spPr>
                <a:xfrm>
                  <a:off x="8993065" y="2690870"/>
                  <a:ext cx="236029" cy="170687"/>
                </a:xfrm>
                <a:custGeom>
                  <a:avLst/>
                  <a:gdLst>
                    <a:gd name="connsiteX0" fmla="*/ 0 w 236029"/>
                    <a:gd name="connsiteY0" fmla="*/ 0 h 170687"/>
                    <a:gd name="connsiteX1" fmla="*/ 236029 w 236029"/>
                    <a:gd name="connsiteY1" fmla="*/ 170688 h 170687"/>
                  </a:gdLst>
                  <a:ahLst/>
                  <a:cxnLst>
                    <a:cxn ang="0">
                      <a:pos x="connsiteX0" y="connsiteY0"/>
                    </a:cxn>
                    <a:cxn ang="0">
                      <a:pos x="connsiteX1" y="connsiteY1"/>
                    </a:cxn>
                  </a:cxnLst>
                  <a:rect l="l" t="t" r="r" b="b"/>
                  <a:pathLst>
                    <a:path w="236029" h="170687">
                      <a:moveTo>
                        <a:pt x="0" y="0"/>
                      </a:moveTo>
                      <a:cubicBezTo>
                        <a:pt x="56055" y="82982"/>
                        <a:pt x="139665" y="143446"/>
                        <a:pt x="236029" y="170688"/>
                      </a:cubicBezTo>
                    </a:path>
                  </a:pathLst>
                </a:custGeom>
                <a:noFill/>
                <a:ln w="3175" cap="rnd">
                  <a:solidFill>
                    <a:srgbClr val="263238"/>
                  </a:solidFill>
                  <a:prstDash val="solid"/>
                  <a:round/>
                </a:ln>
              </p:spPr>
              <p:txBody>
                <a:bodyPr rtlCol="0" anchor="ctr"/>
                <a:lstStyle/>
                <a:p>
                  <a:endParaRPr lang="zh-CN" altLang="en-US"/>
                </a:p>
              </p:txBody>
            </p:sp>
            <p:sp>
              <p:nvSpPr>
                <p:cNvPr id="809" name="任意多边形: 形状 808">
                  <a:extLst>
                    <a:ext uri="{FF2B5EF4-FFF2-40B4-BE49-F238E27FC236}">
                      <a16:creationId xmlns:a16="http://schemas.microsoft.com/office/drawing/2014/main" id="{7086F6FD-A561-111E-41DD-91EAD72238E4}"/>
                    </a:ext>
                  </a:extLst>
                </p:cNvPr>
                <p:cNvSpPr/>
                <p:nvPr/>
              </p:nvSpPr>
              <p:spPr>
                <a:xfrm>
                  <a:off x="9046690" y="2888704"/>
                  <a:ext cx="121634" cy="7788"/>
                </a:xfrm>
                <a:custGeom>
                  <a:avLst/>
                  <a:gdLst>
                    <a:gd name="connsiteX0" fmla="*/ 0 w 121634"/>
                    <a:gd name="connsiteY0" fmla="*/ 6191 h 7788"/>
                    <a:gd name="connsiteX1" fmla="*/ 121634 w 121634"/>
                    <a:gd name="connsiteY1" fmla="*/ 0 h 7788"/>
                  </a:gdLst>
                  <a:ahLst/>
                  <a:cxnLst>
                    <a:cxn ang="0">
                      <a:pos x="connsiteX0" y="connsiteY0"/>
                    </a:cxn>
                    <a:cxn ang="0">
                      <a:pos x="connsiteX1" y="connsiteY1"/>
                    </a:cxn>
                  </a:cxnLst>
                  <a:rect l="l" t="t" r="r" b="b"/>
                  <a:pathLst>
                    <a:path w="121634" h="7788">
                      <a:moveTo>
                        <a:pt x="0" y="6191"/>
                      </a:moveTo>
                      <a:cubicBezTo>
                        <a:pt x="40643" y="9611"/>
                        <a:pt x="81553" y="7534"/>
                        <a:pt x="121634" y="0"/>
                      </a:cubicBezTo>
                    </a:path>
                  </a:pathLst>
                </a:custGeom>
                <a:noFill/>
                <a:ln w="3175" cap="rnd">
                  <a:solidFill>
                    <a:srgbClr val="263238"/>
                  </a:solidFill>
                  <a:prstDash val="solid"/>
                  <a:round/>
                </a:ln>
              </p:spPr>
              <p:txBody>
                <a:bodyPr rtlCol="0" anchor="ctr"/>
                <a:lstStyle/>
                <a:p>
                  <a:endParaRPr lang="zh-CN" altLang="en-US"/>
                </a:p>
              </p:txBody>
            </p:sp>
            <p:sp>
              <p:nvSpPr>
                <p:cNvPr id="810" name="任意多边形: 形状 809">
                  <a:extLst>
                    <a:ext uri="{FF2B5EF4-FFF2-40B4-BE49-F238E27FC236}">
                      <a16:creationId xmlns:a16="http://schemas.microsoft.com/office/drawing/2014/main" id="{53252BA6-0718-45FF-D4A2-A097B9386633}"/>
                    </a:ext>
                  </a:extLst>
                </p:cNvPr>
                <p:cNvSpPr/>
                <p:nvPr/>
              </p:nvSpPr>
              <p:spPr>
                <a:xfrm>
                  <a:off x="8815804" y="2544566"/>
                  <a:ext cx="176212" cy="187451"/>
                </a:xfrm>
                <a:custGeom>
                  <a:avLst/>
                  <a:gdLst>
                    <a:gd name="connsiteX0" fmla="*/ 144590 w 176212"/>
                    <a:gd name="connsiteY0" fmla="*/ 0 h 187451"/>
                    <a:gd name="connsiteX1" fmla="*/ 0 w 176212"/>
                    <a:gd name="connsiteY1" fmla="*/ 103442 h 187451"/>
                    <a:gd name="connsiteX2" fmla="*/ 67246 w 176212"/>
                    <a:gd name="connsiteY2" fmla="*/ 187452 h 187451"/>
                    <a:gd name="connsiteX3" fmla="*/ 176213 w 176212"/>
                    <a:gd name="connsiteY3" fmla="*/ 116491 h 187451"/>
                  </a:gdLst>
                  <a:ahLst/>
                  <a:cxnLst>
                    <a:cxn ang="0">
                      <a:pos x="connsiteX0" y="connsiteY0"/>
                    </a:cxn>
                    <a:cxn ang="0">
                      <a:pos x="connsiteX1" y="connsiteY1"/>
                    </a:cxn>
                    <a:cxn ang="0">
                      <a:pos x="connsiteX2" y="connsiteY2"/>
                    </a:cxn>
                    <a:cxn ang="0">
                      <a:pos x="connsiteX3" y="connsiteY3"/>
                    </a:cxn>
                  </a:cxnLst>
                  <a:rect l="l" t="t" r="r" b="b"/>
                  <a:pathLst>
                    <a:path w="176212" h="187451">
                      <a:moveTo>
                        <a:pt x="144590" y="0"/>
                      </a:moveTo>
                      <a:lnTo>
                        <a:pt x="0" y="103442"/>
                      </a:lnTo>
                      <a:cubicBezTo>
                        <a:pt x="0" y="103442"/>
                        <a:pt x="32575" y="182499"/>
                        <a:pt x="67246" y="187452"/>
                      </a:cubicBezTo>
                      <a:lnTo>
                        <a:pt x="176213" y="116491"/>
                      </a:lnTo>
                    </a:path>
                  </a:pathLst>
                </a:custGeom>
                <a:solidFill>
                  <a:schemeClr val="accent1">
                    <a:lumMod val="75000"/>
                  </a:schemeClr>
                </a:solidFill>
                <a:ln w="3175" cap="rnd">
                  <a:solidFill>
                    <a:srgbClr val="263238"/>
                  </a:solidFill>
                  <a:prstDash val="solid"/>
                  <a:round/>
                </a:ln>
              </p:spPr>
              <p:txBody>
                <a:bodyPr rtlCol="0" anchor="ctr"/>
                <a:lstStyle/>
                <a:p>
                  <a:endParaRPr lang="zh-CN" altLang="en-US"/>
                </a:p>
              </p:txBody>
            </p:sp>
            <p:sp>
              <p:nvSpPr>
                <p:cNvPr id="811" name="任意多边形: 形状 810">
                  <a:extLst>
                    <a:ext uri="{FF2B5EF4-FFF2-40B4-BE49-F238E27FC236}">
                      <a16:creationId xmlns:a16="http://schemas.microsoft.com/office/drawing/2014/main" id="{3CFAA7DE-65E2-6E0C-E8E9-47ADACED3CF9}"/>
                    </a:ext>
                  </a:extLst>
                </p:cNvPr>
                <p:cNvSpPr/>
                <p:nvPr/>
              </p:nvSpPr>
              <p:spPr>
                <a:xfrm>
                  <a:off x="9246144" y="2486273"/>
                  <a:ext cx="175164" cy="169354"/>
                </a:xfrm>
                <a:custGeom>
                  <a:avLst/>
                  <a:gdLst>
                    <a:gd name="connsiteX0" fmla="*/ 0 w 175164"/>
                    <a:gd name="connsiteY0" fmla="*/ 0 h 169354"/>
                    <a:gd name="connsiteX1" fmla="*/ 175165 w 175164"/>
                    <a:gd name="connsiteY1" fmla="*/ 69628 h 169354"/>
                    <a:gd name="connsiteX2" fmla="*/ 137065 w 175164"/>
                    <a:gd name="connsiteY2" fmla="*/ 169355 h 169354"/>
                    <a:gd name="connsiteX3" fmla="*/ 38671 w 175164"/>
                    <a:gd name="connsiteY3" fmla="*/ 123158 h 169354"/>
                  </a:gdLst>
                  <a:ahLst/>
                  <a:cxnLst>
                    <a:cxn ang="0">
                      <a:pos x="connsiteX0" y="connsiteY0"/>
                    </a:cxn>
                    <a:cxn ang="0">
                      <a:pos x="connsiteX1" y="connsiteY1"/>
                    </a:cxn>
                    <a:cxn ang="0">
                      <a:pos x="connsiteX2" y="connsiteY2"/>
                    </a:cxn>
                    <a:cxn ang="0">
                      <a:pos x="connsiteX3" y="connsiteY3"/>
                    </a:cxn>
                  </a:cxnLst>
                  <a:rect l="l" t="t" r="r" b="b"/>
                  <a:pathLst>
                    <a:path w="175164" h="169354">
                      <a:moveTo>
                        <a:pt x="0" y="0"/>
                      </a:moveTo>
                      <a:cubicBezTo>
                        <a:pt x="0" y="0"/>
                        <a:pt x="76200" y="13430"/>
                        <a:pt x="175165" y="69628"/>
                      </a:cubicBezTo>
                      <a:cubicBezTo>
                        <a:pt x="175165" y="69628"/>
                        <a:pt x="175165" y="129921"/>
                        <a:pt x="137065" y="169355"/>
                      </a:cubicBezTo>
                      <a:lnTo>
                        <a:pt x="38671" y="123158"/>
                      </a:lnTo>
                    </a:path>
                  </a:pathLst>
                </a:custGeom>
                <a:solidFill>
                  <a:schemeClr val="accent1">
                    <a:lumMod val="75000"/>
                  </a:schemeClr>
                </a:solidFill>
                <a:ln w="3175" cap="rnd">
                  <a:solidFill>
                    <a:srgbClr val="263238"/>
                  </a:solidFill>
                  <a:prstDash val="solid"/>
                  <a:round/>
                </a:ln>
              </p:spPr>
              <p:txBody>
                <a:bodyPr rtlCol="0" anchor="ctr"/>
                <a:lstStyle/>
                <a:p>
                  <a:endParaRPr lang="zh-CN" altLang="en-US"/>
                </a:p>
              </p:txBody>
            </p:sp>
            <p:sp>
              <p:nvSpPr>
                <p:cNvPr id="812" name="任意多边形: 形状 811">
                  <a:extLst>
                    <a:ext uri="{FF2B5EF4-FFF2-40B4-BE49-F238E27FC236}">
                      <a16:creationId xmlns:a16="http://schemas.microsoft.com/office/drawing/2014/main" id="{6AE05912-9610-2521-8D37-7C341FE24C24}"/>
                    </a:ext>
                  </a:extLst>
                </p:cNvPr>
                <p:cNvSpPr/>
                <p:nvPr/>
              </p:nvSpPr>
              <p:spPr>
                <a:xfrm>
                  <a:off x="9048310" y="2545328"/>
                  <a:ext cx="101441" cy="395477"/>
                </a:xfrm>
                <a:custGeom>
                  <a:avLst/>
                  <a:gdLst>
                    <a:gd name="connsiteX0" fmla="*/ 0 w 101441"/>
                    <a:gd name="connsiteY0" fmla="*/ 3524 h 395477"/>
                    <a:gd name="connsiteX1" fmla="*/ 19812 w 101441"/>
                    <a:gd name="connsiteY1" fmla="*/ 42958 h 395477"/>
                    <a:gd name="connsiteX2" fmla="*/ 14288 w 101441"/>
                    <a:gd name="connsiteY2" fmla="*/ 151352 h 395477"/>
                    <a:gd name="connsiteX3" fmla="*/ 51340 w 101441"/>
                    <a:gd name="connsiteY3" fmla="*/ 383096 h 395477"/>
                    <a:gd name="connsiteX4" fmla="*/ 79915 w 101441"/>
                    <a:gd name="connsiteY4" fmla="*/ 395478 h 395477"/>
                    <a:gd name="connsiteX5" fmla="*/ 101441 w 101441"/>
                    <a:gd name="connsiteY5" fmla="*/ 378523 h 395477"/>
                    <a:gd name="connsiteX6" fmla="*/ 58007 w 101441"/>
                    <a:gd name="connsiteY6" fmla="*/ 148304 h 395477"/>
                    <a:gd name="connsiteX7" fmla="*/ 36481 w 101441"/>
                    <a:gd name="connsiteY7" fmla="*/ 39814 h 395477"/>
                    <a:gd name="connsiteX8" fmla="*/ 52102 w 101441"/>
                    <a:gd name="connsiteY8" fmla="*/ 0 h 395477"/>
                    <a:gd name="connsiteX9" fmla="*/ 19621 w 101441"/>
                    <a:gd name="connsiteY9" fmla="*/ 4000 h 395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1441" h="395477">
                      <a:moveTo>
                        <a:pt x="0" y="3524"/>
                      </a:moveTo>
                      <a:lnTo>
                        <a:pt x="19812" y="42958"/>
                      </a:lnTo>
                      <a:lnTo>
                        <a:pt x="14288" y="151352"/>
                      </a:lnTo>
                      <a:cubicBezTo>
                        <a:pt x="14288" y="151352"/>
                        <a:pt x="13430" y="244316"/>
                        <a:pt x="51340" y="383096"/>
                      </a:cubicBezTo>
                      <a:lnTo>
                        <a:pt x="79915" y="395478"/>
                      </a:lnTo>
                      <a:lnTo>
                        <a:pt x="101441" y="378523"/>
                      </a:lnTo>
                      <a:cubicBezTo>
                        <a:pt x="101441" y="378523"/>
                        <a:pt x="61912" y="184975"/>
                        <a:pt x="58007" y="148304"/>
                      </a:cubicBezTo>
                      <a:lnTo>
                        <a:pt x="36481" y="39814"/>
                      </a:lnTo>
                      <a:lnTo>
                        <a:pt x="52102" y="0"/>
                      </a:lnTo>
                      <a:lnTo>
                        <a:pt x="19621" y="4000"/>
                      </a:lnTo>
                      <a:close/>
                    </a:path>
                  </a:pathLst>
                </a:custGeom>
                <a:solidFill>
                  <a:srgbClr val="263238"/>
                </a:solidFill>
                <a:ln w="3175" cap="rnd">
                  <a:solidFill>
                    <a:srgbClr val="263238"/>
                  </a:solidFill>
                  <a:prstDash val="solid"/>
                  <a:round/>
                </a:ln>
              </p:spPr>
              <p:txBody>
                <a:bodyPr rtlCol="0" anchor="ctr"/>
                <a:lstStyle/>
                <a:p>
                  <a:endParaRPr lang="zh-CN" altLang="en-US"/>
                </a:p>
              </p:txBody>
            </p:sp>
            <p:sp>
              <p:nvSpPr>
                <p:cNvPr id="813" name="任意多边形: 形状 812">
                  <a:extLst>
                    <a:ext uri="{FF2B5EF4-FFF2-40B4-BE49-F238E27FC236}">
                      <a16:creationId xmlns:a16="http://schemas.microsoft.com/office/drawing/2014/main" id="{57A809E9-63C2-1155-02BD-E984CEF9ED85}"/>
                    </a:ext>
                  </a:extLst>
                </p:cNvPr>
                <p:cNvSpPr/>
                <p:nvPr/>
              </p:nvSpPr>
              <p:spPr>
                <a:xfrm>
                  <a:off x="9020903" y="2491988"/>
                  <a:ext cx="130943" cy="86201"/>
                </a:xfrm>
                <a:custGeom>
                  <a:avLst/>
                  <a:gdLst>
                    <a:gd name="connsiteX0" fmla="*/ 74841 w 130943"/>
                    <a:gd name="connsiteY0" fmla="*/ 7620 h 86201"/>
                    <a:gd name="connsiteX1" fmla="*/ 4832 w 130943"/>
                    <a:gd name="connsiteY1" fmla="*/ 24194 h 86201"/>
                    <a:gd name="connsiteX2" fmla="*/ 2832 w 130943"/>
                    <a:gd name="connsiteY2" fmla="*/ 86201 h 86201"/>
                    <a:gd name="connsiteX3" fmla="*/ 57887 w 130943"/>
                    <a:gd name="connsiteY3" fmla="*/ 68771 h 86201"/>
                    <a:gd name="connsiteX4" fmla="*/ 130943 w 130943"/>
                    <a:gd name="connsiteY4" fmla="*/ 61150 h 86201"/>
                    <a:gd name="connsiteX5" fmla="*/ 120180 w 130943"/>
                    <a:gd name="connsiteY5" fmla="*/ 0 h 86201"/>
                    <a:gd name="connsiteX6" fmla="*/ 74841 w 130943"/>
                    <a:gd name="connsiteY6" fmla="*/ 7620 h 86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0943" h="86201">
                      <a:moveTo>
                        <a:pt x="74841" y="7620"/>
                      </a:moveTo>
                      <a:cubicBezTo>
                        <a:pt x="59791" y="10573"/>
                        <a:pt x="32360" y="16097"/>
                        <a:pt x="4832" y="24194"/>
                      </a:cubicBezTo>
                      <a:cubicBezTo>
                        <a:pt x="-845" y="44396"/>
                        <a:pt x="-1530" y="65675"/>
                        <a:pt x="2832" y="86201"/>
                      </a:cubicBezTo>
                      <a:cubicBezTo>
                        <a:pt x="14376" y="67618"/>
                        <a:pt x="37751" y="60217"/>
                        <a:pt x="57887" y="68771"/>
                      </a:cubicBezTo>
                      <a:cubicBezTo>
                        <a:pt x="100082" y="39338"/>
                        <a:pt x="130943" y="61150"/>
                        <a:pt x="130943" y="61150"/>
                      </a:cubicBezTo>
                      <a:cubicBezTo>
                        <a:pt x="128381" y="40596"/>
                        <a:pt x="124790" y="20193"/>
                        <a:pt x="120180" y="0"/>
                      </a:cubicBezTo>
                      <a:cubicBezTo>
                        <a:pt x="106178" y="2096"/>
                        <a:pt x="91224" y="4572"/>
                        <a:pt x="74841" y="7620"/>
                      </a:cubicBezTo>
                      <a:close/>
                    </a:path>
                  </a:pathLst>
                </a:custGeom>
                <a:solidFill>
                  <a:schemeClr val="accent1">
                    <a:lumMod val="75000"/>
                  </a:schemeClr>
                </a:solidFill>
                <a:ln w="3175" cap="rnd">
                  <a:solidFill>
                    <a:srgbClr val="263238"/>
                  </a:solidFill>
                  <a:prstDash val="solid"/>
                  <a:round/>
                </a:ln>
              </p:spPr>
              <p:txBody>
                <a:bodyPr rtlCol="0" anchor="ctr"/>
                <a:lstStyle/>
                <a:p>
                  <a:endParaRPr lang="zh-CN" altLang="en-US"/>
                </a:p>
              </p:txBody>
            </p:sp>
            <p:sp>
              <p:nvSpPr>
                <p:cNvPr id="814" name="任意多边形: 形状 813">
                  <a:extLst>
                    <a:ext uri="{FF2B5EF4-FFF2-40B4-BE49-F238E27FC236}">
                      <a16:creationId xmlns:a16="http://schemas.microsoft.com/office/drawing/2014/main" id="{34CF50CA-BC2B-82C7-F7B6-4B12D46BA3F3}"/>
                    </a:ext>
                  </a:extLst>
                </p:cNvPr>
                <p:cNvSpPr/>
                <p:nvPr/>
              </p:nvSpPr>
              <p:spPr>
                <a:xfrm>
                  <a:off x="9041672" y="2458746"/>
                  <a:ext cx="89123" cy="81796"/>
                </a:xfrm>
                <a:custGeom>
                  <a:avLst/>
                  <a:gdLst>
                    <a:gd name="connsiteX0" fmla="*/ 67597 w 89123"/>
                    <a:gd name="connsiteY0" fmla="*/ 0 h 81796"/>
                    <a:gd name="connsiteX1" fmla="*/ 89124 w 89123"/>
                    <a:gd name="connsiteY1" fmla="*/ 34671 h 81796"/>
                    <a:gd name="connsiteX2" fmla="*/ 20639 w 89123"/>
                    <a:gd name="connsiteY2" fmla="*/ 80391 h 81796"/>
                    <a:gd name="connsiteX3" fmla="*/ 35688 w 89123"/>
                    <a:gd name="connsiteY3" fmla="*/ 18383 h 81796"/>
                  </a:gdLst>
                  <a:ahLst/>
                  <a:cxnLst>
                    <a:cxn ang="0">
                      <a:pos x="connsiteX0" y="connsiteY0"/>
                    </a:cxn>
                    <a:cxn ang="0">
                      <a:pos x="connsiteX1" y="connsiteY1"/>
                    </a:cxn>
                    <a:cxn ang="0">
                      <a:pos x="connsiteX2" y="connsiteY2"/>
                    </a:cxn>
                    <a:cxn ang="0">
                      <a:pos x="connsiteX3" y="connsiteY3"/>
                    </a:cxn>
                  </a:cxnLst>
                  <a:rect l="l" t="t" r="r" b="b"/>
                  <a:pathLst>
                    <a:path w="89123" h="81796">
                      <a:moveTo>
                        <a:pt x="67597" y="0"/>
                      </a:moveTo>
                      <a:cubicBezTo>
                        <a:pt x="67597" y="0"/>
                        <a:pt x="77884" y="32195"/>
                        <a:pt x="89124" y="34671"/>
                      </a:cubicBezTo>
                      <a:cubicBezTo>
                        <a:pt x="89124" y="34671"/>
                        <a:pt x="74646" y="91345"/>
                        <a:pt x="20639" y="80391"/>
                      </a:cubicBezTo>
                      <a:cubicBezTo>
                        <a:pt x="-33368" y="69437"/>
                        <a:pt x="35688" y="18383"/>
                        <a:pt x="35688" y="18383"/>
                      </a:cubicBezTo>
                      <a:close/>
                    </a:path>
                  </a:pathLst>
                </a:custGeom>
                <a:solidFill>
                  <a:srgbClr val="FFFFFF"/>
                </a:solidFill>
                <a:ln w="3175" cap="rnd">
                  <a:solidFill>
                    <a:srgbClr val="263238"/>
                  </a:solidFill>
                  <a:prstDash val="solid"/>
                  <a:round/>
                </a:ln>
              </p:spPr>
              <p:txBody>
                <a:bodyPr rtlCol="0" anchor="ctr"/>
                <a:lstStyle/>
                <a:p>
                  <a:endParaRPr lang="zh-CN" altLang="en-US"/>
                </a:p>
              </p:txBody>
            </p:sp>
            <p:sp>
              <p:nvSpPr>
                <p:cNvPr id="815" name="任意多边形: 形状 814">
                  <a:extLst>
                    <a:ext uri="{FF2B5EF4-FFF2-40B4-BE49-F238E27FC236}">
                      <a16:creationId xmlns:a16="http://schemas.microsoft.com/office/drawing/2014/main" id="{2BAB2ECC-B4EE-D2C9-A8B4-1E42A36E0EEB}"/>
                    </a:ext>
                  </a:extLst>
                </p:cNvPr>
                <p:cNvSpPr/>
                <p:nvPr/>
              </p:nvSpPr>
              <p:spPr>
                <a:xfrm>
                  <a:off x="8917326" y="2325879"/>
                  <a:ext cx="209755" cy="152474"/>
                </a:xfrm>
                <a:custGeom>
                  <a:avLst/>
                  <a:gdLst>
                    <a:gd name="connsiteX0" fmla="*/ 181752 w 209755"/>
                    <a:gd name="connsiteY0" fmla="*/ 130105 h 152474"/>
                    <a:gd name="connsiteX1" fmla="*/ 209755 w 209755"/>
                    <a:gd name="connsiteY1" fmla="*/ 152108 h 152474"/>
                    <a:gd name="connsiteX2" fmla="*/ 202992 w 209755"/>
                    <a:gd name="connsiteY2" fmla="*/ 80194 h 152474"/>
                    <a:gd name="connsiteX3" fmla="*/ 125173 w 209755"/>
                    <a:gd name="connsiteY3" fmla="*/ 3232 h 152474"/>
                    <a:gd name="connsiteX4" fmla="*/ 44020 w 209755"/>
                    <a:gd name="connsiteY4" fmla="*/ 27902 h 152474"/>
                    <a:gd name="connsiteX5" fmla="*/ 682 w 209755"/>
                    <a:gd name="connsiteY5" fmla="*/ 35331 h 152474"/>
                    <a:gd name="connsiteX6" fmla="*/ 28780 w 209755"/>
                    <a:gd name="connsiteY6" fmla="*/ 60477 h 152474"/>
                    <a:gd name="connsiteX7" fmla="*/ 2777 w 209755"/>
                    <a:gd name="connsiteY7" fmla="*/ 74955 h 152474"/>
                    <a:gd name="connsiteX8" fmla="*/ 31352 w 209755"/>
                    <a:gd name="connsiteY8" fmla="*/ 83718 h 152474"/>
                    <a:gd name="connsiteX9" fmla="*/ 29923 w 209755"/>
                    <a:gd name="connsiteY9" fmla="*/ 108674 h 152474"/>
                    <a:gd name="connsiteX10" fmla="*/ 99932 w 209755"/>
                    <a:gd name="connsiteY10" fmla="*/ 79527 h 152474"/>
                    <a:gd name="connsiteX11" fmla="*/ 181752 w 209755"/>
                    <a:gd name="connsiteY11" fmla="*/ 130105 h 152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9755" h="152474">
                      <a:moveTo>
                        <a:pt x="181752" y="130105"/>
                      </a:moveTo>
                      <a:cubicBezTo>
                        <a:pt x="181752" y="130105"/>
                        <a:pt x="193087" y="155822"/>
                        <a:pt x="209755" y="152108"/>
                      </a:cubicBezTo>
                      <a:cubicBezTo>
                        <a:pt x="209755" y="152108"/>
                        <a:pt x="197087" y="107340"/>
                        <a:pt x="202992" y="80194"/>
                      </a:cubicBezTo>
                      <a:cubicBezTo>
                        <a:pt x="208898" y="53048"/>
                        <a:pt x="189562" y="-15628"/>
                        <a:pt x="125173" y="3232"/>
                      </a:cubicBezTo>
                      <a:cubicBezTo>
                        <a:pt x="96160" y="2403"/>
                        <a:pt x="67661" y="11061"/>
                        <a:pt x="44020" y="27902"/>
                      </a:cubicBezTo>
                      <a:cubicBezTo>
                        <a:pt x="6968" y="55810"/>
                        <a:pt x="682" y="35331"/>
                        <a:pt x="682" y="35331"/>
                      </a:cubicBezTo>
                      <a:cubicBezTo>
                        <a:pt x="682" y="35331"/>
                        <a:pt x="-6938" y="68573"/>
                        <a:pt x="28780" y="60477"/>
                      </a:cubicBezTo>
                      <a:cubicBezTo>
                        <a:pt x="28780" y="60477"/>
                        <a:pt x="19255" y="79527"/>
                        <a:pt x="2777" y="74955"/>
                      </a:cubicBezTo>
                      <a:cubicBezTo>
                        <a:pt x="2777" y="74955"/>
                        <a:pt x="15160" y="92005"/>
                        <a:pt x="31352" y="83718"/>
                      </a:cubicBezTo>
                      <a:cubicBezTo>
                        <a:pt x="31352" y="83718"/>
                        <a:pt x="20589" y="98577"/>
                        <a:pt x="29923" y="108674"/>
                      </a:cubicBezTo>
                      <a:cubicBezTo>
                        <a:pt x="29923" y="108674"/>
                        <a:pt x="74024" y="73336"/>
                        <a:pt x="99932" y="79527"/>
                      </a:cubicBezTo>
                      <a:cubicBezTo>
                        <a:pt x="125840" y="85718"/>
                        <a:pt x="181752" y="130105"/>
                        <a:pt x="181752" y="130105"/>
                      </a:cubicBezTo>
                      <a:close/>
                    </a:path>
                  </a:pathLst>
                </a:custGeom>
                <a:solidFill>
                  <a:srgbClr val="263238"/>
                </a:solidFill>
                <a:ln w="3175" cap="rnd">
                  <a:solidFill>
                    <a:srgbClr val="263238"/>
                  </a:solidFill>
                  <a:prstDash val="solid"/>
                  <a:round/>
                </a:ln>
              </p:spPr>
              <p:txBody>
                <a:bodyPr rtlCol="0" anchor="ctr"/>
                <a:lstStyle/>
                <a:p>
                  <a:endParaRPr lang="zh-CN" altLang="en-US"/>
                </a:p>
              </p:txBody>
            </p:sp>
            <p:sp>
              <p:nvSpPr>
                <p:cNvPr id="816" name="任意多边形: 形状 815">
                  <a:extLst>
                    <a:ext uri="{FF2B5EF4-FFF2-40B4-BE49-F238E27FC236}">
                      <a16:creationId xmlns:a16="http://schemas.microsoft.com/office/drawing/2014/main" id="{BF4D6EDB-8C51-1924-FA63-6A3B84CBC322}"/>
                    </a:ext>
                  </a:extLst>
                </p:cNvPr>
                <p:cNvSpPr/>
                <p:nvPr/>
              </p:nvSpPr>
              <p:spPr>
                <a:xfrm>
                  <a:off x="8966744" y="2380406"/>
                  <a:ext cx="161231" cy="176985"/>
                </a:xfrm>
                <a:custGeom>
                  <a:avLst/>
                  <a:gdLst>
                    <a:gd name="connsiteX0" fmla="*/ 3270 w 161231"/>
                    <a:gd name="connsiteY0" fmla="*/ 66052 h 176985"/>
                    <a:gd name="connsiteX1" fmla="*/ 72993 w 161231"/>
                    <a:gd name="connsiteY1" fmla="*/ 174542 h 176985"/>
                    <a:gd name="connsiteX2" fmla="*/ 143859 w 161231"/>
                    <a:gd name="connsiteY2" fmla="*/ 89579 h 176985"/>
                    <a:gd name="connsiteX3" fmla="*/ 161195 w 161231"/>
                    <a:gd name="connsiteY3" fmla="*/ 62814 h 176985"/>
                    <a:gd name="connsiteX4" fmla="*/ 136144 w 161231"/>
                    <a:gd name="connsiteY4" fmla="*/ 47574 h 176985"/>
                    <a:gd name="connsiteX5" fmla="*/ 125286 w 161231"/>
                    <a:gd name="connsiteY5" fmla="*/ 62147 h 176985"/>
                    <a:gd name="connsiteX6" fmla="*/ 113570 w 161231"/>
                    <a:gd name="connsiteY6" fmla="*/ 24047 h 176985"/>
                    <a:gd name="connsiteX7" fmla="*/ 84423 w 161231"/>
                    <a:gd name="connsiteY7" fmla="*/ 4997 h 176985"/>
                    <a:gd name="connsiteX8" fmla="*/ 25845 w 161231"/>
                    <a:gd name="connsiteY8" fmla="*/ 14522 h 176985"/>
                    <a:gd name="connsiteX9" fmla="*/ 3270 w 161231"/>
                    <a:gd name="connsiteY9" fmla="*/ 66052 h 1769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1231" h="176985">
                      <a:moveTo>
                        <a:pt x="3270" y="66052"/>
                      </a:moveTo>
                      <a:cubicBezTo>
                        <a:pt x="3270" y="66052"/>
                        <a:pt x="20320" y="147015"/>
                        <a:pt x="72993" y="174542"/>
                      </a:cubicBezTo>
                      <a:cubicBezTo>
                        <a:pt x="108236" y="192925"/>
                        <a:pt x="144431" y="101962"/>
                        <a:pt x="143859" y="89579"/>
                      </a:cubicBezTo>
                      <a:cubicBezTo>
                        <a:pt x="154118" y="84512"/>
                        <a:pt x="160766" y="74244"/>
                        <a:pt x="161195" y="62814"/>
                      </a:cubicBezTo>
                      <a:cubicBezTo>
                        <a:pt x="162052" y="43192"/>
                        <a:pt x="147765" y="38430"/>
                        <a:pt x="136144" y="47574"/>
                      </a:cubicBezTo>
                      <a:cubicBezTo>
                        <a:pt x="136144" y="47574"/>
                        <a:pt x="131382" y="61290"/>
                        <a:pt x="125286" y="62147"/>
                      </a:cubicBezTo>
                      <a:cubicBezTo>
                        <a:pt x="119190" y="63004"/>
                        <a:pt x="120618" y="27476"/>
                        <a:pt x="113570" y="24047"/>
                      </a:cubicBezTo>
                      <a:cubicBezTo>
                        <a:pt x="106521" y="20618"/>
                        <a:pt x="89853" y="19094"/>
                        <a:pt x="84423" y="4997"/>
                      </a:cubicBezTo>
                      <a:cubicBezTo>
                        <a:pt x="78994" y="-9100"/>
                        <a:pt x="55848" y="10712"/>
                        <a:pt x="25845" y="14522"/>
                      </a:cubicBezTo>
                      <a:cubicBezTo>
                        <a:pt x="-4159" y="18332"/>
                        <a:pt x="-2254" y="45955"/>
                        <a:pt x="3270" y="66052"/>
                      </a:cubicBezTo>
                      <a:close/>
                    </a:path>
                  </a:pathLst>
                </a:custGeom>
                <a:solidFill>
                  <a:srgbClr val="FFFFFF"/>
                </a:solidFill>
                <a:ln w="3175" cap="rnd">
                  <a:solidFill>
                    <a:srgbClr val="263238"/>
                  </a:solidFill>
                  <a:prstDash val="solid"/>
                  <a:round/>
                </a:ln>
              </p:spPr>
              <p:txBody>
                <a:bodyPr rtlCol="0" anchor="ctr"/>
                <a:lstStyle/>
                <a:p>
                  <a:endParaRPr lang="zh-CN" altLang="en-US"/>
                </a:p>
              </p:txBody>
            </p:sp>
            <p:sp>
              <p:nvSpPr>
                <p:cNvPr id="817" name="任意多边形: 形状 816">
                  <a:extLst>
                    <a:ext uri="{FF2B5EF4-FFF2-40B4-BE49-F238E27FC236}">
                      <a16:creationId xmlns:a16="http://schemas.microsoft.com/office/drawing/2014/main" id="{E4A191F2-B394-7347-6842-27358CF8EFFF}"/>
                    </a:ext>
                  </a:extLst>
                </p:cNvPr>
                <p:cNvSpPr/>
                <p:nvPr/>
              </p:nvSpPr>
              <p:spPr>
                <a:xfrm>
                  <a:off x="8989660" y="2461222"/>
                  <a:ext cx="26074" cy="43624"/>
                </a:xfrm>
                <a:custGeom>
                  <a:avLst/>
                  <a:gdLst>
                    <a:gd name="connsiteX0" fmla="*/ 12930 w 26074"/>
                    <a:gd name="connsiteY0" fmla="*/ 0 h 43624"/>
                    <a:gd name="connsiteX1" fmla="*/ 1309 w 26074"/>
                    <a:gd name="connsiteY1" fmla="*/ 34576 h 43624"/>
                    <a:gd name="connsiteX2" fmla="*/ 26074 w 26074"/>
                    <a:gd name="connsiteY2" fmla="*/ 43625 h 43624"/>
                  </a:gdLst>
                  <a:ahLst/>
                  <a:cxnLst>
                    <a:cxn ang="0">
                      <a:pos x="connsiteX0" y="connsiteY0"/>
                    </a:cxn>
                    <a:cxn ang="0">
                      <a:pos x="connsiteX1" y="connsiteY1"/>
                    </a:cxn>
                    <a:cxn ang="0">
                      <a:pos x="connsiteX2" y="connsiteY2"/>
                    </a:cxn>
                  </a:cxnLst>
                  <a:rect l="l" t="t" r="r" b="b"/>
                  <a:pathLst>
                    <a:path w="26074" h="43624">
                      <a:moveTo>
                        <a:pt x="12930" y="0"/>
                      </a:moveTo>
                      <a:cubicBezTo>
                        <a:pt x="13939" y="12630"/>
                        <a:pt x="9739" y="25117"/>
                        <a:pt x="1309" y="34576"/>
                      </a:cubicBezTo>
                      <a:cubicBezTo>
                        <a:pt x="-6596" y="43243"/>
                        <a:pt x="23788" y="37529"/>
                        <a:pt x="26074" y="43625"/>
                      </a:cubicBezTo>
                    </a:path>
                  </a:pathLst>
                </a:custGeom>
                <a:noFill/>
                <a:ln w="3175" cap="rnd">
                  <a:solidFill>
                    <a:srgbClr val="263238"/>
                  </a:solidFill>
                  <a:prstDash val="solid"/>
                  <a:round/>
                </a:ln>
              </p:spPr>
              <p:txBody>
                <a:bodyPr rtlCol="0" anchor="ctr"/>
                <a:lstStyle/>
                <a:p>
                  <a:endParaRPr lang="zh-CN" altLang="en-US"/>
                </a:p>
              </p:txBody>
            </p:sp>
            <p:sp>
              <p:nvSpPr>
                <p:cNvPr id="818" name="任意多边形: 形状 817">
                  <a:extLst>
                    <a:ext uri="{FF2B5EF4-FFF2-40B4-BE49-F238E27FC236}">
                      <a16:creationId xmlns:a16="http://schemas.microsoft.com/office/drawing/2014/main" id="{C38870F5-257F-AE8B-31D7-E5F3E05545C5}"/>
                    </a:ext>
                  </a:extLst>
                </p:cNvPr>
                <p:cNvSpPr/>
                <p:nvPr/>
              </p:nvSpPr>
              <p:spPr>
                <a:xfrm>
                  <a:off x="8980678" y="2454045"/>
                  <a:ext cx="7099" cy="15020"/>
                </a:xfrm>
                <a:custGeom>
                  <a:avLst/>
                  <a:gdLst>
                    <a:gd name="connsiteX0" fmla="*/ 6672 w 7099"/>
                    <a:gd name="connsiteY0" fmla="*/ 6796 h 15020"/>
                    <a:gd name="connsiteX1" fmla="*/ 5338 w 7099"/>
                    <a:gd name="connsiteY1" fmla="*/ 14987 h 15020"/>
                    <a:gd name="connsiteX2" fmla="*/ 386 w 7099"/>
                    <a:gd name="connsiteY2" fmla="*/ 8320 h 15020"/>
                    <a:gd name="connsiteX3" fmla="*/ 1719 w 7099"/>
                    <a:gd name="connsiteY3" fmla="*/ 33 h 15020"/>
                    <a:gd name="connsiteX4" fmla="*/ 6672 w 7099"/>
                    <a:gd name="connsiteY4" fmla="*/ 6796 h 150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99" h="15020">
                      <a:moveTo>
                        <a:pt x="6672" y="6796"/>
                      </a:moveTo>
                      <a:cubicBezTo>
                        <a:pt x="7720" y="10892"/>
                        <a:pt x="6672" y="14606"/>
                        <a:pt x="5338" y="14987"/>
                      </a:cubicBezTo>
                      <a:cubicBezTo>
                        <a:pt x="4005" y="15368"/>
                        <a:pt x="1338" y="12416"/>
                        <a:pt x="386" y="8320"/>
                      </a:cubicBezTo>
                      <a:cubicBezTo>
                        <a:pt x="-567" y="4224"/>
                        <a:pt x="386" y="414"/>
                        <a:pt x="1719" y="33"/>
                      </a:cubicBezTo>
                      <a:cubicBezTo>
                        <a:pt x="3053" y="-348"/>
                        <a:pt x="5720" y="2605"/>
                        <a:pt x="6672" y="6796"/>
                      </a:cubicBezTo>
                      <a:close/>
                    </a:path>
                  </a:pathLst>
                </a:custGeom>
                <a:solidFill>
                  <a:srgbClr val="263238"/>
                </a:solidFill>
                <a:ln w="3175" cap="flat">
                  <a:solidFill>
                    <a:schemeClr val="tx1"/>
                  </a:solidFill>
                  <a:prstDash val="solid"/>
                  <a:miter/>
                </a:ln>
              </p:spPr>
              <p:txBody>
                <a:bodyPr rtlCol="0" anchor="ctr"/>
                <a:lstStyle/>
                <a:p>
                  <a:endParaRPr lang="zh-CN" altLang="en-US"/>
                </a:p>
              </p:txBody>
            </p:sp>
            <p:sp>
              <p:nvSpPr>
                <p:cNvPr id="819" name="任意多边形: 形状 818">
                  <a:extLst>
                    <a:ext uri="{FF2B5EF4-FFF2-40B4-BE49-F238E27FC236}">
                      <a16:creationId xmlns:a16="http://schemas.microsoft.com/office/drawing/2014/main" id="{83BAF079-DF1D-3E22-7C46-76367BAC7EEE}"/>
                    </a:ext>
                  </a:extLst>
                </p:cNvPr>
                <p:cNvSpPr/>
                <p:nvPr/>
              </p:nvSpPr>
              <p:spPr>
                <a:xfrm>
                  <a:off x="9021117" y="2444119"/>
                  <a:ext cx="7194" cy="15151"/>
                </a:xfrm>
                <a:custGeom>
                  <a:avLst/>
                  <a:gdLst>
                    <a:gd name="connsiteX0" fmla="*/ 6809 w 7194"/>
                    <a:gd name="connsiteY0" fmla="*/ 6816 h 15151"/>
                    <a:gd name="connsiteX1" fmla="*/ 5475 w 7194"/>
                    <a:gd name="connsiteY1" fmla="*/ 15103 h 15151"/>
                    <a:gd name="connsiteX2" fmla="*/ 427 w 7194"/>
                    <a:gd name="connsiteY2" fmla="*/ 8340 h 15151"/>
                    <a:gd name="connsiteX3" fmla="*/ 1761 w 7194"/>
                    <a:gd name="connsiteY3" fmla="*/ 53 h 15151"/>
                    <a:gd name="connsiteX4" fmla="*/ 6809 w 7194"/>
                    <a:gd name="connsiteY4" fmla="*/ 6816 h 15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94" h="15151">
                      <a:moveTo>
                        <a:pt x="6809" y="6816"/>
                      </a:moveTo>
                      <a:cubicBezTo>
                        <a:pt x="7761" y="11007"/>
                        <a:pt x="6809" y="14626"/>
                        <a:pt x="5475" y="15103"/>
                      </a:cubicBezTo>
                      <a:cubicBezTo>
                        <a:pt x="4142" y="15579"/>
                        <a:pt x="1475" y="12531"/>
                        <a:pt x="427" y="8340"/>
                      </a:cubicBezTo>
                      <a:cubicBezTo>
                        <a:pt x="-621" y="4149"/>
                        <a:pt x="427" y="529"/>
                        <a:pt x="1761" y="53"/>
                      </a:cubicBezTo>
                      <a:cubicBezTo>
                        <a:pt x="3094" y="-423"/>
                        <a:pt x="5761" y="2339"/>
                        <a:pt x="6809" y="6816"/>
                      </a:cubicBezTo>
                      <a:close/>
                    </a:path>
                  </a:pathLst>
                </a:custGeom>
                <a:solidFill>
                  <a:srgbClr val="263238"/>
                </a:solidFill>
                <a:ln w="3175" cap="flat">
                  <a:solidFill>
                    <a:schemeClr val="tx1"/>
                  </a:solidFill>
                  <a:prstDash val="solid"/>
                  <a:miter/>
                </a:ln>
              </p:spPr>
              <p:txBody>
                <a:bodyPr rtlCol="0" anchor="ctr"/>
                <a:lstStyle/>
                <a:p>
                  <a:endParaRPr lang="zh-CN" altLang="en-US"/>
                </a:p>
              </p:txBody>
            </p:sp>
            <p:sp>
              <p:nvSpPr>
                <p:cNvPr id="820" name="任意多边形: 形状 819">
                  <a:extLst>
                    <a:ext uri="{FF2B5EF4-FFF2-40B4-BE49-F238E27FC236}">
                      <a16:creationId xmlns:a16="http://schemas.microsoft.com/office/drawing/2014/main" id="{B4FAFEBD-E368-1228-BBBF-517E21D8E556}"/>
                    </a:ext>
                  </a:extLst>
                </p:cNvPr>
                <p:cNvSpPr/>
                <p:nvPr/>
              </p:nvSpPr>
              <p:spPr>
                <a:xfrm>
                  <a:off x="9028402" y="2495417"/>
                  <a:ext cx="26228" cy="19050"/>
                </a:xfrm>
                <a:custGeom>
                  <a:avLst/>
                  <a:gdLst>
                    <a:gd name="connsiteX0" fmla="*/ 26194 w 26228"/>
                    <a:gd name="connsiteY0" fmla="*/ 0 h 19050"/>
                    <a:gd name="connsiteX1" fmla="*/ 0 w 26228"/>
                    <a:gd name="connsiteY1" fmla="*/ 19050 h 19050"/>
                  </a:gdLst>
                  <a:ahLst/>
                  <a:cxnLst>
                    <a:cxn ang="0">
                      <a:pos x="connsiteX0" y="connsiteY0"/>
                    </a:cxn>
                    <a:cxn ang="0">
                      <a:pos x="connsiteX1" y="connsiteY1"/>
                    </a:cxn>
                  </a:cxnLst>
                  <a:rect l="l" t="t" r="r" b="b"/>
                  <a:pathLst>
                    <a:path w="26228" h="19050">
                      <a:moveTo>
                        <a:pt x="26194" y="0"/>
                      </a:moveTo>
                      <a:cubicBezTo>
                        <a:pt x="27337" y="11430"/>
                        <a:pt x="0" y="19050"/>
                        <a:pt x="0" y="19050"/>
                      </a:cubicBezTo>
                    </a:path>
                  </a:pathLst>
                </a:custGeom>
                <a:noFill/>
                <a:ln w="3175" cap="rnd">
                  <a:solidFill>
                    <a:srgbClr val="263238"/>
                  </a:solidFill>
                  <a:prstDash val="solid"/>
                  <a:round/>
                </a:ln>
              </p:spPr>
              <p:txBody>
                <a:bodyPr rtlCol="0" anchor="ctr"/>
                <a:lstStyle/>
                <a:p>
                  <a:endParaRPr lang="zh-CN" altLang="en-US"/>
                </a:p>
              </p:txBody>
            </p:sp>
            <p:sp>
              <p:nvSpPr>
                <p:cNvPr id="821" name="任意多边形: 形状 820">
                  <a:extLst>
                    <a:ext uri="{FF2B5EF4-FFF2-40B4-BE49-F238E27FC236}">
                      <a16:creationId xmlns:a16="http://schemas.microsoft.com/office/drawing/2014/main" id="{A8123722-3109-961D-A2FA-FB4528BE55D6}"/>
                    </a:ext>
                  </a:extLst>
                </p:cNvPr>
                <p:cNvSpPr/>
                <p:nvPr/>
              </p:nvSpPr>
              <p:spPr>
                <a:xfrm>
                  <a:off x="8970014" y="2444797"/>
                  <a:ext cx="25050" cy="5662"/>
                </a:xfrm>
                <a:custGeom>
                  <a:avLst/>
                  <a:gdLst>
                    <a:gd name="connsiteX0" fmla="*/ 0 w 25050"/>
                    <a:gd name="connsiteY0" fmla="*/ 1662 h 5662"/>
                    <a:gd name="connsiteX1" fmla="*/ 25051 w 25050"/>
                    <a:gd name="connsiteY1" fmla="*/ 5662 h 5662"/>
                  </a:gdLst>
                  <a:ahLst/>
                  <a:cxnLst>
                    <a:cxn ang="0">
                      <a:pos x="connsiteX0" y="connsiteY0"/>
                    </a:cxn>
                    <a:cxn ang="0">
                      <a:pos x="connsiteX1" y="connsiteY1"/>
                    </a:cxn>
                  </a:cxnLst>
                  <a:rect l="l" t="t" r="r" b="b"/>
                  <a:pathLst>
                    <a:path w="25050" h="5662">
                      <a:moveTo>
                        <a:pt x="0" y="1662"/>
                      </a:moveTo>
                      <a:cubicBezTo>
                        <a:pt x="8468" y="-1558"/>
                        <a:pt x="18012" y="-34"/>
                        <a:pt x="25051" y="5662"/>
                      </a:cubicBezTo>
                    </a:path>
                  </a:pathLst>
                </a:custGeom>
                <a:noFill/>
                <a:ln w="3175" cap="rnd">
                  <a:solidFill>
                    <a:srgbClr val="263238"/>
                  </a:solidFill>
                  <a:prstDash val="solid"/>
                  <a:round/>
                </a:ln>
              </p:spPr>
              <p:txBody>
                <a:bodyPr rtlCol="0" anchor="ctr"/>
                <a:lstStyle/>
                <a:p>
                  <a:endParaRPr lang="zh-CN" altLang="en-US"/>
                </a:p>
              </p:txBody>
            </p:sp>
            <p:sp>
              <p:nvSpPr>
                <p:cNvPr id="822" name="任意多边形: 形状 821">
                  <a:extLst>
                    <a:ext uri="{FF2B5EF4-FFF2-40B4-BE49-F238E27FC236}">
                      <a16:creationId xmlns:a16="http://schemas.microsoft.com/office/drawing/2014/main" id="{5A624D54-21B2-28DD-EFA1-13C5D179A08F}"/>
                    </a:ext>
                  </a:extLst>
                </p:cNvPr>
                <p:cNvSpPr/>
                <p:nvPr/>
              </p:nvSpPr>
              <p:spPr>
                <a:xfrm>
                  <a:off x="9010686" y="2426262"/>
                  <a:ext cx="20478" cy="17243"/>
                </a:xfrm>
                <a:custGeom>
                  <a:avLst/>
                  <a:gdLst>
                    <a:gd name="connsiteX0" fmla="*/ 0 w 20478"/>
                    <a:gd name="connsiteY0" fmla="*/ 17243 h 17243"/>
                    <a:gd name="connsiteX1" fmla="*/ 20479 w 20478"/>
                    <a:gd name="connsiteY1" fmla="*/ 2194 h 17243"/>
                  </a:gdLst>
                  <a:ahLst/>
                  <a:cxnLst>
                    <a:cxn ang="0">
                      <a:pos x="connsiteX0" y="connsiteY0"/>
                    </a:cxn>
                    <a:cxn ang="0">
                      <a:pos x="connsiteX1" y="connsiteY1"/>
                    </a:cxn>
                  </a:cxnLst>
                  <a:rect l="l" t="t" r="r" b="b"/>
                  <a:pathLst>
                    <a:path w="20478" h="17243">
                      <a:moveTo>
                        <a:pt x="0" y="17243"/>
                      </a:moveTo>
                      <a:cubicBezTo>
                        <a:pt x="0" y="17243"/>
                        <a:pt x="6382" y="-7331"/>
                        <a:pt x="20479" y="2194"/>
                      </a:cubicBezTo>
                    </a:path>
                  </a:pathLst>
                </a:custGeom>
                <a:noFill/>
                <a:ln w="3175" cap="rnd">
                  <a:solidFill>
                    <a:srgbClr val="263238"/>
                  </a:solidFill>
                  <a:prstDash val="solid"/>
                  <a:round/>
                </a:ln>
              </p:spPr>
              <p:txBody>
                <a:bodyPr rtlCol="0" anchor="ctr"/>
                <a:lstStyle/>
                <a:p>
                  <a:endParaRPr lang="zh-CN" altLang="en-US"/>
                </a:p>
              </p:txBody>
            </p:sp>
            <p:sp>
              <p:nvSpPr>
                <p:cNvPr id="823" name="任意多边形: 形状 822">
                  <a:extLst>
                    <a:ext uri="{FF2B5EF4-FFF2-40B4-BE49-F238E27FC236}">
                      <a16:creationId xmlns:a16="http://schemas.microsoft.com/office/drawing/2014/main" id="{B2ECE048-E3F0-DCB7-3B20-189221C6FC1A}"/>
                    </a:ext>
                  </a:extLst>
                </p:cNvPr>
                <p:cNvSpPr/>
                <p:nvPr/>
              </p:nvSpPr>
              <p:spPr>
                <a:xfrm>
                  <a:off x="9565517" y="2408359"/>
                  <a:ext cx="6361" cy="22288"/>
                </a:xfrm>
                <a:custGeom>
                  <a:avLst/>
                  <a:gdLst>
                    <a:gd name="connsiteX0" fmla="*/ 0 w 6361"/>
                    <a:gd name="connsiteY0" fmla="*/ 0 h 22288"/>
                    <a:gd name="connsiteX1" fmla="*/ 5429 w 6361"/>
                    <a:gd name="connsiteY1" fmla="*/ 22288 h 22288"/>
                  </a:gdLst>
                  <a:ahLst/>
                  <a:cxnLst>
                    <a:cxn ang="0">
                      <a:pos x="connsiteX0" y="connsiteY0"/>
                    </a:cxn>
                    <a:cxn ang="0">
                      <a:pos x="connsiteX1" y="connsiteY1"/>
                    </a:cxn>
                  </a:cxnLst>
                  <a:rect l="l" t="t" r="r" b="b"/>
                  <a:pathLst>
                    <a:path w="6361" h="22288">
                      <a:moveTo>
                        <a:pt x="0" y="0"/>
                      </a:moveTo>
                      <a:cubicBezTo>
                        <a:pt x="5677" y="5915"/>
                        <a:pt x="7744" y="14421"/>
                        <a:pt x="5429" y="22288"/>
                      </a:cubicBezTo>
                    </a:path>
                  </a:pathLst>
                </a:custGeom>
                <a:solidFill>
                  <a:srgbClr val="FFFFFF"/>
                </a:solidFill>
                <a:ln w="3175" cap="rnd">
                  <a:solidFill>
                    <a:srgbClr val="263238"/>
                  </a:solidFill>
                  <a:prstDash val="solid"/>
                  <a:round/>
                </a:ln>
              </p:spPr>
              <p:txBody>
                <a:bodyPr rtlCol="0" anchor="ctr"/>
                <a:lstStyle/>
                <a:p>
                  <a:endParaRPr lang="zh-CN" altLang="en-US"/>
                </a:p>
              </p:txBody>
            </p:sp>
          </p:grpSp>
          <p:grpSp>
            <p:nvGrpSpPr>
              <p:cNvPr id="718" name="图形 4">
                <a:extLst>
                  <a:ext uri="{FF2B5EF4-FFF2-40B4-BE49-F238E27FC236}">
                    <a16:creationId xmlns:a16="http://schemas.microsoft.com/office/drawing/2014/main" id="{5EDE9333-AA27-C575-C4C8-34B40DDF7E66}"/>
                  </a:ext>
                </a:extLst>
              </p:cNvPr>
              <p:cNvGrpSpPr/>
              <p:nvPr/>
            </p:nvGrpSpPr>
            <p:grpSpPr>
              <a:xfrm>
                <a:off x="8124720" y="2426691"/>
                <a:ext cx="346199" cy="408091"/>
                <a:chOff x="9553408" y="1784101"/>
                <a:chExt cx="1207622" cy="1405974"/>
              </a:xfrm>
            </p:grpSpPr>
            <p:sp>
              <p:nvSpPr>
                <p:cNvPr id="766" name="任意多边形: 形状 765">
                  <a:extLst>
                    <a:ext uri="{FF2B5EF4-FFF2-40B4-BE49-F238E27FC236}">
                      <a16:creationId xmlns:a16="http://schemas.microsoft.com/office/drawing/2014/main" id="{E6EAF356-7093-C775-DCC8-6DAD3684BDB0}"/>
                    </a:ext>
                  </a:extLst>
                </p:cNvPr>
                <p:cNvSpPr/>
                <p:nvPr/>
              </p:nvSpPr>
              <p:spPr>
                <a:xfrm>
                  <a:off x="10006213" y="2343565"/>
                  <a:ext cx="553316" cy="765100"/>
                </a:xfrm>
                <a:custGeom>
                  <a:avLst/>
                  <a:gdLst>
                    <a:gd name="connsiteX0" fmla="*/ 484563 w 553316"/>
                    <a:gd name="connsiteY0" fmla="*/ 253865 h 765100"/>
                    <a:gd name="connsiteX1" fmla="*/ 428270 w 553316"/>
                    <a:gd name="connsiteY1" fmla="*/ 143756 h 765100"/>
                    <a:gd name="connsiteX2" fmla="*/ 221482 w 553316"/>
                    <a:gd name="connsiteY2" fmla="*/ 140327 h 765100"/>
                    <a:gd name="connsiteX3" fmla="*/ 127947 w 553316"/>
                    <a:gd name="connsiteY3" fmla="*/ 409503 h 765100"/>
                    <a:gd name="connsiteX4" fmla="*/ 187478 w 553316"/>
                    <a:gd name="connsiteY4" fmla="*/ 739259 h 765100"/>
                    <a:gd name="connsiteX5" fmla="*/ 91752 w 553316"/>
                    <a:gd name="connsiteY5" fmla="*/ 763928 h 765100"/>
                    <a:gd name="connsiteX6" fmla="*/ 2312 w 553316"/>
                    <a:gd name="connsiteY6" fmla="*/ 440078 h 765100"/>
                    <a:gd name="connsiteX7" fmla="*/ 53747 w 553316"/>
                    <a:gd name="connsiteY7" fmla="*/ 54221 h 765100"/>
                    <a:gd name="connsiteX8" fmla="*/ 261202 w 553316"/>
                    <a:gd name="connsiteY8" fmla="*/ 1071 h 765100"/>
                    <a:gd name="connsiteX9" fmla="*/ 479229 w 553316"/>
                    <a:gd name="connsiteY9" fmla="*/ 1833 h 765100"/>
                    <a:gd name="connsiteX10" fmla="*/ 549142 w 553316"/>
                    <a:gd name="connsiteY10" fmla="*/ 233672 h 765100"/>
                    <a:gd name="connsiteX11" fmla="*/ 484563 w 553316"/>
                    <a:gd name="connsiteY11" fmla="*/ 253865 h 765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53316" h="765100">
                      <a:moveTo>
                        <a:pt x="484563" y="253865"/>
                      </a:moveTo>
                      <a:cubicBezTo>
                        <a:pt x="467675" y="216231"/>
                        <a:pt x="448892" y="179484"/>
                        <a:pt x="428270" y="143756"/>
                      </a:cubicBezTo>
                      <a:cubicBezTo>
                        <a:pt x="406648" y="110037"/>
                        <a:pt x="273965" y="124706"/>
                        <a:pt x="221482" y="140327"/>
                      </a:cubicBezTo>
                      <a:cubicBezTo>
                        <a:pt x="168999" y="155948"/>
                        <a:pt x="138138" y="347210"/>
                        <a:pt x="127947" y="409503"/>
                      </a:cubicBezTo>
                      <a:cubicBezTo>
                        <a:pt x="117755" y="471797"/>
                        <a:pt x="187478" y="739259"/>
                        <a:pt x="187478" y="739259"/>
                      </a:cubicBezTo>
                      <a:cubicBezTo>
                        <a:pt x="162808" y="773263"/>
                        <a:pt x="91752" y="763928"/>
                        <a:pt x="91752" y="763928"/>
                      </a:cubicBezTo>
                      <a:cubicBezTo>
                        <a:pt x="91752" y="763928"/>
                        <a:pt x="17743" y="550949"/>
                        <a:pt x="2312" y="440078"/>
                      </a:cubicBezTo>
                      <a:cubicBezTo>
                        <a:pt x="-13119" y="329207"/>
                        <a:pt x="53747" y="54221"/>
                        <a:pt x="53747" y="54221"/>
                      </a:cubicBezTo>
                      <a:lnTo>
                        <a:pt x="261202" y="1071"/>
                      </a:lnTo>
                      <a:cubicBezTo>
                        <a:pt x="261202" y="1071"/>
                        <a:pt x="411887" y="-1786"/>
                        <a:pt x="479229" y="1833"/>
                      </a:cubicBezTo>
                      <a:cubicBezTo>
                        <a:pt x="578955" y="7072"/>
                        <a:pt x="549142" y="233672"/>
                        <a:pt x="549142" y="233672"/>
                      </a:cubicBezTo>
                      <a:cubicBezTo>
                        <a:pt x="549142" y="233672"/>
                        <a:pt x="543237" y="253865"/>
                        <a:pt x="484563" y="253865"/>
                      </a:cubicBezTo>
                      <a:close/>
                    </a:path>
                  </a:pathLst>
                </a:custGeom>
                <a:solidFill>
                  <a:schemeClr val="tx2">
                    <a:lumMod val="50000"/>
                  </a:schemeClr>
                </a:solidFill>
                <a:ln w="3175" cap="rnd">
                  <a:solidFill>
                    <a:srgbClr val="263238"/>
                  </a:solidFill>
                  <a:prstDash val="solid"/>
                  <a:round/>
                </a:ln>
              </p:spPr>
              <p:txBody>
                <a:bodyPr rtlCol="0" anchor="ctr"/>
                <a:lstStyle/>
                <a:p>
                  <a:endParaRPr lang="zh-CN" altLang="en-US"/>
                </a:p>
              </p:txBody>
            </p:sp>
            <p:sp>
              <p:nvSpPr>
                <p:cNvPr id="767" name="任意多边形: 形状 766">
                  <a:extLst>
                    <a:ext uri="{FF2B5EF4-FFF2-40B4-BE49-F238E27FC236}">
                      <a16:creationId xmlns:a16="http://schemas.microsoft.com/office/drawing/2014/main" id="{3D87C6B7-3325-5829-DD8F-9D20D4CA9BB5}"/>
                    </a:ext>
                  </a:extLst>
                </p:cNvPr>
                <p:cNvSpPr/>
                <p:nvPr/>
              </p:nvSpPr>
              <p:spPr>
                <a:xfrm>
                  <a:off x="10055615" y="3063488"/>
                  <a:ext cx="156989" cy="126587"/>
                </a:xfrm>
                <a:custGeom>
                  <a:avLst/>
                  <a:gdLst>
                    <a:gd name="connsiteX0" fmla="*/ 50255 w 156989"/>
                    <a:gd name="connsiteY0" fmla="*/ 16288 h 126587"/>
                    <a:gd name="connsiteX1" fmla="*/ 38635 w 156989"/>
                    <a:gd name="connsiteY1" fmla="*/ 81058 h 126587"/>
                    <a:gd name="connsiteX2" fmla="*/ 8345 w 156989"/>
                    <a:gd name="connsiteY2" fmla="*/ 126587 h 126587"/>
                    <a:gd name="connsiteX3" fmla="*/ 126646 w 156989"/>
                    <a:gd name="connsiteY3" fmla="*/ 126587 h 126587"/>
                    <a:gd name="connsiteX4" fmla="*/ 149792 w 156989"/>
                    <a:gd name="connsiteY4" fmla="*/ 80677 h 126587"/>
                    <a:gd name="connsiteX5" fmla="*/ 124360 w 156989"/>
                    <a:gd name="connsiteY5" fmla="*/ 0 h 126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6989" h="126587">
                      <a:moveTo>
                        <a:pt x="50255" y="16288"/>
                      </a:moveTo>
                      <a:cubicBezTo>
                        <a:pt x="50255" y="16288"/>
                        <a:pt x="73401" y="62579"/>
                        <a:pt x="38635" y="81058"/>
                      </a:cubicBezTo>
                      <a:cubicBezTo>
                        <a:pt x="3869" y="99536"/>
                        <a:pt x="-10514" y="126587"/>
                        <a:pt x="8345" y="126587"/>
                      </a:cubicBezTo>
                      <a:lnTo>
                        <a:pt x="126646" y="126587"/>
                      </a:lnTo>
                      <a:cubicBezTo>
                        <a:pt x="147506" y="126587"/>
                        <a:pt x="168366" y="115824"/>
                        <a:pt x="149792" y="80677"/>
                      </a:cubicBezTo>
                      <a:cubicBezTo>
                        <a:pt x="146077" y="73724"/>
                        <a:pt x="124360" y="0"/>
                        <a:pt x="124360" y="0"/>
                      </a:cubicBezTo>
                      <a:close/>
                    </a:path>
                  </a:pathLst>
                </a:custGeom>
                <a:solidFill>
                  <a:schemeClr val="tx2">
                    <a:lumMod val="50000"/>
                  </a:schemeClr>
                </a:solidFill>
                <a:ln w="3175" cap="rnd">
                  <a:solidFill>
                    <a:schemeClr val="tx2">
                      <a:lumMod val="50000"/>
                    </a:schemeClr>
                  </a:solidFill>
                  <a:prstDash val="solid"/>
                  <a:round/>
                </a:ln>
              </p:spPr>
              <p:txBody>
                <a:bodyPr rtlCol="0" anchor="ctr"/>
                <a:lstStyle/>
                <a:p>
                  <a:endParaRPr lang="zh-CN" altLang="en-US" dirty="0"/>
                </a:p>
              </p:txBody>
            </p:sp>
            <p:sp>
              <p:nvSpPr>
                <p:cNvPr id="768" name="任意多边形: 形状 767">
                  <a:extLst>
                    <a:ext uri="{FF2B5EF4-FFF2-40B4-BE49-F238E27FC236}">
                      <a16:creationId xmlns:a16="http://schemas.microsoft.com/office/drawing/2014/main" id="{D922280C-8EB6-1FD1-3B0B-FD09DD119701}"/>
                    </a:ext>
                  </a:extLst>
                </p:cNvPr>
                <p:cNvSpPr/>
                <p:nvPr/>
              </p:nvSpPr>
              <p:spPr>
                <a:xfrm>
                  <a:off x="10485441" y="2541232"/>
                  <a:ext cx="184173" cy="135845"/>
                </a:xfrm>
                <a:custGeom>
                  <a:avLst/>
                  <a:gdLst>
                    <a:gd name="connsiteX0" fmla="*/ 0 w 184173"/>
                    <a:gd name="connsiteY0" fmla="*/ 16764 h 135845"/>
                    <a:gd name="connsiteX1" fmla="*/ 9525 w 184173"/>
                    <a:gd name="connsiteY1" fmla="*/ 97060 h 135845"/>
                    <a:gd name="connsiteX2" fmla="*/ 54293 w 184173"/>
                    <a:gd name="connsiteY2" fmla="*/ 132588 h 135845"/>
                    <a:gd name="connsiteX3" fmla="*/ 183928 w 184173"/>
                    <a:gd name="connsiteY3" fmla="*/ 26003 h 135845"/>
                    <a:gd name="connsiteX4" fmla="*/ 123730 w 184173"/>
                    <a:gd name="connsiteY4" fmla="*/ 35528 h 135845"/>
                    <a:gd name="connsiteX5" fmla="*/ 76105 w 184173"/>
                    <a:gd name="connsiteY5" fmla="*/ 41624 h 135845"/>
                    <a:gd name="connsiteX6" fmla="*/ 68389 w 184173"/>
                    <a:gd name="connsiteY6" fmla="*/ 0 h 135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4173" h="135845">
                      <a:moveTo>
                        <a:pt x="0" y="16764"/>
                      </a:moveTo>
                      <a:cubicBezTo>
                        <a:pt x="0" y="16764"/>
                        <a:pt x="7715" y="67723"/>
                        <a:pt x="9525" y="97060"/>
                      </a:cubicBezTo>
                      <a:cubicBezTo>
                        <a:pt x="11335" y="126397"/>
                        <a:pt x="31147" y="143351"/>
                        <a:pt x="54293" y="132588"/>
                      </a:cubicBezTo>
                      <a:cubicBezTo>
                        <a:pt x="77438" y="121825"/>
                        <a:pt x="190119" y="43053"/>
                        <a:pt x="183928" y="26003"/>
                      </a:cubicBezTo>
                      <a:cubicBezTo>
                        <a:pt x="177737" y="8954"/>
                        <a:pt x="153067" y="29146"/>
                        <a:pt x="123730" y="35528"/>
                      </a:cubicBezTo>
                      <a:cubicBezTo>
                        <a:pt x="108080" y="39024"/>
                        <a:pt x="92135" y="41072"/>
                        <a:pt x="76105" y="41624"/>
                      </a:cubicBezTo>
                      <a:lnTo>
                        <a:pt x="68389" y="0"/>
                      </a:lnTo>
                      <a:close/>
                    </a:path>
                  </a:pathLst>
                </a:custGeom>
                <a:solidFill>
                  <a:schemeClr val="tx2">
                    <a:lumMod val="50000"/>
                  </a:schemeClr>
                </a:solidFill>
                <a:ln w="3175" cap="rnd">
                  <a:solidFill>
                    <a:schemeClr val="tx2">
                      <a:lumMod val="50000"/>
                    </a:schemeClr>
                  </a:solidFill>
                  <a:prstDash val="solid"/>
                  <a:round/>
                </a:ln>
              </p:spPr>
              <p:txBody>
                <a:bodyPr rtlCol="0" anchor="ctr"/>
                <a:lstStyle/>
                <a:p>
                  <a:endParaRPr lang="zh-CN" altLang="en-US"/>
                </a:p>
              </p:txBody>
            </p:sp>
            <p:sp>
              <p:nvSpPr>
                <p:cNvPr id="769" name="任意多边形: 形状 768">
                  <a:extLst>
                    <a:ext uri="{FF2B5EF4-FFF2-40B4-BE49-F238E27FC236}">
                      <a16:creationId xmlns:a16="http://schemas.microsoft.com/office/drawing/2014/main" id="{49F81825-2611-CF9A-A04C-C9BA1A455F96}"/>
                    </a:ext>
                  </a:extLst>
                </p:cNvPr>
                <p:cNvSpPr/>
                <p:nvPr/>
              </p:nvSpPr>
              <p:spPr>
                <a:xfrm>
                  <a:off x="10015764" y="2767927"/>
                  <a:ext cx="26765" cy="43243"/>
                </a:xfrm>
                <a:custGeom>
                  <a:avLst/>
                  <a:gdLst>
                    <a:gd name="connsiteX0" fmla="*/ 0 w 26765"/>
                    <a:gd name="connsiteY0" fmla="*/ 0 h 43243"/>
                    <a:gd name="connsiteX1" fmla="*/ 26765 w 26765"/>
                    <a:gd name="connsiteY1" fmla="*/ 43243 h 43243"/>
                  </a:gdLst>
                  <a:ahLst/>
                  <a:cxnLst>
                    <a:cxn ang="0">
                      <a:pos x="connsiteX0" y="connsiteY0"/>
                    </a:cxn>
                    <a:cxn ang="0">
                      <a:pos x="connsiteX1" y="connsiteY1"/>
                    </a:cxn>
                  </a:cxnLst>
                  <a:rect l="l" t="t" r="r" b="b"/>
                  <a:pathLst>
                    <a:path w="26765" h="43243">
                      <a:moveTo>
                        <a:pt x="0" y="0"/>
                      </a:moveTo>
                      <a:cubicBezTo>
                        <a:pt x="0" y="0"/>
                        <a:pt x="8287" y="32385"/>
                        <a:pt x="26765" y="43243"/>
                      </a:cubicBezTo>
                    </a:path>
                  </a:pathLst>
                </a:custGeom>
                <a:noFill/>
                <a:ln w="3175" cap="rnd">
                  <a:solidFill>
                    <a:schemeClr val="bg1">
                      <a:lumMod val="50000"/>
                    </a:schemeClr>
                  </a:solidFill>
                  <a:prstDash val="solid"/>
                  <a:round/>
                </a:ln>
              </p:spPr>
              <p:txBody>
                <a:bodyPr rtlCol="0" anchor="ctr"/>
                <a:lstStyle/>
                <a:p>
                  <a:endParaRPr lang="zh-CN" altLang="en-US" dirty="0"/>
                </a:p>
              </p:txBody>
            </p:sp>
            <p:sp>
              <p:nvSpPr>
                <p:cNvPr id="770" name="任意多边形: 形状 769">
                  <a:extLst>
                    <a:ext uri="{FF2B5EF4-FFF2-40B4-BE49-F238E27FC236}">
                      <a16:creationId xmlns:a16="http://schemas.microsoft.com/office/drawing/2014/main" id="{FE0F796E-DF98-B5B2-2EA3-F07D7A60D34D}"/>
                    </a:ext>
                  </a:extLst>
                </p:cNvPr>
                <p:cNvSpPr/>
                <p:nvPr/>
              </p:nvSpPr>
              <p:spPr>
                <a:xfrm>
                  <a:off x="10134159" y="2461813"/>
                  <a:ext cx="78391" cy="41700"/>
                </a:xfrm>
                <a:custGeom>
                  <a:avLst/>
                  <a:gdLst>
                    <a:gd name="connsiteX0" fmla="*/ 0 w 78391"/>
                    <a:gd name="connsiteY0" fmla="*/ 11316 h 41700"/>
                    <a:gd name="connsiteX1" fmla="*/ 78391 w 78391"/>
                    <a:gd name="connsiteY1" fmla="*/ 3600 h 41700"/>
                    <a:gd name="connsiteX2" fmla="*/ 27242 w 78391"/>
                    <a:gd name="connsiteY2" fmla="*/ 41700 h 41700"/>
                  </a:gdLst>
                  <a:ahLst/>
                  <a:cxnLst>
                    <a:cxn ang="0">
                      <a:pos x="connsiteX0" y="connsiteY0"/>
                    </a:cxn>
                    <a:cxn ang="0">
                      <a:pos x="connsiteX1" y="connsiteY1"/>
                    </a:cxn>
                    <a:cxn ang="0">
                      <a:pos x="connsiteX2" y="connsiteY2"/>
                    </a:cxn>
                  </a:cxnLst>
                  <a:rect l="l" t="t" r="r" b="b"/>
                  <a:pathLst>
                    <a:path w="78391" h="41700">
                      <a:moveTo>
                        <a:pt x="0" y="11316"/>
                      </a:moveTo>
                      <a:cubicBezTo>
                        <a:pt x="0" y="11316"/>
                        <a:pt x="78677" y="-7734"/>
                        <a:pt x="78391" y="3600"/>
                      </a:cubicBezTo>
                      <a:cubicBezTo>
                        <a:pt x="78105" y="14935"/>
                        <a:pt x="30766" y="32937"/>
                        <a:pt x="27242" y="41700"/>
                      </a:cubicBezTo>
                    </a:path>
                  </a:pathLst>
                </a:custGeom>
                <a:noFill/>
                <a:ln w="3175" cap="rnd">
                  <a:solidFill>
                    <a:schemeClr val="bg1">
                      <a:lumMod val="50000"/>
                    </a:schemeClr>
                  </a:solidFill>
                  <a:prstDash val="solid"/>
                  <a:round/>
                </a:ln>
              </p:spPr>
              <p:txBody>
                <a:bodyPr rtlCol="0" anchor="ctr"/>
                <a:lstStyle/>
                <a:p>
                  <a:endParaRPr lang="zh-CN" altLang="en-US"/>
                </a:p>
              </p:txBody>
            </p:sp>
            <p:sp>
              <p:nvSpPr>
                <p:cNvPr id="771" name="任意多边形: 形状 770">
                  <a:extLst>
                    <a:ext uri="{FF2B5EF4-FFF2-40B4-BE49-F238E27FC236}">
                      <a16:creationId xmlns:a16="http://schemas.microsoft.com/office/drawing/2014/main" id="{6ADFF6AC-B56E-FBBC-2A1E-466688C935CD}"/>
                    </a:ext>
                  </a:extLst>
                </p:cNvPr>
                <p:cNvSpPr/>
                <p:nvPr/>
              </p:nvSpPr>
              <p:spPr>
                <a:xfrm>
                  <a:off x="10227790" y="2429313"/>
                  <a:ext cx="49434" cy="32670"/>
                </a:xfrm>
                <a:custGeom>
                  <a:avLst/>
                  <a:gdLst>
                    <a:gd name="connsiteX0" fmla="*/ 0 w 49434"/>
                    <a:gd name="connsiteY0" fmla="*/ 32671 h 32670"/>
                    <a:gd name="connsiteX1" fmla="*/ 49435 w 49434"/>
                    <a:gd name="connsiteY1" fmla="*/ 0 h 32670"/>
                  </a:gdLst>
                  <a:ahLst/>
                  <a:cxnLst>
                    <a:cxn ang="0">
                      <a:pos x="connsiteX0" y="connsiteY0"/>
                    </a:cxn>
                    <a:cxn ang="0">
                      <a:pos x="connsiteX1" y="connsiteY1"/>
                    </a:cxn>
                  </a:cxnLst>
                  <a:rect l="l" t="t" r="r" b="b"/>
                  <a:pathLst>
                    <a:path w="49434" h="32670">
                      <a:moveTo>
                        <a:pt x="0" y="32671"/>
                      </a:moveTo>
                      <a:cubicBezTo>
                        <a:pt x="0" y="32671"/>
                        <a:pt x="49435" y="11716"/>
                        <a:pt x="49435" y="0"/>
                      </a:cubicBezTo>
                    </a:path>
                  </a:pathLst>
                </a:custGeom>
                <a:noFill/>
                <a:ln w="3175" cap="rnd">
                  <a:solidFill>
                    <a:schemeClr val="bg1">
                      <a:lumMod val="50000"/>
                    </a:schemeClr>
                  </a:solidFill>
                  <a:prstDash val="solid"/>
                  <a:round/>
                </a:ln>
              </p:spPr>
              <p:txBody>
                <a:bodyPr rtlCol="0" anchor="ctr"/>
                <a:lstStyle/>
                <a:p>
                  <a:endParaRPr lang="zh-CN" altLang="en-US"/>
                </a:p>
              </p:txBody>
            </p:sp>
            <p:sp>
              <p:nvSpPr>
                <p:cNvPr id="772" name="任意多边形: 形状 771">
                  <a:extLst>
                    <a:ext uri="{FF2B5EF4-FFF2-40B4-BE49-F238E27FC236}">
                      <a16:creationId xmlns:a16="http://schemas.microsoft.com/office/drawing/2014/main" id="{12DF88BF-D7C2-0054-C7E7-D9B5546DFADA}"/>
                    </a:ext>
                  </a:extLst>
                </p:cNvPr>
                <p:cNvSpPr/>
                <p:nvPr/>
              </p:nvSpPr>
              <p:spPr>
                <a:xfrm>
                  <a:off x="10490585" y="2576951"/>
                  <a:ext cx="64579" cy="20478"/>
                </a:xfrm>
                <a:custGeom>
                  <a:avLst/>
                  <a:gdLst>
                    <a:gd name="connsiteX0" fmla="*/ 64579 w 64579"/>
                    <a:gd name="connsiteY0" fmla="*/ 0 h 20478"/>
                    <a:gd name="connsiteX1" fmla="*/ 0 w 64579"/>
                    <a:gd name="connsiteY1" fmla="*/ 20479 h 20478"/>
                  </a:gdLst>
                  <a:ahLst/>
                  <a:cxnLst>
                    <a:cxn ang="0">
                      <a:pos x="connsiteX0" y="connsiteY0"/>
                    </a:cxn>
                    <a:cxn ang="0">
                      <a:pos x="connsiteX1" y="connsiteY1"/>
                    </a:cxn>
                  </a:cxnLst>
                  <a:rect l="l" t="t" r="r" b="b"/>
                  <a:pathLst>
                    <a:path w="64579" h="20478">
                      <a:moveTo>
                        <a:pt x="64579" y="0"/>
                      </a:moveTo>
                      <a:cubicBezTo>
                        <a:pt x="44701" y="11221"/>
                        <a:pt x="22708" y="18193"/>
                        <a:pt x="0" y="20479"/>
                      </a:cubicBezTo>
                    </a:path>
                  </a:pathLst>
                </a:custGeom>
                <a:solidFill>
                  <a:schemeClr val="tx2">
                    <a:lumMod val="75000"/>
                  </a:schemeClr>
                </a:solidFill>
                <a:ln w="3175" cap="rnd">
                  <a:solidFill>
                    <a:srgbClr val="7F7F7F"/>
                  </a:solidFill>
                  <a:prstDash val="solid"/>
                  <a:round/>
                </a:ln>
              </p:spPr>
              <p:txBody>
                <a:bodyPr rtlCol="0" anchor="ctr"/>
                <a:lstStyle/>
                <a:p>
                  <a:endParaRPr lang="zh-CN" altLang="en-US"/>
                </a:p>
              </p:txBody>
            </p:sp>
            <p:sp>
              <p:nvSpPr>
                <p:cNvPr id="773" name="任意多边形: 形状 772">
                  <a:extLst>
                    <a:ext uri="{FF2B5EF4-FFF2-40B4-BE49-F238E27FC236}">
                      <a16:creationId xmlns:a16="http://schemas.microsoft.com/office/drawing/2014/main" id="{2C429B52-F379-E889-573F-F3843EAACB63}"/>
                    </a:ext>
                  </a:extLst>
                </p:cNvPr>
                <p:cNvSpPr/>
                <p:nvPr/>
              </p:nvSpPr>
              <p:spPr>
                <a:xfrm>
                  <a:off x="10116633" y="3091015"/>
                  <a:ext cx="74104" cy="17652"/>
                </a:xfrm>
                <a:custGeom>
                  <a:avLst/>
                  <a:gdLst>
                    <a:gd name="connsiteX0" fmla="*/ 74104 w 74104"/>
                    <a:gd name="connsiteY0" fmla="*/ 0 h 17652"/>
                    <a:gd name="connsiteX1" fmla="*/ 0 w 74104"/>
                    <a:gd name="connsiteY1" fmla="*/ 17526 h 17652"/>
                  </a:gdLst>
                  <a:ahLst/>
                  <a:cxnLst>
                    <a:cxn ang="0">
                      <a:pos x="connsiteX0" y="connsiteY0"/>
                    </a:cxn>
                    <a:cxn ang="0">
                      <a:pos x="connsiteX1" y="connsiteY1"/>
                    </a:cxn>
                  </a:cxnLst>
                  <a:rect l="l" t="t" r="r" b="b"/>
                  <a:pathLst>
                    <a:path w="74104" h="17652">
                      <a:moveTo>
                        <a:pt x="74104" y="0"/>
                      </a:moveTo>
                      <a:cubicBezTo>
                        <a:pt x="53816" y="16764"/>
                        <a:pt x="19241" y="18193"/>
                        <a:pt x="0" y="17526"/>
                      </a:cubicBezTo>
                    </a:path>
                  </a:pathLst>
                </a:custGeom>
                <a:solidFill>
                  <a:schemeClr val="bg1">
                    <a:lumMod val="50000"/>
                  </a:schemeClr>
                </a:solidFill>
                <a:ln w="3175" cap="rnd">
                  <a:solidFill>
                    <a:srgbClr val="7F7F7F"/>
                  </a:solidFill>
                  <a:prstDash val="solid"/>
                  <a:round/>
                </a:ln>
              </p:spPr>
              <p:txBody>
                <a:bodyPr rtlCol="0" anchor="ctr"/>
                <a:lstStyle/>
                <a:p>
                  <a:endParaRPr lang="zh-CN" altLang="en-US" dirty="0"/>
                </a:p>
              </p:txBody>
            </p:sp>
            <p:sp>
              <p:nvSpPr>
                <p:cNvPr id="774" name="任意多边形: 形状 773">
                  <a:extLst>
                    <a:ext uri="{FF2B5EF4-FFF2-40B4-BE49-F238E27FC236}">
                      <a16:creationId xmlns:a16="http://schemas.microsoft.com/office/drawing/2014/main" id="{2021E859-816B-1A4F-A44E-7716A0EFFA61}"/>
                    </a:ext>
                  </a:extLst>
                </p:cNvPr>
                <p:cNvSpPr/>
                <p:nvPr/>
              </p:nvSpPr>
              <p:spPr>
                <a:xfrm>
                  <a:off x="10011900" y="1784101"/>
                  <a:ext cx="192808" cy="162102"/>
                </a:xfrm>
                <a:custGeom>
                  <a:avLst/>
                  <a:gdLst>
                    <a:gd name="connsiteX0" fmla="*/ 186458 w 192808"/>
                    <a:gd name="connsiteY0" fmla="*/ 138483 h 162102"/>
                    <a:gd name="connsiteX1" fmla="*/ 158645 w 192808"/>
                    <a:gd name="connsiteY1" fmla="*/ 16468 h 162102"/>
                    <a:gd name="connsiteX2" fmla="*/ 53870 w 192808"/>
                    <a:gd name="connsiteY2" fmla="*/ 16468 h 162102"/>
                    <a:gd name="connsiteX3" fmla="*/ 26057 w 192808"/>
                    <a:gd name="connsiteY3" fmla="*/ 69236 h 162102"/>
                    <a:gd name="connsiteX4" fmla="*/ 1387 w 192808"/>
                    <a:gd name="connsiteY4" fmla="*/ 108384 h 162102"/>
                    <a:gd name="connsiteX5" fmla="*/ 26057 w 192808"/>
                    <a:gd name="connsiteY5" fmla="*/ 101431 h 162102"/>
                    <a:gd name="connsiteX6" fmla="*/ 38440 w 192808"/>
                    <a:gd name="connsiteY6" fmla="*/ 149056 h 162102"/>
                    <a:gd name="connsiteX7" fmla="*/ 118640 w 192808"/>
                    <a:gd name="connsiteY7" fmla="*/ 160676 h 162102"/>
                    <a:gd name="connsiteX8" fmla="*/ 169694 w 192808"/>
                    <a:gd name="connsiteY8" fmla="*/ 151151 h 162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808" h="162102">
                      <a:moveTo>
                        <a:pt x="186458" y="138483"/>
                      </a:moveTo>
                      <a:cubicBezTo>
                        <a:pt x="186458" y="138483"/>
                        <a:pt x="212652" y="41233"/>
                        <a:pt x="158645" y="16468"/>
                      </a:cubicBezTo>
                      <a:cubicBezTo>
                        <a:pt x="158645" y="16468"/>
                        <a:pt x="122355" y="-20585"/>
                        <a:pt x="53870" y="16468"/>
                      </a:cubicBezTo>
                      <a:cubicBezTo>
                        <a:pt x="-14615" y="53520"/>
                        <a:pt x="11484" y="77999"/>
                        <a:pt x="26057" y="69236"/>
                      </a:cubicBezTo>
                      <a:cubicBezTo>
                        <a:pt x="26057" y="69236"/>
                        <a:pt x="-7090" y="99049"/>
                        <a:pt x="1387" y="108384"/>
                      </a:cubicBezTo>
                      <a:cubicBezTo>
                        <a:pt x="9865" y="117718"/>
                        <a:pt x="26057" y="101431"/>
                        <a:pt x="26057" y="101431"/>
                      </a:cubicBezTo>
                      <a:cubicBezTo>
                        <a:pt x="25438" y="118176"/>
                        <a:pt x="29743" y="134730"/>
                        <a:pt x="38440" y="149056"/>
                      </a:cubicBezTo>
                      <a:cubicBezTo>
                        <a:pt x="52346" y="168106"/>
                        <a:pt x="118640" y="160676"/>
                        <a:pt x="118640" y="160676"/>
                      </a:cubicBezTo>
                      <a:lnTo>
                        <a:pt x="169694" y="151151"/>
                      </a:lnTo>
                      <a:close/>
                    </a:path>
                  </a:pathLst>
                </a:custGeom>
                <a:solidFill>
                  <a:srgbClr val="263238"/>
                </a:solidFill>
                <a:ln w="3175" cap="rnd">
                  <a:solidFill>
                    <a:srgbClr val="263238"/>
                  </a:solidFill>
                  <a:prstDash val="solid"/>
                  <a:round/>
                </a:ln>
              </p:spPr>
              <p:txBody>
                <a:bodyPr rtlCol="0" anchor="ctr"/>
                <a:lstStyle/>
                <a:p>
                  <a:endParaRPr lang="zh-CN" altLang="en-US"/>
                </a:p>
              </p:txBody>
            </p:sp>
            <p:sp>
              <p:nvSpPr>
                <p:cNvPr id="775" name="任意多边形: 形状 774">
                  <a:extLst>
                    <a:ext uri="{FF2B5EF4-FFF2-40B4-BE49-F238E27FC236}">
                      <a16:creationId xmlns:a16="http://schemas.microsoft.com/office/drawing/2014/main" id="{9231DE72-39ED-AB8F-8AFC-0ACA79905D67}"/>
                    </a:ext>
                  </a:extLst>
                </p:cNvPr>
                <p:cNvSpPr/>
                <p:nvPr/>
              </p:nvSpPr>
              <p:spPr>
                <a:xfrm>
                  <a:off x="9948817" y="1965866"/>
                  <a:ext cx="355589" cy="463415"/>
                </a:xfrm>
                <a:custGeom>
                  <a:avLst/>
                  <a:gdLst>
                    <a:gd name="connsiteX0" fmla="*/ 116857 w 355589"/>
                    <a:gd name="connsiteY0" fmla="*/ 462971 h 463415"/>
                    <a:gd name="connsiteX1" fmla="*/ 78757 w 355589"/>
                    <a:gd name="connsiteY1" fmla="*/ 429634 h 463415"/>
                    <a:gd name="connsiteX2" fmla="*/ 38086 w 355589"/>
                    <a:gd name="connsiteY2" fmla="*/ 243325 h 463415"/>
                    <a:gd name="connsiteX3" fmla="*/ 164673 w 355589"/>
                    <a:gd name="connsiteY3" fmla="*/ 8724 h 463415"/>
                    <a:gd name="connsiteX4" fmla="*/ 346791 w 355589"/>
                    <a:gd name="connsiteY4" fmla="*/ 141408 h 463415"/>
                    <a:gd name="connsiteX5" fmla="*/ 352125 w 355589"/>
                    <a:gd name="connsiteY5" fmla="*/ 344195 h 463415"/>
                    <a:gd name="connsiteX6" fmla="*/ 337837 w 355589"/>
                    <a:gd name="connsiteY6" fmla="*/ 394773 h 463415"/>
                    <a:gd name="connsiteX7" fmla="*/ 116857 w 355589"/>
                    <a:gd name="connsiteY7" fmla="*/ 462971 h 463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5589" h="463415">
                      <a:moveTo>
                        <a:pt x="116857" y="462971"/>
                      </a:moveTo>
                      <a:cubicBezTo>
                        <a:pt x="97998" y="461943"/>
                        <a:pt x="82282" y="448189"/>
                        <a:pt x="78757" y="429634"/>
                      </a:cubicBezTo>
                      <a:cubicBezTo>
                        <a:pt x="70756" y="388581"/>
                        <a:pt x="55135" y="311619"/>
                        <a:pt x="38086" y="243325"/>
                      </a:cubicBezTo>
                      <a:cubicBezTo>
                        <a:pt x="13320" y="144551"/>
                        <a:pt x="-79834" y="49682"/>
                        <a:pt x="164673" y="8724"/>
                      </a:cubicBezTo>
                      <a:cubicBezTo>
                        <a:pt x="404036" y="-31471"/>
                        <a:pt x="349839" y="76637"/>
                        <a:pt x="346791" y="141408"/>
                      </a:cubicBezTo>
                      <a:cubicBezTo>
                        <a:pt x="344219" y="194462"/>
                        <a:pt x="331360" y="293808"/>
                        <a:pt x="352125" y="344195"/>
                      </a:cubicBezTo>
                      <a:cubicBezTo>
                        <a:pt x="360031" y="362302"/>
                        <a:pt x="354049" y="383476"/>
                        <a:pt x="337837" y="394773"/>
                      </a:cubicBezTo>
                      <a:cubicBezTo>
                        <a:pt x="294213" y="424395"/>
                        <a:pt x="212298" y="468306"/>
                        <a:pt x="116857" y="462971"/>
                      </a:cubicBezTo>
                      <a:close/>
                    </a:path>
                  </a:pathLst>
                </a:custGeom>
                <a:solidFill>
                  <a:schemeClr val="accent1">
                    <a:lumMod val="20000"/>
                    <a:lumOff val="80000"/>
                  </a:schemeClr>
                </a:solidFill>
                <a:ln w="3175" cap="rnd">
                  <a:solidFill>
                    <a:srgbClr val="263238"/>
                  </a:solidFill>
                  <a:prstDash val="solid"/>
                  <a:round/>
                </a:ln>
              </p:spPr>
              <p:txBody>
                <a:bodyPr rtlCol="0" anchor="ctr"/>
                <a:lstStyle/>
                <a:p>
                  <a:endParaRPr lang="zh-CN" altLang="en-US"/>
                </a:p>
              </p:txBody>
            </p:sp>
            <p:sp>
              <p:nvSpPr>
                <p:cNvPr id="776" name="任意多边形: 形状 775">
                  <a:extLst>
                    <a:ext uri="{FF2B5EF4-FFF2-40B4-BE49-F238E27FC236}">
                      <a16:creationId xmlns:a16="http://schemas.microsoft.com/office/drawing/2014/main" id="{421659FD-EC26-5E15-88E3-48C7FB9DA97E}"/>
                    </a:ext>
                  </a:extLst>
                </p:cNvPr>
                <p:cNvSpPr/>
                <p:nvPr/>
              </p:nvSpPr>
              <p:spPr>
                <a:xfrm>
                  <a:off x="10005191" y="2134515"/>
                  <a:ext cx="229838" cy="117062"/>
                </a:xfrm>
                <a:custGeom>
                  <a:avLst/>
                  <a:gdLst>
                    <a:gd name="connsiteX0" fmla="*/ 0 w 229838"/>
                    <a:gd name="connsiteY0" fmla="*/ 0 h 117062"/>
                    <a:gd name="connsiteX1" fmla="*/ 229838 w 229838"/>
                    <a:gd name="connsiteY1" fmla="*/ 117062 h 117062"/>
                  </a:gdLst>
                  <a:ahLst/>
                  <a:cxnLst>
                    <a:cxn ang="0">
                      <a:pos x="connsiteX0" y="connsiteY0"/>
                    </a:cxn>
                    <a:cxn ang="0">
                      <a:pos x="connsiteX1" y="connsiteY1"/>
                    </a:cxn>
                  </a:cxnLst>
                  <a:rect l="l" t="t" r="r" b="b"/>
                  <a:pathLst>
                    <a:path w="229838" h="117062">
                      <a:moveTo>
                        <a:pt x="0" y="0"/>
                      </a:moveTo>
                      <a:cubicBezTo>
                        <a:pt x="53645" y="73342"/>
                        <a:pt x="138970" y="116805"/>
                        <a:pt x="229838" y="117062"/>
                      </a:cubicBezTo>
                    </a:path>
                  </a:pathLst>
                </a:custGeom>
                <a:noFill/>
                <a:ln w="3175" cap="rnd">
                  <a:solidFill>
                    <a:srgbClr val="263238"/>
                  </a:solidFill>
                  <a:prstDash val="solid"/>
                  <a:round/>
                </a:ln>
              </p:spPr>
              <p:txBody>
                <a:bodyPr rtlCol="0" anchor="ctr"/>
                <a:lstStyle/>
                <a:p>
                  <a:endParaRPr lang="zh-CN" altLang="en-US"/>
                </a:p>
              </p:txBody>
            </p:sp>
            <p:sp>
              <p:nvSpPr>
                <p:cNvPr id="777" name="任意多边形: 形状 776">
                  <a:extLst>
                    <a:ext uri="{FF2B5EF4-FFF2-40B4-BE49-F238E27FC236}">
                      <a16:creationId xmlns:a16="http://schemas.microsoft.com/office/drawing/2014/main" id="{61326F39-A4DB-DBEB-80A0-1013ED98AE84}"/>
                    </a:ext>
                  </a:extLst>
                </p:cNvPr>
                <p:cNvSpPr/>
                <p:nvPr/>
              </p:nvSpPr>
              <p:spPr>
                <a:xfrm>
                  <a:off x="10043958" y="2321395"/>
                  <a:ext cx="205549" cy="47434"/>
                </a:xfrm>
                <a:custGeom>
                  <a:avLst/>
                  <a:gdLst>
                    <a:gd name="connsiteX0" fmla="*/ 0 w 205549"/>
                    <a:gd name="connsiteY0" fmla="*/ 0 h 47434"/>
                    <a:gd name="connsiteX1" fmla="*/ 205550 w 205549"/>
                    <a:gd name="connsiteY1" fmla="*/ 1810 h 47434"/>
                    <a:gd name="connsiteX2" fmla="*/ 6953 w 205549"/>
                    <a:gd name="connsiteY2" fmla="*/ 47435 h 47434"/>
                  </a:gdLst>
                  <a:ahLst/>
                  <a:cxnLst>
                    <a:cxn ang="0">
                      <a:pos x="connsiteX0" y="connsiteY0"/>
                    </a:cxn>
                    <a:cxn ang="0">
                      <a:pos x="connsiteX1" y="connsiteY1"/>
                    </a:cxn>
                    <a:cxn ang="0">
                      <a:pos x="connsiteX2" y="connsiteY2"/>
                    </a:cxn>
                  </a:cxnLst>
                  <a:rect l="l" t="t" r="r" b="b"/>
                  <a:pathLst>
                    <a:path w="205549" h="47434">
                      <a:moveTo>
                        <a:pt x="0" y="0"/>
                      </a:moveTo>
                      <a:lnTo>
                        <a:pt x="205550" y="1810"/>
                      </a:lnTo>
                      <a:cubicBezTo>
                        <a:pt x="143390" y="31071"/>
                        <a:pt x="75657" y="46635"/>
                        <a:pt x="6953" y="47435"/>
                      </a:cubicBezTo>
                    </a:path>
                  </a:pathLst>
                </a:custGeom>
                <a:noFill/>
                <a:ln w="3175" cap="rnd">
                  <a:solidFill>
                    <a:srgbClr val="263238"/>
                  </a:solidFill>
                  <a:prstDash val="solid"/>
                  <a:round/>
                </a:ln>
              </p:spPr>
              <p:txBody>
                <a:bodyPr rtlCol="0" anchor="ctr"/>
                <a:lstStyle/>
                <a:p>
                  <a:endParaRPr lang="zh-CN" altLang="en-US"/>
                </a:p>
              </p:txBody>
            </p:sp>
            <p:sp>
              <p:nvSpPr>
                <p:cNvPr id="778" name="任意多边形: 形状 777">
                  <a:extLst>
                    <a:ext uri="{FF2B5EF4-FFF2-40B4-BE49-F238E27FC236}">
                      <a16:creationId xmlns:a16="http://schemas.microsoft.com/office/drawing/2014/main" id="{532E18E1-29A5-CA7A-D96B-ECF35CF0EDFC}"/>
                    </a:ext>
                  </a:extLst>
                </p:cNvPr>
                <p:cNvSpPr/>
                <p:nvPr/>
              </p:nvSpPr>
              <p:spPr>
                <a:xfrm>
                  <a:off x="10086154" y="2023929"/>
                  <a:ext cx="86963" cy="373570"/>
                </a:xfrm>
                <a:custGeom>
                  <a:avLst/>
                  <a:gdLst>
                    <a:gd name="connsiteX0" fmla="*/ 0 w 86963"/>
                    <a:gd name="connsiteY0" fmla="*/ 0 h 373570"/>
                    <a:gd name="connsiteX1" fmla="*/ 19050 w 86963"/>
                    <a:gd name="connsiteY1" fmla="*/ 50197 h 373570"/>
                    <a:gd name="connsiteX2" fmla="*/ 14478 w 86963"/>
                    <a:gd name="connsiteY2" fmla="*/ 310229 h 373570"/>
                    <a:gd name="connsiteX3" fmla="*/ 22384 w 86963"/>
                    <a:gd name="connsiteY3" fmla="*/ 355759 h 373570"/>
                    <a:gd name="connsiteX4" fmla="*/ 57721 w 86963"/>
                    <a:gd name="connsiteY4" fmla="*/ 373571 h 373570"/>
                    <a:gd name="connsiteX5" fmla="*/ 86963 w 86963"/>
                    <a:gd name="connsiteY5" fmla="*/ 339566 h 373570"/>
                    <a:gd name="connsiteX6" fmla="*/ 77438 w 86963"/>
                    <a:gd name="connsiteY6" fmla="*/ 297180 h 373570"/>
                    <a:gd name="connsiteX7" fmla="*/ 39338 w 86963"/>
                    <a:gd name="connsiteY7" fmla="*/ 49530 h 373570"/>
                    <a:gd name="connsiteX8" fmla="*/ 69342 w 86963"/>
                    <a:gd name="connsiteY8" fmla="*/ 1905 h 373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6963" h="373570">
                      <a:moveTo>
                        <a:pt x="0" y="0"/>
                      </a:moveTo>
                      <a:cubicBezTo>
                        <a:pt x="0" y="0"/>
                        <a:pt x="9525" y="45529"/>
                        <a:pt x="19050" y="50197"/>
                      </a:cubicBezTo>
                      <a:cubicBezTo>
                        <a:pt x="19050" y="50197"/>
                        <a:pt x="-4096" y="190595"/>
                        <a:pt x="14478" y="310229"/>
                      </a:cubicBezTo>
                      <a:lnTo>
                        <a:pt x="22384" y="355759"/>
                      </a:lnTo>
                      <a:lnTo>
                        <a:pt x="57721" y="373571"/>
                      </a:lnTo>
                      <a:lnTo>
                        <a:pt x="86963" y="339566"/>
                      </a:lnTo>
                      <a:cubicBezTo>
                        <a:pt x="86963" y="339566"/>
                        <a:pt x="80105" y="307753"/>
                        <a:pt x="77438" y="297180"/>
                      </a:cubicBezTo>
                      <a:cubicBezTo>
                        <a:pt x="64008" y="235934"/>
                        <a:pt x="38005" y="118872"/>
                        <a:pt x="39338" y="49530"/>
                      </a:cubicBezTo>
                      <a:cubicBezTo>
                        <a:pt x="39338" y="49530"/>
                        <a:pt x="71628" y="24003"/>
                        <a:pt x="69342" y="1905"/>
                      </a:cubicBezTo>
                      <a:close/>
                    </a:path>
                  </a:pathLst>
                </a:custGeom>
                <a:solidFill>
                  <a:schemeClr val="accent2"/>
                </a:solidFill>
                <a:ln w="3175" cap="rnd">
                  <a:solidFill>
                    <a:srgbClr val="263238"/>
                  </a:solidFill>
                  <a:prstDash val="solid"/>
                  <a:round/>
                </a:ln>
              </p:spPr>
              <p:txBody>
                <a:bodyPr rtlCol="0" anchor="ctr"/>
                <a:lstStyle/>
                <a:p>
                  <a:endParaRPr lang="zh-CN" altLang="en-US"/>
                </a:p>
              </p:txBody>
            </p:sp>
            <p:sp>
              <p:nvSpPr>
                <p:cNvPr id="779" name="任意多边形: 形状 778">
                  <a:extLst>
                    <a:ext uri="{FF2B5EF4-FFF2-40B4-BE49-F238E27FC236}">
                      <a16:creationId xmlns:a16="http://schemas.microsoft.com/office/drawing/2014/main" id="{8A2DA377-66E7-A0C1-8533-C50003032B99}"/>
                    </a:ext>
                  </a:extLst>
                </p:cNvPr>
                <p:cNvSpPr/>
                <p:nvPr/>
              </p:nvSpPr>
              <p:spPr>
                <a:xfrm>
                  <a:off x="10331137" y="1812047"/>
                  <a:ext cx="429893" cy="223122"/>
                </a:xfrm>
                <a:custGeom>
                  <a:avLst/>
                  <a:gdLst>
                    <a:gd name="connsiteX0" fmla="*/ 50006 w 429893"/>
                    <a:gd name="connsiteY0" fmla="*/ 223122 h 223122"/>
                    <a:gd name="connsiteX1" fmla="*/ 112014 w 429893"/>
                    <a:gd name="connsiteY1" fmla="*/ 172926 h 223122"/>
                    <a:gd name="connsiteX2" fmla="*/ 185166 w 429893"/>
                    <a:gd name="connsiteY2" fmla="*/ 146541 h 223122"/>
                    <a:gd name="connsiteX3" fmla="*/ 350710 w 429893"/>
                    <a:gd name="connsiteY3" fmla="*/ 65674 h 223122"/>
                    <a:gd name="connsiteX4" fmla="*/ 391668 w 429893"/>
                    <a:gd name="connsiteY4" fmla="*/ 65674 h 223122"/>
                    <a:gd name="connsiteX5" fmla="*/ 429768 w 429893"/>
                    <a:gd name="connsiteY5" fmla="*/ 52339 h 223122"/>
                    <a:gd name="connsiteX6" fmla="*/ 404336 w 429893"/>
                    <a:gd name="connsiteY6" fmla="*/ 52339 h 223122"/>
                    <a:gd name="connsiteX7" fmla="*/ 413861 w 429893"/>
                    <a:gd name="connsiteY7" fmla="*/ 4714 h 223122"/>
                    <a:gd name="connsiteX8" fmla="*/ 400050 w 429893"/>
                    <a:gd name="connsiteY8" fmla="*/ 4714 h 223122"/>
                    <a:gd name="connsiteX9" fmla="*/ 382381 w 429893"/>
                    <a:gd name="connsiteY9" fmla="*/ 2761 h 223122"/>
                    <a:gd name="connsiteX10" fmla="*/ 381000 w 429893"/>
                    <a:gd name="connsiteY10" fmla="*/ 4047 h 223122"/>
                    <a:gd name="connsiteX11" fmla="*/ 364807 w 429893"/>
                    <a:gd name="connsiteY11" fmla="*/ 8715 h 223122"/>
                    <a:gd name="connsiteX12" fmla="*/ 353149 w 429893"/>
                    <a:gd name="connsiteY12" fmla="*/ 9886 h 223122"/>
                    <a:gd name="connsiteX13" fmla="*/ 351663 w 429893"/>
                    <a:gd name="connsiteY13" fmla="*/ 12620 h 223122"/>
                    <a:gd name="connsiteX14" fmla="*/ 340995 w 429893"/>
                    <a:gd name="connsiteY14" fmla="*/ 29670 h 223122"/>
                    <a:gd name="connsiteX15" fmla="*/ 95821 w 429893"/>
                    <a:gd name="connsiteY15" fmla="*/ 105870 h 223122"/>
                    <a:gd name="connsiteX16" fmla="*/ 0 w 429893"/>
                    <a:gd name="connsiteY16" fmla="*/ 160448 h 223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9893" h="223122">
                      <a:moveTo>
                        <a:pt x="50006" y="223122"/>
                      </a:moveTo>
                      <a:lnTo>
                        <a:pt x="112014" y="172926"/>
                      </a:lnTo>
                      <a:cubicBezTo>
                        <a:pt x="136998" y="165877"/>
                        <a:pt x="161439" y="157067"/>
                        <a:pt x="185166" y="146541"/>
                      </a:cubicBezTo>
                      <a:cubicBezTo>
                        <a:pt x="232791" y="126348"/>
                        <a:pt x="350710" y="65674"/>
                        <a:pt x="350710" y="65674"/>
                      </a:cubicBezTo>
                      <a:cubicBezTo>
                        <a:pt x="364331" y="64417"/>
                        <a:pt x="378047" y="64417"/>
                        <a:pt x="391668" y="65674"/>
                      </a:cubicBezTo>
                      <a:cubicBezTo>
                        <a:pt x="409384" y="67865"/>
                        <a:pt x="431768" y="59292"/>
                        <a:pt x="429768" y="52339"/>
                      </a:cubicBezTo>
                      <a:cubicBezTo>
                        <a:pt x="427768" y="45386"/>
                        <a:pt x="408146" y="53958"/>
                        <a:pt x="404336" y="52339"/>
                      </a:cubicBezTo>
                      <a:cubicBezTo>
                        <a:pt x="400526" y="50720"/>
                        <a:pt x="417290" y="14239"/>
                        <a:pt x="413861" y="4714"/>
                      </a:cubicBezTo>
                      <a:cubicBezTo>
                        <a:pt x="410432" y="-4811"/>
                        <a:pt x="400050" y="4714"/>
                        <a:pt x="400050" y="4714"/>
                      </a:cubicBezTo>
                      <a:cubicBezTo>
                        <a:pt x="395706" y="-706"/>
                        <a:pt x="387791" y="-1582"/>
                        <a:pt x="382381" y="2761"/>
                      </a:cubicBezTo>
                      <a:cubicBezTo>
                        <a:pt x="381886" y="3161"/>
                        <a:pt x="381428" y="3590"/>
                        <a:pt x="381000" y="4047"/>
                      </a:cubicBezTo>
                      <a:cubicBezTo>
                        <a:pt x="381000" y="4047"/>
                        <a:pt x="369380" y="-1382"/>
                        <a:pt x="364807" y="8715"/>
                      </a:cubicBezTo>
                      <a:cubicBezTo>
                        <a:pt x="361264" y="5819"/>
                        <a:pt x="356044" y="6343"/>
                        <a:pt x="353149" y="9886"/>
                      </a:cubicBezTo>
                      <a:cubicBezTo>
                        <a:pt x="352482" y="10696"/>
                        <a:pt x="351977" y="11620"/>
                        <a:pt x="351663" y="12620"/>
                      </a:cubicBezTo>
                      <a:cubicBezTo>
                        <a:pt x="348520" y="18544"/>
                        <a:pt x="344948" y="24250"/>
                        <a:pt x="340995" y="29670"/>
                      </a:cubicBezTo>
                      <a:cubicBezTo>
                        <a:pt x="340995" y="29670"/>
                        <a:pt x="132779" y="77295"/>
                        <a:pt x="95821" y="105870"/>
                      </a:cubicBezTo>
                      <a:lnTo>
                        <a:pt x="0" y="160448"/>
                      </a:lnTo>
                      <a:close/>
                    </a:path>
                  </a:pathLst>
                </a:custGeom>
                <a:solidFill>
                  <a:srgbClr val="FFFFFF"/>
                </a:solidFill>
                <a:ln w="3175" cap="rnd">
                  <a:solidFill>
                    <a:srgbClr val="263238"/>
                  </a:solidFill>
                  <a:prstDash val="solid"/>
                  <a:round/>
                </a:ln>
              </p:spPr>
              <p:txBody>
                <a:bodyPr rtlCol="0" anchor="ctr"/>
                <a:lstStyle/>
                <a:p>
                  <a:endParaRPr lang="zh-CN" altLang="en-US"/>
                </a:p>
              </p:txBody>
            </p:sp>
            <p:sp>
              <p:nvSpPr>
                <p:cNvPr id="780" name="任意多边形: 形状 779">
                  <a:extLst>
                    <a:ext uri="{FF2B5EF4-FFF2-40B4-BE49-F238E27FC236}">
                      <a16:creationId xmlns:a16="http://schemas.microsoft.com/office/drawing/2014/main" id="{E95C0430-A8B1-14D2-ADEE-BE03C11FAE73}"/>
                    </a:ext>
                  </a:extLst>
                </p:cNvPr>
                <p:cNvSpPr/>
                <p:nvPr/>
              </p:nvSpPr>
              <p:spPr>
                <a:xfrm>
                  <a:off x="9553408" y="2128514"/>
                  <a:ext cx="371297" cy="315225"/>
                </a:xfrm>
                <a:custGeom>
                  <a:avLst/>
                  <a:gdLst>
                    <a:gd name="connsiteX0" fmla="*/ 371297 w 371297"/>
                    <a:gd name="connsiteY0" fmla="*/ 67056 h 315225"/>
                    <a:gd name="connsiteX1" fmla="*/ 302336 w 371297"/>
                    <a:gd name="connsiteY1" fmla="*/ 105156 h 315225"/>
                    <a:gd name="connsiteX2" fmla="*/ 241852 w 371297"/>
                    <a:gd name="connsiteY2" fmla="*/ 154019 h 315225"/>
                    <a:gd name="connsiteX3" fmla="*/ 86785 w 371297"/>
                    <a:gd name="connsiteY3" fmla="*/ 253556 h 315225"/>
                    <a:gd name="connsiteX4" fmla="*/ 65640 w 371297"/>
                    <a:gd name="connsiteY4" fmla="*/ 288608 h 315225"/>
                    <a:gd name="connsiteX5" fmla="*/ 34684 w 371297"/>
                    <a:gd name="connsiteY5" fmla="*/ 314039 h 315225"/>
                    <a:gd name="connsiteX6" fmla="*/ 48019 w 371297"/>
                    <a:gd name="connsiteY6" fmla="*/ 292322 h 315225"/>
                    <a:gd name="connsiteX7" fmla="*/ 1918 w 371297"/>
                    <a:gd name="connsiteY7" fmla="*/ 275844 h 315225"/>
                    <a:gd name="connsiteX8" fmla="*/ 9157 w 371297"/>
                    <a:gd name="connsiteY8" fmla="*/ 264033 h 315225"/>
                    <a:gd name="connsiteX9" fmla="*/ 16415 w 371297"/>
                    <a:gd name="connsiteY9" fmla="*/ 247802 h 315225"/>
                    <a:gd name="connsiteX10" fmla="*/ 18682 w 371297"/>
                    <a:gd name="connsiteY10" fmla="*/ 247174 h 315225"/>
                    <a:gd name="connsiteX11" fmla="*/ 31064 w 371297"/>
                    <a:gd name="connsiteY11" fmla="*/ 235744 h 315225"/>
                    <a:gd name="connsiteX12" fmla="*/ 41256 w 371297"/>
                    <a:gd name="connsiteY12" fmla="*/ 226219 h 315225"/>
                    <a:gd name="connsiteX13" fmla="*/ 61354 w 371297"/>
                    <a:gd name="connsiteY13" fmla="*/ 226219 h 315225"/>
                    <a:gd name="connsiteX14" fmla="*/ 253854 w 371297"/>
                    <a:gd name="connsiteY14" fmla="*/ 56293 h 315225"/>
                    <a:gd name="connsiteX15" fmla="*/ 341389 w 371297"/>
                    <a:gd name="connsiteY15" fmla="*/ 0 h 315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71297" h="315225">
                      <a:moveTo>
                        <a:pt x="371297" y="67056"/>
                      </a:moveTo>
                      <a:lnTo>
                        <a:pt x="302336" y="105156"/>
                      </a:lnTo>
                      <a:cubicBezTo>
                        <a:pt x="283410" y="122920"/>
                        <a:pt x="263198" y="139256"/>
                        <a:pt x="241852" y="154019"/>
                      </a:cubicBezTo>
                      <a:cubicBezTo>
                        <a:pt x="199752" y="184404"/>
                        <a:pt x="86785" y="253556"/>
                        <a:pt x="86785" y="253556"/>
                      </a:cubicBezTo>
                      <a:cubicBezTo>
                        <a:pt x="78670" y="264557"/>
                        <a:pt x="71593" y="276292"/>
                        <a:pt x="65640" y="288608"/>
                      </a:cubicBezTo>
                      <a:cubicBezTo>
                        <a:pt x="58306" y="304895"/>
                        <a:pt x="39446" y="319564"/>
                        <a:pt x="34684" y="314039"/>
                      </a:cubicBezTo>
                      <a:cubicBezTo>
                        <a:pt x="29921" y="308515"/>
                        <a:pt x="47257" y="296418"/>
                        <a:pt x="48019" y="292322"/>
                      </a:cubicBezTo>
                      <a:cubicBezTo>
                        <a:pt x="48781" y="288227"/>
                        <a:pt x="8871" y="283750"/>
                        <a:pt x="1918" y="275844"/>
                      </a:cubicBezTo>
                      <a:cubicBezTo>
                        <a:pt x="-5036" y="267938"/>
                        <a:pt x="9157" y="264033"/>
                        <a:pt x="9157" y="264033"/>
                      </a:cubicBezTo>
                      <a:cubicBezTo>
                        <a:pt x="6680" y="257546"/>
                        <a:pt x="9928" y="250279"/>
                        <a:pt x="16415" y="247802"/>
                      </a:cubicBezTo>
                      <a:cubicBezTo>
                        <a:pt x="17148" y="247526"/>
                        <a:pt x="17910" y="247317"/>
                        <a:pt x="18682" y="247174"/>
                      </a:cubicBezTo>
                      <a:cubicBezTo>
                        <a:pt x="18682" y="247174"/>
                        <a:pt x="20110" y="234410"/>
                        <a:pt x="31064" y="235744"/>
                      </a:cubicBezTo>
                      <a:cubicBezTo>
                        <a:pt x="31064" y="235744"/>
                        <a:pt x="29826" y="226219"/>
                        <a:pt x="41256" y="226219"/>
                      </a:cubicBezTo>
                      <a:cubicBezTo>
                        <a:pt x="47942" y="226695"/>
                        <a:pt x="54667" y="226695"/>
                        <a:pt x="61354" y="226219"/>
                      </a:cubicBezTo>
                      <a:cubicBezTo>
                        <a:pt x="61354" y="226219"/>
                        <a:pt x="210134" y="73057"/>
                        <a:pt x="253854" y="56293"/>
                      </a:cubicBezTo>
                      <a:lnTo>
                        <a:pt x="341389" y="0"/>
                      </a:lnTo>
                      <a:close/>
                    </a:path>
                  </a:pathLst>
                </a:custGeom>
                <a:solidFill>
                  <a:srgbClr val="FFFFFF"/>
                </a:solidFill>
                <a:ln w="3175" cap="rnd">
                  <a:solidFill>
                    <a:srgbClr val="263238"/>
                  </a:solidFill>
                  <a:prstDash val="solid"/>
                  <a:round/>
                </a:ln>
              </p:spPr>
              <p:txBody>
                <a:bodyPr rtlCol="0" anchor="ctr"/>
                <a:lstStyle/>
                <a:p>
                  <a:endParaRPr lang="zh-CN" altLang="en-US"/>
                </a:p>
              </p:txBody>
            </p:sp>
            <p:sp>
              <p:nvSpPr>
                <p:cNvPr id="781" name="任意多边形: 形状 780">
                  <a:extLst>
                    <a:ext uri="{FF2B5EF4-FFF2-40B4-BE49-F238E27FC236}">
                      <a16:creationId xmlns:a16="http://schemas.microsoft.com/office/drawing/2014/main" id="{1EB01438-E49A-C374-344A-50817979E587}"/>
                    </a:ext>
                  </a:extLst>
                </p:cNvPr>
                <p:cNvSpPr/>
                <p:nvPr/>
              </p:nvSpPr>
              <p:spPr>
                <a:xfrm>
                  <a:off x="10052555" y="1962493"/>
                  <a:ext cx="146319" cy="104679"/>
                </a:xfrm>
                <a:custGeom>
                  <a:avLst/>
                  <a:gdLst>
                    <a:gd name="connsiteX0" fmla="*/ 3786 w 146319"/>
                    <a:gd name="connsiteY0" fmla="*/ 10477 h 104679"/>
                    <a:gd name="connsiteX1" fmla="*/ 7405 w 146319"/>
                    <a:gd name="connsiteY1" fmla="*/ 104680 h 104679"/>
                    <a:gd name="connsiteX2" fmla="*/ 61698 w 146319"/>
                    <a:gd name="connsiteY2" fmla="*/ 87725 h 104679"/>
                    <a:gd name="connsiteX3" fmla="*/ 127230 w 146319"/>
                    <a:gd name="connsiteY3" fmla="*/ 99250 h 104679"/>
                    <a:gd name="connsiteX4" fmla="*/ 146280 w 146319"/>
                    <a:gd name="connsiteY4" fmla="*/ 1524 h 104679"/>
                    <a:gd name="connsiteX5" fmla="*/ 18264 w 146319"/>
                    <a:gd name="connsiteY5" fmla="*/ 0 h 104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6319" h="104679">
                      <a:moveTo>
                        <a:pt x="3786" y="10477"/>
                      </a:moveTo>
                      <a:cubicBezTo>
                        <a:pt x="3786" y="10477"/>
                        <a:pt x="-6787" y="88487"/>
                        <a:pt x="7405" y="104680"/>
                      </a:cubicBezTo>
                      <a:cubicBezTo>
                        <a:pt x="7405" y="104680"/>
                        <a:pt x="22264" y="58388"/>
                        <a:pt x="61698" y="87725"/>
                      </a:cubicBezTo>
                      <a:cubicBezTo>
                        <a:pt x="61698" y="87725"/>
                        <a:pt x="118848" y="52959"/>
                        <a:pt x="127230" y="99250"/>
                      </a:cubicBezTo>
                      <a:cubicBezTo>
                        <a:pt x="127230" y="99250"/>
                        <a:pt x="147328" y="43434"/>
                        <a:pt x="146280" y="1524"/>
                      </a:cubicBezTo>
                      <a:lnTo>
                        <a:pt x="18264" y="0"/>
                      </a:lnTo>
                      <a:close/>
                    </a:path>
                  </a:pathLst>
                </a:custGeom>
                <a:solidFill>
                  <a:schemeClr val="accent1">
                    <a:lumMod val="20000"/>
                    <a:lumOff val="80000"/>
                  </a:schemeClr>
                </a:solidFill>
                <a:ln w="3175" cap="rnd">
                  <a:solidFill>
                    <a:srgbClr val="263238"/>
                  </a:solidFill>
                  <a:prstDash val="solid"/>
                  <a:round/>
                </a:ln>
              </p:spPr>
              <p:txBody>
                <a:bodyPr rtlCol="0" anchor="ctr"/>
                <a:lstStyle/>
                <a:p>
                  <a:endParaRPr lang="zh-CN" altLang="en-US"/>
                </a:p>
              </p:txBody>
            </p:sp>
            <p:sp>
              <p:nvSpPr>
                <p:cNvPr id="782" name="任意多边形: 形状 781">
                  <a:extLst>
                    <a:ext uri="{FF2B5EF4-FFF2-40B4-BE49-F238E27FC236}">
                      <a16:creationId xmlns:a16="http://schemas.microsoft.com/office/drawing/2014/main" id="{349CC799-952E-F560-9092-265F06425266}"/>
                    </a:ext>
                  </a:extLst>
                </p:cNvPr>
                <p:cNvSpPr/>
                <p:nvPr/>
              </p:nvSpPr>
              <p:spPr>
                <a:xfrm>
                  <a:off x="9838694" y="2019453"/>
                  <a:ext cx="151257" cy="210093"/>
                </a:xfrm>
                <a:custGeom>
                  <a:avLst/>
                  <a:gdLst>
                    <a:gd name="connsiteX0" fmla="*/ 142208 w 151257"/>
                    <a:gd name="connsiteY0" fmla="*/ 0 h 210093"/>
                    <a:gd name="connsiteX1" fmla="*/ 0 w 151257"/>
                    <a:gd name="connsiteY1" fmla="*/ 129921 h 210093"/>
                    <a:gd name="connsiteX2" fmla="*/ 71152 w 151257"/>
                    <a:gd name="connsiteY2" fmla="*/ 208693 h 210093"/>
                    <a:gd name="connsiteX3" fmla="*/ 151257 w 151257"/>
                    <a:gd name="connsiteY3" fmla="*/ 128397 h 210093"/>
                  </a:gdLst>
                  <a:ahLst/>
                  <a:cxnLst>
                    <a:cxn ang="0">
                      <a:pos x="connsiteX0" y="connsiteY0"/>
                    </a:cxn>
                    <a:cxn ang="0">
                      <a:pos x="connsiteX1" y="connsiteY1"/>
                    </a:cxn>
                    <a:cxn ang="0">
                      <a:pos x="connsiteX2" y="connsiteY2"/>
                    </a:cxn>
                    <a:cxn ang="0">
                      <a:pos x="connsiteX3" y="connsiteY3"/>
                    </a:cxn>
                  </a:cxnLst>
                  <a:rect l="l" t="t" r="r" b="b"/>
                  <a:pathLst>
                    <a:path w="151257" h="210093">
                      <a:moveTo>
                        <a:pt x="142208" y="0"/>
                      </a:moveTo>
                      <a:lnTo>
                        <a:pt x="0" y="129921"/>
                      </a:lnTo>
                      <a:cubicBezTo>
                        <a:pt x="0" y="129921"/>
                        <a:pt x="41910" y="194786"/>
                        <a:pt x="71152" y="208693"/>
                      </a:cubicBezTo>
                      <a:cubicBezTo>
                        <a:pt x="100394" y="222599"/>
                        <a:pt x="151257" y="128397"/>
                        <a:pt x="151257" y="128397"/>
                      </a:cubicBezTo>
                    </a:path>
                  </a:pathLst>
                </a:custGeom>
                <a:solidFill>
                  <a:schemeClr val="accent1">
                    <a:lumMod val="20000"/>
                    <a:lumOff val="80000"/>
                  </a:schemeClr>
                </a:solidFill>
                <a:ln w="3175" cap="rnd">
                  <a:solidFill>
                    <a:srgbClr val="263238"/>
                  </a:solidFill>
                  <a:prstDash val="solid"/>
                  <a:round/>
                </a:ln>
              </p:spPr>
              <p:txBody>
                <a:bodyPr rtlCol="0" anchor="ctr"/>
                <a:lstStyle/>
                <a:p>
                  <a:endParaRPr lang="zh-CN" altLang="en-US"/>
                </a:p>
              </p:txBody>
            </p:sp>
            <p:sp>
              <p:nvSpPr>
                <p:cNvPr id="783" name="任意多边形: 形状 782">
                  <a:extLst>
                    <a:ext uri="{FF2B5EF4-FFF2-40B4-BE49-F238E27FC236}">
                      <a16:creationId xmlns:a16="http://schemas.microsoft.com/office/drawing/2014/main" id="{156D0434-4D14-CA9D-238D-7AAF130483B7}"/>
                    </a:ext>
                  </a:extLst>
                </p:cNvPr>
                <p:cNvSpPr/>
                <p:nvPr/>
              </p:nvSpPr>
              <p:spPr>
                <a:xfrm>
                  <a:off x="10239506" y="1920298"/>
                  <a:ext cx="178116" cy="146875"/>
                </a:xfrm>
                <a:custGeom>
                  <a:avLst/>
                  <a:gdLst>
                    <a:gd name="connsiteX0" fmla="*/ 0 w 178116"/>
                    <a:gd name="connsiteY0" fmla="*/ 48577 h 146875"/>
                    <a:gd name="connsiteX1" fmla="*/ 159544 w 178116"/>
                    <a:gd name="connsiteY1" fmla="*/ 0 h 146875"/>
                    <a:gd name="connsiteX2" fmla="*/ 174975 w 178116"/>
                    <a:gd name="connsiteY2" fmla="*/ 100584 h 146875"/>
                    <a:gd name="connsiteX3" fmla="*/ 43720 w 178116"/>
                    <a:gd name="connsiteY3" fmla="*/ 146875 h 146875"/>
                  </a:gdLst>
                  <a:ahLst/>
                  <a:cxnLst>
                    <a:cxn ang="0">
                      <a:pos x="connsiteX0" y="connsiteY0"/>
                    </a:cxn>
                    <a:cxn ang="0">
                      <a:pos x="connsiteX1" y="connsiteY1"/>
                    </a:cxn>
                    <a:cxn ang="0">
                      <a:pos x="connsiteX2" y="connsiteY2"/>
                    </a:cxn>
                    <a:cxn ang="0">
                      <a:pos x="connsiteX3" y="connsiteY3"/>
                    </a:cxn>
                  </a:cxnLst>
                  <a:rect l="l" t="t" r="r" b="b"/>
                  <a:pathLst>
                    <a:path w="178116" h="146875">
                      <a:moveTo>
                        <a:pt x="0" y="48577"/>
                      </a:moveTo>
                      <a:lnTo>
                        <a:pt x="159544" y="0"/>
                      </a:lnTo>
                      <a:cubicBezTo>
                        <a:pt x="159544" y="0"/>
                        <a:pt x="187262" y="62008"/>
                        <a:pt x="174975" y="100584"/>
                      </a:cubicBezTo>
                      <a:cubicBezTo>
                        <a:pt x="162687" y="139160"/>
                        <a:pt x="43720" y="146875"/>
                        <a:pt x="43720" y="146875"/>
                      </a:cubicBezTo>
                    </a:path>
                  </a:pathLst>
                </a:custGeom>
                <a:solidFill>
                  <a:schemeClr val="accent1">
                    <a:lumMod val="20000"/>
                    <a:lumOff val="80000"/>
                  </a:schemeClr>
                </a:solidFill>
                <a:ln w="3175" cap="rnd">
                  <a:solidFill>
                    <a:srgbClr val="263238"/>
                  </a:solidFill>
                  <a:prstDash val="solid"/>
                  <a:round/>
                </a:ln>
              </p:spPr>
              <p:txBody>
                <a:bodyPr rtlCol="0" anchor="ctr"/>
                <a:lstStyle/>
                <a:p>
                  <a:endParaRPr lang="zh-CN" altLang="en-US"/>
                </a:p>
              </p:txBody>
            </p:sp>
            <p:sp>
              <p:nvSpPr>
                <p:cNvPr id="784" name="任意多边形: 形状 783">
                  <a:extLst>
                    <a:ext uri="{FF2B5EF4-FFF2-40B4-BE49-F238E27FC236}">
                      <a16:creationId xmlns:a16="http://schemas.microsoft.com/office/drawing/2014/main" id="{B33BBB72-7B62-40BE-49F7-F818A8388036}"/>
                    </a:ext>
                  </a:extLst>
                </p:cNvPr>
                <p:cNvSpPr/>
                <p:nvPr/>
              </p:nvSpPr>
              <p:spPr>
                <a:xfrm>
                  <a:off x="10050340" y="1877170"/>
                  <a:ext cx="160392" cy="160475"/>
                </a:xfrm>
                <a:custGeom>
                  <a:avLst/>
                  <a:gdLst>
                    <a:gd name="connsiteX0" fmla="*/ 0 w 160392"/>
                    <a:gd name="connsiteY0" fmla="*/ 55701 h 160475"/>
                    <a:gd name="connsiteX1" fmla="*/ 58674 w 160392"/>
                    <a:gd name="connsiteY1" fmla="*/ 160476 h 160475"/>
                    <a:gd name="connsiteX2" fmla="*/ 137351 w 160392"/>
                    <a:gd name="connsiteY2" fmla="*/ 94372 h 160475"/>
                    <a:gd name="connsiteX3" fmla="*/ 141256 w 160392"/>
                    <a:gd name="connsiteY3" fmla="*/ 75322 h 160475"/>
                    <a:gd name="connsiteX4" fmla="*/ 152781 w 160392"/>
                    <a:gd name="connsiteY4" fmla="*/ 76084 h 160475"/>
                    <a:gd name="connsiteX5" fmla="*/ 157448 w 160392"/>
                    <a:gd name="connsiteY5" fmla="*/ 22839 h 160475"/>
                    <a:gd name="connsiteX6" fmla="*/ 139732 w 160392"/>
                    <a:gd name="connsiteY6" fmla="*/ 22839 h 160475"/>
                    <a:gd name="connsiteX7" fmla="*/ 133540 w 160392"/>
                    <a:gd name="connsiteY7" fmla="*/ 45985 h 160475"/>
                    <a:gd name="connsiteX8" fmla="*/ 125063 w 160392"/>
                    <a:gd name="connsiteY8" fmla="*/ 8933 h 160475"/>
                    <a:gd name="connsiteX9" fmla="*/ 95726 w 160392"/>
                    <a:gd name="connsiteY9" fmla="*/ 1980 h 160475"/>
                    <a:gd name="connsiteX10" fmla="*/ 48101 w 160392"/>
                    <a:gd name="connsiteY10" fmla="*/ 12743 h 160475"/>
                    <a:gd name="connsiteX11" fmla="*/ 10001 w 160392"/>
                    <a:gd name="connsiteY11" fmla="*/ 5028 h 160475"/>
                    <a:gd name="connsiteX12" fmla="*/ 0 w 160392"/>
                    <a:gd name="connsiteY12" fmla="*/ 55701 h 160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0392" h="160475">
                      <a:moveTo>
                        <a:pt x="0" y="55701"/>
                      </a:moveTo>
                      <a:cubicBezTo>
                        <a:pt x="0" y="55701"/>
                        <a:pt x="15430" y="160476"/>
                        <a:pt x="58674" y="160476"/>
                      </a:cubicBezTo>
                      <a:cubicBezTo>
                        <a:pt x="101918" y="160476"/>
                        <a:pt x="134303" y="107040"/>
                        <a:pt x="137351" y="94372"/>
                      </a:cubicBezTo>
                      <a:cubicBezTo>
                        <a:pt x="139017" y="88105"/>
                        <a:pt x="140322" y="81742"/>
                        <a:pt x="141256" y="75322"/>
                      </a:cubicBezTo>
                      <a:cubicBezTo>
                        <a:pt x="141256" y="75322"/>
                        <a:pt x="145066" y="79894"/>
                        <a:pt x="152781" y="76084"/>
                      </a:cubicBezTo>
                      <a:cubicBezTo>
                        <a:pt x="160496" y="72274"/>
                        <a:pt x="162878" y="23601"/>
                        <a:pt x="157448" y="22839"/>
                      </a:cubicBezTo>
                      <a:cubicBezTo>
                        <a:pt x="151552" y="22392"/>
                        <a:pt x="145628" y="22392"/>
                        <a:pt x="139732" y="22839"/>
                      </a:cubicBezTo>
                      <a:cubicBezTo>
                        <a:pt x="139732" y="22839"/>
                        <a:pt x="139732" y="46747"/>
                        <a:pt x="133540" y="45985"/>
                      </a:cubicBezTo>
                      <a:cubicBezTo>
                        <a:pt x="127349" y="45223"/>
                        <a:pt x="128873" y="12743"/>
                        <a:pt x="125063" y="8933"/>
                      </a:cubicBezTo>
                      <a:cubicBezTo>
                        <a:pt x="121253" y="5123"/>
                        <a:pt x="106489" y="9695"/>
                        <a:pt x="95726" y="1980"/>
                      </a:cubicBezTo>
                      <a:cubicBezTo>
                        <a:pt x="84963" y="-5736"/>
                        <a:pt x="74866" y="11505"/>
                        <a:pt x="48101" y="12743"/>
                      </a:cubicBezTo>
                      <a:cubicBezTo>
                        <a:pt x="21336" y="13981"/>
                        <a:pt x="17526" y="-3450"/>
                        <a:pt x="10001" y="5028"/>
                      </a:cubicBezTo>
                      <a:cubicBezTo>
                        <a:pt x="2477" y="13505"/>
                        <a:pt x="8287" y="51795"/>
                        <a:pt x="0" y="55701"/>
                      </a:cubicBezTo>
                      <a:close/>
                    </a:path>
                  </a:pathLst>
                </a:custGeom>
                <a:solidFill>
                  <a:srgbClr val="FFFFFF"/>
                </a:solidFill>
                <a:ln w="3175" cap="rnd">
                  <a:solidFill>
                    <a:srgbClr val="263238"/>
                  </a:solidFill>
                  <a:prstDash val="solid"/>
                  <a:round/>
                </a:ln>
              </p:spPr>
              <p:txBody>
                <a:bodyPr rtlCol="0" anchor="ctr"/>
                <a:lstStyle/>
                <a:p>
                  <a:endParaRPr lang="zh-CN" altLang="en-US"/>
                </a:p>
              </p:txBody>
            </p:sp>
            <p:sp>
              <p:nvSpPr>
                <p:cNvPr id="785" name="任意多边形: 形状 784">
                  <a:extLst>
                    <a:ext uri="{FF2B5EF4-FFF2-40B4-BE49-F238E27FC236}">
                      <a16:creationId xmlns:a16="http://schemas.microsoft.com/office/drawing/2014/main" id="{E3389813-3BF6-6C08-8679-41D5B9738983}"/>
                    </a:ext>
                  </a:extLst>
                </p:cNvPr>
                <p:cNvSpPr/>
                <p:nvPr/>
              </p:nvSpPr>
              <p:spPr>
                <a:xfrm>
                  <a:off x="10086439" y="1945729"/>
                  <a:ext cx="21812" cy="36575"/>
                </a:xfrm>
                <a:custGeom>
                  <a:avLst/>
                  <a:gdLst>
                    <a:gd name="connsiteX0" fmla="*/ 5334 w 21812"/>
                    <a:gd name="connsiteY0" fmla="*/ 0 h 36575"/>
                    <a:gd name="connsiteX1" fmla="*/ 0 w 21812"/>
                    <a:gd name="connsiteY1" fmla="*/ 31718 h 36575"/>
                    <a:gd name="connsiteX2" fmla="*/ 21812 w 21812"/>
                    <a:gd name="connsiteY2" fmla="*/ 36576 h 36575"/>
                  </a:gdLst>
                  <a:ahLst/>
                  <a:cxnLst>
                    <a:cxn ang="0">
                      <a:pos x="connsiteX0" y="connsiteY0"/>
                    </a:cxn>
                    <a:cxn ang="0">
                      <a:pos x="connsiteX1" y="connsiteY1"/>
                    </a:cxn>
                    <a:cxn ang="0">
                      <a:pos x="connsiteX2" y="connsiteY2"/>
                    </a:cxn>
                  </a:cxnLst>
                  <a:rect l="l" t="t" r="r" b="b"/>
                  <a:pathLst>
                    <a:path w="21812" h="36575">
                      <a:moveTo>
                        <a:pt x="5334" y="0"/>
                      </a:moveTo>
                      <a:cubicBezTo>
                        <a:pt x="2086" y="10268"/>
                        <a:pt x="286" y="20945"/>
                        <a:pt x="0" y="31718"/>
                      </a:cubicBezTo>
                      <a:cubicBezTo>
                        <a:pt x="1524" y="39624"/>
                        <a:pt x="21146" y="30385"/>
                        <a:pt x="21812" y="36576"/>
                      </a:cubicBezTo>
                    </a:path>
                  </a:pathLst>
                </a:custGeom>
                <a:noFill/>
                <a:ln w="3175" cap="rnd">
                  <a:solidFill>
                    <a:srgbClr val="263238"/>
                  </a:solidFill>
                  <a:prstDash val="solid"/>
                  <a:round/>
                </a:ln>
              </p:spPr>
              <p:txBody>
                <a:bodyPr rtlCol="0" anchor="ctr"/>
                <a:lstStyle/>
                <a:p>
                  <a:endParaRPr lang="zh-CN" altLang="en-US"/>
                </a:p>
              </p:txBody>
            </p:sp>
            <p:sp>
              <p:nvSpPr>
                <p:cNvPr id="786" name="任意多边形: 形状 785">
                  <a:extLst>
                    <a:ext uri="{FF2B5EF4-FFF2-40B4-BE49-F238E27FC236}">
                      <a16:creationId xmlns:a16="http://schemas.microsoft.com/office/drawing/2014/main" id="{2EC01484-69E3-B541-BF43-5DE6401DBFE2}"/>
                    </a:ext>
                  </a:extLst>
                </p:cNvPr>
                <p:cNvSpPr/>
                <p:nvPr/>
              </p:nvSpPr>
              <p:spPr>
                <a:xfrm>
                  <a:off x="10108251" y="1988401"/>
                  <a:ext cx="25908" cy="10869"/>
                </a:xfrm>
                <a:custGeom>
                  <a:avLst/>
                  <a:gdLst>
                    <a:gd name="connsiteX0" fmla="*/ 0 w 25908"/>
                    <a:gd name="connsiteY0" fmla="*/ 10858 h 10869"/>
                    <a:gd name="connsiteX1" fmla="*/ 25908 w 25908"/>
                    <a:gd name="connsiteY1" fmla="*/ 0 h 10869"/>
                  </a:gdLst>
                  <a:ahLst/>
                  <a:cxnLst>
                    <a:cxn ang="0">
                      <a:pos x="connsiteX0" y="connsiteY0"/>
                    </a:cxn>
                    <a:cxn ang="0">
                      <a:pos x="connsiteX1" y="connsiteY1"/>
                    </a:cxn>
                  </a:cxnLst>
                  <a:rect l="l" t="t" r="r" b="b"/>
                  <a:pathLst>
                    <a:path w="25908" h="10869">
                      <a:moveTo>
                        <a:pt x="0" y="10858"/>
                      </a:moveTo>
                      <a:cubicBezTo>
                        <a:pt x="9792" y="11106"/>
                        <a:pt x="19222" y="7153"/>
                        <a:pt x="25908" y="0"/>
                      </a:cubicBezTo>
                    </a:path>
                  </a:pathLst>
                </a:custGeom>
                <a:noFill/>
                <a:ln w="3175" cap="rnd">
                  <a:solidFill>
                    <a:srgbClr val="263238"/>
                  </a:solidFill>
                  <a:prstDash val="solid"/>
                  <a:round/>
                </a:ln>
              </p:spPr>
              <p:txBody>
                <a:bodyPr rtlCol="0" anchor="ctr"/>
                <a:lstStyle/>
                <a:p>
                  <a:endParaRPr lang="zh-CN" altLang="en-US"/>
                </a:p>
              </p:txBody>
            </p:sp>
            <p:sp>
              <p:nvSpPr>
                <p:cNvPr id="787" name="任意多边形: 形状 786">
                  <a:extLst>
                    <a:ext uri="{FF2B5EF4-FFF2-40B4-BE49-F238E27FC236}">
                      <a16:creationId xmlns:a16="http://schemas.microsoft.com/office/drawing/2014/main" id="{DCBE9866-012A-010F-8FDE-8CE1EFCAFD31}"/>
                    </a:ext>
                  </a:extLst>
                </p:cNvPr>
                <p:cNvSpPr/>
                <p:nvPr/>
              </p:nvSpPr>
              <p:spPr>
                <a:xfrm>
                  <a:off x="10067104" y="1943253"/>
                  <a:ext cx="7715" cy="14097"/>
                </a:xfrm>
                <a:custGeom>
                  <a:avLst/>
                  <a:gdLst>
                    <a:gd name="connsiteX0" fmla="*/ 7715 w 7715"/>
                    <a:gd name="connsiteY0" fmla="*/ 7049 h 14097"/>
                    <a:gd name="connsiteX1" fmla="*/ 3905 w 7715"/>
                    <a:gd name="connsiteY1" fmla="*/ 14097 h 14097"/>
                    <a:gd name="connsiteX2" fmla="*/ 0 w 7715"/>
                    <a:gd name="connsiteY2" fmla="*/ 7049 h 14097"/>
                    <a:gd name="connsiteX3" fmla="*/ 3905 w 7715"/>
                    <a:gd name="connsiteY3" fmla="*/ 0 h 14097"/>
                    <a:gd name="connsiteX4" fmla="*/ 7715 w 7715"/>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15" h="14097">
                      <a:moveTo>
                        <a:pt x="7715" y="7049"/>
                      </a:moveTo>
                      <a:cubicBezTo>
                        <a:pt x="7715" y="10954"/>
                        <a:pt x="6001" y="14097"/>
                        <a:pt x="3905" y="14097"/>
                      </a:cubicBezTo>
                      <a:cubicBezTo>
                        <a:pt x="1810" y="14097"/>
                        <a:pt x="0" y="10954"/>
                        <a:pt x="0" y="7049"/>
                      </a:cubicBezTo>
                      <a:cubicBezTo>
                        <a:pt x="0" y="3143"/>
                        <a:pt x="1810" y="0"/>
                        <a:pt x="3905" y="0"/>
                      </a:cubicBezTo>
                      <a:cubicBezTo>
                        <a:pt x="6001" y="0"/>
                        <a:pt x="7715" y="3143"/>
                        <a:pt x="7715" y="7049"/>
                      </a:cubicBezTo>
                      <a:close/>
                    </a:path>
                  </a:pathLst>
                </a:custGeom>
                <a:solidFill>
                  <a:srgbClr val="263238"/>
                </a:solidFill>
                <a:ln w="3175" cap="flat">
                  <a:solidFill>
                    <a:schemeClr val="tx1"/>
                  </a:solidFill>
                  <a:prstDash val="solid"/>
                  <a:miter/>
                </a:ln>
              </p:spPr>
              <p:txBody>
                <a:bodyPr rtlCol="0" anchor="ctr"/>
                <a:lstStyle/>
                <a:p>
                  <a:endParaRPr lang="zh-CN" altLang="en-US"/>
                </a:p>
              </p:txBody>
            </p:sp>
            <p:sp>
              <p:nvSpPr>
                <p:cNvPr id="788" name="任意多边形: 形状 787">
                  <a:extLst>
                    <a:ext uri="{FF2B5EF4-FFF2-40B4-BE49-F238E27FC236}">
                      <a16:creationId xmlns:a16="http://schemas.microsoft.com/office/drawing/2014/main" id="{67DE65CC-E6A9-6876-A886-816029F5AE0D}"/>
                    </a:ext>
                  </a:extLst>
                </p:cNvPr>
                <p:cNvSpPr/>
                <p:nvPr/>
              </p:nvSpPr>
              <p:spPr>
                <a:xfrm>
                  <a:off x="10113776" y="1941062"/>
                  <a:ext cx="7715" cy="14096"/>
                </a:xfrm>
                <a:custGeom>
                  <a:avLst/>
                  <a:gdLst>
                    <a:gd name="connsiteX0" fmla="*/ 7715 w 7715"/>
                    <a:gd name="connsiteY0" fmla="*/ 7048 h 14096"/>
                    <a:gd name="connsiteX1" fmla="*/ 3905 w 7715"/>
                    <a:gd name="connsiteY1" fmla="*/ 14097 h 14096"/>
                    <a:gd name="connsiteX2" fmla="*/ 0 w 7715"/>
                    <a:gd name="connsiteY2" fmla="*/ 7048 h 14096"/>
                    <a:gd name="connsiteX3" fmla="*/ 3905 w 7715"/>
                    <a:gd name="connsiteY3" fmla="*/ 0 h 14096"/>
                    <a:gd name="connsiteX4" fmla="*/ 7715 w 7715"/>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15" h="14096">
                      <a:moveTo>
                        <a:pt x="7715" y="7048"/>
                      </a:moveTo>
                      <a:cubicBezTo>
                        <a:pt x="7715" y="10954"/>
                        <a:pt x="6001" y="14097"/>
                        <a:pt x="3905" y="14097"/>
                      </a:cubicBezTo>
                      <a:cubicBezTo>
                        <a:pt x="1810" y="14097"/>
                        <a:pt x="0" y="10954"/>
                        <a:pt x="0" y="7048"/>
                      </a:cubicBezTo>
                      <a:cubicBezTo>
                        <a:pt x="0" y="3143"/>
                        <a:pt x="1714" y="0"/>
                        <a:pt x="3905" y="0"/>
                      </a:cubicBezTo>
                      <a:cubicBezTo>
                        <a:pt x="6096" y="0"/>
                        <a:pt x="7715" y="3143"/>
                        <a:pt x="7715" y="7048"/>
                      </a:cubicBezTo>
                      <a:close/>
                    </a:path>
                  </a:pathLst>
                </a:custGeom>
                <a:solidFill>
                  <a:srgbClr val="263238"/>
                </a:solidFill>
                <a:ln w="3175" cap="flat">
                  <a:solidFill>
                    <a:schemeClr val="tx1"/>
                  </a:solidFill>
                  <a:prstDash val="solid"/>
                  <a:miter/>
                </a:ln>
              </p:spPr>
              <p:txBody>
                <a:bodyPr rtlCol="0" anchor="ctr"/>
                <a:lstStyle/>
                <a:p>
                  <a:endParaRPr lang="zh-CN" altLang="en-US"/>
                </a:p>
              </p:txBody>
            </p:sp>
            <p:sp>
              <p:nvSpPr>
                <p:cNvPr id="789" name="任意多边形: 形状 788">
                  <a:extLst>
                    <a:ext uri="{FF2B5EF4-FFF2-40B4-BE49-F238E27FC236}">
                      <a16:creationId xmlns:a16="http://schemas.microsoft.com/office/drawing/2014/main" id="{A32A55EE-6AB5-B53D-C13F-D9346C9F105F}"/>
                    </a:ext>
                  </a:extLst>
                </p:cNvPr>
                <p:cNvSpPr/>
                <p:nvPr/>
              </p:nvSpPr>
              <p:spPr>
                <a:xfrm>
                  <a:off x="10059865" y="1921207"/>
                  <a:ext cx="22574" cy="12710"/>
                </a:xfrm>
                <a:custGeom>
                  <a:avLst/>
                  <a:gdLst>
                    <a:gd name="connsiteX0" fmla="*/ 0 w 22574"/>
                    <a:gd name="connsiteY0" fmla="*/ 3186 h 12710"/>
                    <a:gd name="connsiteX1" fmla="*/ 22574 w 22574"/>
                    <a:gd name="connsiteY1" fmla="*/ 12711 h 12710"/>
                  </a:gdLst>
                  <a:ahLst/>
                  <a:cxnLst>
                    <a:cxn ang="0">
                      <a:pos x="connsiteX0" y="connsiteY0"/>
                    </a:cxn>
                    <a:cxn ang="0">
                      <a:pos x="connsiteX1" y="connsiteY1"/>
                    </a:cxn>
                  </a:cxnLst>
                  <a:rect l="l" t="t" r="r" b="b"/>
                  <a:pathLst>
                    <a:path w="22574" h="12710">
                      <a:moveTo>
                        <a:pt x="0" y="3186"/>
                      </a:moveTo>
                      <a:cubicBezTo>
                        <a:pt x="0" y="3186"/>
                        <a:pt x="9525" y="-8435"/>
                        <a:pt x="22574" y="12711"/>
                      </a:cubicBezTo>
                    </a:path>
                  </a:pathLst>
                </a:custGeom>
                <a:noFill/>
                <a:ln w="3175" cap="rnd">
                  <a:solidFill>
                    <a:srgbClr val="263238"/>
                  </a:solidFill>
                  <a:prstDash val="solid"/>
                  <a:round/>
                </a:ln>
              </p:spPr>
              <p:txBody>
                <a:bodyPr rtlCol="0" anchor="ctr"/>
                <a:lstStyle/>
                <a:p>
                  <a:endParaRPr lang="zh-CN" altLang="en-US"/>
                </a:p>
              </p:txBody>
            </p:sp>
            <p:sp>
              <p:nvSpPr>
                <p:cNvPr id="790" name="任意多边形: 形状 789">
                  <a:extLst>
                    <a:ext uri="{FF2B5EF4-FFF2-40B4-BE49-F238E27FC236}">
                      <a16:creationId xmlns:a16="http://schemas.microsoft.com/office/drawing/2014/main" id="{3791ADB9-86AE-634A-1064-C87158D3BDAE}"/>
                    </a:ext>
                  </a:extLst>
                </p:cNvPr>
                <p:cNvSpPr/>
                <p:nvPr/>
              </p:nvSpPr>
              <p:spPr>
                <a:xfrm>
                  <a:off x="10104918" y="1922987"/>
                  <a:ext cx="25431" cy="11407"/>
                </a:xfrm>
                <a:custGeom>
                  <a:avLst/>
                  <a:gdLst>
                    <a:gd name="connsiteX0" fmla="*/ 0 w 25431"/>
                    <a:gd name="connsiteY0" fmla="*/ 11408 h 11407"/>
                    <a:gd name="connsiteX1" fmla="*/ 25432 w 25431"/>
                    <a:gd name="connsiteY1" fmla="*/ 1883 h 11407"/>
                  </a:gdLst>
                  <a:ahLst/>
                  <a:cxnLst>
                    <a:cxn ang="0">
                      <a:pos x="connsiteX0" y="connsiteY0"/>
                    </a:cxn>
                    <a:cxn ang="0">
                      <a:pos x="connsiteX1" y="connsiteY1"/>
                    </a:cxn>
                  </a:cxnLst>
                  <a:rect l="l" t="t" r="r" b="b"/>
                  <a:pathLst>
                    <a:path w="25431" h="11407">
                      <a:moveTo>
                        <a:pt x="0" y="11408"/>
                      </a:moveTo>
                      <a:cubicBezTo>
                        <a:pt x="0" y="11408"/>
                        <a:pt x="16859" y="-5547"/>
                        <a:pt x="25432" y="1883"/>
                      </a:cubicBezTo>
                    </a:path>
                  </a:pathLst>
                </a:custGeom>
                <a:noFill/>
                <a:ln w="3175" cap="rnd">
                  <a:solidFill>
                    <a:srgbClr val="263238"/>
                  </a:solidFill>
                  <a:prstDash val="solid"/>
                  <a:round/>
                </a:ln>
              </p:spPr>
              <p:txBody>
                <a:bodyPr rtlCol="0" anchor="ctr"/>
                <a:lstStyle/>
                <a:p>
                  <a:endParaRPr lang="zh-CN" altLang="en-US"/>
                </a:p>
              </p:txBody>
            </p:sp>
            <p:sp>
              <p:nvSpPr>
                <p:cNvPr id="791" name="任意多边形: 形状 790">
                  <a:extLst>
                    <a:ext uri="{FF2B5EF4-FFF2-40B4-BE49-F238E27FC236}">
                      <a16:creationId xmlns:a16="http://schemas.microsoft.com/office/drawing/2014/main" id="{A17E293C-11FA-C3CA-B90A-27C1BEDFF4D5}"/>
                    </a:ext>
                  </a:extLst>
                </p:cNvPr>
                <p:cNvSpPr/>
                <p:nvPr/>
              </p:nvSpPr>
              <p:spPr>
                <a:xfrm>
                  <a:off x="10404098" y="2473224"/>
                  <a:ext cx="64865" cy="2571"/>
                </a:xfrm>
                <a:custGeom>
                  <a:avLst/>
                  <a:gdLst>
                    <a:gd name="connsiteX0" fmla="*/ 0 w 64865"/>
                    <a:gd name="connsiteY0" fmla="*/ 0 h 2571"/>
                    <a:gd name="connsiteX1" fmla="*/ 64865 w 64865"/>
                    <a:gd name="connsiteY1" fmla="*/ 2572 h 2571"/>
                  </a:gdLst>
                  <a:ahLst/>
                  <a:cxnLst>
                    <a:cxn ang="0">
                      <a:pos x="connsiteX0" y="connsiteY0"/>
                    </a:cxn>
                    <a:cxn ang="0">
                      <a:pos x="connsiteX1" y="connsiteY1"/>
                    </a:cxn>
                  </a:cxnLst>
                  <a:rect l="l" t="t" r="r" b="b"/>
                  <a:pathLst>
                    <a:path w="64865" h="2571">
                      <a:moveTo>
                        <a:pt x="0" y="0"/>
                      </a:moveTo>
                      <a:lnTo>
                        <a:pt x="64865" y="2572"/>
                      </a:lnTo>
                    </a:path>
                  </a:pathLst>
                </a:custGeom>
                <a:noFill/>
                <a:ln w="3175" cap="rnd">
                  <a:solidFill>
                    <a:schemeClr val="bg1">
                      <a:lumMod val="50000"/>
                    </a:schemeClr>
                  </a:solidFill>
                  <a:prstDash val="solid"/>
                  <a:round/>
                </a:ln>
              </p:spPr>
              <p:txBody>
                <a:bodyPr rtlCol="0" anchor="ctr"/>
                <a:lstStyle/>
                <a:p>
                  <a:endParaRPr lang="zh-CN" altLang="en-US"/>
                </a:p>
              </p:txBody>
            </p:sp>
            <p:sp>
              <p:nvSpPr>
                <p:cNvPr id="792" name="任意多边形: 形状 791">
                  <a:extLst>
                    <a:ext uri="{FF2B5EF4-FFF2-40B4-BE49-F238E27FC236}">
                      <a16:creationId xmlns:a16="http://schemas.microsoft.com/office/drawing/2014/main" id="{34F52291-4198-E662-988A-5141A55DA912}"/>
                    </a:ext>
                  </a:extLst>
                </p:cNvPr>
                <p:cNvSpPr/>
                <p:nvPr/>
              </p:nvSpPr>
              <p:spPr>
                <a:xfrm>
                  <a:off x="10511921" y="2354161"/>
                  <a:ext cx="28563" cy="86963"/>
                </a:xfrm>
                <a:custGeom>
                  <a:avLst/>
                  <a:gdLst>
                    <a:gd name="connsiteX0" fmla="*/ 0 w 28563"/>
                    <a:gd name="connsiteY0" fmla="*/ 0 h 86963"/>
                    <a:gd name="connsiteX1" fmla="*/ 26479 w 28563"/>
                    <a:gd name="connsiteY1" fmla="*/ 86963 h 86963"/>
                  </a:gdLst>
                  <a:ahLst/>
                  <a:cxnLst>
                    <a:cxn ang="0">
                      <a:pos x="connsiteX0" y="connsiteY0"/>
                    </a:cxn>
                    <a:cxn ang="0">
                      <a:pos x="connsiteX1" y="connsiteY1"/>
                    </a:cxn>
                  </a:cxnLst>
                  <a:rect l="l" t="t" r="r" b="b"/>
                  <a:pathLst>
                    <a:path w="28563" h="86963">
                      <a:moveTo>
                        <a:pt x="0" y="0"/>
                      </a:moveTo>
                      <a:cubicBezTo>
                        <a:pt x="23251" y="22470"/>
                        <a:pt x="33261" y="55350"/>
                        <a:pt x="26479" y="86963"/>
                      </a:cubicBezTo>
                    </a:path>
                  </a:pathLst>
                </a:custGeom>
                <a:noFill/>
                <a:ln w="3175" cap="rnd">
                  <a:solidFill>
                    <a:schemeClr val="bg1">
                      <a:lumMod val="50000"/>
                    </a:schemeClr>
                  </a:solidFill>
                  <a:prstDash val="solid"/>
                  <a:round/>
                </a:ln>
              </p:spPr>
              <p:txBody>
                <a:bodyPr rtlCol="0" anchor="ctr"/>
                <a:lstStyle/>
                <a:p>
                  <a:endParaRPr lang="zh-CN" altLang="en-US"/>
                </a:p>
              </p:txBody>
            </p:sp>
          </p:grpSp>
          <p:grpSp>
            <p:nvGrpSpPr>
              <p:cNvPr id="719" name="图形 4">
                <a:extLst>
                  <a:ext uri="{FF2B5EF4-FFF2-40B4-BE49-F238E27FC236}">
                    <a16:creationId xmlns:a16="http://schemas.microsoft.com/office/drawing/2014/main" id="{C5F50DA8-0F9E-5B1E-EDDA-63800706B646}"/>
                  </a:ext>
                </a:extLst>
              </p:cNvPr>
              <p:cNvGrpSpPr/>
              <p:nvPr/>
            </p:nvGrpSpPr>
            <p:grpSpPr>
              <a:xfrm>
                <a:off x="7635398" y="2745661"/>
                <a:ext cx="196878" cy="467497"/>
                <a:chOff x="7846540" y="2883034"/>
                <a:chExt cx="686757" cy="1610645"/>
              </a:xfrm>
            </p:grpSpPr>
            <p:sp>
              <p:nvSpPr>
                <p:cNvPr id="746" name="任意多边形: 形状 745">
                  <a:extLst>
                    <a:ext uri="{FF2B5EF4-FFF2-40B4-BE49-F238E27FC236}">
                      <a16:creationId xmlns:a16="http://schemas.microsoft.com/office/drawing/2014/main" id="{C7E8CECD-BB39-262E-C481-31AC907D2D15}"/>
                    </a:ext>
                  </a:extLst>
                </p:cNvPr>
                <p:cNvSpPr/>
                <p:nvPr/>
              </p:nvSpPr>
              <p:spPr>
                <a:xfrm>
                  <a:off x="8208109" y="2902894"/>
                  <a:ext cx="325188" cy="408529"/>
                </a:xfrm>
                <a:custGeom>
                  <a:avLst/>
                  <a:gdLst>
                    <a:gd name="connsiteX0" fmla="*/ 0 w 325188"/>
                    <a:gd name="connsiteY0" fmla="*/ 338426 h 408529"/>
                    <a:gd name="connsiteX1" fmla="*/ 59341 w 325188"/>
                    <a:gd name="connsiteY1" fmla="*/ 282609 h 408529"/>
                    <a:gd name="connsiteX2" fmla="*/ 108490 w 325188"/>
                    <a:gd name="connsiteY2" fmla="*/ 217172 h 408529"/>
                    <a:gd name="connsiteX3" fmla="*/ 241173 w 325188"/>
                    <a:gd name="connsiteY3" fmla="*/ 75726 h 408529"/>
                    <a:gd name="connsiteX4" fmla="*/ 253746 w 325188"/>
                    <a:gd name="connsiteY4" fmla="*/ 34483 h 408529"/>
                    <a:gd name="connsiteX5" fmla="*/ 278797 w 325188"/>
                    <a:gd name="connsiteY5" fmla="*/ 574 h 408529"/>
                    <a:gd name="connsiteX6" fmla="*/ 270796 w 325188"/>
                    <a:gd name="connsiteY6" fmla="*/ 26196 h 408529"/>
                    <a:gd name="connsiteX7" fmla="*/ 322040 w 325188"/>
                    <a:gd name="connsiteY7" fmla="*/ 31149 h 408529"/>
                    <a:gd name="connsiteX8" fmla="*/ 317754 w 325188"/>
                    <a:gd name="connsiteY8" fmla="*/ 45055 h 408529"/>
                    <a:gd name="connsiteX9" fmla="*/ 314668 w 325188"/>
                    <a:gd name="connsiteY9" fmla="*/ 63391 h 408529"/>
                    <a:gd name="connsiteX10" fmla="*/ 312420 w 325188"/>
                    <a:gd name="connsiteY10" fmla="*/ 64677 h 408529"/>
                    <a:gd name="connsiteX11" fmla="*/ 302895 w 325188"/>
                    <a:gd name="connsiteY11" fmla="*/ 79536 h 408529"/>
                    <a:gd name="connsiteX12" fmla="*/ 294894 w 325188"/>
                    <a:gd name="connsiteY12" fmla="*/ 91538 h 408529"/>
                    <a:gd name="connsiteX13" fmla="*/ 274511 w 325188"/>
                    <a:gd name="connsiteY13" fmla="*/ 97062 h 408529"/>
                    <a:gd name="connsiteX14" fmla="*/ 122111 w 325188"/>
                    <a:gd name="connsiteY14" fmla="*/ 319947 h 408529"/>
                    <a:gd name="connsiteX15" fmla="*/ 48006 w 325188"/>
                    <a:gd name="connsiteY15" fmla="*/ 408530 h 408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5188" h="408529">
                      <a:moveTo>
                        <a:pt x="0" y="338426"/>
                      </a:moveTo>
                      <a:lnTo>
                        <a:pt x="59341" y="282609"/>
                      </a:lnTo>
                      <a:cubicBezTo>
                        <a:pt x="74104" y="259625"/>
                        <a:pt x="90535" y="237756"/>
                        <a:pt x="108490" y="217172"/>
                      </a:cubicBezTo>
                      <a:cubicBezTo>
                        <a:pt x="143637" y="175358"/>
                        <a:pt x="241173" y="75726"/>
                        <a:pt x="241173" y="75726"/>
                      </a:cubicBezTo>
                      <a:cubicBezTo>
                        <a:pt x="246593" y="62381"/>
                        <a:pt x="250803" y="48580"/>
                        <a:pt x="253746" y="34483"/>
                      </a:cubicBezTo>
                      <a:cubicBezTo>
                        <a:pt x="256985" y="15909"/>
                        <a:pt x="272796" y="-3617"/>
                        <a:pt x="278797" y="574"/>
                      </a:cubicBezTo>
                      <a:cubicBezTo>
                        <a:pt x="284798" y="4765"/>
                        <a:pt x="270510" y="21815"/>
                        <a:pt x="270796" y="26196"/>
                      </a:cubicBezTo>
                      <a:cubicBezTo>
                        <a:pt x="271082" y="30578"/>
                        <a:pt x="312992" y="24863"/>
                        <a:pt x="322040" y="31149"/>
                      </a:cubicBezTo>
                      <a:cubicBezTo>
                        <a:pt x="331089" y="37436"/>
                        <a:pt x="317754" y="45055"/>
                        <a:pt x="317754" y="45055"/>
                      </a:cubicBezTo>
                      <a:cubicBezTo>
                        <a:pt x="321964" y="50971"/>
                        <a:pt x="320583" y="59172"/>
                        <a:pt x="314668" y="63391"/>
                      </a:cubicBezTo>
                      <a:cubicBezTo>
                        <a:pt x="313963" y="63886"/>
                        <a:pt x="313211" y="64325"/>
                        <a:pt x="312420" y="64677"/>
                      </a:cubicBezTo>
                      <a:cubicBezTo>
                        <a:pt x="312420" y="64677"/>
                        <a:pt x="314230" y="78012"/>
                        <a:pt x="302895" y="79536"/>
                      </a:cubicBezTo>
                      <a:cubicBezTo>
                        <a:pt x="302895" y="79536"/>
                        <a:pt x="306705" y="89061"/>
                        <a:pt x="294894" y="91538"/>
                      </a:cubicBezTo>
                      <a:cubicBezTo>
                        <a:pt x="287969" y="92871"/>
                        <a:pt x="281159" y="94719"/>
                        <a:pt x="274511" y="97062"/>
                      </a:cubicBezTo>
                      <a:cubicBezTo>
                        <a:pt x="274511" y="97062"/>
                        <a:pt x="162020" y="291658"/>
                        <a:pt x="122111" y="319947"/>
                      </a:cubicBezTo>
                      <a:lnTo>
                        <a:pt x="48006" y="408530"/>
                      </a:lnTo>
                      <a:close/>
                    </a:path>
                  </a:pathLst>
                </a:custGeom>
                <a:solidFill>
                  <a:schemeClr val="bg1"/>
                </a:solidFill>
                <a:ln w="3175" cap="rnd">
                  <a:solidFill>
                    <a:srgbClr val="263238"/>
                  </a:solidFill>
                  <a:prstDash val="solid"/>
                  <a:round/>
                </a:ln>
              </p:spPr>
              <p:txBody>
                <a:bodyPr rtlCol="0" anchor="ctr"/>
                <a:lstStyle/>
                <a:p>
                  <a:endParaRPr lang="zh-CN" altLang="en-US"/>
                </a:p>
              </p:txBody>
            </p:sp>
            <p:sp>
              <p:nvSpPr>
                <p:cNvPr id="747" name="任意多边形: 形状 746">
                  <a:extLst>
                    <a:ext uri="{FF2B5EF4-FFF2-40B4-BE49-F238E27FC236}">
                      <a16:creationId xmlns:a16="http://schemas.microsoft.com/office/drawing/2014/main" id="{4C93CED0-AB9A-AB09-F077-A5F2E10B7A90}"/>
                    </a:ext>
                  </a:extLst>
                </p:cNvPr>
                <p:cNvSpPr/>
                <p:nvPr/>
              </p:nvSpPr>
              <p:spPr>
                <a:xfrm>
                  <a:off x="8104953" y="3216079"/>
                  <a:ext cx="169494" cy="185832"/>
                </a:xfrm>
                <a:custGeom>
                  <a:avLst/>
                  <a:gdLst>
                    <a:gd name="connsiteX0" fmla="*/ 0 w 169494"/>
                    <a:gd name="connsiteY0" fmla="*/ 114300 h 185832"/>
                    <a:gd name="connsiteX1" fmla="*/ 122873 w 169494"/>
                    <a:gd name="connsiteY1" fmla="*/ 0 h 185832"/>
                    <a:gd name="connsiteX2" fmla="*/ 169450 w 169494"/>
                    <a:gd name="connsiteY2" fmla="*/ 104775 h 185832"/>
                    <a:gd name="connsiteX3" fmla="*/ 73628 w 169494"/>
                    <a:gd name="connsiteY3" fmla="*/ 185833 h 185832"/>
                  </a:gdLst>
                  <a:ahLst/>
                  <a:cxnLst>
                    <a:cxn ang="0">
                      <a:pos x="connsiteX0" y="connsiteY0"/>
                    </a:cxn>
                    <a:cxn ang="0">
                      <a:pos x="connsiteX1" y="connsiteY1"/>
                    </a:cxn>
                    <a:cxn ang="0">
                      <a:pos x="connsiteX2" y="connsiteY2"/>
                    </a:cxn>
                    <a:cxn ang="0">
                      <a:pos x="connsiteX3" y="connsiteY3"/>
                    </a:cxn>
                  </a:cxnLst>
                  <a:rect l="l" t="t" r="r" b="b"/>
                  <a:pathLst>
                    <a:path w="169494" h="185832">
                      <a:moveTo>
                        <a:pt x="0" y="114300"/>
                      </a:moveTo>
                      <a:cubicBezTo>
                        <a:pt x="0" y="114300"/>
                        <a:pt x="82391" y="30956"/>
                        <a:pt x="122873" y="0"/>
                      </a:cubicBezTo>
                      <a:cubicBezTo>
                        <a:pt x="122873" y="0"/>
                        <a:pt x="171164" y="55912"/>
                        <a:pt x="169450" y="104775"/>
                      </a:cubicBezTo>
                      <a:cubicBezTo>
                        <a:pt x="169450" y="104775"/>
                        <a:pt x="105442" y="178784"/>
                        <a:pt x="73628" y="185833"/>
                      </a:cubicBezTo>
                    </a:path>
                  </a:pathLst>
                </a:custGeom>
                <a:solidFill>
                  <a:schemeClr val="accent3">
                    <a:lumMod val="20000"/>
                    <a:lumOff val="80000"/>
                  </a:schemeClr>
                </a:solidFill>
                <a:ln w="3175" cap="rnd">
                  <a:solidFill>
                    <a:srgbClr val="263238"/>
                  </a:solidFill>
                  <a:prstDash val="solid"/>
                  <a:round/>
                </a:ln>
              </p:spPr>
              <p:txBody>
                <a:bodyPr rtlCol="0" anchor="ctr"/>
                <a:lstStyle/>
                <a:p>
                  <a:endParaRPr lang="zh-CN" altLang="en-US"/>
                </a:p>
              </p:txBody>
            </p:sp>
            <p:sp>
              <p:nvSpPr>
                <p:cNvPr id="748" name="任意多边形: 形状 747">
                  <a:extLst>
                    <a:ext uri="{FF2B5EF4-FFF2-40B4-BE49-F238E27FC236}">
                      <a16:creationId xmlns:a16="http://schemas.microsoft.com/office/drawing/2014/main" id="{B55A6AF1-6621-0659-A1B4-4DB2D9E002E1}"/>
                    </a:ext>
                  </a:extLst>
                </p:cNvPr>
                <p:cNvSpPr/>
                <p:nvPr/>
              </p:nvSpPr>
              <p:spPr>
                <a:xfrm>
                  <a:off x="8286405" y="3763099"/>
                  <a:ext cx="213096" cy="152191"/>
                </a:xfrm>
                <a:custGeom>
                  <a:avLst/>
                  <a:gdLst>
                    <a:gd name="connsiteX0" fmla="*/ 0 w 213096"/>
                    <a:gd name="connsiteY0" fmla="*/ 37529 h 152191"/>
                    <a:gd name="connsiteX1" fmla="*/ 47625 w 213096"/>
                    <a:gd name="connsiteY1" fmla="*/ 91440 h 152191"/>
                    <a:gd name="connsiteX2" fmla="*/ 66675 w 213096"/>
                    <a:gd name="connsiteY2" fmla="*/ 149638 h 152191"/>
                    <a:gd name="connsiteX3" fmla="*/ 212884 w 213096"/>
                    <a:gd name="connsiteY3" fmla="*/ 47339 h 152191"/>
                    <a:gd name="connsiteX4" fmla="*/ 149542 w 213096"/>
                    <a:gd name="connsiteY4" fmla="*/ 56864 h 152191"/>
                    <a:gd name="connsiteX5" fmla="*/ 99155 w 213096"/>
                    <a:gd name="connsiteY5" fmla="*/ 63341 h 152191"/>
                    <a:gd name="connsiteX6" fmla="*/ 61722 w 213096"/>
                    <a:gd name="connsiteY6" fmla="*/ 0 h 152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3096" h="152191">
                      <a:moveTo>
                        <a:pt x="0" y="37529"/>
                      </a:moveTo>
                      <a:cubicBezTo>
                        <a:pt x="20403" y="50920"/>
                        <a:pt x="36852" y="69532"/>
                        <a:pt x="47625" y="91440"/>
                      </a:cubicBezTo>
                      <a:cubicBezTo>
                        <a:pt x="60484" y="120015"/>
                        <a:pt x="47625" y="132016"/>
                        <a:pt x="66675" y="149638"/>
                      </a:cubicBezTo>
                      <a:cubicBezTo>
                        <a:pt x="88487" y="169735"/>
                        <a:pt x="219075" y="65151"/>
                        <a:pt x="212884" y="47339"/>
                      </a:cubicBezTo>
                      <a:cubicBezTo>
                        <a:pt x="206692" y="29527"/>
                        <a:pt x="180404" y="50578"/>
                        <a:pt x="149542" y="56864"/>
                      </a:cubicBezTo>
                      <a:cubicBezTo>
                        <a:pt x="132988" y="60588"/>
                        <a:pt x="116119" y="62760"/>
                        <a:pt x="99155" y="63341"/>
                      </a:cubicBezTo>
                      <a:lnTo>
                        <a:pt x="61722" y="0"/>
                      </a:lnTo>
                      <a:close/>
                    </a:path>
                  </a:pathLst>
                </a:custGeom>
                <a:solidFill>
                  <a:schemeClr val="tx2">
                    <a:lumMod val="50000"/>
                  </a:schemeClr>
                </a:solidFill>
                <a:ln w="3175" cap="rnd">
                  <a:solidFill>
                    <a:srgbClr val="263238"/>
                  </a:solidFill>
                  <a:prstDash val="solid"/>
                  <a:round/>
                </a:ln>
              </p:spPr>
              <p:txBody>
                <a:bodyPr rtlCol="0" anchor="ctr"/>
                <a:lstStyle/>
                <a:p>
                  <a:endParaRPr lang="zh-CN" altLang="en-US" dirty="0"/>
                </a:p>
              </p:txBody>
            </p:sp>
            <p:sp>
              <p:nvSpPr>
                <p:cNvPr id="749" name="任意多边形: 形状 748">
                  <a:extLst>
                    <a:ext uri="{FF2B5EF4-FFF2-40B4-BE49-F238E27FC236}">
                      <a16:creationId xmlns:a16="http://schemas.microsoft.com/office/drawing/2014/main" id="{30BDD96D-1A99-0EA0-1FEC-32C164540488}"/>
                    </a:ext>
                  </a:extLst>
                </p:cNvPr>
                <p:cNvSpPr/>
                <p:nvPr/>
              </p:nvSpPr>
              <p:spPr>
                <a:xfrm>
                  <a:off x="7960555" y="3468199"/>
                  <a:ext cx="414432" cy="367195"/>
                </a:xfrm>
                <a:custGeom>
                  <a:avLst/>
                  <a:gdLst>
                    <a:gd name="connsiteX0" fmla="*/ 106680 w 414432"/>
                    <a:gd name="connsiteY0" fmla="*/ 249847 h 367195"/>
                    <a:gd name="connsiteX1" fmla="*/ 215836 w 414432"/>
                    <a:gd name="connsiteY1" fmla="*/ 136500 h 367195"/>
                    <a:gd name="connsiteX2" fmla="*/ 349186 w 414432"/>
                    <a:gd name="connsiteY2" fmla="*/ 367195 h 367195"/>
                    <a:gd name="connsiteX3" fmla="*/ 414433 w 414432"/>
                    <a:gd name="connsiteY3" fmla="*/ 318427 h 367195"/>
                    <a:gd name="connsiteX4" fmla="*/ 228600 w 414432"/>
                    <a:gd name="connsiteY4" fmla="*/ 6 h 367195"/>
                    <a:gd name="connsiteX5" fmla="*/ 0 w 414432"/>
                    <a:gd name="connsiteY5" fmla="*/ 154883 h 367195"/>
                    <a:gd name="connsiteX6" fmla="*/ 106680 w 414432"/>
                    <a:gd name="connsiteY6" fmla="*/ 249847 h 367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4432" h="367195">
                      <a:moveTo>
                        <a:pt x="106680" y="249847"/>
                      </a:moveTo>
                      <a:cubicBezTo>
                        <a:pt x="106680" y="249847"/>
                        <a:pt x="186595" y="216128"/>
                        <a:pt x="215836" y="136500"/>
                      </a:cubicBezTo>
                      <a:cubicBezTo>
                        <a:pt x="215836" y="136500"/>
                        <a:pt x="193072" y="214414"/>
                        <a:pt x="349186" y="367195"/>
                      </a:cubicBezTo>
                      <a:cubicBezTo>
                        <a:pt x="349186" y="367195"/>
                        <a:pt x="396811" y="360718"/>
                        <a:pt x="414433" y="318427"/>
                      </a:cubicBezTo>
                      <a:cubicBezTo>
                        <a:pt x="414433" y="318427"/>
                        <a:pt x="277082" y="-1613"/>
                        <a:pt x="228600" y="6"/>
                      </a:cubicBezTo>
                      <a:cubicBezTo>
                        <a:pt x="180118" y="1626"/>
                        <a:pt x="0" y="154883"/>
                        <a:pt x="0" y="154883"/>
                      </a:cubicBezTo>
                      <a:cubicBezTo>
                        <a:pt x="0" y="154883"/>
                        <a:pt x="16954" y="264134"/>
                        <a:pt x="106680" y="249847"/>
                      </a:cubicBezTo>
                      <a:close/>
                    </a:path>
                  </a:pathLst>
                </a:custGeom>
                <a:solidFill>
                  <a:schemeClr val="accent1">
                    <a:lumMod val="75000"/>
                  </a:schemeClr>
                </a:solidFill>
                <a:ln w="3175" cap="rnd">
                  <a:solidFill>
                    <a:srgbClr val="263238"/>
                  </a:solidFill>
                  <a:prstDash val="solid"/>
                  <a:round/>
                </a:ln>
              </p:spPr>
              <p:txBody>
                <a:bodyPr rtlCol="0" anchor="ctr"/>
                <a:lstStyle/>
                <a:p>
                  <a:endParaRPr lang="zh-CN" altLang="en-US"/>
                </a:p>
              </p:txBody>
            </p:sp>
            <p:sp>
              <p:nvSpPr>
                <p:cNvPr id="750" name="任意多边形: 形状 749">
                  <a:extLst>
                    <a:ext uri="{FF2B5EF4-FFF2-40B4-BE49-F238E27FC236}">
                      <a16:creationId xmlns:a16="http://schemas.microsoft.com/office/drawing/2014/main" id="{C70EEC92-7842-354B-C239-8B4E6004A6A3}"/>
                    </a:ext>
                  </a:extLst>
                </p:cNvPr>
                <p:cNvSpPr/>
                <p:nvPr/>
              </p:nvSpPr>
              <p:spPr>
                <a:xfrm>
                  <a:off x="8073902" y="3544132"/>
                  <a:ext cx="286321" cy="291261"/>
                </a:xfrm>
                <a:custGeom>
                  <a:avLst/>
                  <a:gdLst>
                    <a:gd name="connsiteX0" fmla="*/ 134207 w 286321"/>
                    <a:gd name="connsiteY0" fmla="*/ 113716 h 291261"/>
                    <a:gd name="connsiteX1" fmla="*/ 102203 w 286321"/>
                    <a:gd name="connsiteY1" fmla="*/ 19704 h 291261"/>
                    <a:gd name="connsiteX2" fmla="*/ 19621 w 286321"/>
                    <a:gd name="connsiteY2" fmla="*/ 79711 h 291261"/>
                    <a:gd name="connsiteX3" fmla="*/ 0 w 286321"/>
                    <a:gd name="connsiteY3" fmla="*/ 107620 h 291261"/>
                    <a:gd name="connsiteX4" fmla="*/ 23622 w 286321"/>
                    <a:gd name="connsiteY4" fmla="*/ 156674 h 291261"/>
                    <a:gd name="connsiteX5" fmla="*/ 102489 w 286321"/>
                    <a:gd name="connsiteY5" fmla="*/ 60566 h 291261"/>
                    <a:gd name="connsiteX6" fmla="*/ 235839 w 286321"/>
                    <a:gd name="connsiteY6" fmla="*/ 291262 h 291261"/>
                    <a:gd name="connsiteX7" fmla="*/ 286321 w 286321"/>
                    <a:gd name="connsiteY7" fmla="*/ 264877 h 291261"/>
                    <a:gd name="connsiteX8" fmla="*/ 134207 w 286321"/>
                    <a:gd name="connsiteY8" fmla="*/ 113716 h 291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6321" h="291261">
                      <a:moveTo>
                        <a:pt x="134207" y="113716"/>
                      </a:moveTo>
                      <a:cubicBezTo>
                        <a:pt x="119063" y="74759"/>
                        <a:pt x="126683" y="-47257"/>
                        <a:pt x="102203" y="19704"/>
                      </a:cubicBezTo>
                      <a:cubicBezTo>
                        <a:pt x="77724" y="86665"/>
                        <a:pt x="19621" y="79711"/>
                        <a:pt x="19621" y="79711"/>
                      </a:cubicBezTo>
                      <a:lnTo>
                        <a:pt x="0" y="107620"/>
                      </a:lnTo>
                      <a:lnTo>
                        <a:pt x="23622" y="156674"/>
                      </a:lnTo>
                      <a:cubicBezTo>
                        <a:pt x="59284" y="133642"/>
                        <a:pt x="86859" y="100038"/>
                        <a:pt x="102489" y="60566"/>
                      </a:cubicBezTo>
                      <a:cubicBezTo>
                        <a:pt x="102489" y="60566"/>
                        <a:pt x="79724" y="138481"/>
                        <a:pt x="235839" y="291262"/>
                      </a:cubicBezTo>
                      <a:cubicBezTo>
                        <a:pt x="254965" y="287823"/>
                        <a:pt x="272577" y="278613"/>
                        <a:pt x="286321" y="264877"/>
                      </a:cubicBezTo>
                      <a:cubicBezTo>
                        <a:pt x="234505" y="279736"/>
                        <a:pt x="149447" y="152578"/>
                        <a:pt x="134207" y="113716"/>
                      </a:cubicBezTo>
                      <a:close/>
                    </a:path>
                  </a:pathLst>
                </a:custGeom>
                <a:solidFill>
                  <a:schemeClr val="accent5">
                    <a:lumMod val="10000"/>
                    <a:alpha val="20000"/>
                  </a:schemeClr>
                </a:solidFill>
                <a:ln w="3175" cap="flat">
                  <a:solidFill>
                    <a:schemeClr val="tx1"/>
                  </a:solidFill>
                  <a:prstDash val="solid"/>
                  <a:miter/>
                </a:ln>
              </p:spPr>
              <p:txBody>
                <a:bodyPr rtlCol="0" anchor="ctr"/>
                <a:lstStyle/>
                <a:p>
                  <a:endParaRPr lang="zh-CN" altLang="en-US"/>
                </a:p>
              </p:txBody>
            </p:sp>
            <p:sp>
              <p:nvSpPr>
                <p:cNvPr id="751" name="任意多边形: 形状 750">
                  <a:extLst>
                    <a:ext uri="{FF2B5EF4-FFF2-40B4-BE49-F238E27FC236}">
                      <a16:creationId xmlns:a16="http://schemas.microsoft.com/office/drawing/2014/main" id="{6433B7EC-3689-DDF1-C9A5-AA466DB99BE2}"/>
                    </a:ext>
                  </a:extLst>
                </p:cNvPr>
                <p:cNvSpPr/>
                <p:nvPr/>
              </p:nvSpPr>
              <p:spPr>
                <a:xfrm>
                  <a:off x="8181014" y="3542881"/>
                  <a:ext cx="8140" cy="41910"/>
                </a:xfrm>
                <a:custGeom>
                  <a:avLst/>
                  <a:gdLst>
                    <a:gd name="connsiteX0" fmla="*/ 8141 w 8140"/>
                    <a:gd name="connsiteY0" fmla="*/ 0 h 41910"/>
                    <a:gd name="connsiteX1" fmla="*/ 521 w 8140"/>
                    <a:gd name="connsiteY1" fmla="*/ 41910 h 41910"/>
                  </a:gdLst>
                  <a:ahLst/>
                  <a:cxnLst>
                    <a:cxn ang="0">
                      <a:pos x="connsiteX0" y="connsiteY0"/>
                    </a:cxn>
                    <a:cxn ang="0">
                      <a:pos x="connsiteX1" y="connsiteY1"/>
                    </a:cxn>
                  </a:cxnLst>
                  <a:rect l="l" t="t" r="r" b="b"/>
                  <a:pathLst>
                    <a:path w="8140" h="41910">
                      <a:moveTo>
                        <a:pt x="8141" y="0"/>
                      </a:moveTo>
                      <a:cubicBezTo>
                        <a:pt x="8141" y="0"/>
                        <a:pt x="-2432" y="5810"/>
                        <a:pt x="521" y="41910"/>
                      </a:cubicBezTo>
                    </a:path>
                  </a:pathLst>
                </a:custGeom>
                <a:noFill/>
                <a:ln w="3175" cap="rnd">
                  <a:solidFill>
                    <a:srgbClr val="263238"/>
                  </a:solidFill>
                  <a:prstDash val="solid"/>
                  <a:round/>
                </a:ln>
              </p:spPr>
              <p:txBody>
                <a:bodyPr rtlCol="0" anchor="ctr"/>
                <a:lstStyle/>
                <a:p>
                  <a:endParaRPr lang="zh-CN" altLang="en-US"/>
                </a:p>
              </p:txBody>
            </p:sp>
            <p:sp>
              <p:nvSpPr>
                <p:cNvPr id="752" name="任意多边形: 形状 751">
                  <a:extLst>
                    <a:ext uri="{FF2B5EF4-FFF2-40B4-BE49-F238E27FC236}">
                      <a16:creationId xmlns:a16="http://schemas.microsoft.com/office/drawing/2014/main" id="{292C89AD-96A7-DF1B-9C63-5A45C3D57427}"/>
                    </a:ext>
                  </a:extLst>
                </p:cNvPr>
                <p:cNvSpPr/>
                <p:nvPr/>
              </p:nvSpPr>
              <p:spPr>
                <a:xfrm>
                  <a:off x="8188892" y="4383748"/>
                  <a:ext cx="186347" cy="109931"/>
                </a:xfrm>
                <a:custGeom>
                  <a:avLst/>
                  <a:gdLst>
                    <a:gd name="connsiteX0" fmla="*/ 80272 w 186347"/>
                    <a:gd name="connsiteY0" fmla="*/ 0 h 109931"/>
                    <a:gd name="connsiteX1" fmla="*/ 86368 w 186347"/>
                    <a:gd name="connsiteY1" fmla="*/ 39052 h 109931"/>
                    <a:gd name="connsiteX2" fmla="*/ 186286 w 186347"/>
                    <a:gd name="connsiteY2" fmla="*/ 90201 h 109931"/>
                    <a:gd name="connsiteX3" fmla="*/ 87607 w 186347"/>
                    <a:gd name="connsiteY3" fmla="*/ 107251 h 109931"/>
                    <a:gd name="connsiteX4" fmla="*/ 1024 w 186347"/>
                    <a:gd name="connsiteY4" fmla="*/ 99917 h 109931"/>
                    <a:gd name="connsiteX5" fmla="*/ 15026 w 186347"/>
                    <a:gd name="connsiteY5" fmla="*/ 49720 h 109931"/>
                    <a:gd name="connsiteX6" fmla="*/ 16931 w 186347"/>
                    <a:gd name="connsiteY6" fmla="*/ 12382 h 109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6347" h="109931">
                      <a:moveTo>
                        <a:pt x="80272" y="0"/>
                      </a:moveTo>
                      <a:lnTo>
                        <a:pt x="86368" y="39052"/>
                      </a:lnTo>
                      <a:cubicBezTo>
                        <a:pt x="131422" y="85344"/>
                        <a:pt x="183809" y="69437"/>
                        <a:pt x="186286" y="90201"/>
                      </a:cubicBezTo>
                      <a:cubicBezTo>
                        <a:pt x="188762" y="110966"/>
                        <a:pt x="115610" y="107251"/>
                        <a:pt x="87607" y="107251"/>
                      </a:cubicBezTo>
                      <a:cubicBezTo>
                        <a:pt x="59603" y="107251"/>
                        <a:pt x="10835" y="116776"/>
                        <a:pt x="1024" y="99917"/>
                      </a:cubicBezTo>
                      <a:cubicBezTo>
                        <a:pt x="-3833" y="91440"/>
                        <a:pt x="9883" y="69532"/>
                        <a:pt x="15026" y="49720"/>
                      </a:cubicBezTo>
                      <a:cubicBezTo>
                        <a:pt x="18169" y="37528"/>
                        <a:pt x="18817" y="24832"/>
                        <a:pt x="16931" y="12382"/>
                      </a:cubicBezTo>
                      <a:close/>
                    </a:path>
                  </a:pathLst>
                </a:custGeom>
                <a:solidFill>
                  <a:schemeClr val="tx2">
                    <a:lumMod val="50000"/>
                  </a:schemeClr>
                </a:solidFill>
                <a:ln w="3175" cap="rnd">
                  <a:solidFill>
                    <a:srgbClr val="263238"/>
                  </a:solidFill>
                  <a:prstDash val="solid"/>
                  <a:round/>
                </a:ln>
              </p:spPr>
              <p:txBody>
                <a:bodyPr rtlCol="0" anchor="ctr"/>
                <a:lstStyle/>
                <a:p>
                  <a:endParaRPr lang="zh-CN" altLang="en-US"/>
                </a:p>
              </p:txBody>
            </p:sp>
            <p:sp>
              <p:nvSpPr>
                <p:cNvPr id="753" name="任意多边形: 形状 752">
                  <a:extLst>
                    <a:ext uri="{FF2B5EF4-FFF2-40B4-BE49-F238E27FC236}">
                      <a16:creationId xmlns:a16="http://schemas.microsoft.com/office/drawing/2014/main" id="{B54E9741-276C-44D3-C44C-FA14F2564589}"/>
                    </a:ext>
                  </a:extLst>
                </p:cNvPr>
                <p:cNvSpPr/>
                <p:nvPr/>
              </p:nvSpPr>
              <p:spPr>
                <a:xfrm>
                  <a:off x="7942711" y="3026811"/>
                  <a:ext cx="180006" cy="258418"/>
                </a:xfrm>
                <a:custGeom>
                  <a:avLst/>
                  <a:gdLst>
                    <a:gd name="connsiteX0" fmla="*/ 150813 w 180006"/>
                    <a:gd name="connsiteY0" fmla="*/ 87159 h 258418"/>
                    <a:gd name="connsiteX1" fmla="*/ 176816 w 180006"/>
                    <a:gd name="connsiteY1" fmla="*/ 39534 h 258418"/>
                    <a:gd name="connsiteX2" fmla="*/ 144050 w 180006"/>
                    <a:gd name="connsiteY2" fmla="*/ 50488 h 258418"/>
                    <a:gd name="connsiteX3" fmla="*/ 137859 w 180006"/>
                    <a:gd name="connsiteY3" fmla="*/ 577 h 258418"/>
                    <a:gd name="connsiteX4" fmla="*/ 114713 w 180006"/>
                    <a:gd name="connsiteY4" fmla="*/ 38677 h 258418"/>
                    <a:gd name="connsiteX5" fmla="*/ 92710 w 180006"/>
                    <a:gd name="connsiteY5" fmla="*/ 577 h 258418"/>
                    <a:gd name="connsiteX6" fmla="*/ 57373 w 180006"/>
                    <a:gd name="connsiteY6" fmla="*/ 51060 h 258418"/>
                    <a:gd name="connsiteX7" fmla="*/ 12319 w 180006"/>
                    <a:gd name="connsiteY7" fmla="*/ 141261 h 258418"/>
                    <a:gd name="connsiteX8" fmla="*/ 33084 w 180006"/>
                    <a:gd name="connsiteY8" fmla="*/ 192411 h 258418"/>
                    <a:gd name="connsiteX9" fmla="*/ 90234 w 180006"/>
                    <a:gd name="connsiteY9" fmla="*/ 258419 h 258418"/>
                    <a:gd name="connsiteX10" fmla="*/ 137859 w 180006"/>
                    <a:gd name="connsiteY10" fmla="*/ 213175 h 258418"/>
                    <a:gd name="connsiteX11" fmla="*/ 144050 w 180006"/>
                    <a:gd name="connsiteY11" fmla="*/ 121735 h 258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0006" h="258418">
                      <a:moveTo>
                        <a:pt x="150813" y="87159"/>
                      </a:moveTo>
                      <a:cubicBezTo>
                        <a:pt x="150813" y="87159"/>
                        <a:pt x="191485" y="53060"/>
                        <a:pt x="176816" y="39534"/>
                      </a:cubicBezTo>
                      <a:cubicBezTo>
                        <a:pt x="162148" y="26009"/>
                        <a:pt x="144050" y="50488"/>
                        <a:pt x="144050" y="50488"/>
                      </a:cubicBezTo>
                      <a:cubicBezTo>
                        <a:pt x="144050" y="50488"/>
                        <a:pt x="158528" y="6673"/>
                        <a:pt x="137859" y="577"/>
                      </a:cubicBezTo>
                      <a:cubicBezTo>
                        <a:pt x="117190" y="-5519"/>
                        <a:pt x="114713" y="38677"/>
                        <a:pt x="114713" y="38677"/>
                      </a:cubicBezTo>
                      <a:cubicBezTo>
                        <a:pt x="114713" y="38677"/>
                        <a:pt x="113475" y="-185"/>
                        <a:pt x="92710" y="577"/>
                      </a:cubicBezTo>
                      <a:cubicBezTo>
                        <a:pt x="71946" y="1339"/>
                        <a:pt x="92710" y="27819"/>
                        <a:pt x="57373" y="51060"/>
                      </a:cubicBezTo>
                      <a:cubicBezTo>
                        <a:pt x="22035" y="74301"/>
                        <a:pt x="-21780" y="102304"/>
                        <a:pt x="12319" y="141261"/>
                      </a:cubicBezTo>
                      <a:cubicBezTo>
                        <a:pt x="12319" y="141261"/>
                        <a:pt x="-8350" y="165646"/>
                        <a:pt x="33084" y="192411"/>
                      </a:cubicBezTo>
                      <a:cubicBezTo>
                        <a:pt x="74518" y="219176"/>
                        <a:pt x="84805" y="228129"/>
                        <a:pt x="90234" y="258419"/>
                      </a:cubicBezTo>
                      <a:lnTo>
                        <a:pt x="137859" y="213175"/>
                      </a:lnTo>
                      <a:lnTo>
                        <a:pt x="144050" y="121735"/>
                      </a:lnTo>
                      <a:close/>
                    </a:path>
                  </a:pathLst>
                </a:custGeom>
                <a:solidFill>
                  <a:srgbClr val="263238"/>
                </a:solidFill>
                <a:ln w="3175" cap="rnd">
                  <a:solidFill>
                    <a:srgbClr val="263238"/>
                  </a:solidFill>
                  <a:prstDash val="solid"/>
                  <a:round/>
                </a:ln>
              </p:spPr>
              <p:txBody>
                <a:bodyPr rtlCol="0" anchor="ctr"/>
                <a:lstStyle/>
                <a:p>
                  <a:endParaRPr lang="zh-CN" altLang="en-US"/>
                </a:p>
              </p:txBody>
            </p:sp>
            <p:sp>
              <p:nvSpPr>
                <p:cNvPr id="754" name="任意多边形: 形状 753">
                  <a:extLst>
                    <a:ext uri="{FF2B5EF4-FFF2-40B4-BE49-F238E27FC236}">
                      <a16:creationId xmlns:a16="http://schemas.microsoft.com/office/drawing/2014/main" id="{AC112DC6-244B-7B45-83D9-EA21426A1909}"/>
                    </a:ext>
                  </a:extLst>
                </p:cNvPr>
                <p:cNvSpPr/>
                <p:nvPr/>
              </p:nvSpPr>
              <p:spPr>
                <a:xfrm>
                  <a:off x="8181535" y="2883034"/>
                  <a:ext cx="347773" cy="388861"/>
                </a:xfrm>
                <a:custGeom>
                  <a:avLst/>
                  <a:gdLst>
                    <a:gd name="connsiteX0" fmla="*/ 0 w 347773"/>
                    <a:gd name="connsiteY0" fmla="*/ 315899 h 388861"/>
                    <a:gd name="connsiteX1" fmla="*/ 63437 w 347773"/>
                    <a:gd name="connsiteY1" fmla="*/ 264941 h 388861"/>
                    <a:gd name="connsiteX2" fmla="*/ 117634 w 347773"/>
                    <a:gd name="connsiteY2" fmla="*/ 203504 h 388861"/>
                    <a:gd name="connsiteX3" fmla="*/ 260509 w 347773"/>
                    <a:gd name="connsiteY3" fmla="*/ 72726 h 388861"/>
                    <a:gd name="connsiteX4" fmla="*/ 276225 w 347773"/>
                    <a:gd name="connsiteY4" fmla="*/ 32626 h 388861"/>
                    <a:gd name="connsiteX5" fmla="*/ 303847 w 347773"/>
                    <a:gd name="connsiteY5" fmla="*/ 812 h 388861"/>
                    <a:gd name="connsiteX6" fmla="*/ 294322 w 347773"/>
                    <a:gd name="connsiteY6" fmla="*/ 25673 h 388861"/>
                    <a:gd name="connsiteX7" fmla="*/ 344996 w 347773"/>
                    <a:gd name="connsiteY7" fmla="*/ 34626 h 388861"/>
                    <a:gd name="connsiteX8" fmla="*/ 339566 w 347773"/>
                    <a:gd name="connsiteY8" fmla="*/ 48152 h 388861"/>
                    <a:gd name="connsiteX9" fmla="*/ 334975 w 347773"/>
                    <a:gd name="connsiteY9" fmla="*/ 66164 h 388861"/>
                    <a:gd name="connsiteX10" fmla="*/ 332804 w 347773"/>
                    <a:gd name="connsiteY10" fmla="*/ 67202 h 388861"/>
                    <a:gd name="connsiteX11" fmla="*/ 321945 w 347773"/>
                    <a:gd name="connsiteY11" fmla="*/ 81299 h 388861"/>
                    <a:gd name="connsiteX12" fmla="*/ 312992 w 347773"/>
                    <a:gd name="connsiteY12" fmla="*/ 92633 h 388861"/>
                    <a:gd name="connsiteX13" fmla="*/ 292227 w 347773"/>
                    <a:gd name="connsiteY13" fmla="*/ 96539 h 388861"/>
                    <a:gd name="connsiteX14" fmla="*/ 122587 w 347773"/>
                    <a:gd name="connsiteY14" fmla="*/ 306374 h 388861"/>
                    <a:gd name="connsiteX15" fmla="*/ 41815 w 347773"/>
                    <a:gd name="connsiteY15" fmla="*/ 388861 h 388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47773" h="388861">
                      <a:moveTo>
                        <a:pt x="0" y="315899"/>
                      </a:moveTo>
                      <a:lnTo>
                        <a:pt x="63437" y="264941"/>
                      </a:lnTo>
                      <a:cubicBezTo>
                        <a:pt x="79972" y="243157"/>
                        <a:pt x="98088" y="222631"/>
                        <a:pt x="117634" y="203504"/>
                      </a:cubicBezTo>
                      <a:cubicBezTo>
                        <a:pt x="155734" y="164547"/>
                        <a:pt x="260509" y="72726"/>
                        <a:pt x="260509" y="72726"/>
                      </a:cubicBezTo>
                      <a:cubicBezTo>
                        <a:pt x="266948" y="59858"/>
                        <a:pt x="272205" y="46437"/>
                        <a:pt x="276225" y="32626"/>
                      </a:cubicBezTo>
                      <a:cubicBezTo>
                        <a:pt x="280892" y="14433"/>
                        <a:pt x="297942" y="-4141"/>
                        <a:pt x="303847" y="812"/>
                      </a:cubicBezTo>
                      <a:cubicBezTo>
                        <a:pt x="309753" y="5765"/>
                        <a:pt x="294322" y="21386"/>
                        <a:pt x="294322" y="25673"/>
                      </a:cubicBezTo>
                      <a:cubicBezTo>
                        <a:pt x="294322" y="29959"/>
                        <a:pt x="336423" y="27673"/>
                        <a:pt x="344996" y="34626"/>
                      </a:cubicBezTo>
                      <a:cubicBezTo>
                        <a:pt x="353568" y="41579"/>
                        <a:pt x="339566" y="48152"/>
                        <a:pt x="339566" y="48152"/>
                      </a:cubicBezTo>
                      <a:cubicBezTo>
                        <a:pt x="343272" y="54391"/>
                        <a:pt x="341224" y="62458"/>
                        <a:pt x="334975" y="66164"/>
                      </a:cubicBezTo>
                      <a:cubicBezTo>
                        <a:pt x="334289" y="66573"/>
                        <a:pt x="333556" y="66925"/>
                        <a:pt x="332804" y="67202"/>
                      </a:cubicBezTo>
                      <a:cubicBezTo>
                        <a:pt x="332804" y="67202"/>
                        <a:pt x="333566" y="80632"/>
                        <a:pt x="321945" y="81299"/>
                      </a:cubicBezTo>
                      <a:cubicBezTo>
                        <a:pt x="321945" y="81299"/>
                        <a:pt x="324993" y="90824"/>
                        <a:pt x="312992" y="92633"/>
                      </a:cubicBezTo>
                      <a:cubicBezTo>
                        <a:pt x="305981" y="93395"/>
                        <a:pt x="299037" y="94710"/>
                        <a:pt x="292227" y="96539"/>
                      </a:cubicBezTo>
                      <a:cubicBezTo>
                        <a:pt x="292227" y="96539"/>
                        <a:pt x="164973" y="281514"/>
                        <a:pt x="122587" y="306374"/>
                      </a:cubicBezTo>
                      <a:lnTo>
                        <a:pt x="41815" y="388861"/>
                      </a:lnTo>
                      <a:close/>
                    </a:path>
                  </a:pathLst>
                </a:custGeom>
                <a:solidFill>
                  <a:schemeClr val="bg1"/>
                </a:solidFill>
                <a:ln w="3175" cap="rnd">
                  <a:solidFill>
                    <a:srgbClr val="263238"/>
                  </a:solidFill>
                  <a:prstDash val="solid"/>
                  <a:round/>
                </a:ln>
              </p:spPr>
              <p:txBody>
                <a:bodyPr rtlCol="0" anchor="ctr"/>
                <a:lstStyle/>
                <a:p>
                  <a:endParaRPr lang="zh-CN" altLang="en-US"/>
                </a:p>
              </p:txBody>
            </p:sp>
            <p:sp>
              <p:nvSpPr>
                <p:cNvPr id="755" name="任意多边形: 形状 754">
                  <a:extLst>
                    <a:ext uri="{FF2B5EF4-FFF2-40B4-BE49-F238E27FC236}">
                      <a16:creationId xmlns:a16="http://schemas.microsoft.com/office/drawing/2014/main" id="{3A7CAD42-DFDD-710E-3043-DA142E817E52}"/>
                    </a:ext>
                  </a:extLst>
                </p:cNvPr>
                <p:cNvSpPr/>
                <p:nvPr/>
              </p:nvSpPr>
              <p:spPr>
                <a:xfrm>
                  <a:off x="7852332" y="3668040"/>
                  <a:ext cx="429427" cy="746639"/>
                </a:xfrm>
                <a:custGeom>
                  <a:avLst/>
                  <a:gdLst>
                    <a:gd name="connsiteX0" fmla="*/ 7258 w 429427"/>
                    <a:gd name="connsiteY0" fmla="*/ 0 h 746639"/>
                    <a:gd name="connsiteX1" fmla="*/ 52787 w 429427"/>
                    <a:gd name="connsiteY1" fmla="*/ 139732 h 746639"/>
                    <a:gd name="connsiteX2" fmla="*/ 288340 w 429427"/>
                    <a:gd name="connsiteY2" fmla="*/ 422434 h 746639"/>
                    <a:gd name="connsiteX3" fmla="*/ 343585 w 429427"/>
                    <a:gd name="connsiteY3" fmla="*/ 742569 h 746639"/>
                    <a:gd name="connsiteX4" fmla="*/ 429310 w 429427"/>
                    <a:gd name="connsiteY4" fmla="*/ 731139 h 746639"/>
                    <a:gd name="connsiteX5" fmla="*/ 404926 w 429427"/>
                    <a:gd name="connsiteY5" fmla="*/ 371475 h 746639"/>
                    <a:gd name="connsiteX6" fmla="*/ 247383 w 429427"/>
                    <a:gd name="connsiteY6" fmla="*/ 63341 h 746639"/>
                    <a:gd name="connsiteX7" fmla="*/ 240811 w 429427"/>
                    <a:gd name="connsiteY7" fmla="*/ 11335 h 746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9427" h="746639">
                      <a:moveTo>
                        <a:pt x="7258" y="0"/>
                      </a:moveTo>
                      <a:cubicBezTo>
                        <a:pt x="7258" y="0"/>
                        <a:pt x="-26842" y="69818"/>
                        <a:pt x="52787" y="139732"/>
                      </a:cubicBezTo>
                      <a:cubicBezTo>
                        <a:pt x="132416" y="209645"/>
                        <a:pt x="278625" y="370427"/>
                        <a:pt x="288340" y="422434"/>
                      </a:cubicBezTo>
                      <a:cubicBezTo>
                        <a:pt x="298056" y="474440"/>
                        <a:pt x="343585" y="742569"/>
                        <a:pt x="343585" y="742569"/>
                      </a:cubicBezTo>
                      <a:cubicBezTo>
                        <a:pt x="343585" y="742569"/>
                        <a:pt x="395592" y="757142"/>
                        <a:pt x="429310" y="731139"/>
                      </a:cubicBezTo>
                      <a:cubicBezTo>
                        <a:pt x="429310" y="731139"/>
                        <a:pt x="432549" y="473202"/>
                        <a:pt x="404926" y="371475"/>
                      </a:cubicBezTo>
                      <a:cubicBezTo>
                        <a:pt x="377304" y="269748"/>
                        <a:pt x="276434" y="144875"/>
                        <a:pt x="247383" y="63341"/>
                      </a:cubicBezTo>
                      <a:cubicBezTo>
                        <a:pt x="243706" y="46225"/>
                        <a:pt x="241506" y="28823"/>
                        <a:pt x="240811" y="11335"/>
                      </a:cubicBezTo>
                      <a:close/>
                    </a:path>
                  </a:pathLst>
                </a:custGeom>
                <a:solidFill>
                  <a:schemeClr val="accent1">
                    <a:lumMod val="75000"/>
                  </a:schemeClr>
                </a:solidFill>
                <a:ln w="3175" cap="rnd">
                  <a:solidFill>
                    <a:srgbClr val="263238"/>
                  </a:solidFill>
                  <a:prstDash val="solid"/>
                  <a:round/>
                </a:ln>
              </p:spPr>
              <p:txBody>
                <a:bodyPr rtlCol="0" anchor="ctr"/>
                <a:lstStyle/>
                <a:p>
                  <a:endParaRPr lang="zh-CN" altLang="en-US"/>
                </a:p>
              </p:txBody>
            </p:sp>
            <p:sp>
              <p:nvSpPr>
                <p:cNvPr id="756" name="任意多边形: 形状 755">
                  <a:extLst>
                    <a:ext uri="{FF2B5EF4-FFF2-40B4-BE49-F238E27FC236}">
                      <a16:creationId xmlns:a16="http://schemas.microsoft.com/office/drawing/2014/main" id="{D2C9A3DA-FB01-D927-8B39-0DE87C69FD82}"/>
                    </a:ext>
                  </a:extLst>
                </p:cNvPr>
                <p:cNvSpPr/>
                <p:nvPr/>
              </p:nvSpPr>
              <p:spPr>
                <a:xfrm>
                  <a:off x="7905310" y="3807676"/>
                  <a:ext cx="329279" cy="606671"/>
                </a:xfrm>
                <a:custGeom>
                  <a:avLst/>
                  <a:gdLst>
                    <a:gd name="connsiteX0" fmla="*/ 275749 w 329279"/>
                    <a:gd name="connsiteY0" fmla="*/ 260032 h 606671"/>
                    <a:gd name="connsiteX1" fmla="*/ 79438 w 329279"/>
                    <a:gd name="connsiteY1" fmla="*/ 19050 h 606671"/>
                    <a:gd name="connsiteX2" fmla="*/ 0 w 329279"/>
                    <a:gd name="connsiteY2" fmla="*/ 0 h 606671"/>
                    <a:gd name="connsiteX3" fmla="*/ 235363 w 329279"/>
                    <a:gd name="connsiteY3" fmla="*/ 282512 h 606671"/>
                    <a:gd name="connsiteX4" fmla="*/ 290608 w 329279"/>
                    <a:gd name="connsiteY4" fmla="*/ 602647 h 606671"/>
                    <a:gd name="connsiteX5" fmla="*/ 329279 w 329279"/>
                    <a:gd name="connsiteY5" fmla="*/ 606552 h 606671"/>
                    <a:gd name="connsiteX6" fmla="*/ 275749 w 329279"/>
                    <a:gd name="connsiteY6" fmla="*/ 260032 h 606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9279" h="606671">
                      <a:moveTo>
                        <a:pt x="275749" y="260032"/>
                      </a:moveTo>
                      <a:cubicBezTo>
                        <a:pt x="280511" y="232981"/>
                        <a:pt x="127921" y="19050"/>
                        <a:pt x="79438" y="19050"/>
                      </a:cubicBezTo>
                      <a:cubicBezTo>
                        <a:pt x="59817" y="19050"/>
                        <a:pt x="27146" y="9525"/>
                        <a:pt x="0" y="0"/>
                      </a:cubicBezTo>
                      <a:cubicBezTo>
                        <a:pt x="79629" y="69913"/>
                        <a:pt x="225647" y="230600"/>
                        <a:pt x="235363" y="282512"/>
                      </a:cubicBezTo>
                      <a:cubicBezTo>
                        <a:pt x="245078" y="334423"/>
                        <a:pt x="290608" y="602647"/>
                        <a:pt x="290608" y="602647"/>
                      </a:cubicBezTo>
                      <a:cubicBezTo>
                        <a:pt x="303247" y="605780"/>
                        <a:pt x="316268" y="607095"/>
                        <a:pt x="329279" y="606552"/>
                      </a:cubicBezTo>
                      <a:cubicBezTo>
                        <a:pt x="288988" y="597027"/>
                        <a:pt x="270891" y="287083"/>
                        <a:pt x="275749" y="260032"/>
                      </a:cubicBezTo>
                      <a:close/>
                    </a:path>
                  </a:pathLst>
                </a:custGeom>
                <a:solidFill>
                  <a:schemeClr val="accent5">
                    <a:lumMod val="10000"/>
                    <a:alpha val="20000"/>
                  </a:schemeClr>
                </a:solidFill>
                <a:ln w="3175" cap="flat">
                  <a:solidFill>
                    <a:schemeClr val="tx1"/>
                  </a:solidFill>
                  <a:prstDash val="solid"/>
                  <a:miter/>
                </a:ln>
              </p:spPr>
              <p:txBody>
                <a:bodyPr rtlCol="0" anchor="ctr"/>
                <a:lstStyle/>
                <a:p>
                  <a:endParaRPr lang="zh-CN" altLang="en-US"/>
                </a:p>
              </p:txBody>
            </p:sp>
            <p:sp>
              <p:nvSpPr>
                <p:cNvPr id="757" name="任意多边形: 形状 756">
                  <a:extLst>
                    <a:ext uri="{FF2B5EF4-FFF2-40B4-BE49-F238E27FC236}">
                      <a16:creationId xmlns:a16="http://schemas.microsoft.com/office/drawing/2014/main" id="{EE4C89A7-FD16-326A-C6A6-8EC0AAD7A726}"/>
                    </a:ext>
                  </a:extLst>
                </p:cNvPr>
                <p:cNvSpPr/>
                <p:nvPr/>
              </p:nvSpPr>
              <p:spPr>
                <a:xfrm>
                  <a:off x="8150388" y="4052118"/>
                  <a:ext cx="38766" cy="15591"/>
                </a:xfrm>
                <a:custGeom>
                  <a:avLst/>
                  <a:gdLst>
                    <a:gd name="connsiteX0" fmla="*/ 38767 w 38766"/>
                    <a:gd name="connsiteY0" fmla="*/ 1018 h 15591"/>
                    <a:gd name="connsiteX1" fmla="*/ 0 w 38766"/>
                    <a:gd name="connsiteY1" fmla="*/ 15591 h 15591"/>
                  </a:gdLst>
                  <a:ahLst/>
                  <a:cxnLst>
                    <a:cxn ang="0">
                      <a:pos x="connsiteX0" y="connsiteY0"/>
                    </a:cxn>
                    <a:cxn ang="0">
                      <a:pos x="connsiteX1" y="connsiteY1"/>
                    </a:cxn>
                  </a:cxnLst>
                  <a:rect l="l" t="t" r="r" b="b"/>
                  <a:pathLst>
                    <a:path w="38766" h="15591">
                      <a:moveTo>
                        <a:pt x="38767" y="1018"/>
                      </a:moveTo>
                      <a:cubicBezTo>
                        <a:pt x="24079" y="-2497"/>
                        <a:pt x="8734" y="3266"/>
                        <a:pt x="0" y="15591"/>
                      </a:cubicBezTo>
                    </a:path>
                  </a:pathLst>
                </a:custGeom>
                <a:noFill/>
                <a:ln w="3175" cap="rnd">
                  <a:solidFill>
                    <a:srgbClr val="263238"/>
                  </a:solidFill>
                  <a:prstDash val="solid"/>
                  <a:round/>
                </a:ln>
              </p:spPr>
              <p:txBody>
                <a:bodyPr rtlCol="0" anchor="ctr"/>
                <a:lstStyle/>
                <a:p>
                  <a:endParaRPr lang="zh-CN" altLang="en-US"/>
                </a:p>
              </p:txBody>
            </p:sp>
            <p:sp>
              <p:nvSpPr>
                <p:cNvPr id="758" name="任意多边形: 形状 757">
                  <a:extLst>
                    <a:ext uri="{FF2B5EF4-FFF2-40B4-BE49-F238E27FC236}">
                      <a16:creationId xmlns:a16="http://schemas.microsoft.com/office/drawing/2014/main" id="{3E80D411-7594-BBC3-E70F-299AE63FA0CC}"/>
                    </a:ext>
                  </a:extLst>
                </p:cNvPr>
                <p:cNvSpPr/>
                <p:nvPr/>
              </p:nvSpPr>
              <p:spPr>
                <a:xfrm>
                  <a:off x="8010763" y="3103514"/>
                  <a:ext cx="165390" cy="168667"/>
                </a:xfrm>
                <a:custGeom>
                  <a:avLst/>
                  <a:gdLst>
                    <a:gd name="connsiteX0" fmla="*/ 99048 w 165390"/>
                    <a:gd name="connsiteY0" fmla="*/ 14076 h 168667"/>
                    <a:gd name="connsiteX1" fmla="*/ 120955 w 165390"/>
                    <a:gd name="connsiteY1" fmla="*/ 49509 h 168667"/>
                    <a:gd name="connsiteX2" fmla="*/ 156865 w 165390"/>
                    <a:gd name="connsiteY2" fmla="*/ 64083 h 168667"/>
                    <a:gd name="connsiteX3" fmla="*/ 139243 w 165390"/>
                    <a:gd name="connsiteY3" fmla="*/ 79894 h 168667"/>
                    <a:gd name="connsiteX4" fmla="*/ 164866 w 165390"/>
                    <a:gd name="connsiteY4" fmla="*/ 127519 h 168667"/>
                    <a:gd name="connsiteX5" fmla="*/ 117241 w 165390"/>
                    <a:gd name="connsiteY5" fmla="*/ 162857 h 168667"/>
                    <a:gd name="connsiteX6" fmla="*/ 23419 w 165390"/>
                    <a:gd name="connsiteY6" fmla="*/ 168667 h 168667"/>
                    <a:gd name="connsiteX7" fmla="*/ 31897 w 165390"/>
                    <a:gd name="connsiteY7" fmla="*/ 123900 h 168667"/>
                    <a:gd name="connsiteX8" fmla="*/ 274 w 165390"/>
                    <a:gd name="connsiteY8" fmla="*/ 91419 h 168667"/>
                    <a:gd name="connsiteX9" fmla="*/ 28277 w 165390"/>
                    <a:gd name="connsiteY9" fmla="*/ 83704 h 168667"/>
                    <a:gd name="connsiteX10" fmla="*/ 35611 w 165390"/>
                    <a:gd name="connsiteY10" fmla="*/ 64654 h 168667"/>
                    <a:gd name="connsiteX11" fmla="*/ 45136 w 165390"/>
                    <a:gd name="connsiteY11" fmla="*/ 31793 h 168667"/>
                    <a:gd name="connsiteX12" fmla="*/ 99048 w 165390"/>
                    <a:gd name="connsiteY12" fmla="*/ 14076 h 168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5390" h="168667">
                      <a:moveTo>
                        <a:pt x="99048" y="14076"/>
                      </a:moveTo>
                      <a:lnTo>
                        <a:pt x="120955" y="49509"/>
                      </a:lnTo>
                      <a:cubicBezTo>
                        <a:pt x="120955" y="49509"/>
                        <a:pt x="152483" y="54367"/>
                        <a:pt x="156865" y="64083"/>
                      </a:cubicBezTo>
                      <a:cubicBezTo>
                        <a:pt x="161246" y="73798"/>
                        <a:pt x="139243" y="79894"/>
                        <a:pt x="139243" y="79894"/>
                      </a:cubicBezTo>
                      <a:cubicBezTo>
                        <a:pt x="139243" y="79894"/>
                        <a:pt x="169723" y="115232"/>
                        <a:pt x="164866" y="127519"/>
                      </a:cubicBezTo>
                      <a:cubicBezTo>
                        <a:pt x="160008" y="139806"/>
                        <a:pt x="117241" y="162857"/>
                        <a:pt x="117241" y="162857"/>
                      </a:cubicBezTo>
                      <a:lnTo>
                        <a:pt x="23419" y="168667"/>
                      </a:lnTo>
                      <a:cubicBezTo>
                        <a:pt x="23419" y="168667"/>
                        <a:pt x="39231" y="142188"/>
                        <a:pt x="31897" y="123900"/>
                      </a:cubicBezTo>
                      <a:cubicBezTo>
                        <a:pt x="31897" y="123900"/>
                        <a:pt x="-3441" y="126090"/>
                        <a:pt x="274" y="91419"/>
                      </a:cubicBezTo>
                      <a:cubicBezTo>
                        <a:pt x="3988" y="56748"/>
                        <a:pt x="28277" y="83704"/>
                        <a:pt x="28277" y="83704"/>
                      </a:cubicBezTo>
                      <a:cubicBezTo>
                        <a:pt x="35011" y="79970"/>
                        <a:pt x="38097" y="71941"/>
                        <a:pt x="35611" y="64654"/>
                      </a:cubicBezTo>
                      <a:cubicBezTo>
                        <a:pt x="31897" y="50081"/>
                        <a:pt x="44089" y="43985"/>
                        <a:pt x="45136" y="31793"/>
                      </a:cubicBezTo>
                      <a:cubicBezTo>
                        <a:pt x="46184" y="19601"/>
                        <a:pt x="77426" y="-21261"/>
                        <a:pt x="99048" y="14076"/>
                      </a:cubicBezTo>
                      <a:close/>
                    </a:path>
                  </a:pathLst>
                </a:custGeom>
                <a:solidFill>
                  <a:schemeClr val="bg1"/>
                </a:solidFill>
                <a:ln w="3175" cap="rnd">
                  <a:solidFill>
                    <a:srgbClr val="263238"/>
                  </a:solidFill>
                  <a:prstDash val="solid"/>
                  <a:round/>
                </a:ln>
              </p:spPr>
              <p:txBody>
                <a:bodyPr rtlCol="0" anchor="ctr"/>
                <a:lstStyle/>
                <a:p>
                  <a:endParaRPr lang="zh-CN" altLang="en-US"/>
                </a:p>
              </p:txBody>
            </p:sp>
            <p:sp>
              <p:nvSpPr>
                <p:cNvPr id="759" name="任意多边形: 形状 758">
                  <a:extLst>
                    <a:ext uri="{FF2B5EF4-FFF2-40B4-BE49-F238E27FC236}">
                      <a16:creationId xmlns:a16="http://schemas.microsoft.com/office/drawing/2014/main" id="{38CF226F-A8F0-9321-38F0-F74F96A37F2F}"/>
                    </a:ext>
                  </a:extLst>
                </p:cNvPr>
                <p:cNvSpPr/>
                <p:nvPr/>
              </p:nvSpPr>
              <p:spPr>
                <a:xfrm>
                  <a:off x="8109787" y="3147646"/>
                  <a:ext cx="12906" cy="16284"/>
                </a:xfrm>
                <a:custGeom>
                  <a:avLst/>
                  <a:gdLst>
                    <a:gd name="connsiteX0" fmla="*/ 10978 w 12906"/>
                    <a:gd name="connsiteY0" fmla="*/ 5567 h 16284"/>
                    <a:gd name="connsiteX1" fmla="*/ 10978 w 12906"/>
                    <a:gd name="connsiteY1" fmla="*/ 16045 h 16284"/>
                    <a:gd name="connsiteX2" fmla="*/ 1929 w 12906"/>
                    <a:gd name="connsiteY2" fmla="*/ 10711 h 16284"/>
                    <a:gd name="connsiteX3" fmla="*/ 1929 w 12906"/>
                    <a:gd name="connsiteY3" fmla="*/ 233 h 16284"/>
                    <a:gd name="connsiteX4" fmla="*/ 10978 w 12906"/>
                    <a:gd name="connsiteY4" fmla="*/ 5567 h 162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06" h="16284">
                      <a:moveTo>
                        <a:pt x="10978" y="5567"/>
                      </a:moveTo>
                      <a:cubicBezTo>
                        <a:pt x="13549" y="9949"/>
                        <a:pt x="13549" y="15092"/>
                        <a:pt x="10978" y="16045"/>
                      </a:cubicBezTo>
                      <a:cubicBezTo>
                        <a:pt x="8406" y="16997"/>
                        <a:pt x="4501" y="15092"/>
                        <a:pt x="1929" y="10711"/>
                      </a:cubicBezTo>
                      <a:cubicBezTo>
                        <a:pt x="-643" y="6329"/>
                        <a:pt x="-643" y="1186"/>
                        <a:pt x="1929" y="233"/>
                      </a:cubicBezTo>
                      <a:cubicBezTo>
                        <a:pt x="4501" y="-719"/>
                        <a:pt x="8501" y="1281"/>
                        <a:pt x="10978" y="5567"/>
                      </a:cubicBezTo>
                      <a:close/>
                    </a:path>
                  </a:pathLst>
                </a:custGeom>
                <a:solidFill>
                  <a:srgbClr val="263238"/>
                </a:solidFill>
                <a:ln w="3175" cap="flat">
                  <a:solidFill>
                    <a:schemeClr val="tx1"/>
                  </a:solidFill>
                  <a:prstDash val="solid"/>
                  <a:miter/>
                </a:ln>
              </p:spPr>
              <p:txBody>
                <a:bodyPr rtlCol="0" anchor="ctr"/>
                <a:lstStyle/>
                <a:p>
                  <a:endParaRPr lang="zh-CN" altLang="en-US"/>
                </a:p>
              </p:txBody>
            </p:sp>
            <p:sp>
              <p:nvSpPr>
                <p:cNvPr id="760" name="任意多边形: 形状 759">
                  <a:extLst>
                    <a:ext uri="{FF2B5EF4-FFF2-40B4-BE49-F238E27FC236}">
                      <a16:creationId xmlns:a16="http://schemas.microsoft.com/office/drawing/2014/main" id="{13AB949A-CE67-8E25-E829-0121BEF3778E}"/>
                    </a:ext>
                  </a:extLst>
                </p:cNvPr>
                <p:cNvSpPr/>
                <p:nvPr/>
              </p:nvSpPr>
              <p:spPr>
                <a:xfrm>
                  <a:off x="8073235" y="3128766"/>
                  <a:ext cx="31718" cy="5968"/>
                </a:xfrm>
                <a:custGeom>
                  <a:avLst/>
                  <a:gdLst>
                    <a:gd name="connsiteX0" fmla="*/ 31718 w 31718"/>
                    <a:gd name="connsiteY0" fmla="*/ 5969 h 5968"/>
                    <a:gd name="connsiteX1" fmla="*/ 0 w 31718"/>
                    <a:gd name="connsiteY1" fmla="*/ 5969 h 5968"/>
                  </a:gdLst>
                  <a:ahLst/>
                  <a:cxnLst>
                    <a:cxn ang="0">
                      <a:pos x="connsiteX0" y="connsiteY0"/>
                    </a:cxn>
                    <a:cxn ang="0">
                      <a:pos x="connsiteX1" y="connsiteY1"/>
                    </a:cxn>
                  </a:cxnLst>
                  <a:rect l="l" t="t" r="r" b="b"/>
                  <a:pathLst>
                    <a:path w="31718" h="5968">
                      <a:moveTo>
                        <a:pt x="31718" y="5969"/>
                      </a:moveTo>
                      <a:cubicBezTo>
                        <a:pt x="31718" y="5969"/>
                        <a:pt x="1238" y="-7461"/>
                        <a:pt x="0" y="5969"/>
                      </a:cubicBezTo>
                    </a:path>
                  </a:pathLst>
                </a:custGeom>
                <a:noFill/>
                <a:ln w="3175" cap="rnd">
                  <a:solidFill>
                    <a:srgbClr val="263238"/>
                  </a:solidFill>
                  <a:prstDash val="solid"/>
                  <a:round/>
                </a:ln>
              </p:spPr>
              <p:txBody>
                <a:bodyPr rtlCol="0" anchor="ctr"/>
                <a:lstStyle/>
                <a:p>
                  <a:endParaRPr lang="zh-CN" altLang="en-US"/>
                </a:p>
              </p:txBody>
            </p:sp>
            <p:sp>
              <p:nvSpPr>
                <p:cNvPr id="761" name="任意多边形: 形状 760">
                  <a:extLst>
                    <a:ext uri="{FF2B5EF4-FFF2-40B4-BE49-F238E27FC236}">
                      <a16:creationId xmlns:a16="http://schemas.microsoft.com/office/drawing/2014/main" id="{DD9F9374-ABD0-D3A7-B71E-0F6D8FBBA3D3}"/>
                    </a:ext>
                  </a:extLst>
                </p:cNvPr>
                <p:cNvSpPr/>
                <p:nvPr/>
              </p:nvSpPr>
              <p:spPr>
                <a:xfrm>
                  <a:off x="8011132" y="3253898"/>
                  <a:ext cx="151239" cy="49810"/>
                </a:xfrm>
                <a:custGeom>
                  <a:avLst/>
                  <a:gdLst>
                    <a:gd name="connsiteX0" fmla="*/ 0 w 151239"/>
                    <a:gd name="connsiteY0" fmla="*/ 49810 h 49810"/>
                    <a:gd name="connsiteX1" fmla="*/ 0 w 151239"/>
                    <a:gd name="connsiteY1" fmla="*/ 11710 h 49810"/>
                    <a:gd name="connsiteX2" fmla="*/ 149257 w 151239"/>
                    <a:gd name="connsiteY2" fmla="*/ 34856 h 49810"/>
                    <a:gd name="connsiteX3" fmla="*/ 131540 w 151239"/>
                    <a:gd name="connsiteY3" fmla="*/ 49810 h 49810"/>
                  </a:gdLst>
                  <a:ahLst/>
                  <a:cxnLst>
                    <a:cxn ang="0">
                      <a:pos x="connsiteX0" y="connsiteY0"/>
                    </a:cxn>
                    <a:cxn ang="0">
                      <a:pos x="connsiteX1" y="connsiteY1"/>
                    </a:cxn>
                    <a:cxn ang="0">
                      <a:pos x="connsiteX2" y="connsiteY2"/>
                    </a:cxn>
                    <a:cxn ang="0">
                      <a:pos x="connsiteX3" y="connsiteY3"/>
                    </a:cxn>
                  </a:cxnLst>
                  <a:rect l="l" t="t" r="r" b="b"/>
                  <a:pathLst>
                    <a:path w="151239" h="49810">
                      <a:moveTo>
                        <a:pt x="0" y="49810"/>
                      </a:moveTo>
                      <a:lnTo>
                        <a:pt x="0" y="11710"/>
                      </a:lnTo>
                      <a:cubicBezTo>
                        <a:pt x="0" y="11710"/>
                        <a:pt x="171450" y="-26390"/>
                        <a:pt x="149257" y="34856"/>
                      </a:cubicBezTo>
                      <a:lnTo>
                        <a:pt x="131540" y="49810"/>
                      </a:lnTo>
                      <a:close/>
                    </a:path>
                  </a:pathLst>
                </a:custGeom>
                <a:solidFill>
                  <a:schemeClr val="accent3">
                    <a:lumMod val="20000"/>
                    <a:lumOff val="80000"/>
                  </a:schemeClr>
                </a:solidFill>
                <a:ln w="3175" cap="rnd">
                  <a:solidFill>
                    <a:srgbClr val="263238"/>
                  </a:solidFill>
                  <a:prstDash val="solid"/>
                  <a:round/>
                </a:ln>
              </p:spPr>
              <p:txBody>
                <a:bodyPr rtlCol="0" anchor="ctr"/>
                <a:lstStyle/>
                <a:p>
                  <a:endParaRPr lang="zh-CN" altLang="en-US"/>
                </a:p>
              </p:txBody>
            </p:sp>
            <p:sp>
              <p:nvSpPr>
                <p:cNvPr id="762" name="任意多边形: 形状 761">
                  <a:extLst>
                    <a:ext uri="{FF2B5EF4-FFF2-40B4-BE49-F238E27FC236}">
                      <a16:creationId xmlns:a16="http://schemas.microsoft.com/office/drawing/2014/main" id="{9D40C1C4-BCCF-9A00-1FA3-9669A3CF884C}"/>
                    </a:ext>
                  </a:extLst>
                </p:cNvPr>
                <p:cNvSpPr/>
                <p:nvPr/>
              </p:nvSpPr>
              <p:spPr>
                <a:xfrm>
                  <a:off x="7846540" y="3272761"/>
                  <a:ext cx="342522" cy="429393"/>
                </a:xfrm>
                <a:custGeom>
                  <a:avLst/>
                  <a:gdLst>
                    <a:gd name="connsiteX0" fmla="*/ 0 w 342522"/>
                    <a:gd name="connsiteY0" fmla="*/ 425759 h 429393"/>
                    <a:gd name="connsiteX1" fmla="*/ 92678 w 342522"/>
                    <a:gd name="connsiteY1" fmla="*/ 107147 h 429393"/>
                    <a:gd name="connsiteX2" fmla="*/ 341281 w 342522"/>
                    <a:gd name="connsiteY2" fmla="*/ 46663 h 429393"/>
                    <a:gd name="connsiteX3" fmla="*/ 279178 w 342522"/>
                    <a:gd name="connsiteY3" fmla="*/ 304410 h 429393"/>
                    <a:gd name="connsiteX4" fmla="*/ 251079 w 342522"/>
                    <a:gd name="connsiteY4" fmla="*/ 426425 h 429393"/>
                    <a:gd name="connsiteX5" fmla="*/ 0 w 342522"/>
                    <a:gd name="connsiteY5" fmla="*/ 425759 h 4293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522" h="429393">
                      <a:moveTo>
                        <a:pt x="0" y="425759"/>
                      </a:moveTo>
                      <a:cubicBezTo>
                        <a:pt x="13306" y="315211"/>
                        <a:pt x="44615" y="207588"/>
                        <a:pt x="92678" y="107147"/>
                      </a:cubicBezTo>
                      <a:cubicBezTo>
                        <a:pt x="170688" y="-51254"/>
                        <a:pt x="335852" y="86"/>
                        <a:pt x="341281" y="46663"/>
                      </a:cubicBezTo>
                      <a:cubicBezTo>
                        <a:pt x="350806" y="129340"/>
                        <a:pt x="303181" y="204112"/>
                        <a:pt x="279178" y="304410"/>
                      </a:cubicBezTo>
                      <a:cubicBezTo>
                        <a:pt x="263271" y="370323"/>
                        <a:pt x="272320" y="423568"/>
                        <a:pt x="251079" y="426425"/>
                      </a:cubicBezTo>
                      <a:cubicBezTo>
                        <a:pt x="197453" y="433474"/>
                        <a:pt x="0" y="425759"/>
                        <a:pt x="0" y="425759"/>
                      </a:cubicBezTo>
                      <a:close/>
                    </a:path>
                  </a:pathLst>
                </a:custGeom>
                <a:solidFill>
                  <a:schemeClr val="accent3">
                    <a:lumMod val="20000"/>
                    <a:lumOff val="80000"/>
                  </a:schemeClr>
                </a:solidFill>
                <a:ln w="3175" cap="rnd">
                  <a:solidFill>
                    <a:srgbClr val="263238"/>
                  </a:solidFill>
                  <a:prstDash val="solid"/>
                  <a:round/>
                </a:ln>
              </p:spPr>
              <p:txBody>
                <a:bodyPr rtlCol="0" anchor="ctr"/>
                <a:lstStyle/>
                <a:p>
                  <a:endParaRPr lang="zh-CN" altLang="en-US"/>
                </a:p>
              </p:txBody>
            </p:sp>
            <p:sp>
              <p:nvSpPr>
                <p:cNvPr id="763" name="任意多边形: 形状 762">
                  <a:extLst>
                    <a:ext uri="{FF2B5EF4-FFF2-40B4-BE49-F238E27FC236}">
                      <a16:creationId xmlns:a16="http://schemas.microsoft.com/office/drawing/2014/main" id="{EC60FF91-422A-6688-50AF-46E9C402FD4F}"/>
                    </a:ext>
                  </a:extLst>
                </p:cNvPr>
                <p:cNvSpPr/>
                <p:nvPr/>
              </p:nvSpPr>
              <p:spPr>
                <a:xfrm>
                  <a:off x="8080569" y="3167596"/>
                  <a:ext cx="169564" cy="186689"/>
                </a:xfrm>
                <a:custGeom>
                  <a:avLst/>
                  <a:gdLst>
                    <a:gd name="connsiteX0" fmla="*/ 0 w 169564"/>
                    <a:gd name="connsiteY0" fmla="*/ 115729 h 186689"/>
                    <a:gd name="connsiteX1" fmla="*/ 121920 w 169564"/>
                    <a:gd name="connsiteY1" fmla="*/ 0 h 186689"/>
                    <a:gd name="connsiteX2" fmla="*/ 169545 w 169564"/>
                    <a:gd name="connsiteY2" fmla="*/ 104775 h 186689"/>
                    <a:gd name="connsiteX3" fmla="*/ 74295 w 169564"/>
                    <a:gd name="connsiteY3" fmla="*/ 186690 h 186689"/>
                  </a:gdLst>
                  <a:ahLst/>
                  <a:cxnLst>
                    <a:cxn ang="0">
                      <a:pos x="connsiteX0" y="connsiteY0"/>
                    </a:cxn>
                    <a:cxn ang="0">
                      <a:pos x="connsiteX1" y="connsiteY1"/>
                    </a:cxn>
                    <a:cxn ang="0">
                      <a:pos x="connsiteX2" y="connsiteY2"/>
                    </a:cxn>
                    <a:cxn ang="0">
                      <a:pos x="connsiteX3" y="connsiteY3"/>
                    </a:cxn>
                  </a:cxnLst>
                  <a:rect l="l" t="t" r="r" b="b"/>
                  <a:pathLst>
                    <a:path w="169564" h="186689">
                      <a:moveTo>
                        <a:pt x="0" y="115729"/>
                      </a:moveTo>
                      <a:cubicBezTo>
                        <a:pt x="0" y="115729"/>
                        <a:pt x="81629" y="31337"/>
                        <a:pt x="121920" y="0"/>
                      </a:cubicBezTo>
                      <a:cubicBezTo>
                        <a:pt x="121920" y="0"/>
                        <a:pt x="170688" y="55531"/>
                        <a:pt x="169545" y="104775"/>
                      </a:cubicBezTo>
                      <a:cubicBezTo>
                        <a:pt x="169545" y="104775"/>
                        <a:pt x="106204" y="179451"/>
                        <a:pt x="74295" y="186690"/>
                      </a:cubicBezTo>
                    </a:path>
                  </a:pathLst>
                </a:custGeom>
                <a:solidFill>
                  <a:schemeClr val="accent3">
                    <a:lumMod val="20000"/>
                    <a:lumOff val="80000"/>
                  </a:schemeClr>
                </a:solidFill>
                <a:ln w="3175" cap="rnd">
                  <a:solidFill>
                    <a:srgbClr val="263238"/>
                  </a:solidFill>
                  <a:prstDash val="solid"/>
                  <a:round/>
                </a:ln>
              </p:spPr>
              <p:txBody>
                <a:bodyPr rtlCol="0" anchor="ctr"/>
                <a:lstStyle/>
                <a:p>
                  <a:endParaRPr lang="zh-CN" altLang="en-US"/>
                </a:p>
              </p:txBody>
            </p:sp>
            <p:sp>
              <p:nvSpPr>
                <p:cNvPr id="764" name="任意多边形: 形状 763">
                  <a:extLst>
                    <a:ext uri="{FF2B5EF4-FFF2-40B4-BE49-F238E27FC236}">
                      <a16:creationId xmlns:a16="http://schemas.microsoft.com/office/drawing/2014/main" id="{A7DE645A-E765-E7E2-1345-89C9ECF8CD6C}"/>
                    </a:ext>
                  </a:extLst>
                </p:cNvPr>
                <p:cNvSpPr/>
                <p:nvPr/>
              </p:nvSpPr>
              <p:spPr>
                <a:xfrm>
                  <a:off x="7972270" y="3395434"/>
                  <a:ext cx="177736" cy="179927"/>
                </a:xfrm>
                <a:custGeom>
                  <a:avLst/>
                  <a:gdLst>
                    <a:gd name="connsiteX0" fmla="*/ 177737 w 177736"/>
                    <a:gd name="connsiteY0" fmla="*/ 0 h 179927"/>
                    <a:gd name="connsiteX1" fmla="*/ 0 w 177736"/>
                    <a:gd name="connsiteY1" fmla="*/ 179927 h 179927"/>
                  </a:gdLst>
                  <a:ahLst/>
                  <a:cxnLst>
                    <a:cxn ang="0">
                      <a:pos x="connsiteX0" y="connsiteY0"/>
                    </a:cxn>
                    <a:cxn ang="0">
                      <a:pos x="connsiteX1" y="connsiteY1"/>
                    </a:cxn>
                  </a:cxnLst>
                  <a:rect l="l" t="t" r="r" b="b"/>
                  <a:pathLst>
                    <a:path w="177736" h="179927">
                      <a:moveTo>
                        <a:pt x="177737" y="0"/>
                      </a:moveTo>
                      <a:cubicBezTo>
                        <a:pt x="128997" y="69513"/>
                        <a:pt x="68913" y="130340"/>
                        <a:pt x="0" y="179927"/>
                      </a:cubicBezTo>
                    </a:path>
                  </a:pathLst>
                </a:custGeom>
                <a:noFill/>
                <a:ln w="3175" cap="rnd">
                  <a:solidFill>
                    <a:srgbClr val="263238"/>
                  </a:solidFill>
                  <a:prstDash val="solid"/>
                  <a:round/>
                </a:ln>
              </p:spPr>
              <p:txBody>
                <a:bodyPr rtlCol="0" anchor="ctr"/>
                <a:lstStyle/>
                <a:p>
                  <a:endParaRPr lang="zh-CN" altLang="en-US"/>
                </a:p>
              </p:txBody>
            </p:sp>
            <p:sp>
              <p:nvSpPr>
                <p:cNvPr id="765" name="任意多边形: 形状 764">
                  <a:extLst>
                    <a:ext uri="{FF2B5EF4-FFF2-40B4-BE49-F238E27FC236}">
                      <a16:creationId xmlns:a16="http://schemas.microsoft.com/office/drawing/2014/main" id="{006E32FA-F830-80EB-198F-DDF631D29D3E}"/>
                    </a:ext>
                  </a:extLst>
                </p:cNvPr>
                <p:cNvSpPr/>
                <p:nvPr/>
              </p:nvSpPr>
              <p:spPr>
                <a:xfrm>
                  <a:off x="7924931" y="3519926"/>
                  <a:ext cx="154590" cy="142112"/>
                </a:xfrm>
                <a:custGeom>
                  <a:avLst/>
                  <a:gdLst>
                    <a:gd name="connsiteX0" fmla="*/ 154591 w 154590"/>
                    <a:gd name="connsiteY0" fmla="*/ 0 h 142112"/>
                    <a:gd name="connsiteX1" fmla="*/ 0 w 154590"/>
                    <a:gd name="connsiteY1" fmla="*/ 142113 h 142112"/>
                    <a:gd name="connsiteX2" fmla="*/ 2762 w 154590"/>
                    <a:gd name="connsiteY2" fmla="*/ 136303 h 142112"/>
                  </a:gdLst>
                  <a:ahLst/>
                  <a:cxnLst>
                    <a:cxn ang="0">
                      <a:pos x="connsiteX0" y="connsiteY0"/>
                    </a:cxn>
                    <a:cxn ang="0">
                      <a:pos x="connsiteX1" y="connsiteY1"/>
                    </a:cxn>
                    <a:cxn ang="0">
                      <a:pos x="connsiteX2" y="connsiteY2"/>
                    </a:cxn>
                  </a:cxnLst>
                  <a:rect l="l" t="t" r="r" b="b"/>
                  <a:pathLst>
                    <a:path w="154590" h="142112">
                      <a:moveTo>
                        <a:pt x="154591" y="0"/>
                      </a:moveTo>
                      <a:cubicBezTo>
                        <a:pt x="116386" y="60084"/>
                        <a:pt x="63074" y="109080"/>
                        <a:pt x="0" y="142113"/>
                      </a:cubicBezTo>
                      <a:cubicBezTo>
                        <a:pt x="953" y="140208"/>
                        <a:pt x="1810" y="138303"/>
                        <a:pt x="2762" y="136303"/>
                      </a:cubicBezTo>
                    </a:path>
                  </a:pathLst>
                </a:custGeom>
                <a:noFill/>
                <a:ln w="3175" cap="rnd">
                  <a:solidFill>
                    <a:srgbClr val="263238"/>
                  </a:solidFill>
                  <a:prstDash val="solid"/>
                  <a:round/>
                </a:ln>
              </p:spPr>
              <p:txBody>
                <a:bodyPr rtlCol="0" anchor="ctr"/>
                <a:lstStyle/>
                <a:p>
                  <a:endParaRPr lang="zh-CN" altLang="en-US"/>
                </a:p>
              </p:txBody>
            </p:sp>
          </p:grpSp>
          <p:grpSp>
            <p:nvGrpSpPr>
              <p:cNvPr id="720" name="图形 4">
                <a:extLst>
                  <a:ext uri="{FF2B5EF4-FFF2-40B4-BE49-F238E27FC236}">
                    <a16:creationId xmlns:a16="http://schemas.microsoft.com/office/drawing/2014/main" id="{A45FDA45-F58B-ABA0-C6FC-6D1ACDC2C91F}"/>
                  </a:ext>
                </a:extLst>
              </p:cNvPr>
              <p:cNvGrpSpPr/>
              <p:nvPr/>
            </p:nvGrpSpPr>
            <p:grpSpPr>
              <a:xfrm>
                <a:off x="7427701" y="2947210"/>
                <a:ext cx="326588" cy="441980"/>
                <a:chOff x="7122042" y="3577419"/>
                <a:chExt cx="1139216" cy="1522732"/>
              </a:xfrm>
            </p:grpSpPr>
            <p:sp>
              <p:nvSpPr>
                <p:cNvPr id="721" name="任意多边形: 形状 720">
                  <a:extLst>
                    <a:ext uri="{FF2B5EF4-FFF2-40B4-BE49-F238E27FC236}">
                      <a16:creationId xmlns:a16="http://schemas.microsoft.com/office/drawing/2014/main" id="{456F4050-E4FF-C278-4099-6D637CCEBF83}"/>
                    </a:ext>
                  </a:extLst>
                </p:cNvPr>
                <p:cNvSpPr/>
                <p:nvPr/>
              </p:nvSpPr>
              <p:spPr>
                <a:xfrm>
                  <a:off x="7815870" y="3581869"/>
                  <a:ext cx="90838" cy="165799"/>
                </a:xfrm>
                <a:custGeom>
                  <a:avLst/>
                  <a:gdLst>
                    <a:gd name="connsiteX0" fmla="*/ 0 w 90838"/>
                    <a:gd name="connsiteY0" fmla="*/ 135129 h 165799"/>
                    <a:gd name="connsiteX1" fmla="*/ 11239 w 90838"/>
                    <a:gd name="connsiteY1" fmla="*/ 109602 h 165799"/>
                    <a:gd name="connsiteX2" fmla="*/ 17240 w 90838"/>
                    <a:gd name="connsiteY2" fmla="*/ 28640 h 165799"/>
                    <a:gd name="connsiteX3" fmla="*/ 25432 w 90838"/>
                    <a:gd name="connsiteY3" fmla="*/ 61977 h 165799"/>
                    <a:gd name="connsiteX4" fmla="*/ 54007 w 90838"/>
                    <a:gd name="connsiteY4" fmla="*/ 65 h 165799"/>
                    <a:gd name="connsiteX5" fmla="*/ 52864 w 90838"/>
                    <a:gd name="connsiteY5" fmla="*/ 21401 h 165799"/>
                    <a:gd name="connsiteX6" fmla="*/ 69056 w 90838"/>
                    <a:gd name="connsiteY6" fmla="*/ 2351 h 165799"/>
                    <a:gd name="connsiteX7" fmla="*/ 63436 w 90838"/>
                    <a:gd name="connsiteY7" fmla="*/ 33402 h 165799"/>
                    <a:gd name="connsiteX8" fmla="*/ 80486 w 90838"/>
                    <a:gd name="connsiteY8" fmla="*/ 19591 h 165799"/>
                    <a:gd name="connsiteX9" fmla="*/ 69342 w 90838"/>
                    <a:gd name="connsiteY9" fmla="*/ 57691 h 165799"/>
                    <a:gd name="connsiteX10" fmla="*/ 90202 w 90838"/>
                    <a:gd name="connsiteY10" fmla="*/ 42451 h 165799"/>
                    <a:gd name="connsiteX11" fmla="*/ 69532 w 90838"/>
                    <a:gd name="connsiteY11" fmla="*/ 83028 h 165799"/>
                    <a:gd name="connsiteX12" fmla="*/ 40957 w 90838"/>
                    <a:gd name="connsiteY12" fmla="*/ 129986 h 165799"/>
                    <a:gd name="connsiteX13" fmla="*/ 33909 w 90838"/>
                    <a:gd name="connsiteY13" fmla="*/ 165799 h 165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0838" h="165799">
                      <a:moveTo>
                        <a:pt x="0" y="135129"/>
                      </a:moveTo>
                      <a:cubicBezTo>
                        <a:pt x="5820" y="127690"/>
                        <a:pt x="9677" y="118917"/>
                        <a:pt x="11239" y="109602"/>
                      </a:cubicBezTo>
                      <a:cubicBezTo>
                        <a:pt x="12097" y="97410"/>
                        <a:pt x="8572" y="26544"/>
                        <a:pt x="17240" y="28640"/>
                      </a:cubicBezTo>
                      <a:cubicBezTo>
                        <a:pt x="25908" y="30735"/>
                        <a:pt x="25432" y="61977"/>
                        <a:pt x="25432" y="61977"/>
                      </a:cubicBezTo>
                      <a:cubicBezTo>
                        <a:pt x="25432" y="61977"/>
                        <a:pt x="49244" y="-2317"/>
                        <a:pt x="54007" y="65"/>
                      </a:cubicBezTo>
                      <a:cubicBezTo>
                        <a:pt x="58769" y="2446"/>
                        <a:pt x="52864" y="21401"/>
                        <a:pt x="52864" y="21401"/>
                      </a:cubicBezTo>
                      <a:cubicBezTo>
                        <a:pt x="52864" y="21401"/>
                        <a:pt x="64675" y="65"/>
                        <a:pt x="69056" y="2351"/>
                      </a:cubicBezTo>
                      <a:cubicBezTo>
                        <a:pt x="73438" y="4637"/>
                        <a:pt x="63436" y="33402"/>
                        <a:pt x="63436" y="33402"/>
                      </a:cubicBezTo>
                      <a:cubicBezTo>
                        <a:pt x="63436" y="33402"/>
                        <a:pt x="76105" y="17781"/>
                        <a:pt x="80486" y="19591"/>
                      </a:cubicBezTo>
                      <a:cubicBezTo>
                        <a:pt x="84868" y="21401"/>
                        <a:pt x="69342" y="57691"/>
                        <a:pt x="69342" y="57691"/>
                      </a:cubicBezTo>
                      <a:cubicBezTo>
                        <a:pt x="69342" y="57691"/>
                        <a:pt x="85630" y="38641"/>
                        <a:pt x="90202" y="42451"/>
                      </a:cubicBezTo>
                      <a:cubicBezTo>
                        <a:pt x="94774" y="46261"/>
                        <a:pt x="73342" y="69407"/>
                        <a:pt x="69532" y="83028"/>
                      </a:cubicBezTo>
                      <a:cubicBezTo>
                        <a:pt x="63579" y="100592"/>
                        <a:pt x="53826" y="116622"/>
                        <a:pt x="40957" y="129986"/>
                      </a:cubicBezTo>
                      <a:lnTo>
                        <a:pt x="33909" y="165799"/>
                      </a:lnTo>
                      <a:close/>
                    </a:path>
                  </a:pathLst>
                </a:custGeom>
                <a:solidFill>
                  <a:srgbClr val="FFFFFF"/>
                </a:solidFill>
                <a:ln w="3175" cap="rnd">
                  <a:solidFill>
                    <a:srgbClr val="263238"/>
                  </a:solidFill>
                  <a:prstDash val="solid"/>
                  <a:round/>
                </a:ln>
              </p:spPr>
              <p:txBody>
                <a:bodyPr rtlCol="0" anchor="ctr"/>
                <a:lstStyle/>
                <a:p>
                  <a:endParaRPr lang="zh-CN" altLang="en-US"/>
                </a:p>
              </p:txBody>
            </p:sp>
            <p:sp>
              <p:nvSpPr>
                <p:cNvPr id="722" name="任意多边形: 形状 721">
                  <a:extLst>
                    <a:ext uri="{FF2B5EF4-FFF2-40B4-BE49-F238E27FC236}">
                      <a16:creationId xmlns:a16="http://schemas.microsoft.com/office/drawing/2014/main" id="{6477529F-C492-04E5-48DA-A5CDDA5E7B65}"/>
                    </a:ext>
                  </a:extLst>
                </p:cNvPr>
                <p:cNvSpPr/>
                <p:nvPr/>
              </p:nvSpPr>
              <p:spPr>
                <a:xfrm>
                  <a:off x="7461540" y="3698139"/>
                  <a:ext cx="400526" cy="366236"/>
                </a:xfrm>
                <a:custGeom>
                  <a:avLst/>
                  <a:gdLst>
                    <a:gd name="connsiteX0" fmla="*/ 0 w 400526"/>
                    <a:gd name="connsiteY0" fmla="*/ 316802 h 366236"/>
                    <a:gd name="connsiteX1" fmla="*/ 137731 w 400526"/>
                    <a:gd name="connsiteY1" fmla="*/ 271463 h 366236"/>
                    <a:gd name="connsiteX2" fmla="*/ 177451 w 400526"/>
                    <a:gd name="connsiteY2" fmla="*/ 251460 h 366236"/>
                    <a:gd name="connsiteX3" fmla="*/ 253079 w 400526"/>
                    <a:gd name="connsiteY3" fmla="*/ 177070 h 366236"/>
                    <a:gd name="connsiteX4" fmla="*/ 348329 w 400526"/>
                    <a:gd name="connsiteY4" fmla="*/ 0 h 366236"/>
                    <a:gd name="connsiteX5" fmla="*/ 400526 w 400526"/>
                    <a:gd name="connsiteY5" fmla="*/ 53340 h 366236"/>
                    <a:gd name="connsiteX6" fmla="*/ 315468 w 400526"/>
                    <a:gd name="connsiteY6" fmla="*/ 227171 h 366236"/>
                    <a:gd name="connsiteX7" fmla="*/ 153543 w 400526"/>
                    <a:gd name="connsiteY7" fmla="*/ 366236 h 366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0526" h="366236">
                      <a:moveTo>
                        <a:pt x="0" y="316802"/>
                      </a:moveTo>
                      <a:cubicBezTo>
                        <a:pt x="0" y="316802"/>
                        <a:pt x="32004" y="288703"/>
                        <a:pt x="137731" y="271463"/>
                      </a:cubicBezTo>
                      <a:cubicBezTo>
                        <a:pt x="152742" y="269129"/>
                        <a:pt x="166640" y="262128"/>
                        <a:pt x="177451" y="251460"/>
                      </a:cubicBezTo>
                      <a:cubicBezTo>
                        <a:pt x="201168" y="227933"/>
                        <a:pt x="234601" y="196787"/>
                        <a:pt x="253079" y="177070"/>
                      </a:cubicBezTo>
                      <a:cubicBezTo>
                        <a:pt x="278702" y="148971"/>
                        <a:pt x="286226" y="132683"/>
                        <a:pt x="348329" y="0"/>
                      </a:cubicBezTo>
                      <a:cubicBezTo>
                        <a:pt x="375695" y="4115"/>
                        <a:pt x="397002" y="25889"/>
                        <a:pt x="400526" y="53340"/>
                      </a:cubicBezTo>
                      <a:cubicBezTo>
                        <a:pt x="400526" y="53340"/>
                        <a:pt x="345758" y="184880"/>
                        <a:pt x="315468" y="227171"/>
                      </a:cubicBezTo>
                      <a:cubicBezTo>
                        <a:pt x="285179" y="269462"/>
                        <a:pt x="153543" y="366236"/>
                        <a:pt x="153543" y="366236"/>
                      </a:cubicBezTo>
                    </a:path>
                  </a:pathLst>
                </a:custGeom>
                <a:solidFill>
                  <a:schemeClr val="accent2"/>
                </a:solidFill>
                <a:ln w="3175" cap="rnd">
                  <a:solidFill>
                    <a:srgbClr val="263238"/>
                  </a:solidFill>
                  <a:prstDash val="solid"/>
                  <a:round/>
                </a:ln>
              </p:spPr>
              <p:txBody>
                <a:bodyPr rtlCol="0" anchor="ctr"/>
                <a:lstStyle/>
                <a:p>
                  <a:endParaRPr lang="zh-CN" altLang="en-US"/>
                </a:p>
              </p:txBody>
            </p:sp>
            <p:sp>
              <p:nvSpPr>
                <p:cNvPr id="723" name="任意多边形: 形状 722">
                  <a:extLst>
                    <a:ext uri="{FF2B5EF4-FFF2-40B4-BE49-F238E27FC236}">
                      <a16:creationId xmlns:a16="http://schemas.microsoft.com/office/drawing/2014/main" id="{6392BE42-59EB-DF9F-13EA-2739C3F1BDCF}"/>
                    </a:ext>
                  </a:extLst>
                </p:cNvPr>
                <p:cNvSpPr/>
                <p:nvPr/>
              </p:nvSpPr>
              <p:spPr>
                <a:xfrm>
                  <a:off x="7449919" y="3828631"/>
                  <a:ext cx="98012" cy="100965"/>
                </a:xfrm>
                <a:custGeom>
                  <a:avLst/>
                  <a:gdLst>
                    <a:gd name="connsiteX0" fmla="*/ 0 w 98012"/>
                    <a:gd name="connsiteY0" fmla="*/ 83249 h 100965"/>
                    <a:gd name="connsiteX1" fmla="*/ 21527 w 98012"/>
                    <a:gd name="connsiteY1" fmla="*/ 0 h 100965"/>
                    <a:gd name="connsiteX2" fmla="*/ 98012 w 98012"/>
                    <a:gd name="connsiteY2" fmla="*/ 31718 h 100965"/>
                    <a:gd name="connsiteX3" fmla="*/ 90488 w 98012"/>
                    <a:gd name="connsiteY3" fmla="*/ 100965 h 100965"/>
                    <a:gd name="connsiteX4" fmla="*/ 0 w 98012"/>
                    <a:gd name="connsiteY4" fmla="*/ 83249 h 1009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012" h="100965">
                      <a:moveTo>
                        <a:pt x="0" y="83249"/>
                      </a:moveTo>
                      <a:lnTo>
                        <a:pt x="21527" y="0"/>
                      </a:lnTo>
                      <a:lnTo>
                        <a:pt x="98012" y="31718"/>
                      </a:lnTo>
                      <a:lnTo>
                        <a:pt x="90488" y="100965"/>
                      </a:lnTo>
                      <a:lnTo>
                        <a:pt x="0" y="83249"/>
                      </a:lnTo>
                      <a:close/>
                    </a:path>
                  </a:pathLst>
                </a:custGeom>
                <a:solidFill>
                  <a:srgbClr val="FFFFFF"/>
                </a:solidFill>
                <a:ln w="3175" cap="rnd">
                  <a:solidFill>
                    <a:srgbClr val="263238"/>
                  </a:solidFill>
                  <a:prstDash val="solid"/>
                  <a:round/>
                </a:ln>
              </p:spPr>
              <p:txBody>
                <a:bodyPr rtlCol="0" anchor="ctr"/>
                <a:lstStyle/>
                <a:p>
                  <a:endParaRPr lang="zh-CN" altLang="en-US"/>
                </a:p>
              </p:txBody>
            </p:sp>
            <p:sp>
              <p:nvSpPr>
                <p:cNvPr id="724" name="任意多边形: 形状 723">
                  <a:extLst>
                    <a:ext uri="{FF2B5EF4-FFF2-40B4-BE49-F238E27FC236}">
                      <a16:creationId xmlns:a16="http://schemas.microsoft.com/office/drawing/2014/main" id="{634E1070-3500-D7EA-CB41-2B450180D428}"/>
                    </a:ext>
                  </a:extLst>
                </p:cNvPr>
                <p:cNvSpPr/>
                <p:nvPr/>
              </p:nvSpPr>
              <p:spPr>
                <a:xfrm>
                  <a:off x="7374406" y="3683674"/>
                  <a:ext cx="164199" cy="207155"/>
                </a:xfrm>
                <a:custGeom>
                  <a:avLst/>
                  <a:gdLst>
                    <a:gd name="connsiteX0" fmla="*/ 82943 w 164199"/>
                    <a:gd name="connsiteY0" fmla="*/ 207155 h 207155"/>
                    <a:gd name="connsiteX1" fmla="*/ 111518 w 164199"/>
                    <a:gd name="connsiteY1" fmla="*/ 142290 h 207155"/>
                    <a:gd name="connsiteX2" fmla="*/ 140093 w 164199"/>
                    <a:gd name="connsiteY2" fmla="*/ 97046 h 207155"/>
                    <a:gd name="connsiteX3" fmla="*/ 129711 w 164199"/>
                    <a:gd name="connsiteY3" fmla="*/ 52088 h 207155"/>
                    <a:gd name="connsiteX4" fmla="*/ 139236 w 164199"/>
                    <a:gd name="connsiteY4" fmla="*/ 36181 h 207155"/>
                    <a:gd name="connsiteX5" fmla="*/ 162286 w 164199"/>
                    <a:gd name="connsiteY5" fmla="*/ 7606 h 207155"/>
                    <a:gd name="connsiteX6" fmla="*/ 70656 w 164199"/>
                    <a:gd name="connsiteY6" fmla="*/ 21798 h 207155"/>
                    <a:gd name="connsiteX7" fmla="*/ 7410 w 164199"/>
                    <a:gd name="connsiteY7" fmla="*/ 75234 h 207155"/>
                    <a:gd name="connsiteX8" fmla="*/ 4171 w 164199"/>
                    <a:gd name="connsiteY8" fmla="*/ 83902 h 207155"/>
                    <a:gd name="connsiteX9" fmla="*/ 82943 w 164199"/>
                    <a:gd name="connsiteY9" fmla="*/ 207155 h 207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4199" h="207155">
                      <a:moveTo>
                        <a:pt x="82943" y="207155"/>
                      </a:moveTo>
                      <a:cubicBezTo>
                        <a:pt x="82943" y="207155"/>
                        <a:pt x="111518" y="154863"/>
                        <a:pt x="111518" y="142290"/>
                      </a:cubicBezTo>
                      <a:cubicBezTo>
                        <a:pt x="111518" y="142290"/>
                        <a:pt x="145903" y="124764"/>
                        <a:pt x="140093" y="97046"/>
                      </a:cubicBezTo>
                      <a:cubicBezTo>
                        <a:pt x="134283" y="69328"/>
                        <a:pt x="129711" y="52088"/>
                        <a:pt x="129711" y="52088"/>
                      </a:cubicBezTo>
                      <a:lnTo>
                        <a:pt x="139236" y="36181"/>
                      </a:lnTo>
                      <a:cubicBezTo>
                        <a:pt x="139236" y="36181"/>
                        <a:pt x="172383" y="28942"/>
                        <a:pt x="162286" y="7606"/>
                      </a:cubicBezTo>
                      <a:cubicBezTo>
                        <a:pt x="152190" y="-13730"/>
                        <a:pt x="103612" y="15988"/>
                        <a:pt x="70656" y="21798"/>
                      </a:cubicBezTo>
                      <a:cubicBezTo>
                        <a:pt x="37699" y="27609"/>
                        <a:pt x="-7068" y="41896"/>
                        <a:pt x="7410" y="75234"/>
                      </a:cubicBezTo>
                      <a:lnTo>
                        <a:pt x="4171" y="83902"/>
                      </a:lnTo>
                      <a:cubicBezTo>
                        <a:pt x="4171" y="83902"/>
                        <a:pt x="-27356" y="154958"/>
                        <a:pt x="82943" y="207155"/>
                      </a:cubicBezTo>
                      <a:close/>
                    </a:path>
                  </a:pathLst>
                </a:custGeom>
                <a:solidFill>
                  <a:schemeClr val="tx2">
                    <a:lumMod val="50000"/>
                  </a:schemeClr>
                </a:solidFill>
                <a:ln w="3175" cap="rnd">
                  <a:solidFill>
                    <a:srgbClr val="263238"/>
                  </a:solidFill>
                  <a:prstDash val="solid"/>
                  <a:round/>
                </a:ln>
              </p:spPr>
              <p:txBody>
                <a:bodyPr rtlCol="0" anchor="ctr"/>
                <a:lstStyle/>
                <a:p>
                  <a:endParaRPr lang="zh-CN" altLang="en-US"/>
                </a:p>
              </p:txBody>
            </p:sp>
            <p:sp>
              <p:nvSpPr>
                <p:cNvPr id="725" name="任意多边形: 形状 724">
                  <a:extLst>
                    <a:ext uri="{FF2B5EF4-FFF2-40B4-BE49-F238E27FC236}">
                      <a16:creationId xmlns:a16="http://schemas.microsoft.com/office/drawing/2014/main" id="{15F0DC74-43FB-6586-29CB-CB4329233DC1}"/>
                    </a:ext>
                  </a:extLst>
                </p:cNvPr>
                <p:cNvSpPr/>
                <p:nvPr/>
              </p:nvSpPr>
              <p:spPr>
                <a:xfrm>
                  <a:off x="7431822" y="3896925"/>
                  <a:ext cx="121158" cy="69532"/>
                </a:xfrm>
                <a:custGeom>
                  <a:avLst/>
                  <a:gdLst>
                    <a:gd name="connsiteX0" fmla="*/ 0 w 121158"/>
                    <a:gd name="connsiteY0" fmla="*/ 44291 h 69532"/>
                    <a:gd name="connsiteX1" fmla="*/ 11525 w 121158"/>
                    <a:gd name="connsiteY1" fmla="*/ 0 h 69532"/>
                    <a:gd name="connsiteX2" fmla="*/ 121158 w 121158"/>
                    <a:gd name="connsiteY2" fmla="*/ 34480 h 69532"/>
                    <a:gd name="connsiteX3" fmla="*/ 121158 w 121158"/>
                    <a:gd name="connsiteY3" fmla="*/ 69532 h 69532"/>
                  </a:gdLst>
                  <a:ahLst/>
                  <a:cxnLst>
                    <a:cxn ang="0">
                      <a:pos x="connsiteX0" y="connsiteY0"/>
                    </a:cxn>
                    <a:cxn ang="0">
                      <a:pos x="connsiteX1" y="connsiteY1"/>
                    </a:cxn>
                    <a:cxn ang="0">
                      <a:pos x="connsiteX2" y="connsiteY2"/>
                    </a:cxn>
                    <a:cxn ang="0">
                      <a:pos x="connsiteX3" y="connsiteY3"/>
                    </a:cxn>
                  </a:cxnLst>
                  <a:rect l="l" t="t" r="r" b="b"/>
                  <a:pathLst>
                    <a:path w="121158" h="69532">
                      <a:moveTo>
                        <a:pt x="0" y="44291"/>
                      </a:moveTo>
                      <a:lnTo>
                        <a:pt x="11525" y="0"/>
                      </a:lnTo>
                      <a:cubicBezTo>
                        <a:pt x="11525" y="0"/>
                        <a:pt x="85820" y="2000"/>
                        <a:pt x="121158" y="34480"/>
                      </a:cubicBezTo>
                      <a:lnTo>
                        <a:pt x="121158" y="69532"/>
                      </a:lnTo>
                      <a:close/>
                    </a:path>
                  </a:pathLst>
                </a:custGeom>
                <a:solidFill>
                  <a:schemeClr val="accent2"/>
                </a:solidFill>
                <a:ln w="3175" cap="rnd">
                  <a:solidFill>
                    <a:srgbClr val="263238"/>
                  </a:solidFill>
                  <a:prstDash val="solid"/>
                  <a:round/>
                </a:ln>
              </p:spPr>
              <p:txBody>
                <a:bodyPr rtlCol="0" anchor="ctr"/>
                <a:lstStyle/>
                <a:p>
                  <a:endParaRPr lang="zh-CN" altLang="en-US"/>
                </a:p>
              </p:txBody>
            </p:sp>
            <p:sp>
              <p:nvSpPr>
                <p:cNvPr id="726" name="任意多边形: 形状 725">
                  <a:extLst>
                    <a:ext uri="{FF2B5EF4-FFF2-40B4-BE49-F238E27FC236}">
                      <a16:creationId xmlns:a16="http://schemas.microsoft.com/office/drawing/2014/main" id="{53EE26C2-6336-F8CA-5DF0-A637EC77B918}"/>
                    </a:ext>
                  </a:extLst>
                </p:cNvPr>
                <p:cNvSpPr/>
                <p:nvPr/>
              </p:nvSpPr>
              <p:spPr>
                <a:xfrm>
                  <a:off x="7440885" y="3719946"/>
                  <a:ext cx="147167" cy="163688"/>
                </a:xfrm>
                <a:custGeom>
                  <a:avLst/>
                  <a:gdLst>
                    <a:gd name="connsiteX0" fmla="*/ 50944 w 147167"/>
                    <a:gd name="connsiteY0" fmla="*/ 130498 h 163688"/>
                    <a:gd name="connsiteX1" fmla="*/ 127811 w 147167"/>
                    <a:gd name="connsiteY1" fmla="*/ 159930 h 163688"/>
                    <a:gd name="connsiteX2" fmla="*/ 132288 w 147167"/>
                    <a:gd name="connsiteY2" fmla="*/ 102780 h 163688"/>
                    <a:gd name="connsiteX3" fmla="*/ 147147 w 147167"/>
                    <a:gd name="connsiteY3" fmla="*/ 86778 h 163688"/>
                    <a:gd name="connsiteX4" fmla="*/ 121048 w 147167"/>
                    <a:gd name="connsiteY4" fmla="*/ 58870 h 163688"/>
                    <a:gd name="connsiteX5" fmla="*/ 107809 w 147167"/>
                    <a:gd name="connsiteY5" fmla="*/ 23437 h 163688"/>
                    <a:gd name="connsiteX6" fmla="*/ 72947 w 147167"/>
                    <a:gd name="connsiteY6" fmla="*/ 100 h 163688"/>
                    <a:gd name="connsiteX7" fmla="*/ 33514 w 147167"/>
                    <a:gd name="connsiteY7" fmla="*/ 5816 h 163688"/>
                    <a:gd name="connsiteX8" fmla="*/ 56755 w 147167"/>
                    <a:gd name="connsiteY8" fmla="*/ 37153 h 163688"/>
                    <a:gd name="connsiteX9" fmla="*/ 52659 w 147167"/>
                    <a:gd name="connsiteY9" fmla="*/ 92303 h 163688"/>
                    <a:gd name="connsiteX10" fmla="*/ 28656 w 147167"/>
                    <a:gd name="connsiteY10" fmla="*/ 90588 h 163688"/>
                    <a:gd name="connsiteX11" fmla="*/ 652 w 147167"/>
                    <a:gd name="connsiteY11" fmla="*/ 106304 h 163688"/>
                    <a:gd name="connsiteX12" fmla="*/ 50944 w 147167"/>
                    <a:gd name="connsiteY12" fmla="*/ 130498 h 163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67" h="163688">
                      <a:moveTo>
                        <a:pt x="50944" y="130498"/>
                      </a:moveTo>
                      <a:cubicBezTo>
                        <a:pt x="50944" y="130498"/>
                        <a:pt x="82091" y="176980"/>
                        <a:pt x="127811" y="159930"/>
                      </a:cubicBezTo>
                      <a:cubicBezTo>
                        <a:pt x="160101" y="147738"/>
                        <a:pt x="132288" y="102780"/>
                        <a:pt x="132288" y="102780"/>
                      </a:cubicBezTo>
                      <a:cubicBezTo>
                        <a:pt x="132288" y="102780"/>
                        <a:pt x="147814" y="95636"/>
                        <a:pt x="147147" y="86778"/>
                      </a:cubicBezTo>
                      <a:cubicBezTo>
                        <a:pt x="146480" y="77920"/>
                        <a:pt x="121048" y="58870"/>
                        <a:pt x="121048" y="58870"/>
                      </a:cubicBezTo>
                      <a:cubicBezTo>
                        <a:pt x="121048" y="58870"/>
                        <a:pt x="116476" y="29342"/>
                        <a:pt x="107809" y="23437"/>
                      </a:cubicBezTo>
                      <a:lnTo>
                        <a:pt x="72947" y="100"/>
                      </a:lnTo>
                      <a:cubicBezTo>
                        <a:pt x="72947" y="100"/>
                        <a:pt x="34847" y="-1233"/>
                        <a:pt x="33514" y="5816"/>
                      </a:cubicBezTo>
                      <a:cubicBezTo>
                        <a:pt x="32180" y="12864"/>
                        <a:pt x="56755" y="37153"/>
                        <a:pt x="56755" y="37153"/>
                      </a:cubicBezTo>
                      <a:cubicBezTo>
                        <a:pt x="56755" y="37153"/>
                        <a:pt x="59231" y="88969"/>
                        <a:pt x="52659" y="92303"/>
                      </a:cubicBezTo>
                      <a:cubicBezTo>
                        <a:pt x="46087" y="95636"/>
                        <a:pt x="28656" y="90588"/>
                        <a:pt x="28656" y="90588"/>
                      </a:cubicBezTo>
                      <a:cubicBezTo>
                        <a:pt x="28656" y="90588"/>
                        <a:pt x="-5063" y="77158"/>
                        <a:pt x="652" y="106304"/>
                      </a:cubicBezTo>
                      <a:cubicBezTo>
                        <a:pt x="6367" y="135451"/>
                        <a:pt x="37705" y="144690"/>
                        <a:pt x="50944" y="130498"/>
                      </a:cubicBezTo>
                      <a:close/>
                    </a:path>
                  </a:pathLst>
                </a:custGeom>
                <a:solidFill>
                  <a:srgbClr val="FFFFFF"/>
                </a:solidFill>
                <a:ln w="3175" cap="rnd">
                  <a:solidFill>
                    <a:srgbClr val="263238"/>
                  </a:solidFill>
                  <a:prstDash val="solid"/>
                  <a:round/>
                </a:ln>
              </p:spPr>
              <p:txBody>
                <a:bodyPr rtlCol="0" anchor="ctr"/>
                <a:lstStyle/>
                <a:p>
                  <a:endParaRPr lang="zh-CN" altLang="en-US"/>
                </a:p>
              </p:txBody>
            </p:sp>
            <p:sp>
              <p:nvSpPr>
                <p:cNvPr id="727" name="任意多边形: 形状 726">
                  <a:extLst>
                    <a:ext uri="{FF2B5EF4-FFF2-40B4-BE49-F238E27FC236}">
                      <a16:creationId xmlns:a16="http://schemas.microsoft.com/office/drawing/2014/main" id="{BCE1498C-4A2A-B3E6-98A2-C1B0B618EE54}"/>
                    </a:ext>
                  </a:extLst>
                </p:cNvPr>
                <p:cNvSpPr/>
                <p:nvPr/>
              </p:nvSpPr>
              <p:spPr>
                <a:xfrm>
                  <a:off x="7544562" y="3776743"/>
                  <a:ext cx="8704" cy="16526"/>
                </a:xfrm>
                <a:custGeom>
                  <a:avLst/>
                  <a:gdLst>
                    <a:gd name="connsiteX0" fmla="*/ 7561 w 8704"/>
                    <a:gd name="connsiteY0" fmla="*/ 6835 h 16526"/>
                    <a:gd name="connsiteX1" fmla="*/ 7561 w 8704"/>
                    <a:gd name="connsiteY1" fmla="*/ 16360 h 16526"/>
                    <a:gd name="connsiteX2" fmla="*/ 1179 w 8704"/>
                    <a:gd name="connsiteY2" fmla="*/ 9692 h 16526"/>
                    <a:gd name="connsiteX3" fmla="*/ 1179 w 8704"/>
                    <a:gd name="connsiteY3" fmla="*/ 167 h 16526"/>
                    <a:gd name="connsiteX4" fmla="*/ 7561 w 8704"/>
                    <a:gd name="connsiteY4" fmla="*/ 6835 h 165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04" h="16526">
                      <a:moveTo>
                        <a:pt x="7561" y="6835"/>
                      </a:moveTo>
                      <a:cubicBezTo>
                        <a:pt x="9180" y="11216"/>
                        <a:pt x="8990" y="15407"/>
                        <a:pt x="7561" y="16360"/>
                      </a:cubicBezTo>
                      <a:cubicBezTo>
                        <a:pt x="6132" y="17312"/>
                        <a:pt x="2798" y="14074"/>
                        <a:pt x="1179" y="9692"/>
                      </a:cubicBezTo>
                      <a:cubicBezTo>
                        <a:pt x="-440" y="5311"/>
                        <a:pt x="-345" y="1120"/>
                        <a:pt x="1179" y="167"/>
                      </a:cubicBezTo>
                      <a:cubicBezTo>
                        <a:pt x="2703" y="-785"/>
                        <a:pt x="5846" y="2453"/>
                        <a:pt x="7561" y="6835"/>
                      </a:cubicBezTo>
                      <a:close/>
                    </a:path>
                  </a:pathLst>
                </a:custGeom>
                <a:solidFill>
                  <a:srgbClr val="263238"/>
                </a:solidFill>
                <a:ln w="3175" cap="flat">
                  <a:solidFill>
                    <a:schemeClr val="tx1"/>
                  </a:solidFill>
                  <a:prstDash val="solid"/>
                  <a:miter/>
                </a:ln>
              </p:spPr>
              <p:txBody>
                <a:bodyPr rtlCol="0" anchor="ctr"/>
                <a:lstStyle/>
                <a:p>
                  <a:endParaRPr lang="zh-CN" altLang="en-US"/>
                </a:p>
              </p:txBody>
            </p:sp>
            <p:sp>
              <p:nvSpPr>
                <p:cNvPr id="728" name="任意多边形: 形状 727">
                  <a:extLst>
                    <a:ext uri="{FF2B5EF4-FFF2-40B4-BE49-F238E27FC236}">
                      <a16:creationId xmlns:a16="http://schemas.microsoft.com/office/drawing/2014/main" id="{374E8CAC-F490-AA64-8F46-81C2689DA78F}"/>
                    </a:ext>
                  </a:extLst>
                </p:cNvPr>
                <p:cNvSpPr/>
                <p:nvPr/>
              </p:nvSpPr>
              <p:spPr>
                <a:xfrm>
                  <a:off x="7526881" y="3760194"/>
                  <a:ext cx="17335" cy="4810"/>
                </a:xfrm>
                <a:custGeom>
                  <a:avLst/>
                  <a:gdLst>
                    <a:gd name="connsiteX0" fmla="*/ 0 w 17335"/>
                    <a:gd name="connsiteY0" fmla="*/ 4810 h 4810"/>
                    <a:gd name="connsiteX1" fmla="*/ 17335 w 17335"/>
                    <a:gd name="connsiteY1" fmla="*/ 2334 h 4810"/>
                  </a:gdLst>
                  <a:ahLst/>
                  <a:cxnLst>
                    <a:cxn ang="0">
                      <a:pos x="connsiteX0" y="connsiteY0"/>
                    </a:cxn>
                    <a:cxn ang="0">
                      <a:pos x="connsiteX1" y="connsiteY1"/>
                    </a:cxn>
                  </a:cxnLst>
                  <a:rect l="l" t="t" r="r" b="b"/>
                  <a:pathLst>
                    <a:path w="17335" h="4810">
                      <a:moveTo>
                        <a:pt x="0" y="4810"/>
                      </a:moveTo>
                      <a:cubicBezTo>
                        <a:pt x="4212" y="-476"/>
                        <a:pt x="11813" y="-1562"/>
                        <a:pt x="17335" y="2334"/>
                      </a:cubicBezTo>
                    </a:path>
                  </a:pathLst>
                </a:custGeom>
                <a:noFill/>
                <a:ln w="3175" cap="rnd">
                  <a:solidFill>
                    <a:srgbClr val="263238"/>
                  </a:solidFill>
                  <a:prstDash val="solid"/>
                  <a:round/>
                </a:ln>
              </p:spPr>
              <p:txBody>
                <a:bodyPr rtlCol="0" anchor="ctr"/>
                <a:lstStyle/>
                <a:p>
                  <a:endParaRPr lang="zh-CN" altLang="en-US"/>
                </a:p>
              </p:txBody>
            </p:sp>
            <p:sp>
              <p:nvSpPr>
                <p:cNvPr id="729" name="任意多边形: 形状 728">
                  <a:extLst>
                    <a:ext uri="{FF2B5EF4-FFF2-40B4-BE49-F238E27FC236}">
                      <a16:creationId xmlns:a16="http://schemas.microsoft.com/office/drawing/2014/main" id="{2A332F57-A4C7-045A-2150-8CAF2D71C9F3}"/>
                    </a:ext>
                  </a:extLst>
                </p:cNvPr>
                <p:cNvSpPr/>
                <p:nvPr/>
              </p:nvSpPr>
              <p:spPr>
                <a:xfrm>
                  <a:off x="7554790" y="3837775"/>
                  <a:ext cx="17906" cy="2687"/>
                </a:xfrm>
                <a:custGeom>
                  <a:avLst/>
                  <a:gdLst>
                    <a:gd name="connsiteX0" fmla="*/ 0 w 17906"/>
                    <a:gd name="connsiteY0" fmla="*/ 953 h 2687"/>
                    <a:gd name="connsiteX1" fmla="*/ 17907 w 17906"/>
                    <a:gd name="connsiteY1" fmla="*/ 0 h 2687"/>
                  </a:gdLst>
                  <a:ahLst/>
                  <a:cxnLst>
                    <a:cxn ang="0">
                      <a:pos x="connsiteX0" y="connsiteY0"/>
                    </a:cxn>
                    <a:cxn ang="0">
                      <a:pos x="connsiteX1" y="connsiteY1"/>
                    </a:cxn>
                  </a:cxnLst>
                  <a:rect l="l" t="t" r="r" b="b"/>
                  <a:pathLst>
                    <a:path w="17906" h="2687">
                      <a:moveTo>
                        <a:pt x="0" y="953"/>
                      </a:moveTo>
                      <a:cubicBezTo>
                        <a:pt x="0" y="953"/>
                        <a:pt x="12097" y="5429"/>
                        <a:pt x="17907" y="0"/>
                      </a:cubicBezTo>
                    </a:path>
                  </a:pathLst>
                </a:custGeom>
                <a:noFill/>
                <a:ln w="3175" cap="rnd">
                  <a:solidFill>
                    <a:srgbClr val="263238"/>
                  </a:solidFill>
                  <a:prstDash val="solid"/>
                  <a:round/>
                </a:ln>
              </p:spPr>
              <p:txBody>
                <a:bodyPr rtlCol="0" anchor="ctr"/>
                <a:lstStyle/>
                <a:p>
                  <a:endParaRPr lang="zh-CN" altLang="en-US"/>
                </a:p>
              </p:txBody>
            </p:sp>
            <p:sp>
              <p:nvSpPr>
                <p:cNvPr id="730" name="任意多边形: 形状 729">
                  <a:extLst>
                    <a:ext uri="{FF2B5EF4-FFF2-40B4-BE49-F238E27FC236}">
                      <a16:creationId xmlns:a16="http://schemas.microsoft.com/office/drawing/2014/main" id="{2D1720EF-7A9F-6F55-9463-3DF324FCFC2D}"/>
                    </a:ext>
                  </a:extLst>
                </p:cNvPr>
                <p:cNvSpPr/>
                <p:nvPr/>
              </p:nvSpPr>
              <p:spPr>
                <a:xfrm>
                  <a:off x="7614058" y="4990205"/>
                  <a:ext cx="186347" cy="109946"/>
                </a:xfrm>
                <a:custGeom>
                  <a:avLst/>
                  <a:gdLst>
                    <a:gd name="connsiteX0" fmla="*/ 80272 w 186347"/>
                    <a:gd name="connsiteY0" fmla="*/ 0 h 109946"/>
                    <a:gd name="connsiteX1" fmla="*/ 86368 w 186347"/>
                    <a:gd name="connsiteY1" fmla="*/ 39053 h 109946"/>
                    <a:gd name="connsiteX2" fmla="*/ 186286 w 186347"/>
                    <a:gd name="connsiteY2" fmla="*/ 90202 h 109946"/>
                    <a:gd name="connsiteX3" fmla="*/ 87511 w 186347"/>
                    <a:gd name="connsiteY3" fmla="*/ 107252 h 109946"/>
                    <a:gd name="connsiteX4" fmla="*/ 1024 w 186347"/>
                    <a:gd name="connsiteY4" fmla="*/ 100013 h 109946"/>
                    <a:gd name="connsiteX5" fmla="*/ 15026 w 186347"/>
                    <a:gd name="connsiteY5" fmla="*/ 49816 h 109946"/>
                    <a:gd name="connsiteX6" fmla="*/ 16836 w 186347"/>
                    <a:gd name="connsiteY6" fmla="*/ 12382 h 109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6347" h="109946">
                      <a:moveTo>
                        <a:pt x="80272" y="0"/>
                      </a:moveTo>
                      <a:lnTo>
                        <a:pt x="86368" y="39053"/>
                      </a:lnTo>
                      <a:cubicBezTo>
                        <a:pt x="131422" y="85344"/>
                        <a:pt x="183809" y="69532"/>
                        <a:pt x="186286" y="90202"/>
                      </a:cubicBezTo>
                      <a:cubicBezTo>
                        <a:pt x="188762" y="110871"/>
                        <a:pt x="115610" y="107252"/>
                        <a:pt x="87511" y="107252"/>
                      </a:cubicBezTo>
                      <a:cubicBezTo>
                        <a:pt x="59413" y="107252"/>
                        <a:pt x="10740" y="116777"/>
                        <a:pt x="1024" y="100013"/>
                      </a:cubicBezTo>
                      <a:cubicBezTo>
                        <a:pt x="-3833" y="91440"/>
                        <a:pt x="9883" y="69532"/>
                        <a:pt x="15026" y="49816"/>
                      </a:cubicBezTo>
                      <a:cubicBezTo>
                        <a:pt x="18160" y="37595"/>
                        <a:pt x="18779" y="24851"/>
                        <a:pt x="16836" y="12382"/>
                      </a:cubicBezTo>
                      <a:close/>
                    </a:path>
                  </a:pathLst>
                </a:custGeom>
                <a:solidFill>
                  <a:schemeClr val="tx2">
                    <a:lumMod val="50000"/>
                  </a:schemeClr>
                </a:solidFill>
                <a:ln w="3175" cap="rnd">
                  <a:solidFill>
                    <a:srgbClr val="263238"/>
                  </a:solidFill>
                  <a:prstDash val="solid"/>
                  <a:round/>
                </a:ln>
              </p:spPr>
              <p:txBody>
                <a:bodyPr rtlCol="0" anchor="ctr"/>
                <a:lstStyle/>
                <a:p>
                  <a:endParaRPr lang="zh-CN" altLang="en-US"/>
                </a:p>
              </p:txBody>
            </p:sp>
            <p:sp>
              <p:nvSpPr>
                <p:cNvPr id="731" name="任意多边形: 形状 730">
                  <a:extLst>
                    <a:ext uri="{FF2B5EF4-FFF2-40B4-BE49-F238E27FC236}">
                      <a16:creationId xmlns:a16="http://schemas.microsoft.com/office/drawing/2014/main" id="{CE10C4F4-0A68-7C9D-B6A1-2F973269BA0E}"/>
                    </a:ext>
                  </a:extLst>
                </p:cNvPr>
                <p:cNvSpPr/>
                <p:nvPr/>
              </p:nvSpPr>
              <p:spPr>
                <a:xfrm>
                  <a:off x="7122042" y="4990205"/>
                  <a:ext cx="185729" cy="109946"/>
                </a:xfrm>
                <a:custGeom>
                  <a:avLst/>
                  <a:gdLst>
                    <a:gd name="connsiteX0" fmla="*/ 108897 w 185729"/>
                    <a:gd name="connsiteY0" fmla="*/ 0 h 109946"/>
                    <a:gd name="connsiteX1" fmla="*/ 85751 w 185729"/>
                    <a:gd name="connsiteY1" fmla="*/ 39053 h 109946"/>
                    <a:gd name="connsiteX2" fmla="*/ 185669 w 185729"/>
                    <a:gd name="connsiteY2" fmla="*/ 90202 h 109946"/>
                    <a:gd name="connsiteX3" fmla="*/ 86990 w 185729"/>
                    <a:gd name="connsiteY3" fmla="*/ 107252 h 109946"/>
                    <a:gd name="connsiteX4" fmla="*/ 407 w 185729"/>
                    <a:gd name="connsiteY4" fmla="*/ 100013 h 109946"/>
                    <a:gd name="connsiteX5" fmla="*/ 35745 w 185729"/>
                    <a:gd name="connsiteY5" fmla="*/ 12382 h 109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5729" h="109946">
                      <a:moveTo>
                        <a:pt x="108897" y="0"/>
                      </a:moveTo>
                      <a:lnTo>
                        <a:pt x="85751" y="39053"/>
                      </a:lnTo>
                      <a:cubicBezTo>
                        <a:pt x="130805" y="85344"/>
                        <a:pt x="183192" y="69532"/>
                        <a:pt x="185669" y="90202"/>
                      </a:cubicBezTo>
                      <a:cubicBezTo>
                        <a:pt x="188145" y="110871"/>
                        <a:pt x="114993" y="107252"/>
                        <a:pt x="86990" y="107252"/>
                      </a:cubicBezTo>
                      <a:cubicBezTo>
                        <a:pt x="58986" y="107252"/>
                        <a:pt x="10218" y="116777"/>
                        <a:pt x="407" y="100013"/>
                      </a:cubicBezTo>
                      <a:cubicBezTo>
                        <a:pt x="-4450" y="91440"/>
                        <a:pt x="35745" y="12382"/>
                        <a:pt x="35745" y="12382"/>
                      </a:cubicBezTo>
                      <a:close/>
                    </a:path>
                  </a:pathLst>
                </a:custGeom>
                <a:solidFill>
                  <a:schemeClr val="tx2">
                    <a:lumMod val="50000"/>
                  </a:schemeClr>
                </a:solidFill>
                <a:ln w="3175" cap="rnd">
                  <a:solidFill>
                    <a:srgbClr val="263238"/>
                  </a:solidFill>
                  <a:prstDash val="solid"/>
                  <a:round/>
                </a:ln>
              </p:spPr>
              <p:txBody>
                <a:bodyPr rtlCol="0" anchor="ctr"/>
                <a:lstStyle/>
                <a:p>
                  <a:endParaRPr lang="zh-CN" altLang="en-US"/>
                </a:p>
              </p:txBody>
            </p:sp>
            <p:sp>
              <p:nvSpPr>
                <p:cNvPr id="732" name="任意多边形: 形状 731">
                  <a:extLst>
                    <a:ext uri="{FF2B5EF4-FFF2-40B4-BE49-F238E27FC236}">
                      <a16:creationId xmlns:a16="http://schemas.microsoft.com/office/drawing/2014/main" id="{CB792181-0705-1928-A027-82B8464991A2}"/>
                    </a:ext>
                  </a:extLst>
                </p:cNvPr>
                <p:cNvSpPr/>
                <p:nvPr/>
              </p:nvSpPr>
              <p:spPr>
                <a:xfrm>
                  <a:off x="7515070" y="4304786"/>
                  <a:ext cx="224606" cy="716555"/>
                </a:xfrm>
                <a:custGeom>
                  <a:avLst/>
                  <a:gdLst>
                    <a:gd name="connsiteX0" fmla="*/ 125444 w 224606"/>
                    <a:gd name="connsiteY0" fmla="*/ 0 h 716555"/>
                    <a:gd name="connsiteX1" fmla="*/ 125444 w 224606"/>
                    <a:gd name="connsiteY1" fmla="*/ 71247 h 716555"/>
                    <a:gd name="connsiteX2" fmla="*/ 224600 w 224606"/>
                    <a:gd name="connsiteY2" fmla="*/ 376999 h 716555"/>
                    <a:gd name="connsiteX3" fmla="*/ 190405 w 224606"/>
                    <a:gd name="connsiteY3" fmla="*/ 706564 h 716555"/>
                    <a:gd name="connsiteX4" fmla="*/ 109156 w 224606"/>
                    <a:gd name="connsiteY4" fmla="*/ 706564 h 716555"/>
                    <a:gd name="connsiteX5" fmla="*/ 112490 w 224606"/>
                    <a:gd name="connsiteY5" fmla="*/ 393192 h 716555"/>
                    <a:gd name="connsiteX6" fmla="*/ 26765 w 224606"/>
                    <a:gd name="connsiteY6" fmla="*/ 181261 h 716555"/>
                    <a:gd name="connsiteX7" fmla="*/ 0 w 224606"/>
                    <a:gd name="connsiteY7" fmla="*/ 26098 h 716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4606" h="716555">
                      <a:moveTo>
                        <a:pt x="125444" y="0"/>
                      </a:moveTo>
                      <a:cubicBezTo>
                        <a:pt x="125444" y="0"/>
                        <a:pt x="131921" y="51530"/>
                        <a:pt x="125444" y="71247"/>
                      </a:cubicBezTo>
                      <a:cubicBezTo>
                        <a:pt x="125444" y="71247"/>
                        <a:pt x="221361" y="282702"/>
                        <a:pt x="224600" y="376999"/>
                      </a:cubicBezTo>
                      <a:cubicBezTo>
                        <a:pt x="225171" y="394240"/>
                        <a:pt x="190405" y="706564"/>
                        <a:pt x="190405" y="706564"/>
                      </a:cubicBezTo>
                      <a:cubicBezTo>
                        <a:pt x="190405" y="706564"/>
                        <a:pt x="162782" y="729044"/>
                        <a:pt x="109156" y="706564"/>
                      </a:cubicBezTo>
                      <a:cubicBezTo>
                        <a:pt x="109156" y="706564"/>
                        <a:pt x="99631" y="482537"/>
                        <a:pt x="112490" y="393192"/>
                      </a:cubicBezTo>
                      <a:cubicBezTo>
                        <a:pt x="112490" y="393192"/>
                        <a:pt x="45815" y="231267"/>
                        <a:pt x="26765" y="181261"/>
                      </a:cubicBezTo>
                      <a:cubicBezTo>
                        <a:pt x="7715" y="131254"/>
                        <a:pt x="0" y="26098"/>
                        <a:pt x="0" y="26098"/>
                      </a:cubicBezTo>
                      <a:close/>
                    </a:path>
                  </a:pathLst>
                </a:custGeom>
                <a:solidFill>
                  <a:schemeClr val="bg1">
                    <a:lumMod val="50000"/>
                  </a:schemeClr>
                </a:solidFill>
                <a:ln w="3175" cap="rnd">
                  <a:solidFill>
                    <a:srgbClr val="263238"/>
                  </a:solidFill>
                  <a:prstDash val="solid"/>
                  <a:round/>
                </a:ln>
              </p:spPr>
              <p:txBody>
                <a:bodyPr rtlCol="0" anchor="ctr"/>
                <a:lstStyle/>
                <a:p>
                  <a:endParaRPr lang="zh-CN" altLang="en-US"/>
                </a:p>
              </p:txBody>
            </p:sp>
            <p:sp>
              <p:nvSpPr>
                <p:cNvPr id="733" name="任意多边形: 形状 732">
                  <a:extLst>
                    <a:ext uri="{FF2B5EF4-FFF2-40B4-BE49-F238E27FC236}">
                      <a16:creationId xmlns:a16="http://schemas.microsoft.com/office/drawing/2014/main" id="{1313DA5A-FCE0-B1DD-96C6-8E0EAC4B520C}"/>
                    </a:ext>
                  </a:extLst>
                </p:cNvPr>
                <p:cNvSpPr/>
                <p:nvPr/>
              </p:nvSpPr>
              <p:spPr>
                <a:xfrm>
                  <a:off x="7514118" y="4305262"/>
                  <a:ext cx="193166" cy="716079"/>
                </a:xfrm>
                <a:custGeom>
                  <a:avLst/>
                  <a:gdLst>
                    <a:gd name="connsiteX0" fmla="*/ 27146 w 193166"/>
                    <a:gd name="connsiteY0" fmla="*/ 180785 h 716079"/>
                    <a:gd name="connsiteX1" fmla="*/ 112871 w 193166"/>
                    <a:gd name="connsiteY1" fmla="*/ 392716 h 716079"/>
                    <a:gd name="connsiteX2" fmla="*/ 109538 w 193166"/>
                    <a:gd name="connsiteY2" fmla="*/ 706088 h 716079"/>
                    <a:gd name="connsiteX3" fmla="*/ 190786 w 193166"/>
                    <a:gd name="connsiteY3" fmla="*/ 706088 h 716079"/>
                    <a:gd name="connsiteX4" fmla="*/ 193167 w 193166"/>
                    <a:gd name="connsiteY4" fmla="*/ 684943 h 716079"/>
                    <a:gd name="connsiteX5" fmla="*/ 193167 w 193166"/>
                    <a:gd name="connsiteY5" fmla="*/ 684943 h 716079"/>
                    <a:gd name="connsiteX6" fmla="*/ 121920 w 193166"/>
                    <a:gd name="connsiteY6" fmla="*/ 658273 h 716079"/>
                    <a:gd name="connsiteX7" fmla="*/ 148304 w 193166"/>
                    <a:gd name="connsiteY7" fmla="*/ 395669 h 716079"/>
                    <a:gd name="connsiteX8" fmla="*/ 99536 w 193166"/>
                    <a:gd name="connsiteY8" fmla="*/ 209550 h 716079"/>
                    <a:gd name="connsiteX9" fmla="*/ 125825 w 193166"/>
                    <a:gd name="connsiteY9" fmla="*/ 0 h 716079"/>
                    <a:gd name="connsiteX10" fmla="*/ 0 w 193166"/>
                    <a:gd name="connsiteY10" fmla="*/ 26099 h 716079"/>
                    <a:gd name="connsiteX11" fmla="*/ 27146 w 193166"/>
                    <a:gd name="connsiteY11" fmla="*/ 180785 h 716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3166" h="716079">
                      <a:moveTo>
                        <a:pt x="27146" y="180785"/>
                      </a:moveTo>
                      <a:cubicBezTo>
                        <a:pt x="46196" y="230410"/>
                        <a:pt x="112871" y="392716"/>
                        <a:pt x="112871" y="392716"/>
                      </a:cubicBezTo>
                      <a:cubicBezTo>
                        <a:pt x="99822" y="482060"/>
                        <a:pt x="109538" y="706088"/>
                        <a:pt x="109538" y="706088"/>
                      </a:cubicBezTo>
                      <a:cubicBezTo>
                        <a:pt x="163163" y="728567"/>
                        <a:pt x="190786" y="706088"/>
                        <a:pt x="190786" y="706088"/>
                      </a:cubicBezTo>
                      <a:cubicBezTo>
                        <a:pt x="190786" y="706088"/>
                        <a:pt x="191738" y="698183"/>
                        <a:pt x="193167" y="684943"/>
                      </a:cubicBezTo>
                      <a:lnTo>
                        <a:pt x="193167" y="684943"/>
                      </a:lnTo>
                      <a:cubicBezTo>
                        <a:pt x="193167" y="684943"/>
                        <a:pt x="128588" y="728186"/>
                        <a:pt x="121920" y="658273"/>
                      </a:cubicBezTo>
                      <a:cubicBezTo>
                        <a:pt x="115252" y="588359"/>
                        <a:pt x="144875" y="439198"/>
                        <a:pt x="148304" y="395669"/>
                      </a:cubicBezTo>
                      <a:cubicBezTo>
                        <a:pt x="151733" y="352139"/>
                        <a:pt x="77438" y="270034"/>
                        <a:pt x="99536" y="209550"/>
                      </a:cubicBezTo>
                      <a:cubicBezTo>
                        <a:pt x="121634" y="149066"/>
                        <a:pt x="125825" y="0"/>
                        <a:pt x="125825" y="0"/>
                      </a:cubicBezTo>
                      <a:lnTo>
                        <a:pt x="0" y="26099"/>
                      </a:lnTo>
                      <a:cubicBezTo>
                        <a:pt x="0" y="26099"/>
                        <a:pt x="7620" y="131159"/>
                        <a:pt x="27146" y="180785"/>
                      </a:cubicBezTo>
                      <a:close/>
                    </a:path>
                  </a:pathLst>
                </a:custGeom>
                <a:solidFill>
                  <a:schemeClr val="tx1">
                    <a:lumMod val="95000"/>
                    <a:lumOff val="5000"/>
                    <a:alpha val="30000"/>
                  </a:schemeClr>
                </a:solidFill>
                <a:ln w="3175" cap="flat">
                  <a:solidFill>
                    <a:schemeClr val="tx1"/>
                  </a:solidFill>
                  <a:prstDash val="solid"/>
                  <a:miter/>
                </a:ln>
              </p:spPr>
              <p:txBody>
                <a:bodyPr rtlCol="0" anchor="ctr"/>
                <a:lstStyle/>
                <a:p>
                  <a:endParaRPr lang="zh-CN" altLang="en-US"/>
                </a:p>
              </p:txBody>
            </p:sp>
            <p:sp>
              <p:nvSpPr>
                <p:cNvPr id="734" name="任意多边形: 形状 733">
                  <a:extLst>
                    <a:ext uri="{FF2B5EF4-FFF2-40B4-BE49-F238E27FC236}">
                      <a16:creationId xmlns:a16="http://schemas.microsoft.com/office/drawing/2014/main" id="{AE25A673-8ACE-1B70-A959-70242497F52D}"/>
                    </a:ext>
                  </a:extLst>
                </p:cNvPr>
                <p:cNvSpPr/>
                <p:nvPr/>
              </p:nvSpPr>
              <p:spPr>
                <a:xfrm>
                  <a:off x="7680805" y="4685310"/>
                  <a:ext cx="33718" cy="31241"/>
                </a:xfrm>
                <a:custGeom>
                  <a:avLst/>
                  <a:gdLst>
                    <a:gd name="connsiteX0" fmla="*/ 0 w 33718"/>
                    <a:gd name="connsiteY0" fmla="*/ 0 h 31241"/>
                    <a:gd name="connsiteX1" fmla="*/ 33718 w 33718"/>
                    <a:gd name="connsiteY1" fmla="*/ 31242 h 31241"/>
                  </a:gdLst>
                  <a:ahLst/>
                  <a:cxnLst>
                    <a:cxn ang="0">
                      <a:pos x="connsiteX0" y="connsiteY0"/>
                    </a:cxn>
                    <a:cxn ang="0">
                      <a:pos x="connsiteX1" y="connsiteY1"/>
                    </a:cxn>
                  </a:cxnLst>
                  <a:rect l="l" t="t" r="r" b="b"/>
                  <a:pathLst>
                    <a:path w="33718" h="31241">
                      <a:moveTo>
                        <a:pt x="0" y="0"/>
                      </a:moveTo>
                      <a:cubicBezTo>
                        <a:pt x="0" y="0"/>
                        <a:pt x="12859" y="29528"/>
                        <a:pt x="33718" y="31242"/>
                      </a:cubicBezTo>
                    </a:path>
                  </a:pathLst>
                </a:custGeom>
                <a:noFill/>
                <a:ln w="3175" cap="rnd">
                  <a:solidFill>
                    <a:srgbClr val="263238"/>
                  </a:solidFill>
                  <a:prstDash val="solid"/>
                  <a:round/>
                </a:ln>
              </p:spPr>
              <p:txBody>
                <a:bodyPr rtlCol="0" anchor="ctr"/>
                <a:lstStyle/>
                <a:p>
                  <a:endParaRPr lang="zh-CN" altLang="en-US"/>
                </a:p>
              </p:txBody>
            </p:sp>
            <p:sp>
              <p:nvSpPr>
                <p:cNvPr id="735" name="任意多边形: 形状 734">
                  <a:extLst>
                    <a:ext uri="{FF2B5EF4-FFF2-40B4-BE49-F238E27FC236}">
                      <a16:creationId xmlns:a16="http://schemas.microsoft.com/office/drawing/2014/main" id="{A6A48129-2A9D-2B91-DAAF-2DDA125A5BB0}"/>
                    </a:ext>
                  </a:extLst>
                </p:cNvPr>
                <p:cNvSpPr/>
                <p:nvPr/>
              </p:nvSpPr>
              <p:spPr>
                <a:xfrm>
                  <a:off x="7571268" y="4444137"/>
                  <a:ext cx="56102" cy="70675"/>
                </a:xfrm>
                <a:custGeom>
                  <a:avLst/>
                  <a:gdLst>
                    <a:gd name="connsiteX0" fmla="*/ 56102 w 56102"/>
                    <a:gd name="connsiteY0" fmla="*/ 0 h 70675"/>
                    <a:gd name="connsiteX1" fmla="*/ 0 w 56102"/>
                    <a:gd name="connsiteY1" fmla="*/ 70675 h 70675"/>
                  </a:gdLst>
                  <a:ahLst/>
                  <a:cxnLst>
                    <a:cxn ang="0">
                      <a:pos x="connsiteX0" y="connsiteY0"/>
                    </a:cxn>
                    <a:cxn ang="0">
                      <a:pos x="connsiteX1" y="connsiteY1"/>
                    </a:cxn>
                  </a:cxnLst>
                  <a:rect l="l" t="t" r="r" b="b"/>
                  <a:pathLst>
                    <a:path w="56102" h="70675">
                      <a:moveTo>
                        <a:pt x="56102" y="0"/>
                      </a:moveTo>
                      <a:cubicBezTo>
                        <a:pt x="41900" y="26803"/>
                        <a:pt x="22882" y="50759"/>
                        <a:pt x="0" y="70675"/>
                      </a:cubicBezTo>
                    </a:path>
                  </a:pathLst>
                </a:custGeom>
                <a:noFill/>
                <a:ln w="3175" cap="rnd">
                  <a:solidFill>
                    <a:srgbClr val="263238"/>
                  </a:solidFill>
                  <a:prstDash val="solid"/>
                  <a:round/>
                </a:ln>
              </p:spPr>
              <p:txBody>
                <a:bodyPr rtlCol="0" anchor="ctr"/>
                <a:lstStyle/>
                <a:p>
                  <a:endParaRPr lang="zh-CN" altLang="en-US"/>
                </a:p>
              </p:txBody>
            </p:sp>
            <p:sp>
              <p:nvSpPr>
                <p:cNvPr id="736" name="任意多边形: 形状 735">
                  <a:extLst>
                    <a:ext uri="{FF2B5EF4-FFF2-40B4-BE49-F238E27FC236}">
                      <a16:creationId xmlns:a16="http://schemas.microsoft.com/office/drawing/2014/main" id="{A56918C2-C2A3-9E98-C9E9-EAF3A734902D}"/>
                    </a:ext>
                  </a:extLst>
                </p:cNvPr>
                <p:cNvSpPr/>
                <p:nvPr/>
              </p:nvSpPr>
              <p:spPr>
                <a:xfrm>
                  <a:off x="7139880" y="4323455"/>
                  <a:ext cx="487489" cy="704126"/>
                </a:xfrm>
                <a:custGeom>
                  <a:avLst/>
                  <a:gdLst>
                    <a:gd name="connsiteX0" fmla="*/ 487490 w 487489"/>
                    <a:gd name="connsiteY0" fmla="*/ 0 h 704126"/>
                    <a:gd name="connsiteX1" fmla="*/ 419195 w 487489"/>
                    <a:gd name="connsiteY1" fmla="*/ 185261 h 704126"/>
                    <a:gd name="connsiteX2" fmla="*/ 268129 w 487489"/>
                    <a:gd name="connsiteY2" fmla="*/ 441198 h 704126"/>
                    <a:gd name="connsiteX3" fmla="*/ 92583 w 487489"/>
                    <a:gd name="connsiteY3" fmla="*/ 687324 h 704126"/>
                    <a:gd name="connsiteX4" fmla="*/ 0 w 487489"/>
                    <a:gd name="connsiteY4" fmla="*/ 682466 h 704126"/>
                    <a:gd name="connsiteX5" fmla="*/ 177927 w 487489"/>
                    <a:gd name="connsiteY5" fmla="*/ 375380 h 704126"/>
                    <a:gd name="connsiteX6" fmla="*/ 268129 w 487489"/>
                    <a:gd name="connsiteY6" fmla="*/ 162592 h 704126"/>
                    <a:gd name="connsiteX7" fmla="*/ 302228 w 487489"/>
                    <a:gd name="connsiteY7" fmla="*/ 12192 h 704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7489" h="704126">
                      <a:moveTo>
                        <a:pt x="487490" y="0"/>
                      </a:moveTo>
                      <a:cubicBezTo>
                        <a:pt x="487490" y="0"/>
                        <a:pt x="475297" y="109728"/>
                        <a:pt x="419195" y="185261"/>
                      </a:cubicBezTo>
                      <a:cubicBezTo>
                        <a:pt x="363093" y="260795"/>
                        <a:pt x="311944" y="407003"/>
                        <a:pt x="268129" y="441198"/>
                      </a:cubicBezTo>
                      <a:cubicBezTo>
                        <a:pt x="224314" y="475393"/>
                        <a:pt x="92583" y="687324"/>
                        <a:pt x="92583" y="687324"/>
                      </a:cubicBezTo>
                      <a:cubicBezTo>
                        <a:pt x="92583" y="687324"/>
                        <a:pt x="35433" y="728186"/>
                        <a:pt x="0" y="682466"/>
                      </a:cubicBezTo>
                      <a:cubicBezTo>
                        <a:pt x="0" y="682466"/>
                        <a:pt x="109728" y="460629"/>
                        <a:pt x="177927" y="375380"/>
                      </a:cubicBezTo>
                      <a:cubicBezTo>
                        <a:pt x="177927" y="375380"/>
                        <a:pt x="246126" y="210598"/>
                        <a:pt x="268129" y="162592"/>
                      </a:cubicBezTo>
                      <a:cubicBezTo>
                        <a:pt x="268129" y="162592"/>
                        <a:pt x="253460" y="97536"/>
                        <a:pt x="302228" y="12192"/>
                      </a:cubicBezTo>
                      <a:close/>
                    </a:path>
                  </a:pathLst>
                </a:custGeom>
                <a:solidFill>
                  <a:schemeClr val="bg1">
                    <a:lumMod val="50000"/>
                  </a:schemeClr>
                </a:solidFill>
                <a:ln w="3175" cap="rnd">
                  <a:solidFill>
                    <a:srgbClr val="263238"/>
                  </a:solidFill>
                  <a:prstDash val="solid"/>
                  <a:round/>
                </a:ln>
              </p:spPr>
              <p:txBody>
                <a:bodyPr rtlCol="0" anchor="ctr"/>
                <a:lstStyle/>
                <a:p>
                  <a:endParaRPr lang="zh-CN" altLang="en-US"/>
                </a:p>
              </p:txBody>
            </p:sp>
            <p:sp>
              <p:nvSpPr>
                <p:cNvPr id="737" name="任意多边形: 形状 736">
                  <a:extLst>
                    <a:ext uri="{FF2B5EF4-FFF2-40B4-BE49-F238E27FC236}">
                      <a16:creationId xmlns:a16="http://schemas.microsoft.com/office/drawing/2014/main" id="{CED9D03F-9810-C495-993A-E8D29510AC26}"/>
                    </a:ext>
                  </a:extLst>
                </p:cNvPr>
                <p:cNvSpPr/>
                <p:nvPr/>
              </p:nvSpPr>
              <p:spPr>
                <a:xfrm>
                  <a:off x="7139595" y="4476712"/>
                  <a:ext cx="324736" cy="550068"/>
                </a:xfrm>
                <a:custGeom>
                  <a:avLst/>
                  <a:gdLst>
                    <a:gd name="connsiteX0" fmla="*/ 40481 w 324736"/>
                    <a:gd name="connsiteY0" fmla="*/ 527495 h 550068"/>
                    <a:gd name="connsiteX1" fmla="*/ 202406 w 324736"/>
                    <a:gd name="connsiteY1" fmla="*/ 208597 h 550068"/>
                    <a:gd name="connsiteX2" fmla="*/ 311468 w 324736"/>
                    <a:gd name="connsiteY2" fmla="*/ 38100 h 550068"/>
                    <a:gd name="connsiteX3" fmla="*/ 266795 w 324736"/>
                    <a:gd name="connsiteY3" fmla="*/ 0 h 550068"/>
                    <a:gd name="connsiteX4" fmla="*/ 268129 w 324736"/>
                    <a:gd name="connsiteY4" fmla="*/ 9525 h 550068"/>
                    <a:gd name="connsiteX5" fmla="*/ 177927 w 324736"/>
                    <a:gd name="connsiteY5" fmla="*/ 222313 h 550068"/>
                    <a:gd name="connsiteX6" fmla="*/ 0 w 324736"/>
                    <a:gd name="connsiteY6" fmla="*/ 529400 h 550068"/>
                    <a:gd name="connsiteX7" fmla="*/ 34195 w 324736"/>
                    <a:gd name="connsiteY7" fmla="*/ 550069 h 550068"/>
                    <a:gd name="connsiteX8" fmla="*/ 40481 w 324736"/>
                    <a:gd name="connsiteY8" fmla="*/ 527495 h 550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4736" h="550068">
                      <a:moveTo>
                        <a:pt x="40481" y="527495"/>
                      </a:moveTo>
                      <a:cubicBezTo>
                        <a:pt x="37243" y="467392"/>
                        <a:pt x="134684" y="347091"/>
                        <a:pt x="202406" y="208597"/>
                      </a:cubicBezTo>
                      <a:cubicBezTo>
                        <a:pt x="270129" y="70104"/>
                        <a:pt x="358616" y="48196"/>
                        <a:pt x="311468" y="38100"/>
                      </a:cubicBezTo>
                      <a:cubicBezTo>
                        <a:pt x="291486" y="32995"/>
                        <a:pt x="274992" y="18926"/>
                        <a:pt x="266795" y="0"/>
                      </a:cubicBezTo>
                      <a:cubicBezTo>
                        <a:pt x="267051" y="3200"/>
                        <a:pt x="267495" y="6382"/>
                        <a:pt x="268129" y="9525"/>
                      </a:cubicBezTo>
                      <a:cubicBezTo>
                        <a:pt x="246126" y="57150"/>
                        <a:pt x="177927" y="222313"/>
                        <a:pt x="177927" y="222313"/>
                      </a:cubicBezTo>
                      <a:cubicBezTo>
                        <a:pt x="109728" y="307562"/>
                        <a:pt x="0" y="529400"/>
                        <a:pt x="0" y="529400"/>
                      </a:cubicBezTo>
                      <a:cubicBezTo>
                        <a:pt x="8176" y="540582"/>
                        <a:pt x="20492" y="548031"/>
                        <a:pt x="34195" y="550069"/>
                      </a:cubicBezTo>
                      <a:cubicBezTo>
                        <a:pt x="39489" y="543820"/>
                        <a:pt x="41786" y="535581"/>
                        <a:pt x="40481" y="527495"/>
                      </a:cubicBezTo>
                      <a:close/>
                    </a:path>
                  </a:pathLst>
                </a:custGeom>
                <a:solidFill>
                  <a:schemeClr val="tx1">
                    <a:lumMod val="95000"/>
                    <a:lumOff val="5000"/>
                    <a:alpha val="30000"/>
                  </a:schemeClr>
                </a:solidFill>
                <a:ln w="3175" cap="flat">
                  <a:solidFill>
                    <a:schemeClr val="tx1"/>
                  </a:solidFill>
                  <a:prstDash val="solid"/>
                  <a:miter/>
                </a:ln>
              </p:spPr>
              <p:txBody>
                <a:bodyPr rtlCol="0" anchor="ctr"/>
                <a:lstStyle/>
                <a:p>
                  <a:endParaRPr lang="zh-CN" altLang="en-US"/>
                </a:p>
              </p:txBody>
            </p:sp>
            <p:sp>
              <p:nvSpPr>
                <p:cNvPr id="738" name="任意多边形: 形状 737">
                  <a:extLst>
                    <a:ext uri="{FF2B5EF4-FFF2-40B4-BE49-F238E27FC236}">
                      <a16:creationId xmlns:a16="http://schemas.microsoft.com/office/drawing/2014/main" id="{3E7079BC-3216-B055-9BD7-AF8C5F4514DC}"/>
                    </a:ext>
                  </a:extLst>
                </p:cNvPr>
                <p:cNvSpPr/>
                <p:nvPr/>
              </p:nvSpPr>
              <p:spPr>
                <a:xfrm>
                  <a:off x="7333754" y="4707312"/>
                  <a:ext cx="16915" cy="51244"/>
                </a:xfrm>
                <a:custGeom>
                  <a:avLst/>
                  <a:gdLst>
                    <a:gd name="connsiteX0" fmla="*/ 1104 w 16915"/>
                    <a:gd name="connsiteY0" fmla="*/ 0 h 51244"/>
                    <a:gd name="connsiteX1" fmla="*/ 16915 w 16915"/>
                    <a:gd name="connsiteY1" fmla="*/ 51245 h 51244"/>
                  </a:gdLst>
                  <a:ahLst/>
                  <a:cxnLst>
                    <a:cxn ang="0">
                      <a:pos x="connsiteX0" y="connsiteY0"/>
                    </a:cxn>
                    <a:cxn ang="0">
                      <a:pos x="connsiteX1" y="connsiteY1"/>
                    </a:cxn>
                  </a:cxnLst>
                  <a:rect l="l" t="t" r="r" b="b"/>
                  <a:pathLst>
                    <a:path w="16915" h="51244">
                      <a:moveTo>
                        <a:pt x="1104" y="0"/>
                      </a:moveTo>
                      <a:cubicBezTo>
                        <a:pt x="1104" y="0"/>
                        <a:pt x="-6231" y="35338"/>
                        <a:pt x="16915" y="51245"/>
                      </a:cubicBezTo>
                    </a:path>
                  </a:pathLst>
                </a:custGeom>
                <a:noFill/>
                <a:ln w="3175" cap="rnd">
                  <a:solidFill>
                    <a:srgbClr val="263238"/>
                  </a:solidFill>
                  <a:prstDash val="solid"/>
                  <a:round/>
                </a:ln>
              </p:spPr>
              <p:txBody>
                <a:bodyPr rtlCol="0" anchor="ctr"/>
                <a:lstStyle/>
                <a:p>
                  <a:endParaRPr lang="zh-CN" altLang="en-US"/>
                </a:p>
              </p:txBody>
            </p:sp>
            <p:sp>
              <p:nvSpPr>
                <p:cNvPr id="739" name="任意多边形: 形状 738">
                  <a:extLst>
                    <a:ext uri="{FF2B5EF4-FFF2-40B4-BE49-F238E27FC236}">
                      <a16:creationId xmlns:a16="http://schemas.microsoft.com/office/drawing/2014/main" id="{95E37AEC-552D-3FB7-BEFE-9293B37F1552}"/>
                    </a:ext>
                  </a:extLst>
                </p:cNvPr>
                <p:cNvSpPr/>
                <p:nvPr/>
              </p:nvSpPr>
              <p:spPr>
                <a:xfrm>
                  <a:off x="7375787" y="3924175"/>
                  <a:ext cx="287301" cy="443764"/>
                </a:xfrm>
                <a:custGeom>
                  <a:avLst/>
                  <a:gdLst>
                    <a:gd name="connsiteX0" fmla="*/ 80704 w 287301"/>
                    <a:gd name="connsiteY0" fmla="*/ 442238 h 443764"/>
                    <a:gd name="connsiteX1" fmla="*/ 51644 w 287301"/>
                    <a:gd name="connsiteY1" fmla="*/ 407538 h 443764"/>
                    <a:gd name="connsiteX2" fmla="*/ 52129 w 287301"/>
                    <a:gd name="connsiteY2" fmla="*/ 404138 h 443764"/>
                    <a:gd name="connsiteX3" fmla="*/ 52129 w 287301"/>
                    <a:gd name="connsiteY3" fmla="*/ 370038 h 443764"/>
                    <a:gd name="connsiteX4" fmla="*/ 12791 w 287301"/>
                    <a:gd name="connsiteY4" fmla="*/ 41045 h 443764"/>
                    <a:gd name="connsiteX5" fmla="*/ 212816 w 287301"/>
                    <a:gd name="connsiteY5" fmla="*/ 58094 h 443764"/>
                    <a:gd name="connsiteX6" fmla="*/ 287302 w 287301"/>
                    <a:gd name="connsiteY6" fmla="*/ 390993 h 443764"/>
                    <a:gd name="connsiteX7" fmla="*/ 264727 w 287301"/>
                    <a:gd name="connsiteY7" fmla="*/ 421378 h 443764"/>
                    <a:gd name="connsiteX8" fmla="*/ 80704 w 287301"/>
                    <a:gd name="connsiteY8" fmla="*/ 442238 h 443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7301" h="443764">
                      <a:moveTo>
                        <a:pt x="80704" y="442238"/>
                      </a:moveTo>
                      <a:cubicBezTo>
                        <a:pt x="63097" y="440685"/>
                        <a:pt x="50086" y="425150"/>
                        <a:pt x="51644" y="407538"/>
                      </a:cubicBezTo>
                      <a:cubicBezTo>
                        <a:pt x="51745" y="406395"/>
                        <a:pt x="51906" y="405262"/>
                        <a:pt x="52129" y="404138"/>
                      </a:cubicBezTo>
                      <a:cubicBezTo>
                        <a:pt x="54535" y="392898"/>
                        <a:pt x="54535" y="381278"/>
                        <a:pt x="52129" y="370038"/>
                      </a:cubicBezTo>
                      <a:cubicBezTo>
                        <a:pt x="32508" y="271836"/>
                        <a:pt x="-25499" y="93147"/>
                        <a:pt x="12791" y="41045"/>
                      </a:cubicBezTo>
                      <a:cubicBezTo>
                        <a:pt x="66417" y="-32107"/>
                        <a:pt x="176050" y="4469"/>
                        <a:pt x="212816" y="58094"/>
                      </a:cubicBezTo>
                      <a:cubicBezTo>
                        <a:pt x="246058" y="106862"/>
                        <a:pt x="287397" y="302792"/>
                        <a:pt x="287302" y="390993"/>
                      </a:cubicBezTo>
                      <a:cubicBezTo>
                        <a:pt x="287187" y="404957"/>
                        <a:pt x="278062" y="417235"/>
                        <a:pt x="264727" y="421378"/>
                      </a:cubicBezTo>
                      <a:cubicBezTo>
                        <a:pt x="205298" y="440095"/>
                        <a:pt x="142816" y="447181"/>
                        <a:pt x="80704" y="442238"/>
                      </a:cubicBezTo>
                      <a:close/>
                    </a:path>
                  </a:pathLst>
                </a:custGeom>
                <a:solidFill>
                  <a:schemeClr val="accent2"/>
                </a:solidFill>
                <a:ln w="3175" cap="rnd">
                  <a:solidFill>
                    <a:srgbClr val="263238"/>
                  </a:solidFill>
                  <a:prstDash val="solid"/>
                  <a:round/>
                </a:ln>
              </p:spPr>
              <p:txBody>
                <a:bodyPr rtlCol="0" anchor="ctr"/>
                <a:lstStyle/>
                <a:p>
                  <a:endParaRPr lang="zh-CN" altLang="en-US"/>
                </a:p>
              </p:txBody>
            </p:sp>
            <p:sp>
              <p:nvSpPr>
                <p:cNvPr id="740" name="任意多边形: 形状 739">
                  <a:extLst>
                    <a:ext uri="{FF2B5EF4-FFF2-40B4-BE49-F238E27FC236}">
                      <a16:creationId xmlns:a16="http://schemas.microsoft.com/office/drawing/2014/main" id="{AC944A3A-A2C4-6CAA-704F-BBD4D151D299}"/>
                    </a:ext>
                  </a:extLst>
                </p:cNvPr>
                <p:cNvSpPr/>
                <p:nvPr/>
              </p:nvSpPr>
              <p:spPr>
                <a:xfrm>
                  <a:off x="7817394" y="3577419"/>
                  <a:ext cx="102971" cy="161581"/>
                </a:xfrm>
                <a:custGeom>
                  <a:avLst/>
                  <a:gdLst>
                    <a:gd name="connsiteX0" fmla="*/ 0 w 102971"/>
                    <a:gd name="connsiteY0" fmla="*/ 126339 h 161581"/>
                    <a:gd name="connsiteX1" fmla="*/ 14669 w 102971"/>
                    <a:gd name="connsiteY1" fmla="*/ 102527 h 161581"/>
                    <a:gd name="connsiteX2" fmla="*/ 31623 w 102971"/>
                    <a:gd name="connsiteY2" fmla="*/ 23184 h 161581"/>
                    <a:gd name="connsiteX3" fmla="*/ 35242 w 102971"/>
                    <a:gd name="connsiteY3" fmla="*/ 57283 h 161581"/>
                    <a:gd name="connsiteX4" fmla="*/ 71533 w 102971"/>
                    <a:gd name="connsiteY4" fmla="*/ 133 h 161581"/>
                    <a:gd name="connsiteX5" fmla="*/ 67437 w 102971"/>
                    <a:gd name="connsiteY5" fmla="*/ 21088 h 161581"/>
                    <a:gd name="connsiteX6" fmla="*/ 86487 w 102971"/>
                    <a:gd name="connsiteY6" fmla="*/ 4038 h 161581"/>
                    <a:gd name="connsiteX7" fmla="*/ 76962 w 102971"/>
                    <a:gd name="connsiteY7" fmla="*/ 34042 h 161581"/>
                    <a:gd name="connsiteX8" fmla="*/ 96012 w 102971"/>
                    <a:gd name="connsiteY8" fmla="*/ 22707 h 161581"/>
                    <a:gd name="connsiteX9" fmla="*/ 79819 w 102971"/>
                    <a:gd name="connsiteY9" fmla="*/ 59283 h 161581"/>
                    <a:gd name="connsiteX10" fmla="*/ 102584 w 102971"/>
                    <a:gd name="connsiteY10" fmla="*/ 47091 h 161581"/>
                    <a:gd name="connsiteX11" fmla="*/ 76581 w 102971"/>
                    <a:gd name="connsiteY11" fmla="*/ 84429 h 161581"/>
                    <a:gd name="connsiteX12" fmla="*/ 42291 w 102971"/>
                    <a:gd name="connsiteY12" fmla="*/ 127101 h 161581"/>
                    <a:gd name="connsiteX13" fmla="*/ 30385 w 102971"/>
                    <a:gd name="connsiteY13" fmla="*/ 161582 h 161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2971" h="161581">
                      <a:moveTo>
                        <a:pt x="0" y="126339"/>
                      </a:moveTo>
                      <a:cubicBezTo>
                        <a:pt x="6782" y="119738"/>
                        <a:pt x="11830" y="111556"/>
                        <a:pt x="14669" y="102527"/>
                      </a:cubicBezTo>
                      <a:cubicBezTo>
                        <a:pt x="17145" y="90620"/>
                        <a:pt x="23336" y="19945"/>
                        <a:pt x="31623" y="23184"/>
                      </a:cubicBezTo>
                      <a:cubicBezTo>
                        <a:pt x="39910" y="26422"/>
                        <a:pt x="35242" y="57283"/>
                        <a:pt x="35242" y="57283"/>
                      </a:cubicBezTo>
                      <a:cubicBezTo>
                        <a:pt x="35242" y="57283"/>
                        <a:pt x="67437" y="-3201"/>
                        <a:pt x="71533" y="133"/>
                      </a:cubicBezTo>
                      <a:cubicBezTo>
                        <a:pt x="75628" y="3467"/>
                        <a:pt x="67437" y="21088"/>
                        <a:pt x="67437" y="21088"/>
                      </a:cubicBezTo>
                      <a:cubicBezTo>
                        <a:pt x="67437" y="21088"/>
                        <a:pt x="82106" y="2038"/>
                        <a:pt x="86487" y="4038"/>
                      </a:cubicBezTo>
                      <a:cubicBezTo>
                        <a:pt x="90869" y="6038"/>
                        <a:pt x="76962" y="34042"/>
                        <a:pt x="76962" y="34042"/>
                      </a:cubicBezTo>
                      <a:cubicBezTo>
                        <a:pt x="76962" y="34042"/>
                        <a:pt x="91631" y="20231"/>
                        <a:pt x="96012" y="22707"/>
                      </a:cubicBezTo>
                      <a:cubicBezTo>
                        <a:pt x="100394" y="25184"/>
                        <a:pt x="79819" y="59283"/>
                        <a:pt x="79819" y="59283"/>
                      </a:cubicBezTo>
                      <a:cubicBezTo>
                        <a:pt x="79819" y="59283"/>
                        <a:pt x="98869" y="42995"/>
                        <a:pt x="102584" y="47091"/>
                      </a:cubicBezTo>
                      <a:cubicBezTo>
                        <a:pt x="106299" y="51187"/>
                        <a:pt x="82201" y="71380"/>
                        <a:pt x="76581" y="84429"/>
                      </a:cubicBezTo>
                      <a:cubicBezTo>
                        <a:pt x="68409" y="100993"/>
                        <a:pt x="56702" y="115557"/>
                        <a:pt x="42291" y="127101"/>
                      </a:cubicBezTo>
                      <a:lnTo>
                        <a:pt x="30385" y="161582"/>
                      </a:lnTo>
                      <a:close/>
                    </a:path>
                  </a:pathLst>
                </a:custGeom>
                <a:solidFill>
                  <a:srgbClr val="FFFFFF"/>
                </a:solidFill>
                <a:ln w="3175" cap="rnd">
                  <a:solidFill>
                    <a:srgbClr val="263238"/>
                  </a:solidFill>
                  <a:prstDash val="solid"/>
                  <a:round/>
                </a:ln>
              </p:spPr>
              <p:txBody>
                <a:bodyPr rtlCol="0" anchor="ctr"/>
                <a:lstStyle/>
                <a:p>
                  <a:endParaRPr lang="zh-CN" altLang="en-US"/>
                </a:p>
              </p:txBody>
            </p:sp>
            <p:sp>
              <p:nvSpPr>
                <p:cNvPr id="741" name="任意多边形: 形状 740">
                  <a:extLst>
                    <a:ext uri="{FF2B5EF4-FFF2-40B4-BE49-F238E27FC236}">
                      <a16:creationId xmlns:a16="http://schemas.microsoft.com/office/drawing/2014/main" id="{7C44F944-DB86-78F2-FBEC-39452163A644}"/>
                    </a:ext>
                  </a:extLst>
                </p:cNvPr>
                <p:cNvSpPr/>
                <p:nvPr/>
              </p:nvSpPr>
              <p:spPr>
                <a:xfrm>
                  <a:off x="7425821" y="3684137"/>
                  <a:ext cx="433103" cy="336327"/>
                </a:xfrm>
                <a:custGeom>
                  <a:avLst/>
                  <a:gdLst>
                    <a:gd name="connsiteX0" fmla="*/ 0 w 433103"/>
                    <a:gd name="connsiteY0" fmla="*/ 266414 h 336327"/>
                    <a:gd name="connsiteX1" fmla="*/ 142875 w 433103"/>
                    <a:gd name="connsiteY1" fmla="*/ 240316 h 336327"/>
                    <a:gd name="connsiteX2" fmla="*/ 184975 w 433103"/>
                    <a:gd name="connsiteY2" fmla="*/ 225838 h 336327"/>
                    <a:gd name="connsiteX3" fmla="*/ 269939 w 433103"/>
                    <a:gd name="connsiteY3" fmla="*/ 162496 h 336327"/>
                    <a:gd name="connsiteX4" fmla="*/ 388525 w 433103"/>
                    <a:gd name="connsiteY4" fmla="*/ 0 h 336327"/>
                    <a:gd name="connsiteX5" fmla="*/ 433102 w 433103"/>
                    <a:gd name="connsiteY5" fmla="*/ 59912 h 336327"/>
                    <a:gd name="connsiteX6" fmla="*/ 325184 w 433103"/>
                    <a:gd name="connsiteY6" fmla="*/ 220504 h 336327"/>
                    <a:gd name="connsiteX7" fmla="*/ 145637 w 433103"/>
                    <a:gd name="connsiteY7" fmla="*/ 336328 h 336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3103" h="336327">
                      <a:moveTo>
                        <a:pt x="0" y="266414"/>
                      </a:moveTo>
                      <a:cubicBezTo>
                        <a:pt x="0" y="266414"/>
                        <a:pt x="35623" y="242983"/>
                        <a:pt x="142875" y="240316"/>
                      </a:cubicBezTo>
                      <a:cubicBezTo>
                        <a:pt x="158074" y="239992"/>
                        <a:pt x="172793" y="234934"/>
                        <a:pt x="184975" y="225838"/>
                      </a:cubicBezTo>
                      <a:cubicBezTo>
                        <a:pt x="211646" y="205740"/>
                        <a:pt x="249460" y="179546"/>
                        <a:pt x="269939" y="162496"/>
                      </a:cubicBezTo>
                      <a:cubicBezTo>
                        <a:pt x="299180" y="138113"/>
                        <a:pt x="308896" y="122968"/>
                        <a:pt x="388525" y="0"/>
                      </a:cubicBezTo>
                      <a:cubicBezTo>
                        <a:pt x="415109" y="7753"/>
                        <a:pt x="433311" y="32223"/>
                        <a:pt x="433102" y="59912"/>
                      </a:cubicBezTo>
                      <a:cubicBezTo>
                        <a:pt x="433102" y="59912"/>
                        <a:pt x="360902" y="182785"/>
                        <a:pt x="325184" y="220504"/>
                      </a:cubicBezTo>
                      <a:cubicBezTo>
                        <a:pt x="289465" y="258223"/>
                        <a:pt x="145637" y="336328"/>
                        <a:pt x="145637" y="336328"/>
                      </a:cubicBezTo>
                    </a:path>
                  </a:pathLst>
                </a:custGeom>
                <a:solidFill>
                  <a:schemeClr val="accent2"/>
                </a:solidFill>
                <a:ln w="3175" cap="rnd">
                  <a:solidFill>
                    <a:srgbClr val="263238"/>
                  </a:solidFill>
                  <a:prstDash val="solid"/>
                  <a:round/>
                </a:ln>
              </p:spPr>
              <p:txBody>
                <a:bodyPr rtlCol="0" anchor="ctr"/>
                <a:lstStyle/>
                <a:p>
                  <a:endParaRPr lang="zh-CN" altLang="en-US"/>
                </a:p>
              </p:txBody>
            </p:sp>
            <p:sp>
              <p:nvSpPr>
                <p:cNvPr id="742" name="任意多边形: 形状 741">
                  <a:extLst>
                    <a:ext uri="{FF2B5EF4-FFF2-40B4-BE49-F238E27FC236}">
                      <a16:creationId xmlns:a16="http://schemas.microsoft.com/office/drawing/2014/main" id="{49294867-762D-6143-32F6-09ADFA4A5413}"/>
                    </a:ext>
                  </a:extLst>
                </p:cNvPr>
                <p:cNvSpPr/>
                <p:nvPr/>
              </p:nvSpPr>
              <p:spPr>
                <a:xfrm>
                  <a:off x="7505450" y="4034371"/>
                  <a:ext cx="77057" cy="93440"/>
                </a:xfrm>
                <a:custGeom>
                  <a:avLst/>
                  <a:gdLst>
                    <a:gd name="connsiteX0" fmla="*/ 77057 w 77057"/>
                    <a:gd name="connsiteY0" fmla="*/ 0 h 93440"/>
                    <a:gd name="connsiteX1" fmla="*/ 0 w 77057"/>
                    <a:gd name="connsiteY1" fmla="*/ 93440 h 93440"/>
                  </a:gdLst>
                  <a:ahLst/>
                  <a:cxnLst>
                    <a:cxn ang="0">
                      <a:pos x="connsiteX0" y="connsiteY0"/>
                    </a:cxn>
                    <a:cxn ang="0">
                      <a:pos x="connsiteX1" y="connsiteY1"/>
                    </a:cxn>
                  </a:cxnLst>
                  <a:rect l="l" t="t" r="r" b="b"/>
                  <a:pathLst>
                    <a:path w="77057" h="93440">
                      <a:moveTo>
                        <a:pt x="77057" y="0"/>
                      </a:moveTo>
                      <a:cubicBezTo>
                        <a:pt x="61942" y="38538"/>
                        <a:pt x="34954" y="71266"/>
                        <a:pt x="0" y="93440"/>
                      </a:cubicBezTo>
                    </a:path>
                  </a:pathLst>
                </a:custGeom>
                <a:noFill/>
                <a:ln w="3175" cap="rnd">
                  <a:solidFill>
                    <a:srgbClr val="263238"/>
                  </a:solidFill>
                  <a:prstDash val="solid"/>
                  <a:round/>
                </a:ln>
              </p:spPr>
              <p:txBody>
                <a:bodyPr rtlCol="0" anchor="ctr"/>
                <a:lstStyle/>
                <a:p>
                  <a:endParaRPr lang="zh-CN" altLang="en-US"/>
                </a:p>
              </p:txBody>
            </p:sp>
            <p:sp>
              <p:nvSpPr>
                <p:cNvPr id="743" name="任意多边形: 形状 742">
                  <a:extLst>
                    <a:ext uri="{FF2B5EF4-FFF2-40B4-BE49-F238E27FC236}">
                      <a16:creationId xmlns:a16="http://schemas.microsoft.com/office/drawing/2014/main" id="{725E6FB4-B8CE-CB0E-1945-32CBC9AB26E0}"/>
                    </a:ext>
                  </a:extLst>
                </p:cNvPr>
                <p:cNvSpPr/>
                <p:nvPr/>
              </p:nvSpPr>
              <p:spPr>
                <a:xfrm>
                  <a:off x="7427059" y="4208584"/>
                  <a:ext cx="20859" cy="107727"/>
                </a:xfrm>
                <a:custGeom>
                  <a:avLst/>
                  <a:gdLst>
                    <a:gd name="connsiteX0" fmla="*/ 20860 w 20859"/>
                    <a:gd name="connsiteY0" fmla="*/ 0 h 107727"/>
                    <a:gd name="connsiteX1" fmla="*/ 0 w 20859"/>
                    <a:gd name="connsiteY1" fmla="*/ 107728 h 107727"/>
                  </a:gdLst>
                  <a:ahLst/>
                  <a:cxnLst>
                    <a:cxn ang="0">
                      <a:pos x="connsiteX0" y="connsiteY0"/>
                    </a:cxn>
                    <a:cxn ang="0">
                      <a:pos x="connsiteX1" y="connsiteY1"/>
                    </a:cxn>
                  </a:cxnLst>
                  <a:rect l="l" t="t" r="r" b="b"/>
                  <a:pathLst>
                    <a:path w="20859" h="107727">
                      <a:moveTo>
                        <a:pt x="20860" y="0"/>
                      </a:moveTo>
                      <a:lnTo>
                        <a:pt x="0" y="107728"/>
                      </a:lnTo>
                    </a:path>
                  </a:pathLst>
                </a:custGeom>
                <a:noFill/>
                <a:ln w="3175" cap="rnd">
                  <a:solidFill>
                    <a:srgbClr val="263238"/>
                  </a:solidFill>
                  <a:prstDash val="solid"/>
                  <a:round/>
                </a:ln>
              </p:spPr>
              <p:txBody>
                <a:bodyPr rtlCol="0" anchor="ctr"/>
                <a:lstStyle/>
                <a:p>
                  <a:endParaRPr lang="zh-CN" altLang="en-US"/>
                </a:p>
              </p:txBody>
            </p:sp>
            <p:sp>
              <p:nvSpPr>
                <p:cNvPr id="744" name="任意多边形: 形状 743">
                  <a:extLst>
                    <a:ext uri="{FF2B5EF4-FFF2-40B4-BE49-F238E27FC236}">
                      <a16:creationId xmlns:a16="http://schemas.microsoft.com/office/drawing/2014/main" id="{6CDAB7B8-2E83-C184-9AD2-4CCF7DEB4CA9}"/>
                    </a:ext>
                  </a:extLst>
                </p:cNvPr>
                <p:cNvSpPr/>
                <p:nvPr/>
              </p:nvSpPr>
              <p:spPr>
                <a:xfrm>
                  <a:off x="7629275" y="4712456"/>
                  <a:ext cx="51244" cy="73818"/>
                </a:xfrm>
                <a:custGeom>
                  <a:avLst/>
                  <a:gdLst>
                    <a:gd name="connsiteX0" fmla="*/ 0 w 51244"/>
                    <a:gd name="connsiteY0" fmla="*/ 0 h 73818"/>
                    <a:gd name="connsiteX1" fmla="*/ 51244 w 51244"/>
                    <a:gd name="connsiteY1" fmla="*/ 73819 h 73818"/>
                  </a:gdLst>
                  <a:ahLst/>
                  <a:cxnLst>
                    <a:cxn ang="0">
                      <a:pos x="connsiteX0" y="connsiteY0"/>
                    </a:cxn>
                    <a:cxn ang="0">
                      <a:pos x="connsiteX1" y="connsiteY1"/>
                    </a:cxn>
                  </a:cxnLst>
                  <a:rect l="l" t="t" r="r" b="b"/>
                  <a:pathLst>
                    <a:path w="51244" h="73818">
                      <a:moveTo>
                        <a:pt x="0" y="0"/>
                      </a:moveTo>
                      <a:cubicBezTo>
                        <a:pt x="5505" y="30899"/>
                        <a:pt x="24213" y="57864"/>
                        <a:pt x="51244" y="73819"/>
                      </a:cubicBezTo>
                    </a:path>
                  </a:pathLst>
                </a:custGeom>
                <a:noFill/>
                <a:ln w="3175" cap="rnd">
                  <a:solidFill>
                    <a:srgbClr val="263238"/>
                  </a:solidFill>
                  <a:prstDash val="solid"/>
                  <a:round/>
                </a:ln>
              </p:spPr>
              <p:txBody>
                <a:bodyPr rtlCol="0" anchor="ctr"/>
                <a:lstStyle/>
                <a:p>
                  <a:endParaRPr lang="zh-CN" altLang="en-US"/>
                </a:p>
              </p:txBody>
            </p:sp>
            <p:sp>
              <p:nvSpPr>
                <p:cNvPr id="745" name="任意多边形: 形状 744">
                  <a:extLst>
                    <a:ext uri="{FF2B5EF4-FFF2-40B4-BE49-F238E27FC236}">
                      <a16:creationId xmlns:a16="http://schemas.microsoft.com/office/drawing/2014/main" id="{6EC49333-3062-BCC7-79D8-27F21C470C8C}"/>
                    </a:ext>
                  </a:extLst>
                </p:cNvPr>
                <p:cNvSpPr/>
                <p:nvPr/>
              </p:nvSpPr>
              <p:spPr>
                <a:xfrm>
                  <a:off x="8250781" y="4052278"/>
                  <a:ext cx="10477" cy="62483"/>
                </a:xfrm>
                <a:custGeom>
                  <a:avLst/>
                  <a:gdLst>
                    <a:gd name="connsiteX0" fmla="*/ 10477 w 10477"/>
                    <a:gd name="connsiteY0" fmla="*/ 0 h 62483"/>
                    <a:gd name="connsiteX1" fmla="*/ 0 w 10477"/>
                    <a:gd name="connsiteY1" fmla="*/ 62484 h 62483"/>
                  </a:gdLst>
                  <a:ahLst/>
                  <a:cxnLst>
                    <a:cxn ang="0">
                      <a:pos x="connsiteX0" y="connsiteY0"/>
                    </a:cxn>
                    <a:cxn ang="0">
                      <a:pos x="connsiteX1" y="connsiteY1"/>
                    </a:cxn>
                  </a:cxnLst>
                  <a:rect l="l" t="t" r="r" b="b"/>
                  <a:pathLst>
                    <a:path w="10477" h="62483">
                      <a:moveTo>
                        <a:pt x="10477" y="0"/>
                      </a:moveTo>
                      <a:cubicBezTo>
                        <a:pt x="6953" y="20860"/>
                        <a:pt x="3524" y="41720"/>
                        <a:pt x="0" y="62484"/>
                      </a:cubicBezTo>
                    </a:path>
                  </a:pathLst>
                </a:custGeom>
                <a:noFill/>
                <a:ln w="3175" cap="rnd">
                  <a:solidFill>
                    <a:srgbClr val="263238"/>
                  </a:solidFill>
                  <a:prstDash val="solid"/>
                  <a:round/>
                </a:ln>
              </p:spPr>
              <p:txBody>
                <a:bodyPr rtlCol="0" anchor="ctr"/>
                <a:lstStyle/>
                <a:p>
                  <a:endParaRPr lang="zh-CN" altLang="en-US"/>
                </a:p>
              </p:txBody>
            </p:sp>
          </p:grpSp>
        </p:grpSp>
      </p:grpSp>
      <p:grpSp>
        <p:nvGrpSpPr>
          <p:cNvPr id="1008" name="组合 1007">
            <a:extLst>
              <a:ext uri="{FF2B5EF4-FFF2-40B4-BE49-F238E27FC236}">
                <a16:creationId xmlns:a16="http://schemas.microsoft.com/office/drawing/2014/main" id="{0EAF5DEF-ECED-83CC-C869-BFF62285CF3C}"/>
              </a:ext>
            </a:extLst>
          </p:cNvPr>
          <p:cNvGrpSpPr/>
          <p:nvPr/>
        </p:nvGrpSpPr>
        <p:grpSpPr>
          <a:xfrm>
            <a:off x="4705450" y="2192631"/>
            <a:ext cx="1670227" cy="1527821"/>
            <a:chOff x="4705450" y="2192631"/>
            <a:chExt cx="1670227" cy="1527821"/>
          </a:xfrm>
        </p:grpSpPr>
        <p:grpSp>
          <p:nvGrpSpPr>
            <p:cNvPr id="4" name="isḻíḋê">
              <a:extLst>
                <a:ext uri="{FF2B5EF4-FFF2-40B4-BE49-F238E27FC236}">
                  <a16:creationId xmlns:a16="http://schemas.microsoft.com/office/drawing/2014/main" id="{80FD543F-C1B1-C2DB-0E39-20FE21F038DE}"/>
                </a:ext>
              </a:extLst>
            </p:cNvPr>
            <p:cNvGrpSpPr/>
            <p:nvPr/>
          </p:nvGrpSpPr>
          <p:grpSpPr>
            <a:xfrm>
              <a:off x="4705450" y="2329378"/>
              <a:ext cx="1670227" cy="1391074"/>
              <a:chOff x="4705450" y="2398826"/>
              <a:chExt cx="1670227" cy="1391074"/>
            </a:xfrm>
          </p:grpSpPr>
          <p:sp>
            <p:nvSpPr>
              <p:cNvPr id="32" name="îSļïďè">
                <a:extLst>
                  <a:ext uri="{FF2B5EF4-FFF2-40B4-BE49-F238E27FC236}">
                    <a16:creationId xmlns:a16="http://schemas.microsoft.com/office/drawing/2014/main" id="{055EFD73-08B7-21E7-1B41-53174DDBA489}"/>
                  </a:ext>
                </a:extLst>
              </p:cNvPr>
              <p:cNvSpPr/>
              <p:nvPr/>
            </p:nvSpPr>
            <p:spPr>
              <a:xfrm>
                <a:off x="4916241" y="2519327"/>
                <a:ext cx="1270595" cy="1270573"/>
              </a:xfrm>
              <a:custGeom>
                <a:avLst/>
                <a:gdLst/>
                <a:ahLst/>
                <a:cxnLst>
                  <a:cxn ang="0">
                    <a:pos x="wd2" y="hd2"/>
                  </a:cxn>
                  <a:cxn ang="5400000">
                    <a:pos x="wd2" y="hd2"/>
                  </a:cxn>
                  <a:cxn ang="10800000">
                    <a:pos x="wd2" y="hd2"/>
                  </a:cxn>
                  <a:cxn ang="16200000">
                    <a:pos x="wd2" y="hd2"/>
                  </a:cxn>
                </a:cxnLst>
                <a:rect l="0" t="0" r="r" b="b"/>
                <a:pathLst>
                  <a:path w="19331" h="19331" extrusionOk="0">
                    <a:moveTo>
                      <a:pt x="424" y="12487"/>
                    </a:moveTo>
                    <a:cubicBezTo>
                      <a:pt x="1982" y="17591"/>
                      <a:pt x="7383" y="20465"/>
                      <a:pt x="12487" y="18906"/>
                    </a:cubicBezTo>
                    <a:cubicBezTo>
                      <a:pt x="17591" y="17348"/>
                      <a:pt x="20465" y="11947"/>
                      <a:pt x="18907" y="6843"/>
                    </a:cubicBezTo>
                    <a:cubicBezTo>
                      <a:pt x="17348" y="1739"/>
                      <a:pt x="11947" y="-1135"/>
                      <a:pt x="6843" y="423"/>
                    </a:cubicBezTo>
                    <a:cubicBezTo>
                      <a:pt x="1739" y="1982"/>
                      <a:pt x="-1135" y="7383"/>
                      <a:pt x="424" y="12487"/>
                    </a:cubicBezTo>
                    <a:close/>
                  </a:path>
                </a:pathLst>
              </a:custGeom>
              <a:solidFill>
                <a:schemeClr val="bg1"/>
              </a:solidFill>
              <a:ln w="57150">
                <a:solidFill>
                  <a:schemeClr val="accent2"/>
                </a:solidFill>
                <a:miter lim="400000"/>
              </a:ln>
            </p:spPr>
            <p:txBody>
              <a:bodyPr wrap="square" lIns="91440" tIns="45720" rIns="91440" bIns="45720" anchor="ctr">
                <a:normAutofit/>
              </a:bodyPr>
              <a:lstStyle>
                <a:lvl1pPr algn="ctr" defTabSz="825500">
                  <a:defRPr sz="5600"/>
                </a:lvl1pPr>
                <a:lvl2pPr indent="342900" algn="ctr" defTabSz="825500">
                  <a:defRPr sz="5600"/>
                </a:lvl2pPr>
                <a:lvl3pPr indent="685800" algn="ctr" defTabSz="825500">
                  <a:defRPr sz="5600"/>
                </a:lvl3pPr>
                <a:lvl4pPr indent="1028700" algn="ctr" defTabSz="825500">
                  <a:defRPr sz="5600"/>
                </a:lvl4pPr>
                <a:lvl5pPr indent="1371600" algn="ctr" defTabSz="825500">
                  <a:defRPr sz="5600"/>
                </a:lvl5pPr>
                <a:lvl6pPr indent="1714500" algn="ctr" defTabSz="825500">
                  <a:defRPr sz="5600"/>
                </a:lvl6pPr>
                <a:lvl7pPr indent="2057400" algn="ctr" defTabSz="825500">
                  <a:defRPr sz="5600"/>
                </a:lvl7pPr>
                <a:lvl8pPr indent="2400300" algn="ctr" defTabSz="825500">
                  <a:defRPr sz="5600"/>
                </a:lvl8pPr>
                <a:lvl9pPr indent="2743200" algn="ctr" defTabSz="825500">
                  <a:defRPr sz="5600"/>
                </a:lvl9pPr>
              </a:lstStyle>
              <a:p>
                <a:pPr lvl="0" defTabSz="457200">
                  <a:defRPr sz="3000">
                    <a:solidFill>
                      <a:srgbClr val="FFFFFF"/>
                    </a:solidFill>
                    <a:effectLst>
                      <a:outerShdw blurRad="38100" dist="12700" dir="5400000" rotWithShape="0">
                        <a:srgbClr val="000000">
                          <a:alpha val="50000"/>
                        </a:srgbClr>
                      </a:outerShdw>
                    </a:effectLst>
                  </a:defRPr>
                </a:pPr>
                <a:endParaRPr/>
              </a:p>
            </p:txBody>
          </p:sp>
          <p:sp>
            <p:nvSpPr>
              <p:cNvPr id="33" name="îśļïḓê">
                <a:extLst>
                  <a:ext uri="{FF2B5EF4-FFF2-40B4-BE49-F238E27FC236}">
                    <a16:creationId xmlns:a16="http://schemas.microsoft.com/office/drawing/2014/main" id="{5A5ED183-EBE1-B0B8-EAA2-EBA62271D941}"/>
                  </a:ext>
                </a:extLst>
              </p:cNvPr>
              <p:cNvSpPr/>
              <p:nvPr/>
            </p:nvSpPr>
            <p:spPr>
              <a:xfrm rot="3695988">
                <a:off x="5730356" y="2729352"/>
                <a:ext cx="975848" cy="314795"/>
              </a:xfrm>
              <a:custGeom>
                <a:avLst/>
                <a:gdLst>
                  <a:gd name="connsiteX0" fmla="*/ 0 w 975848"/>
                  <a:gd name="connsiteY0" fmla="*/ 149385 h 314795"/>
                  <a:gd name="connsiteX1" fmla="*/ 864937 w 975848"/>
                  <a:gd name="connsiteY1" fmla="*/ 158450 h 314795"/>
                  <a:gd name="connsiteX2" fmla="*/ 924973 w 975848"/>
                  <a:gd name="connsiteY2" fmla="*/ 219597 h 314795"/>
                  <a:gd name="connsiteX3" fmla="*/ 975848 w 975848"/>
                  <a:gd name="connsiteY3" fmla="*/ 178794 h 314795"/>
                  <a:gd name="connsiteX4" fmla="*/ 974187 w 975848"/>
                  <a:gd name="connsiteY4" fmla="*/ 314795 h 314795"/>
                  <a:gd name="connsiteX5" fmla="*/ 843952 w 975848"/>
                  <a:gd name="connsiteY5" fmla="*/ 284579 h 314795"/>
                  <a:gd name="connsiteX6" fmla="*/ 888821 w 975848"/>
                  <a:gd name="connsiteY6" fmla="*/ 248593 h 314795"/>
                  <a:gd name="connsiteX7" fmla="*/ 834288 w 975848"/>
                  <a:gd name="connsiteY7" fmla="*/ 192905 h 314795"/>
                  <a:gd name="connsiteX8" fmla="*/ 29041 w 975848"/>
                  <a:gd name="connsiteY8" fmla="*/ 185585 h 314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75848" h="314795">
                    <a:moveTo>
                      <a:pt x="0" y="149385"/>
                    </a:moveTo>
                    <a:cubicBezTo>
                      <a:pt x="257462" y="-57104"/>
                      <a:pt x="619926" y="-45243"/>
                      <a:pt x="864937" y="158450"/>
                    </a:cubicBezTo>
                    <a:lnTo>
                      <a:pt x="924973" y="219597"/>
                    </a:lnTo>
                    <a:lnTo>
                      <a:pt x="975848" y="178794"/>
                    </a:lnTo>
                    <a:cubicBezTo>
                      <a:pt x="975848" y="178794"/>
                      <a:pt x="974187" y="314795"/>
                      <a:pt x="974187" y="314795"/>
                    </a:cubicBezTo>
                    <a:lnTo>
                      <a:pt x="843952" y="284579"/>
                    </a:lnTo>
                    <a:lnTo>
                      <a:pt x="888821" y="248593"/>
                    </a:lnTo>
                    <a:lnTo>
                      <a:pt x="834288" y="192905"/>
                    </a:lnTo>
                    <a:cubicBezTo>
                      <a:pt x="604181" y="862"/>
                      <a:pt x="269004" y="-6881"/>
                      <a:pt x="29041" y="185585"/>
                    </a:cubicBezTo>
                    <a:close/>
                  </a:path>
                </a:pathLst>
              </a:custGeom>
              <a:solidFill>
                <a:schemeClr val="accent2"/>
              </a:solidFill>
              <a:ln w="12700" cap="flat">
                <a:noFill/>
                <a:miter lim="400000"/>
              </a:ln>
              <a:effectLst/>
            </p:spPr>
            <p:txBody>
              <a:bodyPr wrap="square" lIns="91440" tIns="45720" rIns="91440" bIns="45720" numCol="1" anchor="ctr">
                <a:normAutofit fontScale="55000" lnSpcReduction="20000"/>
              </a:bodyPr>
              <a:lstStyle>
                <a:lvl1pPr algn="ctr" defTabSz="825500">
                  <a:defRPr sz="5600"/>
                </a:lvl1pPr>
                <a:lvl2pPr indent="342900" algn="ctr" defTabSz="825500">
                  <a:defRPr sz="5600"/>
                </a:lvl2pPr>
                <a:lvl3pPr indent="685800" algn="ctr" defTabSz="825500">
                  <a:defRPr sz="5600"/>
                </a:lvl3pPr>
                <a:lvl4pPr indent="1028700" algn="ctr" defTabSz="825500">
                  <a:defRPr sz="5600"/>
                </a:lvl4pPr>
                <a:lvl5pPr indent="1371600" algn="ctr" defTabSz="825500">
                  <a:defRPr sz="5600"/>
                </a:lvl5pPr>
                <a:lvl6pPr indent="1714500" algn="ctr" defTabSz="825500">
                  <a:defRPr sz="5600"/>
                </a:lvl6pPr>
                <a:lvl7pPr indent="2057400" algn="ctr" defTabSz="825500">
                  <a:defRPr sz="5600"/>
                </a:lvl7pPr>
                <a:lvl8pPr indent="2400300" algn="ctr" defTabSz="825500">
                  <a:defRPr sz="5600"/>
                </a:lvl8pPr>
                <a:lvl9pPr indent="2743200" algn="ctr" defTabSz="825500">
                  <a:defRPr sz="5600"/>
                </a:lvl9pPr>
              </a:lstStyle>
              <a:p>
                <a:pPr lvl="0" defTabSz="457200">
                  <a:defRPr sz="3000">
                    <a:solidFill>
                      <a:srgbClr val="FFFFFF"/>
                    </a:solidFill>
                    <a:effectLst>
                      <a:outerShdw blurRad="38100" dist="12700" dir="5400000" rotWithShape="0">
                        <a:srgbClr val="000000">
                          <a:alpha val="50000"/>
                        </a:srgbClr>
                      </a:outerShdw>
                    </a:effectLst>
                  </a:defRPr>
                </a:pPr>
                <a:endParaRPr/>
              </a:p>
            </p:txBody>
          </p:sp>
          <p:sp>
            <p:nvSpPr>
              <p:cNvPr id="34" name="îṧḷîḍé">
                <a:extLst>
                  <a:ext uri="{FF2B5EF4-FFF2-40B4-BE49-F238E27FC236}">
                    <a16:creationId xmlns:a16="http://schemas.microsoft.com/office/drawing/2014/main" id="{7715D9EE-CC1E-281F-8070-93F36EB5A75C}"/>
                  </a:ext>
                </a:extLst>
              </p:cNvPr>
              <p:cNvSpPr/>
              <p:nvPr/>
            </p:nvSpPr>
            <p:spPr>
              <a:xfrm>
                <a:off x="4705450" y="2609632"/>
                <a:ext cx="212390" cy="212390"/>
              </a:xfrm>
              <a:custGeom>
                <a:avLst/>
                <a:gdLst/>
                <a:ahLst/>
                <a:cxnLst>
                  <a:cxn ang="0">
                    <a:pos x="wd2" y="hd2"/>
                  </a:cxn>
                  <a:cxn ang="5400000">
                    <a:pos x="wd2" y="hd2"/>
                  </a:cxn>
                  <a:cxn ang="10800000">
                    <a:pos x="wd2" y="hd2"/>
                  </a:cxn>
                  <a:cxn ang="16200000">
                    <a:pos x="wd2" y="hd2"/>
                  </a:cxn>
                </a:cxnLst>
                <a:rect l="0" t="0" r="r" b="b"/>
                <a:pathLst>
                  <a:path w="19330" h="19331" extrusionOk="0">
                    <a:moveTo>
                      <a:pt x="424" y="12487"/>
                    </a:moveTo>
                    <a:cubicBezTo>
                      <a:pt x="1982" y="17591"/>
                      <a:pt x="7383" y="20465"/>
                      <a:pt x="12487" y="18907"/>
                    </a:cubicBezTo>
                    <a:cubicBezTo>
                      <a:pt x="17591" y="17348"/>
                      <a:pt x="20465" y="11947"/>
                      <a:pt x="18906" y="6843"/>
                    </a:cubicBezTo>
                    <a:cubicBezTo>
                      <a:pt x="17348" y="1739"/>
                      <a:pt x="11947" y="-1135"/>
                      <a:pt x="6843" y="424"/>
                    </a:cubicBezTo>
                    <a:cubicBezTo>
                      <a:pt x="1739" y="1982"/>
                      <a:pt x="-1135" y="7383"/>
                      <a:pt x="424" y="12487"/>
                    </a:cubicBezTo>
                    <a:close/>
                  </a:path>
                </a:pathLst>
              </a:custGeom>
              <a:solidFill>
                <a:schemeClr val="bg1">
                  <a:lumMod val="95000"/>
                </a:schemeClr>
              </a:solidFill>
              <a:ln w="12700">
                <a:miter lim="400000"/>
              </a:ln>
            </p:spPr>
            <p:txBody>
              <a:bodyPr wrap="square" lIns="91440" tIns="45720" rIns="91440" bIns="45720" anchor="ctr">
                <a:normAutofit fontScale="25000" lnSpcReduction="20000"/>
              </a:bodyPr>
              <a:lstStyle>
                <a:lvl1pPr algn="ctr" defTabSz="825500">
                  <a:defRPr sz="5600"/>
                </a:lvl1pPr>
                <a:lvl2pPr indent="342900" algn="ctr" defTabSz="825500">
                  <a:defRPr sz="5600"/>
                </a:lvl2pPr>
                <a:lvl3pPr indent="685800" algn="ctr" defTabSz="825500">
                  <a:defRPr sz="5600"/>
                </a:lvl3pPr>
                <a:lvl4pPr indent="1028700" algn="ctr" defTabSz="825500">
                  <a:defRPr sz="5600"/>
                </a:lvl4pPr>
                <a:lvl5pPr indent="1371600" algn="ctr" defTabSz="825500">
                  <a:defRPr sz="5600"/>
                </a:lvl5pPr>
                <a:lvl6pPr indent="1714500" algn="ctr" defTabSz="825500">
                  <a:defRPr sz="5600"/>
                </a:lvl6pPr>
                <a:lvl7pPr indent="2057400" algn="ctr" defTabSz="825500">
                  <a:defRPr sz="5600"/>
                </a:lvl7pPr>
                <a:lvl8pPr indent="2400300" algn="ctr" defTabSz="825500">
                  <a:defRPr sz="5600"/>
                </a:lvl8pPr>
                <a:lvl9pPr indent="2743200" algn="ctr" defTabSz="825500">
                  <a:defRPr sz="5600"/>
                </a:lvl9pPr>
              </a:lstStyle>
              <a:p>
                <a:pPr lvl="0" defTabSz="457200">
                  <a:defRPr sz="3000">
                    <a:solidFill>
                      <a:srgbClr val="FFFFFF"/>
                    </a:solidFill>
                    <a:effectLst>
                      <a:outerShdw blurRad="38100" dist="12700" dir="5400000" rotWithShape="0">
                        <a:srgbClr val="000000">
                          <a:alpha val="50000"/>
                        </a:srgbClr>
                      </a:outerShdw>
                    </a:effectLst>
                  </a:defRPr>
                </a:pPr>
                <a:endParaRPr/>
              </a:p>
            </p:txBody>
          </p:sp>
        </p:grpSp>
        <p:grpSp>
          <p:nvGrpSpPr>
            <p:cNvPr id="855" name="组合 854">
              <a:extLst>
                <a:ext uri="{FF2B5EF4-FFF2-40B4-BE49-F238E27FC236}">
                  <a16:creationId xmlns:a16="http://schemas.microsoft.com/office/drawing/2014/main" id="{C11E6EAA-7BED-D778-73F8-E864FC22204C}"/>
                </a:ext>
              </a:extLst>
            </p:cNvPr>
            <p:cNvGrpSpPr/>
            <p:nvPr/>
          </p:nvGrpSpPr>
          <p:grpSpPr>
            <a:xfrm>
              <a:off x="4773987" y="2192631"/>
              <a:ext cx="1382709" cy="1447374"/>
              <a:chOff x="998220" y="1206754"/>
              <a:chExt cx="4021663" cy="4377371"/>
            </a:xfrm>
          </p:grpSpPr>
          <p:grpSp>
            <p:nvGrpSpPr>
              <p:cNvPr id="856" name="图形 2">
                <a:extLst>
                  <a:ext uri="{FF2B5EF4-FFF2-40B4-BE49-F238E27FC236}">
                    <a16:creationId xmlns:a16="http://schemas.microsoft.com/office/drawing/2014/main" id="{12F1BE28-355F-D52A-C403-AD09E86B1102}"/>
                  </a:ext>
                </a:extLst>
              </p:cNvPr>
              <p:cNvGrpSpPr/>
              <p:nvPr/>
            </p:nvGrpSpPr>
            <p:grpSpPr>
              <a:xfrm>
                <a:off x="998220" y="1249603"/>
                <a:ext cx="4021663" cy="3959471"/>
                <a:chOff x="998220" y="1249603"/>
                <a:chExt cx="4021663" cy="3959471"/>
              </a:xfrm>
            </p:grpSpPr>
            <p:sp>
              <p:nvSpPr>
                <p:cNvPr id="1005" name="任意多边形: 形状 1004">
                  <a:extLst>
                    <a:ext uri="{FF2B5EF4-FFF2-40B4-BE49-F238E27FC236}">
                      <a16:creationId xmlns:a16="http://schemas.microsoft.com/office/drawing/2014/main" id="{F5378852-5F22-BEA6-D95A-59BE5455DA34}"/>
                    </a:ext>
                  </a:extLst>
                </p:cNvPr>
                <p:cNvSpPr/>
                <p:nvPr/>
              </p:nvSpPr>
              <p:spPr>
                <a:xfrm>
                  <a:off x="1038392" y="1249603"/>
                  <a:ext cx="3971817" cy="3958554"/>
                </a:xfrm>
                <a:custGeom>
                  <a:avLst/>
                  <a:gdLst>
                    <a:gd name="connsiteX0" fmla="*/ 3472986 w 3971817"/>
                    <a:gd name="connsiteY0" fmla="*/ 3465272 h 3958554"/>
                    <a:gd name="connsiteX1" fmla="*/ 3826078 w 3971817"/>
                    <a:gd name="connsiteY1" fmla="*/ 2853291 h 3958554"/>
                    <a:gd name="connsiteX2" fmla="*/ 3971810 w 3971817"/>
                    <a:gd name="connsiteY2" fmla="*/ 1854975 h 3958554"/>
                    <a:gd name="connsiteX3" fmla="*/ 3824364 w 3971817"/>
                    <a:gd name="connsiteY3" fmla="*/ 888855 h 3958554"/>
                    <a:gd name="connsiteX4" fmla="*/ 3210191 w 3971817"/>
                    <a:gd name="connsiteY4" fmla="*/ 148476 h 3958554"/>
                    <a:gd name="connsiteX5" fmla="*/ 1664284 w 3971817"/>
                    <a:gd name="connsiteY5" fmla="*/ 329451 h 3958554"/>
                    <a:gd name="connsiteX6" fmla="*/ 1103738 w 3971817"/>
                    <a:gd name="connsiteY6" fmla="*/ 930860 h 3958554"/>
                    <a:gd name="connsiteX7" fmla="*/ 505472 w 3971817"/>
                    <a:gd name="connsiteY7" fmla="*/ 1573131 h 3958554"/>
                    <a:gd name="connsiteX8" fmla="*/ 198577 w 3971817"/>
                    <a:gd name="connsiteY8" fmla="*/ 1958988 h 3958554"/>
                    <a:gd name="connsiteX9" fmla="*/ 348119 w 3971817"/>
                    <a:gd name="connsiteY9" fmla="*/ 3298870 h 3958554"/>
                    <a:gd name="connsiteX10" fmla="*/ 2059190 w 3971817"/>
                    <a:gd name="connsiteY10" fmla="*/ 3948761 h 3958554"/>
                    <a:gd name="connsiteX11" fmla="*/ 3249149 w 3971817"/>
                    <a:gd name="connsiteY11" fmla="*/ 3667583 h 3958554"/>
                    <a:gd name="connsiteX12" fmla="*/ 3472986 w 3971817"/>
                    <a:gd name="connsiteY12" fmla="*/ 3465272 h 3958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971817" h="3958554">
                      <a:moveTo>
                        <a:pt x="3472986" y="3465272"/>
                      </a:moveTo>
                      <a:cubicBezTo>
                        <a:pt x="3630625" y="3289821"/>
                        <a:pt x="3748259" y="3076938"/>
                        <a:pt x="3826078" y="2853291"/>
                      </a:cubicBezTo>
                      <a:cubicBezTo>
                        <a:pt x="3937044" y="2534203"/>
                        <a:pt x="3971334" y="2192827"/>
                        <a:pt x="3971810" y="1854975"/>
                      </a:cubicBezTo>
                      <a:cubicBezTo>
                        <a:pt x="3972382" y="1527315"/>
                        <a:pt x="3940854" y="1194988"/>
                        <a:pt x="3824364" y="888855"/>
                      </a:cubicBezTo>
                      <a:cubicBezTo>
                        <a:pt x="3707873" y="582721"/>
                        <a:pt x="3499275" y="302972"/>
                        <a:pt x="3210191" y="148476"/>
                      </a:cubicBezTo>
                      <a:cubicBezTo>
                        <a:pt x="2701271" y="-122796"/>
                        <a:pt x="2114816" y="1315"/>
                        <a:pt x="1664284" y="329451"/>
                      </a:cubicBezTo>
                      <a:cubicBezTo>
                        <a:pt x="1442542" y="490900"/>
                        <a:pt x="1257376" y="704832"/>
                        <a:pt x="1103738" y="930860"/>
                      </a:cubicBezTo>
                      <a:cubicBezTo>
                        <a:pt x="938669" y="1173652"/>
                        <a:pt x="707783" y="1362628"/>
                        <a:pt x="505472" y="1573131"/>
                      </a:cubicBezTo>
                      <a:cubicBezTo>
                        <a:pt x="391458" y="1691717"/>
                        <a:pt x="283921" y="1817447"/>
                        <a:pt x="198577" y="1958988"/>
                      </a:cubicBezTo>
                      <a:cubicBezTo>
                        <a:pt x="-80220" y="2420856"/>
                        <a:pt x="-95746" y="2942064"/>
                        <a:pt x="348119" y="3298870"/>
                      </a:cubicBezTo>
                      <a:cubicBezTo>
                        <a:pt x="799223" y="3661392"/>
                        <a:pt x="1488833" y="3894659"/>
                        <a:pt x="2059190" y="3948761"/>
                      </a:cubicBezTo>
                      <a:cubicBezTo>
                        <a:pt x="2473909" y="3988099"/>
                        <a:pt x="2911678" y="3911804"/>
                        <a:pt x="3249149" y="3667583"/>
                      </a:cubicBezTo>
                      <a:cubicBezTo>
                        <a:pt x="3330730" y="3608280"/>
                        <a:pt x="3405768" y="3540462"/>
                        <a:pt x="3472986" y="3465272"/>
                      </a:cubicBezTo>
                      <a:close/>
                    </a:path>
                  </a:pathLst>
                </a:custGeom>
                <a:solidFill>
                  <a:schemeClr val="accent2"/>
                </a:solidFill>
                <a:ln w="3175" cap="flat">
                  <a:noFill/>
                  <a:prstDash val="solid"/>
                  <a:miter/>
                </a:ln>
              </p:spPr>
              <p:txBody>
                <a:bodyPr rtlCol="0" anchor="ctr"/>
                <a:lstStyle/>
                <a:p>
                  <a:endParaRPr lang="zh-CN" altLang="en-US"/>
                </a:p>
              </p:txBody>
            </p:sp>
            <p:sp>
              <p:nvSpPr>
                <p:cNvPr id="1006" name="任意多边形: 形状 1005">
                  <a:extLst>
                    <a:ext uri="{FF2B5EF4-FFF2-40B4-BE49-F238E27FC236}">
                      <a16:creationId xmlns:a16="http://schemas.microsoft.com/office/drawing/2014/main" id="{1E120297-643F-A336-4D45-6AD71DCD493C}"/>
                    </a:ext>
                  </a:extLst>
                </p:cNvPr>
                <p:cNvSpPr/>
                <p:nvPr/>
              </p:nvSpPr>
              <p:spPr>
                <a:xfrm>
                  <a:off x="998220" y="1250520"/>
                  <a:ext cx="4021663" cy="3958554"/>
                </a:xfrm>
                <a:custGeom>
                  <a:avLst/>
                  <a:gdLst>
                    <a:gd name="connsiteX0" fmla="*/ 3472986 w 3971817"/>
                    <a:gd name="connsiteY0" fmla="*/ 3465272 h 3958554"/>
                    <a:gd name="connsiteX1" fmla="*/ 3826078 w 3971817"/>
                    <a:gd name="connsiteY1" fmla="*/ 2853291 h 3958554"/>
                    <a:gd name="connsiteX2" fmla="*/ 3971810 w 3971817"/>
                    <a:gd name="connsiteY2" fmla="*/ 1854975 h 3958554"/>
                    <a:gd name="connsiteX3" fmla="*/ 3824364 w 3971817"/>
                    <a:gd name="connsiteY3" fmla="*/ 888855 h 3958554"/>
                    <a:gd name="connsiteX4" fmla="*/ 3210191 w 3971817"/>
                    <a:gd name="connsiteY4" fmla="*/ 148476 h 3958554"/>
                    <a:gd name="connsiteX5" fmla="*/ 1664284 w 3971817"/>
                    <a:gd name="connsiteY5" fmla="*/ 329451 h 3958554"/>
                    <a:gd name="connsiteX6" fmla="*/ 1103738 w 3971817"/>
                    <a:gd name="connsiteY6" fmla="*/ 930860 h 3958554"/>
                    <a:gd name="connsiteX7" fmla="*/ 505472 w 3971817"/>
                    <a:gd name="connsiteY7" fmla="*/ 1573131 h 3958554"/>
                    <a:gd name="connsiteX8" fmla="*/ 198577 w 3971817"/>
                    <a:gd name="connsiteY8" fmla="*/ 1958988 h 3958554"/>
                    <a:gd name="connsiteX9" fmla="*/ 348119 w 3971817"/>
                    <a:gd name="connsiteY9" fmla="*/ 3298870 h 3958554"/>
                    <a:gd name="connsiteX10" fmla="*/ 2059190 w 3971817"/>
                    <a:gd name="connsiteY10" fmla="*/ 3948761 h 3958554"/>
                    <a:gd name="connsiteX11" fmla="*/ 3249149 w 3971817"/>
                    <a:gd name="connsiteY11" fmla="*/ 3667583 h 3958554"/>
                    <a:gd name="connsiteX12" fmla="*/ 3472986 w 3971817"/>
                    <a:gd name="connsiteY12" fmla="*/ 3465272 h 3958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971817" h="3958554">
                      <a:moveTo>
                        <a:pt x="3472986" y="3465272"/>
                      </a:moveTo>
                      <a:cubicBezTo>
                        <a:pt x="3630625" y="3289821"/>
                        <a:pt x="3748259" y="3076938"/>
                        <a:pt x="3826078" y="2853291"/>
                      </a:cubicBezTo>
                      <a:cubicBezTo>
                        <a:pt x="3937044" y="2534203"/>
                        <a:pt x="3971334" y="2192827"/>
                        <a:pt x="3971810" y="1854975"/>
                      </a:cubicBezTo>
                      <a:cubicBezTo>
                        <a:pt x="3972382" y="1527315"/>
                        <a:pt x="3940854" y="1194988"/>
                        <a:pt x="3824364" y="888855"/>
                      </a:cubicBezTo>
                      <a:cubicBezTo>
                        <a:pt x="3707873" y="582721"/>
                        <a:pt x="3499275" y="302972"/>
                        <a:pt x="3210191" y="148476"/>
                      </a:cubicBezTo>
                      <a:cubicBezTo>
                        <a:pt x="2701271" y="-122796"/>
                        <a:pt x="2114816" y="1315"/>
                        <a:pt x="1664284" y="329451"/>
                      </a:cubicBezTo>
                      <a:cubicBezTo>
                        <a:pt x="1442542" y="490900"/>
                        <a:pt x="1257376" y="704832"/>
                        <a:pt x="1103738" y="930860"/>
                      </a:cubicBezTo>
                      <a:cubicBezTo>
                        <a:pt x="938669" y="1173652"/>
                        <a:pt x="707783" y="1362628"/>
                        <a:pt x="505472" y="1573131"/>
                      </a:cubicBezTo>
                      <a:cubicBezTo>
                        <a:pt x="391458" y="1691717"/>
                        <a:pt x="283921" y="1817447"/>
                        <a:pt x="198577" y="1958988"/>
                      </a:cubicBezTo>
                      <a:cubicBezTo>
                        <a:pt x="-80220" y="2420856"/>
                        <a:pt x="-95746" y="2942064"/>
                        <a:pt x="348119" y="3298870"/>
                      </a:cubicBezTo>
                      <a:cubicBezTo>
                        <a:pt x="799223" y="3661392"/>
                        <a:pt x="1488833" y="3894659"/>
                        <a:pt x="2059190" y="3948761"/>
                      </a:cubicBezTo>
                      <a:cubicBezTo>
                        <a:pt x="2473909" y="3988099"/>
                        <a:pt x="2911678" y="3911804"/>
                        <a:pt x="3249149" y="3667583"/>
                      </a:cubicBezTo>
                      <a:cubicBezTo>
                        <a:pt x="3330730" y="3608280"/>
                        <a:pt x="3405768" y="3540462"/>
                        <a:pt x="3472986" y="3465272"/>
                      </a:cubicBezTo>
                      <a:close/>
                    </a:path>
                  </a:pathLst>
                </a:custGeom>
                <a:solidFill>
                  <a:srgbClr val="FFFFFF">
                    <a:alpha val="70000"/>
                  </a:srgbClr>
                </a:solidFill>
                <a:ln w="3175" cap="flat">
                  <a:noFill/>
                  <a:prstDash val="solid"/>
                  <a:miter/>
                </a:ln>
              </p:spPr>
              <p:txBody>
                <a:bodyPr rtlCol="0" anchor="ctr"/>
                <a:lstStyle/>
                <a:p>
                  <a:endParaRPr lang="zh-CN" altLang="en-US" dirty="0"/>
                </a:p>
              </p:txBody>
            </p:sp>
          </p:grpSp>
          <p:sp>
            <p:nvSpPr>
              <p:cNvPr id="857" name="任意多边形: 形状 856">
                <a:extLst>
                  <a:ext uri="{FF2B5EF4-FFF2-40B4-BE49-F238E27FC236}">
                    <a16:creationId xmlns:a16="http://schemas.microsoft.com/office/drawing/2014/main" id="{FA289D03-6CB2-7104-75B6-49C519A346D1}"/>
                  </a:ext>
                </a:extLst>
              </p:cNvPr>
              <p:cNvSpPr/>
              <p:nvPr/>
            </p:nvSpPr>
            <p:spPr>
              <a:xfrm>
                <a:off x="1401561" y="3871341"/>
                <a:ext cx="3440430" cy="1296352"/>
              </a:xfrm>
              <a:custGeom>
                <a:avLst/>
                <a:gdLst>
                  <a:gd name="connsiteX0" fmla="*/ 0 w 3440430"/>
                  <a:gd name="connsiteY0" fmla="*/ 1296353 h 1296352"/>
                  <a:gd name="connsiteX1" fmla="*/ 3440430 w 3440430"/>
                  <a:gd name="connsiteY1" fmla="*/ 0 h 1296352"/>
                </a:gdLst>
                <a:ahLst/>
                <a:cxnLst>
                  <a:cxn ang="0">
                    <a:pos x="connsiteX0" y="connsiteY0"/>
                  </a:cxn>
                  <a:cxn ang="0">
                    <a:pos x="connsiteX1" y="connsiteY1"/>
                  </a:cxn>
                </a:cxnLst>
                <a:rect l="l" t="t" r="r" b="b"/>
                <a:pathLst>
                  <a:path w="3440430" h="1296352">
                    <a:moveTo>
                      <a:pt x="0" y="1296353"/>
                    </a:moveTo>
                    <a:lnTo>
                      <a:pt x="3440430" y="0"/>
                    </a:lnTo>
                  </a:path>
                </a:pathLst>
              </a:custGeom>
              <a:ln w="3175" cap="rnd">
                <a:solidFill>
                  <a:srgbClr val="263238"/>
                </a:solidFill>
                <a:prstDash val="solid"/>
                <a:round/>
              </a:ln>
            </p:spPr>
            <p:txBody>
              <a:bodyPr rtlCol="0" anchor="ctr"/>
              <a:lstStyle/>
              <a:p>
                <a:endParaRPr lang="zh-CN" altLang="en-US"/>
              </a:p>
            </p:txBody>
          </p:sp>
          <p:grpSp>
            <p:nvGrpSpPr>
              <p:cNvPr id="858" name="图形 2">
                <a:extLst>
                  <a:ext uri="{FF2B5EF4-FFF2-40B4-BE49-F238E27FC236}">
                    <a16:creationId xmlns:a16="http://schemas.microsoft.com/office/drawing/2014/main" id="{D7120AFA-F668-36EE-B4BC-6B26B09F7300}"/>
                  </a:ext>
                </a:extLst>
              </p:cNvPr>
              <p:cNvGrpSpPr/>
              <p:nvPr/>
            </p:nvGrpSpPr>
            <p:grpSpPr>
              <a:xfrm>
                <a:off x="2229284" y="1385125"/>
                <a:ext cx="1992249" cy="2769108"/>
                <a:chOff x="2229284" y="1385125"/>
                <a:chExt cx="1992249" cy="2769108"/>
              </a:xfrm>
            </p:grpSpPr>
            <p:sp>
              <p:nvSpPr>
                <p:cNvPr id="968" name="任意多边形: 形状 967">
                  <a:extLst>
                    <a:ext uri="{FF2B5EF4-FFF2-40B4-BE49-F238E27FC236}">
                      <a16:creationId xmlns:a16="http://schemas.microsoft.com/office/drawing/2014/main" id="{23281FEE-C9B7-6465-E725-2F1D9A164039}"/>
                    </a:ext>
                  </a:extLst>
                </p:cNvPr>
                <p:cNvSpPr/>
                <p:nvPr/>
              </p:nvSpPr>
              <p:spPr>
                <a:xfrm>
                  <a:off x="2229284" y="1385125"/>
                  <a:ext cx="1992249" cy="2580512"/>
                </a:xfrm>
                <a:custGeom>
                  <a:avLst/>
                  <a:gdLst>
                    <a:gd name="connsiteX0" fmla="*/ 1992249 w 1992249"/>
                    <a:gd name="connsiteY0" fmla="*/ 1829562 h 2580512"/>
                    <a:gd name="connsiteX1" fmla="*/ 0 w 1992249"/>
                    <a:gd name="connsiteY1" fmla="*/ 2580513 h 2580512"/>
                    <a:gd name="connsiteX2" fmla="*/ 0 w 1992249"/>
                    <a:gd name="connsiteY2" fmla="*/ 750856 h 2580512"/>
                    <a:gd name="connsiteX3" fmla="*/ 1992249 w 1992249"/>
                    <a:gd name="connsiteY3" fmla="*/ 0 h 2580512"/>
                    <a:gd name="connsiteX4" fmla="*/ 1992249 w 1992249"/>
                    <a:gd name="connsiteY4" fmla="*/ 1829562 h 25805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2249" h="2580512">
                      <a:moveTo>
                        <a:pt x="1992249" y="1829562"/>
                      </a:moveTo>
                      <a:lnTo>
                        <a:pt x="0" y="2580513"/>
                      </a:lnTo>
                      <a:lnTo>
                        <a:pt x="0" y="750856"/>
                      </a:lnTo>
                      <a:lnTo>
                        <a:pt x="1992249" y="0"/>
                      </a:lnTo>
                      <a:lnTo>
                        <a:pt x="1992249" y="1829562"/>
                      </a:lnTo>
                      <a:close/>
                    </a:path>
                  </a:pathLst>
                </a:custGeom>
                <a:solidFill>
                  <a:srgbClr val="FFFFFF"/>
                </a:solidFill>
                <a:ln w="3175" cap="flat">
                  <a:noFill/>
                  <a:prstDash val="solid"/>
                  <a:miter/>
                </a:ln>
              </p:spPr>
              <p:txBody>
                <a:bodyPr rtlCol="0" anchor="ctr"/>
                <a:lstStyle/>
                <a:p>
                  <a:endParaRPr lang="zh-CN" altLang="en-US" dirty="0"/>
                </a:p>
              </p:txBody>
            </p:sp>
            <p:sp>
              <p:nvSpPr>
                <p:cNvPr id="969" name="任意多边形: 形状 968">
                  <a:extLst>
                    <a:ext uri="{FF2B5EF4-FFF2-40B4-BE49-F238E27FC236}">
                      <a16:creationId xmlns:a16="http://schemas.microsoft.com/office/drawing/2014/main" id="{64A0C2C9-5005-1B15-CE80-36FF76F26651}"/>
                    </a:ext>
                  </a:extLst>
                </p:cNvPr>
                <p:cNvSpPr/>
                <p:nvPr/>
              </p:nvSpPr>
              <p:spPr>
                <a:xfrm>
                  <a:off x="2446834" y="2544034"/>
                  <a:ext cx="105709" cy="244116"/>
                </a:xfrm>
                <a:custGeom>
                  <a:avLst/>
                  <a:gdLst>
                    <a:gd name="connsiteX0" fmla="*/ 104966 w 105709"/>
                    <a:gd name="connsiteY0" fmla="*/ 42861 h 244116"/>
                    <a:gd name="connsiteX1" fmla="*/ 104966 w 105709"/>
                    <a:gd name="connsiteY1" fmla="*/ 46766 h 244116"/>
                    <a:gd name="connsiteX2" fmla="*/ 80963 w 105709"/>
                    <a:gd name="connsiteY2" fmla="*/ 56291 h 244116"/>
                    <a:gd name="connsiteX3" fmla="*/ 80963 w 105709"/>
                    <a:gd name="connsiteY3" fmla="*/ 50385 h 244116"/>
                    <a:gd name="connsiteX4" fmla="*/ 53626 w 105709"/>
                    <a:gd name="connsiteY4" fmla="*/ 27716 h 244116"/>
                    <a:gd name="connsiteX5" fmla="*/ 25622 w 105709"/>
                    <a:gd name="connsiteY5" fmla="*/ 75341 h 244116"/>
                    <a:gd name="connsiteX6" fmla="*/ 25622 w 105709"/>
                    <a:gd name="connsiteY6" fmla="*/ 126966 h 244116"/>
                    <a:gd name="connsiteX7" fmla="*/ 62865 w 105709"/>
                    <a:gd name="connsiteY7" fmla="*/ 88295 h 244116"/>
                    <a:gd name="connsiteX8" fmla="*/ 105632 w 105709"/>
                    <a:gd name="connsiteY8" fmla="*/ 126395 h 244116"/>
                    <a:gd name="connsiteX9" fmla="*/ 105632 w 105709"/>
                    <a:gd name="connsiteY9" fmla="*/ 161352 h 244116"/>
                    <a:gd name="connsiteX10" fmla="*/ 52959 w 105709"/>
                    <a:gd name="connsiteY10" fmla="*/ 239457 h 244116"/>
                    <a:gd name="connsiteX11" fmla="*/ 0 w 105709"/>
                    <a:gd name="connsiteY11" fmla="*/ 201357 h 244116"/>
                    <a:gd name="connsiteX12" fmla="*/ 0 w 105709"/>
                    <a:gd name="connsiteY12" fmla="*/ 84104 h 244116"/>
                    <a:gd name="connsiteX13" fmla="*/ 52959 w 105709"/>
                    <a:gd name="connsiteY13" fmla="*/ 4856 h 244116"/>
                    <a:gd name="connsiteX14" fmla="*/ 104966 w 105709"/>
                    <a:gd name="connsiteY14" fmla="*/ 42861 h 244116"/>
                    <a:gd name="connsiteX15" fmla="*/ 25622 w 105709"/>
                    <a:gd name="connsiteY15" fmla="*/ 159066 h 244116"/>
                    <a:gd name="connsiteX16" fmla="*/ 25622 w 105709"/>
                    <a:gd name="connsiteY16" fmla="*/ 193641 h 244116"/>
                    <a:gd name="connsiteX17" fmla="*/ 52959 w 105709"/>
                    <a:gd name="connsiteY17" fmla="*/ 216597 h 244116"/>
                    <a:gd name="connsiteX18" fmla="*/ 80296 w 105709"/>
                    <a:gd name="connsiteY18" fmla="*/ 172972 h 244116"/>
                    <a:gd name="connsiteX19" fmla="*/ 80296 w 105709"/>
                    <a:gd name="connsiteY19" fmla="*/ 138396 h 244116"/>
                    <a:gd name="connsiteX20" fmla="*/ 52959 w 105709"/>
                    <a:gd name="connsiteY20" fmla="*/ 115441 h 244116"/>
                    <a:gd name="connsiteX21" fmla="*/ 25622 w 105709"/>
                    <a:gd name="connsiteY21" fmla="*/ 159066 h 2441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05709" h="244116">
                      <a:moveTo>
                        <a:pt x="104966" y="42861"/>
                      </a:moveTo>
                      <a:lnTo>
                        <a:pt x="104966" y="46766"/>
                      </a:lnTo>
                      <a:lnTo>
                        <a:pt x="80963" y="56291"/>
                      </a:lnTo>
                      <a:lnTo>
                        <a:pt x="80963" y="50385"/>
                      </a:lnTo>
                      <a:cubicBezTo>
                        <a:pt x="80963" y="29621"/>
                        <a:pt x="72390" y="20667"/>
                        <a:pt x="53626" y="27716"/>
                      </a:cubicBezTo>
                      <a:cubicBezTo>
                        <a:pt x="34862" y="34764"/>
                        <a:pt x="25622" y="50862"/>
                        <a:pt x="25622" y="75341"/>
                      </a:cubicBezTo>
                      <a:lnTo>
                        <a:pt x="25622" y="126966"/>
                      </a:lnTo>
                      <a:cubicBezTo>
                        <a:pt x="31423" y="109031"/>
                        <a:pt x="45158" y="94772"/>
                        <a:pt x="62865" y="88295"/>
                      </a:cubicBezTo>
                      <a:cubicBezTo>
                        <a:pt x="92488" y="77151"/>
                        <a:pt x="105632" y="93534"/>
                        <a:pt x="105632" y="126395"/>
                      </a:cubicBezTo>
                      <a:lnTo>
                        <a:pt x="105632" y="161352"/>
                      </a:lnTo>
                      <a:cubicBezTo>
                        <a:pt x="107166" y="196137"/>
                        <a:pt x="85782" y="227846"/>
                        <a:pt x="52959" y="239457"/>
                      </a:cubicBezTo>
                      <a:cubicBezTo>
                        <a:pt x="17431" y="252887"/>
                        <a:pt x="0" y="236409"/>
                        <a:pt x="0" y="201357"/>
                      </a:cubicBezTo>
                      <a:lnTo>
                        <a:pt x="0" y="84104"/>
                      </a:lnTo>
                      <a:cubicBezTo>
                        <a:pt x="0" y="47528"/>
                        <a:pt x="16478" y="18667"/>
                        <a:pt x="52959" y="4856"/>
                      </a:cubicBezTo>
                      <a:cubicBezTo>
                        <a:pt x="89440" y="-8955"/>
                        <a:pt x="104966" y="7618"/>
                        <a:pt x="104966" y="42861"/>
                      </a:cubicBezTo>
                      <a:close/>
                      <a:moveTo>
                        <a:pt x="25622" y="159066"/>
                      </a:moveTo>
                      <a:lnTo>
                        <a:pt x="25622" y="193641"/>
                      </a:lnTo>
                      <a:cubicBezTo>
                        <a:pt x="25622" y="214311"/>
                        <a:pt x="34195" y="223645"/>
                        <a:pt x="52959" y="216597"/>
                      </a:cubicBezTo>
                      <a:cubicBezTo>
                        <a:pt x="70809" y="209805"/>
                        <a:pt x="81972" y="191993"/>
                        <a:pt x="80296" y="172972"/>
                      </a:cubicBezTo>
                      <a:lnTo>
                        <a:pt x="80296" y="138396"/>
                      </a:lnTo>
                      <a:cubicBezTo>
                        <a:pt x="80296" y="117727"/>
                        <a:pt x="71438" y="108488"/>
                        <a:pt x="52959" y="115441"/>
                      </a:cubicBezTo>
                      <a:cubicBezTo>
                        <a:pt x="35071" y="122175"/>
                        <a:pt x="23879" y="140035"/>
                        <a:pt x="25622" y="159066"/>
                      </a:cubicBezTo>
                      <a:close/>
                    </a:path>
                  </a:pathLst>
                </a:custGeom>
                <a:solidFill>
                  <a:schemeClr val="tx2">
                    <a:lumMod val="50000"/>
                  </a:schemeClr>
                </a:solidFill>
                <a:ln w="3175" cap="flat">
                  <a:solidFill>
                    <a:schemeClr val="tx1"/>
                  </a:solidFill>
                  <a:prstDash val="solid"/>
                  <a:miter/>
                </a:ln>
              </p:spPr>
              <p:txBody>
                <a:bodyPr rtlCol="0" anchor="ctr"/>
                <a:lstStyle/>
                <a:p>
                  <a:endParaRPr lang="zh-CN" altLang="en-US"/>
                </a:p>
              </p:txBody>
            </p:sp>
            <p:sp>
              <p:nvSpPr>
                <p:cNvPr id="970" name="任意多边形: 形状 969">
                  <a:extLst>
                    <a:ext uri="{FF2B5EF4-FFF2-40B4-BE49-F238E27FC236}">
                      <a16:creationId xmlns:a16="http://schemas.microsoft.com/office/drawing/2014/main" id="{A279012A-AA06-62BA-24B3-D4D09CD5005D}"/>
                    </a:ext>
                  </a:extLst>
                </p:cNvPr>
                <p:cNvSpPr/>
                <p:nvPr/>
              </p:nvSpPr>
              <p:spPr>
                <a:xfrm>
                  <a:off x="2574770" y="2496174"/>
                  <a:ext cx="105789" cy="244109"/>
                </a:xfrm>
                <a:custGeom>
                  <a:avLst/>
                  <a:gdLst>
                    <a:gd name="connsiteX0" fmla="*/ 80 w 105789"/>
                    <a:gd name="connsiteY0" fmla="*/ 82528 h 244109"/>
                    <a:gd name="connsiteX1" fmla="*/ 52753 w 105789"/>
                    <a:gd name="connsiteY1" fmla="*/ 4709 h 244109"/>
                    <a:gd name="connsiteX2" fmla="*/ 105712 w 105789"/>
                    <a:gd name="connsiteY2" fmla="*/ 42809 h 244109"/>
                    <a:gd name="connsiteX3" fmla="*/ 105712 w 105789"/>
                    <a:gd name="connsiteY3" fmla="*/ 161300 h 244109"/>
                    <a:gd name="connsiteX4" fmla="*/ 52753 w 105789"/>
                    <a:gd name="connsiteY4" fmla="*/ 239500 h 244109"/>
                    <a:gd name="connsiteX5" fmla="*/ 80 w 105789"/>
                    <a:gd name="connsiteY5" fmla="*/ 201400 h 244109"/>
                    <a:gd name="connsiteX6" fmla="*/ 25417 w 105789"/>
                    <a:gd name="connsiteY6" fmla="*/ 193399 h 244109"/>
                    <a:gd name="connsiteX7" fmla="*/ 52753 w 105789"/>
                    <a:gd name="connsiteY7" fmla="*/ 216355 h 244109"/>
                    <a:gd name="connsiteX8" fmla="*/ 80090 w 105789"/>
                    <a:gd name="connsiteY8" fmla="*/ 172825 h 244109"/>
                    <a:gd name="connsiteX9" fmla="*/ 80090 w 105789"/>
                    <a:gd name="connsiteY9" fmla="*/ 51001 h 244109"/>
                    <a:gd name="connsiteX10" fmla="*/ 52753 w 105789"/>
                    <a:gd name="connsiteY10" fmla="*/ 27759 h 244109"/>
                    <a:gd name="connsiteX11" fmla="*/ 25417 w 105789"/>
                    <a:gd name="connsiteY11" fmla="*/ 71575 h 244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5789" h="244109">
                      <a:moveTo>
                        <a:pt x="80" y="82528"/>
                      </a:moveTo>
                      <a:cubicBezTo>
                        <a:pt x="-1482" y="47800"/>
                        <a:pt x="19930" y="16168"/>
                        <a:pt x="52753" y="4709"/>
                      </a:cubicBezTo>
                      <a:cubicBezTo>
                        <a:pt x="88282" y="-8721"/>
                        <a:pt x="105712" y="7376"/>
                        <a:pt x="105712" y="42809"/>
                      </a:cubicBezTo>
                      <a:lnTo>
                        <a:pt x="105712" y="161300"/>
                      </a:lnTo>
                      <a:cubicBezTo>
                        <a:pt x="107246" y="196200"/>
                        <a:pt x="85729" y="227975"/>
                        <a:pt x="52753" y="239500"/>
                      </a:cubicBezTo>
                      <a:cubicBezTo>
                        <a:pt x="17511" y="252835"/>
                        <a:pt x="80" y="236357"/>
                        <a:pt x="80" y="201400"/>
                      </a:cubicBezTo>
                      <a:close/>
                      <a:moveTo>
                        <a:pt x="25417" y="193399"/>
                      </a:moveTo>
                      <a:cubicBezTo>
                        <a:pt x="25417" y="214164"/>
                        <a:pt x="34275" y="223308"/>
                        <a:pt x="52753" y="216355"/>
                      </a:cubicBezTo>
                      <a:cubicBezTo>
                        <a:pt x="70651" y="209687"/>
                        <a:pt x="81852" y="191847"/>
                        <a:pt x="80090" y="172825"/>
                      </a:cubicBezTo>
                      <a:lnTo>
                        <a:pt x="80090" y="51001"/>
                      </a:lnTo>
                      <a:cubicBezTo>
                        <a:pt x="80090" y="29950"/>
                        <a:pt x="71518" y="20616"/>
                        <a:pt x="52753" y="27759"/>
                      </a:cubicBezTo>
                      <a:cubicBezTo>
                        <a:pt x="34856" y="34589"/>
                        <a:pt x="23683" y="52496"/>
                        <a:pt x="25417" y="71575"/>
                      </a:cubicBezTo>
                      <a:close/>
                    </a:path>
                  </a:pathLst>
                </a:custGeom>
                <a:solidFill>
                  <a:srgbClr val="263238"/>
                </a:solidFill>
                <a:ln w="3175" cap="flat">
                  <a:solidFill>
                    <a:schemeClr val="tx1"/>
                  </a:solidFill>
                  <a:prstDash val="solid"/>
                  <a:miter/>
                </a:ln>
              </p:spPr>
              <p:txBody>
                <a:bodyPr rtlCol="0" anchor="ctr"/>
                <a:lstStyle/>
                <a:p>
                  <a:endParaRPr lang="zh-CN" altLang="en-US"/>
                </a:p>
              </p:txBody>
            </p:sp>
            <p:sp>
              <p:nvSpPr>
                <p:cNvPr id="971" name="任意多边形: 形状 970">
                  <a:extLst>
                    <a:ext uri="{FF2B5EF4-FFF2-40B4-BE49-F238E27FC236}">
                      <a16:creationId xmlns:a16="http://schemas.microsoft.com/office/drawing/2014/main" id="{9380E58B-F823-DC3B-43C0-F361D0D892A3}"/>
                    </a:ext>
                  </a:extLst>
                </p:cNvPr>
                <p:cNvSpPr/>
                <p:nvPr/>
              </p:nvSpPr>
              <p:spPr>
                <a:xfrm>
                  <a:off x="2703269" y="2421445"/>
                  <a:ext cx="179234" cy="270414"/>
                </a:xfrm>
                <a:custGeom>
                  <a:avLst/>
                  <a:gdLst>
                    <a:gd name="connsiteX0" fmla="*/ 65891 w 179234"/>
                    <a:gd name="connsiteY0" fmla="*/ 64579 h 270414"/>
                    <a:gd name="connsiteX1" fmla="*/ 65891 w 179234"/>
                    <a:gd name="connsiteY1" fmla="*/ 137350 h 270414"/>
                    <a:gd name="connsiteX2" fmla="*/ 32935 w 179234"/>
                    <a:gd name="connsiteY2" fmla="*/ 186976 h 270414"/>
                    <a:gd name="connsiteX3" fmla="*/ 74 w 179234"/>
                    <a:gd name="connsiteY3" fmla="*/ 162116 h 270414"/>
                    <a:gd name="connsiteX4" fmla="*/ 74 w 179234"/>
                    <a:gd name="connsiteY4" fmla="*/ 89440 h 270414"/>
                    <a:gd name="connsiteX5" fmla="*/ 32935 w 179234"/>
                    <a:gd name="connsiteY5" fmla="*/ 39814 h 270414"/>
                    <a:gd name="connsiteX6" fmla="*/ 65891 w 179234"/>
                    <a:gd name="connsiteY6" fmla="*/ 64579 h 270414"/>
                    <a:gd name="connsiteX7" fmla="*/ 16457 w 179234"/>
                    <a:gd name="connsiteY7" fmla="*/ 82201 h 270414"/>
                    <a:gd name="connsiteX8" fmla="*/ 16457 w 179234"/>
                    <a:gd name="connsiteY8" fmla="*/ 157258 h 270414"/>
                    <a:gd name="connsiteX9" fmla="*/ 32935 w 179234"/>
                    <a:gd name="connsiteY9" fmla="*/ 171831 h 270414"/>
                    <a:gd name="connsiteX10" fmla="*/ 49413 w 179234"/>
                    <a:gd name="connsiteY10" fmla="*/ 144875 h 270414"/>
                    <a:gd name="connsiteX11" fmla="*/ 49413 w 179234"/>
                    <a:gd name="connsiteY11" fmla="*/ 69342 h 270414"/>
                    <a:gd name="connsiteX12" fmla="*/ 32935 w 179234"/>
                    <a:gd name="connsiteY12" fmla="*/ 54483 h 270414"/>
                    <a:gd name="connsiteX13" fmla="*/ 16457 w 179234"/>
                    <a:gd name="connsiteY13" fmla="*/ 81725 h 270414"/>
                    <a:gd name="connsiteX14" fmla="*/ 141901 w 179234"/>
                    <a:gd name="connsiteY14" fmla="*/ 0 h 270414"/>
                    <a:gd name="connsiteX15" fmla="*/ 51032 w 179234"/>
                    <a:gd name="connsiteY15" fmla="*/ 264605 h 270414"/>
                    <a:gd name="connsiteX16" fmla="*/ 35602 w 179234"/>
                    <a:gd name="connsiteY16" fmla="*/ 270415 h 270414"/>
                    <a:gd name="connsiteX17" fmla="*/ 126470 w 179234"/>
                    <a:gd name="connsiteY17" fmla="*/ 5715 h 270414"/>
                    <a:gd name="connsiteX18" fmla="*/ 179143 w 179234"/>
                    <a:gd name="connsiteY18" fmla="*/ 107823 h 270414"/>
                    <a:gd name="connsiteX19" fmla="*/ 179143 w 179234"/>
                    <a:gd name="connsiteY19" fmla="*/ 180213 h 270414"/>
                    <a:gd name="connsiteX20" fmla="*/ 146187 w 179234"/>
                    <a:gd name="connsiteY20" fmla="*/ 229838 h 270414"/>
                    <a:gd name="connsiteX21" fmla="*/ 113326 w 179234"/>
                    <a:gd name="connsiteY21" fmla="*/ 205073 h 270414"/>
                    <a:gd name="connsiteX22" fmla="*/ 113326 w 179234"/>
                    <a:gd name="connsiteY22" fmla="*/ 132588 h 270414"/>
                    <a:gd name="connsiteX23" fmla="*/ 146187 w 179234"/>
                    <a:gd name="connsiteY23" fmla="*/ 83344 h 270414"/>
                    <a:gd name="connsiteX24" fmla="*/ 179143 w 179234"/>
                    <a:gd name="connsiteY24" fmla="*/ 107347 h 270414"/>
                    <a:gd name="connsiteX25" fmla="*/ 129709 w 179234"/>
                    <a:gd name="connsiteY25" fmla="*/ 125444 h 270414"/>
                    <a:gd name="connsiteX26" fmla="*/ 129709 w 179234"/>
                    <a:gd name="connsiteY26" fmla="*/ 200120 h 270414"/>
                    <a:gd name="connsiteX27" fmla="*/ 146187 w 179234"/>
                    <a:gd name="connsiteY27" fmla="*/ 214979 h 270414"/>
                    <a:gd name="connsiteX28" fmla="*/ 162665 w 179234"/>
                    <a:gd name="connsiteY28" fmla="*/ 187738 h 270414"/>
                    <a:gd name="connsiteX29" fmla="*/ 162665 w 179234"/>
                    <a:gd name="connsiteY29" fmla="*/ 112204 h 270414"/>
                    <a:gd name="connsiteX30" fmla="*/ 146187 w 179234"/>
                    <a:gd name="connsiteY30" fmla="*/ 97726 h 270414"/>
                    <a:gd name="connsiteX31" fmla="*/ 129709 w 179234"/>
                    <a:gd name="connsiteY31" fmla="*/ 124968 h 270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79234" h="270414">
                      <a:moveTo>
                        <a:pt x="65891" y="64579"/>
                      </a:moveTo>
                      <a:lnTo>
                        <a:pt x="65891" y="137350"/>
                      </a:lnTo>
                      <a:cubicBezTo>
                        <a:pt x="67091" y="159363"/>
                        <a:pt x="53690" y="179546"/>
                        <a:pt x="32935" y="186976"/>
                      </a:cubicBezTo>
                      <a:cubicBezTo>
                        <a:pt x="10551" y="195358"/>
                        <a:pt x="74" y="184499"/>
                        <a:pt x="74" y="162116"/>
                      </a:cubicBezTo>
                      <a:lnTo>
                        <a:pt x="74" y="89440"/>
                      </a:lnTo>
                      <a:cubicBezTo>
                        <a:pt x="-1117" y="67466"/>
                        <a:pt x="12237" y="47301"/>
                        <a:pt x="32935" y="39814"/>
                      </a:cubicBezTo>
                      <a:cubicBezTo>
                        <a:pt x="55318" y="30861"/>
                        <a:pt x="65891" y="42005"/>
                        <a:pt x="65891" y="64579"/>
                      </a:cubicBezTo>
                      <a:close/>
                      <a:moveTo>
                        <a:pt x="16457" y="82201"/>
                      </a:moveTo>
                      <a:lnTo>
                        <a:pt x="16457" y="157258"/>
                      </a:lnTo>
                      <a:cubicBezTo>
                        <a:pt x="16457" y="169735"/>
                        <a:pt x="21124" y="176308"/>
                        <a:pt x="32935" y="171831"/>
                      </a:cubicBezTo>
                      <a:cubicBezTo>
                        <a:pt x="43812" y="167516"/>
                        <a:pt x="50537" y="156524"/>
                        <a:pt x="49413" y="144875"/>
                      </a:cubicBezTo>
                      <a:lnTo>
                        <a:pt x="49413" y="69342"/>
                      </a:lnTo>
                      <a:cubicBezTo>
                        <a:pt x="49413" y="56769"/>
                        <a:pt x="44460" y="50292"/>
                        <a:pt x="32935" y="54483"/>
                      </a:cubicBezTo>
                      <a:cubicBezTo>
                        <a:pt x="21962" y="58855"/>
                        <a:pt x="15237" y="69980"/>
                        <a:pt x="16457" y="81725"/>
                      </a:cubicBezTo>
                      <a:close/>
                      <a:moveTo>
                        <a:pt x="141901" y="0"/>
                      </a:moveTo>
                      <a:lnTo>
                        <a:pt x="51032" y="264605"/>
                      </a:lnTo>
                      <a:lnTo>
                        <a:pt x="35602" y="270415"/>
                      </a:lnTo>
                      <a:lnTo>
                        <a:pt x="126470" y="5715"/>
                      </a:lnTo>
                      <a:close/>
                      <a:moveTo>
                        <a:pt x="179143" y="107823"/>
                      </a:moveTo>
                      <a:lnTo>
                        <a:pt x="179143" y="180213"/>
                      </a:lnTo>
                      <a:cubicBezTo>
                        <a:pt x="180477" y="202263"/>
                        <a:pt x="167028" y="222513"/>
                        <a:pt x="146187" y="229838"/>
                      </a:cubicBezTo>
                      <a:cubicBezTo>
                        <a:pt x="123803" y="238316"/>
                        <a:pt x="113326" y="227457"/>
                        <a:pt x="113326" y="205073"/>
                      </a:cubicBezTo>
                      <a:lnTo>
                        <a:pt x="113326" y="132588"/>
                      </a:lnTo>
                      <a:cubicBezTo>
                        <a:pt x="112183" y="110709"/>
                        <a:pt x="125546" y="90687"/>
                        <a:pt x="146187" y="83344"/>
                      </a:cubicBezTo>
                      <a:cubicBezTo>
                        <a:pt x="168952" y="74104"/>
                        <a:pt x="179143" y="85249"/>
                        <a:pt x="179143" y="107347"/>
                      </a:cubicBezTo>
                      <a:close/>
                      <a:moveTo>
                        <a:pt x="129709" y="125444"/>
                      </a:moveTo>
                      <a:lnTo>
                        <a:pt x="129709" y="200120"/>
                      </a:lnTo>
                      <a:cubicBezTo>
                        <a:pt x="129709" y="212693"/>
                        <a:pt x="134662" y="219170"/>
                        <a:pt x="146187" y="214979"/>
                      </a:cubicBezTo>
                      <a:cubicBezTo>
                        <a:pt x="157112" y="210560"/>
                        <a:pt x="163818" y="199463"/>
                        <a:pt x="162665" y="187738"/>
                      </a:cubicBezTo>
                      <a:lnTo>
                        <a:pt x="162665" y="112204"/>
                      </a:lnTo>
                      <a:cubicBezTo>
                        <a:pt x="162665" y="99727"/>
                        <a:pt x="157712" y="93154"/>
                        <a:pt x="146187" y="97726"/>
                      </a:cubicBezTo>
                      <a:cubicBezTo>
                        <a:pt x="135176" y="102041"/>
                        <a:pt x="128423" y="113205"/>
                        <a:pt x="129709" y="124968"/>
                      </a:cubicBezTo>
                      <a:close/>
                    </a:path>
                  </a:pathLst>
                </a:custGeom>
                <a:solidFill>
                  <a:schemeClr val="tx2">
                    <a:lumMod val="50000"/>
                  </a:schemeClr>
                </a:solidFill>
                <a:ln w="3175" cap="flat">
                  <a:solidFill>
                    <a:schemeClr val="tx1"/>
                  </a:solidFill>
                  <a:prstDash val="solid"/>
                  <a:miter/>
                </a:ln>
              </p:spPr>
              <p:txBody>
                <a:bodyPr rtlCol="0" anchor="ctr"/>
                <a:lstStyle/>
                <a:p>
                  <a:endParaRPr lang="zh-CN" altLang="en-US"/>
                </a:p>
              </p:txBody>
            </p:sp>
            <p:sp>
              <p:nvSpPr>
                <p:cNvPr id="972" name="任意多边形: 形状 971">
                  <a:extLst>
                    <a:ext uri="{FF2B5EF4-FFF2-40B4-BE49-F238E27FC236}">
                      <a16:creationId xmlns:a16="http://schemas.microsoft.com/office/drawing/2014/main" id="{B896307E-78B0-58D1-6461-B0D2E6A59D6A}"/>
                    </a:ext>
                  </a:extLst>
                </p:cNvPr>
                <p:cNvSpPr/>
                <p:nvPr/>
              </p:nvSpPr>
              <p:spPr>
                <a:xfrm>
                  <a:off x="2329105" y="2842069"/>
                  <a:ext cx="1759267" cy="676179"/>
                </a:xfrm>
                <a:custGeom>
                  <a:avLst/>
                  <a:gdLst>
                    <a:gd name="connsiteX0" fmla="*/ 1759268 w 1759267"/>
                    <a:gd name="connsiteY0" fmla="*/ 0 h 676179"/>
                    <a:gd name="connsiteX1" fmla="*/ 0 w 1759267"/>
                    <a:gd name="connsiteY1" fmla="*/ 646557 h 676179"/>
                    <a:gd name="connsiteX2" fmla="*/ 0 w 1759267"/>
                    <a:gd name="connsiteY2" fmla="*/ 676180 h 676179"/>
                    <a:gd name="connsiteX3" fmla="*/ 1759268 w 1759267"/>
                    <a:gd name="connsiteY3" fmla="*/ 29623 h 676179"/>
                    <a:gd name="connsiteX4" fmla="*/ 1759268 w 1759267"/>
                    <a:gd name="connsiteY4" fmla="*/ 0 h 6761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9267" h="676179">
                      <a:moveTo>
                        <a:pt x="1759268" y="0"/>
                      </a:moveTo>
                      <a:lnTo>
                        <a:pt x="0" y="646557"/>
                      </a:lnTo>
                      <a:lnTo>
                        <a:pt x="0" y="676180"/>
                      </a:lnTo>
                      <a:lnTo>
                        <a:pt x="1759268" y="29623"/>
                      </a:lnTo>
                      <a:lnTo>
                        <a:pt x="1759268" y="0"/>
                      </a:lnTo>
                      <a:close/>
                    </a:path>
                  </a:pathLst>
                </a:custGeom>
                <a:solidFill>
                  <a:srgbClr val="E5E5E5"/>
                </a:solidFill>
                <a:ln w="3175" cap="flat">
                  <a:solidFill>
                    <a:schemeClr val="tx1"/>
                  </a:solidFill>
                  <a:prstDash val="solid"/>
                  <a:miter/>
                </a:ln>
              </p:spPr>
              <p:txBody>
                <a:bodyPr rtlCol="0" anchor="ctr"/>
                <a:lstStyle/>
                <a:p>
                  <a:endParaRPr lang="zh-CN" altLang="en-US"/>
                </a:p>
              </p:txBody>
            </p:sp>
            <p:sp>
              <p:nvSpPr>
                <p:cNvPr id="973" name="任意多边形: 形状 972">
                  <a:extLst>
                    <a:ext uri="{FF2B5EF4-FFF2-40B4-BE49-F238E27FC236}">
                      <a16:creationId xmlns:a16="http://schemas.microsoft.com/office/drawing/2014/main" id="{BE2E9301-69D1-1E6D-6A00-6A6B4312CEC9}"/>
                    </a:ext>
                  </a:extLst>
                </p:cNvPr>
                <p:cNvSpPr/>
                <p:nvPr/>
              </p:nvSpPr>
              <p:spPr>
                <a:xfrm>
                  <a:off x="2329105" y="2673286"/>
                  <a:ext cx="1759267" cy="676179"/>
                </a:xfrm>
                <a:custGeom>
                  <a:avLst/>
                  <a:gdLst>
                    <a:gd name="connsiteX0" fmla="*/ 1759268 w 1759267"/>
                    <a:gd name="connsiteY0" fmla="*/ 0 h 676179"/>
                    <a:gd name="connsiteX1" fmla="*/ 0 w 1759267"/>
                    <a:gd name="connsiteY1" fmla="*/ 646652 h 676179"/>
                    <a:gd name="connsiteX2" fmla="*/ 0 w 1759267"/>
                    <a:gd name="connsiteY2" fmla="*/ 676180 h 676179"/>
                    <a:gd name="connsiteX3" fmla="*/ 1759268 w 1759267"/>
                    <a:gd name="connsiteY3" fmla="*/ 29623 h 676179"/>
                    <a:gd name="connsiteX4" fmla="*/ 1759268 w 1759267"/>
                    <a:gd name="connsiteY4" fmla="*/ 0 h 6761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9267" h="676179">
                      <a:moveTo>
                        <a:pt x="1759268" y="0"/>
                      </a:moveTo>
                      <a:lnTo>
                        <a:pt x="0" y="646652"/>
                      </a:lnTo>
                      <a:lnTo>
                        <a:pt x="0" y="676180"/>
                      </a:lnTo>
                      <a:lnTo>
                        <a:pt x="1759268" y="29623"/>
                      </a:lnTo>
                      <a:lnTo>
                        <a:pt x="1759268" y="0"/>
                      </a:lnTo>
                      <a:close/>
                    </a:path>
                  </a:pathLst>
                </a:custGeom>
                <a:solidFill>
                  <a:srgbClr val="E5E5E5"/>
                </a:solidFill>
                <a:ln w="3175" cap="flat">
                  <a:solidFill>
                    <a:schemeClr val="tx1"/>
                  </a:solidFill>
                  <a:prstDash val="solid"/>
                  <a:miter/>
                </a:ln>
              </p:spPr>
              <p:txBody>
                <a:bodyPr rtlCol="0" anchor="ctr"/>
                <a:lstStyle/>
                <a:p>
                  <a:endParaRPr lang="zh-CN" altLang="en-US"/>
                </a:p>
              </p:txBody>
            </p:sp>
            <p:sp>
              <p:nvSpPr>
                <p:cNvPr id="974" name="任意多边形: 形状 973">
                  <a:extLst>
                    <a:ext uri="{FF2B5EF4-FFF2-40B4-BE49-F238E27FC236}">
                      <a16:creationId xmlns:a16="http://schemas.microsoft.com/office/drawing/2014/main" id="{E0E7739C-8CFD-7B13-DF25-8093A1FF9CE1}"/>
                    </a:ext>
                  </a:extLst>
                </p:cNvPr>
                <p:cNvSpPr/>
                <p:nvPr/>
              </p:nvSpPr>
              <p:spPr>
                <a:xfrm>
                  <a:off x="2329105" y="2504598"/>
                  <a:ext cx="1759267" cy="676179"/>
                </a:xfrm>
                <a:custGeom>
                  <a:avLst/>
                  <a:gdLst>
                    <a:gd name="connsiteX0" fmla="*/ 1759268 w 1759267"/>
                    <a:gd name="connsiteY0" fmla="*/ 0 h 676179"/>
                    <a:gd name="connsiteX1" fmla="*/ 0 w 1759267"/>
                    <a:gd name="connsiteY1" fmla="*/ 646557 h 676179"/>
                    <a:gd name="connsiteX2" fmla="*/ 0 w 1759267"/>
                    <a:gd name="connsiteY2" fmla="*/ 676180 h 676179"/>
                    <a:gd name="connsiteX3" fmla="*/ 1759268 w 1759267"/>
                    <a:gd name="connsiteY3" fmla="*/ 29528 h 676179"/>
                    <a:gd name="connsiteX4" fmla="*/ 1759268 w 1759267"/>
                    <a:gd name="connsiteY4" fmla="*/ 0 h 6761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9267" h="676179">
                      <a:moveTo>
                        <a:pt x="1759268" y="0"/>
                      </a:moveTo>
                      <a:lnTo>
                        <a:pt x="0" y="646557"/>
                      </a:lnTo>
                      <a:lnTo>
                        <a:pt x="0" y="676180"/>
                      </a:lnTo>
                      <a:lnTo>
                        <a:pt x="1759268" y="29528"/>
                      </a:lnTo>
                      <a:lnTo>
                        <a:pt x="1759268" y="0"/>
                      </a:lnTo>
                      <a:close/>
                    </a:path>
                  </a:pathLst>
                </a:custGeom>
                <a:solidFill>
                  <a:srgbClr val="E5E5E5"/>
                </a:solidFill>
                <a:ln w="3175" cap="flat">
                  <a:solidFill>
                    <a:schemeClr val="tx1"/>
                  </a:solidFill>
                  <a:prstDash val="solid"/>
                  <a:miter/>
                </a:ln>
              </p:spPr>
              <p:txBody>
                <a:bodyPr rtlCol="0" anchor="ctr"/>
                <a:lstStyle/>
                <a:p>
                  <a:endParaRPr lang="zh-CN" altLang="en-US"/>
                </a:p>
              </p:txBody>
            </p:sp>
            <p:sp>
              <p:nvSpPr>
                <p:cNvPr id="975" name="任意多边形: 形状 974">
                  <a:extLst>
                    <a:ext uri="{FF2B5EF4-FFF2-40B4-BE49-F238E27FC236}">
                      <a16:creationId xmlns:a16="http://schemas.microsoft.com/office/drawing/2014/main" id="{5CFCD77F-8826-7BCA-203F-EB766DC47778}"/>
                    </a:ext>
                  </a:extLst>
                </p:cNvPr>
                <p:cNvSpPr/>
                <p:nvPr/>
              </p:nvSpPr>
              <p:spPr>
                <a:xfrm>
                  <a:off x="2329105" y="2335815"/>
                  <a:ext cx="1759267" cy="676179"/>
                </a:xfrm>
                <a:custGeom>
                  <a:avLst/>
                  <a:gdLst>
                    <a:gd name="connsiteX0" fmla="*/ 1759268 w 1759267"/>
                    <a:gd name="connsiteY0" fmla="*/ 0 h 676179"/>
                    <a:gd name="connsiteX1" fmla="*/ 0 w 1759267"/>
                    <a:gd name="connsiteY1" fmla="*/ 646652 h 676179"/>
                    <a:gd name="connsiteX2" fmla="*/ 0 w 1759267"/>
                    <a:gd name="connsiteY2" fmla="*/ 676180 h 676179"/>
                    <a:gd name="connsiteX3" fmla="*/ 1759268 w 1759267"/>
                    <a:gd name="connsiteY3" fmla="*/ 29623 h 676179"/>
                    <a:gd name="connsiteX4" fmla="*/ 1759268 w 1759267"/>
                    <a:gd name="connsiteY4" fmla="*/ 0 h 6761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9267" h="676179">
                      <a:moveTo>
                        <a:pt x="1759268" y="0"/>
                      </a:moveTo>
                      <a:lnTo>
                        <a:pt x="0" y="646652"/>
                      </a:lnTo>
                      <a:lnTo>
                        <a:pt x="0" y="676180"/>
                      </a:lnTo>
                      <a:lnTo>
                        <a:pt x="1759268" y="29623"/>
                      </a:lnTo>
                      <a:lnTo>
                        <a:pt x="1759268" y="0"/>
                      </a:lnTo>
                      <a:close/>
                    </a:path>
                  </a:pathLst>
                </a:custGeom>
                <a:solidFill>
                  <a:srgbClr val="E5E5E5"/>
                </a:solidFill>
                <a:ln w="3175" cap="flat">
                  <a:solidFill>
                    <a:schemeClr val="tx1"/>
                  </a:solidFill>
                  <a:prstDash val="solid"/>
                  <a:miter/>
                </a:ln>
              </p:spPr>
              <p:txBody>
                <a:bodyPr rtlCol="0" anchor="ctr"/>
                <a:lstStyle/>
                <a:p>
                  <a:endParaRPr lang="zh-CN" altLang="en-US"/>
                </a:p>
              </p:txBody>
            </p:sp>
            <p:sp>
              <p:nvSpPr>
                <p:cNvPr id="976" name="任意多边形: 形状 975">
                  <a:extLst>
                    <a:ext uri="{FF2B5EF4-FFF2-40B4-BE49-F238E27FC236}">
                      <a16:creationId xmlns:a16="http://schemas.microsoft.com/office/drawing/2014/main" id="{F052EFB8-F2C0-EEA3-8278-A47D8706CD8B}"/>
                    </a:ext>
                  </a:extLst>
                </p:cNvPr>
                <p:cNvSpPr/>
                <p:nvPr/>
              </p:nvSpPr>
              <p:spPr>
                <a:xfrm>
                  <a:off x="2960994" y="2167127"/>
                  <a:ext cx="1127379" cy="443864"/>
                </a:xfrm>
                <a:custGeom>
                  <a:avLst/>
                  <a:gdLst>
                    <a:gd name="connsiteX0" fmla="*/ 0 w 1127379"/>
                    <a:gd name="connsiteY0" fmla="*/ 414338 h 443864"/>
                    <a:gd name="connsiteX1" fmla="*/ 0 w 1127379"/>
                    <a:gd name="connsiteY1" fmla="*/ 443865 h 443864"/>
                    <a:gd name="connsiteX2" fmla="*/ 1127379 w 1127379"/>
                    <a:gd name="connsiteY2" fmla="*/ 29528 h 443864"/>
                    <a:gd name="connsiteX3" fmla="*/ 1127379 w 1127379"/>
                    <a:gd name="connsiteY3" fmla="*/ 0 h 443864"/>
                    <a:gd name="connsiteX4" fmla="*/ 0 w 1127379"/>
                    <a:gd name="connsiteY4" fmla="*/ 414338 h 4438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7379" h="443864">
                      <a:moveTo>
                        <a:pt x="0" y="414338"/>
                      </a:moveTo>
                      <a:lnTo>
                        <a:pt x="0" y="443865"/>
                      </a:lnTo>
                      <a:lnTo>
                        <a:pt x="1127379" y="29528"/>
                      </a:lnTo>
                      <a:lnTo>
                        <a:pt x="1127379" y="0"/>
                      </a:lnTo>
                      <a:lnTo>
                        <a:pt x="0" y="414338"/>
                      </a:lnTo>
                      <a:close/>
                    </a:path>
                  </a:pathLst>
                </a:custGeom>
                <a:solidFill>
                  <a:srgbClr val="E5E5E5"/>
                </a:solidFill>
                <a:ln w="3175" cap="flat">
                  <a:solidFill>
                    <a:schemeClr val="tx1"/>
                  </a:solidFill>
                  <a:prstDash val="solid"/>
                  <a:miter/>
                </a:ln>
              </p:spPr>
              <p:txBody>
                <a:bodyPr rtlCol="0" anchor="ctr"/>
                <a:lstStyle/>
                <a:p>
                  <a:endParaRPr lang="zh-CN" altLang="en-US"/>
                </a:p>
              </p:txBody>
            </p:sp>
            <p:sp>
              <p:nvSpPr>
                <p:cNvPr id="977" name="任意多边形: 形状 976">
                  <a:extLst>
                    <a:ext uri="{FF2B5EF4-FFF2-40B4-BE49-F238E27FC236}">
                      <a16:creationId xmlns:a16="http://schemas.microsoft.com/office/drawing/2014/main" id="{FA9FE5A3-BE89-51C3-E6DB-971CB5F301FF}"/>
                    </a:ext>
                  </a:extLst>
                </p:cNvPr>
                <p:cNvSpPr/>
                <p:nvPr/>
              </p:nvSpPr>
              <p:spPr>
                <a:xfrm>
                  <a:off x="2960994" y="1998345"/>
                  <a:ext cx="1127379" cy="443960"/>
                </a:xfrm>
                <a:custGeom>
                  <a:avLst/>
                  <a:gdLst>
                    <a:gd name="connsiteX0" fmla="*/ 0 w 1127379"/>
                    <a:gd name="connsiteY0" fmla="*/ 414338 h 443960"/>
                    <a:gd name="connsiteX1" fmla="*/ 0 w 1127379"/>
                    <a:gd name="connsiteY1" fmla="*/ 443960 h 443960"/>
                    <a:gd name="connsiteX2" fmla="*/ 1127379 w 1127379"/>
                    <a:gd name="connsiteY2" fmla="*/ 29623 h 443960"/>
                    <a:gd name="connsiteX3" fmla="*/ 1127379 w 1127379"/>
                    <a:gd name="connsiteY3" fmla="*/ 0 h 443960"/>
                    <a:gd name="connsiteX4" fmla="*/ 0 w 1127379"/>
                    <a:gd name="connsiteY4" fmla="*/ 414338 h 443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7379" h="443960">
                      <a:moveTo>
                        <a:pt x="0" y="414338"/>
                      </a:moveTo>
                      <a:lnTo>
                        <a:pt x="0" y="443960"/>
                      </a:lnTo>
                      <a:lnTo>
                        <a:pt x="1127379" y="29623"/>
                      </a:lnTo>
                      <a:lnTo>
                        <a:pt x="1127379" y="0"/>
                      </a:lnTo>
                      <a:lnTo>
                        <a:pt x="0" y="414338"/>
                      </a:lnTo>
                      <a:close/>
                    </a:path>
                  </a:pathLst>
                </a:custGeom>
                <a:solidFill>
                  <a:srgbClr val="E5E5E5"/>
                </a:solidFill>
                <a:ln w="3175" cap="flat">
                  <a:solidFill>
                    <a:schemeClr val="tx1"/>
                  </a:solidFill>
                  <a:prstDash val="solid"/>
                  <a:miter/>
                </a:ln>
              </p:spPr>
              <p:txBody>
                <a:bodyPr rtlCol="0" anchor="ctr"/>
                <a:lstStyle/>
                <a:p>
                  <a:endParaRPr lang="zh-CN" altLang="en-US"/>
                </a:p>
              </p:txBody>
            </p:sp>
            <p:sp>
              <p:nvSpPr>
                <p:cNvPr id="978" name="任意多边形: 形状 977">
                  <a:extLst>
                    <a:ext uri="{FF2B5EF4-FFF2-40B4-BE49-F238E27FC236}">
                      <a16:creationId xmlns:a16="http://schemas.microsoft.com/office/drawing/2014/main" id="{CEC996CA-5C52-6A7A-A87B-36EBEFBF0EFB}"/>
                    </a:ext>
                  </a:extLst>
                </p:cNvPr>
                <p:cNvSpPr/>
                <p:nvPr/>
              </p:nvSpPr>
              <p:spPr>
                <a:xfrm>
                  <a:off x="2960994" y="1829562"/>
                  <a:ext cx="1127379" cy="443960"/>
                </a:xfrm>
                <a:custGeom>
                  <a:avLst/>
                  <a:gdLst>
                    <a:gd name="connsiteX0" fmla="*/ 0 w 1127379"/>
                    <a:gd name="connsiteY0" fmla="*/ 414433 h 443960"/>
                    <a:gd name="connsiteX1" fmla="*/ 0 w 1127379"/>
                    <a:gd name="connsiteY1" fmla="*/ 443960 h 443960"/>
                    <a:gd name="connsiteX2" fmla="*/ 1127379 w 1127379"/>
                    <a:gd name="connsiteY2" fmla="*/ 29623 h 443960"/>
                    <a:gd name="connsiteX3" fmla="*/ 1127379 w 1127379"/>
                    <a:gd name="connsiteY3" fmla="*/ 0 h 443960"/>
                    <a:gd name="connsiteX4" fmla="*/ 0 w 1127379"/>
                    <a:gd name="connsiteY4" fmla="*/ 414433 h 443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7379" h="443960">
                      <a:moveTo>
                        <a:pt x="0" y="414433"/>
                      </a:moveTo>
                      <a:lnTo>
                        <a:pt x="0" y="443960"/>
                      </a:lnTo>
                      <a:lnTo>
                        <a:pt x="1127379" y="29623"/>
                      </a:lnTo>
                      <a:lnTo>
                        <a:pt x="1127379" y="0"/>
                      </a:lnTo>
                      <a:lnTo>
                        <a:pt x="0" y="414433"/>
                      </a:lnTo>
                      <a:close/>
                    </a:path>
                  </a:pathLst>
                </a:custGeom>
                <a:solidFill>
                  <a:srgbClr val="E5E5E5"/>
                </a:solidFill>
                <a:ln w="3175" cap="flat">
                  <a:solidFill>
                    <a:schemeClr val="tx1"/>
                  </a:solidFill>
                  <a:prstDash val="solid"/>
                  <a:miter/>
                </a:ln>
              </p:spPr>
              <p:txBody>
                <a:bodyPr rtlCol="0" anchor="ctr"/>
                <a:lstStyle/>
                <a:p>
                  <a:endParaRPr lang="zh-CN" altLang="en-US"/>
                </a:p>
              </p:txBody>
            </p:sp>
            <p:sp>
              <p:nvSpPr>
                <p:cNvPr id="979" name="任意多边形: 形状 978">
                  <a:extLst>
                    <a:ext uri="{FF2B5EF4-FFF2-40B4-BE49-F238E27FC236}">
                      <a16:creationId xmlns:a16="http://schemas.microsoft.com/office/drawing/2014/main" id="{7CB76B8F-09AA-021A-F87A-E60FE1FCBA7F}"/>
                    </a:ext>
                  </a:extLst>
                </p:cNvPr>
                <p:cNvSpPr/>
                <p:nvPr/>
              </p:nvSpPr>
              <p:spPr>
                <a:xfrm>
                  <a:off x="2334630" y="1619916"/>
                  <a:ext cx="1754695" cy="2043588"/>
                </a:xfrm>
                <a:custGeom>
                  <a:avLst/>
                  <a:gdLst>
                    <a:gd name="connsiteX0" fmla="*/ 1754696 w 1754695"/>
                    <a:gd name="connsiteY0" fmla="*/ 0 h 2043588"/>
                    <a:gd name="connsiteX1" fmla="*/ 1566005 w 1754695"/>
                    <a:gd name="connsiteY1" fmla="*/ 524351 h 2043588"/>
                    <a:gd name="connsiteX2" fmla="*/ 751808 w 1754695"/>
                    <a:gd name="connsiteY2" fmla="*/ 1514380 h 2043588"/>
                    <a:gd name="connsiteX3" fmla="*/ 0 w 1754695"/>
                    <a:gd name="connsiteY3" fmla="*/ 2043589 h 2043588"/>
                    <a:gd name="connsiteX4" fmla="*/ 1754696 w 1754695"/>
                    <a:gd name="connsiteY4" fmla="*/ 1405414 h 20435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4695" h="2043588">
                      <a:moveTo>
                        <a:pt x="1754696" y="0"/>
                      </a:moveTo>
                      <a:cubicBezTo>
                        <a:pt x="1723930" y="115824"/>
                        <a:pt x="1657731" y="340900"/>
                        <a:pt x="1566005" y="524351"/>
                      </a:cubicBezTo>
                      <a:cubicBezTo>
                        <a:pt x="1436465" y="783431"/>
                        <a:pt x="1034034" y="1273778"/>
                        <a:pt x="751808" y="1514380"/>
                      </a:cubicBezTo>
                      <a:cubicBezTo>
                        <a:pt x="469583" y="1754981"/>
                        <a:pt x="0" y="2043589"/>
                        <a:pt x="0" y="2043589"/>
                      </a:cubicBezTo>
                      <a:lnTo>
                        <a:pt x="1754696" y="1405414"/>
                      </a:lnTo>
                      <a:close/>
                    </a:path>
                  </a:pathLst>
                </a:custGeom>
                <a:solidFill>
                  <a:schemeClr val="accent2"/>
                </a:solidFill>
                <a:ln w="3175" cap="flat">
                  <a:solidFill>
                    <a:schemeClr val="tx1"/>
                  </a:solidFill>
                  <a:prstDash val="solid"/>
                  <a:miter/>
                </a:ln>
              </p:spPr>
              <p:txBody>
                <a:bodyPr rtlCol="0" anchor="ctr"/>
                <a:lstStyle/>
                <a:p>
                  <a:endParaRPr lang="zh-CN" altLang="en-US"/>
                </a:p>
              </p:txBody>
            </p:sp>
            <p:sp>
              <p:nvSpPr>
                <p:cNvPr id="980" name="任意多边形: 形状 979">
                  <a:extLst>
                    <a:ext uri="{FF2B5EF4-FFF2-40B4-BE49-F238E27FC236}">
                      <a16:creationId xmlns:a16="http://schemas.microsoft.com/office/drawing/2014/main" id="{48349A29-B0EA-EE7C-D219-86C54461A7FF}"/>
                    </a:ext>
                  </a:extLst>
                </p:cNvPr>
                <p:cNvSpPr/>
                <p:nvPr/>
              </p:nvSpPr>
              <p:spPr>
                <a:xfrm>
                  <a:off x="2345488" y="1646205"/>
                  <a:ext cx="1726311" cy="2011394"/>
                </a:xfrm>
                <a:custGeom>
                  <a:avLst/>
                  <a:gdLst>
                    <a:gd name="connsiteX0" fmla="*/ 0 w 1726311"/>
                    <a:gd name="connsiteY0" fmla="*/ 2011394 h 2011394"/>
                    <a:gd name="connsiteX1" fmla="*/ 1726311 w 1726311"/>
                    <a:gd name="connsiteY1" fmla="*/ 0 h 2011394"/>
                  </a:gdLst>
                  <a:ahLst/>
                  <a:cxnLst>
                    <a:cxn ang="0">
                      <a:pos x="connsiteX0" y="connsiteY0"/>
                    </a:cxn>
                    <a:cxn ang="0">
                      <a:pos x="connsiteX1" y="connsiteY1"/>
                    </a:cxn>
                  </a:cxnLst>
                  <a:rect l="l" t="t" r="r" b="b"/>
                  <a:pathLst>
                    <a:path w="1726311" h="2011394">
                      <a:moveTo>
                        <a:pt x="0" y="2011394"/>
                      </a:moveTo>
                      <a:cubicBezTo>
                        <a:pt x="0" y="2011394"/>
                        <a:pt x="1471136" y="1225772"/>
                        <a:pt x="1726311" y="0"/>
                      </a:cubicBezTo>
                    </a:path>
                  </a:pathLst>
                </a:custGeom>
                <a:noFill/>
                <a:ln w="3175" cap="rnd">
                  <a:solidFill>
                    <a:schemeClr val="bg1">
                      <a:lumMod val="75000"/>
                    </a:schemeClr>
                  </a:solidFill>
                  <a:prstDash val="solid"/>
                  <a:round/>
                </a:ln>
              </p:spPr>
              <p:txBody>
                <a:bodyPr rtlCol="0" anchor="ctr"/>
                <a:lstStyle/>
                <a:p>
                  <a:endParaRPr lang="zh-CN" altLang="en-US"/>
                </a:p>
              </p:txBody>
            </p:sp>
            <p:sp>
              <p:nvSpPr>
                <p:cNvPr id="981" name="任意多边形: 形状 980">
                  <a:extLst>
                    <a:ext uri="{FF2B5EF4-FFF2-40B4-BE49-F238E27FC236}">
                      <a16:creationId xmlns:a16="http://schemas.microsoft.com/office/drawing/2014/main" id="{BC13CCB3-D03D-634A-CD68-3415200223E4}"/>
                    </a:ext>
                  </a:extLst>
                </p:cNvPr>
                <p:cNvSpPr/>
                <p:nvPr/>
              </p:nvSpPr>
              <p:spPr>
                <a:xfrm>
                  <a:off x="2330915" y="2291619"/>
                  <a:ext cx="9525" cy="1442370"/>
                </a:xfrm>
                <a:custGeom>
                  <a:avLst/>
                  <a:gdLst>
                    <a:gd name="connsiteX0" fmla="*/ 0 w 9525"/>
                    <a:gd name="connsiteY0" fmla="*/ 0 h 1442370"/>
                    <a:gd name="connsiteX1" fmla="*/ 0 w 9525"/>
                    <a:gd name="connsiteY1" fmla="*/ 1442371 h 1442370"/>
                  </a:gdLst>
                  <a:ahLst/>
                  <a:cxnLst>
                    <a:cxn ang="0">
                      <a:pos x="connsiteX0" y="connsiteY0"/>
                    </a:cxn>
                    <a:cxn ang="0">
                      <a:pos x="connsiteX1" y="connsiteY1"/>
                    </a:cxn>
                  </a:cxnLst>
                  <a:rect l="l" t="t" r="r" b="b"/>
                  <a:pathLst>
                    <a:path w="9525" h="1442370">
                      <a:moveTo>
                        <a:pt x="0" y="0"/>
                      </a:moveTo>
                      <a:lnTo>
                        <a:pt x="0" y="1442371"/>
                      </a:lnTo>
                    </a:path>
                  </a:pathLst>
                </a:custGeom>
                <a:ln w="3175" cap="rnd">
                  <a:solidFill>
                    <a:schemeClr val="tx2"/>
                  </a:solidFill>
                  <a:prstDash val="solid"/>
                  <a:round/>
                </a:ln>
              </p:spPr>
              <p:txBody>
                <a:bodyPr rtlCol="0" anchor="ctr"/>
                <a:lstStyle/>
                <a:p>
                  <a:endParaRPr lang="zh-CN" altLang="en-US"/>
                </a:p>
              </p:txBody>
            </p:sp>
            <p:sp>
              <p:nvSpPr>
                <p:cNvPr id="982" name="任意多边形: 形状 981">
                  <a:extLst>
                    <a:ext uri="{FF2B5EF4-FFF2-40B4-BE49-F238E27FC236}">
                      <a16:creationId xmlns:a16="http://schemas.microsoft.com/office/drawing/2014/main" id="{081BE7C5-F8D4-9F28-0CD3-ECAEF56C0400}"/>
                    </a:ext>
                  </a:extLst>
                </p:cNvPr>
                <p:cNvSpPr/>
                <p:nvPr/>
              </p:nvSpPr>
              <p:spPr>
                <a:xfrm>
                  <a:off x="2276242" y="3018377"/>
                  <a:ext cx="1831848" cy="673227"/>
                </a:xfrm>
                <a:custGeom>
                  <a:avLst/>
                  <a:gdLst>
                    <a:gd name="connsiteX0" fmla="*/ 0 w 1831848"/>
                    <a:gd name="connsiteY0" fmla="*/ 673227 h 673227"/>
                    <a:gd name="connsiteX1" fmla="*/ 1831848 w 1831848"/>
                    <a:gd name="connsiteY1" fmla="*/ 0 h 673227"/>
                  </a:gdLst>
                  <a:ahLst/>
                  <a:cxnLst>
                    <a:cxn ang="0">
                      <a:pos x="connsiteX0" y="connsiteY0"/>
                    </a:cxn>
                    <a:cxn ang="0">
                      <a:pos x="connsiteX1" y="connsiteY1"/>
                    </a:cxn>
                  </a:cxnLst>
                  <a:rect l="l" t="t" r="r" b="b"/>
                  <a:pathLst>
                    <a:path w="1831848" h="673227">
                      <a:moveTo>
                        <a:pt x="0" y="673227"/>
                      </a:moveTo>
                      <a:lnTo>
                        <a:pt x="1831848" y="0"/>
                      </a:lnTo>
                    </a:path>
                  </a:pathLst>
                </a:custGeom>
                <a:ln w="3175" cap="rnd">
                  <a:solidFill>
                    <a:schemeClr val="bg2">
                      <a:lumMod val="10000"/>
                    </a:schemeClr>
                  </a:solidFill>
                  <a:prstDash val="solid"/>
                  <a:round/>
                </a:ln>
              </p:spPr>
              <p:txBody>
                <a:bodyPr rtlCol="0" anchor="ctr"/>
                <a:lstStyle/>
                <a:p>
                  <a:endParaRPr lang="zh-CN" altLang="en-US"/>
                </a:p>
              </p:txBody>
            </p:sp>
            <p:sp>
              <p:nvSpPr>
                <p:cNvPr id="983" name="任意多边形: 形状 982">
                  <a:extLst>
                    <a:ext uri="{FF2B5EF4-FFF2-40B4-BE49-F238E27FC236}">
                      <a16:creationId xmlns:a16="http://schemas.microsoft.com/office/drawing/2014/main" id="{D87CEBFD-DF9F-0F7E-450C-3ACE866C5A76}"/>
                    </a:ext>
                  </a:extLst>
                </p:cNvPr>
                <p:cNvSpPr/>
                <p:nvPr/>
              </p:nvSpPr>
              <p:spPr>
                <a:xfrm>
                  <a:off x="2451978" y="3629977"/>
                  <a:ext cx="9525" cy="58864"/>
                </a:xfrm>
                <a:custGeom>
                  <a:avLst/>
                  <a:gdLst>
                    <a:gd name="connsiteX0" fmla="*/ 0 w 9525"/>
                    <a:gd name="connsiteY0" fmla="*/ 0 h 58864"/>
                    <a:gd name="connsiteX1" fmla="*/ 0 w 9525"/>
                    <a:gd name="connsiteY1" fmla="*/ 58864 h 58864"/>
                  </a:gdLst>
                  <a:ahLst/>
                  <a:cxnLst>
                    <a:cxn ang="0">
                      <a:pos x="connsiteX0" y="connsiteY0"/>
                    </a:cxn>
                    <a:cxn ang="0">
                      <a:pos x="connsiteX1" y="connsiteY1"/>
                    </a:cxn>
                  </a:cxnLst>
                  <a:rect l="l" t="t" r="r" b="b"/>
                  <a:pathLst>
                    <a:path w="9525" h="58864">
                      <a:moveTo>
                        <a:pt x="0" y="0"/>
                      </a:moveTo>
                      <a:lnTo>
                        <a:pt x="0" y="58864"/>
                      </a:lnTo>
                    </a:path>
                  </a:pathLst>
                </a:custGeom>
                <a:ln w="3175" cap="rnd">
                  <a:solidFill>
                    <a:srgbClr val="263238"/>
                  </a:solidFill>
                  <a:prstDash val="solid"/>
                  <a:round/>
                </a:ln>
              </p:spPr>
              <p:txBody>
                <a:bodyPr rtlCol="0" anchor="ctr"/>
                <a:lstStyle/>
                <a:p>
                  <a:endParaRPr lang="zh-CN" altLang="en-US"/>
                </a:p>
              </p:txBody>
            </p:sp>
            <p:sp>
              <p:nvSpPr>
                <p:cNvPr id="984" name="任意多边形: 形状 983">
                  <a:extLst>
                    <a:ext uri="{FF2B5EF4-FFF2-40B4-BE49-F238E27FC236}">
                      <a16:creationId xmlns:a16="http://schemas.microsoft.com/office/drawing/2014/main" id="{BBB89FDD-3C22-6E7A-296B-651F0349ADBC}"/>
                    </a:ext>
                  </a:extLst>
                </p:cNvPr>
                <p:cNvSpPr/>
                <p:nvPr/>
              </p:nvSpPr>
              <p:spPr>
                <a:xfrm>
                  <a:off x="2571041" y="3586162"/>
                  <a:ext cx="9525" cy="58959"/>
                </a:xfrm>
                <a:custGeom>
                  <a:avLst/>
                  <a:gdLst>
                    <a:gd name="connsiteX0" fmla="*/ 0 w 9525"/>
                    <a:gd name="connsiteY0" fmla="*/ 0 h 58959"/>
                    <a:gd name="connsiteX1" fmla="*/ 0 w 9525"/>
                    <a:gd name="connsiteY1" fmla="*/ 58960 h 58959"/>
                  </a:gdLst>
                  <a:ahLst/>
                  <a:cxnLst>
                    <a:cxn ang="0">
                      <a:pos x="connsiteX0" y="connsiteY0"/>
                    </a:cxn>
                    <a:cxn ang="0">
                      <a:pos x="connsiteX1" y="connsiteY1"/>
                    </a:cxn>
                  </a:cxnLst>
                  <a:rect l="l" t="t" r="r" b="b"/>
                  <a:pathLst>
                    <a:path w="9525" h="58959">
                      <a:moveTo>
                        <a:pt x="0" y="0"/>
                      </a:moveTo>
                      <a:lnTo>
                        <a:pt x="0" y="58960"/>
                      </a:lnTo>
                    </a:path>
                  </a:pathLst>
                </a:custGeom>
                <a:ln w="3175" cap="rnd">
                  <a:solidFill>
                    <a:srgbClr val="263238"/>
                  </a:solidFill>
                  <a:prstDash val="solid"/>
                  <a:round/>
                </a:ln>
              </p:spPr>
              <p:txBody>
                <a:bodyPr rtlCol="0" anchor="ctr"/>
                <a:lstStyle/>
                <a:p>
                  <a:endParaRPr lang="zh-CN" altLang="en-US"/>
                </a:p>
              </p:txBody>
            </p:sp>
            <p:sp>
              <p:nvSpPr>
                <p:cNvPr id="985" name="任意多边形: 形状 984">
                  <a:extLst>
                    <a:ext uri="{FF2B5EF4-FFF2-40B4-BE49-F238E27FC236}">
                      <a16:creationId xmlns:a16="http://schemas.microsoft.com/office/drawing/2014/main" id="{631228D5-16F9-69A0-7ADE-B494B197C1FD}"/>
                    </a:ext>
                  </a:extLst>
                </p:cNvPr>
                <p:cNvSpPr/>
                <p:nvPr/>
              </p:nvSpPr>
              <p:spPr>
                <a:xfrm>
                  <a:off x="2690198" y="3542442"/>
                  <a:ext cx="9525" cy="58864"/>
                </a:xfrm>
                <a:custGeom>
                  <a:avLst/>
                  <a:gdLst>
                    <a:gd name="connsiteX0" fmla="*/ 0 w 9525"/>
                    <a:gd name="connsiteY0" fmla="*/ 0 h 58864"/>
                    <a:gd name="connsiteX1" fmla="*/ 0 w 9525"/>
                    <a:gd name="connsiteY1" fmla="*/ 58864 h 58864"/>
                  </a:gdLst>
                  <a:ahLst/>
                  <a:cxnLst>
                    <a:cxn ang="0">
                      <a:pos x="connsiteX0" y="connsiteY0"/>
                    </a:cxn>
                    <a:cxn ang="0">
                      <a:pos x="connsiteX1" y="connsiteY1"/>
                    </a:cxn>
                  </a:cxnLst>
                  <a:rect l="l" t="t" r="r" b="b"/>
                  <a:pathLst>
                    <a:path w="9525" h="58864">
                      <a:moveTo>
                        <a:pt x="0" y="0"/>
                      </a:moveTo>
                      <a:lnTo>
                        <a:pt x="0" y="58864"/>
                      </a:lnTo>
                    </a:path>
                  </a:pathLst>
                </a:custGeom>
                <a:ln w="3175" cap="rnd">
                  <a:solidFill>
                    <a:srgbClr val="263238"/>
                  </a:solidFill>
                  <a:prstDash val="solid"/>
                  <a:round/>
                </a:ln>
              </p:spPr>
              <p:txBody>
                <a:bodyPr rtlCol="0" anchor="ctr"/>
                <a:lstStyle/>
                <a:p>
                  <a:endParaRPr lang="zh-CN" altLang="en-US"/>
                </a:p>
              </p:txBody>
            </p:sp>
            <p:sp>
              <p:nvSpPr>
                <p:cNvPr id="986" name="任意多边形: 形状 985">
                  <a:extLst>
                    <a:ext uri="{FF2B5EF4-FFF2-40B4-BE49-F238E27FC236}">
                      <a16:creationId xmlns:a16="http://schemas.microsoft.com/office/drawing/2014/main" id="{9C97EFFC-0C30-4938-BDB0-40FCDE1CC134}"/>
                    </a:ext>
                  </a:extLst>
                </p:cNvPr>
                <p:cNvSpPr/>
                <p:nvPr/>
              </p:nvSpPr>
              <p:spPr>
                <a:xfrm>
                  <a:off x="2809356" y="3498627"/>
                  <a:ext cx="9525" cy="58864"/>
                </a:xfrm>
                <a:custGeom>
                  <a:avLst/>
                  <a:gdLst>
                    <a:gd name="connsiteX0" fmla="*/ 0 w 9525"/>
                    <a:gd name="connsiteY0" fmla="*/ 0 h 58864"/>
                    <a:gd name="connsiteX1" fmla="*/ 0 w 9525"/>
                    <a:gd name="connsiteY1" fmla="*/ 58864 h 58864"/>
                  </a:gdLst>
                  <a:ahLst/>
                  <a:cxnLst>
                    <a:cxn ang="0">
                      <a:pos x="connsiteX0" y="connsiteY0"/>
                    </a:cxn>
                    <a:cxn ang="0">
                      <a:pos x="connsiteX1" y="connsiteY1"/>
                    </a:cxn>
                  </a:cxnLst>
                  <a:rect l="l" t="t" r="r" b="b"/>
                  <a:pathLst>
                    <a:path w="9525" h="58864">
                      <a:moveTo>
                        <a:pt x="0" y="0"/>
                      </a:moveTo>
                      <a:lnTo>
                        <a:pt x="0" y="58864"/>
                      </a:lnTo>
                    </a:path>
                  </a:pathLst>
                </a:custGeom>
                <a:ln w="3175" cap="rnd">
                  <a:solidFill>
                    <a:srgbClr val="263238"/>
                  </a:solidFill>
                  <a:prstDash val="solid"/>
                  <a:round/>
                </a:ln>
              </p:spPr>
              <p:txBody>
                <a:bodyPr rtlCol="0" anchor="ctr"/>
                <a:lstStyle/>
                <a:p>
                  <a:endParaRPr lang="zh-CN" altLang="en-US"/>
                </a:p>
              </p:txBody>
            </p:sp>
            <p:sp>
              <p:nvSpPr>
                <p:cNvPr id="987" name="任意多边形: 形状 986">
                  <a:extLst>
                    <a:ext uri="{FF2B5EF4-FFF2-40B4-BE49-F238E27FC236}">
                      <a16:creationId xmlns:a16="http://schemas.microsoft.com/office/drawing/2014/main" id="{DBA5C4A2-0C69-0592-FFE4-50BA00F47FFC}"/>
                    </a:ext>
                  </a:extLst>
                </p:cNvPr>
                <p:cNvSpPr/>
                <p:nvPr/>
              </p:nvSpPr>
              <p:spPr>
                <a:xfrm>
                  <a:off x="2928514" y="3454812"/>
                  <a:ext cx="9525" cy="58959"/>
                </a:xfrm>
                <a:custGeom>
                  <a:avLst/>
                  <a:gdLst>
                    <a:gd name="connsiteX0" fmla="*/ 0 w 9525"/>
                    <a:gd name="connsiteY0" fmla="*/ 0 h 58959"/>
                    <a:gd name="connsiteX1" fmla="*/ 0 w 9525"/>
                    <a:gd name="connsiteY1" fmla="*/ 58960 h 58959"/>
                  </a:gdLst>
                  <a:ahLst/>
                  <a:cxnLst>
                    <a:cxn ang="0">
                      <a:pos x="connsiteX0" y="connsiteY0"/>
                    </a:cxn>
                    <a:cxn ang="0">
                      <a:pos x="connsiteX1" y="connsiteY1"/>
                    </a:cxn>
                  </a:cxnLst>
                  <a:rect l="l" t="t" r="r" b="b"/>
                  <a:pathLst>
                    <a:path w="9525" h="58959">
                      <a:moveTo>
                        <a:pt x="0" y="0"/>
                      </a:moveTo>
                      <a:lnTo>
                        <a:pt x="0" y="58960"/>
                      </a:lnTo>
                    </a:path>
                  </a:pathLst>
                </a:custGeom>
                <a:ln w="3175" cap="rnd">
                  <a:solidFill>
                    <a:srgbClr val="263238"/>
                  </a:solidFill>
                  <a:prstDash val="solid"/>
                  <a:round/>
                </a:ln>
              </p:spPr>
              <p:txBody>
                <a:bodyPr rtlCol="0" anchor="ctr"/>
                <a:lstStyle/>
                <a:p>
                  <a:endParaRPr lang="zh-CN" altLang="en-US"/>
                </a:p>
              </p:txBody>
            </p:sp>
            <p:sp>
              <p:nvSpPr>
                <p:cNvPr id="988" name="任意多边形: 形状 987">
                  <a:extLst>
                    <a:ext uri="{FF2B5EF4-FFF2-40B4-BE49-F238E27FC236}">
                      <a16:creationId xmlns:a16="http://schemas.microsoft.com/office/drawing/2014/main" id="{DE8799C4-4DB4-2CF0-7A31-6A854745610A}"/>
                    </a:ext>
                  </a:extLst>
                </p:cNvPr>
                <p:cNvSpPr/>
                <p:nvPr/>
              </p:nvSpPr>
              <p:spPr>
                <a:xfrm>
                  <a:off x="3047576" y="3411093"/>
                  <a:ext cx="9525" cy="58864"/>
                </a:xfrm>
                <a:custGeom>
                  <a:avLst/>
                  <a:gdLst>
                    <a:gd name="connsiteX0" fmla="*/ 0 w 9525"/>
                    <a:gd name="connsiteY0" fmla="*/ 0 h 58864"/>
                    <a:gd name="connsiteX1" fmla="*/ 0 w 9525"/>
                    <a:gd name="connsiteY1" fmla="*/ 58865 h 58864"/>
                  </a:gdLst>
                  <a:ahLst/>
                  <a:cxnLst>
                    <a:cxn ang="0">
                      <a:pos x="connsiteX0" y="connsiteY0"/>
                    </a:cxn>
                    <a:cxn ang="0">
                      <a:pos x="connsiteX1" y="connsiteY1"/>
                    </a:cxn>
                  </a:cxnLst>
                  <a:rect l="l" t="t" r="r" b="b"/>
                  <a:pathLst>
                    <a:path w="9525" h="58864">
                      <a:moveTo>
                        <a:pt x="0" y="0"/>
                      </a:moveTo>
                      <a:lnTo>
                        <a:pt x="0" y="58865"/>
                      </a:lnTo>
                    </a:path>
                  </a:pathLst>
                </a:custGeom>
                <a:ln w="3175" cap="rnd">
                  <a:solidFill>
                    <a:srgbClr val="263238"/>
                  </a:solidFill>
                  <a:prstDash val="solid"/>
                  <a:round/>
                </a:ln>
              </p:spPr>
              <p:txBody>
                <a:bodyPr rtlCol="0" anchor="ctr"/>
                <a:lstStyle/>
                <a:p>
                  <a:endParaRPr lang="zh-CN" altLang="en-US"/>
                </a:p>
              </p:txBody>
            </p:sp>
            <p:sp>
              <p:nvSpPr>
                <p:cNvPr id="989" name="任意多边形: 形状 988">
                  <a:extLst>
                    <a:ext uri="{FF2B5EF4-FFF2-40B4-BE49-F238E27FC236}">
                      <a16:creationId xmlns:a16="http://schemas.microsoft.com/office/drawing/2014/main" id="{943B6738-5E84-F846-D0FF-B937938A025C}"/>
                    </a:ext>
                  </a:extLst>
                </p:cNvPr>
                <p:cNvSpPr/>
                <p:nvPr/>
              </p:nvSpPr>
              <p:spPr>
                <a:xfrm>
                  <a:off x="3166734" y="3367278"/>
                  <a:ext cx="9525" cy="58864"/>
                </a:xfrm>
                <a:custGeom>
                  <a:avLst/>
                  <a:gdLst>
                    <a:gd name="connsiteX0" fmla="*/ 0 w 9525"/>
                    <a:gd name="connsiteY0" fmla="*/ 0 h 58864"/>
                    <a:gd name="connsiteX1" fmla="*/ 0 w 9525"/>
                    <a:gd name="connsiteY1" fmla="*/ 58864 h 58864"/>
                  </a:gdLst>
                  <a:ahLst/>
                  <a:cxnLst>
                    <a:cxn ang="0">
                      <a:pos x="connsiteX0" y="connsiteY0"/>
                    </a:cxn>
                    <a:cxn ang="0">
                      <a:pos x="connsiteX1" y="connsiteY1"/>
                    </a:cxn>
                  </a:cxnLst>
                  <a:rect l="l" t="t" r="r" b="b"/>
                  <a:pathLst>
                    <a:path w="9525" h="58864">
                      <a:moveTo>
                        <a:pt x="0" y="0"/>
                      </a:moveTo>
                      <a:lnTo>
                        <a:pt x="0" y="58864"/>
                      </a:lnTo>
                    </a:path>
                  </a:pathLst>
                </a:custGeom>
                <a:ln w="3175" cap="rnd">
                  <a:solidFill>
                    <a:srgbClr val="263238"/>
                  </a:solidFill>
                  <a:prstDash val="solid"/>
                  <a:round/>
                </a:ln>
              </p:spPr>
              <p:txBody>
                <a:bodyPr rtlCol="0" anchor="ctr"/>
                <a:lstStyle/>
                <a:p>
                  <a:endParaRPr lang="zh-CN" altLang="en-US"/>
                </a:p>
              </p:txBody>
            </p:sp>
            <p:sp>
              <p:nvSpPr>
                <p:cNvPr id="990" name="任意多边形: 形状 989">
                  <a:extLst>
                    <a:ext uri="{FF2B5EF4-FFF2-40B4-BE49-F238E27FC236}">
                      <a16:creationId xmlns:a16="http://schemas.microsoft.com/office/drawing/2014/main" id="{E9C18A67-B8E2-1D21-32D3-A46CC7AE782C}"/>
                    </a:ext>
                  </a:extLst>
                </p:cNvPr>
                <p:cNvSpPr/>
                <p:nvPr/>
              </p:nvSpPr>
              <p:spPr>
                <a:xfrm>
                  <a:off x="3285892" y="3323463"/>
                  <a:ext cx="9525" cy="58864"/>
                </a:xfrm>
                <a:custGeom>
                  <a:avLst/>
                  <a:gdLst>
                    <a:gd name="connsiteX0" fmla="*/ 0 w 9525"/>
                    <a:gd name="connsiteY0" fmla="*/ 0 h 58864"/>
                    <a:gd name="connsiteX1" fmla="*/ 0 w 9525"/>
                    <a:gd name="connsiteY1" fmla="*/ 58865 h 58864"/>
                  </a:gdLst>
                  <a:ahLst/>
                  <a:cxnLst>
                    <a:cxn ang="0">
                      <a:pos x="connsiteX0" y="connsiteY0"/>
                    </a:cxn>
                    <a:cxn ang="0">
                      <a:pos x="connsiteX1" y="connsiteY1"/>
                    </a:cxn>
                  </a:cxnLst>
                  <a:rect l="l" t="t" r="r" b="b"/>
                  <a:pathLst>
                    <a:path w="9525" h="58864">
                      <a:moveTo>
                        <a:pt x="0" y="0"/>
                      </a:moveTo>
                      <a:lnTo>
                        <a:pt x="0" y="58865"/>
                      </a:lnTo>
                    </a:path>
                  </a:pathLst>
                </a:custGeom>
                <a:ln w="3175" cap="rnd">
                  <a:solidFill>
                    <a:srgbClr val="263238"/>
                  </a:solidFill>
                  <a:prstDash val="solid"/>
                  <a:round/>
                </a:ln>
              </p:spPr>
              <p:txBody>
                <a:bodyPr rtlCol="0" anchor="ctr"/>
                <a:lstStyle/>
                <a:p>
                  <a:endParaRPr lang="zh-CN" altLang="en-US"/>
                </a:p>
              </p:txBody>
            </p:sp>
            <p:sp>
              <p:nvSpPr>
                <p:cNvPr id="991" name="任意多边形: 形状 990">
                  <a:extLst>
                    <a:ext uri="{FF2B5EF4-FFF2-40B4-BE49-F238E27FC236}">
                      <a16:creationId xmlns:a16="http://schemas.microsoft.com/office/drawing/2014/main" id="{B52FE97A-4C05-0DD1-5BBF-F5B95AFD95F7}"/>
                    </a:ext>
                  </a:extLst>
                </p:cNvPr>
                <p:cNvSpPr/>
                <p:nvPr/>
              </p:nvSpPr>
              <p:spPr>
                <a:xfrm>
                  <a:off x="3405050" y="3279648"/>
                  <a:ext cx="9525" cy="58959"/>
                </a:xfrm>
                <a:custGeom>
                  <a:avLst/>
                  <a:gdLst>
                    <a:gd name="connsiteX0" fmla="*/ 0 w 9525"/>
                    <a:gd name="connsiteY0" fmla="*/ 0 h 58959"/>
                    <a:gd name="connsiteX1" fmla="*/ 0 w 9525"/>
                    <a:gd name="connsiteY1" fmla="*/ 58960 h 58959"/>
                  </a:gdLst>
                  <a:ahLst/>
                  <a:cxnLst>
                    <a:cxn ang="0">
                      <a:pos x="connsiteX0" y="connsiteY0"/>
                    </a:cxn>
                    <a:cxn ang="0">
                      <a:pos x="connsiteX1" y="connsiteY1"/>
                    </a:cxn>
                  </a:cxnLst>
                  <a:rect l="l" t="t" r="r" b="b"/>
                  <a:pathLst>
                    <a:path w="9525" h="58959">
                      <a:moveTo>
                        <a:pt x="0" y="0"/>
                      </a:moveTo>
                      <a:lnTo>
                        <a:pt x="0" y="58960"/>
                      </a:lnTo>
                    </a:path>
                  </a:pathLst>
                </a:custGeom>
                <a:ln w="3175" cap="rnd">
                  <a:solidFill>
                    <a:srgbClr val="263238"/>
                  </a:solidFill>
                  <a:prstDash val="solid"/>
                  <a:round/>
                </a:ln>
              </p:spPr>
              <p:txBody>
                <a:bodyPr rtlCol="0" anchor="ctr"/>
                <a:lstStyle/>
                <a:p>
                  <a:endParaRPr lang="zh-CN" altLang="en-US"/>
                </a:p>
              </p:txBody>
            </p:sp>
            <p:sp>
              <p:nvSpPr>
                <p:cNvPr id="992" name="任意多边形: 形状 991">
                  <a:extLst>
                    <a:ext uri="{FF2B5EF4-FFF2-40B4-BE49-F238E27FC236}">
                      <a16:creationId xmlns:a16="http://schemas.microsoft.com/office/drawing/2014/main" id="{3E4CEC65-3362-19BC-4B19-A2734066D76B}"/>
                    </a:ext>
                  </a:extLst>
                </p:cNvPr>
                <p:cNvSpPr/>
                <p:nvPr/>
              </p:nvSpPr>
              <p:spPr>
                <a:xfrm>
                  <a:off x="3524112" y="3235928"/>
                  <a:ext cx="9525" cy="58864"/>
                </a:xfrm>
                <a:custGeom>
                  <a:avLst/>
                  <a:gdLst>
                    <a:gd name="connsiteX0" fmla="*/ 0 w 9525"/>
                    <a:gd name="connsiteY0" fmla="*/ 0 h 58864"/>
                    <a:gd name="connsiteX1" fmla="*/ 0 w 9525"/>
                    <a:gd name="connsiteY1" fmla="*/ 58865 h 58864"/>
                  </a:gdLst>
                  <a:ahLst/>
                  <a:cxnLst>
                    <a:cxn ang="0">
                      <a:pos x="connsiteX0" y="connsiteY0"/>
                    </a:cxn>
                    <a:cxn ang="0">
                      <a:pos x="connsiteX1" y="connsiteY1"/>
                    </a:cxn>
                  </a:cxnLst>
                  <a:rect l="l" t="t" r="r" b="b"/>
                  <a:pathLst>
                    <a:path w="9525" h="58864">
                      <a:moveTo>
                        <a:pt x="0" y="0"/>
                      </a:moveTo>
                      <a:lnTo>
                        <a:pt x="0" y="58865"/>
                      </a:lnTo>
                    </a:path>
                  </a:pathLst>
                </a:custGeom>
                <a:ln w="3175" cap="rnd">
                  <a:solidFill>
                    <a:srgbClr val="263238"/>
                  </a:solidFill>
                  <a:prstDash val="solid"/>
                  <a:round/>
                </a:ln>
              </p:spPr>
              <p:txBody>
                <a:bodyPr rtlCol="0" anchor="ctr"/>
                <a:lstStyle/>
                <a:p>
                  <a:endParaRPr lang="zh-CN" altLang="en-US"/>
                </a:p>
              </p:txBody>
            </p:sp>
            <p:sp>
              <p:nvSpPr>
                <p:cNvPr id="993" name="任意多边形: 形状 992">
                  <a:extLst>
                    <a:ext uri="{FF2B5EF4-FFF2-40B4-BE49-F238E27FC236}">
                      <a16:creationId xmlns:a16="http://schemas.microsoft.com/office/drawing/2014/main" id="{9DBC750A-FD71-6162-CEB0-DF61973D7E4B}"/>
                    </a:ext>
                  </a:extLst>
                </p:cNvPr>
                <p:cNvSpPr/>
                <p:nvPr/>
              </p:nvSpPr>
              <p:spPr>
                <a:xfrm>
                  <a:off x="3643270" y="3192113"/>
                  <a:ext cx="9525" cy="58864"/>
                </a:xfrm>
                <a:custGeom>
                  <a:avLst/>
                  <a:gdLst>
                    <a:gd name="connsiteX0" fmla="*/ 0 w 9525"/>
                    <a:gd name="connsiteY0" fmla="*/ 0 h 58864"/>
                    <a:gd name="connsiteX1" fmla="*/ 0 w 9525"/>
                    <a:gd name="connsiteY1" fmla="*/ 58864 h 58864"/>
                  </a:gdLst>
                  <a:ahLst/>
                  <a:cxnLst>
                    <a:cxn ang="0">
                      <a:pos x="connsiteX0" y="connsiteY0"/>
                    </a:cxn>
                    <a:cxn ang="0">
                      <a:pos x="connsiteX1" y="connsiteY1"/>
                    </a:cxn>
                  </a:cxnLst>
                  <a:rect l="l" t="t" r="r" b="b"/>
                  <a:pathLst>
                    <a:path w="9525" h="58864">
                      <a:moveTo>
                        <a:pt x="0" y="0"/>
                      </a:moveTo>
                      <a:lnTo>
                        <a:pt x="0" y="58864"/>
                      </a:lnTo>
                    </a:path>
                  </a:pathLst>
                </a:custGeom>
                <a:ln w="3175" cap="rnd">
                  <a:solidFill>
                    <a:srgbClr val="263238"/>
                  </a:solidFill>
                  <a:prstDash val="solid"/>
                  <a:round/>
                </a:ln>
              </p:spPr>
              <p:txBody>
                <a:bodyPr rtlCol="0" anchor="ctr"/>
                <a:lstStyle/>
                <a:p>
                  <a:endParaRPr lang="zh-CN" altLang="en-US"/>
                </a:p>
              </p:txBody>
            </p:sp>
            <p:sp>
              <p:nvSpPr>
                <p:cNvPr id="994" name="任意多边形: 形状 993">
                  <a:extLst>
                    <a:ext uri="{FF2B5EF4-FFF2-40B4-BE49-F238E27FC236}">
                      <a16:creationId xmlns:a16="http://schemas.microsoft.com/office/drawing/2014/main" id="{289B4BD8-2FE4-7F4F-33F2-AEDD740A57CB}"/>
                    </a:ext>
                  </a:extLst>
                </p:cNvPr>
                <p:cNvSpPr/>
                <p:nvPr/>
              </p:nvSpPr>
              <p:spPr>
                <a:xfrm>
                  <a:off x="3762428" y="3148298"/>
                  <a:ext cx="9525" cy="58959"/>
                </a:xfrm>
                <a:custGeom>
                  <a:avLst/>
                  <a:gdLst>
                    <a:gd name="connsiteX0" fmla="*/ 0 w 9525"/>
                    <a:gd name="connsiteY0" fmla="*/ 0 h 58959"/>
                    <a:gd name="connsiteX1" fmla="*/ 0 w 9525"/>
                    <a:gd name="connsiteY1" fmla="*/ 58960 h 58959"/>
                  </a:gdLst>
                  <a:ahLst/>
                  <a:cxnLst>
                    <a:cxn ang="0">
                      <a:pos x="connsiteX0" y="connsiteY0"/>
                    </a:cxn>
                    <a:cxn ang="0">
                      <a:pos x="connsiteX1" y="connsiteY1"/>
                    </a:cxn>
                  </a:cxnLst>
                  <a:rect l="l" t="t" r="r" b="b"/>
                  <a:pathLst>
                    <a:path w="9525" h="58959">
                      <a:moveTo>
                        <a:pt x="0" y="0"/>
                      </a:moveTo>
                      <a:lnTo>
                        <a:pt x="0" y="58960"/>
                      </a:lnTo>
                    </a:path>
                  </a:pathLst>
                </a:custGeom>
                <a:ln w="3175" cap="rnd">
                  <a:solidFill>
                    <a:srgbClr val="263238"/>
                  </a:solidFill>
                  <a:prstDash val="solid"/>
                  <a:round/>
                </a:ln>
              </p:spPr>
              <p:txBody>
                <a:bodyPr rtlCol="0" anchor="ctr"/>
                <a:lstStyle/>
                <a:p>
                  <a:endParaRPr lang="zh-CN" altLang="en-US"/>
                </a:p>
              </p:txBody>
            </p:sp>
            <p:sp>
              <p:nvSpPr>
                <p:cNvPr id="995" name="任意多边形: 形状 994">
                  <a:extLst>
                    <a:ext uri="{FF2B5EF4-FFF2-40B4-BE49-F238E27FC236}">
                      <a16:creationId xmlns:a16="http://schemas.microsoft.com/office/drawing/2014/main" id="{D1C16664-C95A-37DD-D888-4B55319CB613}"/>
                    </a:ext>
                  </a:extLst>
                </p:cNvPr>
                <p:cNvSpPr/>
                <p:nvPr/>
              </p:nvSpPr>
              <p:spPr>
                <a:xfrm>
                  <a:off x="3881585" y="3104578"/>
                  <a:ext cx="9525" cy="58864"/>
                </a:xfrm>
                <a:custGeom>
                  <a:avLst/>
                  <a:gdLst>
                    <a:gd name="connsiteX0" fmla="*/ 0 w 9525"/>
                    <a:gd name="connsiteY0" fmla="*/ 0 h 58864"/>
                    <a:gd name="connsiteX1" fmla="*/ 0 w 9525"/>
                    <a:gd name="connsiteY1" fmla="*/ 58864 h 58864"/>
                  </a:gdLst>
                  <a:ahLst/>
                  <a:cxnLst>
                    <a:cxn ang="0">
                      <a:pos x="connsiteX0" y="connsiteY0"/>
                    </a:cxn>
                    <a:cxn ang="0">
                      <a:pos x="connsiteX1" y="connsiteY1"/>
                    </a:cxn>
                  </a:cxnLst>
                  <a:rect l="l" t="t" r="r" b="b"/>
                  <a:pathLst>
                    <a:path w="9525" h="58864">
                      <a:moveTo>
                        <a:pt x="0" y="0"/>
                      </a:moveTo>
                      <a:lnTo>
                        <a:pt x="0" y="58864"/>
                      </a:lnTo>
                    </a:path>
                  </a:pathLst>
                </a:custGeom>
                <a:ln w="3175" cap="rnd">
                  <a:solidFill>
                    <a:srgbClr val="263238"/>
                  </a:solidFill>
                  <a:prstDash val="solid"/>
                  <a:round/>
                </a:ln>
              </p:spPr>
              <p:txBody>
                <a:bodyPr rtlCol="0" anchor="ctr"/>
                <a:lstStyle/>
                <a:p>
                  <a:endParaRPr lang="zh-CN" altLang="en-US"/>
                </a:p>
              </p:txBody>
            </p:sp>
            <p:sp>
              <p:nvSpPr>
                <p:cNvPr id="996" name="任意多边形: 形状 995">
                  <a:extLst>
                    <a:ext uri="{FF2B5EF4-FFF2-40B4-BE49-F238E27FC236}">
                      <a16:creationId xmlns:a16="http://schemas.microsoft.com/office/drawing/2014/main" id="{E5CCAF21-337D-4D80-51C9-2077200073DC}"/>
                    </a:ext>
                  </a:extLst>
                </p:cNvPr>
                <p:cNvSpPr/>
                <p:nvPr/>
              </p:nvSpPr>
              <p:spPr>
                <a:xfrm>
                  <a:off x="4000743" y="3060763"/>
                  <a:ext cx="9525" cy="58864"/>
                </a:xfrm>
                <a:custGeom>
                  <a:avLst/>
                  <a:gdLst>
                    <a:gd name="connsiteX0" fmla="*/ 0 w 9525"/>
                    <a:gd name="connsiteY0" fmla="*/ 0 h 58864"/>
                    <a:gd name="connsiteX1" fmla="*/ 0 w 9525"/>
                    <a:gd name="connsiteY1" fmla="*/ 58865 h 58864"/>
                  </a:gdLst>
                  <a:ahLst/>
                  <a:cxnLst>
                    <a:cxn ang="0">
                      <a:pos x="connsiteX0" y="connsiteY0"/>
                    </a:cxn>
                    <a:cxn ang="0">
                      <a:pos x="connsiteX1" y="connsiteY1"/>
                    </a:cxn>
                  </a:cxnLst>
                  <a:rect l="l" t="t" r="r" b="b"/>
                  <a:pathLst>
                    <a:path w="9525" h="58864">
                      <a:moveTo>
                        <a:pt x="0" y="0"/>
                      </a:moveTo>
                      <a:lnTo>
                        <a:pt x="0" y="58865"/>
                      </a:lnTo>
                    </a:path>
                  </a:pathLst>
                </a:custGeom>
                <a:ln w="3175" cap="rnd">
                  <a:solidFill>
                    <a:srgbClr val="263238"/>
                  </a:solidFill>
                  <a:prstDash val="solid"/>
                  <a:round/>
                </a:ln>
              </p:spPr>
              <p:txBody>
                <a:bodyPr rtlCol="0" anchor="ctr"/>
                <a:lstStyle/>
                <a:p>
                  <a:endParaRPr lang="zh-CN" altLang="en-US"/>
                </a:p>
              </p:txBody>
            </p:sp>
            <p:sp>
              <p:nvSpPr>
                <p:cNvPr id="997" name="任意多边形: 形状 996">
                  <a:extLst>
                    <a:ext uri="{FF2B5EF4-FFF2-40B4-BE49-F238E27FC236}">
                      <a16:creationId xmlns:a16="http://schemas.microsoft.com/office/drawing/2014/main" id="{5F291CFB-BA72-3049-DEDB-70A1E248A8C1}"/>
                    </a:ext>
                  </a:extLst>
                </p:cNvPr>
                <p:cNvSpPr/>
                <p:nvPr/>
              </p:nvSpPr>
              <p:spPr>
                <a:xfrm>
                  <a:off x="4111233" y="3017424"/>
                  <a:ext cx="9525" cy="58864"/>
                </a:xfrm>
                <a:custGeom>
                  <a:avLst/>
                  <a:gdLst>
                    <a:gd name="connsiteX0" fmla="*/ 0 w 9525"/>
                    <a:gd name="connsiteY0" fmla="*/ 0 h 58864"/>
                    <a:gd name="connsiteX1" fmla="*/ 0 w 9525"/>
                    <a:gd name="connsiteY1" fmla="*/ 58865 h 58864"/>
                  </a:gdLst>
                  <a:ahLst/>
                  <a:cxnLst>
                    <a:cxn ang="0">
                      <a:pos x="connsiteX0" y="connsiteY0"/>
                    </a:cxn>
                    <a:cxn ang="0">
                      <a:pos x="connsiteX1" y="connsiteY1"/>
                    </a:cxn>
                  </a:cxnLst>
                  <a:rect l="l" t="t" r="r" b="b"/>
                  <a:pathLst>
                    <a:path w="9525" h="58864">
                      <a:moveTo>
                        <a:pt x="0" y="0"/>
                      </a:moveTo>
                      <a:lnTo>
                        <a:pt x="0" y="58865"/>
                      </a:lnTo>
                    </a:path>
                  </a:pathLst>
                </a:custGeom>
                <a:ln w="3175" cap="rnd">
                  <a:solidFill>
                    <a:srgbClr val="263238"/>
                  </a:solidFill>
                  <a:prstDash val="solid"/>
                  <a:round/>
                </a:ln>
              </p:spPr>
              <p:txBody>
                <a:bodyPr rtlCol="0" anchor="ctr"/>
                <a:lstStyle/>
                <a:p>
                  <a:endParaRPr lang="zh-CN" altLang="en-US"/>
                </a:p>
              </p:txBody>
            </p:sp>
            <p:sp>
              <p:nvSpPr>
                <p:cNvPr id="998" name="任意多边形: 形状 997">
                  <a:extLst>
                    <a:ext uri="{FF2B5EF4-FFF2-40B4-BE49-F238E27FC236}">
                      <a16:creationId xmlns:a16="http://schemas.microsoft.com/office/drawing/2014/main" id="{53B3FEB2-B719-47BA-EEBD-8572847FBA76}"/>
                    </a:ext>
                  </a:extLst>
                </p:cNvPr>
                <p:cNvSpPr/>
                <p:nvPr/>
              </p:nvSpPr>
              <p:spPr>
                <a:xfrm>
                  <a:off x="2452645" y="2145982"/>
                  <a:ext cx="435292" cy="168306"/>
                </a:xfrm>
                <a:custGeom>
                  <a:avLst/>
                  <a:gdLst>
                    <a:gd name="connsiteX0" fmla="*/ 0 w 435292"/>
                    <a:gd name="connsiteY0" fmla="*/ 168307 h 168306"/>
                    <a:gd name="connsiteX1" fmla="*/ 435292 w 435292"/>
                    <a:gd name="connsiteY1" fmla="*/ 0 h 168306"/>
                  </a:gdLst>
                  <a:ahLst/>
                  <a:cxnLst>
                    <a:cxn ang="0">
                      <a:pos x="connsiteX0" y="connsiteY0"/>
                    </a:cxn>
                    <a:cxn ang="0">
                      <a:pos x="connsiteX1" y="connsiteY1"/>
                    </a:cxn>
                  </a:cxnLst>
                  <a:rect l="l" t="t" r="r" b="b"/>
                  <a:pathLst>
                    <a:path w="435292" h="168306">
                      <a:moveTo>
                        <a:pt x="0" y="168307"/>
                      </a:moveTo>
                      <a:lnTo>
                        <a:pt x="435292" y="0"/>
                      </a:lnTo>
                    </a:path>
                  </a:pathLst>
                </a:custGeom>
                <a:ln w="3175" cap="rnd">
                  <a:solidFill>
                    <a:schemeClr val="tx2"/>
                  </a:solidFill>
                  <a:prstDash val="solid"/>
                  <a:round/>
                </a:ln>
              </p:spPr>
              <p:txBody>
                <a:bodyPr rtlCol="0" anchor="ctr"/>
                <a:lstStyle/>
                <a:p>
                  <a:endParaRPr lang="zh-CN" altLang="en-US"/>
                </a:p>
              </p:txBody>
            </p:sp>
            <p:sp>
              <p:nvSpPr>
                <p:cNvPr id="999" name="任意多边形: 形状 998">
                  <a:extLst>
                    <a:ext uri="{FF2B5EF4-FFF2-40B4-BE49-F238E27FC236}">
                      <a16:creationId xmlns:a16="http://schemas.microsoft.com/office/drawing/2014/main" id="{F258B8C3-0D64-74B2-F00B-3A2517EC6C14}"/>
                    </a:ext>
                  </a:extLst>
                </p:cNvPr>
                <p:cNvSpPr/>
                <p:nvPr/>
              </p:nvSpPr>
              <p:spPr>
                <a:xfrm>
                  <a:off x="2452645" y="2221420"/>
                  <a:ext cx="435292" cy="168306"/>
                </a:xfrm>
                <a:custGeom>
                  <a:avLst/>
                  <a:gdLst>
                    <a:gd name="connsiteX0" fmla="*/ 0 w 435292"/>
                    <a:gd name="connsiteY0" fmla="*/ 168307 h 168306"/>
                    <a:gd name="connsiteX1" fmla="*/ 435292 w 435292"/>
                    <a:gd name="connsiteY1" fmla="*/ 0 h 168306"/>
                  </a:gdLst>
                  <a:ahLst/>
                  <a:cxnLst>
                    <a:cxn ang="0">
                      <a:pos x="connsiteX0" y="connsiteY0"/>
                    </a:cxn>
                    <a:cxn ang="0">
                      <a:pos x="connsiteX1" y="connsiteY1"/>
                    </a:cxn>
                  </a:cxnLst>
                  <a:rect l="l" t="t" r="r" b="b"/>
                  <a:pathLst>
                    <a:path w="435292" h="168306">
                      <a:moveTo>
                        <a:pt x="0" y="168307"/>
                      </a:moveTo>
                      <a:lnTo>
                        <a:pt x="435292" y="0"/>
                      </a:lnTo>
                    </a:path>
                  </a:pathLst>
                </a:custGeom>
                <a:ln w="3175" cap="rnd">
                  <a:solidFill>
                    <a:schemeClr val="tx2"/>
                  </a:solidFill>
                  <a:prstDash val="solid"/>
                  <a:round/>
                </a:ln>
              </p:spPr>
              <p:txBody>
                <a:bodyPr rtlCol="0" anchor="ctr"/>
                <a:lstStyle/>
                <a:p>
                  <a:endParaRPr lang="zh-CN" altLang="en-US"/>
                </a:p>
              </p:txBody>
            </p:sp>
            <p:sp>
              <p:nvSpPr>
                <p:cNvPr id="1000" name="任意多边形: 形状 999">
                  <a:extLst>
                    <a:ext uri="{FF2B5EF4-FFF2-40B4-BE49-F238E27FC236}">
                      <a16:creationId xmlns:a16="http://schemas.microsoft.com/office/drawing/2014/main" id="{704292D9-0FC5-093E-04A7-80B7F81ECE8E}"/>
                    </a:ext>
                  </a:extLst>
                </p:cNvPr>
                <p:cNvSpPr/>
                <p:nvPr/>
              </p:nvSpPr>
              <p:spPr>
                <a:xfrm>
                  <a:off x="2452645" y="2296858"/>
                  <a:ext cx="435292" cy="168306"/>
                </a:xfrm>
                <a:custGeom>
                  <a:avLst/>
                  <a:gdLst>
                    <a:gd name="connsiteX0" fmla="*/ 0 w 435292"/>
                    <a:gd name="connsiteY0" fmla="*/ 168307 h 168306"/>
                    <a:gd name="connsiteX1" fmla="*/ 435292 w 435292"/>
                    <a:gd name="connsiteY1" fmla="*/ 0 h 168306"/>
                  </a:gdLst>
                  <a:ahLst/>
                  <a:cxnLst>
                    <a:cxn ang="0">
                      <a:pos x="connsiteX0" y="connsiteY0"/>
                    </a:cxn>
                    <a:cxn ang="0">
                      <a:pos x="connsiteX1" y="connsiteY1"/>
                    </a:cxn>
                  </a:cxnLst>
                  <a:rect l="l" t="t" r="r" b="b"/>
                  <a:pathLst>
                    <a:path w="435292" h="168306">
                      <a:moveTo>
                        <a:pt x="0" y="168307"/>
                      </a:moveTo>
                      <a:lnTo>
                        <a:pt x="435292" y="0"/>
                      </a:lnTo>
                    </a:path>
                  </a:pathLst>
                </a:custGeom>
                <a:ln w="3175" cap="rnd">
                  <a:solidFill>
                    <a:schemeClr val="tx2"/>
                  </a:solidFill>
                  <a:prstDash val="solid"/>
                  <a:round/>
                </a:ln>
              </p:spPr>
              <p:txBody>
                <a:bodyPr rtlCol="0" anchor="ctr"/>
                <a:lstStyle/>
                <a:p>
                  <a:endParaRPr lang="zh-CN" altLang="en-US"/>
                </a:p>
              </p:txBody>
            </p:sp>
            <p:sp>
              <p:nvSpPr>
                <p:cNvPr id="1001" name="任意多边形: 形状 1000">
                  <a:extLst>
                    <a:ext uri="{FF2B5EF4-FFF2-40B4-BE49-F238E27FC236}">
                      <a16:creationId xmlns:a16="http://schemas.microsoft.com/office/drawing/2014/main" id="{4BA72242-886D-C807-B858-387B72EE8B0B}"/>
                    </a:ext>
                  </a:extLst>
                </p:cNvPr>
                <p:cNvSpPr/>
                <p:nvPr/>
              </p:nvSpPr>
              <p:spPr>
                <a:xfrm>
                  <a:off x="2773447" y="4004786"/>
                  <a:ext cx="159829" cy="149447"/>
                </a:xfrm>
                <a:custGeom>
                  <a:avLst/>
                  <a:gdLst>
                    <a:gd name="connsiteX0" fmla="*/ 159829 w 159829"/>
                    <a:gd name="connsiteY0" fmla="*/ 89249 h 149447"/>
                    <a:gd name="connsiteX1" fmla="*/ 0 w 159829"/>
                    <a:gd name="connsiteY1" fmla="*/ 149447 h 149447"/>
                    <a:gd name="connsiteX2" fmla="*/ 0 w 159829"/>
                    <a:gd name="connsiteY2" fmla="*/ 60293 h 149447"/>
                    <a:gd name="connsiteX3" fmla="*/ 159829 w 159829"/>
                    <a:gd name="connsiteY3" fmla="*/ 0 h 149447"/>
                    <a:gd name="connsiteX4" fmla="*/ 159829 w 159829"/>
                    <a:gd name="connsiteY4" fmla="*/ 89249 h 1494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829" h="149447">
                      <a:moveTo>
                        <a:pt x="159829" y="89249"/>
                      </a:moveTo>
                      <a:lnTo>
                        <a:pt x="0" y="149447"/>
                      </a:lnTo>
                      <a:lnTo>
                        <a:pt x="0" y="60293"/>
                      </a:lnTo>
                      <a:lnTo>
                        <a:pt x="159829" y="0"/>
                      </a:lnTo>
                      <a:lnTo>
                        <a:pt x="159829" y="89249"/>
                      </a:lnTo>
                      <a:close/>
                    </a:path>
                  </a:pathLst>
                </a:custGeom>
                <a:noFill/>
                <a:ln w="3175" cap="rnd">
                  <a:solidFill>
                    <a:srgbClr val="263238"/>
                  </a:solidFill>
                  <a:prstDash val="solid"/>
                  <a:round/>
                </a:ln>
              </p:spPr>
              <p:txBody>
                <a:bodyPr rtlCol="0" anchor="ctr"/>
                <a:lstStyle/>
                <a:p>
                  <a:endParaRPr lang="zh-CN" altLang="en-US"/>
                </a:p>
              </p:txBody>
            </p:sp>
            <p:sp>
              <p:nvSpPr>
                <p:cNvPr id="1002" name="任意多边形: 形状 1001">
                  <a:extLst>
                    <a:ext uri="{FF2B5EF4-FFF2-40B4-BE49-F238E27FC236}">
                      <a16:creationId xmlns:a16="http://schemas.microsoft.com/office/drawing/2014/main" id="{AA0FAAFD-5609-B76C-FD8A-960A4F54850C}"/>
                    </a:ext>
                  </a:extLst>
                </p:cNvPr>
                <p:cNvSpPr/>
                <p:nvPr/>
              </p:nvSpPr>
              <p:spPr>
                <a:xfrm>
                  <a:off x="3126348" y="3872198"/>
                  <a:ext cx="159829" cy="149447"/>
                </a:xfrm>
                <a:custGeom>
                  <a:avLst/>
                  <a:gdLst>
                    <a:gd name="connsiteX0" fmla="*/ 159829 w 159829"/>
                    <a:gd name="connsiteY0" fmla="*/ 89154 h 149447"/>
                    <a:gd name="connsiteX1" fmla="*/ 0 w 159829"/>
                    <a:gd name="connsiteY1" fmla="*/ 149447 h 149447"/>
                    <a:gd name="connsiteX2" fmla="*/ 0 w 159829"/>
                    <a:gd name="connsiteY2" fmla="*/ 60198 h 149447"/>
                    <a:gd name="connsiteX3" fmla="*/ 159829 w 159829"/>
                    <a:gd name="connsiteY3" fmla="*/ 0 h 149447"/>
                    <a:gd name="connsiteX4" fmla="*/ 159829 w 159829"/>
                    <a:gd name="connsiteY4" fmla="*/ 89154 h 1494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829" h="149447">
                      <a:moveTo>
                        <a:pt x="159829" y="89154"/>
                      </a:moveTo>
                      <a:lnTo>
                        <a:pt x="0" y="149447"/>
                      </a:lnTo>
                      <a:lnTo>
                        <a:pt x="0" y="60198"/>
                      </a:lnTo>
                      <a:lnTo>
                        <a:pt x="159829" y="0"/>
                      </a:lnTo>
                      <a:lnTo>
                        <a:pt x="159829" y="89154"/>
                      </a:lnTo>
                      <a:close/>
                    </a:path>
                  </a:pathLst>
                </a:custGeom>
                <a:noFill/>
                <a:ln w="3175" cap="rnd">
                  <a:solidFill>
                    <a:srgbClr val="263238"/>
                  </a:solidFill>
                  <a:prstDash val="solid"/>
                  <a:round/>
                </a:ln>
              </p:spPr>
              <p:txBody>
                <a:bodyPr rtlCol="0" anchor="ctr"/>
                <a:lstStyle/>
                <a:p>
                  <a:endParaRPr lang="zh-CN" altLang="en-US"/>
                </a:p>
              </p:txBody>
            </p:sp>
            <p:sp>
              <p:nvSpPr>
                <p:cNvPr id="1003" name="任意多边形: 形状 1002">
                  <a:extLst>
                    <a:ext uri="{FF2B5EF4-FFF2-40B4-BE49-F238E27FC236}">
                      <a16:creationId xmlns:a16="http://schemas.microsoft.com/office/drawing/2014/main" id="{69FB6586-2E03-3D97-7C77-FCF6AB662A9C}"/>
                    </a:ext>
                  </a:extLst>
                </p:cNvPr>
                <p:cNvSpPr/>
                <p:nvPr/>
              </p:nvSpPr>
              <p:spPr>
                <a:xfrm>
                  <a:off x="3479249" y="3739515"/>
                  <a:ext cx="159829" cy="149447"/>
                </a:xfrm>
                <a:custGeom>
                  <a:avLst/>
                  <a:gdLst>
                    <a:gd name="connsiteX0" fmla="*/ 159829 w 159829"/>
                    <a:gd name="connsiteY0" fmla="*/ 89249 h 149447"/>
                    <a:gd name="connsiteX1" fmla="*/ 0 w 159829"/>
                    <a:gd name="connsiteY1" fmla="*/ 149447 h 149447"/>
                    <a:gd name="connsiteX2" fmla="*/ 0 w 159829"/>
                    <a:gd name="connsiteY2" fmla="*/ 60293 h 149447"/>
                    <a:gd name="connsiteX3" fmla="*/ 159829 w 159829"/>
                    <a:gd name="connsiteY3" fmla="*/ 0 h 149447"/>
                    <a:gd name="connsiteX4" fmla="*/ 159829 w 159829"/>
                    <a:gd name="connsiteY4" fmla="*/ 89249 h 1494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829" h="149447">
                      <a:moveTo>
                        <a:pt x="159829" y="89249"/>
                      </a:moveTo>
                      <a:lnTo>
                        <a:pt x="0" y="149447"/>
                      </a:lnTo>
                      <a:lnTo>
                        <a:pt x="0" y="60293"/>
                      </a:lnTo>
                      <a:lnTo>
                        <a:pt x="159829" y="0"/>
                      </a:lnTo>
                      <a:lnTo>
                        <a:pt x="159829" y="89249"/>
                      </a:lnTo>
                      <a:close/>
                    </a:path>
                  </a:pathLst>
                </a:custGeom>
                <a:noFill/>
                <a:ln w="3175" cap="rnd">
                  <a:solidFill>
                    <a:srgbClr val="263238"/>
                  </a:solidFill>
                  <a:prstDash val="solid"/>
                  <a:round/>
                </a:ln>
              </p:spPr>
              <p:txBody>
                <a:bodyPr rtlCol="0" anchor="ctr"/>
                <a:lstStyle/>
                <a:p>
                  <a:endParaRPr lang="zh-CN" altLang="en-US"/>
                </a:p>
              </p:txBody>
            </p:sp>
            <p:sp>
              <p:nvSpPr>
                <p:cNvPr id="1004" name="任意多边形: 形状 1003">
                  <a:extLst>
                    <a:ext uri="{FF2B5EF4-FFF2-40B4-BE49-F238E27FC236}">
                      <a16:creationId xmlns:a16="http://schemas.microsoft.com/office/drawing/2014/main" id="{D974BAEA-6EF3-C6DE-2798-EAAB59AC05A3}"/>
                    </a:ext>
                  </a:extLst>
                </p:cNvPr>
                <p:cNvSpPr/>
                <p:nvPr/>
              </p:nvSpPr>
              <p:spPr>
                <a:xfrm>
                  <a:off x="3832151" y="3606926"/>
                  <a:ext cx="159829" cy="149351"/>
                </a:xfrm>
                <a:custGeom>
                  <a:avLst/>
                  <a:gdLst>
                    <a:gd name="connsiteX0" fmla="*/ 159829 w 159829"/>
                    <a:gd name="connsiteY0" fmla="*/ 89154 h 149351"/>
                    <a:gd name="connsiteX1" fmla="*/ 0 w 159829"/>
                    <a:gd name="connsiteY1" fmla="*/ 149352 h 149351"/>
                    <a:gd name="connsiteX2" fmla="*/ 0 w 159829"/>
                    <a:gd name="connsiteY2" fmla="*/ 60198 h 149351"/>
                    <a:gd name="connsiteX3" fmla="*/ 159829 w 159829"/>
                    <a:gd name="connsiteY3" fmla="*/ 0 h 149351"/>
                    <a:gd name="connsiteX4" fmla="*/ 159829 w 159829"/>
                    <a:gd name="connsiteY4" fmla="*/ 89154 h 1493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829" h="149351">
                      <a:moveTo>
                        <a:pt x="159829" y="89154"/>
                      </a:moveTo>
                      <a:lnTo>
                        <a:pt x="0" y="149352"/>
                      </a:lnTo>
                      <a:lnTo>
                        <a:pt x="0" y="60198"/>
                      </a:lnTo>
                      <a:lnTo>
                        <a:pt x="159829" y="0"/>
                      </a:lnTo>
                      <a:lnTo>
                        <a:pt x="159829" y="89154"/>
                      </a:lnTo>
                      <a:close/>
                    </a:path>
                  </a:pathLst>
                </a:custGeom>
                <a:noFill/>
                <a:ln w="3175" cap="rnd">
                  <a:solidFill>
                    <a:srgbClr val="263238"/>
                  </a:solidFill>
                  <a:prstDash val="solid"/>
                  <a:round/>
                </a:ln>
              </p:spPr>
              <p:txBody>
                <a:bodyPr rtlCol="0" anchor="ctr"/>
                <a:lstStyle/>
                <a:p>
                  <a:endParaRPr lang="zh-CN" altLang="en-US"/>
                </a:p>
              </p:txBody>
            </p:sp>
          </p:grpSp>
          <p:grpSp>
            <p:nvGrpSpPr>
              <p:cNvPr id="859" name="图形 2">
                <a:extLst>
                  <a:ext uri="{FF2B5EF4-FFF2-40B4-BE49-F238E27FC236}">
                    <a16:creationId xmlns:a16="http://schemas.microsoft.com/office/drawing/2014/main" id="{039AB2C4-9F39-CE10-C414-7C2A0A015F49}"/>
                  </a:ext>
                </a:extLst>
              </p:cNvPr>
              <p:cNvGrpSpPr/>
              <p:nvPr/>
            </p:nvGrpSpPr>
            <p:grpSpPr>
              <a:xfrm>
                <a:off x="4331070" y="1485900"/>
                <a:ext cx="483584" cy="623030"/>
                <a:chOff x="4331070" y="1485900"/>
                <a:chExt cx="483584" cy="623030"/>
              </a:xfrm>
              <a:noFill/>
            </p:grpSpPr>
            <p:sp>
              <p:nvSpPr>
                <p:cNvPr id="957" name="任意多边形: 形状 956">
                  <a:extLst>
                    <a:ext uri="{FF2B5EF4-FFF2-40B4-BE49-F238E27FC236}">
                      <a16:creationId xmlns:a16="http://schemas.microsoft.com/office/drawing/2014/main" id="{BC43E5A3-E95E-2708-D6F8-072007F1A3F6}"/>
                    </a:ext>
                  </a:extLst>
                </p:cNvPr>
                <p:cNvSpPr/>
                <p:nvPr/>
              </p:nvSpPr>
              <p:spPr>
                <a:xfrm>
                  <a:off x="4333642" y="1485900"/>
                  <a:ext cx="481012" cy="623030"/>
                </a:xfrm>
                <a:custGeom>
                  <a:avLst/>
                  <a:gdLst>
                    <a:gd name="connsiteX0" fmla="*/ 481013 w 481012"/>
                    <a:gd name="connsiteY0" fmla="*/ 441769 h 623030"/>
                    <a:gd name="connsiteX1" fmla="*/ 0 w 481012"/>
                    <a:gd name="connsiteY1" fmla="*/ 623030 h 623030"/>
                    <a:gd name="connsiteX2" fmla="*/ 0 w 481012"/>
                    <a:gd name="connsiteY2" fmla="*/ 181261 h 623030"/>
                    <a:gd name="connsiteX3" fmla="*/ 481013 w 481012"/>
                    <a:gd name="connsiteY3" fmla="*/ 0 h 623030"/>
                    <a:gd name="connsiteX4" fmla="*/ 481013 w 481012"/>
                    <a:gd name="connsiteY4" fmla="*/ 441769 h 6230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1012" h="623030">
                      <a:moveTo>
                        <a:pt x="481013" y="441769"/>
                      </a:moveTo>
                      <a:lnTo>
                        <a:pt x="0" y="623030"/>
                      </a:lnTo>
                      <a:lnTo>
                        <a:pt x="0" y="181261"/>
                      </a:lnTo>
                      <a:lnTo>
                        <a:pt x="481013" y="0"/>
                      </a:lnTo>
                      <a:lnTo>
                        <a:pt x="481013" y="441769"/>
                      </a:lnTo>
                      <a:close/>
                    </a:path>
                  </a:pathLst>
                </a:custGeom>
                <a:noFill/>
                <a:ln w="3175" cap="rnd">
                  <a:solidFill>
                    <a:schemeClr val="bg2">
                      <a:lumMod val="10000"/>
                    </a:schemeClr>
                  </a:solidFill>
                  <a:prstDash val="solid"/>
                  <a:round/>
                </a:ln>
              </p:spPr>
              <p:txBody>
                <a:bodyPr rtlCol="0" anchor="ctr"/>
                <a:lstStyle/>
                <a:p>
                  <a:endParaRPr lang="zh-CN" altLang="en-US"/>
                </a:p>
              </p:txBody>
            </p:sp>
            <p:sp>
              <p:nvSpPr>
                <p:cNvPr id="958" name="任意多边形: 形状 957">
                  <a:extLst>
                    <a:ext uri="{FF2B5EF4-FFF2-40B4-BE49-F238E27FC236}">
                      <a16:creationId xmlns:a16="http://schemas.microsoft.com/office/drawing/2014/main" id="{3C276148-FEEB-1E21-32B0-2DCD39E4C582}"/>
                    </a:ext>
                  </a:extLst>
                </p:cNvPr>
                <p:cNvSpPr/>
                <p:nvPr/>
              </p:nvSpPr>
              <p:spPr>
                <a:xfrm>
                  <a:off x="4331070" y="1558385"/>
                  <a:ext cx="198691" cy="72294"/>
                </a:xfrm>
                <a:custGeom>
                  <a:avLst/>
                  <a:gdLst>
                    <a:gd name="connsiteX0" fmla="*/ 0 w 198691"/>
                    <a:gd name="connsiteY0" fmla="*/ 72295 h 72294"/>
                    <a:gd name="connsiteX1" fmla="*/ 198691 w 198691"/>
                    <a:gd name="connsiteY1" fmla="*/ 0 h 72294"/>
                  </a:gdLst>
                  <a:ahLst/>
                  <a:cxnLst>
                    <a:cxn ang="0">
                      <a:pos x="connsiteX0" y="connsiteY0"/>
                    </a:cxn>
                    <a:cxn ang="0">
                      <a:pos x="connsiteX1" y="connsiteY1"/>
                    </a:cxn>
                  </a:cxnLst>
                  <a:rect l="l" t="t" r="r" b="b"/>
                  <a:pathLst>
                    <a:path w="198691" h="72294">
                      <a:moveTo>
                        <a:pt x="0" y="72295"/>
                      </a:moveTo>
                      <a:lnTo>
                        <a:pt x="198691" y="0"/>
                      </a:lnTo>
                    </a:path>
                  </a:pathLst>
                </a:custGeom>
                <a:ln w="3175" cap="rnd">
                  <a:solidFill>
                    <a:schemeClr val="bg2">
                      <a:lumMod val="10000"/>
                    </a:schemeClr>
                  </a:solidFill>
                  <a:prstDash val="solid"/>
                  <a:round/>
                </a:ln>
              </p:spPr>
              <p:txBody>
                <a:bodyPr rtlCol="0" anchor="ctr"/>
                <a:lstStyle/>
                <a:p>
                  <a:endParaRPr lang="zh-CN" altLang="en-US"/>
                </a:p>
              </p:txBody>
            </p:sp>
            <p:sp>
              <p:nvSpPr>
                <p:cNvPr id="959" name="任意多边形: 形状 958">
                  <a:extLst>
                    <a:ext uri="{FF2B5EF4-FFF2-40B4-BE49-F238E27FC236}">
                      <a16:creationId xmlns:a16="http://schemas.microsoft.com/office/drawing/2014/main" id="{F0783A5A-71EC-292B-0A1D-404D63E33C38}"/>
                    </a:ext>
                  </a:extLst>
                </p:cNvPr>
                <p:cNvSpPr/>
                <p:nvPr/>
              </p:nvSpPr>
              <p:spPr>
                <a:xfrm>
                  <a:off x="4331070" y="1527714"/>
                  <a:ext cx="198691" cy="72294"/>
                </a:xfrm>
                <a:custGeom>
                  <a:avLst/>
                  <a:gdLst>
                    <a:gd name="connsiteX0" fmla="*/ 0 w 198691"/>
                    <a:gd name="connsiteY0" fmla="*/ 72295 h 72294"/>
                    <a:gd name="connsiteX1" fmla="*/ 198691 w 198691"/>
                    <a:gd name="connsiteY1" fmla="*/ 0 h 72294"/>
                  </a:gdLst>
                  <a:ahLst/>
                  <a:cxnLst>
                    <a:cxn ang="0">
                      <a:pos x="connsiteX0" y="connsiteY0"/>
                    </a:cxn>
                    <a:cxn ang="0">
                      <a:pos x="connsiteX1" y="connsiteY1"/>
                    </a:cxn>
                  </a:cxnLst>
                  <a:rect l="l" t="t" r="r" b="b"/>
                  <a:pathLst>
                    <a:path w="198691" h="72294">
                      <a:moveTo>
                        <a:pt x="0" y="72295"/>
                      </a:moveTo>
                      <a:lnTo>
                        <a:pt x="198691" y="0"/>
                      </a:lnTo>
                    </a:path>
                  </a:pathLst>
                </a:custGeom>
                <a:ln w="3175" cap="rnd">
                  <a:solidFill>
                    <a:schemeClr val="bg2">
                      <a:lumMod val="10000"/>
                    </a:schemeClr>
                  </a:solidFill>
                  <a:prstDash val="solid"/>
                  <a:round/>
                </a:ln>
              </p:spPr>
              <p:txBody>
                <a:bodyPr rtlCol="0" anchor="ctr"/>
                <a:lstStyle/>
                <a:p>
                  <a:endParaRPr lang="zh-CN" altLang="en-US"/>
                </a:p>
              </p:txBody>
            </p:sp>
            <p:sp>
              <p:nvSpPr>
                <p:cNvPr id="960" name="任意多边形: 形状 959">
                  <a:extLst>
                    <a:ext uri="{FF2B5EF4-FFF2-40B4-BE49-F238E27FC236}">
                      <a16:creationId xmlns:a16="http://schemas.microsoft.com/office/drawing/2014/main" id="{2C529DA3-21B1-878D-AEA0-64C5A99C803F}"/>
                    </a:ext>
                  </a:extLst>
                </p:cNvPr>
                <p:cNvSpPr/>
                <p:nvPr/>
              </p:nvSpPr>
              <p:spPr>
                <a:xfrm>
                  <a:off x="4331070" y="1497044"/>
                  <a:ext cx="198691" cy="72199"/>
                </a:xfrm>
                <a:custGeom>
                  <a:avLst/>
                  <a:gdLst>
                    <a:gd name="connsiteX0" fmla="*/ 0 w 198691"/>
                    <a:gd name="connsiteY0" fmla="*/ 72200 h 72199"/>
                    <a:gd name="connsiteX1" fmla="*/ 198691 w 198691"/>
                    <a:gd name="connsiteY1" fmla="*/ 0 h 72199"/>
                  </a:gdLst>
                  <a:ahLst/>
                  <a:cxnLst>
                    <a:cxn ang="0">
                      <a:pos x="connsiteX0" y="connsiteY0"/>
                    </a:cxn>
                    <a:cxn ang="0">
                      <a:pos x="connsiteX1" y="connsiteY1"/>
                    </a:cxn>
                  </a:cxnLst>
                  <a:rect l="l" t="t" r="r" b="b"/>
                  <a:pathLst>
                    <a:path w="198691" h="72199">
                      <a:moveTo>
                        <a:pt x="0" y="72200"/>
                      </a:moveTo>
                      <a:lnTo>
                        <a:pt x="198691" y="0"/>
                      </a:lnTo>
                    </a:path>
                  </a:pathLst>
                </a:custGeom>
                <a:ln w="3175" cap="rnd">
                  <a:solidFill>
                    <a:schemeClr val="bg2">
                      <a:lumMod val="10000"/>
                    </a:schemeClr>
                  </a:solidFill>
                  <a:prstDash val="solid"/>
                  <a:round/>
                </a:ln>
              </p:spPr>
              <p:txBody>
                <a:bodyPr rtlCol="0" anchor="ctr"/>
                <a:lstStyle/>
                <a:p>
                  <a:endParaRPr lang="zh-CN" altLang="en-US"/>
                </a:p>
              </p:txBody>
            </p:sp>
            <p:sp>
              <p:nvSpPr>
                <p:cNvPr id="961" name="任意多边形: 形状 960">
                  <a:extLst>
                    <a:ext uri="{FF2B5EF4-FFF2-40B4-BE49-F238E27FC236}">
                      <a16:creationId xmlns:a16="http://schemas.microsoft.com/office/drawing/2014/main" id="{974AB761-8DFE-1005-643C-A0AE02578B61}"/>
                    </a:ext>
                  </a:extLst>
                </p:cNvPr>
                <p:cNvSpPr/>
                <p:nvPr/>
              </p:nvSpPr>
              <p:spPr>
                <a:xfrm>
                  <a:off x="4380314" y="1562100"/>
                  <a:ext cx="406241" cy="481869"/>
                </a:xfrm>
                <a:custGeom>
                  <a:avLst/>
                  <a:gdLst>
                    <a:gd name="connsiteX0" fmla="*/ 0 w 406241"/>
                    <a:gd name="connsiteY0" fmla="*/ 481870 h 481869"/>
                    <a:gd name="connsiteX1" fmla="*/ 52959 w 406241"/>
                    <a:gd name="connsiteY1" fmla="*/ 362807 h 481869"/>
                    <a:gd name="connsiteX2" fmla="*/ 151162 w 406241"/>
                    <a:gd name="connsiteY2" fmla="*/ 366522 h 481869"/>
                    <a:gd name="connsiteX3" fmla="*/ 238125 w 406241"/>
                    <a:gd name="connsiteY3" fmla="*/ 166306 h 481869"/>
                    <a:gd name="connsiteX4" fmla="*/ 347758 w 406241"/>
                    <a:gd name="connsiteY4" fmla="*/ 171926 h 481869"/>
                    <a:gd name="connsiteX5" fmla="*/ 406241 w 406241"/>
                    <a:gd name="connsiteY5" fmla="*/ 0 h 481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6241" h="481869">
                      <a:moveTo>
                        <a:pt x="0" y="481870"/>
                      </a:moveTo>
                      <a:lnTo>
                        <a:pt x="52959" y="362807"/>
                      </a:lnTo>
                      <a:lnTo>
                        <a:pt x="151162" y="366522"/>
                      </a:lnTo>
                      <a:lnTo>
                        <a:pt x="238125" y="166306"/>
                      </a:lnTo>
                      <a:lnTo>
                        <a:pt x="347758" y="171926"/>
                      </a:lnTo>
                      <a:lnTo>
                        <a:pt x="406241" y="0"/>
                      </a:lnTo>
                    </a:path>
                  </a:pathLst>
                </a:custGeom>
                <a:noFill/>
                <a:ln w="3175" cap="rnd">
                  <a:solidFill>
                    <a:schemeClr val="bg2">
                      <a:lumMod val="10000"/>
                    </a:schemeClr>
                  </a:solidFill>
                  <a:prstDash val="solid"/>
                  <a:round/>
                </a:ln>
              </p:spPr>
              <p:txBody>
                <a:bodyPr rtlCol="0" anchor="ctr"/>
                <a:lstStyle/>
                <a:p>
                  <a:endParaRPr lang="zh-CN" altLang="en-US"/>
                </a:p>
              </p:txBody>
            </p:sp>
            <p:sp>
              <p:nvSpPr>
                <p:cNvPr id="962" name="任意多边形: 形状 961">
                  <a:extLst>
                    <a:ext uri="{FF2B5EF4-FFF2-40B4-BE49-F238E27FC236}">
                      <a16:creationId xmlns:a16="http://schemas.microsoft.com/office/drawing/2014/main" id="{4A3E16B0-4C19-0D03-0161-87A8971DA628}"/>
                    </a:ext>
                  </a:extLst>
                </p:cNvPr>
                <p:cNvSpPr/>
                <p:nvPr/>
              </p:nvSpPr>
              <p:spPr>
                <a:xfrm>
                  <a:off x="4361455" y="1594199"/>
                  <a:ext cx="419481" cy="158781"/>
                </a:xfrm>
                <a:custGeom>
                  <a:avLst/>
                  <a:gdLst>
                    <a:gd name="connsiteX0" fmla="*/ 0 w 419481"/>
                    <a:gd name="connsiteY0" fmla="*/ 158782 h 158781"/>
                    <a:gd name="connsiteX1" fmla="*/ 419481 w 419481"/>
                    <a:gd name="connsiteY1" fmla="*/ 0 h 158781"/>
                  </a:gdLst>
                  <a:ahLst/>
                  <a:cxnLst>
                    <a:cxn ang="0">
                      <a:pos x="connsiteX0" y="connsiteY0"/>
                    </a:cxn>
                    <a:cxn ang="0">
                      <a:pos x="connsiteX1" y="connsiteY1"/>
                    </a:cxn>
                  </a:cxnLst>
                  <a:rect l="l" t="t" r="r" b="b"/>
                  <a:pathLst>
                    <a:path w="419481" h="158781">
                      <a:moveTo>
                        <a:pt x="0" y="158782"/>
                      </a:moveTo>
                      <a:lnTo>
                        <a:pt x="419481" y="0"/>
                      </a:lnTo>
                    </a:path>
                  </a:pathLst>
                </a:custGeom>
                <a:ln w="3175" cap="rnd">
                  <a:solidFill>
                    <a:schemeClr val="bg2">
                      <a:lumMod val="10000"/>
                    </a:schemeClr>
                  </a:solidFill>
                  <a:prstDash val="solid"/>
                  <a:round/>
                </a:ln>
              </p:spPr>
              <p:txBody>
                <a:bodyPr rtlCol="0" anchor="ctr"/>
                <a:lstStyle/>
                <a:p>
                  <a:endParaRPr lang="zh-CN" altLang="en-US"/>
                </a:p>
              </p:txBody>
            </p:sp>
            <p:sp>
              <p:nvSpPr>
                <p:cNvPr id="963" name="任意多边形: 形状 962">
                  <a:extLst>
                    <a:ext uri="{FF2B5EF4-FFF2-40B4-BE49-F238E27FC236}">
                      <a16:creationId xmlns:a16="http://schemas.microsoft.com/office/drawing/2014/main" id="{D07D183F-676A-3C41-BFDF-B98AA7D0BE19}"/>
                    </a:ext>
                  </a:extLst>
                </p:cNvPr>
                <p:cNvSpPr/>
                <p:nvPr/>
              </p:nvSpPr>
              <p:spPr>
                <a:xfrm>
                  <a:off x="4361455" y="1649063"/>
                  <a:ext cx="419481" cy="158686"/>
                </a:xfrm>
                <a:custGeom>
                  <a:avLst/>
                  <a:gdLst>
                    <a:gd name="connsiteX0" fmla="*/ 0 w 419481"/>
                    <a:gd name="connsiteY0" fmla="*/ 158687 h 158686"/>
                    <a:gd name="connsiteX1" fmla="*/ 419481 w 419481"/>
                    <a:gd name="connsiteY1" fmla="*/ 0 h 158686"/>
                  </a:gdLst>
                  <a:ahLst/>
                  <a:cxnLst>
                    <a:cxn ang="0">
                      <a:pos x="connsiteX0" y="connsiteY0"/>
                    </a:cxn>
                    <a:cxn ang="0">
                      <a:pos x="connsiteX1" y="connsiteY1"/>
                    </a:cxn>
                  </a:cxnLst>
                  <a:rect l="l" t="t" r="r" b="b"/>
                  <a:pathLst>
                    <a:path w="419481" h="158686">
                      <a:moveTo>
                        <a:pt x="0" y="158687"/>
                      </a:moveTo>
                      <a:lnTo>
                        <a:pt x="419481" y="0"/>
                      </a:lnTo>
                    </a:path>
                  </a:pathLst>
                </a:custGeom>
                <a:ln w="3175" cap="rnd">
                  <a:solidFill>
                    <a:schemeClr val="bg2">
                      <a:lumMod val="10000"/>
                    </a:schemeClr>
                  </a:solidFill>
                  <a:prstDash val="solid"/>
                  <a:round/>
                </a:ln>
              </p:spPr>
              <p:txBody>
                <a:bodyPr rtlCol="0" anchor="ctr"/>
                <a:lstStyle/>
                <a:p>
                  <a:endParaRPr lang="zh-CN" altLang="en-US"/>
                </a:p>
              </p:txBody>
            </p:sp>
            <p:sp>
              <p:nvSpPr>
                <p:cNvPr id="964" name="任意多边形: 形状 963">
                  <a:extLst>
                    <a:ext uri="{FF2B5EF4-FFF2-40B4-BE49-F238E27FC236}">
                      <a16:creationId xmlns:a16="http://schemas.microsoft.com/office/drawing/2014/main" id="{D1D7A480-D544-D089-4E4A-DB5C849DD89A}"/>
                    </a:ext>
                  </a:extLst>
                </p:cNvPr>
                <p:cNvSpPr/>
                <p:nvPr/>
              </p:nvSpPr>
              <p:spPr>
                <a:xfrm>
                  <a:off x="4361455" y="1703832"/>
                  <a:ext cx="419481" cy="158686"/>
                </a:xfrm>
                <a:custGeom>
                  <a:avLst/>
                  <a:gdLst>
                    <a:gd name="connsiteX0" fmla="*/ 0 w 419481"/>
                    <a:gd name="connsiteY0" fmla="*/ 158687 h 158686"/>
                    <a:gd name="connsiteX1" fmla="*/ 419481 w 419481"/>
                    <a:gd name="connsiteY1" fmla="*/ 0 h 158686"/>
                  </a:gdLst>
                  <a:ahLst/>
                  <a:cxnLst>
                    <a:cxn ang="0">
                      <a:pos x="connsiteX0" y="connsiteY0"/>
                    </a:cxn>
                    <a:cxn ang="0">
                      <a:pos x="connsiteX1" y="connsiteY1"/>
                    </a:cxn>
                  </a:cxnLst>
                  <a:rect l="l" t="t" r="r" b="b"/>
                  <a:pathLst>
                    <a:path w="419481" h="158686">
                      <a:moveTo>
                        <a:pt x="0" y="158687"/>
                      </a:moveTo>
                      <a:lnTo>
                        <a:pt x="419481" y="0"/>
                      </a:lnTo>
                    </a:path>
                  </a:pathLst>
                </a:custGeom>
                <a:ln w="3175" cap="rnd">
                  <a:solidFill>
                    <a:schemeClr val="bg2">
                      <a:lumMod val="10000"/>
                    </a:schemeClr>
                  </a:solidFill>
                  <a:prstDash val="solid"/>
                  <a:round/>
                </a:ln>
              </p:spPr>
              <p:txBody>
                <a:bodyPr rtlCol="0" anchor="ctr"/>
                <a:lstStyle/>
                <a:p>
                  <a:endParaRPr lang="zh-CN" altLang="en-US"/>
                </a:p>
              </p:txBody>
            </p:sp>
            <p:sp>
              <p:nvSpPr>
                <p:cNvPr id="965" name="任意多边形: 形状 964">
                  <a:extLst>
                    <a:ext uri="{FF2B5EF4-FFF2-40B4-BE49-F238E27FC236}">
                      <a16:creationId xmlns:a16="http://schemas.microsoft.com/office/drawing/2014/main" id="{E5BDE8F0-B95D-BC3F-3CBE-6A1345C00BD9}"/>
                    </a:ext>
                  </a:extLst>
                </p:cNvPr>
                <p:cNvSpPr/>
                <p:nvPr/>
              </p:nvSpPr>
              <p:spPr>
                <a:xfrm>
                  <a:off x="4361455" y="1758600"/>
                  <a:ext cx="419481" cy="158781"/>
                </a:xfrm>
                <a:custGeom>
                  <a:avLst/>
                  <a:gdLst>
                    <a:gd name="connsiteX0" fmla="*/ 0 w 419481"/>
                    <a:gd name="connsiteY0" fmla="*/ 158782 h 158781"/>
                    <a:gd name="connsiteX1" fmla="*/ 419481 w 419481"/>
                    <a:gd name="connsiteY1" fmla="*/ 0 h 158781"/>
                  </a:gdLst>
                  <a:ahLst/>
                  <a:cxnLst>
                    <a:cxn ang="0">
                      <a:pos x="connsiteX0" y="connsiteY0"/>
                    </a:cxn>
                    <a:cxn ang="0">
                      <a:pos x="connsiteX1" y="connsiteY1"/>
                    </a:cxn>
                  </a:cxnLst>
                  <a:rect l="l" t="t" r="r" b="b"/>
                  <a:pathLst>
                    <a:path w="419481" h="158781">
                      <a:moveTo>
                        <a:pt x="0" y="158782"/>
                      </a:moveTo>
                      <a:lnTo>
                        <a:pt x="419481" y="0"/>
                      </a:lnTo>
                    </a:path>
                  </a:pathLst>
                </a:custGeom>
                <a:ln w="3175" cap="rnd">
                  <a:solidFill>
                    <a:schemeClr val="bg2">
                      <a:lumMod val="10000"/>
                    </a:schemeClr>
                  </a:solidFill>
                  <a:prstDash val="solid"/>
                  <a:round/>
                </a:ln>
              </p:spPr>
              <p:txBody>
                <a:bodyPr rtlCol="0" anchor="ctr"/>
                <a:lstStyle/>
                <a:p>
                  <a:endParaRPr lang="zh-CN" altLang="en-US"/>
                </a:p>
              </p:txBody>
            </p:sp>
            <p:sp>
              <p:nvSpPr>
                <p:cNvPr id="966" name="任意多边形: 形状 965">
                  <a:extLst>
                    <a:ext uri="{FF2B5EF4-FFF2-40B4-BE49-F238E27FC236}">
                      <a16:creationId xmlns:a16="http://schemas.microsoft.com/office/drawing/2014/main" id="{D34A9C30-B666-7817-D8D3-D13D9DF7128D}"/>
                    </a:ext>
                  </a:extLst>
                </p:cNvPr>
                <p:cNvSpPr/>
                <p:nvPr/>
              </p:nvSpPr>
              <p:spPr>
                <a:xfrm>
                  <a:off x="4361455" y="1813369"/>
                  <a:ext cx="419481" cy="158781"/>
                </a:xfrm>
                <a:custGeom>
                  <a:avLst/>
                  <a:gdLst>
                    <a:gd name="connsiteX0" fmla="*/ 0 w 419481"/>
                    <a:gd name="connsiteY0" fmla="*/ 158782 h 158781"/>
                    <a:gd name="connsiteX1" fmla="*/ 419481 w 419481"/>
                    <a:gd name="connsiteY1" fmla="*/ 0 h 158781"/>
                  </a:gdLst>
                  <a:ahLst/>
                  <a:cxnLst>
                    <a:cxn ang="0">
                      <a:pos x="connsiteX0" y="connsiteY0"/>
                    </a:cxn>
                    <a:cxn ang="0">
                      <a:pos x="connsiteX1" y="connsiteY1"/>
                    </a:cxn>
                  </a:cxnLst>
                  <a:rect l="l" t="t" r="r" b="b"/>
                  <a:pathLst>
                    <a:path w="419481" h="158781">
                      <a:moveTo>
                        <a:pt x="0" y="158782"/>
                      </a:moveTo>
                      <a:lnTo>
                        <a:pt x="419481" y="0"/>
                      </a:lnTo>
                    </a:path>
                  </a:pathLst>
                </a:custGeom>
                <a:ln w="3175" cap="rnd">
                  <a:solidFill>
                    <a:schemeClr val="bg2">
                      <a:lumMod val="10000"/>
                    </a:schemeClr>
                  </a:solidFill>
                  <a:prstDash val="solid"/>
                  <a:round/>
                </a:ln>
              </p:spPr>
              <p:txBody>
                <a:bodyPr rtlCol="0" anchor="ctr"/>
                <a:lstStyle/>
                <a:p>
                  <a:endParaRPr lang="zh-CN" altLang="en-US"/>
                </a:p>
              </p:txBody>
            </p:sp>
            <p:sp>
              <p:nvSpPr>
                <p:cNvPr id="967" name="任意多边形: 形状 966">
                  <a:extLst>
                    <a:ext uri="{FF2B5EF4-FFF2-40B4-BE49-F238E27FC236}">
                      <a16:creationId xmlns:a16="http://schemas.microsoft.com/office/drawing/2014/main" id="{9CFE1B1C-2CD7-D4EE-8A51-9E3ADA97A7B2}"/>
                    </a:ext>
                  </a:extLst>
                </p:cNvPr>
                <p:cNvSpPr/>
                <p:nvPr/>
              </p:nvSpPr>
              <p:spPr>
                <a:xfrm>
                  <a:off x="4361455" y="1868233"/>
                  <a:ext cx="419481" cy="158686"/>
                </a:xfrm>
                <a:custGeom>
                  <a:avLst/>
                  <a:gdLst>
                    <a:gd name="connsiteX0" fmla="*/ 0 w 419481"/>
                    <a:gd name="connsiteY0" fmla="*/ 158687 h 158686"/>
                    <a:gd name="connsiteX1" fmla="*/ 419481 w 419481"/>
                    <a:gd name="connsiteY1" fmla="*/ 0 h 158686"/>
                  </a:gdLst>
                  <a:ahLst/>
                  <a:cxnLst>
                    <a:cxn ang="0">
                      <a:pos x="connsiteX0" y="connsiteY0"/>
                    </a:cxn>
                    <a:cxn ang="0">
                      <a:pos x="connsiteX1" y="connsiteY1"/>
                    </a:cxn>
                  </a:cxnLst>
                  <a:rect l="l" t="t" r="r" b="b"/>
                  <a:pathLst>
                    <a:path w="419481" h="158686">
                      <a:moveTo>
                        <a:pt x="0" y="158687"/>
                      </a:moveTo>
                      <a:lnTo>
                        <a:pt x="419481" y="0"/>
                      </a:lnTo>
                    </a:path>
                  </a:pathLst>
                </a:custGeom>
                <a:ln w="3175" cap="rnd">
                  <a:solidFill>
                    <a:schemeClr val="bg2">
                      <a:lumMod val="10000"/>
                    </a:schemeClr>
                  </a:solidFill>
                  <a:prstDash val="solid"/>
                  <a:round/>
                </a:ln>
              </p:spPr>
              <p:txBody>
                <a:bodyPr rtlCol="0" anchor="ctr"/>
                <a:lstStyle/>
                <a:p>
                  <a:endParaRPr lang="zh-CN" altLang="en-US"/>
                </a:p>
              </p:txBody>
            </p:sp>
          </p:grpSp>
          <p:grpSp>
            <p:nvGrpSpPr>
              <p:cNvPr id="860" name="图形 2">
                <a:extLst>
                  <a:ext uri="{FF2B5EF4-FFF2-40B4-BE49-F238E27FC236}">
                    <a16:creationId xmlns:a16="http://schemas.microsoft.com/office/drawing/2014/main" id="{DB3D9837-AE2F-E1D6-438C-97CD31BD50FB}"/>
                  </a:ext>
                </a:extLst>
              </p:cNvPr>
              <p:cNvGrpSpPr/>
              <p:nvPr/>
            </p:nvGrpSpPr>
            <p:grpSpPr>
              <a:xfrm>
                <a:off x="2627079" y="1206754"/>
                <a:ext cx="762540" cy="557076"/>
                <a:chOff x="2627079" y="1206754"/>
                <a:chExt cx="762540" cy="557076"/>
              </a:xfrm>
              <a:noFill/>
            </p:grpSpPr>
            <p:sp>
              <p:nvSpPr>
                <p:cNvPr id="952" name="任意多边形: 形状 951">
                  <a:extLst>
                    <a:ext uri="{FF2B5EF4-FFF2-40B4-BE49-F238E27FC236}">
                      <a16:creationId xmlns:a16="http://schemas.microsoft.com/office/drawing/2014/main" id="{14F8F160-93F6-2C41-BBF6-DA144D8815E3}"/>
                    </a:ext>
                  </a:extLst>
                </p:cNvPr>
                <p:cNvSpPr/>
                <p:nvPr/>
              </p:nvSpPr>
              <p:spPr>
                <a:xfrm rot="-2913001">
                  <a:off x="2681352" y="1313651"/>
                  <a:ext cx="440055" cy="343281"/>
                </a:xfrm>
                <a:custGeom>
                  <a:avLst/>
                  <a:gdLst>
                    <a:gd name="connsiteX0" fmla="*/ 440055 w 440055"/>
                    <a:gd name="connsiteY0" fmla="*/ 171641 h 343281"/>
                    <a:gd name="connsiteX1" fmla="*/ 220027 w 440055"/>
                    <a:gd name="connsiteY1" fmla="*/ 343281 h 343281"/>
                    <a:gd name="connsiteX2" fmla="*/ 0 w 440055"/>
                    <a:gd name="connsiteY2" fmla="*/ 171641 h 343281"/>
                    <a:gd name="connsiteX3" fmla="*/ 220027 w 440055"/>
                    <a:gd name="connsiteY3" fmla="*/ 0 h 343281"/>
                    <a:gd name="connsiteX4" fmla="*/ 440055 w 440055"/>
                    <a:gd name="connsiteY4" fmla="*/ 171641 h 3432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0055" h="343281">
                      <a:moveTo>
                        <a:pt x="440055" y="171641"/>
                      </a:moveTo>
                      <a:cubicBezTo>
                        <a:pt x="440055" y="266435"/>
                        <a:pt x="341545" y="343281"/>
                        <a:pt x="220027" y="343281"/>
                      </a:cubicBezTo>
                      <a:cubicBezTo>
                        <a:pt x="98510" y="343281"/>
                        <a:pt x="0" y="266435"/>
                        <a:pt x="0" y="171641"/>
                      </a:cubicBezTo>
                      <a:cubicBezTo>
                        <a:pt x="0" y="76846"/>
                        <a:pt x="98510" y="0"/>
                        <a:pt x="220027" y="0"/>
                      </a:cubicBezTo>
                      <a:cubicBezTo>
                        <a:pt x="341545" y="0"/>
                        <a:pt x="440055" y="76846"/>
                        <a:pt x="440055" y="171641"/>
                      </a:cubicBezTo>
                      <a:close/>
                    </a:path>
                  </a:pathLst>
                </a:custGeom>
                <a:noFill/>
                <a:ln w="3175" cap="rnd">
                  <a:solidFill>
                    <a:schemeClr val="bg2">
                      <a:lumMod val="10000"/>
                    </a:schemeClr>
                  </a:solidFill>
                  <a:prstDash val="solid"/>
                  <a:round/>
                </a:ln>
              </p:spPr>
              <p:txBody>
                <a:bodyPr rtlCol="0" anchor="ctr"/>
                <a:lstStyle/>
                <a:p>
                  <a:endParaRPr lang="zh-CN" altLang="en-US"/>
                </a:p>
              </p:txBody>
            </p:sp>
            <p:sp>
              <p:nvSpPr>
                <p:cNvPr id="953" name="任意多边形: 形状 952">
                  <a:extLst>
                    <a:ext uri="{FF2B5EF4-FFF2-40B4-BE49-F238E27FC236}">
                      <a16:creationId xmlns:a16="http://schemas.microsoft.com/office/drawing/2014/main" id="{B4623697-8CB6-F3DE-4705-2C18137A239A}"/>
                    </a:ext>
                  </a:extLst>
                </p:cNvPr>
                <p:cNvSpPr/>
                <p:nvPr/>
              </p:nvSpPr>
              <p:spPr>
                <a:xfrm>
                  <a:off x="2901367" y="1285182"/>
                  <a:ext cx="133350" cy="200717"/>
                </a:xfrm>
                <a:custGeom>
                  <a:avLst/>
                  <a:gdLst>
                    <a:gd name="connsiteX0" fmla="*/ 133350 w 133350"/>
                    <a:gd name="connsiteY0" fmla="*/ 25934 h 200717"/>
                    <a:gd name="connsiteX1" fmla="*/ 0 w 133350"/>
                    <a:gd name="connsiteY1" fmla="*/ 5932 h 200717"/>
                    <a:gd name="connsiteX2" fmla="*/ 0 w 133350"/>
                    <a:gd name="connsiteY2" fmla="*/ 200718 h 200717"/>
                  </a:gdLst>
                  <a:ahLst/>
                  <a:cxnLst>
                    <a:cxn ang="0">
                      <a:pos x="connsiteX0" y="connsiteY0"/>
                    </a:cxn>
                    <a:cxn ang="0">
                      <a:pos x="connsiteX1" y="connsiteY1"/>
                    </a:cxn>
                    <a:cxn ang="0">
                      <a:pos x="connsiteX2" y="connsiteY2"/>
                    </a:cxn>
                  </a:cxnLst>
                  <a:rect l="l" t="t" r="r" b="b"/>
                  <a:pathLst>
                    <a:path w="133350" h="200717">
                      <a:moveTo>
                        <a:pt x="133350" y="25934"/>
                      </a:moveTo>
                      <a:cubicBezTo>
                        <a:pt x="98488" y="1741"/>
                        <a:pt x="51721" y="-6927"/>
                        <a:pt x="0" y="5932"/>
                      </a:cubicBezTo>
                      <a:lnTo>
                        <a:pt x="0" y="200718"/>
                      </a:lnTo>
                      <a:close/>
                    </a:path>
                  </a:pathLst>
                </a:custGeom>
                <a:noFill/>
                <a:ln w="3175" cap="rnd">
                  <a:solidFill>
                    <a:schemeClr val="bg2">
                      <a:lumMod val="10000"/>
                    </a:schemeClr>
                  </a:solidFill>
                  <a:prstDash val="solid"/>
                  <a:round/>
                </a:ln>
              </p:spPr>
              <p:txBody>
                <a:bodyPr rtlCol="0" anchor="ctr"/>
                <a:lstStyle/>
                <a:p>
                  <a:endParaRPr lang="zh-CN" altLang="en-US"/>
                </a:p>
              </p:txBody>
            </p:sp>
            <p:sp>
              <p:nvSpPr>
                <p:cNvPr id="954" name="任意多边形: 形状 953">
                  <a:extLst>
                    <a:ext uri="{FF2B5EF4-FFF2-40B4-BE49-F238E27FC236}">
                      <a16:creationId xmlns:a16="http://schemas.microsoft.com/office/drawing/2014/main" id="{F688B326-93F5-F261-4760-33F808CECC40}"/>
                    </a:ext>
                  </a:extLst>
                </p:cNvPr>
                <p:cNvSpPr/>
                <p:nvPr/>
              </p:nvSpPr>
              <p:spPr>
                <a:xfrm>
                  <a:off x="3167210" y="1351026"/>
                  <a:ext cx="222408" cy="80867"/>
                </a:xfrm>
                <a:custGeom>
                  <a:avLst/>
                  <a:gdLst>
                    <a:gd name="connsiteX0" fmla="*/ 0 w 222408"/>
                    <a:gd name="connsiteY0" fmla="*/ 80867 h 80867"/>
                    <a:gd name="connsiteX1" fmla="*/ 222409 w 222408"/>
                    <a:gd name="connsiteY1" fmla="*/ 0 h 80867"/>
                  </a:gdLst>
                  <a:ahLst/>
                  <a:cxnLst>
                    <a:cxn ang="0">
                      <a:pos x="connsiteX0" y="connsiteY0"/>
                    </a:cxn>
                    <a:cxn ang="0">
                      <a:pos x="connsiteX1" y="connsiteY1"/>
                    </a:cxn>
                  </a:cxnLst>
                  <a:rect l="l" t="t" r="r" b="b"/>
                  <a:pathLst>
                    <a:path w="222408" h="80867">
                      <a:moveTo>
                        <a:pt x="0" y="80867"/>
                      </a:moveTo>
                      <a:lnTo>
                        <a:pt x="222409" y="0"/>
                      </a:lnTo>
                    </a:path>
                  </a:pathLst>
                </a:custGeom>
                <a:ln w="3175" cap="rnd">
                  <a:solidFill>
                    <a:schemeClr val="bg2">
                      <a:lumMod val="10000"/>
                    </a:schemeClr>
                  </a:solidFill>
                  <a:prstDash val="solid"/>
                  <a:round/>
                </a:ln>
              </p:spPr>
              <p:txBody>
                <a:bodyPr rtlCol="0" anchor="ctr"/>
                <a:lstStyle/>
                <a:p>
                  <a:endParaRPr lang="zh-CN" altLang="en-US"/>
                </a:p>
              </p:txBody>
            </p:sp>
            <p:sp>
              <p:nvSpPr>
                <p:cNvPr id="955" name="任意多边形: 形状 954">
                  <a:extLst>
                    <a:ext uri="{FF2B5EF4-FFF2-40B4-BE49-F238E27FC236}">
                      <a16:creationId xmlns:a16="http://schemas.microsoft.com/office/drawing/2014/main" id="{2350CF87-7DCB-8C82-2248-DF70BE378775}"/>
                    </a:ext>
                  </a:extLst>
                </p:cNvPr>
                <p:cNvSpPr/>
                <p:nvPr/>
              </p:nvSpPr>
              <p:spPr>
                <a:xfrm>
                  <a:off x="3167210" y="1316640"/>
                  <a:ext cx="222408" cy="80867"/>
                </a:xfrm>
                <a:custGeom>
                  <a:avLst/>
                  <a:gdLst>
                    <a:gd name="connsiteX0" fmla="*/ 0 w 222408"/>
                    <a:gd name="connsiteY0" fmla="*/ 80867 h 80867"/>
                    <a:gd name="connsiteX1" fmla="*/ 222409 w 222408"/>
                    <a:gd name="connsiteY1" fmla="*/ 0 h 80867"/>
                  </a:gdLst>
                  <a:ahLst/>
                  <a:cxnLst>
                    <a:cxn ang="0">
                      <a:pos x="connsiteX0" y="connsiteY0"/>
                    </a:cxn>
                    <a:cxn ang="0">
                      <a:pos x="connsiteX1" y="connsiteY1"/>
                    </a:cxn>
                  </a:cxnLst>
                  <a:rect l="l" t="t" r="r" b="b"/>
                  <a:pathLst>
                    <a:path w="222408" h="80867">
                      <a:moveTo>
                        <a:pt x="0" y="80867"/>
                      </a:moveTo>
                      <a:lnTo>
                        <a:pt x="222409" y="0"/>
                      </a:lnTo>
                    </a:path>
                  </a:pathLst>
                </a:custGeom>
                <a:ln w="3175" cap="rnd">
                  <a:solidFill>
                    <a:schemeClr val="bg2">
                      <a:lumMod val="10000"/>
                    </a:schemeClr>
                  </a:solidFill>
                  <a:prstDash val="solid"/>
                  <a:round/>
                </a:ln>
              </p:spPr>
              <p:txBody>
                <a:bodyPr rtlCol="0" anchor="ctr"/>
                <a:lstStyle/>
                <a:p>
                  <a:endParaRPr lang="zh-CN" altLang="en-US"/>
                </a:p>
              </p:txBody>
            </p:sp>
            <p:sp>
              <p:nvSpPr>
                <p:cNvPr id="956" name="任意多边形: 形状 955">
                  <a:extLst>
                    <a:ext uri="{FF2B5EF4-FFF2-40B4-BE49-F238E27FC236}">
                      <a16:creationId xmlns:a16="http://schemas.microsoft.com/office/drawing/2014/main" id="{E29966BE-7D9A-1979-D626-D29DCB591327}"/>
                    </a:ext>
                  </a:extLst>
                </p:cNvPr>
                <p:cNvSpPr/>
                <p:nvPr/>
              </p:nvSpPr>
              <p:spPr>
                <a:xfrm>
                  <a:off x="3167210" y="1282255"/>
                  <a:ext cx="222408" cy="80867"/>
                </a:xfrm>
                <a:custGeom>
                  <a:avLst/>
                  <a:gdLst>
                    <a:gd name="connsiteX0" fmla="*/ 0 w 222408"/>
                    <a:gd name="connsiteY0" fmla="*/ 80867 h 80867"/>
                    <a:gd name="connsiteX1" fmla="*/ 222409 w 222408"/>
                    <a:gd name="connsiteY1" fmla="*/ 0 h 80867"/>
                  </a:gdLst>
                  <a:ahLst/>
                  <a:cxnLst>
                    <a:cxn ang="0">
                      <a:pos x="connsiteX0" y="connsiteY0"/>
                    </a:cxn>
                    <a:cxn ang="0">
                      <a:pos x="connsiteX1" y="connsiteY1"/>
                    </a:cxn>
                  </a:cxnLst>
                  <a:rect l="l" t="t" r="r" b="b"/>
                  <a:pathLst>
                    <a:path w="222408" h="80867">
                      <a:moveTo>
                        <a:pt x="0" y="80867"/>
                      </a:moveTo>
                      <a:lnTo>
                        <a:pt x="222409" y="0"/>
                      </a:lnTo>
                    </a:path>
                  </a:pathLst>
                </a:custGeom>
                <a:ln w="3175" cap="rnd">
                  <a:solidFill>
                    <a:schemeClr val="bg2">
                      <a:lumMod val="10000"/>
                    </a:schemeClr>
                  </a:solidFill>
                  <a:prstDash val="solid"/>
                  <a:round/>
                </a:ln>
              </p:spPr>
              <p:txBody>
                <a:bodyPr rtlCol="0" anchor="ctr"/>
                <a:lstStyle/>
                <a:p>
                  <a:endParaRPr lang="zh-CN" altLang="en-US"/>
                </a:p>
              </p:txBody>
            </p:sp>
          </p:grpSp>
          <p:grpSp>
            <p:nvGrpSpPr>
              <p:cNvPr id="861" name="图形 2">
                <a:extLst>
                  <a:ext uri="{FF2B5EF4-FFF2-40B4-BE49-F238E27FC236}">
                    <a16:creationId xmlns:a16="http://schemas.microsoft.com/office/drawing/2014/main" id="{1252499D-9F12-937B-F464-D68809554515}"/>
                  </a:ext>
                </a:extLst>
              </p:cNvPr>
              <p:cNvGrpSpPr/>
              <p:nvPr/>
            </p:nvGrpSpPr>
            <p:grpSpPr>
              <a:xfrm>
                <a:off x="1529101" y="1830990"/>
                <a:ext cx="541401" cy="697515"/>
                <a:chOff x="1529101" y="1830990"/>
                <a:chExt cx="541401" cy="697515"/>
              </a:xfrm>
              <a:noFill/>
            </p:grpSpPr>
            <p:sp>
              <p:nvSpPr>
                <p:cNvPr id="944" name="任意多边形: 形状 943">
                  <a:extLst>
                    <a:ext uri="{FF2B5EF4-FFF2-40B4-BE49-F238E27FC236}">
                      <a16:creationId xmlns:a16="http://schemas.microsoft.com/office/drawing/2014/main" id="{86B8A808-C705-202F-83EC-1C24448C56CB}"/>
                    </a:ext>
                  </a:extLst>
                </p:cNvPr>
                <p:cNvSpPr/>
                <p:nvPr/>
              </p:nvSpPr>
              <p:spPr>
                <a:xfrm>
                  <a:off x="1531958" y="1830990"/>
                  <a:ext cx="538543" cy="697515"/>
                </a:xfrm>
                <a:custGeom>
                  <a:avLst/>
                  <a:gdLst>
                    <a:gd name="connsiteX0" fmla="*/ 538544 w 538543"/>
                    <a:gd name="connsiteY0" fmla="*/ 494538 h 697515"/>
                    <a:gd name="connsiteX1" fmla="*/ 0 w 538543"/>
                    <a:gd name="connsiteY1" fmla="*/ 697516 h 697515"/>
                    <a:gd name="connsiteX2" fmla="*/ 0 w 538543"/>
                    <a:gd name="connsiteY2" fmla="*/ 202978 h 697515"/>
                    <a:gd name="connsiteX3" fmla="*/ 538544 w 538543"/>
                    <a:gd name="connsiteY3" fmla="*/ 0 h 697515"/>
                    <a:gd name="connsiteX4" fmla="*/ 538544 w 538543"/>
                    <a:gd name="connsiteY4" fmla="*/ 494538 h 6975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543" h="697515">
                      <a:moveTo>
                        <a:pt x="538544" y="494538"/>
                      </a:moveTo>
                      <a:lnTo>
                        <a:pt x="0" y="697516"/>
                      </a:lnTo>
                      <a:lnTo>
                        <a:pt x="0" y="202978"/>
                      </a:lnTo>
                      <a:lnTo>
                        <a:pt x="538544" y="0"/>
                      </a:lnTo>
                      <a:lnTo>
                        <a:pt x="538544" y="494538"/>
                      </a:lnTo>
                      <a:close/>
                    </a:path>
                  </a:pathLst>
                </a:custGeom>
                <a:noFill/>
                <a:ln w="3175" cap="rnd">
                  <a:solidFill>
                    <a:schemeClr val="tx2"/>
                  </a:solidFill>
                  <a:prstDash val="solid"/>
                  <a:round/>
                </a:ln>
              </p:spPr>
              <p:txBody>
                <a:bodyPr rtlCol="0" anchor="ctr"/>
                <a:lstStyle/>
                <a:p>
                  <a:endParaRPr lang="zh-CN" altLang="en-US"/>
                </a:p>
              </p:txBody>
            </p:sp>
            <p:sp>
              <p:nvSpPr>
                <p:cNvPr id="945" name="任意多边形: 形状 944">
                  <a:extLst>
                    <a:ext uri="{FF2B5EF4-FFF2-40B4-BE49-F238E27FC236}">
                      <a16:creationId xmlns:a16="http://schemas.microsoft.com/office/drawing/2014/main" id="{899D5DA0-AE68-1C51-0A3A-08D56AC6E96C}"/>
                    </a:ext>
                  </a:extLst>
                </p:cNvPr>
                <p:cNvSpPr/>
                <p:nvPr/>
              </p:nvSpPr>
              <p:spPr>
                <a:xfrm>
                  <a:off x="1927532" y="1912143"/>
                  <a:ext cx="90487" cy="414242"/>
                </a:xfrm>
                <a:custGeom>
                  <a:avLst/>
                  <a:gdLst>
                    <a:gd name="connsiteX0" fmla="*/ 0 w 90487"/>
                    <a:gd name="connsiteY0" fmla="*/ 34100 h 414242"/>
                    <a:gd name="connsiteX1" fmla="*/ 0 w 90487"/>
                    <a:gd name="connsiteY1" fmla="*/ 414242 h 414242"/>
                    <a:gd name="connsiteX2" fmla="*/ 90487 w 90487"/>
                    <a:gd name="connsiteY2" fmla="*/ 380143 h 414242"/>
                    <a:gd name="connsiteX3" fmla="*/ 90487 w 90487"/>
                    <a:gd name="connsiteY3" fmla="*/ 0 h 414242"/>
                    <a:gd name="connsiteX4" fmla="*/ 0 w 90487"/>
                    <a:gd name="connsiteY4" fmla="*/ 34100 h 4142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487" h="414242">
                      <a:moveTo>
                        <a:pt x="0" y="34100"/>
                      </a:moveTo>
                      <a:lnTo>
                        <a:pt x="0" y="414242"/>
                      </a:lnTo>
                      <a:lnTo>
                        <a:pt x="90487" y="380143"/>
                      </a:lnTo>
                      <a:lnTo>
                        <a:pt x="90487" y="0"/>
                      </a:lnTo>
                      <a:lnTo>
                        <a:pt x="0" y="34100"/>
                      </a:lnTo>
                      <a:close/>
                    </a:path>
                  </a:pathLst>
                </a:custGeom>
                <a:noFill/>
                <a:ln w="3175" cap="rnd">
                  <a:solidFill>
                    <a:schemeClr val="tx2"/>
                  </a:solidFill>
                  <a:prstDash val="solid"/>
                  <a:round/>
                </a:ln>
              </p:spPr>
              <p:txBody>
                <a:bodyPr rtlCol="0" anchor="ctr"/>
                <a:lstStyle/>
                <a:p>
                  <a:endParaRPr lang="zh-CN" altLang="en-US"/>
                </a:p>
              </p:txBody>
            </p:sp>
            <p:sp>
              <p:nvSpPr>
                <p:cNvPr id="946" name="任意多边形: 形状 945">
                  <a:extLst>
                    <a:ext uri="{FF2B5EF4-FFF2-40B4-BE49-F238E27FC236}">
                      <a16:creationId xmlns:a16="http://schemas.microsoft.com/office/drawing/2014/main" id="{206830EF-E91E-3BF2-9EB7-41825A4ACD97}"/>
                    </a:ext>
                  </a:extLst>
                </p:cNvPr>
                <p:cNvSpPr/>
                <p:nvPr/>
              </p:nvSpPr>
              <p:spPr>
                <a:xfrm>
                  <a:off x="1701503" y="2087213"/>
                  <a:ext cx="88296" cy="324421"/>
                </a:xfrm>
                <a:custGeom>
                  <a:avLst/>
                  <a:gdLst>
                    <a:gd name="connsiteX0" fmla="*/ 0 w 88296"/>
                    <a:gd name="connsiteY0" fmla="*/ 324422 h 324421"/>
                    <a:gd name="connsiteX1" fmla="*/ 88297 w 88296"/>
                    <a:gd name="connsiteY1" fmla="*/ 291084 h 324421"/>
                    <a:gd name="connsiteX2" fmla="*/ 88297 w 88296"/>
                    <a:gd name="connsiteY2" fmla="*/ 0 h 324421"/>
                    <a:gd name="connsiteX3" fmla="*/ 0 w 88296"/>
                    <a:gd name="connsiteY3" fmla="*/ 33242 h 324421"/>
                    <a:gd name="connsiteX4" fmla="*/ 0 w 88296"/>
                    <a:gd name="connsiteY4" fmla="*/ 324422 h 3244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296" h="324421">
                      <a:moveTo>
                        <a:pt x="0" y="324422"/>
                      </a:moveTo>
                      <a:lnTo>
                        <a:pt x="88297" y="291084"/>
                      </a:lnTo>
                      <a:lnTo>
                        <a:pt x="88297" y="0"/>
                      </a:lnTo>
                      <a:lnTo>
                        <a:pt x="0" y="33242"/>
                      </a:lnTo>
                      <a:lnTo>
                        <a:pt x="0" y="324422"/>
                      </a:lnTo>
                      <a:close/>
                    </a:path>
                  </a:pathLst>
                </a:custGeom>
                <a:noFill/>
                <a:ln w="3175" cap="rnd">
                  <a:solidFill>
                    <a:schemeClr val="tx2"/>
                  </a:solidFill>
                  <a:prstDash val="solid"/>
                  <a:round/>
                </a:ln>
              </p:spPr>
              <p:txBody>
                <a:bodyPr rtlCol="0" anchor="ctr"/>
                <a:lstStyle/>
                <a:p>
                  <a:endParaRPr lang="zh-CN" altLang="en-US"/>
                </a:p>
              </p:txBody>
            </p:sp>
            <p:sp>
              <p:nvSpPr>
                <p:cNvPr id="947" name="任意多边形: 形状 946">
                  <a:extLst>
                    <a:ext uri="{FF2B5EF4-FFF2-40B4-BE49-F238E27FC236}">
                      <a16:creationId xmlns:a16="http://schemas.microsoft.com/office/drawing/2014/main" id="{1EF592EC-E673-1E9C-45C1-268CBCB971CF}"/>
                    </a:ext>
                  </a:extLst>
                </p:cNvPr>
                <p:cNvSpPr/>
                <p:nvPr/>
              </p:nvSpPr>
              <p:spPr>
                <a:xfrm>
                  <a:off x="1814470" y="2018252"/>
                  <a:ext cx="88296" cy="350710"/>
                </a:xfrm>
                <a:custGeom>
                  <a:avLst/>
                  <a:gdLst>
                    <a:gd name="connsiteX0" fmla="*/ 88297 w 88296"/>
                    <a:gd name="connsiteY0" fmla="*/ 0 h 350710"/>
                    <a:gd name="connsiteX1" fmla="*/ 0 w 88296"/>
                    <a:gd name="connsiteY1" fmla="*/ 33338 h 350710"/>
                    <a:gd name="connsiteX2" fmla="*/ 0 w 88296"/>
                    <a:gd name="connsiteY2" fmla="*/ 350711 h 350710"/>
                    <a:gd name="connsiteX3" fmla="*/ 88297 w 88296"/>
                    <a:gd name="connsiteY3" fmla="*/ 317468 h 350710"/>
                    <a:gd name="connsiteX4" fmla="*/ 88297 w 88296"/>
                    <a:gd name="connsiteY4" fmla="*/ 0 h 3507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296" h="350710">
                      <a:moveTo>
                        <a:pt x="88297" y="0"/>
                      </a:moveTo>
                      <a:lnTo>
                        <a:pt x="0" y="33338"/>
                      </a:lnTo>
                      <a:lnTo>
                        <a:pt x="0" y="350711"/>
                      </a:lnTo>
                      <a:lnTo>
                        <a:pt x="88297" y="317468"/>
                      </a:lnTo>
                      <a:lnTo>
                        <a:pt x="88297" y="0"/>
                      </a:lnTo>
                      <a:close/>
                    </a:path>
                  </a:pathLst>
                </a:custGeom>
                <a:noFill/>
                <a:ln w="3175" cap="rnd">
                  <a:solidFill>
                    <a:schemeClr val="tx2"/>
                  </a:solidFill>
                  <a:prstDash val="solid"/>
                  <a:round/>
                </a:ln>
              </p:spPr>
              <p:txBody>
                <a:bodyPr rtlCol="0" anchor="ctr"/>
                <a:lstStyle/>
                <a:p>
                  <a:endParaRPr lang="zh-CN" altLang="en-US"/>
                </a:p>
              </p:txBody>
            </p:sp>
            <p:sp>
              <p:nvSpPr>
                <p:cNvPr id="948" name="任意多边形: 形状 947">
                  <a:extLst>
                    <a:ext uri="{FF2B5EF4-FFF2-40B4-BE49-F238E27FC236}">
                      <a16:creationId xmlns:a16="http://schemas.microsoft.com/office/drawing/2014/main" id="{FA428081-2786-805F-E964-A3E6AEDBD884}"/>
                    </a:ext>
                  </a:extLst>
                </p:cNvPr>
                <p:cNvSpPr/>
                <p:nvPr/>
              </p:nvSpPr>
              <p:spPr>
                <a:xfrm>
                  <a:off x="1584251" y="2022633"/>
                  <a:ext cx="92487" cy="433101"/>
                </a:xfrm>
                <a:custGeom>
                  <a:avLst/>
                  <a:gdLst>
                    <a:gd name="connsiteX0" fmla="*/ 92488 w 92487"/>
                    <a:gd name="connsiteY0" fmla="*/ 0 h 433101"/>
                    <a:gd name="connsiteX1" fmla="*/ 0 w 92487"/>
                    <a:gd name="connsiteY1" fmla="*/ 34766 h 433101"/>
                    <a:gd name="connsiteX2" fmla="*/ 0 w 92487"/>
                    <a:gd name="connsiteY2" fmla="*/ 433102 h 433101"/>
                    <a:gd name="connsiteX3" fmla="*/ 92488 w 92487"/>
                    <a:gd name="connsiteY3" fmla="*/ 398240 h 433101"/>
                    <a:gd name="connsiteX4" fmla="*/ 92488 w 92487"/>
                    <a:gd name="connsiteY4" fmla="*/ 0 h 4331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487" h="433101">
                      <a:moveTo>
                        <a:pt x="92488" y="0"/>
                      </a:moveTo>
                      <a:lnTo>
                        <a:pt x="0" y="34766"/>
                      </a:lnTo>
                      <a:lnTo>
                        <a:pt x="0" y="433102"/>
                      </a:lnTo>
                      <a:lnTo>
                        <a:pt x="92488" y="398240"/>
                      </a:lnTo>
                      <a:lnTo>
                        <a:pt x="92488" y="0"/>
                      </a:lnTo>
                      <a:close/>
                    </a:path>
                  </a:pathLst>
                </a:custGeom>
                <a:noFill/>
                <a:ln w="3175" cap="rnd">
                  <a:solidFill>
                    <a:schemeClr val="tx2"/>
                  </a:solidFill>
                  <a:prstDash val="solid"/>
                  <a:round/>
                </a:ln>
              </p:spPr>
              <p:txBody>
                <a:bodyPr rtlCol="0" anchor="ctr"/>
                <a:lstStyle/>
                <a:p>
                  <a:endParaRPr lang="zh-CN" altLang="en-US"/>
                </a:p>
              </p:txBody>
            </p:sp>
            <p:sp>
              <p:nvSpPr>
                <p:cNvPr id="949" name="任意多边形: 形状 948">
                  <a:extLst>
                    <a:ext uri="{FF2B5EF4-FFF2-40B4-BE49-F238E27FC236}">
                      <a16:creationId xmlns:a16="http://schemas.microsoft.com/office/drawing/2014/main" id="{5A1E82A7-243D-DC23-1337-EAEBD8B8C522}"/>
                    </a:ext>
                  </a:extLst>
                </p:cNvPr>
                <p:cNvSpPr/>
                <p:nvPr/>
              </p:nvSpPr>
              <p:spPr>
                <a:xfrm>
                  <a:off x="1529101" y="1912143"/>
                  <a:ext cx="222504" cy="80867"/>
                </a:xfrm>
                <a:custGeom>
                  <a:avLst/>
                  <a:gdLst>
                    <a:gd name="connsiteX0" fmla="*/ 0 w 222504"/>
                    <a:gd name="connsiteY0" fmla="*/ 80867 h 80867"/>
                    <a:gd name="connsiteX1" fmla="*/ 222504 w 222504"/>
                    <a:gd name="connsiteY1" fmla="*/ 0 h 80867"/>
                  </a:gdLst>
                  <a:ahLst/>
                  <a:cxnLst>
                    <a:cxn ang="0">
                      <a:pos x="connsiteX0" y="connsiteY0"/>
                    </a:cxn>
                    <a:cxn ang="0">
                      <a:pos x="connsiteX1" y="connsiteY1"/>
                    </a:cxn>
                  </a:cxnLst>
                  <a:rect l="l" t="t" r="r" b="b"/>
                  <a:pathLst>
                    <a:path w="222504" h="80867">
                      <a:moveTo>
                        <a:pt x="0" y="80867"/>
                      </a:moveTo>
                      <a:lnTo>
                        <a:pt x="222504" y="0"/>
                      </a:lnTo>
                    </a:path>
                  </a:pathLst>
                </a:custGeom>
                <a:ln w="3175" cap="rnd">
                  <a:solidFill>
                    <a:schemeClr val="tx2"/>
                  </a:solidFill>
                  <a:prstDash val="solid"/>
                  <a:round/>
                </a:ln>
              </p:spPr>
              <p:txBody>
                <a:bodyPr rtlCol="0" anchor="ctr"/>
                <a:lstStyle/>
                <a:p>
                  <a:endParaRPr lang="zh-CN" altLang="en-US"/>
                </a:p>
              </p:txBody>
            </p:sp>
            <p:sp>
              <p:nvSpPr>
                <p:cNvPr id="950" name="任意多边形: 形状 949">
                  <a:extLst>
                    <a:ext uri="{FF2B5EF4-FFF2-40B4-BE49-F238E27FC236}">
                      <a16:creationId xmlns:a16="http://schemas.microsoft.com/office/drawing/2014/main" id="{7094967E-E86B-F095-3D21-ED65DAF1D943}"/>
                    </a:ext>
                  </a:extLst>
                </p:cNvPr>
                <p:cNvSpPr/>
                <p:nvPr/>
              </p:nvSpPr>
              <p:spPr>
                <a:xfrm>
                  <a:off x="1529101" y="1877758"/>
                  <a:ext cx="222504" cy="80962"/>
                </a:xfrm>
                <a:custGeom>
                  <a:avLst/>
                  <a:gdLst>
                    <a:gd name="connsiteX0" fmla="*/ 0 w 222504"/>
                    <a:gd name="connsiteY0" fmla="*/ 80962 h 80962"/>
                    <a:gd name="connsiteX1" fmla="*/ 222504 w 222504"/>
                    <a:gd name="connsiteY1" fmla="*/ 0 h 80962"/>
                  </a:gdLst>
                  <a:ahLst/>
                  <a:cxnLst>
                    <a:cxn ang="0">
                      <a:pos x="connsiteX0" y="connsiteY0"/>
                    </a:cxn>
                    <a:cxn ang="0">
                      <a:pos x="connsiteX1" y="connsiteY1"/>
                    </a:cxn>
                  </a:cxnLst>
                  <a:rect l="l" t="t" r="r" b="b"/>
                  <a:pathLst>
                    <a:path w="222504" h="80962">
                      <a:moveTo>
                        <a:pt x="0" y="80962"/>
                      </a:moveTo>
                      <a:lnTo>
                        <a:pt x="222504" y="0"/>
                      </a:lnTo>
                    </a:path>
                  </a:pathLst>
                </a:custGeom>
                <a:ln w="3175" cap="rnd">
                  <a:solidFill>
                    <a:schemeClr val="tx2"/>
                  </a:solidFill>
                  <a:prstDash val="solid"/>
                  <a:round/>
                </a:ln>
              </p:spPr>
              <p:txBody>
                <a:bodyPr rtlCol="0" anchor="ctr"/>
                <a:lstStyle/>
                <a:p>
                  <a:endParaRPr lang="zh-CN" altLang="en-US"/>
                </a:p>
              </p:txBody>
            </p:sp>
            <p:sp>
              <p:nvSpPr>
                <p:cNvPr id="951" name="任意多边形: 形状 950">
                  <a:extLst>
                    <a:ext uri="{FF2B5EF4-FFF2-40B4-BE49-F238E27FC236}">
                      <a16:creationId xmlns:a16="http://schemas.microsoft.com/office/drawing/2014/main" id="{F0AF1165-CE3B-DCF2-E795-CCF6C9E9E125}"/>
                    </a:ext>
                  </a:extLst>
                </p:cNvPr>
                <p:cNvSpPr/>
                <p:nvPr/>
              </p:nvSpPr>
              <p:spPr>
                <a:xfrm>
                  <a:off x="1529101" y="1843373"/>
                  <a:ext cx="222504" cy="80962"/>
                </a:xfrm>
                <a:custGeom>
                  <a:avLst/>
                  <a:gdLst>
                    <a:gd name="connsiteX0" fmla="*/ 0 w 222504"/>
                    <a:gd name="connsiteY0" fmla="*/ 80962 h 80962"/>
                    <a:gd name="connsiteX1" fmla="*/ 222504 w 222504"/>
                    <a:gd name="connsiteY1" fmla="*/ 0 h 80962"/>
                  </a:gdLst>
                  <a:ahLst/>
                  <a:cxnLst>
                    <a:cxn ang="0">
                      <a:pos x="connsiteX0" y="connsiteY0"/>
                    </a:cxn>
                    <a:cxn ang="0">
                      <a:pos x="connsiteX1" y="connsiteY1"/>
                    </a:cxn>
                  </a:cxnLst>
                  <a:rect l="l" t="t" r="r" b="b"/>
                  <a:pathLst>
                    <a:path w="222504" h="80962">
                      <a:moveTo>
                        <a:pt x="0" y="80962"/>
                      </a:moveTo>
                      <a:lnTo>
                        <a:pt x="222504" y="0"/>
                      </a:lnTo>
                    </a:path>
                  </a:pathLst>
                </a:custGeom>
                <a:ln w="3175" cap="rnd">
                  <a:solidFill>
                    <a:schemeClr val="tx2"/>
                  </a:solidFill>
                  <a:prstDash val="solid"/>
                  <a:round/>
                </a:ln>
              </p:spPr>
              <p:txBody>
                <a:bodyPr rtlCol="0" anchor="ctr"/>
                <a:lstStyle/>
                <a:p>
                  <a:endParaRPr lang="zh-CN" altLang="en-US"/>
                </a:p>
              </p:txBody>
            </p:sp>
          </p:grpSp>
          <p:grpSp>
            <p:nvGrpSpPr>
              <p:cNvPr id="862" name="图形 2">
                <a:extLst>
                  <a:ext uri="{FF2B5EF4-FFF2-40B4-BE49-F238E27FC236}">
                    <a16:creationId xmlns:a16="http://schemas.microsoft.com/office/drawing/2014/main" id="{E2374C85-7734-1446-634E-2B6C4D73C7A6}"/>
                  </a:ext>
                </a:extLst>
              </p:cNvPr>
              <p:cNvGrpSpPr/>
              <p:nvPr/>
            </p:nvGrpSpPr>
            <p:grpSpPr>
              <a:xfrm>
                <a:off x="1230492" y="3876770"/>
                <a:ext cx="541972" cy="697515"/>
                <a:chOff x="1230492" y="3876770"/>
                <a:chExt cx="541972" cy="697515"/>
              </a:xfrm>
              <a:noFill/>
            </p:grpSpPr>
            <p:sp>
              <p:nvSpPr>
                <p:cNvPr id="936" name="任意多边形: 形状 935">
                  <a:extLst>
                    <a:ext uri="{FF2B5EF4-FFF2-40B4-BE49-F238E27FC236}">
                      <a16:creationId xmlns:a16="http://schemas.microsoft.com/office/drawing/2014/main" id="{8B0F2F8F-64A3-FDE2-27EA-C6D6FB0EAAF5}"/>
                    </a:ext>
                  </a:extLst>
                </p:cNvPr>
                <p:cNvSpPr/>
                <p:nvPr/>
              </p:nvSpPr>
              <p:spPr>
                <a:xfrm>
                  <a:off x="1281832" y="3989069"/>
                  <a:ext cx="405955" cy="211740"/>
                </a:xfrm>
                <a:custGeom>
                  <a:avLst/>
                  <a:gdLst>
                    <a:gd name="connsiteX0" fmla="*/ 405956 w 405955"/>
                    <a:gd name="connsiteY0" fmla="*/ 0 h 211740"/>
                    <a:gd name="connsiteX1" fmla="*/ 0 w 405955"/>
                    <a:gd name="connsiteY1" fmla="*/ 153067 h 211740"/>
                    <a:gd name="connsiteX2" fmla="*/ 0 w 405955"/>
                    <a:gd name="connsiteY2" fmla="*/ 211741 h 211740"/>
                    <a:gd name="connsiteX3" fmla="*/ 405956 w 405955"/>
                    <a:gd name="connsiteY3" fmla="*/ 58769 h 211740"/>
                    <a:gd name="connsiteX4" fmla="*/ 405956 w 405955"/>
                    <a:gd name="connsiteY4" fmla="*/ 0 h 2117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5955" h="211740">
                      <a:moveTo>
                        <a:pt x="405956" y="0"/>
                      </a:moveTo>
                      <a:lnTo>
                        <a:pt x="0" y="153067"/>
                      </a:lnTo>
                      <a:lnTo>
                        <a:pt x="0" y="211741"/>
                      </a:lnTo>
                      <a:lnTo>
                        <a:pt x="405956" y="58769"/>
                      </a:lnTo>
                      <a:lnTo>
                        <a:pt x="405956" y="0"/>
                      </a:lnTo>
                      <a:close/>
                    </a:path>
                  </a:pathLst>
                </a:custGeom>
                <a:noFill/>
                <a:ln w="3175" cap="rnd">
                  <a:solidFill>
                    <a:schemeClr val="tx2"/>
                  </a:solidFill>
                  <a:prstDash val="solid"/>
                  <a:round/>
                </a:ln>
              </p:spPr>
              <p:txBody>
                <a:bodyPr rtlCol="0" anchor="ctr"/>
                <a:lstStyle/>
                <a:p>
                  <a:endParaRPr lang="zh-CN" altLang="en-US"/>
                </a:p>
              </p:txBody>
            </p:sp>
            <p:sp>
              <p:nvSpPr>
                <p:cNvPr id="937" name="任意多边形: 形状 936">
                  <a:extLst>
                    <a:ext uri="{FF2B5EF4-FFF2-40B4-BE49-F238E27FC236}">
                      <a16:creationId xmlns:a16="http://schemas.microsoft.com/office/drawing/2014/main" id="{70FC2325-9DF0-DC1A-E398-72E0E6C9E1CB}"/>
                    </a:ext>
                  </a:extLst>
                </p:cNvPr>
                <p:cNvSpPr/>
                <p:nvPr/>
              </p:nvSpPr>
              <p:spPr>
                <a:xfrm>
                  <a:off x="1281832" y="4069937"/>
                  <a:ext cx="445770" cy="226790"/>
                </a:xfrm>
                <a:custGeom>
                  <a:avLst/>
                  <a:gdLst>
                    <a:gd name="connsiteX0" fmla="*/ 445770 w 445770"/>
                    <a:gd name="connsiteY0" fmla="*/ 58769 h 226790"/>
                    <a:gd name="connsiteX1" fmla="*/ 0 w 445770"/>
                    <a:gd name="connsiteY1" fmla="*/ 226790 h 226790"/>
                    <a:gd name="connsiteX2" fmla="*/ 0 w 445770"/>
                    <a:gd name="connsiteY2" fmla="*/ 168021 h 226790"/>
                    <a:gd name="connsiteX3" fmla="*/ 445770 w 445770"/>
                    <a:gd name="connsiteY3" fmla="*/ 0 h 226790"/>
                    <a:gd name="connsiteX4" fmla="*/ 445770 w 445770"/>
                    <a:gd name="connsiteY4" fmla="*/ 58769 h 2267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5770" h="226790">
                      <a:moveTo>
                        <a:pt x="445770" y="58769"/>
                      </a:moveTo>
                      <a:lnTo>
                        <a:pt x="0" y="226790"/>
                      </a:lnTo>
                      <a:lnTo>
                        <a:pt x="0" y="168021"/>
                      </a:lnTo>
                      <a:lnTo>
                        <a:pt x="445770" y="0"/>
                      </a:lnTo>
                      <a:lnTo>
                        <a:pt x="445770" y="58769"/>
                      </a:lnTo>
                      <a:close/>
                    </a:path>
                  </a:pathLst>
                </a:custGeom>
                <a:noFill/>
                <a:ln w="3175" cap="rnd">
                  <a:solidFill>
                    <a:schemeClr val="tx2"/>
                  </a:solidFill>
                  <a:prstDash val="solid"/>
                  <a:round/>
                </a:ln>
              </p:spPr>
              <p:txBody>
                <a:bodyPr rtlCol="0" anchor="ctr"/>
                <a:lstStyle/>
                <a:p>
                  <a:endParaRPr lang="zh-CN" altLang="en-US"/>
                </a:p>
              </p:txBody>
            </p:sp>
            <p:sp>
              <p:nvSpPr>
                <p:cNvPr id="938" name="任意多边形: 形状 937">
                  <a:extLst>
                    <a:ext uri="{FF2B5EF4-FFF2-40B4-BE49-F238E27FC236}">
                      <a16:creationId xmlns:a16="http://schemas.microsoft.com/office/drawing/2014/main" id="{0BB9742B-4E8F-5ED6-970F-8B1421E5191D}"/>
                    </a:ext>
                  </a:extLst>
                </p:cNvPr>
                <p:cNvSpPr/>
                <p:nvPr/>
              </p:nvSpPr>
              <p:spPr>
                <a:xfrm>
                  <a:off x="1281832" y="4218336"/>
                  <a:ext cx="306514" cy="174307"/>
                </a:xfrm>
                <a:custGeom>
                  <a:avLst/>
                  <a:gdLst>
                    <a:gd name="connsiteX0" fmla="*/ 306515 w 306514"/>
                    <a:gd name="connsiteY0" fmla="*/ 0 h 174307"/>
                    <a:gd name="connsiteX1" fmla="*/ 0 w 306514"/>
                    <a:gd name="connsiteY1" fmla="*/ 115538 h 174307"/>
                    <a:gd name="connsiteX2" fmla="*/ 0 w 306514"/>
                    <a:gd name="connsiteY2" fmla="*/ 174308 h 174307"/>
                    <a:gd name="connsiteX3" fmla="*/ 306515 w 306514"/>
                    <a:gd name="connsiteY3" fmla="*/ 58769 h 174307"/>
                    <a:gd name="connsiteX4" fmla="*/ 306515 w 306514"/>
                    <a:gd name="connsiteY4" fmla="*/ 0 h 1743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6514" h="174307">
                      <a:moveTo>
                        <a:pt x="306515" y="0"/>
                      </a:moveTo>
                      <a:lnTo>
                        <a:pt x="0" y="115538"/>
                      </a:lnTo>
                      <a:lnTo>
                        <a:pt x="0" y="174308"/>
                      </a:lnTo>
                      <a:lnTo>
                        <a:pt x="306515" y="58769"/>
                      </a:lnTo>
                      <a:lnTo>
                        <a:pt x="306515" y="0"/>
                      </a:lnTo>
                      <a:close/>
                    </a:path>
                  </a:pathLst>
                </a:custGeom>
                <a:noFill/>
                <a:ln w="3175" cap="rnd">
                  <a:solidFill>
                    <a:schemeClr val="tx2"/>
                  </a:solidFill>
                  <a:prstDash val="solid"/>
                  <a:round/>
                </a:ln>
              </p:spPr>
              <p:txBody>
                <a:bodyPr rtlCol="0" anchor="ctr"/>
                <a:lstStyle/>
                <a:p>
                  <a:endParaRPr lang="zh-CN" altLang="en-US"/>
                </a:p>
              </p:txBody>
            </p:sp>
            <p:sp>
              <p:nvSpPr>
                <p:cNvPr id="939" name="任意多边形: 形状 938">
                  <a:extLst>
                    <a:ext uri="{FF2B5EF4-FFF2-40B4-BE49-F238E27FC236}">
                      <a16:creationId xmlns:a16="http://schemas.microsoft.com/office/drawing/2014/main" id="{EB24ABD1-A275-7D30-4AFA-194FBD6F4BD3}"/>
                    </a:ext>
                  </a:extLst>
                </p:cNvPr>
                <p:cNvSpPr/>
                <p:nvPr/>
              </p:nvSpPr>
              <p:spPr>
                <a:xfrm>
                  <a:off x="1281832" y="4283297"/>
                  <a:ext cx="388429" cy="205168"/>
                </a:xfrm>
                <a:custGeom>
                  <a:avLst/>
                  <a:gdLst>
                    <a:gd name="connsiteX0" fmla="*/ 388430 w 388429"/>
                    <a:gd name="connsiteY0" fmla="*/ 0 h 205168"/>
                    <a:gd name="connsiteX1" fmla="*/ 0 w 388429"/>
                    <a:gd name="connsiteY1" fmla="*/ 146495 h 205168"/>
                    <a:gd name="connsiteX2" fmla="*/ 0 w 388429"/>
                    <a:gd name="connsiteY2" fmla="*/ 205169 h 205168"/>
                    <a:gd name="connsiteX3" fmla="*/ 388430 w 388429"/>
                    <a:gd name="connsiteY3" fmla="*/ 58769 h 205168"/>
                    <a:gd name="connsiteX4" fmla="*/ 388430 w 388429"/>
                    <a:gd name="connsiteY4" fmla="*/ 0 h 2051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8429" h="205168">
                      <a:moveTo>
                        <a:pt x="388430" y="0"/>
                      </a:moveTo>
                      <a:lnTo>
                        <a:pt x="0" y="146495"/>
                      </a:lnTo>
                      <a:lnTo>
                        <a:pt x="0" y="205169"/>
                      </a:lnTo>
                      <a:lnTo>
                        <a:pt x="388430" y="58769"/>
                      </a:lnTo>
                      <a:lnTo>
                        <a:pt x="388430" y="0"/>
                      </a:lnTo>
                      <a:close/>
                    </a:path>
                  </a:pathLst>
                </a:custGeom>
                <a:noFill/>
                <a:ln w="3175" cap="rnd">
                  <a:solidFill>
                    <a:schemeClr val="tx2"/>
                  </a:solidFill>
                  <a:prstDash val="solid"/>
                  <a:round/>
                </a:ln>
              </p:spPr>
              <p:txBody>
                <a:bodyPr rtlCol="0" anchor="ctr"/>
                <a:lstStyle/>
                <a:p>
                  <a:endParaRPr lang="zh-CN" altLang="en-US"/>
                </a:p>
              </p:txBody>
            </p:sp>
            <p:sp>
              <p:nvSpPr>
                <p:cNvPr id="940" name="任意多边形: 形状 939">
                  <a:extLst>
                    <a:ext uri="{FF2B5EF4-FFF2-40B4-BE49-F238E27FC236}">
                      <a16:creationId xmlns:a16="http://schemas.microsoft.com/office/drawing/2014/main" id="{199E65F7-0D3A-8B9B-65A8-5CD6DB18C09E}"/>
                    </a:ext>
                  </a:extLst>
                </p:cNvPr>
                <p:cNvSpPr/>
                <p:nvPr/>
              </p:nvSpPr>
              <p:spPr>
                <a:xfrm>
                  <a:off x="1230492" y="3965257"/>
                  <a:ext cx="184213" cy="66960"/>
                </a:xfrm>
                <a:custGeom>
                  <a:avLst/>
                  <a:gdLst>
                    <a:gd name="connsiteX0" fmla="*/ 0 w 184213"/>
                    <a:gd name="connsiteY0" fmla="*/ 66961 h 66960"/>
                    <a:gd name="connsiteX1" fmla="*/ 184213 w 184213"/>
                    <a:gd name="connsiteY1" fmla="*/ 0 h 66960"/>
                  </a:gdLst>
                  <a:ahLst/>
                  <a:cxnLst>
                    <a:cxn ang="0">
                      <a:pos x="connsiteX0" y="connsiteY0"/>
                    </a:cxn>
                    <a:cxn ang="0">
                      <a:pos x="connsiteX1" y="connsiteY1"/>
                    </a:cxn>
                  </a:cxnLst>
                  <a:rect l="l" t="t" r="r" b="b"/>
                  <a:pathLst>
                    <a:path w="184213" h="66960">
                      <a:moveTo>
                        <a:pt x="0" y="66961"/>
                      </a:moveTo>
                      <a:lnTo>
                        <a:pt x="184213" y="0"/>
                      </a:lnTo>
                    </a:path>
                  </a:pathLst>
                </a:custGeom>
                <a:ln w="3175" cap="rnd">
                  <a:solidFill>
                    <a:schemeClr val="tx2"/>
                  </a:solidFill>
                  <a:prstDash val="solid"/>
                  <a:round/>
                </a:ln>
              </p:spPr>
              <p:txBody>
                <a:bodyPr rtlCol="0" anchor="ctr"/>
                <a:lstStyle/>
                <a:p>
                  <a:endParaRPr lang="zh-CN" altLang="en-US"/>
                </a:p>
              </p:txBody>
            </p:sp>
            <p:sp>
              <p:nvSpPr>
                <p:cNvPr id="941" name="任意多边形: 形状 940">
                  <a:extLst>
                    <a:ext uri="{FF2B5EF4-FFF2-40B4-BE49-F238E27FC236}">
                      <a16:creationId xmlns:a16="http://schemas.microsoft.com/office/drawing/2014/main" id="{7C346A4F-C7D1-3F49-8BCE-C4313E7276E4}"/>
                    </a:ext>
                  </a:extLst>
                </p:cNvPr>
                <p:cNvSpPr/>
                <p:nvPr/>
              </p:nvSpPr>
              <p:spPr>
                <a:xfrm>
                  <a:off x="1230492" y="3936777"/>
                  <a:ext cx="184213" cy="66960"/>
                </a:xfrm>
                <a:custGeom>
                  <a:avLst/>
                  <a:gdLst>
                    <a:gd name="connsiteX0" fmla="*/ 0 w 184213"/>
                    <a:gd name="connsiteY0" fmla="*/ 66961 h 66960"/>
                    <a:gd name="connsiteX1" fmla="*/ 184213 w 184213"/>
                    <a:gd name="connsiteY1" fmla="*/ 0 h 66960"/>
                  </a:gdLst>
                  <a:ahLst/>
                  <a:cxnLst>
                    <a:cxn ang="0">
                      <a:pos x="connsiteX0" y="connsiteY0"/>
                    </a:cxn>
                    <a:cxn ang="0">
                      <a:pos x="connsiteX1" y="connsiteY1"/>
                    </a:cxn>
                  </a:cxnLst>
                  <a:rect l="l" t="t" r="r" b="b"/>
                  <a:pathLst>
                    <a:path w="184213" h="66960">
                      <a:moveTo>
                        <a:pt x="0" y="66961"/>
                      </a:moveTo>
                      <a:lnTo>
                        <a:pt x="184213" y="0"/>
                      </a:lnTo>
                    </a:path>
                  </a:pathLst>
                </a:custGeom>
                <a:ln w="3175" cap="rnd">
                  <a:solidFill>
                    <a:schemeClr val="tx2"/>
                  </a:solidFill>
                  <a:prstDash val="solid"/>
                  <a:round/>
                </a:ln>
              </p:spPr>
              <p:txBody>
                <a:bodyPr rtlCol="0" anchor="ctr"/>
                <a:lstStyle/>
                <a:p>
                  <a:endParaRPr lang="zh-CN" altLang="en-US"/>
                </a:p>
              </p:txBody>
            </p:sp>
            <p:sp>
              <p:nvSpPr>
                <p:cNvPr id="942" name="任意多边形: 形状 941">
                  <a:extLst>
                    <a:ext uri="{FF2B5EF4-FFF2-40B4-BE49-F238E27FC236}">
                      <a16:creationId xmlns:a16="http://schemas.microsoft.com/office/drawing/2014/main" id="{8D220F64-0E0B-B848-A49B-D681283D87DE}"/>
                    </a:ext>
                  </a:extLst>
                </p:cNvPr>
                <p:cNvSpPr/>
                <p:nvPr/>
              </p:nvSpPr>
              <p:spPr>
                <a:xfrm>
                  <a:off x="1230492" y="3908298"/>
                  <a:ext cx="184213" cy="66960"/>
                </a:xfrm>
                <a:custGeom>
                  <a:avLst/>
                  <a:gdLst>
                    <a:gd name="connsiteX0" fmla="*/ 0 w 184213"/>
                    <a:gd name="connsiteY0" fmla="*/ 66961 h 66960"/>
                    <a:gd name="connsiteX1" fmla="*/ 184213 w 184213"/>
                    <a:gd name="connsiteY1" fmla="*/ 0 h 66960"/>
                  </a:gdLst>
                  <a:ahLst/>
                  <a:cxnLst>
                    <a:cxn ang="0">
                      <a:pos x="connsiteX0" y="connsiteY0"/>
                    </a:cxn>
                    <a:cxn ang="0">
                      <a:pos x="connsiteX1" y="connsiteY1"/>
                    </a:cxn>
                  </a:cxnLst>
                  <a:rect l="l" t="t" r="r" b="b"/>
                  <a:pathLst>
                    <a:path w="184213" h="66960">
                      <a:moveTo>
                        <a:pt x="0" y="66961"/>
                      </a:moveTo>
                      <a:lnTo>
                        <a:pt x="184213" y="0"/>
                      </a:lnTo>
                    </a:path>
                  </a:pathLst>
                </a:custGeom>
                <a:ln w="3175" cap="rnd">
                  <a:solidFill>
                    <a:schemeClr val="tx2"/>
                  </a:solidFill>
                  <a:prstDash val="solid"/>
                  <a:round/>
                </a:ln>
              </p:spPr>
              <p:txBody>
                <a:bodyPr rtlCol="0" anchor="ctr"/>
                <a:lstStyle/>
                <a:p>
                  <a:endParaRPr lang="zh-CN" altLang="en-US"/>
                </a:p>
              </p:txBody>
            </p:sp>
            <p:sp>
              <p:nvSpPr>
                <p:cNvPr id="943" name="任意多边形: 形状 942">
                  <a:extLst>
                    <a:ext uri="{FF2B5EF4-FFF2-40B4-BE49-F238E27FC236}">
                      <a16:creationId xmlns:a16="http://schemas.microsoft.com/office/drawing/2014/main" id="{B659B40C-F018-8A6E-0C11-8914C653D0AD}"/>
                    </a:ext>
                  </a:extLst>
                </p:cNvPr>
                <p:cNvSpPr/>
                <p:nvPr/>
              </p:nvSpPr>
              <p:spPr>
                <a:xfrm>
                  <a:off x="1233921" y="3876770"/>
                  <a:ext cx="538543" cy="697515"/>
                </a:xfrm>
                <a:custGeom>
                  <a:avLst/>
                  <a:gdLst>
                    <a:gd name="connsiteX0" fmla="*/ 538544 w 538543"/>
                    <a:gd name="connsiteY0" fmla="*/ 494633 h 697515"/>
                    <a:gd name="connsiteX1" fmla="*/ 0 w 538543"/>
                    <a:gd name="connsiteY1" fmla="*/ 697516 h 697515"/>
                    <a:gd name="connsiteX2" fmla="*/ 0 w 538543"/>
                    <a:gd name="connsiteY2" fmla="*/ 202978 h 697515"/>
                    <a:gd name="connsiteX3" fmla="*/ 538544 w 538543"/>
                    <a:gd name="connsiteY3" fmla="*/ 0 h 697515"/>
                    <a:gd name="connsiteX4" fmla="*/ 538544 w 538543"/>
                    <a:gd name="connsiteY4" fmla="*/ 494633 h 6975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543" h="697515">
                      <a:moveTo>
                        <a:pt x="538544" y="494633"/>
                      </a:moveTo>
                      <a:lnTo>
                        <a:pt x="0" y="697516"/>
                      </a:lnTo>
                      <a:lnTo>
                        <a:pt x="0" y="202978"/>
                      </a:lnTo>
                      <a:lnTo>
                        <a:pt x="538544" y="0"/>
                      </a:lnTo>
                      <a:lnTo>
                        <a:pt x="538544" y="494633"/>
                      </a:lnTo>
                      <a:close/>
                    </a:path>
                  </a:pathLst>
                </a:custGeom>
                <a:noFill/>
                <a:ln w="3175" cap="rnd">
                  <a:solidFill>
                    <a:schemeClr val="tx2"/>
                  </a:solidFill>
                  <a:prstDash val="solid"/>
                  <a:round/>
                </a:ln>
              </p:spPr>
              <p:txBody>
                <a:bodyPr rtlCol="0" anchor="ctr"/>
                <a:lstStyle/>
                <a:p>
                  <a:endParaRPr lang="zh-CN" altLang="en-US"/>
                </a:p>
              </p:txBody>
            </p:sp>
          </p:grpSp>
          <p:grpSp>
            <p:nvGrpSpPr>
              <p:cNvPr id="863" name="图形 2">
                <a:extLst>
                  <a:ext uri="{FF2B5EF4-FFF2-40B4-BE49-F238E27FC236}">
                    <a16:creationId xmlns:a16="http://schemas.microsoft.com/office/drawing/2014/main" id="{FA39CFD1-AC25-76E1-BD67-78DC2F1C3714}"/>
                  </a:ext>
                </a:extLst>
              </p:cNvPr>
              <p:cNvGrpSpPr/>
              <p:nvPr/>
            </p:nvGrpSpPr>
            <p:grpSpPr>
              <a:xfrm>
                <a:off x="3857617" y="2281937"/>
                <a:ext cx="959739" cy="2094793"/>
                <a:chOff x="3857617" y="2281937"/>
                <a:chExt cx="959739" cy="2094793"/>
              </a:xfrm>
            </p:grpSpPr>
            <p:sp>
              <p:nvSpPr>
                <p:cNvPr id="911" name="任意多边形: 形状 910">
                  <a:extLst>
                    <a:ext uri="{FF2B5EF4-FFF2-40B4-BE49-F238E27FC236}">
                      <a16:creationId xmlns:a16="http://schemas.microsoft.com/office/drawing/2014/main" id="{D9997386-B25E-B8CD-D70F-3CD3154DC8ED}"/>
                    </a:ext>
                  </a:extLst>
                </p:cNvPr>
                <p:cNvSpPr/>
                <p:nvPr/>
              </p:nvSpPr>
              <p:spPr>
                <a:xfrm>
                  <a:off x="3931973" y="2389375"/>
                  <a:ext cx="606742" cy="1954691"/>
                </a:xfrm>
                <a:custGeom>
                  <a:avLst/>
                  <a:gdLst>
                    <a:gd name="connsiteX0" fmla="*/ 0 w 606742"/>
                    <a:gd name="connsiteY0" fmla="*/ 222665 h 1954691"/>
                    <a:gd name="connsiteX1" fmla="*/ 1714 w 606742"/>
                    <a:gd name="connsiteY1" fmla="*/ 228761 h 1954691"/>
                    <a:gd name="connsiteX2" fmla="*/ 159925 w 606742"/>
                    <a:gd name="connsiteY2" fmla="*/ 774258 h 1954691"/>
                    <a:gd name="connsiteX3" fmla="*/ 138303 w 606742"/>
                    <a:gd name="connsiteY3" fmla="*/ 1292799 h 1954691"/>
                    <a:gd name="connsiteX4" fmla="*/ 253746 w 606742"/>
                    <a:gd name="connsiteY4" fmla="*/ 1392050 h 1954691"/>
                    <a:gd name="connsiteX5" fmla="*/ 259175 w 606742"/>
                    <a:gd name="connsiteY5" fmla="*/ 1717519 h 1954691"/>
                    <a:gd name="connsiteX6" fmla="*/ 297847 w 606742"/>
                    <a:gd name="connsiteY6" fmla="*/ 1866490 h 1954691"/>
                    <a:gd name="connsiteX7" fmla="*/ 347472 w 606742"/>
                    <a:gd name="connsiteY7" fmla="*/ 1827819 h 1954691"/>
                    <a:gd name="connsiteX8" fmla="*/ 319849 w 606742"/>
                    <a:gd name="connsiteY8" fmla="*/ 1695421 h 1954691"/>
                    <a:gd name="connsiteX9" fmla="*/ 330898 w 606742"/>
                    <a:gd name="connsiteY9" fmla="*/ 1364522 h 1954691"/>
                    <a:gd name="connsiteX10" fmla="*/ 424720 w 606742"/>
                    <a:gd name="connsiteY10" fmla="*/ 1375476 h 1954691"/>
                    <a:gd name="connsiteX11" fmla="*/ 474345 w 606742"/>
                    <a:gd name="connsiteY11" fmla="*/ 1645796 h 1954691"/>
                    <a:gd name="connsiteX12" fmla="*/ 606742 w 606742"/>
                    <a:gd name="connsiteY12" fmla="*/ 1954692 h 1954691"/>
                    <a:gd name="connsiteX13" fmla="*/ 595503 w 606742"/>
                    <a:gd name="connsiteY13" fmla="*/ 1789242 h 1954691"/>
                    <a:gd name="connsiteX14" fmla="*/ 562451 w 606742"/>
                    <a:gd name="connsiteY14" fmla="*/ 1629222 h 1954691"/>
                    <a:gd name="connsiteX15" fmla="*/ 601027 w 606742"/>
                    <a:gd name="connsiteY15" fmla="*/ 327440 h 1954691"/>
                    <a:gd name="connsiteX16" fmla="*/ 419005 w 606742"/>
                    <a:gd name="connsiteY16" fmla="*/ 195043 h 1954691"/>
                    <a:gd name="connsiteX17" fmla="*/ 369380 w 606742"/>
                    <a:gd name="connsiteY17" fmla="*/ 29594 h 1954691"/>
                    <a:gd name="connsiteX18" fmla="*/ 197929 w 606742"/>
                    <a:gd name="connsiteY18" fmla="*/ 51597 h 1954691"/>
                    <a:gd name="connsiteX19" fmla="*/ 197929 w 606742"/>
                    <a:gd name="connsiteY19" fmla="*/ 206092 h 1954691"/>
                    <a:gd name="connsiteX20" fmla="*/ 208979 w 606742"/>
                    <a:gd name="connsiteY20" fmla="*/ 294293 h 1954691"/>
                    <a:gd name="connsiteX21" fmla="*/ 275177 w 606742"/>
                    <a:gd name="connsiteY21" fmla="*/ 377066 h 1954691"/>
                    <a:gd name="connsiteX22" fmla="*/ 236601 w 606742"/>
                    <a:gd name="connsiteY22" fmla="*/ 421167 h 1954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06742" h="1954691">
                      <a:moveTo>
                        <a:pt x="0" y="222665"/>
                      </a:moveTo>
                      <a:lnTo>
                        <a:pt x="1714" y="228761"/>
                      </a:lnTo>
                      <a:lnTo>
                        <a:pt x="159925" y="774258"/>
                      </a:lnTo>
                      <a:lnTo>
                        <a:pt x="138303" y="1292799"/>
                      </a:lnTo>
                      <a:lnTo>
                        <a:pt x="253746" y="1392050"/>
                      </a:lnTo>
                      <a:lnTo>
                        <a:pt x="259175" y="1717519"/>
                      </a:lnTo>
                      <a:lnTo>
                        <a:pt x="297847" y="1866490"/>
                      </a:lnTo>
                      <a:lnTo>
                        <a:pt x="347472" y="1827819"/>
                      </a:lnTo>
                      <a:lnTo>
                        <a:pt x="319849" y="1695421"/>
                      </a:lnTo>
                      <a:lnTo>
                        <a:pt x="330898" y="1364522"/>
                      </a:lnTo>
                      <a:lnTo>
                        <a:pt x="424720" y="1375476"/>
                      </a:lnTo>
                      <a:lnTo>
                        <a:pt x="474345" y="1645796"/>
                      </a:lnTo>
                      <a:lnTo>
                        <a:pt x="606742" y="1954692"/>
                      </a:lnTo>
                      <a:lnTo>
                        <a:pt x="595503" y="1789242"/>
                      </a:lnTo>
                      <a:lnTo>
                        <a:pt x="562451" y="1629222"/>
                      </a:lnTo>
                      <a:lnTo>
                        <a:pt x="601027" y="327440"/>
                      </a:lnTo>
                      <a:lnTo>
                        <a:pt x="419005" y="195043"/>
                      </a:lnTo>
                      <a:cubicBezTo>
                        <a:pt x="419005" y="195043"/>
                        <a:pt x="441103" y="79219"/>
                        <a:pt x="369380" y="29594"/>
                      </a:cubicBezTo>
                      <a:cubicBezTo>
                        <a:pt x="297656" y="-20032"/>
                        <a:pt x="214884" y="-3553"/>
                        <a:pt x="197929" y="51597"/>
                      </a:cubicBezTo>
                      <a:cubicBezTo>
                        <a:pt x="180975" y="106746"/>
                        <a:pt x="192500" y="189518"/>
                        <a:pt x="197929" y="206092"/>
                      </a:cubicBezTo>
                      <a:cubicBezTo>
                        <a:pt x="203359" y="222665"/>
                        <a:pt x="208979" y="294293"/>
                        <a:pt x="208979" y="294293"/>
                      </a:cubicBezTo>
                      <a:lnTo>
                        <a:pt x="275177" y="377066"/>
                      </a:lnTo>
                      <a:lnTo>
                        <a:pt x="236601" y="421167"/>
                      </a:lnTo>
                      <a:close/>
                    </a:path>
                  </a:pathLst>
                </a:custGeom>
                <a:solidFill>
                  <a:srgbClr val="000000">
                    <a:alpha val="15000"/>
                  </a:srgbClr>
                </a:solidFill>
                <a:ln w="3175" cap="flat">
                  <a:noFill/>
                  <a:prstDash val="solid"/>
                  <a:miter/>
                </a:ln>
              </p:spPr>
              <p:txBody>
                <a:bodyPr rtlCol="0" anchor="ctr"/>
                <a:lstStyle/>
                <a:p>
                  <a:endParaRPr lang="zh-CN" altLang="en-US"/>
                </a:p>
              </p:txBody>
            </p:sp>
            <p:sp>
              <p:nvSpPr>
                <p:cNvPr id="912" name="任意多边形: 形状 911">
                  <a:extLst>
                    <a:ext uri="{FF2B5EF4-FFF2-40B4-BE49-F238E27FC236}">
                      <a16:creationId xmlns:a16="http://schemas.microsoft.com/office/drawing/2014/main" id="{03D74CE0-67B0-6157-CA6A-0B6A7FB6FE85}"/>
                    </a:ext>
                  </a:extLst>
                </p:cNvPr>
                <p:cNvSpPr/>
                <p:nvPr/>
              </p:nvSpPr>
              <p:spPr>
                <a:xfrm>
                  <a:off x="4440032" y="3674459"/>
                  <a:ext cx="157765" cy="701896"/>
                </a:xfrm>
                <a:custGeom>
                  <a:avLst/>
                  <a:gdLst>
                    <a:gd name="connsiteX0" fmla="*/ 861 w 157765"/>
                    <a:gd name="connsiteY0" fmla="*/ 21241 h 701896"/>
                    <a:gd name="connsiteX1" fmla="*/ 20578 w 157765"/>
                    <a:gd name="connsiteY1" fmla="*/ 235744 h 701896"/>
                    <a:gd name="connsiteX2" fmla="*/ 74204 w 157765"/>
                    <a:gd name="connsiteY2" fmla="*/ 521494 h 701896"/>
                    <a:gd name="connsiteX3" fmla="*/ 77728 w 157765"/>
                    <a:gd name="connsiteY3" fmla="*/ 644843 h 701896"/>
                    <a:gd name="connsiteX4" fmla="*/ 136688 w 157765"/>
                    <a:gd name="connsiteY4" fmla="*/ 698373 h 701896"/>
                    <a:gd name="connsiteX5" fmla="*/ 152785 w 157765"/>
                    <a:gd name="connsiteY5" fmla="*/ 600075 h 701896"/>
                    <a:gd name="connsiteX6" fmla="*/ 120591 w 157765"/>
                    <a:gd name="connsiteY6" fmla="*/ 503587 h 701896"/>
                    <a:gd name="connsiteX7" fmla="*/ 136688 w 157765"/>
                    <a:gd name="connsiteY7" fmla="*/ 222980 h 701896"/>
                    <a:gd name="connsiteX8" fmla="*/ 127734 w 157765"/>
                    <a:gd name="connsiteY8" fmla="*/ 112204 h 701896"/>
                    <a:gd name="connsiteX9" fmla="*/ 127734 w 157765"/>
                    <a:gd name="connsiteY9" fmla="*/ 0 h 701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7765" h="701896">
                      <a:moveTo>
                        <a:pt x="861" y="21241"/>
                      </a:moveTo>
                      <a:cubicBezTo>
                        <a:pt x="861" y="21241"/>
                        <a:pt x="-6282" y="153543"/>
                        <a:pt x="20578" y="235744"/>
                      </a:cubicBezTo>
                      <a:cubicBezTo>
                        <a:pt x="47438" y="317945"/>
                        <a:pt x="74204" y="521494"/>
                        <a:pt x="74204" y="521494"/>
                      </a:cubicBezTo>
                      <a:cubicBezTo>
                        <a:pt x="74204" y="521494"/>
                        <a:pt x="77728" y="617982"/>
                        <a:pt x="77728" y="644843"/>
                      </a:cubicBezTo>
                      <a:cubicBezTo>
                        <a:pt x="77728" y="671703"/>
                        <a:pt x="126020" y="714470"/>
                        <a:pt x="136688" y="698373"/>
                      </a:cubicBezTo>
                      <a:cubicBezTo>
                        <a:pt x="157167" y="669941"/>
                        <a:pt x="163129" y="633556"/>
                        <a:pt x="152785" y="600075"/>
                      </a:cubicBezTo>
                      <a:cubicBezTo>
                        <a:pt x="138497" y="551879"/>
                        <a:pt x="120591" y="508921"/>
                        <a:pt x="120591" y="503587"/>
                      </a:cubicBezTo>
                      <a:cubicBezTo>
                        <a:pt x="120591" y="498253"/>
                        <a:pt x="138497" y="269462"/>
                        <a:pt x="136688" y="222980"/>
                      </a:cubicBezTo>
                      <a:cubicBezTo>
                        <a:pt x="134878" y="176498"/>
                        <a:pt x="127734" y="133636"/>
                        <a:pt x="127734" y="112204"/>
                      </a:cubicBezTo>
                      <a:lnTo>
                        <a:pt x="127734" y="0"/>
                      </a:lnTo>
                      <a:close/>
                    </a:path>
                  </a:pathLst>
                </a:custGeom>
                <a:solidFill>
                  <a:srgbClr val="FFFFFF"/>
                </a:solidFill>
                <a:ln w="3175" cap="rnd">
                  <a:solidFill>
                    <a:srgbClr val="263238"/>
                  </a:solidFill>
                  <a:prstDash val="solid"/>
                  <a:round/>
                </a:ln>
              </p:spPr>
              <p:txBody>
                <a:bodyPr rtlCol="0" anchor="ctr"/>
                <a:lstStyle/>
                <a:p>
                  <a:endParaRPr lang="zh-CN" altLang="en-US"/>
                </a:p>
              </p:txBody>
            </p:sp>
            <p:sp>
              <p:nvSpPr>
                <p:cNvPr id="913" name="任意多边形: 形状 912">
                  <a:extLst>
                    <a:ext uri="{FF2B5EF4-FFF2-40B4-BE49-F238E27FC236}">
                      <a16:creationId xmlns:a16="http://schemas.microsoft.com/office/drawing/2014/main" id="{9EEDC3A4-934B-7F8D-2F89-FC1D1CC6EA1C}"/>
                    </a:ext>
                  </a:extLst>
                </p:cNvPr>
                <p:cNvSpPr/>
                <p:nvPr/>
              </p:nvSpPr>
              <p:spPr>
                <a:xfrm>
                  <a:off x="4515950" y="4222241"/>
                  <a:ext cx="81846" cy="154488"/>
                </a:xfrm>
                <a:custGeom>
                  <a:avLst/>
                  <a:gdLst>
                    <a:gd name="connsiteX0" fmla="*/ 76867 w 81846"/>
                    <a:gd name="connsiteY0" fmla="*/ 52673 h 154488"/>
                    <a:gd name="connsiteX1" fmla="*/ 59531 w 81846"/>
                    <a:gd name="connsiteY1" fmla="*/ 0 h 154488"/>
                    <a:gd name="connsiteX2" fmla="*/ 60770 w 81846"/>
                    <a:gd name="connsiteY2" fmla="*/ 52673 h 154488"/>
                    <a:gd name="connsiteX3" fmla="*/ 12573 w 81846"/>
                    <a:gd name="connsiteY3" fmla="*/ 59912 h 154488"/>
                    <a:gd name="connsiteX4" fmla="*/ 0 w 81846"/>
                    <a:gd name="connsiteY4" fmla="*/ 24765 h 154488"/>
                    <a:gd name="connsiteX5" fmla="*/ 1810 w 81846"/>
                    <a:gd name="connsiteY5" fmla="*/ 97441 h 154488"/>
                    <a:gd name="connsiteX6" fmla="*/ 60770 w 81846"/>
                    <a:gd name="connsiteY6" fmla="*/ 150971 h 154488"/>
                    <a:gd name="connsiteX7" fmla="*/ 76867 w 81846"/>
                    <a:gd name="connsiteY7" fmla="*/ 52673 h 154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846" h="154488">
                      <a:moveTo>
                        <a:pt x="76867" y="52673"/>
                      </a:moveTo>
                      <a:cubicBezTo>
                        <a:pt x="71247" y="33623"/>
                        <a:pt x="65056" y="15430"/>
                        <a:pt x="59531" y="0"/>
                      </a:cubicBezTo>
                      <a:lnTo>
                        <a:pt x="60770" y="52673"/>
                      </a:lnTo>
                      <a:lnTo>
                        <a:pt x="12573" y="59912"/>
                      </a:lnTo>
                      <a:lnTo>
                        <a:pt x="0" y="24765"/>
                      </a:lnTo>
                      <a:cubicBezTo>
                        <a:pt x="857" y="52483"/>
                        <a:pt x="1810" y="83820"/>
                        <a:pt x="1810" y="97441"/>
                      </a:cubicBezTo>
                      <a:cubicBezTo>
                        <a:pt x="1810" y="124206"/>
                        <a:pt x="50101" y="167069"/>
                        <a:pt x="60770" y="150971"/>
                      </a:cubicBezTo>
                      <a:cubicBezTo>
                        <a:pt x="81248" y="122539"/>
                        <a:pt x="87211" y="86154"/>
                        <a:pt x="76867" y="52673"/>
                      </a:cubicBezTo>
                      <a:close/>
                    </a:path>
                  </a:pathLst>
                </a:custGeom>
                <a:solidFill>
                  <a:schemeClr val="bg2">
                    <a:lumMod val="10000"/>
                  </a:schemeClr>
                </a:solidFill>
                <a:ln w="3175" cap="rnd">
                  <a:solidFill>
                    <a:srgbClr val="263238"/>
                  </a:solidFill>
                  <a:prstDash val="solid"/>
                  <a:round/>
                </a:ln>
              </p:spPr>
              <p:txBody>
                <a:bodyPr rtlCol="0" anchor="ctr"/>
                <a:lstStyle/>
                <a:p>
                  <a:endParaRPr lang="zh-CN" altLang="en-US"/>
                </a:p>
              </p:txBody>
            </p:sp>
            <p:sp>
              <p:nvSpPr>
                <p:cNvPr id="914" name="任意多边形: 形状 913">
                  <a:extLst>
                    <a:ext uri="{FF2B5EF4-FFF2-40B4-BE49-F238E27FC236}">
                      <a16:creationId xmlns:a16="http://schemas.microsoft.com/office/drawing/2014/main" id="{761B4025-D4D0-3649-6CBD-2983222B721D}"/>
                    </a:ext>
                  </a:extLst>
                </p:cNvPr>
                <p:cNvSpPr/>
                <p:nvPr/>
              </p:nvSpPr>
              <p:spPr>
                <a:xfrm>
                  <a:off x="4214653" y="3650280"/>
                  <a:ext cx="183758" cy="628019"/>
                </a:xfrm>
                <a:custGeom>
                  <a:avLst/>
                  <a:gdLst>
                    <a:gd name="connsiteX0" fmla="*/ 74697 w 183758"/>
                    <a:gd name="connsiteY0" fmla="*/ 937 h 628019"/>
                    <a:gd name="connsiteX1" fmla="*/ 56886 w 183758"/>
                    <a:gd name="connsiteY1" fmla="*/ 160005 h 628019"/>
                    <a:gd name="connsiteX2" fmla="*/ 92604 w 183758"/>
                    <a:gd name="connsiteY2" fmla="*/ 497761 h 628019"/>
                    <a:gd name="connsiteX3" fmla="*/ 31835 w 183758"/>
                    <a:gd name="connsiteY3" fmla="*/ 569294 h 628019"/>
                    <a:gd name="connsiteX4" fmla="*/ 3260 w 183758"/>
                    <a:gd name="connsiteY4" fmla="*/ 622920 h 628019"/>
                    <a:gd name="connsiteX5" fmla="*/ 74697 w 183758"/>
                    <a:gd name="connsiteY5" fmla="*/ 612157 h 628019"/>
                    <a:gd name="connsiteX6" fmla="*/ 115845 w 183758"/>
                    <a:gd name="connsiteY6" fmla="*/ 571104 h 628019"/>
                    <a:gd name="connsiteX7" fmla="*/ 146230 w 183758"/>
                    <a:gd name="connsiteY7" fmla="*/ 521002 h 628019"/>
                    <a:gd name="connsiteX8" fmla="*/ 148040 w 183758"/>
                    <a:gd name="connsiteY8" fmla="*/ 465567 h 628019"/>
                    <a:gd name="connsiteX9" fmla="*/ 160518 w 183758"/>
                    <a:gd name="connsiteY9" fmla="*/ 274400 h 628019"/>
                    <a:gd name="connsiteX10" fmla="*/ 183759 w 183758"/>
                    <a:gd name="connsiteY10" fmla="*/ 54563 h 628019"/>
                    <a:gd name="connsiteX11" fmla="*/ 74697 w 183758"/>
                    <a:gd name="connsiteY11" fmla="*/ 937 h 628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3758" h="628019">
                      <a:moveTo>
                        <a:pt x="74697" y="937"/>
                      </a:moveTo>
                      <a:cubicBezTo>
                        <a:pt x="63448" y="53230"/>
                        <a:pt x="57486" y="106522"/>
                        <a:pt x="56886" y="160005"/>
                      </a:cubicBezTo>
                      <a:cubicBezTo>
                        <a:pt x="56886" y="242206"/>
                        <a:pt x="92604" y="497761"/>
                        <a:pt x="92604" y="497761"/>
                      </a:cubicBezTo>
                      <a:cubicBezTo>
                        <a:pt x="92604" y="497761"/>
                        <a:pt x="46122" y="546053"/>
                        <a:pt x="31835" y="569294"/>
                      </a:cubicBezTo>
                      <a:cubicBezTo>
                        <a:pt x="17547" y="592535"/>
                        <a:pt x="-9313" y="608632"/>
                        <a:pt x="3260" y="622920"/>
                      </a:cubicBezTo>
                      <a:cubicBezTo>
                        <a:pt x="15833" y="637207"/>
                        <a:pt x="53266" y="617491"/>
                        <a:pt x="74697" y="612157"/>
                      </a:cubicBezTo>
                      <a:cubicBezTo>
                        <a:pt x="96129" y="606823"/>
                        <a:pt x="106892" y="583582"/>
                        <a:pt x="115845" y="571104"/>
                      </a:cubicBezTo>
                      <a:cubicBezTo>
                        <a:pt x="124799" y="558626"/>
                        <a:pt x="142611" y="551387"/>
                        <a:pt x="146230" y="521002"/>
                      </a:cubicBezTo>
                      <a:cubicBezTo>
                        <a:pt x="148364" y="502609"/>
                        <a:pt x="148973" y="484064"/>
                        <a:pt x="148040" y="465567"/>
                      </a:cubicBezTo>
                      <a:cubicBezTo>
                        <a:pt x="148040" y="458423"/>
                        <a:pt x="151564" y="340504"/>
                        <a:pt x="160518" y="274400"/>
                      </a:cubicBezTo>
                      <a:cubicBezTo>
                        <a:pt x="169471" y="208297"/>
                        <a:pt x="183759" y="120666"/>
                        <a:pt x="183759" y="54563"/>
                      </a:cubicBezTo>
                      <a:cubicBezTo>
                        <a:pt x="183759" y="-11541"/>
                        <a:pt x="74697" y="937"/>
                        <a:pt x="74697" y="937"/>
                      </a:cubicBezTo>
                      <a:close/>
                    </a:path>
                  </a:pathLst>
                </a:custGeom>
                <a:solidFill>
                  <a:srgbClr val="FFFFFF"/>
                </a:solidFill>
                <a:ln w="3175" cap="rnd">
                  <a:solidFill>
                    <a:srgbClr val="263238"/>
                  </a:solidFill>
                  <a:prstDash val="solid"/>
                  <a:round/>
                </a:ln>
              </p:spPr>
              <p:txBody>
                <a:bodyPr rtlCol="0" anchor="ctr"/>
                <a:lstStyle/>
                <a:p>
                  <a:endParaRPr lang="zh-CN" altLang="en-US"/>
                </a:p>
              </p:txBody>
            </p:sp>
            <p:sp>
              <p:nvSpPr>
                <p:cNvPr id="915" name="任意多边形: 形状 914">
                  <a:extLst>
                    <a:ext uri="{FF2B5EF4-FFF2-40B4-BE49-F238E27FC236}">
                      <a16:creationId xmlns:a16="http://schemas.microsoft.com/office/drawing/2014/main" id="{E1B62277-82C0-4D61-82F6-C36ABCCED1BE}"/>
                    </a:ext>
                  </a:extLst>
                </p:cNvPr>
                <p:cNvSpPr/>
                <p:nvPr/>
              </p:nvSpPr>
              <p:spPr>
                <a:xfrm>
                  <a:off x="4214272" y="4140136"/>
                  <a:ext cx="148420" cy="138544"/>
                </a:xfrm>
                <a:custGeom>
                  <a:avLst/>
                  <a:gdLst>
                    <a:gd name="connsiteX0" fmla="*/ 135467 w 148420"/>
                    <a:gd name="connsiteY0" fmla="*/ 22288 h 138544"/>
                    <a:gd name="connsiteX1" fmla="*/ 94414 w 148420"/>
                    <a:gd name="connsiteY1" fmla="*/ 61627 h 138544"/>
                    <a:gd name="connsiteX2" fmla="*/ 58600 w 148420"/>
                    <a:gd name="connsiteY2" fmla="*/ 49149 h 138544"/>
                    <a:gd name="connsiteX3" fmla="*/ 55457 w 148420"/>
                    <a:gd name="connsiteY3" fmla="*/ 49149 h 138544"/>
                    <a:gd name="connsiteX4" fmla="*/ 31835 w 148420"/>
                    <a:gd name="connsiteY4" fmla="*/ 79820 h 138544"/>
                    <a:gd name="connsiteX5" fmla="*/ 3260 w 148420"/>
                    <a:gd name="connsiteY5" fmla="*/ 133445 h 138544"/>
                    <a:gd name="connsiteX6" fmla="*/ 74697 w 148420"/>
                    <a:gd name="connsiteY6" fmla="*/ 122682 h 138544"/>
                    <a:gd name="connsiteX7" fmla="*/ 115845 w 148420"/>
                    <a:gd name="connsiteY7" fmla="*/ 81629 h 138544"/>
                    <a:gd name="connsiteX8" fmla="*/ 146230 w 148420"/>
                    <a:gd name="connsiteY8" fmla="*/ 31528 h 138544"/>
                    <a:gd name="connsiteX9" fmla="*/ 148421 w 148420"/>
                    <a:gd name="connsiteY9" fmla="*/ 0 h 138544"/>
                    <a:gd name="connsiteX10" fmla="*/ 135467 w 148420"/>
                    <a:gd name="connsiteY10" fmla="*/ 22288 h 138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8420" h="138544">
                      <a:moveTo>
                        <a:pt x="135467" y="22288"/>
                      </a:moveTo>
                      <a:cubicBezTo>
                        <a:pt x="125770" y="39014"/>
                        <a:pt x="111531" y="52645"/>
                        <a:pt x="94414" y="61627"/>
                      </a:cubicBezTo>
                      <a:lnTo>
                        <a:pt x="58600" y="49149"/>
                      </a:lnTo>
                      <a:lnTo>
                        <a:pt x="55457" y="49149"/>
                      </a:lnTo>
                      <a:cubicBezTo>
                        <a:pt x="46913" y="58846"/>
                        <a:pt x="39026" y="69085"/>
                        <a:pt x="31835" y="79820"/>
                      </a:cubicBezTo>
                      <a:cubicBezTo>
                        <a:pt x="17547" y="103061"/>
                        <a:pt x="-9313" y="119158"/>
                        <a:pt x="3260" y="133445"/>
                      </a:cubicBezTo>
                      <a:cubicBezTo>
                        <a:pt x="15833" y="147733"/>
                        <a:pt x="53266" y="128016"/>
                        <a:pt x="74697" y="122682"/>
                      </a:cubicBezTo>
                      <a:cubicBezTo>
                        <a:pt x="96129" y="117348"/>
                        <a:pt x="106892" y="94107"/>
                        <a:pt x="115845" y="81629"/>
                      </a:cubicBezTo>
                      <a:cubicBezTo>
                        <a:pt x="124799" y="69152"/>
                        <a:pt x="142611" y="61913"/>
                        <a:pt x="146230" y="31528"/>
                      </a:cubicBezTo>
                      <a:cubicBezTo>
                        <a:pt x="147659" y="18860"/>
                        <a:pt x="148230" y="8477"/>
                        <a:pt x="148421" y="0"/>
                      </a:cubicBezTo>
                      <a:cubicBezTo>
                        <a:pt x="143725" y="7201"/>
                        <a:pt x="139401" y="14640"/>
                        <a:pt x="135467" y="22288"/>
                      </a:cubicBezTo>
                      <a:close/>
                    </a:path>
                  </a:pathLst>
                </a:custGeom>
                <a:solidFill>
                  <a:schemeClr val="tx1">
                    <a:lumMod val="95000"/>
                    <a:lumOff val="5000"/>
                  </a:schemeClr>
                </a:solidFill>
                <a:ln w="3175" cap="rnd">
                  <a:solidFill>
                    <a:srgbClr val="263238"/>
                  </a:solidFill>
                  <a:prstDash val="solid"/>
                  <a:round/>
                </a:ln>
              </p:spPr>
              <p:txBody>
                <a:bodyPr rtlCol="0" anchor="ctr"/>
                <a:lstStyle/>
                <a:p>
                  <a:endParaRPr lang="zh-CN" altLang="en-US"/>
                </a:p>
              </p:txBody>
            </p:sp>
            <p:sp>
              <p:nvSpPr>
                <p:cNvPr id="916" name="任意多边形: 形状 915">
                  <a:extLst>
                    <a:ext uri="{FF2B5EF4-FFF2-40B4-BE49-F238E27FC236}">
                      <a16:creationId xmlns:a16="http://schemas.microsoft.com/office/drawing/2014/main" id="{881F7162-41D0-3660-A34C-3B251B88B2D4}"/>
                    </a:ext>
                  </a:extLst>
                </p:cNvPr>
                <p:cNvSpPr/>
                <p:nvPr/>
              </p:nvSpPr>
              <p:spPr>
                <a:xfrm>
                  <a:off x="4207150" y="3108102"/>
                  <a:ext cx="421417" cy="614486"/>
                </a:xfrm>
                <a:custGeom>
                  <a:avLst/>
                  <a:gdLst>
                    <a:gd name="connsiteX0" fmla="*/ 53626 w 421417"/>
                    <a:gd name="connsiteY0" fmla="*/ 39338 h 614486"/>
                    <a:gd name="connsiteX1" fmla="*/ 10763 w 421417"/>
                    <a:gd name="connsiteY1" fmla="*/ 194882 h 614486"/>
                    <a:gd name="connsiteX2" fmla="*/ 0 w 421417"/>
                    <a:gd name="connsiteY2" fmla="*/ 489299 h 614486"/>
                    <a:gd name="connsiteX3" fmla="*/ 135827 w 421417"/>
                    <a:gd name="connsiteY3" fmla="*/ 603599 h 614486"/>
                    <a:gd name="connsiteX4" fmla="*/ 418243 w 421417"/>
                    <a:gd name="connsiteY4" fmla="*/ 569595 h 614486"/>
                    <a:gd name="connsiteX5" fmla="*/ 418243 w 421417"/>
                    <a:gd name="connsiteY5" fmla="*/ 185642 h 614486"/>
                    <a:gd name="connsiteX6" fmla="*/ 396526 w 421417"/>
                    <a:gd name="connsiteY6" fmla="*/ 60770 h 614486"/>
                    <a:gd name="connsiteX7" fmla="*/ 67628 w 421417"/>
                    <a:gd name="connsiteY7" fmla="*/ 0 h 614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1417" h="614486">
                      <a:moveTo>
                        <a:pt x="53626" y="39338"/>
                      </a:moveTo>
                      <a:cubicBezTo>
                        <a:pt x="53626" y="39338"/>
                        <a:pt x="10763" y="134112"/>
                        <a:pt x="10763" y="194882"/>
                      </a:cubicBezTo>
                      <a:cubicBezTo>
                        <a:pt x="10763" y="255651"/>
                        <a:pt x="0" y="489299"/>
                        <a:pt x="0" y="489299"/>
                      </a:cubicBezTo>
                      <a:cubicBezTo>
                        <a:pt x="30413" y="542192"/>
                        <a:pt x="78515" y="582673"/>
                        <a:pt x="135827" y="603599"/>
                      </a:cubicBezTo>
                      <a:cubicBezTo>
                        <a:pt x="234125" y="641128"/>
                        <a:pt x="418243" y="569595"/>
                        <a:pt x="418243" y="569595"/>
                      </a:cubicBezTo>
                      <a:cubicBezTo>
                        <a:pt x="418243" y="569595"/>
                        <a:pt x="425387" y="244602"/>
                        <a:pt x="418243" y="185642"/>
                      </a:cubicBezTo>
                      <a:cubicBezTo>
                        <a:pt x="411099" y="126683"/>
                        <a:pt x="396526" y="60770"/>
                        <a:pt x="396526" y="60770"/>
                      </a:cubicBezTo>
                      <a:lnTo>
                        <a:pt x="67628" y="0"/>
                      </a:lnTo>
                      <a:close/>
                    </a:path>
                  </a:pathLst>
                </a:custGeom>
                <a:solidFill>
                  <a:schemeClr val="accent2">
                    <a:lumMod val="60000"/>
                    <a:lumOff val="40000"/>
                  </a:schemeClr>
                </a:solidFill>
                <a:ln w="3175" cap="rnd">
                  <a:solidFill>
                    <a:srgbClr val="263238"/>
                  </a:solidFill>
                  <a:prstDash val="solid"/>
                  <a:round/>
                </a:ln>
              </p:spPr>
              <p:txBody>
                <a:bodyPr rtlCol="0" anchor="ctr"/>
                <a:lstStyle/>
                <a:p>
                  <a:endParaRPr lang="zh-CN" altLang="en-US" dirty="0"/>
                </a:p>
              </p:txBody>
            </p:sp>
            <p:sp>
              <p:nvSpPr>
                <p:cNvPr id="917" name="任意多边形: 形状 916">
                  <a:extLst>
                    <a:ext uri="{FF2B5EF4-FFF2-40B4-BE49-F238E27FC236}">
                      <a16:creationId xmlns:a16="http://schemas.microsoft.com/office/drawing/2014/main" id="{C65AECAD-22F8-A836-8A76-175AE1070082}"/>
                    </a:ext>
                  </a:extLst>
                </p:cNvPr>
                <p:cNvSpPr/>
                <p:nvPr/>
              </p:nvSpPr>
              <p:spPr>
                <a:xfrm>
                  <a:off x="4260776" y="2657475"/>
                  <a:ext cx="446722" cy="595451"/>
                </a:xfrm>
                <a:custGeom>
                  <a:avLst/>
                  <a:gdLst>
                    <a:gd name="connsiteX0" fmla="*/ 0 w 446722"/>
                    <a:gd name="connsiteY0" fmla="*/ 489966 h 595451"/>
                    <a:gd name="connsiteX1" fmla="*/ 5239 w 446722"/>
                    <a:gd name="connsiteY1" fmla="*/ 494252 h 595451"/>
                    <a:gd name="connsiteX2" fmla="*/ 139446 w 446722"/>
                    <a:gd name="connsiteY2" fmla="*/ 573976 h 595451"/>
                    <a:gd name="connsiteX3" fmla="*/ 339471 w 446722"/>
                    <a:gd name="connsiteY3" fmla="*/ 590074 h 595451"/>
                    <a:gd name="connsiteX4" fmla="*/ 364522 w 446722"/>
                    <a:gd name="connsiteY4" fmla="*/ 354139 h 595451"/>
                    <a:gd name="connsiteX5" fmla="*/ 446722 w 446722"/>
                    <a:gd name="connsiteY5" fmla="*/ 71818 h 595451"/>
                    <a:gd name="connsiteX6" fmla="*/ 176594 w 446722"/>
                    <a:gd name="connsiteY6" fmla="*/ 0 h 595451"/>
                    <a:gd name="connsiteX7" fmla="*/ 83629 w 446722"/>
                    <a:gd name="connsiteY7" fmla="*/ 212693 h 595451"/>
                    <a:gd name="connsiteX8" fmla="*/ 65722 w 446722"/>
                    <a:gd name="connsiteY8" fmla="*/ 343186 h 595451"/>
                    <a:gd name="connsiteX9" fmla="*/ 0 w 446722"/>
                    <a:gd name="connsiteY9" fmla="*/ 489966 h 595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6722" h="595451">
                      <a:moveTo>
                        <a:pt x="0" y="489966"/>
                      </a:moveTo>
                      <a:lnTo>
                        <a:pt x="5239" y="494252"/>
                      </a:lnTo>
                      <a:cubicBezTo>
                        <a:pt x="46549" y="526209"/>
                        <a:pt x="91621" y="552983"/>
                        <a:pt x="139446" y="573976"/>
                      </a:cubicBezTo>
                      <a:cubicBezTo>
                        <a:pt x="221647" y="609695"/>
                        <a:pt x="339471" y="590074"/>
                        <a:pt x="339471" y="590074"/>
                      </a:cubicBezTo>
                      <a:lnTo>
                        <a:pt x="364522" y="354139"/>
                      </a:lnTo>
                      <a:lnTo>
                        <a:pt x="446722" y="71818"/>
                      </a:lnTo>
                      <a:lnTo>
                        <a:pt x="176594" y="0"/>
                      </a:lnTo>
                      <a:cubicBezTo>
                        <a:pt x="176594" y="0"/>
                        <a:pt x="94393" y="162687"/>
                        <a:pt x="83629" y="212693"/>
                      </a:cubicBezTo>
                      <a:cubicBezTo>
                        <a:pt x="72866" y="262700"/>
                        <a:pt x="67532" y="328898"/>
                        <a:pt x="65722" y="343186"/>
                      </a:cubicBezTo>
                      <a:cubicBezTo>
                        <a:pt x="63913" y="357473"/>
                        <a:pt x="0" y="489966"/>
                        <a:pt x="0" y="489966"/>
                      </a:cubicBezTo>
                      <a:close/>
                    </a:path>
                  </a:pathLst>
                </a:custGeom>
                <a:solidFill>
                  <a:schemeClr val="bg1"/>
                </a:solidFill>
                <a:ln w="3175" cap="rnd">
                  <a:solidFill>
                    <a:srgbClr val="263238"/>
                  </a:solidFill>
                  <a:prstDash val="solid"/>
                  <a:round/>
                </a:ln>
              </p:spPr>
              <p:txBody>
                <a:bodyPr rtlCol="0" anchor="ctr"/>
                <a:lstStyle/>
                <a:p>
                  <a:endParaRPr lang="zh-CN" altLang="en-US"/>
                </a:p>
              </p:txBody>
            </p:sp>
            <p:sp>
              <p:nvSpPr>
                <p:cNvPr id="918" name="任意多边形: 形状 917">
                  <a:extLst>
                    <a:ext uri="{FF2B5EF4-FFF2-40B4-BE49-F238E27FC236}">
                      <a16:creationId xmlns:a16="http://schemas.microsoft.com/office/drawing/2014/main" id="{C4CD78E9-0125-256D-097E-755FAA43CBDC}"/>
                    </a:ext>
                  </a:extLst>
                </p:cNvPr>
                <p:cNvSpPr/>
                <p:nvPr/>
              </p:nvSpPr>
              <p:spPr>
                <a:xfrm>
                  <a:off x="3857617" y="2456703"/>
                  <a:ext cx="131029" cy="163528"/>
                </a:xfrm>
                <a:custGeom>
                  <a:avLst/>
                  <a:gdLst>
                    <a:gd name="connsiteX0" fmla="*/ 111408 w 131029"/>
                    <a:gd name="connsiteY0" fmla="*/ 163528 h 163528"/>
                    <a:gd name="connsiteX1" fmla="*/ 55592 w 131029"/>
                    <a:gd name="connsiteY1" fmla="*/ 147622 h 163528"/>
                    <a:gd name="connsiteX2" fmla="*/ 17492 w 131029"/>
                    <a:gd name="connsiteY2" fmla="*/ 97806 h 163528"/>
                    <a:gd name="connsiteX3" fmla="*/ 3585 w 131029"/>
                    <a:gd name="connsiteY3" fmla="*/ 71993 h 163528"/>
                    <a:gd name="connsiteX4" fmla="*/ 31493 w 131029"/>
                    <a:gd name="connsiteY4" fmla="*/ 79899 h 163528"/>
                    <a:gd name="connsiteX5" fmla="*/ 45400 w 131029"/>
                    <a:gd name="connsiteY5" fmla="*/ 97806 h 163528"/>
                    <a:gd name="connsiteX6" fmla="*/ 59306 w 131029"/>
                    <a:gd name="connsiteY6" fmla="*/ 89900 h 163528"/>
                    <a:gd name="connsiteX7" fmla="*/ 31493 w 131029"/>
                    <a:gd name="connsiteY7" fmla="*/ 40085 h 163528"/>
                    <a:gd name="connsiteX8" fmla="*/ 5585 w 131029"/>
                    <a:gd name="connsiteY8" fmla="*/ 4270 h 163528"/>
                    <a:gd name="connsiteX9" fmla="*/ 25493 w 131029"/>
                    <a:gd name="connsiteY9" fmla="*/ 8176 h 163528"/>
                    <a:gd name="connsiteX10" fmla="*/ 77213 w 131029"/>
                    <a:gd name="connsiteY10" fmla="*/ 57991 h 163528"/>
                    <a:gd name="connsiteX11" fmla="*/ 113122 w 131029"/>
                    <a:gd name="connsiteY11" fmla="*/ 87900 h 163528"/>
                    <a:gd name="connsiteX12" fmla="*/ 131030 w 131029"/>
                    <a:gd name="connsiteY12" fmla="*/ 127714 h 163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1029" h="163528">
                      <a:moveTo>
                        <a:pt x="111408" y="163528"/>
                      </a:moveTo>
                      <a:lnTo>
                        <a:pt x="55592" y="147622"/>
                      </a:lnTo>
                      <a:cubicBezTo>
                        <a:pt x="55592" y="147622"/>
                        <a:pt x="21778" y="111808"/>
                        <a:pt x="17492" y="97806"/>
                      </a:cubicBezTo>
                      <a:cubicBezTo>
                        <a:pt x="13205" y="83804"/>
                        <a:pt x="-8416" y="73898"/>
                        <a:pt x="3585" y="71993"/>
                      </a:cubicBezTo>
                      <a:cubicBezTo>
                        <a:pt x="13615" y="69955"/>
                        <a:pt x="24016" y="72898"/>
                        <a:pt x="31493" y="79899"/>
                      </a:cubicBezTo>
                      <a:cubicBezTo>
                        <a:pt x="37399" y="85900"/>
                        <a:pt x="39399" y="93901"/>
                        <a:pt x="45400" y="97806"/>
                      </a:cubicBezTo>
                      <a:cubicBezTo>
                        <a:pt x="51401" y="101711"/>
                        <a:pt x="61306" y="95806"/>
                        <a:pt x="59306" y="89900"/>
                      </a:cubicBezTo>
                      <a:cubicBezTo>
                        <a:pt x="57306" y="83995"/>
                        <a:pt x="35399" y="48085"/>
                        <a:pt x="31493" y="40085"/>
                      </a:cubicBezTo>
                      <a:cubicBezTo>
                        <a:pt x="27588" y="32083"/>
                        <a:pt x="5585" y="14176"/>
                        <a:pt x="5585" y="4270"/>
                      </a:cubicBezTo>
                      <a:cubicBezTo>
                        <a:pt x="5585" y="-5636"/>
                        <a:pt x="17492" y="4270"/>
                        <a:pt x="25493" y="8176"/>
                      </a:cubicBezTo>
                      <a:cubicBezTo>
                        <a:pt x="33494" y="12081"/>
                        <a:pt x="67307" y="53991"/>
                        <a:pt x="77213" y="57991"/>
                      </a:cubicBezTo>
                      <a:cubicBezTo>
                        <a:pt x="91482" y="64821"/>
                        <a:pt x="103826" y="75108"/>
                        <a:pt x="113122" y="87900"/>
                      </a:cubicBezTo>
                      <a:cubicBezTo>
                        <a:pt x="120723" y="100378"/>
                        <a:pt x="126734" y="113751"/>
                        <a:pt x="131030" y="127714"/>
                      </a:cubicBezTo>
                      <a:close/>
                    </a:path>
                  </a:pathLst>
                </a:custGeom>
                <a:solidFill>
                  <a:srgbClr val="FFFFFF"/>
                </a:solidFill>
                <a:ln w="3175" cap="rnd">
                  <a:solidFill>
                    <a:srgbClr val="263238"/>
                  </a:solidFill>
                  <a:prstDash val="solid"/>
                  <a:round/>
                </a:ln>
              </p:spPr>
              <p:txBody>
                <a:bodyPr rtlCol="0" anchor="ctr"/>
                <a:lstStyle/>
                <a:p>
                  <a:endParaRPr lang="zh-CN" altLang="en-US"/>
                </a:p>
              </p:txBody>
            </p:sp>
            <p:sp>
              <p:nvSpPr>
                <p:cNvPr id="919" name="任意多边形: 形状 918">
                  <a:extLst>
                    <a:ext uri="{FF2B5EF4-FFF2-40B4-BE49-F238E27FC236}">
                      <a16:creationId xmlns:a16="http://schemas.microsoft.com/office/drawing/2014/main" id="{08AC3B45-5142-714A-4BBD-164C1E8E2F09}"/>
                    </a:ext>
                  </a:extLst>
                </p:cNvPr>
                <p:cNvSpPr/>
                <p:nvPr/>
              </p:nvSpPr>
              <p:spPr>
                <a:xfrm>
                  <a:off x="3951213" y="2577750"/>
                  <a:ext cx="563022" cy="727424"/>
                </a:xfrm>
                <a:custGeom>
                  <a:avLst/>
                  <a:gdLst>
                    <a:gd name="connsiteX0" fmla="*/ 563023 w 563022"/>
                    <a:gd name="connsiteY0" fmla="*/ 60674 h 727424"/>
                    <a:gd name="connsiteX1" fmla="*/ 384238 w 563022"/>
                    <a:gd name="connsiteY1" fmla="*/ 51721 h 727424"/>
                    <a:gd name="connsiteX2" fmla="*/ 226981 w 563022"/>
                    <a:gd name="connsiteY2" fmla="*/ 171450 h 727424"/>
                    <a:gd name="connsiteX3" fmla="*/ 37529 w 563022"/>
                    <a:gd name="connsiteY3" fmla="*/ 0 h 727424"/>
                    <a:gd name="connsiteX4" fmla="*/ 0 w 563022"/>
                    <a:gd name="connsiteY4" fmla="*/ 35719 h 727424"/>
                    <a:gd name="connsiteX5" fmla="*/ 212693 w 563022"/>
                    <a:gd name="connsiteY5" fmla="*/ 312706 h 727424"/>
                    <a:gd name="connsiteX6" fmla="*/ 348520 w 563022"/>
                    <a:gd name="connsiteY6" fmla="*/ 273463 h 727424"/>
                    <a:gd name="connsiteX7" fmla="*/ 357473 w 563022"/>
                    <a:gd name="connsiteY7" fmla="*/ 389572 h 727424"/>
                    <a:gd name="connsiteX8" fmla="*/ 312801 w 563022"/>
                    <a:gd name="connsiteY8" fmla="*/ 511111 h 727424"/>
                    <a:gd name="connsiteX9" fmla="*/ 230505 w 563022"/>
                    <a:gd name="connsiteY9" fmla="*/ 659416 h 727424"/>
                    <a:gd name="connsiteX10" fmla="*/ 259080 w 563022"/>
                    <a:gd name="connsiteY10" fmla="*/ 702373 h 727424"/>
                    <a:gd name="connsiteX11" fmla="*/ 301943 w 563022"/>
                    <a:gd name="connsiteY11" fmla="*/ 727424 h 727424"/>
                    <a:gd name="connsiteX12" fmla="*/ 375190 w 563022"/>
                    <a:gd name="connsiteY12" fmla="*/ 493205 h 727424"/>
                    <a:gd name="connsiteX13" fmla="*/ 402050 w 563022"/>
                    <a:gd name="connsiteY13" fmla="*/ 398526 h 727424"/>
                    <a:gd name="connsiteX14" fmla="*/ 498538 w 563022"/>
                    <a:gd name="connsiteY14" fmla="*/ 167926 h 727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63022" h="727424">
                      <a:moveTo>
                        <a:pt x="563023" y="60674"/>
                      </a:moveTo>
                      <a:cubicBezTo>
                        <a:pt x="563023" y="60674"/>
                        <a:pt x="396716" y="44577"/>
                        <a:pt x="384238" y="51721"/>
                      </a:cubicBezTo>
                      <a:cubicBezTo>
                        <a:pt x="371761" y="58864"/>
                        <a:pt x="226981" y="171450"/>
                        <a:pt x="226981" y="171450"/>
                      </a:cubicBezTo>
                      <a:lnTo>
                        <a:pt x="37529" y="0"/>
                      </a:lnTo>
                      <a:lnTo>
                        <a:pt x="0" y="35719"/>
                      </a:lnTo>
                      <a:lnTo>
                        <a:pt x="212693" y="312706"/>
                      </a:lnTo>
                      <a:lnTo>
                        <a:pt x="348520" y="273463"/>
                      </a:lnTo>
                      <a:cubicBezTo>
                        <a:pt x="348520" y="273463"/>
                        <a:pt x="353854" y="360997"/>
                        <a:pt x="357473" y="389572"/>
                      </a:cubicBezTo>
                      <a:cubicBezTo>
                        <a:pt x="361093" y="418147"/>
                        <a:pt x="334232" y="464630"/>
                        <a:pt x="312801" y="511111"/>
                      </a:cubicBezTo>
                      <a:cubicBezTo>
                        <a:pt x="291370" y="557593"/>
                        <a:pt x="230505" y="659416"/>
                        <a:pt x="230505" y="659416"/>
                      </a:cubicBezTo>
                      <a:cubicBezTo>
                        <a:pt x="230505" y="659416"/>
                        <a:pt x="244888" y="693420"/>
                        <a:pt x="259080" y="702373"/>
                      </a:cubicBezTo>
                      <a:cubicBezTo>
                        <a:pt x="273272" y="711327"/>
                        <a:pt x="301943" y="727424"/>
                        <a:pt x="301943" y="727424"/>
                      </a:cubicBezTo>
                      <a:cubicBezTo>
                        <a:pt x="301943" y="727424"/>
                        <a:pt x="362712" y="539686"/>
                        <a:pt x="375190" y="493205"/>
                      </a:cubicBezTo>
                      <a:cubicBezTo>
                        <a:pt x="387668" y="446722"/>
                        <a:pt x="400240" y="418147"/>
                        <a:pt x="402050" y="398526"/>
                      </a:cubicBezTo>
                      <a:cubicBezTo>
                        <a:pt x="403860" y="378905"/>
                        <a:pt x="498538" y="167926"/>
                        <a:pt x="498538" y="167926"/>
                      </a:cubicBezTo>
                      <a:close/>
                    </a:path>
                  </a:pathLst>
                </a:custGeom>
                <a:solidFill>
                  <a:schemeClr val="accent2">
                    <a:lumMod val="60000"/>
                    <a:lumOff val="40000"/>
                  </a:schemeClr>
                </a:solidFill>
                <a:ln w="3175" cap="rnd">
                  <a:solidFill>
                    <a:srgbClr val="263238"/>
                  </a:solidFill>
                  <a:prstDash val="solid"/>
                  <a:round/>
                </a:ln>
              </p:spPr>
              <p:txBody>
                <a:bodyPr rtlCol="0" anchor="ctr"/>
                <a:lstStyle/>
                <a:p>
                  <a:endParaRPr lang="zh-CN" altLang="en-US"/>
                </a:p>
              </p:txBody>
            </p:sp>
            <p:sp>
              <p:nvSpPr>
                <p:cNvPr id="920" name="任意多边形: 形状 919">
                  <a:extLst>
                    <a:ext uri="{FF2B5EF4-FFF2-40B4-BE49-F238E27FC236}">
                      <a16:creationId xmlns:a16="http://schemas.microsoft.com/office/drawing/2014/main" id="{FE1CB3F5-50A5-C1AC-C940-689438BF20FD}"/>
                    </a:ext>
                  </a:extLst>
                </p:cNvPr>
                <p:cNvSpPr/>
                <p:nvPr/>
              </p:nvSpPr>
              <p:spPr>
                <a:xfrm>
                  <a:off x="4299733" y="2729293"/>
                  <a:ext cx="23240" cy="121539"/>
                </a:xfrm>
                <a:custGeom>
                  <a:avLst/>
                  <a:gdLst>
                    <a:gd name="connsiteX0" fmla="*/ 0 w 23240"/>
                    <a:gd name="connsiteY0" fmla="*/ 121539 h 121539"/>
                    <a:gd name="connsiteX1" fmla="*/ 23241 w 23240"/>
                    <a:gd name="connsiteY1" fmla="*/ 0 h 121539"/>
                  </a:gdLst>
                  <a:ahLst/>
                  <a:cxnLst>
                    <a:cxn ang="0">
                      <a:pos x="connsiteX0" y="connsiteY0"/>
                    </a:cxn>
                    <a:cxn ang="0">
                      <a:pos x="connsiteX1" y="connsiteY1"/>
                    </a:cxn>
                  </a:cxnLst>
                  <a:rect l="l" t="t" r="r" b="b"/>
                  <a:pathLst>
                    <a:path w="23240" h="121539">
                      <a:moveTo>
                        <a:pt x="0" y="121539"/>
                      </a:moveTo>
                      <a:lnTo>
                        <a:pt x="23241" y="0"/>
                      </a:lnTo>
                    </a:path>
                  </a:pathLst>
                </a:custGeom>
                <a:ln w="3175" cap="rnd">
                  <a:solidFill>
                    <a:srgbClr val="808080"/>
                  </a:solidFill>
                  <a:prstDash val="solid"/>
                  <a:round/>
                </a:ln>
              </p:spPr>
              <p:txBody>
                <a:bodyPr rtlCol="0" anchor="ctr"/>
                <a:lstStyle/>
                <a:p>
                  <a:endParaRPr lang="zh-CN" altLang="en-US"/>
                </a:p>
              </p:txBody>
            </p:sp>
            <p:sp>
              <p:nvSpPr>
                <p:cNvPr id="921" name="任意多边形: 形状 920">
                  <a:extLst>
                    <a:ext uri="{FF2B5EF4-FFF2-40B4-BE49-F238E27FC236}">
                      <a16:creationId xmlns:a16="http://schemas.microsoft.com/office/drawing/2014/main" id="{582AFBC9-9D33-0D50-9CC1-1B7A290D865C}"/>
                    </a:ext>
                  </a:extLst>
                </p:cNvPr>
                <p:cNvSpPr/>
                <p:nvPr/>
              </p:nvSpPr>
              <p:spPr>
                <a:xfrm>
                  <a:off x="4344280" y="2633471"/>
                  <a:ext cx="169955" cy="376332"/>
                </a:xfrm>
                <a:custGeom>
                  <a:avLst/>
                  <a:gdLst>
                    <a:gd name="connsiteX0" fmla="*/ 117092 w 169955"/>
                    <a:gd name="connsiteY0" fmla="*/ 0 h 376332"/>
                    <a:gd name="connsiteX1" fmla="*/ 46607 w 169955"/>
                    <a:gd name="connsiteY1" fmla="*/ 99346 h 376332"/>
                    <a:gd name="connsiteX2" fmla="*/ 125 w 169955"/>
                    <a:gd name="connsiteY2" fmla="*/ 369189 h 376332"/>
                    <a:gd name="connsiteX3" fmla="*/ 697 w 169955"/>
                    <a:gd name="connsiteY3" fmla="*/ 376333 h 376332"/>
                    <a:gd name="connsiteX4" fmla="*/ 9079 w 169955"/>
                    <a:gd name="connsiteY4" fmla="*/ 342424 h 376332"/>
                    <a:gd name="connsiteX5" fmla="*/ 105567 w 169955"/>
                    <a:gd name="connsiteY5" fmla="*/ 111824 h 376332"/>
                    <a:gd name="connsiteX6" fmla="*/ 169956 w 169955"/>
                    <a:gd name="connsiteY6" fmla="*/ 4953 h 376332"/>
                    <a:gd name="connsiteX7" fmla="*/ 117092 w 169955"/>
                    <a:gd name="connsiteY7" fmla="*/ 0 h 376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9955" h="376332">
                      <a:moveTo>
                        <a:pt x="117092" y="0"/>
                      </a:moveTo>
                      <a:cubicBezTo>
                        <a:pt x="89584" y="30080"/>
                        <a:pt x="65905" y="63446"/>
                        <a:pt x="46607" y="99346"/>
                      </a:cubicBezTo>
                      <a:cubicBezTo>
                        <a:pt x="16223" y="160115"/>
                        <a:pt x="-1684" y="351377"/>
                        <a:pt x="125" y="369189"/>
                      </a:cubicBezTo>
                      <a:cubicBezTo>
                        <a:pt x="125" y="371570"/>
                        <a:pt x="601" y="374047"/>
                        <a:pt x="697" y="376333"/>
                      </a:cubicBezTo>
                      <a:cubicBezTo>
                        <a:pt x="4602" y="365331"/>
                        <a:pt x="7412" y="353978"/>
                        <a:pt x="9079" y="342424"/>
                      </a:cubicBezTo>
                      <a:cubicBezTo>
                        <a:pt x="10889" y="322802"/>
                        <a:pt x="105567" y="111824"/>
                        <a:pt x="105567" y="111824"/>
                      </a:cubicBezTo>
                      <a:lnTo>
                        <a:pt x="169956" y="4953"/>
                      </a:lnTo>
                      <a:cubicBezTo>
                        <a:pt x="169956" y="4953"/>
                        <a:pt x="146715" y="2381"/>
                        <a:pt x="117092" y="0"/>
                      </a:cubicBezTo>
                      <a:close/>
                    </a:path>
                  </a:pathLst>
                </a:custGeom>
                <a:solidFill>
                  <a:schemeClr val="accent2">
                    <a:lumMod val="60000"/>
                    <a:lumOff val="40000"/>
                  </a:schemeClr>
                </a:solidFill>
                <a:ln w="3175" cap="rnd">
                  <a:solidFill>
                    <a:srgbClr val="263238"/>
                  </a:solidFill>
                  <a:prstDash val="solid"/>
                  <a:round/>
                </a:ln>
              </p:spPr>
              <p:txBody>
                <a:bodyPr rtlCol="0" anchor="ctr"/>
                <a:lstStyle/>
                <a:p>
                  <a:endParaRPr lang="zh-CN" altLang="en-US"/>
                </a:p>
              </p:txBody>
            </p:sp>
            <p:sp>
              <p:nvSpPr>
                <p:cNvPr id="922" name="任意多边形: 形状 921">
                  <a:extLst>
                    <a:ext uri="{FF2B5EF4-FFF2-40B4-BE49-F238E27FC236}">
                      <a16:creationId xmlns:a16="http://schemas.microsoft.com/office/drawing/2014/main" id="{2F7F72F0-C8CE-45C1-4BF5-9116E6850F0A}"/>
                    </a:ext>
                  </a:extLst>
                </p:cNvPr>
                <p:cNvSpPr/>
                <p:nvPr/>
              </p:nvSpPr>
              <p:spPr>
                <a:xfrm>
                  <a:off x="4145999" y="2748915"/>
                  <a:ext cx="32194" cy="21431"/>
                </a:xfrm>
                <a:custGeom>
                  <a:avLst/>
                  <a:gdLst>
                    <a:gd name="connsiteX0" fmla="*/ 32194 w 32194"/>
                    <a:gd name="connsiteY0" fmla="*/ 0 h 21431"/>
                    <a:gd name="connsiteX1" fmla="*/ 0 w 32194"/>
                    <a:gd name="connsiteY1" fmla="*/ 21431 h 21431"/>
                  </a:gdLst>
                  <a:ahLst/>
                  <a:cxnLst>
                    <a:cxn ang="0">
                      <a:pos x="connsiteX0" y="connsiteY0"/>
                    </a:cxn>
                    <a:cxn ang="0">
                      <a:pos x="connsiteX1" y="connsiteY1"/>
                    </a:cxn>
                  </a:cxnLst>
                  <a:rect l="l" t="t" r="r" b="b"/>
                  <a:pathLst>
                    <a:path w="32194" h="21431">
                      <a:moveTo>
                        <a:pt x="32194" y="0"/>
                      </a:moveTo>
                      <a:lnTo>
                        <a:pt x="0" y="21431"/>
                      </a:lnTo>
                    </a:path>
                  </a:pathLst>
                </a:custGeom>
                <a:ln w="3175" cap="rnd">
                  <a:solidFill>
                    <a:srgbClr val="808080"/>
                  </a:solidFill>
                  <a:prstDash val="solid"/>
                  <a:round/>
                </a:ln>
              </p:spPr>
              <p:txBody>
                <a:bodyPr rtlCol="0" anchor="ctr"/>
                <a:lstStyle/>
                <a:p>
                  <a:endParaRPr lang="zh-CN" altLang="en-US"/>
                </a:p>
              </p:txBody>
            </p:sp>
            <p:sp>
              <p:nvSpPr>
                <p:cNvPr id="923" name="任意多边形: 形状 922">
                  <a:extLst>
                    <a:ext uri="{FF2B5EF4-FFF2-40B4-BE49-F238E27FC236}">
                      <a16:creationId xmlns:a16="http://schemas.microsoft.com/office/drawing/2014/main" id="{95310A5F-64A4-D0C7-96FC-B13E226FD71C}"/>
                    </a:ext>
                  </a:extLst>
                </p:cNvPr>
                <p:cNvSpPr/>
                <p:nvPr/>
              </p:nvSpPr>
              <p:spPr>
                <a:xfrm>
                  <a:off x="4442893" y="2448152"/>
                  <a:ext cx="180032" cy="356198"/>
                </a:xfrm>
                <a:custGeom>
                  <a:avLst/>
                  <a:gdLst>
                    <a:gd name="connsiteX0" fmla="*/ 30194 w 180032"/>
                    <a:gd name="connsiteY0" fmla="*/ 118454 h 356198"/>
                    <a:gd name="connsiteX1" fmla="*/ 46482 w 180032"/>
                    <a:gd name="connsiteY1" fmla="*/ 179224 h 356198"/>
                    <a:gd name="connsiteX2" fmla="*/ 0 w 180032"/>
                    <a:gd name="connsiteY2" fmla="*/ 306097 h 356198"/>
                    <a:gd name="connsiteX3" fmla="*/ 114300 w 180032"/>
                    <a:gd name="connsiteY3" fmla="*/ 356198 h 356198"/>
                    <a:gd name="connsiteX4" fmla="*/ 173260 w 180032"/>
                    <a:gd name="connsiteY4" fmla="*/ 206084 h 356198"/>
                    <a:gd name="connsiteX5" fmla="*/ 169736 w 180032"/>
                    <a:gd name="connsiteY5" fmla="*/ 77401 h 356198"/>
                    <a:gd name="connsiteX6" fmla="*/ 166116 w 180032"/>
                    <a:gd name="connsiteY6" fmla="*/ 535 h 356198"/>
                    <a:gd name="connsiteX7" fmla="*/ 41053 w 180032"/>
                    <a:gd name="connsiteY7" fmla="*/ 34444 h 356198"/>
                    <a:gd name="connsiteX8" fmla="*/ 30194 w 180032"/>
                    <a:gd name="connsiteY8" fmla="*/ 118454 h 356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032" h="356198">
                      <a:moveTo>
                        <a:pt x="30194" y="118454"/>
                      </a:moveTo>
                      <a:cubicBezTo>
                        <a:pt x="30194" y="118454"/>
                        <a:pt x="46482" y="161698"/>
                        <a:pt x="46482" y="179224"/>
                      </a:cubicBezTo>
                      <a:cubicBezTo>
                        <a:pt x="46482" y="196750"/>
                        <a:pt x="0" y="306097"/>
                        <a:pt x="0" y="306097"/>
                      </a:cubicBezTo>
                      <a:lnTo>
                        <a:pt x="114300" y="356198"/>
                      </a:lnTo>
                      <a:cubicBezTo>
                        <a:pt x="114300" y="356198"/>
                        <a:pt x="171450" y="222086"/>
                        <a:pt x="173260" y="206084"/>
                      </a:cubicBezTo>
                      <a:cubicBezTo>
                        <a:pt x="175070" y="190082"/>
                        <a:pt x="158972" y="141695"/>
                        <a:pt x="169736" y="77401"/>
                      </a:cubicBezTo>
                      <a:cubicBezTo>
                        <a:pt x="180499" y="13108"/>
                        <a:pt x="187547" y="4059"/>
                        <a:pt x="166116" y="535"/>
                      </a:cubicBezTo>
                      <a:cubicBezTo>
                        <a:pt x="144685" y="-2990"/>
                        <a:pt x="57055" y="11203"/>
                        <a:pt x="41053" y="34444"/>
                      </a:cubicBezTo>
                      <a:cubicBezTo>
                        <a:pt x="25060" y="59418"/>
                        <a:pt x="21079" y="90231"/>
                        <a:pt x="30194" y="118454"/>
                      </a:cubicBezTo>
                      <a:close/>
                    </a:path>
                  </a:pathLst>
                </a:custGeom>
                <a:solidFill>
                  <a:srgbClr val="FFFFFF"/>
                </a:solidFill>
                <a:ln w="3175" cap="rnd">
                  <a:solidFill>
                    <a:srgbClr val="263238"/>
                  </a:solidFill>
                  <a:prstDash val="solid"/>
                  <a:round/>
                </a:ln>
              </p:spPr>
              <p:txBody>
                <a:bodyPr rtlCol="0" anchor="ctr"/>
                <a:lstStyle/>
                <a:p>
                  <a:endParaRPr lang="zh-CN" altLang="en-US"/>
                </a:p>
              </p:txBody>
            </p:sp>
            <p:sp>
              <p:nvSpPr>
                <p:cNvPr id="924" name="任意多边形: 形状 923">
                  <a:extLst>
                    <a:ext uri="{FF2B5EF4-FFF2-40B4-BE49-F238E27FC236}">
                      <a16:creationId xmlns:a16="http://schemas.microsoft.com/office/drawing/2014/main" id="{F09C58CE-2744-2674-2F90-5389B9933FBF}"/>
                    </a:ext>
                  </a:extLst>
                </p:cNvPr>
                <p:cNvSpPr/>
                <p:nvPr/>
              </p:nvSpPr>
              <p:spPr>
                <a:xfrm>
                  <a:off x="4477850" y="2567082"/>
                  <a:ext cx="48767" cy="39147"/>
                </a:xfrm>
                <a:custGeom>
                  <a:avLst/>
                  <a:gdLst>
                    <a:gd name="connsiteX0" fmla="*/ 48768 w 48767"/>
                    <a:gd name="connsiteY0" fmla="*/ 0 h 39147"/>
                    <a:gd name="connsiteX1" fmla="*/ 6667 w 48767"/>
                    <a:gd name="connsiteY1" fmla="*/ 39148 h 39147"/>
                    <a:gd name="connsiteX2" fmla="*/ 0 w 48767"/>
                    <a:gd name="connsiteY2" fmla="*/ 14573 h 39147"/>
                    <a:gd name="connsiteX3" fmla="*/ 48768 w 48767"/>
                    <a:gd name="connsiteY3" fmla="*/ 0 h 39147"/>
                  </a:gdLst>
                  <a:ahLst/>
                  <a:cxnLst>
                    <a:cxn ang="0">
                      <a:pos x="connsiteX0" y="connsiteY0"/>
                    </a:cxn>
                    <a:cxn ang="0">
                      <a:pos x="connsiteX1" y="connsiteY1"/>
                    </a:cxn>
                    <a:cxn ang="0">
                      <a:pos x="connsiteX2" y="connsiteY2"/>
                    </a:cxn>
                    <a:cxn ang="0">
                      <a:pos x="connsiteX3" y="connsiteY3"/>
                    </a:cxn>
                  </a:cxnLst>
                  <a:rect l="l" t="t" r="r" b="b"/>
                  <a:pathLst>
                    <a:path w="48767" h="39147">
                      <a:moveTo>
                        <a:pt x="48768" y="0"/>
                      </a:moveTo>
                      <a:lnTo>
                        <a:pt x="6667" y="39148"/>
                      </a:lnTo>
                      <a:lnTo>
                        <a:pt x="0" y="14573"/>
                      </a:lnTo>
                      <a:lnTo>
                        <a:pt x="48768" y="0"/>
                      </a:lnTo>
                      <a:close/>
                    </a:path>
                  </a:pathLst>
                </a:custGeom>
                <a:solidFill>
                  <a:srgbClr val="263238"/>
                </a:solidFill>
                <a:ln w="3175" cap="rnd">
                  <a:solidFill>
                    <a:srgbClr val="263238"/>
                  </a:solidFill>
                  <a:prstDash val="solid"/>
                  <a:round/>
                </a:ln>
              </p:spPr>
              <p:txBody>
                <a:bodyPr rtlCol="0" anchor="ctr"/>
                <a:lstStyle/>
                <a:p>
                  <a:endParaRPr lang="zh-CN" altLang="en-US"/>
                </a:p>
              </p:txBody>
            </p:sp>
            <p:sp>
              <p:nvSpPr>
                <p:cNvPr id="925" name="任意多边形: 形状 924">
                  <a:extLst>
                    <a:ext uri="{FF2B5EF4-FFF2-40B4-BE49-F238E27FC236}">
                      <a16:creationId xmlns:a16="http://schemas.microsoft.com/office/drawing/2014/main" id="{B7E9B4ED-E44C-FED6-4921-8EA74D74F935}"/>
                    </a:ext>
                  </a:extLst>
                </p:cNvPr>
                <p:cNvSpPr/>
                <p:nvPr/>
              </p:nvSpPr>
              <p:spPr>
                <a:xfrm>
                  <a:off x="4435559" y="2648807"/>
                  <a:ext cx="341340" cy="754344"/>
                </a:xfrm>
                <a:custGeom>
                  <a:avLst/>
                  <a:gdLst>
                    <a:gd name="connsiteX0" fmla="*/ 182308 w 341340"/>
                    <a:gd name="connsiteY0" fmla="*/ 0 h 754344"/>
                    <a:gd name="connsiteX1" fmla="*/ 71438 w 341340"/>
                    <a:gd name="connsiteY1" fmla="*/ 246698 h 754344"/>
                    <a:gd name="connsiteX2" fmla="*/ 21431 w 341340"/>
                    <a:gd name="connsiteY2" fmla="*/ 378905 h 754344"/>
                    <a:gd name="connsiteX3" fmla="*/ 0 w 341340"/>
                    <a:gd name="connsiteY3" fmla="*/ 709517 h 754344"/>
                    <a:gd name="connsiteX4" fmla="*/ 62579 w 341340"/>
                    <a:gd name="connsiteY4" fmla="*/ 747046 h 754344"/>
                    <a:gd name="connsiteX5" fmla="*/ 176879 w 341340"/>
                    <a:gd name="connsiteY5" fmla="*/ 745331 h 754344"/>
                    <a:gd name="connsiteX6" fmla="*/ 248317 w 341340"/>
                    <a:gd name="connsiteY6" fmla="*/ 691706 h 754344"/>
                    <a:gd name="connsiteX7" fmla="*/ 205454 w 341340"/>
                    <a:gd name="connsiteY7" fmla="*/ 405956 h 754344"/>
                    <a:gd name="connsiteX8" fmla="*/ 259080 w 341340"/>
                    <a:gd name="connsiteY8" fmla="*/ 255746 h 754344"/>
                    <a:gd name="connsiteX9" fmla="*/ 341281 w 341340"/>
                    <a:gd name="connsiteY9" fmla="*/ 93154 h 754344"/>
                    <a:gd name="connsiteX10" fmla="*/ 182308 w 341340"/>
                    <a:gd name="connsiteY10" fmla="*/ 0 h 754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1340" h="754344">
                      <a:moveTo>
                        <a:pt x="182308" y="0"/>
                      </a:moveTo>
                      <a:cubicBezTo>
                        <a:pt x="182308" y="0"/>
                        <a:pt x="103632" y="173355"/>
                        <a:pt x="71438" y="246698"/>
                      </a:cubicBezTo>
                      <a:cubicBezTo>
                        <a:pt x="39243" y="320040"/>
                        <a:pt x="21431" y="360998"/>
                        <a:pt x="21431" y="378905"/>
                      </a:cubicBezTo>
                      <a:cubicBezTo>
                        <a:pt x="21431" y="396812"/>
                        <a:pt x="0" y="709517"/>
                        <a:pt x="0" y="709517"/>
                      </a:cubicBezTo>
                      <a:cubicBezTo>
                        <a:pt x="17621" y="726767"/>
                        <a:pt x="39062" y="739626"/>
                        <a:pt x="62579" y="747046"/>
                      </a:cubicBezTo>
                      <a:cubicBezTo>
                        <a:pt x="100069" y="757333"/>
                        <a:pt x="139713" y="756733"/>
                        <a:pt x="176879" y="745331"/>
                      </a:cubicBezTo>
                      <a:cubicBezTo>
                        <a:pt x="207264" y="736378"/>
                        <a:pt x="248317" y="691706"/>
                        <a:pt x="248317" y="691706"/>
                      </a:cubicBezTo>
                      <a:cubicBezTo>
                        <a:pt x="248317" y="691706"/>
                        <a:pt x="205454" y="411099"/>
                        <a:pt x="205454" y="405956"/>
                      </a:cubicBezTo>
                      <a:cubicBezTo>
                        <a:pt x="205454" y="400812"/>
                        <a:pt x="250126" y="271844"/>
                        <a:pt x="259080" y="255746"/>
                      </a:cubicBezTo>
                      <a:cubicBezTo>
                        <a:pt x="268033" y="239649"/>
                        <a:pt x="337661" y="105632"/>
                        <a:pt x="341281" y="93154"/>
                      </a:cubicBezTo>
                      <a:cubicBezTo>
                        <a:pt x="344900" y="80677"/>
                        <a:pt x="182308" y="0"/>
                        <a:pt x="182308" y="0"/>
                      </a:cubicBezTo>
                      <a:close/>
                    </a:path>
                  </a:pathLst>
                </a:custGeom>
                <a:solidFill>
                  <a:schemeClr val="accent2">
                    <a:lumMod val="60000"/>
                    <a:lumOff val="40000"/>
                  </a:schemeClr>
                </a:solidFill>
                <a:ln w="3175" cap="rnd">
                  <a:solidFill>
                    <a:srgbClr val="263238"/>
                  </a:solidFill>
                  <a:prstDash val="solid"/>
                  <a:round/>
                </a:ln>
              </p:spPr>
              <p:txBody>
                <a:bodyPr rtlCol="0" anchor="ctr"/>
                <a:lstStyle/>
                <a:p>
                  <a:endParaRPr lang="zh-CN" altLang="en-US"/>
                </a:p>
              </p:txBody>
            </p:sp>
            <p:sp>
              <p:nvSpPr>
                <p:cNvPr id="926" name="任意多边形: 形状 925">
                  <a:extLst>
                    <a:ext uri="{FF2B5EF4-FFF2-40B4-BE49-F238E27FC236}">
                      <a16:creationId xmlns:a16="http://schemas.microsoft.com/office/drawing/2014/main" id="{52B0EE8B-41B7-332A-E193-B8C32F59F059}"/>
                    </a:ext>
                  </a:extLst>
                </p:cNvPr>
                <p:cNvSpPr/>
                <p:nvPr/>
              </p:nvSpPr>
              <p:spPr>
                <a:xfrm>
                  <a:off x="4456991" y="2648807"/>
                  <a:ext cx="213359" cy="378999"/>
                </a:xfrm>
                <a:custGeom>
                  <a:avLst/>
                  <a:gdLst>
                    <a:gd name="connsiteX0" fmla="*/ 50006 w 213359"/>
                    <a:gd name="connsiteY0" fmla="*/ 246793 h 378999"/>
                    <a:gd name="connsiteX1" fmla="*/ 0 w 213359"/>
                    <a:gd name="connsiteY1" fmla="*/ 379000 h 378999"/>
                    <a:gd name="connsiteX2" fmla="*/ 125158 w 213359"/>
                    <a:gd name="connsiteY2" fmla="*/ 210979 h 378999"/>
                    <a:gd name="connsiteX3" fmla="*/ 213360 w 213359"/>
                    <a:gd name="connsiteY3" fmla="*/ 26861 h 378999"/>
                    <a:gd name="connsiteX4" fmla="*/ 160782 w 213359"/>
                    <a:gd name="connsiteY4" fmla="*/ 0 h 378999"/>
                    <a:gd name="connsiteX5" fmla="*/ 50006 w 213359"/>
                    <a:gd name="connsiteY5" fmla="*/ 246793 h 378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3359" h="378999">
                      <a:moveTo>
                        <a:pt x="50006" y="246793"/>
                      </a:moveTo>
                      <a:cubicBezTo>
                        <a:pt x="17907" y="320040"/>
                        <a:pt x="0" y="361093"/>
                        <a:pt x="0" y="379000"/>
                      </a:cubicBezTo>
                      <a:cubicBezTo>
                        <a:pt x="46215" y="326489"/>
                        <a:pt x="88077" y="270291"/>
                        <a:pt x="125158" y="210979"/>
                      </a:cubicBezTo>
                      <a:cubicBezTo>
                        <a:pt x="158667" y="151667"/>
                        <a:pt x="188138" y="90154"/>
                        <a:pt x="213360" y="26861"/>
                      </a:cubicBezTo>
                      <a:cubicBezTo>
                        <a:pt x="184309" y="11716"/>
                        <a:pt x="160782" y="0"/>
                        <a:pt x="160782" y="0"/>
                      </a:cubicBezTo>
                      <a:cubicBezTo>
                        <a:pt x="160782" y="0"/>
                        <a:pt x="82201" y="173355"/>
                        <a:pt x="50006" y="246793"/>
                      </a:cubicBezTo>
                      <a:close/>
                    </a:path>
                  </a:pathLst>
                </a:custGeom>
                <a:solidFill>
                  <a:schemeClr val="accent2">
                    <a:lumMod val="60000"/>
                    <a:lumOff val="40000"/>
                  </a:schemeClr>
                </a:solidFill>
                <a:ln w="3175" cap="rnd">
                  <a:solidFill>
                    <a:srgbClr val="263238"/>
                  </a:solidFill>
                  <a:prstDash val="solid"/>
                  <a:round/>
                </a:ln>
              </p:spPr>
              <p:txBody>
                <a:bodyPr rtlCol="0" anchor="ctr"/>
                <a:lstStyle/>
                <a:p>
                  <a:endParaRPr lang="zh-CN" altLang="en-US"/>
                </a:p>
              </p:txBody>
            </p:sp>
            <p:sp>
              <p:nvSpPr>
                <p:cNvPr id="927" name="任意多边形: 形状 926">
                  <a:extLst>
                    <a:ext uri="{FF2B5EF4-FFF2-40B4-BE49-F238E27FC236}">
                      <a16:creationId xmlns:a16="http://schemas.microsoft.com/office/drawing/2014/main" id="{A76BD902-918F-3B88-277B-AF4F1534DD15}"/>
                    </a:ext>
                  </a:extLst>
                </p:cNvPr>
                <p:cNvSpPr/>
                <p:nvPr/>
              </p:nvSpPr>
              <p:spPr>
                <a:xfrm>
                  <a:off x="4192481" y="2943701"/>
                  <a:ext cx="60769" cy="135826"/>
                </a:xfrm>
                <a:custGeom>
                  <a:avLst/>
                  <a:gdLst>
                    <a:gd name="connsiteX0" fmla="*/ 3620 w 60769"/>
                    <a:gd name="connsiteY0" fmla="*/ 67913 h 135826"/>
                    <a:gd name="connsiteX1" fmla="*/ 0 w 60769"/>
                    <a:gd name="connsiteY1" fmla="*/ 25051 h 135826"/>
                    <a:gd name="connsiteX2" fmla="*/ 7144 w 60769"/>
                    <a:gd name="connsiteY2" fmla="*/ 0 h 135826"/>
                    <a:gd name="connsiteX3" fmla="*/ 30385 w 60769"/>
                    <a:gd name="connsiteY3" fmla="*/ 82201 h 135826"/>
                    <a:gd name="connsiteX4" fmla="*/ 60770 w 60769"/>
                    <a:gd name="connsiteY4" fmla="*/ 135826 h 135826"/>
                    <a:gd name="connsiteX5" fmla="*/ 3620 w 60769"/>
                    <a:gd name="connsiteY5" fmla="*/ 67913 h 1358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769" h="135826">
                      <a:moveTo>
                        <a:pt x="3620" y="67913"/>
                      </a:moveTo>
                      <a:cubicBezTo>
                        <a:pt x="3620" y="67913"/>
                        <a:pt x="0" y="37529"/>
                        <a:pt x="0" y="25051"/>
                      </a:cubicBezTo>
                      <a:cubicBezTo>
                        <a:pt x="486" y="16269"/>
                        <a:pt x="2924" y="7715"/>
                        <a:pt x="7144" y="0"/>
                      </a:cubicBezTo>
                      <a:cubicBezTo>
                        <a:pt x="9601" y="28632"/>
                        <a:pt x="17488" y="56521"/>
                        <a:pt x="30385" y="82201"/>
                      </a:cubicBezTo>
                      <a:cubicBezTo>
                        <a:pt x="50006" y="116205"/>
                        <a:pt x="60770" y="135826"/>
                        <a:pt x="60770" y="135826"/>
                      </a:cubicBezTo>
                      <a:cubicBezTo>
                        <a:pt x="60770" y="135826"/>
                        <a:pt x="8954" y="92964"/>
                        <a:pt x="3620" y="67913"/>
                      </a:cubicBezTo>
                      <a:close/>
                    </a:path>
                  </a:pathLst>
                </a:custGeom>
                <a:solidFill>
                  <a:srgbClr val="FFFFFF"/>
                </a:solidFill>
                <a:ln w="3175" cap="rnd">
                  <a:solidFill>
                    <a:srgbClr val="263238"/>
                  </a:solidFill>
                  <a:prstDash val="solid"/>
                  <a:round/>
                </a:ln>
              </p:spPr>
              <p:txBody>
                <a:bodyPr rtlCol="0" anchor="ctr"/>
                <a:lstStyle/>
                <a:p>
                  <a:endParaRPr lang="zh-CN" altLang="en-US"/>
                </a:p>
              </p:txBody>
            </p:sp>
            <p:sp>
              <p:nvSpPr>
                <p:cNvPr id="928" name="任意多边形: 形状 927">
                  <a:extLst>
                    <a:ext uri="{FF2B5EF4-FFF2-40B4-BE49-F238E27FC236}">
                      <a16:creationId xmlns:a16="http://schemas.microsoft.com/office/drawing/2014/main" id="{613D691A-A863-3BF1-9FC7-6A3EEFABD05A}"/>
                    </a:ext>
                  </a:extLst>
                </p:cNvPr>
                <p:cNvSpPr/>
                <p:nvPr/>
              </p:nvSpPr>
              <p:spPr>
                <a:xfrm>
                  <a:off x="4196101" y="3011614"/>
                  <a:ext cx="173355" cy="243078"/>
                </a:xfrm>
                <a:custGeom>
                  <a:avLst/>
                  <a:gdLst>
                    <a:gd name="connsiteX0" fmla="*/ 144685 w 173355"/>
                    <a:gd name="connsiteY0" fmla="*/ 112586 h 243078"/>
                    <a:gd name="connsiteX1" fmla="*/ 144685 w 173355"/>
                    <a:gd name="connsiteY1" fmla="*/ 71533 h 243078"/>
                    <a:gd name="connsiteX2" fmla="*/ 66104 w 173355"/>
                    <a:gd name="connsiteY2" fmla="*/ 44672 h 243078"/>
                    <a:gd name="connsiteX3" fmla="*/ 0 w 173355"/>
                    <a:gd name="connsiteY3" fmla="*/ 0 h 243078"/>
                    <a:gd name="connsiteX4" fmla="*/ 37529 w 173355"/>
                    <a:gd name="connsiteY4" fmla="*/ 78677 h 243078"/>
                    <a:gd name="connsiteX5" fmla="*/ 64294 w 173355"/>
                    <a:gd name="connsiteY5" fmla="*/ 135827 h 243078"/>
                    <a:gd name="connsiteX6" fmla="*/ 85725 w 173355"/>
                    <a:gd name="connsiteY6" fmla="*/ 185928 h 243078"/>
                    <a:gd name="connsiteX7" fmla="*/ 112586 w 173355"/>
                    <a:gd name="connsiteY7" fmla="*/ 210884 h 243078"/>
                    <a:gd name="connsiteX8" fmla="*/ 173355 w 173355"/>
                    <a:gd name="connsiteY8" fmla="*/ 243078 h 243078"/>
                    <a:gd name="connsiteX9" fmla="*/ 142970 w 173355"/>
                    <a:gd name="connsiteY9" fmla="*/ 141161 h 243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3355" h="243078">
                      <a:moveTo>
                        <a:pt x="144685" y="112586"/>
                      </a:moveTo>
                      <a:lnTo>
                        <a:pt x="144685" y="71533"/>
                      </a:lnTo>
                      <a:cubicBezTo>
                        <a:pt x="144685" y="71533"/>
                        <a:pt x="91154" y="55436"/>
                        <a:pt x="66104" y="44672"/>
                      </a:cubicBezTo>
                      <a:cubicBezTo>
                        <a:pt x="41053" y="33909"/>
                        <a:pt x="0" y="0"/>
                        <a:pt x="0" y="0"/>
                      </a:cubicBezTo>
                      <a:cubicBezTo>
                        <a:pt x="0" y="0"/>
                        <a:pt x="26765" y="64389"/>
                        <a:pt x="37529" y="78677"/>
                      </a:cubicBezTo>
                      <a:cubicBezTo>
                        <a:pt x="48292" y="92964"/>
                        <a:pt x="55340" y="123349"/>
                        <a:pt x="64294" y="135827"/>
                      </a:cubicBezTo>
                      <a:cubicBezTo>
                        <a:pt x="73000" y="151809"/>
                        <a:pt x="80172" y="168593"/>
                        <a:pt x="85725" y="185928"/>
                      </a:cubicBezTo>
                      <a:cubicBezTo>
                        <a:pt x="93812" y="195129"/>
                        <a:pt x="102813" y="203492"/>
                        <a:pt x="112586" y="210884"/>
                      </a:cubicBezTo>
                      <a:cubicBezTo>
                        <a:pt x="130721" y="225209"/>
                        <a:pt x="151314" y="236125"/>
                        <a:pt x="173355" y="243078"/>
                      </a:cubicBezTo>
                      <a:lnTo>
                        <a:pt x="142970" y="141161"/>
                      </a:lnTo>
                      <a:close/>
                    </a:path>
                  </a:pathLst>
                </a:custGeom>
                <a:solidFill>
                  <a:srgbClr val="FFFFFF"/>
                </a:solidFill>
                <a:ln w="3175" cap="rnd">
                  <a:solidFill>
                    <a:srgbClr val="263238"/>
                  </a:solidFill>
                  <a:prstDash val="solid"/>
                  <a:round/>
                </a:ln>
              </p:spPr>
              <p:txBody>
                <a:bodyPr rtlCol="0" anchor="ctr"/>
                <a:lstStyle/>
                <a:p>
                  <a:endParaRPr lang="zh-CN" altLang="en-US"/>
                </a:p>
              </p:txBody>
            </p:sp>
            <p:sp>
              <p:nvSpPr>
                <p:cNvPr id="929" name="任意多边形: 形状 928">
                  <a:extLst>
                    <a:ext uri="{FF2B5EF4-FFF2-40B4-BE49-F238E27FC236}">
                      <a16:creationId xmlns:a16="http://schemas.microsoft.com/office/drawing/2014/main" id="{A927481F-360F-58C0-FC29-241AD842BAC4}"/>
                    </a:ext>
                  </a:extLst>
                </p:cNvPr>
                <p:cNvSpPr/>
                <p:nvPr/>
              </p:nvSpPr>
              <p:spPr>
                <a:xfrm>
                  <a:off x="4260891" y="3124200"/>
                  <a:ext cx="188955" cy="87534"/>
                </a:xfrm>
                <a:custGeom>
                  <a:avLst/>
                  <a:gdLst>
                    <a:gd name="connsiteX0" fmla="*/ 167524 w 188955"/>
                    <a:gd name="connsiteY0" fmla="*/ 16097 h 87534"/>
                    <a:gd name="connsiteX1" fmla="*/ 128186 w 188955"/>
                    <a:gd name="connsiteY1" fmla="*/ 16097 h 87534"/>
                    <a:gd name="connsiteX2" fmla="*/ 79894 w 188955"/>
                    <a:gd name="connsiteY2" fmla="*/ 0 h 87534"/>
                    <a:gd name="connsiteX3" fmla="*/ 78180 w 188955"/>
                    <a:gd name="connsiteY3" fmla="*/ 28575 h 87534"/>
                    <a:gd name="connsiteX4" fmla="*/ 6647 w 188955"/>
                    <a:gd name="connsiteY4" fmla="*/ 24955 h 87534"/>
                    <a:gd name="connsiteX5" fmla="*/ 8457 w 188955"/>
                    <a:gd name="connsiteY5" fmla="*/ 35719 h 87534"/>
                    <a:gd name="connsiteX6" fmla="*/ 42366 w 188955"/>
                    <a:gd name="connsiteY6" fmla="*/ 64294 h 87534"/>
                    <a:gd name="connsiteX7" fmla="*/ 76370 w 188955"/>
                    <a:gd name="connsiteY7" fmla="*/ 87535 h 87534"/>
                    <a:gd name="connsiteX8" fmla="*/ 153237 w 188955"/>
                    <a:gd name="connsiteY8" fmla="*/ 64294 h 87534"/>
                    <a:gd name="connsiteX9" fmla="*/ 188955 w 188955"/>
                    <a:gd name="connsiteY9" fmla="*/ 48196 h 87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955" h="87534">
                      <a:moveTo>
                        <a:pt x="167524" y="16097"/>
                      </a:moveTo>
                      <a:lnTo>
                        <a:pt x="128186" y="16097"/>
                      </a:lnTo>
                      <a:lnTo>
                        <a:pt x="79894" y="0"/>
                      </a:lnTo>
                      <a:lnTo>
                        <a:pt x="78180" y="28575"/>
                      </a:lnTo>
                      <a:lnTo>
                        <a:pt x="6647" y="24955"/>
                      </a:lnTo>
                      <a:cubicBezTo>
                        <a:pt x="6647" y="24955"/>
                        <a:pt x="-9450" y="23146"/>
                        <a:pt x="8457" y="35719"/>
                      </a:cubicBezTo>
                      <a:cubicBezTo>
                        <a:pt x="20687" y="44082"/>
                        <a:pt x="32050" y="53654"/>
                        <a:pt x="42366" y="64294"/>
                      </a:cubicBezTo>
                      <a:cubicBezTo>
                        <a:pt x="49509" y="71438"/>
                        <a:pt x="58463" y="87535"/>
                        <a:pt x="76370" y="87535"/>
                      </a:cubicBezTo>
                      <a:cubicBezTo>
                        <a:pt x="94277" y="87535"/>
                        <a:pt x="142473" y="64294"/>
                        <a:pt x="153237" y="64294"/>
                      </a:cubicBezTo>
                      <a:cubicBezTo>
                        <a:pt x="164000" y="64294"/>
                        <a:pt x="188955" y="48196"/>
                        <a:pt x="188955" y="48196"/>
                      </a:cubicBezTo>
                      <a:close/>
                    </a:path>
                  </a:pathLst>
                </a:custGeom>
                <a:solidFill>
                  <a:srgbClr val="FFFFFF"/>
                </a:solidFill>
                <a:ln w="3175" cap="rnd">
                  <a:solidFill>
                    <a:srgbClr val="263238"/>
                  </a:solidFill>
                  <a:prstDash val="solid"/>
                  <a:round/>
                </a:ln>
              </p:spPr>
              <p:txBody>
                <a:bodyPr rtlCol="0" anchor="ctr"/>
                <a:lstStyle/>
                <a:p>
                  <a:endParaRPr lang="zh-CN" altLang="en-US"/>
                </a:p>
              </p:txBody>
            </p:sp>
            <p:sp>
              <p:nvSpPr>
                <p:cNvPr id="930" name="任意多边形: 形状 929">
                  <a:extLst>
                    <a:ext uri="{FF2B5EF4-FFF2-40B4-BE49-F238E27FC236}">
                      <a16:creationId xmlns:a16="http://schemas.microsoft.com/office/drawing/2014/main" id="{EEC3A0A3-BE29-7A4D-5379-EB9C5CC581C1}"/>
                    </a:ext>
                  </a:extLst>
                </p:cNvPr>
                <p:cNvSpPr/>
                <p:nvPr/>
              </p:nvSpPr>
              <p:spPr>
                <a:xfrm>
                  <a:off x="4419462" y="2702433"/>
                  <a:ext cx="371261" cy="492602"/>
                </a:xfrm>
                <a:custGeom>
                  <a:avLst/>
                  <a:gdLst>
                    <a:gd name="connsiteX0" fmla="*/ 220313 w 371261"/>
                    <a:gd name="connsiteY0" fmla="*/ 200406 h 492602"/>
                    <a:gd name="connsiteX1" fmla="*/ 250127 w 371261"/>
                    <a:gd name="connsiteY1" fmla="*/ 388620 h 492602"/>
                    <a:gd name="connsiteX2" fmla="*/ 0 w 371261"/>
                    <a:gd name="connsiteY2" fmla="*/ 432530 h 492602"/>
                    <a:gd name="connsiteX3" fmla="*/ 14288 w 371261"/>
                    <a:gd name="connsiteY3" fmla="*/ 489680 h 492602"/>
                    <a:gd name="connsiteX4" fmla="*/ 368427 w 371261"/>
                    <a:gd name="connsiteY4" fmla="*/ 492157 h 492602"/>
                    <a:gd name="connsiteX5" fmla="*/ 353854 w 371261"/>
                    <a:gd name="connsiteY5" fmla="*/ 85820 h 492602"/>
                    <a:gd name="connsiteX6" fmla="*/ 353854 w 371261"/>
                    <a:gd name="connsiteY6" fmla="*/ 26860 h 492602"/>
                    <a:gd name="connsiteX7" fmla="*/ 289560 w 371261"/>
                    <a:gd name="connsiteY7" fmla="*/ 0 h 492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1261" h="492602">
                      <a:moveTo>
                        <a:pt x="220313" y="200406"/>
                      </a:moveTo>
                      <a:lnTo>
                        <a:pt x="250127" y="388620"/>
                      </a:lnTo>
                      <a:lnTo>
                        <a:pt x="0" y="432530"/>
                      </a:lnTo>
                      <a:lnTo>
                        <a:pt x="14288" y="489680"/>
                      </a:lnTo>
                      <a:cubicBezTo>
                        <a:pt x="14288" y="489680"/>
                        <a:pt x="357188" y="493967"/>
                        <a:pt x="368427" y="492157"/>
                      </a:cubicBezTo>
                      <a:cubicBezTo>
                        <a:pt x="379666" y="490347"/>
                        <a:pt x="353854" y="85820"/>
                        <a:pt x="353854" y="85820"/>
                      </a:cubicBezTo>
                      <a:cubicBezTo>
                        <a:pt x="353854" y="85820"/>
                        <a:pt x="355663" y="35719"/>
                        <a:pt x="353854" y="26860"/>
                      </a:cubicBezTo>
                      <a:cubicBezTo>
                        <a:pt x="352044" y="18002"/>
                        <a:pt x="289560" y="0"/>
                        <a:pt x="289560" y="0"/>
                      </a:cubicBezTo>
                    </a:path>
                  </a:pathLst>
                </a:custGeom>
                <a:solidFill>
                  <a:schemeClr val="accent2">
                    <a:lumMod val="60000"/>
                    <a:lumOff val="40000"/>
                  </a:schemeClr>
                </a:solidFill>
                <a:ln w="3175" cap="rnd">
                  <a:solidFill>
                    <a:srgbClr val="263238"/>
                  </a:solidFill>
                  <a:prstDash val="solid"/>
                  <a:round/>
                </a:ln>
              </p:spPr>
              <p:txBody>
                <a:bodyPr rtlCol="0" anchor="ctr"/>
                <a:lstStyle/>
                <a:p>
                  <a:endParaRPr lang="zh-CN" altLang="en-US"/>
                </a:p>
              </p:txBody>
            </p:sp>
            <p:sp>
              <p:nvSpPr>
                <p:cNvPr id="931" name="任意多边形: 形状 930">
                  <a:extLst>
                    <a:ext uri="{FF2B5EF4-FFF2-40B4-BE49-F238E27FC236}">
                      <a16:creationId xmlns:a16="http://schemas.microsoft.com/office/drawing/2014/main" id="{F28347EA-9E32-830C-82F8-11418D191AEB}"/>
                    </a:ext>
                  </a:extLst>
                </p:cNvPr>
                <p:cNvSpPr/>
                <p:nvPr/>
              </p:nvSpPr>
              <p:spPr>
                <a:xfrm>
                  <a:off x="4681590" y="2291014"/>
                  <a:ext cx="135766" cy="167828"/>
                </a:xfrm>
                <a:custGeom>
                  <a:avLst/>
                  <a:gdLst>
                    <a:gd name="connsiteX0" fmla="*/ 0 w 135766"/>
                    <a:gd name="connsiteY0" fmla="*/ 55469 h 167828"/>
                    <a:gd name="connsiteX1" fmla="*/ 51626 w 135766"/>
                    <a:gd name="connsiteY1" fmla="*/ 2224 h 167828"/>
                    <a:gd name="connsiteX2" fmla="*/ 125159 w 135766"/>
                    <a:gd name="connsiteY2" fmla="*/ 30799 h 167828"/>
                    <a:gd name="connsiteX3" fmla="*/ 125159 w 135766"/>
                    <a:gd name="connsiteY3" fmla="*/ 146623 h 167828"/>
                    <a:gd name="connsiteX4" fmla="*/ 56293 w 135766"/>
                    <a:gd name="connsiteY4" fmla="*/ 165673 h 167828"/>
                    <a:gd name="connsiteX5" fmla="*/ 7811 w 135766"/>
                    <a:gd name="connsiteY5" fmla="*/ 117191 h 167828"/>
                    <a:gd name="connsiteX6" fmla="*/ 0 w 135766"/>
                    <a:gd name="connsiteY6" fmla="*/ 55469 h 167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5766" h="167828">
                      <a:moveTo>
                        <a:pt x="0" y="55469"/>
                      </a:moveTo>
                      <a:cubicBezTo>
                        <a:pt x="0" y="55469"/>
                        <a:pt x="28099" y="8511"/>
                        <a:pt x="51626" y="2224"/>
                      </a:cubicBezTo>
                      <a:cubicBezTo>
                        <a:pt x="75152" y="-4062"/>
                        <a:pt x="109442" y="2224"/>
                        <a:pt x="125159" y="30799"/>
                      </a:cubicBezTo>
                      <a:cubicBezTo>
                        <a:pt x="140875" y="59374"/>
                        <a:pt x="137636" y="127859"/>
                        <a:pt x="125159" y="146623"/>
                      </a:cubicBezTo>
                      <a:cubicBezTo>
                        <a:pt x="112681" y="165387"/>
                        <a:pt x="78200" y="171579"/>
                        <a:pt x="56293" y="165673"/>
                      </a:cubicBezTo>
                      <a:cubicBezTo>
                        <a:pt x="34385" y="159768"/>
                        <a:pt x="10954" y="137098"/>
                        <a:pt x="7811" y="117191"/>
                      </a:cubicBezTo>
                      <a:cubicBezTo>
                        <a:pt x="4667" y="97284"/>
                        <a:pt x="0" y="55469"/>
                        <a:pt x="0" y="55469"/>
                      </a:cubicBezTo>
                      <a:close/>
                    </a:path>
                  </a:pathLst>
                </a:custGeom>
                <a:solidFill>
                  <a:schemeClr val="tx2">
                    <a:lumMod val="50000"/>
                  </a:schemeClr>
                </a:solidFill>
                <a:ln w="3175" cap="rnd">
                  <a:solidFill>
                    <a:srgbClr val="263238"/>
                  </a:solidFill>
                  <a:prstDash val="solid"/>
                  <a:round/>
                </a:ln>
              </p:spPr>
              <p:txBody>
                <a:bodyPr rtlCol="0" anchor="ctr"/>
                <a:lstStyle/>
                <a:p>
                  <a:endParaRPr lang="zh-CN" altLang="en-US"/>
                </a:p>
              </p:txBody>
            </p:sp>
            <p:sp>
              <p:nvSpPr>
                <p:cNvPr id="932" name="任意多边形: 形状 931">
                  <a:extLst>
                    <a:ext uri="{FF2B5EF4-FFF2-40B4-BE49-F238E27FC236}">
                      <a16:creationId xmlns:a16="http://schemas.microsoft.com/office/drawing/2014/main" id="{1CC75DA8-63CA-40DD-8A37-E5C9B8CBAED4}"/>
                    </a:ext>
                  </a:extLst>
                </p:cNvPr>
                <p:cNvSpPr/>
                <p:nvPr/>
              </p:nvSpPr>
              <p:spPr>
                <a:xfrm>
                  <a:off x="4401365" y="2281937"/>
                  <a:ext cx="310008" cy="300347"/>
                </a:xfrm>
                <a:custGeom>
                  <a:avLst/>
                  <a:gdLst>
                    <a:gd name="connsiteX0" fmla="*/ 175355 w 310008"/>
                    <a:gd name="connsiteY0" fmla="*/ 274192 h 300347"/>
                    <a:gd name="connsiteX1" fmla="*/ 255175 w 310008"/>
                    <a:gd name="connsiteY1" fmla="*/ 245617 h 300347"/>
                    <a:gd name="connsiteX2" fmla="*/ 306800 w 310008"/>
                    <a:gd name="connsiteY2" fmla="*/ 111124 h 300347"/>
                    <a:gd name="connsiteX3" fmla="*/ 212884 w 310008"/>
                    <a:gd name="connsiteY3" fmla="*/ 4730 h 300347"/>
                    <a:gd name="connsiteX4" fmla="*/ 127159 w 310008"/>
                    <a:gd name="connsiteY4" fmla="*/ 12540 h 300347"/>
                    <a:gd name="connsiteX5" fmla="*/ 112966 w 310008"/>
                    <a:gd name="connsiteY5" fmla="*/ 21017 h 300347"/>
                    <a:gd name="connsiteX6" fmla="*/ 83344 w 310008"/>
                    <a:gd name="connsiteY6" fmla="*/ 31304 h 300347"/>
                    <a:gd name="connsiteX7" fmla="*/ 54769 w 310008"/>
                    <a:gd name="connsiteY7" fmla="*/ 54736 h 300347"/>
                    <a:gd name="connsiteX8" fmla="*/ 60007 w 310008"/>
                    <a:gd name="connsiteY8" fmla="*/ 65213 h 300347"/>
                    <a:gd name="connsiteX9" fmla="*/ 56388 w 310008"/>
                    <a:gd name="connsiteY9" fmla="*/ 71976 h 300347"/>
                    <a:gd name="connsiteX10" fmla="*/ 36004 w 310008"/>
                    <a:gd name="connsiteY10" fmla="*/ 143985 h 300347"/>
                    <a:gd name="connsiteX11" fmla="*/ 0 w 310008"/>
                    <a:gd name="connsiteY11" fmla="*/ 164273 h 300347"/>
                    <a:gd name="connsiteX12" fmla="*/ 15716 w 310008"/>
                    <a:gd name="connsiteY12" fmla="*/ 198754 h 300347"/>
                    <a:gd name="connsiteX13" fmla="*/ 18764 w 310008"/>
                    <a:gd name="connsiteY13" fmla="*/ 295718 h 300347"/>
                    <a:gd name="connsiteX14" fmla="*/ 87630 w 310008"/>
                    <a:gd name="connsiteY14" fmla="*/ 294194 h 300347"/>
                    <a:gd name="connsiteX15" fmla="*/ 125158 w 310008"/>
                    <a:gd name="connsiteY15" fmla="*/ 284669 h 300347"/>
                    <a:gd name="connsiteX16" fmla="*/ 136779 w 310008"/>
                    <a:gd name="connsiteY16" fmla="*/ 280574 h 300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10008" h="300347">
                      <a:moveTo>
                        <a:pt x="175355" y="274192"/>
                      </a:moveTo>
                      <a:cubicBezTo>
                        <a:pt x="175355" y="274192"/>
                        <a:pt x="233267" y="269525"/>
                        <a:pt x="255175" y="245617"/>
                      </a:cubicBezTo>
                      <a:cubicBezTo>
                        <a:pt x="277082" y="221709"/>
                        <a:pt x="322421" y="181514"/>
                        <a:pt x="306800" y="111124"/>
                      </a:cubicBezTo>
                      <a:cubicBezTo>
                        <a:pt x="291179" y="40734"/>
                        <a:pt x="247364" y="18827"/>
                        <a:pt x="212884" y="4730"/>
                      </a:cubicBezTo>
                      <a:cubicBezTo>
                        <a:pt x="178403" y="-9367"/>
                        <a:pt x="127159" y="12540"/>
                        <a:pt x="127159" y="12540"/>
                      </a:cubicBezTo>
                      <a:cubicBezTo>
                        <a:pt x="127159" y="12540"/>
                        <a:pt x="121253" y="15779"/>
                        <a:pt x="112966" y="21017"/>
                      </a:cubicBezTo>
                      <a:cubicBezTo>
                        <a:pt x="108490" y="22732"/>
                        <a:pt x="95917" y="27494"/>
                        <a:pt x="83344" y="31304"/>
                      </a:cubicBezTo>
                      <a:cubicBezTo>
                        <a:pt x="67723" y="35972"/>
                        <a:pt x="53626" y="37591"/>
                        <a:pt x="54769" y="54736"/>
                      </a:cubicBezTo>
                      <a:cubicBezTo>
                        <a:pt x="55302" y="58717"/>
                        <a:pt x="57150" y="62394"/>
                        <a:pt x="60007" y="65213"/>
                      </a:cubicBezTo>
                      <a:cubicBezTo>
                        <a:pt x="58569" y="67337"/>
                        <a:pt x="57350" y="69604"/>
                        <a:pt x="56388" y="71976"/>
                      </a:cubicBezTo>
                      <a:cubicBezTo>
                        <a:pt x="45434" y="98551"/>
                        <a:pt x="39148" y="137699"/>
                        <a:pt x="36004" y="143985"/>
                      </a:cubicBezTo>
                      <a:cubicBezTo>
                        <a:pt x="32861" y="150272"/>
                        <a:pt x="0" y="154939"/>
                        <a:pt x="0" y="164273"/>
                      </a:cubicBezTo>
                      <a:cubicBezTo>
                        <a:pt x="0" y="173608"/>
                        <a:pt x="15716" y="198754"/>
                        <a:pt x="15716" y="198754"/>
                      </a:cubicBezTo>
                      <a:cubicBezTo>
                        <a:pt x="15716" y="198754"/>
                        <a:pt x="15716" y="284479"/>
                        <a:pt x="18764" y="295718"/>
                      </a:cubicBezTo>
                      <a:cubicBezTo>
                        <a:pt x="21812" y="306958"/>
                        <a:pt x="87630" y="294194"/>
                        <a:pt x="87630" y="294194"/>
                      </a:cubicBezTo>
                      <a:lnTo>
                        <a:pt x="125158" y="284669"/>
                      </a:lnTo>
                      <a:lnTo>
                        <a:pt x="136779" y="280574"/>
                      </a:lnTo>
                    </a:path>
                  </a:pathLst>
                </a:custGeom>
                <a:solidFill>
                  <a:srgbClr val="FFFFFF"/>
                </a:solidFill>
                <a:ln w="3175" cap="rnd">
                  <a:solidFill>
                    <a:srgbClr val="263238"/>
                  </a:solidFill>
                  <a:prstDash val="solid"/>
                  <a:round/>
                </a:ln>
              </p:spPr>
              <p:txBody>
                <a:bodyPr rtlCol="0" anchor="ctr"/>
                <a:lstStyle/>
                <a:p>
                  <a:endParaRPr lang="zh-CN" altLang="en-US"/>
                </a:p>
              </p:txBody>
            </p:sp>
            <p:sp>
              <p:nvSpPr>
                <p:cNvPr id="933" name="任意多边形: 形状 932">
                  <a:extLst>
                    <a:ext uri="{FF2B5EF4-FFF2-40B4-BE49-F238E27FC236}">
                      <a16:creationId xmlns:a16="http://schemas.microsoft.com/office/drawing/2014/main" id="{0333E7EE-8F68-920E-F67E-2B2DD09A9CDC}"/>
                    </a:ext>
                  </a:extLst>
                </p:cNvPr>
                <p:cNvSpPr/>
                <p:nvPr/>
              </p:nvSpPr>
              <p:spPr>
                <a:xfrm>
                  <a:off x="4456068" y="2282318"/>
                  <a:ext cx="255304" cy="271429"/>
                </a:xfrm>
                <a:custGeom>
                  <a:avLst/>
                  <a:gdLst>
                    <a:gd name="connsiteX0" fmla="*/ 92457 w 255304"/>
                    <a:gd name="connsiteY0" fmla="*/ 266000 h 271429"/>
                    <a:gd name="connsiteX1" fmla="*/ 138178 w 255304"/>
                    <a:gd name="connsiteY1" fmla="*/ 271430 h 271429"/>
                    <a:gd name="connsiteX2" fmla="*/ 200471 w 255304"/>
                    <a:gd name="connsiteY2" fmla="*/ 245617 h 271429"/>
                    <a:gd name="connsiteX3" fmla="*/ 252096 w 255304"/>
                    <a:gd name="connsiteY3" fmla="*/ 111124 h 271429"/>
                    <a:gd name="connsiteX4" fmla="*/ 158180 w 255304"/>
                    <a:gd name="connsiteY4" fmla="*/ 4730 h 271429"/>
                    <a:gd name="connsiteX5" fmla="*/ 72455 w 255304"/>
                    <a:gd name="connsiteY5" fmla="*/ 12540 h 271429"/>
                    <a:gd name="connsiteX6" fmla="*/ 58263 w 255304"/>
                    <a:gd name="connsiteY6" fmla="*/ 21017 h 271429"/>
                    <a:gd name="connsiteX7" fmla="*/ 28640 w 255304"/>
                    <a:gd name="connsiteY7" fmla="*/ 31304 h 271429"/>
                    <a:gd name="connsiteX8" fmla="*/ 65 w 255304"/>
                    <a:gd name="connsiteY8" fmla="*/ 54736 h 271429"/>
                    <a:gd name="connsiteX9" fmla="*/ 5304 w 255304"/>
                    <a:gd name="connsiteY9" fmla="*/ 65213 h 271429"/>
                    <a:gd name="connsiteX10" fmla="*/ 28259 w 255304"/>
                    <a:gd name="connsiteY10" fmla="*/ 84263 h 271429"/>
                    <a:gd name="connsiteX11" fmla="*/ 61120 w 255304"/>
                    <a:gd name="connsiteY11" fmla="*/ 93788 h 271429"/>
                    <a:gd name="connsiteX12" fmla="*/ 59501 w 255304"/>
                    <a:gd name="connsiteY12" fmla="*/ 156368 h 271429"/>
                    <a:gd name="connsiteX13" fmla="*/ 92362 w 255304"/>
                    <a:gd name="connsiteY13" fmla="*/ 207993 h 271429"/>
                    <a:gd name="connsiteX14" fmla="*/ 126843 w 255304"/>
                    <a:gd name="connsiteY14" fmla="*/ 198468 h 271429"/>
                    <a:gd name="connsiteX15" fmla="*/ 128367 w 255304"/>
                    <a:gd name="connsiteY15" fmla="*/ 253142 h 271429"/>
                    <a:gd name="connsiteX16" fmla="*/ 92457 w 255304"/>
                    <a:gd name="connsiteY16" fmla="*/ 266000 h 271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5304" h="271429">
                      <a:moveTo>
                        <a:pt x="92457" y="266000"/>
                      </a:moveTo>
                      <a:cubicBezTo>
                        <a:pt x="92457" y="266000"/>
                        <a:pt x="113794" y="269144"/>
                        <a:pt x="138178" y="271430"/>
                      </a:cubicBezTo>
                      <a:cubicBezTo>
                        <a:pt x="157228" y="268096"/>
                        <a:pt x="186279" y="260857"/>
                        <a:pt x="200471" y="245617"/>
                      </a:cubicBezTo>
                      <a:cubicBezTo>
                        <a:pt x="222379" y="222185"/>
                        <a:pt x="267717" y="181514"/>
                        <a:pt x="252096" y="111124"/>
                      </a:cubicBezTo>
                      <a:cubicBezTo>
                        <a:pt x="236475" y="40734"/>
                        <a:pt x="192661" y="18827"/>
                        <a:pt x="158180" y="4730"/>
                      </a:cubicBezTo>
                      <a:cubicBezTo>
                        <a:pt x="123699" y="-9367"/>
                        <a:pt x="72455" y="12540"/>
                        <a:pt x="72455" y="12540"/>
                      </a:cubicBezTo>
                      <a:cubicBezTo>
                        <a:pt x="72455" y="12540"/>
                        <a:pt x="66549" y="15779"/>
                        <a:pt x="58263" y="21017"/>
                      </a:cubicBezTo>
                      <a:cubicBezTo>
                        <a:pt x="53786" y="22732"/>
                        <a:pt x="41213" y="27494"/>
                        <a:pt x="28640" y="31304"/>
                      </a:cubicBezTo>
                      <a:cubicBezTo>
                        <a:pt x="13019" y="35972"/>
                        <a:pt x="-1078" y="37591"/>
                        <a:pt x="65" y="54736"/>
                      </a:cubicBezTo>
                      <a:cubicBezTo>
                        <a:pt x="598" y="58708"/>
                        <a:pt x="2446" y="62394"/>
                        <a:pt x="5304" y="65213"/>
                      </a:cubicBezTo>
                      <a:cubicBezTo>
                        <a:pt x="5304" y="65213"/>
                        <a:pt x="6352" y="76643"/>
                        <a:pt x="28259" y="84263"/>
                      </a:cubicBezTo>
                      <a:cubicBezTo>
                        <a:pt x="38898" y="88445"/>
                        <a:pt x="49900" y="91636"/>
                        <a:pt x="61120" y="93788"/>
                      </a:cubicBezTo>
                      <a:cubicBezTo>
                        <a:pt x="50985" y="113286"/>
                        <a:pt x="50386" y="136365"/>
                        <a:pt x="59501" y="156368"/>
                      </a:cubicBezTo>
                      <a:cubicBezTo>
                        <a:pt x="68102" y="174960"/>
                        <a:pt x="79160" y="192324"/>
                        <a:pt x="92362" y="207993"/>
                      </a:cubicBezTo>
                      <a:cubicBezTo>
                        <a:pt x="92362" y="207993"/>
                        <a:pt x="111412" y="181418"/>
                        <a:pt x="126843" y="198468"/>
                      </a:cubicBezTo>
                      <a:cubicBezTo>
                        <a:pt x="140540" y="213918"/>
                        <a:pt x="141178" y="236959"/>
                        <a:pt x="128367" y="253142"/>
                      </a:cubicBezTo>
                      <a:cubicBezTo>
                        <a:pt x="117508" y="269144"/>
                        <a:pt x="92457" y="266000"/>
                        <a:pt x="92457" y="266000"/>
                      </a:cubicBezTo>
                      <a:close/>
                    </a:path>
                  </a:pathLst>
                </a:custGeom>
                <a:solidFill>
                  <a:schemeClr val="tx2">
                    <a:lumMod val="50000"/>
                  </a:schemeClr>
                </a:solidFill>
                <a:ln w="3175" cap="rnd">
                  <a:solidFill>
                    <a:srgbClr val="263238"/>
                  </a:solidFill>
                  <a:prstDash val="solid"/>
                  <a:round/>
                </a:ln>
              </p:spPr>
              <p:txBody>
                <a:bodyPr rtlCol="0" anchor="ctr"/>
                <a:lstStyle/>
                <a:p>
                  <a:endParaRPr lang="zh-CN" altLang="en-US"/>
                </a:p>
              </p:txBody>
            </p:sp>
            <p:sp>
              <p:nvSpPr>
                <p:cNvPr id="934" name="任意多边形: 形状 933">
                  <a:extLst>
                    <a:ext uri="{FF2B5EF4-FFF2-40B4-BE49-F238E27FC236}">
                      <a16:creationId xmlns:a16="http://schemas.microsoft.com/office/drawing/2014/main" id="{6749C131-AC72-D033-2129-9620BDB05E38}"/>
                    </a:ext>
                  </a:extLst>
                </p:cNvPr>
                <p:cNvSpPr/>
                <p:nvPr/>
              </p:nvSpPr>
              <p:spPr>
                <a:xfrm>
                  <a:off x="4448703" y="2417509"/>
                  <a:ext cx="13096" cy="25207"/>
                </a:xfrm>
                <a:custGeom>
                  <a:avLst/>
                  <a:gdLst>
                    <a:gd name="connsiteX0" fmla="*/ 12860 w 13096"/>
                    <a:gd name="connsiteY0" fmla="*/ 13556 h 25207"/>
                    <a:gd name="connsiteX1" fmla="*/ 4668 w 13096"/>
                    <a:gd name="connsiteY1" fmla="*/ 25177 h 25207"/>
                    <a:gd name="connsiteX2" fmla="*/ 287 w 13096"/>
                    <a:gd name="connsiteY2" fmla="*/ 11651 h 25207"/>
                    <a:gd name="connsiteX3" fmla="*/ 8383 w 13096"/>
                    <a:gd name="connsiteY3" fmla="*/ 31 h 25207"/>
                    <a:gd name="connsiteX4" fmla="*/ 12860 w 13096"/>
                    <a:gd name="connsiteY4" fmla="*/ 13556 h 252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96" h="25207">
                      <a:moveTo>
                        <a:pt x="12860" y="13556"/>
                      </a:moveTo>
                      <a:cubicBezTo>
                        <a:pt x="11812" y="20509"/>
                        <a:pt x="8192" y="25653"/>
                        <a:pt x="4668" y="25177"/>
                      </a:cubicBezTo>
                      <a:cubicBezTo>
                        <a:pt x="1144" y="24700"/>
                        <a:pt x="-761" y="18604"/>
                        <a:pt x="287" y="11651"/>
                      </a:cubicBezTo>
                      <a:cubicBezTo>
                        <a:pt x="1334" y="4698"/>
                        <a:pt x="4954" y="-446"/>
                        <a:pt x="8383" y="31"/>
                      </a:cubicBezTo>
                      <a:cubicBezTo>
                        <a:pt x="11812" y="507"/>
                        <a:pt x="13812" y="6603"/>
                        <a:pt x="12860" y="13556"/>
                      </a:cubicBezTo>
                      <a:close/>
                    </a:path>
                  </a:pathLst>
                </a:custGeom>
                <a:solidFill>
                  <a:srgbClr val="263238"/>
                </a:solidFill>
                <a:ln w="3175" cap="flat">
                  <a:solidFill>
                    <a:schemeClr val="tx1"/>
                  </a:solidFill>
                  <a:prstDash val="solid"/>
                  <a:miter/>
                </a:ln>
              </p:spPr>
              <p:txBody>
                <a:bodyPr rtlCol="0" anchor="ctr"/>
                <a:lstStyle/>
                <a:p>
                  <a:endParaRPr lang="zh-CN" altLang="en-US"/>
                </a:p>
              </p:txBody>
            </p:sp>
            <p:sp>
              <p:nvSpPr>
                <p:cNvPr id="935" name="任意多边形: 形状 934">
                  <a:extLst>
                    <a:ext uri="{FF2B5EF4-FFF2-40B4-BE49-F238E27FC236}">
                      <a16:creationId xmlns:a16="http://schemas.microsoft.com/office/drawing/2014/main" id="{8902089D-109A-35E7-5AA4-31F9D2ED89FA}"/>
                    </a:ext>
                  </a:extLst>
                </p:cNvPr>
                <p:cNvSpPr/>
                <p:nvPr/>
              </p:nvSpPr>
              <p:spPr>
                <a:xfrm>
                  <a:off x="4455181" y="2397663"/>
                  <a:ext cx="18002" cy="18257"/>
                </a:xfrm>
                <a:custGeom>
                  <a:avLst/>
                  <a:gdLst>
                    <a:gd name="connsiteX0" fmla="*/ 0 w 18002"/>
                    <a:gd name="connsiteY0" fmla="*/ 255 h 18257"/>
                    <a:gd name="connsiteX1" fmla="*/ 18002 w 18002"/>
                    <a:gd name="connsiteY1" fmla="*/ 18258 h 18257"/>
                  </a:gdLst>
                  <a:ahLst/>
                  <a:cxnLst>
                    <a:cxn ang="0">
                      <a:pos x="connsiteX0" y="connsiteY0"/>
                    </a:cxn>
                    <a:cxn ang="0">
                      <a:pos x="connsiteX1" y="connsiteY1"/>
                    </a:cxn>
                  </a:cxnLst>
                  <a:rect l="l" t="t" r="r" b="b"/>
                  <a:pathLst>
                    <a:path w="18002" h="18257">
                      <a:moveTo>
                        <a:pt x="0" y="255"/>
                      </a:moveTo>
                      <a:cubicBezTo>
                        <a:pt x="0" y="255"/>
                        <a:pt x="14097" y="-3555"/>
                        <a:pt x="18002" y="18258"/>
                      </a:cubicBezTo>
                    </a:path>
                  </a:pathLst>
                </a:custGeom>
                <a:noFill/>
                <a:ln w="3175" cap="rnd">
                  <a:solidFill>
                    <a:srgbClr val="263238"/>
                  </a:solidFill>
                  <a:prstDash val="solid"/>
                  <a:round/>
                </a:ln>
              </p:spPr>
              <p:txBody>
                <a:bodyPr rtlCol="0" anchor="ctr"/>
                <a:lstStyle/>
                <a:p>
                  <a:endParaRPr lang="zh-CN" altLang="en-US"/>
                </a:p>
              </p:txBody>
            </p:sp>
          </p:grpSp>
          <p:grpSp>
            <p:nvGrpSpPr>
              <p:cNvPr id="864" name="图形 2">
                <a:extLst>
                  <a:ext uri="{FF2B5EF4-FFF2-40B4-BE49-F238E27FC236}">
                    <a16:creationId xmlns:a16="http://schemas.microsoft.com/office/drawing/2014/main" id="{DB824AD4-A166-581D-F2F0-50BD716D9787}"/>
                  </a:ext>
                </a:extLst>
              </p:cNvPr>
              <p:cNvGrpSpPr/>
              <p:nvPr/>
            </p:nvGrpSpPr>
            <p:grpSpPr>
              <a:xfrm>
                <a:off x="1230173" y="2770970"/>
                <a:ext cx="1458977" cy="2352051"/>
                <a:chOff x="1230173" y="2770970"/>
                <a:chExt cx="1458977" cy="2352051"/>
              </a:xfrm>
            </p:grpSpPr>
            <p:sp>
              <p:nvSpPr>
                <p:cNvPr id="891" name="任意多边形: 形状 890">
                  <a:extLst>
                    <a:ext uri="{FF2B5EF4-FFF2-40B4-BE49-F238E27FC236}">
                      <a16:creationId xmlns:a16="http://schemas.microsoft.com/office/drawing/2014/main" id="{3AF3F887-496F-3E9D-2275-2F75488FD11C}"/>
                    </a:ext>
                  </a:extLst>
                </p:cNvPr>
                <p:cNvSpPr/>
                <p:nvPr/>
              </p:nvSpPr>
              <p:spPr>
                <a:xfrm>
                  <a:off x="1230173" y="2996144"/>
                  <a:ext cx="1172370" cy="2126877"/>
                </a:xfrm>
                <a:custGeom>
                  <a:avLst/>
                  <a:gdLst>
                    <a:gd name="connsiteX0" fmla="*/ 1154178 w 1172370"/>
                    <a:gd name="connsiteY0" fmla="*/ 2078395 h 2126877"/>
                    <a:gd name="connsiteX1" fmla="*/ 397321 w 1172370"/>
                    <a:gd name="connsiteY1" fmla="*/ 2092683 h 2126877"/>
                    <a:gd name="connsiteX2" fmla="*/ 401227 w 1172370"/>
                    <a:gd name="connsiteY2" fmla="*/ 2011529 h 2126877"/>
                    <a:gd name="connsiteX3" fmla="*/ 415895 w 1172370"/>
                    <a:gd name="connsiteY3" fmla="*/ 1923423 h 2126877"/>
                    <a:gd name="connsiteX4" fmla="*/ 453995 w 1172370"/>
                    <a:gd name="connsiteY4" fmla="*/ 1648246 h 2126877"/>
                    <a:gd name="connsiteX5" fmla="*/ 497048 w 1172370"/>
                    <a:gd name="connsiteY5" fmla="*/ 1464033 h 2126877"/>
                    <a:gd name="connsiteX6" fmla="*/ 527909 w 1172370"/>
                    <a:gd name="connsiteY6" fmla="*/ 1362877 h 2126877"/>
                    <a:gd name="connsiteX7" fmla="*/ 566009 w 1172370"/>
                    <a:gd name="connsiteY7" fmla="*/ 1681584 h 2126877"/>
                    <a:gd name="connsiteX8" fmla="*/ 590774 w 1172370"/>
                    <a:gd name="connsiteY8" fmla="*/ 1930567 h 2126877"/>
                    <a:gd name="connsiteX9" fmla="*/ 594013 w 1172370"/>
                    <a:gd name="connsiteY9" fmla="*/ 1940949 h 2126877"/>
                    <a:gd name="connsiteX10" fmla="*/ 597061 w 1172370"/>
                    <a:gd name="connsiteY10" fmla="*/ 2012672 h 2126877"/>
                    <a:gd name="connsiteX11" fmla="*/ 816993 w 1172370"/>
                    <a:gd name="connsiteY11" fmla="*/ 2041247 h 2126877"/>
                    <a:gd name="connsiteX12" fmla="*/ 822708 w 1172370"/>
                    <a:gd name="connsiteY12" fmla="*/ 2015530 h 2126877"/>
                    <a:gd name="connsiteX13" fmla="*/ 748413 w 1172370"/>
                    <a:gd name="connsiteY13" fmla="*/ 1955618 h 2126877"/>
                    <a:gd name="connsiteX14" fmla="*/ 743460 w 1172370"/>
                    <a:gd name="connsiteY14" fmla="*/ 1886466 h 2126877"/>
                    <a:gd name="connsiteX15" fmla="*/ 752985 w 1172370"/>
                    <a:gd name="connsiteY15" fmla="*/ 1692442 h 2126877"/>
                    <a:gd name="connsiteX16" fmla="*/ 777559 w 1172370"/>
                    <a:gd name="connsiteY16" fmla="*/ 1303346 h 2126877"/>
                    <a:gd name="connsiteX17" fmla="*/ 761557 w 1172370"/>
                    <a:gd name="connsiteY17" fmla="*/ 1318110 h 2126877"/>
                    <a:gd name="connsiteX18" fmla="*/ 784227 w 1172370"/>
                    <a:gd name="connsiteY18" fmla="*/ 1287820 h 2126877"/>
                    <a:gd name="connsiteX19" fmla="*/ 790799 w 1172370"/>
                    <a:gd name="connsiteY19" fmla="*/ 1241433 h 2126877"/>
                    <a:gd name="connsiteX20" fmla="*/ 878334 w 1172370"/>
                    <a:gd name="connsiteY20" fmla="*/ 1143897 h 2126877"/>
                    <a:gd name="connsiteX21" fmla="*/ 964059 w 1172370"/>
                    <a:gd name="connsiteY21" fmla="*/ 1028169 h 2126877"/>
                    <a:gd name="connsiteX22" fmla="*/ 931769 w 1172370"/>
                    <a:gd name="connsiteY22" fmla="*/ 932919 h 2126877"/>
                    <a:gd name="connsiteX23" fmla="*/ 804610 w 1172370"/>
                    <a:gd name="connsiteY23" fmla="*/ 647169 h 2126877"/>
                    <a:gd name="connsiteX24" fmla="*/ 783465 w 1172370"/>
                    <a:gd name="connsiteY24" fmla="*/ 576684 h 2126877"/>
                    <a:gd name="connsiteX25" fmla="*/ 743079 w 1172370"/>
                    <a:gd name="connsiteY25" fmla="*/ 539822 h 2126877"/>
                    <a:gd name="connsiteX26" fmla="*/ 658021 w 1172370"/>
                    <a:gd name="connsiteY26" fmla="*/ 471432 h 2126877"/>
                    <a:gd name="connsiteX27" fmla="*/ 658021 w 1172370"/>
                    <a:gd name="connsiteY27" fmla="*/ 471432 h 2126877"/>
                    <a:gd name="connsiteX28" fmla="*/ 614110 w 1172370"/>
                    <a:gd name="connsiteY28" fmla="*/ 433332 h 2126877"/>
                    <a:gd name="connsiteX29" fmla="*/ 586774 w 1172370"/>
                    <a:gd name="connsiteY29" fmla="*/ 413615 h 2126877"/>
                    <a:gd name="connsiteX30" fmla="*/ 593917 w 1172370"/>
                    <a:gd name="connsiteY30" fmla="*/ 386279 h 2126877"/>
                    <a:gd name="connsiteX31" fmla="*/ 624112 w 1172370"/>
                    <a:gd name="connsiteY31" fmla="*/ 376754 h 2126877"/>
                    <a:gd name="connsiteX32" fmla="*/ 655544 w 1172370"/>
                    <a:gd name="connsiteY32" fmla="*/ 283599 h 2126877"/>
                    <a:gd name="connsiteX33" fmla="*/ 658497 w 1172370"/>
                    <a:gd name="connsiteY33" fmla="*/ 270550 h 2126877"/>
                    <a:gd name="connsiteX34" fmla="*/ 664117 w 1172370"/>
                    <a:gd name="connsiteY34" fmla="*/ 184825 h 2126877"/>
                    <a:gd name="connsiteX35" fmla="*/ 679166 w 1172370"/>
                    <a:gd name="connsiteY35" fmla="*/ 135200 h 2126877"/>
                    <a:gd name="connsiteX36" fmla="*/ 680500 w 1172370"/>
                    <a:gd name="connsiteY36" fmla="*/ 82717 h 2126877"/>
                    <a:gd name="connsiteX37" fmla="*/ 628017 w 1172370"/>
                    <a:gd name="connsiteY37" fmla="*/ 19947 h 2126877"/>
                    <a:gd name="connsiteX38" fmla="*/ 545340 w 1172370"/>
                    <a:gd name="connsiteY38" fmla="*/ 3374 h 2126877"/>
                    <a:gd name="connsiteX39" fmla="*/ 516003 w 1172370"/>
                    <a:gd name="connsiteY39" fmla="*/ 42331 h 2126877"/>
                    <a:gd name="connsiteX40" fmla="*/ 512002 w 1172370"/>
                    <a:gd name="connsiteY40" fmla="*/ 42331 h 2126877"/>
                    <a:gd name="connsiteX41" fmla="*/ 440565 w 1172370"/>
                    <a:gd name="connsiteY41" fmla="*/ 78145 h 2126877"/>
                    <a:gd name="connsiteX42" fmla="*/ 428468 w 1172370"/>
                    <a:gd name="connsiteY42" fmla="*/ 89194 h 2126877"/>
                    <a:gd name="connsiteX43" fmla="*/ 383320 w 1172370"/>
                    <a:gd name="connsiteY43" fmla="*/ 225116 h 2126877"/>
                    <a:gd name="connsiteX44" fmla="*/ 437231 w 1172370"/>
                    <a:gd name="connsiteY44" fmla="*/ 346083 h 2126877"/>
                    <a:gd name="connsiteX45" fmla="*/ 441708 w 1172370"/>
                    <a:gd name="connsiteY45" fmla="*/ 350941 h 2126877"/>
                    <a:gd name="connsiteX46" fmla="*/ 437898 w 1172370"/>
                    <a:gd name="connsiteY46" fmla="*/ 376659 h 2126877"/>
                    <a:gd name="connsiteX47" fmla="*/ 367222 w 1172370"/>
                    <a:gd name="connsiteY47" fmla="*/ 382469 h 2126877"/>
                    <a:gd name="connsiteX48" fmla="*/ 312168 w 1172370"/>
                    <a:gd name="connsiteY48" fmla="*/ 406948 h 2126877"/>
                    <a:gd name="connsiteX49" fmla="*/ 295594 w 1172370"/>
                    <a:gd name="connsiteY49" fmla="*/ 413330 h 2126877"/>
                    <a:gd name="connsiteX50" fmla="*/ 276544 w 1172370"/>
                    <a:gd name="connsiteY50" fmla="*/ 419235 h 2126877"/>
                    <a:gd name="connsiteX51" fmla="*/ 192629 w 1172370"/>
                    <a:gd name="connsiteY51" fmla="*/ 456097 h 2126877"/>
                    <a:gd name="connsiteX52" fmla="*/ 18703 w 1172370"/>
                    <a:gd name="connsiteY52" fmla="*/ 778518 h 2126877"/>
                    <a:gd name="connsiteX53" fmla="*/ 5844 w 1172370"/>
                    <a:gd name="connsiteY53" fmla="*/ 804331 h 2126877"/>
                    <a:gd name="connsiteX54" fmla="*/ 2796 w 1172370"/>
                    <a:gd name="connsiteY54" fmla="*/ 813189 h 2126877"/>
                    <a:gd name="connsiteX55" fmla="*/ 891 w 1172370"/>
                    <a:gd name="connsiteY55" fmla="*/ 837192 h 2126877"/>
                    <a:gd name="connsiteX56" fmla="*/ 212917 w 1172370"/>
                    <a:gd name="connsiteY56" fmla="*/ 1051886 h 2126877"/>
                    <a:gd name="connsiteX57" fmla="*/ 258161 w 1172370"/>
                    <a:gd name="connsiteY57" fmla="*/ 1088938 h 2126877"/>
                    <a:gd name="connsiteX58" fmla="*/ 261019 w 1172370"/>
                    <a:gd name="connsiteY58" fmla="*/ 1089891 h 2126877"/>
                    <a:gd name="connsiteX59" fmla="*/ 262162 w 1172370"/>
                    <a:gd name="connsiteY59" fmla="*/ 1089891 h 2126877"/>
                    <a:gd name="connsiteX60" fmla="*/ 269591 w 1172370"/>
                    <a:gd name="connsiteY60" fmla="*/ 1087414 h 2126877"/>
                    <a:gd name="connsiteX61" fmla="*/ 227872 w 1172370"/>
                    <a:gd name="connsiteY61" fmla="*/ 1233432 h 2126877"/>
                    <a:gd name="connsiteX62" fmla="*/ 229110 w 1172370"/>
                    <a:gd name="connsiteY62" fmla="*/ 1238004 h 2126877"/>
                    <a:gd name="connsiteX63" fmla="*/ 275020 w 1172370"/>
                    <a:gd name="connsiteY63" fmla="*/ 1271056 h 2126877"/>
                    <a:gd name="connsiteX64" fmla="*/ 294070 w 1172370"/>
                    <a:gd name="connsiteY64" fmla="*/ 1462604 h 2126877"/>
                    <a:gd name="connsiteX65" fmla="*/ 289975 w 1172370"/>
                    <a:gd name="connsiteY65" fmla="*/ 1532612 h 2126877"/>
                    <a:gd name="connsiteX66" fmla="*/ 279688 w 1172370"/>
                    <a:gd name="connsiteY66" fmla="*/ 1736733 h 2126877"/>
                    <a:gd name="connsiteX67" fmla="*/ 296642 w 1172370"/>
                    <a:gd name="connsiteY67" fmla="*/ 2011434 h 2126877"/>
                    <a:gd name="connsiteX68" fmla="*/ 303024 w 1172370"/>
                    <a:gd name="connsiteY68" fmla="*/ 2126877 h 2126877"/>
                    <a:gd name="connsiteX69" fmla="*/ 1172371 w 1172370"/>
                    <a:gd name="connsiteY69" fmla="*/ 2124210 h 2126877"/>
                    <a:gd name="connsiteX70" fmla="*/ 772511 w 1172370"/>
                    <a:gd name="connsiteY70" fmla="*/ 996450 h 2126877"/>
                    <a:gd name="connsiteX71" fmla="*/ 784322 w 1172370"/>
                    <a:gd name="connsiteY71" fmla="*/ 1011786 h 2126877"/>
                    <a:gd name="connsiteX72" fmla="*/ 770701 w 1172370"/>
                    <a:gd name="connsiteY72" fmla="*/ 1038075 h 2126877"/>
                    <a:gd name="connsiteX73" fmla="*/ 772511 w 1172370"/>
                    <a:gd name="connsiteY73" fmla="*/ 996450 h 2126877"/>
                    <a:gd name="connsiteX74" fmla="*/ 181961 w 1172370"/>
                    <a:gd name="connsiteY74" fmla="*/ 812903 h 2126877"/>
                    <a:gd name="connsiteX75" fmla="*/ 221109 w 1172370"/>
                    <a:gd name="connsiteY75" fmla="*/ 764326 h 2126877"/>
                    <a:gd name="connsiteX76" fmla="*/ 287212 w 1172370"/>
                    <a:gd name="connsiteY76" fmla="*/ 941205 h 2126877"/>
                    <a:gd name="connsiteX77" fmla="*/ 289975 w 1172370"/>
                    <a:gd name="connsiteY77" fmla="*/ 975781 h 2126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1172370" h="2126877">
                      <a:moveTo>
                        <a:pt x="1154178" y="2078395"/>
                      </a:moveTo>
                      <a:lnTo>
                        <a:pt x="397321" y="2092683"/>
                      </a:lnTo>
                      <a:lnTo>
                        <a:pt x="401227" y="2011529"/>
                      </a:lnTo>
                      <a:cubicBezTo>
                        <a:pt x="406846" y="1982954"/>
                        <a:pt x="413609" y="1946283"/>
                        <a:pt x="415895" y="1923423"/>
                      </a:cubicBezTo>
                      <a:cubicBezTo>
                        <a:pt x="420181" y="1880370"/>
                        <a:pt x="450757" y="1659676"/>
                        <a:pt x="453995" y="1648246"/>
                      </a:cubicBezTo>
                      <a:cubicBezTo>
                        <a:pt x="457234" y="1636816"/>
                        <a:pt x="495524" y="1470795"/>
                        <a:pt x="497048" y="1464033"/>
                      </a:cubicBezTo>
                      <a:lnTo>
                        <a:pt x="527909" y="1362877"/>
                      </a:lnTo>
                      <a:cubicBezTo>
                        <a:pt x="537434" y="1426313"/>
                        <a:pt x="566009" y="1620909"/>
                        <a:pt x="566009" y="1681584"/>
                      </a:cubicBezTo>
                      <a:cubicBezTo>
                        <a:pt x="566009" y="1747687"/>
                        <a:pt x="569248" y="1867988"/>
                        <a:pt x="590774" y="1930567"/>
                      </a:cubicBezTo>
                      <a:cubicBezTo>
                        <a:pt x="591917" y="1933805"/>
                        <a:pt x="592965" y="1937330"/>
                        <a:pt x="594013" y="1940949"/>
                      </a:cubicBezTo>
                      <a:lnTo>
                        <a:pt x="597061" y="2012672"/>
                      </a:lnTo>
                      <a:lnTo>
                        <a:pt x="816993" y="2041247"/>
                      </a:lnTo>
                      <a:lnTo>
                        <a:pt x="822708" y="2015530"/>
                      </a:lnTo>
                      <a:lnTo>
                        <a:pt x="748413" y="1955618"/>
                      </a:lnTo>
                      <a:lnTo>
                        <a:pt x="743460" y="1886466"/>
                      </a:lnTo>
                      <a:cubicBezTo>
                        <a:pt x="745460" y="1810266"/>
                        <a:pt x="748699" y="1724541"/>
                        <a:pt x="752985" y="1692442"/>
                      </a:cubicBezTo>
                      <a:cubicBezTo>
                        <a:pt x="761081" y="1633578"/>
                        <a:pt x="777369" y="1306679"/>
                        <a:pt x="777559" y="1303346"/>
                      </a:cubicBezTo>
                      <a:cubicBezTo>
                        <a:pt x="777750" y="1300012"/>
                        <a:pt x="763939" y="1366211"/>
                        <a:pt x="761557" y="1318110"/>
                      </a:cubicBezTo>
                      <a:cubicBezTo>
                        <a:pt x="773016" y="1311633"/>
                        <a:pt x="781246" y="1300641"/>
                        <a:pt x="784227" y="1287820"/>
                      </a:cubicBezTo>
                      <a:cubicBezTo>
                        <a:pt x="787380" y="1272514"/>
                        <a:pt x="789570" y="1257016"/>
                        <a:pt x="790799" y="1241433"/>
                      </a:cubicBezTo>
                      <a:cubicBezTo>
                        <a:pt x="806230" y="1225908"/>
                        <a:pt x="843568" y="1184283"/>
                        <a:pt x="878334" y="1143897"/>
                      </a:cubicBezTo>
                      <a:cubicBezTo>
                        <a:pt x="964059" y="1043504"/>
                        <a:pt x="964059" y="1031978"/>
                        <a:pt x="964059" y="1028169"/>
                      </a:cubicBezTo>
                      <a:cubicBezTo>
                        <a:pt x="964059" y="1006833"/>
                        <a:pt x="933103" y="935681"/>
                        <a:pt x="931769" y="932919"/>
                      </a:cubicBezTo>
                      <a:lnTo>
                        <a:pt x="804610" y="647169"/>
                      </a:lnTo>
                      <a:cubicBezTo>
                        <a:pt x="803753" y="641168"/>
                        <a:pt x="797943" y="600210"/>
                        <a:pt x="783465" y="576684"/>
                      </a:cubicBezTo>
                      <a:cubicBezTo>
                        <a:pt x="772349" y="562053"/>
                        <a:pt x="758662" y="549556"/>
                        <a:pt x="743079" y="539822"/>
                      </a:cubicBezTo>
                      <a:cubicBezTo>
                        <a:pt x="711837" y="510770"/>
                        <a:pt x="666022" y="471432"/>
                        <a:pt x="658021" y="471432"/>
                      </a:cubicBezTo>
                      <a:lnTo>
                        <a:pt x="658021" y="471432"/>
                      </a:lnTo>
                      <a:cubicBezTo>
                        <a:pt x="653258" y="470385"/>
                        <a:pt x="631541" y="450858"/>
                        <a:pt x="614110" y="433332"/>
                      </a:cubicBezTo>
                      <a:cubicBezTo>
                        <a:pt x="605795" y="425712"/>
                        <a:pt x="596622" y="419102"/>
                        <a:pt x="586774" y="413615"/>
                      </a:cubicBezTo>
                      <a:lnTo>
                        <a:pt x="593917" y="386279"/>
                      </a:lnTo>
                      <a:cubicBezTo>
                        <a:pt x="604290" y="384193"/>
                        <a:pt x="614415" y="381002"/>
                        <a:pt x="624112" y="376754"/>
                      </a:cubicBezTo>
                      <a:cubicBezTo>
                        <a:pt x="635827" y="370944"/>
                        <a:pt x="643162" y="339225"/>
                        <a:pt x="655544" y="283599"/>
                      </a:cubicBezTo>
                      <a:lnTo>
                        <a:pt x="658497" y="270550"/>
                      </a:lnTo>
                      <a:cubicBezTo>
                        <a:pt x="664155" y="242346"/>
                        <a:pt x="666050" y="213524"/>
                        <a:pt x="664117" y="184825"/>
                      </a:cubicBezTo>
                      <a:cubicBezTo>
                        <a:pt x="672061" y="169318"/>
                        <a:pt x="677156" y="152507"/>
                        <a:pt x="679166" y="135200"/>
                      </a:cubicBezTo>
                      <a:cubicBezTo>
                        <a:pt x="681014" y="117769"/>
                        <a:pt x="681462" y="100214"/>
                        <a:pt x="680500" y="82717"/>
                      </a:cubicBezTo>
                      <a:cubicBezTo>
                        <a:pt x="678499" y="51665"/>
                        <a:pt x="646781" y="30044"/>
                        <a:pt x="628017" y="19947"/>
                      </a:cubicBezTo>
                      <a:cubicBezTo>
                        <a:pt x="599442" y="4707"/>
                        <a:pt x="561342" y="-5675"/>
                        <a:pt x="545340" y="3374"/>
                      </a:cubicBezTo>
                      <a:cubicBezTo>
                        <a:pt x="531357" y="12584"/>
                        <a:pt x="520984" y="26348"/>
                        <a:pt x="516003" y="42331"/>
                      </a:cubicBezTo>
                      <a:lnTo>
                        <a:pt x="512002" y="42331"/>
                      </a:lnTo>
                      <a:cubicBezTo>
                        <a:pt x="485466" y="47798"/>
                        <a:pt x="460825" y="60152"/>
                        <a:pt x="440565" y="78145"/>
                      </a:cubicBezTo>
                      <a:cubicBezTo>
                        <a:pt x="436755" y="81860"/>
                        <a:pt x="432659" y="85479"/>
                        <a:pt x="428468" y="89194"/>
                      </a:cubicBezTo>
                      <a:cubicBezTo>
                        <a:pt x="403036" y="111578"/>
                        <a:pt x="371318" y="139486"/>
                        <a:pt x="383320" y="225116"/>
                      </a:cubicBezTo>
                      <a:cubicBezTo>
                        <a:pt x="387987" y="257977"/>
                        <a:pt x="426087" y="334844"/>
                        <a:pt x="437231" y="346083"/>
                      </a:cubicBezTo>
                      <a:cubicBezTo>
                        <a:pt x="438946" y="347702"/>
                        <a:pt x="440279" y="349322"/>
                        <a:pt x="441708" y="350941"/>
                      </a:cubicBezTo>
                      <a:lnTo>
                        <a:pt x="437898" y="376659"/>
                      </a:lnTo>
                      <a:cubicBezTo>
                        <a:pt x="404179" y="373896"/>
                        <a:pt x="375414" y="374277"/>
                        <a:pt x="367222" y="382469"/>
                      </a:cubicBezTo>
                      <a:cubicBezTo>
                        <a:pt x="361031" y="388660"/>
                        <a:pt x="330456" y="400090"/>
                        <a:pt x="312168" y="406948"/>
                      </a:cubicBezTo>
                      <a:cubicBezTo>
                        <a:pt x="305024" y="409615"/>
                        <a:pt x="299023" y="411901"/>
                        <a:pt x="295594" y="413330"/>
                      </a:cubicBezTo>
                      <a:cubicBezTo>
                        <a:pt x="292165" y="414759"/>
                        <a:pt x="285117" y="416759"/>
                        <a:pt x="276544" y="419235"/>
                      </a:cubicBezTo>
                      <a:cubicBezTo>
                        <a:pt x="247969" y="427236"/>
                        <a:pt x="204726" y="439428"/>
                        <a:pt x="192629" y="456097"/>
                      </a:cubicBezTo>
                      <a:cubicBezTo>
                        <a:pt x="180532" y="472766"/>
                        <a:pt x="61565" y="691174"/>
                        <a:pt x="18703" y="778518"/>
                      </a:cubicBezTo>
                      <a:cubicBezTo>
                        <a:pt x="13851" y="786834"/>
                        <a:pt x="9555" y="795454"/>
                        <a:pt x="5844" y="804331"/>
                      </a:cubicBezTo>
                      <a:cubicBezTo>
                        <a:pt x="4446" y="807141"/>
                        <a:pt x="3421" y="810113"/>
                        <a:pt x="2796" y="813189"/>
                      </a:cubicBezTo>
                      <a:cubicBezTo>
                        <a:pt x="-104" y="820847"/>
                        <a:pt x="-765" y="829172"/>
                        <a:pt x="891" y="837192"/>
                      </a:cubicBezTo>
                      <a:cubicBezTo>
                        <a:pt x="7749" y="857576"/>
                        <a:pt x="198154" y="1038741"/>
                        <a:pt x="212917" y="1051886"/>
                      </a:cubicBezTo>
                      <a:cubicBezTo>
                        <a:pt x="231205" y="1068174"/>
                        <a:pt x="257875" y="1088747"/>
                        <a:pt x="258161" y="1088938"/>
                      </a:cubicBezTo>
                      <a:cubicBezTo>
                        <a:pt x="258975" y="1089576"/>
                        <a:pt x="259985" y="1089910"/>
                        <a:pt x="261019" y="1089891"/>
                      </a:cubicBezTo>
                      <a:lnTo>
                        <a:pt x="262162" y="1089891"/>
                      </a:lnTo>
                      <a:cubicBezTo>
                        <a:pt x="262162" y="1089891"/>
                        <a:pt x="265495" y="1088938"/>
                        <a:pt x="269591" y="1087414"/>
                      </a:cubicBezTo>
                      <a:lnTo>
                        <a:pt x="227872" y="1233432"/>
                      </a:lnTo>
                      <a:cubicBezTo>
                        <a:pt x="227482" y="1235070"/>
                        <a:pt x="227948" y="1236785"/>
                        <a:pt x="229110" y="1238004"/>
                      </a:cubicBezTo>
                      <a:cubicBezTo>
                        <a:pt x="243227" y="1250587"/>
                        <a:pt x="258614" y="1261655"/>
                        <a:pt x="275020" y="1271056"/>
                      </a:cubicBezTo>
                      <a:cubicBezTo>
                        <a:pt x="275973" y="1339350"/>
                        <a:pt x="294070" y="1447173"/>
                        <a:pt x="294070" y="1462604"/>
                      </a:cubicBezTo>
                      <a:cubicBezTo>
                        <a:pt x="294070" y="1468890"/>
                        <a:pt x="292261" y="1497084"/>
                        <a:pt x="289975" y="1532612"/>
                      </a:cubicBezTo>
                      <a:cubicBezTo>
                        <a:pt x="285688" y="1601288"/>
                        <a:pt x="279688" y="1695395"/>
                        <a:pt x="279688" y="1736733"/>
                      </a:cubicBezTo>
                      <a:cubicBezTo>
                        <a:pt x="279688" y="1784358"/>
                        <a:pt x="289689" y="1927995"/>
                        <a:pt x="296642" y="2011434"/>
                      </a:cubicBezTo>
                      <a:lnTo>
                        <a:pt x="303024" y="2126877"/>
                      </a:lnTo>
                      <a:lnTo>
                        <a:pt x="1172371" y="2124210"/>
                      </a:lnTo>
                      <a:close/>
                      <a:moveTo>
                        <a:pt x="772511" y="996450"/>
                      </a:moveTo>
                      <a:lnTo>
                        <a:pt x="784322" y="1011786"/>
                      </a:lnTo>
                      <a:cubicBezTo>
                        <a:pt x="781179" y="1017786"/>
                        <a:pt x="776416" y="1026930"/>
                        <a:pt x="770701" y="1038075"/>
                      </a:cubicBezTo>
                      <a:cubicBezTo>
                        <a:pt x="771273" y="1028740"/>
                        <a:pt x="771940" y="1014357"/>
                        <a:pt x="772511" y="996450"/>
                      </a:cubicBezTo>
                      <a:close/>
                      <a:moveTo>
                        <a:pt x="181961" y="812903"/>
                      </a:moveTo>
                      <a:cubicBezTo>
                        <a:pt x="198725" y="793853"/>
                        <a:pt x="213584" y="774803"/>
                        <a:pt x="221109" y="764326"/>
                      </a:cubicBezTo>
                      <a:lnTo>
                        <a:pt x="287212" y="941205"/>
                      </a:lnTo>
                      <a:cubicBezTo>
                        <a:pt x="287212" y="944158"/>
                        <a:pt x="289117" y="958731"/>
                        <a:pt x="289975" y="975781"/>
                      </a:cubicBezTo>
                      <a:close/>
                    </a:path>
                  </a:pathLst>
                </a:custGeom>
                <a:solidFill>
                  <a:srgbClr val="000000">
                    <a:alpha val="15000"/>
                  </a:srgbClr>
                </a:solidFill>
                <a:ln w="3175" cap="flat">
                  <a:noFill/>
                  <a:prstDash val="solid"/>
                  <a:miter/>
                </a:ln>
              </p:spPr>
              <p:txBody>
                <a:bodyPr rtlCol="0" anchor="ctr"/>
                <a:lstStyle/>
                <a:p>
                  <a:endParaRPr lang="zh-CN" altLang="en-US"/>
                </a:p>
              </p:txBody>
            </p:sp>
            <p:sp>
              <p:nvSpPr>
                <p:cNvPr id="892" name="任意多边形: 形状 891">
                  <a:extLst>
                    <a:ext uri="{FF2B5EF4-FFF2-40B4-BE49-F238E27FC236}">
                      <a16:creationId xmlns:a16="http://schemas.microsoft.com/office/drawing/2014/main" id="{B57E629F-F15D-ED5B-3B18-61A01B032282}"/>
                    </a:ext>
                  </a:extLst>
                </p:cNvPr>
                <p:cNvSpPr/>
                <p:nvPr/>
              </p:nvSpPr>
              <p:spPr>
                <a:xfrm>
                  <a:off x="2168038" y="2929453"/>
                  <a:ext cx="221777" cy="254467"/>
                </a:xfrm>
                <a:custGeom>
                  <a:avLst/>
                  <a:gdLst>
                    <a:gd name="connsiteX0" fmla="*/ 219361 w 221777"/>
                    <a:gd name="connsiteY0" fmla="*/ 1579 h 254467"/>
                    <a:gd name="connsiteX1" fmla="*/ 215646 w 221777"/>
                    <a:gd name="connsiteY1" fmla="*/ 106354 h 254467"/>
                    <a:gd name="connsiteX2" fmla="*/ 183833 w 221777"/>
                    <a:gd name="connsiteY2" fmla="*/ 209415 h 254467"/>
                    <a:gd name="connsiteX3" fmla="*/ 151924 w 221777"/>
                    <a:gd name="connsiteY3" fmla="*/ 218940 h 254467"/>
                    <a:gd name="connsiteX4" fmla="*/ 142399 w 221777"/>
                    <a:gd name="connsiteY4" fmla="*/ 254468 h 254467"/>
                    <a:gd name="connsiteX5" fmla="*/ 0 w 221777"/>
                    <a:gd name="connsiteY5" fmla="*/ 231989 h 254467"/>
                    <a:gd name="connsiteX6" fmla="*/ 9525 w 221777"/>
                    <a:gd name="connsiteY6" fmla="*/ 168267 h 254467"/>
                    <a:gd name="connsiteX7" fmla="*/ 219361 w 221777"/>
                    <a:gd name="connsiteY7" fmla="*/ 1579 h 254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777" h="254467">
                      <a:moveTo>
                        <a:pt x="219361" y="1579"/>
                      </a:moveTo>
                      <a:cubicBezTo>
                        <a:pt x="223542" y="36488"/>
                        <a:pt x="222295" y="71835"/>
                        <a:pt x="215646" y="106354"/>
                      </a:cubicBezTo>
                      <a:cubicBezTo>
                        <a:pt x="204407" y="156932"/>
                        <a:pt x="195072" y="203795"/>
                        <a:pt x="183833" y="209415"/>
                      </a:cubicBezTo>
                      <a:cubicBezTo>
                        <a:pt x="173574" y="213729"/>
                        <a:pt x="162868" y="216920"/>
                        <a:pt x="151924" y="218940"/>
                      </a:cubicBezTo>
                      <a:lnTo>
                        <a:pt x="142399" y="254468"/>
                      </a:lnTo>
                      <a:lnTo>
                        <a:pt x="0" y="231989"/>
                      </a:lnTo>
                      <a:lnTo>
                        <a:pt x="9525" y="168267"/>
                      </a:lnTo>
                      <a:cubicBezTo>
                        <a:pt x="9525" y="168267"/>
                        <a:pt x="127540" y="-18995"/>
                        <a:pt x="219361" y="1579"/>
                      </a:cubicBezTo>
                      <a:close/>
                    </a:path>
                  </a:pathLst>
                </a:custGeom>
                <a:solidFill>
                  <a:srgbClr val="FFFFFF"/>
                </a:solidFill>
                <a:ln w="3175" cap="rnd">
                  <a:solidFill>
                    <a:srgbClr val="263238"/>
                  </a:solidFill>
                  <a:prstDash val="solid"/>
                  <a:round/>
                </a:ln>
              </p:spPr>
              <p:txBody>
                <a:bodyPr rtlCol="0" anchor="ctr"/>
                <a:lstStyle/>
                <a:p>
                  <a:endParaRPr lang="zh-CN" altLang="en-US"/>
                </a:p>
              </p:txBody>
            </p:sp>
            <p:sp>
              <p:nvSpPr>
                <p:cNvPr id="893" name="任意多边形: 形状 892">
                  <a:extLst>
                    <a:ext uri="{FF2B5EF4-FFF2-40B4-BE49-F238E27FC236}">
                      <a16:creationId xmlns:a16="http://schemas.microsoft.com/office/drawing/2014/main" id="{4C263BC0-7519-3FB0-AF27-03B74BA062B6}"/>
                    </a:ext>
                  </a:extLst>
                </p:cNvPr>
                <p:cNvSpPr/>
                <p:nvPr/>
              </p:nvSpPr>
              <p:spPr>
                <a:xfrm>
                  <a:off x="2113916" y="2770970"/>
                  <a:ext cx="292466" cy="368948"/>
                </a:xfrm>
                <a:custGeom>
                  <a:avLst/>
                  <a:gdLst>
                    <a:gd name="connsiteX0" fmla="*/ 127559 w 292466"/>
                    <a:gd name="connsiteY0" fmla="*/ 42334 h 368948"/>
                    <a:gd name="connsiteX1" fmla="*/ 58503 w 292466"/>
                    <a:gd name="connsiteY1" fmla="*/ 76910 h 368948"/>
                    <a:gd name="connsiteX2" fmla="*/ 2591 w 292466"/>
                    <a:gd name="connsiteY2" fmla="*/ 219785 h 368948"/>
                    <a:gd name="connsiteX3" fmla="*/ 55265 w 292466"/>
                    <a:gd name="connsiteY3" fmla="*/ 338085 h 368948"/>
                    <a:gd name="connsiteX4" fmla="*/ 97937 w 292466"/>
                    <a:gd name="connsiteY4" fmla="*/ 362755 h 368948"/>
                    <a:gd name="connsiteX5" fmla="*/ 190043 w 292466"/>
                    <a:gd name="connsiteY5" fmla="*/ 366089 h 368948"/>
                    <a:gd name="connsiteX6" fmla="*/ 232620 w 292466"/>
                    <a:gd name="connsiteY6" fmla="*/ 306081 h 368948"/>
                    <a:gd name="connsiteX7" fmla="*/ 264434 w 292466"/>
                    <a:gd name="connsiteY7" fmla="*/ 206735 h 368948"/>
                    <a:gd name="connsiteX8" fmla="*/ 268529 w 292466"/>
                    <a:gd name="connsiteY8" fmla="*/ 192258 h 368948"/>
                    <a:gd name="connsiteX9" fmla="*/ 290627 w 292466"/>
                    <a:gd name="connsiteY9" fmla="*/ 129964 h 368948"/>
                    <a:gd name="connsiteX10" fmla="*/ 291961 w 292466"/>
                    <a:gd name="connsiteY10" fmla="*/ 78338 h 368948"/>
                    <a:gd name="connsiteX11" fmla="*/ 163754 w 292466"/>
                    <a:gd name="connsiteY11" fmla="*/ 2710 h 368948"/>
                    <a:gd name="connsiteX12" fmla="*/ 134132 w 292466"/>
                    <a:gd name="connsiteY12" fmla="*/ 42143 h 368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2466" h="368948">
                      <a:moveTo>
                        <a:pt x="127559" y="42334"/>
                      </a:moveTo>
                      <a:cubicBezTo>
                        <a:pt x="127559" y="42334"/>
                        <a:pt x="84792" y="50621"/>
                        <a:pt x="58503" y="76910"/>
                      </a:cubicBezTo>
                      <a:cubicBezTo>
                        <a:pt x="32214" y="103199"/>
                        <a:pt x="-11029" y="122630"/>
                        <a:pt x="2591" y="219785"/>
                      </a:cubicBezTo>
                      <a:cubicBezTo>
                        <a:pt x="7163" y="252360"/>
                        <a:pt x="45359" y="328275"/>
                        <a:pt x="55265" y="338085"/>
                      </a:cubicBezTo>
                      <a:cubicBezTo>
                        <a:pt x="65171" y="347896"/>
                        <a:pt x="66695" y="356183"/>
                        <a:pt x="97937" y="362755"/>
                      </a:cubicBezTo>
                      <a:cubicBezTo>
                        <a:pt x="129179" y="369327"/>
                        <a:pt x="181852" y="371042"/>
                        <a:pt x="190043" y="366089"/>
                      </a:cubicBezTo>
                      <a:cubicBezTo>
                        <a:pt x="198235" y="361136"/>
                        <a:pt x="211189" y="333989"/>
                        <a:pt x="232620" y="306081"/>
                      </a:cubicBezTo>
                      <a:cubicBezTo>
                        <a:pt x="254051" y="278173"/>
                        <a:pt x="264434" y="224833"/>
                        <a:pt x="264434" y="206735"/>
                      </a:cubicBezTo>
                      <a:cubicBezTo>
                        <a:pt x="264481" y="201630"/>
                        <a:pt x="265891" y="196630"/>
                        <a:pt x="268529" y="192258"/>
                      </a:cubicBezTo>
                      <a:cubicBezTo>
                        <a:pt x="280293" y="173322"/>
                        <a:pt x="287836" y="152081"/>
                        <a:pt x="290627" y="129964"/>
                      </a:cubicBezTo>
                      <a:cubicBezTo>
                        <a:pt x="292494" y="112819"/>
                        <a:pt x="292942" y="95550"/>
                        <a:pt x="291961" y="78338"/>
                      </a:cubicBezTo>
                      <a:cubicBezTo>
                        <a:pt x="288722" y="25760"/>
                        <a:pt x="187186" y="-10434"/>
                        <a:pt x="163754" y="2710"/>
                      </a:cubicBezTo>
                      <a:cubicBezTo>
                        <a:pt x="149352" y="11749"/>
                        <a:pt x="138808" y="25799"/>
                        <a:pt x="134132" y="42143"/>
                      </a:cubicBezTo>
                      <a:close/>
                    </a:path>
                  </a:pathLst>
                </a:custGeom>
                <a:solidFill>
                  <a:srgbClr val="263238"/>
                </a:solidFill>
                <a:ln w="3175" cap="rnd">
                  <a:solidFill>
                    <a:srgbClr val="263238"/>
                  </a:solidFill>
                  <a:prstDash val="solid"/>
                  <a:round/>
                </a:ln>
              </p:spPr>
              <p:txBody>
                <a:bodyPr rtlCol="0" anchor="ctr"/>
                <a:lstStyle/>
                <a:p>
                  <a:endParaRPr lang="zh-CN" altLang="en-US"/>
                </a:p>
              </p:txBody>
            </p:sp>
            <p:sp>
              <p:nvSpPr>
                <p:cNvPr id="894" name="任意多边形: 形状 893">
                  <a:extLst>
                    <a:ext uri="{FF2B5EF4-FFF2-40B4-BE49-F238E27FC236}">
                      <a16:creationId xmlns:a16="http://schemas.microsoft.com/office/drawing/2014/main" id="{670568E2-E001-BA3E-B28D-025B3EB48EC1}"/>
                    </a:ext>
                  </a:extLst>
                </p:cNvPr>
                <p:cNvSpPr/>
                <p:nvPr/>
              </p:nvSpPr>
              <p:spPr>
                <a:xfrm>
                  <a:off x="2339906" y="3029625"/>
                  <a:ext cx="21879" cy="70791"/>
                </a:xfrm>
                <a:custGeom>
                  <a:avLst/>
                  <a:gdLst>
                    <a:gd name="connsiteX0" fmla="*/ 18632 w 21879"/>
                    <a:gd name="connsiteY0" fmla="*/ 65238 h 70791"/>
                    <a:gd name="connsiteX1" fmla="*/ 1106 w 21879"/>
                    <a:gd name="connsiteY1" fmla="*/ 62094 h 70791"/>
                    <a:gd name="connsiteX2" fmla="*/ 4344 w 21879"/>
                    <a:gd name="connsiteY2" fmla="*/ 17613 h 70791"/>
                    <a:gd name="connsiteX3" fmla="*/ 13869 w 21879"/>
                    <a:gd name="connsiteY3" fmla="*/ 87 h 70791"/>
                    <a:gd name="connsiteX4" fmla="*/ 21775 w 21879"/>
                    <a:gd name="connsiteY4" fmla="*/ 39806 h 70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79" h="70791">
                      <a:moveTo>
                        <a:pt x="18632" y="65238"/>
                      </a:moveTo>
                      <a:cubicBezTo>
                        <a:pt x="18632" y="65238"/>
                        <a:pt x="5868" y="79620"/>
                        <a:pt x="1106" y="62094"/>
                      </a:cubicBezTo>
                      <a:cubicBezTo>
                        <a:pt x="-1104" y="47207"/>
                        <a:pt x="10" y="32024"/>
                        <a:pt x="4344" y="17613"/>
                      </a:cubicBezTo>
                      <a:cubicBezTo>
                        <a:pt x="4344" y="17613"/>
                        <a:pt x="4344" y="-1437"/>
                        <a:pt x="13869" y="87"/>
                      </a:cubicBezTo>
                      <a:cubicBezTo>
                        <a:pt x="23394" y="1611"/>
                        <a:pt x="21775" y="39806"/>
                        <a:pt x="21775" y="39806"/>
                      </a:cubicBezTo>
                    </a:path>
                  </a:pathLst>
                </a:custGeom>
                <a:solidFill>
                  <a:srgbClr val="FFFFFF"/>
                </a:solidFill>
                <a:ln w="3175" cap="rnd">
                  <a:solidFill>
                    <a:srgbClr val="263238"/>
                  </a:solidFill>
                  <a:prstDash val="solid"/>
                  <a:round/>
                </a:ln>
              </p:spPr>
              <p:txBody>
                <a:bodyPr rtlCol="0" anchor="ctr"/>
                <a:lstStyle/>
                <a:p>
                  <a:endParaRPr lang="zh-CN" altLang="en-US"/>
                </a:p>
              </p:txBody>
            </p:sp>
            <p:sp>
              <p:nvSpPr>
                <p:cNvPr id="895" name="任意多边形: 形状 894">
                  <a:extLst>
                    <a:ext uri="{FF2B5EF4-FFF2-40B4-BE49-F238E27FC236}">
                      <a16:creationId xmlns:a16="http://schemas.microsoft.com/office/drawing/2014/main" id="{C105BF1E-134C-D39B-3AD9-3CB3E6922FFA}"/>
                    </a:ext>
                  </a:extLst>
                </p:cNvPr>
                <p:cNvSpPr/>
                <p:nvPr/>
              </p:nvSpPr>
              <p:spPr>
                <a:xfrm>
                  <a:off x="1733321" y="3535299"/>
                  <a:ext cx="303557" cy="316991"/>
                </a:xfrm>
                <a:custGeom>
                  <a:avLst/>
                  <a:gdLst>
                    <a:gd name="connsiteX0" fmla="*/ 23332 w 303557"/>
                    <a:gd name="connsiteY0" fmla="*/ 2000 h 316991"/>
                    <a:gd name="connsiteX1" fmla="*/ 853 w 303557"/>
                    <a:gd name="connsiteY1" fmla="*/ 67437 h 316991"/>
                    <a:gd name="connsiteX2" fmla="*/ 211451 w 303557"/>
                    <a:gd name="connsiteY2" fmla="*/ 280225 h 316991"/>
                    <a:gd name="connsiteX3" fmla="*/ 256504 w 303557"/>
                    <a:gd name="connsiteY3" fmla="*/ 316992 h 316991"/>
                    <a:gd name="connsiteX4" fmla="*/ 295366 w 303557"/>
                    <a:gd name="connsiteY4" fmla="*/ 284321 h 316991"/>
                    <a:gd name="connsiteX5" fmla="*/ 303558 w 303557"/>
                    <a:gd name="connsiteY5" fmla="*/ 243364 h 316991"/>
                    <a:gd name="connsiteX6" fmla="*/ 162397 w 303557"/>
                    <a:gd name="connsiteY6" fmla="*/ 30671 h 316991"/>
                    <a:gd name="connsiteX7" fmla="*/ 109248 w 303557"/>
                    <a:gd name="connsiteY7" fmla="*/ 0 h 316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3557" h="316991">
                      <a:moveTo>
                        <a:pt x="23332" y="2000"/>
                      </a:moveTo>
                      <a:cubicBezTo>
                        <a:pt x="23332" y="2000"/>
                        <a:pt x="-5243" y="49054"/>
                        <a:pt x="853" y="67437"/>
                      </a:cubicBezTo>
                      <a:cubicBezTo>
                        <a:pt x="6949" y="85820"/>
                        <a:pt x="193068" y="263842"/>
                        <a:pt x="211451" y="280225"/>
                      </a:cubicBezTo>
                      <a:cubicBezTo>
                        <a:pt x="229834" y="296608"/>
                        <a:pt x="256504" y="316992"/>
                        <a:pt x="256504" y="316992"/>
                      </a:cubicBezTo>
                      <a:cubicBezTo>
                        <a:pt x="256504" y="316992"/>
                        <a:pt x="289175" y="308800"/>
                        <a:pt x="295366" y="284321"/>
                      </a:cubicBezTo>
                      <a:cubicBezTo>
                        <a:pt x="298814" y="270824"/>
                        <a:pt x="301548" y="257147"/>
                        <a:pt x="303558" y="243364"/>
                      </a:cubicBezTo>
                      <a:lnTo>
                        <a:pt x="162397" y="30671"/>
                      </a:lnTo>
                      <a:lnTo>
                        <a:pt x="109248" y="0"/>
                      </a:lnTo>
                    </a:path>
                  </a:pathLst>
                </a:custGeom>
                <a:solidFill>
                  <a:schemeClr val="accent5">
                    <a:lumMod val="50000"/>
                  </a:schemeClr>
                </a:solidFill>
                <a:ln w="3175" cap="rnd">
                  <a:solidFill>
                    <a:srgbClr val="263238"/>
                  </a:solidFill>
                  <a:prstDash val="solid"/>
                  <a:round/>
                </a:ln>
              </p:spPr>
              <p:txBody>
                <a:bodyPr rtlCol="0" anchor="ctr"/>
                <a:lstStyle/>
                <a:p>
                  <a:endParaRPr lang="zh-CN" altLang="en-US"/>
                </a:p>
              </p:txBody>
            </p:sp>
            <p:sp>
              <p:nvSpPr>
                <p:cNvPr id="896" name="任意多边形: 形状 895">
                  <a:extLst>
                    <a:ext uri="{FF2B5EF4-FFF2-40B4-BE49-F238E27FC236}">
                      <a16:creationId xmlns:a16="http://schemas.microsoft.com/office/drawing/2014/main" id="{4A308667-8204-8C83-92C3-EC2C886ACEB8}"/>
                    </a:ext>
                  </a:extLst>
                </p:cNvPr>
                <p:cNvSpPr/>
                <p:nvPr/>
              </p:nvSpPr>
              <p:spPr>
                <a:xfrm>
                  <a:off x="1998017" y="3871436"/>
                  <a:ext cx="602055" cy="1249394"/>
                </a:xfrm>
                <a:custGeom>
                  <a:avLst/>
                  <a:gdLst>
                    <a:gd name="connsiteX0" fmla="*/ 10192 w 602055"/>
                    <a:gd name="connsiteY0" fmla="*/ 146590 h 1249394"/>
                    <a:gd name="connsiteX1" fmla="*/ 14288 w 602055"/>
                    <a:gd name="connsiteY1" fmla="*/ 471773 h 1249394"/>
                    <a:gd name="connsiteX2" fmla="*/ 0 w 602055"/>
                    <a:gd name="connsiteY2" fmla="*/ 745903 h 1249394"/>
                    <a:gd name="connsiteX3" fmla="*/ 22479 w 602055"/>
                    <a:gd name="connsiteY3" fmla="*/ 1079278 h 1249394"/>
                    <a:gd name="connsiteX4" fmla="*/ 30671 w 602055"/>
                    <a:gd name="connsiteY4" fmla="*/ 1152906 h 1249394"/>
                    <a:gd name="connsiteX5" fmla="*/ 100203 w 602055"/>
                    <a:gd name="connsiteY5" fmla="*/ 1152906 h 1249394"/>
                    <a:gd name="connsiteX6" fmla="*/ 104299 w 602055"/>
                    <a:gd name="connsiteY6" fmla="*/ 1058799 h 1249394"/>
                    <a:gd name="connsiteX7" fmla="*/ 126778 w 602055"/>
                    <a:gd name="connsiteY7" fmla="*/ 932021 h 1249394"/>
                    <a:gd name="connsiteX8" fmla="*/ 165640 w 602055"/>
                    <a:gd name="connsiteY8" fmla="*/ 655796 h 1249394"/>
                    <a:gd name="connsiteX9" fmla="*/ 208597 w 602055"/>
                    <a:gd name="connsiteY9" fmla="*/ 471964 h 1249394"/>
                    <a:gd name="connsiteX10" fmla="*/ 245459 w 602055"/>
                    <a:gd name="connsiteY10" fmla="*/ 351282 h 1249394"/>
                    <a:gd name="connsiteX11" fmla="*/ 286321 w 602055"/>
                    <a:gd name="connsiteY11" fmla="*/ 690848 h 1249394"/>
                    <a:gd name="connsiteX12" fmla="*/ 310896 w 602055"/>
                    <a:gd name="connsiteY12" fmla="*/ 938498 h 1249394"/>
                    <a:gd name="connsiteX13" fmla="*/ 349758 w 602055"/>
                    <a:gd name="connsiteY13" fmla="*/ 1151287 h 1249394"/>
                    <a:gd name="connsiteX14" fmla="*/ 343567 w 602055"/>
                    <a:gd name="connsiteY14" fmla="*/ 1224915 h 1249394"/>
                    <a:gd name="connsiteX15" fmla="*/ 374237 w 602055"/>
                    <a:gd name="connsiteY15" fmla="*/ 1249394 h 1249394"/>
                    <a:gd name="connsiteX16" fmla="*/ 405384 w 602055"/>
                    <a:gd name="connsiteY16" fmla="*/ 1249394 h 1249394"/>
                    <a:gd name="connsiteX17" fmla="*/ 431959 w 602055"/>
                    <a:gd name="connsiteY17" fmla="*/ 1237107 h 1249394"/>
                    <a:gd name="connsiteX18" fmla="*/ 487204 w 602055"/>
                    <a:gd name="connsiteY18" fmla="*/ 1229011 h 1249394"/>
                    <a:gd name="connsiteX19" fmla="*/ 577120 w 602055"/>
                    <a:gd name="connsiteY19" fmla="*/ 1196245 h 1249394"/>
                    <a:gd name="connsiteX20" fmla="*/ 599694 w 602055"/>
                    <a:gd name="connsiteY20" fmla="*/ 1161479 h 1249394"/>
                    <a:gd name="connsiteX21" fmla="*/ 470821 w 602055"/>
                    <a:gd name="connsiteY21" fmla="*/ 1134904 h 1249394"/>
                    <a:gd name="connsiteX22" fmla="*/ 460534 w 602055"/>
                    <a:gd name="connsiteY22" fmla="*/ 1132808 h 1249394"/>
                    <a:gd name="connsiteX23" fmla="*/ 460534 w 602055"/>
                    <a:gd name="connsiteY23" fmla="*/ 1085755 h 1249394"/>
                    <a:gd name="connsiteX24" fmla="*/ 452438 w 602055"/>
                    <a:gd name="connsiteY24" fmla="*/ 1032605 h 1249394"/>
                    <a:gd name="connsiteX25" fmla="*/ 464630 w 602055"/>
                    <a:gd name="connsiteY25" fmla="*/ 701230 h 1249394"/>
                    <a:gd name="connsiteX26" fmla="*/ 489204 w 602055"/>
                    <a:gd name="connsiteY26" fmla="*/ 312610 h 1249394"/>
                    <a:gd name="connsiteX27" fmla="*/ 483108 w 602055"/>
                    <a:gd name="connsiteY27" fmla="*/ 155162 h 1249394"/>
                    <a:gd name="connsiteX28" fmla="*/ 450342 w 602055"/>
                    <a:gd name="connsiteY28" fmla="*/ 40862 h 1249394"/>
                    <a:gd name="connsiteX29" fmla="*/ 184404 w 602055"/>
                    <a:gd name="connsiteY29" fmla="*/ 36766 h 1249394"/>
                    <a:gd name="connsiteX30" fmla="*/ 31051 w 602055"/>
                    <a:gd name="connsiteY30" fmla="*/ 0 h 1249394"/>
                    <a:gd name="connsiteX31" fmla="*/ 10192 w 602055"/>
                    <a:gd name="connsiteY31" fmla="*/ 146590 h 1249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2055" h="1249394">
                      <a:moveTo>
                        <a:pt x="10192" y="146590"/>
                      </a:moveTo>
                      <a:cubicBezTo>
                        <a:pt x="10192" y="146590"/>
                        <a:pt x="14288" y="453390"/>
                        <a:pt x="14288" y="471773"/>
                      </a:cubicBezTo>
                      <a:cubicBezTo>
                        <a:pt x="14288" y="490156"/>
                        <a:pt x="0" y="682466"/>
                        <a:pt x="0" y="745903"/>
                      </a:cubicBezTo>
                      <a:cubicBezTo>
                        <a:pt x="0" y="809339"/>
                        <a:pt x="18383" y="1052703"/>
                        <a:pt x="22479" y="1079278"/>
                      </a:cubicBezTo>
                      <a:cubicBezTo>
                        <a:pt x="26575" y="1105852"/>
                        <a:pt x="12287" y="1138618"/>
                        <a:pt x="30671" y="1152906"/>
                      </a:cubicBezTo>
                      <a:cubicBezTo>
                        <a:pt x="49054" y="1167193"/>
                        <a:pt x="85916" y="1169289"/>
                        <a:pt x="100203" y="1152906"/>
                      </a:cubicBezTo>
                      <a:cubicBezTo>
                        <a:pt x="114491" y="1136523"/>
                        <a:pt x="104299" y="1058799"/>
                        <a:pt x="104299" y="1058799"/>
                      </a:cubicBezTo>
                      <a:cubicBezTo>
                        <a:pt x="104299" y="1058799"/>
                        <a:pt x="122682" y="973074"/>
                        <a:pt x="126778" y="932021"/>
                      </a:cubicBezTo>
                      <a:cubicBezTo>
                        <a:pt x="130873" y="890968"/>
                        <a:pt x="161544" y="668179"/>
                        <a:pt x="165640" y="655796"/>
                      </a:cubicBezTo>
                      <a:cubicBezTo>
                        <a:pt x="169735" y="643414"/>
                        <a:pt x="208597" y="471964"/>
                        <a:pt x="208597" y="471964"/>
                      </a:cubicBezTo>
                      <a:lnTo>
                        <a:pt x="245459" y="351282"/>
                      </a:lnTo>
                      <a:cubicBezTo>
                        <a:pt x="245459" y="351282"/>
                        <a:pt x="286321" y="617220"/>
                        <a:pt x="286321" y="690848"/>
                      </a:cubicBezTo>
                      <a:cubicBezTo>
                        <a:pt x="286321" y="764476"/>
                        <a:pt x="290417" y="878967"/>
                        <a:pt x="310896" y="938498"/>
                      </a:cubicBezTo>
                      <a:cubicBezTo>
                        <a:pt x="331375" y="998030"/>
                        <a:pt x="349758" y="1151287"/>
                        <a:pt x="349758" y="1151287"/>
                      </a:cubicBezTo>
                      <a:cubicBezTo>
                        <a:pt x="349758" y="1151287"/>
                        <a:pt x="343567" y="1212628"/>
                        <a:pt x="343567" y="1224915"/>
                      </a:cubicBezTo>
                      <a:cubicBezTo>
                        <a:pt x="343567" y="1237202"/>
                        <a:pt x="359950" y="1249394"/>
                        <a:pt x="374237" y="1249394"/>
                      </a:cubicBezTo>
                      <a:lnTo>
                        <a:pt x="405384" y="1249394"/>
                      </a:lnTo>
                      <a:cubicBezTo>
                        <a:pt x="414747" y="1246499"/>
                        <a:pt x="423691" y="1242365"/>
                        <a:pt x="431959" y="1237107"/>
                      </a:cubicBezTo>
                      <a:lnTo>
                        <a:pt x="487204" y="1229011"/>
                      </a:lnTo>
                      <a:cubicBezTo>
                        <a:pt x="513779" y="1224915"/>
                        <a:pt x="560832" y="1204436"/>
                        <a:pt x="577120" y="1196245"/>
                      </a:cubicBezTo>
                      <a:cubicBezTo>
                        <a:pt x="593408" y="1188053"/>
                        <a:pt x="607885" y="1161479"/>
                        <a:pt x="599694" y="1161479"/>
                      </a:cubicBezTo>
                      <a:cubicBezTo>
                        <a:pt x="591502" y="1161479"/>
                        <a:pt x="481013" y="1136904"/>
                        <a:pt x="470821" y="1134904"/>
                      </a:cubicBezTo>
                      <a:lnTo>
                        <a:pt x="460534" y="1132808"/>
                      </a:lnTo>
                      <a:cubicBezTo>
                        <a:pt x="459438" y="1117139"/>
                        <a:pt x="459438" y="1101423"/>
                        <a:pt x="460534" y="1085755"/>
                      </a:cubicBezTo>
                      <a:cubicBezTo>
                        <a:pt x="462629" y="1067372"/>
                        <a:pt x="452438" y="1065371"/>
                        <a:pt x="452438" y="1032605"/>
                      </a:cubicBezTo>
                      <a:cubicBezTo>
                        <a:pt x="452438" y="999839"/>
                        <a:pt x="456438" y="760571"/>
                        <a:pt x="464630" y="701230"/>
                      </a:cubicBezTo>
                      <a:cubicBezTo>
                        <a:pt x="472821" y="641890"/>
                        <a:pt x="489204" y="312610"/>
                        <a:pt x="489204" y="312610"/>
                      </a:cubicBezTo>
                      <a:cubicBezTo>
                        <a:pt x="489204" y="312610"/>
                        <a:pt x="493300" y="212407"/>
                        <a:pt x="483108" y="155162"/>
                      </a:cubicBezTo>
                      <a:cubicBezTo>
                        <a:pt x="475450" y="116205"/>
                        <a:pt x="464487" y="77962"/>
                        <a:pt x="450342" y="40862"/>
                      </a:cubicBezTo>
                      <a:cubicBezTo>
                        <a:pt x="450342" y="40862"/>
                        <a:pt x="276511" y="51054"/>
                        <a:pt x="184404" y="36766"/>
                      </a:cubicBezTo>
                      <a:cubicBezTo>
                        <a:pt x="132293" y="29099"/>
                        <a:pt x="80972" y="16793"/>
                        <a:pt x="31051" y="0"/>
                      </a:cubicBezTo>
                      <a:cubicBezTo>
                        <a:pt x="31051" y="0"/>
                        <a:pt x="12287" y="101536"/>
                        <a:pt x="10192" y="146590"/>
                      </a:cubicBezTo>
                      <a:close/>
                    </a:path>
                  </a:pathLst>
                </a:custGeom>
                <a:solidFill>
                  <a:schemeClr val="tx2">
                    <a:lumMod val="50000"/>
                  </a:schemeClr>
                </a:solidFill>
                <a:ln w="3175" cap="rnd">
                  <a:solidFill>
                    <a:srgbClr val="263238"/>
                  </a:solidFill>
                  <a:prstDash val="solid"/>
                  <a:round/>
                </a:ln>
              </p:spPr>
              <p:txBody>
                <a:bodyPr rtlCol="0" anchor="ctr"/>
                <a:lstStyle/>
                <a:p>
                  <a:endParaRPr lang="zh-CN" altLang="en-US" dirty="0"/>
                </a:p>
              </p:txBody>
            </p:sp>
            <p:sp>
              <p:nvSpPr>
                <p:cNvPr id="897" name="任意多边形: 形状 896">
                  <a:extLst>
                    <a:ext uri="{FF2B5EF4-FFF2-40B4-BE49-F238E27FC236}">
                      <a16:creationId xmlns:a16="http://schemas.microsoft.com/office/drawing/2014/main" id="{0A038DDA-E266-AC7E-E39F-E6D69C80DAEE}"/>
                    </a:ext>
                  </a:extLst>
                </p:cNvPr>
                <p:cNvSpPr/>
                <p:nvPr/>
              </p:nvSpPr>
              <p:spPr>
                <a:xfrm>
                  <a:off x="1736651" y="3146207"/>
                  <a:ext cx="765767" cy="954041"/>
                </a:xfrm>
                <a:custGeom>
                  <a:avLst/>
                  <a:gdLst>
                    <a:gd name="connsiteX0" fmla="*/ 0 w 765767"/>
                    <a:gd name="connsiteY0" fmla="*/ 434050 h 954041"/>
                    <a:gd name="connsiteX1" fmla="*/ 188404 w 765767"/>
                    <a:gd name="connsiteY1" fmla="*/ 79053 h 954041"/>
                    <a:gd name="connsiteX2" fmla="*/ 289560 w 765767"/>
                    <a:gd name="connsiteY2" fmla="*/ 37810 h 954041"/>
                    <a:gd name="connsiteX3" fmla="*/ 362712 w 765767"/>
                    <a:gd name="connsiteY3" fmla="*/ 5996 h 954041"/>
                    <a:gd name="connsiteX4" fmla="*/ 496062 w 765767"/>
                    <a:gd name="connsiteY4" fmla="*/ 9711 h 954041"/>
                    <a:gd name="connsiteX5" fmla="*/ 604742 w 765767"/>
                    <a:gd name="connsiteY5" fmla="*/ 56574 h 954041"/>
                    <a:gd name="connsiteX6" fmla="*/ 651510 w 765767"/>
                    <a:gd name="connsiteY6" fmla="*/ 95912 h 954041"/>
                    <a:gd name="connsiteX7" fmla="*/ 762095 w 765767"/>
                    <a:gd name="connsiteY7" fmla="*/ 191162 h 954041"/>
                    <a:gd name="connsiteX8" fmla="*/ 758666 w 765767"/>
                    <a:gd name="connsiteY8" fmla="*/ 663317 h 954041"/>
                    <a:gd name="connsiteX9" fmla="*/ 715232 w 765767"/>
                    <a:gd name="connsiteY9" fmla="*/ 783237 h 954041"/>
                    <a:gd name="connsiteX10" fmla="*/ 621601 w 765767"/>
                    <a:gd name="connsiteY10" fmla="*/ 950019 h 954041"/>
                    <a:gd name="connsiteX11" fmla="*/ 366427 w 765767"/>
                    <a:gd name="connsiteY11" fmla="*/ 930969 h 954041"/>
                    <a:gd name="connsiteX12" fmla="*/ 225266 w 765767"/>
                    <a:gd name="connsiteY12" fmla="*/ 855341 h 954041"/>
                    <a:gd name="connsiteX13" fmla="*/ 284226 w 765767"/>
                    <a:gd name="connsiteY13" fmla="*/ 648648 h 954041"/>
                    <a:gd name="connsiteX14" fmla="*/ 284226 w 765767"/>
                    <a:gd name="connsiteY14" fmla="*/ 560542 h 954041"/>
                    <a:gd name="connsiteX15" fmla="*/ 214884 w 765767"/>
                    <a:gd name="connsiteY15" fmla="*/ 375090 h 954041"/>
                    <a:gd name="connsiteX16" fmla="*/ 117443 w 765767"/>
                    <a:gd name="connsiteY16" fmla="*/ 474341 h 954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65767" h="954041">
                      <a:moveTo>
                        <a:pt x="0" y="434050"/>
                      </a:moveTo>
                      <a:cubicBezTo>
                        <a:pt x="0" y="420905"/>
                        <a:pt x="173450" y="99722"/>
                        <a:pt x="188404" y="79053"/>
                      </a:cubicBezTo>
                      <a:cubicBezTo>
                        <a:pt x="203359" y="58384"/>
                        <a:pt x="276511" y="43430"/>
                        <a:pt x="289560" y="37810"/>
                      </a:cubicBezTo>
                      <a:cubicBezTo>
                        <a:pt x="302609" y="32190"/>
                        <a:pt x="353282" y="15331"/>
                        <a:pt x="362712" y="5996"/>
                      </a:cubicBezTo>
                      <a:cubicBezTo>
                        <a:pt x="372142" y="-3338"/>
                        <a:pt x="422624" y="-1528"/>
                        <a:pt x="496062" y="9711"/>
                      </a:cubicBezTo>
                      <a:cubicBezTo>
                        <a:pt x="569500" y="20951"/>
                        <a:pt x="604742" y="56574"/>
                        <a:pt x="604742" y="56574"/>
                      </a:cubicBezTo>
                      <a:cubicBezTo>
                        <a:pt x="604742" y="56574"/>
                        <a:pt x="644080" y="95912"/>
                        <a:pt x="651510" y="95912"/>
                      </a:cubicBezTo>
                      <a:cubicBezTo>
                        <a:pt x="658939" y="95912"/>
                        <a:pt x="754666" y="178399"/>
                        <a:pt x="762095" y="191162"/>
                      </a:cubicBezTo>
                      <a:cubicBezTo>
                        <a:pt x="769525" y="203926"/>
                        <a:pt x="764286" y="592165"/>
                        <a:pt x="758666" y="663317"/>
                      </a:cubicBezTo>
                      <a:cubicBezTo>
                        <a:pt x="753047" y="734469"/>
                        <a:pt x="730091" y="755138"/>
                        <a:pt x="715232" y="783237"/>
                      </a:cubicBezTo>
                      <a:cubicBezTo>
                        <a:pt x="700373" y="811335"/>
                        <a:pt x="629507" y="946304"/>
                        <a:pt x="621601" y="950019"/>
                      </a:cubicBezTo>
                      <a:cubicBezTo>
                        <a:pt x="613696" y="953734"/>
                        <a:pt x="461963" y="962592"/>
                        <a:pt x="366427" y="930969"/>
                      </a:cubicBezTo>
                      <a:cubicBezTo>
                        <a:pt x="270891" y="899346"/>
                        <a:pt x="225266" y="855341"/>
                        <a:pt x="225266" y="855341"/>
                      </a:cubicBezTo>
                      <a:cubicBezTo>
                        <a:pt x="225266" y="855341"/>
                        <a:pt x="276796" y="674842"/>
                        <a:pt x="284226" y="648648"/>
                      </a:cubicBezTo>
                      <a:cubicBezTo>
                        <a:pt x="291655" y="622454"/>
                        <a:pt x="284226" y="560542"/>
                        <a:pt x="284226" y="560542"/>
                      </a:cubicBezTo>
                      <a:lnTo>
                        <a:pt x="214884" y="375090"/>
                      </a:lnTo>
                      <a:cubicBezTo>
                        <a:pt x="214884" y="375090"/>
                        <a:pt x="153067" y="463101"/>
                        <a:pt x="117443" y="474341"/>
                      </a:cubicBezTo>
                    </a:path>
                  </a:pathLst>
                </a:custGeom>
                <a:solidFill>
                  <a:schemeClr val="accent5">
                    <a:lumMod val="50000"/>
                  </a:schemeClr>
                </a:solidFill>
                <a:ln w="3175" cap="rnd">
                  <a:solidFill>
                    <a:srgbClr val="263238"/>
                  </a:solidFill>
                  <a:prstDash val="solid"/>
                  <a:round/>
                </a:ln>
              </p:spPr>
              <p:txBody>
                <a:bodyPr rtlCol="0" anchor="ctr"/>
                <a:lstStyle/>
                <a:p>
                  <a:endParaRPr lang="zh-CN" altLang="en-US"/>
                </a:p>
              </p:txBody>
            </p:sp>
            <p:sp>
              <p:nvSpPr>
                <p:cNvPr id="898" name="任意多边形: 形状 897">
                  <a:extLst>
                    <a:ext uri="{FF2B5EF4-FFF2-40B4-BE49-F238E27FC236}">
                      <a16:creationId xmlns:a16="http://schemas.microsoft.com/office/drawing/2014/main" id="{82B946AF-5CCC-34F6-0A27-02CBFD524821}"/>
                    </a:ext>
                  </a:extLst>
                </p:cNvPr>
                <p:cNvSpPr/>
                <p:nvPr/>
              </p:nvSpPr>
              <p:spPr>
                <a:xfrm>
                  <a:off x="2237856" y="3750087"/>
                  <a:ext cx="22764" cy="31337"/>
                </a:xfrm>
                <a:custGeom>
                  <a:avLst/>
                  <a:gdLst>
                    <a:gd name="connsiteX0" fmla="*/ 0 w 22764"/>
                    <a:gd name="connsiteY0" fmla="*/ 0 h 31337"/>
                    <a:gd name="connsiteX1" fmla="*/ 22765 w 22764"/>
                    <a:gd name="connsiteY1" fmla="*/ 31337 h 31337"/>
                  </a:gdLst>
                  <a:ahLst/>
                  <a:cxnLst>
                    <a:cxn ang="0">
                      <a:pos x="connsiteX0" y="connsiteY0"/>
                    </a:cxn>
                    <a:cxn ang="0">
                      <a:pos x="connsiteX1" y="connsiteY1"/>
                    </a:cxn>
                  </a:cxnLst>
                  <a:rect l="l" t="t" r="r" b="b"/>
                  <a:pathLst>
                    <a:path w="22764" h="31337">
                      <a:moveTo>
                        <a:pt x="0" y="0"/>
                      </a:moveTo>
                      <a:cubicBezTo>
                        <a:pt x="7429" y="10954"/>
                        <a:pt x="15050" y="21431"/>
                        <a:pt x="22765" y="31337"/>
                      </a:cubicBezTo>
                    </a:path>
                  </a:pathLst>
                </a:custGeom>
                <a:noFill/>
                <a:ln w="3175" cap="rnd">
                  <a:solidFill>
                    <a:srgbClr val="263238"/>
                  </a:solidFill>
                  <a:prstDash val="solid"/>
                  <a:round/>
                </a:ln>
              </p:spPr>
              <p:txBody>
                <a:bodyPr rtlCol="0" anchor="ctr"/>
                <a:lstStyle/>
                <a:p>
                  <a:endParaRPr lang="zh-CN" altLang="en-US"/>
                </a:p>
              </p:txBody>
            </p:sp>
            <p:sp>
              <p:nvSpPr>
                <p:cNvPr id="899" name="任意多边形: 形状 898">
                  <a:extLst>
                    <a:ext uri="{FF2B5EF4-FFF2-40B4-BE49-F238E27FC236}">
                      <a16:creationId xmlns:a16="http://schemas.microsoft.com/office/drawing/2014/main" id="{48C580BF-492C-CCB0-839C-7B60DB318A82}"/>
                    </a:ext>
                  </a:extLst>
                </p:cNvPr>
                <p:cNvSpPr/>
                <p:nvPr/>
              </p:nvSpPr>
              <p:spPr>
                <a:xfrm>
                  <a:off x="2109554" y="3499103"/>
                  <a:ext cx="111728" cy="225647"/>
                </a:xfrm>
                <a:custGeom>
                  <a:avLst/>
                  <a:gdLst>
                    <a:gd name="connsiteX0" fmla="*/ 0 w 111728"/>
                    <a:gd name="connsiteY0" fmla="*/ 0 h 225647"/>
                    <a:gd name="connsiteX1" fmla="*/ 111728 w 111728"/>
                    <a:gd name="connsiteY1" fmla="*/ 225647 h 225647"/>
                  </a:gdLst>
                  <a:ahLst/>
                  <a:cxnLst>
                    <a:cxn ang="0">
                      <a:pos x="connsiteX0" y="connsiteY0"/>
                    </a:cxn>
                    <a:cxn ang="0">
                      <a:pos x="connsiteX1" y="connsiteY1"/>
                    </a:cxn>
                  </a:cxnLst>
                  <a:rect l="l" t="t" r="r" b="b"/>
                  <a:pathLst>
                    <a:path w="111728" h="225647">
                      <a:moveTo>
                        <a:pt x="0" y="0"/>
                      </a:moveTo>
                      <a:cubicBezTo>
                        <a:pt x="31014" y="78143"/>
                        <a:pt x="68380" y="153610"/>
                        <a:pt x="111728" y="225647"/>
                      </a:cubicBezTo>
                    </a:path>
                  </a:pathLst>
                </a:custGeom>
                <a:noFill/>
                <a:ln w="3175" cap="rnd">
                  <a:solidFill>
                    <a:srgbClr val="263238"/>
                  </a:solidFill>
                  <a:prstDash val="solid"/>
                  <a:round/>
                </a:ln>
              </p:spPr>
              <p:txBody>
                <a:bodyPr rtlCol="0" anchor="ctr"/>
                <a:lstStyle/>
                <a:p>
                  <a:endParaRPr lang="zh-CN" altLang="en-US"/>
                </a:p>
              </p:txBody>
            </p:sp>
            <p:sp>
              <p:nvSpPr>
                <p:cNvPr id="900" name="任意多边形: 形状 899">
                  <a:extLst>
                    <a:ext uri="{FF2B5EF4-FFF2-40B4-BE49-F238E27FC236}">
                      <a16:creationId xmlns:a16="http://schemas.microsoft.com/office/drawing/2014/main" id="{0F4D5710-0D89-5F60-9BE5-8BC29DEB83DF}"/>
                    </a:ext>
                  </a:extLst>
                </p:cNvPr>
                <p:cNvSpPr/>
                <p:nvPr/>
              </p:nvSpPr>
              <p:spPr>
                <a:xfrm>
                  <a:off x="2117651" y="3379279"/>
                  <a:ext cx="48482" cy="185356"/>
                </a:xfrm>
                <a:custGeom>
                  <a:avLst/>
                  <a:gdLst>
                    <a:gd name="connsiteX0" fmla="*/ 0 w 48482"/>
                    <a:gd name="connsiteY0" fmla="*/ 0 h 185356"/>
                    <a:gd name="connsiteX1" fmla="*/ 48482 w 48482"/>
                    <a:gd name="connsiteY1" fmla="*/ 185356 h 185356"/>
                  </a:gdLst>
                  <a:ahLst/>
                  <a:cxnLst>
                    <a:cxn ang="0">
                      <a:pos x="connsiteX0" y="connsiteY0"/>
                    </a:cxn>
                    <a:cxn ang="0">
                      <a:pos x="connsiteX1" y="connsiteY1"/>
                    </a:cxn>
                  </a:cxnLst>
                  <a:rect l="l" t="t" r="r" b="b"/>
                  <a:pathLst>
                    <a:path w="48482" h="185356">
                      <a:moveTo>
                        <a:pt x="0" y="0"/>
                      </a:moveTo>
                      <a:cubicBezTo>
                        <a:pt x="0" y="0"/>
                        <a:pt x="22860" y="114300"/>
                        <a:pt x="48482" y="185356"/>
                      </a:cubicBezTo>
                    </a:path>
                  </a:pathLst>
                </a:custGeom>
                <a:noFill/>
                <a:ln w="3175" cap="rnd">
                  <a:solidFill>
                    <a:srgbClr val="263238"/>
                  </a:solidFill>
                  <a:prstDash val="solid"/>
                  <a:round/>
                </a:ln>
              </p:spPr>
              <p:txBody>
                <a:bodyPr rtlCol="0" anchor="ctr"/>
                <a:lstStyle/>
                <a:p>
                  <a:endParaRPr lang="zh-CN" altLang="en-US"/>
                </a:p>
              </p:txBody>
            </p:sp>
            <p:sp>
              <p:nvSpPr>
                <p:cNvPr id="901" name="任意多边形: 形状 900">
                  <a:extLst>
                    <a:ext uri="{FF2B5EF4-FFF2-40B4-BE49-F238E27FC236}">
                      <a16:creationId xmlns:a16="http://schemas.microsoft.com/office/drawing/2014/main" id="{4D7956DC-E11B-5F25-A361-2F3138A366EA}"/>
                    </a:ext>
                  </a:extLst>
                </p:cNvPr>
                <p:cNvSpPr/>
                <p:nvPr/>
              </p:nvSpPr>
              <p:spPr>
                <a:xfrm>
                  <a:off x="1911434" y="3326511"/>
                  <a:ext cx="4095" cy="32384"/>
                </a:xfrm>
                <a:custGeom>
                  <a:avLst/>
                  <a:gdLst>
                    <a:gd name="connsiteX0" fmla="*/ 4096 w 4095"/>
                    <a:gd name="connsiteY0" fmla="*/ 32385 h 32384"/>
                    <a:gd name="connsiteX1" fmla="*/ 0 w 4095"/>
                    <a:gd name="connsiteY1" fmla="*/ 0 h 32384"/>
                  </a:gdLst>
                  <a:ahLst/>
                  <a:cxnLst>
                    <a:cxn ang="0">
                      <a:pos x="connsiteX0" y="connsiteY0"/>
                    </a:cxn>
                    <a:cxn ang="0">
                      <a:pos x="connsiteX1" y="connsiteY1"/>
                    </a:cxn>
                  </a:cxnLst>
                  <a:rect l="l" t="t" r="r" b="b"/>
                  <a:pathLst>
                    <a:path w="4095" h="32384">
                      <a:moveTo>
                        <a:pt x="4096" y="32385"/>
                      </a:moveTo>
                      <a:cubicBezTo>
                        <a:pt x="2286" y="20574"/>
                        <a:pt x="857" y="9620"/>
                        <a:pt x="0" y="0"/>
                      </a:cubicBezTo>
                    </a:path>
                  </a:pathLst>
                </a:custGeom>
                <a:solidFill>
                  <a:srgbClr val="FFFFFF"/>
                </a:solidFill>
                <a:ln w="3175" cap="rnd">
                  <a:solidFill>
                    <a:srgbClr val="263238"/>
                  </a:solidFill>
                  <a:prstDash val="solid"/>
                  <a:round/>
                </a:ln>
              </p:spPr>
              <p:txBody>
                <a:bodyPr rtlCol="0" anchor="ctr"/>
                <a:lstStyle/>
                <a:p>
                  <a:endParaRPr lang="zh-CN" altLang="en-US"/>
                </a:p>
              </p:txBody>
            </p:sp>
            <p:sp>
              <p:nvSpPr>
                <p:cNvPr id="902" name="任意多边形: 形状 901">
                  <a:extLst>
                    <a:ext uri="{FF2B5EF4-FFF2-40B4-BE49-F238E27FC236}">
                      <a16:creationId xmlns:a16="http://schemas.microsoft.com/office/drawing/2014/main" id="{68DD943E-7E03-E743-DBFD-0D22547E4F14}"/>
                    </a:ext>
                  </a:extLst>
                </p:cNvPr>
                <p:cNvSpPr/>
                <p:nvPr/>
              </p:nvSpPr>
              <p:spPr>
                <a:xfrm>
                  <a:off x="1922198" y="3397567"/>
                  <a:ext cx="28574" cy="123825"/>
                </a:xfrm>
                <a:custGeom>
                  <a:avLst/>
                  <a:gdLst>
                    <a:gd name="connsiteX0" fmla="*/ 28575 w 28574"/>
                    <a:gd name="connsiteY0" fmla="*/ 123825 h 123825"/>
                    <a:gd name="connsiteX1" fmla="*/ 0 w 28574"/>
                    <a:gd name="connsiteY1" fmla="*/ 0 h 123825"/>
                  </a:gdLst>
                  <a:ahLst/>
                  <a:cxnLst>
                    <a:cxn ang="0">
                      <a:pos x="connsiteX0" y="connsiteY0"/>
                    </a:cxn>
                    <a:cxn ang="0">
                      <a:pos x="connsiteX1" y="connsiteY1"/>
                    </a:cxn>
                  </a:cxnLst>
                  <a:rect l="l" t="t" r="r" b="b"/>
                  <a:pathLst>
                    <a:path w="28574" h="123825">
                      <a:moveTo>
                        <a:pt x="28575" y="123825"/>
                      </a:moveTo>
                      <a:cubicBezTo>
                        <a:pt x="28575" y="123825"/>
                        <a:pt x="12097" y="60293"/>
                        <a:pt x="0" y="0"/>
                      </a:cubicBezTo>
                    </a:path>
                  </a:pathLst>
                </a:custGeom>
                <a:solidFill>
                  <a:srgbClr val="FFFFFF"/>
                </a:solidFill>
                <a:ln w="3175" cap="rnd">
                  <a:solidFill>
                    <a:srgbClr val="263238"/>
                  </a:solidFill>
                  <a:prstDash val="solid"/>
                  <a:round/>
                </a:ln>
              </p:spPr>
              <p:txBody>
                <a:bodyPr rtlCol="0" anchor="ctr"/>
                <a:lstStyle/>
                <a:p>
                  <a:endParaRPr lang="zh-CN" altLang="en-US"/>
                </a:p>
              </p:txBody>
            </p:sp>
            <p:sp>
              <p:nvSpPr>
                <p:cNvPr id="903" name="任意多边形: 形状 902">
                  <a:extLst>
                    <a:ext uri="{FF2B5EF4-FFF2-40B4-BE49-F238E27FC236}">
                      <a16:creationId xmlns:a16="http://schemas.microsoft.com/office/drawing/2014/main" id="{A878F1B9-5DDF-21B3-1E50-F6F0E668EAE6}"/>
                    </a:ext>
                  </a:extLst>
                </p:cNvPr>
                <p:cNvSpPr/>
                <p:nvPr/>
              </p:nvSpPr>
              <p:spPr>
                <a:xfrm>
                  <a:off x="2397608" y="3952875"/>
                  <a:ext cx="119140" cy="134950"/>
                </a:xfrm>
                <a:custGeom>
                  <a:avLst/>
                  <a:gdLst>
                    <a:gd name="connsiteX0" fmla="*/ 42274 w 119140"/>
                    <a:gd name="connsiteY0" fmla="*/ 0 h 134950"/>
                    <a:gd name="connsiteX1" fmla="*/ 4840 w 119140"/>
                    <a:gd name="connsiteY1" fmla="*/ 63627 h 134950"/>
                    <a:gd name="connsiteX2" fmla="*/ 1030 w 119140"/>
                    <a:gd name="connsiteY2" fmla="*/ 97441 h 134950"/>
                    <a:gd name="connsiteX3" fmla="*/ 75992 w 119140"/>
                    <a:gd name="connsiteY3" fmla="*/ 134874 h 134950"/>
                    <a:gd name="connsiteX4" fmla="*/ 111616 w 119140"/>
                    <a:gd name="connsiteY4" fmla="*/ 101155 h 134950"/>
                    <a:gd name="connsiteX5" fmla="*/ 119140 w 119140"/>
                    <a:gd name="connsiteY5" fmla="*/ 41148 h 134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140" h="134950">
                      <a:moveTo>
                        <a:pt x="42274" y="0"/>
                      </a:moveTo>
                      <a:cubicBezTo>
                        <a:pt x="42274" y="0"/>
                        <a:pt x="4840" y="56197"/>
                        <a:pt x="4840" y="63627"/>
                      </a:cubicBezTo>
                      <a:cubicBezTo>
                        <a:pt x="4840" y="71056"/>
                        <a:pt x="-2684" y="92202"/>
                        <a:pt x="1030" y="97441"/>
                      </a:cubicBezTo>
                      <a:cubicBezTo>
                        <a:pt x="4745" y="102679"/>
                        <a:pt x="68563" y="136779"/>
                        <a:pt x="75992" y="134874"/>
                      </a:cubicBezTo>
                      <a:cubicBezTo>
                        <a:pt x="93261" y="131226"/>
                        <a:pt x="107025" y="118196"/>
                        <a:pt x="111616" y="101155"/>
                      </a:cubicBezTo>
                      <a:cubicBezTo>
                        <a:pt x="115511" y="81353"/>
                        <a:pt x="118026" y="61303"/>
                        <a:pt x="119140" y="41148"/>
                      </a:cubicBezTo>
                      <a:close/>
                    </a:path>
                  </a:pathLst>
                </a:custGeom>
                <a:solidFill>
                  <a:srgbClr val="FFFFFF"/>
                </a:solidFill>
                <a:ln w="3175" cap="rnd">
                  <a:solidFill>
                    <a:srgbClr val="263238"/>
                  </a:solidFill>
                  <a:prstDash val="solid"/>
                  <a:round/>
                </a:ln>
              </p:spPr>
              <p:txBody>
                <a:bodyPr rtlCol="0" anchor="ctr"/>
                <a:lstStyle/>
                <a:p>
                  <a:endParaRPr lang="zh-CN" altLang="en-US"/>
                </a:p>
              </p:txBody>
            </p:sp>
            <p:sp>
              <p:nvSpPr>
                <p:cNvPr id="904" name="任意多边形: 形状 903">
                  <a:extLst>
                    <a:ext uri="{FF2B5EF4-FFF2-40B4-BE49-F238E27FC236}">
                      <a16:creationId xmlns:a16="http://schemas.microsoft.com/office/drawing/2014/main" id="{AEC4085C-42B3-317F-5117-F0A6386F8418}"/>
                    </a:ext>
                  </a:extLst>
                </p:cNvPr>
                <p:cNvSpPr/>
                <p:nvPr/>
              </p:nvSpPr>
              <p:spPr>
                <a:xfrm>
                  <a:off x="2402448" y="4004500"/>
                  <a:ext cx="54113" cy="45405"/>
                </a:xfrm>
                <a:custGeom>
                  <a:avLst/>
                  <a:gdLst>
                    <a:gd name="connsiteX0" fmla="*/ 0 w 54113"/>
                    <a:gd name="connsiteY0" fmla="*/ 11525 h 45405"/>
                    <a:gd name="connsiteX1" fmla="*/ 52483 w 54113"/>
                    <a:gd name="connsiteY1" fmla="*/ 45339 h 45405"/>
                    <a:gd name="connsiteX2" fmla="*/ 39053 w 54113"/>
                    <a:gd name="connsiteY2" fmla="*/ 15049 h 45405"/>
                    <a:gd name="connsiteX3" fmla="*/ 46577 w 54113"/>
                    <a:gd name="connsiteY3" fmla="*/ 0 h 45405"/>
                  </a:gdLst>
                  <a:ahLst/>
                  <a:cxnLst>
                    <a:cxn ang="0">
                      <a:pos x="connsiteX0" y="connsiteY0"/>
                    </a:cxn>
                    <a:cxn ang="0">
                      <a:pos x="connsiteX1" y="connsiteY1"/>
                    </a:cxn>
                    <a:cxn ang="0">
                      <a:pos x="connsiteX2" y="connsiteY2"/>
                    </a:cxn>
                    <a:cxn ang="0">
                      <a:pos x="connsiteX3" y="connsiteY3"/>
                    </a:cxn>
                  </a:cxnLst>
                  <a:rect l="l" t="t" r="r" b="b"/>
                  <a:pathLst>
                    <a:path w="54113" h="45405">
                      <a:moveTo>
                        <a:pt x="0" y="11525"/>
                      </a:moveTo>
                      <a:cubicBezTo>
                        <a:pt x="0" y="11525"/>
                        <a:pt x="44958" y="47149"/>
                        <a:pt x="52483" y="45339"/>
                      </a:cubicBezTo>
                      <a:cubicBezTo>
                        <a:pt x="60008" y="43529"/>
                        <a:pt x="39053" y="15049"/>
                        <a:pt x="39053" y="15049"/>
                      </a:cubicBezTo>
                      <a:cubicBezTo>
                        <a:pt x="39053" y="15049"/>
                        <a:pt x="50292" y="24574"/>
                        <a:pt x="46577" y="0"/>
                      </a:cubicBezTo>
                    </a:path>
                  </a:pathLst>
                </a:custGeom>
                <a:solidFill>
                  <a:srgbClr val="FFFFFF"/>
                </a:solidFill>
                <a:ln w="3175" cap="rnd">
                  <a:solidFill>
                    <a:srgbClr val="263238"/>
                  </a:solidFill>
                  <a:prstDash val="solid"/>
                  <a:round/>
                </a:ln>
              </p:spPr>
              <p:txBody>
                <a:bodyPr rtlCol="0" anchor="ctr"/>
                <a:lstStyle/>
                <a:p>
                  <a:endParaRPr lang="zh-CN" altLang="en-US"/>
                </a:p>
              </p:txBody>
            </p:sp>
            <p:sp>
              <p:nvSpPr>
                <p:cNvPr id="905" name="任意多边形: 形状 904">
                  <a:extLst>
                    <a:ext uri="{FF2B5EF4-FFF2-40B4-BE49-F238E27FC236}">
                      <a16:creationId xmlns:a16="http://schemas.microsoft.com/office/drawing/2014/main" id="{F4ACBAD7-4D2B-6FB0-5EDD-7E36F751DD88}"/>
                    </a:ext>
                  </a:extLst>
                </p:cNvPr>
                <p:cNvSpPr/>
                <p:nvPr/>
              </p:nvSpPr>
              <p:spPr>
                <a:xfrm>
                  <a:off x="2456741" y="4038600"/>
                  <a:ext cx="37528" cy="20574"/>
                </a:xfrm>
                <a:custGeom>
                  <a:avLst/>
                  <a:gdLst>
                    <a:gd name="connsiteX0" fmla="*/ 0 w 37528"/>
                    <a:gd name="connsiteY0" fmla="*/ 0 h 20574"/>
                    <a:gd name="connsiteX1" fmla="*/ 37528 w 37528"/>
                    <a:gd name="connsiteY1" fmla="*/ 20574 h 20574"/>
                  </a:gdLst>
                  <a:ahLst/>
                  <a:cxnLst>
                    <a:cxn ang="0">
                      <a:pos x="connsiteX0" y="connsiteY0"/>
                    </a:cxn>
                    <a:cxn ang="0">
                      <a:pos x="connsiteX1" y="connsiteY1"/>
                    </a:cxn>
                  </a:cxnLst>
                  <a:rect l="l" t="t" r="r" b="b"/>
                  <a:pathLst>
                    <a:path w="37528" h="20574">
                      <a:moveTo>
                        <a:pt x="0" y="0"/>
                      </a:moveTo>
                      <a:lnTo>
                        <a:pt x="37528" y="20574"/>
                      </a:lnTo>
                    </a:path>
                  </a:pathLst>
                </a:custGeom>
                <a:ln w="3175" cap="rnd">
                  <a:solidFill>
                    <a:srgbClr val="263238"/>
                  </a:solidFill>
                  <a:prstDash val="solid"/>
                  <a:round/>
                </a:ln>
              </p:spPr>
              <p:txBody>
                <a:bodyPr rtlCol="0" anchor="ctr"/>
                <a:lstStyle/>
                <a:p>
                  <a:endParaRPr lang="zh-CN" altLang="en-US"/>
                </a:p>
              </p:txBody>
            </p:sp>
            <p:sp>
              <p:nvSpPr>
                <p:cNvPr id="906" name="任意多边形: 形状 905">
                  <a:extLst>
                    <a:ext uri="{FF2B5EF4-FFF2-40B4-BE49-F238E27FC236}">
                      <a16:creationId xmlns:a16="http://schemas.microsoft.com/office/drawing/2014/main" id="{56536CCE-759E-ADC8-726E-B7B3CEE5027E}"/>
                    </a:ext>
                  </a:extLst>
                </p:cNvPr>
                <p:cNvSpPr/>
                <p:nvPr/>
              </p:nvSpPr>
              <p:spPr>
                <a:xfrm>
                  <a:off x="2380445" y="3290887"/>
                  <a:ext cx="308705" cy="721099"/>
                </a:xfrm>
                <a:custGeom>
                  <a:avLst/>
                  <a:gdLst>
                    <a:gd name="connsiteX0" fmla="*/ 0 w 308705"/>
                    <a:gd name="connsiteY0" fmla="*/ 308038 h 721099"/>
                    <a:gd name="connsiteX1" fmla="*/ 138208 w 308705"/>
                    <a:gd name="connsiteY1" fmla="*/ 487204 h 721099"/>
                    <a:gd name="connsiteX2" fmla="*/ 52483 w 308705"/>
                    <a:gd name="connsiteY2" fmla="*/ 683990 h 721099"/>
                    <a:gd name="connsiteX3" fmla="*/ 131159 w 308705"/>
                    <a:gd name="connsiteY3" fmla="*/ 719519 h 721099"/>
                    <a:gd name="connsiteX4" fmla="*/ 308705 w 308705"/>
                    <a:gd name="connsiteY4" fmla="*/ 504063 h 721099"/>
                    <a:gd name="connsiteX5" fmla="*/ 276796 w 308705"/>
                    <a:gd name="connsiteY5" fmla="*/ 410337 h 721099"/>
                    <a:gd name="connsiteX6" fmla="*/ 149447 w 308705"/>
                    <a:gd name="connsiteY6" fmla="*/ 123634 h 721099"/>
                    <a:gd name="connsiteX7" fmla="*/ 128778 w 308705"/>
                    <a:gd name="connsiteY7" fmla="*/ 54292 h 721099"/>
                    <a:gd name="connsiteX8" fmla="*/ 59436 w 308705"/>
                    <a:gd name="connsiteY8" fmla="*/ 0 h 721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8705" h="721099">
                      <a:moveTo>
                        <a:pt x="0" y="308038"/>
                      </a:moveTo>
                      <a:lnTo>
                        <a:pt x="138208" y="487204"/>
                      </a:lnTo>
                      <a:cubicBezTo>
                        <a:pt x="138208" y="487204"/>
                        <a:pt x="46387" y="661511"/>
                        <a:pt x="52483" y="683990"/>
                      </a:cubicBezTo>
                      <a:cubicBezTo>
                        <a:pt x="58579" y="706469"/>
                        <a:pt x="119920" y="727043"/>
                        <a:pt x="131159" y="719519"/>
                      </a:cubicBezTo>
                      <a:cubicBezTo>
                        <a:pt x="142399" y="711994"/>
                        <a:pt x="308705" y="524637"/>
                        <a:pt x="308705" y="504063"/>
                      </a:cubicBezTo>
                      <a:cubicBezTo>
                        <a:pt x="308705" y="483489"/>
                        <a:pt x="276796" y="410337"/>
                        <a:pt x="276796" y="410337"/>
                      </a:cubicBezTo>
                      <a:lnTo>
                        <a:pt x="149447" y="123634"/>
                      </a:lnTo>
                      <a:cubicBezTo>
                        <a:pt x="149447" y="123634"/>
                        <a:pt x="143828" y="78676"/>
                        <a:pt x="128778" y="54292"/>
                      </a:cubicBezTo>
                      <a:cubicBezTo>
                        <a:pt x="113729" y="29908"/>
                        <a:pt x="59436" y="0"/>
                        <a:pt x="59436" y="0"/>
                      </a:cubicBezTo>
                    </a:path>
                  </a:pathLst>
                </a:custGeom>
                <a:solidFill>
                  <a:schemeClr val="accent5">
                    <a:lumMod val="50000"/>
                  </a:schemeClr>
                </a:solidFill>
                <a:ln w="3175" cap="rnd">
                  <a:solidFill>
                    <a:srgbClr val="263238"/>
                  </a:solidFill>
                  <a:prstDash val="solid"/>
                  <a:round/>
                </a:ln>
              </p:spPr>
              <p:txBody>
                <a:bodyPr rtlCol="0" anchor="ctr"/>
                <a:lstStyle/>
                <a:p>
                  <a:endParaRPr lang="zh-CN" altLang="en-US"/>
                </a:p>
              </p:txBody>
            </p:sp>
            <p:sp>
              <p:nvSpPr>
                <p:cNvPr id="907" name="任意多边形: 形状 906">
                  <a:extLst>
                    <a:ext uri="{FF2B5EF4-FFF2-40B4-BE49-F238E27FC236}">
                      <a16:creationId xmlns:a16="http://schemas.microsoft.com/office/drawing/2014/main" id="{16436ACC-2638-8777-E60A-762DB53A6147}"/>
                    </a:ext>
                  </a:extLst>
                </p:cNvPr>
                <p:cNvSpPr/>
                <p:nvPr/>
              </p:nvSpPr>
              <p:spPr>
                <a:xfrm>
                  <a:off x="2518653" y="3778091"/>
                  <a:ext cx="32861" cy="48958"/>
                </a:xfrm>
                <a:custGeom>
                  <a:avLst/>
                  <a:gdLst>
                    <a:gd name="connsiteX0" fmla="*/ 0 w 32861"/>
                    <a:gd name="connsiteY0" fmla="*/ 0 h 48958"/>
                    <a:gd name="connsiteX1" fmla="*/ 32861 w 32861"/>
                    <a:gd name="connsiteY1" fmla="*/ 48959 h 48958"/>
                  </a:gdLst>
                  <a:ahLst/>
                  <a:cxnLst>
                    <a:cxn ang="0">
                      <a:pos x="connsiteX0" y="connsiteY0"/>
                    </a:cxn>
                    <a:cxn ang="0">
                      <a:pos x="connsiteX1" y="connsiteY1"/>
                    </a:cxn>
                  </a:cxnLst>
                  <a:rect l="l" t="t" r="r" b="b"/>
                  <a:pathLst>
                    <a:path w="32861" h="48958">
                      <a:moveTo>
                        <a:pt x="0" y="0"/>
                      </a:moveTo>
                      <a:lnTo>
                        <a:pt x="32861" y="48959"/>
                      </a:lnTo>
                    </a:path>
                  </a:pathLst>
                </a:custGeom>
                <a:ln w="3175" cap="rnd">
                  <a:solidFill>
                    <a:srgbClr val="263238"/>
                  </a:solidFill>
                  <a:prstDash val="solid"/>
                  <a:round/>
                </a:ln>
              </p:spPr>
              <p:txBody>
                <a:bodyPr rtlCol="0" anchor="ctr"/>
                <a:lstStyle/>
                <a:p>
                  <a:endParaRPr lang="zh-CN" altLang="en-US"/>
                </a:p>
              </p:txBody>
            </p:sp>
            <p:sp>
              <p:nvSpPr>
                <p:cNvPr id="908" name="任意多边形: 形状 907">
                  <a:extLst>
                    <a:ext uri="{FF2B5EF4-FFF2-40B4-BE49-F238E27FC236}">
                      <a16:creationId xmlns:a16="http://schemas.microsoft.com/office/drawing/2014/main" id="{9B18AF57-62E3-002D-B50D-EA6003B59422}"/>
                    </a:ext>
                  </a:extLst>
                </p:cNvPr>
                <p:cNvSpPr/>
                <p:nvPr/>
              </p:nvSpPr>
              <p:spPr>
                <a:xfrm>
                  <a:off x="2403401" y="3404996"/>
                  <a:ext cx="102679" cy="74104"/>
                </a:xfrm>
                <a:custGeom>
                  <a:avLst/>
                  <a:gdLst>
                    <a:gd name="connsiteX0" fmla="*/ 0 w 102679"/>
                    <a:gd name="connsiteY0" fmla="*/ 74104 h 74104"/>
                    <a:gd name="connsiteX1" fmla="*/ 102679 w 102679"/>
                    <a:gd name="connsiteY1" fmla="*/ 0 h 74104"/>
                  </a:gdLst>
                  <a:ahLst/>
                  <a:cxnLst>
                    <a:cxn ang="0">
                      <a:pos x="connsiteX0" y="connsiteY0"/>
                    </a:cxn>
                    <a:cxn ang="0">
                      <a:pos x="connsiteX1" y="connsiteY1"/>
                    </a:cxn>
                  </a:cxnLst>
                  <a:rect l="l" t="t" r="r" b="b"/>
                  <a:pathLst>
                    <a:path w="102679" h="74104">
                      <a:moveTo>
                        <a:pt x="0" y="74104"/>
                      </a:moveTo>
                      <a:cubicBezTo>
                        <a:pt x="0" y="74104"/>
                        <a:pt x="42863" y="2858"/>
                        <a:pt x="102679" y="0"/>
                      </a:cubicBezTo>
                    </a:path>
                  </a:pathLst>
                </a:custGeom>
                <a:noFill/>
                <a:ln w="3175" cap="rnd">
                  <a:solidFill>
                    <a:srgbClr val="263238"/>
                  </a:solidFill>
                  <a:prstDash val="solid"/>
                  <a:round/>
                </a:ln>
              </p:spPr>
              <p:txBody>
                <a:bodyPr rtlCol="0" anchor="ctr"/>
                <a:lstStyle/>
                <a:p>
                  <a:endParaRPr lang="zh-CN" altLang="en-US"/>
                </a:p>
              </p:txBody>
            </p:sp>
            <p:sp>
              <p:nvSpPr>
                <p:cNvPr id="909" name="任意多边形: 形状 908">
                  <a:extLst>
                    <a:ext uri="{FF2B5EF4-FFF2-40B4-BE49-F238E27FC236}">
                      <a16:creationId xmlns:a16="http://schemas.microsoft.com/office/drawing/2014/main" id="{27B6AB3E-0860-04CC-F5FF-9676D469E052}"/>
                    </a:ext>
                  </a:extLst>
                </p:cNvPr>
                <p:cNvSpPr/>
                <p:nvPr/>
              </p:nvSpPr>
              <p:spPr>
                <a:xfrm>
                  <a:off x="2323486" y="3905250"/>
                  <a:ext cx="137064" cy="214693"/>
                </a:xfrm>
                <a:custGeom>
                  <a:avLst/>
                  <a:gdLst>
                    <a:gd name="connsiteX0" fmla="*/ 137065 w 137064"/>
                    <a:gd name="connsiteY0" fmla="*/ 0 h 214693"/>
                    <a:gd name="connsiteX1" fmla="*/ 38862 w 137064"/>
                    <a:gd name="connsiteY1" fmla="*/ 124778 h 214693"/>
                    <a:gd name="connsiteX2" fmla="*/ 0 w 137064"/>
                    <a:gd name="connsiteY2" fmla="*/ 188119 h 214693"/>
                    <a:gd name="connsiteX3" fmla="*/ 63437 w 137064"/>
                    <a:gd name="connsiteY3" fmla="*/ 214694 h 214693"/>
                    <a:gd name="connsiteX4" fmla="*/ 137065 w 137064"/>
                    <a:gd name="connsiteY4" fmla="*/ 0 h 2146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064" h="214693">
                      <a:moveTo>
                        <a:pt x="137065" y="0"/>
                      </a:moveTo>
                      <a:cubicBezTo>
                        <a:pt x="137065" y="0"/>
                        <a:pt x="47054" y="116586"/>
                        <a:pt x="38862" y="124778"/>
                      </a:cubicBezTo>
                      <a:cubicBezTo>
                        <a:pt x="30671" y="132969"/>
                        <a:pt x="0" y="188119"/>
                        <a:pt x="0" y="188119"/>
                      </a:cubicBezTo>
                      <a:lnTo>
                        <a:pt x="63437" y="214694"/>
                      </a:lnTo>
                      <a:cubicBezTo>
                        <a:pt x="63437" y="214694"/>
                        <a:pt x="91726" y="90202"/>
                        <a:pt x="137065" y="0"/>
                      </a:cubicBezTo>
                      <a:close/>
                    </a:path>
                  </a:pathLst>
                </a:custGeom>
                <a:solidFill>
                  <a:schemeClr val="accent5">
                    <a:lumMod val="75000"/>
                  </a:schemeClr>
                </a:solidFill>
                <a:ln w="3175" cap="rnd">
                  <a:solidFill>
                    <a:srgbClr val="263238"/>
                  </a:solidFill>
                  <a:prstDash val="solid"/>
                  <a:round/>
                </a:ln>
              </p:spPr>
              <p:txBody>
                <a:bodyPr rtlCol="0" anchor="ctr"/>
                <a:lstStyle/>
                <a:p>
                  <a:endParaRPr lang="zh-CN" altLang="en-US"/>
                </a:p>
              </p:txBody>
            </p:sp>
            <p:sp>
              <p:nvSpPr>
                <p:cNvPr id="910" name="任意多边形: 形状 909">
                  <a:extLst>
                    <a:ext uri="{FF2B5EF4-FFF2-40B4-BE49-F238E27FC236}">
                      <a16:creationId xmlns:a16="http://schemas.microsoft.com/office/drawing/2014/main" id="{A99E423C-75FA-49F9-6ECD-2CC43F9303DB}"/>
                    </a:ext>
                  </a:extLst>
                </p:cNvPr>
                <p:cNvSpPr/>
                <p:nvPr/>
              </p:nvSpPr>
              <p:spPr>
                <a:xfrm>
                  <a:off x="2077741" y="3166998"/>
                  <a:ext cx="274129" cy="53308"/>
                </a:xfrm>
                <a:custGeom>
                  <a:avLst/>
                  <a:gdLst>
                    <a:gd name="connsiteX0" fmla="*/ 0 w 274129"/>
                    <a:gd name="connsiteY0" fmla="*/ 64 h 53308"/>
                    <a:gd name="connsiteX1" fmla="*/ 274130 w 274129"/>
                    <a:gd name="connsiteY1" fmla="*/ 53309 h 53308"/>
                  </a:gdLst>
                  <a:ahLst/>
                  <a:cxnLst>
                    <a:cxn ang="0">
                      <a:pos x="connsiteX0" y="connsiteY0"/>
                    </a:cxn>
                    <a:cxn ang="0">
                      <a:pos x="connsiteX1" y="connsiteY1"/>
                    </a:cxn>
                  </a:cxnLst>
                  <a:rect l="l" t="t" r="r" b="b"/>
                  <a:pathLst>
                    <a:path w="274129" h="53308">
                      <a:moveTo>
                        <a:pt x="0" y="64"/>
                      </a:moveTo>
                      <a:cubicBezTo>
                        <a:pt x="0" y="64"/>
                        <a:pt x="159544" y="-4032"/>
                        <a:pt x="274130" y="53309"/>
                      </a:cubicBezTo>
                    </a:path>
                  </a:pathLst>
                </a:custGeom>
                <a:solidFill>
                  <a:schemeClr val="accent5">
                    <a:lumMod val="50000"/>
                  </a:schemeClr>
                </a:solidFill>
                <a:ln w="3175" cap="rnd">
                  <a:solidFill>
                    <a:srgbClr val="263238"/>
                  </a:solidFill>
                  <a:prstDash val="solid"/>
                  <a:round/>
                </a:ln>
              </p:spPr>
              <p:txBody>
                <a:bodyPr rtlCol="0" anchor="ctr"/>
                <a:lstStyle/>
                <a:p>
                  <a:endParaRPr lang="zh-CN" altLang="en-US"/>
                </a:p>
              </p:txBody>
            </p:sp>
          </p:grpSp>
          <p:grpSp>
            <p:nvGrpSpPr>
              <p:cNvPr id="865" name="图形 2">
                <a:extLst>
                  <a:ext uri="{FF2B5EF4-FFF2-40B4-BE49-F238E27FC236}">
                    <a16:creationId xmlns:a16="http://schemas.microsoft.com/office/drawing/2014/main" id="{AF369871-1BEE-EEA9-4776-929F35005239}"/>
                  </a:ext>
                </a:extLst>
              </p:cNvPr>
              <p:cNvGrpSpPr/>
              <p:nvPr/>
            </p:nvGrpSpPr>
            <p:grpSpPr>
              <a:xfrm>
                <a:off x="3238150" y="4107560"/>
                <a:ext cx="920178" cy="1476565"/>
                <a:chOff x="3238150" y="4107560"/>
                <a:chExt cx="920178" cy="1476565"/>
              </a:xfrm>
            </p:grpSpPr>
            <p:sp>
              <p:nvSpPr>
                <p:cNvPr id="866" name="任意多边形: 形状 865">
                  <a:extLst>
                    <a:ext uri="{FF2B5EF4-FFF2-40B4-BE49-F238E27FC236}">
                      <a16:creationId xmlns:a16="http://schemas.microsoft.com/office/drawing/2014/main" id="{2D381CD5-430A-D180-0B88-22B8321F475E}"/>
                    </a:ext>
                  </a:extLst>
                </p:cNvPr>
                <p:cNvSpPr/>
                <p:nvPr/>
              </p:nvSpPr>
              <p:spPr>
                <a:xfrm>
                  <a:off x="3247660" y="4454828"/>
                  <a:ext cx="158437" cy="141311"/>
                </a:xfrm>
                <a:custGeom>
                  <a:avLst/>
                  <a:gdLst>
                    <a:gd name="connsiteX0" fmla="*/ 158437 w 158437"/>
                    <a:gd name="connsiteY0" fmla="*/ 73643 h 141311"/>
                    <a:gd name="connsiteX1" fmla="*/ 91762 w 158437"/>
                    <a:gd name="connsiteY1" fmla="*/ 140794 h 141311"/>
                    <a:gd name="connsiteX2" fmla="*/ 16134 w 158437"/>
                    <a:gd name="connsiteY2" fmla="*/ 14588 h 141311"/>
                    <a:gd name="connsiteX3" fmla="*/ 158437 w 158437"/>
                    <a:gd name="connsiteY3" fmla="*/ 73643 h 141311"/>
                  </a:gdLst>
                  <a:ahLst/>
                  <a:cxnLst>
                    <a:cxn ang="0">
                      <a:pos x="connsiteX0" y="connsiteY0"/>
                    </a:cxn>
                    <a:cxn ang="0">
                      <a:pos x="connsiteX1" y="connsiteY1"/>
                    </a:cxn>
                    <a:cxn ang="0">
                      <a:pos x="connsiteX2" y="connsiteY2"/>
                    </a:cxn>
                    <a:cxn ang="0">
                      <a:pos x="connsiteX3" y="connsiteY3"/>
                    </a:cxn>
                  </a:cxnLst>
                  <a:rect l="l" t="t" r="r" b="b"/>
                  <a:pathLst>
                    <a:path w="158437" h="141311">
                      <a:moveTo>
                        <a:pt x="158437" y="73643"/>
                      </a:moveTo>
                      <a:cubicBezTo>
                        <a:pt x="158437" y="73643"/>
                        <a:pt x="136911" y="132698"/>
                        <a:pt x="91762" y="140794"/>
                      </a:cubicBezTo>
                      <a:cubicBezTo>
                        <a:pt x="46614" y="148890"/>
                        <a:pt x="-34635" y="60022"/>
                        <a:pt x="16134" y="14588"/>
                      </a:cubicBezTo>
                      <a:cubicBezTo>
                        <a:pt x="66902" y="-30847"/>
                        <a:pt x="136815" y="41448"/>
                        <a:pt x="158437" y="73643"/>
                      </a:cubicBezTo>
                      <a:close/>
                    </a:path>
                  </a:pathLst>
                </a:custGeom>
                <a:solidFill>
                  <a:schemeClr val="accent1"/>
                </a:solidFill>
                <a:ln w="3175" cap="rnd">
                  <a:solidFill>
                    <a:srgbClr val="263238"/>
                  </a:solidFill>
                  <a:prstDash val="solid"/>
                  <a:round/>
                </a:ln>
              </p:spPr>
              <p:txBody>
                <a:bodyPr rtlCol="0" anchor="ctr"/>
                <a:lstStyle/>
                <a:p>
                  <a:endParaRPr lang="zh-CN" altLang="en-US"/>
                </a:p>
              </p:txBody>
            </p:sp>
            <p:sp>
              <p:nvSpPr>
                <p:cNvPr id="867" name="任意多边形: 形状 866">
                  <a:extLst>
                    <a:ext uri="{FF2B5EF4-FFF2-40B4-BE49-F238E27FC236}">
                      <a16:creationId xmlns:a16="http://schemas.microsoft.com/office/drawing/2014/main" id="{A6BC5B7F-2ED5-D2CF-53B2-06423C0F8947}"/>
                    </a:ext>
                  </a:extLst>
                </p:cNvPr>
                <p:cNvSpPr/>
                <p:nvPr/>
              </p:nvSpPr>
              <p:spPr>
                <a:xfrm>
                  <a:off x="3429408" y="4213413"/>
                  <a:ext cx="260021" cy="360575"/>
                </a:xfrm>
                <a:custGeom>
                  <a:avLst/>
                  <a:gdLst>
                    <a:gd name="connsiteX0" fmla="*/ 46413 w 260021"/>
                    <a:gd name="connsiteY0" fmla="*/ 25211 h 360575"/>
                    <a:gd name="connsiteX1" fmla="*/ 6217 w 260021"/>
                    <a:gd name="connsiteY1" fmla="*/ 269432 h 360575"/>
                    <a:gd name="connsiteX2" fmla="*/ 247771 w 260021"/>
                    <a:gd name="connsiteY2" fmla="*/ 304389 h 360575"/>
                    <a:gd name="connsiteX3" fmla="*/ 148425 w 260021"/>
                    <a:gd name="connsiteY3" fmla="*/ 19877 h 360575"/>
                    <a:gd name="connsiteX4" fmla="*/ 46413 w 260021"/>
                    <a:gd name="connsiteY4" fmla="*/ 25211 h 360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0021" h="360575">
                      <a:moveTo>
                        <a:pt x="46413" y="25211"/>
                      </a:moveTo>
                      <a:cubicBezTo>
                        <a:pt x="46413" y="25211"/>
                        <a:pt x="-20262" y="188946"/>
                        <a:pt x="6217" y="269432"/>
                      </a:cubicBezTo>
                      <a:cubicBezTo>
                        <a:pt x="32697" y="349918"/>
                        <a:pt x="199479" y="409069"/>
                        <a:pt x="247771" y="304389"/>
                      </a:cubicBezTo>
                      <a:cubicBezTo>
                        <a:pt x="296063" y="199709"/>
                        <a:pt x="188716" y="52072"/>
                        <a:pt x="148425" y="19877"/>
                      </a:cubicBezTo>
                      <a:cubicBezTo>
                        <a:pt x="108135" y="-12317"/>
                        <a:pt x="59843" y="-1649"/>
                        <a:pt x="46413" y="25211"/>
                      </a:cubicBezTo>
                      <a:close/>
                    </a:path>
                  </a:pathLst>
                </a:custGeom>
                <a:solidFill>
                  <a:schemeClr val="accent2"/>
                </a:solidFill>
                <a:ln w="3175" cap="rnd">
                  <a:solidFill>
                    <a:srgbClr val="263238"/>
                  </a:solidFill>
                  <a:prstDash val="solid"/>
                  <a:round/>
                </a:ln>
              </p:spPr>
              <p:txBody>
                <a:bodyPr rtlCol="0" anchor="ctr"/>
                <a:lstStyle/>
                <a:p>
                  <a:endParaRPr lang="zh-CN" altLang="en-US"/>
                </a:p>
              </p:txBody>
            </p:sp>
            <p:sp>
              <p:nvSpPr>
                <p:cNvPr id="868" name="任意多边形: 形状 867">
                  <a:extLst>
                    <a:ext uri="{FF2B5EF4-FFF2-40B4-BE49-F238E27FC236}">
                      <a16:creationId xmlns:a16="http://schemas.microsoft.com/office/drawing/2014/main" id="{859AD37F-1FDC-E427-A7B4-56EDF1FE67C2}"/>
                    </a:ext>
                  </a:extLst>
                </p:cNvPr>
                <p:cNvSpPr/>
                <p:nvPr/>
              </p:nvSpPr>
              <p:spPr>
                <a:xfrm>
                  <a:off x="3737381" y="4285267"/>
                  <a:ext cx="250059" cy="364126"/>
                </a:xfrm>
                <a:custGeom>
                  <a:avLst/>
                  <a:gdLst>
                    <a:gd name="connsiteX0" fmla="*/ 130393 w 250059"/>
                    <a:gd name="connsiteY0" fmla="*/ 23176 h 364126"/>
                    <a:gd name="connsiteX1" fmla="*/ 1520 w 250059"/>
                    <a:gd name="connsiteY1" fmla="*/ 232726 h 364126"/>
                    <a:gd name="connsiteX2" fmla="*/ 146490 w 250059"/>
                    <a:gd name="connsiteY2" fmla="*/ 361504 h 364126"/>
                    <a:gd name="connsiteX3" fmla="*/ 243074 w 250059"/>
                    <a:gd name="connsiteY3" fmla="*/ 50131 h 364126"/>
                    <a:gd name="connsiteX4" fmla="*/ 130393 w 250059"/>
                    <a:gd name="connsiteY4" fmla="*/ 23176 h 3641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059" h="364126">
                      <a:moveTo>
                        <a:pt x="130393" y="23176"/>
                      </a:moveTo>
                      <a:cubicBezTo>
                        <a:pt x="130393" y="23176"/>
                        <a:pt x="14950" y="127951"/>
                        <a:pt x="1520" y="232726"/>
                      </a:cubicBezTo>
                      <a:cubicBezTo>
                        <a:pt x="-11910" y="337501"/>
                        <a:pt x="65909" y="374934"/>
                        <a:pt x="146490" y="361504"/>
                      </a:cubicBezTo>
                      <a:cubicBezTo>
                        <a:pt x="227072" y="348073"/>
                        <a:pt x="267267" y="144143"/>
                        <a:pt x="243074" y="50131"/>
                      </a:cubicBezTo>
                      <a:cubicBezTo>
                        <a:pt x="218880" y="-43880"/>
                        <a:pt x="130393" y="23176"/>
                        <a:pt x="130393" y="23176"/>
                      </a:cubicBezTo>
                      <a:close/>
                    </a:path>
                  </a:pathLst>
                </a:custGeom>
                <a:solidFill>
                  <a:schemeClr val="accent1"/>
                </a:solidFill>
                <a:ln w="3175" cap="rnd">
                  <a:solidFill>
                    <a:srgbClr val="263238"/>
                  </a:solidFill>
                  <a:prstDash val="solid"/>
                  <a:round/>
                </a:ln>
              </p:spPr>
              <p:txBody>
                <a:bodyPr rtlCol="0" anchor="ctr"/>
                <a:lstStyle/>
                <a:p>
                  <a:endParaRPr lang="zh-CN" altLang="en-US"/>
                </a:p>
              </p:txBody>
            </p:sp>
            <p:sp>
              <p:nvSpPr>
                <p:cNvPr id="869" name="任意多边形: 形状 868">
                  <a:extLst>
                    <a:ext uri="{FF2B5EF4-FFF2-40B4-BE49-F238E27FC236}">
                      <a16:creationId xmlns:a16="http://schemas.microsoft.com/office/drawing/2014/main" id="{5F9819EE-4A06-D5DA-3C01-8F84C534E2DB}"/>
                    </a:ext>
                  </a:extLst>
                </p:cNvPr>
                <p:cNvSpPr/>
                <p:nvPr/>
              </p:nvSpPr>
              <p:spPr>
                <a:xfrm>
                  <a:off x="3754760" y="4888134"/>
                  <a:ext cx="170218" cy="122136"/>
                </a:xfrm>
                <a:custGeom>
                  <a:avLst/>
                  <a:gdLst>
                    <a:gd name="connsiteX0" fmla="*/ 134541 w 170218"/>
                    <a:gd name="connsiteY0" fmla="*/ 0 h 122136"/>
                    <a:gd name="connsiteX1" fmla="*/ 333 w 170218"/>
                    <a:gd name="connsiteY1" fmla="*/ 67151 h 122136"/>
                    <a:gd name="connsiteX2" fmla="*/ 118443 w 170218"/>
                    <a:gd name="connsiteY2" fmla="*/ 88582 h 122136"/>
                    <a:gd name="connsiteX3" fmla="*/ 134541 w 170218"/>
                    <a:gd name="connsiteY3" fmla="*/ 0 h 122136"/>
                  </a:gdLst>
                  <a:ahLst/>
                  <a:cxnLst>
                    <a:cxn ang="0">
                      <a:pos x="connsiteX0" y="connsiteY0"/>
                    </a:cxn>
                    <a:cxn ang="0">
                      <a:pos x="connsiteX1" y="connsiteY1"/>
                    </a:cxn>
                    <a:cxn ang="0">
                      <a:pos x="connsiteX2" y="connsiteY2"/>
                    </a:cxn>
                    <a:cxn ang="0">
                      <a:pos x="connsiteX3" y="connsiteY3"/>
                    </a:cxn>
                  </a:cxnLst>
                  <a:rect l="l" t="t" r="r" b="b"/>
                  <a:pathLst>
                    <a:path w="170218" h="122136">
                      <a:moveTo>
                        <a:pt x="134541" y="0"/>
                      </a:moveTo>
                      <a:cubicBezTo>
                        <a:pt x="134541" y="0"/>
                        <a:pt x="5763" y="5429"/>
                        <a:pt x="333" y="67151"/>
                      </a:cubicBezTo>
                      <a:cubicBezTo>
                        <a:pt x="-5096" y="128873"/>
                        <a:pt x="56721" y="142304"/>
                        <a:pt x="118443" y="88582"/>
                      </a:cubicBezTo>
                      <a:cubicBezTo>
                        <a:pt x="180165" y="34862"/>
                        <a:pt x="188166" y="2762"/>
                        <a:pt x="134541" y="0"/>
                      </a:cubicBezTo>
                      <a:close/>
                    </a:path>
                  </a:pathLst>
                </a:custGeom>
                <a:solidFill>
                  <a:schemeClr val="accent2">
                    <a:lumMod val="75000"/>
                  </a:schemeClr>
                </a:solidFill>
                <a:ln w="3175" cap="rnd">
                  <a:solidFill>
                    <a:srgbClr val="263238"/>
                  </a:solidFill>
                  <a:prstDash val="solid"/>
                  <a:round/>
                </a:ln>
              </p:spPr>
              <p:txBody>
                <a:bodyPr rtlCol="0" anchor="ctr"/>
                <a:lstStyle/>
                <a:p>
                  <a:endParaRPr lang="zh-CN" altLang="en-US"/>
                </a:p>
              </p:txBody>
            </p:sp>
            <p:sp>
              <p:nvSpPr>
                <p:cNvPr id="870" name="任意多边形: 形状 869">
                  <a:extLst>
                    <a:ext uri="{FF2B5EF4-FFF2-40B4-BE49-F238E27FC236}">
                      <a16:creationId xmlns:a16="http://schemas.microsoft.com/office/drawing/2014/main" id="{4F231DFB-6118-5CCF-C5C8-C57372BF8192}"/>
                    </a:ext>
                  </a:extLst>
                </p:cNvPr>
                <p:cNvSpPr/>
                <p:nvPr/>
              </p:nvSpPr>
              <p:spPr>
                <a:xfrm>
                  <a:off x="3406584" y="4963116"/>
                  <a:ext cx="163248" cy="148526"/>
                </a:xfrm>
                <a:custGeom>
                  <a:avLst/>
                  <a:gdLst>
                    <a:gd name="connsiteX0" fmla="*/ 163248 w 163248"/>
                    <a:gd name="connsiteY0" fmla="*/ 53892 h 148526"/>
                    <a:gd name="connsiteX1" fmla="*/ 101526 w 163248"/>
                    <a:gd name="connsiteY1" fmla="*/ 142474 h 148526"/>
                    <a:gd name="connsiteX2" fmla="*/ 12944 w 163248"/>
                    <a:gd name="connsiteY2" fmla="*/ 37699 h 148526"/>
                    <a:gd name="connsiteX3" fmla="*/ 163248 w 163248"/>
                    <a:gd name="connsiteY3" fmla="*/ 53892 h 148526"/>
                  </a:gdLst>
                  <a:ahLst/>
                  <a:cxnLst>
                    <a:cxn ang="0">
                      <a:pos x="connsiteX0" y="connsiteY0"/>
                    </a:cxn>
                    <a:cxn ang="0">
                      <a:pos x="connsiteX1" y="connsiteY1"/>
                    </a:cxn>
                    <a:cxn ang="0">
                      <a:pos x="connsiteX2" y="connsiteY2"/>
                    </a:cxn>
                    <a:cxn ang="0">
                      <a:pos x="connsiteX3" y="connsiteY3"/>
                    </a:cxn>
                  </a:cxnLst>
                  <a:rect l="l" t="t" r="r" b="b"/>
                  <a:pathLst>
                    <a:path w="163248" h="148526">
                      <a:moveTo>
                        <a:pt x="163248" y="53892"/>
                      </a:moveTo>
                      <a:cubicBezTo>
                        <a:pt x="163248" y="53892"/>
                        <a:pt x="149818" y="118281"/>
                        <a:pt x="101526" y="142474"/>
                      </a:cubicBezTo>
                      <a:cubicBezTo>
                        <a:pt x="53234" y="166668"/>
                        <a:pt x="-32681" y="115614"/>
                        <a:pt x="12944" y="37699"/>
                      </a:cubicBezTo>
                      <a:cubicBezTo>
                        <a:pt x="58568" y="-40215"/>
                        <a:pt x="139055" y="21697"/>
                        <a:pt x="163248" y="53892"/>
                      </a:cubicBezTo>
                      <a:close/>
                    </a:path>
                  </a:pathLst>
                </a:custGeom>
                <a:solidFill>
                  <a:schemeClr val="accent1">
                    <a:lumMod val="75000"/>
                  </a:schemeClr>
                </a:solidFill>
                <a:ln w="3175" cap="rnd">
                  <a:solidFill>
                    <a:srgbClr val="263238"/>
                  </a:solidFill>
                  <a:prstDash val="solid"/>
                  <a:round/>
                </a:ln>
              </p:spPr>
              <p:txBody>
                <a:bodyPr rtlCol="0" anchor="ctr"/>
                <a:lstStyle/>
                <a:p>
                  <a:endParaRPr lang="zh-CN" altLang="en-US"/>
                </a:p>
              </p:txBody>
            </p:sp>
            <p:sp>
              <p:nvSpPr>
                <p:cNvPr id="871" name="任意多边形: 形状 870">
                  <a:extLst>
                    <a:ext uri="{FF2B5EF4-FFF2-40B4-BE49-F238E27FC236}">
                      <a16:creationId xmlns:a16="http://schemas.microsoft.com/office/drawing/2014/main" id="{0E3C8AF7-72AD-488D-DCA2-DECD71BB9B71}"/>
                    </a:ext>
                  </a:extLst>
                </p:cNvPr>
                <p:cNvSpPr/>
                <p:nvPr/>
              </p:nvSpPr>
              <p:spPr>
                <a:xfrm>
                  <a:off x="3238150" y="4785038"/>
                  <a:ext cx="218905" cy="121322"/>
                </a:xfrm>
                <a:custGeom>
                  <a:avLst/>
                  <a:gdLst>
                    <a:gd name="connsiteX0" fmla="*/ 218906 w 218905"/>
                    <a:gd name="connsiteY0" fmla="*/ 30706 h 121322"/>
                    <a:gd name="connsiteX1" fmla="*/ 100796 w 218905"/>
                    <a:gd name="connsiteY1" fmla="*/ 11656 h 121322"/>
                    <a:gd name="connsiteX2" fmla="*/ 28310 w 218905"/>
                    <a:gd name="connsiteY2" fmla="*/ 119098 h 121322"/>
                    <a:gd name="connsiteX3" fmla="*/ 218906 w 218905"/>
                    <a:gd name="connsiteY3" fmla="*/ 30706 h 121322"/>
                  </a:gdLst>
                  <a:ahLst/>
                  <a:cxnLst>
                    <a:cxn ang="0">
                      <a:pos x="connsiteX0" y="connsiteY0"/>
                    </a:cxn>
                    <a:cxn ang="0">
                      <a:pos x="connsiteX1" y="connsiteY1"/>
                    </a:cxn>
                    <a:cxn ang="0">
                      <a:pos x="connsiteX2" y="connsiteY2"/>
                    </a:cxn>
                    <a:cxn ang="0">
                      <a:pos x="connsiteX3" y="connsiteY3"/>
                    </a:cxn>
                  </a:cxnLst>
                  <a:rect l="l" t="t" r="r" b="b"/>
                  <a:pathLst>
                    <a:path w="218905" h="121322">
                      <a:moveTo>
                        <a:pt x="218906" y="30706"/>
                      </a:moveTo>
                      <a:cubicBezTo>
                        <a:pt x="218906" y="30706"/>
                        <a:pt x="194807" y="-23015"/>
                        <a:pt x="100796" y="11656"/>
                      </a:cubicBezTo>
                      <a:cubicBezTo>
                        <a:pt x="6784" y="46327"/>
                        <a:pt x="-30649" y="100239"/>
                        <a:pt x="28310" y="119098"/>
                      </a:cubicBezTo>
                      <a:cubicBezTo>
                        <a:pt x="87270" y="137958"/>
                        <a:pt x="218906" y="30706"/>
                        <a:pt x="218906" y="30706"/>
                      </a:cubicBezTo>
                      <a:close/>
                    </a:path>
                  </a:pathLst>
                </a:custGeom>
                <a:solidFill>
                  <a:schemeClr val="accent2">
                    <a:lumMod val="75000"/>
                  </a:schemeClr>
                </a:solidFill>
                <a:ln w="3175" cap="rnd">
                  <a:solidFill>
                    <a:srgbClr val="263238"/>
                  </a:solidFill>
                  <a:prstDash val="solid"/>
                  <a:round/>
                </a:ln>
              </p:spPr>
              <p:txBody>
                <a:bodyPr rtlCol="0" anchor="ctr"/>
                <a:lstStyle/>
                <a:p>
                  <a:endParaRPr lang="zh-CN" altLang="en-US"/>
                </a:p>
              </p:txBody>
            </p:sp>
            <p:sp>
              <p:nvSpPr>
                <p:cNvPr id="872" name="任意多边形: 形状 871">
                  <a:extLst>
                    <a:ext uri="{FF2B5EF4-FFF2-40B4-BE49-F238E27FC236}">
                      <a16:creationId xmlns:a16="http://schemas.microsoft.com/office/drawing/2014/main" id="{B0C0E30A-E959-3B68-EBB7-71B0C8AA12D6}"/>
                    </a:ext>
                  </a:extLst>
                </p:cNvPr>
                <p:cNvSpPr/>
                <p:nvPr/>
              </p:nvSpPr>
              <p:spPr>
                <a:xfrm>
                  <a:off x="3725470" y="4107560"/>
                  <a:ext cx="233553" cy="103565"/>
                </a:xfrm>
                <a:custGeom>
                  <a:avLst/>
                  <a:gdLst>
                    <a:gd name="connsiteX0" fmla="*/ 0 w 233553"/>
                    <a:gd name="connsiteY0" fmla="*/ 64389 h 103565"/>
                    <a:gd name="connsiteX1" fmla="*/ 48292 w 233553"/>
                    <a:gd name="connsiteY1" fmla="*/ 93917 h 103565"/>
                    <a:gd name="connsiteX2" fmla="*/ 139637 w 233553"/>
                    <a:gd name="connsiteY2" fmla="*/ 51054 h 103565"/>
                    <a:gd name="connsiteX3" fmla="*/ 233553 w 233553"/>
                    <a:gd name="connsiteY3" fmla="*/ 96679 h 103565"/>
                    <a:gd name="connsiteX4" fmla="*/ 96679 w 233553"/>
                    <a:gd name="connsiteY4" fmla="*/ 0 h 103565"/>
                    <a:gd name="connsiteX5" fmla="*/ 0 w 233553"/>
                    <a:gd name="connsiteY5" fmla="*/ 64389 h 103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3553" h="103565">
                      <a:moveTo>
                        <a:pt x="0" y="64389"/>
                      </a:moveTo>
                      <a:cubicBezTo>
                        <a:pt x="0" y="64389"/>
                        <a:pt x="16097" y="102013"/>
                        <a:pt x="48292" y="93917"/>
                      </a:cubicBezTo>
                      <a:cubicBezTo>
                        <a:pt x="80486" y="85820"/>
                        <a:pt x="88583" y="37624"/>
                        <a:pt x="139637" y="51054"/>
                      </a:cubicBezTo>
                      <a:cubicBezTo>
                        <a:pt x="190691" y="64484"/>
                        <a:pt x="233553" y="123444"/>
                        <a:pt x="233553" y="96679"/>
                      </a:cubicBezTo>
                      <a:cubicBezTo>
                        <a:pt x="233553" y="69913"/>
                        <a:pt x="169164" y="0"/>
                        <a:pt x="96679" y="0"/>
                      </a:cubicBezTo>
                      <a:cubicBezTo>
                        <a:pt x="24194" y="0"/>
                        <a:pt x="2667" y="29051"/>
                        <a:pt x="0" y="64389"/>
                      </a:cubicBezTo>
                      <a:close/>
                    </a:path>
                  </a:pathLst>
                </a:custGeom>
                <a:solidFill>
                  <a:schemeClr val="accent2"/>
                </a:solidFill>
                <a:ln w="3175" cap="rnd">
                  <a:solidFill>
                    <a:srgbClr val="263238"/>
                  </a:solidFill>
                  <a:prstDash val="solid"/>
                  <a:round/>
                </a:ln>
              </p:spPr>
              <p:txBody>
                <a:bodyPr rtlCol="0" anchor="ctr"/>
                <a:lstStyle/>
                <a:p>
                  <a:endParaRPr lang="zh-CN" altLang="en-US"/>
                </a:p>
              </p:txBody>
            </p:sp>
            <p:sp>
              <p:nvSpPr>
                <p:cNvPr id="873" name="任意多边形: 形状 872">
                  <a:extLst>
                    <a:ext uri="{FF2B5EF4-FFF2-40B4-BE49-F238E27FC236}">
                      <a16:creationId xmlns:a16="http://schemas.microsoft.com/office/drawing/2014/main" id="{C1E5739E-0408-31D9-A330-F674109EA860}"/>
                    </a:ext>
                  </a:extLst>
                </p:cNvPr>
                <p:cNvSpPr/>
                <p:nvPr/>
              </p:nvSpPr>
              <p:spPr>
                <a:xfrm>
                  <a:off x="3503824" y="5174646"/>
                  <a:ext cx="242030" cy="333660"/>
                </a:xfrm>
                <a:custGeom>
                  <a:avLst/>
                  <a:gdLst>
                    <a:gd name="connsiteX0" fmla="*/ 217361 w 242030"/>
                    <a:gd name="connsiteY0" fmla="*/ 262795 h 333660"/>
                    <a:gd name="connsiteX1" fmla="*/ 24574 w 242030"/>
                    <a:gd name="connsiteY1" fmla="*/ 333661 h 333660"/>
                    <a:gd name="connsiteX2" fmla="*/ 24574 w 242030"/>
                    <a:gd name="connsiteY2" fmla="*/ 333661 h 333660"/>
                    <a:gd name="connsiteX3" fmla="*/ 0 w 242030"/>
                    <a:gd name="connsiteY3" fmla="*/ 89630 h 333660"/>
                    <a:gd name="connsiteX4" fmla="*/ 242030 w 242030"/>
                    <a:gd name="connsiteY4" fmla="*/ 0 h 333660"/>
                    <a:gd name="connsiteX5" fmla="*/ 217361 w 242030"/>
                    <a:gd name="connsiteY5" fmla="*/ 262795 h 333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2030" h="333660">
                      <a:moveTo>
                        <a:pt x="217361" y="262795"/>
                      </a:moveTo>
                      <a:lnTo>
                        <a:pt x="24574" y="333661"/>
                      </a:lnTo>
                      <a:lnTo>
                        <a:pt x="24574" y="333661"/>
                      </a:lnTo>
                      <a:lnTo>
                        <a:pt x="0" y="89630"/>
                      </a:lnTo>
                      <a:lnTo>
                        <a:pt x="242030" y="0"/>
                      </a:lnTo>
                      <a:lnTo>
                        <a:pt x="217361" y="262795"/>
                      </a:lnTo>
                      <a:close/>
                    </a:path>
                  </a:pathLst>
                </a:custGeom>
                <a:solidFill>
                  <a:srgbClr val="FFFFFF"/>
                </a:solidFill>
                <a:ln w="3175" cap="rnd">
                  <a:solidFill>
                    <a:srgbClr val="263238"/>
                  </a:solidFill>
                  <a:prstDash val="solid"/>
                  <a:round/>
                </a:ln>
              </p:spPr>
              <p:txBody>
                <a:bodyPr rtlCol="0" anchor="ctr"/>
                <a:lstStyle/>
                <a:p>
                  <a:endParaRPr lang="zh-CN" altLang="en-US"/>
                </a:p>
              </p:txBody>
            </p:sp>
            <p:sp>
              <p:nvSpPr>
                <p:cNvPr id="874" name="任意多边形: 形状 873">
                  <a:extLst>
                    <a:ext uri="{FF2B5EF4-FFF2-40B4-BE49-F238E27FC236}">
                      <a16:creationId xmlns:a16="http://schemas.microsoft.com/office/drawing/2014/main" id="{D60B169B-CA92-D3FF-C45E-1168114EFDA4}"/>
                    </a:ext>
                  </a:extLst>
                </p:cNvPr>
                <p:cNvSpPr/>
                <p:nvPr/>
              </p:nvSpPr>
              <p:spPr>
                <a:xfrm>
                  <a:off x="3503824" y="5174646"/>
                  <a:ext cx="346519" cy="165354"/>
                </a:xfrm>
                <a:custGeom>
                  <a:avLst/>
                  <a:gdLst>
                    <a:gd name="connsiteX0" fmla="*/ 242030 w 346519"/>
                    <a:gd name="connsiteY0" fmla="*/ 0 h 165354"/>
                    <a:gd name="connsiteX1" fmla="*/ 346520 w 346519"/>
                    <a:gd name="connsiteY1" fmla="*/ 75819 h 165354"/>
                    <a:gd name="connsiteX2" fmla="*/ 104489 w 346519"/>
                    <a:gd name="connsiteY2" fmla="*/ 165354 h 165354"/>
                    <a:gd name="connsiteX3" fmla="*/ 0 w 346519"/>
                    <a:gd name="connsiteY3" fmla="*/ 89630 h 165354"/>
                    <a:gd name="connsiteX4" fmla="*/ 242030 w 346519"/>
                    <a:gd name="connsiteY4" fmla="*/ 0 h 1653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6519" h="165354">
                      <a:moveTo>
                        <a:pt x="242030" y="0"/>
                      </a:moveTo>
                      <a:lnTo>
                        <a:pt x="346520" y="75819"/>
                      </a:lnTo>
                      <a:lnTo>
                        <a:pt x="104489" y="165354"/>
                      </a:lnTo>
                      <a:lnTo>
                        <a:pt x="0" y="89630"/>
                      </a:lnTo>
                      <a:lnTo>
                        <a:pt x="242030" y="0"/>
                      </a:lnTo>
                      <a:close/>
                    </a:path>
                  </a:pathLst>
                </a:custGeom>
                <a:solidFill>
                  <a:srgbClr val="FFFFFF"/>
                </a:solidFill>
                <a:ln w="3175" cap="rnd">
                  <a:solidFill>
                    <a:srgbClr val="263238"/>
                  </a:solidFill>
                  <a:prstDash val="solid"/>
                  <a:round/>
                </a:ln>
              </p:spPr>
              <p:txBody>
                <a:bodyPr rtlCol="0" anchor="ctr"/>
                <a:lstStyle/>
                <a:p>
                  <a:endParaRPr lang="zh-CN" altLang="en-US"/>
                </a:p>
              </p:txBody>
            </p:sp>
            <p:sp>
              <p:nvSpPr>
                <p:cNvPr id="875" name="任意多边形: 形状 874">
                  <a:extLst>
                    <a:ext uri="{FF2B5EF4-FFF2-40B4-BE49-F238E27FC236}">
                      <a16:creationId xmlns:a16="http://schemas.microsoft.com/office/drawing/2014/main" id="{CCE90A84-2937-80EE-4AF9-82AD56F0361E}"/>
                    </a:ext>
                  </a:extLst>
                </p:cNvPr>
                <p:cNvSpPr/>
                <p:nvPr/>
              </p:nvSpPr>
              <p:spPr>
                <a:xfrm>
                  <a:off x="3540685" y="5190363"/>
                  <a:ext cx="278891" cy="131921"/>
                </a:xfrm>
                <a:custGeom>
                  <a:avLst/>
                  <a:gdLst>
                    <a:gd name="connsiteX0" fmla="*/ 198882 w 278891"/>
                    <a:gd name="connsiteY0" fmla="*/ 0 h 131921"/>
                    <a:gd name="connsiteX1" fmla="*/ 278892 w 278891"/>
                    <a:gd name="connsiteY1" fmla="*/ 58102 h 131921"/>
                    <a:gd name="connsiteX2" fmla="*/ 80105 w 278891"/>
                    <a:gd name="connsiteY2" fmla="*/ 131921 h 131921"/>
                    <a:gd name="connsiteX3" fmla="*/ 0 w 278891"/>
                    <a:gd name="connsiteY3" fmla="*/ 73819 h 131921"/>
                    <a:gd name="connsiteX4" fmla="*/ 198882 w 278891"/>
                    <a:gd name="connsiteY4" fmla="*/ 0 h 131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8891" h="131921">
                      <a:moveTo>
                        <a:pt x="198882" y="0"/>
                      </a:moveTo>
                      <a:lnTo>
                        <a:pt x="278892" y="58102"/>
                      </a:lnTo>
                      <a:lnTo>
                        <a:pt x="80105" y="131921"/>
                      </a:lnTo>
                      <a:lnTo>
                        <a:pt x="0" y="73819"/>
                      </a:lnTo>
                      <a:lnTo>
                        <a:pt x="198882" y="0"/>
                      </a:lnTo>
                      <a:close/>
                    </a:path>
                  </a:pathLst>
                </a:custGeom>
                <a:solidFill>
                  <a:srgbClr val="263238"/>
                </a:solidFill>
                <a:ln w="3175" cap="rnd">
                  <a:solidFill>
                    <a:srgbClr val="263238"/>
                  </a:solidFill>
                  <a:prstDash val="solid"/>
                  <a:round/>
                </a:ln>
              </p:spPr>
              <p:txBody>
                <a:bodyPr rtlCol="0" anchor="ctr"/>
                <a:lstStyle/>
                <a:p>
                  <a:endParaRPr lang="zh-CN" altLang="en-US"/>
                </a:p>
              </p:txBody>
            </p:sp>
            <p:sp>
              <p:nvSpPr>
                <p:cNvPr id="876" name="任意多边形: 形状 875">
                  <a:extLst>
                    <a:ext uri="{FF2B5EF4-FFF2-40B4-BE49-F238E27FC236}">
                      <a16:creationId xmlns:a16="http://schemas.microsoft.com/office/drawing/2014/main" id="{1B3142E3-2DA9-CC61-3A39-EA52BDDA08A6}"/>
                    </a:ext>
                  </a:extLst>
                </p:cNvPr>
                <p:cNvSpPr/>
                <p:nvPr/>
              </p:nvSpPr>
              <p:spPr>
                <a:xfrm>
                  <a:off x="3592692" y="4576952"/>
                  <a:ext cx="73533" cy="669798"/>
                </a:xfrm>
                <a:custGeom>
                  <a:avLst/>
                  <a:gdLst>
                    <a:gd name="connsiteX0" fmla="*/ 0 w 73533"/>
                    <a:gd name="connsiteY0" fmla="*/ 0 h 669798"/>
                    <a:gd name="connsiteX1" fmla="*/ 68199 w 73533"/>
                    <a:gd name="connsiteY1" fmla="*/ 304800 h 669798"/>
                    <a:gd name="connsiteX2" fmla="*/ 68199 w 73533"/>
                    <a:gd name="connsiteY2" fmla="*/ 669798 h 669798"/>
                  </a:gdLst>
                  <a:ahLst/>
                  <a:cxnLst>
                    <a:cxn ang="0">
                      <a:pos x="connsiteX0" y="connsiteY0"/>
                    </a:cxn>
                    <a:cxn ang="0">
                      <a:pos x="connsiteX1" y="connsiteY1"/>
                    </a:cxn>
                    <a:cxn ang="0">
                      <a:pos x="connsiteX2" y="connsiteY2"/>
                    </a:cxn>
                  </a:cxnLst>
                  <a:rect l="l" t="t" r="r" b="b"/>
                  <a:pathLst>
                    <a:path w="73533" h="669798">
                      <a:moveTo>
                        <a:pt x="0" y="0"/>
                      </a:moveTo>
                      <a:cubicBezTo>
                        <a:pt x="0" y="0"/>
                        <a:pt x="56198" y="164402"/>
                        <a:pt x="68199" y="304800"/>
                      </a:cubicBezTo>
                      <a:cubicBezTo>
                        <a:pt x="80201" y="445199"/>
                        <a:pt x="68199" y="669798"/>
                        <a:pt x="68199" y="669798"/>
                      </a:cubicBezTo>
                    </a:path>
                  </a:pathLst>
                </a:custGeom>
                <a:noFill/>
                <a:ln w="3175" cap="rnd">
                  <a:solidFill>
                    <a:srgbClr val="263238"/>
                  </a:solidFill>
                  <a:prstDash val="solid"/>
                  <a:round/>
                </a:ln>
              </p:spPr>
              <p:txBody>
                <a:bodyPr rtlCol="0" anchor="ctr"/>
                <a:lstStyle/>
                <a:p>
                  <a:endParaRPr lang="zh-CN" altLang="en-US"/>
                </a:p>
              </p:txBody>
            </p:sp>
            <p:sp>
              <p:nvSpPr>
                <p:cNvPr id="877" name="任意多边形: 形状 876">
                  <a:extLst>
                    <a:ext uri="{FF2B5EF4-FFF2-40B4-BE49-F238E27FC236}">
                      <a16:creationId xmlns:a16="http://schemas.microsoft.com/office/drawing/2014/main" id="{968FD006-4AD0-B2D1-63D1-691067D29C0F}"/>
                    </a:ext>
                  </a:extLst>
                </p:cNvPr>
                <p:cNvSpPr/>
                <p:nvPr/>
              </p:nvSpPr>
              <p:spPr>
                <a:xfrm>
                  <a:off x="3688990" y="4633055"/>
                  <a:ext cx="100202" cy="613695"/>
                </a:xfrm>
                <a:custGeom>
                  <a:avLst/>
                  <a:gdLst>
                    <a:gd name="connsiteX0" fmla="*/ 100203 w 100202"/>
                    <a:gd name="connsiteY0" fmla="*/ 0 h 613695"/>
                    <a:gd name="connsiteX1" fmla="*/ 20003 w 100202"/>
                    <a:gd name="connsiteY1" fmla="*/ 308896 h 613695"/>
                    <a:gd name="connsiteX2" fmla="*/ 0 w 100202"/>
                    <a:gd name="connsiteY2" fmla="*/ 613696 h 613695"/>
                  </a:gdLst>
                  <a:ahLst/>
                  <a:cxnLst>
                    <a:cxn ang="0">
                      <a:pos x="connsiteX0" y="connsiteY0"/>
                    </a:cxn>
                    <a:cxn ang="0">
                      <a:pos x="connsiteX1" y="connsiteY1"/>
                    </a:cxn>
                    <a:cxn ang="0">
                      <a:pos x="connsiteX2" y="connsiteY2"/>
                    </a:cxn>
                  </a:cxnLst>
                  <a:rect l="l" t="t" r="r" b="b"/>
                  <a:pathLst>
                    <a:path w="100202" h="613695">
                      <a:moveTo>
                        <a:pt x="100203" y="0"/>
                      </a:moveTo>
                      <a:cubicBezTo>
                        <a:pt x="100203" y="0"/>
                        <a:pt x="36100" y="188500"/>
                        <a:pt x="20003" y="308896"/>
                      </a:cubicBezTo>
                      <a:cubicBezTo>
                        <a:pt x="3905" y="429292"/>
                        <a:pt x="0" y="613696"/>
                        <a:pt x="0" y="613696"/>
                      </a:cubicBezTo>
                    </a:path>
                  </a:pathLst>
                </a:custGeom>
                <a:noFill/>
                <a:ln w="3175" cap="rnd">
                  <a:solidFill>
                    <a:srgbClr val="263238"/>
                  </a:solidFill>
                  <a:prstDash val="solid"/>
                  <a:round/>
                </a:ln>
              </p:spPr>
              <p:txBody>
                <a:bodyPr rtlCol="0" anchor="ctr"/>
                <a:lstStyle/>
                <a:p>
                  <a:endParaRPr lang="zh-CN" altLang="en-US"/>
                </a:p>
              </p:txBody>
            </p:sp>
            <p:sp>
              <p:nvSpPr>
                <p:cNvPr id="878" name="任意多边形: 形状 877">
                  <a:extLst>
                    <a:ext uri="{FF2B5EF4-FFF2-40B4-BE49-F238E27FC236}">
                      <a16:creationId xmlns:a16="http://schemas.microsoft.com/office/drawing/2014/main" id="{D0A3FE31-E306-90A5-DC62-07D98A3E23B1}"/>
                    </a:ext>
                  </a:extLst>
                </p:cNvPr>
                <p:cNvSpPr/>
                <p:nvPr/>
              </p:nvSpPr>
              <p:spPr>
                <a:xfrm>
                  <a:off x="3712993" y="4969954"/>
                  <a:ext cx="44196" cy="280797"/>
                </a:xfrm>
                <a:custGeom>
                  <a:avLst/>
                  <a:gdLst>
                    <a:gd name="connsiteX0" fmla="*/ 44196 w 44196"/>
                    <a:gd name="connsiteY0" fmla="*/ 0 h 280797"/>
                    <a:gd name="connsiteX1" fmla="*/ 0 w 44196"/>
                    <a:gd name="connsiteY1" fmla="*/ 280797 h 280797"/>
                  </a:gdLst>
                  <a:ahLst/>
                  <a:cxnLst>
                    <a:cxn ang="0">
                      <a:pos x="connsiteX0" y="connsiteY0"/>
                    </a:cxn>
                    <a:cxn ang="0">
                      <a:pos x="connsiteX1" y="connsiteY1"/>
                    </a:cxn>
                  </a:cxnLst>
                  <a:rect l="l" t="t" r="r" b="b"/>
                  <a:pathLst>
                    <a:path w="44196" h="280797">
                      <a:moveTo>
                        <a:pt x="44196" y="0"/>
                      </a:moveTo>
                      <a:cubicBezTo>
                        <a:pt x="44196" y="0"/>
                        <a:pt x="16097" y="8096"/>
                        <a:pt x="0" y="280797"/>
                      </a:cubicBezTo>
                    </a:path>
                  </a:pathLst>
                </a:custGeom>
                <a:noFill/>
                <a:ln w="3175" cap="rnd">
                  <a:solidFill>
                    <a:srgbClr val="263238"/>
                  </a:solidFill>
                  <a:prstDash val="solid"/>
                  <a:round/>
                </a:ln>
              </p:spPr>
              <p:txBody>
                <a:bodyPr rtlCol="0" anchor="ctr"/>
                <a:lstStyle/>
                <a:p>
                  <a:endParaRPr lang="zh-CN" altLang="en-US"/>
                </a:p>
              </p:txBody>
            </p:sp>
            <p:sp>
              <p:nvSpPr>
                <p:cNvPr id="879" name="任意多边形: 形状 878">
                  <a:extLst>
                    <a:ext uri="{FF2B5EF4-FFF2-40B4-BE49-F238E27FC236}">
                      <a16:creationId xmlns:a16="http://schemas.microsoft.com/office/drawing/2014/main" id="{9F071BDA-FFD6-2D52-EB57-E2AA8F9A6826}"/>
                    </a:ext>
                  </a:extLst>
                </p:cNvPr>
                <p:cNvSpPr/>
                <p:nvPr/>
              </p:nvSpPr>
              <p:spPr>
                <a:xfrm>
                  <a:off x="3569832" y="5011971"/>
                  <a:ext cx="52994" cy="230779"/>
                </a:xfrm>
                <a:custGeom>
                  <a:avLst/>
                  <a:gdLst>
                    <a:gd name="connsiteX0" fmla="*/ 0 w 52994"/>
                    <a:gd name="connsiteY0" fmla="*/ 5037 h 230779"/>
                    <a:gd name="connsiteX1" fmla="*/ 42958 w 52994"/>
                    <a:gd name="connsiteY1" fmla="*/ 34183 h 230779"/>
                    <a:gd name="connsiteX2" fmla="*/ 50959 w 52994"/>
                    <a:gd name="connsiteY2" fmla="*/ 230779 h 230779"/>
                  </a:gdLst>
                  <a:ahLst/>
                  <a:cxnLst>
                    <a:cxn ang="0">
                      <a:pos x="connsiteX0" y="connsiteY0"/>
                    </a:cxn>
                    <a:cxn ang="0">
                      <a:pos x="connsiteX1" y="connsiteY1"/>
                    </a:cxn>
                    <a:cxn ang="0">
                      <a:pos x="connsiteX2" y="connsiteY2"/>
                    </a:cxn>
                  </a:cxnLst>
                  <a:rect l="l" t="t" r="r" b="b"/>
                  <a:pathLst>
                    <a:path w="52994" h="230779">
                      <a:moveTo>
                        <a:pt x="0" y="5037"/>
                      </a:moveTo>
                      <a:cubicBezTo>
                        <a:pt x="0" y="5037"/>
                        <a:pt x="26861" y="-17919"/>
                        <a:pt x="42958" y="34183"/>
                      </a:cubicBezTo>
                      <a:cubicBezTo>
                        <a:pt x="59055" y="86285"/>
                        <a:pt x="50959" y="230779"/>
                        <a:pt x="50959" y="230779"/>
                      </a:cubicBezTo>
                    </a:path>
                  </a:pathLst>
                </a:custGeom>
                <a:noFill/>
                <a:ln w="3175" cap="rnd">
                  <a:solidFill>
                    <a:srgbClr val="263238"/>
                  </a:solidFill>
                  <a:prstDash val="solid"/>
                  <a:round/>
                </a:ln>
              </p:spPr>
              <p:txBody>
                <a:bodyPr rtlCol="0" anchor="ctr"/>
                <a:lstStyle/>
                <a:p>
                  <a:endParaRPr lang="zh-CN" altLang="en-US"/>
                </a:p>
              </p:txBody>
            </p:sp>
            <p:sp>
              <p:nvSpPr>
                <p:cNvPr id="880" name="任意多边形: 形状 879">
                  <a:extLst>
                    <a:ext uri="{FF2B5EF4-FFF2-40B4-BE49-F238E27FC236}">
                      <a16:creationId xmlns:a16="http://schemas.microsoft.com/office/drawing/2014/main" id="{D1E38545-5518-8F2B-FC8C-D44E1C359516}"/>
                    </a:ext>
                  </a:extLst>
                </p:cNvPr>
                <p:cNvSpPr/>
                <p:nvPr/>
              </p:nvSpPr>
              <p:spPr>
                <a:xfrm>
                  <a:off x="3639174" y="4991100"/>
                  <a:ext cx="9794" cy="247650"/>
                </a:xfrm>
                <a:custGeom>
                  <a:avLst/>
                  <a:gdLst>
                    <a:gd name="connsiteX0" fmla="*/ 0 w 9794"/>
                    <a:gd name="connsiteY0" fmla="*/ 0 h 247650"/>
                    <a:gd name="connsiteX1" fmla="*/ 1619 w 9794"/>
                    <a:gd name="connsiteY1" fmla="*/ 247650 h 247650"/>
                  </a:gdLst>
                  <a:ahLst/>
                  <a:cxnLst>
                    <a:cxn ang="0">
                      <a:pos x="connsiteX0" y="connsiteY0"/>
                    </a:cxn>
                    <a:cxn ang="0">
                      <a:pos x="connsiteX1" y="connsiteY1"/>
                    </a:cxn>
                  </a:cxnLst>
                  <a:rect l="l" t="t" r="r" b="b"/>
                  <a:pathLst>
                    <a:path w="9794" h="247650">
                      <a:moveTo>
                        <a:pt x="0" y="0"/>
                      </a:moveTo>
                      <a:cubicBezTo>
                        <a:pt x="21050" y="117538"/>
                        <a:pt x="1619" y="247650"/>
                        <a:pt x="1619" y="247650"/>
                      </a:cubicBezTo>
                    </a:path>
                  </a:pathLst>
                </a:custGeom>
                <a:noFill/>
                <a:ln w="3175" cap="rnd">
                  <a:solidFill>
                    <a:srgbClr val="263238"/>
                  </a:solidFill>
                  <a:prstDash val="solid"/>
                  <a:round/>
                </a:ln>
              </p:spPr>
              <p:txBody>
                <a:bodyPr rtlCol="0" anchor="ctr"/>
                <a:lstStyle/>
                <a:p>
                  <a:endParaRPr lang="zh-CN" altLang="en-US"/>
                </a:p>
              </p:txBody>
            </p:sp>
            <p:sp>
              <p:nvSpPr>
                <p:cNvPr id="881" name="任意多边形: 形状 880">
                  <a:extLst>
                    <a:ext uri="{FF2B5EF4-FFF2-40B4-BE49-F238E27FC236}">
                      <a16:creationId xmlns:a16="http://schemas.microsoft.com/office/drawing/2014/main" id="{6644A909-B330-A0F5-E7FD-1DFF58734AD8}"/>
                    </a:ext>
                  </a:extLst>
                </p:cNvPr>
                <p:cNvSpPr/>
                <p:nvPr/>
              </p:nvSpPr>
              <p:spPr>
                <a:xfrm>
                  <a:off x="3457056" y="4814278"/>
                  <a:ext cx="175831" cy="146817"/>
                </a:xfrm>
                <a:custGeom>
                  <a:avLst/>
                  <a:gdLst>
                    <a:gd name="connsiteX0" fmla="*/ 0 w 175831"/>
                    <a:gd name="connsiteY0" fmla="*/ 1466 h 146817"/>
                    <a:gd name="connsiteX1" fmla="*/ 163735 w 175831"/>
                    <a:gd name="connsiteY1" fmla="*/ 107575 h 146817"/>
                    <a:gd name="connsiteX2" fmla="*/ 175831 w 175831"/>
                    <a:gd name="connsiteY2" fmla="*/ 146818 h 146817"/>
                  </a:gdLst>
                  <a:ahLst/>
                  <a:cxnLst>
                    <a:cxn ang="0">
                      <a:pos x="connsiteX0" y="connsiteY0"/>
                    </a:cxn>
                    <a:cxn ang="0">
                      <a:pos x="connsiteX1" y="connsiteY1"/>
                    </a:cxn>
                    <a:cxn ang="0">
                      <a:pos x="connsiteX2" y="connsiteY2"/>
                    </a:cxn>
                  </a:cxnLst>
                  <a:rect l="l" t="t" r="r" b="b"/>
                  <a:pathLst>
                    <a:path w="175831" h="146817">
                      <a:moveTo>
                        <a:pt x="0" y="1466"/>
                      </a:moveTo>
                      <a:cubicBezTo>
                        <a:pt x="0" y="1466"/>
                        <a:pt x="115634" y="-20727"/>
                        <a:pt x="163735" y="107575"/>
                      </a:cubicBezTo>
                      <a:cubicBezTo>
                        <a:pt x="168497" y="120424"/>
                        <a:pt x="172536" y="133521"/>
                        <a:pt x="175831" y="146818"/>
                      </a:cubicBezTo>
                    </a:path>
                  </a:pathLst>
                </a:custGeom>
                <a:noFill/>
                <a:ln w="3175" cap="rnd">
                  <a:solidFill>
                    <a:srgbClr val="263238"/>
                  </a:solidFill>
                  <a:prstDash val="solid"/>
                  <a:round/>
                </a:ln>
              </p:spPr>
              <p:txBody>
                <a:bodyPr rtlCol="0" anchor="ctr"/>
                <a:lstStyle/>
                <a:p>
                  <a:endParaRPr lang="zh-CN" altLang="en-US"/>
                </a:p>
              </p:txBody>
            </p:sp>
            <p:sp>
              <p:nvSpPr>
                <p:cNvPr id="882" name="任意多边形: 形状 881">
                  <a:extLst>
                    <a:ext uri="{FF2B5EF4-FFF2-40B4-BE49-F238E27FC236}">
                      <a16:creationId xmlns:a16="http://schemas.microsoft.com/office/drawing/2014/main" id="{C1D872E7-54D4-6096-87CD-CB32C976EE83}"/>
                    </a:ext>
                  </a:extLst>
                </p:cNvPr>
                <p:cNvSpPr/>
                <p:nvPr/>
              </p:nvSpPr>
              <p:spPr>
                <a:xfrm>
                  <a:off x="3939402" y="4660681"/>
                  <a:ext cx="218927" cy="121169"/>
                </a:xfrm>
                <a:custGeom>
                  <a:avLst/>
                  <a:gdLst>
                    <a:gd name="connsiteX0" fmla="*/ 0 w 218927"/>
                    <a:gd name="connsiteY0" fmla="*/ 30666 h 121169"/>
                    <a:gd name="connsiteX1" fmla="*/ 118110 w 218927"/>
                    <a:gd name="connsiteY1" fmla="*/ 11616 h 121169"/>
                    <a:gd name="connsiteX2" fmla="*/ 190595 w 218927"/>
                    <a:gd name="connsiteY2" fmla="*/ 118963 h 121169"/>
                    <a:gd name="connsiteX3" fmla="*/ 0 w 218927"/>
                    <a:gd name="connsiteY3" fmla="*/ 30666 h 121169"/>
                  </a:gdLst>
                  <a:ahLst/>
                  <a:cxnLst>
                    <a:cxn ang="0">
                      <a:pos x="connsiteX0" y="connsiteY0"/>
                    </a:cxn>
                    <a:cxn ang="0">
                      <a:pos x="connsiteX1" y="connsiteY1"/>
                    </a:cxn>
                    <a:cxn ang="0">
                      <a:pos x="connsiteX2" y="connsiteY2"/>
                    </a:cxn>
                    <a:cxn ang="0">
                      <a:pos x="connsiteX3" y="connsiteY3"/>
                    </a:cxn>
                  </a:cxnLst>
                  <a:rect l="l" t="t" r="r" b="b"/>
                  <a:pathLst>
                    <a:path w="218927" h="121169">
                      <a:moveTo>
                        <a:pt x="0" y="30666"/>
                      </a:moveTo>
                      <a:cubicBezTo>
                        <a:pt x="0" y="30666"/>
                        <a:pt x="24193" y="-22960"/>
                        <a:pt x="118110" y="11616"/>
                      </a:cubicBezTo>
                      <a:cubicBezTo>
                        <a:pt x="212026" y="46192"/>
                        <a:pt x="249650" y="100199"/>
                        <a:pt x="190595" y="118963"/>
                      </a:cubicBezTo>
                      <a:cubicBezTo>
                        <a:pt x="131540" y="137727"/>
                        <a:pt x="0" y="30666"/>
                        <a:pt x="0" y="30666"/>
                      </a:cubicBezTo>
                      <a:close/>
                    </a:path>
                  </a:pathLst>
                </a:custGeom>
                <a:solidFill>
                  <a:schemeClr val="accent2">
                    <a:lumMod val="75000"/>
                  </a:schemeClr>
                </a:solidFill>
                <a:ln w="3175" cap="rnd">
                  <a:solidFill>
                    <a:srgbClr val="263238"/>
                  </a:solidFill>
                  <a:prstDash val="solid"/>
                  <a:round/>
                </a:ln>
              </p:spPr>
              <p:txBody>
                <a:bodyPr rtlCol="0" anchor="ctr"/>
                <a:lstStyle/>
                <a:p>
                  <a:endParaRPr lang="zh-CN" altLang="en-US"/>
                </a:p>
              </p:txBody>
            </p:sp>
            <p:sp>
              <p:nvSpPr>
                <p:cNvPr id="883" name="任意多边形: 形状 882">
                  <a:extLst>
                    <a:ext uri="{FF2B5EF4-FFF2-40B4-BE49-F238E27FC236}">
                      <a16:creationId xmlns:a16="http://schemas.microsoft.com/office/drawing/2014/main" id="{23450D66-3605-E2AD-C2EB-A0F32D8FEB71}"/>
                    </a:ext>
                  </a:extLst>
                </p:cNvPr>
                <p:cNvSpPr/>
                <p:nvPr/>
              </p:nvSpPr>
              <p:spPr>
                <a:xfrm>
                  <a:off x="3732898" y="4714875"/>
                  <a:ext cx="103824" cy="527875"/>
                </a:xfrm>
                <a:custGeom>
                  <a:avLst/>
                  <a:gdLst>
                    <a:gd name="connsiteX0" fmla="*/ 103824 w 103824"/>
                    <a:gd name="connsiteY0" fmla="*/ 0 h 527875"/>
                    <a:gd name="connsiteX1" fmla="*/ 42864 w 103824"/>
                    <a:gd name="connsiteY1" fmla="*/ 82677 h 527875"/>
                    <a:gd name="connsiteX2" fmla="*/ 192 w 103824"/>
                    <a:gd name="connsiteY2" fmla="*/ 527876 h 527875"/>
                  </a:gdLst>
                  <a:ahLst/>
                  <a:cxnLst>
                    <a:cxn ang="0">
                      <a:pos x="connsiteX0" y="connsiteY0"/>
                    </a:cxn>
                    <a:cxn ang="0">
                      <a:pos x="connsiteX1" y="connsiteY1"/>
                    </a:cxn>
                    <a:cxn ang="0">
                      <a:pos x="connsiteX2" y="connsiteY2"/>
                    </a:cxn>
                  </a:cxnLst>
                  <a:rect l="l" t="t" r="r" b="b"/>
                  <a:pathLst>
                    <a:path w="103824" h="527875">
                      <a:moveTo>
                        <a:pt x="103824" y="0"/>
                      </a:moveTo>
                      <a:cubicBezTo>
                        <a:pt x="75316" y="20460"/>
                        <a:pt x="53980" y="49387"/>
                        <a:pt x="42864" y="82677"/>
                      </a:cubicBezTo>
                      <a:cubicBezTo>
                        <a:pt x="-5333" y="210979"/>
                        <a:pt x="192" y="527876"/>
                        <a:pt x="192" y="527876"/>
                      </a:cubicBezTo>
                    </a:path>
                  </a:pathLst>
                </a:custGeom>
                <a:noFill/>
                <a:ln w="3175" cap="rnd">
                  <a:solidFill>
                    <a:srgbClr val="263238"/>
                  </a:solidFill>
                  <a:prstDash val="solid"/>
                  <a:round/>
                </a:ln>
              </p:spPr>
              <p:txBody>
                <a:bodyPr rtlCol="0" anchor="ctr"/>
                <a:lstStyle/>
                <a:p>
                  <a:endParaRPr lang="zh-CN" altLang="en-US"/>
                </a:p>
              </p:txBody>
            </p:sp>
            <p:sp>
              <p:nvSpPr>
                <p:cNvPr id="884" name="任意多边形: 形状 883">
                  <a:extLst>
                    <a:ext uri="{FF2B5EF4-FFF2-40B4-BE49-F238E27FC236}">
                      <a16:creationId xmlns:a16="http://schemas.microsoft.com/office/drawing/2014/main" id="{FBE81589-2351-3E62-0EE9-99CA3362EF78}"/>
                    </a:ext>
                  </a:extLst>
                </p:cNvPr>
                <p:cNvSpPr/>
                <p:nvPr/>
              </p:nvSpPr>
              <p:spPr>
                <a:xfrm>
                  <a:off x="3859392" y="4689919"/>
                  <a:ext cx="80010" cy="12381"/>
                </a:xfrm>
                <a:custGeom>
                  <a:avLst/>
                  <a:gdLst>
                    <a:gd name="connsiteX0" fmla="*/ 80010 w 80010"/>
                    <a:gd name="connsiteY0" fmla="*/ 1428 h 12381"/>
                    <a:gd name="connsiteX1" fmla="*/ 0 w 80010"/>
                    <a:gd name="connsiteY1" fmla="*/ 12382 h 12381"/>
                  </a:gdLst>
                  <a:ahLst/>
                  <a:cxnLst>
                    <a:cxn ang="0">
                      <a:pos x="connsiteX0" y="connsiteY0"/>
                    </a:cxn>
                    <a:cxn ang="0">
                      <a:pos x="connsiteX1" y="connsiteY1"/>
                    </a:cxn>
                  </a:cxnLst>
                  <a:rect l="l" t="t" r="r" b="b"/>
                  <a:pathLst>
                    <a:path w="80010" h="12381">
                      <a:moveTo>
                        <a:pt x="80010" y="1428"/>
                      </a:moveTo>
                      <a:cubicBezTo>
                        <a:pt x="52845" y="-2363"/>
                        <a:pt x="25146" y="1428"/>
                        <a:pt x="0" y="12382"/>
                      </a:cubicBezTo>
                    </a:path>
                  </a:pathLst>
                </a:custGeom>
                <a:noFill/>
                <a:ln w="3175" cap="rnd">
                  <a:solidFill>
                    <a:srgbClr val="263238"/>
                  </a:solidFill>
                  <a:prstDash val="solid"/>
                  <a:round/>
                </a:ln>
              </p:spPr>
              <p:txBody>
                <a:bodyPr rtlCol="0" anchor="ctr"/>
                <a:lstStyle/>
                <a:p>
                  <a:endParaRPr lang="zh-CN" altLang="en-US"/>
                </a:p>
              </p:txBody>
            </p:sp>
            <p:sp>
              <p:nvSpPr>
                <p:cNvPr id="885" name="任意多边形: 形状 884">
                  <a:extLst>
                    <a:ext uri="{FF2B5EF4-FFF2-40B4-BE49-F238E27FC236}">
                      <a16:creationId xmlns:a16="http://schemas.microsoft.com/office/drawing/2014/main" id="{AAD48A1A-B2BA-060E-78E5-D373B8526643}"/>
                    </a:ext>
                  </a:extLst>
                </p:cNvPr>
                <p:cNvSpPr/>
                <p:nvPr/>
              </p:nvSpPr>
              <p:spPr>
                <a:xfrm>
                  <a:off x="3532684" y="4610100"/>
                  <a:ext cx="147222" cy="632364"/>
                </a:xfrm>
                <a:custGeom>
                  <a:avLst/>
                  <a:gdLst>
                    <a:gd name="connsiteX0" fmla="*/ 0 w 147222"/>
                    <a:gd name="connsiteY0" fmla="*/ 0 h 632364"/>
                    <a:gd name="connsiteX1" fmla="*/ 68009 w 147222"/>
                    <a:gd name="connsiteY1" fmla="*/ 122968 h 632364"/>
                    <a:gd name="connsiteX2" fmla="*/ 144209 w 147222"/>
                    <a:gd name="connsiteY2" fmla="*/ 632365 h 632364"/>
                  </a:gdLst>
                  <a:ahLst/>
                  <a:cxnLst>
                    <a:cxn ang="0">
                      <a:pos x="connsiteX0" y="connsiteY0"/>
                    </a:cxn>
                    <a:cxn ang="0">
                      <a:pos x="connsiteX1" y="connsiteY1"/>
                    </a:cxn>
                    <a:cxn ang="0">
                      <a:pos x="connsiteX2" y="connsiteY2"/>
                    </a:cxn>
                  </a:cxnLst>
                  <a:rect l="l" t="t" r="r" b="b"/>
                  <a:pathLst>
                    <a:path w="147222" h="632364">
                      <a:moveTo>
                        <a:pt x="0" y="0"/>
                      </a:moveTo>
                      <a:cubicBezTo>
                        <a:pt x="30128" y="36395"/>
                        <a:pt x="53197" y="78105"/>
                        <a:pt x="68009" y="122968"/>
                      </a:cubicBezTo>
                      <a:cubicBezTo>
                        <a:pt x="132207" y="307467"/>
                        <a:pt x="156305" y="544068"/>
                        <a:pt x="144209" y="632365"/>
                      </a:cubicBezTo>
                    </a:path>
                  </a:pathLst>
                </a:custGeom>
                <a:noFill/>
                <a:ln w="3175" cap="rnd">
                  <a:solidFill>
                    <a:srgbClr val="263238"/>
                  </a:solidFill>
                  <a:prstDash val="solid"/>
                  <a:round/>
                </a:ln>
              </p:spPr>
              <p:txBody>
                <a:bodyPr rtlCol="0" anchor="ctr"/>
                <a:lstStyle/>
                <a:p>
                  <a:endParaRPr lang="zh-CN" altLang="en-US"/>
                </a:p>
              </p:txBody>
            </p:sp>
            <p:sp>
              <p:nvSpPr>
                <p:cNvPr id="886" name="任意多边形: 形状 885">
                  <a:extLst>
                    <a:ext uri="{FF2B5EF4-FFF2-40B4-BE49-F238E27FC236}">
                      <a16:creationId xmlns:a16="http://schemas.microsoft.com/office/drawing/2014/main" id="{9F9E33AE-3ECA-8FD6-5DD5-F55A550905E7}"/>
                    </a:ext>
                  </a:extLst>
                </p:cNvPr>
                <p:cNvSpPr/>
                <p:nvPr/>
              </p:nvSpPr>
              <p:spPr>
                <a:xfrm>
                  <a:off x="3406097" y="4528470"/>
                  <a:ext cx="112585" cy="66675"/>
                </a:xfrm>
                <a:custGeom>
                  <a:avLst/>
                  <a:gdLst>
                    <a:gd name="connsiteX0" fmla="*/ 0 w 112585"/>
                    <a:gd name="connsiteY0" fmla="*/ 0 h 66675"/>
                    <a:gd name="connsiteX1" fmla="*/ 112586 w 112585"/>
                    <a:gd name="connsiteY1" fmla="*/ 66675 h 66675"/>
                  </a:gdLst>
                  <a:ahLst/>
                  <a:cxnLst>
                    <a:cxn ang="0">
                      <a:pos x="connsiteX0" y="connsiteY0"/>
                    </a:cxn>
                    <a:cxn ang="0">
                      <a:pos x="connsiteX1" y="connsiteY1"/>
                    </a:cxn>
                  </a:cxnLst>
                  <a:rect l="l" t="t" r="r" b="b"/>
                  <a:pathLst>
                    <a:path w="112585" h="66675">
                      <a:moveTo>
                        <a:pt x="0" y="0"/>
                      </a:moveTo>
                      <a:cubicBezTo>
                        <a:pt x="0" y="0"/>
                        <a:pt x="55912" y="8763"/>
                        <a:pt x="112586" y="66675"/>
                      </a:cubicBezTo>
                    </a:path>
                  </a:pathLst>
                </a:custGeom>
                <a:noFill/>
                <a:ln w="3175" cap="rnd">
                  <a:solidFill>
                    <a:srgbClr val="263238"/>
                  </a:solidFill>
                  <a:prstDash val="solid"/>
                  <a:round/>
                </a:ln>
              </p:spPr>
              <p:txBody>
                <a:bodyPr rtlCol="0" anchor="ctr"/>
                <a:lstStyle/>
                <a:p>
                  <a:endParaRPr lang="zh-CN" altLang="en-US"/>
                </a:p>
              </p:txBody>
            </p:sp>
            <p:sp>
              <p:nvSpPr>
                <p:cNvPr id="887" name="任意多边形: 形状 886">
                  <a:extLst>
                    <a:ext uri="{FF2B5EF4-FFF2-40B4-BE49-F238E27FC236}">
                      <a16:creationId xmlns:a16="http://schemas.microsoft.com/office/drawing/2014/main" id="{C14F39AE-EED5-A18C-15B0-A26D401D21E6}"/>
                    </a:ext>
                  </a:extLst>
                </p:cNvPr>
                <p:cNvSpPr/>
                <p:nvPr/>
              </p:nvSpPr>
              <p:spPr>
                <a:xfrm>
                  <a:off x="3688990" y="4783074"/>
                  <a:ext cx="6667" cy="463676"/>
                </a:xfrm>
                <a:custGeom>
                  <a:avLst/>
                  <a:gdLst>
                    <a:gd name="connsiteX0" fmla="*/ 6668 w 6667"/>
                    <a:gd name="connsiteY0" fmla="*/ 0 h 463676"/>
                    <a:gd name="connsiteX1" fmla="*/ 0 w 6667"/>
                    <a:gd name="connsiteY1" fmla="*/ 463677 h 463676"/>
                  </a:gdLst>
                  <a:ahLst/>
                  <a:cxnLst>
                    <a:cxn ang="0">
                      <a:pos x="connsiteX0" y="connsiteY0"/>
                    </a:cxn>
                    <a:cxn ang="0">
                      <a:pos x="connsiteX1" y="connsiteY1"/>
                    </a:cxn>
                  </a:cxnLst>
                  <a:rect l="l" t="t" r="r" b="b"/>
                  <a:pathLst>
                    <a:path w="6667" h="463676">
                      <a:moveTo>
                        <a:pt x="6668" y="0"/>
                      </a:moveTo>
                      <a:cubicBezTo>
                        <a:pt x="2762" y="232791"/>
                        <a:pt x="0" y="463677"/>
                        <a:pt x="0" y="463677"/>
                      </a:cubicBezTo>
                    </a:path>
                  </a:pathLst>
                </a:custGeom>
                <a:noFill/>
                <a:ln w="3175" cap="rnd">
                  <a:solidFill>
                    <a:srgbClr val="263238"/>
                  </a:solidFill>
                  <a:prstDash val="solid"/>
                  <a:round/>
                </a:ln>
              </p:spPr>
              <p:txBody>
                <a:bodyPr rtlCol="0" anchor="ctr"/>
                <a:lstStyle/>
                <a:p>
                  <a:endParaRPr lang="zh-CN" altLang="en-US"/>
                </a:p>
              </p:txBody>
            </p:sp>
            <p:sp>
              <p:nvSpPr>
                <p:cNvPr id="888" name="任意多边形: 形状 887">
                  <a:extLst>
                    <a:ext uri="{FF2B5EF4-FFF2-40B4-BE49-F238E27FC236}">
                      <a16:creationId xmlns:a16="http://schemas.microsoft.com/office/drawing/2014/main" id="{FEC162AE-D66A-5A6A-E33A-E7EA717AB0AF}"/>
                    </a:ext>
                  </a:extLst>
                </p:cNvPr>
                <p:cNvSpPr/>
                <p:nvPr/>
              </p:nvSpPr>
              <p:spPr>
                <a:xfrm>
                  <a:off x="3696134" y="4171833"/>
                  <a:ext cx="29336" cy="582761"/>
                </a:xfrm>
                <a:custGeom>
                  <a:avLst/>
                  <a:gdLst>
                    <a:gd name="connsiteX0" fmla="*/ 29337 w 29336"/>
                    <a:gd name="connsiteY0" fmla="*/ 117 h 582761"/>
                    <a:gd name="connsiteX1" fmla="*/ 8858 w 29336"/>
                    <a:gd name="connsiteY1" fmla="*/ 196999 h 582761"/>
                    <a:gd name="connsiteX2" fmla="*/ 0 w 29336"/>
                    <a:gd name="connsiteY2" fmla="*/ 582761 h 582761"/>
                  </a:gdLst>
                  <a:ahLst/>
                  <a:cxnLst>
                    <a:cxn ang="0">
                      <a:pos x="connsiteX0" y="connsiteY0"/>
                    </a:cxn>
                    <a:cxn ang="0">
                      <a:pos x="connsiteX1" y="connsiteY1"/>
                    </a:cxn>
                    <a:cxn ang="0">
                      <a:pos x="connsiteX2" y="connsiteY2"/>
                    </a:cxn>
                  </a:cxnLst>
                  <a:rect l="l" t="t" r="r" b="b"/>
                  <a:pathLst>
                    <a:path w="29336" h="582761">
                      <a:moveTo>
                        <a:pt x="29337" y="117"/>
                      </a:moveTo>
                      <a:cubicBezTo>
                        <a:pt x="29337" y="117"/>
                        <a:pt x="16859" y="-11504"/>
                        <a:pt x="8858" y="196999"/>
                      </a:cubicBezTo>
                      <a:cubicBezTo>
                        <a:pt x="5715" y="278056"/>
                        <a:pt x="2667" y="428742"/>
                        <a:pt x="0" y="582761"/>
                      </a:cubicBezTo>
                    </a:path>
                  </a:pathLst>
                </a:custGeom>
                <a:noFill/>
                <a:ln w="3175" cap="rnd">
                  <a:solidFill>
                    <a:srgbClr val="263238"/>
                  </a:solidFill>
                  <a:prstDash val="solid"/>
                  <a:round/>
                </a:ln>
              </p:spPr>
              <p:txBody>
                <a:bodyPr rtlCol="0" anchor="ctr"/>
                <a:lstStyle/>
                <a:p>
                  <a:endParaRPr lang="zh-CN" altLang="en-US"/>
                </a:p>
              </p:txBody>
            </p:sp>
            <p:sp>
              <p:nvSpPr>
                <p:cNvPr id="889" name="任意多边形: 形状 888">
                  <a:extLst>
                    <a:ext uri="{FF2B5EF4-FFF2-40B4-BE49-F238E27FC236}">
                      <a16:creationId xmlns:a16="http://schemas.microsoft.com/office/drawing/2014/main" id="{163B30D1-1CD6-E003-B07A-4258A0B3AE27}"/>
                    </a:ext>
                  </a:extLst>
                </p:cNvPr>
                <p:cNvSpPr/>
                <p:nvPr/>
              </p:nvSpPr>
              <p:spPr>
                <a:xfrm>
                  <a:off x="3608313" y="5250465"/>
                  <a:ext cx="242030" cy="333660"/>
                </a:xfrm>
                <a:custGeom>
                  <a:avLst/>
                  <a:gdLst>
                    <a:gd name="connsiteX0" fmla="*/ 217361 w 242030"/>
                    <a:gd name="connsiteY0" fmla="*/ 262795 h 333660"/>
                    <a:gd name="connsiteX1" fmla="*/ 24574 w 242030"/>
                    <a:gd name="connsiteY1" fmla="*/ 333661 h 333660"/>
                    <a:gd name="connsiteX2" fmla="*/ 24574 w 242030"/>
                    <a:gd name="connsiteY2" fmla="*/ 333661 h 333660"/>
                    <a:gd name="connsiteX3" fmla="*/ 0 w 242030"/>
                    <a:gd name="connsiteY3" fmla="*/ 89535 h 333660"/>
                    <a:gd name="connsiteX4" fmla="*/ 242030 w 242030"/>
                    <a:gd name="connsiteY4" fmla="*/ 0 h 333660"/>
                    <a:gd name="connsiteX5" fmla="*/ 217361 w 242030"/>
                    <a:gd name="connsiteY5" fmla="*/ 262795 h 333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2030" h="333660">
                      <a:moveTo>
                        <a:pt x="217361" y="262795"/>
                      </a:moveTo>
                      <a:lnTo>
                        <a:pt x="24574" y="333661"/>
                      </a:lnTo>
                      <a:lnTo>
                        <a:pt x="24574" y="333661"/>
                      </a:lnTo>
                      <a:lnTo>
                        <a:pt x="0" y="89535"/>
                      </a:lnTo>
                      <a:lnTo>
                        <a:pt x="242030" y="0"/>
                      </a:lnTo>
                      <a:lnTo>
                        <a:pt x="217361" y="262795"/>
                      </a:lnTo>
                      <a:close/>
                    </a:path>
                  </a:pathLst>
                </a:custGeom>
                <a:solidFill>
                  <a:srgbClr val="FFFFFF"/>
                </a:solidFill>
                <a:ln w="3175" cap="rnd">
                  <a:solidFill>
                    <a:srgbClr val="263238"/>
                  </a:solidFill>
                  <a:prstDash val="solid"/>
                  <a:round/>
                </a:ln>
              </p:spPr>
              <p:txBody>
                <a:bodyPr rtlCol="0" anchor="ctr"/>
                <a:lstStyle/>
                <a:p>
                  <a:endParaRPr lang="zh-CN" altLang="en-US"/>
                </a:p>
              </p:txBody>
            </p:sp>
            <p:sp>
              <p:nvSpPr>
                <p:cNvPr id="890" name="任意多边形: 形状 889">
                  <a:extLst>
                    <a:ext uri="{FF2B5EF4-FFF2-40B4-BE49-F238E27FC236}">
                      <a16:creationId xmlns:a16="http://schemas.microsoft.com/office/drawing/2014/main" id="{961F6EE0-BE8A-81AB-DD12-E2E9D59D35F9}"/>
                    </a:ext>
                  </a:extLst>
                </p:cNvPr>
                <p:cNvSpPr/>
                <p:nvPr/>
              </p:nvSpPr>
              <p:spPr>
                <a:xfrm>
                  <a:off x="3503824" y="5264276"/>
                  <a:ext cx="129063" cy="319849"/>
                </a:xfrm>
                <a:custGeom>
                  <a:avLst/>
                  <a:gdLst>
                    <a:gd name="connsiteX0" fmla="*/ 104489 w 129063"/>
                    <a:gd name="connsiteY0" fmla="*/ 75724 h 319849"/>
                    <a:gd name="connsiteX1" fmla="*/ 0 w 129063"/>
                    <a:gd name="connsiteY1" fmla="*/ 0 h 319849"/>
                    <a:gd name="connsiteX2" fmla="*/ 24574 w 129063"/>
                    <a:gd name="connsiteY2" fmla="*/ 244030 h 319849"/>
                    <a:gd name="connsiteX3" fmla="*/ 129064 w 129063"/>
                    <a:gd name="connsiteY3" fmla="*/ 319850 h 319849"/>
                    <a:gd name="connsiteX4" fmla="*/ 104489 w 129063"/>
                    <a:gd name="connsiteY4" fmla="*/ 75724 h 3198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063" h="319849">
                      <a:moveTo>
                        <a:pt x="104489" y="75724"/>
                      </a:moveTo>
                      <a:lnTo>
                        <a:pt x="0" y="0"/>
                      </a:lnTo>
                      <a:lnTo>
                        <a:pt x="24574" y="244030"/>
                      </a:lnTo>
                      <a:lnTo>
                        <a:pt x="129064" y="319850"/>
                      </a:lnTo>
                      <a:lnTo>
                        <a:pt x="104489" y="75724"/>
                      </a:lnTo>
                      <a:close/>
                    </a:path>
                  </a:pathLst>
                </a:custGeom>
                <a:solidFill>
                  <a:srgbClr val="FFFFFF"/>
                </a:solidFill>
                <a:ln w="3175" cap="rnd">
                  <a:solidFill>
                    <a:srgbClr val="263238"/>
                  </a:solidFill>
                  <a:prstDash val="solid"/>
                  <a:round/>
                </a:ln>
              </p:spPr>
              <p:txBody>
                <a:bodyPr rtlCol="0" anchor="ctr"/>
                <a:lstStyle/>
                <a:p>
                  <a:endParaRPr lang="zh-CN" altLang="en-US"/>
                </a:p>
              </p:txBody>
            </p:sp>
          </p:grpSp>
        </p:grpSp>
      </p:grpSp>
      <p:grpSp>
        <p:nvGrpSpPr>
          <p:cNvPr id="1009" name="组合 1008">
            <a:extLst>
              <a:ext uri="{FF2B5EF4-FFF2-40B4-BE49-F238E27FC236}">
                <a16:creationId xmlns:a16="http://schemas.microsoft.com/office/drawing/2014/main" id="{0F487B2D-E9B8-4446-2A51-236F315024BF}"/>
              </a:ext>
            </a:extLst>
          </p:cNvPr>
          <p:cNvGrpSpPr/>
          <p:nvPr/>
        </p:nvGrpSpPr>
        <p:grpSpPr>
          <a:xfrm>
            <a:off x="6116393" y="3318964"/>
            <a:ext cx="1339200" cy="1253937"/>
            <a:chOff x="844302" y="1259544"/>
            <a:chExt cx="4831362" cy="4338912"/>
          </a:xfrm>
        </p:grpSpPr>
        <p:grpSp>
          <p:nvGrpSpPr>
            <p:cNvPr id="1010" name="图形 4">
              <a:extLst>
                <a:ext uri="{FF2B5EF4-FFF2-40B4-BE49-F238E27FC236}">
                  <a16:creationId xmlns:a16="http://schemas.microsoft.com/office/drawing/2014/main" id="{C07E6088-87E6-9011-0A65-F364BE1539EE}"/>
                </a:ext>
              </a:extLst>
            </p:cNvPr>
            <p:cNvGrpSpPr/>
            <p:nvPr/>
          </p:nvGrpSpPr>
          <p:grpSpPr>
            <a:xfrm>
              <a:off x="844302" y="1259544"/>
              <a:ext cx="4542908" cy="4095277"/>
              <a:chOff x="7025183" y="1166947"/>
              <a:chExt cx="4542908" cy="4095277"/>
            </a:xfrm>
          </p:grpSpPr>
          <p:sp>
            <p:nvSpPr>
              <p:cNvPr id="1127" name="任意多边形: 形状 1126">
                <a:extLst>
                  <a:ext uri="{FF2B5EF4-FFF2-40B4-BE49-F238E27FC236}">
                    <a16:creationId xmlns:a16="http://schemas.microsoft.com/office/drawing/2014/main" id="{2F64A570-2576-1143-43AF-1A310D1E1DBF}"/>
                  </a:ext>
                </a:extLst>
              </p:cNvPr>
              <p:cNvSpPr/>
              <p:nvPr/>
            </p:nvSpPr>
            <p:spPr>
              <a:xfrm>
                <a:off x="7048927" y="1183660"/>
                <a:ext cx="4519164" cy="4064799"/>
              </a:xfrm>
              <a:custGeom>
                <a:avLst/>
                <a:gdLst>
                  <a:gd name="connsiteX0" fmla="*/ 2985873 w 4519164"/>
                  <a:gd name="connsiteY0" fmla="*/ 102053 h 4064799"/>
                  <a:gd name="connsiteX1" fmla="*/ 1507403 w 4519164"/>
                  <a:gd name="connsiteY1" fmla="*/ 224163 h 4064799"/>
                  <a:gd name="connsiteX2" fmla="*/ 137898 w 4519164"/>
                  <a:gd name="connsiteY2" fmla="*/ 2195267 h 4064799"/>
                  <a:gd name="connsiteX3" fmla="*/ 610148 w 4519164"/>
                  <a:gd name="connsiteY3" fmla="*/ 3941009 h 4064799"/>
                  <a:gd name="connsiteX4" fmla="*/ 2334173 w 4519164"/>
                  <a:gd name="connsiteY4" fmla="*/ 3812231 h 4064799"/>
                  <a:gd name="connsiteX5" fmla="*/ 3975235 w 4519164"/>
                  <a:gd name="connsiteY5" fmla="*/ 3490667 h 4064799"/>
                  <a:gd name="connsiteX6" fmla="*/ 4167831 w 4519164"/>
                  <a:gd name="connsiteY6" fmla="*/ 1142373 h 4064799"/>
                  <a:gd name="connsiteX7" fmla="*/ 2985873 w 4519164"/>
                  <a:gd name="connsiteY7" fmla="*/ 102053 h 4064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19164" h="4064799">
                    <a:moveTo>
                      <a:pt x="2985873" y="102053"/>
                    </a:moveTo>
                    <a:cubicBezTo>
                      <a:pt x="2985873" y="102053"/>
                      <a:pt x="2230160" y="-194842"/>
                      <a:pt x="1507403" y="224163"/>
                    </a:cubicBezTo>
                    <a:cubicBezTo>
                      <a:pt x="784646" y="643168"/>
                      <a:pt x="437460" y="1505276"/>
                      <a:pt x="137898" y="2195267"/>
                    </a:cubicBezTo>
                    <a:cubicBezTo>
                      <a:pt x="-161663" y="2885258"/>
                      <a:pt x="40743" y="3601252"/>
                      <a:pt x="610148" y="3941009"/>
                    </a:cubicBezTo>
                    <a:cubicBezTo>
                      <a:pt x="1179552" y="4280765"/>
                      <a:pt x="1548075" y="3813564"/>
                      <a:pt x="2334173" y="3812231"/>
                    </a:cubicBezTo>
                    <a:cubicBezTo>
                      <a:pt x="3120271" y="3810897"/>
                      <a:pt x="3334870" y="3933484"/>
                      <a:pt x="3975235" y="3490667"/>
                    </a:cubicBezTo>
                    <a:cubicBezTo>
                      <a:pt x="4615601" y="3047849"/>
                      <a:pt x="4704374" y="1962380"/>
                      <a:pt x="4167831" y="1142373"/>
                    </a:cubicBezTo>
                    <a:cubicBezTo>
                      <a:pt x="3631287" y="322366"/>
                      <a:pt x="2985873" y="102053"/>
                      <a:pt x="2985873" y="102053"/>
                    </a:cubicBezTo>
                    <a:close/>
                  </a:path>
                </a:pathLst>
              </a:custGeom>
              <a:solidFill>
                <a:schemeClr val="accent2"/>
              </a:solidFill>
              <a:ln w="9525" cap="flat">
                <a:noFill/>
                <a:prstDash val="solid"/>
                <a:miter/>
              </a:ln>
            </p:spPr>
            <p:txBody>
              <a:bodyPr rtlCol="0" anchor="ctr"/>
              <a:lstStyle/>
              <a:p>
                <a:endParaRPr lang="zh-CN" altLang="en-US"/>
              </a:p>
            </p:txBody>
          </p:sp>
          <p:sp>
            <p:nvSpPr>
              <p:cNvPr id="1128" name="任意多边形: 形状 1127">
                <a:extLst>
                  <a:ext uri="{FF2B5EF4-FFF2-40B4-BE49-F238E27FC236}">
                    <a16:creationId xmlns:a16="http://schemas.microsoft.com/office/drawing/2014/main" id="{CA0850C2-C06B-8F8D-43BC-89E0ED75C98A}"/>
                  </a:ext>
                </a:extLst>
              </p:cNvPr>
              <p:cNvSpPr/>
              <p:nvPr/>
            </p:nvSpPr>
            <p:spPr>
              <a:xfrm>
                <a:off x="7025183" y="1166947"/>
                <a:ext cx="4542908" cy="4095277"/>
              </a:xfrm>
              <a:custGeom>
                <a:avLst/>
                <a:gdLst>
                  <a:gd name="connsiteX0" fmla="*/ 2985873 w 4519164"/>
                  <a:gd name="connsiteY0" fmla="*/ 102053 h 4064799"/>
                  <a:gd name="connsiteX1" fmla="*/ 1507403 w 4519164"/>
                  <a:gd name="connsiteY1" fmla="*/ 224163 h 4064799"/>
                  <a:gd name="connsiteX2" fmla="*/ 137898 w 4519164"/>
                  <a:gd name="connsiteY2" fmla="*/ 2195267 h 4064799"/>
                  <a:gd name="connsiteX3" fmla="*/ 610148 w 4519164"/>
                  <a:gd name="connsiteY3" fmla="*/ 3941009 h 4064799"/>
                  <a:gd name="connsiteX4" fmla="*/ 2334173 w 4519164"/>
                  <a:gd name="connsiteY4" fmla="*/ 3812231 h 4064799"/>
                  <a:gd name="connsiteX5" fmla="*/ 3975235 w 4519164"/>
                  <a:gd name="connsiteY5" fmla="*/ 3490667 h 4064799"/>
                  <a:gd name="connsiteX6" fmla="*/ 4167831 w 4519164"/>
                  <a:gd name="connsiteY6" fmla="*/ 1142373 h 4064799"/>
                  <a:gd name="connsiteX7" fmla="*/ 2985873 w 4519164"/>
                  <a:gd name="connsiteY7" fmla="*/ 102053 h 4064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19164" h="4064799">
                    <a:moveTo>
                      <a:pt x="2985873" y="102053"/>
                    </a:moveTo>
                    <a:cubicBezTo>
                      <a:pt x="2985873" y="102053"/>
                      <a:pt x="2230160" y="-194842"/>
                      <a:pt x="1507403" y="224163"/>
                    </a:cubicBezTo>
                    <a:cubicBezTo>
                      <a:pt x="784646" y="643168"/>
                      <a:pt x="437460" y="1505276"/>
                      <a:pt x="137898" y="2195267"/>
                    </a:cubicBezTo>
                    <a:cubicBezTo>
                      <a:pt x="-161663" y="2885258"/>
                      <a:pt x="40743" y="3601252"/>
                      <a:pt x="610148" y="3941009"/>
                    </a:cubicBezTo>
                    <a:cubicBezTo>
                      <a:pt x="1179552" y="4280765"/>
                      <a:pt x="1548075" y="3813564"/>
                      <a:pt x="2334173" y="3812231"/>
                    </a:cubicBezTo>
                    <a:cubicBezTo>
                      <a:pt x="3120271" y="3810897"/>
                      <a:pt x="3334870" y="3933484"/>
                      <a:pt x="3975235" y="3490667"/>
                    </a:cubicBezTo>
                    <a:cubicBezTo>
                      <a:pt x="4615601" y="3047849"/>
                      <a:pt x="4704374" y="1962380"/>
                      <a:pt x="4167831" y="1142373"/>
                    </a:cubicBezTo>
                    <a:cubicBezTo>
                      <a:pt x="3631287" y="322366"/>
                      <a:pt x="2985873" y="102053"/>
                      <a:pt x="2985873" y="102053"/>
                    </a:cubicBezTo>
                    <a:close/>
                  </a:path>
                </a:pathLst>
              </a:custGeom>
              <a:solidFill>
                <a:srgbClr val="FFFFFF">
                  <a:alpha val="70000"/>
                </a:srgbClr>
              </a:solidFill>
              <a:ln w="9525" cap="flat">
                <a:noFill/>
                <a:prstDash val="solid"/>
                <a:miter/>
              </a:ln>
            </p:spPr>
            <p:txBody>
              <a:bodyPr rtlCol="0" anchor="ctr"/>
              <a:lstStyle/>
              <a:p>
                <a:endParaRPr lang="zh-CN" altLang="en-US" dirty="0"/>
              </a:p>
            </p:txBody>
          </p:sp>
        </p:grpSp>
        <p:grpSp>
          <p:nvGrpSpPr>
            <p:cNvPr id="1011" name="图形 4">
              <a:extLst>
                <a:ext uri="{FF2B5EF4-FFF2-40B4-BE49-F238E27FC236}">
                  <a16:creationId xmlns:a16="http://schemas.microsoft.com/office/drawing/2014/main" id="{D35462DA-F3E2-C728-2DFA-BCAAAE6ADE6D}"/>
                </a:ext>
              </a:extLst>
            </p:cNvPr>
            <p:cNvGrpSpPr/>
            <p:nvPr/>
          </p:nvGrpSpPr>
          <p:grpSpPr>
            <a:xfrm>
              <a:off x="3717426" y="2964508"/>
              <a:ext cx="700373" cy="668559"/>
              <a:chOff x="9898307" y="2871911"/>
              <a:chExt cx="700373" cy="668559"/>
            </a:xfrm>
            <a:solidFill>
              <a:schemeClr val="tx2">
                <a:lumMod val="50000"/>
              </a:schemeClr>
            </a:solidFill>
          </p:grpSpPr>
          <p:sp>
            <p:nvSpPr>
              <p:cNvPr id="1109" name="任意多边形: 形状 1108">
                <a:extLst>
                  <a:ext uri="{FF2B5EF4-FFF2-40B4-BE49-F238E27FC236}">
                    <a16:creationId xmlns:a16="http://schemas.microsoft.com/office/drawing/2014/main" id="{B7321FF2-0BD3-572F-AFFE-AC7481228BD1}"/>
                  </a:ext>
                </a:extLst>
              </p:cNvPr>
              <p:cNvSpPr/>
              <p:nvPr/>
            </p:nvSpPr>
            <p:spPr>
              <a:xfrm>
                <a:off x="9898307" y="2960875"/>
                <a:ext cx="700373" cy="579596"/>
              </a:xfrm>
              <a:custGeom>
                <a:avLst/>
                <a:gdLst>
                  <a:gd name="connsiteX0" fmla="*/ 695706 w 700373"/>
                  <a:gd name="connsiteY0" fmla="*/ 579596 h 579596"/>
                  <a:gd name="connsiteX1" fmla="*/ 4763 w 700373"/>
                  <a:gd name="connsiteY1" fmla="*/ 579596 h 579596"/>
                  <a:gd name="connsiteX2" fmla="*/ 0 w 700373"/>
                  <a:gd name="connsiteY2" fmla="*/ 574834 h 579596"/>
                  <a:gd name="connsiteX3" fmla="*/ 0 w 700373"/>
                  <a:gd name="connsiteY3" fmla="*/ 4763 h 579596"/>
                  <a:gd name="connsiteX4" fmla="*/ 4763 w 700373"/>
                  <a:gd name="connsiteY4" fmla="*/ 0 h 579596"/>
                  <a:gd name="connsiteX5" fmla="*/ 236315 w 700373"/>
                  <a:gd name="connsiteY5" fmla="*/ 0 h 579596"/>
                  <a:gd name="connsiteX6" fmla="*/ 241078 w 700373"/>
                  <a:gd name="connsiteY6" fmla="*/ 4763 h 579596"/>
                  <a:gd name="connsiteX7" fmla="*/ 241078 w 700373"/>
                  <a:gd name="connsiteY7" fmla="*/ 27813 h 579596"/>
                  <a:gd name="connsiteX8" fmla="*/ 261556 w 700373"/>
                  <a:gd name="connsiteY8" fmla="*/ 48292 h 579596"/>
                  <a:gd name="connsiteX9" fmla="*/ 282035 w 700373"/>
                  <a:gd name="connsiteY9" fmla="*/ 27813 h 579596"/>
                  <a:gd name="connsiteX10" fmla="*/ 282035 w 700373"/>
                  <a:gd name="connsiteY10" fmla="*/ 4763 h 579596"/>
                  <a:gd name="connsiteX11" fmla="*/ 286798 w 700373"/>
                  <a:gd name="connsiteY11" fmla="*/ 0 h 579596"/>
                  <a:gd name="connsiteX12" fmla="*/ 413576 w 700373"/>
                  <a:gd name="connsiteY12" fmla="*/ 0 h 579596"/>
                  <a:gd name="connsiteX13" fmla="*/ 418338 w 700373"/>
                  <a:gd name="connsiteY13" fmla="*/ 4763 h 579596"/>
                  <a:gd name="connsiteX14" fmla="*/ 418338 w 700373"/>
                  <a:gd name="connsiteY14" fmla="*/ 27813 h 579596"/>
                  <a:gd name="connsiteX15" fmla="*/ 437369 w 700373"/>
                  <a:gd name="connsiteY15" fmla="*/ 49644 h 579596"/>
                  <a:gd name="connsiteX16" fmla="*/ 459200 w 700373"/>
                  <a:gd name="connsiteY16" fmla="*/ 30604 h 579596"/>
                  <a:gd name="connsiteX17" fmla="*/ 459200 w 700373"/>
                  <a:gd name="connsiteY17" fmla="*/ 27813 h 579596"/>
                  <a:gd name="connsiteX18" fmla="*/ 459200 w 700373"/>
                  <a:gd name="connsiteY18" fmla="*/ 4763 h 579596"/>
                  <a:gd name="connsiteX19" fmla="*/ 463963 w 700373"/>
                  <a:gd name="connsiteY19" fmla="*/ 0 h 579596"/>
                  <a:gd name="connsiteX20" fmla="*/ 695611 w 700373"/>
                  <a:gd name="connsiteY20" fmla="*/ 0 h 579596"/>
                  <a:gd name="connsiteX21" fmla="*/ 700373 w 700373"/>
                  <a:gd name="connsiteY21" fmla="*/ 4763 h 579596"/>
                  <a:gd name="connsiteX22" fmla="*/ 700373 w 700373"/>
                  <a:gd name="connsiteY22" fmla="*/ 574834 h 579596"/>
                  <a:gd name="connsiteX23" fmla="*/ 695706 w 700373"/>
                  <a:gd name="connsiteY23" fmla="*/ 579596 h 579596"/>
                  <a:gd name="connsiteX24" fmla="*/ 9906 w 700373"/>
                  <a:gd name="connsiteY24" fmla="*/ 570071 h 579596"/>
                  <a:gd name="connsiteX25" fmla="*/ 690563 w 700373"/>
                  <a:gd name="connsiteY25" fmla="*/ 570071 h 579596"/>
                  <a:gd name="connsiteX26" fmla="*/ 690563 w 700373"/>
                  <a:gd name="connsiteY26" fmla="*/ 9525 h 579596"/>
                  <a:gd name="connsiteX27" fmla="*/ 468821 w 700373"/>
                  <a:gd name="connsiteY27" fmla="*/ 9525 h 579596"/>
                  <a:gd name="connsiteX28" fmla="*/ 468821 w 700373"/>
                  <a:gd name="connsiteY28" fmla="*/ 27813 h 579596"/>
                  <a:gd name="connsiteX29" fmla="*/ 440550 w 700373"/>
                  <a:gd name="connsiteY29" fmla="*/ 59455 h 579596"/>
                  <a:gd name="connsiteX30" fmla="*/ 408908 w 700373"/>
                  <a:gd name="connsiteY30" fmla="*/ 31194 h 579596"/>
                  <a:gd name="connsiteX31" fmla="*/ 408908 w 700373"/>
                  <a:gd name="connsiteY31" fmla="*/ 27813 h 579596"/>
                  <a:gd name="connsiteX32" fmla="*/ 408908 w 700373"/>
                  <a:gd name="connsiteY32" fmla="*/ 9525 h 579596"/>
                  <a:gd name="connsiteX33" fmla="*/ 291655 w 700373"/>
                  <a:gd name="connsiteY33" fmla="*/ 9525 h 579596"/>
                  <a:gd name="connsiteX34" fmla="*/ 291655 w 700373"/>
                  <a:gd name="connsiteY34" fmla="*/ 27813 h 579596"/>
                  <a:gd name="connsiteX35" fmla="*/ 261652 w 700373"/>
                  <a:gd name="connsiteY35" fmla="*/ 57817 h 579596"/>
                  <a:gd name="connsiteX36" fmla="*/ 231648 w 700373"/>
                  <a:gd name="connsiteY36" fmla="*/ 27813 h 579596"/>
                  <a:gd name="connsiteX37" fmla="*/ 231648 w 700373"/>
                  <a:gd name="connsiteY37" fmla="*/ 9525 h 579596"/>
                  <a:gd name="connsiteX38" fmla="*/ 9620 w 700373"/>
                  <a:gd name="connsiteY38" fmla="*/ 9525 h 579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700373" h="579596">
                    <a:moveTo>
                      <a:pt x="695706" y="579596"/>
                    </a:moveTo>
                    <a:lnTo>
                      <a:pt x="4763" y="579596"/>
                    </a:lnTo>
                    <a:cubicBezTo>
                      <a:pt x="2134" y="579596"/>
                      <a:pt x="0" y="577463"/>
                      <a:pt x="0" y="574834"/>
                    </a:cubicBezTo>
                    <a:lnTo>
                      <a:pt x="0" y="4763"/>
                    </a:lnTo>
                    <a:cubicBezTo>
                      <a:pt x="0" y="2134"/>
                      <a:pt x="2134" y="0"/>
                      <a:pt x="4763" y="0"/>
                    </a:cubicBezTo>
                    <a:lnTo>
                      <a:pt x="236315" y="0"/>
                    </a:lnTo>
                    <a:cubicBezTo>
                      <a:pt x="238944" y="0"/>
                      <a:pt x="241078" y="2134"/>
                      <a:pt x="241078" y="4763"/>
                    </a:cubicBezTo>
                    <a:lnTo>
                      <a:pt x="241078" y="27813"/>
                    </a:lnTo>
                    <a:cubicBezTo>
                      <a:pt x="241078" y="39119"/>
                      <a:pt x="250250" y="48292"/>
                      <a:pt x="261556" y="48292"/>
                    </a:cubicBezTo>
                    <a:cubicBezTo>
                      <a:pt x="272863" y="48292"/>
                      <a:pt x="282035" y="39119"/>
                      <a:pt x="282035" y="27813"/>
                    </a:cubicBezTo>
                    <a:lnTo>
                      <a:pt x="282035" y="4763"/>
                    </a:lnTo>
                    <a:cubicBezTo>
                      <a:pt x="282035" y="2134"/>
                      <a:pt x="284169" y="0"/>
                      <a:pt x="286798" y="0"/>
                    </a:cubicBezTo>
                    <a:lnTo>
                      <a:pt x="413576" y="0"/>
                    </a:lnTo>
                    <a:cubicBezTo>
                      <a:pt x="416205" y="0"/>
                      <a:pt x="418338" y="2134"/>
                      <a:pt x="418338" y="4763"/>
                    </a:cubicBezTo>
                    <a:lnTo>
                      <a:pt x="418338" y="27813"/>
                    </a:lnTo>
                    <a:cubicBezTo>
                      <a:pt x="417566" y="39100"/>
                      <a:pt x="426091" y="48873"/>
                      <a:pt x="437369" y="49644"/>
                    </a:cubicBezTo>
                    <a:cubicBezTo>
                      <a:pt x="448656" y="50406"/>
                      <a:pt x="458429" y="41891"/>
                      <a:pt x="459200" y="30604"/>
                    </a:cubicBezTo>
                    <a:cubicBezTo>
                      <a:pt x="459267" y="29680"/>
                      <a:pt x="459267" y="28747"/>
                      <a:pt x="459200" y="27813"/>
                    </a:cubicBezTo>
                    <a:lnTo>
                      <a:pt x="459200" y="4763"/>
                    </a:lnTo>
                    <a:cubicBezTo>
                      <a:pt x="459200" y="2134"/>
                      <a:pt x="461334" y="0"/>
                      <a:pt x="463963" y="0"/>
                    </a:cubicBezTo>
                    <a:lnTo>
                      <a:pt x="695611" y="0"/>
                    </a:lnTo>
                    <a:cubicBezTo>
                      <a:pt x="698240" y="0"/>
                      <a:pt x="700373" y="2134"/>
                      <a:pt x="700373" y="4763"/>
                    </a:cubicBezTo>
                    <a:lnTo>
                      <a:pt x="700373" y="574834"/>
                    </a:lnTo>
                    <a:cubicBezTo>
                      <a:pt x="700373" y="577425"/>
                      <a:pt x="698297" y="579549"/>
                      <a:pt x="695706" y="579596"/>
                    </a:cubicBezTo>
                    <a:close/>
                    <a:moveTo>
                      <a:pt x="9906" y="570071"/>
                    </a:moveTo>
                    <a:lnTo>
                      <a:pt x="690563" y="570071"/>
                    </a:lnTo>
                    <a:lnTo>
                      <a:pt x="690563" y="9525"/>
                    </a:lnTo>
                    <a:lnTo>
                      <a:pt x="468821" y="9525"/>
                    </a:lnTo>
                    <a:lnTo>
                      <a:pt x="468821" y="27813"/>
                    </a:lnTo>
                    <a:cubicBezTo>
                      <a:pt x="469754" y="44358"/>
                      <a:pt x="457095" y="58522"/>
                      <a:pt x="440550" y="59455"/>
                    </a:cubicBezTo>
                    <a:cubicBezTo>
                      <a:pt x="424006" y="60389"/>
                      <a:pt x="409842" y="47739"/>
                      <a:pt x="408908" y="31194"/>
                    </a:cubicBezTo>
                    <a:cubicBezTo>
                      <a:pt x="408842" y="30071"/>
                      <a:pt x="408842" y="28937"/>
                      <a:pt x="408908" y="27813"/>
                    </a:cubicBezTo>
                    <a:lnTo>
                      <a:pt x="408908" y="9525"/>
                    </a:lnTo>
                    <a:lnTo>
                      <a:pt x="291655" y="9525"/>
                    </a:lnTo>
                    <a:lnTo>
                      <a:pt x="291655" y="27813"/>
                    </a:lnTo>
                    <a:cubicBezTo>
                      <a:pt x="291655" y="44387"/>
                      <a:pt x="278225" y="57817"/>
                      <a:pt x="261652" y="57817"/>
                    </a:cubicBezTo>
                    <a:cubicBezTo>
                      <a:pt x="245078" y="57817"/>
                      <a:pt x="231648" y="44387"/>
                      <a:pt x="231648" y="27813"/>
                    </a:cubicBezTo>
                    <a:lnTo>
                      <a:pt x="231648" y="9525"/>
                    </a:lnTo>
                    <a:lnTo>
                      <a:pt x="9620" y="9525"/>
                    </a:lnTo>
                    <a:close/>
                  </a:path>
                </a:pathLst>
              </a:custGeom>
              <a:grpFill/>
              <a:ln w="9525" cap="flat">
                <a:noFill/>
                <a:prstDash val="solid"/>
                <a:miter/>
              </a:ln>
            </p:spPr>
            <p:txBody>
              <a:bodyPr rtlCol="0" anchor="ctr"/>
              <a:lstStyle/>
              <a:p>
                <a:endParaRPr lang="zh-CN" altLang="en-US"/>
              </a:p>
            </p:txBody>
          </p:sp>
          <p:sp>
            <p:nvSpPr>
              <p:cNvPr id="1110" name="任意多边形: 形状 1109">
                <a:extLst>
                  <a:ext uri="{FF2B5EF4-FFF2-40B4-BE49-F238E27FC236}">
                    <a16:creationId xmlns:a16="http://schemas.microsoft.com/office/drawing/2014/main" id="{DAA147F5-7FE6-4AD7-4B91-633B6B53F968}"/>
                  </a:ext>
                </a:extLst>
              </p:cNvPr>
              <p:cNvSpPr/>
              <p:nvPr/>
            </p:nvSpPr>
            <p:spPr>
              <a:xfrm>
                <a:off x="9940122" y="3121371"/>
                <a:ext cx="96297" cy="96202"/>
              </a:xfrm>
              <a:custGeom>
                <a:avLst/>
                <a:gdLst>
                  <a:gd name="connsiteX0" fmla="*/ 91535 w 96297"/>
                  <a:gd name="connsiteY0" fmla="*/ 96203 h 96202"/>
                  <a:gd name="connsiteX1" fmla="*/ 4763 w 96297"/>
                  <a:gd name="connsiteY1" fmla="*/ 96203 h 96202"/>
                  <a:gd name="connsiteX2" fmla="*/ 0 w 96297"/>
                  <a:gd name="connsiteY2" fmla="*/ 91440 h 96202"/>
                  <a:gd name="connsiteX3" fmla="*/ 0 w 96297"/>
                  <a:gd name="connsiteY3" fmla="*/ 4763 h 96202"/>
                  <a:gd name="connsiteX4" fmla="*/ 4763 w 96297"/>
                  <a:gd name="connsiteY4" fmla="*/ 0 h 96202"/>
                  <a:gd name="connsiteX5" fmla="*/ 91535 w 96297"/>
                  <a:gd name="connsiteY5" fmla="*/ 0 h 96202"/>
                  <a:gd name="connsiteX6" fmla="*/ 96298 w 96297"/>
                  <a:gd name="connsiteY6" fmla="*/ 4763 h 96202"/>
                  <a:gd name="connsiteX7" fmla="*/ 96298 w 96297"/>
                  <a:gd name="connsiteY7" fmla="*/ 91440 h 96202"/>
                  <a:gd name="connsiteX8" fmla="*/ 91535 w 96297"/>
                  <a:gd name="connsiteY8" fmla="*/ 96203 h 96202"/>
                  <a:gd name="connsiteX9" fmla="*/ 9525 w 96297"/>
                  <a:gd name="connsiteY9" fmla="*/ 86678 h 96202"/>
                  <a:gd name="connsiteX10" fmla="*/ 86773 w 96297"/>
                  <a:gd name="connsiteY10" fmla="*/ 86678 h 96202"/>
                  <a:gd name="connsiteX11" fmla="*/ 86773 w 96297"/>
                  <a:gd name="connsiteY11" fmla="*/ 9525 h 96202"/>
                  <a:gd name="connsiteX12" fmla="*/ 9525 w 96297"/>
                  <a:gd name="connsiteY12" fmla="*/ 9525 h 96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6297" h="96202">
                    <a:moveTo>
                      <a:pt x="91535" y="96203"/>
                    </a:moveTo>
                    <a:lnTo>
                      <a:pt x="4763" y="96203"/>
                    </a:lnTo>
                    <a:cubicBezTo>
                      <a:pt x="2134" y="96203"/>
                      <a:pt x="0" y="94069"/>
                      <a:pt x="0" y="91440"/>
                    </a:cubicBezTo>
                    <a:lnTo>
                      <a:pt x="0" y="4763"/>
                    </a:lnTo>
                    <a:cubicBezTo>
                      <a:pt x="0" y="2134"/>
                      <a:pt x="2134" y="0"/>
                      <a:pt x="4763" y="0"/>
                    </a:cubicBezTo>
                    <a:lnTo>
                      <a:pt x="91535" y="0"/>
                    </a:lnTo>
                    <a:cubicBezTo>
                      <a:pt x="94164" y="0"/>
                      <a:pt x="96298" y="2134"/>
                      <a:pt x="96298" y="4763"/>
                    </a:cubicBezTo>
                    <a:lnTo>
                      <a:pt x="96298" y="91440"/>
                    </a:lnTo>
                    <a:cubicBezTo>
                      <a:pt x="96298" y="94069"/>
                      <a:pt x="94164" y="96203"/>
                      <a:pt x="91535" y="96203"/>
                    </a:cubicBezTo>
                    <a:close/>
                    <a:moveTo>
                      <a:pt x="9525" y="86678"/>
                    </a:moveTo>
                    <a:lnTo>
                      <a:pt x="86773" y="86678"/>
                    </a:lnTo>
                    <a:lnTo>
                      <a:pt x="86773" y="9525"/>
                    </a:lnTo>
                    <a:lnTo>
                      <a:pt x="9525" y="9525"/>
                    </a:lnTo>
                    <a:close/>
                  </a:path>
                </a:pathLst>
              </a:custGeom>
              <a:grpFill/>
              <a:ln w="9525" cap="flat">
                <a:noFill/>
                <a:prstDash val="solid"/>
                <a:miter/>
              </a:ln>
            </p:spPr>
            <p:txBody>
              <a:bodyPr rtlCol="0" anchor="ctr"/>
              <a:lstStyle/>
              <a:p>
                <a:endParaRPr lang="zh-CN" altLang="en-US"/>
              </a:p>
            </p:txBody>
          </p:sp>
          <p:sp>
            <p:nvSpPr>
              <p:cNvPr id="1111" name="任意多边形: 形状 1110">
                <a:extLst>
                  <a:ext uri="{FF2B5EF4-FFF2-40B4-BE49-F238E27FC236}">
                    <a16:creationId xmlns:a16="http://schemas.microsoft.com/office/drawing/2014/main" id="{EF3A7816-1970-09F0-98C6-A30F05864964}"/>
                  </a:ext>
                </a:extLst>
              </p:cNvPr>
              <p:cNvSpPr/>
              <p:nvPr/>
            </p:nvSpPr>
            <p:spPr>
              <a:xfrm>
                <a:off x="10070328" y="3121371"/>
                <a:ext cx="96297" cy="96202"/>
              </a:xfrm>
              <a:custGeom>
                <a:avLst/>
                <a:gdLst>
                  <a:gd name="connsiteX0" fmla="*/ 91535 w 96297"/>
                  <a:gd name="connsiteY0" fmla="*/ 96203 h 96202"/>
                  <a:gd name="connsiteX1" fmla="*/ 4763 w 96297"/>
                  <a:gd name="connsiteY1" fmla="*/ 96203 h 96202"/>
                  <a:gd name="connsiteX2" fmla="*/ 0 w 96297"/>
                  <a:gd name="connsiteY2" fmla="*/ 91440 h 96202"/>
                  <a:gd name="connsiteX3" fmla="*/ 0 w 96297"/>
                  <a:gd name="connsiteY3" fmla="*/ 4763 h 96202"/>
                  <a:gd name="connsiteX4" fmla="*/ 4763 w 96297"/>
                  <a:gd name="connsiteY4" fmla="*/ 0 h 96202"/>
                  <a:gd name="connsiteX5" fmla="*/ 91535 w 96297"/>
                  <a:gd name="connsiteY5" fmla="*/ 0 h 96202"/>
                  <a:gd name="connsiteX6" fmla="*/ 96298 w 96297"/>
                  <a:gd name="connsiteY6" fmla="*/ 4763 h 96202"/>
                  <a:gd name="connsiteX7" fmla="*/ 96298 w 96297"/>
                  <a:gd name="connsiteY7" fmla="*/ 91440 h 96202"/>
                  <a:gd name="connsiteX8" fmla="*/ 91535 w 96297"/>
                  <a:gd name="connsiteY8" fmla="*/ 96203 h 96202"/>
                  <a:gd name="connsiteX9" fmla="*/ 9525 w 96297"/>
                  <a:gd name="connsiteY9" fmla="*/ 86678 h 96202"/>
                  <a:gd name="connsiteX10" fmla="*/ 86773 w 96297"/>
                  <a:gd name="connsiteY10" fmla="*/ 86678 h 96202"/>
                  <a:gd name="connsiteX11" fmla="*/ 86773 w 96297"/>
                  <a:gd name="connsiteY11" fmla="*/ 9525 h 96202"/>
                  <a:gd name="connsiteX12" fmla="*/ 9525 w 96297"/>
                  <a:gd name="connsiteY12" fmla="*/ 9525 h 96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6297" h="96202">
                    <a:moveTo>
                      <a:pt x="91535" y="96203"/>
                    </a:moveTo>
                    <a:lnTo>
                      <a:pt x="4763" y="96203"/>
                    </a:lnTo>
                    <a:cubicBezTo>
                      <a:pt x="2134" y="96203"/>
                      <a:pt x="0" y="94069"/>
                      <a:pt x="0" y="91440"/>
                    </a:cubicBezTo>
                    <a:lnTo>
                      <a:pt x="0" y="4763"/>
                    </a:lnTo>
                    <a:cubicBezTo>
                      <a:pt x="0" y="2134"/>
                      <a:pt x="2134" y="0"/>
                      <a:pt x="4763" y="0"/>
                    </a:cubicBezTo>
                    <a:lnTo>
                      <a:pt x="91535" y="0"/>
                    </a:lnTo>
                    <a:cubicBezTo>
                      <a:pt x="94164" y="0"/>
                      <a:pt x="96298" y="2134"/>
                      <a:pt x="96298" y="4763"/>
                    </a:cubicBezTo>
                    <a:lnTo>
                      <a:pt x="96298" y="91440"/>
                    </a:lnTo>
                    <a:cubicBezTo>
                      <a:pt x="96298" y="94069"/>
                      <a:pt x="94164" y="96203"/>
                      <a:pt x="91535" y="96203"/>
                    </a:cubicBezTo>
                    <a:close/>
                    <a:moveTo>
                      <a:pt x="9525" y="86678"/>
                    </a:moveTo>
                    <a:lnTo>
                      <a:pt x="86773" y="86678"/>
                    </a:lnTo>
                    <a:lnTo>
                      <a:pt x="86773" y="9525"/>
                    </a:lnTo>
                    <a:lnTo>
                      <a:pt x="9525" y="9525"/>
                    </a:lnTo>
                    <a:close/>
                  </a:path>
                </a:pathLst>
              </a:custGeom>
              <a:grpFill/>
              <a:ln w="9525" cap="flat">
                <a:noFill/>
                <a:prstDash val="solid"/>
                <a:miter/>
              </a:ln>
            </p:spPr>
            <p:txBody>
              <a:bodyPr rtlCol="0" anchor="ctr"/>
              <a:lstStyle/>
              <a:p>
                <a:endParaRPr lang="zh-CN" altLang="en-US"/>
              </a:p>
            </p:txBody>
          </p:sp>
          <p:sp>
            <p:nvSpPr>
              <p:cNvPr id="1112" name="任意多边形: 形状 1111">
                <a:extLst>
                  <a:ext uri="{FF2B5EF4-FFF2-40B4-BE49-F238E27FC236}">
                    <a16:creationId xmlns:a16="http://schemas.microsoft.com/office/drawing/2014/main" id="{43D248D4-0B52-DAA6-8050-0E8A7AE7A99F}"/>
                  </a:ext>
                </a:extLst>
              </p:cNvPr>
              <p:cNvSpPr/>
              <p:nvPr/>
            </p:nvSpPr>
            <p:spPr>
              <a:xfrm>
                <a:off x="10200440" y="3121371"/>
                <a:ext cx="96297" cy="96202"/>
              </a:xfrm>
              <a:custGeom>
                <a:avLst/>
                <a:gdLst>
                  <a:gd name="connsiteX0" fmla="*/ 91535 w 96297"/>
                  <a:gd name="connsiteY0" fmla="*/ 96203 h 96202"/>
                  <a:gd name="connsiteX1" fmla="*/ 4763 w 96297"/>
                  <a:gd name="connsiteY1" fmla="*/ 96203 h 96202"/>
                  <a:gd name="connsiteX2" fmla="*/ 0 w 96297"/>
                  <a:gd name="connsiteY2" fmla="*/ 91440 h 96202"/>
                  <a:gd name="connsiteX3" fmla="*/ 0 w 96297"/>
                  <a:gd name="connsiteY3" fmla="*/ 4763 h 96202"/>
                  <a:gd name="connsiteX4" fmla="*/ 4763 w 96297"/>
                  <a:gd name="connsiteY4" fmla="*/ 0 h 96202"/>
                  <a:gd name="connsiteX5" fmla="*/ 91535 w 96297"/>
                  <a:gd name="connsiteY5" fmla="*/ 0 h 96202"/>
                  <a:gd name="connsiteX6" fmla="*/ 96298 w 96297"/>
                  <a:gd name="connsiteY6" fmla="*/ 4763 h 96202"/>
                  <a:gd name="connsiteX7" fmla="*/ 96298 w 96297"/>
                  <a:gd name="connsiteY7" fmla="*/ 91440 h 96202"/>
                  <a:gd name="connsiteX8" fmla="*/ 91535 w 96297"/>
                  <a:gd name="connsiteY8" fmla="*/ 96203 h 96202"/>
                  <a:gd name="connsiteX9" fmla="*/ 9525 w 96297"/>
                  <a:gd name="connsiteY9" fmla="*/ 86678 h 96202"/>
                  <a:gd name="connsiteX10" fmla="*/ 86773 w 96297"/>
                  <a:gd name="connsiteY10" fmla="*/ 86678 h 96202"/>
                  <a:gd name="connsiteX11" fmla="*/ 86773 w 96297"/>
                  <a:gd name="connsiteY11" fmla="*/ 9525 h 96202"/>
                  <a:gd name="connsiteX12" fmla="*/ 9525 w 96297"/>
                  <a:gd name="connsiteY12" fmla="*/ 9525 h 96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6297" h="96202">
                    <a:moveTo>
                      <a:pt x="91535" y="96203"/>
                    </a:moveTo>
                    <a:lnTo>
                      <a:pt x="4763" y="96203"/>
                    </a:lnTo>
                    <a:cubicBezTo>
                      <a:pt x="2134" y="96203"/>
                      <a:pt x="0" y="94069"/>
                      <a:pt x="0" y="91440"/>
                    </a:cubicBezTo>
                    <a:lnTo>
                      <a:pt x="0" y="4763"/>
                    </a:lnTo>
                    <a:cubicBezTo>
                      <a:pt x="0" y="2134"/>
                      <a:pt x="2134" y="0"/>
                      <a:pt x="4763" y="0"/>
                    </a:cubicBezTo>
                    <a:lnTo>
                      <a:pt x="91535" y="0"/>
                    </a:lnTo>
                    <a:cubicBezTo>
                      <a:pt x="94164" y="0"/>
                      <a:pt x="96298" y="2134"/>
                      <a:pt x="96298" y="4763"/>
                    </a:cubicBezTo>
                    <a:lnTo>
                      <a:pt x="96298" y="91440"/>
                    </a:lnTo>
                    <a:cubicBezTo>
                      <a:pt x="96298" y="94069"/>
                      <a:pt x="94164" y="96203"/>
                      <a:pt x="91535" y="96203"/>
                    </a:cubicBezTo>
                    <a:close/>
                    <a:moveTo>
                      <a:pt x="9525" y="86678"/>
                    </a:moveTo>
                    <a:lnTo>
                      <a:pt x="86773" y="86678"/>
                    </a:lnTo>
                    <a:lnTo>
                      <a:pt x="86773" y="9525"/>
                    </a:lnTo>
                    <a:lnTo>
                      <a:pt x="9525" y="9525"/>
                    </a:lnTo>
                    <a:close/>
                  </a:path>
                </a:pathLst>
              </a:custGeom>
              <a:grpFill/>
              <a:ln w="9525" cap="flat">
                <a:noFill/>
                <a:prstDash val="solid"/>
                <a:miter/>
              </a:ln>
            </p:spPr>
            <p:txBody>
              <a:bodyPr rtlCol="0" anchor="ctr"/>
              <a:lstStyle/>
              <a:p>
                <a:endParaRPr lang="zh-CN" altLang="en-US"/>
              </a:p>
            </p:txBody>
          </p:sp>
          <p:sp>
            <p:nvSpPr>
              <p:cNvPr id="1113" name="任意多边形: 形状 1112">
                <a:extLst>
                  <a:ext uri="{FF2B5EF4-FFF2-40B4-BE49-F238E27FC236}">
                    <a16:creationId xmlns:a16="http://schemas.microsoft.com/office/drawing/2014/main" id="{1882FF98-753B-F0E3-4A8B-F0F6910B77EC}"/>
                  </a:ext>
                </a:extLst>
              </p:cNvPr>
              <p:cNvSpPr/>
              <p:nvPr/>
            </p:nvSpPr>
            <p:spPr>
              <a:xfrm>
                <a:off x="10330552" y="3121371"/>
                <a:ext cx="96297" cy="96202"/>
              </a:xfrm>
              <a:custGeom>
                <a:avLst/>
                <a:gdLst>
                  <a:gd name="connsiteX0" fmla="*/ 91535 w 96297"/>
                  <a:gd name="connsiteY0" fmla="*/ 96203 h 96202"/>
                  <a:gd name="connsiteX1" fmla="*/ 4763 w 96297"/>
                  <a:gd name="connsiteY1" fmla="*/ 96203 h 96202"/>
                  <a:gd name="connsiteX2" fmla="*/ 0 w 96297"/>
                  <a:gd name="connsiteY2" fmla="*/ 91440 h 96202"/>
                  <a:gd name="connsiteX3" fmla="*/ 0 w 96297"/>
                  <a:gd name="connsiteY3" fmla="*/ 4763 h 96202"/>
                  <a:gd name="connsiteX4" fmla="*/ 4763 w 96297"/>
                  <a:gd name="connsiteY4" fmla="*/ 0 h 96202"/>
                  <a:gd name="connsiteX5" fmla="*/ 91535 w 96297"/>
                  <a:gd name="connsiteY5" fmla="*/ 0 h 96202"/>
                  <a:gd name="connsiteX6" fmla="*/ 96298 w 96297"/>
                  <a:gd name="connsiteY6" fmla="*/ 4763 h 96202"/>
                  <a:gd name="connsiteX7" fmla="*/ 96298 w 96297"/>
                  <a:gd name="connsiteY7" fmla="*/ 91440 h 96202"/>
                  <a:gd name="connsiteX8" fmla="*/ 91535 w 96297"/>
                  <a:gd name="connsiteY8" fmla="*/ 96203 h 96202"/>
                  <a:gd name="connsiteX9" fmla="*/ 9525 w 96297"/>
                  <a:gd name="connsiteY9" fmla="*/ 86678 h 96202"/>
                  <a:gd name="connsiteX10" fmla="*/ 86868 w 96297"/>
                  <a:gd name="connsiteY10" fmla="*/ 86678 h 96202"/>
                  <a:gd name="connsiteX11" fmla="*/ 86868 w 96297"/>
                  <a:gd name="connsiteY11" fmla="*/ 9525 h 96202"/>
                  <a:gd name="connsiteX12" fmla="*/ 9620 w 96297"/>
                  <a:gd name="connsiteY12" fmla="*/ 9525 h 96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6297" h="96202">
                    <a:moveTo>
                      <a:pt x="91535" y="96203"/>
                    </a:moveTo>
                    <a:lnTo>
                      <a:pt x="4763" y="96203"/>
                    </a:lnTo>
                    <a:cubicBezTo>
                      <a:pt x="2134" y="96203"/>
                      <a:pt x="0" y="94069"/>
                      <a:pt x="0" y="91440"/>
                    </a:cubicBezTo>
                    <a:lnTo>
                      <a:pt x="0" y="4763"/>
                    </a:lnTo>
                    <a:cubicBezTo>
                      <a:pt x="0" y="2134"/>
                      <a:pt x="2134" y="0"/>
                      <a:pt x="4763" y="0"/>
                    </a:cubicBezTo>
                    <a:lnTo>
                      <a:pt x="91535" y="0"/>
                    </a:lnTo>
                    <a:cubicBezTo>
                      <a:pt x="94164" y="0"/>
                      <a:pt x="96298" y="2134"/>
                      <a:pt x="96298" y="4763"/>
                    </a:cubicBezTo>
                    <a:lnTo>
                      <a:pt x="96298" y="91440"/>
                    </a:lnTo>
                    <a:cubicBezTo>
                      <a:pt x="96298" y="94069"/>
                      <a:pt x="94164" y="96203"/>
                      <a:pt x="91535" y="96203"/>
                    </a:cubicBezTo>
                    <a:close/>
                    <a:moveTo>
                      <a:pt x="9525" y="86678"/>
                    </a:moveTo>
                    <a:lnTo>
                      <a:pt x="86868" y="86678"/>
                    </a:lnTo>
                    <a:lnTo>
                      <a:pt x="86868" y="9525"/>
                    </a:lnTo>
                    <a:lnTo>
                      <a:pt x="9620" y="9525"/>
                    </a:lnTo>
                    <a:close/>
                  </a:path>
                </a:pathLst>
              </a:custGeom>
              <a:grpFill/>
              <a:ln w="9525" cap="flat">
                <a:noFill/>
                <a:prstDash val="solid"/>
                <a:miter/>
              </a:ln>
            </p:spPr>
            <p:txBody>
              <a:bodyPr rtlCol="0" anchor="ctr"/>
              <a:lstStyle/>
              <a:p>
                <a:endParaRPr lang="zh-CN" altLang="en-US"/>
              </a:p>
            </p:txBody>
          </p:sp>
          <p:sp>
            <p:nvSpPr>
              <p:cNvPr id="1114" name="任意多边形: 形状 1113">
                <a:extLst>
                  <a:ext uri="{FF2B5EF4-FFF2-40B4-BE49-F238E27FC236}">
                    <a16:creationId xmlns:a16="http://schemas.microsoft.com/office/drawing/2014/main" id="{80AB9F88-78E5-14C2-F80C-A61C23D46FD9}"/>
                  </a:ext>
                </a:extLst>
              </p:cNvPr>
              <p:cNvSpPr/>
              <p:nvPr/>
            </p:nvSpPr>
            <p:spPr>
              <a:xfrm>
                <a:off x="10460758" y="3121371"/>
                <a:ext cx="96297" cy="96202"/>
              </a:xfrm>
              <a:custGeom>
                <a:avLst/>
                <a:gdLst>
                  <a:gd name="connsiteX0" fmla="*/ 91535 w 96297"/>
                  <a:gd name="connsiteY0" fmla="*/ 96203 h 96202"/>
                  <a:gd name="connsiteX1" fmla="*/ 4763 w 96297"/>
                  <a:gd name="connsiteY1" fmla="*/ 96203 h 96202"/>
                  <a:gd name="connsiteX2" fmla="*/ 0 w 96297"/>
                  <a:gd name="connsiteY2" fmla="*/ 91440 h 96202"/>
                  <a:gd name="connsiteX3" fmla="*/ 0 w 96297"/>
                  <a:gd name="connsiteY3" fmla="*/ 4763 h 96202"/>
                  <a:gd name="connsiteX4" fmla="*/ 4763 w 96297"/>
                  <a:gd name="connsiteY4" fmla="*/ 0 h 96202"/>
                  <a:gd name="connsiteX5" fmla="*/ 91535 w 96297"/>
                  <a:gd name="connsiteY5" fmla="*/ 0 h 96202"/>
                  <a:gd name="connsiteX6" fmla="*/ 96298 w 96297"/>
                  <a:gd name="connsiteY6" fmla="*/ 4763 h 96202"/>
                  <a:gd name="connsiteX7" fmla="*/ 96298 w 96297"/>
                  <a:gd name="connsiteY7" fmla="*/ 91440 h 96202"/>
                  <a:gd name="connsiteX8" fmla="*/ 91535 w 96297"/>
                  <a:gd name="connsiteY8" fmla="*/ 96203 h 96202"/>
                  <a:gd name="connsiteX9" fmla="*/ 9525 w 96297"/>
                  <a:gd name="connsiteY9" fmla="*/ 86678 h 96202"/>
                  <a:gd name="connsiteX10" fmla="*/ 86773 w 96297"/>
                  <a:gd name="connsiteY10" fmla="*/ 86678 h 96202"/>
                  <a:gd name="connsiteX11" fmla="*/ 86773 w 96297"/>
                  <a:gd name="connsiteY11" fmla="*/ 9525 h 96202"/>
                  <a:gd name="connsiteX12" fmla="*/ 9525 w 96297"/>
                  <a:gd name="connsiteY12" fmla="*/ 9525 h 96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6297" h="96202">
                    <a:moveTo>
                      <a:pt x="91535" y="96203"/>
                    </a:moveTo>
                    <a:lnTo>
                      <a:pt x="4763" y="96203"/>
                    </a:lnTo>
                    <a:cubicBezTo>
                      <a:pt x="2134" y="96203"/>
                      <a:pt x="0" y="94069"/>
                      <a:pt x="0" y="91440"/>
                    </a:cubicBezTo>
                    <a:lnTo>
                      <a:pt x="0" y="4763"/>
                    </a:lnTo>
                    <a:cubicBezTo>
                      <a:pt x="0" y="2134"/>
                      <a:pt x="2134" y="0"/>
                      <a:pt x="4763" y="0"/>
                    </a:cubicBezTo>
                    <a:lnTo>
                      <a:pt x="91535" y="0"/>
                    </a:lnTo>
                    <a:cubicBezTo>
                      <a:pt x="94164" y="0"/>
                      <a:pt x="96298" y="2134"/>
                      <a:pt x="96298" y="4763"/>
                    </a:cubicBezTo>
                    <a:lnTo>
                      <a:pt x="96298" y="91440"/>
                    </a:lnTo>
                    <a:cubicBezTo>
                      <a:pt x="96298" y="94069"/>
                      <a:pt x="94164" y="96203"/>
                      <a:pt x="91535" y="96203"/>
                    </a:cubicBezTo>
                    <a:close/>
                    <a:moveTo>
                      <a:pt x="9525" y="86678"/>
                    </a:moveTo>
                    <a:lnTo>
                      <a:pt x="86773" y="86678"/>
                    </a:lnTo>
                    <a:lnTo>
                      <a:pt x="86773" y="9525"/>
                    </a:lnTo>
                    <a:lnTo>
                      <a:pt x="9525" y="9525"/>
                    </a:lnTo>
                    <a:close/>
                  </a:path>
                </a:pathLst>
              </a:custGeom>
              <a:grpFill/>
              <a:ln w="9525" cap="flat">
                <a:noFill/>
                <a:prstDash val="solid"/>
                <a:miter/>
              </a:ln>
            </p:spPr>
            <p:txBody>
              <a:bodyPr rtlCol="0" anchor="ctr"/>
              <a:lstStyle/>
              <a:p>
                <a:endParaRPr lang="zh-CN" altLang="en-US"/>
              </a:p>
            </p:txBody>
          </p:sp>
          <p:sp>
            <p:nvSpPr>
              <p:cNvPr id="1115" name="任意多边形: 形状 1114">
                <a:extLst>
                  <a:ext uri="{FF2B5EF4-FFF2-40B4-BE49-F238E27FC236}">
                    <a16:creationId xmlns:a16="http://schemas.microsoft.com/office/drawing/2014/main" id="{33E885DF-F60E-2982-BE76-C55D79AEA1AD}"/>
                  </a:ext>
                </a:extLst>
              </p:cNvPr>
              <p:cNvSpPr/>
              <p:nvPr/>
            </p:nvSpPr>
            <p:spPr>
              <a:xfrm>
                <a:off x="9940122" y="3255102"/>
                <a:ext cx="96297" cy="96297"/>
              </a:xfrm>
              <a:custGeom>
                <a:avLst/>
                <a:gdLst>
                  <a:gd name="connsiteX0" fmla="*/ 91535 w 96297"/>
                  <a:gd name="connsiteY0" fmla="*/ 96298 h 96297"/>
                  <a:gd name="connsiteX1" fmla="*/ 4763 w 96297"/>
                  <a:gd name="connsiteY1" fmla="*/ 96298 h 96297"/>
                  <a:gd name="connsiteX2" fmla="*/ 0 w 96297"/>
                  <a:gd name="connsiteY2" fmla="*/ 91535 h 96297"/>
                  <a:gd name="connsiteX3" fmla="*/ 0 w 96297"/>
                  <a:gd name="connsiteY3" fmla="*/ 4763 h 96297"/>
                  <a:gd name="connsiteX4" fmla="*/ 4763 w 96297"/>
                  <a:gd name="connsiteY4" fmla="*/ 0 h 96297"/>
                  <a:gd name="connsiteX5" fmla="*/ 91535 w 96297"/>
                  <a:gd name="connsiteY5" fmla="*/ 0 h 96297"/>
                  <a:gd name="connsiteX6" fmla="*/ 96298 w 96297"/>
                  <a:gd name="connsiteY6" fmla="*/ 4763 h 96297"/>
                  <a:gd name="connsiteX7" fmla="*/ 96298 w 96297"/>
                  <a:gd name="connsiteY7" fmla="*/ 91535 h 96297"/>
                  <a:gd name="connsiteX8" fmla="*/ 91535 w 96297"/>
                  <a:gd name="connsiteY8" fmla="*/ 96298 h 96297"/>
                  <a:gd name="connsiteX9" fmla="*/ 9525 w 96297"/>
                  <a:gd name="connsiteY9" fmla="*/ 86773 h 96297"/>
                  <a:gd name="connsiteX10" fmla="*/ 86773 w 96297"/>
                  <a:gd name="connsiteY10" fmla="*/ 86773 h 96297"/>
                  <a:gd name="connsiteX11" fmla="*/ 86773 w 96297"/>
                  <a:gd name="connsiteY11" fmla="*/ 9525 h 96297"/>
                  <a:gd name="connsiteX12" fmla="*/ 9525 w 96297"/>
                  <a:gd name="connsiteY12" fmla="*/ 9525 h 96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6297" h="96297">
                    <a:moveTo>
                      <a:pt x="91535" y="96298"/>
                    </a:moveTo>
                    <a:lnTo>
                      <a:pt x="4763" y="96298"/>
                    </a:lnTo>
                    <a:cubicBezTo>
                      <a:pt x="2152" y="96250"/>
                      <a:pt x="47" y="94145"/>
                      <a:pt x="0" y="91535"/>
                    </a:cubicBezTo>
                    <a:lnTo>
                      <a:pt x="0" y="4763"/>
                    </a:lnTo>
                    <a:cubicBezTo>
                      <a:pt x="0" y="2134"/>
                      <a:pt x="2134" y="0"/>
                      <a:pt x="4763" y="0"/>
                    </a:cubicBezTo>
                    <a:lnTo>
                      <a:pt x="91535" y="0"/>
                    </a:lnTo>
                    <a:cubicBezTo>
                      <a:pt x="94164" y="0"/>
                      <a:pt x="96298" y="2134"/>
                      <a:pt x="96298" y="4763"/>
                    </a:cubicBezTo>
                    <a:lnTo>
                      <a:pt x="96298" y="91535"/>
                    </a:lnTo>
                    <a:cubicBezTo>
                      <a:pt x="96298" y="94164"/>
                      <a:pt x="94164" y="96298"/>
                      <a:pt x="91535" y="96298"/>
                    </a:cubicBezTo>
                    <a:close/>
                    <a:moveTo>
                      <a:pt x="9525" y="86773"/>
                    </a:moveTo>
                    <a:lnTo>
                      <a:pt x="86773" y="86773"/>
                    </a:lnTo>
                    <a:lnTo>
                      <a:pt x="86773" y="9525"/>
                    </a:lnTo>
                    <a:lnTo>
                      <a:pt x="9525" y="9525"/>
                    </a:lnTo>
                    <a:close/>
                  </a:path>
                </a:pathLst>
              </a:custGeom>
              <a:grpFill/>
              <a:ln w="9525" cap="flat">
                <a:noFill/>
                <a:prstDash val="solid"/>
                <a:miter/>
              </a:ln>
            </p:spPr>
            <p:txBody>
              <a:bodyPr rtlCol="0" anchor="ctr"/>
              <a:lstStyle/>
              <a:p>
                <a:endParaRPr lang="zh-CN" altLang="en-US"/>
              </a:p>
            </p:txBody>
          </p:sp>
          <p:sp>
            <p:nvSpPr>
              <p:cNvPr id="1116" name="任意多边形: 形状 1115">
                <a:extLst>
                  <a:ext uri="{FF2B5EF4-FFF2-40B4-BE49-F238E27FC236}">
                    <a16:creationId xmlns:a16="http://schemas.microsoft.com/office/drawing/2014/main" id="{1ECDB69D-A557-27E8-0830-314FE41F38C6}"/>
                  </a:ext>
                </a:extLst>
              </p:cNvPr>
              <p:cNvSpPr/>
              <p:nvPr/>
            </p:nvSpPr>
            <p:spPr>
              <a:xfrm>
                <a:off x="10070328" y="3255102"/>
                <a:ext cx="96297" cy="96297"/>
              </a:xfrm>
              <a:custGeom>
                <a:avLst/>
                <a:gdLst>
                  <a:gd name="connsiteX0" fmla="*/ 91535 w 96297"/>
                  <a:gd name="connsiteY0" fmla="*/ 96298 h 96297"/>
                  <a:gd name="connsiteX1" fmla="*/ 4763 w 96297"/>
                  <a:gd name="connsiteY1" fmla="*/ 96298 h 96297"/>
                  <a:gd name="connsiteX2" fmla="*/ 0 w 96297"/>
                  <a:gd name="connsiteY2" fmla="*/ 91535 h 96297"/>
                  <a:gd name="connsiteX3" fmla="*/ 0 w 96297"/>
                  <a:gd name="connsiteY3" fmla="*/ 4763 h 96297"/>
                  <a:gd name="connsiteX4" fmla="*/ 4763 w 96297"/>
                  <a:gd name="connsiteY4" fmla="*/ 0 h 96297"/>
                  <a:gd name="connsiteX5" fmla="*/ 91535 w 96297"/>
                  <a:gd name="connsiteY5" fmla="*/ 0 h 96297"/>
                  <a:gd name="connsiteX6" fmla="*/ 96298 w 96297"/>
                  <a:gd name="connsiteY6" fmla="*/ 4763 h 96297"/>
                  <a:gd name="connsiteX7" fmla="*/ 96298 w 96297"/>
                  <a:gd name="connsiteY7" fmla="*/ 91535 h 96297"/>
                  <a:gd name="connsiteX8" fmla="*/ 91535 w 96297"/>
                  <a:gd name="connsiteY8" fmla="*/ 96298 h 96297"/>
                  <a:gd name="connsiteX9" fmla="*/ 9525 w 96297"/>
                  <a:gd name="connsiteY9" fmla="*/ 86773 h 96297"/>
                  <a:gd name="connsiteX10" fmla="*/ 86773 w 96297"/>
                  <a:gd name="connsiteY10" fmla="*/ 86773 h 96297"/>
                  <a:gd name="connsiteX11" fmla="*/ 86773 w 96297"/>
                  <a:gd name="connsiteY11" fmla="*/ 9525 h 96297"/>
                  <a:gd name="connsiteX12" fmla="*/ 9525 w 96297"/>
                  <a:gd name="connsiteY12" fmla="*/ 9525 h 96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6297" h="96297">
                    <a:moveTo>
                      <a:pt x="91535" y="96298"/>
                    </a:moveTo>
                    <a:lnTo>
                      <a:pt x="4763" y="96298"/>
                    </a:lnTo>
                    <a:cubicBezTo>
                      <a:pt x="2134" y="96298"/>
                      <a:pt x="0" y="94164"/>
                      <a:pt x="0" y="91535"/>
                    </a:cubicBezTo>
                    <a:lnTo>
                      <a:pt x="0" y="4763"/>
                    </a:lnTo>
                    <a:cubicBezTo>
                      <a:pt x="0" y="2134"/>
                      <a:pt x="2134" y="0"/>
                      <a:pt x="4763" y="0"/>
                    </a:cubicBezTo>
                    <a:lnTo>
                      <a:pt x="91535" y="0"/>
                    </a:lnTo>
                    <a:cubicBezTo>
                      <a:pt x="94164" y="0"/>
                      <a:pt x="96298" y="2134"/>
                      <a:pt x="96298" y="4763"/>
                    </a:cubicBezTo>
                    <a:lnTo>
                      <a:pt x="96298" y="91535"/>
                    </a:lnTo>
                    <a:cubicBezTo>
                      <a:pt x="96250" y="94145"/>
                      <a:pt x="94145" y="96250"/>
                      <a:pt x="91535" y="96298"/>
                    </a:cubicBezTo>
                    <a:close/>
                    <a:moveTo>
                      <a:pt x="9525" y="86773"/>
                    </a:moveTo>
                    <a:lnTo>
                      <a:pt x="86773" y="86773"/>
                    </a:lnTo>
                    <a:lnTo>
                      <a:pt x="86773" y="9525"/>
                    </a:lnTo>
                    <a:lnTo>
                      <a:pt x="9525" y="9525"/>
                    </a:lnTo>
                    <a:close/>
                  </a:path>
                </a:pathLst>
              </a:custGeom>
              <a:grpFill/>
              <a:ln w="9525" cap="flat">
                <a:noFill/>
                <a:prstDash val="solid"/>
                <a:miter/>
              </a:ln>
            </p:spPr>
            <p:txBody>
              <a:bodyPr rtlCol="0" anchor="ctr"/>
              <a:lstStyle/>
              <a:p>
                <a:endParaRPr lang="zh-CN" altLang="en-US"/>
              </a:p>
            </p:txBody>
          </p:sp>
          <p:sp>
            <p:nvSpPr>
              <p:cNvPr id="1117" name="任意多边形: 形状 1116">
                <a:extLst>
                  <a:ext uri="{FF2B5EF4-FFF2-40B4-BE49-F238E27FC236}">
                    <a16:creationId xmlns:a16="http://schemas.microsoft.com/office/drawing/2014/main" id="{7FF5469A-662D-543A-1716-33B6316C2695}"/>
                  </a:ext>
                </a:extLst>
              </p:cNvPr>
              <p:cNvSpPr/>
              <p:nvPr/>
            </p:nvSpPr>
            <p:spPr>
              <a:xfrm>
                <a:off x="10200440" y="3255102"/>
                <a:ext cx="96297" cy="96297"/>
              </a:xfrm>
              <a:custGeom>
                <a:avLst/>
                <a:gdLst>
                  <a:gd name="connsiteX0" fmla="*/ 91535 w 96297"/>
                  <a:gd name="connsiteY0" fmla="*/ 96298 h 96297"/>
                  <a:gd name="connsiteX1" fmla="*/ 4763 w 96297"/>
                  <a:gd name="connsiteY1" fmla="*/ 96298 h 96297"/>
                  <a:gd name="connsiteX2" fmla="*/ 0 w 96297"/>
                  <a:gd name="connsiteY2" fmla="*/ 91535 h 96297"/>
                  <a:gd name="connsiteX3" fmla="*/ 0 w 96297"/>
                  <a:gd name="connsiteY3" fmla="*/ 4763 h 96297"/>
                  <a:gd name="connsiteX4" fmla="*/ 4763 w 96297"/>
                  <a:gd name="connsiteY4" fmla="*/ 0 h 96297"/>
                  <a:gd name="connsiteX5" fmla="*/ 91535 w 96297"/>
                  <a:gd name="connsiteY5" fmla="*/ 0 h 96297"/>
                  <a:gd name="connsiteX6" fmla="*/ 96298 w 96297"/>
                  <a:gd name="connsiteY6" fmla="*/ 4763 h 96297"/>
                  <a:gd name="connsiteX7" fmla="*/ 96298 w 96297"/>
                  <a:gd name="connsiteY7" fmla="*/ 91535 h 96297"/>
                  <a:gd name="connsiteX8" fmla="*/ 91535 w 96297"/>
                  <a:gd name="connsiteY8" fmla="*/ 96298 h 96297"/>
                  <a:gd name="connsiteX9" fmla="*/ 9525 w 96297"/>
                  <a:gd name="connsiteY9" fmla="*/ 86773 h 96297"/>
                  <a:gd name="connsiteX10" fmla="*/ 86773 w 96297"/>
                  <a:gd name="connsiteY10" fmla="*/ 86773 h 96297"/>
                  <a:gd name="connsiteX11" fmla="*/ 86773 w 96297"/>
                  <a:gd name="connsiteY11" fmla="*/ 9525 h 96297"/>
                  <a:gd name="connsiteX12" fmla="*/ 9525 w 96297"/>
                  <a:gd name="connsiteY12" fmla="*/ 9525 h 96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6297" h="96297">
                    <a:moveTo>
                      <a:pt x="91535" y="96298"/>
                    </a:moveTo>
                    <a:lnTo>
                      <a:pt x="4763" y="96298"/>
                    </a:lnTo>
                    <a:cubicBezTo>
                      <a:pt x="2153" y="96250"/>
                      <a:pt x="48" y="94145"/>
                      <a:pt x="0" y="91535"/>
                    </a:cubicBezTo>
                    <a:lnTo>
                      <a:pt x="0" y="4763"/>
                    </a:lnTo>
                    <a:cubicBezTo>
                      <a:pt x="0" y="2134"/>
                      <a:pt x="2134" y="0"/>
                      <a:pt x="4763" y="0"/>
                    </a:cubicBezTo>
                    <a:lnTo>
                      <a:pt x="91535" y="0"/>
                    </a:lnTo>
                    <a:cubicBezTo>
                      <a:pt x="94164" y="0"/>
                      <a:pt x="96298" y="2134"/>
                      <a:pt x="96298" y="4763"/>
                    </a:cubicBezTo>
                    <a:lnTo>
                      <a:pt x="96298" y="91535"/>
                    </a:lnTo>
                    <a:cubicBezTo>
                      <a:pt x="96298" y="94164"/>
                      <a:pt x="94164" y="96298"/>
                      <a:pt x="91535" y="96298"/>
                    </a:cubicBezTo>
                    <a:close/>
                    <a:moveTo>
                      <a:pt x="9525" y="86773"/>
                    </a:moveTo>
                    <a:lnTo>
                      <a:pt x="86773" y="86773"/>
                    </a:lnTo>
                    <a:lnTo>
                      <a:pt x="86773" y="9525"/>
                    </a:lnTo>
                    <a:lnTo>
                      <a:pt x="9525" y="9525"/>
                    </a:lnTo>
                    <a:close/>
                  </a:path>
                </a:pathLst>
              </a:custGeom>
              <a:grpFill/>
              <a:ln w="9525" cap="flat">
                <a:noFill/>
                <a:prstDash val="solid"/>
                <a:miter/>
              </a:ln>
            </p:spPr>
            <p:txBody>
              <a:bodyPr rtlCol="0" anchor="ctr"/>
              <a:lstStyle/>
              <a:p>
                <a:endParaRPr lang="zh-CN" altLang="en-US"/>
              </a:p>
            </p:txBody>
          </p:sp>
          <p:sp>
            <p:nvSpPr>
              <p:cNvPr id="1118" name="任意多边形: 形状 1117">
                <a:extLst>
                  <a:ext uri="{FF2B5EF4-FFF2-40B4-BE49-F238E27FC236}">
                    <a16:creationId xmlns:a16="http://schemas.microsoft.com/office/drawing/2014/main" id="{C5E884A0-97AC-22E6-6364-9FEC17DC81D1}"/>
                  </a:ext>
                </a:extLst>
              </p:cNvPr>
              <p:cNvSpPr/>
              <p:nvPr/>
            </p:nvSpPr>
            <p:spPr>
              <a:xfrm>
                <a:off x="10330552" y="3255102"/>
                <a:ext cx="96297" cy="96297"/>
              </a:xfrm>
              <a:custGeom>
                <a:avLst/>
                <a:gdLst>
                  <a:gd name="connsiteX0" fmla="*/ 91535 w 96297"/>
                  <a:gd name="connsiteY0" fmla="*/ 96298 h 96297"/>
                  <a:gd name="connsiteX1" fmla="*/ 4763 w 96297"/>
                  <a:gd name="connsiteY1" fmla="*/ 96298 h 96297"/>
                  <a:gd name="connsiteX2" fmla="*/ 0 w 96297"/>
                  <a:gd name="connsiteY2" fmla="*/ 91535 h 96297"/>
                  <a:gd name="connsiteX3" fmla="*/ 0 w 96297"/>
                  <a:gd name="connsiteY3" fmla="*/ 4763 h 96297"/>
                  <a:gd name="connsiteX4" fmla="*/ 4763 w 96297"/>
                  <a:gd name="connsiteY4" fmla="*/ 0 h 96297"/>
                  <a:gd name="connsiteX5" fmla="*/ 91535 w 96297"/>
                  <a:gd name="connsiteY5" fmla="*/ 0 h 96297"/>
                  <a:gd name="connsiteX6" fmla="*/ 96298 w 96297"/>
                  <a:gd name="connsiteY6" fmla="*/ 4763 h 96297"/>
                  <a:gd name="connsiteX7" fmla="*/ 96298 w 96297"/>
                  <a:gd name="connsiteY7" fmla="*/ 91535 h 96297"/>
                  <a:gd name="connsiteX8" fmla="*/ 91535 w 96297"/>
                  <a:gd name="connsiteY8" fmla="*/ 96298 h 96297"/>
                  <a:gd name="connsiteX9" fmla="*/ 9525 w 96297"/>
                  <a:gd name="connsiteY9" fmla="*/ 86773 h 96297"/>
                  <a:gd name="connsiteX10" fmla="*/ 86868 w 96297"/>
                  <a:gd name="connsiteY10" fmla="*/ 86773 h 96297"/>
                  <a:gd name="connsiteX11" fmla="*/ 86868 w 96297"/>
                  <a:gd name="connsiteY11" fmla="*/ 9525 h 96297"/>
                  <a:gd name="connsiteX12" fmla="*/ 9620 w 96297"/>
                  <a:gd name="connsiteY12" fmla="*/ 9525 h 96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6297" h="96297">
                    <a:moveTo>
                      <a:pt x="91535" y="96298"/>
                    </a:moveTo>
                    <a:lnTo>
                      <a:pt x="4763" y="96298"/>
                    </a:lnTo>
                    <a:cubicBezTo>
                      <a:pt x="2152" y="96250"/>
                      <a:pt x="48" y="94145"/>
                      <a:pt x="0" y="91535"/>
                    </a:cubicBezTo>
                    <a:lnTo>
                      <a:pt x="0" y="4763"/>
                    </a:lnTo>
                    <a:cubicBezTo>
                      <a:pt x="0" y="2134"/>
                      <a:pt x="2134" y="0"/>
                      <a:pt x="4763" y="0"/>
                    </a:cubicBezTo>
                    <a:lnTo>
                      <a:pt x="91535" y="0"/>
                    </a:lnTo>
                    <a:cubicBezTo>
                      <a:pt x="94164" y="0"/>
                      <a:pt x="96298" y="2134"/>
                      <a:pt x="96298" y="4763"/>
                    </a:cubicBezTo>
                    <a:lnTo>
                      <a:pt x="96298" y="91535"/>
                    </a:lnTo>
                    <a:cubicBezTo>
                      <a:pt x="96298" y="94164"/>
                      <a:pt x="94164" y="96298"/>
                      <a:pt x="91535" y="96298"/>
                    </a:cubicBezTo>
                    <a:close/>
                    <a:moveTo>
                      <a:pt x="9525" y="86773"/>
                    </a:moveTo>
                    <a:lnTo>
                      <a:pt x="86868" y="86773"/>
                    </a:lnTo>
                    <a:lnTo>
                      <a:pt x="86868" y="9525"/>
                    </a:lnTo>
                    <a:lnTo>
                      <a:pt x="9620" y="9525"/>
                    </a:lnTo>
                    <a:close/>
                  </a:path>
                </a:pathLst>
              </a:custGeom>
              <a:grpFill/>
              <a:ln w="9525" cap="flat">
                <a:noFill/>
                <a:prstDash val="solid"/>
                <a:miter/>
              </a:ln>
            </p:spPr>
            <p:txBody>
              <a:bodyPr rtlCol="0" anchor="ctr"/>
              <a:lstStyle/>
              <a:p>
                <a:endParaRPr lang="zh-CN" altLang="en-US"/>
              </a:p>
            </p:txBody>
          </p:sp>
          <p:sp>
            <p:nvSpPr>
              <p:cNvPr id="1119" name="任意多边形: 形状 1118">
                <a:extLst>
                  <a:ext uri="{FF2B5EF4-FFF2-40B4-BE49-F238E27FC236}">
                    <a16:creationId xmlns:a16="http://schemas.microsoft.com/office/drawing/2014/main" id="{9648211A-2AFE-1B71-3C55-A83A4CED5EDF}"/>
                  </a:ext>
                </a:extLst>
              </p:cNvPr>
              <p:cNvSpPr/>
              <p:nvPr/>
            </p:nvSpPr>
            <p:spPr>
              <a:xfrm>
                <a:off x="10460758" y="3255102"/>
                <a:ext cx="96297" cy="96297"/>
              </a:xfrm>
              <a:custGeom>
                <a:avLst/>
                <a:gdLst>
                  <a:gd name="connsiteX0" fmla="*/ 91535 w 96297"/>
                  <a:gd name="connsiteY0" fmla="*/ 96298 h 96297"/>
                  <a:gd name="connsiteX1" fmla="*/ 4763 w 96297"/>
                  <a:gd name="connsiteY1" fmla="*/ 96298 h 96297"/>
                  <a:gd name="connsiteX2" fmla="*/ 0 w 96297"/>
                  <a:gd name="connsiteY2" fmla="*/ 91535 h 96297"/>
                  <a:gd name="connsiteX3" fmla="*/ 0 w 96297"/>
                  <a:gd name="connsiteY3" fmla="*/ 4763 h 96297"/>
                  <a:gd name="connsiteX4" fmla="*/ 4763 w 96297"/>
                  <a:gd name="connsiteY4" fmla="*/ 0 h 96297"/>
                  <a:gd name="connsiteX5" fmla="*/ 91535 w 96297"/>
                  <a:gd name="connsiteY5" fmla="*/ 0 h 96297"/>
                  <a:gd name="connsiteX6" fmla="*/ 96298 w 96297"/>
                  <a:gd name="connsiteY6" fmla="*/ 4763 h 96297"/>
                  <a:gd name="connsiteX7" fmla="*/ 96298 w 96297"/>
                  <a:gd name="connsiteY7" fmla="*/ 91535 h 96297"/>
                  <a:gd name="connsiteX8" fmla="*/ 91535 w 96297"/>
                  <a:gd name="connsiteY8" fmla="*/ 96298 h 96297"/>
                  <a:gd name="connsiteX9" fmla="*/ 9525 w 96297"/>
                  <a:gd name="connsiteY9" fmla="*/ 86773 h 96297"/>
                  <a:gd name="connsiteX10" fmla="*/ 86773 w 96297"/>
                  <a:gd name="connsiteY10" fmla="*/ 86773 h 96297"/>
                  <a:gd name="connsiteX11" fmla="*/ 86773 w 96297"/>
                  <a:gd name="connsiteY11" fmla="*/ 9525 h 96297"/>
                  <a:gd name="connsiteX12" fmla="*/ 9525 w 96297"/>
                  <a:gd name="connsiteY12" fmla="*/ 9525 h 96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6297" h="96297">
                    <a:moveTo>
                      <a:pt x="91535" y="96298"/>
                    </a:moveTo>
                    <a:lnTo>
                      <a:pt x="4763" y="96298"/>
                    </a:lnTo>
                    <a:cubicBezTo>
                      <a:pt x="2134" y="96298"/>
                      <a:pt x="0" y="94164"/>
                      <a:pt x="0" y="91535"/>
                    </a:cubicBezTo>
                    <a:lnTo>
                      <a:pt x="0" y="4763"/>
                    </a:lnTo>
                    <a:cubicBezTo>
                      <a:pt x="0" y="2134"/>
                      <a:pt x="2134" y="0"/>
                      <a:pt x="4763" y="0"/>
                    </a:cubicBezTo>
                    <a:lnTo>
                      <a:pt x="91535" y="0"/>
                    </a:lnTo>
                    <a:cubicBezTo>
                      <a:pt x="94164" y="0"/>
                      <a:pt x="96298" y="2134"/>
                      <a:pt x="96298" y="4763"/>
                    </a:cubicBezTo>
                    <a:lnTo>
                      <a:pt x="96298" y="91535"/>
                    </a:lnTo>
                    <a:cubicBezTo>
                      <a:pt x="96250" y="94145"/>
                      <a:pt x="94145" y="96250"/>
                      <a:pt x="91535" y="96298"/>
                    </a:cubicBezTo>
                    <a:close/>
                    <a:moveTo>
                      <a:pt x="9525" y="86773"/>
                    </a:moveTo>
                    <a:lnTo>
                      <a:pt x="86773" y="86773"/>
                    </a:lnTo>
                    <a:lnTo>
                      <a:pt x="86773" y="9525"/>
                    </a:lnTo>
                    <a:lnTo>
                      <a:pt x="9525" y="9525"/>
                    </a:lnTo>
                    <a:close/>
                  </a:path>
                </a:pathLst>
              </a:custGeom>
              <a:grpFill/>
              <a:ln w="9525" cap="flat">
                <a:noFill/>
                <a:prstDash val="solid"/>
                <a:miter/>
              </a:ln>
            </p:spPr>
            <p:txBody>
              <a:bodyPr rtlCol="0" anchor="ctr"/>
              <a:lstStyle/>
              <a:p>
                <a:endParaRPr lang="zh-CN" altLang="en-US"/>
              </a:p>
            </p:txBody>
          </p:sp>
          <p:sp>
            <p:nvSpPr>
              <p:cNvPr id="1120" name="任意多边形: 形状 1119">
                <a:extLst>
                  <a:ext uri="{FF2B5EF4-FFF2-40B4-BE49-F238E27FC236}">
                    <a16:creationId xmlns:a16="http://schemas.microsoft.com/office/drawing/2014/main" id="{A99C24D9-741E-086E-CEB7-B6857DEFA308}"/>
                  </a:ext>
                </a:extLst>
              </p:cNvPr>
              <p:cNvSpPr/>
              <p:nvPr/>
            </p:nvSpPr>
            <p:spPr>
              <a:xfrm>
                <a:off x="9940122" y="3389119"/>
                <a:ext cx="96297" cy="96297"/>
              </a:xfrm>
              <a:custGeom>
                <a:avLst/>
                <a:gdLst>
                  <a:gd name="connsiteX0" fmla="*/ 91535 w 96297"/>
                  <a:gd name="connsiteY0" fmla="*/ 96298 h 96297"/>
                  <a:gd name="connsiteX1" fmla="*/ 4763 w 96297"/>
                  <a:gd name="connsiteY1" fmla="*/ 96298 h 96297"/>
                  <a:gd name="connsiteX2" fmla="*/ 0 w 96297"/>
                  <a:gd name="connsiteY2" fmla="*/ 91535 h 96297"/>
                  <a:gd name="connsiteX3" fmla="*/ 0 w 96297"/>
                  <a:gd name="connsiteY3" fmla="*/ 4763 h 96297"/>
                  <a:gd name="connsiteX4" fmla="*/ 4763 w 96297"/>
                  <a:gd name="connsiteY4" fmla="*/ 0 h 96297"/>
                  <a:gd name="connsiteX5" fmla="*/ 91535 w 96297"/>
                  <a:gd name="connsiteY5" fmla="*/ 0 h 96297"/>
                  <a:gd name="connsiteX6" fmla="*/ 96298 w 96297"/>
                  <a:gd name="connsiteY6" fmla="*/ 4763 h 96297"/>
                  <a:gd name="connsiteX7" fmla="*/ 96298 w 96297"/>
                  <a:gd name="connsiteY7" fmla="*/ 91535 h 96297"/>
                  <a:gd name="connsiteX8" fmla="*/ 91535 w 96297"/>
                  <a:gd name="connsiteY8" fmla="*/ 96298 h 96297"/>
                  <a:gd name="connsiteX9" fmla="*/ 9525 w 96297"/>
                  <a:gd name="connsiteY9" fmla="*/ 86773 h 96297"/>
                  <a:gd name="connsiteX10" fmla="*/ 86773 w 96297"/>
                  <a:gd name="connsiteY10" fmla="*/ 86773 h 96297"/>
                  <a:gd name="connsiteX11" fmla="*/ 86773 w 96297"/>
                  <a:gd name="connsiteY11" fmla="*/ 9525 h 96297"/>
                  <a:gd name="connsiteX12" fmla="*/ 9525 w 96297"/>
                  <a:gd name="connsiteY12" fmla="*/ 9525 h 96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6297" h="96297">
                    <a:moveTo>
                      <a:pt x="91535" y="96298"/>
                    </a:moveTo>
                    <a:lnTo>
                      <a:pt x="4763" y="96298"/>
                    </a:lnTo>
                    <a:cubicBezTo>
                      <a:pt x="2134" y="96298"/>
                      <a:pt x="0" y="94164"/>
                      <a:pt x="0" y="91535"/>
                    </a:cubicBezTo>
                    <a:lnTo>
                      <a:pt x="0" y="4763"/>
                    </a:lnTo>
                    <a:cubicBezTo>
                      <a:pt x="47" y="2152"/>
                      <a:pt x="2152" y="47"/>
                      <a:pt x="4763" y="0"/>
                    </a:cubicBezTo>
                    <a:lnTo>
                      <a:pt x="91535" y="0"/>
                    </a:lnTo>
                    <a:cubicBezTo>
                      <a:pt x="94164" y="0"/>
                      <a:pt x="96298" y="2134"/>
                      <a:pt x="96298" y="4763"/>
                    </a:cubicBezTo>
                    <a:lnTo>
                      <a:pt x="96298" y="91535"/>
                    </a:lnTo>
                    <a:cubicBezTo>
                      <a:pt x="96298" y="94164"/>
                      <a:pt x="94164" y="96298"/>
                      <a:pt x="91535" y="96298"/>
                    </a:cubicBezTo>
                    <a:close/>
                    <a:moveTo>
                      <a:pt x="9525" y="86773"/>
                    </a:moveTo>
                    <a:lnTo>
                      <a:pt x="86773" y="86773"/>
                    </a:lnTo>
                    <a:lnTo>
                      <a:pt x="86773" y="9525"/>
                    </a:lnTo>
                    <a:lnTo>
                      <a:pt x="9525" y="9525"/>
                    </a:lnTo>
                    <a:close/>
                  </a:path>
                </a:pathLst>
              </a:custGeom>
              <a:grpFill/>
              <a:ln w="9525" cap="flat">
                <a:noFill/>
                <a:prstDash val="solid"/>
                <a:miter/>
              </a:ln>
            </p:spPr>
            <p:txBody>
              <a:bodyPr rtlCol="0" anchor="ctr"/>
              <a:lstStyle/>
              <a:p>
                <a:endParaRPr lang="zh-CN" altLang="en-US"/>
              </a:p>
            </p:txBody>
          </p:sp>
          <p:sp>
            <p:nvSpPr>
              <p:cNvPr id="1121" name="任意多边形: 形状 1120">
                <a:extLst>
                  <a:ext uri="{FF2B5EF4-FFF2-40B4-BE49-F238E27FC236}">
                    <a16:creationId xmlns:a16="http://schemas.microsoft.com/office/drawing/2014/main" id="{842AF31E-60BD-F075-DED0-0FE9A8D3C0CF}"/>
                  </a:ext>
                </a:extLst>
              </p:cNvPr>
              <p:cNvSpPr/>
              <p:nvPr/>
            </p:nvSpPr>
            <p:spPr>
              <a:xfrm>
                <a:off x="10070328" y="3389119"/>
                <a:ext cx="96297" cy="96297"/>
              </a:xfrm>
              <a:custGeom>
                <a:avLst/>
                <a:gdLst>
                  <a:gd name="connsiteX0" fmla="*/ 91535 w 96297"/>
                  <a:gd name="connsiteY0" fmla="*/ 96298 h 96297"/>
                  <a:gd name="connsiteX1" fmla="*/ 4763 w 96297"/>
                  <a:gd name="connsiteY1" fmla="*/ 96298 h 96297"/>
                  <a:gd name="connsiteX2" fmla="*/ 0 w 96297"/>
                  <a:gd name="connsiteY2" fmla="*/ 91535 h 96297"/>
                  <a:gd name="connsiteX3" fmla="*/ 0 w 96297"/>
                  <a:gd name="connsiteY3" fmla="*/ 4763 h 96297"/>
                  <a:gd name="connsiteX4" fmla="*/ 4763 w 96297"/>
                  <a:gd name="connsiteY4" fmla="*/ 0 h 96297"/>
                  <a:gd name="connsiteX5" fmla="*/ 91535 w 96297"/>
                  <a:gd name="connsiteY5" fmla="*/ 0 h 96297"/>
                  <a:gd name="connsiteX6" fmla="*/ 96298 w 96297"/>
                  <a:gd name="connsiteY6" fmla="*/ 4763 h 96297"/>
                  <a:gd name="connsiteX7" fmla="*/ 96298 w 96297"/>
                  <a:gd name="connsiteY7" fmla="*/ 91535 h 96297"/>
                  <a:gd name="connsiteX8" fmla="*/ 91535 w 96297"/>
                  <a:gd name="connsiteY8" fmla="*/ 96298 h 96297"/>
                  <a:gd name="connsiteX9" fmla="*/ 9525 w 96297"/>
                  <a:gd name="connsiteY9" fmla="*/ 86773 h 96297"/>
                  <a:gd name="connsiteX10" fmla="*/ 86773 w 96297"/>
                  <a:gd name="connsiteY10" fmla="*/ 86773 h 96297"/>
                  <a:gd name="connsiteX11" fmla="*/ 86773 w 96297"/>
                  <a:gd name="connsiteY11" fmla="*/ 9525 h 96297"/>
                  <a:gd name="connsiteX12" fmla="*/ 9525 w 96297"/>
                  <a:gd name="connsiteY12" fmla="*/ 9525 h 96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6297" h="96297">
                    <a:moveTo>
                      <a:pt x="91535" y="96298"/>
                    </a:moveTo>
                    <a:lnTo>
                      <a:pt x="4763" y="96298"/>
                    </a:lnTo>
                    <a:cubicBezTo>
                      <a:pt x="2134" y="96298"/>
                      <a:pt x="0" y="94164"/>
                      <a:pt x="0" y="91535"/>
                    </a:cubicBezTo>
                    <a:lnTo>
                      <a:pt x="0" y="4763"/>
                    </a:lnTo>
                    <a:cubicBezTo>
                      <a:pt x="0" y="2134"/>
                      <a:pt x="2134" y="0"/>
                      <a:pt x="4763" y="0"/>
                    </a:cubicBezTo>
                    <a:lnTo>
                      <a:pt x="91535" y="0"/>
                    </a:lnTo>
                    <a:cubicBezTo>
                      <a:pt x="94145" y="47"/>
                      <a:pt x="96250" y="2152"/>
                      <a:pt x="96298" y="4763"/>
                    </a:cubicBezTo>
                    <a:lnTo>
                      <a:pt x="96298" y="91535"/>
                    </a:lnTo>
                    <a:cubicBezTo>
                      <a:pt x="96298" y="94164"/>
                      <a:pt x="94164" y="96298"/>
                      <a:pt x="91535" y="96298"/>
                    </a:cubicBezTo>
                    <a:close/>
                    <a:moveTo>
                      <a:pt x="9525" y="86773"/>
                    </a:moveTo>
                    <a:lnTo>
                      <a:pt x="86773" y="86773"/>
                    </a:lnTo>
                    <a:lnTo>
                      <a:pt x="86773" y="9525"/>
                    </a:lnTo>
                    <a:lnTo>
                      <a:pt x="9525" y="9525"/>
                    </a:lnTo>
                    <a:close/>
                  </a:path>
                </a:pathLst>
              </a:custGeom>
              <a:grpFill/>
              <a:ln w="9525" cap="flat">
                <a:noFill/>
                <a:prstDash val="solid"/>
                <a:miter/>
              </a:ln>
            </p:spPr>
            <p:txBody>
              <a:bodyPr rtlCol="0" anchor="ctr"/>
              <a:lstStyle/>
              <a:p>
                <a:endParaRPr lang="zh-CN" altLang="en-US"/>
              </a:p>
            </p:txBody>
          </p:sp>
          <p:sp>
            <p:nvSpPr>
              <p:cNvPr id="1122" name="任意多边形: 形状 1121">
                <a:extLst>
                  <a:ext uri="{FF2B5EF4-FFF2-40B4-BE49-F238E27FC236}">
                    <a16:creationId xmlns:a16="http://schemas.microsoft.com/office/drawing/2014/main" id="{D1438337-E0E0-6532-BF5E-A1FDA40393F5}"/>
                  </a:ext>
                </a:extLst>
              </p:cNvPr>
              <p:cNvSpPr/>
              <p:nvPr/>
            </p:nvSpPr>
            <p:spPr>
              <a:xfrm>
                <a:off x="10200440" y="3389119"/>
                <a:ext cx="96297" cy="96297"/>
              </a:xfrm>
              <a:custGeom>
                <a:avLst/>
                <a:gdLst>
                  <a:gd name="connsiteX0" fmla="*/ 91535 w 96297"/>
                  <a:gd name="connsiteY0" fmla="*/ 96298 h 96297"/>
                  <a:gd name="connsiteX1" fmla="*/ 4763 w 96297"/>
                  <a:gd name="connsiteY1" fmla="*/ 96298 h 96297"/>
                  <a:gd name="connsiteX2" fmla="*/ 0 w 96297"/>
                  <a:gd name="connsiteY2" fmla="*/ 91535 h 96297"/>
                  <a:gd name="connsiteX3" fmla="*/ 0 w 96297"/>
                  <a:gd name="connsiteY3" fmla="*/ 4763 h 96297"/>
                  <a:gd name="connsiteX4" fmla="*/ 4763 w 96297"/>
                  <a:gd name="connsiteY4" fmla="*/ 0 h 96297"/>
                  <a:gd name="connsiteX5" fmla="*/ 91535 w 96297"/>
                  <a:gd name="connsiteY5" fmla="*/ 0 h 96297"/>
                  <a:gd name="connsiteX6" fmla="*/ 96298 w 96297"/>
                  <a:gd name="connsiteY6" fmla="*/ 4763 h 96297"/>
                  <a:gd name="connsiteX7" fmla="*/ 96298 w 96297"/>
                  <a:gd name="connsiteY7" fmla="*/ 91535 h 96297"/>
                  <a:gd name="connsiteX8" fmla="*/ 91535 w 96297"/>
                  <a:gd name="connsiteY8" fmla="*/ 96298 h 96297"/>
                  <a:gd name="connsiteX9" fmla="*/ 9525 w 96297"/>
                  <a:gd name="connsiteY9" fmla="*/ 86773 h 96297"/>
                  <a:gd name="connsiteX10" fmla="*/ 86773 w 96297"/>
                  <a:gd name="connsiteY10" fmla="*/ 86773 h 96297"/>
                  <a:gd name="connsiteX11" fmla="*/ 86773 w 96297"/>
                  <a:gd name="connsiteY11" fmla="*/ 9525 h 96297"/>
                  <a:gd name="connsiteX12" fmla="*/ 9525 w 96297"/>
                  <a:gd name="connsiteY12" fmla="*/ 9525 h 96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6297" h="96297">
                    <a:moveTo>
                      <a:pt x="91535" y="96298"/>
                    </a:moveTo>
                    <a:lnTo>
                      <a:pt x="4763" y="96298"/>
                    </a:lnTo>
                    <a:cubicBezTo>
                      <a:pt x="2134" y="96298"/>
                      <a:pt x="0" y="94164"/>
                      <a:pt x="0" y="91535"/>
                    </a:cubicBezTo>
                    <a:lnTo>
                      <a:pt x="0" y="4763"/>
                    </a:lnTo>
                    <a:cubicBezTo>
                      <a:pt x="48" y="2152"/>
                      <a:pt x="2153" y="47"/>
                      <a:pt x="4763" y="0"/>
                    </a:cubicBezTo>
                    <a:lnTo>
                      <a:pt x="91535" y="0"/>
                    </a:lnTo>
                    <a:cubicBezTo>
                      <a:pt x="94164" y="0"/>
                      <a:pt x="96298" y="2134"/>
                      <a:pt x="96298" y="4763"/>
                    </a:cubicBezTo>
                    <a:lnTo>
                      <a:pt x="96298" y="91535"/>
                    </a:lnTo>
                    <a:cubicBezTo>
                      <a:pt x="96298" y="94164"/>
                      <a:pt x="94164" y="96298"/>
                      <a:pt x="91535" y="96298"/>
                    </a:cubicBezTo>
                    <a:close/>
                    <a:moveTo>
                      <a:pt x="9525" y="86773"/>
                    </a:moveTo>
                    <a:lnTo>
                      <a:pt x="86773" y="86773"/>
                    </a:lnTo>
                    <a:lnTo>
                      <a:pt x="86773" y="9525"/>
                    </a:lnTo>
                    <a:lnTo>
                      <a:pt x="9525" y="9525"/>
                    </a:lnTo>
                    <a:close/>
                  </a:path>
                </a:pathLst>
              </a:custGeom>
              <a:grpFill/>
              <a:ln w="9525" cap="flat">
                <a:noFill/>
                <a:prstDash val="solid"/>
                <a:miter/>
              </a:ln>
            </p:spPr>
            <p:txBody>
              <a:bodyPr rtlCol="0" anchor="ctr"/>
              <a:lstStyle/>
              <a:p>
                <a:endParaRPr lang="zh-CN" altLang="en-US"/>
              </a:p>
            </p:txBody>
          </p:sp>
          <p:sp>
            <p:nvSpPr>
              <p:cNvPr id="1123" name="任意多边形: 形状 1122">
                <a:extLst>
                  <a:ext uri="{FF2B5EF4-FFF2-40B4-BE49-F238E27FC236}">
                    <a16:creationId xmlns:a16="http://schemas.microsoft.com/office/drawing/2014/main" id="{C484D004-AF0F-3902-73AB-FC22103BAEA5}"/>
                  </a:ext>
                </a:extLst>
              </p:cNvPr>
              <p:cNvSpPr/>
              <p:nvPr/>
            </p:nvSpPr>
            <p:spPr>
              <a:xfrm>
                <a:off x="10330552" y="3389119"/>
                <a:ext cx="96297" cy="96297"/>
              </a:xfrm>
              <a:custGeom>
                <a:avLst/>
                <a:gdLst>
                  <a:gd name="connsiteX0" fmla="*/ 91535 w 96297"/>
                  <a:gd name="connsiteY0" fmla="*/ 96298 h 96297"/>
                  <a:gd name="connsiteX1" fmla="*/ 4763 w 96297"/>
                  <a:gd name="connsiteY1" fmla="*/ 96298 h 96297"/>
                  <a:gd name="connsiteX2" fmla="*/ 0 w 96297"/>
                  <a:gd name="connsiteY2" fmla="*/ 91535 h 96297"/>
                  <a:gd name="connsiteX3" fmla="*/ 0 w 96297"/>
                  <a:gd name="connsiteY3" fmla="*/ 4763 h 96297"/>
                  <a:gd name="connsiteX4" fmla="*/ 4763 w 96297"/>
                  <a:gd name="connsiteY4" fmla="*/ 0 h 96297"/>
                  <a:gd name="connsiteX5" fmla="*/ 91535 w 96297"/>
                  <a:gd name="connsiteY5" fmla="*/ 0 h 96297"/>
                  <a:gd name="connsiteX6" fmla="*/ 96298 w 96297"/>
                  <a:gd name="connsiteY6" fmla="*/ 4763 h 96297"/>
                  <a:gd name="connsiteX7" fmla="*/ 96298 w 96297"/>
                  <a:gd name="connsiteY7" fmla="*/ 91535 h 96297"/>
                  <a:gd name="connsiteX8" fmla="*/ 91535 w 96297"/>
                  <a:gd name="connsiteY8" fmla="*/ 96298 h 96297"/>
                  <a:gd name="connsiteX9" fmla="*/ 9525 w 96297"/>
                  <a:gd name="connsiteY9" fmla="*/ 86773 h 96297"/>
                  <a:gd name="connsiteX10" fmla="*/ 86868 w 96297"/>
                  <a:gd name="connsiteY10" fmla="*/ 86773 h 96297"/>
                  <a:gd name="connsiteX11" fmla="*/ 86868 w 96297"/>
                  <a:gd name="connsiteY11" fmla="*/ 9525 h 96297"/>
                  <a:gd name="connsiteX12" fmla="*/ 9620 w 96297"/>
                  <a:gd name="connsiteY12" fmla="*/ 9525 h 96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6297" h="96297">
                    <a:moveTo>
                      <a:pt x="91535" y="96298"/>
                    </a:moveTo>
                    <a:lnTo>
                      <a:pt x="4763" y="96298"/>
                    </a:lnTo>
                    <a:cubicBezTo>
                      <a:pt x="2134" y="96298"/>
                      <a:pt x="0" y="94164"/>
                      <a:pt x="0" y="91535"/>
                    </a:cubicBezTo>
                    <a:lnTo>
                      <a:pt x="0" y="4763"/>
                    </a:lnTo>
                    <a:cubicBezTo>
                      <a:pt x="48" y="2152"/>
                      <a:pt x="2152" y="47"/>
                      <a:pt x="4763" y="0"/>
                    </a:cubicBezTo>
                    <a:lnTo>
                      <a:pt x="91535" y="0"/>
                    </a:lnTo>
                    <a:cubicBezTo>
                      <a:pt x="94164" y="0"/>
                      <a:pt x="96298" y="2134"/>
                      <a:pt x="96298" y="4763"/>
                    </a:cubicBezTo>
                    <a:lnTo>
                      <a:pt x="96298" y="91535"/>
                    </a:lnTo>
                    <a:cubicBezTo>
                      <a:pt x="96298" y="94164"/>
                      <a:pt x="94164" y="96298"/>
                      <a:pt x="91535" y="96298"/>
                    </a:cubicBezTo>
                    <a:close/>
                    <a:moveTo>
                      <a:pt x="9525" y="86773"/>
                    </a:moveTo>
                    <a:lnTo>
                      <a:pt x="86868" y="86773"/>
                    </a:lnTo>
                    <a:lnTo>
                      <a:pt x="86868" y="9525"/>
                    </a:lnTo>
                    <a:lnTo>
                      <a:pt x="9620" y="9525"/>
                    </a:lnTo>
                    <a:close/>
                  </a:path>
                </a:pathLst>
              </a:custGeom>
              <a:grpFill/>
              <a:ln w="9525" cap="flat">
                <a:noFill/>
                <a:prstDash val="solid"/>
                <a:miter/>
              </a:ln>
            </p:spPr>
            <p:txBody>
              <a:bodyPr rtlCol="0" anchor="ctr"/>
              <a:lstStyle/>
              <a:p>
                <a:endParaRPr lang="zh-CN" altLang="en-US"/>
              </a:p>
            </p:txBody>
          </p:sp>
          <p:sp>
            <p:nvSpPr>
              <p:cNvPr id="1124" name="任意多边形: 形状 1123">
                <a:extLst>
                  <a:ext uri="{FF2B5EF4-FFF2-40B4-BE49-F238E27FC236}">
                    <a16:creationId xmlns:a16="http://schemas.microsoft.com/office/drawing/2014/main" id="{06D9DBC5-BD18-F4E6-CE7C-523DBFF91886}"/>
                  </a:ext>
                </a:extLst>
              </p:cNvPr>
              <p:cNvSpPr/>
              <p:nvPr/>
            </p:nvSpPr>
            <p:spPr>
              <a:xfrm>
                <a:off x="10460758" y="3389119"/>
                <a:ext cx="96297" cy="96297"/>
              </a:xfrm>
              <a:custGeom>
                <a:avLst/>
                <a:gdLst>
                  <a:gd name="connsiteX0" fmla="*/ 91535 w 96297"/>
                  <a:gd name="connsiteY0" fmla="*/ 96298 h 96297"/>
                  <a:gd name="connsiteX1" fmla="*/ 4763 w 96297"/>
                  <a:gd name="connsiteY1" fmla="*/ 96298 h 96297"/>
                  <a:gd name="connsiteX2" fmla="*/ 0 w 96297"/>
                  <a:gd name="connsiteY2" fmla="*/ 91535 h 96297"/>
                  <a:gd name="connsiteX3" fmla="*/ 0 w 96297"/>
                  <a:gd name="connsiteY3" fmla="*/ 4763 h 96297"/>
                  <a:gd name="connsiteX4" fmla="*/ 4763 w 96297"/>
                  <a:gd name="connsiteY4" fmla="*/ 0 h 96297"/>
                  <a:gd name="connsiteX5" fmla="*/ 91535 w 96297"/>
                  <a:gd name="connsiteY5" fmla="*/ 0 h 96297"/>
                  <a:gd name="connsiteX6" fmla="*/ 96298 w 96297"/>
                  <a:gd name="connsiteY6" fmla="*/ 4763 h 96297"/>
                  <a:gd name="connsiteX7" fmla="*/ 96298 w 96297"/>
                  <a:gd name="connsiteY7" fmla="*/ 91535 h 96297"/>
                  <a:gd name="connsiteX8" fmla="*/ 91535 w 96297"/>
                  <a:gd name="connsiteY8" fmla="*/ 96298 h 96297"/>
                  <a:gd name="connsiteX9" fmla="*/ 9525 w 96297"/>
                  <a:gd name="connsiteY9" fmla="*/ 86773 h 96297"/>
                  <a:gd name="connsiteX10" fmla="*/ 86773 w 96297"/>
                  <a:gd name="connsiteY10" fmla="*/ 86773 h 96297"/>
                  <a:gd name="connsiteX11" fmla="*/ 86773 w 96297"/>
                  <a:gd name="connsiteY11" fmla="*/ 9525 h 96297"/>
                  <a:gd name="connsiteX12" fmla="*/ 9525 w 96297"/>
                  <a:gd name="connsiteY12" fmla="*/ 9525 h 96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6297" h="96297">
                    <a:moveTo>
                      <a:pt x="91535" y="96298"/>
                    </a:moveTo>
                    <a:lnTo>
                      <a:pt x="4763" y="96298"/>
                    </a:lnTo>
                    <a:cubicBezTo>
                      <a:pt x="2134" y="96298"/>
                      <a:pt x="0" y="94164"/>
                      <a:pt x="0" y="91535"/>
                    </a:cubicBezTo>
                    <a:lnTo>
                      <a:pt x="0" y="4763"/>
                    </a:lnTo>
                    <a:cubicBezTo>
                      <a:pt x="0" y="2134"/>
                      <a:pt x="2134" y="0"/>
                      <a:pt x="4763" y="0"/>
                    </a:cubicBezTo>
                    <a:lnTo>
                      <a:pt x="91535" y="0"/>
                    </a:lnTo>
                    <a:cubicBezTo>
                      <a:pt x="94145" y="47"/>
                      <a:pt x="96250" y="2152"/>
                      <a:pt x="96298" y="4763"/>
                    </a:cubicBezTo>
                    <a:lnTo>
                      <a:pt x="96298" y="91535"/>
                    </a:lnTo>
                    <a:cubicBezTo>
                      <a:pt x="96298" y="94164"/>
                      <a:pt x="94164" y="96298"/>
                      <a:pt x="91535" y="96298"/>
                    </a:cubicBezTo>
                    <a:close/>
                    <a:moveTo>
                      <a:pt x="9525" y="86773"/>
                    </a:moveTo>
                    <a:lnTo>
                      <a:pt x="86773" y="86773"/>
                    </a:lnTo>
                    <a:lnTo>
                      <a:pt x="86773" y="9525"/>
                    </a:lnTo>
                    <a:lnTo>
                      <a:pt x="9525" y="9525"/>
                    </a:lnTo>
                    <a:close/>
                  </a:path>
                </a:pathLst>
              </a:custGeom>
              <a:grpFill/>
              <a:ln w="9525" cap="flat">
                <a:noFill/>
                <a:prstDash val="solid"/>
                <a:miter/>
              </a:ln>
            </p:spPr>
            <p:txBody>
              <a:bodyPr rtlCol="0" anchor="ctr"/>
              <a:lstStyle/>
              <a:p>
                <a:endParaRPr lang="zh-CN" altLang="en-US"/>
              </a:p>
            </p:txBody>
          </p:sp>
          <p:sp>
            <p:nvSpPr>
              <p:cNvPr id="1125" name="任意多边形: 形状 1124">
                <a:extLst>
                  <a:ext uri="{FF2B5EF4-FFF2-40B4-BE49-F238E27FC236}">
                    <a16:creationId xmlns:a16="http://schemas.microsoft.com/office/drawing/2014/main" id="{A076EF3D-7566-D0A4-2740-6CDA42464F66}"/>
                  </a:ext>
                </a:extLst>
              </p:cNvPr>
              <p:cNvSpPr/>
              <p:nvPr/>
            </p:nvSpPr>
            <p:spPr>
              <a:xfrm>
                <a:off x="10130241" y="2871911"/>
                <a:ext cx="60007" cy="146780"/>
              </a:xfrm>
              <a:custGeom>
                <a:avLst/>
                <a:gdLst>
                  <a:gd name="connsiteX0" fmla="*/ 30004 w 60007"/>
                  <a:gd name="connsiteY0" fmla="*/ 146780 h 146780"/>
                  <a:gd name="connsiteX1" fmla="*/ 0 w 60007"/>
                  <a:gd name="connsiteY1" fmla="*/ 116777 h 146780"/>
                  <a:gd name="connsiteX2" fmla="*/ 0 w 60007"/>
                  <a:gd name="connsiteY2" fmla="*/ 30004 h 146780"/>
                  <a:gd name="connsiteX3" fmla="*/ 30004 w 60007"/>
                  <a:gd name="connsiteY3" fmla="*/ 0 h 146780"/>
                  <a:gd name="connsiteX4" fmla="*/ 60007 w 60007"/>
                  <a:gd name="connsiteY4" fmla="*/ 30004 h 146780"/>
                  <a:gd name="connsiteX5" fmla="*/ 60007 w 60007"/>
                  <a:gd name="connsiteY5" fmla="*/ 116777 h 146780"/>
                  <a:gd name="connsiteX6" fmla="*/ 30004 w 60007"/>
                  <a:gd name="connsiteY6" fmla="*/ 146780 h 146780"/>
                  <a:gd name="connsiteX7" fmla="*/ 30004 w 60007"/>
                  <a:gd name="connsiteY7" fmla="*/ 9620 h 146780"/>
                  <a:gd name="connsiteX8" fmla="*/ 9525 w 60007"/>
                  <a:gd name="connsiteY8" fmla="*/ 30004 h 146780"/>
                  <a:gd name="connsiteX9" fmla="*/ 9525 w 60007"/>
                  <a:gd name="connsiteY9" fmla="*/ 116777 h 146780"/>
                  <a:gd name="connsiteX10" fmla="*/ 30004 w 60007"/>
                  <a:gd name="connsiteY10" fmla="*/ 137255 h 146780"/>
                  <a:gd name="connsiteX11" fmla="*/ 50482 w 60007"/>
                  <a:gd name="connsiteY11" fmla="*/ 116777 h 146780"/>
                  <a:gd name="connsiteX12" fmla="*/ 50482 w 60007"/>
                  <a:gd name="connsiteY12" fmla="*/ 30004 h 146780"/>
                  <a:gd name="connsiteX13" fmla="*/ 30099 w 60007"/>
                  <a:gd name="connsiteY13" fmla="*/ 9620 h 146780"/>
                  <a:gd name="connsiteX14" fmla="*/ 30004 w 60007"/>
                  <a:gd name="connsiteY14" fmla="*/ 9620 h 146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0007" h="146780">
                    <a:moveTo>
                      <a:pt x="30004" y="146780"/>
                    </a:moveTo>
                    <a:cubicBezTo>
                      <a:pt x="13459" y="146733"/>
                      <a:pt x="48" y="133322"/>
                      <a:pt x="0" y="116777"/>
                    </a:cubicBezTo>
                    <a:lnTo>
                      <a:pt x="0" y="30004"/>
                    </a:lnTo>
                    <a:cubicBezTo>
                      <a:pt x="0" y="13430"/>
                      <a:pt x="13430" y="0"/>
                      <a:pt x="30004" y="0"/>
                    </a:cubicBezTo>
                    <a:cubicBezTo>
                      <a:pt x="46577" y="0"/>
                      <a:pt x="60007" y="13430"/>
                      <a:pt x="60007" y="30004"/>
                    </a:cubicBezTo>
                    <a:lnTo>
                      <a:pt x="60007" y="116777"/>
                    </a:lnTo>
                    <a:cubicBezTo>
                      <a:pt x="60007" y="133350"/>
                      <a:pt x="46577" y="146780"/>
                      <a:pt x="30004" y="146780"/>
                    </a:cubicBezTo>
                    <a:close/>
                    <a:moveTo>
                      <a:pt x="30004" y="9620"/>
                    </a:moveTo>
                    <a:cubicBezTo>
                      <a:pt x="18726" y="9620"/>
                      <a:pt x="9573" y="18736"/>
                      <a:pt x="9525" y="30004"/>
                    </a:cubicBezTo>
                    <a:lnTo>
                      <a:pt x="9525" y="116777"/>
                    </a:lnTo>
                    <a:cubicBezTo>
                      <a:pt x="9525" y="128083"/>
                      <a:pt x="18697" y="137255"/>
                      <a:pt x="30004" y="137255"/>
                    </a:cubicBezTo>
                    <a:cubicBezTo>
                      <a:pt x="41310" y="137255"/>
                      <a:pt x="50482" y="128083"/>
                      <a:pt x="50482" y="116777"/>
                    </a:cubicBezTo>
                    <a:lnTo>
                      <a:pt x="50482" y="30004"/>
                    </a:lnTo>
                    <a:cubicBezTo>
                      <a:pt x="50482" y="18745"/>
                      <a:pt x="41357" y="9620"/>
                      <a:pt x="30099" y="9620"/>
                    </a:cubicBezTo>
                    <a:cubicBezTo>
                      <a:pt x="30070" y="9620"/>
                      <a:pt x="30032" y="9620"/>
                      <a:pt x="30004" y="9620"/>
                    </a:cubicBezTo>
                    <a:close/>
                  </a:path>
                </a:pathLst>
              </a:custGeom>
              <a:grpFill/>
              <a:ln w="9525" cap="flat">
                <a:noFill/>
                <a:prstDash val="solid"/>
                <a:miter/>
              </a:ln>
            </p:spPr>
            <p:txBody>
              <a:bodyPr rtlCol="0" anchor="ctr"/>
              <a:lstStyle/>
              <a:p>
                <a:endParaRPr lang="zh-CN" altLang="en-US"/>
              </a:p>
            </p:txBody>
          </p:sp>
          <p:sp>
            <p:nvSpPr>
              <p:cNvPr id="1126" name="任意多边形: 形状 1125">
                <a:extLst>
                  <a:ext uri="{FF2B5EF4-FFF2-40B4-BE49-F238E27FC236}">
                    <a16:creationId xmlns:a16="http://schemas.microsoft.com/office/drawing/2014/main" id="{6DB6C0E4-5546-268D-0ABE-EF07EBF77506}"/>
                  </a:ext>
                </a:extLst>
              </p:cNvPr>
              <p:cNvSpPr/>
              <p:nvPr/>
            </p:nvSpPr>
            <p:spPr>
              <a:xfrm>
                <a:off x="10307215" y="2873596"/>
                <a:ext cx="59912" cy="145095"/>
              </a:xfrm>
              <a:custGeom>
                <a:avLst/>
                <a:gdLst>
                  <a:gd name="connsiteX0" fmla="*/ 30004 w 59912"/>
                  <a:gd name="connsiteY0" fmla="*/ 145095 h 145095"/>
                  <a:gd name="connsiteX1" fmla="*/ 0 w 59912"/>
                  <a:gd name="connsiteY1" fmla="*/ 115091 h 145095"/>
                  <a:gd name="connsiteX2" fmla="*/ 0 w 59912"/>
                  <a:gd name="connsiteY2" fmla="*/ 28319 h 145095"/>
                  <a:gd name="connsiteX3" fmla="*/ 31642 w 59912"/>
                  <a:gd name="connsiteY3" fmla="*/ 48 h 145095"/>
                  <a:gd name="connsiteX4" fmla="*/ 59912 w 59912"/>
                  <a:gd name="connsiteY4" fmla="*/ 28319 h 145095"/>
                  <a:gd name="connsiteX5" fmla="*/ 59912 w 59912"/>
                  <a:gd name="connsiteY5" fmla="*/ 115091 h 145095"/>
                  <a:gd name="connsiteX6" fmla="*/ 30004 w 59912"/>
                  <a:gd name="connsiteY6" fmla="*/ 145095 h 145095"/>
                  <a:gd name="connsiteX7" fmla="*/ 30004 w 59912"/>
                  <a:gd name="connsiteY7" fmla="*/ 7935 h 145095"/>
                  <a:gd name="connsiteX8" fmla="*/ 9525 w 59912"/>
                  <a:gd name="connsiteY8" fmla="*/ 28319 h 145095"/>
                  <a:gd name="connsiteX9" fmla="*/ 9525 w 59912"/>
                  <a:gd name="connsiteY9" fmla="*/ 115091 h 145095"/>
                  <a:gd name="connsiteX10" fmla="*/ 28556 w 59912"/>
                  <a:gd name="connsiteY10" fmla="*/ 136923 h 145095"/>
                  <a:gd name="connsiteX11" fmla="*/ 50387 w 59912"/>
                  <a:gd name="connsiteY11" fmla="*/ 117882 h 145095"/>
                  <a:gd name="connsiteX12" fmla="*/ 50387 w 59912"/>
                  <a:gd name="connsiteY12" fmla="*/ 115091 h 145095"/>
                  <a:gd name="connsiteX13" fmla="*/ 50387 w 59912"/>
                  <a:gd name="connsiteY13" fmla="*/ 28319 h 145095"/>
                  <a:gd name="connsiteX14" fmla="*/ 30004 w 59912"/>
                  <a:gd name="connsiteY14" fmla="*/ 7935 h 145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9912" h="145095">
                    <a:moveTo>
                      <a:pt x="30004" y="145095"/>
                    </a:moveTo>
                    <a:cubicBezTo>
                      <a:pt x="13459" y="145047"/>
                      <a:pt x="48" y="131636"/>
                      <a:pt x="0" y="115091"/>
                    </a:cubicBezTo>
                    <a:lnTo>
                      <a:pt x="0" y="28319"/>
                    </a:lnTo>
                    <a:cubicBezTo>
                      <a:pt x="934" y="11774"/>
                      <a:pt x="15097" y="-885"/>
                      <a:pt x="31642" y="48"/>
                    </a:cubicBezTo>
                    <a:cubicBezTo>
                      <a:pt x="46882" y="915"/>
                      <a:pt x="59055" y="13079"/>
                      <a:pt x="59912" y="28319"/>
                    </a:cubicBezTo>
                    <a:lnTo>
                      <a:pt x="59912" y="115091"/>
                    </a:lnTo>
                    <a:cubicBezTo>
                      <a:pt x="59912" y="131627"/>
                      <a:pt x="46539" y="145038"/>
                      <a:pt x="30004" y="145095"/>
                    </a:cubicBezTo>
                    <a:close/>
                    <a:moveTo>
                      <a:pt x="30004" y="7935"/>
                    </a:moveTo>
                    <a:cubicBezTo>
                      <a:pt x="18726" y="7935"/>
                      <a:pt x="9573" y="17051"/>
                      <a:pt x="9525" y="28319"/>
                    </a:cubicBezTo>
                    <a:lnTo>
                      <a:pt x="9525" y="115091"/>
                    </a:lnTo>
                    <a:cubicBezTo>
                      <a:pt x="8754" y="126379"/>
                      <a:pt x="17278" y="136151"/>
                      <a:pt x="28556" y="136923"/>
                    </a:cubicBezTo>
                    <a:cubicBezTo>
                      <a:pt x="39843" y="137685"/>
                      <a:pt x="49616" y="129169"/>
                      <a:pt x="50387" y="117882"/>
                    </a:cubicBezTo>
                    <a:cubicBezTo>
                      <a:pt x="50454" y="116958"/>
                      <a:pt x="50454" y="116025"/>
                      <a:pt x="50387" y="115091"/>
                    </a:cubicBezTo>
                    <a:lnTo>
                      <a:pt x="50387" y="28319"/>
                    </a:lnTo>
                    <a:cubicBezTo>
                      <a:pt x="50387" y="17060"/>
                      <a:pt x="41262" y="7935"/>
                      <a:pt x="30004" y="7935"/>
                    </a:cubicBezTo>
                    <a:close/>
                  </a:path>
                </a:pathLst>
              </a:custGeom>
              <a:grpFill/>
              <a:ln w="9525" cap="flat">
                <a:noFill/>
                <a:prstDash val="solid"/>
                <a:miter/>
              </a:ln>
            </p:spPr>
            <p:txBody>
              <a:bodyPr rtlCol="0" anchor="ctr"/>
              <a:lstStyle/>
              <a:p>
                <a:endParaRPr lang="zh-CN" altLang="en-US"/>
              </a:p>
            </p:txBody>
          </p:sp>
        </p:grpSp>
        <p:grpSp>
          <p:nvGrpSpPr>
            <p:cNvPr id="1012" name="图形 4">
              <a:extLst>
                <a:ext uri="{FF2B5EF4-FFF2-40B4-BE49-F238E27FC236}">
                  <a16:creationId xmlns:a16="http://schemas.microsoft.com/office/drawing/2014/main" id="{37A0EDCD-9609-F7D2-F605-9B7EEAC951A2}"/>
                </a:ext>
              </a:extLst>
            </p:cNvPr>
            <p:cNvGrpSpPr/>
            <p:nvPr/>
          </p:nvGrpSpPr>
          <p:grpSpPr>
            <a:xfrm>
              <a:off x="1129483" y="2154026"/>
              <a:ext cx="519493" cy="621887"/>
              <a:chOff x="7310364" y="2061429"/>
              <a:chExt cx="519493" cy="621887"/>
            </a:xfrm>
            <a:solidFill>
              <a:schemeClr val="tx2">
                <a:lumMod val="50000"/>
              </a:schemeClr>
            </a:solidFill>
          </p:grpSpPr>
          <p:sp>
            <p:nvSpPr>
              <p:cNvPr id="1105" name="任意多边形: 形状 1104">
                <a:extLst>
                  <a:ext uri="{FF2B5EF4-FFF2-40B4-BE49-F238E27FC236}">
                    <a16:creationId xmlns:a16="http://schemas.microsoft.com/office/drawing/2014/main" id="{792DC270-1AFB-1F14-BBA8-9B2C365B79A2}"/>
                  </a:ext>
                </a:extLst>
              </p:cNvPr>
              <p:cNvSpPr/>
              <p:nvPr/>
            </p:nvSpPr>
            <p:spPr>
              <a:xfrm>
                <a:off x="7310364" y="2438238"/>
                <a:ext cx="111442" cy="245078"/>
              </a:xfrm>
              <a:custGeom>
                <a:avLst/>
                <a:gdLst>
                  <a:gd name="connsiteX0" fmla="*/ 106680 w 111442"/>
                  <a:gd name="connsiteY0" fmla="*/ 245078 h 245078"/>
                  <a:gd name="connsiteX1" fmla="*/ 4763 w 111442"/>
                  <a:gd name="connsiteY1" fmla="*/ 245078 h 245078"/>
                  <a:gd name="connsiteX2" fmla="*/ 0 w 111442"/>
                  <a:gd name="connsiteY2" fmla="*/ 240316 h 245078"/>
                  <a:gd name="connsiteX3" fmla="*/ 0 w 111442"/>
                  <a:gd name="connsiteY3" fmla="*/ 4763 h 245078"/>
                  <a:gd name="connsiteX4" fmla="*/ 4763 w 111442"/>
                  <a:gd name="connsiteY4" fmla="*/ 0 h 245078"/>
                  <a:gd name="connsiteX5" fmla="*/ 106680 w 111442"/>
                  <a:gd name="connsiteY5" fmla="*/ 0 h 245078"/>
                  <a:gd name="connsiteX6" fmla="*/ 111443 w 111442"/>
                  <a:gd name="connsiteY6" fmla="*/ 4763 h 245078"/>
                  <a:gd name="connsiteX7" fmla="*/ 111443 w 111442"/>
                  <a:gd name="connsiteY7" fmla="*/ 240316 h 245078"/>
                  <a:gd name="connsiteX8" fmla="*/ 106680 w 111442"/>
                  <a:gd name="connsiteY8" fmla="*/ 245078 h 245078"/>
                  <a:gd name="connsiteX9" fmla="*/ 9811 w 111442"/>
                  <a:gd name="connsiteY9" fmla="*/ 235553 h 245078"/>
                  <a:gd name="connsiteX10" fmla="*/ 101918 w 111442"/>
                  <a:gd name="connsiteY10" fmla="*/ 235553 h 245078"/>
                  <a:gd name="connsiteX11" fmla="*/ 101918 w 111442"/>
                  <a:gd name="connsiteY11" fmla="*/ 9525 h 245078"/>
                  <a:gd name="connsiteX12" fmla="*/ 9525 w 111442"/>
                  <a:gd name="connsiteY12" fmla="*/ 9525 h 245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442" h="245078">
                    <a:moveTo>
                      <a:pt x="106680" y="245078"/>
                    </a:moveTo>
                    <a:lnTo>
                      <a:pt x="4763" y="245078"/>
                    </a:lnTo>
                    <a:cubicBezTo>
                      <a:pt x="2133" y="245078"/>
                      <a:pt x="0" y="242945"/>
                      <a:pt x="0" y="240316"/>
                    </a:cubicBezTo>
                    <a:lnTo>
                      <a:pt x="0" y="4763"/>
                    </a:lnTo>
                    <a:cubicBezTo>
                      <a:pt x="0" y="2134"/>
                      <a:pt x="2133" y="0"/>
                      <a:pt x="4763" y="0"/>
                    </a:cubicBezTo>
                    <a:lnTo>
                      <a:pt x="106680" y="0"/>
                    </a:lnTo>
                    <a:cubicBezTo>
                      <a:pt x="109310" y="0"/>
                      <a:pt x="111443" y="2134"/>
                      <a:pt x="111443" y="4763"/>
                    </a:cubicBezTo>
                    <a:lnTo>
                      <a:pt x="111443" y="240316"/>
                    </a:lnTo>
                    <a:cubicBezTo>
                      <a:pt x="111443" y="242945"/>
                      <a:pt x="109310" y="245078"/>
                      <a:pt x="106680" y="245078"/>
                    </a:cubicBezTo>
                    <a:close/>
                    <a:moveTo>
                      <a:pt x="9811" y="235553"/>
                    </a:moveTo>
                    <a:lnTo>
                      <a:pt x="101918" y="235553"/>
                    </a:lnTo>
                    <a:lnTo>
                      <a:pt x="101918" y="9525"/>
                    </a:lnTo>
                    <a:lnTo>
                      <a:pt x="9525" y="9525"/>
                    </a:lnTo>
                    <a:close/>
                  </a:path>
                </a:pathLst>
              </a:custGeom>
              <a:grpFill/>
              <a:ln w="9525" cap="flat">
                <a:noFill/>
                <a:prstDash val="solid"/>
                <a:miter/>
              </a:ln>
            </p:spPr>
            <p:txBody>
              <a:bodyPr rtlCol="0" anchor="ctr"/>
              <a:lstStyle/>
              <a:p>
                <a:endParaRPr lang="zh-CN" altLang="en-US"/>
              </a:p>
            </p:txBody>
          </p:sp>
          <p:sp>
            <p:nvSpPr>
              <p:cNvPr id="1106" name="任意多边形: 形状 1105">
                <a:extLst>
                  <a:ext uri="{FF2B5EF4-FFF2-40B4-BE49-F238E27FC236}">
                    <a16:creationId xmlns:a16="http://schemas.microsoft.com/office/drawing/2014/main" id="{3E538455-368F-8ED6-546A-3FFE0AC74C97}"/>
                  </a:ext>
                </a:extLst>
              </p:cNvPr>
              <p:cNvSpPr/>
              <p:nvPr/>
            </p:nvSpPr>
            <p:spPr>
              <a:xfrm>
                <a:off x="7446477" y="2317842"/>
                <a:ext cx="111156" cy="365474"/>
              </a:xfrm>
              <a:custGeom>
                <a:avLst/>
                <a:gdLst>
                  <a:gd name="connsiteX0" fmla="*/ 106394 w 111156"/>
                  <a:gd name="connsiteY0" fmla="*/ 365474 h 365474"/>
                  <a:gd name="connsiteX1" fmla="*/ 4763 w 111156"/>
                  <a:gd name="connsiteY1" fmla="*/ 365474 h 365474"/>
                  <a:gd name="connsiteX2" fmla="*/ 0 w 111156"/>
                  <a:gd name="connsiteY2" fmla="*/ 360712 h 365474"/>
                  <a:gd name="connsiteX3" fmla="*/ 0 w 111156"/>
                  <a:gd name="connsiteY3" fmla="*/ 4763 h 365474"/>
                  <a:gd name="connsiteX4" fmla="*/ 4763 w 111156"/>
                  <a:gd name="connsiteY4" fmla="*/ 0 h 365474"/>
                  <a:gd name="connsiteX5" fmla="*/ 106394 w 111156"/>
                  <a:gd name="connsiteY5" fmla="*/ 0 h 365474"/>
                  <a:gd name="connsiteX6" fmla="*/ 111157 w 111156"/>
                  <a:gd name="connsiteY6" fmla="*/ 4763 h 365474"/>
                  <a:gd name="connsiteX7" fmla="*/ 111157 w 111156"/>
                  <a:gd name="connsiteY7" fmla="*/ 360712 h 365474"/>
                  <a:gd name="connsiteX8" fmla="*/ 106394 w 111156"/>
                  <a:gd name="connsiteY8" fmla="*/ 365474 h 365474"/>
                  <a:gd name="connsiteX9" fmla="*/ 9525 w 111156"/>
                  <a:gd name="connsiteY9" fmla="*/ 355949 h 365474"/>
                  <a:gd name="connsiteX10" fmla="*/ 101632 w 111156"/>
                  <a:gd name="connsiteY10" fmla="*/ 355949 h 365474"/>
                  <a:gd name="connsiteX11" fmla="*/ 101632 w 111156"/>
                  <a:gd name="connsiteY11" fmla="*/ 9525 h 365474"/>
                  <a:gd name="connsiteX12" fmla="*/ 9525 w 111156"/>
                  <a:gd name="connsiteY12" fmla="*/ 9525 h 365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156" h="365474">
                    <a:moveTo>
                      <a:pt x="106394" y="365474"/>
                    </a:moveTo>
                    <a:lnTo>
                      <a:pt x="4763" y="365474"/>
                    </a:lnTo>
                    <a:cubicBezTo>
                      <a:pt x="2133" y="365474"/>
                      <a:pt x="0" y="363341"/>
                      <a:pt x="0" y="360712"/>
                    </a:cubicBezTo>
                    <a:lnTo>
                      <a:pt x="0" y="4763"/>
                    </a:lnTo>
                    <a:cubicBezTo>
                      <a:pt x="0" y="2134"/>
                      <a:pt x="2133" y="0"/>
                      <a:pt x="4763" y="0"/>
                    </a:cubicBezTo>
                    <a:lnTo>
                      <a:pt x="106394" y="0"/>
                    </a:lnTo>
                    <a:cubicBezTo>
                      <a:pt x="109024" y="0"/>
                      <a:pt x="111157" y="2134"/>
                      <a:pt x="111157" y="4763"/>
                    </a:cubicBezTo>
                    <a:lnTo>
                      <a:pt x="111157" y="360712"/>
                    </a:lnTo>
                    <a:cubicBezTo>
                      <a:pt x="111157" y="363341"/>
                      <a:pt x="109024" y="365474"/>
                      <a:pt x="106394" y="365474"/>
                    </a:cubicBezTo>
                    <a:close/>
                    <a:moveTo>
                      <a:pt x="9525" y="355949"/>
                    </a:moveTo>
                    <a:lnTo>
                      <a:pt x="101632" y="355949"/>
                    </a:lnTo>
                    <a:lnTo>
                      <a:pt x="101632" y="9525"/>
                    </a:lnTo>
                    <a:lnTo>
                      <a:pt x="9525" y="9525"/>
                    </a:lnTo>
                    <a:close/>
                  </a:path>
                </a:pathLst>
              </a:custGeom>
              <a:grpFill/>
              <a:ln w="9525" cap="flat">
                <a:noFill/>
                <a:prstDash val="solid"/>
                <a:miter/>
              </a:ln>
            </p:spPr>
            <p:txBody>
              <a:bodyPr rtlCol="0" anchor="ctr"/>
              <a:lstStyle/>
              <a:p>
                <a:endParaRPr lang="zh-CN" altLang="en-US"/>
              </a:p>
            </p:txBody>
          </p:sp>
          <p:sp>
            <p:nvSpPr>
              <p:cNvPr id="1107" name="任意多边形: 形状 1106">
                <a:extLst>
                  <a:ext uri="{FF2B5EF4-FFF2-40B4-BE49-F238E27FC236}">
                    <a16:creationId xmlns:a16="http://schemas.microsoft.com/office/drawing/2014/main" id="{28667F8F-8C37-F5A6-7CFE-75C85A8EE68D}"/>
                  </a:ext>
                </a:extLst>
              </p:cNvPr>
              <p:cNvSpPr/>
              <p:nvPr/>
            </p:nvSpPr>
            <p:spPr>
              <a:xfrm>
                <a:off x="7582494" y="2166204"/>
                <a:ext cx="111252" cy="517112"/>
              </a:xfrm>
              <a:custGeom>
                <a:avLst/>
                <a:gdLst>
                  <a:gd name="connsiteX0" fmla="*/ 106490 w 111252"/>
                  <a:gd name="connsiteY0" fmla="*/ 517112 h 517112"/>
                  <a:gd name="connsiteX1" fmla="*/ 4763 w 111252"/>
                  <a:gd name="connsiteY1" fmla="*/ 517112 h 517112"/>
                  <a:gd name="connsiteX2" fmla="*/ 0 w 111252"/>
                  <a:gd name="connsiteY2" fmla="*/ 512350 h 517112"/>
                  <a:gd name="connsiteX3" fmla="*/ 0 w 111252"/>
                  <a:gd name="connsiteY3" fmla="*/ 4763 h 517112"/>
                  <a:gd name="connsiteX4" fmla="*/ 4763 w 111252"/>
                  <a:gd name="connsiteY4" fmla="*/ 0 h 517112"/>
                  <a:gd name="connsiteX5" fmla="*/ 106490 w 111252"/>
                  <a:gd name="connsiteY5" fmla="*/ 0 h 517112"/>
                  <a:gd name="connsiteX6" fmla="*/ 111252 w 111252"/>
                  <a:gd name="connsiteY6" fmla="*/ 4763 h 517112"/>
                  <a:gd name="connsiteX7" fmla="*/ 111252 w 111252"/>
                  <a:gd name="connsiteY7" fmla="*/ 512540 h 517112"/>
                  <a:gd name="connsiteX8" fmla="*/ 106490 w 111252"/>
                  <a:gd name="connsiteY8" fmla="*/ 517112 h 517112"/>
                  <a:gd name="connsiteX9" fmla="*/ 9525 w 111252"/>
                  <a:gd name="connsiteY9" fmla="*/ 507587 h 517112"/>
                  <a:gd name="connsiteX10" fmla="*/ 101727 w 111252"/>
                  <a:gd name="connsiteY10" fmla="*/ 507587 h 517112"/>
                  <a:gd name="connsiteX11" fmla="*/ 101727 w 111252"/>
                  <a:gd name="connsiteY11" fmla="*/ 9334 h 517112"/>
                  <a:gd name="connsiteX12" fmla="*/ 9525 w 111252"/>
                  <a:gd name="connsiteY12" fmla="*/ 9334 h 517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252" h="517112">
                    <a:moveTo>
                      <a:pt x="106490" y="517112"/>
                    </a:moveTo>
                    <a:lnTo>
                      <a:pt x="4763" y="517112"/>
                    </a:lnTo>
                    <a:cubicBezTo>
                      <a:pt x="2133" y="517112"/>
                      <a:pt x="0" y="514979"/>
                      <a:pt x="0" y="512350"/>
                    </a:cubicBezTo>
                    <a:lnTo>
                      <a:pt x="0" y="4763"/>
                    </a:lnTo>
                    <a:cubicBezTo>
                      <a:pt x="0" y="2134"/>
                      <a:pt x="2133" y="0"/>
                      <a:pt x="4763" y="0"/>
                    </a:cubicBezTo>
                    <a:lnTo>
                      <a:pt x="106490" y="0"/>
                    </a:lnTo>
                    <a:cubicBezTo>
                      <a:pt x="109119" y="0"/>
                      <a:pt x="111252" y="2134"/>
                      <a:pt x="111252" y="4763"/>
                    </a:cubicBezTo>
                    <a:lnTo>
                      <a:pt x="111252" y="512540"/>
                    </a:lnTo>
                    <a:cubicBezTo>
                      <a:pt x="111150" y="515093"/>
                      <a:pt x="109047" y="517112"/>
                      <a:pt x="106490" y="517112"/>
                    </a:cubicBezTo>
                    <a:close/>
                    <a:moveTo>
                      <a:pt x="9525" y="507587"/>
                    </a:moveTo>
                    <a:lnTo>
                      <a:pt x="101727" y="507587"/>
                    </a:lnTo>
                    <a:lnTo>
                      <a:pt x="101727" y="9334"/>
                    </a:lnTo>
                    <a:lnTo>
                      <a:pt x="9525" y="9334"/>
                    </a:lnTo>
                    <a:close/>
                  </a:path>
                </a:pathLst>
              </a:custGeom>
              <a:grpFill/>
              <a:ln w="9525" cap="flat">
                <a:noFill/>
                <a:prstDash val="solid"/>
                <a:miter/>
              </a:ln>
            </p:spPr>
            <p:txBody>
              <a:bodyPr rtlCol="0" anchor="ctr"/>
              <a:lstStyle/>
              <a:p>
                <a:endParaRPr lang="zh-CN" altLang="en-US"/>
              </a:p>
            </p:txBody>
          </p:sp>
          <p:sp>
            <p:nvSpPr>
              <p:cNvPr id="1108" name="任意多边形: 形状 1107">
                <a:extLst>
                  <a:ext uri="{FF2B5EF4-FFF2-40B4-BE49-F238E27FC236}">
                    <a16:creationId xmlns:a16="http://schemas.microsoft.com/office/drawing/2014/main" id="{EDE1BBA8-C4DE-B01B-2766-7E4C0C69DE06}"/>
                  </a:ext>
                </a:extLst>
              </p:cNvPr>
              <p:cNvSpPr/>
              <p:nvPr/>
            </p:nvSpPr>
            <p:spPr>
              <a:xfrm>
                <a:off x="7718606" y="2061429"/>
                <a:ext cx="111251" cy="621887"/>
              </a:xfrm>
              <a:custGeom>
                <a:avLst/>
                <a:gdLst>
                  <a:gd name="connsiteX0" fmla="*/ 106489 w 111251"/>
                  <a:gd name="connsiteY0" fmla="*/ 621887 h 621887"/>
                  <a:gd name="connsiteX1" fmla="*/ 4763 w 111251"/>
                  <a:gd name="connsiteY1" fmla="*/ 621887 h 621887"/>
                  <a:gd name="connsiteX2" fmla="*/ 0 w 111251"/>
                  <a:gd name="connsiteY2" fmla="*/ 617125 h 621887"/>
                  <a:gd name="connsiteX3" fmla="*/ 0 w 111251"/>
                  <a:gd name="connsiteY3" fmla="*/ 4763 h 621887"/>
                  <a:gd name="connsiteX4" fmla="*/ 4763 w 111251"/>
                  <a:gd name="connsiteY4" fmla="*/ 0 h 621887"/>
                  <a:gd name="connsiteX5" fmla="*/ 106489 w 111251"/>
                  <a:gd name="connsiteY5" fmla="*/ 0 h 621887"/>
                  <a:gd name="connsiteX6" fmla="*/ 111252 w 111251"/>
                  <a:gd name="connsiteY6" fmla="*/ 4763 h 621887"/>
                  <a:gd name="connsiteX7" fmla="*/ 111252 w 111251"/>
                  <a:gd name="connsiteY7" fmla="*/ 617220 h 621887"/>
                  <a:gd name="connsiteX8" fmla="*/ 106489 w 111251"/>
                  <a:gd name="connsiteY8" fmla="*/ 621887 h 621887"/>
                  <a:gd name="connsiteX9" fmla="*/ 9525 w 111251"/>
                  <a:gd name="connsiteY9" fmla="*/ 612362 h 621887"/>
                  <a:gd name="connsiteX10" fmla="*/ 101727 w 111251"/>
                  <a:gd name="connsiteY10" fmla="*/ 612362 h 621887"/>
                  <a:gd name="connsiteX11" fmla="*/ 101727 w 111251"/>
                  <a:gd name="connsiteY11" fmla="*/ 9430 h 621887"/>
                  <a:gd name="connsiteX12" fmla="*/ 9525 w 111251"/>
                  <a:gd name="connsiteY12" fmla="*/ 9430 h 621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251" h="621887">
                    <a:moveTo>
                      <a:pt x="106489" y="621887"/>
                    </a:moveTo>
                    <a:lnTo>
                      <a:pt x="4763" y="621887"/>
                    </a:lnTo>
                    <a:cubicBezTo>
                      <a:pt x="2133" y="621887"/>
                      <a:pt x="0" y="619754"/>
                      <a:pt x="0" y="617125"/>
                    </a:cubicBezTo>
                    <a:lnTo>
                      <a:pt x="0" y="4763"/>
                    </a:lnTo>
                    <a:cubicBezTo>
                      <a:pt x="0" y="2134"/>
                      <a:pt x="2133" y="0"/>
                      <a:pt x="4763" y="0"/>
                    </a:cubicBezTo>
                    <a:lnTo>
                      <a:pt x="106489" y="0"/>
                    </a:lnTo>
                    <a:cubicBezTo>
                      <a:pt x="109119" y="0"/>
                      <a:pt x="111252" y="2134"/>
                      <a:pt x="111252" y="4763"/>
                    </a:cubicBezTo>
                    <a:lnTo>
                      <a:pt x="111252" y="617220"/>
                    </a:lnTo>
                    <a:cubicBezTo>
                      <a:pt x="111200" y="619811"/>
                      <a:pt x="109083" y="621887"/>
                      <a:pt x="106489" y="621887"/>
                    </a:cubicBezTo>
                    <a:close/>
                    <a:moveTo>
                      <a:pt x="9525" y="612362"/>
                    </a:moveTo>
                    <a:lnTo>
                      <a:pt x="101727" y="612362"/>
                    </a:lnTo>
                    <a:lnTo>
                      <a:pt x="101727" y="9430"/>
                    </a:lnTo>
                    <a:lnTo>
                      <a:pt x="9525" y="9430"/>
                    </a:lnTo>
                    <a:close/>
                  </a:path>
                </a:pathLst>
              </a:custGeom>
              <a:grpFill/>
              <a:ln w="9525" cap="flat">
                <a:noFill/>
                <a:prstDash val="solid"/>
                <a:miter/>
              </a:ln>
            </p:spPr>
            <p:txBody>
              <a:bodyPr rtlCol="0" anchor="ctr"/>
              <a:lstStyle/>
              <a:p>
                <a:endParaRPr lang="zh-CN" altLang="en-US"/>
              </a:p>
            </p:txBody>
          </p:sp>
        </p:grpSp>
        <p:grpSp>
          <p:nvGrpSpPr>
            <p:cNvPr id="1013" name="图形 4">
              <a:extLst>
                <a:ext uri="{FF2B5EF4-FFF2-40B4-BE49-F238E27FC236}">
                  <a16:creationId xmlns:a16="http://schemas.microsoft.com/office/drawing/2014/main" id="{7A77380D-F365-2C4B-14B3-B586FBA6873B}"/>
                </a:ext>
              </a:extLst>
            </p:cNvPr>
            <p:cNvGrpSpPr/>
            <p:nvPr/>
          </p:nvGrpSpPr>
          <p:grpSpPr>
            <a:xfrm>
              <a:off x="3988369" y="1585246"/>
              <a:ext cx="1687295" cy="1430824"/>
              <a:chOff x="10169250" y="1492649"/>
              <a:chExt cx="1687295" cy="1430824"/>
            </a:xfrm>
          </p:grpSpPr>
          <p:sp>
            <p:nvSpPr>
              <p:cNvPr id="1089" name="任意多边形: 形状 1088">
                <a:extLst>
                  <a:ext uri="{FF2B5EF4-FFF2-40B4-BE49-F238E27FC236}">
                    <a16:creationId xmlns:a16="http://schemas.microsoft.com/office/drawing/2014/main" id="{8D0B24F1-9FEA-A2A9-13E2-DE62BF860324}"/>
                  </a:ext>
                </a:extLst>
              </p:cNvPr>
              <p:cNvSpPr/>
              <p:nvPr/>
            </p:nvSpPr>
            <p:spPr>
              <a:xfrm rot="-2700000">
                <a:off x="10635260" y="1702189"/>
                <a:ext cx="1011745" cy="1011745"/>
              </a:xfrm>
              <a:custGeom>
                <a:avLst/>
                <a:gdLst>
                  <a:gd name="connsiteX0" fmla="*/ 1011746 w 1011745"/>
                  <a:gd name="connsiteY0" fmla="*/ 505873 h 1011745"/>
                  <a:gd name="connsiteX1" fmla="*/ 505873 w 1011745"/>
                  <a:gd name="connsiteY1" fmla="*/ 1011746 h 1011745"/>
                  <a:gd name="connsiteX2" fmla="*/ 0 w 1011745"/>
                  <a:gd name="connsiteY2" fmla="*/ 505873 h 1011745"/>
                  <a:gd name="connsiteX3" fmla="*/ 505873 w 1011745"/>
                  <a:gd name="connsiteY3" fmla="*/ 0 h 1011745"/>
                  <a:gd name="connsiteX4" fmla="*/ 1011746 w 1011745"/>
                  <a:gd name="connsiteY4" fmla="*/ 505873 h 10117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745" h="1011745">
                    <a:moveTo>
                      <a:pt x="1011746" y="505873"/>
                    </a:moveTo>
                    <a:cubicBezTo>
                      <a:pt x="1011746" y="785259"/>
                      <a:pt x="785259" y="1011746"/>
                      <a:pt x="505873" y="1011746"/>
                    </a:cubicBezTo>
                    <a:cubicBezTo>
                      <a:pt x="226487" y="1011746"/>
                      <a:pt x="0" y="785259"/>
                      <a:pt x="0" y="505873"/>
                    </a:cubicBezTo>
                    <a:cubicBezTo>
                      <a:pt x="0" y="226487"/>
                      <a:pt x="226487" y="0"/>
                      <a:pt x="505873" y="0"/>
                    </a:cubicBezTo>
                    <a:cubicBezTo>
                      <a:pt x="785259" y="0"/>
                      <a:pt x="1011746" y="226487"/>
                      <a:pt x="1011746" y="505873"/>
                    </a:cubicBezTo>
                    <a:close/>
                  </a:path>
                </a:pathLst>
              </a:custGeom>
              <a:solidFill>
                <a:srgbClr val="9900EF"/>
              </a:solidFill>
              <a:ln w="9525" cap="flat">
                <a:noFill/>
                <a:prstDash val="solid"/>
                <a:miter/>
              </a:ln>
            </p:spPr>
            <p:txBody>
              <a:bodyPr rtlCol="0" anchor="ctr"/>
              <a:lstStyle/>
              <a:p>
                <a:endParaRPr lang="zh-CN" altLang="en-US"/>
              </a:p>
            </p:txBody>
          </p:sp>
          <p:sp>
            <p:nvSpPr>
              <p:cNvPr id="1090" name="任意多边形: 形状 1089">
                <a:extLst>
                  <a:ext uri="{FF2B5EF4-FFF2-40B4-BE49-F238E27FC236}">
                    <a16:creationId xmlns:a16="http://schemas.microsoft.com/office/drawing/2014/main" id="{FC044B96-673D-C557-3C30-BA512A8BC4C9}"/>
                  </a:ext>
                </a:extLst>
              </p:cNvPr>
              <p:cNvSpPr/>
              <p:nvPr/>
            </p:nvSpPr>
            <p:spPr>
              <a:xfrm>
                <a:off x="10630684" y="1697383"/>
                <a:ext cx="1021270" cy="1021270"/>
              </a:xfrm>
              <a:custGeom>
                <a:avLst/>
                <a:gdLst>
                  <a:gd name="connsiteX0" fmla="*/ 510635 w 1021270"/>
                  <a:gd name="connsiteY0" fmla="*/ 1021271 h 1021270"/>
                  <a:gd name="connsiteX1" fmla="*/ 0 w 1021270"/>
                  <a:gd name="connsiteY1" fmla="*/ 510635 h 1021270"/>
                  <a:gd name="connsiteX2" fmla="*/ 510635 w 1021270"/>
                  <a:gd name="connsiteY2" fmla="*/ 0 h 1021270"/>
                  <a:gd name="connsiteX3" fmla="*/ 1021270 w 1021270"/>
                  <a:gd name="connsiteY3" fmla="*/ 510635 h 1021270"/>
                  <a:gd name="connsiteX4" fmla="*/ 510635 w 1021270"/>
                  <a:gd name="connsiteY4" fmla="*/ 1021271 h 1021270"/>
                  <a:gd name="connsiteX5" fmla="*/ 510635 w 1021270"/>
                  <a:gd name="connsiteY5" fmla="*/ 9525 h 1021270"/>
                  <a:gd name="connsiteX6" fmla="*/ 9525 w 1021270"/>
                  <a:gd name="connsiteY6" fmla="*/ 510635 h 1021270"/>
                  <a:gd name="connsiteX7" fmla="*/ 510635 w 1021270"/>
                  <a:gd name="connsiteY7" fmla="*/ 1011746 h 1021270"/>
                  <a:gd name="connsiteX8" fmla="*/ 1011745 w 1021270"/>
                  <a:gd name="connsiteY8" fmla="*/ 510635 h 1021270"/>
                  <a:gd name="connsiteX9" fmla="*/ 510635 w 1021270"/>
                  <a:gd name="connsiteY9" fmla="*/ 9525 h 1021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21270" h="1021270">
                    <a:moveTo>
                      <a:pt x="510635" y="1021271"/>
                    </a:moveTo>
                    <a:cubicBezTo>
                      <a:pt x="228619" y="1021271"/>
                      <a:pt x="0" y="792652"/>
                      <a:pt x="0" y="510635"/>
                    </a:cubicBezTo>
                    <a:cubicBezTo>
                      <a:pt x="0" y="228619"/>
                      <a:pt x="228619" y="0"/>
                      <a:pt x="510635" y="0"/>
                    </a:cubicBezTo>
                    <a:cubicBezTo>
                      <a:pt x="792651" y="0"/>
                      <a:pt x="1021270" y="228619"/>
                      <a:pt x="1021270" y="510635"/>
                    </a:cubicBezTo>
                    <a:cubicBezTo>
                      <a:pt x="1020956" y="792518"/>
                      <a:pt x="792518" y="1020956"/>
                      <a:pt x="510635" y="1021271"/>
                    </a:cubicBezTo>
                    <a:close/>
                    <a:moveTo>
                      <a:pt x="510635" y="9525"/>
                    </a:moveTo>
                    <a:cubicBezTo>
                      <a:pt x="233877" y="9525"/>
                      <a:pt x="9525" y="233877"/>
                      <a:pt x="9525" y="510635"/>
                    </a:cubicBezTo>
                    <a:cubicBezTo>
                      <a:pt x="9525" y="787394"/>
                      <a:pt x="233877" y="1011746"/>
                      <a:pt x="510635" y="1011746"/>
                    </a:cubicBezTo>
                    <a:cubicBezTo>
                      <a:pt x="787394" y="1011746"/>
                      <a:pt x="1011745" y="787394"/>
                      <a:pt x="1011745" y="510635"/>
                    </a:cubicBezTo>
                    <a:cubicBezTo>
                      <a:pt x="1011431" y="234010"/>
                      <a:pt x="787260" y="9840"/>
                      <a:pt x="510635" y="9525"/>
                    </a:cubicBezTo>
                    <a:close/>
                  </a:path>
                </a:pathLst>
              </a:custGeom>
              <a:solidFill>
                <a:schemeClr val="accent2"/>
              </a:solidFill>
              <a:ln w="9525" cap="flat">
                <a:noFill/>
                <a:prstDash val="solid"/>
                <a:miter/>
              </a:ln>
            </p:spPr>
            <p:txBody>
              <a:bodyPr rtlCol="0" anchor="ctr"/>
              <a:lstStyle/>
              <a:p>
                <a:endParaRPr lang="zh-CN" altLang="en-US"/>
              </a:p>
            </p:txBody>
          </p:sp>
          <p:sp>
            <p:nvSpPr>
              <p:cNvPr id="1091" name="任意多边形: 形状 1090">
                <a:extLst>
                  <a:ext uri="{FF2B5EF4-FFF2-40B4-BE49-F238E27FC236}">
                    <a16:creationId xmlns:a16="http://schemas.microsoft.com/office/drawing/2014/main" id="{31421637-56F1-4E00-D146-2F59F2ADBE35}"/>
                  </a:ext>
                </a:extLst>
              </p:cNvPr>
              <p:cNvSpPr/>
              <p:nvPr/>
            </p:nvSpPr>
            <p:spPr>
              <a:xfrm rot="-2700000">
                <a:off x="10736034" y="1802963"/>
                <a:ext cx="810196" cy="810196"/>
              </a:xfrm>
              <a:custGeom>
                <a:avLst/>
                <a:gdLst>
                  <a:gd name="connsiteX0" fmla="*/ 810197 w 810196"/>
                  <a:gd name="connsiteY0" fmla="*/ 405098 h 810196"/>
                  <a:gd name="connsiteX1" fmla="*/ 405098 w 810196"/>
                  <a:gd name="connsiteY1" fmla="*/ 810197 h 810196"/>
                  <a:gd name="connsiteX2" fmla="*/ 0 w 810196"/>
                  <a:gd name="connsiteY2" fmla="*/ 405098 h 810196"/>
                  <a:gd name="connsiteX3" fmla="*/ 405098 w 810196"/>
                  <a:gd name="connsiteY3" fmla="*/ 0 h 810196"/>
                  <a:gd name="connsiteX4" fmla="*/ 810197 w 810196"/>
                  <a:gd name="connsiteY4" fmla="*/ 405098 h 8101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0196" h="810196">
                    <a:moveTo>
                      <a:pt x="810197" y="405098"/>
                    </a:moveTo>
                    <a:cubicBezTo>
                      <a:pt x="810197" y="628828"/>
                      <a:pt x="628828" y="810197"/>
                      <a:pt x="405098" y="810197"/>
                    </a:cubicBezTo>
                    <a:cubicBezTo>
                      <a:pt x="181369" y="810197"/>
                      <a:pt x="0" y="628828"/>
                      <a:pt x="0" y="405098"/>
                    </a:cubicBezTo>
                    <a:cubicBezTo>
                      <a:pt x="0" y="181369"/>
                      <a:pt x="181369" y="0"/>
                      <a:pt x="405098" y="0"/>
                    </a:cubicBezTo>
                    <a:cubicBezTo>
                      <a:pt x="628828" y="0"/>
                      <a:pt x="810197" y="181369"/>
                      <a:pt x="810197" y="405098"/>
                    </a:cubicBezTo>
                    <a:close/>
                  </a:path>
                </a:pathLst>
              </a:custGeom>
              <a:solidFill>
                <a:srgbClr val="FFFFFF"/>
              </a:solidFill>
              <a:ln w="9525" cap="flat">
                <a:noFill/>
                <a:prstDash val="solid"/>
                <a:miter/>
              </a:ln>
            </p:spPr>
            <p:txBody>
              <a:bodyPr rtlCol="0" anchor="ctr"/>
              <a:lstStyle/>
              <a:p>
                <a:endParaRPr lang="zh-CN" altLang="en-US"/>
              </a:p>
            </p:txBody>
          </p:sp>
          <p:sp>
            <p:nvSpPr>
              <p:cNvPr id="1092" name="任意多边形: 形状 1091">
                <a:extLst>
                  <a:ext uri="{FF2B5EF4-FFF2-40B4-BE49-F238E27FC236}">
                    <a16:creationId xmlns:a16="http://schemas.microsoft.com/office/drawing/2014/main" id="{060DE6DB-3C56-D32C-909C-FB6D31012BC1}"/>
                  </a:ext>
                </a:extLst>
              </p:cNvPr>
              <p:cNvSpPr/>
              <p:nvPr/>
            </p:nvSpPr>
            <p:spPr>
              <a:xfrm>
                <a:off x="10731745" y="1798729"/>
                <a:ext cx="819150" cy="819150"/>
              </a:xfrm>
              <a:custGeom>
                <a:avLst/>
                <a:gdLst>
                  <a:gd name="connsiteX0" fmla="*/ 409575 w 819150"/>
                  <a:gd name="connsiteY0" fmla="*/ 819150 h 819150"/>
                  <a:gd name="connsiteX1" fmla="*/ 0 w 819150"/>
                  <a:gd name="connsiteY1" fmla="*/ 409575 h 819150"/>
                  <a:gd name="connsiteX2" fmla="*/ 409575 w 819150"/>
                  <a:gd name="connsiteY2" fmla="*/ 0 h 819150"/>
                  <a:gd name="connsiteX3" fmla="*/ 819150 w 819150"/>
                  <a:gd name="connsiteY3" fmla="*/ 409575 h 819150"/>
                  <a:gd name="connsiteX4" fmla="*/ 409575 w 819150"/>
                  <a:gd name="connsiteY4" fmla="*/ 819150 h 819150"/>
                  <a:gd name="connsiteX5" fmla="*/ 409575 w 819150"/>
                  <a:gd name="connsiteY5" fmla="*/ 8954 h 819150"/>
                  <a:gd name="connsiteX6" fmla="*/ 9525 w 819150"/>
                  <a:gd name="connsiteY6" fmla="*/ 409004 h 819150"/>
                  <a:gd name="connsiteX7" fmla="*/ 409575 w 819150"/>
                  <a:gd name="connsiteY7" fmla="*/ 809054 h 819150"/>
                  <a:gd name="connsiteX8" fmla="*/ 809625 w 819150"/>
                  <a:gd name="connsiteY8" fmla="*/ 409004 h 819150"/>
                  <a:gd name="connsiteX9" fmla="*/ 409575 w 819150"/>
                  <a:gd name="connsiteY9" fmla="*/ 8954 h 819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19150" h="819150">
                    <a:moveTo>
                      <a:pt x="409575" y="819150"/>
                    </a:moveTo>
                    <a:cubicBezTo>
                      <a:pt x="183375" y="819150"/>
                      <a:pt x="0" y="635775"/>
                      <a:pt x="0" y="409575"/>
                    </a:cubicBezTo>
                    <a:cubicBezTo>
                      <a:pt x="0" y="183375"/>
                      <a:pt x="183375" y="0"/>
                      <a:pt x="409575" y="0"/>
                    </a:cubicBezTo>
                    <a:cubicBezTo>
                      <a:pt x="635775" y="0"/>
                      <a:pt x="819150" y="183375"/>
                      <a:pt x="819150" y="409575"/>
                    </a:cubicBezTo>
                    <a:cubicBezTo>
                      <a:pt x="818731" y="635603"/>
                      <a:pt x="635603" y="818731"/>
                      <a:pt x="409575" y="819150"/>
                    </a:cubicBezTo>
                    <a:close/>
                    <a:moveTo>
                      <a:pt x="409575" y="8954"/>
                    </a:moveTo>
                    <a:cubicBezTo>
                      <a:pt x="188633" y="8954"/>
                      <a:pt x="9525" y="188062"/>
                      <a:pt x="9525" y="409004"/>
                    </a:cubicBezTo>
                    <a:cubicBezTo>
                      <a:pt x="9525" y="629945"/>
                      <a:pt x="188633" y="809054"/>
                      <a:pt x="409575" y="809054"/>
                    </a:cubicBezTo>
                    <a:cubicBezTo>
                      <a:pt x="630517" y="809054"/>
                      <a:pt x="809625" y="629945"/>
                      <a:pt x="809625" y="409004"/>
                    </a:cubicBezTo>
                    <a:cubicBezTo>
                      <a:pt x="809206" y="188233"/>
                      <a:pt x="630346" y="9373"/>
                      <a:pt x="409575" y="8954"/>
                    </a:cubicBezTo>
                    <a:close/>
                  </a:path>
                </a:pathLst>
              </a:custGeom>
              <a:solidFill>
                <a:srgbClr val="263238"/>
              </a:solidFill>
              <a:ln w="9525" cap="flat">
                <a:noFill/>
                <a:prstDash val="solid"/>
                <a:miter/>
              </a:ln>
            </p:spPr>
            <p:txBody>
              <a:bodyPr rtlCol="0" anchor="ctr"/>
              <a:lstStyle/>
              <a:p>
                <a:endParaRPr lang="zh-CN" altLang="en-US"/>
              </a:p>
            </p:txBody>
          </p:sp>
          <p:sp>
            <p:nvSpPr>
              <p:cNvPr id="1093" name="任意多边形: 形状 1092">
                <a:extLst>
                  <a:ext uri="{FF2B5EF4-FFF2-40B4-BE49-F238E27FC236}">
                    <a16:creationId xmlns:a16="http://schemas.microsoft.com/office/drawing/2014/main" id="{240B35E0-5338-4929-1664-7C5E597EF005}"/>
                  </a:ext>
                </a:extLst>
              </p:cNvPr>
              <p:cNvSpPr/>
              <p:nvPr/>
            </p:nvSpPr>
            <p:spPr>
              <a:xfrm rot="-2700000">
                <a:off x="10881767" y="1948696"/>
                <a:ext cx="518731" cy="518731"/>
              </a:xfrm>
              <a:custGeom>
                <a:avLst/>
                <a:gdLst>
                  <a:gd name="connsiteX0" fmla="*/ 518732 w 518731"/>
                  <a:gd name="connsiteY0" fmla="*/ 259366 h 518731"/>
                  <a:gd name="connsiteX1" fmla="*/ 259366 w 518731"/>
                  <a:gd name="connsiteY1" fmla="*/ 518732 h 518731"/>
                  <a:gd name="connsiteX2" fmla="*/ 0 w 518731"/>
                  <a:gd name="connsiteY2" fmla="*/ 259366 h 518731"/>
                  <a:gd name="connsiteX3" fmla="*/ 259366 w 518731"/>
                  <a:gd name="connsiteY3" fmla="*/ 0 h 518731"/>
                  <a:gd name="connsiteX4" fmla="*/ 518732 w 518731"/>
                  <a:gd name="connsiteY4" fmla="*/ 259366 h 5187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8731" h="518731">
                    <a:moveTo>
                      <a:pt x="518732" y="259366"/>
                    </a:moveTo>
                    <a:cubicBezTo>
                      <a:pt x="518732" y="402610"/>
                      <a:pt x="402610" y="518732"/>
                      <a:pt x="259366" y="518732"/>
                    </a:cubicBezTo>
                    <a:cubicBezTo>
                      <a:pt x="116122" y="518732"/>
                      <a:pt x="0" y="402610"/>
                      <a:pt x="0" y="259366"/>
                    </a:cubicBezTo>
                    <a:cubicBezTo>
                      <a:pt x="0" y="116122"/>
                      <a:pt x="116122" y="0"/>
                      <a:pt x="259366" y="0"/>
                    </a:cubicBezTo>
                    <a:cubicBezTo>
                      <a:pt x="402610" y="0"/>
                      <a:pt x="518732" y="116122"/>
                      <a:pt x="518732" y="259366"/>
                    </a:cubicBezTo>
                    <a:close/>
                  </a:path>
                </a:pathLst>
              </a:custGeom>
              <a:solidFill>
                <a:schemeClr val="accent2"/>
              </a:solidFill>
              <a:ln w="9525" cap="flat">
                <a:noFill/>
                <a:prstDash val="solid"/>
                <a:miter/>
              </a:ln>
            </p:spPr>
            <p:txBody>
              <a:bodyPr rtlCol="0" anchor="ctr"/>
              <a:lstStyle/>
              <a:p>
                <a:endParaRPr lang="zh-CN" altLang="en-US"/>
              </a:p>
            </p:txBody>
          </p:sp>
          <p:sp>
            <p:nvSpPr>
              <p:cNvPr id="1094" name="任意多边形: 形状 1093">
                <a:extLst>
                  <a:ext uri="{FF2B5EF4-FFF2-40B4-BE49-F238E27FC236}">
                    <a16:creationId xmlns:a16="http://schemas.microsoft.com/office/drawing/2014/main" id="{3FC79EE9-AEFD-74BD-5435-400A95C23CE6}"/>
                  </a:ext>
                </a:extLst>
              </p:cNvPr>
              <p:cNvSpPr/>
              <p:nvPr/>
            </p:nvSpPr>
            <p:spPr>
              <a:xfrm>
                <a:off x="10877191" y="1943891"/>
                <a:ext cx="528256" cy="528256"/>
              </a:xfrm>
              <a:custGeom>
                <a:avLst/>
                <a:gdLst>
                  <a:gd name="connsiteX0" fmla="*/ 264128 w 528256"/>
                  <a:gd name="connsiteY0" fmla="*/ 528256 h 528256"/>
                  <a:gd name="connsiteX1" fmla="*/ 0 w 528256"/>
                  <a:gd name="connsiteY1" fmla="*/ 264128 h 528256"/>
                  <a:gd name="connsiteX2" fmla="*/ 264128 w 528256"/>
                  <a:gd name="connsiteY2" fmla="*/ 0 h 528256"/>
                  <a:gd name="connsiteX3" fmla="*/ 528257 w 528256"/>
                  <a:gd name="connsiteY3" fmla="*/ 264128 h 528256"/>
                  <a:gd name="connsiteX4" fmla="*/ 264128 w 528256"/>
                  <a:gd name="connsiteY4" fmla="*/ 528256 h 528256"/>
                  <a:gd name="connsiteX5" fmla="*/ 264128 w 528256"/>
                  <a:gd name="connsiteY5" fmla="*/ 9525 h 528256"/>
                  <a:gd name="connsiteX6" fmla="*/ 9525 w 528256"/>
                  <a:gd name="connsiteY6" fmla="*/ 264128 h 528256"/>
                  <a:gd name="connsiteX7" fmla="*/ 264128 w 528256"/>
                  <a:gd name="connsiteY7" fmla="*/ 518731 h 528256"/>
                  <a:gd name="connsiteX8" fmla="*/ 518732 w 528256"/>
                  <a:gd name="connsiteY8" fmla="*/ 264128 h 528256"/>
                  <a:gd name="connsiteX9" fmla="*/ 264128 w 528256"/>
                  <a:gd name="connsiteY9" fmla="*/ 9525 h 528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28256" h="528256">
                    <a:moveTo>
                      <a:pt x="264128" y="528256"/>
                    </a:moveTo>
                    <a:cubicBezTo>
                      <a:pt x="118253" y="528256"/>
                      <a:pt x="0" y="410004"/>
                      <a:pt x="0" y="264128"/>
                    </a:cubicBezTo>
                    <a:cubicBezTo>
                      <a:pt x="0" y="118253"/>
                      <a:pt x="118253" y="0"/>
                      <a:pt x="264128" y="0"/>
                    </a:cubicBezTo>
                    <a:cubicBezTo>
                      <a:pt x="410004" y="0"/>
                      <a:pt x="528257" y="118253"/>
                      <a:pt x="528257" y="264128"/>
                    </a:cubicBezTo>
                    <a:cubicBezTo>
                      <a:pt x="528095" y="409937"/>
                      <a:pt x="409937" y="528095"/>
                      <a:pt x="264128" y="528256"/>
                    </a:cubicBezTo>
                    <a:close/>
                    <a:moveTo>
                      <a:pt x="264128" y="9525"/>
                    </a:moveTo>
                    <a:cubicBezTo>
                      <a:pt x="123511" y="9525"/>
                      <a:pt x="9525" y="123511"/>
                      <a:pt x="9525" y="264128"/>
                    </a:cubicBezTo>
                    <a:cubicBezTo>
                      <a:pt x="9525" y="404746"/>
                      <a:pt x="123511" y="518731"/>
                      <a:pt x="264128" y="518731"/>
                    </a:cubicBezTo>
                    <a:cubicBezTo>
                      <a:pt x="404746" y="518731"/>
                      <a:pt x="518732" y="404746"/>
                      <a:pt x="518732" y="264128"/>
                    </a:cubicBezTo>
                    <a:cubicBezTo>
                      <a:pt x="518570" y="123577"/>
                      <a:pt x="404679" y="9687"/>
                      <a:pt x="264128" y="9525"/>
                    </a:cubicBezTo>
                    <a:close/>
                  </a:path>
                </a:pathLst>
              </a:custGeom>
              <a:solidFill>
                <a:srgbClr val="263238"/>
              </a:solidFill>
              <a:ln w="9525" cap="flat">
                <a:noFill/>
                <a:prstDash val="solid"/>
                <a:miter/>
              </a:ln>
            </p:spPr>
            <p:txBody>
              <a:bodyPr rtlCol="0" anchor="ctr"/>
              <a:lstStyle/>
              <a:p>
                <a:endParaRPr lang="zh-CN" altLang="en-US"/>
              </a:p>
            </p:txBody>
          </p:sp>
          <p:sp>
            <p:nvSpPr>
              <p:cNvPr id="1095" name="任意多边形: 形状 1094">
                <a:extLst>
                  <a:ext uri="{FF2B5EF4-FFF2-40B4-BE49-F238E27FC236}">
                    <a16:creationId xmlns:a16="http://schemas.microsoft.com/office/drawing/2014/main" id="{C8EA3438-8ED5-BAFE-6836-D54082187BEA}"/>
                  </a:ext>
                </a:extLst>
              </p:cNvPr>
              <p:cNvSpPr/>
              <p:nvPr/>
            </p:nvSpPr>
            <p:spPr>
              <a:xfrm rot="-2700000">
                <a:off x="10994543" y="2061472"/>
                <a:ext cx="293179" cy="293179"/>
              </a:xfrm>
              <a:custGeom>
                <a:avLst/>
                <a:gdLst>
                  <a:gd name="connsiteX0" fmla="*/ 293180 w 293179"/>
                  <a:gd name="connsiteY0" fmla="*/ 146590 h 293179"/>
                  <a:gd name="connsiteX1" fmla="*/ 146590 w 293179"/>
                  <a:gd name="connsiteY1" fmla="*/ 293180 h 293179"/>
                  <a:gd name="connsiteX2" fmla="*/ 0 w 293179"/>
                  <a:gd name="connsiteY2" fmla="*/ 146590 h 293179"/>
                  <a:gd name="connsiteX3" fmla="*/ 146590 w 293179"/>
                  <a:gd name="connsiteY3" fmla="*/ 0 h 293179"/>
                  <a:gd name="connsiteX4" fmla="*/ 293180 w 293179"/>
                  <a:gd name="connsiteY4" fmla="*/ 146590 h 2931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3179" h="293179">
                    <a:moveTo>
                      <a:pt x="293180" y="146590"/>
                    </a:moveTo>
                    <a:cubicBezTo>
                      <a:pt x="293180" y="227549"/>
                      <a:pt x="227549" y="293180"/>
                      <a:pt x="146590" y="293180"/>
                    </a:cubicBezTo>
                    <a:cubicBezTo>
                      <a:pt x="65630" y="293180"/>
                      <a:pt x="0" y="227549"/>
                      <a:pt x="0" y="146590"/>
                    </a:cubicBezTo>
                    <a:cubicBezTo>
                      <a:pt x="0" y="65630"/>
                      <a:pt x="65630" y="0"/>
                      <a:pt x="146590" y="0"/>
                    </a:cubicBezTo>
                    <a:cubicBezTo>
                      <a:pt x="227549" y="0"/>
                      <a:pt x="293180" y="65630"/>
                      <a:pt x="293180" y="146590"/>
                    </a:cubicBezTo>
                    <a:close/>
                  </a:path>
                </a:pathLst>
              </a:custGeom>
              <a:solidFill>
                <a:srgbClr val="FFFFFF"/>
              </a:solidFill>
              <a:ln w="9525" cap="flat">
                <a:noFill/>
                <a:prstDash val="solid"/>
                <a:miter/>
              </a:ln>
            </p:spPr>
            <p:txBody>
              <a:bodyPr rtlCol="0" anchor="ctr"/>
              <a:lstStyle/>
              <a:p>
                <a:endParaRPr lang="zh-CN" altLang="en-US"/>
              </a:p>
            </p:txBody>
          </p:sp>
          <p:sp>
            <p:nvSpPr>
              <p:cNvPr id="1096" name="任意多边形: 形状 1095">
                <a:extLst>
                  <a:ext uri="{FF2B5EF4-FFF2-40B4-BE49-F238E27FC236}">
                    <a16:creationId xmlns:a16="http://schemas.microsoft.com/office/drawing/2014/main" id="{9B98A2EF-5480-DAB5-14C0-806FCC6A2C2C}"/>
                  </a:ext>
                </a:extLst>
              </p:cNvPr>
              <p:cNvSpPr/>
              <p:nvPr/>
            </p:nvSpPr>
            <p:spPr>
              <a:xfrm>
                <a:off x="10989967" y="2056667"/>
                <a:ext cx="302704" cy="302704"/>
              </a:xfrm>
              <a:custGeom>
                <a:avLst/>
                <a:gdLst>
                  <a:gd name="connsiteX0" fmla="*/ 151352 w 302704"/>
                  <a:gd name="connsiteY0" fmla="*/ 302705 h 302704"/>
                  <a:gd name="connsiteX1" fmla="*/ 0 w 302704"/>
                  <a:gd name="connsiteY1" fmla="*/ 151352 h 302704"/>
                  <a:gd name="connsiteX2" fmla="*/ 151352 w 302704"/>
                  <a:gd name="connsiteY2" fmla="*/ 0 h 302704"/>
                  <a:gd name="connsiteX3" fmla="*/ 302705 w 302704"/>
                  <a:gd name="connsiteY3" fmla="*/ 151352 h 302704"/>
                  <a:gd name="connsiteX4" fmla="*/ 151352 w 302704"/>
                  <a:gd name="connsiteY4" fmla="*/ 302705 h 302704"/>
                  <a:gd name="connsiteX5" fmla="*/ 151352 w 302704"/>
                  <a:gd name="connsiteY5" fmla="*/ 9525 h 302704"/>
                  <a:gd name="connsiteX6" fmla="*/ 9525 w 302704"/>
                  <a:gd name="connsiteY6" fmla="*/ 151352 h 302704"/>
                  <a:gd name="connsiteX7" fmla="*/ 151352 w 302704"/>
                  <a:gd name="connsiteY7" fmla="*/ 293180 h 302704"/>
                  <a:gd name="connsiteX8" fmla="*/ 293180 w 302704"/>
                  <a:gd name="connsiteY8" fmla="*/ 151352 h 302704"/>
                  <a:gd name="connsiteX9" fmla="*/ 151352 w 302704"/>
                  <a:gd name="connsiteY9" fmla="*/ 9525 h 302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2704" h="302704">
                    <a:moveTo>
                      <a:pt x="151352" y="302705"/>
                    </a:moveTo>
                    <a:cubicBezTo>
                      <a:pt x="67761" y="302705"/>
                      <a:pt x="0" y="234944"/>
                      <a:pt x="0" y="151352"/>
                    </a:cubicBezTo>
                    <a:cubicBezTo>
                      <a:pt x="0" y="67761"/>
                      <a:pt x="67761" y="0"/>
                      <a:pt x="151352" y="0"/>
                    </a:cubicBezTo>
                    <a:cubicBezTo>
                      <a:pt x="234944" y="0"/>
                      <a:pt x="302705" y="67761"/>
                      <a:pt x="302705" y="151352"/>
                    </a:cubicBezTo>
                    <a:cubicBezTo>
                      <a:pt x="302600" y="234896"/>
                      <a:pt x="234896" y="302600"/>
                      <a:pt x="151352" y="302705"/>
                    </a:cubicBezTo>
                    <a:close/>
                    <a:moveTo>
                      <a:pt x="151352" y="9525"/>
                    </a:moveTo>
                    <a:cubicBezTo>
                      <a:pt x="73019" y="9525"/>
                      <a:pt x="9525" y="73019"/>
                      <a:pt x="9525" y="151352"/>
                    </a:cubicBezTo>
                    <a:cubicBezTo>
                      <a:pt x="9525" y="229686"/>
                      <a:pt x="73019" y="293180"/>
                      <a:pt x="151352" y="293180"/>
                    </a:cubicBezTo>
                    <a:cubicBezTo>
                      <a:pt x="229686" y="293180"/>
                      <a:pt x="293180" y="229686"/>
                      <a:pt x="293180" y="151352"/>
                    </a:cubicBezTo>
                    <a:cubicBezTo>
                      <a:pt x="293075" y="73066"/>
                      <a:pt x="229638" y="9630"/>
                      <a:pt x="151352" y="9525"/>
                    </a:cubicBezTo>
                    <a:close/>
                  </a:path>
                </a:pathLst>
              </a:custGeom>
              <a:solidFill>
                <a:srgbClr val="263238"/>
              </a:solidFill>
              <a:ln w="9525" cap="flat">
                <a:noFill/>
                <a:prstDash val="solid"/>
                <a:miter/>
              </a:ln>
            </p:spPr>
            <p:txBody>
              <a:bodyPr rtlCol="0" anchor="ctr"/>
              <a:lstStyle/>
              <a:p>
                <a:endParaRPr lang="zh-CN" altLang="en-US"/>
              </a:p>
            </p:txBody>
          </p:sp>
          <p:sp>
            <p:nvSpPr>
              <p:cNvPr id="1097" name="任意多边形: 形状 1096">
                <a:extLst>
                  <a:ext uri="{FF2B5EF4-FFF2-40B4-BE49-F238E27FC236}">
                    <a16:creationId xmlns:a16="http://schemas.microsoft.com/office/drawing/2014/main" id="{4F589EF3-9572-3114-9E07-8443DC6E36BD}"/>
                  </a:ext>
                </a:extLst>
              </p:cNvPr>
              <p:cNvSpPr/>
              <p:nvPr/>
            </p:nvSpPr>
            <p:spPr>
              <a:xfrm>
                <a:off x="11079217" y="2146106"/>
                <a:ext cx="123825" cy="123825"/>
              </a:xfrm>
              <a:custGeom>
                <a:avLst/>
                <a:gdLst>
                  <a:gd name="connsiteX0" fmla="*/ 123825 w 123825"/>
                  <a:gd name="connsiteY0" fmla="*/ 61913 h 123825"/>
                  <a:gd name="connsiteX1" fmla="*/ 61913 w 123825"/>
                  <a:gd name="connsiteY1" fmla="*/ 0 h 123825"/>
                  <a:gd name="connsiteX2" fmla="*/ 0 w 123825"/>
                  <a:gd name="connsiteY2" fmla="*/ 61913 h 123825"/>
                  <a:gd name="connsiteX3" fmla="*/ 61913 w 123825"/>
                  <a:gd name="connsiteY3" fmla="*/ 123825 h 123825"/>
                  <a:gd name="connsiteX4" fmla="*/ 123825 w 123825"/>
                  <a:gd name="connsiteY4" fmla="*/ 61913 h 123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123825">
                    <a:moveTo>
                      <a:pt x="123825" y="61913"/>
                    </a:moveTo>
                    <a:cubicBezTo>
                      <a:pt x="123825" y="27718"/>
                      <a:pt x="96107" y="0"/>
                      <a:pt x="61913" y="0"/>
                    </a:cubicBezTo>
                    <a:cubicBezTo>
                      <a:pt x="27718" y="0"/>
                      <a:pt x="0" y="27718"/>
                      <a:pt x="0" y="61913"/>
                    </a:cubicBezTo>
                    <a:cubicBezTo>
                      <a:pt x="0" y="96107"/>
                      <a:pt x="27718" y="123825"/>
                      <a:pt x="61913" y="123825"/>
                    </a:cubicBezTo>
                    <a:cubicBezTo>
                      <a:pt x="96107" y="123825"/>
                      <a:pt x="123825" y="96107"/>
                      <a:pt x="123825" y="61913"/>
                    </a:cubicBezTo>
                    <a:close/>
                  </a:path>
                </a:pathLst>
              </a:custGeom>
              <a:solidFill>
                <a:schemeClr val="bg2">
                  <a:lumMod val="10000"/>
                </a:schemeClr>
              </a:solidFill>
              <a:ln w="9525" cap="flat">
                <a:noFill/>
                <a:prstDash val="solid"/>
                <a:miter/>
              </a:ln>
            </p:spPr>
            <p:txBody>
              <a:bodyPr rtlCol="0" anchor="ctr"/>
              <a:lstStyle/>
              <a:p>
                <a:endParaRPr lang="zh-CN" altLang="en-US"/>
              </a:p>
            </p:txBody>
          </p:sp>
          <p:sp>
            <p:nvSpPr>
              <p:cNvPr id="1098" name="任意多边形: 形状 1097">
                <a:extLst>
                  <a:ext uri="{FF2B5EF4-FFF2-40B4-BE49-F238E27FC236}">
                    <a16:creationId xmlns:a16="http://schemas.microsoft.com/office/drawing/2014/main" id="{29B802F9-4FA3-43BA-0811-88131C40A67B}"/>
                  </a:ext>
                </a:extLst>
              </p:cNvPr>
              <p:cNvSpPr/>
              <p:nvPr/>
            </p:nvSpPr>
            <p:spPr>
              <a:xfrm>
                <a:off x="11074645" y="2141344"/>
                <a:ext cx="133350" cy="133350"/>
              </a:xfrm>
              <a:custGeom>
                <a:avLst/>
                <a:gdLst>
                  <a:gd name="connsiteX0" fmla="*/ 66675 w 133350"/>
                  <a:gd name="connsiteY0" fmla="*/ 133350 h 133350"/>
                  <a:gd name="connsiteX1" fmla="*/ 0 w 133350"/>
                  <a:gd name="connsiteY1" fmla="*/ 66675 h 133350"/>
                  <a:gd name="connsiteX2" fmla="*/ 66675 w 133350"/>
                  <a:gd name="connsiteY2" fmla="*/ 0 h 133350"/>
                  <a:gd name="connsiteX3" fmla="*/ 133350 w 133350"/>
                  <a:gd name="connsiteY3" fmla="*/ 66675 h 133350"/>
                  <a:gd name="connsiteX4" fmla="*/ 66675 w 133350"/>
                  <a:gd name="connsiteY4" fmla="*/ 133350 h 133350"/>
                  <a:gd name="connsiteX5" fmla="*/ 66675 w 133350"/>
                  <a:gd name="connsiteY5" fmla="*/ 9525 h 133350"/>
                  <a:gd name="connsiteX6" fmla="*/ 9525 w 133350"/>
                  <a:gd name="connsiteY6" fmla="*/ 66675 h 133350"/>
                  <a:gd name="connsiteX7" fmla="*/ 66675 w 133350"/>
                  <a:gd name="connsiteY7" fmla="*/ 123825 h 133350"/>
                  <a:gd name="connsiteX8" fmla="*/ 123825 w 133350"/>
                  <a:gd name="connsiteY8" fmla="*/ 66675 h 133350"/>
                  <a:gd name="connsiteX9" fmla="*/ 66675 w 133350"/>
                  <a:gd name="connsiteY9" fmla="*/ 9525 h 133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3350" h="133350">
                    <a:moveTo>
                      <a:pt x="66675" y="133350"/>
                    </a:moveTo>
                    <a:cubicBezTo>
                      <a:pt x="29851" y="133350"/>
                      <a:pt x="0" y="103499"/>
                      <a:pt x="0" y="66675"/>
                    </a:cubicBezTo>
                    <a:cubicBezTo>
                      <a:pt x="0" y="29851"/>
                      <a:pt x="29851" y="0"/>
                      <a:pt x="66675" y="0"/>
                    </a:cubicBezTo>
                    <a:cubicBezTo>
                      <a:pt x="103499" y="0"/>
                      <a:pt x="133350" y="29851"/>
                      <a:pt x="133350" y="66675"/>
                    </a:cubicBezTo>
                    <a:cubicBezTo>
                      <a:pt x="133350" y="103499"/>
                      <a:pt x="103499" y="133350"/>
                      <a:pt x="66675" y="133350"/>
                    </a:cubicBezTo>
                    <a:close/>
                    <a:moveTo>
                      <a:pt x="66675" y="9525"/>
                    </a:moveTo>
                    <a:cubicBezTo>
                      <a:pt x="35109" y="9525"/>
                      <a:pt x="9525" y="35109"/>
                      <a:pt x="9525" y="66675"/>
                    </a:cubicBezTo>
                    <a:cubicBezTo>
                      <a:pt x="9525" y="98241"/>
                      <a:pt x="35109" y="123825"/>
                      <a:pt x="66675" y="123825"/>
                    </a:cubicBezTo>
                    <a:cubicBezTo>
                      <a:pt x="98241" y="123825"/>
                      <a:pt x="123825" y="98241"/>
                      <a:pt x="123825" y="66675"/>
                    </a:cubicBezTo>
                    <a:cubicBezTo>
                      <a:pt x="123825" y="35109"/>
                      <a:pt x="98241" y="9525"/>
                      <a:pt x="66675" y="9525"/>
                    </a:cubicBezTo>
                    <a:close/>
                  </a:path>
                </a:pathLst>
              </a:custGeom>
              <a:solidFill>
                <a:srgbClr val="263238"/>
              </a:solidFill>
              <a:ln w="9525" cap="flat">
                <a:noFill/>
                <a:prstDash val="solid"/>
                <a:miter/>
              </a:ln>
            </p:spPr>
            <p:txBody>
              <a:bodyPr rtlCol="0" anchor="ctr"/>
              <a:lstStyle/>
              <a:p>
                <a:endParaRPr lang="zh-CN" altLang="en-US"/>
              </a:p>
            </p:txBody>
          </p:sp>
          <p:sp>
            <p:nvSpPr>
              <p:cNvPr id="1099" name="任意多边形: 形状 1098">
                <a:extLst>
                  <a:ext uri="{FF2B5EF4-FFF2-40B4-BE49-F238E27FC236}">
                    <a16:creationId xmlns:a16="http://schemas.microsoft.com/office/drawing/2014/main" id="{058D3F41-6623-0BFE-6E36-0453B4783907}"/>
                  </a:ext>
                </a:extLst>
              </p:cNvPr>
              <p:cNvSpPr/>
              <p:nvPr/>
            </p:nvSpPr>
            <p:spPr>
              <a:xfrm>
                <a:off x="10448566" y="2195732"/>
                <a:ext cx="692562" cy="24574"/>
              </a:xfrm>
              <a:custGeom>
                <a:avLst/>
                <a:gdLst>
                  <a:gd name="connsiteX0" fmla="*/ 680276 w 692562"/>
                  <a:gd name="connsiteY0" fmla="*/ 24574 h 24574"/>
                  <a:gd name="connsiteX1" fmla="*/ 0 w 692562"/>
                  <a:gd name="connsiteY1" fmla="*/ 24574 h 24574"/>
                  <a:gd name="connsiteX2" fmla="*/ 0 w 692562"/>
                  <a:gd name="connsiteY2" fmla="*/ 0 h 24574"/>
                  <a:gd name="connsiteX3" fmla="*/ 680276 w 692562"/>
                  <a:gd name="connsiteY3" fmla="*/ 0 h 24574"/>
                  <a:gd name="connsiteX4" fmla="*/ 692563 w 692562"/>
                  <a:gd name="connsiteY4" fmla="*/ 12287 h 24574"/>
                  <a:gd name="connsiteX5" fmla="*/ 692563 w 692562"/>
                  <a:gd name="connsiteY5" fmla="*/ 12287 h 24574"/>
                  <a:gd name="connsiteX6" fmla="*/ 680276 w 692562"/>
                  <a:gd name="connsiteY6" fmla="*/ 24574 h 24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2562" h="24574">
                    <a:moveTo>
                      <a:pt x="680276" y="24574"/>
                    </a:moveTo>
                    <a:lnTo>
                      <a:pt x="0" y="24574"/>
                    </a:lnTo>
                    <a:lnTo>
                      <a:pt x="0" y="0"/>
                    </a:lnTo>
                    <a:lnTo>
                      <a:pt x="680276" y="0"/>
                    </a:lnTo>
                    <a:cubicBezTo>
                      <a:pt x="687058" y="0"/>
                      <a:pt x="692563" y="5505"/>
                      <a:pt x="692563" y="12287"/>
                    </a:cubicBezTo>
                    <a:lnTo>
                      <a:pt x="692563" y="12287"/>
                    </a:lnTo>
                    <a:cubicBezTo>
                      <a:pt x="692563" y="19069"/>
                      <a:pt x="687058" y="24574"/>
                      <a:pt x="680276" y="24574"/>
                    </a:cubicBezTo>
                    <a:close/>
                  </a:path>
                </a:pathLst>
              </a:custGeom>
              <a:solidFill>
                <a:srgbClr val="263238"/>
              </a:solidFill>
              <a:ln w="9525" cap="flat">
                <a:noFill/>
                <a:prstDash val="solid"/>
                <a:miter/>
              </a:ln>
            </p:spPr>
            <p:txBody>
              <a:bodyPr rtlCol="0" anchor="ctr"/>
              <a:lstStyle/>
              <a:p>
                <a:endParaRPr lang="zh-CN" altLang="en-US"/>
              </a:p>
            </p:txBody>
          </p:sp>
          <p:sp>
            <p:nvSpPr>
              <p:cNvPr id="1100" name="任意多边形: 形状 1099">
                <a:extLst>
                  <a:ext uri="{FF2B5EF4-FFF2-40B4-BE49-F238E27FC236}">
                    <a16:creationId xmlns:a16="http://schemas.microsoft.com/office/drawing/2014/main" id="{950148B1-B05D-ED8C-D1E4-87FBB854F765}"/>
                  </a:ext>
                </a:extLst>
              </p:cNvPr>
              <p:cNvSpPr/>
              <p:nvPr/>
            </p:nvSpPr>
            <p:spPr>
              <a:xfrm>
                <a:off x="10443804" y="2190969"/>
                <a:ext cx="702087" cy="34099"/>
              </a:xfrm>
              <a:custGeom>
                <a:avLst/>
                <a:gdLst>
                  <a:gd name="connsiteX0" fmla="*/ 685038 w 702087"/>
                  <a:gd name="connsiteY0" fmla="*/ 34099 h 34099"/>
                  <a:gd name="connsiteX1" fmla="*/ 4763 w 702087"/>
                  <a:gd name="connsiteY1" fmla="*/ 34099 h 34099"/>
                  <a:gd name="connsiteX2" fmla="*/ 0 w 702087"/>
                  <a:gd name="connsiteY2" fmla="*/ 29337 h 34099"/>
                  <a:gd name="connsiteX3" fmla="*/ 0 w 702087"/>
                  <a:gd name="connsiteY3" fmla="*/ 4763 h 34099"/>
                  <a:gd name="connsiteX4" fmla="*/ 4763 w 702087"/>
                  <a:gd name="connsiteY4" fmla="*/ 0 h 34099"/>
                  <a:gd name="connsiteX5" fmla="*/ 685038 w 702087"/>
                  <a:gd name="connsiteY5" fmla="*/ 0 h 34099"/>
                  <a:gd name="connsiteX6" fmla="*/ 702088 w 702087"/>
                  <a:gd name="connsiteY6" fmla="*/ 17050 h 34099"/>
                  <a:gd name="connsiteX7" fmla="*/ 685038 w 702087"/>
                  <a:gd name="connsiteY7" fmla="*/ 34099 h 34099"/>
                  <a:gd name="connsiteX8" fmla="*/ 9525 w 702087"/>
                  <a:gd name="connsiteY8" fmla="*/ 24574 h 34099"/>
                  <a:gd name="connsiteX9" fmla="*/ 685038 w 702087"/>
                  <a:gd name="connsiteY9" fmla="*/ 24574 h 34099"/>
                  <a:gd name="connsiteX10" fmla="*/ 692563 w 702087"/>
                  <a:gd name="connsiteY10" fmla="*/ 17050 h 34099"/>
                  <a:gd name="connsiteX11" fmla="*/ 685038 w 702087"/>
                  <a:gd name="connsiteY11" fmla="*/ 9525 h 34099"/>
                  <a:gd name="connsiteX12" fmla="*/ 9525 w 702087"/>
                  <a:gd name="connsiteY12" fmla="*/ 9525 h 34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02087" h="34099">
                    <a:moveTo>
                      <a:pt x="685038" y="34099"/>
                    </a:moveTo>
                    <a:lnTo>
                      <a:pt x="4763" y="34099"/>
                    </a:lnTo>
                    <a:cubicBezTo>
                      <a:pt x="2134" y="34099"/>
                      <a:pt x="0" y="31966"/>
                      <a:pt x="0" y="29337"/>
                    </a:cubicBezTo>
                    <a:lnTo>
                      <a:pt x="0" y="4763"/>
                    </a:lnTo>
                    <a:cubicBezTo>
                      <a:pt x="0" y="2134"/>
                      <a:pt x="2134" y="0"/>
                      <a:pt x="4763" y="0"/>
                    </a:cubicBezTo>
                    <a:lnTo>
                      <a:pt x="685038" y="0"/>
                    </a:lnTo>
                    <a:cubicBezTo>
                      <a:pt x="694458" y="0"/>
                      <a:pt x="702088" y="7629"/>
                      <a:pt x="702088" y="17050"/>
                    </a:cubicBezTo>
                    <a:cubicBezTo>
                      <a:pt x="702088" y="26470"/>
                      <a:pt x="694458" y="34099"/>
                      <a:pt x="685038" y="34099"/>
                    </a:cubicBezTo>
                    <a:close/>
                    <a:moveTo>
                      <a:pt x="9525" y="24574"/>
                    </a:moveTo>
                    <a:lnTo>
                      <a:pt x="685038" y="24574"/>
                    </a:lnTo>
                    <a:cubicBezTo>
                      <a:pt x="689191" y="24574"/>
                      <a:pt x="692563" y="21203"/>
                      <a:pt x="692563" y="17050"/>
                    </a:cubicBezTo>
                    <a:cubicBezTo>
                      <a:pt x="692563" y="12897"/>
                      <a:pt x="689191" y="9525"/>
                      <a:pt x="685038" y="9525"/>
                    </a:cubicBezTo>
                    <a:lnTo>
                      <a:pt x="9525" y="9525"/>
                    </a:lnTo>
                    <a:close/>
                  </a:path>
                </a:pathLst>
              </a:custGeom>
              <a:solidFill>
                <a:schemeClr val="bg2">
                  <a:lumMod val="10000"/>
                </a:schemeClr>
              </a:solidFill>
              <a:ln w="9525" cap="flat">
                <a:noFill/>
                <a:prstDash val="solid"/>
                <a:miter/>
              </a:ln>
            </p:spPr>
            <p:txBody>
              <a:bodyPr rtlCol="0" anchor="ctr"/>
              <a:lstStyle/>
              <a:p>
                <a:endParaRPr lang="zh-CN" altLang="en-US"/>
              </a:p>
            </p:txBody>
          </p:sp>
          <p:sp>
            <p:nvSpPr>
              <p:cNvPr id="1101" name="任意多边形: 形状 1100">
                <a:extLst>
                  <a:ext uri="{FF2B5EF4-FFF2-40B4-BE49-F238E27FC236}">
                    <a16:creationId xmlns:a16="http://schemas.microsoft.com/office/drawing/2014/main" id="{9F0D2956-8D3E-8055-E882-A838206EC91C}"/>
                  </a:ext>
                </a:extLst>
              </p:cNvPr>
              <p:cNvSpPr/>
              <p:nvPr/>
            </p:nvSpPr>
            <p:spPr>
              <a:xfrm>
                <a:off x="10174151" y="2120770"/>
                <a:ext cx="288798" cy="74866"/>
              </a:xfrm>
              <a:custGeom>
                <a:avLst/>
                <a:gdLst>
                  <a:gd name="connsiteX0" fmla="*/ 213932 w 288798"/>
                  <a:gd name="connsiteY0" fmla="*/ 0 h 74866"/>
                  <a:gd name="connsiteX1" fmla="*/ 217742 w 288798"/>
                  <a:gd name="connsiteY1" fmla="*/ 4381 h 74866"/>
                  <a:gd name="connsiteX2" fmla="*/ 288798 w 288798"/>
                  <a:gd name="connsiteY2" fmla="*/ 74866 h 74866"/>
                  <a:gd name="connsiteX3" fmla="*/ 76105 w 288798"/>
                  <a:gd name="connsiteY3" fmla="*/ 74866 h 74866"/>
                  <a:gd name="connsiteX4" fmla="*/ 0 w 288798"/>
                  <a:gd name="connsiteY4" fmla="*/ 0 h 74866"/>
                  <a:gd name="connsiteX5" fmla="*/ 213932 w 288798"/>
                  <a:gd name="connsiteY5" fmla="*/ 0 h 74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8798" h="74866">
                    <a:moveTo>
                      <a:pt x="213932" y="0"/>
                    </a:moveTo>
                    <a:lnTo>
                      <a:pt x="217742" y="4381"/>
                    </a:lnTo>
                    <a:lnTo>
                      <a:pt x="288798" y="74866"/>
                    </a:lnTo>
                    <a:lnTo>
                      <a:pt x="76105" y="74866"/>
                    </a:lnTo>
                    <a:lnTo>
                      <a:pt x="0" y="0"/>
                    </a:lnTo>
                    <a:lnTo>
                      <a:pt x="213932" y="0"/>
                    </a:lnTo>
                    <a:close/>
                  </a:path>
                </a:pathLst>
              </a:custGeom>
              <a:solidFill>
                <a:srgbClr val="263238"/>
              </a:solidFill>
              <a:ln w="9525" cap="flat">
                <a:noFill/>
                <a:prstDash val="solid"/>
                <a:miter/>
              </a:ln>
            </p:spPr>
            <p:txBody>
              <a:bodyPr rtlCol="0" anchor="ctr"/>
              <a:lstStyle/>
              <a:p>
                <a:endParaRPr lang="zh-CN" altLang="en-US"/>
              </a:p>
            </p:txBody>
          </p:sp>
          <p:sp>
            <p:nvSpPr>
              <p:cNvPr id="1102" name="任意多边形: 形状 1101">
                <a:extLst>
                  <a:ext uri="{FF2B5EF4-FFF2-40B4-BE49-F238E27FC236}">
                    <a16:creationId xmlns:a16="http://schemas.microsoft.com/office/drawing/2014/main" id="{4A3D6E54-6629-ECE5-3DCE-3EA0778405CF}"/>
                  </a:ext>
                </a:extLst>
              </p:cNvPr>
              <p:cNvSpPr/>
              <p:nvPr/>
            </p:nvSpPr>
            <p:spPr>
              <a:xfrm>
                <a:off x="10169250" y="2116006"/>
                <a:ext cx="298408" cy="84392"/>
              </a:xfrm>
              <a:custGeom>
                <a:avLst/>
                <a:gdLst>
                  <a:gd name="connsiteX0" fmla="*/ 293699 w 298408"/>
                  <a:gd name="connsiteY0" fmla="*/ 84392 h 84392"/>
                  <a:gd name="connsiteX1" fmla="*/ 81006 w 298408"/>
                  <a:gd name="connsiteY1" fmla="*/ 84392 h 84392"/>
                  <a:gd name="connsiteX2" fmla="*/ 77672 w 298408"/>
                  <a:gd name="connsiteY2" fmla="*/ 83059 h 84392"/>
                  <a:gd name="connsiteX3" fmla="*/ 1472 w 298408"/>
                  <a:gd name="connsiteY3" fmla="*/ 8192 h 84392"/>
                  <a:gd name="connsiteX4" fmla="*/ 329 w 298408"/>
                  <a:gd name="connsiteY4" fmla="*/ 2954 h 84392"/>
                  <a:gd name="connsiteX5" fmla="*/ 4806 w 298408"/>
                  <a:gd name="connsiteY5" fmla="*/ 1 h 84392"/>
                  <a:gd name="connsiteX6" fmla="*/ 218737 w 298408"/>
                  <a:gd name="connsiteY6" fmla="*/ 1 h 84392"/>
                  <a:gd name="connsiteX7" fmla="*/ 222357 w 298408"/>
                  <a:gd name="connsiteY7" fmla="*/ 1620 h 84392"/>
                  <a:gd name="connsiteX8" fmla="*/ 226167 w 298408"/>
                  <a:gd name="connsiteY8" fmla="*/ 6002 h 84392"/>
                  <a:gd name="connsiteX9" fmla="*/ 297033 w 298408"/>
                  <a:gd name="connsiteY9" fmla="*/ 76296 h 84392"/>
                  <a:gd name="connsiteX10" fmla="*/ 298081 w 298408"/>
                  <a:gd name="connsiteY10" fmla="*/ 81440 h 84392"/>
                  <a:gd name="connsiteX11" fmla="*/ 293699 w 298408"/>
                  <a:gd name="connsiteY11" fmla="*/ 84392 h 84392"/>
                  <a:gd name="connsiteX12" fmla="*/ 82911 w 298408"/>
                  <a:gd name="connsiteY12" fmla="*/ 74867 h 84392"/>
                  <a:gd name="connsiteX13" fmla="*/ 282174 w 298408"/>
                  <a:gd name="connsiteY13" fmla="*/ 74867 h 84392"/>
                  <a:gd name="connsiteX14" fmla="*/ 216642 w 298408"/>
                  <a:gd name="connsiteY14" fmla="*/ 9526 h 84392"/>
                  <a:gd name="connsiteX15" fmla="*/ 16617 w 298408"/>
                  <a:gd name="connsiteY15" fmla="*/ 9526 h 84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98408" h="84392">
                    <a:moveTo>
                      <a:pt x="293699" y="84392"/>
                    </a:moveTo>
                    <a:lnTo>
                      <a:pt x="81006" y="84392"/>
                    </a:lnTo>
                    <a:cubicBezTo>
                      <a:pt x="79768" y="84402"/>
                      <a:pt x="78568" y="83926"/>
                      <a:pt x="77672" y="83059"/>
                    </a:cubicBezTo>
                    <a:lnTo>
                      <a:pt x="1472" y="8192"/>
                    </a:lnTo>
                    <a:cubicBezTo>
                      <a:pt x="72" y="6830"/>
                      <a:pt x="-376" y="4773"/>
                      <a:pt x="329" y="2954"/>
                    </a:cubicBezTo>
                    <a:cubicBezTo>
                      <a:pt x="1072" y="1144"/>
                      <a:pt x="2853" y="-28"/>
                      <a:pt x="4806" y="1"/>
                    </a:cubicBezTo>
                    <a:lnTo>
                      <a:pt x="218737" y="1"/>
                    </a:lnTo>
                    <a:cubicBezTo>
                      <a:pt x="220128" y="-28"/>
                      <a:pt x="221452" y="572"/>
                      <a:pt x="222357" y="1620"/>
                    </a:cubicBezTo>
                    <a:lnTo>
                      <a:pt x="226167" y="6002"/>
                    </a:lnTo>
                    <a:lnTo>
                      <a:pt x="297033" y="76296"/>
                    </a:lnTo>
                    <a:cubicBezTo>
                      <a:pt x="298357" y="77658"/>
                      <a:pt x="298767" y="79668"/>
                      <a:pt x="298081" y="81440"/>
                    </a:cubicBezTo>
                    <a:cubicBezTo>
                      <a:pt x="297347" y="83221"/>
                      <a:pt x="295623" y="84383"/>
                      <a:pt x="293699" y="84392"/>
                    </a:cubicBezTo>
                    <a:close/>
                    <a:moveTo>
                      <a:pt x="82911" y="74867"/>
                    </a:moveTo>
                    <a:lnTo>
                      <a:pt x="282174" y="74867"/>
                    </a:lnTo>
                    <a:lnTo>
                      <a:pt x="216642" y="9526"/>
                    </a:lnTo>
                    <a:lnTo>
                      <a:pt x="16617" y="9526"/>
                    </a:lnTo>
                    <a:close/>
                  </a:path>
                </a:pathLst>
              </a:custGeom>
              <a:solidFill>
                <a:schemeClr val="bg2">
                  <a:lumMod val="10000"/>
                </a:schemeClr>
              </a:solidFill>
              <a:ln w="9525" cap="flat">
                <a:noFill/>
                <a:prstDash val="solid"/>
                <a:miter/>
              </a:ln>
            </p:spPr>
            <p:txBody>
              <a:bodyPr rtlCol="0" anchor="ctr"/>
              <a:lstStyle/>
              <a:p>
                <a:endParaRPr lang="zh-CN" altLang="en-US"/>
              </a:p>
            </p:txBody>
          </p:sp>
          <p:sp>
            <p:nvSpPr>
              <p:cNvPr id="1103" name="任意多边形: 形状 1102">
                <a:extLst>
                  <a:ext uri="{FF2B5EF4-FFF2-40B4-BE49-F238E27FC236}">
                    <a16:creationId xmlns:a16="http://schemas.microsoft.com/office/drawing/2014/main" id="{749A2FF7-62DA-FA7B-F816-5E63E0243054}"/>
                  </a:ext>
                </a:extLst>
              </p:cNvPr>
              <p:cNvSpPr/>
              <p:nvPr/>
            </p:nvSpPr>
            <p:spPr>
              <a:xfrm>
                <a:off x="10174151" y="2220020"/>
                <a:ext cx="288893" cy="72390"/>
              </a:xfrm>
              <a:custGeom>
                <a:avLst/>
                <a:gdLst>
                  <a:gd name="connsiteX0" fmla="*/ 0 w 288893"/>
                  <a:gd name="connsiteY0" fmla="*/ 72390 h 72390"/>
                  <a:gd name="connsiteX1" fmla="*/ 76200 w 288893"/>
                  <a:gd name="connsiteY1" fmla="*/ 0 h 72390"/>
                  <a:gd name="connsiteX2" fmla="*/ 288893 w 288893"/>
                  <a:gd name="connsiteY2" fmla="*/ 0 h 72390"/>
                  <a:gd name="connsiteX3" fmla="*/ 213455 w 288893"/>
                  <a:gd name="connsiteY3" fmla="*/ 72390 h 72390"/>
                </a:gdLst>
                <a:ahLst/>
                <a:cxnLst>
                  <a:cxn ang="0">
                    <a:pos x="connsiteX0" y="connsiteY0"/>
                  </a:cxn>
                  <a:cxn ang="0">
                    <a:pos x="connsiteX1" y="connsiteY1"/>
                  </a:cxn>
                  <a:cxn ang="0">
                    <a:pos x="connsiteX2" y="connsiteY2"/>
                  </a:cxn>
                  <a:cxn ang="0">
                    <a:pos x="connsiteX3" y="connsiteY3"/>
                  </a:cxn>
                </a:cxnLst>
                <a:rect l="l" t="t" r="r" b="b"/>
                <a:pathLst>
                  <a:path w="288893" h="72390">
                    <a:moveTo>
                      <a:pt x="0" y="72390"/>
                    </a:moveTo>
                    <a:lnTo>
                      <a:pt x="76200" y="0"/>
                    </a:lnTo>
                    <a:lnTo>
                      <a:pt x="288893" y="0"/>
                    </a:lnTo>
                    <a:cubicBezTo>
                      <a:pt x="261071" y="21174"/>
                      <a:pt x="235763" y="45463"/>
                      <a:pt x="213455" y="72390"/>
                    </a:cubicBezTo>
                    <a:close/>
                  </a:path>
                </a:pathLst>
              </a:custGeom>
              <a:solidFill>
                <a:schemeClr val="bg2">
                  <a:lumMod val="10000"/>
                </a:schemeClr>
              </a:solidFill>
              <a:ln w="9525" cap="flat">
                <a:noFill/>
                <a:prstDash val="solid"/>
                <a:miter/>
              </a:ln>
            </p:spPr>
            <p:txBody>
              <a:bodyPr rtlCol="0" anchor="ctr"/>
              <a:lstStyle/>
              <a:p>
                <a:endParaRPr lang="zh-CN" altLang="en-US"/>
              </a:p>
            </p:txBody>
          </p:sp>
          <p:sp>
            <p:nvSpPr>
              <p:cNvPr id="1104" name="任意多边形: 形状 1103">
                <a:extLst>
                  <a:ext uri="{FF2B5EF4-FFF2-40B4-BE49-F238E27FC236}">
                    <a16:creationId xmlns:a16="http://schemas.microsoft.com/office/drawing/2014/main" id="{8473A956-EA54-8AB5-97D3-159A5D5F834B}"/>
                  </a:ext>
                </a:extLst>
              </p:cNvPr>
              <p:cNvSpPr/>
              <p:nvPr/>
            </p:nvSpPr>
            <p:spPr>
              <a:xfrm>
                <a:off x="10169339" y="2215258"/>
                <a:ext cx="298542" cy="81915"/>
              </a:xfrm>
              <a:custGeom>
                <a:avLst/>
                <a:gdLst>
                  <a:gd name="connsiteX0" fmla="*/ 218172 w 298542"/>
                  <a:gd name="connsiteY0" fmla="*/ 81915 h 81915"/>
                  <a:gd name="connsiteX1" fmla="*/ 4812 w 298542"/>
                  <a:gd name="connsiteY1" fmla="*/ 81915 h 81915"/>
                  <a:gd name="connsiteX2" fmla="*/ 335 w 298542"/>
                  <a:gd name="connsiteY2" fmla="*/ 78867 h 81915"/>
                  <a:gd name="connsiteX3" fmla="*/ 1478 w 298542"/>
                  <a:gd name="connsiteY3" fmla="*/ 73724 h 81915"/>
                  <a:gd name="connsiteX4" fmla="*/ 77678 w 298542"/>
                  <a:gd name="connsiteY4" fmla="*/ 1334 h 81915"/>
                  <a:gd name="connsiteX5" fmla="*/ 81012 w 298542"/>
                  <a:gd name="connsiteY5" fmla="*/ 0 h 81915"/>
                  <a:gd name="connsiteX6" fmla="*/ 293706 w 298542"/>
                  <a:gd name="connsiteY6" fmla="*/ 0 h 81915"/>
                  <a:gd name="connsiteX7" fmla="*/ 298277 w 298542"/>
                  <a:gd name="connsiteY7" fmla="*/ 3334 h 81915"/>
                  <a:gd name="connsiteX8" fmla="*/ 296563 w 298542"/>
                  <a:gd name="connsiteY8" fmla="*/ 8573 h 81915"/>
                  <a:gd name="connsiteX9" fmla="*/ 221887 w 298542"/>
                  <a:gd name="connsiteY9" fmla="*/ 80201 h 81915"/>
                  <a:gd name="connsiteX10" fmla="*/ 218172 w 298542"/>
                  <a:gd name="connsiteY10" fmla="*/ 81915 h 81915"/>
                  <a:gd name="connsiteX11" fmla="*/ 16718 w 298542"/>
                  <a:gd name="connsiteY11" fmla="*/ 72390 h 81915"/>
                  <a:gd name="connsiteX12" fmla="*/ 215886 w 298542"/>
                  <a:gd name="connsiteY12" fmla="*/ 72390 h 81915"/>
                  <a:gd name="connsiteX13" fmla="*/ 279799 w 298542"/>
                  <a:gd name="connsiteY13" fmla="*/ 9525 h 81915"/>
                  <a:gd name="connsiteX14" fmla="*/ 82822 w 298542"/>
                  <a:gd name="connsiteY14" fmla="*/ 9525 h 81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98542" h="81915">
                    <a:moveTo>
                      <a:pt x="218172" y="81915"/>
                    </a:moveTo>
                    <a:lnTo>
                      <a:pt x="4812" y="81915"/>
                    </a:lnTo>
                    <a:cubicBezTo>
                      <a:pt x="2840" y="81906"/>
                      <a:pt x="1069" y="80696"/>
                      <a:pt x="335" y="78867"/>
                    </a:cubicBezTo>
                    <a:cubicBezTo>
                      <a:pt x="-379" y="77076"/>
                      <a:pt x="69" y="75038"/>
                      <a:pt x="1478" y="73724"/>
                    </a:cubicBezTo>
                    <a:lnTo>
                      <a:pt x="77678" y="1334"/>
                    </a:lnTo>
                    <a:cubicBezTo>
                      <a:pt x="78583" y="486"/>
                      <a:pt x="79774" y="10"/>
                      <a:pt x="81012" y="0"/>
                    </a:cubicBezTo>
                    <a:lnTo>
                      <a:pt x="293706" y="0"/>
                    </a:lnTo>
                    <a:cubicBezTo>
                      <a:pt x="295791" y="-9"/>
                      <a:pt x="297649" y="1343"/>
                      <a:pt x="298277" y="3334"/>
                    </a:cubicBezTo>
                    <a:cubicBezTo>
                      <a:pt x="298973" y="5267"/>
                      <a:pt x="298268" y="7430"/>
                      <a:pt x="296563" y="8573"/>
                    </a:cubicBezTo>
                    <a:cubicBezTo>
                      <a:pt x="269045" y="29547"/>
                      <a:pt x="243985" y="53578"/>
                      <a:pt x="221887" y="80201"/>
                    </a:cubicBezTo>
                    <a:cubicBezTo>
                      <a:pt x="220944" y="81267"/>
                      <a:pt x="219601" y="81896"/>
                      <a:pt x="218172" y="81915"/>
                    </a:cubicBezTo>
                    <a:close/>
                    <a:moveTo>
                      <a:pt x="16718" y="72390"/>
                    </a:moveTo>
                    <a:lnTo>
                      <a:pt x="215886" y="72390"/>
                    </a:lnTo>
                    <a:cubicBezTo>
                      <a:pt x="235155" y="49454"/>
                      <a:pt x="256548" y="28404"/>
                      <a:pt x="279799" y="9525"/>
                    </a:cubicBezTo>
                    <a:lnTo>
                      <a:pt x="82822" y="9525"/>
                    </a:lnTo>
                    <a:close/>
                  </a:path>
                </a:pathLst>
              </a:custGeom>
              <a:solidFill>
                <a:srgbClr val="263238"/>
              </a:solidFill>
              <a:ln w="9525" cap="flat">
                <a:noFill/>
                <a:prstDash val="solid"/>
                <a:miter/>
              </a:ln>
            </p:spPr>
            <p:txBody>
              <a:bodyPr rtlCol="0" anchor="ctr"/>
              <a:lstStyle/>
              <a:p>
                <a:endParaRPr lang="zh-CN" altLang="en-US"/>
              </a:p>
            </p:txBody>
          </p:sp>
        </p:grpSp>
        <p:grpSp>
          <p:nvGrpSpPr>
            <p:cNvPr id="1014" name="图形 4">
              <a:extLst>
                <a:ext uri="{FF2B5EF4-FFF2-40B4-BE49-F238E27FC236}">
                  <a16:creationId xmlns:a16="http://schemas.microsoft.com/office/drawing/2014/main" id="{A3BA521C-B299-2344-EBFF-6085C0387BAE}"/>
                </a:ext>
              </a:extLst>
            </p:cNvPr>
            <p:cNvGrpSpPr/>
            <p:nvPr/>
          </p:nvGrpSpPr>
          <p:grpSpPr>
            <a:xfrm>
              <a:off x="865165" y="1514179"/>
              <a:ext cx="2994755" cy="3199595"/>
              <a:chOff x="7046046" y="1421582"/>
              <a:chExt cx="2994755" cy="3199595"/>
            </a:xfrm>
            <a:solidFill>
              <a:srgbClr val="000000">
                <a:alpha val="30000"/>
              </a:srgbClr>
            </a:solidFill>
          </p:grpSpPr>
          <p:sp>
            <p:nvSpPr>
              <p:cNvPr id="1086" name="任意多边形: 形状 1085">
                <a:extLst>
                  <a:ext uri="{FF2B5EF4-FFF2-40B4-BE49-F238E27FC236}">
                    <a16:creationId xmlns:a16="http://schemas.microsoft.com/office/drawing/2014/main" id="{97C45655-82D9-234D-8285-ED524AD99B59}"/>
                  </a:ext>
                </a:extLst>
              </p:cNvPr>
              <p:cNvSpPr/>
              <p:nvPr/>
            </p:nvSpPr>
            <p:spPr>
              <a:xfrm>
                <a:off x="7245118" y="1421582"/>
                <a:ext cx="2795682" cy="775769"/>
              </a:xfrm>
              <a:custGeom>
                <a:avLst/>
                <a:gdLst>
                  <a:gd name="connsiteX0" fmla="*/ 102584 w 2795682"/>
                  <a:gd name="connsiteY0" fmla="*/ 775769 h 775769"/>
                  <a:gd name="connsiteX1" fmla="*/ 97155 w 2795682"/>
                  <a:gd name="connsiteY1" fmla="*/ 767959 h 775769"/>
                  <a:gd name="connsiteX2" fmla="*/ 944404 w 2795682"/>
                  <a:gd name="connsiteY2" fmla="*/ 185029 h 775769"/>
                  <a:gd name="connsiteX3" fmla="*/ 946975 w 2795682"/>
                  <a:gd name="connsiteY3" fmla="*/ 186362 h 775769"/>
                  <a:gd name="connsiteX4" fmla="*/ 1795558 w 2795682"/>
                  <a:gd name="connsiteY4" fmla="*/ 624512 h 775769"/>
                  <a:gd name="connsiteX5" fmla="*/ 1860995 w 2795682"/>
                  <a:gd name="connsiteY5" fmla="*/ 628417 h 775769"/>
                  <a:gd name="connsiteX6" fmla="*/ 2383060 w 2795682"/>
                  <a:gd name="connsiteY6" fmla="*/ 433631 h 775769"/>
                  <a:gd name="connsiteX7" fmla="*/ 2357342 w 2795682"/>
                  <a:gd name="connsiteY7" fmla="*/ 584602 h 775769"/>
                  <a:gd name="connsiteX8" fmla="*/ 2772251 w 2795682"/>
                  <a:gd name="connsiteY8" fmla="*/ 201793 h 775769"/>
                  <a:gd name="connsiteX9" fmla="*/ 2208467 w 2795682"/>
                  <a:gd name="connsiteY9" fmla="*/ 184457 h 775769"/>
                  <a:gd name="connsiteX10" fmla="*/ 2326481 w 2795682"/>
                  <a:gd name="connsiteY10" fmla="*/ 281517 h 775769"/>
                  <a:gd name="connsiteX11" fmla="*/ 1837944 w 2795682"/>
                  <a:gd name="connsiteY11" fmla="*/ 463635 h 775769"/>
                  <a:gd name="connsiteX12" fmla="*/ 1836134 w 2795682"/>
                  <a:gd name="connsiteY12" fmla="*/ 462682 h 775769"/>
                  <a:gd name="connsiteX13" fmla="*/ 975550 w 2795682"/>
                  <a:gd name="connsiteY13" fmla="*/ 18913 h 775769"/>
                  <a:gd name="connsiteX14" fmla="*/ 892588 w 2795682"/>
                  <a:gd name="connsiteY14" fmla="*/ 24247 h 775769"/>
                  <a:gd name="connsiteX15" fmla="*/ 5429 w 2795682"/>
                  <a:gd name="connsiteY15" fmla="*/ 635085 h 775769"/>
                  <a:gd name="connsiteX16" fmla="*/ 0 w 2795682"/>
                  <a:gd name="connsiteY16" fmla="*/ 627179 h 775769"/>
                  <a:gd name="connsiteX17" fmla="*/ 887158 w 2795682"/>
                  <a:gd name="connsiteY17" fmla="*/ 15960 h 775769"/>
                  <a:gd name="connsiteX18" fmla="*/ 979932 w 2795682"/>
                  <a:gd name="connsiteY18" fmla="*/ 10054 h 775769"/>
                  <a:gd name="connsiteX19" fmla="*/ 1838801 w 2795682"/>
                  <a:gd name="connsiteY19" fmla="*/ 453443 h 775769"/>
                  <a:gd name="connsiteX20" fmla="*/ 2307812 w 2795682"/>
                  <a:gd name="connsiteY20" fmla="*/ 278469 h 775769"/>
                  <a:gd name="connsiteX21" fmla="*/ 2180749 w 2795682"/>
                  <a:gd name="connsiteY21" fmla="*/ 173694 h 775769"/>
                  <a:gd name="connsiteX22" fmla="*/ 2795683 w 2795682"/>
                  <a:gd name="connsiteY22" fmla="*/ 192744 h 775769"/>
                  <a:gd name="connsiteX23" fmla="*/ 2343626 w 2795682"/>
                  <a:gd name="connsiteY23" fmla="*/ 610129 h 775769"/>
                  <a:gd name="connsiteX24" fmla="*/ 2371344 w 2795682"/>
                  <a:gd name="connsiteY24" fmla="*/ 448204 h 775769"/>
                  <a:gd name="connsiteX25" fmla="*/ 1864328 w 2795682"/>
                  <a:gd name="connsiteY25" fmla="*/ 636990 h 775769"/>
                  <a:gd name="connsiteX26" fmla="*/ 1791272 w 2795682"/>
                  <a:gd name="connsiteY26" fmla="*/ 632608 h 775769"/>
                  <a:gd name="connsiteX27" fmla="*/ 945071 w 2795682"/>
                  <a:gd name="connsiteY27" fmla="*/ 196173 h 775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795682" h="775769">
                    <a:moveTo>
                      <a:pt x="102584" y="775769"/>
                    </a:moveTo>
                    <a:lnTo>
                      <a:pt x="97155" y="767959"/>
                    </a:lnTo>
                    <a:lnTo>
                      <a:pt x="944404" y="185029"/>
                    </a:lnTo>
                    <a:lnTo>
                      <a:pt x="946975" y="186362"/>
                    </a:lnTo>
                    <a:lnTo>
                      <a:pt x="1795558" y="624512"/>
                    </a:lnTo>
                    <a:cubicBezTo>
                      <a:pt x="1815837" y="634990"/>
                      <a:pt x="1839611" y="636409"/>
                      <a:pt x="1860995" y="628417"/>
                    </a:cubicBezTo>
                    <a:lnTo>
                      <a:pt x="2383060" y="433631"/>
                    </a:lnTo>
                    <a:lnTo>
                      <a:pt x="2357342" y="584602"/>
                    </a:lnTo>
                    <a:lnTo>
                      <a:pt x="2772251" y="201793"/>
                    </a:lnTo>
                    <a:lnTo>
                      <a:pt x="2208467" y="184457"/>
                    </a:lnTo>
                    <a:lnTo>
                      <a:pt x="2326481" y="281517"/>
                    </a:lnTo>
                    <a:lnTo>
                      <a:pt x="1837944" y="463635"/>
                    </a:lnTo>
                    <a:lnTo>
                      <a:pt x="1836134" y="462682"/>
                    </a:lnTo>
                    <a:lnTo>
                      <a:pt x="975550" y="18913"/>
                    </a:lnTo>
                    <a:cubicBezTo>
                      <a:pt x="949023" y="5273"/>
                      <a:pt x="917153" y="7323"/>
                      <a:pt x="892588" y="24247"/>
                    </a:cubicBezTo>
                    <a:lnTo>
                      <a:pt x="5429" y="635085"/>
                    </a:lnTo>
                    <a:lnTo>
                      <a:pt x="0" y="627179"/>
                    </a:lnTo>
                    <a:lnTo>
                      <a:pt x="887158" y="15960"/>
                    </a:lnTo>
                    <a:cubicBezTo>
                      <a:pt x="914629" y="-2957"/>
                      <a:pt x="950281" y="-5227"/>
                      <a:pt x="979932" y="10054"/>
                    </a:cubicBezTo>
                    <a:lnTo>
                      <a:pt x="1838801" y="453443"/>
                    </a:lnTo>
                    <a:lnTo>
                      <a:pt x="2307812" y="278469"/>
                    </a:lnTo>
                    <a:lnTo>
                      <a:pt x="2180749" y="173694"/>
                    </a:lnTo>
                    <a:lnTo>
                      <a:pt x="2795683" y="192744"/>
                    </a:lnTo>
                    <a:lnTo>
                      <a:pt x="2343626" y="610129"/>
                    </a:lnTo>
                    <a:lnTo>
                      <a:pt x="2371344" y="448204"/>
                    </a:lnTo>
                    <a:lnTo>
                      <a:pt x="1864328" y="636990"/>
                    </a:lnTo>
                    <a:cubicBezTo>
                      <a:pt x="1840449" y="645886"/>
                      <a:pt x="1813922" y="644296"/>
                      <a:pt x="1791272" y="632608"/>
                    </a:cubicBezTo>
                    <a:lnTo>
                      <a:pt x="945071" y="196173"/>
                    </a:lnTo>
                    <a:close/>
                  </a:path>
                </a:pathLst>
              </a:custGeom>
              <a:solidFill>
                <a:srgbClr val="000000">
                  <a:alpha val="30000"/>
                </a:srgbClr>
              </a:solidFill>
              <a:ln w="9525" cap="flat">
                <a:noFill/>
                <a:prstDash val="solid"/>
                <a:miter/>
              </a:ln>
            </p:spPr>
            <p:txBody>
              <a:bodyPr rtlCol="0" anchor="ctr"/>
              <a:lstStyle/>
              <a:p>
                <a:endParaRPr lang="zh-CN" altLang="en-US"/>
              </a:p>
            </p:txBody>
          </p:sp>
          <p:sp>
            <p:nvSpPr>
              <p:cNvPr id="1087" name="任意多边形: 形状 1086">
                <a:extLst>
                  <a:ext uri="{FF2B5EF4-FFF2-40B4-BE49-F238E27FC236}">
                    <a16:creationId xmlns:a16="http://schemas.microsoft.com/office/drawing/2014/main" id="{DCACEC31-0060-B562-423E-43A69E514287}"/>
                  </a:ext>
                </a:extLst>
              </p:cNvPr>
              <p:cNvSpPr/>
              <p:nvPr/>
            </p:nvSpPr>
            <p:spPr>
              <a:xfrm>
                <a:off x="7840907" y="2452525"/>
                <a:ext cx="2164365" cy="884015"/>
              </a:xfrm>
              <a:custGeom>
                <a:avLst/>
                <a:gdLst>
                  <a:gd name="connsiteX0" fmla="*/ 60769 w 2164365"/>
                  <a:gd name="connsiteY0" fmla="*/ 884015 h 884015"/>
                  <a:gd name="connsiteX1" fmla="*/ 57531 w 2164365"/>
                  <a:gd name="connsiteY1" fmla="*/ 875062 h 884015"/>
                  <a:gd name="connsiteX2" fmla="*/ 1748409 w 2164365"/>
                  <a:gd name="connsiteY2" fmla="*/ 262128 h 884015"/>
                  <a:gd name="connsiteX3" fmla="*/ 1720406 w 2164365"/>
                  <a:gd name="connsiteY3" fmla="*/ 412718 h 884015"/>
                  <a:gd name="connsiteX4" fmla="*/ 2140649 w 2164365"/>
                  <a:gd name="connsiteY4" fmla="*/ 36481 h 884015"/>
                  <a:gd name="connsiteX5" fmla="*/ 1577149 w 2164365"/>
                  <a:gd name="connsiteY5" fmla="*/ 10858 h 884015"/>
                  <a:gd name="connsiteX6" fmla="*/ 1693926 w 2164365"/>
                  <a:gd name="connsiteY6" fmla="*/ 109633 h 884015"/>
                  <a:gd name="connsiteX7" fmla="*/ 1686211 w 2164365"/>
                  <a:gd name="connsiteY7" fmla="*/ 112490 h 884015"/>
                  <a:gd name="connsiteX8" fmla="*/ 3238 w 2164365"/>
                  <a:gd name="connsiteY8" fmla="*/ 722471 h 884015"/>
                  <a:gd name="connsiteX9" fmla="*/ 0 w 2164365"/>
                  <a:gd name="connsiteY9" fmla="*/ 713518 h 884015"/>
                  <a:gd name="connsiteX10" fmla="*/ 1675257 w 2164365"/>
                  <a:gd name="connsiteY10" fmla="*/ 106299 h 884015"/>
                  <a:gd name="connsiteX11" fmla="*/ 1549718 w 2164365"/>
                  <a:gd name="connsiteY11" fmla="*/ 0 h 884015"/>
                  <a:gd name="connsiteX12" fmla="*/ 2164366 w 2164365"/>
                  <a:gd name="connsiteY12" fmla="*/ 28004 h 884015"/>
                  <a:gd name="connsiteX13" fmla="*/ 1705928 w 2164365"/>
                  <a:gd name="connsiteY13" fmla="*/ 438436 h 884015"/>
                  <a:gd name="connsiteX14" fmla="*/ 1735931 w 2164365"/>
                  <a:gd name="connsiteY14" fmla="*/ 276796 h 884015"/>
                  <a:gd name="connsiteX15" fmla="*/ 60769 w 2164365"/>
                  <a:gd name="connsiteY15" fmla="*/ 884015 h 884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64365" h="884015">
                    <a:moveTo>
                      <a:pt x="60769" y="884015"/>
                    </a:moveTo>
                    <a:lnTo>
                      <a:pt x="57531" y="875062"/>
                    </a:lnTo>
                    <a:lnTo>
                      <a:pt x="1748409" y="262128"/>
                    </a:lnTo>
                    <a:lnTo>
                      <a:pt x="1720406" y="412718"/>
                    </a:lnTo>
                    <a:lnTo>
                      <a:pt x="2140649" y="36481"/>
                    </a:lnTo>
                    <a:lnTo>
                      <a:pt x="1577149" y="10858"/>
                    </a:lnTo>
                    <a:lnTo>
                      <a:pt x="1693926" y="109633"/>
                    </a:lnTo>
                    <a:lnTo>
                      <a:pt x="1686211" y="112490"/>
                    </a:lnTo>
                    <a:lnTo>
                      <a:pt x="3238" y="722471"/>
                    </a:lnTo>
                    <a:lnTo>
                      <a:pt x="0" y="713518"/>
                    </a:lnTo>
                    <a:lnTo>
                      <a:pt x="1675257" y="106299"/>
                    </a:lnTo>
                    <a:lnTo>
                      <a:pt x="1549718" y="0"/>
                    </a:lnTo>
                    <a:lnTo>
                      <a:pt x="2164366" y="28004"/>
                    </a:lnTo>
                    <a:lnTo>
                      <a:pt x="1705928" y="438436"/>
                    </a:lnTo>
                    <a:lnTo>
                      <a:pt x="1735931" y="276796"/>
                    </a:lnTo>
                    <a:lnTo>
                      <a:pt x="60769" y="884015"/>
                    </a:lnTo>
                    <a:close/>
                  </a:path>
                </a:pathLst>
              </a:custGeom>
              <a:solidFill>
                <a:srgbClr val="000000">
                  <a:alpha val="30000"/>
                </a:srgbClr>
              </a:solidFill>
              <a:ln w="9525" cap="flat">
                <a:noFill/>
                <a:prstDash val="solid"/>
                <a:miter/>
              </a:ln>
            </p:spPr>
            <p:txBody>
              <a:bodyPr rtlCol="0" anchor="ctr"/>
              <a:lstStyle/>
              <a:p>
                <a:endParaRPr lang="zh-CN" altLang="en-US"/>
              </a:p>
            </p:txBody>
          </p:sp>
          <p:sp>
            <p:nvSpPr>
              <p:cNvPr id="1088" name="任意多边形: 形状 1087">
                <a:extLst>
                  <a:ext uri="{FF2B5EF4-FFF2-40B4-BE49-F238E27FC236}">
                    <a16:creationId xmlns:a16="http://schemas.microsoft.com/office/drawing/2014/main" id="{861183C9-0098-E89F-15F8-704191EF3AB3}"/>
                  </a:ext>
                </a:extLst>
              </p:cNvPr>
              <p:cNvSpPr/>
              <p:nvPr/>
            </p:nvSpPr>
            <p:spPr>
              <a:xfrm>
                <a:off x="7046046" y="3602288"/>
                <a:ext cx="2571845" cy="1018889"/>
              </a:xfrm>
              <a:custGeom>
                <a:avLst/>
                <a:gdLst>
                  <a:gd name="connsiteX0" fmla="*/ 60770 w 2571845"/>
                  <a:gd name="connsiteY0" fmla="*/ 1018889 h 1018889"/>
                  <a:gd name="connsiteX1" fmla="*/ 57531 w 2571845"/>
                  <a:gd name="connsiteY1" fmla="*/ 1009936 h 1018889"/>
                  <a:gd name="connsiteX2" fmla="*/ 2155889 w 2571845"/>
                  <a:gd name="connsiteY2" fmla="*/ 262223 h 1018889"/>
                  <a:gd name="connsiteX3" fmla="*/ 2127885 w 2571845"/>
                  <a:gd name="connsiteY3" fmla="*/ 412718 h 1018889"/>
                  <a:gd name="connsiteX4" fmla="*/ 2548128 w 2571845"/>
                  <a:gd name="connsiteY4" fmla="*/ 36481 h 1018889"/>
                  <a:gd name="connsiteX5" fmla="*/ 1984629 w 2571845"/>
                  <a:gd name="connsiteY5" fmla="*/ 10859 h 1018889"/>
                  <a:gd name="connsiteX6" fmla="*/ 2101501 w 2571845"/>
                  <a:gd name="connsiteY6" fmla="*/ 109728 h 1018889"/>
                  <a:gd name="connsiteX7" fmla="*/ 2093690 w 2571845"/>
                  <a:gd name="connsiteY7" fmla="*/ 112490 h 1018889"/>
                  <a:gd name="connsiteX8" fmla="*/ 3143 w 2571845"/>
                  <a:gd name="connsiteY8" fmla="*/ 857345 h 1018889"/>
                  <a:gd name="connsiteX9" fmla="*/ 0 w 2571845"/>
                  <a:gd name="connsiteY9" fmla="*/ 848392 h 1018889"/>
                  <a:gd name="connsiteX10" fmla="*/ 2082737 w 2571845"/>
                  <a:gd name="connsiteY10" fmla="*/ 106299 h 1018889"/>
                  <a:gd name="connsiteX11" fmla="*/ 1957197 w 2571845"/>
                  <a:gd name="connsiteY11" fmla="*/ 0 h 1018889"/>
                  <a:gd name="connsiteX12" fmla="*/ 2571845 w 2571845"/>
                  <a:gd name="connsiteY12" fmla="*/ 28099 h 1018889"/>
                  <a:gd name="connsiteX13" fmla="*/ 2113407 w 2571845"/>
                  <a:gd name="connsiteY13" fmla="*/ 438436 h 1018889"/>
                  <a:gd name="connsiteX14" fmla="*/ 2143506 w 2571845"/>
                  <a:gd name="connsiteY14" fmla="*/ 276701 h 1018889"/>
                  <a:gd name="connsiteX15" fmla="*/ 60770 w 2571845"/>
                  <a:gd name="connsiteY15" fmla="*/ 1018889 h 1018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71845" h="1018889">
                    <a:moveTo>
                      <a:pt x="60770" y="1018889"/>
                    </a:moveTo>
                    <a:lnTo>
                      <a:pt x="57531" y="1009936"/>
                    </a:lnTo>
                    <a:lnTo>
                      <a:pt x="2155889" y="262223"/>
                    </a:lnTo>
                    <a:lnTo>
                      <a:pt x="2127885" y="412718"/>
                    </a:lnTo>
                    <a:lnTo>
                      <a:pt x="2548128" y="36481"/>
                    </a:lnTo>
                    <a:lnTo>
                      <a:pt x="1984629" y="10859"/>
                    </a:lnTo>
                    <a:lnTo>
                      <a:pt x="2101501" y="109728"/>
                    </a:lnTo>
                    <a:lnTo>
                      <a:pt x="2093690" y="112490"/>
                    </a:lnTo>
                    <a:lnTo>
                      <a:pt x="3143" y="857345"/>
                    </a:lnTo>
                    <a:lnTo>
                      <a:pt x="0" y="848392"/>
                    </a:lnTo>
                    <a:lnTo>
                      <a:pt x="2082737" y="106299"/>
                    </a:lnTo>
                    <a:lnTo>
                      <a:pt x="1957197" y="0"/>
                    </a:lnTo>
                    <a:lnTo>
                      <a:pt x="2571845" y="28099"/>
                    </a:lnTo>
                    <a:lnTo>
                      <a:pt x="2113407" y="438436"/>
                    </a:lnTo>
                    <a:lnTo>
                      <a:pt x="2143506" y="276701"/>
                    </a:lnTo>
                    <a:lnTo>
                      <a:pt x="60770" y="1018889"/>
                    </a:lnTo>
                    <a:close/>
                  </a:path>
                </a:pathLst>
              </a:custGeom>
              <a:solidFill>
                <a:srgbClr val="000000">
                  <a:alpha val="30000"/>
                </a:srgbClr>
              </a:solidFill>
              <a:ln w="9525" cap="flat">
                <a:noFill/>
                <a:prstDash val="solid"/>
                <a:miter/>
              </a:ln>
            </p:spPr>
            <p:txBody>
              <a:bodyPr rtlCol="0" anchor="ctr"/>
              <a:lstStyle/>
              <a:p>
                <a:endParaRPr lang="zh-CN" altLang="en-US"/>
              </a:p>
            </p:txBody>
          </p:sp>
        </p:grpSp>
        <p:grpSp>
          <p:nvGrpSpPr>
            <p:cNvPr id="1015" name="图形 4">
              <a:extLst>
                <a:ext uri="{FF2B5EF4-FFF2-40B4-BE49-F238E27FC236}">
                  <a16:creationId xmlns:a16="http://schemas.microsoft.com/office/drawing/2014/main" id="{B48E6254-6424-A29B-8622-0F4B9467F97E}"/>
                </a:ext>
              </a:extLst>
            </p:cNvPr>
            <p:cNvGrpSpPr/>
            <p:nvPr/>
          </p:nvGrpSpPr>
          <p:grpSpPr>
            <a:xfrm>
              <a:off x="1382944" y="3739367"/>
              <a:ext cx="3894677" cy="1859089"/>
              <a:chOff x="7563825" y="3646770"/>
              <a:chExt cx="3894677" cy="1859089"/>
            </a:xfrm>
            <a:solidFill>
              <a:schemeClr val="tx2">
                <a:lumMod val="50000"/>
              </a:schemeClr>
            </a:solidFill>
          </p:grpSpPr>
          <p:sp>
            <p:nvSpPr>
              <p:cNvPr id="1082" name="任意多边形: 形状 1081">
                <a:extLst>
                  <a:ext uri="{FF2B5EF4-FFF2-40B4-BE49-F238E27FC236}">
                    <a16:creationId xmlns:a16="http://schemas.microsoft.com/office/drawing/2014/main" id="{E04A8FA7-2C52-967B-8EBA-1175B92D3AC4}"/>
                  </a:ext>
                </a:extLst>
              </p:cNvPr>
              <p:cNvSpPr/>
              <p:nvPr/>
            </p:nvSpPr>
            <p:spPr>
              <a:xfrm>
                <a:off x="7563825" y="3646770"/>
                <a:ext cx="3894677" cy="1850707"/>
              </a:xfrm>
              <a:custGeom>
                <a:avLst/>
                <a:gdLst>
                  <a:gd name="connsiteX0" fmla="*/ 4763 w 3894677"/>
                  <a:gd name="connsiteY0" fmla="*/ 1850707 h 1850707"/>
                  <a:gd name="connsiteX1" fmla="*/ 0 w 3894677"/>
                  <a:gd name="connsiteY1" fmla="*/ 1845945 h 1850707"/>
                  <a:gd name="connsiteX2" fmla="*/ 0 w 3894677"/>
                  <a:gd name="connsiteY2" fmla="*/ 1316164 h 1850707"/>
                  <a:gd name="connsiteX3" fmla="*/ 4763 w 3894677"/>
                  <a:gd name="connsiteY3" fmla="*/ 1311402 h 1850707"/>
                  <a:gd name="connsiteX4" fmla="*/ 555117 w 3894677"/>
                  <a:gd name="connsiteY4" fmla="*/ 1311402 h 1850707"/>
                  <a:gd name="connsiteX5" fmla="*/ 555117 w 3894677"/>
                  <a:gd name="connsiteY5" fmla="*/ 1097566 h 1850707"/>
                  <a:gd name="connsiteX6" fmla="*/ 559880 w 3894677"/>
                  <a:gd name="connsiteY6" fmla="*/ 1092803 h 1850707"/>
                  <a:gd name="connsiteX7" fmla="*/ 1110520 w 3894677"/>
                  <a:gd name="connsiteY7" fmla="*/ 1092803 h 1850707"/>
                  <a:gd name="connsiteX8" fmla="*/ 1110520 w 3894677"/>
                  <a:gd name="connsiteY8" fmla="*/ 878967 h 1850707"/>
                  <a:gd name="connsiteX9" fmla="*/ 1115282 w 3894677"/>
                  <a:gd name="connsiteY9" fmla="*/ 874205 h 1850707"/>
                  <a:gd name="connsiteX10" fmla="*/ 1665446 w 3894677"/>
                  <a:gd name="connsiteY10" fmla="*/ 874205 h 1850707"/>
                  <a:gd name="connsiteX11" fmla="*/ 1665446 w 3894677"/>
                  <a:gd name="connsiteY11" fmla="*/ 660463 h 1850707"/>
                  <a:gd name="connsiteX12" fmla="*/ 1670209 w 3894677"/>
                  <a:gd name="connsiteY12" fmla="*/ 655701 h 1850707"/>
                  <a:gd name="connsiteX13" fmla="*/ 2220468 w 3894677"/>
                  <a:gd name="connsiteY13" fmla="*/ 655701 h 1850707"/>
                  <a:gd name="connsiteX14" fmla="*/ 2220468 w 3894677"/>
                  <a:gd name="connsiteY14" fmla="*/ 441865 h 1850707"/>
                  <a:gd name="connsiteX15" fmla="*/ 2225231 w 3894677"/>
                  <a:gd name="connsiteY15" fmla="*/ 437102 h 1850707"/>
                  <a:gd name="connsiteX16" fmla="*/ 2775490 w 3894677"/>
                  <a:gd name="connsiteY16" fmla="*/ 437102 h 1850707"/>
                  <a:gd name="connsiteX17" fmla="*/ 2775490 w 3894677"/>
                  <a:gd name="connsiteY17" fmla="*/ 223361 h 1850707"/>
                  <a:gd name="connsiteX18" fmla="*/ 2780252 w 3894677"/>
                  <a:gd name="connsiteY18" fmla="*/ 218599 h 1850707"/>
                  <a:gd name="connsiteX19" fmla="*/ 3329845 w 3894677"/>
                  <a:gd name="connsiteY19" fmla="*/ 218599 h 1850707"/>
                  <a:gd name="connsiteX20" fmla="*/ 3329845 w 3894677"/>
                  <a:gd name="connsiteY20" fmla="*/ 4763 h 1850707"/>
                  <a:gd name="connsiteX21" fmla="*/ 3334607 w 3894677"/>
                  <a:gd name="connsiteY21" fmla="*/ 0 h 1850707"/>
                  <a:gd name="connsiteX22" fmla="*/ 3889915 w 3894677"/>
                  <a:gd name="connsiteY22" fmla="*/ 0 h 1850707"/>
                  <a:gd name="connsiteX23" fmla="*/ 3894677 w 3894677"/>
                  <a:gd name="connsiteY23" fmla="*/ 4763 h 1850707"/>
                  <a:gd name="connsiteX24" fmla="*/ 3889915 w 3894677"/>
                  <a:gd name="connsiteY24" fmla="*/ 9525 h 1850707"/>
                  <a:gd name="connsiteX25" fmla="*/ 3339370 w 3894677"/>
                  <a:gd name="connsiteY25" fmla="*/ 9525 h 1850707"/>
                  <a:gd name="connsiteX26" fmla="*/ 3339370 w 3894677"/>
                  <a:gd name="connsiteY26" fmla="*/ 223361 h 1850707"/>
                  <a:gd name="connsiteX27" fmla="*/ 3334607 w 3894677"/>
                  <a:gd name="connsiteY27" fmla="*/ 228124 h 1850707"/>
                  <a:gd name="connsiteX28" fmla="*/ 2784634 w 3894677"/>
                  <a:gd name="connsiteY28" fmla="*/ 228124 h 1850707"/>
                  <a:gd name="connsiteX29" fmla="*/ 2784634 w 3894677"/>
                  <a:gd name="connsiteY29" fmla="*/ 441865 h 1850707"/>
                  <a:gd name="connsiteX30" fmla="*/ 2779871 w 3894677"/>
                  <a:gd name="connsiteY30" fmla="*/ 446627 h 1850707"/>
                  <a:gd name="connsiteX31" fmla="*/ 2229612 w 3894677"/>
                  <a:gd name="connsiteY31" fmla="*/ 446627 h 1850707"/>
                  <a:gd name="connsiteX32" fmla="*/ 2229612 w 3894677"/>
                  <a:gd name="connsiteY32" fmla="*/ 660463 h 1850707"/>
                  <a:gd name="connsiteX33" fmla="*/ 2224849 w 3894677"/>
                  <a:gd name="connsiteY33" fmla="*/ 665226 h 1850707"/>
                  <a:gd name="connsiteX34" fmla="*/ 1674590 w 3894677"/>
                  <a:gd name="connsiteY34" fmla="*/ 665226 h 1850707"/>
                  <a:gd name="connsiteX35" fmla="*/ 1674590 w 3894677"/>
                  <a:gd name="connsiteY35" fmla="*/ 878967 h 1850707"/>
                  <a:gd name="connsiteX36" fmla="*/ 1669828 w 3894677"/>
                  <a:gd name="connsiteY36" fmla="*/ 883730 h 1850707"/>
                  <a:gd name="connsiteX37" fmla="*/ 1120045 w 3894677"/>
                  <a:gd name="connsiteY37" fmla="*/ 883730 h 1850707"/>
                  <a:gd name="connsiteX38" fmla="*/ 1120045 w 3894677"/>
                  <a:gd name="connsiteY38" fmla="*/ 1097566 h 1850707"/>
                  <a:gd name="connsiteX39" fmla="*/ 1115282 w 3894677"/>
                  <a:gd name="connsiteY39" fmla="*/ 1102328 h 1850707"/>
                  <a:gd name="connsiteX40" fmla="*/ 564642 w 3894677"/>
                  <a:gd name="connsiteY40" fmla="*/ 1102328 h 1850707"/>
                  <a:gd name="connsiteX41" fmla="*/ 564642 w 3894677"/>
                  <a:gd name="connsiteY41" fmla="*/ 1316164 h 1850707"/>
                  <a:gd name="connsiteX42" fmla="*/ 559880 w 3894677"/>
                  <a:gd name="connsiteY42" fmla="*/ 1320927 h 1850707"/>
                  <a:gd name="connsiteX43" fmla="*/ 9525 w 3894677"/>
                  <a:gd name="connsiteY43" fmla="*/ 1320927 h 1850707"/>
                  <a:gd name="connsiteX44" fmla="*/ 9525 w 3894677"/>
                  <a:gd name="connsiteY44" fmla="*/ 1845945 h 1850707"/>
                  <a:gd name="connsiteX45" fmla="*/ 4763 w 3894677"/>
                  <a:gd name="connsiteY45" fmla="*/ 1850707 h 1850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894677" h="1850707">
                    <a:moveTo>
                      <a:pt x="4763" y="1850707"/>
                    </a:moveTo>
                    <a:cubicBezTo>
                      <a:pt x="2133" y="1850707"/>
                      <a:pt x="0" y="1848574"/>
                      <a:pt x="0" y="1845945"/>
                    </a:cubicBezTo>
                    <a:lnTo>
                      <a:pt x="0" y="1316164"/>
                    </a:lnTo>
                    <a:cubicBezTo>
                      <a:pt x="0" y="1313536"/>
                      <a:pt x="2133" y="1311402"/>
                      <a:pt x="4763" y="1311402"/>
                    </a:cubicBezTo>
                    <a:lnTo>
                      <a:pt x="555117" y="1311402"/>
                    </a:lnTo>
                    <a:lnTo>
                      <a:pt x="555117" y="1097566"/>
                    </a:lnTo>
                    <a:cubicBezTo>
                      <a:pt x="555117" y="1094937"/>
                      <a:pt x="557251" y="1092803"/>
                      <a:pt x="559880" y="1092803"/>
                    </a:cubicBezTo>
                    <a:lnTo>
                      <a:pt x="1110520" y="1092803"/>
                    </a:lnTo>
                    <a:lnTo>
                      <a:pt x="1110520" y="878967"/>
                    </a:lnTo>
                    <a:cubicBezTo>
                      <a:pt x="1110520" y="876338"/>
                      <a:pt x="1112653" y="874205"/>
                      <a:pt x="1115282" y="874205"/>
                    </a:cubicBezTo>
                    <a:lnTo>
                      <a:pt x="1665446" y="874205"/>
                    </a:lnTo>
                    <a:lnTo>
                      <a:pt x="1665446" y="660463"/>
                    </a:lnTo>
                    <a:cubicBezTo>
                      <a:pt x="1665446" y="657835"/>
                      <a:pt x="1667580" y="655701"/>
                      <a:pt x="1670209" y="655701"/>
                    </a:cubicBezTo>
                    <a:lnTo>
                      <a:pt x="2220468" y="655701"/>
                    </a:lnTo>
                    <a:lnTo>
                      <a:pt x="2220468" y="441865"/>
                    </a:lnTo>
                    <a:cubicBezTo>
                      <a:pt x="2220468" y="439236"/>
                      <a:pt x="2222602" y="437102"/>
                      <a:pt x="2225231" y="437102"/>
                    </a:cubicBezTo>
                    <a:lnTo>
                      <a:pt x="2775490" y="437102"/>
                    </a:lnTo>
                    <a:lnTo>
                      <a:pt x="2775490" y="223361"/>
                    </a:lnTo>
                    <a:cubicBezTo>
                      <a:pt x="2775490" y="220732"/>
                      <a:pt x="2777623" y="218599"/>
                      <a:pt x="2780252" y="218599"/>
                    </a:cubicBezTo>
                    <a:lnTo>
                      <a:pt x="3329845" y="218599"/>
                    </a:lnTo>
                    <a:lnTo>
                      <a:pt x="3329845" y="4763"/>
                    </a:lnTo>
                    <a:cubicBezTo>
                      <a:pt x="3329845" y="2134"/>
                      <a:pt x="3331978" y="0"/>
                      <a:pt x="3334607" y="0"/>
                    </a:cubicBezTo>
                    <a:lnTo>
                      <a:pt x="3889915" y="0"/>
                    </a:lnTo>
                    <a:cubicBezTo>
                      <a:pt x="3892544" y="0"/>
                      <a:pt x="3894677" y="2134"/>
                      <a:pt x="3894677" y="4763"/>
                    </a:cubicBezTo>
                    <a:cubicBezTo>
                      <a:pt x="3894630" y="7372"/>
                      <a:pt x="3892525" y="9477"/>
                      <a:pt x="3889915" y="9525"/>
                    </a:cubicBezTo>
                    <a:lnTo>
                      <a:pt x="3339370" y="9525"/>
                    </a:lnTo>
                    <a:lnTo>
                      <a:pt x="3339370" y="223361"/>
                    </a:lnTo>
                    <a:cubicBezTo>
                      <a:pt x="3339370" y="225990"/>
                      <a:pt x="3337236" y="228124"/>
                      <a:pt x="3334607" y="228124"/>
                    </a:cubicBezTo>
                    <a:lnTo>
                      <a:pt x="2784634" y="228124"/>
                    </a:lnTo>
                    <a:lnTo>
                      <a:pt x="2784634" y="441865"/>
                    </a:lnTo>
                    <a:cubicBezTo>
                      <a:pt x="2784634" y="444494"/>
                      <a:pt x="2782500" y="446627"/>
                      <a:pt x="2779871" y="446627"/>
                    </a:cubicBezTo>
                    <a:lnTo>
                      <a:pt x="2229612" y="446627"/>
                    </a:lnTo>
                    <a:lnTo>
                      <a:pt x="2229612" y="660463"/>
                    </a:lnTo>
                    <a:cubicBezTo>
                      <a:pt x="2229612" y="663092"/>
                      <a:pt x="2227478" y="665226"/>
                      <a:pt x="2224849" y="665226"/>
                    </a:cubicBezTo>
                    <a:lnTo>
                      <a:pt x="1674590" y="665226"/>
                    </a:lnTo>
                    <a:lnTo>
                      <a:pt x="1674590" y="878967"/>
                    </a:lnTo>
                    <a:cubicBezTo>
                      <a:pt x="1674590" y="881596"/>
                      <a:pt x="1672457" y="883730"/>
                      <a:pt x="1669828" y="883730"/>
                    </a:cubicBezTo>
                    <a:lnTo>
                      <a:pt x="1120045" y="883730"/>
                    </a:lnTo>
                    <a:lnTo>
                      <a:pt x="1120045" y="1097566"/>
                    </a:lnTo>
                    <a:cubicBezTo>
                      <a:pt x="1120045" y="1100195"/>
                      <a:pt x="1117911" y="1102328"/>
                      <a:pt x="1115282" y="1102328"/>
                    </a:cubicBezTo>
                    <a:lnTo>
                      <a:pt x="564642" y="1102328"/>
                    </a:lnTo>
                    <a:lnTo>
                      <a:pt x="564642" y="1316164"/>
                    </a:lnTo>
                    <a:cubicBezTo>
                      <a:pt x="564594" y="1318775"/>
                      <a:pt x="562489" y="1320879"/>
                      <a:pt x="559880" y="1320927"/>
                    </a:cubicBezTo>
                    <a:lnTo>
                      <a:pt x="9525" y="1320927"/>
                    </a:lnTo>
                    <a:lnTo>
                      <a:pt x="9525" y="1845945"/>
                    </a:lnTo>
                    <a:cubicBezTo>
                      <a:pt x="9525" y="1848574"/>
                      <a:pt x="7392" y="1850707"/>
                      <a:pt x="4763" y="1850707"/>
                    </a:cubicBezTo>
                    <a:close/>
                  </a:path>
                </a:pathLst>
              </a:custGeom>
              <a:grpFill/>
              <a:ln w="9525" cap="flat">
                <a:noFill/>
                <a:prstDash val="solid"/>
                <a:miter/>
              </a:ln>
            </p:spPr>
            <p:txBody>
              <a:bodyPr rtlCol="0" anchor="ctr"/>
              <a:lstStyle/>
              <a:p>
                <a:endParaRPr lang="zh-CN" altLang="en-US"/>
              </a:p>
            </p:txBody>
          </p:sp>
          <p:sp>
            <p:nvSpPr>
              <p:cNvPr id="1083" name="任意多边形: 形状 1082">
                <a:extLst>
                  <a:ext uri="{FF2B5EF4-FFF2-40B4-BE49-F238E27FC236}">
                    <a16:creationId xmlns:a16="http://schemas.microsoft.com/office/drawing/2014/main" id="{9E040C5D-22D5-CA2E-10CC-F9A434EA564C}"/>
                  </a:ext>
                </a:extLst>
              </p:cNvPr>
              <p:cNvSpPr/>
              <p:nvPr/>
            </p:nvSpPr>
            <p:spPr>
              <a:xfrm>
                <a:off x="8673964" y="4807963"/>
                <a:ext cx="9525" cy="697896"/>
              </a:xfrm>
              <a:custGeom>
                <a:avLst/>
                <a:gdLst>
                  <a:gd name="connsiteX0" fmla="*/ 4763 w 9525"/>
                  <a:gd name="connsiteY0" fmla="*/ 697897 h 697896"/>
                  <a:gd name="connsiteX1" fmla="*/ 0 w 9525"/>
                  <a:gd name="connsiteY1" fmla="*/ 693134 h 697896"/>
                  <a:gd name="connsiteX2" fmla="*/ 0 w 9525"/>
                  <a:gd name="connsiteY2" fmla="*/ 4763 h 697896"/>
                  <a:gd name="connsiteX3" fmla="*/ 4763 w 9525"/>
                  <a:gd name="connsiteY3" fmla="*/ 0 h 697896"/>
                  <a:gd name="connsiteX4" fmla="*/ 9525 w 9525"/>
                  <a:gd name="connsiteY4" fmla="*/ 4763 h 697896"/>
                  <a:gd name="connsiteX5" fmla="*/ 9525 w 9525"/>
                  <a:gd name="connsiteY5" fmla="*/ 693134 h 697896"/>
                  <a:gd name="connsiteX6" fmla="*/ 4763 w 9525"/>
                  <a:gd name="connsiteY6" fmla="*/ 697897 h 697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525" h="697896">
                    <a:moveTo>
                      <a:pt x="4763" y="697897"/>
                    </a:moveTo>
                    <a:cubicBezTo>
                      <a:pt x="2134" y="697897"/>
                      <a:pt x="0" y="695763"/>
                      <a:pt x="0" y="693134"/>
                    </a:cubicBezTo>
                    <a:lnTo>
                      <a:pt x="0" y="4763"/>
                    </a:lnTo>
                    <a:cubicBezTo>
                      <a:pt x="0" y="2134"/>
                      <a:pt x="2134" y="0"/>
                      <a:pt x="4763" y="0"/>
                    </a:cubicBezTo>
                    <a:cubicBezTo>
                      <a:pt x="7391" y="0"/>
                      <a:pt x="9525" y="2134"/>
                      <a:pt x="9525" y="4763"/>
                    </a:cubicBezTo>
                    <a:lnTo>
                      <a:pt x="9525" y="693134"/>
                    </a:lnTo>
                    <a:cubicBezTo>
                      <a:pt x="9525" y="695763"/>
                      <a:pt x="7391" y="697897"/>
                      <a:pt x="4763" y="697897"/>
                    </a:cubicBezTo>
                    <a:close/>
                  </a:path>
                </a:pathLst>
              </a:custGeom>
              <a:grpFill/>
              <a:ln w="9525" cap="flat">
                <a:noFill/>
                <a:prstDash val="solid"/>
                <a:miter/>
              </a:ln>
            </p:spPr>
            <p:txBody>
              <a:bodyPr rtlCol="0" anchor="ctr"/>
              <a:lstStyle/>
              <a:p>
                <a:endParaRPr lang="zh-CN" altLang="en-US"/>
              </a:p>
            </p:txBody>
          </p:sp>
          <p:sp>
            <p:nvSpPr>
              <p:cNvPr id="1084" name="任意多边形: 形状 1083">
                <a:extLst>
                  <a:ext uri="{FF2B5EF4-FFF2-40B4-BE49-F238E27FC236}">
                    <a16:creationId xmlns:a16="http://schemas.microsoft.com/office/drawing/2014/main" id="{E006EEB2-24CF-AED0-9D5D-C9904829AF3F}"/>
                  </a:ext>
                </a:extLst>
              </p:cNvPr>
              <p:cNvSpPr/>
              <p:nvPr/>
            </p:nvSpPr>
            <p:spPr>
              <a:xfrm>
                <a:off x="9788198" y="4396292"/>
                <a:ext cx="9525" cy="1109567"/>
              </a:xfrm>
              <a:custGeom>
                <a:avLst/>
                <a:gdLst>
                  <a:gd name="connsiteX0" fmla="*/ 4763 w 9525"/>
                  <a:gd name="connsiteY0" fmla="*/ 1109567 h 1109567"/>
                  <a:gd name="connsiteX1" fmla="*/ 0 w 9525"/>
                  <a:gd name="connsiteY1" fmla="*/ 1104805 h 1109567"/>
                  <a:gd name="connsiteX2" fmla="*/ 0 w 9525"/>
                  <a:gd name="connsiteY2" fmla="*/ 4763 h 1109567"/>
                  <a:gd name="connsiteX3" fmla="*/ 4763 w 9525"/>
                  <a:gd name="connsiteY3" fmla="*/ 0 h 1109567"/>
                  <a:gd name="connsiteX4" fmla="*/ 9525 w 9525"/>
                  <a:gd name="connsiteY4" fmla="*/ 4763 h 1109567"/>
                  <a:gd name="connsiteX5" fmla="*/ 9525 w 9525"/>
                  <a:gd name="connsiteY5" fmla="*/ 1104805 h 1109567"/>
                  <a:gd name="connsiteX6" fmla="*/ 4763 w 9525"/>
                  <a:gd name="connsiteY6" fmla="*/ 1109567 h 1109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525" h="1109567">
                    <a:moveTo>
                      <a:pt x="4763" y="1109567"/>
                    </a:moveTo>
                    <a:cubicBezTo>
                      <a:pt x="2134" y="1109567"/>
                      <a:pt x="0" y="1107434"/>
                      <a:pt x="0" y="1104805"/>
                    </a:cubicBezTo>
                    <a:lnTo>
                      <a:pt x="0" y="4763"/>
                    </a:lnTo>
                    <a:cubicBezTo>
                      <a:pt x="48" y="2152"/>
                      <a:pt x="2152" y="48"/>
                      <a:pt x="4763" y="0"/>
                    </a:cubicBezTo>
                    <a:cubicBezTo>
                      <a:pt x="7391" y="0"/>
                      <a:pt x="9525" y="2134"/>
                      <a:pt x="9525" y="4763"/>
                    </a:cubicBezTo>
                    <a:lnTo>
                      <a:pt x="9525" y="1104805"/>
                    </a:lnTo>
                    <a:cubicBezTo>
                      <a:pt x="9525" y="1107434"/>
                      <a:pt x="7391" y="1109567"/>
                      <a:pt x="4763" y="1109567"/>
                    </a:cubicBezTo>
                    <a:close/>
                  </a:path>
                </a:pathLst>
              </a:custGeom>
              <a:grpFill/>
              <a:ln w="9525" cap="flat">
                <a:noFill/>
                <a:prstDash val="solid"/>
                <a:miter/>
              </a:ln>
            </p:spPr>
            <p:txBody>
              <a:bodyPr rtlCol="0" anchor="ctr"/>
              <a:lstStyle/>
              <a:p>
                <a:endParaRPr lang="zh-CN" altLang="en-US"/>
              </a:p>
            </p:txBody>
          </p:sp>
          <p:sp>
            <p:nvSpPr>
              <p:cNvPr id="1085" name="任意多边形: 形状 1084">
                <a:extLst>
                  <a:ext uri="{FF2B5EF4-FFF2-40B4-BE49-F238E27FC236}">
                    <a16:creationId xmlns:a16="http://schemas.microsoft.com/office/drawing/2014/main" id="{C88A853C-FCF9-EA3B-F72D-059E59B99999}"/>
                  </a:ext>
                </a:extLst>
              </p:cNvPr>
              <p:cNvSpPr/>
              <p:nvPr/>
            </p:nvSpPr>
            <p:spPr>
              <a:xfrm>
                <a:off x="10902433" y="4027294"/>
                <a:ext cx="9525" cy="1478565"/>
              </a:xfrm>
              <a:custGeom>
                <a:avLst/>
                <a:gdLst>
                  <a:gd name="connsiteX0" fmla="*/ 4763 w 9525"/>
                  <a:gd name="connsiteY0" fmla="*/ 1478566 h 1478565"/>
                  <a:gd name="connsiteX1" fmla="*/ 0 w 9525"/>
                  <a:gd name="connsiteY1" fmla="*/ 1473803 h 1478565"/>
                  <a:gd name="connsiteX2" fmla="*/ 0 w 9525"/>
                  <a:gd name="connsiteY2" fmla="*/ 4763 h 1478565"/>
                  <a:gd name="connsiteX3" fmla="*/ 4763 w 9525"/>
                  <a:gd name="connsiteY3" fmla="*/ 0 h 1478565"/>
                  <a:gd name="connsiteX4" fmla="*/ 9525 w 9525"/>
                  <a:gd name="connsiteY4" fmla="*/ 4763 h 1478565"/>
                  <a:gd name="connsiteX5" fmla="*/ 9525 w 9525"/>
                  <a:gd name="connsiteY5" fmla="*/ 1473803 h 1478565"/>
                  <a:gd name="connsiteX6" fmla="*/ 4763 w 9525"/>
                  <a:gd name="connsiteY6" fmla="*/ 1478566 h 1478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525" h="1478565">
                    <a:moveTo>
                      <a:pt x="4763" y="1478566"/>
                    </a:moveTo>
                    <a:cubicBezTo>
                      <a:pt x="2134" y="1478566"/>
                      <a:pt x="0" y="1476432"/>
                      <a:pt x="0" y="1473803"/>
                    </a:cubicBezTo>
                    <a:lnTo>
                      <a:pt x="0" y="4763"/>
                    </a:lnTo>
                    <a:cubicBezTo>
                      <a:pt x="0" y="2134"/>
                      <a:pt x="2134" y="0"/>
                      <a:pt x="4763" y="0"/>
                    </a:cubicBezTo>
                    <a:cubicBezTo>
                      <a:pt x="7391" y="0"/>
                      <a:pt x="9525" y="2134"/>
                      <a:pt x="9525" y="4763"/>
                    </a:cubicBezTo>
                    <a:lnTo>
                      <a:pt x="9525" y="1473803"/>
                    </a:lnTo>
                    <a:cubicBezTo>
                      <a:pt x="9525" y="1476432"/>
                      <a:pt x="7391" y="1478566"/>
                      <a:pt x="4763" y="1478566"/>
                    </a:cubicBezTo>
                    <a:close/>
                  </a:path>
                </a:pathLst>
              </a:custGeom>
              <a:grpFill/>
              <a:ln w="9525" cap="flat">
                <a:noFill/>
                <a:prstDash val="solid"/>
                <a:miter/>
              </a:ln>
            </p:spPr>
            <p:txBody>
              <a:bodyPr rtlCol="0" anchor="ctr"/>
              <a:lstStyle/>
              <a:p>
                <a:endParaRPr lang="zh-CN" altLang="en-US"/>
              </a:p>
            </p:txBody>
          </p:sp>
        </p:grpSp>
        <p:grpSp>
          <p:nvGrpSpPr>
            <p:cNvPr id="1016" name="图形 4">
              <a:extLst>
                <a:ext uri="{FF2B5EF4-FFF2-40B4-BE49-F238E27FC236}">
                  <a16:creationId xmlns:a16="http://schemas.microsoft.com/office/drawing/2014/main" id="{101D23E6-050F-7DD2-987A-5F2680BFEB5A}"/>
                </a:ext>
              </a:extLst>
            </p:cNvPr>
            <p:cNvGrpSpPr/>
            <p:nvPr/>
          </p:nvGrpSpPr>
          <p:grpSpPr>
            <a:xfrm>
              <a:off x="952976" y="2256455"/>
              <a:ext cx="1676915" cy="2634198"/>
              <a:chOff x="7133857" y="2163858"/>
              <a:chExt cx="1676915" cy="2634198"/>
            </a:xfrm>
          </p:grpSpPr>
          <p:sp>
            <p:nvSpPr>
              <p:cNvPr id="1017" name="任意多边形: 形状 1016">
                <a:extLst>
                  <a:ext uri="{FF2B5EF4-FFF2-40B4-BE49-F238E27FC236}">
                    <a16:creationId xmlns:a16="http://schemas.microsoft.com/office/drawing/2014/main" id="{C83F67F4-E724-799A-A708-F4DD612D8327}"/>
                  </a:ext>
                </a:extLst>
              </p:cNvPr>
              <p:cNvSpPr/>
              <p:nvPr/>
            </p:nvSpPr>
            <p:spPr>
              <a:xfrm>
                <a:off x="7430956" y="4493733"/>
                <a:ext cx="235192" cy="299575"/>
              </a:xfrm>
              <a:custGeom>
                <a:avLst/>
                <a:gdLst>
                  <a:gd name="connsiteX0" fmla="*/ 184399 w 235192"/>
                  <a:gd name="connsiteY0" fmla="*/ 135350 h 299575"/>
                  <a:gd name="connsiteX1" fmla="*/ 180399 w 235192"/>
                  <a:gd name="connsiteY1" fmla="*/ 181356 h 299575"/>
                  <a:gd name="connsiteX2" fmla="*/ 209926 w 235192"/>
                  <a:gd name="connsiteY2" fmla="*/ 243650 h 299575"/>
                  <a:gd name="connsiteX3" fmla="*/ 234596 w 235192"/>
                  <a:gd name="connsiteY3" fmla="*/ 285274 h 299575"/>
                  <a:gd name="connsiteX4" fmla="*/ 212784 w 235192"/>
                  <a:gd name="connsiteY4" fmla="*/ 299561 h 299575"/>
                  <a:gd name="connsiteX5" fmla="*/ 80672 w 235192"/>
                  <a:gd name="connsiteY5" fmla="*/ 240792 h 299575"/>
                  <a:gd name="connsiteX6" fmla="*/ 42572 w 235192"/>
                  <a:gd name="connsiteY6" fmla="*/ 155067 h 299575"/>
                  <a:gd name="connsiteX7" fmla="*/ 1805 w 235192"/>
                  <a:gd name="connsiteY7" fmla="*/ 60960 h 299575"/>
                  <a:gd name="connsiteX8" fmla="*/ 70861 w 235192"/>
                  <a:gd name="connsiteY8" fmla="*/ 0 h 299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5192" h="299575">
                    <a:moveTo>
                      <a:pt x="184399" y="135350"/>
                    </a:moveTo>
                    <a:lnTo>
                      <a:pt x="180399" y="181356"/>
                    </a:lnTo>
                    <a:lnTo>
                      <a:pt x="209926" y="243650"/>
                    </a:lnTo>
                    <a:cubicBezTo>
                      <a:pt x="209926" y="243650"/>
                      <a:pt x="239739" y="274511"/>
                      <a:pt x="234596" y="285274"/>
                    </a:cubicBezTo>
                    <a:cubicBezTo>
                      <a:pt x="231089" y="294180"/>
                      <a:pt x="222348" y="299904"/>
                      <a:pt x="212784" y="299561"/>
                    </a:cubicBezTo>
                    <a:cubicBezTo>
                      <a:pt x="204783" y="298990"/>
                      <a:pt x="106104" y="253079"/>
                      <a:pt x="80672" y="240792"/>
                    </a:cubicBezTo>
                    <a:cubicBezTo>
                      <a:pt x="55240" y="228505"/>
                      <a:pt x="47620" y="172022"/>
                      <a:pt x="42572" y="155067"/>
                    </a:cubicBezTo>
                    <a:cubicBezTo>
                      <a:pt x="37524" y="138113"/>
                      <a:pt x="-9720" y="91821"/>
                      <a:pt x="1805" y="60960"/>
                    </a:cubicBezTo>
                    <a:cubicBezTo>
                      <a:pt x="13330" y="30099"/>
                      <a:pt x="70861" y="0"/>
                      <a:pt x="70861" y="0"/>
                    </a:cubicBezTo>
                    <a:close/>
                  </a:path>
                </a:pathLst>
              </a:custGeom>
              <a:solidFill>
                <a:schemeClr val="tx2">
                  <a:lumMod val="50000"/>
                </a:schemeClr>
              </a:solidFill>
              <a:ln w="9525" cap="flat">
                <a:noFill/>
                <a:prstDash val="solid"/>
                <a:miter/>
              </a:ln>
            </p:spPr>
            <p:txBody>
              <a:bodyPr rtlCol="0" anchor="ctr"/>
              <a:lstStyle/>
              <a:p>
                <a:endParaRPr lang="zh-CN" altLang="en-US"/>
              </a:p>
            </p:txBody>
          </p:sp>
          <p:sp>
            <p:nvSpPr>
              <p:cNvPr id="1018" name="任意多边形: 形状 1017">
                <a:extLst>
                  <a:ext uri="{FF2B5EF4-FFF2-40B4-BE49-F238E27FC236}">
                    <a16:creationId xmlns:a16="http://schemas.microsoft.com/office/drawing/2014/main" id="{2DC29327-9E7F-707C-8F8D-180E8E777176}"/>
                  </a:ext>
                </a:extLst>
              </p:cNvPr>
              <p:cNvSpPr/>
              <p:nvPr/>
            </p:nvSpPr>
            <p:spPr>
              <a:xfrm>
                <a:off x="7426009" y="4488691"/>
                <a:ext cx="244724" cy="309365"/>
              </a:xfrm>
              <a:custGeom>
                <a:avLst/>
                <a:gdLst>
                  <a:gd name="connsiteX0" fmla="*/ 219635 w 244724"/>
                  <a:gd name="connsiteY0" fmla="*/ 309366 h 309365"/>
                  <a:gd name="connsiteX1" fmla="*/ 217921 w 244724"/>
                  <a:gd name="connsiteY1" fmla="*/ 309366 h 309365"/>
                  <a:gd name="connsiteX2" fmla="*/ 83999 w 244724"/>
                  <a:gd name="connsiteY2" fmla="*/ 250120 h 309365"/>
                  <a:gd name="connsiteX3" fmla="*/ 46471 w 244724"/>
                  <a:gd name="connsiteY3" fmla="*/ 173920 h 309365"/>
                  <a:gd name="connsiteX4" fmla="*/ 43518 w 244724"/>
                  <a:gd name="connsiteY4" fmla="*/ 161443 h 309365"/>
                  <a:gd name="connsiteX5" fmla="*/ 29135 w 244724"/>
                  <a:gd name="connsiteY5" fmla="*/ 138868 h 309365"/>
                  <a:gd name="connsiteX6" fmla="*/ 2084 w 244724"/>
                  <a:gd name="connsiteY6" fmla="*/ 64097 h 309365"/>
                  <a:gd name="connsiteX7" fmla="*/ 73427 w 244724"/>
                  <a:gd name="connsiteY7" fmla="*/ 566 h 309365"/>
                  <a:gd name="connsiteX8" fmla="*/ 79332 w 244724"/>
                  <a:gd name="connsiteY8" fmla="*/ 1709 h 309365"/>
                  <a:gd name="connsiteX9" fmla="*/ 192965 w 244724"/>
                  <a:gd name="connsiteY9" fmla="*/ 137344 h 309365"/>
                  <a:gd name="connsiteX10" fmla="*/ 194108 w 244724"/>
                  <a:gd name="connsiteY10" fmla="*/ 140773 h 309365"/>
                  <a:gd name="connsiteX11" fmla="*/ 190203 w 244724"/>
                  <a:gd name="connsiteY11" fmla="*/ 185541 h 309365"/>
                  <a:gd name="connsiteX12" fmla="*/ 218778 w 244724"/>
                  <a:gd name="connsiteY12" fmla="*/ 245929 h 309365"/>
                  <a:gd name="connsiteX13" fmla="*/ 243734 w 244724"/>
                  <a:gd name="connsiteY13" fmla="*/ 292316 h 309365"/>
                  <a:gd name="connsiteX14" fmla="*/ 219635 w 244724"/>
                  <a:gd name="connsiteY14" fmla="*/ 309366 h 309365"/>
                  <a:gd name="connsiteX15" fmla="*/ 74855 w 244724"/>
                  <a:gd name="connsiteY15" fmla="*/ 10852 h 309365"/>
                  <a:gd name="connsiteX16" fmla="*/ 11419 w 244724"/>
                  <a:gd name="connsiteY16" fmla="*/ 67431 h 309365"/>
                  <a:gd name="connsiteX17" fmla="*/ 37327 w 244724"/>
                  <a:gd name="connsiteY17" fmla="*/ 133439 h 309365"/>
                  <a:gd name="connsiteX18" fmla="*/ 52281 w 244724"/>
                  <a:gd name="connsiteY18" fmla="*/ 158776 h 309365"/>
                  <a:gd name="connsiteX19" fmla="*/ 55329 w 244724"/>
                  <a:gd name="connsiteY19" fmla="*/ 171730 h 309365"/>
                  <a:gd name="connsiteX20" fmla="*/ 87619 w 244724"/>
                  <a:gd name="connsiteY20" fmla="*/ 241834 h 309365"/>
                  <a:gd name="connsiteX21" fmla="*/ 218207 w 244724"/>
                  <a:gd name="connsiteY21" fmla="*/ 300127 h 309365"/>
                  <a:gd name="connsiteX22" fmla="*/ 235256 w 244724"/>
                  <a:gd name="connsiteY22" fmla="*/ 288506 h 309365"/>
                  <a:gd name="connsiteX23" fmla="*/ 211444 w 244724"/>
                  <a:gd name="connsiteY23" fmla="*/ 252216 h 309365"/>
                  <a:gd name="connsiteX24" fmla="*/ 210587 w 244724"/>
                  <a:gd name="connsiteY24" fmla="*/ 250978 h 309365"/>
                  <a:gd name="connsiteX25" fmla="*/ 181535 w 244724"/>
                  <a:gd name="connsiteY25" fmla="*/ 188494 h 309365"/>
                  <a:gd name="connsiteX26" fmla="*/ 181535 w 244724"/>
                  <a:gd name="connsiteY26" fmla="*/ 186017 h 309365"/>
                  <a:gd name="connsiteX27" fmla="*/ 185345 w 244724"/>
                  <a:gd name="connsiteY27" fmla="*/ 141917 h 309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44724" h="309365">
                    <a:moveTo>
                      <a:pt x="219635" y="309366"/>
                    </a:moveTo>
                    <a:lnTo>
                      <a:pt x="217921" y="309366"/>
                    </a:lnTo>
                    <a:cubicBezTo>
                      <a:pt x="207158" y="308604"/>
                      <a:pt x="85238" y="250787"/>
                      <a:pt x="83999" y="250120"/>
                    </a:cubicBezTo>
                    <a:cubicBezTo>
                      <a:pt x="61044" y="239071"/>
                      <a:pt x="51900" y="198019"/>
                      <a:pt x="46471" y="173920"/>
                    </a:cubicBezTo>
                    <a:cubicBezTo>
                      <a:pt x="45328" y="168777"/>
                      <a:pt x="44471" y="164395"/>
                      <a:pt x="43518" y="161443"/>
                    </a:cubicBezTo>
                    <a:cubicBezTo>
                      <a:pt x="39643" y="153366"/>
                      <a:pt x="34815" y="145793"/>
                      <a:pt x="29135" y="138868"/>
                    </a:cubicBezTo>
                    <a:cubicBezTo>
                      <a:pt x="14086" y="117152"/>
                      <a:pt x="-6679" y="87529"/>
                      <a:pt x="2084" y="64097"/>
                    </a:cubicBezTo>
                    <a:cubicBezTo>
                      <a:pt x="14181" y="31903"/>
                      <a:pt x="71045" y="1804"/>
                      <a:pt x="73427" y="566"/>
                    </a:cubicBezTo>
                    <a:cubicBezTo>
                      <a:pt x="75417" y="-501"/>
                      <a:pt x="77883" y="-25"/>
                      <a:pt x="79332" y="1709"/>
                    </a:cubicBezTo>
                    <a:lnTo>
                      <a:pt x="192965" y="137344"/>
                    </a:lnTo>
                    <a:cubicBezTo>
                      <a:pt x="193802" y="138278"/>
                      <a:pt x="194214" y="139526"/>
                      <a:pt x="194108" y="140773"/>
                    </a:cubicBezTo>
                    <a:lnTo>
                      <a:pt x="190203" y="185541"/>
                    </a:lnTo>
                    <a:lnTo>
                      <a:pt x="218778" y="245929"/>
                    </a:lnTo>
                    <a:cubicBezTo>
                      <a:pt x="228303" y="256217"/>
                      <a:pt x="249544" y="280219"/>
                      <a:pt x="243734" y="292316"/>
                    </a:cubicBezTo>
                    <a:cubicBezTo>
                      <a:pt x="239684" y="302194"/>
                      <a:pt x="230294" y="308833"/>
                      <a:pt x="219635" y="309366"/>
                    </a:cubicBezTo>
                    <a:close/>
                    <a:moveTo>
                      <a:pt x="74855" y="10852"/>
                    </a:moveTo>
                    <a:cubicBezTo>
                      <a:pt x="62663" y="17710"/>
                      <a:pt x="20658" y="42761"/>
                      <a:pt x="11419" y="67431"/>
                    </a:cubicBezTo>
                    <a:cubicBezTo>
                      <a:pt x="4370" y="86481"/>
                      <a:pt x="23420" y="113437"/>
                      <a:pt x="37327" y="133439"/>
                    </a:cubicBezTo>
                    <a:cubicBezTo>
                      <a:pt x="43436" y="141164"/>
                      <a:pt x="48466" y="149689"/>
                      <a:pt x="52281" y="158776"/>
                    </a:cubicBezTo>
                    <a:cubicBezTo>
                      <a:pt x="53138" y="161919"/>
                      <a:pt x="54186" y="166491"/>
                      <a:pt x="55329" y="171730"/>
                    </a:cubicBezTo>
                    <a:cubicBezTo>
                      <a:pt x="59996" y="193066"/>
                      <a:pt x="68855" y="232785"/>
                      <a:pt x="87619" y="241834"/>
                    </a:cubicBezTo>
                    <a:cubicBezTo>
                      <a:pt x="122480" y="258598"/>
                      <a:pt x="210206" y="298984"/>
                      <a:pt x="218207" y="300127"/>
                    </a:cubicBezTo>
                    <a:cubicBezTo>
                      <a:pt x="225791" y="300308"/>
                      <a:pt x="232647" y="295631"/>
                      <a:pt x="235256" y="288506"/>
                    </a:cubicBezTo>
                    <a:cubicBezTo>
                      <a:pt x="237161" y="284410"/>
                      <a:pt x="225731" y="267170"/>
                      <a:pt x="211444" y="252216"/>
                    </a:cubicBezTo>
                    <a:lnTo>
                      <a:pt x="210587" y="250978"/>
                    </a:lnTo>
                    <a:lnTo>
                      <a:pt x="181535" y="188494"/>
                    </a:lnTo>
                    <a:cubicBezTo>
                      <a:pt x="181302" y="187684"/>
                      <a:pt x="181302" y="186827"/>
                      <a:pt x="181535" y="186017"/>
                    </a:cubicBezTo>
                    <a:lnTo>
                      <a:pt x="185345" y="141917"/>
                    </a:lnTo>
                    <a:close/>
                  </a:path>
                </a:pathLst>
              </a:custGeom>
              <a:solidFill>
                <a:srgbClr val="263238"/>
              </a:solidFill>
              <a:ln w="9525" cap="flat">
                <a:noFill/>
                <a:prstDash val="solid"/>
                <a:miter/>
              </a:ln>
            </p:spPr>
            <p:txBody>
              <a:bodyPr rtlCol="0" anchor="ctr"/>
              <a:lstStyle/>
              <a:p>
                <a:endParaRPr lang="zh-CN" altLang="en-US"/>
              </a:p>
            </p:txBody>
          </p:sp>
          <p:sp>
            <p:nvSpPr>
              <p:cNvPr id="1019" name="任意多边形: 形状 1018">
                <a:extLst>
                  <a:ext uri="{FF2B5EF4-FFF2-40B4-BE49-F238E27FC236}">
                    <a16:creationId xmlns:a16="http://schemas.microsoft.com/office/drawing/2014/main" id="{DCB638C8-A21D-6A38-62A3-9CD6D7E2BC0D}"/>
                  </a:ext>
                </a:extLst>
              </p:cNvPr>
              <p:cNvSpPr/>
              <p:nvPr/>
            </p:nvSpPr>
            <p:spPr>
              <a:xfrm>
                <a:off x="7475623" y="3734209"/>
                <a:ext cx="751713" cy="912875"/>
              </a:xfrm>
              <a:custGeom>
                <a:avLst/>
                <a:gdLst>
                  <a:gd name="connsiteX0" fmla="*/ 455771 w 751713"/>
                  <a:gd name="connsiteY0" fmla="*/ 0 h 912875"/>
                  <a:gd name="connsiteX1" fmla="*/ 479869 w 751713"/>
                  <a:gd name="connsiteY1" fmla="*/ 344424 h 912875"/>
                  <a:gd name="connsiteX2" fmla="*/ 43339 w 751713"/>
                  <a:gd name="connsiteY2" fmla="*/ 731044 h 912875"/>
                  <a:gd name="connsiteX3" fmla="*/ 0 w 751713"/>
                  <a:gd name="connsiteY3" fmla="*/ 776288 h 912875"/>
                  <a:gd name="connsiteX4" fmla="*/ 75533 w 751713"/>
                  <a:gd name="connsiteY4" fmla="*/ 884301 h 912875"/>
                  <a:gd name="connsiteX5" fmla="*/ 133921 w 751713"/>
                  <a:gd name="connsiteY5" fmla="*/ 912876 h 912875"/>
                  <a:gd name="connsiteX6" fmla="*/ 158877 w 751713"/>
                  <a:gd name="connsiteY6" fmla="*/ 873062 h 912875"/>
                  <a:gd name="connsiteX7" fmla="*/ 177927 w 751713"/>
                  <a:gd name="connsiteY7" fmla="*/ 810101 h 912875"/>
                  <a:gd name="connsiteX8" fmla="*/ 690753 w 751713"/>
                  <a:gd name="connsiteY8" fmla="*/ 473869 h 912875"/>
                  <a:gd name="connsiteX9" fmla="*/ 751713 w 751713"/>
                  <a:gd name="connsiteY9" fmla="*/ 85630 h 91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51713" h="912875">
                    <a:moveTo>
                      <a:pt x="455771" y="0"/>
                    </a:moveTo>
                    <a:lnTo>
                      <a:pt x="479869" y="344424"/>
                    </a:lnTo>
                    <a:lnTo>
                      <a:pt x="43339" y="731044"/>
                    </a:lnTo>
                    <a:lnTo>
                      <a:pt x="0" y="776288"/>
                    </a:lnTo>
                    <a:cubicBezTo>
                      <a:pt x="0" y="776288"/>
                      <a:pt x="53149" y="864870"/>
                      <a:pt x="75533" y="884301"/>
                    </a:cubicBezTo>
                    <a:cubicBezTo>
                      <a:pt x="92874" y="897655"/>
                      <a:pt x="112734" y="907380"/>
                      <a:pt x="133921" y="912876"/>
                    </a:cubicBezTo>
                    <a:cubicBezTo>
                      <a:pt x="144894" y="901465"/>
                      <a:pt x="153391" y="887911"/>
                      <a:pt x="158877" y="873062"/>
                    </a:cubicBezTo>
                    <a:cubicBezTo>
                      <a:pt x="167830" y="848582"/>
                      <a:pt x="177927" y="810101"/>
                      <a:pt x="177927" y="810101"/>
                    </a:cubicBezTo>
                    <a:cubicBezTo>
                      <a:pt x="177927" y="810101"/>
                      <a:pt x="679323" y="485585"/>
                      <a:pt x="690753" y="473869"/>
                    </a:cubicBezTo>
                    <a:cubicBezTo>
                      <a:pt x="702183" y="462153"/>
                      <a:pt x="751713" y="85630"/>
                      <a:pt x="751713" y="85630"/>
                    </a:cubicBezTo>
                    <a:close/>
                  </a:path>
                </a:pathLst>
              </a:custGeom>
              <a:solidFill>
                <a:schemeClr val="tx2">
                  <a:lumMod val="75000"/>
                </a:schemeClr>
              </a:solidFill>
              <a:ln w="9525" cap="flat">
                <a:noFill/>
                <a:prstDash val="solid"/>
                <a:miter/>
              </a:ln>
            </p:spPr>
            <p:txBody>
              <a:bodyPr rtlCol="0" anchor="ctr"/>
              <a:lstStyle/>
              <a:p>
                <a:endParaRPr lang="zh-CN" altLang="en-US"/>
              </a:p>
            </p:txBody>
          </p:sp>
          <p:sp>
            <p:nvSpPr>
              <p:cNvPr id="1020" name="任意多边形: 形状 1019">
                <a:extLst>
                  <a:ext uri="{FF2B5EF4-FFF2-40B4-BE49-F238E27FC236}">
                    <a16:creationId xmlns:a16="http://schemas.microsoft.com/office/drawing/2014/main" id="{73790880-C0C4-A79F-A45C-F4E9480B0887}"/>
                  </a:ext>
                </a:extLst>
              </p:cNvPr>
              <p:cNvSpPr/>
              <p:nvPr/>
            </p:nvSpPr>
            <p:spPr>
              <a:xfrm>
                <a:off x="7471187" y="3729473"/>
                <a:ext cx="760767" cy="921898"/>
              </a:xfrm>
              <a:custGeom>
                <a:avLst/>
                <a:gdLst>
                  <a:gd name="connsiteX0" fmla="*/ 138358 w 760767"/>
                  <a:gd name="connsiteY0" fmla="*/ 921898 h 921898"/>
                  <a:gd name="connsiteX1" fmla="*/ 137215 w 760767"/>
                  <a:gd name="connsiteY1" fmla="*/ 921898 h 921898"/>
                  <a:gd name="connsiteX2" fmla="*/ 76827 w 760767"/>
                  <a:gd name="connsiteY2" fmla="*/ 892657 h 921898"/>
                  <a:gd name="connsiteX3" fmla="*/ 627 w 760767"/>
                  <a:gd name="connsiteY3" fmla="*/ 783596 h 921898"/>
                  <a:gd name="connsiteX4" fmla="*/ 1293 w 760767"/>
                  <a:gd name="connsiteY4" fmla="*/ 777785 h 921898"/>
                  <a:gd name="connsiteX5" fmla="*/ 44632 w 760767"/>
                  <a:gd name="connsiteY5" fmla="*/ 732541 h 921898"/>
                  <a:gd name="connsiteX6" fmla="*/ 479258 w 760767"/>
                  <a:gd name="connsiteY6" fmla="*/ 347160 h 921898"/>
                  <a:gd name="connsiteX7" fmla="*/ 455255 w 760767"/>
                  <a:gd name="connsiteY7" fmla="*/ 5117 h 921898"/>
                  <a:gd name="connsiteX8" fmla="*/ 456969 w 760767"/>
                  <a:gd name="connsiteY8" fmla="*/ 1021 h 921898"/>
                  <a:gd name="connsiteX9" fmla="*/ 461256 w 760767"/>
                  <a:gd name="connsiteY9" fmla="*/ 164 h 921898"/>
                  <a:gd name="connsiteX10" fmla="*/ 757388 w 760767"/>
                  <a:gd name="connsiteY10" fmla="*/ 85317 h 921898"/>
                  <a:gd name="connsiteX11" fmla="*/ 760722 w 760767"/>
                  <a:gd name="connsiteY11" fmla="*/ 90461 h 921898"/>
                  <a:gd name="connsiteX12" fmla="*/ 698428 w 760767"/>
                  <a:gd name="connsiteY12" fmla="*/ 481463 h 921898"/>
                  <a:gd name="connsiteX13" fmla="*/ 186364 w 760767"/>
                  <a:gd name="connsiteY13" fmla="*/ 817409 h 921898"/>
                  <a:gd name="connsiteX14" fmla="*/ 167886 w 760767"/>
                  <a:gd name="connsiteY14" fmla="*/ 878941 h 921898"/>
                  <a:gd name="connsiteX15" fmla="*/ 141787 w 760767"/>
                  <a:gd name="connsiteY15" fmla="*/ 920565 h 921898"/>
                  <a:gd name="connsiteX16" fmla="*/ 138358 w 760767"/>
                  <a:gd name="connsiteY16" fmla="*/ 921898 h 921898"/>
                  <a:gd name="connsiteX17" fmla="*/ 10437 w 760767"/>
                  <a:gd name="connsiteY17" fmla="*/ 781690 h 921898"/>
                  <a:gd name="connsiteX18" fmla="*/ 83018 w 760767"/>
                  <a:gd name="connsiteY18" fmla="*/ 885418 h 921898"/>
                  <a:gd name="connsiteX19" fmla="*/ 136929 w 760767"/>
                  <a:gd name="connsiteY19" fmla="*/ 911802 h 921898"/>
                  <a:gd name="connsiteX20" fmla="*/ 158837 w 760767"/>
                  <a:gd name="connsiteY20" fmla="*/ 875702 h 921898"/>
                  <a:gd name="connsiteX21" fmla="*/ 177887 w 760767"/>
                  <a:gd name="connsiteY21" fmla="*/ 813218 h 921898"/>
                  <a:gd name="connsiteX22" fmla="*/ 179887 w 760767"/>
                  <a:gd name="connsiteY22" fmla="*/ 810361 h 921898"/>
                  <a:gd name="connsiteX23" fmla="*/ 691951 w 760767"/>
                  <a:gd name="connsiteY23" fmla="*/ 474795 h 921898"/>
                  <a:gd name="connsiteX24" fmla="*/ 751101 w 760767"/>
                  <a:gd name="connsiteY24" fmla="*/ 93319 h 921898"/>
                  <a:gd name="connsiteX25" fmla="*/ 465351 w 760767"/>
                  <a:gd name="connsiteY25" fmla="*/ 11213 h 921898"/>
                  <a:gd name="connsiteX26" fmla="*/ 488783 w 760767"/>
                  <a:gd name="connsiteY26" fmla="*/ 348779 h 921898"/>
                  <a:gd name="connsiteX27" fmla="*/ 487259 w 760767"/>
                  <a:gd name="connsiteY27" fmla="*/ 352684 h 921898"/>
                  <a:gd name="connsiteX28" fmla="*/ 50633 w 760767"/>
                  <a:gd name="connsiteY28" fmla="*/ 739304 h 921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60767" h="921898">
                    <a:moveTo>
                      <a:pt x="138358" y="921898"/>
                    </a:moveTo>
                    <a:lnTo>
                      <a:pt x="137215" y="921898"/>
                    </a:lnTo>
                    <a:cubicBezTo>
                      <a:pt x="115293" y="916393"/>
                      <a:pt x="94737" y="906439"/>
                      <a:pt x="76827" y="892657"/>
                    </a:cubicBezTo>
                    <a:cubicBezTo>
                      <a:pt x="54157" y="873035"/>
                      <a:pt x="2532" y="787215"/>
                      <a:pt x="627" y="783596"/>
                    </a:cubicBezTo>
                    <a:cubicBezTo>
                      <a:pt x="-410" y="781719"/>
                      <a:pt x="-142" y="779385"/>
                      <a:pt x="1293" y="777785"/>
                    </a:cubicBezTo>
                    <a:lnTo>
                      <a:pt x="44632" y="732541"/>
                    </a:lnTo>
                    <a:lnTo>
                      <a:pt x="479258" y="347160"/>
                    </a:lnTo>
                    <a:lnTo>
                      <a:pt x="455255" y="5117"/>
                    </a:lnTo>
                    <a:cubicBezTo>
                      <a:pt x="455112" y="3555"/>
                      <a:pt x="455760" y="2021"/>
                      <a:pt x="456969" y="1021"/>
                    </a:cubicBezTo>
                    <a:cubicBezTo>
                      <a:pt x="458189" y="88"/>
                      <a:pt x="459770" y="-226"/>
                      <a:pt x="461256" y="164"/>
                    </a:cubicBezTo>
                    <a:lnTo>
                      <a:pt x="757388" y="85317"/>
                    </a:lnTo>
                    <a:cubicBezTo>
                      <a:pt x="759626" y="85956"/>
                      <a:pt x="761045" y="88156"/>
                      <a:pt x="760722" y="90461"/>
                    </a:cubicBezTo>
                    <a:cubicBezTo>
                      <a:pt x="749101" y="179139"/>
                      <a:pt x="710144" y="469461"/>
                      <a:pt x="698428" y="481463"/>
                    </a:cubicBezTo>
                    <a:cubicBezTo>
                      <a:pt x="686712" y="493464"/>
                      <a:pt x="244657" y="779690"/>
                      <a:pt x="186364" y="817409"/>
                    </a:cubicBezTo>
                    <a:cubicBezTo>
                      <a:pt x="184269" y="825315"/>
                      <a:pt x="175696" y="857509"/>
                      <a:pt x="167886" y="878941"/>
                    </a:cubicBezTo>
                    <a:cubicBezTo>
                      <a:pt x="162202" y="894495"/>
                      <a:pt x="153310" y="908678"/>
                      <a:pt x="141787" y="920565"/>
                    </a:cubicBezTo>
                    <a:cubicBezTo>
                      <a:pt x="140857" y="921432"/>
                      <a:pt x="139630" y="921908"/>
                      <a:pt x="138358" y="921898"/>
                    </a:cubicBezTo>
                    <a:close/>
                    <a:moveTo>
                      <a:pt x="10437" y="781690"/>
                    </a:moveTo>
                    <a:cubicBezTo>
                      <a:pt x="19962" y="797502"/>
                      <a:pt x="63873" y="868749"/>
                      <a:pt x="83018" y="885418"/>
                    </a:cubicBezTo>
                    <a:cubicBezTo>
                      <a:pt x="99062" y="897695"/>
                      <a:pt x="117388" y="906668"/>
                      <a:pt x="136929" y="911802"/>
                    </a:cubicBezTo>
                    <a:cubicBezTo>
                      <a:pt x="146458" y="901267"/>
                      <a:pt x="153893" y="889018"/>
                      <a:pt x="158837" y="875702"/>
                    </a:cubicBezTo>
                    <a:cubicBezTo>
                      <a:pt x="167600" y="851699"/>
                      <a:pt x="177887" y="813599"/>
                      <a:pt x="177887" y="813218"/>
                    </a:cubicBezTo>
                    <a:cubicBezTo>
                      <a:pt x="178200" y="812066"/>
                      <a:pt x="178908" y="811046"/>
                      <a:pt x="179887" y="810361"/>
                    </a:cubicBezTo>
                    <a:cubicBezTo>
                      <a:pt x="318666" y="720635"/>
                      <a:pt x="680997" y="485368"/>
                      <a:pt x="691951" y="474795"/>
                    </a:cubicBezTo>
                    <a:cubicBezTo>
                      <a:pt x="700047" y="462031"/>
                      <a:pt x="731575" y="241147"/>
                      <a:pt x="751101" y="93319"/>
                    </a:cubicBezTo>
                    <a:lnTo>
                      <a:pt x="465351" y="11213"/>
                    </a:lnTo>
                    <a:lnTo>
                      <a:pt x="488783" y="348779"/>
                    </a:lnTo>
                    <a:cubicBezTo>
                      <a:pt x="488888" y="350246"/>
                      <a:pt x="488335" y="351684"/>
                      <a:pt x="487259" y="352684"/>
                    </a:cubicBezTo>
                    <a:lnTo>
                      <a:pt x="50633" y="739304"/>
                    </a:lnTo>
                    <a:close/>
                  </a:path>
                </a:pathLst>
              </a:custGeom>
              <a:solidFill>
                <a:srgbClr val="263238"/>
              </a:solidFill>
              <a:ln w="9525" cap="flat">
                <a:noFill/>
                <a:prstDash val="solid"/>
                <a:miter/>
              </a:ln>
            </p:spPr>
            <p:txBody>
              <a:bodyPr rtlCol="0" anchor="ctr"/>
              <a:lstStyle/>
              <a:p>
                <a:endParaRPr lang="zh-CN" altLang="en-US"/>
              </a:p>
            </p:txBody>
          </p:sp>
          <p:sp>
            <p:nvSpPr>
              <p:cNvPr id="1021" name="任意多边形: 形状 1020">
                <a:extLst>
                  <a:ext uri="{FF2B5EF4-FFF2-40B4-BE49-F238E27FC236}">
                    <a16:creationId xmlns:a16="http://schemas.microsoft.com/office/drawing/2014/main" id="{3507E378-7C05-E1E6-6B16-08F6E9663929}"/>
                  </a:ext>
                </a:extLst>
              </p:cNvPr>
              <p:cNvSpPr/>
              <p:nvPr/>
            </p:nvSpPr>
            <p:spPr>
              <a:xfrm>
                <a:off x="7798997" y="4202807"/>
                <a:ext cx="309618" cy="75469"/>
              </a:xfrm>
              <a:custGeom>
                <a:avLst/>
                <a:gdLst>
                  <a:gd name="connsiteX0" fmla="*/ 4763 w 309618"/>
                  <a:gd name="connsiteY0" fmla="*/ 75470 h 75469"/>
                  <a:gd name="connsiteX1" fmla="*/ 0 w 309618"/>
                  <a:gd name="connsiteY1" fmla="*/ 70707 h 75469"/>
                  <a:gd name="connsiteX2" fmla="*/ 4763 w 309618"/>
                  <a:gd name="connsiteY2" fmla="*/ 65945 h 75469"/>
                  <a:gd name="connsiteX3" fmla="*/ 303752 w 309618"/>
                  <a:gd name="connsiteY3" fmla="*/ 127 h 75469"/>
                  <a:gd name="connsiteX4" fmla="*/ 309467 w 309618"/>
                  <a:gd name="connsiteY4" fmla="*/ 3652 h 75469"/>
                  <a:gd name="connsiteX5" fmla="*/ 306124 w 309618"/>
                  <a:gd name="connsiteY5" fmla="*/ 9348 h 75469"/>
                  <a:gd name="connsiteX6" fmla="*/ 306038 w 309618"/>
                  <a:gd name="connsiteY6" fmla="*/ 9366 h 75469"/>
                  <a:gd name="connsiteX7" fmla="*/ 5715 w 309618"/>
                  <a:gd name="connsiteY7" fmla="*/ 75470 h 75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9618" h="75469">
                    <a:moveTo>
                      <a:pt x="4763" y="75470"/>
                    </a:moveTo>
                    <a:cubicBezTo>
                      <a:pt x="2133" y="75470"/>
                      <a:pt x="0" y="73336"/>
                      <a:pt x="0" y="70707"/>
                    </a:cubicBezTo>
                    <a:cubicBezTo>
                      <a:pt x="0" y="68079"/>
                      <a:pt x="2133" y="65945"/>
                      <a:pt x="4763" y="65945"/>
                    </a:cubicBezTo>
                    <a:cubicBezTo>
                      <a:pt x="58293" y="60611"/>
                      <a:pt x="301276" y="794"/>
                      <a:pt x="303752" y="127"/>
                    </a:cubicBezTo>
                    <a:cubicBezTo>
                      <a:pt x="306305" y="-473"/>
                      <a:pt x="308858" y="1108"/>
                      <a:pt x="309467" y="3652"/>
                    </a:cubicBezTo>
                    <a:cubicBezTo>
                      <a:pt x="310115" y="6147"/>
                      <a:pt x="308620" y="8690"/>
                      <a:pt x="306124" y="9348"/>
                    </a:cubicBezTo>
                    <a:cubicBezTo>
                      <a:pt x="306095" y="9348"/>
                      <a:pt x="306067" y="9357"/>
                      <a:pt x="306038" y="9366"/>
                    </a:cubicBezTo>
                    <a:cubicBezTo>
                      <a:pt x="295942" y="11843"/>
                      <a:pt x="59912" y="70041"/>
                      <a:pt x="5715" y="75470"/>
                    </a:cubicBezTo>
                    <a:close/>
                  </a:path>
                </a:pathLst>
              </a:custGeom>
              <a:solidFill>
                <a:srgbClr val="FFFFFF"/>
              </a:solidFill>
              <a:ln w="9525" cap="flat">
                <a:noFill/>
                <a:prstDash val="solid"/>
                <a:miter/>
              </a:ln>
            </p:spPr>
            <p:txBody>
              <a:bodyPr rtlCol="0" anchor="ctr"/>
              <a:lstStyle/>
              <a:p>
                <a:endParaRPr lang="zh-CN" altLang="en-US"/>
              </a:p>
            </p:txBody>
          </p:sp>
          <p:sp>
            <p:nvSpPr>
              <p:cNvPr id="1022" name="任意多边形: 形状 1021">
                <a:extLst>
                  <a:ext uri="{FF2B5EF4-FFF2-40B4-BE49-F238E27FC236}">
                    <a16:creationId xmlns:a16="http://schemas.microsoft.com/office/drawing/2014/main" id="{EE749937-DB59-DD60-D1CC-ECFFBDCCE57F}"/>
                  </a:ext>
                </a:extLst>
              </p:cNvPr>
              <p:cNvSpPr/>
              <p:nvPr/>
            </p:nvSpPr>
            <p:spPr>
              <a:xfrm>
                <a:off x="7803935" y="4224310"/>
                <a:ext cx="103719" cy="24931"/>
              </a:xfrm>
              <a:custGeom>
                <a:avLst/>
                <a:gdLst>
                  <a:gd name="connsiteX0" fmla="*/ 5159 w 103719"/>
                  <a:gd name="connsiteY0" fmla="*/ 24916 h 24931"/>
                  <a:gd name="connsiteX1" fmla="*/ 15 w 103719"/>
                  <a:gd name="connsiteY1" fmla="*/ 20535 h 24931"/>
                  <a:gd name="connsiteX2" fmla="*/ 4397 w 103719"/>
                  <a:gd name="connsiteY2" fmla="*/ 15391 h 24931"/>
                  <a:gd name="connsiteX3" fmla="*/ 98218 w 103719"/>
                  <a:gd name="connsiteY3" fmla="*/ 56 h 24931"/>
                  <a:gd name="connsiteX4" fmla="*/ 103647 w 103719"/>
                  <a:gd name="connsiteY4" fmla="*/ 4047 h 24931"/>
                  <a:gd name="connsiteX5" fmla="*/ 103647 w 103719"/>
                  <a:gd name="connsiteY5" fmla="*/ 4056 h 24931"/>
                  <a:gd name="connsiteX6" fmla="*/ 99866 w 103719"/>
                  <a:gd name="connsiteY6" fmla="*/ 9467 h 24931"/>
                  <a:gd name="connsiteX7" fmla="*/ 99742 w 103719"/>
                  <a:gd name="connsiteY7" fmla="*/ 9486 h 24931"/>
                  <a:gd name="connsiteX8" fmla="*/ 5921 w 103719"/>
                  <a:gd name="connsiteY8" fmla="*/ 24821 h 24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719" h="24931">
                    <a:moveTo>
                      <a:pt x="5159" y="24916"/>
                    </a:moveTo>
                    <a:cubicBezTo>
                      <a:pt x="2529" y="25126"/>
                      <a:pt x="226" y="23164"/>
                      <a:pt x="15" y="20535"/>
                    </a:cubicBezTo>
                    <a:cubicBezTo>
                      <a:pt x="-195" y="17906"/>
                      <a:pt x="1767" y="15601"/>
                      <a:pt x="4397" y="15391"/>
                    </a:cubicBezTo>
                    <a:lnTo>
                      <a:pt x="98218" y="56"/>
                    </a:lnTo>
                    <a:cubicBezTo>
                      <a:pt x="100819" y="-344"/>
                      <a:pt x="103247" y="1447"/>
                      <a:pt x="103647" y="4047"/>
                    </a:cubicBezTo>
                    <a:cubicBezTo>
                      <a:pt x="103647" y="4047"/>
                      <a:pt x="103647" y="4056"/>
                      <a:pt x="103647" y="4056"/>
                    </a:cubicBezTo>
                    <a:cubicBezTo>
                      <a:pt x="104095" y="6590"/>
                      <a:pt x="102400" y="9019"/>
                      <a:pt x="99866" y="9467"/>
                    </a:cubicBezTo>
                    <a:cubicBezTo>
                      <a:pt x="99828" y="9476"/>
                      <a:pt x="99780" y="9476"/>
                      <a:pt x="99742" y="9486"/>
                    </a:cubicBezTo>
                    <a:lnTo>
                      <a:pt x="5921" y="24821"/>
                    </a:lnTo>
                    <a:close/>
                  </a:path>
                </a:pathLst>
              </a:custGeom>
              <a:solidFill>
                <a:srgbClr val="FFFFFF"/>
              </a:solidFill>
              <a:ln w="9525" cap="flat">
                <a:noFill/>
                <a:prstDash val="solid"/>
                <a:miter/>
              </a:ln>
            </p:spPr>
            <p:txBody>
              <a:bodyPr rtlCol="0" anchor="ctr"/>
              <a:lstStyle/>
              <a:p>
                <a:endParaRPr lang="zh-CN" altLang="en-US"/>
              </a:p>
            </p:txBody>
          </p:sp>
          <p:sp>
            <p:nvSpPr>
              <p:cNvPr id="1023" name="任意多边形: 形状 1022">
                <a:extLst>
                  <a:ext uri="{FF2B5EF4-FFF2-40B4-BE49-F238E27FC236}">
                    <a16:creationId xmlns:a16="http://schemas.microsoft.com/office/drawing/2014/main" id="{2AFB32A2-21B4-FD64-64B6-17DC81FD801F}"/>
                  </a:ext>
                </a:extLst>
              </p:cNvPr>
              <p:cNvSpPr/>
              <p:nvPr/>
            </p:nvSpPr>
            <p:spPr>
              <a:xfrm>
                <a:off x="8187741" y="4544120"/>
                <a:ext cx="353637" cy="196425"/>
              </a:xfrm>
              <a:custGeom>
                <a:avLst/>
                <a:gdLst>
                  <a:gd name="connsiteX0" fmla="*/ 180566 w 353637"/>
                  <a:gd name="connsiteY0" fmla="*/ 52483 h 196425"/>
                  <a:gd name="connsiteX1" fmla="*/ 268100 w 353637"/>
                  <a:gd name="connsiteY1" fmla="*/ 114681 h 196425"/>
                  <a:gd name="connsiteX2" fmla="*/ 336204 w 353637"/>
                  <a:gd name="connsiteY2" fmla="*/ 149257 h 196425"/>
                  <a:gd name="connsiteX3" fmla="*/ 353635 w 353637"/>
                  <a:gd name="connsiteY3" fmla="*/ 167640 h 196425"/>
                  <a:gd name="connsiteX4" fmla="*/ 298009 w 353637"/>
                  <a:gd name="connsiteY4" fmla="*/ 196215 h 196425"/>
                  <a:gd name="connsiteX5" fmla="*/ 157515 w 353637"/>
                  <a:gd name="connsiteY5" fmla="*/ 179165 h 196425"/>
                  <a:gd name="connsiteX6" fmla="*/ 27975 w 353637"/>
                  <a:gd name="connsiteY6" fmla="*/ 130302 h 196425"/>
                  <a:gd name="connsiteX7" fmla="*/ 1877 w 353637"/>
                  <a:gd name="connsiteY7" fmla="*/ 68961 h 196425"/>
                  <a:gd name="connsiteX8" fmla="*/ 42453 w 353637"/>
                  <a:gd name="connsiteY8" fmla="*/ 0 h 196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3637" h="196425">
                    <a:moveTo>
                      <a:pt x="180566" y="52483"/>
                    </a:moveTo>
                    <a:lnTo>
                      <a:pt x="268100" y="114681"/>
                    </a:lnTo>
                    <a:cubicBezTo>
                      <a:pt x="268100" y="114681"/>
                      <a:pt x="327346" y="148209"/>
                      <a:pt x="336204" y="149257"/>
                    </a:cubicBezTo>
                    <a:cubicBezTo>
                      <a:pt x="346053" y="149619"/>
                      <a:pt x="353797" y="157791"/>
                      <a:pt x="353635" y="167640"/>
                    </a:cubicBezTo>
                    <a:cubicBezTo>
                      <a:pt x="352492" y="178022"/>
                      <a:pt x="332775" y="193834"/>
                      <a:pt x="298009" y="196215"/>
                    </a:cubicBezTo>
                    <a:cubicBezTo>
                      <a:pt x="263243" y="198596"/>
                      <a:pt x="164659" y="180022"/>
                      <a:pt x="157515" y="179165"/>
                    </a:cubicBezTo>
                    <a:cubicBezTo>
                      <a:pt x="150371" y="178308"/>
                      <a:pt x="54169" y="137731"/>
                      <a:pt x="27975" y="130302"/>
                    </a:cubicBezTo>
                    <a:cubicBezTo>
                      <a:pt x="1781" y="122872"/>
                      <a:pt x="-3457" y="89345"/>
                      <a:pt x="1877" y="68961"/>
                    </a:cubicBezTo>
                    <a:cubicBezTo>
                      <a:pt x="7211" y="48578"/>
                      <a:pt x="42453" y="0"/>
                      <a:pt x="42453" y="0"/>
                    </a:cubicBezTo>
                    <a:close/>
                  </a:path>
                </a:pathLst>
              </a:custGeom>
              <a:solidFill>
                <a:schemeClr val="bg2">
                  <a:lumMod val="10000"/>
                </a:schemeClr>
              </a:solidFill>
              <a:ln w="9525" cap="flat">
                <a:noFill/>
                <a:prstDash val="solid"/>
                <a:miter/>
              </a:ln>
            </p:spPr>
            <p:txBody>
              <a:bodyPr rtlCol="0" anchor="ctr"/>
              <a:lstStyle/>
              <a:p>
                <a:endParaRPr lang="zh-CN" altLang="en-US"/>
              </a:p>
            </p:txBody>
          </p:sp>
          <p:sp>
            <p:nvSpPr>
              <p:cNvPr id="1024" name="任意多边形: 形状 1023">
                <a:extLst>
                  <a:ext uri="{FF2B5EF4-FFF2-40B4-BE49-F238E27FC236}">
                    <a16:creationId xmlns:a16="http://schemas.microsoft.com/office/drawing/2014/main" id="{0E3F6566-9794-8D8A-B2DD-29189A0CFC62}"/>
                  </a:ext>
                </a:extLst>
              </p:cNvPr>
              <p:cNvSpPr/>
              <p:nvPr/>
            </p:nvSpPr>
            <p:spPr>
              <a:xfrm>
                <a:off x="8182936" y="4539903"/>
                <a:ext cx="363308" cy="205766"/>
              </a:xfrm>
              <a:custGeom>
                <a:avLst/>
                <a:gdLst>
                  <a:gd name="connsiteX0" fmla="*/ 296623 w 363308"/>
                  <a:gd name="connsiteY0" fmla="*/ 205100 h 205766"/>
                  <a:gd name="connsiteX1" fmla="*/ 174131 w 363308"/>
                  <a:gd name="connsiteY1" fmla="*/ 189860 h 205766"/>
                  <a:gd name="connsiteX2" fmla="*/ 161749 w 363308"/>
                  <a:gd name="connsiteY2" fmla="*/ 187860 h 205766"/>
                  <a:gd name="connsiteX3" fmla="*/ 110028 w 363308"/>
                  <a:gd name="connsiteY3" fmla="*/ 168810 h 205766"/>
                  <a:gd name="connsiteX4" fmla="*/ 31542 w 363308"/>
                  <a:gd name="connsiteY4" fmla="*/ 139187 h 205766"/>
                  <a:gd name="connsiteX5" fmla="*/ 2014 w 363308"/>
                  <a:gd name="connsiteY5" fmla="*/ 72512 h 205766"/>
                  <a:gd name="connsiteX6" fmla="*/ 43448 w 363308"/>
                  <a:gd name="connsiteY6" fmla="*/ 1932 h 205766"/>
                  <a:gd name="connsiteX7" fmla="*/ 48973 w 363308"/>
                  <a:gd name="connsiteY7" fmla="*/ 312 h 205766"/>
                  <a:gd name="connsiteX8" fmla="*/ 187085 w 363308"/>
                  <a:gd name="connsiteY8" fmla="*/ 53081 h 205766"/>
                  <a:gd name="connsiteX9" fmla="*/ 188133 w 363308"/>
                  <a:gd name="connsiteY9" fmla="*/ 53652 h 205766"/>
                  <a:gd name="connsiteX10" fmla="*/ 275668 w 363308"/>
                  <a:gd name="connsiteY10" fmla="*/ 115851 h 205766"/>
                  <a:gd name="connsiteX11" fmla="*/ 341581 w 363308"/>
                  <a:gd name="connsiteY11" fmla="*/ 149569 h 205766"/>
                  <a:gd name="connsiteX12" fmla="*/ 356725 w 363308"/>
                  <a:gd name="connsiteY12" fmla="*/ 156523 h 205766"/>
                  <a:gd name="connsiteX13" fmla="*/ 363202 w 363308"/>
                  <a:gd name="connsiteY13" fmla="*/ 173286 h 205766"/>
                  <a:gd name="connsiteX14" fmla="*/ 303100 w 363308"/>
                  <a:gd name="connsiteY14" fmla="*/ 205767 h 205766"/>
                  <a:gd name="connsiteX15" fmla="*/ 296623 w 363308"/>
                  <a:gd name="connsiteY15" fmla="*/ 205100 h 205766"/>
                  <a:gd name="connsiteX16" fmla="*/ 48973 w 363308"/>
                  <a:gd name="connsiteY16" fmla="*/ 9647 h 205766"/>
                  <a:gd name="connsiteX17" fmla="*/ 10873 w 363308"/>
                  <a:gd name="connsiteY17" fmla="*/ 74036 h 205766"/>
                  <a:gd name="connsiteX18" fmla="*/ 33733 w 363308"/>
                  <a:gd name="connsiteY18" fmla="*/ 129662 h 205766"/>
                  <a:gd name="connsiteX19" fmla="*/ 113171 w 363308"/>
                  <a:gd name="connsiteY19" fmla="*/ 159570 h 205766"/>
                  <a:gd name="connsiteX20" fmla="*/ 162511 w 363308"/>
                  <a:gd name="connsiteY20" fmla="*/ 178620 h 205766"/>
                  <a:gd name="connsiteX21" fmla="*/ 175369 w 363308"/>
                  <a:gd name="connsiteY21" fmla="*/ 180716 h 205766"/>
                  <a:gd name="connsiteX22" fmla="*/ 302147 w 363308"/>
                  <a:gd name="connsiteY22" fmla="*/ 195766 h 205766"/>
                  <a:gd name="connsiteX23" fmla="*/ 353392 w 363308"/>
                  <a:gd name="connsiteY23" fmla="*/ 171667 h 205766"/>
                  <a:gd name="connsiteX24" fmla="*/ 349867 w 363308"/>
                  <a:gd name="connsiteY24" fmla="*/ 162904 h 205766"/>
                  <a:gd name="connsiteX25" fmla="*/ 340342 w 363308"/>
                  <a:gd name="connsiteY25" fmla="*/ 158427 h 205766"/>
                  <a:gd name="connsiteX26" fmla="*/ 270334 w 363308"/>
                  <a:gd name="connsiteY26" fmla="*/ 123280 h 205766"/>
                  <a:gd name="connsiteX27" fmla="*/ 182894 w 363308"/>
                  <a:gd name="connsiteY27" fmla="*/ 61273 h 205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63308" h="205766">
                    <a:moveTo>
                      <a:pt x="296623" y="205100"/>
                    </a:moveTo>
                    <a:cubicBezTo>
                      <a:pt x="264904" y="205100"/>
                      <a:pt x="202039" y="194527"/>
                      <a:pt x="174131" y="189860"/>
                    </a:cubicBezTo>
                    <a:cubicBezTo>
                      <a:pt x="167559" y="188717"/>
                      <a:pt x="163177" y="187955"/>
                      <a:pt x="161749" y="187860"/>
                    </a:cubicBezTo>
                    <a:cubicBezTo>
                      <a:pt x="158129" y="187383"/>
                      <a:pt x="143937" y="181859"/>
                      <a:pt x="110028" y="168810"/>
                    </a:cubicBezTo>
                    <a:cubicBezTo>
                      <a:pt x="79738" y="156713"/>
                      <a:pt x="45448" y="143092"/>
                      <a:pt x="31542" y="139187"/>
                    </a:cubicBezTo>
                    <a:cubicBezTo>
                      <a:pt x="1729" y="130805"/>
                      <a:pt x="-3701" y="94134"/>
                      <a:pt x="2014" y="72512"/>
                    </a:cubicBezTo>
                    <a:cubicBezTo>
                      <a:pt x="7729" y="50890"/>
                      <a:pt x="41924" y="3932"/>
                      <a:pt x="43448" y="1932"/>
                    </a:cubicBezTo>
                    <a:cubicBezTo>
                      <a:pt x="44715" y="217"/>
                      <a:pt x="46972" y="-450"/>
                      <a:pt x="48973" y="312"/>
                    </a:cubicBezTo>
                    <a:lnTo>
                      <a:pt x="187085" y="53081"/>
                    </a:lnTo>
                    <a:lnTo>
                      <a:pt x="188133" y="53652"/>
                    </a:lnTo>
                    <a:lnTo>
                      <a:pt x="275668" y="115851"/>
                    </a:lnTo>
                    <a:cubicBezTo>
                      <a:pt x="296813" y="128643"/>
                      <a:pt x="318835" y="139911"/>
                      <a:pt x="341581" y="149569"/>
                    </a:cubicBezTo>
                    <a:cubicBezTo>
                      <a:pt x="347238" y="150226"/>
                      <a:pt x="352544" y="152655"/>
                      <a:pt x="356725" y="156523"/>
                    </a:cubicBezTo>
                    <a:cubicBezTo>
                      <a:pt x="361450" y="160742"/>
                      <a:pt x="363860" y="166981"/>
                      <a:pt x="363202" y="173286"/>
                    </a:cubicBezTo>
                    <a:cubicBezTo>
                      <a:pt x="361678" y="187193"/>
                      <a:pt x="338247" y="203671"/>
                      <a:pt x="303100" y="205767"/>
                    </a:cubicBezTo>
                    <a:cubicBezTo>
                      <a:pt x="300909" y="205100"/>
                      <a:pt x="299004" y="205100"/>
                      <a:pt x="296623" y="205100"/>
                    </a:cubicBezTo>
                    <a:close/>
                    <a:moveTo>
                      <a:pt x="48973" y="9647"/>
                    </a:moveTo>
                    <a:cubicBezTo>
                      <a:pt x="41353" y="20410"/>
                      <a:pt x="15540" y="57272"/>
                      <a:pt x="10873" y="74036"/>
                    </a:cubicBezTo>
                    <a:cubicBezTo>
                      <a:pt x="5920" y="93086"/>
                      <a:pt x="10873" y="123280"/>
                      <a:pt x="33733" y="129662"/>
                    </a:cubicBezTo>
                    <a:cubicBezTo>
                      <a:pt x="48115" y="133758"/>
                      <a:pt x="82691" y="147474"/>
                      <a:pt x="113171" y="159570"/>
                    </a:cubicBezTo>
                    <a:cubicBezTo>
                      <a:pt x="134698" y="168143"/>
                      <a:pt x="159082" y="177763"/>
                      <a:pt x="162511" y="178620"/>
                    </a:cubicBezTo>
                    <a:lnTo>
                      <a:pt x="175369" y="180716"/>
                    </a:lnTo>
                    <a:cubicBezTo>
                      <a:pt x="204992" y="185764"/>
                      <a:pt x="274525" y="197385"/>
                      <a:pt x="302147" y="195766"/>
                    </a:cubicBezTo>
                    <a:cubicBezTo>
                      <a:pt x="334723" y="193670"/>
                      <a:pt x="352534" y="179192"/>
                      <a:pt x="353392" y="171667"/>
                    </a:cubicBezTo>
                    <a:cubicBezTo>
                      <a:pt x="353658" y="168352"/>
                      <a:pt x="352353" y="165104"/>
                      <a:pt x="349867" y="162904"/>
                    </a:cubicBezTo>
                    <a:cubicBezTo>
                      <a:pt x="347200" y="160513"/>
                      <a:pt x="343886" y="158951"/>
                      <a:pt x="340342" y="158427"/>
                    </a:cubicBezTo>
                    <a:cubicBezTo>
                      <a:pt x="330817" y="157475"/>
                      <a:pt x="280430" y="128995"/>
                      <a:pt x="270334" y="123280"/>
                    </a:cubicBezTo>
                    <a:lnTo>
                      <a:pt x="182894" y="61273"/>
                    </a:lnTo>
                    <a:close/>
                  </a:path>
                </a:pathLst>
              </a:custGeom>
              <a:solidFill>
                <a:srgbClr val="263238"/>
              </a:solidFill>
              <a:ln w="9525" cap="flat">
                <a:noFill/>
                <a:prstDash val="solid"/>
                <a:miter/>
              </a:ln>
            </p:spPr>
            <p:txBody>
              <a:bodyPr rtlCol="0" anchor="ctr"/>
              <a:lstStyle/>
              <a:p>
                <a:endParaRPr lang="zh-CN" altLang="en-US"/>
              </a:p>
            </p:txBody>
          </p:sp>
          <p:sp>
            <p:nvSpPr>
              <p:cNvPr id="1025" name="任意多边形: 形状 1024">
                <a:extLst>
                  <a:ext uri="{FF2B5EF4-FFF2-40B4-BE49-F238E27FC236}">
                    <a16:creationId xmlns:a16="http://schemas.microsoft.com/office/drawing/2014/main" id="{A0E1162E-B316-2751-294A-CED5C2D75737}"/>
                  </a:ext>
                </a:extLst>
              </p:cNvPr>
              <p:cNvSpPr/>
              <p:nvPr/>
            </p:nvSpPr>
            <p:spPr>
              <a:xfrm>
                <a:off x="7822373" y="3415408"/>
                <a:ext cx="865176" cy="1200816"/>
              </a:xfrm>
              <a:custGeom>
                <a:avLst/>
                <a:gdLst>
                  <a:gd name="connsiteX0" fmla="*/ 32821 w 865176"/>
                  <a:gd name="connsiteY0" fmla="*/ 0 h 1200816"/>
                  <a:gd name="connsiteX1" fmla="*/ 55 w 865176"/>
                  <a:gd name="connsiteY1" fmla="*/ 195167 h 1200816"/>
                  <a:gd name="connsiteX2" fmla="*/ 87400 w 865176"/>
                  <a:gd name="connsiteY2" fmla="*/ 337471 h 1200816"/>
                  <a:gd name="connsiteX3" fmla="*/ 182650 w 865176"/>
                  <a:gd name="connsiteY3" fmla="*/ 379286 h 1200816"/>
                  <a:gd name="connsiteX4" fmla="*/ 599750 w 865176"/>
                  <a:gd name="connsiteY4" fmla="*/ 552641 h 1200816"/>
                  <a:gd name="connsiteX5" fmla="*/ 552125 w 865176"/>
                  <a:gd name="connsiteY5" fmla="*/ 665226 h 1200816"/>
                  <a:gd name="connsiteX6" fmla="*/ 428300 w 865176"/>
                  <a:gd name="connsiteY6" fmla="*/ 1085945 h 1200816"/>
                  <a:gd name="connsiteX7" fmla="*/ 405439 w 865176"/>
                  <a:gd name="connsiteY7" fmla="*/ 1109186 h 1200816"/>
                  <a:gd name="connsiteX8" fmla="*/ 392390 w 865176"/>
                  <a:gd name="connsiteY8" fmla="*/ 1161098 h 1200816"/>
                  <a:gd name="connsiteX9" fmla="*/ 574413 w 865176"/>
                  <a:gd name="connsiteY9" fmla="*/ 1200817 h 1200816"/>
                  <a:gd name="connsiteX10" fmla="*/ 593463 w 865176"/>
                  <a:gd name="connsiteY10" fmla="*/ 1154049 h 1200816"/>
                  <a:gd name="connsiteX11" fmla="*/ 592034 w 865176"/>
                  <a:gd name="connsiteY11" fmla="*/ 1083945 h 1200816"/>
                  <a:gd name="connsiteX12" fmla="*/ 827588 w 865176"/>
                  <a:gd name="connsiteY12" fmla="*/ 554069 h 1200816"/>
                  <a:gd name="connsiteX13" fmla="*/ 862544 w 865176"/>
                  <a:gd name="connsiteY13" fmla="*/ 438245 h 1200816"/>
                  <a:gd name="connsiteX14" fmla="*/ 462494 w 865176"/>
                  <a:gd name="connsiteY14" fmla="*/ 180213 h 1200816"/>
                  <a:gd name="connsiteX15" fmla="*/ 467923 w 865176"/>
                  <a:gd name="connsiteY15" fmla="*/ 98012 h 1200816"/>
                  <a:gd name="connsiteX16" fmla="*/ 32821 w 865176"/>
                  <a:gd name="connsiteY16" fmla="*/ 0 h 1200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65176" h="1200816">
                    <a:moveTo>
                      <a:pt x="32821" y="0"/>
                    </a:moveTo>
                    <a:cubicBezTo>
                      <a:pt x="32821" y="0"/>
                      <a:pt x="-1564" y="143446"/>
                      <a:pt x="55" y="195167"/>
                    </a:cubicBezTo>
                    <a:cubicBezTo>
                      <a:pt x="1675" y="246888"/>
                      <a:pt x="72446" y="322897"/>
                      <a:pt x="87400" y="337471"/>
                    </a:cubicBezTo>
                    <a:cubicBezTo>
                      <a:pt x="102354" y="352044"/>
                      <a:pt x="177125" y="374999"/>
                      <a:pt x="182650" y="379286"/>
                    </a:cubicBezTo>
                    <a:cubicBezTo>
                      <a:pt x="188174" y="383572"/>
                      <a:pt x="599750" y="552641"/>
                      <a:pt x="599750" y="552641"/>
                    </a:cubicBezTo>
                    <a:cubicBezTo>
                      <a:pt x="599750" y="552641"/>
                      <a:pt x="572032" y="619316"/>
                      <a:pt x="552125" y="665226"/>
                    </a:cubicBezTo>
                    <a:cubicBezTo>
                      <a:pt x="532217" y="711137"/>
                      <a:pt x="428300" y="1085945"/>
                      <a:pt x="428300" y="1085945"/>
                    </a:cubicBezTo>
                    <a:lnTo>
                      <a:pt x="405439" y="1109186"/>
                    </a:lnTo>
                    <a:lnTo>
                      <a:pt x="392390" y="1161098"/>
                    </a:lnTo>
                    <a:lnTo>
                      <a:pt x="574413" y="1200817"/>
                    </a:lnTo>
                    <a:cubicBezTo>
                      <a:pt x="574413" y="1200817"/>
                      <a:pt x="590796" y="1164717"/>
                      <a:pt x="593463" y="1154049"/>
                    </a:cubicBezTo>
                    <a:cubicBezTo>
                      <a:pt x="596130" y="1143381"/>
                      <a:pt x="590987" y="1092994"/>
                      <a:pt x="592034" y="1083945"/>
                    </a:cubicBezTo>
                    <a:cubicBezTo>
                      <a:pt x="593082" y="1074896"/>
                      <a:pt x="816538" y="587788"/>
                      <a:pt x="827588" y="554069"/>
                    </a:cubicBezTo>
                    <a:cubicBezTo>
                      <a:pt x="838637" y="520351"/>
                      <a:pt x="875213" y="458057"/>
                      <a:pt x="862544" y="438245"/>
                    </a:cubicBezTo>
                    <a:cubicBezTo>
                      <a:pt x="849876" y="418433"/>
                      <a:pt x="462494" y="180213"/>
                      <a:pt x="462494" y="180213"/>
                    </a:cubicBezTo>
                    <a:lnTo>
                      <a:pt x="467923" y="98012"/>
                    </a:lnTo>
                    <a:cubicBezTo>
                      <a:pt x="467923" y="98012"/>
                      <a:pt x="169315" y="79534"/>
                      <a:pt x="32821" y="0"/>
                    </a:cubicBezTo>
                    <a:close/>
                  </a:path>
                </a:pathLst>
              </a:custGeom>
              <a:solidFill>
                <a:schemeClr val="tx2">
                  <a:lumMod val="75000"/>
                </a:schemeClr>
              </a:solidFill>
              <a:ln w="9525" cap="flat">
                <a:noFill/>
                <a:prstDash val="solid"/>
                <a:miter/>
              </a:ln>
            </p:spPr>
            <p:txBody>
              <a:bodyPr rtlCol="0" anchor="ctr"/>
              <a:lstStyle/>
              <a:p>
                <a:endParaRPr lang="zh-CN" altLang="en-US"/>
              </a:p>
            </p:txBody>
          </p:sp>
          <p:sp>
            <p:nvSpPr>
              <p:cNvPr id="1026" name="任意多边形: 形状 1025">
                <a:extLst>
                  <a:ext uri="{FF2B5EF4-FFF2-40B4-BE49-F238E27FC236}">
                    <a16:creationId xmlns:a16="http://schemas.microsoft.com/office/drawing/2014/main" id="{EB14F82E-1CFD-708C-46B9-E72BBED63A2C}"/>
                  </a:ext>
                </a:extLst>
              </p:cNvPr>
              <p:cNvSpPr/>
              <p:nvPr/>
            </p:nvSpPr>
            <p:spPr>
              <a:xfrm>
                <a:off x="7817323" y="3410145"/>
                <a:ext cx="874417" cy="1210841"/>
              </a:xfrm>
              <a:custGeom>
                <a:avLst/>
                <a:gdLst>
                  <a:gd name="connsiteX0" fmla="*/ 578797 w 874417"/>
                  <a:gd name="connsiteY0" fmla="*/ 1210842 h 1210841"/>
                  <a:gd name="connsiteX1" fmla="*/ 577749 w 874417"/>
                  <a:gd name="connsiteY1" fmla="*/ 1210842 h 1210841"/>
                  <a:gd name="connsiteX2" fmla="*/ 395726 w 874417"/>
                  <a:gd name="connsiteY2" fmla="*/ 1170646 h 1210841"/>
                  <a:gd name="connsiteX3" fmla="*/ 392107 w 874417"/>
                  <a:gd name="connsiteY3" fmla="*/ 1164836 h 1210841"/>
                  <a:gd name="connsiteX4" fmla="*/ 405251 w 874417"/>
                  <a:gd name="connsiteY4" fmla="*/ 1112925 h 1210841"/>
                  <a:gd name="connsiteX5" fmla="*/ 406489 w 874417"/>
                  <a:gd name="connsiteY5" fmla="*/ 1110734 h 1210841"/>
                  <a:gd name="connsiteX6" fmla="*/ 428397 w 874417"/>
                  <a:gd name="connsiteY6" fmla="*/ 1088350 h 1210841"/>
                  <a:gd name="connsiteX7" fmla="*/ 552222 w 874417"/>
                  <a:gd name="connsiteY7" fmla="*/ 668203 h 1210841"/>
                  <a:gd name="connsiteX8" fmla="*/ 597751 w 874417"/>
                  <a:gd name="connsiteY8" fmla="*/ 560094 h 1210841"/>
                  <a:gd name="connsiteX9" fmla="*/ 183890 w 874417"/>
                  <a:gd name="connsiteY9" fmla="*/ 387787 h 1210841"/>
                  <a:gd name="connsiteX10" fmla="*/ 161125 w 874417"/>
                  <a:gd name="connsiteY10" fmla="*/ 378928 h 1210841"/>
                  <a:gd name="connsiteX11" fmla="*/ 88831 w 874417"/>
                  <a:gd name="connsiteY11" fmla="*/ 345781 h 1210841"/>
                  <a:gd name="connsiteX12" fmla="*/ 58 w 874417"/>
                  <a:gd name="connsiteY12" fmla="*/ 200239 h 1210841"/>
                  <a:gd name="connsiteX13" fmla="*/ 32919 w 874417"/>
                  <a:gd name="connsiteY13" fmla="*/ 3739 h 1210841"/>
                  <a:gd name="connsiteX14" fmla="*/ 35681 w 874417"/>
                  <a:gd name="connsiteY14" fmla="*/ 500 h 1210841"/>
                  <a:gd name="connsiteX15" fmla="*/ 39967 w 874417"/>
                  <a:gd name="connsiteY15" fmla="*/ 500 h 1210841"/>
                  <a:gd name="connsiteX16" fmla="*/ 472498 w 874417"/>
                  <a:gd name="connsiteY16" fmla="*/ 97846 h 1210841"/>
                  <a:gd name="connsiteX17" fmla="*/ 475831 w 874417"/>
                  <a:gd name="connsiteY17" fmla="*/ 99465 h 1210841"/>
                  <a:gd name="connsiteX18" fmla="*/ 476974 w 874417"/>
                  <a:gd name="connsiteY18" fmla="*/ 102894 h 1210841"/>
                  <a:gd name="connsiteX19" fmla="*/ 471736 w 874417"/>
                  <a:gd name="connsiteY19" fmla="*/ 182237 h 1210841"/>
                  <a:gd name="connsiteX20" fmla="*/ 871119 w 874417"/>
                  <a:gd name="connsiteY20" fmla="*/ 440270 h 1210841"/>
                  <a:gd name="connsiteX21" fmla="*/ 851116 w 874417"/>
                  <a:gd name="connsiteY21" fmla="*/ 524947 h 1210841"/>
                  <a:gd name="connsiteX22" fmla="*/ 836734 w 874417"/>
                  <a:gd name="connsiteY22" fmla="*/ 560094 h 1210841"/>
                  <a:gd name="connsiteX23" fmla="*/ 702717 w 874417"/>
                  <a:gd name="connsiteY23" fmla="*/ 861941 h 1210841"/>
                  <a:gd name="connsiteX24" fmla="*/ 601276 w 874417"/>
                  <a:gd name="connsiteY24" fmla="*/ 1089398 h 1210841"/>
                  <a:gd name="connsiteX25" fmla="*/ 602228 w 874417"/>
                  <a:gd name="connsiteY25" fmla="*/ 1113211 h 1210841"/>
                  <a:gd name="connsiteX26" fmla="*/ 602228 w 874417"/>
                  <a:gd name="connsiteY26" fmla="*/ 1159883 h 1210841"/>
                  <a:gd name="connsiteX27" fmla="*/ 582511 w 874417"/>
                  <a:gd name="connsiteY27" fmla="*/ 1207508 h 1210841"/>
                  <a:gd name="connsiteX28" fmla="*/ 578797 w 874417"/>
                  <a:gd name="connsiteY28" fmla="*/ 1210842 h 1210841"/>
                  <a:gd name="connsiteX29" fmla="*/ 402584 w 874417"/>
                  <a:gd name="connsiteY29" fmla="*/ 1162741 h 1210841"/>
                  <a:gd name="connsiteX30" fmla="*/ 576034 w 874417"/>
                  <a:gd name="connsiteY30" fmla="*/ 1200841 h 1210841"/>
                  <a:gd name="connsiteX31" fmla="*/ 593656 w 874417"/>
                  <a:gd name="connsiteY31" fmla="*/ 1158264 h 1210841"/>
                  <a:gd name="connsiteX32" fmla="*/ 592989 w 874417"/>
                  <a:gd name="connsiteY32" fmla="*/ 1114735 h 1210841"/>
                  <a:gd name="connsiteX33" fmla="*/ 592036 w 874417"/>
                  <a:gd name="connsiteY33" fmla="*/ 1088922 h 1210841"/>
                  <a:gd name="connsiteX34" fmla="*/ 694144 w 874417"/>
                  <a:gd name="connsiteY34" fmla="*/ 858988 h 1210841"/>
                  <a:gd name="connsiteX35" fmla="*/ 827494 w 874417"/>
                  <a:gd name="connsiteY35" fmla="*/ 558094 h 1210841"/>
                  <a:gd name="connsiteX36" fmla="*/ 842258 w 874417"/>
                  <a:gd name="connsiteY36" fmla="*/ 521994 h 1210841"/>
                  <a:gd name="connsiteX37" fmla="*/ 862927 w 874417"/>
                  <a:gd name="connsiteY37" fmla="*/ 446365 h 1210841"/>
                  <a:gd name="connsiteX38" fmla="*/ 464116 w 874417"/>
                  <a:gd name="connsiteY38" fmla="*/ 189857 h 1210841"/>
                  <a:gd name="connsiteX39" fmla="*/ 461830 w 874417"/>
                  <a:gd name="connsiteY39" fmla="*/ 185476 h 1210841"/>
                  <a:gd name="connsiteX40" fmla="*/ 466973 w 874417"/>
                  <a:gd name="connsiteY40" fmla="*/ 107942 h 1210841"/>
                  <a:gd name="connsiteX41" fmla="*/ 40539 w 874417"/>
                  <a:gd name="connsiteY41" fmla="*/ 12692 h 1210841"/>
                  <a:gd name="connsiteX42" fmla="*/ 9392 w 874417"/>
                  <a:gd name="connsiteY42" fmla="*/ 200525 h 1210841"/>
                  <a:gd name="connsiteX43" fmla="*/ 95117 w 874417"/>
                  <a:gd name="connsiteY43" fmla="*/ 339495 h 1210841"/>
                  <a:gd name="connsiteX44" fmla="*/ 164078 w 874417"/>
                  <a:gd name="connsiteY44" fmla="*/ 370546 h 1210841"/>
                  <a:gd name="connsiteX45" fmla="*/ 189605 w 874417"/>
                  <a:gd name="connsiteY45" fmla="*/ 381119 h 1210841"/>
                  <a:gd name="connsiteX46" fmla="*/ 605467 w 874417"/>
                  <a:gd name="connsiteY46" fmla="*/ 553712 h 1210841"/>
                  <a:gd name="connsiteX47" fmla="*/ 608038 w 874417"/>
                  <a:gd name="connsiteY47" fmla="*/ 556284 h 1210841"/>
                  <a:gd name="connsiteX48" fmla="*/ 608038 w 874417"/>
                  <a:gd name="connsiteY48" fmla="*/ 559904 h 1210841"/>
                  <a:gd name="connsiteX49" fmla="*/ 560413 w 874417"/>
                  <a:gd name="connsiteY49" fmla="*/ 672584 h 1210841"/>
                  <a:gd name="connsiteX50" fmla="*/ 436588 w 874417"/>
                  <a:gd name="connsiteY50" fmla="*/ 1092637 h 1210841"/>
                  <a:gd name="connsiteX51" fmla="*/ 435445 w 874417"/>
                  <a:gd name="connsiteY51" fmla="*/ 1094732 h 1210841"/>
                  <a:gd name="connsiteX52" fmla="*/ 413538 w 874417"/>
                  <a:gd name="connsiteY52" fmla="*/ 1117021 h 1210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874417" h="1210841">
                    <a:moveTo>
                      <a:pt x="578797" y="1210842"/>
                    </a:moveTo>
                    <a:lnTo>
                      <a:pt x="577749" y="1210842"/>
                    </a:lnTo>
                    <a:lnTo>
                      <a:pt x="395726" y="1170646"/>
                    </a:lnTo>
                    <a:cubicBezTo>
                      <a:pt x="393126" y="1170037"/>
                      <a:pt x="391516" y="1167437"/>
                      <a:pt x="392107" y="1164836"/>
                    </a:cubicBezTo>
                    <a:lnTo>
                      <a:pt x="405251" y="1112925"/>
                    </a:lnTo>
                    <a:cubicBezTo>
                      <a:pt x="405451" y="1112096"/>
                      <a:pt x="405880" y="1111334"/>
                      <a:pt x="406489" y="1110734"/>
                    </a:cubicBezTo>
                    <a:lnTo>
                      <a:pt x="428397" y="1088350"/>
                    </a:lnTo>
                    <a:cubicBezTo>
                      <a:pt x="436017" y="1061109"/>
                      <a:pt x="533172" y="712780"/>
                      <a:pt x="552222" y="668203"/>
                    </a:cubicBezTo>
                    <a:cubicBezTo>
                      <a:pt x="568795" y="630103"/>
                      <a:pt x="591274" y="575810"/>
                      <a:pt x="597751" y="560094"/>
                    </a:cubicBezTo>
                    <a:cubicBezTo>
                      <a:pt x="471355" y="508278"/>
                      <a:pt x="188843" y="391978"/>
                      <a:pt x="183890" y="387787"/>
                    </a:cubicBezTo>
                    <a:cubicBezTo>
                      <a:pt x="182176" y="386644"/>
                      <a:pt x="171508" y="382738"/>
                      <a:pt x="161125" y="378928"/>
                    </a:cubicBezTo>
                    <a:cubicBezTo>
                      <a:pt x="135122" y="369403"/>
                      <a:pt x="99403" y="356069"/>
                      <a:pt x="88831" y="345781"/>
                    </a:cubicBezTo>
                    <a:cubicBezTo>
                      <a:pt x="87973" y="344924"/>
                      <a:pt x="1963" y="259580"/>
                      <a:pt x="58" y="200239"/>
                    </a:cubicBezTo>
                    <a:cubicBezTo>
                      <a:pt x="-1562" y="148423"/>
                      <a:pt x="31490" y="9739"/>
                      <a:pt x="32919" y="3739"/>
                    </a:cubicBezTo>
                    <a:cubicBezTo>
                      <a:pt x="33279" y="2281"/>
                      <a:pt x="34303" y="1081"/>
                      <a:pt x="35681" y="500"/>
                    </a:cubicBezTo>
                    <a:cubicBezTo>
                      <a:pt x="37033" y="-167"/>
                      <a:pt x="38616" y="-167"/>
                      <a:pt x="39967" y="500"/>
                    </a:cubicBezTo>
                    <a:cubicBezTo>
                      <a:pt x="174079" y="78605"/>
                      <a:pt x="469545" y="97655"/>
                      <a:pt x="472498" y="97846"/>
                    </a:cubicBezTo>
                    <a:cubicBezTo>
                      <a:pt x="473793" y="97874"/>
                      <a:pt x="475003" y="98465"/>
                      <a:pt x="475831" y="99465"/>
                    </a:cubicBezTo>
                    <a:cubicBezTo>
                      <a:pt x="476670" y="100398"/>
                      <a:pt x="477079" y="101646"/>
                      <a:pt x="476974" y="102894"/>
                    </a:cubicBezTo>
                    <a:lnTo>
                      <a:pt x="471736" y="182237"/>
                    </a:lnTo>
                    <a:cubicBezTo>
                      <a:pt x="521551" y="212908"/>
                      <a:pt x="858641" y="420362"/>
                      <a:pt x="871119" y="440270"/>
                    </a:cubicBezTo>
                    <a:cubicBezTo>
                      <a:pt x="881311" y="456367"/>
                      <a:pt x="865975" y="491228"/>
                      <a:pt x="851116" y="524947"/>
                    </a:cubicBezTo>
                    <a:cubicBezTo>
                      <a:pt x="845401" y="537996"/>
                      <a:pt x="839877" y="550379"/>
                      <a:pt x="836734" y="560094"/>
                    </a:cubicBezTo>
                    <a:cubicBezTo>
                      <a:pt x="830638" y="578477"/>
                      <a:pt x="765582" y="722590"/>
                      <a:pt x="702717" y="861941"/>
                    </a:cubicBezTo>
                    <a:cubicBezTo>
                      <a:pt x="653758" y="970336"/>
                      <a:pt x="603181" y="1082350"/>
                      <a:pt x="601276" y="1089398"/>
                    </a:cubicBezTo>
                    <a:cubicBezTo>
                      <a:pt x="601276" y="1092161"/>
                      <a:pt x="601276" y="1102924"/>
                      <a:pt x="602228" y="1113211"/>
                    </a:cubicBezTo>
                    <a:cubicBezTo>
                      <a:pt x="603952" y="1128717"/>
                      <a:pt x="603952" y="1144377"/>
                      <a:pt x="602228" y="1159883"/>
                    </a:cubicBezTo>
                    <a:cubicBezTo>
                      <a:pt x="599085" y="1170837"/>
                      <a:pt x="583178" y="1205889"/>
                      <a:pt x="582511" y="1207508"/>
                    </a:cubicBezTo>
                    <a:cubicBezTo>
                      <a:pt x="582026" y="1209242"/>
                      <a:pt x="580578" y="1210537"/>
                      <a:pt x="578797" y="1210842"/>
                    </a:cubicBezTo>
                    <a:close/>
                    <a:moveTo>
                      <a:pt x="402584" y="1162741"/>
                    </a:moveTo>
                    <a:lnTo>
                      <a:pt x="576034" y="1200841"/>
                    </a:lnTo>
                    <a:cubicBezTo>
                      <a:pt x="580130" y="1191316"/>
                      <a:pt x="591274" y="1166646"/>
                      <a:pt x="593656" y="1158264"/>
                    </a:cubicBezTo>
                    <a:cubicBezTo>
                      <a:pt x="594684" y="1143757"/>
                      <a:pt x="594456" y="1129203"/>
                      <a:pt x="592989" y="1114735"/>
                    </a:cubicBezTo>
                    <a:cubicBezTo>
                      <a:pt x="592198" y="1106153"/>
                      <a:pt x="591874" y="1097533"/>
                      <a:pt x="592036" y="1088922"/>
                    </a:cubicBezTo>
                    <a:cubicBezTo>
                      <a:pt x="592036" y="1084636"/>
                      <a:pt x="616706" y="1030534"/>
                      <a:pt x="694144" y="858988"/>
                    </a:cubicBezTo>
                    <a:cubicBezTo>
                      <a:pt x="754057" y="726305"/>
                      <a:pt x="821970" y="575905"/>
                      <a:pt x="827494" y="558094"/>
                    </a:cubicBezTo>
                    <a:cubicBezTo>
                      <a:pt x="830828" y="547902"/>
                      <a:pt x="836353" y="535329"/>
                      <a:pt x="842258" y="521994"/>
                    </a:cubicBezTo>
                    <a:cubicBezTo>
                      <a:pt x="854736" y="493419"/>
                      <a:pt x="870357" y="458177"/>
                      <a:pt x="862927" y="446365"/>
                    </a:cubicBezTo>
                    <a:cubicBezTo>
                      <a:pt x="853402" y="431983"/>
                      <a:pt x="619183" y="285107"/>
                      <a:pt x="464116" y="189857"/>
                    </a:cubicBezTo>
                    <a:cubicBezTo>
                      <a:pt x="462611" y="188924"/>
                      <a:pt x="461734" y="187247"/>
                      <a:pt x="461830" y="185476"/>
                    </a:cubicBezTo>
                    <a:lnTo>
                      <a:pt x="466973" y="107942"/>
                    </a:lnTo>
                    <a:cubicBezTo>
                      <a:pt x="428873" y="105180"/>
                      <a:pt x="169126" y="84035"/>
                      <a:pt x="40539" y="12692"/>
                    </a:cubicBezTo>
                    <a:cubicBezTo>
                      <a:pt x="34062" y="40696"/>
                      <a:pt x="7963" y="155567"/>
                      <a:pt x="9392" y="200525"/>
                    </a:cubicBezTo>
                    <a:cubicBezTo>
                      <a:pt x="10821" y="247198"/>
                      <a:pt x="73495" y="318254"/>
                      <a:pt x="95117" y="339495"/>
                    </a:cubicBezTo>
                    <a:cubicBezTo>
                      <a:pt x="104642" y="348448"/>
                      <a:pt x="141694" y="362260"/>
                      <a:pt x="164078" y="370546"/>
                    </a:cubicBezTo>
                    <a:cubicBezTo>
                      <a:pt x="172927" y="373175"/>
                      <a:pt x="181490" y="376719"/>
                      <a:pt x="189605" y="381119"/>
                    </a:cubicBezTo>
                    <a:cubicBezTo>
                      <a:pt x="199130" y="386453"/>
                      <a:pt x="492976" y="507516"/>
                      <a:pt x="605467" y="553712"/>
                    </a:cubicBezTo>
                    <a:cubicBezTo>
                      <a:pt x="606629" y="554208"/>
                      <a:pt x="607543" y="555122"/>
                      <a:pt x="608038" y="556284"/>
                    </a:cubicBezTo>
                    <a:cubicBezTo>
                      <a:pt x="608515" y="557446"/>
                      <a:pt x="608515" y="558741"/>
                      <a:pt x="608038" y="559904"/>
                    </a:cubicBezTo>
                    <a:cubicBezTo>
                      <a:pt x="608038" y="560570"/>
                      <a:pt x="580130" y="627340"/>
                      <a:pt x="560413" y="672584"/>
                    </a:cubicBezTo>
                    <a:cubicBezTo>
                      <a:pt x="540697" y="717828"/>
                      <a:pt x="437636" y="1088922"/>
                      <a:pt x="436588" y="1092637"/>
                    </a:cubicBezTo>
                    <a:cubicBezTo>
                      <a:pt x="436426" y="1093437"/>
                      <a:pt x="436026" y="1094161"/>
                      <a:pt x="435445" y="1094732"/>
                    </a:cubicBezTo>
                    <a:lnTo>
                      <a:pt x="413538" y="1117021"/>
                    </a:lnTo>
                    <a:close/>
                  </a:path>
                </a:pathLst>
              </a:custGeom>
              <a:solidFill>
                <a:srgbClr val="263238"/>
              </a:solidFill>
              <a:ln w="9525" cap="flat">
                <a:noFill/>
                <a:prstDash val="solid"/>
                <a:miter/>
              </a:ln>
            </p:spPr>
            <p:txBody>
              <a:bodyPr rtlCol="0" anchor="ctr"/>
              <a:lstStyle/>
              <a:p>
                <a:endParaRPr lang="zh-CN" altLang="en-US"/>
              </a:p>
            </p:txBody>
          </p:sp>
          <p:sp>
            <p:nvSpPr>
              <p:cNvPr id="1027" name="任意多边形: 形状 1026">
                <a:extLst>
                  <a:ext uri="{FF2B5EF4-FFF2-40B4-BE49-F238E27FC236}">
                    <a16:creationId xmlns:a16="http://schemas.microsoft.com/office/drawing/2014/main" id="{0308C61D-78C4-C3AC-5FAB-4A26FF483CF9}"/>
                  </a:ext>
                </a:extLst>
              </p:cNvPr>
              <p:cNvSpPr/>
              <p:nvPr/>
            </p:nvSpPr>
            <p:spPr>
              <a:xfrm>
                <a:off x="8103576" y="3532864"/>
                <a:ext cx="159909" cy="47802"/>
              </a:xfrm>
              <a:custGeom>
                <a:avLst/>
                <a:gdLst>
                  <a:gd name="connsiteX0" fmla="*/ 155288 w 159909"/>
                  <a:gd name="connsiteY0" fmla="*/ 47803 h 47802"/>
                  <a:gd name="connsiteX1" fmla="*/ 152907 w 159909"/>
                  <a:gd name="connsiteY1" fmla="*/ 47231 h 47802"/>
                  <a:gd name="connsiteX2" fmla="*/ 80802 w 159909"/>
                  <a:gd name="connsiteY2" fmla="*/ 10084 h 47802"/>
                  <a:gd name="connsiteX3" fmla="*/ 6222 w 159909"/>
                  <a:gd name="connsiteY3" fmla="*/ 25419 h 47802"/>
                  <a:gd name="connsiteX4" fmla="*/ 173 w 159909"/>
                  <a:gd name="connsiteY4" fmla="*/ 21942 h 47802"/>
                  <a:gd name="connsiteX5" fmla="*/ 3650 w 159909"/>
                  <a:gd name="connsiteY5" fmla="*/ 15894 h 47802"/>
                  <a:gd name="connsiteX6" fmla="*/ 83374 w 159909"/>
                  <a:gd name="connsiteY6" fmla="*/ 559 h 47802"/>
                  <a:gd name="connsiteX7" fmla="*/ 157574 w 159909"/>
                  <a:gd name="connsiteY7" fmla="*/ 38659 h 47802"/>
                  <a:gd name="connsiteX8" fmla="*/ 159241 w 159909"/>
                  <a:gd name="connsiteY8" fmla="*/ 45183 h 47802"/>
                  <a:gd name="connsiteX9" fmla="*/ 155288 w 159909"/>
                  <a:gd name="connsiteY9" fmla="*/ 47517 h 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9909" h="47802">
                    <a:moveTo>
                      <a:pt x="155288" y="47803"/>
                    </a:moveTo>
                    <a:cubicBezTo>
                      <a:pt x="154459" y="47803"/>
                      <a:pt x="153640" y="47612"/>
                      <a:pt x="152907" y="47231"/>
                    </a:cubicBezTo>
                    <a:cubicBezTo>
                      <a:pt x="128046" y="33420"/>
                      <a:pt x="88232" y="12179"/>
                      <a:pt x="80802" y="10084"/>
                    </a:cubicBezTo>
                    <a:cubicBezTo>
                      <a:pt x="74897" y="8369"/>
                      <a:pt x="38225" y="16561"/>
                      <a:pt x="6222" y="25419"/>
                    </a:cubicBezTo>
                    <a:cubicBezTo>
                      <a:pt x="3593" y="26133"/>
                      <a:pt x="887" y="24571"/>
                      <a:pt x="173" y="21942"/>
                    </a:cubicBezTo>
                    <a:cubicBezTo>
                      <a:pt x="-541" y="19313"/>
                      <a:pt x="1021" y="16608"/>
                      <a:pt x="3650" y="15894"/>
                    </a:cubicBezTo>
                    <a:cubicBezTo>
                      <a:pt x="14985" y="12751"/>
                      <a:pt x="72039" y="-3156"/>
                      <a:pt x="83374" y="559"/>
                    </a:cubicBezTo>
                    <a:cubicBezTo>
                      <a:pt x="94709" y="4273"/>
                      <a:pt x="151097" y="34944"/>
                      <a:pt x="157574" y="38659"/>
                    </a:cubicBezTo>
                    <a:cubicBezTo>
                      <a:pt x="159841" y="40002"/>
                      <a:pt x="160584" y="42916"/>
                      <a:pt x="159241" y="45183"/>
                    </a:cubicBezTo>
                    <a:cubicBezTo>
                      <a:pt x="158412" y="46584"/>
                      <a:pt x="156916" y="47469"/>
                      <a:pt x="155288" y="47517"/>
                    </a:cubicBezTo>
                    <a:close/>
                  </a:path>
                </a:pathLst>
              </a:custGeom>
              <a:solidFill>
                <a:srgbClr val="FFFFFF"/>
              </a:solidFill>
              <a:ln w="9525" cap="flat">
                <a:noFill/>
                <a:prstDash val="solid"/>
                <a:miter/>
              </a:ln>
            </p:spPr>
            <p:txBody>
              <a:bodyPr rtlCol="0" anchor="ctr"/>
              <a:lstStyle/>
              <a:p>
                <a:endParaRPr lang="zh-CN" altLang="en-US"/>
              </a:p>
            </p:txBody>
          </p:sp>
          <p:sp>
            <p:nvSpPr>
              <p:cNvPr id="1028" name="任意多边形: 形状 1027">
                <a:extLst>
                  <a:ext uri="{FF2B5EF4-FFF2-40B4-BE49-F238E27FC236}">
                    <a16:creationId xmlns:a16="http://schemas.microsoft.com/office/drawing/2014/main" id="{40981A0E-60CD-E943-2AF1-B90641C3AEE3}"/>
                  </a:ext>
                </a:extLst>
              </p:cNvPr>
              <p:cNvSpPr/>
              <p:nvPr/>
            </p:nvSpPr>
            <p:spPr>
              <a:xfrm>
                <a:off x="8039394" y="3553848"/>
                <a:ext cx="49647" cy="38316"/>
              </a:xfrm>
              <a:custGeom>
                <a:avLst/>
                <a:gdLst>
                  <a:gd name="connsiteX0" fmla="*/ 4586 w 49647"/>
                  <a:gd name="connsiteY0" fmla="*/ 38249 h 38316"/>
                  <a:gd name="connsiteX1" fmla="*/ 1443 w 49647"/>
                  <a:gd name="connsiteY1" fmla="*/ 37011 h 38316"/>
                  <a:gd name="connsiteX2" fmla="*/ 1234 w 49647"/>
                  <a:gd name="connsiteY2" fmla="*/ 30553 h 38316"/>
                  <a:gd name="connsiteX3" fmla="*/ 1443 w 49647"/>
                  <a:gd name="connsiteY3" fmla="*/ 30343 h 38316"/>
                  <a:gd name="connsiteX4" fmla="*/ 42972 w 49647"/>
                  <a:gd name="connsiteY4" fmla="*/ 435 h 38316"/>
                  <a:gd name="connsiteX5" fmla="*/ 49173 w 49647"/>
                  <a:gd name="connsiteY5" fmla="*/ 2702 h 38316"/>
                  <a:gd name="connsiteX6" fmla="*/ 49259 w 49647"/>
                  <a:gd name="connsiteY6" fmla="*/ 2911 h 38316"/>
                  <a:gd name="connsiteX7" fmla="*/ 46877 w 49647"/>
                  <a:gd name="connsiteY7" fmla="*/ 9198 h 38316"/>
                  <a:gd name="connsiteX8" fmla="*/ 8777 w 49647"/>
                  <a:gd name="connsiteY8" fmla="*/ 36725 h 38316"/>
                  <a:gd name="connsiteX9" fmla="*/ 4586 w 49647"/>
                  <a:gd name="connsiteY9" fmla="*/ 38249 h 38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9647" h="38316">
                    <a:moveTo>
                      <a:pt x="4586" y="38249"/>
                    </a:moveTo>
                    <a:cubicBezTo>
                      <a:pt x="3415" y="38278"/>
                      <a:pt x="2281" y="37830"/>
                      <a:pt x="1443" y="37011"/>
                    </a:cubicBezTo>
                    <a:cubicBezTo>
                      <a:pt x="-395" y="35287"/>
                      <a:pt x="-490" y="32391"/>
                      <a:pt x="1234" y="30553"/>
                    </a:cubicBezTo>
                    <a:cubicBezTo>
                      <a:pt x="1300" y="30477"/>
                      <a:pt x="1376" y="30410"/>
                      <a:pt x="1443" y="30343"/>
                    </a:cubicBezTo>
                    <a:cubicBezTo>
                      <a:pt x="13349" y="17923"/>
                      <a:pt x="27418" y="7788"/>
                      <a:pt x="42972" y="435"/>
                    </a:cubicBezTo>
                    <a:cubicBezTo>
                      <a:pt x="45315" y="-651"/>
                      <a:pt x="48087" y="368"/>
                      <a:pt x="49173" y="2702"/>
                    </a:cubicBezTo>
                    <a:cubicBezTo>
                      <a:pt x="49201" y="2778"/>
                      <a:pt x="49230" y="2845"/>
                      <a:pt x="49259" y="2911"/>
                    </a:cubicBezTo>
                    <a:cubicBezTo>
                      <a:pt x="50278" y="5302"/>
                      <a:pt x="49230" y="8074"/>
                      <a:pt x="46877" y="9198"/>
                    </a:cubicBezTo>
                    <a:cubicBezTo>
                      <a:pt x="32618" y="15999"/>
                      <a:pt x="19712" y="25323"/>
                      <a:pt x="8777" y="36725"/>
                    </a:cubicBezTo>
                    <a:cubicBezTo>
                      <a:pt x="7749" y="37944"/>
                      <a:pt x="6158" y="38525"/>
                      <a:pt x="4586" y="38249"/>
                    </a:cubicBezTo>
                    <a:close/>
                  </a:path>
                </a:pathLst>
              </a:custGeom>
              <a:solidFill>
                <a:srgbClr val="FFFFFF"/>
              </a:solidFill>
              <a:ln w="9525" cap="flat">
                <a:noFill/>
                <a:prstDash val="solid"/>
                <a:miter/>
              </a:ln>
            </p:spPr>
            <p:txBody>
              <a:bodyPr rtlCol="0" anchor="ctr"/>
              <a:lstStyle/>
              <a:p>
                <a:endParaRPr lang="zh-CN" altLang="en-US"/>
              </a:p>
            </p:txBody>
          </p:sp>
          <p:sp>
            <p:nvSpPr>
              <p:cNvPr id="1029" name="任意多边形: 形状 1028">
                <a:extLst>
                  <a:ext uri="{FF2B5EF4-FFF2-40B4-BE49-F238E27FC236}">
                    <a16:creationId xmlns:a16="http://schemas.microsoft.com/office/drawing/2014/main" id="{28443A85-BF9D-CD11-58FB-14638E334DFD}"/>
                  </a:ext>
                </a:extLst>
              </p:cNvPr>
              <p:cNvSpPr/>
              <p:nvPr/>
            </p:nvSpPr>
            <p:spPr>
              <a:xfrm>
                <a:off x="7997629" y="3527422"/>
                <a:ext cx="118075" cy="41625"/>
              </a:xfrm>
              <a:custGeom>
                <a:avLst/>
                <a:gdLst>
                  <a:gd name="connsiteX0" fmla="*/ 4726 w 118075"/>
                  <a:gd name="connsiteY0" fmla="*/ 41624 h 41625"/>
                  <a:gd name="connsiteX1" fmla="*/ 1107 w 118075"/>
                  <a:gd name="connsiteY1" fmla="*/ 40005 h 41625"/>
                  <a:gd name="connsiteX2" fmla="*/ 1678 w 118075"/>
                  <a:gd name="connsiteY2" fmla="*/ 33242 h 41625"/>
                  <a:gd name="connsiteX3" fmla="*/ 113216 w 118075"/>
                  <a:gd name="connsiteY3" fmla="*/ 0 h 41625"/>
                  <a:gd name="connsiteX4" fmla="*/ 118074 w 118075"/>
                  <a:gd name="connsiteY4" fmla="*/ 4667 h 41625"/>
                  <a:gd name="connsiteX5" fmla="*/ 113407 w 118075"/>
                  <a:gd name="connsiteY5" fmla="*/ 9525 h 41625"/>
                  <a:gd name="connsiteX6" fmla="*/ 113407 w 118075"/>
                  <a:gd name="connsiteY6" fmla="*/ 9525 h 41625"/>
                  <a:gd name="connsiteX7" fmla="*/ 7870 w 118075"/>
                  <a:gd name="connsiteY7" fmla="*/ 40577 h 41625"/>
                  <a:gd name="connsiteX8" fmla="*/ 4726 w 118075"/>
                  <a:gd name="connsiteY8" fmla="*/ 41624 h 41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8075" h="41625">
                    <a:moveTo>
                      <a:pt x="4726" y="41624"/>
                    </a:moveTo>
                    <a:cubicBezTo>
                      <a:pt x="3345" y="41615"/>
                      <a:pt x="2031" y="41024"/>
                      <a:pt x="1107" y="40005"/>
                    </a:cubicBezTo>
                    <a:cubicBezTo>
                      <a:pt x="-569" y="37967"/>
                      <a:pt x="-312" y="34966"/>
                      <a:pt x="1678" y="33242"/>
                    </a:cubicBezTo>
                    <a:cubicBezTo>
                      <a:pt x="39112" y="1619"/>
                      <a:pt x="110168" y="95"/>
                      <a:pt x="113216" y="0"/>
                    </a:cubicBezTo>
                    <a:cubicBezTo>
                      <a:pt x="115807" y="48"/>
                      <a:pt x="117922" y="2076"/>
                      <a:pt x="118074" y="4667"/>
                    </a:cubicBezTo>
                    <a:cubicBezTo>
                      <a:pt x="118131" y="7296"/>
                      <a:pt x="116036" y="9468"/>
                      <a:pt x="113407" y="9525"/>
                    </a:cubicBezTo>
                    <a:cubicBezTo>
                      <a:pt x="113407" y="9525"/>
                      <a:pt x="113407" y="9525"/>
                      <a:pt x="113407" y="9525"/>
                    </a:cubicBezTo>
                    <a:cubicBezTo>
                      <a:pt x="112645" y="9525"/>
                      <a:pt x="42636" y="11049"/>
                      <a:pt x="7870" y="40577"/>
                    </a:cubicBezTo>
                    <a:cubicBezTo>
                      <a:pt x="6974" y="41281"/>
                      <a:pt x="5860" y="41653"/>
                      <a:pt x="4726" y="41624"/>
                    </a:cubicBezTo>
                    <a:close/>
                  </a:path>
                </a:pathLst>
              </a:custGeom>
              <a:solidFill>
                <a:srgbClr val="FFFFFF"/>
              </a:solidFill>
              <a:ln w="9525" cap="flat">
                <a:noFill/>
                <a:prstDash val="solid"/>
                <a:miter/>
              </a:ln>
            </p:spPr>
            <p:txBody>
              <a:bodyPr rtlCol="0" anchor="ctr"/>
              <a:lstStyle/>
              <a:p>
                <a:endParaRPr lang="zh-CN" altLang="en-US"/>
              </a:p>
            </p:txBody>
          </p:sp>
          <p:sp>
            <p:nvSpPr>
              <p:cNvPr id="1030" name="任意多边形: 形状 1029">
                <a:extLst>
                  <a:ext uri="{FF2B5EF4-FFF2-40B4-BE49-F238E27FC236}">
                    <a16:creationId xmlns:a16="http://schemas.microsoft.com/office/drawing/2014/main" id="{07DC8BEB-8DCB-F475-D993-629C42A054A3}"/>
                  </a:ext>
                </a:extLst>
              </p:cNvPr>
              <p:cNvSpPr/>
              <p:nvPr/>
            </p:nvSpPr>
            <p:spPr>
              <a:xfrm>
                <a:off x="8441024" y="3890680"/>
                <a:ext cx="144762" cy="82892"/>
              </a:xfrm>
              <a:custGeom>
                <a:avLst/>
                <a:gdLst>
                  <a:gd name="connsiteX0" fmla="*/ 4720 w 144762"/>
                  <a:gd name="connsiteY0" fmla="*/ 82893 h 82892"/>
                  <a:gd name="connsiteX1" fmla="*/ 339 w 144762"/>
                  <a:gd name="connsiteY1" fmla="*/ 79940 h 82892"/>
                  <a:gd name="connsiteX2" fmla="*/ 2996 w 144762"/>
                  <a:gd name="connsiteY2" fmla="*/ 73749 h 82892"/>
                  <a:gd name="connsiteX3" fmla="*/ 3006 w 144762"/>
                  <a:gd name="connsiteY3" fmla="*/ 73749 h 82892"/>
                  <a:gd name="connsiteX4" fmla="*/ 137499 w 144762"/>
                  <a:gd name="connsiteY4" fmla="*/ 692 h 82892"/>
                  <a:gd name="connsiteX5" fmla="*/ 144071 w 144762"/>
                  <a:gd name="connsiteY5" fmla="*/ 2311 h 82892"/>
                  <a:gd name="connsiteX6" fmla="*/ 142452 w 144762"/>
                  <a:gd name="connsiteY6" fmla="*/ 8883 h 82892"/>
                  <a:gd name="connsiteX7" fmla="*/ 6435 w 144762"/>
                  <a:gd name="connsiteY7" fmla="*/ 82607 h 82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762" h="82892">
                    <a:moveTo>
                      <a:pt x="4720" y="82893"/>
                    </a:moveTo>
                    <a:cubicBezTo>
                      <a:pt x="2787" y="82912"/>
                      <a:pt x="1043" y="81740"/>
                      <a:pt x="339" y="79940"/>
                    </a:cubicBezTo>
                    <a:cubicBezTo>
                      <a:pt x="-633" y="77501"/>
                      <a:pt x="558" y="74730"/>
                      <a:pt x="2996" y="73749"/>
                    </a:cubicBezTo>
                    <a:cubicBezTo>
                      <a:pt x="2996" y="73749"/>
                      <a:pt x="3006" y="73749"/>
                      <a:pt x="3006" y="73749"/>
                    </a:cubicBezTo>
                    <a:cubicBezTo>
                      <a:pt x="42534" y="58318"/>
                      <a:pt x="136356" y="1263"/>
                      <a:pt x="137499" y="692"/>
                    </a:cubicBezTo>
                    <a:cubicBezTo>
                      <a:pt x="139756" y="-680"/>
                      <a:pt x="142699" y="54"/>
                      <a:pt x="144071" y="2311"/>
                    </a:cubicBezTo>
                    <a:cubicBezTo>
                      <a:pt x="145442" y="4569"/>
                      <a:pt x="144709" y="7512"/>
                      <a:pt x="142452" y="8883"/>
                    </a:cubicBezTo>
                    <a:cubicBezTo>
                      <a:pt x="138546" y="11265"/>
                      <a:pt x="47202" y="66891"/>
                      <a:pt x="6435" y="82607"/>
                    </a:cubicBezTo>
                    <a:close/>
                  </a:path>
                </a:pathLst>
              </a:custGeom>
              <a:solidFill>
                <a:srgbClr val="FFFFFF"/>
              </a:solidFill>
              <a:ln w="9525" cap="flat">
                <a:noFill/>
                <a:prstDash val="solid"/>
                <a:miter/>
              </a:ln>
            </p:spPr>
            <p:txBody>
              <a:bodyPr rtlCol="0" anchor="ctr"/>
              <a:lstStyle/>
              <a:p>
                <a:endParaRPr lang="zh-CN" altLang="en-US"/>
              </a:p>
            </p:txBody>
          </p:sp>
          <p:sp>
            <p:nvSpPr>
              <p:cNvPr id="1031" name="任意多边形: 形状 1030">
                <a:extLst>
                  <a:ext uri="{FF2B5EF4-FFF2-40B4-BE49-F238E27FC236}">
                    <a16:creationId xmlns:a16="http://schemas.microsoft.com/office/drawing/2014/main" id="{DA7F7B39-DE1E-EA04-A759-0CE82862A033}"/>
                  </a:ext>
                </a:extLst>
              </p:cNvPr>
              <p:cNvSpPr/>
              <p:nvPr/>
            </p:nvSpPr>
            <p:spPr>
              <a:xfrm>
                <a:off x="8582619" y="3301393"/>
                <a:ext cx="223050" cy="146209"/>
              </a:xfrm>
              <a:custGeom>
                <a:avLst/>
                <a:gdLst>
                  <a:gd name="connsiteX0" fmla="*/ 32480 w 223050"/>
                  <a:gd name="connsiteY0" fmla="*/ 8573 h 146209"/>
                  <a:gd name="connsiteX1" fmla="*/ 79343 w 223050"/>
                  <a:gd name="connsiteY1" fmla="*/ 7811 h 146209"/>
                  <a:gd name="connsiteX2" fmla="*/ 131445 w 223050"/>
                  <a:gd name="connsiteY2" fmla="*/ 0 h 146209"/>
                  <a:gd name="connsiteX3" fmla="*/ 222980 w 223050"/>
                  <a:gd name="connsiteY3" fmla="*/ 31242 h 146209"/>
                  <a:gd name="connsiteX4" fmla="*/ 219361 w 223050"/>
                  <a:gd name="connsiteY4" fmla="*/ 50292 h 146209"/>
                  <a:gd name="connsiteX5" fmla="*/ 183928 w 223050"/>
                  <a:gd name="connsiteY5" fmla="*/ 138398 h 146209"/>
                  <a:gd name="connsiteX6" fmla="*/ 164878 w 223050"/>
                  <a:gd name="connsiteY6" fmla="*/ 145352 h 146209"/>
                  <a:gd name="connsiteX7" fmla="*/ 114776 w 223050"/>
                  <a:gd name="connsiteY7" fmla="*/ 135255 h 146209"/>
                  <a:gd name="connsiteX8" fmla="*/ 53150 w 223050"/>
                  <a:gd name="connsiteY8" fmla="*/ 119348 h 146209"/>
                  <a:gd name="connsiteX9" fmla="*/ 19050 w 223050"/>
                  <a:gd name="connsiteY9" fmla="*/ 100298 h 146209"/>
                  <a:gd name="connsiteX10" fmla="*/ 0 w 223050"/>
                  <a:gd name="connsiteY10" fmla="*/ 93631 h 146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23050" h="146209">
                    <a:moveTo>
                      <a:pt x="32480" y="8573"/>
                    </a:moveTo>
                    <a:lnTo>
                      <a:pt x="79343" y="7811"/>
                    </a:lnTo>
                    <a:lnTo>
                      <a:pt x="131445" y="0"/>
                    </a:lnTo>
                    <a:cubicBezTo>
                      <a:pt x="131445" y="0"/>
                      <a:pt x="222504" y="22193"/>
                      <a:pt x="222980" y="31242"/>
                    </a:cubicBezTo>
                    <a:cubicBezTo>
                      <a:pt x="223371" y="37795"/>
                      <a:pt x="222123" y="44339"/>
                      <a:pt x="219361" y="50292"/>
                    </a:cubicBezTo>
                    <a:cubicBezTo>
                      <a:pt x="217170" y="56102"/>
                      <a:pt x="190786" y="130112"/>
                      <a:pt x="183928" y="138398"/>
                    </a:cubicBezTo>
                    <a:cubicBezTo>
                      <a:pt x="179994" y="144894"/>
                      <a:pt x="172069" y="147790"/>
                      <a:pt x="164878" y="145352"/>
                    </a:cubicBezTo>
                    <a:cubicBezTo>
                      <a:pt x="155924" y="144304"/>
                      <a:pt x="114776" y="135255"/>
                      <a:pt x="114776" y="135255"/>
                    </a:cubicBezTo>
                    <a:cubicBezTo>
                      <a:pt x="114776" y="135255"/>
                      <a:pt x="64770" y="123635"/>
                      <a:pt x="53150" y="119348"/>
                    </a:cubicBezTo>
                    <a:cubicBezTo>
                      <a:pt x="41310" y="113881"/>
                      <a:pt x="29918" y="107509"/>
                      <a:pt x="19050" y="100298"/>
                    </a:cubicBezTo>
                    <a:lnTo>
                      <a:pt x="0" y="93631"/>
                    </a:lnTo>
                    <a:close/>
                  </a:path>
                </a:pathLst>
              </a:custGeom>
              <a:solidFill>
                <a:srgbClr val="FFFFFF"/>
              </a:solidFill>
              <a:ln w="9525" cap="flat">
                <a:noFill/>
                <a:prstDash val="solid"/>
                <a:miter/>
              </a:ln>
            </p:spPr>
            <p:txBody>
              <a:bodyPr rtlCol="0" anchor="ctr"/>
              <a:lstStyle/>
              <a:p>
                <a:endParaRPr lang="zh-CN" altLang="en-US"/>
              </a:p>
            </p:txBody>
          </p:sp>
          <p:sp>
            <p:nvSpPr>
              <p:cNvPr id="1032" name="任意多边形: 形状 1031">
                <a:extLst>
                  <a:ext uri="{FF2B5EF4-FFF2-40B4-BE49-F238E27FC236}">
                    <a16:creationId xmlns:a16="http://schemas.microsoft.com/office/drawing/2014/main" id="{21AFD6F1-43F6-DC6B-AE73-D3D6AF6F05D0}"/>
                  </a:ext>
                </a:extLst>
              </p:cNvPr>
              <p:cNvSpPr/>
              <p:nvPr/>
            </p:nvSpPr>
            <p:spPr>
              <a:xfrm>
                <a:off x="8578321" y="3296441"/>
                <a:ext cx="232451" cy="155639"/>
              </a:xfrm>
              <a:custGeom>
                <a:avLst/>
                <a:gdLst>
                  <a:gd name="connsiteX0" fmla="*/ 175653 w 232451"/>
                  <a:gd name="connsiteY0" fmla="*/ 155638 h 155639"/>
                  <a:gd name="connsiteX1" fmla="*/ 168890 w 232451"/>
                  <a:gd name="connsiteY1" fmla="*/ 155162 h 155639"/>
                  <a:gd name="connsiteX2" fmla="*/ 118217 w 232451"/>
                  <a:gd name="connsiteY2" fmla="*/ 144971 h 155639"/>
                  <a:gd name="connsiteX3" fmla="*/ 56019 w 232451"/>
                  <a:gd name="connsiteY3" fmla="*/ 128969 h 155639"/>
                  <a:gd name="connsiteX4" fmla="*/ 21443 w 232451"/>
                  <a:gd name="connsiteY4" fmla="*/ 109919 h 155639"/>
                  <a:gd name="connsiteX5" fmla="*/ 3060 w 232451"/>
                  <a:gd name="connsiteY5" fmla="*/ 103441 h 155639"/>
                  <a:gd name="connsiteX6" fmla="*/ 393 w 232451"/>
                  <a:gd name="connsiteY6" fmla="*/ 100965 h 155639"/>
                  <a:gd name="connsiteX7" fmla="*/ 393 w 232451"/>
                  <a:gd name="connsiteY7" fmla="*/ 97346 h 155639"/>
                  <a:gd name="connsiteX8" fmla="*/ 32492 w 232451"/>
                  <a:gd name="connsiteY8" fmla="*/ 11621 h 155639"/>
                  <a:gd name="connsiteX9" fmla="*/ 36874 w 232451"/>
                  <a:gd name="connsiteY9" fmla="*/ 8477 h 155639"/>
                  <a:gd name="connsiteX10" fmla="*/ 83737 w 232451"/>
                  <a:gd name="connsiteY10" fmla="*/ 7715 h 155639"/>
                  <a:gd name="connsiteX11" fmla="*/ 135267 w 232451"/>
                  <a:gd name="connsiteY11" fmla="*/ 0 h 155639"/>
                  <a:gd name="connsiteX12" fmla="*/ 137077 w 232451"/>
                  <a:gd name="connsiteY12" fmla="*/ 0 h 155639"/>
                  <a:gd name="connsiteX13" fmla="*/ 232327 w 232451"/>
                  <a:gd name="connsiteY13" fmla="*/ 35719 h 155639"/>
                  <a:gd name="connsiteX14" fmla="*/ 228898 w 232451"/>
                  <a:gd name="connsiteY14" fmla="*/ 55435 h 155639"/>
                  <a:gd name="connsiteX15" fmla="*/ 227088 w 232451"/>
                  <a:gd name="connsiteY15" fmla="*/ 60579 h 155639"/>
                  <a:gd name="connsiteX16" fmla="*/ 192226 w 232451"/>
                  <a:gd name="connsiteY16" fmla="*/ 146304 h 155639"/>
                  <a:gd name="connsiteX17" fmla="*/ 175653 w 232451"/>
                  <a:gd name="connsiteY17" fmla="*/ 155638 h 155639"/>
                  <a:gd name="connsiteX18" fmla="*/ 10870 w 232451"/>
                  <a:gd name="connsiteY18" fmla="*/ 96107 h 155639"/>
                  <a:gd name="connsiteX19" fmla="*/ 25158 w 232451"/>
                  <a:gd name="connsiteY19" fmla="*/ 101155 h 155639"/>
                  <a:gd name="connsiteX20" fmla="*/ 26110 w 232451"/>
                  <a:gd name="connsiteY20" fmla="*/ 101632 h 155639"/>
                  <a:gd name="connsiteX21" fmla="*/ 59257 w 232451"/>
                  <a:gd name="connsiteY21" fmla="*/ 120015 h 155639"/>
                  <a:gd name="connsiteX22" fmla="*/ 120313 w 232451"/>
                  <a:gd name="connsiteY22" fmla="*/ 135731 h 155639"/>
                  <a:gd name="connsiteX23" fmla="*/ 169938 w 232451"/>
                  <a:gd name="connsiteY23" fmla="*/ 145256 h 155639"/>
                  <a:gd name="connsiteX24" fmla="*/ 184606 w 232451"/>
                  <a:gd name="connsiteY24" fmla="*/ 139922 h 155639"/>
                  <a:gd name="connsiteX25" fmla="*/ 217753 w 232451"/>
                  <a:gd name="connsiteY25" fmla="*/ 57150 h 155639"/>
                  <a:gd name="connsiteX26" fmla="*/ 219754 w 232451"/>
                  <a:gd name="connsiteY26" fmla="*/ 51816 h 155639"/>
                  <a:gd name="connsiteX27" fmla="*/ 222611 w 232451"/>
                  <a:gd name="connsiteY27" fmla="*/ 37052 h 155639"/>
                  <a:gd name="connsiteX28" fmla="*/ 135553 w 232451"/>
                  <a:gd name="connsiteY28" fmla="*/ 9334 h 155639"/>
                  <a:gd name="connsiteX29" fmla="*/ 84308 w 232451"/>
                  <a:gd name="connsiteY29" fmla="*/ 16954 h 155639"/>
                  <a:gd name="connsiteX30" fmla="*/ 40112 w 232451"/>
                  <a:gd name="connsiteY30" fmla="*/ 17812 h 155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32451" h="155639">
                    <a:moveTo>
                      <a:pt x="175653" y="155638"/>
                    </a:moveTo>
                    <a:cubicBezTo>
                      <a:pt x="173395" y="155600"/>
                      <a:pt x="171138" y="155448"/>
                      <a:pt x="168890" y="155162"/>
                    </a:cubicBezTo>
                    <a:cubicBezTo>
                      <a:pt x="159365" y="154210"/>
                      <a:pt x="119932" y="145637"/>
                      <a:pt x="118217" y="144971"/>
                    </a:cubicBezTo>
                    <a:cubicBezTo>
                      <a:pt x="116503" y="144304"/>
                      <a:pt x="67735" y="133255"/>
                      <a:pt x="56019" y="128969"/>
                    </a:cubicBezTo>
                    <a:cubicBezTo>
                      <a:pt x="44027" y="123511"/>
                      <a:pt x="32464" y="117138"/>
                      <a:pt x="21443" y="109919"/>
                    </a:cubicBezTo>
                    <a:lnTo>
                      <a:pt x="3060" y="103441"/>
                    </a:lnTo>
                    <a:cubicBezTo>
                      <a:pt x="1869" y="103022"/>
                      <a:pt x="898" y="102127"/>
                      <a:pt x="393" y="100965"/>
                    </a:cubicBezTo>
                    <a:cubicBezTo>
                      <a:pt x="-131" y="99813"/>
                      <a:pt x="-131" y="98498"/>
                      <a:pt x="393" y="97346"/>
                    </a:cubicBezTo>
                    <a:lnTo>
                      <a:pt x="32492" y="11621"/>
                    </a:lnTo>
                    <a:cubicBezTo>
                      <a:pt x="33207" y="9801"/>
                      <a:pt x="34921" y="8572"/>
                      <a:pt x="36874" y="8477"/>
                    </a:cubicBezTo>
                    <a:lnTo>
                      <a:pt x="83737" y="7715"/>
                    </a:lnTo>
                    <a:lnTo>
                      <a:pt x="135267" y="0"/>
                    </a:lnTo>
                    <a:lnTo>
                      <a:pt x="137077" y="0"/>
                    </a:lnTo>
                    <a:cubicBezTo>
                      <a:pt x="231565" y="23050"/>
                      <a:pt x="232327" y="32194"/>
                      <a:pt x="232327" y="35719"/>
                    </a:cubicBezTo>
                    <a:cubicBezTo>
                      <a:pt x="232860" y="42472"/>
                      <a:pt x="231679" y="49254"/>
                      <a:pt x="228898" y="55435"/>
                    </a:cubicBezTo>
                    <a:lnTo>
                      <a:pt x="227088" y="60579"/>
                    </a:lnTo>
                    <a:cubicBezTo>
                      <a:pt x="201847" y="130112"/>
                      <a:pt x="195084" y="142780"/>
                      <a:pt x="192226" y="146304"/>
                    </a:cubicBezTo>
                    <a:cubicBezTo>
                      <a:pt x="188759" y="152152"/>
                      <a:pt x="182444" y="155705"/>
                      <a:pt x="175653" y="155638"/>
                    </a:cubicBezTo>
                    <a:close/>
                    <a:moveTo>
                      <a:pt x="10870" y="96107"/>
                    </a:moveTo>
                    <a:lnTo>
                      <a:pt x="25158" y="101155"/>
                    </a:lnTo>
                    <a:lnTo>
                      <a:pt x="26110" y="101632"/>
                    </a:lnTo>
                    <a:cubicBezTo>
                      <a:pt x="36721" y="108518"/>
                      <a:pt x="47799" y="114662"/>
                      <a:pt x="59257" y="120015"/>
                    </a:cubicBezTo>
                    <a:cubicBezTo>
                      <a:pt x="70497" y="124111"/>
                      <a:pt x="119836" y="135636"/>
                      <a:pt x="120313" y="135731"/>
                    </a:cubicBezTo>
                    <a:cubicBezTo>
                      <a:pt x="120789" y="135827"/>
                      <a:pt x="161365" y="144780"/>
                      <a:pt x="169938" y="145256"/>
                    </a:cubicBezTo>
                    <a:cubicBezTo>
                      <a:pt x="178510" y="145732"/>
                      <a:pt x="179463" y="146304"/>
                      <a:pt x="184606" y="139922"/>
                    </a:cubicBezTo>
                    <a:cubicBezTo>
                      <a:pt x="186321" y="137922"/>
                      <a:pt x="192988" y="125730"/>
                      <a:pt x="217753" y="57150"/>
                    </a:cubicBezTo>
                    <a:lnTo>
                      <a:pt x="219754" y="51816"/>
                    </a:lnTo>
                    <a:cubicBezTo>
                      <a:pt x="221849" y="47187"/>
                      <a:pt x="222830" y="42129"/>
                      <a:pt x="222611" y="37052"/>
                    </a:cubicBezTo>
                    <a:cubicBezTo>
                      <a:pt x="216420" y="31528"/>
                      <a:pt x="173462" y="18574"/>
                      <a:pt x="135553" y="9334"/>
                    </a:cubicBezTo>
                    <a:lnTo>
                      <a:pt x="84308" y="16954"/>
                    </a:lnTo>
                    <a:lnTo>
                      <a:pt x="40112" y="17812"/>
                    </a:lnTo>
                    <a:close/>
                  </a:path>
                </a:pathLst>
              </a:custGeom>
              <a:solidFill>
                <a:srgbClr val="263238"/>
              </a:solidFill>
              <a:ln w="9525" cap="flat">
                <a:noFill/>
                <a:prstDash val="solid"/>
                <a:miter/>
              </a:ln>
            </p:spPr>
            <p:txBody>
              <a:bodyPr rtlCol="0" anchor="ctr"/>
              <a:lstStyle/>
              <a:p>
                <a:endParaRPr lang="zh-CN" altLang="en-US"/>
              </a:p>
            </p:txBody>
          </p:sp>
          <p:sp>
            <p:nvSpPr>
              <p:cNvPr id="1033" name="任意多边形: 形状 1032">
                <a:extLst>
                  <a:ext uri="{FF2B5EF4-FFF2-40B4-BE49-F238E27FC236}">
                    <a16:creationId xmlns:a16="http://schemas.microsoft.com/office/drawing/2014/main" id="{3765B397-281D-CB1E-A1C9-E1D58C45F3B6}"/>
                  </a:ext>
                </a:extLst>
              </p:cNvPr>
              <p:cNvSpPr/>
              <p:nvPr/>
            </p:nvSpPr>
            <p:spPr>
              <a:xfrm>
                <a:off x="8641388" y="3286921"/>
                <a:ext cx="125330" cy="103085"/>
              </a:xfrm>
              <a:custGeom>
                <a:avLst/>
                <a:gdLst>
                  <a:gd name="connsiteX0" fmla="*/ 0 w 125330"/>
                  <a:gd name="connsiteY0" fmla="*/ 44095 h 103085"/>
                  <a:gd name="connsiteX1" fmla="*/ 49911 w 125330"/>
                  <a:gd name="connsiteY1" fmla="*/ 1233 h 103085"/>
                  <a:gd name="connsiteX2" fmla="*/ 103156 w 125330"/>
                  <a:gd name="connsiteY2" fmla="*/ 5995 h 103085"/>
                  <a:gd name="connsiteX3" fmla="*/ 124778 w 125330"/>
                  <a:gd name="connsiteY3" fmla="*/ 25045 h 103085"/>
                  <a:gd name="connsiteX4" fmla="*/ 105728 w 125330"/>
                  <a:gd name="connsiteY4" fmla="*/ 97055 h 103085"/>
                  <a:gd name="connsiteX5" fmla="*/ 81248 w 125330"/>
                  <a:gd name="connsiteY5" fmla="*/ 100388 h 103085"/>
                  <a:gd name="connsiteX6" fmla="*/ 77629 w 125330"/>
                  <a:gd name="connsiteY6" fmla="*/ 41333 h 103085"/>
                  <a:gd name="connsiteX7" fmla="*/ 54578 w 125330"/>
                  <a:gd name="connsiteY7" fmla="*/ 95912 h 103085"/>
                  <a:gd name="connsiteX8" fmla="*/ 9525 w 125330"/>
                  <a:gd name="connsiteY8" fmla="*/ 93911 h 103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5330" h="103085">
                    <a:moveTo>
                      <a:pt x="0" y="44095"/>
                    </a:moveTo>
                    <a:cubicBezTo>
                      <a:pt x="0" y="44095"/>
                      <a:pt x="43434" y="5043"/>
                      <a:pt x="49911" y="1233"/>
                    </a:cubicBezTo>
                    <a:cubicBezTo>
                      <a:pt x="56388" y="-2577"/>
                      <a:pt x="92869" y="3424"/>
                      <a:pt x="103156" y="5995"/>
                    </a:cubicBezTo>
                    <a:cubicBezTo>
                      <a:pt x="113443" y="8567"/>
                      <a:pt x="128397" y="18949"/>
                      <a:pt x="124778" y="25045"/>
                    </a:cubicBezTo>
                    <a:cubicBezTo>
                      <a:pt x="121158" y="31141"/>
                      <a:pt x="110966" y="91720"/>
                      <a:pt x="105728" y="97055"/>
                    </a:cubicBezTo>
                    <a:cubicBezTo>
                      <a:pt x="99279" y="103608"/>
                      <a:pt x="89211" y="104979"/>
                      <a:pt x="81248" y="100388"/>
                    </a:cubicBezTo>
                    <a:cubicBezTo>
                      <a:pt x="72771" y="94864"/>
                      <a:pt x="77629" y="41333"/>
                      <a:pt x="77629" y="41333"/>
                    </a:cubicBezTo>
                    <a:cubicBezTo>
                      <a:pt x="77629" y="41333"/>
                      <a:pt x="70485" y="88958"/>
                      <a:pt x="54578" y="95912"/>
                    </a:cubicBezTo>
                    <a:cubicBezTo>
                      <a:pt x="38672" y="102865"/>
                      <a:pt x="9525" y="93911"/>
                      <a:pt x="9525" y="93911"/>
                    </a:cubicBezTo>
                  </a:path>
                </a:pathLst>
              </a:custGeom>
              <a:solidFill>
                <a:srgbClr val="FFFFFF"/>
              </a:solidFill>
              <a:ln w="9525" cap="flat">
                <a:noFill/>
                <a:prstDash val="solid"/>
                <a:miter/>
              </a:ln>
            </p:spPr>
            <p:txBody>
              <a:bodyPr rtlCol="0" anchor="ctr"/>
              <a:lstStyle/>
              <a:p>
                <a:endParaRPr lang="zh-CN" altLang="en-US"/>
              </a:p>
            </p:txBody>
          </p:sp>
          <p:sp>
            <p:nvSpPr>
              <p:cNvPr id="1034" name="任意多边形: 形状 1033">
                <a:extLst>
                  <a:ext uri="{FF2B5EF4-FFF2-40B4-BE49-F238E27FC236}">
                    <a16:creationId xmlns:a16="http://schemas.microsoft.com/office/drawing/2014/main" id="{0A88E011-D107-166B-2F23-52C8DD24C6C6}"/>
                  </a:ext>
                </a:extLst>
              </p:cNvPr>
              <p:cNvSpPr/>
              <p:nvPr/>
            </p:nvSpPr>
            <p:spPr>
              <a:xfrm>
                <a:off x="8636370" y="3282098"/>
                <a:ext cx="135360" cy="112261"/>
              </a:xfrm>
              <a:custGeom>
                <a:avLst/>
                <a:gdLst>
                  <a:gd name="connsiteX0" fmla="*/ 95981 w 135360"/>
                  <a:gd name="connsiteY0" fmla="*/ 112260 h 112261"/>
                  <a:gd name="connsiteX1" fmla="*/ 83694 w 135360"/>
                  <a:gd name="connsiteY1" fmla="*/ 108736 h 112261"/>
                  <a:gd name="connsiteX2" fmla="*/ 76741 w 135360"/>
                  <a:gd name="connsiteY2" fmla="*/ 85399 h 112261"/>
                  <a:gd name="connsiteX3" fmla="*/ 61691 w 135360"/>
                  <a:gd name="connsiteY3" fmla="*/ 104449 h 112261"/>
                  <a:gd name="connsiteX4" fmla="*/ 13209 w 135360"/>
                  <a:gd name="connsiteY4" fmla="*/ 102735 h 112261"/>
                  <a:gd name="connsiteX5" fmla="*/ 10066 w 135360"/>
                  <a:gd name="connsiteY5" fmla="*/ 96734 h 112261"/>
                  <a:gd name="connsiteX6" fmla="*/ 16066 w 135360"/>
                  <a:gd name="connsiteY6" fmla="*/ 93591 h 112261"/>
                  <a:gd name="connsiteX7" fmla="*/ 57691 w 135360"/>
                  <a:gd name="connsiteY7" fmla="*/ 95782 h 112261"/>
                  <a:gd name="connsiteX8" fmla="*/ 78074 w 135360"/>
                  <a:gd name="connsiteY8" fmla="*/ 44823 h 112261"/>
                  <a:gd name="connsiteX9" fmla="*/ 83408 w 135360"/>
                  <a:gd name="connsiteY9" fmla="*/ 40632 h 112261"/>
                  <a:gd name="connsiteX10" fmla="*/ 87599 w 135360"/>
                  <a:gd name="connsiteY10" fmla="*/ 45966 h 112261"/>
                  <a:gd name="connsiteX11" fmla="*/ 89219 w 135360"/>
                  <a:gd name="connsiteY11" fmla="*/ 100735 h 112261"/>
                  <a:gd name="connsiteX12" fmla="*/ 107411 w 135360"/>
                  <a:gd name="connsiteY12" fmla="*/ 98068 h 112261"/>
                  <a:gd name="connsiteX13" fmla="*/ 117603 w 135360"/>
                  <a:gd name="connsiteY13" fmla="*/ 58348 h 112261"/>
                  <a:gd name="connsiteX14" fmla="*/ 125890 w 135360"/>
                  <a:gd name="connsiteY14" fmla="*/ 26725 h 112261"/>
                  <a:gd name="connsiteX15" fmla="*/ 106840 w 135360"/>
                  <a:gd name="connsiteY15" fmla="*/ 15391 h 112261"/>
                  <a:gd name="connsiteX16" fmla="*/ 57215 w 135360"/>
                  <a:gd name="connsiteY16" fmla="*/ 10057 h 112261"/>
                  <a:gd name="connsiteX17" fmla="*/ 8161 w 135360"/>
                  <a:gd name="connsiteY17" fmla="*/ 52348 h 112261"/>
                  <a:gd name="connsiteX18" fmla="*/ 1427 w 135360"/>
                  <a:gd name="connsiteY18" fmla="*/ 52414 h 112261"/>
                  <a:gd name="connsiteX19" fmla="*/ 1360 w 135360"/>
                  <a:gd name="connsiteY19" fmla="*/ 45680 h 112261"/>
                  <a:gd name="connsiteX20" fmla="*/ 1779 w 135360"/>
                  <a:gd name="connsiteY20" fmla="*/ 45299 h 112261"/>
                  <a:gd name="connsiteX21" fmla="*/ 52452 w 135360"/>
                  <a:gd name="connsiteY21" fmla="*/ 1865 h 112261"/>
                  <a:gd name="connsiteX22" fmla="*/ 109602 w 135360"/>
                  <a:gd name="connsiteY22" fmla="*/ 6151 h 112261"/>
                  <a:gd name="connsiteX23" fmla="*/ 134653 w 135360"/>
                  <a:gd name="connsiteY23" fmla="*/ 23868 h 112261"/>
                  <a:gd name="connsiteX24" fmla="*/ 134081 w 135360"/>
                  <a:gd name="connsiteY24" fmla="*/ 31869 h 112261"/>
                  <a:gd name="connsiteX25" fmla="*/ 127128 w 135360"/>
                  <a:gd name="connsiteY25" fmla="*/ 60444 h 112261"/>
                  <a:gd name="connsiteX26" fmla="*/ 114555 w 135360"/>
                  <a:gd name="connsiteY26" fmla="*/ 104640 h 112261"/>
                  <a:gd name="connsiteX27" fmla="*/ 95981 w 135360"/>
                  <a:gd name="connsiteY27" fmla="*/ 112260 h 112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35360" h="112261">
                    <a:moveTo>
                      <a:pt x="95981" y="112260"/>
                    </a:moveTo>
                    <a:cubicBezTo>
                      <a:pt x="91628" y="112308"/>
                      <a:pt x="87361" y="111079"/>
                      <a:pt x="83694" y="108736"/>
                    </a:cubicBezTo>
                    <a:cubicBezTo>
                      <a:pt x="79408" y="105878"/>
                      <a:pt x="77408" y="96639"/>
                      <a:pt x="76741" y="85399"/>
                    </a:cubicBezTo>
                    <a:cubicBezTo>
                      <a:pt x="74074" y="93296"/>
                      <a:pt x="68759" y="100030"/>
                      <a:pt x="61691" y="104449"/>
                    </a:cubicBezTo>
                    <a:cubicBezTo>
                      <a:pt x="44261" y="112450"/>
                      <a:pt x="14066" y="103116"/>
                      <a:pt x="13209" y="102735"/>
                    </a:cubicBezTo>
                    <a:cubicBezTo>
                      <a:pt x="10713" y="101916"/>
                      <a:pt x="9313" y="99258"/>
                      <a:pt x="10066" y="96734"/>
                    </a:cubicBezTo>
                    <a:cubicBezTo>
                      <a:pt x="10885" y="94239"/>
                      <a:pt x="13542" y="92838"/>
                      <a:pt x="16066" y="93591"/>
                    </a:cubicBezTo>
                    <a:cubicBezTo>
                      <a:pt x="23687" y="96067"/>
                      <a:pt x="46070" y="101115"/>
                      <a:pt x="57691" y="95782"/>
                    </a:cubicBezTo>
                    <a:cubicBezTo>
                      <a:pt x="67216" y="91305"/>
                      <a:pt x="75407" y="62158"/>
                      <a:pt x="78074" y="44823"/>
                    </a:cubicBezTo>
                    <a:cubicBezTo>
                      <a:pt x="78389" y="42194"/>
                      <a:pt x="80779" y="40317"/>
                      <a:pt x="83408" y="40632"/>
                    </a:cubicBezTo>
                    <a:cubicBezTo>
                      <a:pt x="86037" y="40946"/>
                      <a:pt x="87914" y="43337"/>
                      <a:pt x="87599" y="45966"/>
                    </a:cubicBezTo>
                    <a:cubicBezTo>
                      <a:pt x="85218" y="72160"/>
                      <a:pt x="85980" y="97210"/>
                      <a:pt x="89219" y="100735"/>
                    </a:cubicBezTo>
                    <a:cubicBezTo>
                      <a:pt x="95200" y="103983"/>
                      <a:pt x="102611" y="102897"/>
                      <a:pt x="107411" y="98068"/>
                    </a:cubicBezTo>
                    <a:cubicBezTo>
                      <a:pt x="111793" y="85104"/>
                      <a:pt x="115203" y="71826"/>
                      <a:pt x="117603" y="58348"/>
                    </a:cubicBezTo>
                    <a:cubicBezTo>
                      <a:pt x="119203" y="47537"/>
                      <a:pt x="121985" y="36936"/>
                      <a:pt x="125890" y="26725"/>
                    </a:cubicBezTo>
                    <a:cubicBezTo>
                      <a:pt x="120718" y="21248"/>
                      <a:pt x="114126" y="17315"/>
                      <a:pt x="106840" y="15391"/>
                    </a:cubicBezTo>
                    <a:cubicBezTo>
                      <a:pt x="93505" y="11962"/>
                      <a:pt x="61882" y="7771"/>
                      <a:pt x="57215" y="10057"/>
                    </a:cubicBezTo>
                    <a:cubicBezTo>
                      <a:pt x="52547" y="12343"/>
                      <a:pt x="24829" y="37393"/>
                      <a:pt x="8161" y="52348"/>
                    </a:cubicBezTo>
                    <a:cubicBezTo>
                      <a:pt x="6322" y="54224"/>
                      <a:pt x="3303" y="54253"/>
                      <a:pt x="1427" y="52414"/>
                    </a:cubicBezTo>
                    <a:cubicBezTo>
                      <a:pt x="-450" y="50566"/>
                      <a:pt x="-478" y="47557"/>
                      <a:pt x="1360" y="45680"/>
                    </a:cubicBezTo>
                    <a:cubicBezTo>
                      <a:pt x="1493" y="45547"/>
                      <a:pt x="1636" y="45413"/>
                      <a:pt x="1779" y="45299"/>
                    </a:cubicBezTo>
                    <a:cubicBezTo>
                      <a:pt x="6256" y="41299"/>
                      <a:pt x="45785" y="5770"/>
                      <a:pt x="52452" y="1865"/>
                    </a:cubicBezTo>
                    <a:cubicBezTo>
                      <a:pt x="61977" y="-3755"/>
                      <a:pt x="104649" y="5008"/>
                      <a:pt x="109602" y="6151"/>
                    </a:cubicBezTo>
                    <a:cubicBezTo>
                      <a:pt x="119918" y="8628"/>
                      <a:pt x="128881" y="14971"/>
                      <a:pt x="134653" y="23868"/>
                    </a:cubicBezTo>
                    <a:cubicBezTo>
                      <a:pt x="135767" y="26468"/>
                      <a:pt x="135558" y="29449"/>
                      <a:pt x="134081" y="31869"/>
                    </a:cubicBezTo>
                    <a:cubicBezTo>
                      <a:pt x="131186" y="41241"/>
                      <a:pt x="128862" y="50785"/>
                      <a:pt x="127128" y="60444"/>
                    </a:cubicBezTo>
                    <a:cubicBezTo>
                      <a:pt x="121032" y="88352"/>
                      <a:pt x="117603" y="101020"/>
                      <a:pt x="114555" y="104640"/>
                    </a:cubicBezTo>
                    <a:cubicBezTo>
                      <a:pt x="109650" y="109583"/>
                      <a:pt x="102944" y="112326"/>
                      <a:pt x="95981" y="112260"/>
                    </a:cubicBezTo>
                    <a:close/>
                  </a:path>
                </a:pathLst>
              </a:custGeom>
              <a:solidFill>
                <a:srgbClr val="263238"/>
              </a:solidFill>
              <a:ln w="9525" cap="flat">
                <a:noFill/>
                <a:prstDash val="solid"/>
                <a:miter/>
              </a:ln>
            </p:spPr>
            <p:txBody>
              <a:bodyPr rtlCol="0" anchor="ctr"/>
              <a:lstStyle/>
              <a:p>
                <a:endParaRPr lang="zh-CN" altLang="en-US"/>
              </a:p>
            </p:txBody>
          </p:sp>
          <p:sp>
            <p:nvSpPr>
              <p:cNvPr id="1035" name="任意多边形: 形状 1034">
                <a:extLst>
                  <a:ext uri="{FF2B5EF4-FFF2-40B4-BE49-F238E27FC236}">
                    <a16:creationId xmlns:a16="http://schemas.microsoft.com/office/drawing/2014/main" id="{3A8EF939-93BC-7B92-CBDF-A44F4312A9E2}"/>
                  </a:ext>
                </a:extLst>
              </p:cNvPr>
              <p:cNvSpPr/>
              <p:nvPr/>
            </p:nvSpPr>
            <p:spPr>
              <a:xfrm>
                <a:off x="8701205" y="3370736"/>
                <a:ext cx="13049" cy="51339"/>
              </a:xfrm>
              <a:custGeom>
                <a:avLst/>
                <a:gdLst>
                  <a:gd name="connsiteX0" fmla="*/ 12763 w 13049"/>
                  <a:gd name="connsiteY0" fmla="*/ 0 h 51339"/>
                  <a:gd name="connsiteX1" fmla="*/ 0 w 13049"/>
                  <a:gd name="connsiteY1" fmla="*/ 46863 h 51339"/>
                  <a:gd name="connsiteX2" fmla="*/ 13049 w 13049"/>
                  <a:gd name="connsiteY2" fmla="*/ 51340 h 51339"/>
                </a:gdLst>
                <a:ahLst/>
                <a:cxnLst>
                  <a:cxn ang="0">
                    <a:pos x="connsiteX0" y="connsiteY0"/>
                  </a:cxn>
                  <a:cxn ang="0">
                    <a:pos x="connsiteX1" y="connsiteY1"/>
                  </a:cxn>
                  <a:cxn ang="0">
                    <a:pos x="connsiteX2" y="connsiteY2"/>
                  </a:cxn>
                </a:cxnLst>
                <a:rect l="l" t="t" r="r" b="b"/>
                <a:pathLst>
                  <a:path w="13049" h="51339">
                    <a:moveTo>
                      <a:pt x="12763" y="0"/>
                    </a:moveTo>
                    <a:lnTo>
                      <a:pt x="0" y="46863"/>
                    </a:lnTo>
                    <a:lnTo>
                      <a:pt x="13049" y="51340"/>
                    </a:lnTo>
                  </a:path>
                </a:pathLst>
              </a:custGeom>
              <a:solidFill>
                <a:srgbClr val="FFFFFF"/>
              </a:solidFill>
              <a:ln w="9525" cap="flat">
                <a:noFill/>
                <a:prstDash val="solid"/>
                <a:miter/>
              </a:ln>
            </p:spPr>
            <p:txBody>
              <a:bodyPr rtlCol="0" anchor="ctr"/>
              <a:lstStyle/>
              <a:p>
                <a:endParaRPr lang="zh-CN" altLang="en-US"/>
              </a:p>
            </p:txBody>
          </p:sp>
          <p:sp>
            <p:nvSpPr>
              <p:cNvPr id="1036" name="任意多边形: 形状 1035">
                <a:extLst>
                  <a:ext uri="{FF2B5EF4-FFF2-40B4-BE49-F238E27FC236}">
                    <a16:creationId xmlns:a16="http://schemas.microsoft.com/office/drawing/2014/main" id="{64765D20-8B27-BFBF-2293-998BB0772B32}"/>
                  </a:ext>
                </a:extLst>
              </p:cNvPr>
              <p:cNvSpPr/>
              <p:nvPr/>
            </p:nvSpPr>
            <p:spPr>
              <a:xfrm>
                <a:off x="8696454" y="3366099"/>
                <a:ext cx="23671" cy="61371"/>
              </a:xfrm>
              <a:custGeom>
                <a:avLst/>
                <a:gdLst>
                  <a:gd name="connsiteX0" fmla="*/ 17800 w 23671"/>
                  <a:gd name="connsiteY0" fmla="*/ 60739 h 61371"/>
                  <a:gd name="connsiteX1" fmla="*/ 16276 w 23671"/>
                  <a:gd name="connsiteY1" fmla="*/ 60739 h 61371"/>
                  <a:gd name="connsiteX2" fmla="*/ 3227 w 23671"/>
                  <a:gd name="connsiteY2" fmla="*/ 56262 h 61371"/>
                  <a:gd name="connsiteX3" fmla="*/ 179 w 23671"/>
                  <a:gd name="connsiteY3" fmla="*/ 50547 h 61371"/>
                  <a:gd name="connsiteX4" fmla="*/ 12847 w 23671"/>
                  <a:gd name="connsiteY4" fmla="*/ 3684 h 61371"/>
                  <a:gd name="connsiteX5" fmla="*/ 18848 w 23671"/>
                  <a:gd name="connsiteY5" fmla="*/ 160 h 61371"/>
                  <a:gd name="connsiteX6" fmla="*/ 22372 w 23671"/>
                  <a:gd name="connsiteY6" fmla="*/ 6161 h 61371"/>
                  <a:gd name="connsiteX7" fmla="*/ 10752 w 23671"/>
                  <a:gd name="connsiteY7" fmla="*/ 48738 h 61371"/>
                  <a:gd name="connsiteX8" fmla="*/ 19610 w 23671"/>
                  <a:gd name="connsiteY8" fmla="*/ 51786 h 61371"/>
                  <a:gd name="connsiteX9" fmla="*/ 23610 w 23671"/>
                  <a:gd name="connsiteY9" fmla="*/ 57310 h 61371"/>
                  <a:gd name="connsiteX10" fmla="*/ 18086 w 23671"/>
                  <a:gd name="connsiteY10" fmla="*/ 61311 h 61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671" h="61371">
                    <a:moveTo>
                      <a:pt x="17800" y="60739"/>
                    </a:moveTo>
                    <a:cubicBezTo>
                      <a:pt x="17295" y="60834"/>
                      <a:pt x="16781" y="60834"/>
                      <a:pt x="16276" y="60739"/>
                    </a:cubicBezTo>
                    <a:lnTo>
                      <a:pt x="3227" y="56262"/>
                    </a:lnTo>
                    <a:cubicBezTo>
                      <a:pt x="836" y="55491"/>
                      <a:pt x="-507" y="52967"/>
                      <a:pt x="179" y="50547"/>
                    </a:cubicBezTo>
                    <a:lnTo>
                      <a:pt x="12847" y="3684"/>
                    </a:lnTo>
                    <a:cubicBezTo>
                      <a:pt x="13533" y="1055"/>
                      <a:pt x="16219" y="-526"/>
                      <a:pt x="18848" y="160"/>
                    </a:cubicBezTo>
                    <a:cubicBezTo>
                      <a:pt x="21477" y="846"/>
                      <a:pt x="23058" y="3532"/>
                      <a:pt x="22372" y="6161"/>
                    </a:cubicBezTo>
                    <a:lnTo>
                      <a:pt x="10752" y="48738"/>
                    </a:lnTo>
                    <a:lnTo>
                      <a:pt x="19610" y="51786"/>
                    </a:lnTo>
                    <a:cubicBezTo>
                      <a:pt x="22239" y="52205"/>
                      <a:pt x="24029" y="54681"/>
                      <a:pt x="23610" y="57310"/>
                    </a:cubicBezTo>
                    <a:cubicBezTo>
                      <a:pt x="23191" y="59939"/>
                      <a:pt x="20715" y="61730"/>
                      <a:pt x="18086" y="61311"/>
                    </a:cubicBezTo>
                    <a:close/>
                  </a:path>
                </a:pathLst>
              </a:custGeom>
              <a:solidFill>
                <a:srgbClr val="263238"/>
              </a:solidFill>
              <a:ln w="9525" cap="flat">
                <a:noFill/>
                <a:prstDash val="solid"/>
                <a:miter/>
              </a:ln>
            </p:spPr>
            <p:txBody>
              <a:bodyPr rtlCol="0" anchor="ctr"/>
              <a:lstStyle/>
              <a:p>
                <a:endParaRPr lang="zh-CN" altLang="en-US"/>
              </a:p>
            </p:txBody>
          </p:sp>
          <p:sp>
            <p:nvSpPr>
              <p:cNvPr id="1037" name="任意多边形: 形状 1036">
                <a:extLst>
                  <a:ext uri="{FF2B5EF4-FFF2-40B4-BE49-F238E27FC236}">
                    <a16:creationId xmlns:a16="http://schemas.microsoft.com/office/drawing/2014/main" id="{27D7651A-DD1F-E0E2-6155-5887880823EC}"/>
                  </a:ext>
                </a:extLst>
              </p:cNvPr>
              <p:cNvSpPr/>
              <p:nvPr/>
            </p:nvSpPr>
            <p:spPr>
              <a:xfrm>
                <a:off x="8305346" y="3186332"/>
                <a:ext cx="323373" cy="220313"/>
              </a:xfrm>
              <a:custGeom>
                <a:avLst/>
                <a:gdLst>
                  <a:gd name="connsiteX0" fmla="*/ 323374 w 323373"/>
                  <a:gd name="connsiteY0" fmla="*/ 123634 h 220313"/>
                  <a:gd name="connsiteX1" fmla="*/ 283940 w 323373"/>
                  <a:gd name="connsiteY1" fmla="*/ 220313 h 220313"/>
                  <a:gd name="connsiteX2" fmla="*/ 0 w 323373"/>
                  <a:gd name="connsiteY2" fmla="*/ 182785 h 220313"/>
                  <a:gd name="connsiteX3" fmla="*/ 52007 w 323373"/>
                  <a:gd name="connsiteY3" fmla="*/ 0 h 220313"/>
                  <a:gd name="connsiteX4" fmla="*/ 323374 w 323373"/>
                  <a:gd name="connsiteY4" fmla="*/ 123634 h 2203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373" h="220313">
                    <a:moveTo>
                      <a:pt x="323374" y="123634"/>
                    </a:moveTo>
                    <a:lnTo>
                      <a:pt x="283940" y="220313"/>
                    </a:lnTo>
                    <a:lnTo>
                      <a:pt x="0" y="182785"/>
                    </a:lnTo>
                    <a:lnTo>
                      <a:pt x="52007" y="0"/>
                    </a:lnTo>
                    <a:lnTo>
                      <a:pt x="323374" y="123634"/>
                    </a:lnTo>
                    <a:close/>
                  </a:path>
                </a:pathLst>
              </a:custGeom>
              <a:solidFill>
                <a:srgbClr val="FFFFFF"/>
              </a:solidFill>
              <a:ln w="9525" cap="flat">
                <a:noFill/>
                <a:prstDash val="solid"/>
                <a:miter/>
              </a:ln>
            </p:spPr>
            <p:txBody>
              <a:bodyPr rtlCol="0" anchor="ctr"/>
              <a:lstStyle/>
              <a:p>
                <a:endParaRPr lang="zh-CN" altLang="en-US"/>
              </a:p>
            </p:txBody>
          </p:sp>
          <p:sp>
            <p:nvSpPr>
              <p:cNvPr id="1038" name="任意多边形: 形状 1037">
                <a:extLst>
                  <a:ext uri="{FF2B5EF4-FFF2-40B4-BE49-F238E27FC236}">
                    <a16:creationId xmlns:a16="http://schemas.microsoft.com/office/drawing/2014/main" id="{25174A94-814B-66D5-CD6A-3387ABAFC657}"/>
                  </a:ext>
                </a:extLst>
              </p:cNvPr>
              <p:cNvSpPr/>
              <p:nvPr/>
            </p:nvSpPr>
            <p:spPr>
              <a:xfrm>
                <a:off x="8300621" y="3181612"/>
                <a:ext cx="332843" cy="229796"/>
              </a:xfrm>
              <a:custGeom>
                <a:avLst/>
                <a:gdLst>
                  <a:gd name="connsiteX0" fmla="*/ 288665 w 332843"/>
                  <a:gd name="connsiteY0" fmla="*/ 229795 h 229796"/>
                  <a:gd name="connsiteX1" fmla="*/ 287999 w 332843"/>
                  <a:gd name="connsiteY1" fmla="*/ 229795 h 229796"/>
                  <a:gd name="connsiteX2" fmla="*/ 4153 w 332843"/>
                  <a:gd name="connsiteY2" fmla="*/ 192267 h 229796"/>
                  <a:gd name="connsiteX3" fmla="*/ 820 w 332843"/>
                  <a:gd name="connsiteY3" fmla="*/ 190171 h 229796"/>
                  <a:gd name="connsiteX4" fmla="*/ 153 w 332843"/>
                  <a:gd name="connsiteY4" fmla="*/ 186171 h 229796"/>
                  <a:gd name="connsiteX5" fmla="*/ 52160 w 332843"/>
                  <a:gd name="connsiteY5" fmla="*/ 3481 h 229796"/>
                  <a:gd name="connsiteX6" fmla="*/ 58027 w 332843"/>
                  <a:gd name="connsiteY6" fmla="*/ 176 h 229796"/>
                  <a:gd name="connsiteX7" fmla="*/ 58732 w 332843"/>
                  <a:gd name="connsiteY7" fmla="*/ 433 h 229796"/>
                  <a:gd name="connsiteX8" fmla="*/ 330004 w 332843"/>
                  <a:gd name="connsiteY8" fmla="*/ 124258 h 229796"/>
                  <a:gd name="connsiteX9" fmla="*/ 332480 w 332843"/>
                  <a:gd name="connsiteY9" fmla="*/ 130354 h 229796"/>
                  <a:gd name="connsiteX10" fmla="*/ 293047 w 332843"/>
                  <a:gd name="connsiteY10" fmla="*/ 227033 h 229796"/>
                  <a:gd name="connsiteX11" fmla="*/ 288665 w 332843"/>
                  <a:gd name="connsiteY11" fmla="*/ 229795 h 229796"/>
                  <a:gd name="connsiteX12" fmla="*/ 10821 w 332843"/>
                  <a:gd name="connsiteY12" fmla="*/ 183504 h 229796"/>
                  <a:gd name="connsiteX13" fmla="*/ 285617 w 332843"/>
                  <a:gd name="connsiteY13" fmla="*/ 219889 h 229796"/>
                  <a:gd name="connsiteX14" fmla="*/ 321908 w 332843"/>
                  <a:gd name="connsiteY14" fmla="*/ 130830 h 229796"/>
                  <a:gd name="connsiteX15" fmla="*/ 59399 w 332843"/>
                  <a:gd name="connsiteY15" fmla="*/ 11387 h 229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2843" h="229796">
                    <a:moveTo>
                      <a:pt x="288665" y="229795"/>
                    </a:moveTo>
                    <a:lnTo>
                      <a:pt x="287999" y="229795"/>
                    </a:lnTo>
                    <a:lnTo>
                      <a:pt x="4153" y="192267"/>
                    </a:lnTo>
                    <a:cubicBezTo>
                      <a:pt x="2801" y="192067"/>
                      <a:pt x="1582" y="191305"/>
                      <a:pt x="820" y="190171"/>
                    </a:cubicBezTo>
                    <a:cubicBezTo>
                      <a:pt x="48" y="188990"/>
                      <a:pt x="-190" y="187542"/>
                      <a:pt x="153" y="186171"/>
                    </a:cubicBezTo>
                    <a:lnTo>
                      <a:pt x="52160" y="3481"/>
                    </a:lnTo>
                    <a:cubicBezTo>
                      <a:pt x="52864" y="947"/>
                      <a:pt x="55493" y="-529"/>
                      <a:pt x="58027" y="176"/>
                    </a:cubicBezTo>
                    <a:cubicBezTo>
                      <a:pt x="58265" y="243"/>
                      <a:pt x="58503" y="328"/>
                      <a:pt x="58732" y="433"/>
                    </a:cubicBezTo>
                    <a:lnTo>
                      <a:pt x="330004" y="124258"/>
                    </a:lnTo>
                    <a:cubicBezTo>
                      <a:pt x="332366" y="125268"/>
                      <a:pt x="333471" y="127982"/>
                      <a:pt x="332480" y="130354"/>
                    </a:cubicBezTo>
                    <a:lnTo>
                      <a:pt x="293047" y="227033"/>
                    </a:lnTo>
                    <a:cubicBezTo>
                      <a:pt x="292275" y="228757"/>
                      <a:pt x="290551" y="229843"/>
                      <a:pt x="288665" y="229795"/>
                    </a:cubicBezTo>
                    <a:close/>
                    <a:moveTo>
                      <a:pt x="10821" y="183504"/>
                    </a:moveTo>
                    <a:lnTo>
                      <a:pt x="285617" y="219889"/>
                    </a:lnTo>
                    <a:lnTo>
                      <a:pt x="321908" y="130830"/>
                    </a:lnTo>
                    <a:lnTo>
                      <a:pt x="59399" y="11387"/>
                    </a:lnTo>
                    <a:close/>
                  </a:path>
                </a:pathLst>
              </a:custGeom>
              <a:solidFill>
                <a:srgbClr val="263238"/>
              </a:solidFill>
              <a:ln w="9525" cap="flat">
                <a:noFill/>
                <a:prstDash val="solid"/>
                <a:miter/>
              </a:ln>
            </p:spPr>
            <p:txBody>
              <a:bodyPr rtlCol="0" anchor="ctr"/>
              <a:lstStyle/>
              <a:p>
                <a:endParaRPr lang="zh-CN" altLang="en-US"/>
              </a:p>
            </p:txBody>
          </p:sp>
          <p:sp>
            <p:nvSpPr>
              <p:cNvPr id="1039" name="任意多边形: 形状 1038">
                <a:extLst>
                  <a:ext uri="{FF2B5EF4-FFF2-40B4-BE49-F238E27FC236}">
                    <a16:creationId xmlns:a16="http://schemas.microsoft.com/office/drawing/2014/main" id="{043AFBE2-C96A-3A1F-4852-CB1A571B5D9D}"/>
                  </a:ext>
                </a:extLst>
              </p:cNvPr>
              <p:cNvSpPr/>
              <p:nvPr/>
            </p:nvSpPr>
            <p:spPr>
              <a:xfrm>
                <a:off x="8537280" y="3287201"/>
                <a:ext cx="35147" cy="112204"/>
              </a:xfrm>
              <a:custGeom>
                <a:avLst/>
                <a:gdLst>
                  <a:gd name="connsiteX0" fmla="*/ 35147 w 35147"/>
                  <a:gd name="connsiteY0" fmla="*/ 0 h 112204"/>
                  <a:gd name="connsiteX1" fmla="*/ 0 w 35147"/>
                  <a:gd name="connsiteY1" fmla="*/ 112205 h 112204"/>
                </a:gdLst>
                <a:ahLst/>
                <a:cxnLst>
                  <a:cxn ang="0">
                    <a:pos x="connsiteX0" y="connsiteY0"/>
                  </a:cxn>
                  <a:cxn ang="0">
                    <a:pos x="connsiteX1" y="connsiteY1"/>
                  </a:cxn>
                </a:cxnLst>
                <a:rect l="l" t="t" r="r" b="b"/>
                <a:pathLst>
                  <a:path w="35147" h="112204">
                    <a:moveTo>
                      <a:pt x="35147" y="0"/>
                    </a:moveTo>
                    <a:lnTo>
                      <a:pt x="0" y="112205"/>
                    </a:lnTo>
                  </a:path>
                </a:pathLst>
              </a:custGeom>
              <a:ln w="9525" cap="flat">
                <a:noFill/>
                <a:prstDash val="solid"/>
                <a:miter/>
              </a:ln>
            </p:spPr>
            <p:txBody>
              <a:bodyPr rtlCol="0" anchor="ctr"/>
              <a:lstStyle/>
              <a:p>
                <a:endParaRPr lang="zh-CN" altLang="en-US"/>
              </a:p>
            </p:txBody>
          </p:sp>
          <p:sp>
            <p:nvSpPr>
              <p:cNvPr id="1040" name="任意多边形: 形状 1039">
                <a:extLst>
                  <a:ext uri="{FF2B5EF4-FFF2-40B4-BE49-F238E27FC236}">
                    <a16:creationId xmlns:a16="http://schemas.microsoft.com/office/drawing/2014/main" id="{879B173D-7E3C-F648-DCA5-6EA0C0F88C66}"/>
                  </a:ext>
                </a:extLst>
              </p:cNvPr>
              <p:cNvSpPr/>
              <p:nvPr/>
            </p:nvSpPr>
            <p:spPr>
              <a:xfrm>
                <a:off x="8532569" y="3281846"/>
                <a:ext cx="45022" cy="122338"/>
              </a:xfrm>
              <a:custGeom>
                <a:avLst/>
                <a:gdLst>
                  <a:gd name="connsiteX0" fmla="*/ 4710 w 45022"/>
                  <a:gd name="connsiteY0" fmla="*/ 122322 h 122338"/>
                  <a:gd name="connsiteX1" fmla="*/ 3282 w 45022"/>
                  <a:gd name="connsiteY1" fmla="*/ 122322 h 122338"/>
                  <a:gd name="connsiteX2" fmla="*/ 234 w 45022"/>
                  <a:gd name="connsiteY2" fmla="*/ 116321 h 122338"/>
                  <a:gd name="connsiteX3" fmla="*/ 35286 w 45022"/>
                  <a:gd name="connsiteY3" fmla="*/ 3545 h 122338"/>
                  <a:gd name="connsiteX4" fmla="*/ 41477 w 45022"/>
                  <a:gd name="connsiteY4" fmla="*/ 211 h 122338"/>
                  <a:gd name="connsiteX5" fmla="*/ 44811 w 45022"/>
                  <a:gd name="connsiteY5" fmla="*/ 6403 h 122338"/>
                  <a:gd name="connsiteX6" fmla="*/ 9759 w 45022"/>
                  <a:gd name="connsiteY6" fmla="*/ 118607 h 122338"/>
                  <a:gd name="connsiteX7" fmla="*/ 4710 w 45022"/>
                  <a:gd name="connsiteY7" fmla="*/ 122322 h 122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022" h="122338">
                    <a:moveTo>
                      <a:pt x="4710" y="122322"/>
                    </a:moveTo>
                    <a:lnTo>
                      <a:pt x="3282" y="122322"/>
                    </a:lnTo>
                    <a:cubicBezTo>
                      <a:pt x="786" y="121503"/>
                      <a:pt x="-576" y="118817"/>
                      <a:pt x="234" y="116321"/>
                    </a:cubicBezTo>
                    <a:lnTo>
                      <a:pt x="35286" y="3545"/>
                    </a:lnTo>
                    <a:cubicBezTo>
                      <a:pt x="36076" y="916"/>
                      <a:pt x="38848" y="-579"/>
                      <a:pt x="41477" y="211"/>
                    </a:cubicBezTo>
                    <a:cubicBezTo>
                      <a:pt x="44106" y="1002"/>
                      <a:pt x="45601" y="3774"/>
                      <a:pt x="44811" y="6403"/>
                    </a:cubicBezTo>
                    <a:lnTo>
                      <a:pt x="9759" y="118607"/>
                    </a:lnTo>
                    <a:cubicBezTo>
                      <a:pt x="9244" y="120931"/>
                      <a:pt x="7082" y="122522"/>
                      <a:pt x="4710" y="122322"/>
                    </a:cubicBezTo>
                    <a:close/>
                  </a:path>
                </a:pathLst>
              </a:custGeom>
              <a:solidFill>
                <a:srgbClr val="263238"/>
              </a:solidFill>
              <a:ln w="9525" cap="flat">
                <a:noFill/>
                <a:prstDash val="solid"/>
                <a:miter/>
              </a:ln>
            </p:spPr>
            <p:txBody>
              <a:bodyPr rtlCol="0" anchor="ctr"/>
              <a:lstStyle/>
              <a:p>
                <a:endParaRPr lang="zh-CN" altLang="en-US"/>
              </a:p>
            </p:txBody>
          </p:sp>
          <p:sp>
            <p:nvSpPr>
              <p:cNvPr id="1041" name="任意多边形: 形状 1040">
                <a:extLst>
                  <a:ext uri="{FF2B5EF4-FFF2-40B4-BE49-F238E27FC236}">
                    <a16:creationId xmlns:a16="http://schemas.microsoft.com/office/drawing/2014/main" id="{1C8492AB-5C21-5043-2055-A2436A25EC26}"/>
                  </a:ext>
                </a:extLst>
              </p:cNvPr>
              <p:cNvSpPr/>
              <p:nvPr/>
            </p:nvSpPr>
            <p:spPr>
              <a:xfrm>
                <a:off x="7836225" y="2592448"/>
                <a:ext cx="598375" cy="938480"/>
              </a:xfrm>
              <a:custGeom>
                <a:avLst/>
                <a:gdLst>
                  <a:gd name="connsiteX0" fmla="*/ 364441 w 598375"/>
                  <a:gd name="connsiteY0" fmla="*/ 0 h 938480"/>
                  <a:gd name="connsiteX1" fmla="*/ 149272 w 598375"/>
                  <a:gd name="connsiteY1" fmla="*/ 234887 h 938480"/>
                  <a:gd name="connsiteX2" fmla="*/ 74977 w 598375"/>
                  <a:gd name="connsiteY2" fmla="*/ 505587 h 938480"/>
                  <a:gd name="connsiteX3" fmla="*/ 15 w 598375"/>
                  <a:gd name="connsiteY3" fmla="*/ 829437 h 938480"/>
                  <a:gd name="connsiteX4" fmla="*/ 67928 w 598375"/>
                  <a:gd name="connsiteY4" fmla="*/ 870490 h 938480"/>
                  <a:gd name="connsiteX5" fmla="*/ 311673 w 598375"/>
                  <a:gd name="connsiteY5" fmla="*/ 933831 h 938480"/>
                  <a:gd name="connsiteX6" fmla="*/ 454548 w 598375"/>
                  <a:gd name="connsiteY6" fmla="*/ 934974 h 938480"/>
                  <a:gd name="connsiteX7" fmla="*/ 479503 w 598375"/>
                  <a:gd name="connsiteY7" fmla="*/ 902875 h 938480"/>
                  <a:gd name="connsiteX8" fmla="*/ 492457 w 598375"/>
                  <a:gd name="connsiteY8" fmla="*/ 786289 h 938480"/>
                  <a:gd name="connsiteX9" fmla="*/ 548083 w 598375"/>
                  <a:gd name="connsiteY9" fmla="*/ 310039 h 938480"/>
                  <a:gd name="connsiteX10" fmla="*/ 550750 w 598375"/>
                  <a:gd name="connsiteY10" fmla="*/ 177546 h 938480"/>
                  <a:gd name="connsiteX11" fmla="*/ 598375 w 598375"/>
                  <a:gd name="connsiteY11" fmla="*/ 125158 h 938480"/>
                  <a:gd name="connsiteX12" fmla="*/ 529795 w 598375"/>
                  <a:gd name="connsiteY12" fmla="*/ 90678 h 938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98375" h="938480">
                    <a:moveTo>
                      <a:pt x="364441" y="0"/>
                    </a:moveTo>
                    <a:cubicBezTo>
                      <a:pt x="364441" y="0"/>
                      <a:pt x="168036" y="150019"/>
                      <a:pt x="149272" y="234887"/>
                    </a:cubicBezTo>
                    <a:cubicBezTo>
                      <a:pt x="130507" y="319754"/>
                      <a:pt x="74977" y="505587"/>
                      <a:pt x="74977" y="505587"/>
                    </a:cubicBezTo>
                    <a:cubicBezTo>
                      <a:pt x="74977" y="505587"/>
                      <a:pt x="-1223" y="814959"/>
                      <a:pt x="15" y="829437"/>
                    </a:cubicBezTo>
                    <a:cubicBezTo>
                      <a:pt x="1253" y="843915"/>
                      <a:pt x="47640" y="861536"/>
                      <a:pt x="67928" y="870490"/>
                    </a:cubicBezTo>
                    <a:cubicBezTo>
                      <a:pt x="88216" y="879443"/>
                      <a:pt x="226900" y="924401"/>
                      <a:pt x="311673" y="933831"/>
                    </a:cubicBezTo>
                    <a:cubicBezTo>
                      <a:pt x="359098" y="939622"/>
                      <a:pt x="407037" y="940003"/>
                      <a:pt x="454548" y="934974"/>
                    </a:cubicBezTo>
                    <a:cubicBezTo>
                      <a:pt x="454548" y="934974"/>
                      <a:pt x="478265" y="914781"/>
                      <a:pt x="479503" y="902875"/>
                    </a:cubicBezTo>
                    <a:cubicBezTo>
                      <a:pt x="480742" y="890969"/>
                      <a:pt x="492076" y="790289"/>
                      <a:pt x="492457" y="786289"/>
                    </a:cubicBezTo>
                    <a:cubicBezTo>
                      <a:pt x="492838" y="782288"/>
                      <a:pt x="553513" y="405289"/>
                      <a:pt x="548083" y="310039"/>
                    </a:cubicBezTo>
                    <a:cubicBezTo>
                      <a:pt x="542654" y="214789"/>
                      <a:pt x="550750" y="177546"/>
                      <a:pt x="550750" y="177546"/>
                    </a:cubicBezTo>
                    <a:lnTo>
                      <a:pt x="598375" y="125158"/>
                    </a:lnTo>
                    <a:lnTo>
                      <a:pt x="529795" y="90678"/>
                    </a:lnTo>
                    <a:close/>
                  </a:path>
                </a:pathLst>
              </a:custGeom>
              <a:solidFill>
                <a:schemeClr val="bg1"/>
              </a:solidFill>
              <a:ln w="9525" cap="flat">
                <a:noFill/>
                <a:prstDash val="solid"/>
                <a:miter/>
              </a:ln>
            </p:spPr>
            <p:txBody>
              <a:bodyPr rtlCol="0" anchor="ctr"/>
              <a:lstStyle/>
              <a:p>
                <a:endParaRPr lang="zh-CN" altLang="en-US"/>
              </a:p>
            </p:txBody>
          </p:sp>
          <p:sp>
            <p:nvSpPr>
              <p:cNvPr id="1042" name="任意多边形: 形状 1041">
                <a:extLst>
                  <a:ext uri="{FF2B5EF4-FFF2-40B4-BE49-F238E27FC236}">
                    <a16:creationId xmlns:a16="http://schemas.microsoft.com/office/drawing/2014/main" id="{011D4F88-4FEB-EFF0-3EF8-C57F3D5E5260}"/>
                  </a:ext>
                </a:extLst>
              </p:cNvPr>
              <p:cNvSpPr/>
              <p:nvPr/>
            </p:nvSpPr>
            <p:spPr>
              <a:xfrm>
                <a:off x="7831656" y="2587507"/>
                <a:ext cx="608088" cy="948423"/>
              </a:xfrm>
              <a:custGeom>
                <a:avLst/>
                <a:gdLst>
                  <a:gd name="connsiteX0" fmla="*/ 396442 w 608088"/>
                  <a:gd name="connsiteY0" fmla="*/ 948392 h 948423"/>
                  <a:gd name="connsiteX1" fmla="*/ 315670 w 608088"/>
                  <a:gd name="connsiteY1" fmla="*/ 943820 h 948423"/>
                  <a:gd name="connsiteX2" fmla="*/ 70592 w 608088"/>
                  <a:gd name="connsiteY2" fmla="*/ 880194 h 948423"/>
                  <a:gd name="connsiteX3" fmla="*/ 61067 w 608088"/>
                  <a:gd name="connsiteY3" fmla="*/ 876098 h 948423"/>
                  <a:gd name="connsiteX4" fmla="*/ 12 w 608088"/>
                  <a:gd name="connsiteY4" fmla="*/ 835140 h 948423"/>
                  <a:gd name="connsiteX5" fmla="*/ 75069 w 608088"/>
                  <a:gd name="connsiteY5" fmla="*/ 509385 h 948423"/>
                  <a:gd name="connsiteX6" fmla="*/ 149364 w 608088"/>
                  <a:gd name="connsiteY6" fmla="*/ 238875 h 948423"/>
                  <a:gd name="connsiteX7" fmla="*/ 366248 w 608088"/>
                  <a:gd name="connsiteY7" fmla="*/ 750 h 948423"/>
                  <a:gd name="connsiteX8" fmla="*/ 371487 w 608088"/>
                  <a:gd name="connsiteY8" fmla="*/ 750 h 948423"/>
                  <a:gd name="connsiteX9" fmla="*/ 537032 w 608088"/>
                  <a:gd name="connsiteY9" fmla="*/ 91523 h 948423"/>
                  <a:gd name="connsiteX10" fmla="*/ 605516 w 608088"/>
                  <a:gd name="connsiteY10" fmla="*/ 125909 h 948423"/>
                  <a:gd name="connsiteX11" fmla="*/ 607555 w 608088"/>
                  <a:gd name="connsiteY11" fmla="*/ 132328 h 948423"/>
                  <a:gd name="connsiteX12" fmla="*/ 606850 w 608088"/>
                  <a:gd name="connsiteY12" fmla="*/ 133338 h 948423"/>
                  <a:gd name="connsiteX13" fmla="*/ 560368 w 608088"/>
                  <a:gd name="connsiteY13" fmla="*/ 184773 h 948423"/>
                  <a:gd name="connsiteX14" fmla="*/ 558082 w 608088"/>
                  <a:gd name="connsiteY14" fmla="*/ 314789 h 948423"/>
                  <a:gd name="connsiteX15" fmla="*/ 503789 w 608088"/>
                  <a:gd name="connsiteY15" fmla="*/ 783419 h 948423"/>
                  <a:gd name="connsiteX16" fmla="*/ 502456 w 608088"/>
                  <a:gd name="connsiteY16" fmla="*/ 792182 h 948423"/>
                  <a:gd name="connsiteX17" fmla="*/ 489502 w 608088"/>
                  <a:gd name="connsiteY17" fmla="*/ 908673 h 948423"/>
                  <a:gd name="connsiteX18" fmla="*/ 462832 w 608088"/>
                  <a:gd name="connsiteY18" fmla="*/ 943915 h 948423"/>
                  <a:gd name="connsiteX19" fmla="*/ 460450 w 608088"/>
                  <a:gd name="connsiteY19" fmla="*/ 944963 h 948423"/>
                  <a:gd name="connsiteX20" fmla="*/ 396442 w 608088"/>
                  <a:gd name="connsiteY20" fmla="*/ 948392 h 948423"/>
                  <a:gd name="connsiteX21" fmla="*/ 369391 w 608088"/>
                  <a:gd name="connsiteY21" fmla="*/ 10656 h 948423"/>
                  <a:gd name="connsiteX22" fmla="*/ 158508 w 608088"/>
                  <a:gd name="connsiteY22" fmla="*/ 240685 h 948423"/>
                  <a:gd name="connsiteX23" fmla="*/ 84022 w 608088"/>
                  <a:gd name="connsiteY23" fmla="*/ 511671 h 948423"/>
                  <a:gd name="connsiteX24" fmla="*/ 9346 w 608088"/>
                  <a:gd name="connsiteY24" fmla="*/ 834283 h 948423"/>
                  <a:gd name="connsiteX25" fmla="*/ 64591 w 608088"/>
                  <a:gd name="connsiteY25" fmla="*/ 867144 h 948423"/>
                  <a:gd name="connsiteX26" fmla="*/ 74116 w 608088"/>
                  <a:gd name="connsiteY26" fmla="*/ 871335 h 948423"/>
                  <a:gd name="connsiteX27" fmla="*/ 316432 w 608088"/>
                  <a:gd name="connsiteY27" fmla="*/ 934200 h 948423"/>
                  <a:gd name="connsiteX28" fmla="*/ 457212 w 608088"/>
                  <a:gd name="connsiteY28" fmla="*/ 935534 h 948423"/>
                  <a:gd name="connsiteX29" fmla="*/ 479596 w 608088"/>
                  <a:gd name="connsiteY29" fmla="*/ 906959 h 948423"/>
                  <a:gd name="connsiteX30" fmla="*/ 492550 w 608088"/>
                  <a:gd name="connsiteY30" fmla="*/ 790468 h 948423"/>
                  <a:gd name="connsiteX31" fmla="*/ 493883 w 608088"/>
                  <a:gd name="connsiteY31" fmla="*/ 780943 h 948423"/>
                  <a:gd name="connsiteX32" fmla="*/ 548081 w 608088"/>
                  <a:gd name="connsiteY32" fmla="*/ 314218 h 948423"/>
                  <a:gd name="connsiteX33" fmla="*/ 550843 w 608088"/>
                  <a:gd name="connsiteY33" fmla="*/ 180868 h 948423"/>
                  <a:gd name="connsiteX34" fmla="*/ 551986 w 608088"/>
                  <a:gd name="connsiteY34" fmla="*/ 178677 h 948423"/>
                  <a:gd name="connsiteX35" fmla="*/ 595134 w 608088"/>
                  <a:gd name="connsiteY35" fmla="*/ 131052 h 948423"/>
                  <a:gd name="connsiteX36" fmla="*/ 532174 w 608088"/>
                  <a:gd name="connsiteY36" fmla="*/ 99429 h 948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8088" h="948423">
                    <a:moveTo>
                      <a:pt x="396442" y="948392"/>
                    </a:moveTo>
                    <a:cubicBezTo>
                      <a:pt x="369458" y="948354"/>
                      <a:pt x="342493" y="946830"/>
                      <a:pt x="315670" y="943820"/>
                    </a:cubicBezTo>
                    <a:cubicBezTo>
                      <a:pt x="232041" y="934295"/>
                      <a:pt x="93547" y="890290"/>
                      <a:pt x="70592" y="880194"/>
                    </a:cubicBezTo>
                    <a:lnTo>
                      <a:pt x="61067" y="876098"/>
                    </a:lnTo>
                    <a:cubicBezTo>
                      <a:pt x="28301" y="862286"/>
                      <a:pt x="1060" y="849713"/>
                      <a:pt x="12" y="835140"/>
                    </a:cubicBezTo>
                    <a:cubicBezTo>
                      <a:pt x="-1036" y="820567"/>
                      <a:pt x="67258" y="541103"/>
                      <a:pt x="75069" y="509385"/>
                    </a:cubicBezTo>
                    <a:cubicBezTo>
                      <a:pt x="75640" y="507290"/>
                      <a:pt x="130790" y="322790"/>
                      <a:pt x="149364" y="238875"/>
                    </a:cubicBezTo>
                    <a:cubicBezTo>
                      <a:pt x="168414" y="153150"/>
                      <a:pt x="358247" y="7322"/>
                      <a:pt x="366248" y="750"/>
                    </a:cubicBezTo>
                    <a:cubicBezTo>
                      <a:pt x="367848" y="-250"/>
                      <a:pt x="369887" y="-250"/>
                      <a:pt x="371487" y="750"/>
                    </a:cubicBezTo>
                    <a:lnTo>
                      <a:pt x="537032" y="91523"/>
                    </a:lnTo>
                    <a:lnTo>
                      <a:pt x="605516" y="125909"/>
                    </a:lnTo>
                    <a:cubicBezTo>
                      <a:pt x="607850" y="127118"/>
                      <a:pt x="608764" y="129995"/>
                      <a:pt x="607555" y="132328"/>
                    </a:cubicBezTo>
                    <a:cubicBezTo>
                      <a:pt x="607364" y="132690"/>
                      <a:pt x="607126" y="133033"/>
                      <a:pt x="606850" y="133338"/>
                    </a:cubicBezTo>
                    <a:lnTo>
                      <a:pt x="560368" y="184773"/>
                    </a:lnTo>
                    <a:cubicBezTo>
                      <a:pt x="559129" y="191822"/>
                      <a:pt x="553224" y="230207"/>
                      <a:pt x="558082" y="314789"/>
                    </a:cubicBezTo>
                    <a:cubicBezTo>
                      <a:pt x="562463" y="390989"/>
                      <a:pt x="525982" y="641306"/>
                      <a:pt x="503789" y="783419"/>
                    </a:cubicBezTo>
                    <a:cubicBezTo>
                      <a:pt x="503027" y="788658"/>
                      <a:pt x="502551" y="791706"/>
                      <a:pt x="502456" y="792182"/>
                    </a:cubicBezTo>
                    <a:lnTo>
                      <a:pt x="489502" y="908673"/>
                    </a:lnTo>
                    <a:cubicBezTo>
                      <a:pt x="487978" y="922103"/>
                      <a:pt x="465403" y="941725"/>
                      <a:pt x="462832" y="943915"/>
                    </a:cubicBezTo>
                    <a:cubicBezTo>
                      <a:pt x="462155" y="944497"/>
                      <a:pt x="461327" y="944858"/>
                      <a:pt x="460450" y="944963"/>
                    </a:cubicBezTo>
                    <a:cubicBezTo>
                      <a:pt x="439210" y="947487"/>
                      <a:pt x="417826" y="948631"/>
                      <a:pt x="396442" y="948392"/>
                    </a:cubicBezTo>
                    <a:close/>
                    <a:moveTo>
                      <a:pt x="369391" y="10656"/>
                    </a:moveTo>
                    <a:cubicBezTo>
                      <a:pt x="346817" y="28182"/>
                      <a:pt x="175939" y="163532"/>
                      <a:pt x="158508" y="240685"/>
                    </a:cubicBezTo>
                    <a:cubicBezTo>
                      <a:pt x="139458" y="324981"/>
                      <a:pt x="84594" y="509861"/>
                      <a:pt x="84022" y="511671"/>
                    </a:cubicBezTo>
                    <a:cubicBezTo>
                      <a:pt x="53828" y="634829"/>
                      <a:pt x="8965" y="822662"/>
                      <a:pt x="9346" y="834283"/>
                    </a:cubicBezTo>
                    <a:cubicBezTo>
                      <a:pt x="10013" y="843808"/>
                      <a:pt x="48304" y="860286"/>
                      <a:pt x="64591" y="867144"/>
                    </a:cubicBezTo>
                    <a:lnTo>
                      <a:pt x="74116" y="871335"/>
                    </a:lnTo>
                    <a:cubicBezTo>
                      <a:pt x="91928" y="879146"/>
                      <a:pt x="230041" y="924580"/>
                      <a:pt x="316432" y="934200"/>
                    </a:cubicBezTo>
                    <a:cubicBezTo>
                      <a:pt x="363172" y="939791"/>
                      <a:pt x="410378" y="940239"/>
                      <a:pt x="457212" y="935534"/>
                    </a:cubicBezTo>
                    <a:cubicBezTo>
                      <a:pt x="465880" y="928009"/>
                      <a:pt x="478834" y="914483"/>
                      <a:pt x="479596" y="906959"/>
                    </a:cubicBezTo>
                    <a:lnTo>
                      <a:pt x="492550" y="790468"/>
                    </a:lnTo>
                    <a:cubicBezTo>
                      <a:pt x="492550" y="790468"/>
                      <a:pt x="492550" y="786944"/>
                      <a:pt x="493883" y="780943"/>
                    </a:cubicBezTo>
                    <a:cubicBezTo>
                      <a:pt x="531983" y="539675"/>
                      <a:pt x="551033" y="369558"/>
                      <a:pt x="548081" y="314218"/>
                    </a:cubicBezTo>
                    <a:cubicBezTo>
                      <a:pt x="542651" y="218968"/>
                      <a:pt x="550462" y="182011"/>
                      <a:pt x="550843" y="180868"/>
                    </a:cubicBezTo>
                    <a:cubicBezTo>
                      <a:pt x="551052" y="180058"/>
                      <a:pt x="551443" y="179306"/>
                      <a:pt x="551986" y="178677"/>
                    </a:cubicBezTo>
                    <a:lnTo>
                      <a:pt x="595134" y="131052"/>
                    </a:lnTo>
                    <a:lnTo>
                      <a:pt x="532174" y="99429"/>
                    </a:lnTo>
                    <a:close/>
                  </a:path>
                </a:pathLst>
              </a:custGeom>
              <a:solidFill>
                <a:srgbClr val="263238"/>
              </a:solidFill>
              <a:ln w="9525" cap="flat">
                <a:noFill/>
                <a:prstDash val="solid"/>
                <a:miter/>
              </a:ln>
            </p:spPr>
            <p:txBody>
              <a:bodyPr rtlCol="0" anchor="ctr"/>
              <a:lstStyle/>
              <a:p>
                <a:endParaRPr lang="zh-CN" altLang="en-US"/>
              </a:p>
            </p:txBody>
          </p:sp>
          <p:sp>
            <p:nvSpPr>
              <p:cNvPr id="1043" name="任意多边形: 形状 1042">
                <a:extLst>
                  <a:ext uri="{FF2B5EF4-FFF2-40B4-BE49-F238E27FC236}">
                    <a16:creationId xmlns:a16="http://schemas.microsoft.com/office/drawing/2014/main" id="{E9F4D40E-237F-2833-AB19-4808A6A2BDA4}"/>
                  </a:ext>
                </a:extLst>
              </p:cNvPr>
              <p:cNvSpPr/>
              <p:nvPr/>
            </p:nvSpPr>
            <p:spPr>
              <a:xfrm>
                <a:off x="8395262" y="2717701"/>
                <a:ext cx="39528" cy="74485"/>
              </a:xfrm>
              <a:custGeom>
                <a:avLst/>
                <a:gdLst>
                  <a:gd name="connsiteX0" fmla="*/ 39529 w 39528"/>
                  <a:gd name="connsiteY0" fmla="*/ 0 h 74485"/>
                  <a:gd name="connsiteX1" fmla="*/ 21908 w 39528"/>
                  <a:gd name="connsiteY1" fmla="*/ 74486 h 74485"/>
                  <a:gd name="connsiteX2" fmla="*/ 0 w 39528"/>
                  <a:gd name="connsiteY2" fmla="*/ 42482 h 74485"/>
                  <a:gd name="connsiteX3" fmla="*/ 39529 w 39528"/>
                  <a:gd name="connsiteY3" fmla="*/ 0 h 74485"/>
                </a:gdLst>
                <a:ahLst/>
                <a:cxnLst>
                  <a:cxn ang="0">
                    <a:pos x="connsiteX0" y="connsiteY0"/>
                  </a:cxn>
                  <a:cxn ang="0">
                    <a:pos x="connsiteX1" y="connsiteY1"/>
                  </a:cxn>
                  <a:cxn ang="0">
                    <a:pos x="connsiteX2" y="connsiteY2"/>
                  </a:cxn>
                  <a:cxn ang="0">
                    <a:pos x="connsiteX3" y="connsiteY3"/>
                  </a:cxn>
                </a:cxnLst>
                <a:rect l="l" t="t" r="r" b="b"/>
                <a:pathLst>
                  <a:path w="39528" h="74485">
                    <a:moveTo>
                      <a:pt x="39529" y="0"/>
                    </a:moveTo>
                    <a:lnTo>
                      <a:pt x="21908" y="74486"/>
                    </a:lnTo>
                    <a:lnTo>
                      <a:pt x="0" y="42482"/>
                    </a:lnTo>
                    <a:lnTo>
                      <a:pt x="39529" y="0"/>
                    </a:lnTo>
                    <a:close/>
                  </a:path>
                </a:pathLst>
              </a:custGeom>
              <a:solidFill>
                <a:srgbClr val="FFFFFF"/>
              </a:solidFill>
              <a:ln w="9525" cap="flat">
                <a:noFill/>
                <a:prstDash val="solid"/>
                <a:miter/>
              </a:ln>
            </p:spPr>
            <p:txBody>
              <a:bodyPr rtlCol="0" anchor="ctr"/>
              <a:lstStyle/>
              <a:p>
                <a:endParaRPr lang="zh-CN" altLang="en-US"/>
              </a:p>
            </p:txBody>
          </p:sp>
          <p:sp>
            <p:nvSpPr>
              <p:cNvPr id="1044" name="任意多边形: 形状 1043">
                <a:extLst>
                  <a:ext uri="{FF2B5EF4-FFF2-40B4-BE49-F238E27FC236}">
                    <a16:creationId xmlns:a16="http://schemas.microsoft.com/office/drawing/2014/main" id="{EADBFB2E-C0B3-A10F-4FE1-486D60404EA3}"/>
                  </a:ext>
                </a:extLst>
              </p:cNvPr>
              <p:cNvSpPr/>
              <p:nvPr/>
            </p:nvSpPr>
            <p:spPr>
              <a:xfrm>
                <a:off x="8390445" y="2712997"/>
                <a:ext cx="49117" cy="83952"/>
              </a:xfrm>
              <a:custGeom>
                <a:avLst/>
                <a:gdLst>
                  <a:gd name="connsiteX0" fmla="*/ 26725 w 49117"/>
                  <a:gd name="connsiteY0" fmla="*/ 83952 h 83952"/>
                  <a:gd name="connsiteX1" fmla="*/ 22819 w 49117"/>
                  <a:gd name="connsiteY1" fmla="*/ 81857 h 83952"/>
                  <a:gd name="connsiteX2" fmla="*/ 817 w 49117"/>
                  <a:gd name="connsiteY2" fmla="*/ 49948 h 83952"/>
                  <a:gd name="connsiteX3" fmla="*/ 1293 w 49117"/>
                  <a:gd name="connsiteY3" fmla="*/ 43947 h 83952"/>
                  <a:gd name="connsiteX4" fmla="*/ 40917 w 49117"/>
                  <a:gd name="connsiteY4" fmla="*/ 1466 h 83952"/>
                  <a:gd name="connsiteX5" fmla="*/ 47651 w 49117"/>
                  <a:gd name="connsiteY5" fmla="*/ 1323 h 83952"/>
                  <a:gd name="connsiteX6" fmla="*/ 49013 w 49117"/>
                  <a:gd name="connsiteY6" fmla="*/ 5752 h 83952"/>
                  <a:gd name="connsiteX7" fmla="*/ 31297 w 49117"/>
                  <a:gd name="connsiteY7" fmla="*/ 80237 h 83952"/>
                  <a:gd name="connsiteX8" fmla="*/ 27582 w 49117"/>
                  <a:gd name="connsiteY8" fmla="*/ 83857 h 83952"/>
                  <a:gd name="connsiteX9" fmla="*/ 10913 w 49117"/>
                  <a:gd name="connsiteY9" fmla="*/ 47662 h 83952"/>
                  <a:gd name="connsiteX10" fmla="*/ 24534 w 49117"/>
                  <a:gd name="connsiteY10" fmla="*/ 67569 h 83952"/>
                  <a:gd name="connsiteX11" fmla="*/ 35583 w 49117"/>
                  <a:gd name="connsiteY11" fmla="*/ 21087 h 83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9117" h="83952">
                    <a:moveTo>
                      <a:pt x="26725" y="83952"/>
                    </a:moveTo>
                    <a:cubicBezTo>
                      <a:pt x="25153" y="83952"/>
                      <a:pt x="23686" y="83171"/>
                      <a:pt x="22819" y="81857"/>
                    </a:cubicBezTo>
                    <a:lnTo>
                      <a:pt x="817" y="49948"/>
                    </a:lnTo>
                    <a:cubicBezTo>
                      <a:pt x="-431" y="48081"/>
                      <a:pt x="-231" y="45595"/>
                      <a:pt x="1293" y="43947"/>
                    </a:cubicBezTo>
                    <a:lnTo>
                      <a:pt x="40917" y="1466"/>
                    </a:lnTo>
                    <a:cubicBezTo>
                      <a:pt x="42736" y="-430"/>
                      <a:pt x="45756" y="-497"/>
                      <a:pt x="47651" y="1323"/>
                    </a:cubicBezTo>
                    <a:cubicBezTo>
                      <a:pt x="48842" y="2466"/>
                      <a:pt x="49356" y="4142"/>
                      <a:pt x="49013" y="5752"/>
                    </a:cubicBezTo>
                    <a:lnTo>
                      <a:pt x="31297" y="80237"/>
                    </a:lnTo>
                    <a:cubicBezTo>
                      <a:pt x="30859" y="82057"/>
                      <a:pt x="29411" y="83466"/>
                      <a:pt x="27582" y="83857"/>
                    </a:cubicBezTo>
                    <a:close/>
                    <a:moveTo>
                      <a:pt x="10913" y="47662"/>
                    </a:moveTo>
                    <a:lnTo>
                      <a:pt x="24534" y="67569"/>
                    </a:lnTo>
                    <a:lnTo>
                      <a:pt x="35583" y="21087"/>
                    </a:lnTo>
                    <a:close/>
                  </a:path>
                </a:pathLst>
              </a:custGeom>
              <a:solidFill>
                <a:srgbClr val="263238"/>
              </a:solidFill>
              <a:ln w="9525" cap="flat">
                <a:noFill/>
                <a:prstDash val="solid"/>
                <a:miter/>
              </a:ln>
            </p:spPr>
            <p:txBody>
              <a:bodyPr rtlCol="0" anchor="ctr"/>
              <a:lstStyle/>
              <a:p>
                <a:endParaRPr lang="zh-CN" altLang="en-US"/>
              </a:p>
            </p:txBody>
          </p:sp>
          <p:sp>
            <p:nvSpPr>
              <p:cNvPr id="1045" name="任意多边形: 形状 1044">
                <a:extLst>
                  <a:ext uri="{FF2B5EF4-FFF2-40B4-BE49-F238E27FC236}">
                    <a16:creationId xmlns:a16="http://schemas.microsoft.com/office/drawing/2014/main" id="{3A6899D0-1F4B-F288-4255-D428CA300E1B}"/>
                  </a:ext>
                </a:extLst>
              </p:cNvPr>
              <p:cNvSpPr/>
              <p:nvPr/>
            </p:nvSpPr>
            <p:spPr>
              <a:xfrm>
                <a:off x="8218287" y="2279418"/>
                <a:ext cx="347344" cy="411899"/>
              </a:xfrm>
              <a:custGeom>
                <a:avLst/>
                <a:gdLst>
                  <a:gd name="connsiteX0" fmla="*/ 281559 w 347344"/>
                  <a:gd name="connsiteY0" fmla="*/ 9658 h 411899"/>
                  <a:gd name="connsiteX1" fmla="*/ 311563 w 347344"/>
                  <a:gd name="connsiteY1" fmla="*/ 101479 h 411899"/>
                  <a:gd name="connsiteX2" fmla="*/ 335566 w 347344"/>
                  <a:gd name="connsiteY2" fmla="*/ 175203 h 411899"/>
                  <a:gd name="connsiteX3" fmla="*/ 341281 w 347344"/>
                  <a:gd name="connsiteY3" fmla="*/ 208064 h 411899"/>
                  <a:gd name="connsiteX4" fmla="*/ 315278 w 347344"/>
                  <a:gd name="connsiteY4" fmla="*/ 237306 h 411899"/>
                  <a:gd name="connsiteX5" fmla="*/ 292799 w 347344"/>
                  <a:gd name="connsiteY5" fmla="*/ 343510 h 411899"/>
                  <a:gd name="connsiteX6" fmla="*/ 236220 w 347344"/>
                  <a:gd name="connsiteY6" fmla="*/ 345224 h 411899"/>
                  <a:gd name="connsiteX7" fmla="*/ 197072 w 347344"/>
                  <a:gd name="connsiteY7" fmla="*/ 335699 h 411899"/>
                  <a:gd name="connsiteX8" fmla="*/ 163068 w 347344"/>
                  <a:gd name="connsiteY8" fmla="*/ 411899 h 411899"/>
                  <a:gd name="connsiteX9" fmla="*/ 0 w 347344"/>
                  <a:gd name="connsiteY9" fmla="*/ 298647 h 411899"/>
                  <a:gd name="connsiteX10" fmla="*/ 27242 w 347344"/>
                  <a:gd name="connsiteY10" fmla="*/ 222447 h 411899"/>
                  <a:gd name="connsiteX11" fmla="*/ 18860 w 347344"/>
                  <a:gd name="connsiteY11" fmla="*/ 104813 h 411899"/>
                  <a:gd name="connsiteX12" fmla="*/ 281559 w 347344"/>
                  <a:gd name="connsiteY12" fmla="*/ 9658 h 41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344" h="411899">
                    <a:moveTo>
                      <a:pt x="281559" y="9658"/>
                    </a:moveTo>
                    <a:cubicBezTo>
                      <a:pt x="300095" y="36786"/>
                      <a:pt x="310496" y="68637"/>
                      <a:pt x="311563" y="101479"/>
                    </a:cubicBezTo>
                    <a:cubicBezTo>
                      <a:pt x="313468" y="156724"/>
                      <a:pt x="324136" y="169964"/>
                      <a:pt x="335566" y="175203"/>
                    </a:cubicBezTo>
                    <a:cubicBezTo>
                      <a:pt x="346996" y="180442"/>
                      <a:pt x="352330" y="193205"/>
                      <a:pt x="341281" y="208064"/>
                    </a:cubicBezTo>
                    <a:cubicBezTo>
                      <a:pt x="333318" y="218418"/>
                      <a:pt x="324622" y="228181"/>
                      <a:pt x="315278" y="237306"/>
                    </a:cubicBezTo>
                    <a:cubicBezTo>
                      <a:pt x="315278" y="237306"/>
                      <a:pt x="301466" y="325698"/>
                      <a:pt x="292799" y="343510"/>
                    </a:cubicBezTo>
                    <a:cubicBezTo>
                      <a:pt x="284131" y="361321"/>
                      <a:pt x="264224" y="349701"/>
                      <a:pt x="236220" y="345224"/>
                    </a:cubicBezTo>
                    <a:cubicBezTo>
                      <a:pt x="222828" y="343653"/>
                      <a:pt x="209683" y="340452"/>
                      <a:pt x="197072" y="335699"/>
                    </a:cubicBezTo>
                    <a:lnTo>
                      <a:pt x="163068" y="411899"/>
                    </a:lnTo>
                    <a:lnTo>
                      <a:pt x="0" y="298647"/>
                    </a:lnTo>
                    <a:lnTo>
                      <a:pt x="27242" y="222447"/>
                    </a:lnTo>
                    <a:cubicBezTo>
                      <a:pt x="27242" y="222447"/>
                      <a:pt x="7525" y="194729"/>
                      <a:pt x="18860" y="104813"/>
                    </a:cubicBezTo>
                    <a:cubicBezTo>
                      <a:pt x="30194" y="14897"/>
                      <a:pt x="198882" y="-18345"/>
                      <a:pt x="281559" y="9658"/>
                    </a:cubicBezTo>
                    <a:close/>
                  </a:path>
                </a:pathLst>
              </a:custGeom>
              <a:solidFill>
                <a:srgbClr val="FFFFFF"/>
              </a:solidFill>
              <a:ln w="9525" cap="flat">
                <a:noFill/>
                <a:prstDash val="solid"/>
                <a:miter/>
              </a:ln>
            </p:spPr>
            <p:txBody>
              <a:bodyPr rtlCol="0" anchor="ctr"/>
              <a:lstStyle/>
              <a:p>
                <a:endParaRPr lang="zh-CN" altLang="en-US"/>
              </a:p>
            </p:txBody>
          </p:sp>
          <p:sp>
            <p:nvSpPr>
              <p:cNvPr id="1046" name="任意多边形: 形状 1045">
                <a:extLst>
                  <a:ext uri="{FF2B5EF4-FFF2-40B4-BE49-F238E27FC236}">
                    <a16:creationId xmlns:a16="http://schemas.microsoft.com/office/drawing/2014/main" id="{859ED3C7-1046-9295-60A4-8239E4EA78F1}"/>
                  </a:ext>
                </a:extLst>
              </p:cNvPr>
              <p:cNvSpPr/>
              <p:nvPr/>
            </p:nvSpPr>
            <p:spPr>
              <a:xfrm>
                <a:off x="8213516" y="2274795"/>
                <a:ext cx="356616" cy="421571"/>
              </a:xfrm>
              <a:custGeom>
                <a:avLst/>
                <a:gdLst>
                  <a:gd name="connsiteX0" fmla="*/ 167840 w 356616"/>
                  <a:gd name="connsiteY0" fmla="*/ 421571 h 421571"/>
                  <a:gd name="connsiteX1" fmla="*/ 165173 w 356616"/>
                  <a:gd name="connsiteY1" fmla="*/ 420714 h 421571"/>
                  <a:gd name="connsiteX2" fmla="*/ 2105 w 356616"/>
                  <a:gd name="connsiteY2" fmla="*/ 307461 h 421571"/>
                  <a:gd name="connsiteX3" fmla="*/ 295 w 356616"/>
                  <a:gd name="connsiteY3" fmla="*/ 301937 h 421571"/>
                  <a:gd name="connsiteX4" fmla="*/ 26775 w 356616"/>
                  <a:gd name="connsiteY4" fmla="*/ 227928 h 421571"/>
                  <a:gd name="connsiteX5" fmla="*/ 18869 w 356616"/>
                  <a:gd name="connsiteY5" fmla="*/ 109246 h 421571"/>
                  <a:gd name="connsiteX6" fmla="*/ 70780 w 356616"/>
                  <a:gd name="connsiteY6" fmla="*/ 37904 h 421571"/>
                  <a:gd name="connsiteX7" fmla="*/ 287855 w 356616"/>
                  <a:gd name="connsiteY7" fmla="*/ 9805 h 421571"/>
                  <a:gd name="connsiteX8" fmla="*/ 290046 w 356616"/>
                  <a:gd name="connsiteY8" fmla="*/ 11424 h 421571"/>
                  <a:gd name="connsiteX9" fmla="*/ 321097 w 356616"/>
                  <a:gd name="connsiteY9" fmla="*/ 105912 h 421571"/>
                  <a:gd name="connsiteX10" fmla="*/ 342338 w 356616"/>
                  <a:gd name="connsiteY10" fmla="*/ 175540 h 421571"/>
                  <a:gd name="connsiteX11" fmla="*/ 356054 w 356616"/>
                  <a:gd name="connsiteY11" fmla="*/ 191447 h 421571"/>
                  <a:gd name="connsiteX12" fmla="*/ 349767 w 356616"/>
                  <a:gd name="connsiteY12" fmla="*/ 215640 h 421571"/>
                  <a:gd name="connsiteX13" fmla="*/ 324336 w 356616"/>
                  <a:gd name="connsiteY13" fmla="*/ 244215 h 421571"/>
                  <a:gd name="connsiteX14" fmla="*/ 301571 w 356616"/>
                  <a:gd name="connsiteY14" fmla="*/ 350133 h 421571"/>
                  <a:gd name="connsiteX15" fmla="*/ 259185 w 356616"/>
                  <a:gd name="connsiteY15" fmla="*/ 358515 h 421571"/>
                  <a:gd name="connsiteX16" fmla="*/ 240135 w 356616"/>
                  <a:gd name="connsiteY16" fmla="*/ 354515 h 421571"/>
                  <a:gd name="connsiteX17" fmla="*/ 204321 w 356616"/>
                  <a:gd name="connsiteY17" fmla="*/ 346133 h 421571"/>
                  <a:gd name="connsiteX18" fmla="*/ 172126 w 356616"/>
                  <a:gd name="connsiteY18" fmla="*/ 418713 h 421571"/>
                  <a:gd name="connsiteX19" fmla="*/ 169078 w 356616"/>
                  <a:gd name="connsiteY19" fmla="*/ 421285 h 421571"/>
                  <a:gd name="connsiteX20" fmla="*/ 167840 w 356616"/>
                  <a:gd name="connsiteY20" fmla="*/ 421571 h 421571"/>
                  <a:gd name="connsiteX21" fmla="*/ 10487 w 356616"/>
                  <a:gd name="connsiteY21" fmla="*/ 301651 h 421571"/>
                  <a:gd name="connsiteX22" fmla="*/ 165554 w 356616"/>
                  <a:gd name="connsiteY22" fmla="*/ 409665 h 421571"/>
                  <a:gd name="connsiteX23" fmla="*/ 197177 w 356616"/>
                  <a:gd name="connsiteY23" fmla="*/ 338227 h 421571"/>
                  <a:gd name="connsiteX24" fmla="*/ 199844 w 356616"/>
                  <a:gd name="connsiteY24" fmla="*/ 335751 h 421571"/>
                  <a:gd name="connsiteX25" fmla="*/ 203559 w 356616"/>
                  <a:gd name="connsiteY25" fmla="*/ 335751 h 421571"/>
                  <a:gd name="connsiteX26" fmla="*/ 241659 w 356616"/>
                  <a:gd name="connsiteY26" fmla="*/ 345276 h 421571"/>
                  <a:gd name="connsiteX27" fmla="*/ 261566 w 356616"/>
                  <a:gd name="connsiteY27" fmla="*/ 349467 h 421571"/>
                  <a:gd name="connsiteX28" fmla="*/ 293189 w 356616"/>
                  <a:gd name="connsiteY28" fmla="*/ 346133 h 421571"/>
                  <a:gd name="connsiteX29" fmla="*/ 315192 w 356616"/>
                  <a:gd name="connsiteY29" fmla="*/ 241358 h 421571"/>
                  <a:gd name="connsiteX30" fmla="*/ 316620 w 356616"/>
                  <a:gd name="connsiteY30" fmla="*/ 238596 h 421571"/>
                  <a:gd name="connsiteX31" fmla="*/ 342147 w 356616"/>
                  <a:gd name="connsiteY31" fmla="*/ 210021 h 421571"/>
                  <a:gd name="connsiteX32" fmla="*/ 346910 w 356616"/>
                  <a:gd name="connsiteY32" fmla="*/ 193828 h 421571"/>
                  <a:gd name="connsiteX33" fmla="*/ 338242 w 356616"/>
                  <a:gd name="connsiteY33" fmla="*/ 184303 h 421571"/>
                  <a:gd name="connsiteX34" fmla="*/ 311477 w 356616"/>
                  <a:gd name="connsiteY34" fmla="*/ 106389 h 421571"/>
                  <a:gd name="connsiteX35" fmla="*/ 282902 w 356616"/>
                  <a:gd name="connsiteY35" fmla="*/ 18378 h 421571"/>
                  <a:gd name="connsiteX36" fmla="*/ 75352 w 356616"/>
                  <a:gd name="connsiteY36" fmla="*/ 46000 h 421571"/>
                  <a:gd name="connsiteX37" fmla="*/ 27727 w 356616"/>
                  <a:gd name="connsiteY37" fmla="*/ 110484 h 421571"/>
                  <a:gd name="connsiteX38" fmla="*/ 35347 w 356616"/>
                  <a:gd name="connsiteY38" fmla="*/ 224784 h 421571"/>
                  <a:gd name="connsiteX39" fmla="*/ 35919 w 356616"/>
                  <a:gd name="connsiteY39" fmla="*/ 229166 h 421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56616" h="421571">
                    <a:moveTo>
                      <a:pt x="167840" y="421571"/>
                    </a:moveTo>
                    <a:cubicBezTo>
                      <a:pt x="166878" y="421580"/>
                      <a:pt x="165944" y="421276"/>
                      <a:pt x="165173" y="420714"/>
                    </a:cubicBezTo>
                    <a:lnTo>
                      <a:pt x="2105" y="307461"/>
                    </a:lnTo>
                    <a:cubicBezTo>
                      <a:pt x="286" y="306271"/>
                      <a:pt x="-467" y="303975"/>
                      <a:pt x="295" y="301937"/>
                    </a:cubicBezTo>
                    <a:lnTo>
                      <a:pt x="26775" y="227928"/>
                    </a:lnTo>
                    <a:cubicBezTo>
                      <a:pt x="22298" y="219546"/>
                      <a:pt x="9058" y="187161"/>
                      <a:pt x="18869" y="109246"/>
                    </a:cubicBezTo>
                    <a:cubicBezTo>
                      <a:pt x="22298" y="81624"/>
                      <a:pt x="40300" y="56954"/>
                      <a:pt x="70780" y="37904"/>
                    </a:cubicBezTo>
                    <a:cubicBezTo>
                      <a:pt x="127930" y="2185"/>
                      <a:pt x="227181" y="-10769"/>
                      <a:pt x="287855" y="9805"/>
                    </a:cubicBezTo>
                    <a:cubicBezTo>
                      <a:pt x="288731" y="10110"/>
                      <a:pt x="289493" y="10672"/>
                      <a:pt x="290046" y="11424"/>
                    </a:cubicBezTo>
                    <a:cubicBezTo>
                      <a:pt x="309334" y="39247"/>
                      <a:pt x="320126" y="72070"/>
                      <a:pt x="321097" y="105912"/>
                    </a:cubicBezTo>
                    <a:cubicBezTo>
                      <a:pt x="323002" y="159538"/>
                      <a:pt x="332908" y="171159"/>
                      <a:pt x="342338" y="175540"/>
                    </a:cubicBezTo>
                    <a:cubicBezTo>
                      <a:pt x="349082" y="178493"/>
                      <a:pt x="354130" y="184341"/>
                      <a:pt x="356054" y="191447"/>
                    </a:cubicBezTo>
                    <a:cubicBezTo>
                      <a:pt x="357787" y="200048"/>
                      <a:pt x="355463" y="208973"/>
                      <a:pt x="349767" y="215640"/>
                    </a:cubicBezTo>
                    <a:cubicBezTo>
                      <a:pt x="341938" y="225718"/>
                      <a:pt x="333442" y="235262"/>
                      <a:pt x="324336" y="244215"/>
                    </a:cubicBezTo>
                    <a:cubicBezTo>
                      <a:pt x="322335" y="256503"/>
                      <a:pt x="309953" y="332988"/>
                      <a:pt x="301571" y="350133"/>
                    </a:cubicBezTo>
                    <a:cubicBezTo>
                      <a:pt x="293189" y="367278"/>
                      <a:pt x="276806" y="362802"/>
                      <a:pt x="259185" y="358515"/>
                    </a:cubicBezTo>
                    <a:cubicBezTo>
                      <a:pt x="253184" y="357087"/>
                      <a:pt x="246897" y="355563"/>
                      <a:pt x="240135" y="354515"/>
                    </a:cubicBezTo>
                    <a:cubicBezTo>
                      <a:pt x="227981" y="352724"/>
                      <a:pt x="216008" y="349924"/>
                      <a:pt x="204321" y="346133"/>
                    </a:cubicBezTo>
                    <a:lnTo>
                      <a:pt x="172126" y="418713"/>
                    </a:lnTo>
                    <a:cubicBezTo>
                      <a:pt x="171526" y="419971"/>
                      <a:pt x="170412" y="420904"/>
                      <a:pt x="169078" y="421285"/>
                    </a:cubicBezTo>
                    <a:cubicBezTo>
                      <a:pt x="168688" y="421457"/>
                      <a:pt x="168269" y="421561"/>
                      <a:pt x="167840" y="421571"/>
                    </a:cubicBezTo>
                    <a:close/>
                    <a:moveTo>
                      <a:pt x="10487" y="301651"/>
                    </a:moveTo>
                    <a:lnTo>
                      <a:pt x="165554" y="409665"/>
                    </a:lnTo>
                    <a:lnTo>
                      <a:pt x="197177" y="338227"/>
                    </a:lnTo>
                    <a:cubicBezTo>
                      <a:pt x="197710" y="337084"/>
                      <a:pt x="198672" y="336198"/>
                      <a:pt x="199844" y="335751"/>
                    </a:cubicBezTo>
                    <a:cubicBezTo>
                      <a:pt x="201025" y="335227"/>
                      <a:pt x="202377" y="335227"/>
                      <a:pt x="203559" y="335751"/>
                    </a:cubicBezTo>
                    <a:cubicBezTo>
                      <a:pt x="215865" y="340342"/>
                      <a:pt x="228638" y="343533"/>
                      <a:pt x="241659" y="345276"/>
                    </a:cubicBezTo>
                    <a:cubicBezTo>
                      <a:pt x="248898" y="346419"/>
                      <a:pt x="255565" y="348038"/>
                      <a:pt x="261566" y="349467"/>
                    </a:cubicBezTo>
                    <a:cubicBezTo>
                      <a:pt x="281378" y="354229"/>
                      <a:pt x="288712" y="355182"/>
                      <a:pt x="293189" y="346133"/>
                    </a:cubicBezTo>
                    <a:cubicBezTo>
                      <a:pt x="300047" y="332036"/>
                      <a:pt x="311382" y="265742"/>
                      <a:pt x="315192" y="241358"/>
                    </a:cubicBezTo>
                    <a:cubicBezTo>
                      <a:pt x="315373" y="240310"/>
                      <a:pt x="315868" y="239348"/>
                      <a:pt x="316620" y="238596"/>
                    </a:cubicBezTo>
                    <a:cubicBezTo>
                      <a:pt x="325822" y="229718"/>
                      <a:pt x="334356" y="220165"/>
                      <a:pt x="342147" y="210021"/>
                    </a:cubicBezTo>
                    <a:cubicBezTo>
                      <a:pt x="346167" y="205658"/>
                      <a:pt x="347929" y="199676"/>
                      <a:pt x="346910" y="193828"/>
                    </a:cubicBezTo>
                    <a:cubicBezTo>
                      <a:pt x="345634" y="189494"/>
                      <a:pt x="342433" y="185989"/>
                      <a:pt x="338242" y="184303"/>
                    </a:cubicBezTo>
                    <a:cubicBezTo>
                      <a:pt x="325574" y="178398"/>
                      <a:pt x="313572" y="165253"/>
                      <a:pt x="311477" y="106389"/>
                    </a:cubicBezTo>
                    <a:cubicBezTo>
                      <a:pt x="310201" y="74985"/>
                      <a:pt x="300314" y="44543"/>
                      <a:pt x="282902" y="18378"/>
                    </a:cubicBezTo>
                    <a:cubicBezTo>
                      <a:pt x="224418" y="-672"/>
                      <a:pt x="129835" y="11901"/>
                      <a:pt x="75352" y="46000"/>
                    </a:cubicBezTo>
                    <a:cubicBezTo>
                      <a:pt x="47349" y="63621"/>
                      <a:pt x="30966" y="85910"/>
                      <a:pt x="27727" y="110484"/>
                    </a:cubicBezTo>
                    <a:cubicBezTo>
                      <a:pt x="16869" y="196209"/>
                      <a:pt x="35157" y="224784"/>
                      <a:pt x="35347" y="224784"/>
                    </a:cubicBezTo>
                    <a:cubicBezTo>
                      <a:pt x="36204" y="226080"/>
                      <a:pt x="36414" y="227699"/>
                      <a:pt x="35919" y="229166"/>
                    </a:cubicBezTo>
                    <a:close/>
                  </a:path>
                </a:pathLst>
              </a:custGeom>
              <a:solidFill>
                <a:srgbClr val="263238"/>
              </a:solidFill>
              <a:ln w="9525" cap="flat">
                <a:noFill/>
                <a:prstDash val="solid"/>
                <a:miter/>
              </a:ln>
            </p:spPr>
            <p:txBody>
              <a:bodyPr rtlCol="0" anchor="ctr"/>
              <a:lstStyle/>
              <a:p>
                <a:endParaRPr lang="zh-CN" altLang="en-US"/>
              </a:p>
            </p:txBody>
          </p:sp>
          <p:sp>
            <p:nvSpPr>
              <p:cNvPr id="1047" name="任意多边形: 形状 1046">
                <a:extLst>
                  <a:ext uri="{FF2B5EF4-FFF2-40B4-BE49-F238E27FC236}">
                    <a16:creationId xmlns:a16="http://schemas.microsoft.com/office/drawing/2014/main" id="{CAA57C93-4754-C571-E6C6-73E64BA6D6AB}"/>
                  </a:ext>
                </a:extLst>
              </p:cNvPr>
              <p:cNvSpPr/>
              <p:nvPr/>
            </p:nvSpPr>
            <p:spPr>
              <a:xfrm>
                <a:off x="8493189" y="2380993"/>
                <a:ext cx="41535" cy="94773"/>
              </a:xfrm>
              <a:custGeom>
                <a:avLst/>
                <a:gdLst>
                  <a:gd name="connsiteX0" fmla="*/ 20755 w 41535"/>
                  <a:gd name="connsiteY0" fmla="*/ 94774 h 94773"/>
                  <a:gd name="connsiteX1" fmla="*/ 4943 w 41535"/>
                  <a:gd name="connsiteY1" fmla="*/ 79248 h 94773"/>
                  <a:gd name="connsiteX2" fmla="*/ 4943 w 41535"/>
                  <a:gd name="connsiteY2" fmla="*/ 15621 h 94773"/>
                  <a:gd name="connsiteX3" fmla="*/ 20660 w 41535"/>
                  <a:gd name="connsiteY3" fmla="*/ 0 h 94773"/>
                  <a:gd name="connsiteX4" fmla="*/ 20660 w 41535"/>
                  <a:gd name="connsiteY4" fmla="*/ 0 h 94773"/>
                  <a:gd name="connsiteX5" fmla="*/ 36376 w 41535"/>
                  <a:gd name="connsiteY5" fmla="*/ 15526 h 94773"/>
                  <a:gd name="connsiteX6" fmla="*/ 41519 w 41535"/>
                  <a:gd name="connsiteY6" fmla="*/ 47339 h 94773"/>
                  <a:gd name="connsiteX7" fmla="*/ 41519 w 41535"/>
                  <a:gd name="connsiteY7" fmla="*/ 47339 h 94773"/>
                  <a:gd name="connsiteX8" fmla="*/ 36567 w 41535"/>
                  <a:gd name="connsiteY8" fmla="*/ 79153 h 94773"/>
                  <a:gd name="connsiteX9" fmla="*/ 20850 w 41535"/>
                  <a:gd name="connsiteY9" fmla="*/ 94774 h 94773"/>
                  <a:gd name="connsiteX10" fmla="*/ 20755 w 41535"/>
                  <a:gd name="connsiteY10" fmla="*/ 9525 h 94773"/>
                  <a:gd name="connsiteX11" fmla="*/ 20755 w 41535"/>
                  <a:gd name="connsiteY11" fmla="*/ 9525 h 94773"/>
                  <a:gd name="connsiteX12" fmla="*/ 13897 w 41535"/>
                  <a:gd name="connsiteY12" fmla="*/ 19050 h 94773"/>
                  <a:gd name="connsiteX13" fmla="*/ 13897 w 41535"/>
                  <a:gd name="connsiteY13" fmla="*/ 76200 h 94773"/>
                  <a:gd name="connsiteX14" fmla="*/ 20755 w 41535"/>
                  <a:gd name="connsiteY14" fmla="*/ 85725 h 94773"/>
                  <a:gd name="connsiteX15" fmla="*/ 20755 w 41535"/>
                  <a:gd name="connsiteY15" fmla="*/ 85725 h 94773"/>
                  <a:gd name="connsiteX16" fmla="*/ 27613 w 41535"/>
                  <a:gd name="connsiteY16" fmla="*/ 76200 h 94773"/>
                  <a:gd name="connsiteX17" fmla="*/ 31899 w 41535"/>
                  <a:gd name="connsiteY17" fmla="*/ 47625 h 94773"/>
                  <a:gd name="connsiteX18" fmla="*/ 31899 w 41535"/>
                  <a:gd name="connsiteY18" fmla="*/ 47625 h 94773"/>
                  <a:gd name="connsiteX19" fmla="*/ 27422 w 41535"/>
                  <a:gd name="connsiteY19" fmla="*/ 19050 h 94773"/>
                  <a:gd name="connsiteX20" fmla="*/ 20564 w 41535"/>
                  <a:gd name="connsiteY20" fmla="*/ 9906 h 94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1535" h="94773">
                    <a:moveTo>
                      <a:pt x="20755" y="94774"/>
                    </a:moveTo>
                    <a:cubicBezTo>
                      <a:pt x="16183" y="94774"/>
                      <a:pt x="9801" y="92107"/>
                      <a:pt x="4943" y="79248"/>
                    </a:cubicBezTo>
                    <a:cubicBezTo>
                      <a:pt x="-1648" y="58550"/>
                      <a:pt x="-1648" y="36319"/>
                      <a:pt x="4943" y="15621"/>
                    </a:cubicBezTo>
                    <a:cubicBezTo>
                      <a:pt x="9801" y="2667"/>
                      <a:pt x="16183" y="0"/>
                      <a:pt x="20660" y="0"/>
                    </a:cubicBezTo>
                    <a:lnTo>
                      <a:pt x="20660" y="0"/>
                    </a:lnTo>
                    <a:cubicBezTo>
                      <a:pt x="25136" y="0"/>
                      <a:pt x="31518" y="2667"/>
                      <a:pt x="36376" y="15526"/>
                    </a:cubicBezTo>
                    <a:cubicBezTo>
                      <a:pt x="39881" y="25765"/>
                      <a:pt x="41624" y="36519"/>
                      <a:pt x="41519" y="47339"/>
                    </a:cubicBezTo>
                    <a:lnTo>
                      <a:pt x="41519" y="47339"/>
                    </a:lnTo>
                    <a:cubicBezTo>
                      <a:pt x="41719" y="58150"/>
                      <a:pt x="40043" y="68913"/>
                      <a:pt x="36567" y="79153"/>
                    </a:cubicBezTo>
                    <a:cubicBezTo>
                      <a:pt x="31804" y="92012"/>
                      <a:pt x="25422" y="94774"/>
                      <a:pt x="20850" y="94774"/>
                    </a:cubicBezTo>
                    <a:close/>
                    <a:moveTo>
                      <a:pt x="20755" y="9525"/>
                    </a:moveTo>
                    <a:lnTo>
                      <a:pt x="20755" y="9525"/>
                    </a:lnTo>
                    <a:cubicBezTo>
                      <a:pt x="19612" y="9525"/>
                      <a:pt x="16659" y="11430"/>
                      <a:pt x="13897" y="19050"/>
                    </a:cubicBezTo>
                    <a:cubicBezTo>
                      <a:pt x="8020" y="37643"/>
                      <a:pt x="8020" y="57607"/>
                      <a:pt x="13897" y="76200"/>
                    </a:cubicBezTo>
                    <a:cubicBezTo>
                      <a:pt x="16659" y="83629"/>
                      <a:pt x="19612" y="85725"/>
                      <a:pt x="20755" y="85725"/>
                    </a:cubicBezTo>
                    <a:lnTo>
                      <a:pt x="20755" y="85725"/>
                    </a:lnTo>
                    <a:cubicBezTo>
                      <a:pt x="21898" y="85725"/>
                      <a:pt x="24851" y="83725"/>
                      <a:pt x="27613" y="76200"/>
                    </a:cubicBezTo>
                    <a:cubicBezTo>
                      <a:pt x="30652" y="66989"/>
                      <a:pt x="32099" y="57321"/>
                      <a:pt x="31899" y="47625"/>
                    </a:cubicBezTo>
                    <a:lnTo>
                      <a:pt x="31899" y="47625"/>
                    </a:lnTo>
                    <a:cubicBezTo>
                      <a:pt x="32033" y="37919"/>
                      <a:pt x="30518" y="28251"/>
                      <a:pt x="27422" y="19050"/>
                    </a:cubicBezTo>
                    <a:cubicBezTo>
                      <a:pt x="24565" y="11811"/>
                      <a:pt x="21707" y="9906"/>
                      <a:pt x="20564" y="9906"/>
                    </a:cubicBezTo>
                    <a:close/>
                  </a:path>
                </a:pathLst>
              </a:custGeom>
              <a:solidFill>
                <a:srgbClr val="263238"/>
              </a:solidFill>
              <a:ln w="9525" cap="flat">
                <a:noFill/>
                <a:prstDash val="solid"/>
                <a:miter/>
              </a:ln>
            </p:spPr>
            <p:txBody>
              <a:bodyPr rtlCol="0" anchor="ctr"/>
              <a:lstStyle/>
              <a:p>
                <a:endParaRPr lang="zh-CN" altLang="en-US"/>
              </a:p>
            </p:txBody>
          </p:sp>
          <p:sp>
            <p:nvSpPr>
              <p:cNvPr id="1048" name="任意多边形: 形状 1047">
                <a:extLst>
                  <a:ext uri="{FF2B5EF4-FFF2-40B4-BE49-F238E27FC236}">
                    <a16:creationId xmlns:a16="http://schemas.microsoft.com/office/drawing/2014/main" id="{54454D14-F24D-5278-7181-D19CD3A59695}"/>
                  </a:ext>
                </a:extLst>
              </p:cNvPr>
              <p:cNvSpPr/>
              <p:nvPr/>
            </p:nvSpPr>
            <p:spPr>
              <a:xfrm>
                <a:off x="8328964" y="2417359"/>
                <a:ext cx="174025" cy="16211"/>
              </a:xfrm>
              <a:custGeom>
                <a:avLst/>
                <a:gdLst>
                  <a:gd name="connsiteX0" fmla="*/ 168882 w 174025"/>
                  <a:gd name="connsiteY0" fmla="*/ 16212 h 16211"/>
                  <a:gd name="connsiteX1" fmla="*/ 168882 w 174025"/>
                  <a:gd name="connsiteY1" fmla="*/ 16212 h 16211"/>
                  <a:gd name="connsiteX2" fmla="*/ 4576 w 174025"/>
                  <a:gd name="connsiteY2" fmla="*/ 9544 h 16211"/>
                  <a:gd name="connsiteX3" fmla="*/ 4 w 174025"/>
                  <a:gd name="connsiteY3" fmla="*/ 4601 h 16211"/>
                  <a:gd name="connsiteX4" fmla="*/ 4 w 174025"/>
                  <a:gd name="connsiteY4" fmla="*/ 4591 h 16211"/>
                  <a:gd name="connsiteX5" fmla="*/ 4557 w 174025"/>
                  <a:gd name="connsiteY5" fmla="*/ 0 h 16211"/>
                  <a:gd name="connsiteX6" fmla="*/ 4957 w 174025"/>
                  <a:gd name="connsiteY6" fmla="*/ 19 h 16211"/>
                  <a:gd name="connsiteX7" fmla="*/ 169263 w 174025"/>
                  <a:gd name="connsiteY7" fmla="*/ 6687 h 16211"/>
                  <a:gd name="connsiteX8" fmla="*/ 174026 w 174025"/>
                  <a:gd name="connsiteY8" fmla="*/ 11449 h 16211"/>
                  <a:gd name="connsiteX9" fmla="*/ 169263 w 174025"/>
                  <a:gd name="connsiteY9" fmla="*/ 16212 h 16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4025" h="16211">
                    <a:moveTo>
                      <a:pt x="168882" y="16212"/>
                    </a:moveTo>
                    <a:lnTo>
                      <a:pt x="168882" y="16212"/>
                    </a:lnTo>
                    <a:lnTo>
                      <a:pt x="4576" y="9544"/>
                    </a:lnTo>
                    <a:cubicBezTo>
                      <a:pt x="1947" y="9439"/>
                      <a:pt x="-101" y="7230"/>
                      <a:pt x="4" y="4601"/>
                    </a:cubicBezTo>
                    <a:cubicBezTo>
                      <a:pt x="4" y="4601"/>
                      <a:pt x="4" y="4591"/>
                      <a:pt x="4" y="4591"/>
                    </a:cubicBezTo>
                    <a:cubicBezTo>
                      <a:pt x="-6" y="2067"/>
                      <a:pt x="2033" y="10"/>
                      <a:pt x="4557" y="0"/>
                    </a:cubicBezTo>
                    <a:cubicBezTo>
                      <a:pt x="4690" y="0"/>
                      <a:pt x="4823" y="10"/>
                      <a:pt x="4957" y="19"/>
                    </a:cubicBezTo>
                    <a:lnTo>
                      <a:pt x="169263" y="6687"/>
                    </a:lnTo>
                    <a:cubicBezTo>
                      <a:pt x="171892" y="6687"/>
                      <a:pt x="174026" y="8820"/>
                      <a:pt x="174026" y="11449"/>
                    </a:cubicBezTo>
                    <a:cubicBezTo>
                      <a:pt x="174026" y="14078"/>
                      <a:pt x="171892" y="16212"/>
                      <a:pt x="169263" y="16212"/>
                    </a:cubicBezTo>
                    <a:close/>
                  </a:path>
                </a:pathLst>
              </a:custGeom>
              <a:solidFill>
                <a:srgbClr val="263238"/>
              </a:solidFill>
              <a:ln w="9525" cap="flat">
                <a:noFill/>
                <a:prstDash val="solid"/>
                <a:miter/>
              </a:ln>
            </p:spPr>
            <p:txBody>
              <a:bodyPr rtlCol="0" anchor="ctr"/>
              <a:lstStyle/>
              <a:p>
                <a:endParaRPr lang="zh-CN" altLang="en-US"/>
              </a:p>
            </p:txBody>
          </p:sp>
          <p:sp>
            <p:nvSpPr>
              <p:cNvPr id="1049" name="任意多边形: 形状 1048">
                <a:extLst>
                  <a:ext uri="{FF2B5EF4-FFF2-40B4-BE49-F238E27FC236}">
                    <a16:creationId xmlns:a16="http://schemas.microsoft.com/office/drawing/2014/main" id="{75CAA06C-4D2E-2EA6-9335-E9A0131EF156}"/>
                  </a:ext>
                </a:extLst>
              </p:cNvPr>
              <p:cNvSpPr/>
              <p:nvPr/>
            </p:nvSpPr>
            <p:spPr>
              <a:xfrm>
                <a:off x="8481118" y="2361872"/>
                <a:ext cx="43370" cy="18644"/>
              </a:xfrm>
              <a:custGeom>
                <a:avLst/>
                <a:gdLst>
                  <a:gd name="connsiteX0" fmla="*/ 38541 w 43370"/>
                  <a:gd name="connsiteY0" fmla="*/ 18645 h 18644"/>
                  <a:gd name="connsiteX1" fmla="*/ 36445 w 43370"/>
                  <a:gd name="connsiteY1" fmla="*/ 18169 h 18644"/>
                  <a:gd name="connsiteX2" fmla="*/ 3965 w 43370"/>
                  <a:gd name="connsiteY2" fmla="*/ 9501 h 18644"/>
                  <a:gd name="connsiteX3" fmla="*/ 60 w 43370"/>
                  <a:gd name="connsiteY3" fmla="*/ 3976 h 18644"/>
                  <a:gd name="connsiteX4" fmla="*/ 5365 w 43370"/>
                  <a:gd name="connsiteY4" fmla="*/ 52 h 18644"/>
                  <a:gd name="connsiteX5" fmla="*/ 5489 w 43370"/>
                  <a:gd name="connsiteY5" fmla="*/ 71 h 18644"/>
                  <a:gd name="connsiteX6" fmla="*/ 40732 w 43370"/>
                  <a:gd name="connsiteY6" fmla="*/ 9596 h 18644"/>
                  <a:gd name="connsiteX7" fmla="*/ 42903 w 43370"/>
                  <a:gd name="connsiteY7" fmla="*/ 15825 h 18644"/>
                  <a:gd name="connsiteX8" fmla="*/ 42827 w 43370"/>
                  <a:gd name="connsiteY8" fmla="*/ 15978 h 18644"/>
                  <a:gd name="connsiteX9" fmla="*/ 38541 w 43370"/>
                  <a:gd name="connsiteY9" fmla="*/ 18645 h 18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370" h="18644">
                    <a:moveTo>
                      <a:pt x="38541" y="18645"/>
                    </a:moveTo>
                    <a:cubicBezTo>
                      <a:pt x="37817" y="18626"/>
                      <a:pt x="37103" y="18464"/>
                      <a:pt x="36445" y="18169"/>
                    </a:cubicBezTo>
                    <a:cubicBezTo>
                      <a:pt x="25949" y="14159"/>
                      <a:pt x="15062" y="11253"/>
                      <a:pt x="3965" y="9501"/>
                    </a:cubicBezTo>
                    <a:cubicBezTo>
                      <a:pt x="1384" y="9015"/>
                      <a:pt x="-350" y="6567"/>
                      <a:pt x="60" y="3976"/>
                    </a:cubicBezTo>
                    <a:cubicBezTo>
                      <a:pt x="441" y="1424"/>
                      <a:pt x="2813" y="-329"/>
                      <a:pt x="5365" y="52"/>
                    </a:cubicBezTo>
                    <a:cubicBezTo>
                      <a:pt x="5403" y="61"/>
                      <a:pt x="5451" y="61"/>
                      <a:pt x="5489" y="71"/>
                    </a:cubicBezTo>
                    <a:cubicBezTo>
                      <a:pt x="17548" y="1957"/>
                      <a:pt x="29359" y="5157"/>
                      <a:pt x="40732" y="9596"/>
                    </a:cubicBezTo>
                    <a:cubicBezTo>
                      <a:pt x="43056" y="10720"/>
                      <a:pt x="44027" y="13511"/>
                      <a:pt x="42903" y="15825"/>
                    </a:cubicBezTo>
                    <a:cubicBezTo>
                      <a:pt x="42875" y="15883"/>
                      <a:pt x="42856" y="15930"/>
                      <a:pt x="42827" y="15978"/>
                    </a:cubicBezTo>
                    <a:cubicBezTo>
                      <a:pt x="42027" y="17616"/>
                      <a:pt x="40360" y="18645"/>
                      <a:pt x="38541" y="18645"/>
                    </a:cubicBezTo>
                    <a:close/>
                  </a:path>
                </a:pathLst>
              </a:custGeom>
              <a:solidFill>
                <a:srgbClr val="263238"/>
              </a:solidFill>
              <a:ln w="9525" cap="flat">
                <a:noFill/>
                <a:prstDash val="solid"/>
                <a:miter/>
              </a:ln>
            </p:spPr>
            <p:txBody>
              <a:bodyPr rtlCol="0" anchor="ctr"/>
              <a:lstStyle/>
              <a:p>
                <a:endParaRPr lang="zh-CN" altLang="en-US"/>
              </a:p>
            </p:txBody>
          </p:sp>
          <p:sp>
            <p:nvSpPr>
              <p:cNvPr id="1050" name="任意多边形: 形状 1049">
                <a:extLst>
                  <a:ext uri="{FF2B5EF4-FFF2-40B4-BE49-F238E27FC236}">
                    <a16:creationId xmlns:a16="http://schemas.microsoft.com/office/drawing/2014/main" id="{03858943-A3BB-8488-91C2-D46D9BB60242}"/>
                  </a:ext>
                </a:extLst>
              </p:cNvPr>
              <p:cNvSpPr/>
              <p:nvPr/>
            </p:nvSpPr>
            <p:spPr>
              <a:xfrm>
                <a:off x="8495347" y="2535088"/>
                <a:ext cx="26814" cy="11448"/>
              </a:xfrm>
              <a:custGeom>
                <a:avLst/>
                <a:gdLst>
                  <a:gd name="connsiteX0" fmla="*/ 22026 w 26814"/>
                  <a:gd name="connsiteY0" fmla="*/ 11449 h 11448"/>
                  <a:gd name="connsiteX1" fmla="*/ 21454 w 26814"/>
                  <a:gd name="connsiteY1" fmla="*/ 11449 h 11448"/>
                  <a:gd name="connsiteX2" fmla="*/ 4309 w 26814"/>
                  <a:gd name="connsiteY2" fmla="*/ 9544 h 11448"/>
                  <a:gd name="connsiteX3" fmla="*/ 23 w 26814"/>
                  <a:gd name="connsiteY3" fmla="*/ 4353 h 11448"/>
                  <a:gd name="connsiteX4" fmla="*/ 23 w 26814"/>
                  <a:gd name="connsiteY4" fmla="*/ 4305 h 11448"/>
                  <a:gd name="connsiteX5" fmla="*/ 5357 w 26814"/>
                  <a:gd name="connsiteY5" fmla="*/ 19 h 11448"/>
                  <a:gd name="connsiteX6" fmla="*/ 22502 w 26814"/>
                  <a:gd name="connsiteY6" fmla="*/ 1924 h 11448"/>
                  <a:gd name="connsiteX7" fmla="*/ 26788 w 26814"/>
                  <a:gd name="connsiteY7" fmla="*/ 7258 h 11448"/>
                  <a:gd name="connsiteX8" fmla="*/ 22026 w 26814"/>
                  <a:gd name="connsiteY8" fmla="*/ 11449 h 11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814" h="11448">
                    <a:moveTo>
                      <a:pt x="22026" y="11449"/>
                    </a:moveTo>
                    <a:lnTo>
                      <a:pt x="21454" y="11449"/>
                    </a:lnTo>
                    <a:lnTo>
                      <a:pt x="4309" y="9544"/>
                    </a:lnTo>
                    <a:cubicBezTo>
                      <a:pt x="1690" y="9296"/>
                      <a:pt x="-234" y="6972"/>
                      <a:pt x="23" y="4353"/>
                    </a:cubicBezTo>
                    <a:cubicBezTo>
                      <a:pt x="23" y="4334"/>
                      <a:pt x="23" y="4324"/>
                      <a:pt x="23" y="4305"/>
                    </a:cubicBezTo>
                    <a:cubicBezTo>
                      <a:pt x="366" y="1676"/>
                      <a:pt x="2719" y="-210"/>
                      <a:pt x="5357" y="19"/>
                    </a:cubicBezTo>
                    <a:lnTo>
                      <a:pt x="22502" y="1924"/>
                    </a:lnTo>
                    <a:cubicBezTo>
                      <a:pt x="25150" y="2219"/>
                      <a:pt x="27064" y="4600"/>
                      <a:pt x="26788" y="7258"/>
                    </a:cubicBezTo>
                    <a:cubicBezTo>
                      <a:pt x="26455" y="9639"/>
                      <a:pt x="24436" y="11420"/>
                      <a:pt x="22026" y="11449"/>
                    </a:cubicBezTo>
                    <a:close/>
                  </a:path>
                </a:pathLst>
              </a:custGeom>
              <a:solidFill>
                <a:srgbClr val="263238"/>
              </a:solidFill>
              <a:ln w="9525" cap="flat">
                <a:noFill/>
                <a:prstDash val="solid"/>
                <a:miter/>
              </a:ln>
            </p:spPr>
            <p:txBody>
              <a:bodyPr rtlCol="0" anchor="ctr"/>
              <a:lstStyle/>
              <a:p>
                <a:endParaRPr lang="zh-CN" altLang="en-US"/>
              </a:p>
            </p:txBody>
          </p:sp>
          <p:sp>
            <p:nvSpPr>
              <p:cNvPr id="1051" name="任意多边形: 形状 1050">
                <a:extLst>
                  <a:ext uri="{FF2B5EF4-FFF2-40B4-BE49-F238E27FC236}">
                    <a16:creationId xmlns:a16="http://schemas.microsoft.com/office/drawing/2014/main" id="{758B960D-A5DA-113B-B00B-A9134D6E28F0}"/>
                  </a:ext>
                </a:extLst>
              </p:cNvPr>
              <p:cNvSpPr/>
              <p:nvPr/>
            </p:nvSpPr>
            <p:spPr>
              <a:xfrm>
                <a:off x="8135839" y="2168748"/>
                <a:ext cx="420276" cy="373387"/>
              </a:xfrm>
              <a:custGeom>
                <a:avLst/>
                <a:gdLst>
                  <a:gd name="connsiteX0" fmla="*/ 197701 w 420276"/>
                  <a:gd name="connsiteY0" fmla="*/ 253393 h 373387"/>
                  <a:gd name="connsiteX1" fmla="*/ 235229 w 420276"/>
                  <a:gd name="connsiteY1" fmla="*/ 241487 h 373387"/>
                  <a:gd name="connsiteX2" fmla="*/ 225704 w 420276"/>
                  <a:gd name="connsiteY2" fmla="*/ 209578 h 373387"/>
                  <a:gd name="connsiteX3" fmla="*/ 267709 w 420276"/>
                  <a:gd name="connsiteY3" fmla="*/ 169954 h 373387"/>
                  <a:gd name="connsiteX4" fmla="*/ 261804 w 420276"/>
                  <a:gd name="connsiteY4" fmla="*/ 138427 h 373387"/>
                  <a:gd name="connsiteX5" fmla="*/ 333718 w 420276"/>
                  <a:gd name="connsiteY5" fmla="*/ 142427 h 373387"/>
                  <a:gd name="connsiteX6" fmla="*/ 336670 w 420276"/>
                  <a:gd name="connsiteY6" fmla="*/ 127949 h 373387"/>
                  <a:gd name="connsiteX7" fmla="*/ 416014 w 420276"/>
                  <a:gd name="connsiteY7" fmla="*/ 138141 h 373387"/>
                  <a:gd name="connsiteX8" fmla="*/ 340956 w 420276"/>
                  <a:gd name="connsiteY8" fmla="*/ 29175 h 373387"/>
                  <a:gd name="connsiteX9" fmla="*/ 70542 w 420276"/>
                  <a:gd name="connsiteY9" fmla="*/ 24698 h 373387"/>
                  <a:gd name="connsiteX10" fmla="*/ 57 w 420276"/>
                  <a:gd name="connsiteY10" fmla="*/ 176431 h 373387"/>
                  <a:gd name="connsiteX11" fmla="*/ 57778 w 420276"/>
                  <a:gd name="connsiteY11" fmla="*/ 333022 h 373387"/>
                  <a:gd name="connsiteX12" fmla="*/ 123310 w 420276"/>
                  <a:gd name="connsiteY12" fmla="*/ 371122 h 373387"/>
                  <a:gd name="connsiteX13" fmla="*/ 175888 w 420276"/>
                  <a:gd name="connsiteY13" fmla="*/ 284445 h 373387"/>
                  <a:gd name="connsiteX14" fmla="*/ 197701 w 420276"/>
                  <a:gd name="connsiteY14" fmla="*/ 253393 h 373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20276" h="373387">
                    <a:moveTo>
                      <a:pt x="197701" y="253393"/>
                    </a:moveTo>
                    <a:cubicBezTo>
                      <a:pt x="197701" y="253393"/>
                      <a:pt x="239230" y="253965"/>
                      <a:pt x="235229" y="241487"/>
                    </a:cubicBezTo>
                    <a:cubicBezTo>
                      <a:pt x="231229" y="229009"/>
                      <a:pt x="217513" y="219389"/>
                      <a:pt x="225704" y="209578"/>
                    </a:cubicBezTo>
                    <a:cubicBezTo>
                      <a:pt x="233896" y="199768"/>
                      <a:pt x="266947" y="188623"/>
                      <a:pt x="267709" y="169954"/>
                    </a:cubicBezTo>
                    <a:cubicBezTo>
                      <a:pt x="268471" y="151285"/>
                      <a:pt x="258184" y="143475"/>
                      <a:pt x="261804" y="138427"/>
                    </a:cubicBezTo>
                    <a:cubicBezTo>
                      <a:pt x="265423" y="133378"/>
                      <a:pt x="322097" y="150523"/>
                      <a:pt x="333718" y="142427"/>
                    </a:cubicBezTo>
                    <a:cubicBezTo>
                      <a:pt x="345338" y="134331"/>
                      <a:pt x="336670" y="127949"/>
                      <a:pt x="336670" y="127949"/>
                    </a:cubicBezTo>
                    <a:cubicBezTo>
                      <a:pt x="336670" y="127949"/>
                      <a:pt x="404584" y="157000"/>
                      <a:pt x="416014" y="138141"/>
                    </a:cubicBezTo>
                    <a:cubicBezTo>
                      <a:pt x="427443" y="119281"/>
                      <a:pt x="420109" y="64798"/>
                      <a:pt x="340956" y="29175"/>
                    </a:cubicBezTo>
                    <a:cubicBezTo>
                      <a:pt x="261804" y="-6449"/>
                      <a:pt x="109404" y="-11211"/>
                      <a:pt x="70542" y="24698"/>
                    </a:cubicBezTo>
                    <a:cubicBezTo>
                      <a:pt x="31680" y="60607"/>
                      <a:pt x="-1562" y="118614"/>
                      <a:pt x="57" y="176431"/>
                    </a:cubicBezTo>
                    <a:cubicBezTo>
                      <a:pt x="1676" y="234248"/>
                      <a:pt x="44539" y="307400"/>
                      <a:pt x="57778" y="333022"/>
                    </a:cubicBezTo>
                    <a:cubicBezTo>
                      <a:pt x="71018" y="358644"/>
                      <a:pt x="98164" y="380647"/>
                      <a:pt x="123310" y="371122"/>
                    </a:cubicBezTo>
                    <a:cubicBezTo>
                      <a:pt x="148456" y="361597"/>
                      <a:pt x="170935" y="313972"/>
                      <a:pt x="175888" y="284445"/>
                    </a:cubicBezTo>
                    <a:cubicBezTo>
                      <a:pt x="180841" y="254917"/>
                      <a:pt x="197701" y="253393"/>
                      <a:pt x="197701" y="253393"/>
                    </a:cubicBezTo>
                    <a:close/>
                  </a:path>
                </a:pathLst>
              </a:custGeom>
              <a:solidFill>
                <a:schemeClr val="bg2">
                  <a:lumMod val="10000"/>
                </a:schemeClr>
              </a:solidFill>
              <a:ln w="9525" cap="flat">
                <a:noFill/>
                <a:prstDash val="solid"/>
                <a:miter/>
              </a:ln>
            </p:spPr>
            <p:txBody>
              <a:bodyPr rtlCol="0" anchor="ctr"/>
              <a:lstStyle/>
              <a:p>
                <a:endParaRPr lang="zh-CN" altLang="en-US"/>
              </a:p>
            </p:txBody>
          </p:sp>
          <p:sp>
            <p:nvSpPr>
              <p:cNvPr id="1052" name="任意多边形: 形状 1051">
                <a:extLst>
                  <a:ext uri="{FF2B5EF4-FFF2-40B4-BE49-F238E27FC236}">
                    <a16:creationId xmlns:a16="http://schemas.microsoft.com/office/drawing/2014/main" id="{B54BCE0F-1AC9-CB66-0486-240DB296A931}"/>
                  </a:ext>
                </a:extLst>
              </p:cNvPr>
              <p:cNvSpPr/>
              <p:nvPr/>
            </p:nvSpPr>
            <p:spPr>
              <a:xfrm>
                <a:off x="8130982" y="2163858"/>
                <a:ext cx="429974" cy="382967"/>
              </a:xfrm>
              <a:custGeom>
                <a:avLst/>
                <a:gdLst>
                  <a:gd name="connsiteX0" fmla="*/ 115499 w 429974"/>
                  <a:gd name="connsiteY0" fmla="*/ 382965 h 382967"/>
                  <a:gd name="connsiteX1" fmla="*/ 58349 w 429974"/>
                  <a:gd name="connsiteY1" fmla="*/ 340103 h 382967"/>
                  <a:gd name="connsiteX2" fmla="*/ 52920 w 429974"/>
                  <a:gd name="connsiteY2" fmla="*/ 329911 h 382967"/>
                  <a:gd name="connsiteX3" fmla="*/ 56 w 429974"/>
                  <a:gd name="connsiteY3" fmla="*/ 181416 h 382967"/>
                  <a:gd name="connsiteX4" fmla="*/ 72065 w 429974"/>
                  <a:gd name="connsiteY4" fmla="*/ 26063 h 382967"/>
                  <a:gd name="connsiteX5" fmla="*/ 347719 w 429974"/>
                  <a:gd name="connsiteY5" fmla="*/ 29778 h 382967"/>
                  <a:gd name="connsiteX6" fmla="*/ 426776 w 429974"/>
                  <a:gd name="connsiteY6" fmla="*/ 105978 h 382967"/>
                  <a:gd name="connsiteX7" fmla="*/ 424871 w 429974"/>
                  <a:gd name="connsiteY7" fmla="*/ 145888 h 382967"/>
                  <a:gd name="connsiteX8" fmla="*/ 348671 w 429974"/>
                  <a:gd name="connsiteY8" fmla="*/ 141506 h 382967"/>
                  <a:gd name="connsiteX9" fmla="*/ 340861 w 429974"/>
                  <a:gd name="connsiteY9" fmla="*/ 151603 h 382967"/>
                  <a:gd name="connsiteX10" fmla="*/ 291140 w 429974"/>
                  <a:gd name="connsiteY10" fmla="*/ 150364 h 382967"/>
                  <a:gd name="connsiteX11" fmla="*/ 270566 w 429974"/>
                  <a:gd name="connsiteY11" fmla="*/ 147507 h 382967"/>
                  <a:gd name="connsiteX12" fmla="*/ 271900 w 429974"/>
                  <a:gd name="connsiteY12" fmla="*/ 150841 h 382967"/>
                  <a:gd name="connsiteX13" fmla="*/ 276853 w 429974"/>
                  <a:gd name="connsiteY13" fmla="*/ 175415 h 382967"/>
                  <a:gd name="connsiteX14" fmla="*/ 247420 w 429974"/>
                  <a:gd name="connsiteY14" fmla="*/ 207991 h 382967"/>
                  <a:gd name="connsiteX15" fmla="*/ 233800 w 429974"/>
                  <a:gd name="connsiteY15" fmla="*/ 217516 h 382967"/>
                  <a:gd name="connsiteX16" fmla="*/ 237610 w 429974"/>
                  <a:gd name="connsiteY16" fmla="*/ 231708 h 382967"/>
                  <a:gd name="connsiteX17" fmla="*/ 244468 w 429974"/>
                  <a:gd name="connsiteY17" fmla="*/ 245043 h 382967"/>
                  <a:gd name="connsiteX18" fmla="*/ 243134 w 429974"/>
                  <a:gd name="connsiteY18" fmla="*/ 253711 h 382967"/>
                  <a:gd name="connsiteX19" fmla="*/ 202843 w 429974"/>
                  <a:gd name="connsiteY19" fmla="*/ 263236 h 382967"/>
                  <a:gd name="connsiteX20" fmla="*/ 184936 w 429974"/>
                  <a:gd name="connsiteY20" fmla="*/ 290287 h 382967"/>
                  <a:gd name="connsiteX21" fmla="*/ 129310 w 429974"/>
                  <a:gd name="connsiteY21" fmla="*/ 380679 h 382967"/>
                  <a:gd name="connsiteX22" fmla="*/ 115499 w 429974"/>
                  <a:gd name="connsiteY22" fmla="*/ 382965 h 382967"/>
                  <a:gd name="connsiteX23" fmla="*/ 185222 w 429974"/>
                  <a:gd name="connsiteY23" fmla="*/ 9585 h 382967"/>
                  <a:gd name="connsiteX24" fmla="*/ 78256 w 429974"/>
                  <a:gd name="connsiteY24" fmla="*/ 33112 h 382967"/>
                  <a:gd name="connsiteX25" fmla="*/ 9295 w 429974"/>
                  <a:gd name="connsiteY25" fmla="*/ 181225 h 382967"/>
                  <a:gd name="connsiteX26" fmla="*/ 61016 w 429974"/>
                  <a:gd name="connsiteY26" fmla="*/ 325434 h 382967"/>
                  <a:gd name="connsiteX27" fmla="*/ 66541 w 429974"/>
                  <a:gd name="connsiteY27" fmla="*/ 335721 h 382967"/>
                  <a:gd name="connsiteX28" fmla="*/ 126167 w 429974"/>
                  <a:gd name="connsiteY28" fmla="*/ 371535 h 382967"/>
                  <a:gd name="connsiteX29" fmla="*/ 175602 w 429974"/>
                  <a:gd name="connsiteY29" fmla="*/ 288572 h 382967"/>
                  <a:gd name="connsiteX30" fmla="*/ 201986 w 429974"/>
                  <a:gd name="connsiteY30" fmla="*/ 253520 h 382967"/>
                  <a:gd name="connsiteX31" fmla="*/ 202558 w 429974"/>
                  <a:gd name="connsiteY31" fmla="*/ 253520 h 382967"/>
                  <a:gd name="connsiteX32" fmla="*/ 235609 w 429974"/>
                  <a:gd name="connsiteY32" fmla="*/ 247900 h 382967"/>
                  <a:gd name="connsiteX33" fmla="*/ 229704 w 429974"/>
                  <a:gd name="connsiteY33" fmla="*/ 236756 h 382967"/>
                  <a:gd name="connsiteX34" fmla="*/ 226465 w 429974"/>
                  <a:gd name="connsiteY34" fmla="*/ 211515 h 382967"/>
                  <a:gd name="connsiteX35" fmla="*/ 242468 w 429974"/>
                  <a:gd name="connsiteY35" fmla="*/ 199513 h 382967"/>
                  <a:gd name="connsiteX36" fmla="*/ 267423 w 429974"/>
                  <a:gd name="connsiteY36" fmla="*/ 174653 h 382967"/>
                  <a:gd name="connsiteX37" fmla="*/ 263232 w 429974"/>
                  <a:gd name="connsiteY37" fmla="*/ 154079 h 382967"/>
                  <a:gd name="connsiteX38" fmla="*/ 262280 w 429974"/>
                  <a:gd name="connsiteY38" fmla="*/ 140744 h 382967"/>
                  <a:gd name="connsiteX39" fmla="*/ 292855 w 429974"/>
                  <a:gd name="connsiteY39" fmla="*/ 140744 h 382967"/>
                  <a:gd name="connsiteX40" fmla="*/ 335527 w 429974"/>
                  <a:gd name="connsiteY40" fmla="*/ 143507 h 382967"/>
                  <a:gd name="connsiteX41" fmla="*/ 339527 w 429974"/>
                  <a:gd name="connsiteY41" fmla="*/ 138839 h 382967"/>
                  <a:gd name="connsiteX42" fmla="*/ 338289 w 429974"/>
                  <a:gd name="connsiteY42" fmla="*/ 136744 h 382967"/>
                  <a:gd name="connsiteX43" fmla="*/ 337146 w 429974"/>
                  <a:gd name="connsiteY43" fmla="*/ 130553 h 382967"/>
                  <a:gd name="connsiteX44" fmla="*/ 343051 w 429974"/>
                  <a:gd name="connsiteY44" fmla="*/ 128552 h 382967"/>
                  <a:gd name="connsiteX45" fmla="*/ 416489 w 429974"/>
                  <a:gd name="connsiteY45" fmla="*/ 140649 h 382967"/>
                  <a:gd name="connsiteX46" fmla="*/ 417347 w 429974"/>
                  <a:gd name="connsiteY46" fmla="*/ 108454 h 382967"/>
                  <a:gd name="connsiteX47" fmla="*/ 343528 w 429974"/>
                  <a:gd name="connsiteY47" fmla="*/ 38541 h 382967"/>
                  <a:gd name="connsiteX48" fmla="*/ 185222 w 429974"/>
                  <a:gd name="connsiteY48" fmla="*/ 9585 h 382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429974" h="382967">
                    <a:moveTo>
                      <a:pt x="115499" y="382965"/>
                    </a:moveTo>
                    <a:cubicBezTo>
                      <a:pt x="92258" y="382965"/>
                      <a:pt x="70065" y="363343"/>
                      <a:pt x="58349" y="340103"/>
                    </a:cubicBezTo>
                    <a:lnTo>
                      <a:pt x="52920" y="329911"/>
                    </a:lnTo>
                    <a:cubicBezTo>
                      <a:pt x="36251" y="298764"/>
                      <a:pt x="1580" y="233994"/>
                      <a:pt x="56" y="181416"/>
                    </a:cubicBezTo>
                    <a:cubicBezTo>
                      <a:pt x="-1658" y="117599"/>
                      <a:pt x="36156" y="59305"/>
                      <a:pt x="72065" y="26063"/>
                    </a:cubicBezTo>
                    <a:cubicBezTo>
                      <a:pt x="114356" y="-12989"/>
                      <a:pt x="269995" y="-5179"/>
                      <a:pt x="347719" y="29778"/>
                    </a:cubicBezTo>
                    <a:cubicBezTo>
                      <a:pt x="403821" y="55019"/>
                      <a:pt x="421347" y="88071"/>
                      <a:pt x="426776" y="105978"/>
                    </a:cubicBezTo>
                    <a:cubicBezTo>
                      <a:pt x="431624" y="118980"/>
                      <a:pt x="430939" y="133400"/>
                      <a:pt x="424871" y="145888"/>
                    </a:cubicBezTo>
                    <a:cubicBezTo>
                      <a:pt x="414013" y="163604"/>
                      <a:pt x="370293" y="149603"/>
                      <a:pt x="348671" y="141506"/>
                    </a:cubicBezTo>
                    <a:cubicBezTo>
                      <a:pt x="347423" y="145726"/>
                      <a:pt x="344633" y="149336"/>
                      <a:pt x="340861" y="151603"/>
                    </a:cubicBezTo>
                    <a:cubicBezTo>
                      <a:pt x="333145" y="156937"/>
                      <a:pt x="315429" y="154460"/>
                      <a:pt x="291140" y="150364"/>
                    </a:cubicBezTo>
                    <a:cubicBezTo>
                      <a:pt x="284092" y="149221"/>
                      <a:pt x="274948" y="147602"/>
                      <a:pt x="270566" y="147507"/>
                    </a:cubicBezTo>
                    <a:cubicBezTo>
                      <a:pt x="270566" y="148459"/>
                      <a:pt x="271423" y="149793"/>
                      <a:pt x="271900" y="150841"/>
                    </a:cubicBezTo>
                    <a:cubicBezTo>
                      <a:pt x="275424" y="158537"/>
                      <a:pt x="277119" y="166948"/>
                      <a:pt x="276853" y="175415"/>
                    </a:cubicBezTo>
                    <a:cubicBezTo>
                      <a:pt x="276186" y="190179"/>
                      <a:pt x="260279" y="200085"/>
                      <a:pt x="247420" y="207991"/>
                    </a:cubicBezTo>
                    <a:cubicBezTo>
                      <a:pt x="242477" y="210543"/>
                      <a:pt x="237895" y="213744"/>
                      <a:pt x="233800" y="217516"/>
                    </a:cubicBezTo>
                    <a:cubicBezTo>
                      <a:pt x="231133" y="220945"/>
                      <a:pt x="232752" y="224088"/>
                      <a:pt x="237610" y="231708"/>
                    </a:cubicBezTo>
                    <a:cubicBezTo>
                      <a:pt x="240467" y="235832"/>
                      <a:pt x="242782" y="240318"/>
                      <a:pt x="244468" y="245043"/>
                    </a:cubicBezTo>
                    <a:cubicBezTo>
                      <a:pt x="245458" y="247977"/>
                      <a:pt x="244963" y="251206"/>
                      <a:pt x="243134" y="253711"/>
                    </a:cubicBezTo>
                    <a:cubicBezTo>
                      <a:pt x="236372" y="263236"/>
                      <a:pt x="211130" y="263236"/>
                      <a:pt x="202843" y="263236"/>
                    </a:cubicBezTo>
                    <a:cubicBezTo>
                      <a:pt x="200843" y="263236"/>
                      <a:pt x="188556" y="267141"/>
                      <a:pt x="184936" y="290287"/>
                    </a:cubicBezTo>
                    <a:cubicBezTo>
                      <a:pt x="180079" y="321243"/>
                      <a:pt x="156361" y="370678"/>
                      <a:pt x="129310" y="380679"/>
                    </a:cubicBezTo>
                    <a:cubicBezTo>
                      <a:pt x="124872" y="382241"/>
                      <a:pt x="120205" y="383022"/>
                      <a:pt x="115499" y="382965"/>
                    </a:cubicBezTo>
                    <a:close/>
                    <a:moveTo>
                      <a:pt x="185222" y="9585"/>
                    </a:moveTo>
                    <a:cubicBezTo>
                      <a:pt x="137597" y="9585"/>
                      <a:pt x="95401" y="17300"/>
                      <a:pt x="78256" y="33112"/>
                    </a:cubicBezTo>
                    <a:cubicBezTo>
                      <a:pt x="45395" y="63496"/>
                      <a:pt x="7581" y="120456"/>
                      <a:pt x="9295" y="181225"/>
                    </a:cubicBezTo>
                    <a:cubicBezTo>
                      <a:pt x="10724" y="231422"/>
                      <a:pt x="44728" y="294954"/>
                      <a:pt x="61016" y="325434"/>
                    </a:cubicBezTo>
                    <a:lnTo>
                      <a:pt x="66541" y="335721"/>
                    </a:lnTo>
                    <a:cubicBezTo>
                      <a:pt x="78733" y="359248"/>
                      <a:pt x="103784" y="379822"/>
                      <a:pt x="126167" y="371535"/>
                    </a:cubicBezTo>
                    <a:cubicBezTo>
                      <a:pt x="148551" y="363248"/>
                      <a:pt x="171316" y="316004"/>
                      <a:pt x="175602" y="288572"/>
                    </a:cubicBezTo>
                    <a:cubicBezTo>
                      <a:pt x="180650" y="256378"/>
                      <a:pt x="201129" y="253616"/>
                      <a:pt x="201986" y="253520"/>
                    </a:cubicBezTo>
                    <a:lnTo>
                      <a:pt x="202558" y="253520"/>
                    </a:lnTo>
                    <a:cubicBezTo>
                      <a:pt x="218179" y="253520"/>
                      <a:pt x="234085" y="250949"/>
                      <a:pt x="235609" y="247900"/>
                    </a:cubicBezTo>
                    <a:cubicBezTo>
                      <a:pt x="234114" y="243948"/>
                      <a:pt x="232133" y="240204"/>
                      <a:pt x="229704" y="236756"/>
                    </a:cubicBezTo>
                    <a:cubicBezTo>
                      <a:pt x="225037" y="229517"/>
                      <a:pt x="219322" y="220564"/>
                      <a:pt x="226465" y="211515"/>
                    </a:cubicBezTo>
                    <a:cubicBezTo>
                      <a:pt x="231133" y="206695"/>
                      <a:pt x="236533" y="202638"/>
                      <a:pt x="242468" y="199513"/>
                    </a:cubicBezTo>
                    <a:cubicBezTo>
                      <a:pt x="253421" y="192751"/>
                      <a:pt x="267042" y="184369"/>
                      <a:pt x="267423" y="174653"/>
                    </a:cubicBezTo>
                    <a:cubicBezTo>
                      <a:pt x="267642" y="167567"/>
                      <a:pt x="266213" y="160518"/>
                      <a:pt x="263232" y="154079"/>
                    </a:cubicBezTo>
                    <a:cubicBezTo>
                      <a:pt x="261327" y="149412"/>
                      <a:pt x="259517" y="144554"/>
                      <a:pt x="262280" y="140744"/>
                    </a:cubicBezTo>
                    <a:cubicBezTo>
                      <a:pt x="265042" y="136934"/>
                      <a:pt x="271805" y="137125"/>
                      <a:pt x="292855" y="140744"/>
                    </a:cubicBezTo>
                    <a:cubicBezTo>
                      <a:pt x="306952" y="143030"/>
                      <a:pt x="330383" y="147031"/>
                      <a:pt x="335527" y="143507"/>
                    </a:cubicBezTo>
                    <a:cubicBezTo>
                      <a:pt x="338480" y="141411"/>
                      <a:pt x="339527" y="139792"/>
                      <a:pt x="339527" y="138839"/>
                    </a:cubicBezTo>
                    <a:cubicBezTo>
                      <a:pt x="339384" y="138010"/>
                      <a:pt x="338946" y="137268"/>
                      <a:pt x="338289" y="136744"/>
                    </a:cubicBezTo>
                    <a:cubicBezTo>
                      <a:pt x="336441" y="135239"/>
                      <a:pt x="335955" y="132619"/>
                      <a:pt x="337146" y="130553"/>
                    </a:cubicBezTo>
                    <a:cubicBezTo>
                      <a:pt x="338346" y="128514"/>
                      <a:pt x="340861" y="127657"/>
                      <a:pt x="343051" y="128552"/>
                    </a:cubicBezTo>
                    <a:cubicBezTo>
                      <a:pt x="368864" y="139601"/>
                      <a:pt x="409726" y="151126"/>
                      <a:pt x="416489" y="140649"/>
                    </a:cubicBezTo>
                    <a:cubicBezTo>
                      <a:pt x="421128" y="130476"/>
                      <a:pt x="421433" y="118856"/>
                      <a:pt x="417347" y="108454"/>
                    </a:cubicBezTo>
                    <a:cubicBezTo>
                      <a:pt x="412393" y="92548"/>
                      <a:pt x="396296" y="62258"/>
                      <a:pt x="343528" y="38541"/>
                    </a:cubicBezTo>
                    <a:cubicBezTo>
                      <a:pt x="301046" y="19396"/>
                      <a:pt x="239324" y="9585"/>
                      <a:pt x="185222" y="9585"/>
                    </a:cubicBezTo>
                    <a:close/>
                  </a:path>
                </a:pathLst>
              </a:custGeom>
              <a:solidFill>
                <a:srgbClr val="263238"/>
              </a:solidFill>
              <a:ln w="9525" cap="flat">
                <a:noFill/>
                <a:prstDash val="solid"/>
                <a:miter/>
              </a:ln>
            </p:spPr>
            <p:txBody>
              <a:bodyPr rtlCol="0" anchor="ctr"/>
              <a:lstStyle/>
              <a:p>
                <a:endParaRPr lang="zh-CN" altLang="en-US"/>
              </a:p>
            </p:txBody>
          </p:sp>
          <p:sp>
            <p:nvSpPr>
              <p:cNvPr id="1053" name="任意多边形: 形状 1052">
                <a:extLst>
                  <a:ext uri="{FF2B5EF4-FFF2-40B4-BE49-F238E27FC236}">
                    <a16:creationId xmlns:a16="http://schemas.microsoft.com/office/drawing/2014/main" id="{85D7C458-DE3E-1843-7AF9-D4E06E1CF189}"/>
                  </a:ext>
                </a:extLst>
              </p:cNvPr>
              <p:cNvSpPr/>
              <p:nvPr/>
            </p:nvSpPr>
            <p:spPr>
              <a:xfrm>
                <a:off x="8277479" y="2387867"/>
                <a:ext cx="62251" cy="87122"/>
              </a:xfrm>
              <a:custGeom>
                <a:avLst/>
                <a:gdLst>
                  <a:gd name="connsiteX0" fmla="*/ 62252 w 62251"/>
                  <a:gd name="connsiteY0" fmla="*/ 51038 h 87122"/>
                  <a:gd name="connsiteX1" fmla="*/ 38249 w 62251"/>
                  <a:gd name="connsiteY1" fmla="*/ 1413 h 87122"/>
                  <a:gd name="connsiteX2" fmla="*/ 1768 w 62251"/>
                  <a:gd name="connsiteY2" fmla="*/ 52372 h 87122"/>
                  <a:gd name="connsiteX3" fmla="*/ 50746 w 62251"/>
                  <a:gd name="connsiteY3" fmla="*/ 86452 h 87122"/>
                  <a:gd name="connsiteX4" fmla="*/ 55775 w 62251"/>
                  <a:gd name="connsiteY4" fmla="*/ 85233 h 871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251" h="87122">
                    <a:moveTo>
                      <a:pt x="62252" y="51038"/>
                    </a:moveTo>
                    <a:cubicBezTo>
                      <a:pt x="62252" y="51038"/>
                      <a:pt x="60156" y="9223"/>
                      <a:pt x="38249" y="1413"/>
                    </a:cubicBezTo>
                    <a:cubicBezTo>
                      <a:pt x="16342" y="-6398"/>
                      <a:pt x="-6614" y="19225"/>
                      <a:pt x="1768" y="52372"/>
                    </a:cubicBezTo>
                    <a:cubicBezTo>
                      <a:pt x="5883" y="75308"/>
                      <a:pt x="27810" y="90567"/>
                      <a:pt x="50746" y="86452"/>
                    </a:cubicBezTo>
                    <a:cubicBezTo>
                      <a:pt x="52451" y="86147"/>
                      <a:pt x="54127" y="85747"/>
                      <a:pt x="55775" y="85233"/>
                    </a:cubicBezTo>
                  </a:path>
                </a:pathLst>
              </a:custGeom>
              <a:solidFill>
                <a:srgbClr val="FFFFFF"/>
              </a:solidFill>
              <a:ln w="9525" cap="flat">
                <a:noFill/>
                <a:prstDash val="solid"/>
                <a:miter/>
              </a:ln>
            </p:spPr>
            <p:txBody>
              <a:bodyPr rtlCol="0" anchor="ctr"/>
              <a:lstStyle/>
              <a:p>
                <a:endParaRPr lang="zh-CN" altLang="en-US"/>
              </a:p>
            </p:txBody>
          </p:sp>
          <p:sp>
            <p:nvSpPr>
              <p:cNvPr id="1054" name="任意多边形: 形状 1053">
                <a:extLst>
                  <a:ext uri="{FF2B5EF4-FFF2-40B4-BE49-F238E27FC236}">
                    <a16:creationId xmlns:a16="http://schemas.microsoft.com/office/drawing/2014/main" id="{113F5819-DF0E-AFF9-09F3-1712AEE70F3F}"/>
                  </a:ext>
                </a:extLst>
              </p:cNvPr>
              <p:cNvSpPr/>
              <p:nvPr/>
            </p:nvSpPr>
            <p:spPr>
              <a:xfrm>
                <a:off x="8272891" y="2383150"/>
                <a:ext cx="72082" cy="97000"/>
              </a:xfrm>
              <a:custGeom>
                <a:avLst/>
                <a:gdLst>
                  <a:gd name="connsiteX0" fmla="*/ 49028 w 72082"/>
                  <a:gd name="connsiteY0" fmla="*/ 96998 h 97000"/>
                  <a:gd name="connsiteX1" fmla="*/ 28835 w 72082"/>
                  <a:gd name="connsiteY1" fmla="*/ 92331 h 97000"/>
                  <a:gd name="connsiteX2" fmla="*/ 2165 w 72082"/>
                  <a:gd name="connsiteY2" fmla="*/ 58231 h 97000"/>
                  <a:gd name="connsiteX3" fmla="*/ 14452 w 72082"/>
                  <a:gd name="connsiteY3" fmla="*/ 8511 h 97000"/>
                  <a:gd name="connsiteX4" fmla="*/ 44933 w 72082"/>
                  <a:gd name="connsiteY4" fmla="*/ 1653 h 97000"/>
                  <a:gd name="connsiteX5" fmla="*/ 72079 w 72082"/>
                  <a:gd name="connsiteY5" fmla="*/ 55564 h 97000"/>
                  <a:gd name="connsiteX6" fmla="*/ 67516 w 72082"/>
                  <a:gd name="connsiteY6" fmla="*/ 60517 h 97000"/>
                  <a:gd name="connsiteX7" fmla="*/ 67507 w 72082"/>
                  <a:gd name="connsiteY7" fmla="*/ 60517 h 97000"/>
                  <a:gd name="connsiteX8" fmla="*/ 62563 w 72082"/>
                  <a:gd name="connsiteY8" fmla="*/ 56145 h 97000"/>
                  <a:gd name="connsiteX9" fmla="*/ 62554 w 72082"/>
                  <a:gd name="connsiteY9" fmla="*/ 56041 h 97000"/>
                  <a:gd name="connsiteX10" fmla="*/ 41694 w 72082"/>
                  <a:gd name="connsiteY10" fmla="*/ 10702 h 97000"/>
                  <a:gd name="connsiteX11" fmla="*/ 20834 w 72082"/>
                  <a:gd name="connsiteY11" fmla="*/ 15559 h 97000"/>
                  <a:gd name="connsiteX12" fmla="*/ 25387 w 72082"/>
                  <a:gd name="connsiteY12" fmla="*/ 78434 h 97000"/>
                  <a:gd name="connsiteX13" fmla="*/ 33026 w 72082"/>
                  <a:gd name="connsiteY13" fmla="*/ 83758 h 97000"/>
                  <a:gd name="connsiteX14" fmla="*/ 58839 w 72082"/>
                  <a:gd name="connsiteY14" fmla="*/ 85568 h 97000"/>
                  <a:gd name="connsiteX15" fmla="*/ 65125 w 72082"/>
                  <a:gd name="connsiteY15" fmla="*/ 87949 h 97000"/>
                  <a:gd name="connsiteX16" fmla="*/ 62954 w 72082"/>
                  <a:gd name="connsiteY16" fmla="*/ 94179 h 97000"/>
                  <a:gd name="connsiteX17" fmla="*/ 62839 w 72082"/>
                  <a:gd name="connsiteY17" fmla="*/ 94236 h 97000"/>
                  <a:gd name="connsiteX18" fmla="*/ 49028 w 72082"/>
                  <a:gd name="connsiteY18" fmla="*/ 96998 h 97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2082" h="97000">
                    <a:moveTo>
                      <a:pt x="49028" y="96998"/>
                    </a:moveTo>
                    <a:cubicBezTo>
                      <a:pt x="42037" y="96922"/>
                      <a:pt x="35150" y="95331"/>
                      <a:pt x="28835" y="92331"/>
                    </a:cubicBezTo>
                    <a:cubicBezTo>
                      <a:pt x="15281" y="85540"/>
                      <a:pt x="5499" y="73024"/>
                      <a:pt x="2165" y="58231"/>
                    </a:cubicBezTo>
                    <a:cubicBezTo>
                      <a:pt x="-3178" y="40658"/>
                      <a:pt x="1537" y="21570"/>
                      <a:pt x="14452" y="8511"/>
                    </a:cubicBezTo>
                    <a:cubicBezTo>
                      <a:pt x="22473" y="596"/>
                      <a:pt x="34293" y="-2062"/>
                      <a:pt x="44933" y="1653"/>
                    </a:cubicBezTo>
                    <a:cubicBezTo>
                      <a:pt x="69507" y="10416"/>
                      <a:pt x="71984" y="53659"/>
                      <a:pt x="72079" y="55564"/>
                    </a:cubicBezTo>
                    <a:cubicBezTo>
                      <a:pt x="72183" y="58193"/>
                      <a:pt x="70145" y="60413"/>
                      <a:pt x="67516" y="60517"/>
                    </a:cubicBezTo>
                    <a:cubicBezTo>
                      <a:pt x="67516" y="60517"/>
                      <a:pt x="67507" y="60517"/>
                      <a:pt x="67507" y="60517"/>
                    </a:cubicBezTo>
                    <a:cubicBezTo>
                      <a:pt x="64935" y="60679"/>
                      <a:pt x="62716" y="58717"/>
                      <a:pt x="62563" y="56145"/>
                    </a:cubicBezTo>
                    <a:cubicBezTo>
                      <a:pt x="62554" y="56117"/>
                      <a:pt x="62554" y="56079"/>
                      <a:pt x="62554" y="56041"/>
                    </a:cubicBezTo>
                    <a:cubicBezTo>
                      <a:pt x="61982" y="45277"/>
                      <a:pt x="57220" y="16131"/>
                      <a:pt x="41694" y="10702"/>
                    </a:cubicBezTo>
                    <a:cubicBezTo>
                      <a:pt x="34388" y="8196"/>
                      <a:pt x="26283" y="10083"/>
                      <a:pt x="20834" y="15559"/>
                    </a:cubicBezTo>
                    <a:cubicBezTo>
                      <a:pt x="4727" y="34181"/>
                      <a:pt x="6766" y="62327"/>
                      <a:pt x="25387" y="78434"/>
                    </a:cubicBezTo>
                    <a:cubicBezTo>
                      <a:pt x="27740" y="80472"/>
                      <a:pt x="30302" y="82253"/>
                      <a:pt x="33026" y="83758"/>
                    </a:cubicBezTo>
                    <a:cubicBezTo>
                      <a:pt x="41008" y="87902"/>
                      <a:pt x="50352" y="88559"/>
                      <a:pt x="58839" y="85568"/>
                    </a:cubicBezTo>
                    <a:cubicBezTo>
                      <a:pt x="61230" y="84492"/>
                      <a:pt x="64040" y="85559"/>
                      <a:pt x="65125" y="87949"/>
                    </a:cubicBezTo>
                    <a:cubicBezTo>
                      <a:pt x="66249" y="90273"/>
                      <a:pt x="65278" y="93064"/>
                      <a:pt x="62954" y="94179"/>
                    </a:cubicBezTo>
                    <a:cubicBezTo>
                      <a:pt x="62916" y="94198"/>
                      <a:pt x="62878" y="94217"/>
                      <a:pt x="62839" y="94236"/>
                    </a:cubicBezTo>
                    <a:cubicBezTo>
                      <a:pt x="58477" y="96122"/>
                      <a:pt x="53772" y="97055"/>
                      <a:pt x="49028" y="96998"/>
                    </a:cubicBezTo>
                    <a:close/>
                  </a:path>
                </a:pathLst>
              </a:custGeom>
              <a:solidFill>
                <a:srgbClr val="263238"/>
              </a:solidFill>
              <a:ln w="9525" cap="flat">
                <a:noFill/>
                <a:prstDash val="solid"/>
                <a:miter/>
              </a:ln>
            </p:spPr>
            <p:txBody>
              <a:bodyPr rtlCol="0" anchor="ctr"/>
              <a:lstStyle/>
              <a:p>
                <a:endParaRPr lang="zh-CN" altLang="en-US"/>
              </a:p>
            </p:txBody>
          </p:sp>
          <p:sp>
            <p:nvSpPr>
              <p:cNvPr id="1055" name="任意多边形: 形状 1054">
                <a:extLst>
                  <a:ext uri="{FF2B5EF4-FFF2-40B4-BE49-F238E27FC236}">
                    <a16:creationId xmlns:a16="http://schemas.microsoft.com/office/drawing/2014/main" id="{32EAEFE0-5B16-559C-D7E7-76CA6CE24F9C}"/>
                  </a:ext>
                </a:extLst>
              </p:cNvPr>
              <p:cNvSpPr/>
              <p:nvPr/>
            </p:nvSpPr>
            <p:spPr>
              <a:xfrm>
                <a:off x="8351828" y="2571683"/>
                <a:ext cx="63531" cy="98012"/>
              </a:xfrm>
              <a:custGeom>
                <a:avLst/>
                <a:gdLst>
                  <a:gd name="connsiteX0" fmla="*/ 63532 w 63531"/>
                  <a:gd name="connsiteY0" fmla="*/ 43243 h 98012"/>
                  <a:gd name="connsiteX1" fmla="*/ 22955 w 63531"/>
                  <a:gd name="connsiteY1" fmla="*/ 22669 h 98012"/>
                  <a:gd name="connsiteX2" fmla="*/ 0 w 63531"/>
                  <a:gd name="connsiteY2" fmla="*/ 0 h 98012"/>
                  <a:gd name="connsiteX3" fmla="*/ 37338 w 63531"/>
                  <a:gd name="connsiteY3" fmla="*/ 98012 h 98012"/>
                </a:gdLst>
                <a:ahLst/>
                <a:cxnLst>
                  <a:cxn ang="0">
                    <a:pos x="connsiteX0" y="connsiteY0"/>
                  </a:cxn>
                  <a:cxn ang="0">
                    <a:pos x="connsiteX1" y="connsiteY1"/>
                  </a:cxn>
                  <a:cxn ang="0">
                    <a:pos x="connsiteX2" y="connsiteY2"/>
                  </a:cxn>
                  <a:cxn ang="0">
                    <a:pos x="connsiteX3" y="connsiteY3"/>
                  </a:cxn>
                </a:cxnLst>
                <a:rect l="l" t="t" r="r" b="b"/>
                <a:pathLst>
                  <a:path w="63531" h="98012">
                    <a:moveTo>
                      <a:pt x="63532" y="43243"/>
                    </a:moveTo>
                    <a:cubicBezTo>
                      <a:pt x="48892" y="38862"/>
                      <a:pt x="35147" y="31890"/>
                      <a:pt x="22955" y="22669"/>
                    </a:cubicBezTo>
                    <a:cubicBezTo>
                      <a:pt x="14316" y="16183"/>
                      <a:pt x="6591" y="8563"/>
                      <a:pt x="0" y="0"/>
                    </a:cubicBezTo>
                    <a:lnTo>
                      <a:pt x="37338" y="98012"/>
                    </a:lnTo>
                    <a:close/>
                  </a:path>
                </a:pathLst>
              </a:custGeom>
              <a:solidFill>
                <a:srgbClr val="263238"/>
              </a:solidFill>
              <a:ln w="9525" cap="flat">
                <a:noFill/>
                <a:prstDash val="solid"/>
                <a:miter/>
              </a:ln>
            </p:spPr>
            <p:txBody>
              <a:bodyPr rtlCol="0" anchor="ctr"/>
              <a:lstStyle/>
              <a:p>
                <a:endParaRPr lang="zh-CN" altLang="en-US"/>
              </a:p>
            </p:txBody>
          </p:sp>
          <p:sp>
            <p:nvSpPr>
              <p:cNvPr id="1056" name="任意多边形: 形状 1055">
                <a:extLst>
                  <a:ext uri="{FF2B5EF4-FFF2-40B4-BE49-F238E27FC236}">
                    <a16:creationId xmlns:a16="http://schemas.microsoft.com/office/drawing/2014/main" id="{866D2124-F910-858D-8A26-52443806FD99}"/>
                  </a:ext>
                </a:extLst>
              </p:cNvPr>
              <p:cNvSpPr/>
              <p:nvPr/>
            </p:nvSpPr>
            <p:spPr>
              <a:xfrm>
                <a:off x="8347231" y="2566943"/>
                <a:ext cx="73165" cy="107523"/>
              </a:xfrm>
              <a:custGeom>
                <a:avLst/>
                <a:gdLst>
                  <a:gd name="connsiteX0" fmla="*/ 41935 w 73165"/>
                  <a:gd name="connsiteY0" fmla="*/ 107516 h 107523"/>
                  <a:gd name="connsiteX1" fmla="*/ 41935 w 73165"/>
                  <a:gd name="connsiteY1" fmla="*/ 107516 h 107523"/>
                  <a:gd name="connsiteX2" fmla="*/ 37649 w 73165"/>
                  <a:gd name="connsiteY2" fmla="*/ 104467 h 107523"/>
                  <a:gd name="connsiteX3" fmla="*/ 311 w 73165"/>
                  <a:gd name="connsiteY3" fmla="*/ 6455 h 107523"/>
                  <a:gd name="connsiteX4" fmla="*/ 3073 w 73165"/>
                  <a:gd name="connsiteY4" fmla="*/ 312 h 107523"/>
                  <a:gd name="connsiteX5" fmla="*/ 8693 w 73165"/>
                  <a:gd name="connsiteY5" fmla="*/ 2074 h 107523"/>
                  <a:gd name="connsiteX6" fmla="*/ 30696 w 73165"/>
                  <a:gd name="connsiteY6" fmla="*/ 23695 h 107523"/>
                  <a:gd name="connsiteX7" fmla="*/ 69653 w 73165"/>
                  <a:gd name="connsiteY7" fmla="*/ 43412 h 107523"/>
                  <a:gd name="connsiteX8" fmla="*/ 72701 w 73165"/>
                  <a:gd name="connsiteY8" fmla="*/ 46079 h 107523"/>
                  <a:gd name="connsiteX9" fmla="*/ 72701 w 73165"/>
                  <a:gd name="connsiteY9" fmla="*/ 50080 h 107523"/>
                  <a:gd name="connsiteX10" fmla="*/ 46507 w 73165"/>
                  <a:gd name="connsiteY10" fmla="*/ 104849 h 107523"/>
                  <a:gd name="connsiteX11" fmla="*/ 41935 w 73165"/>
                  <a:gd name="connsiteY11" fmla="*/ 107516 h 107523"/>
                  <a:gd name="connsiteX12" fmla="*/ 17456 w 73165"/>
                  <a:gd name="connsiteY12" fmla="*/ 25124 h 107523"/>
                  <a:gd name="connsiteX13" fmla="*/ 42412 w 73165"/>
                  <a:gd name="connsiteY13" fmla="*/ 90656 h 107523"/>
                  <a:gd name="connsiteX14" fmla="*/ 61462 w 73165"/>
                  <a:gd name="connsiteY14" fmla="*/ 50842 h 107523"/>
                  <a:gd name="connsiteX15" fmla="*/ 24505 w 73165"/>
                  <a:gd name="connsiteY15" fmla="*/ 31125 h 1075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3165" h="107523">
                    <a:moveTo>
                      <a:pt x="41935" y="107516"/>
                    </a:moveTo>
                    <a:lnTo>
                      <a:pt x="41935" y="107516"/>
                    </a:lnTo>
                    <a:cubicBezTo>
                      <a:pt x="40030" y="107430"/>
                      <a:pt x="38354" y="106239"/>
                      <a:pt x="37649" y="104467"/>
                    </a:cubicBezTo>
                    <a:lnTo>
                      <a:pt x="311" y="6455"/>
                    </a:lnTo>
                    <a:cubicBezTo>
                      <a:pt x="-622" y="3998"/>
                      <a:pt x="616" y="1245"/>
                      <a:pt x="3073" y="312"/>
                    </a:cubicBezTo>
                    <a:cubicBezTo>
                      <a:pt x="5131" y="-469"/>
                      <a:pt x="7455" y="254"/>
                      <a:pt x="8693" y="2074"/>
                    </a:cubicBezTo>
                    <a:cubicBezTo>
                      <a:pt x="15065" y="10199"/>
                      <a:pt x="22466" y="17466"/>
                      <a:pt x="30696" y="23695"/>
                    </a:cubicBezTo>
                    <a:cubicBezTo>
                      <a:pt x="42450" y="32458"/>
                      <a:pt x="55632" y="39126"/>
                      <a:pt x="69653" y="43412"/>
                    </a:cubicBezTo>
                    <a:cubicBezTo>
                      <a:pt x="71015" y="43803"/>
                      <a:pt x="72130" y="44784"/>
                      <a:pt x="72701" y="46079"/>
                    </a:cubicBezTo>
                    <a:cubicBezTo>
                      <a:pt x="73320" y="47346"/>
                      <a:pt x="73320" y="48813"/>
                      <a:pt x="72701" y="50080"/>
                    </a:cubicBezTo>
                    <a:lnTo>
                      <a:pt x="46507" y="104849"/>
                    </a:lnTo>
                    <a:cubicBezTo>
                      <a:pt x="45660" y="106582"/>
                      <a:pt x="43859" y="107630"/>
                      <a:pt x="41935" y="107516"/>
                    </a:cubicBezTo>
                    <a:close/>
                    <a:moveTo>
                      <a:pt x="17456" y="25124"/>
                    </a:moveTo>
                    <a:lnTo>
                      <a:pt x="42412" y="90656"/>
                    </a:lnTo>
                    <a:lnTo>
                      <a:pt x="61462" y="50842"/>
                    </a:lnTo>
                    <a:cubicBezTo>
                      <a:pt x="48146" y="46327"/>
                      <a:pt x="35668" y="39669"/>
                      <a:pt x="24505" y="31125"/>
                    </a:cubicBezTo>
                    <a:close/>
                  </a:path>
                </a:pathLst>
              </a:custGeom>
              <a:solidFill>
                <a:srgbClr val="263238"/>
              </a:solidFill>
              <a:ln w="9525" cap="flat">
                <a:noFill/>
                <a:prstDash val="solid"/>
                <a:miter/>
              </a:ln>
            </p:spPr>
            <p:txBody>
              <a:bodyPr rtlCol="0" anchor="ctr"/>
              <a:lstStyle/>
              <a:p>
                <a:endParaRPr lang="zh-CN" altLang="en-US"/>
              </a:p>
            </p:txBody>
          </p:sp>
          <p:sp>
            <p:nvSpPr>
              <p:cNvPr id="1057" name="任意多边形: 形状 1056">
                <a:extLst>
                  <a:ext uri="{FF2B5EF4-FFF2-40B4-BE49-F238E27FC236}">
                    <a16:creationId xmlns:a16="http://schemas.microsoft.com/office/drawing/2014/main" id="{E078CA29-85EA-16A6-0BEA-BDCE44F83868}"/>
                  </a:ext>
                </a:extLst>
              </p:cNvPr>
              <p:cNvSpPr/>
              <p:nvPr/>
            </p:nvSpPr>
            <p:spPr>
              <a:xfrm>
                <a:off x="8202853" y="3055705"/>
                <a:ext cx="39286" cy="11564"/>
              </a:xfrm>
              <a:custGeom>
                <a:avLst/>
                <a:gdLst>
                  <a:gd name="connsiteX0" fmla="*/ 4766 w 39286"/>
                  <a:gd name="connsiteY0" fmla="*/ 11564 h 11564"/>
                  <a:gd name="connsiteX1" fmla="*/ 4 w 39286"/>
                  <a:gd name="connsiteY1" fmla="*/ 6897 h 11564"/>
                  <a:gd name="connsiteX2" fmla="*/ 4481 w 39286"/>
                  <a:gd name="connsiteY2" fmla="*/ 2039 h 11564"/>
                  <a:gd name="connsiteX3" fmla="*/ 4671 w 39286"/>
                  <a:gd name="connsiteY3" fmla="*/ 2039 h 11564"/>
                  <a:gd name="connsiteX4" fmla="*/ 33913 w 39286"/>
                  <a:gd name="connsiteY4" fmla="*/ 39 h 11564"/>
                  <a:gd name="connsiteX5" fmla="*/ 39237 w 39286"/>
                  <a:gd name="connsiteY5" fmla="*/ 4163 h 11564"/>
                  <a:gd name="connsiteX6" fmla="*/ 39247 w 39286"/>
                  <a:gd name="connsiteY6" fmla="*/ 4230 h 11564"/>
                  <a:gd name="connsiteX7" fmla="*/ 35218 w 39286"/>
                  <a:gd name="connsiteY7" fmla="*/ 9459 h 11564"/>
                  <a:gd name="connsiteX8" fmla="*/ 35151 w 39286"/>
                  <a:gd name="connsiteY8" fmla="*/ 9469 h 11564"/>
                  <a:gd name="connsiteX9" fmla="*/ 4862 w 39286"/>
                  <a:gd name="connsiteY9" fmla="*/ 11564 h 11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286" h="11564">
                    <a:moveTo>
                      <a:pt x="4766" y="11564"/>
                    </a:moveTo>
                    <a:cubicBezTo>
                      <a:pt x="2176" y="11564"/>
                      <a:pt x="52" y="9488"/>
                      <a:pt x="4" y="6897"/>
                    </a:cubicBezTo>
                    <a:cubicBezTo>
                      <a:pt x="-101" y="4325"/>
                      <a:pt x="1899" y="2144"/>
                      <a:pt x="4481" y="2039"/>
                    </a:cubicBezTo>
                    <a:cubicBezTo>
                      <a:pt x="4538" y="2039"/>
                      <a:pt x="4605" y="2039"/>
                      <a:pt x="4671" y="2039"/>
                    </a:cubicBezTo>
                    <a:cubicBezTo>
                      <a:pt x="14453" y="1972"/>
                      <a:pt x="24217" y="1306"/>
                      <a:pt x="33913" y="39"/>
                    </a:cubicBezTo>
                    <a:cubicBezTo>
                      <a:pt x="36523" y="-295"/>
                      <a:pt x="38904" y="1553"/>
                      <a:pt x="39237" y="4163"/>
                    </a:cubicBezTo>
                    <a:cubicBezTo>
                      <a:pt x="39237" y="4182"/>
                      <a:pt x="39247" y="4211"/>
                      <a:pt x="39247" y="4230"/>
                    </a:cubicBezTo>
                    <a:cubicBezTo>
                      <a:pt x="39580" y="6783"/>
                      <a:pt x="37780" y="9126"/>
                      <a:pt x="35218" y="9459"/>
                    </a:cubicBezTo>
                    <a:cubicBezTo>
                      <a:pt x="35199" y="9459"/>
                      <a:pt x="35170" y="9469"/>
                      <a:pt x="35151" y="9469"/>
                    </a:cubicBezTo>
                    <a:cubicBezTo>
                      <a:pt x="25102" y="10716"/>
                      <a:pt x="14987" y="11421"/>
                      <a:pt x="4862" y="11564"/>
                    </a:cubicBezTo>
                    <a:close/>
                  </a:path>
                </a:pathLst>
              </a:custGeom>
              <a:solidFill>
                <a:srgbClr val="263238"/>
              </a:solidFill>
              <a:ln w="9525" cap="flat">
                <a:noFill/>
                <a:prstDash val="solid"/>
                <a:miter/>
              </a:ln>
            </p:spPr>
            <p:txBody>
              <a:bodyPr rtlCol="0" anchor="ctr"/>
              <a:lstStyle/>
              <a:p>
                <a:endParaRPr lang="zh-CN" altLang="en-US"/>
              </a:p>
            </p:txBody>
          </p:sp>
          <p:sp>
            <p:nvSpPr>
              <p:cNvPr id="1058" name="任意多边形: 形状 1057">
                <a:extLst>
                  <a:ext uri="{FF2B5EF4-FFF2-40B4-BE49-F238E27FC236}">
                    <a16:creationId xmlns:a16="http://schemas.microsoft.com/office/drawing/2014/main" id="{CEB3D6C7-2A88-CEB0-DCB0-5B01101423F2}"/>
                  </a:ext>
                </a:extLst>
              </p:cNvPr>
              <p:cNvSpPr/>
              <p:nvPr/>
            </p:nvSpPr>
            <p:spPr>
              <a:xfrm>
                <a:off x="8067263" y="3035753"/>
                <a:ext cx="118362" cy="30564"/>
              </a:xfrm>
              <a:custGeom>
                <a:avLst/>
                <a:gdLst>
                  <a:gd name="connsiteX0" fmla="*/ 113591 w 118362"/>
                  <a:gd name="connsiteY0" fmla="*/ 30564 h 30564"/>
                  <a:gd name="connsiteX1" fmla="*/ 113591 w 118362"/>
                  <a:gd name="connsiteY1" fmla="*/ 30564 h 30564"/>
                  <a:gd name="connsiteX2" fmla="*/ 3196 w 118362"/>
                  <a:gd name="connsiteY2" fmla="*/ 9228 h 30564"/>
                  <a:gd name="connsiteX3" fmla="*/ 243 w 118362"/>
                  <a:gd name="connsiteY3" fmla="*/ 3227 h 30564"/>
                  <a:gd name="connsiteX4" fmla="*/ 6292 w 118362"/>
                  <a:gd name="connsiteY4" fmla="*/ 255 h 30564"/>
                  <a:gd name="connsiteX5" fmla="*/ 6339 w 118362"/>
                  <a:gd name="connsiteY5" fmla="*/ 274 h 30564"/>
                  <a:gd name="connsiteX6" fmla="*/ 113972 w 118362"/>
                  <a:gd name="connsiteY6" fmla="*/ 21039 h 30564"/>
                  <a:gd name="connsiteX7" fmla="*/ 118353 w 118362"/>
                  <a:gd name="connsiteY7" fmla="*/ 26087 h 30564"/>
                  <a:gd name="connsiteX8" fmla="*/ 113591 w 118362"/>
                  <a:gd name="connsiteY8" fmla="*/ 30564 h 30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8362" h="30564">
                    <a:moveTo>
                      <a:pt x="113591" y="30564"/>
                    </a:moveTo>
                    <a:lnTo>
                      <a:pt x="113591" y="30564"/>
                    </a:lnTo>
                    <a:cubicBezTo>
                      <a:pt x="76081" y="27792"/>
                      <a:pt x="39029" y="20629"/>
                      <a:pt x="3196" y="9228"/>
                    </a:cubicBezTo>
                    <a:cubicBezTo>
                      <a:pt x="739" y="8371"/>
                      <a:pt x="-576" y="5694"/>
                      <a:pt x="243" y="3227"/>
                    </a:cubicBezTo>
                    <a:cubicBezTo>
                      <a:pt x="1091" y="741"/>
                      <a:pt x="3796" y="-592"/>
                      <a:pt x="6292" y="255"/>
                    </a:cubicBezTo>
                    <a:cubicBezTo>
                      <a:pt x="6301" y="265"/>
                      <a:pt x="6320" y="265"/>
                      <a:pt x="6339" y="274"/>
                    </a:cubicBezTo>
                    <a:cubicBezTo>
                      <a:pt x="41296" y="11323"/>
                      <a:pt x="77415" y="18286"/>
                      <a:pt x="113972" y="21039"/>
                    </a:cubicBezTo>
                    <a:cubicBezTo>
                      <a:pt x="116563" y="21239"/>
                      <a:pt x="118515" y="23487"/>
                      <a:pt x="118353" y="26087"/>
                    </a:cubicBezTo>
                    <a:cubicBezTo>
                      <a:pt x="118249" y="28630"/>
                      <a:pt x="116134" y="30621"/>
                      <a:pt x="113591" y="30564"/>
                    </a:cubicBezTo>
                    <a:close/>
                  </a:path>
                </a:pathLst>
              </a:custGeom>
              <a:solidFill>
                <a:srgbClr val="263238"/>
              </a:solidFill>
              <a:ln w="9525" cap="flat">
                <a:noFill/>
                <a:prstDash val="solid"/>
                <a:miter/>
              </a:ln>
            </p:spPr>
            <p:txBody>
              <a:bodyPr rtlCol="0" anchor="ctr"/>
              <a:lstStyle/>
              <a:p>
                <a:endParaRPr lang="zh-CN" altLang="en-US"/>
              </a:p>
            </p:txBody>
          </p:sp>
          <p:sp>
            <p:nvSpPr>
              <p:cNvPr id="1059" name="任意多边形: 形状 1058">
                <a:extLst>
                  <a:ext uri="{FF2B5EF4-FFF2-40B4-BE49-F238E27FC236}">
                    <a16:creationId xmlns:a16="http://schemas.microsoft.com/office/drawing/2014/main" id="{D4E67BBC-E004-73D2-56A6-9248F1EDFF5C}"/>
                  </a:ext>
                </a:extLst>
              </p:cNvPr>
              <p:cNvSpPr/>
              <p:nvPr/>
            </p:nvSpPr>
            <p:spPr>
              <a:xfrm>
                <a:off x="8184040" y="3126271"/>
                <a:ext cx="40834" cy="20245"/>
              </a:xfrm>
              <a:custGeom>
                <a:avLst/>
                <a:gdLst>
                  <a:gd name="connsiteX0" fmla="*/ 36057 w 40834"/>
                  <a:gd name="connsiteY0" fmla="*/ 20246 h 20245"/>
                  <a:gd name="connsiteX1" fmla="*/ 34819 w 40834"/>
                  <a:gd name="connsiteY1" fmla="*/ 20246 h 20245"/>
                  <a:gd name="connsiteX2" fmla="*/ 3005 w 40834"/>
                  <a:gd name="connsiteY2" fmla="*/ 9197 h 20245"/>
                  <a:gd name="connsiteX3" fmla="*/ 339 w 40834"/>
                  <a:gd name="connsiteY3" fmla="*/ 3005 h 20245"/>
                  <a:gd name="connsiteX4" fmla="*/ 6530 w 40834"/>
                  <a:gd name="connsiteY4" fmla="*/ 339 h 20245"/>
                  <a:gd name="connsiteX5" fmla="*/ 37296 w 40834"/>
                  <a:gd name="connsiteY5" fmla="*/ 11102 h 20245"/>
                  <a:gd name="connsiteX6" fmla="*/ 40715 w 40834"/>
                  <a:gd name="connsiteY6" fmla="*/ 16588 h 20245"/>
                  <a:gd name="connsiteX7" fmla="*/ 40629 w 40834"/>
                  <a:gd name="connsiteY7" fmla="*/ 16912 h 20245"/>
                  <a:gd name="connsiteX8" fmla="*/ 36057 w 40834"/>
                  <a:gd name="connsiteY8" fmla="*/ 20246 h 20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834" h="20245">
                    <a:moveTo>
                      <a:pt x="36057" y="20246"/>
                    </a:moveTo>
                    <a:lnTo>
                      <a:pt x="34819" y="20246"/>
                    </a:lnTo>
                    <a:cubicBezTo>
                      <a:pt x="24008" y="17179"/>
                      <a:pt x="13388" y="13492"/>
                      <a:pt x="3005" y="9197"/>
                    </a:cubicBezTo>
                    <a:cubicBezTo>
                      <a:pt x="558" y="8225"/>
                      <a:pt x="-633" y="5453"/>
                      <a:pt x="339" y="3005"/>
                    </a:cubicBezTo>
                    <a:cubicBezTo>
                      <a:pt x="1310" y="558"/>
                      <a:pt x="4082" y="-633"/>
                      <a:pt x="6530" y="339"/>
                    </a:cubicBezTo>
                    <a:cubicBezTo>
                      <a:pt x="16569" y="4520"/>
                      <a:pt x="26837" y="8111"/>
                      <a:pt x="37296" y="11102"/>
                    </a:cubicBezTo>
                    <a:cubicBezTo>
                      <a:pt x="39753" y="11673"/>
                      <a:pt x="41286" y="14131"/>
                      <a:pt x="40715" y="16588"/>
                    </a:cubicBezTo>
                    <a:cubicBezTo>
                      <a:pt x="40696" y="16693"/>
                      <a:pt x="40658" y="16807"/>
                      <a:pt x="40629" y="16912"/>
                    </a:cubicBezTo>
                    <a:cubicBezTo>
                      <a:pt x="40001" y="18903"/>
                      <a:pt x="38143" y="20255"/>
                      <a:pt x="36057" y="20246"/>
                    </a:cubicBezTo>
                    <a:close/>
                  </a:path>
                </a:pathLst>
              </a:custGeom>
              <a:solidFill>
                <a:srgbClr val="263238"/>
              </a:solidFill>
              <a:ln w="9525" cap="flat">
                <a:noFill/>
                <a:prstDash val="solid"/>
                <a:miter/>
              </a:ln>
            </p:spPr>
            <p:txBody>
              <a:bodyPr rtlCol="0" anchor="ctr"/>
              <a:lstStyle/>
              <a:p>
                <a:endParaRPr lang="zh-CN" altLang="en-US"/>
              </a:p>
            </p:txBody>
          </p:sp>
          <p:sp>
            <p:nvSpPr>
              <p:cNvPr id="1060" name="任意多边形: 形状 1059">
                <a:extLst>
                  <a:ext uri="{FF2B5EF4-FFF2-40B4-BE49-F238E27FC236}">
                    <a16:creationId xmlns:a16="http://schemas.microsoft.com/office/drawing/2014/main" id="{88C607EE-829D-3411-CC92-5B5C1CEEA521}"/>
                  </a:ext>
                </a:extLst>
              </p:cNvPr>
              <p:cNvSpPr/>
              <p:nvPr/>
            </p:nvSpPr>
            <p:spPr>
              <a:xfrm>
                <a:off x="8070213" y="3067594"/>
                <a:ext cx="101806" cy="59015"/>
              </a:xfrm>
              <a:custGeom>
                <a:avLst/>
                <a:gdLst>
                  <a:gd name="connsiteX0" fmla="*/ 97115 w 101806"/>
                  <a:gd name="connsiteY0" fmla="*/ 58634 h 59015"/>
                  <a:gd name="connsiteX1" fmla="*/ 95115 w 101806"/>
                  <a:gd name="connsiteY1" fmla="*/ 58634 h 59015"/>
                  <a:gd name="connsiteX2" fmla="*/ 2246 w 101806"/>
                  <a:gd name="connsiteY2" fmla="*/ 8818 h 59015"/>
                  <a:gd name="connsiteX3" fmla="*/ 722 w 101806"/>
                  <a:gd name="connsiteY3" fmla="*/ 2246 h 59015"/>
                  <a:gd name="connsiteX4" fmla="*/ 7294 w 101806"/>
                  <a:gd name="connsiteY4" fmla="*/ 722 h 59015"/>
                  <a:gd name="connsiteX5" fmla="*/ 99116 w 101806"/>
                  <a:gd name="connsiteY5" fmla="*/ 49967 h 59015"/>
                  <a:gd name="connsiteX6" fmla="*/ 101325 w 101806"/>
                  <a:gd name="connsiteY6" fmla="*/ 56329 h 59015"/>
                  <a:gd name="connsiteX7" fmla="*/ 97115 w 101806"/>
                  <a:gd name="connsiteY7" fmla="*/ 59015 h 59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806" h="59015">
                    <a:moveTo>
                      <a:pt x="97115" y="58634"/>
                    </a:moveTo>
                    <a:cubicBezTo>
                      <a:pt x="96458" y="58768"/>
                      <a:pt x="95772" y="58768"/>
                      <a:pt x="95115" y="58634"/>
                    </a:cubicBezTo>
                    <a:cubicBezTo>
                      <a:pt x="63321" y="43642"/>
                      <a:pt x="32326" y="27011"/>
                      <a:pt x="2246" y="8818"/>
                    </a:cubicBezTo>
                    <a:cubicBezTo>
                      <a:pt x="8" y="7428"/>
                      <a:pt x="-668" y="4485"/>
                      <a:pt x="722" y="2246"/>
                    </a:cubicBezTo>
                    <a:cubicBezTo>
                      <a:pt x="2113" y="8"/>
                      <a:pt x="5056" y="-668"/>
                      <a:pt x="7294" y="722"/>
                    </a:cubicBezTo>
                    <a:cubicBezTo>
                      <a:pt x="37003" y="18763"/>
                      <a:pt x="67654" y="35193"/>
                      <a:pt x="99116" y="49967"/>
                    </a:cubicBezTo>
                    <a:cubicBezTo>
                      <a:pt x="101487" y="51110"/>
                      <a:pt x="102478" y="53957"/>
                      <a:pt x="101325" y="56329"/>
                    </a:cubicBezTo>
                    <a:cubicBezTo>
                      <a:pt x="100544" y="57948"/>
                      <a:pt x="98915" y="58987"/>
                      <a:pt x="97115" y="59015"/>
                    </a:cubicBezTo>
                    <a:close/>
                  </a:path>
                </a:pathLst>
              </a:custGeom>
              <a:solidFill>
                <a:srgbClr val="263238"/>
              </a:solidFill>
              <a:ln w="9525" cap="flat">
                <a:noFill/>
                <a:prstDash val="solid"/>
                <a:miter/>
              </a:ln>
            </p:spPr>
            <p:txBody>
              <a:bodyPr rtlCol="0" anchor="ctr"/>
              <a:lstStyle/>
              <a:p>
                <a:endParaRPr lang="zh-CN" altLang="en-US"/>
              </a:p>
            </p:txBody>
          </p:sp>
          <p:sp>
            <p:nvSpPr>
              <p:cNvPr id="1061" name="任意多边形: 形状 1060">
                <a:extLst>
                  <a:ext uri="{FF2B5EF4-FFF2-40B4-BE49-F238E27FC236}">
                    <a16:creationId xmlns:a16="http://schemas.microsoft.com/office/drawing/2014/main" id="{542C5AE7-244F-9461-5351-0A61F6B40EC2}"/>
                  </a:ext>
                </a:extLst>
              </p:cNvPr>
              <p:cNvSpPr/>
              <p:nvPr/>
            </p:nvSpPr>
            <p:spPr>
              <a:xfrm>
                <a:off x="8053050" y="3229823"/>
                <a:ext cx="39459" cy="32047"/>
              </a:xfrm>
              <a:custGeom>
                <a:avLst/>
                <a:gdLst>
                  <a:gd name="connsiteX0" fmla="*/ 34935 w 39459"/>
                  <a:gd name="connsiteY0" fmla="*/ 32042 h 32047"/>
                  <a:gd name="connsiteX1" fmla="*/ 32840 w 39459"/>
                  <a:gd name="connsiteY1" fmla="*/ 31566 h 32047"/>
                  <a:gd name="connsiteX2" fmla="*/ 1407 w 39459"/>
                  <a:gd name="connsiteY2" fmla="*/ 8134 h 32047"/>
                  <a:gd name="connsiteX3" fmla="*/ 1379 w 39459"/>
                  <a:gd name="connsiteY3" fmla="*/ 1400 h 32047"/>
                  <a:gd name="connsiteX4" fmla="*/ 1407 w 39459"/>
                  <a:gd name="connsiteY4" fmla="*/ 1372 h 32047"/>
                  <a:gd name="connsiteX5" fmla="*/ 8170 w 39459"/>
                  <a:gd name="connsiteY5" fmla="*/ 1372 h 32047"/>
                  <a:gd name="connsiteX6" fmla="*/ 36745 w 39459"/>
                  <a:gd name="connsiteY6" fmla="*/ 23089 h 32047"/>
                  <a:gd name="connsiteX7" fmla="*/ 39031 w 39459"/>
                  <a:gd name="connsiteY7" fmla="*/ 29280 h 32047"/>
                  <a:gd name="connsiteX8" fmla="*/ 38936 w 39459"/>
                  <a:gd name="connsiteY8" fmla="*/ 29470 h 32047"/>
                  <a:gd name="connsiteX9" fmla="*/ 34935 w 39459"/>
                  <a:gd name="connsiteY9" fmla="*/ 32042 h 32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459" h="32047">
                    <a:moveTo>
                      <a:pt x="34935" y="32042"/>
                    </a:moveTo>
                    <a:cubicBezTo>
                      <a:pt x="34202" y="32080"/>
                      <a:pt x="33478" y="31909"/>
                      <a:pt x="32840" y="31566"/>
                    </a:cubicBezTo>
                    <a:cubicBezTo>
                      <a:pt x="21200" y="25451"/>
                      <a:pt x="10589" y="17545"/>
                      <a:pt x="1407" y="8134"/>
                    </a:cubicBezTo>
                    <a:cubicBezTo>
                      <a:pt x="-460" y="6287"/>
                      <a:pt x="-469" y="3267"/>
                      <a:pt x="1379" y="1400"/>
                    </a:cubicBezTo>
                    <a:cubicBezTo>
                      <a:pt x="1388" y="1391"/>
                      <a:pt x="1398" y="1381"/>
                      <a:pt x="1407" y="1372"/>
                    </a:cubicBezTo>
                    <a:cubicBezTo>
                      <a:pt x="3293" y="-457"/>
                      <a:pt x="6284" y="-457"/>
                      <a:pt x="8170" y="1372"/>
                    </a:cubicBezTo>
                    <a:cubicBezTo>
                      <a:pt x="16543" y="10020"/>
                      <a:pt x="26172" y="17335"/>
                      <a:pt x="36745" y="23089"/>
                    </a:cubicBezTo>
                    <a:cubicBezTo>
                      <a:pt x="39088" y="24165"/>
                      <a:pt x="40107" y="26937"/>
                      <a:pt x="39031" y="29280"/>
                    </a:cubicBezTo>
                    <a:cubicBezTo>
                      <a:pt x="39003" y="29347"/>
                      <a:pt x="38964" y="29404"/>
                      <a:pt x="38936" y="29470"/>
                    </a:cubicBezTo>
                    <a:cubicBezTo>
                      <a:pt x="38193" y="31004"/>
                      <a:pt x="36640" y="32004"/>
                      <a:pt x="34935" y="32042"/>
                    </a:cubicBezTo>
                    <a:close/>
                  </a:path>
                </a:pathLst>
              </a:custGeom>
              <a:solidFill>
                <a:srgbClr val="263238"/>
              </a:solidFill>
              <a:ln w="9525" cap="flat">
                <a:noFill/>
                <a:prstDash val="solid"/>
                <a:miter/>
              </a:ln>
            </p:spPr>
            <p:txBody>
              <a:bodyPr rtlCol="0" anchor="ctr"/>
              <a:lstStyle/>
              <a:p>
                <a:endParaRPr lang="zh-CN" altLang="en-US"/>
              </a:p>
            </p:txBody>
          </p:sp>
          <p:sp>
            <p:nvSpPr>
              <p:cNvPr id="1062" name="任意多边形: 形状 1061">
                <a:extLst>
                  <a:ext uri="{FF2B5EF4-FFF2-40B4-BE49-F238E27FC236}">
                    <a16:creationId xmlns:a16="http://schemas.microsoft.com/office/drawing/2014/main" id="{E7D5B70D-C2A5-512F-F7DC-87291726045E}"/>
                  </a:ext>
                </a:extLst>
              </p:cNvPr>
              <p:cNvSpPr/>
              <p:nvPr/>
            </p:nvSpPr>
            <p:spPr>
              <a:xfrm>
                <a:off x="7961555" y="3103382"/>
                <a:ext cx="76695" cy="109238"/>
              </a:xfrm>
              <a:custGeom>
                <a:avLst/>
                <a:gdLst>
                  <a:gd name="connsiteX0" fmla="*/ 71852 w 76695"/>
                  <a:gd name="connsiteY0" fmla="*/ 109238 h 109238"/>
                  <a:gd name="connsiteX1" fmla="*/ 68138 w 76695"/>
                  <a:gd name="connsiteY1" fmla="*/ 107523 h 109238"/>
                  <a:gd name="connsiteX2" fmla="*/ 605 w 76695"/>
                  <a:gd name="connsiteY2" fmla="*/ 7130 h 109238"/>
                  <a:gd name="connsiteX3" fmla="*/ 2463 w 76695"/>
                  <a:gd name="connsiteY3" fmla="*/ 605 h 109238"/>
                  <a:gd name="connsiteX4" fmla="*/ 8987 w 76695"/>
                  <a:gd name="connsiteY4" fmla="*/ 2463 h 109238"/>
                  <a:gd name="connsiteX5" fmla="*/ 75662 w 76695"/>
                  <a:gd name="connsiteY5" fmla="*/ 101427 h 109238"/>
                  <a:gd name="connsiteX6" fmla="*/ 74996 w 76695"/>
                  <a:gd name="connsiteY6" fmla="*/ 108190 h 109238"/>
                  <a:gd name="connsiteX7" fmla="*/ 71852 w 76695"/>
                  <a:gd name="connsiteY7" fmla="*/ 109238 h 109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695" h="109238">
                    <a:moveTo>
                      <a:pt x="71852" y="109238"/>
                    </a:moveTo>
                    <a:cubicBezTo>
                      <a:pt x="70424" y="109238"/>
                      <a:pt x="69062" y="108609"/>
                      <a:pt x="68138" y="107523"/>
                    </a:cubicBezTo>
                    <a:cubicBezTo>
                      <a:pt x="43106" y="75824"/>
                      <a:pt x="20522" y="42268"/>
                      <a:pt x="605" y="7130"/>
                    </a:cubicBezTo>
                    <a:cubicBezTo>
                      <a:pt x="-680" y="4816"/>
                      <a:pt x="148" y="1891"/>
                      <a:pt x="2463" y="605"/>
                    </a:cubicBezTo>
                    <a:cubicBezTo>
                      <a:pt x="4777" y="-680"/>
                      <a:pt x="7702" y="148"/>
                      <a:pt x="8987" y="2463"/>
                    </a:cubicBezTo>
                    <a:cubicBezTo>
                      <a:pt x="28637" y="37115"/>
                      <a:pt x="50926" y="70205"/>
                      <a:pt x="75662" y="101427"/>
                    </a:cubicBezTo>
                    <a:cubicBezTo>
                      <a:pt x="77263" y="103504"/>
                      <a:pt x="76977" y="106466"/>
                      <a:pt x="74996" y="108190"/>
                    </a:cubicBezTo>
                    <a:cubicBezTo>
                      <a:pt x="74091" y="108876"/>
                      <a:pt x="72986" y="109248"/>
                      <a:pt x="71852" y="109238"/>
                    </a:cubicBezTo>
                    <a:close/>
                  </a:path>
                </a:pathLst>
              </a:custGeom>
              <a:solidFill>
                <a:srgbClr val="263238"/>
              </a:solidFill>
              <a:ln w="9525" cap="flat">
                <a:noFill/>
                <a:prstDash val="solid"/>
                <a:miter/>
              </a:ln>
            </p:spPr>
            <p:txBody>
              <a:bodyPr rtlCol="0" anchor="ctr"/>
              <a:lstStyle/>
              <a:p>
                <a:endParaRPr lang="zh-CN" altLang="en-US"/>
              </a:p>
            </p:txBody>
          </p:sp>
          <p:sp>
            <p:nvSpPr>
              <p:cNvPr id="1063" name="任意多边形: 形状 1062">
                <a:extLst>
                  <a:ext uri="{FF2B5EF4-FFF2-40B4-BE49-F238E27FC236}">
                    <a16:creationId xmlns:a16="http://schemas.microsoft.com/office/drawing/2014/main" id="{81982F48-EA04-F4C6-B890-B17D0CF3C739}"/>
                  </a:ext>
                </a:extLst>
              </p:cNvPr>
              <p:cNvSpPr/>
              <p:nvPr/>
            </p:nvSpPr>
            <p:spPr>
              <a:xfrm>
                <a:off x="8339160" y="2732656"/>
                <a:ext cx="69648" cy="215265"/>
              </a:xfrm>
              <a:custGeom>
                <a:avLst/>
                <a:gdLst>
                  <a:gd name="connsiteX0" fmla="*/ 0 w 69648"/>
                  <a:gd name="connsiteY0" fmla="*/ 1238 h 215265"/>
                  <a:gd name="connsiteX1" fmla="*/ 29718 w 69648"/>
                  <a:gd name="connsiteY1" fmla="*/ 83629 h 215265"/>
                  <a:gd name="connsiteX2" fmla="*/ 43244 w 69648"/>
                  <a:gd name="connsiteY2" fmla="*/ 215265 h 215265"/>
                  <a:gd name="connsiteX3" fmla="*/ 68866 w 69648"/>
                  <a:gd name="connsiteY3" fmla="*/ 129540 h 215265"/>
                  <a:gd name="connsiteX4" fmla="*/ 60484 w 69648"/>
                  <a:gd name="connsiteY4" fmla="*/ 84392 h 215265"/>
                  <a:gd name="connsiteX5" fmla="*/ 48292 w 69648"/>
                  <a:gd name="connsiteY5" fmla="*/ 37433 h 215265"/>
                  <a:gd name="connsiteX6" fmla="*/ 42196 w 69648"/>
                  <a:gd name="connsiteY6" fmla="*/ 67628 h 215265"/>
                  <a:gd name="connsiteX7" fmla="*/ 13621 w 69648"/>
                  <a:gd name="connsiteY7" fmla="*/ 0 h 215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648" h="215265">
                    <a:moveTo>
                      <a:pt x="0" y="1238"/>
                    </a:moveTo>
                    <a:lnTo>
                      <a:pt x="29718" y="83629"/>
                    </a:lnTo>
                    <a:lnTo>
                      <a:pt x="43244" y="215265"/>
                    </a:lnTo>
                    <a:cubicBezTo>
                      <a:pt x="43244" y="215265"/>
                      <a:pt x="63722" y="151829"/>
                      <a:pt x="68866" y="129540"/>
                    </a:cubicBezTo>
                    <a:cubicBezTo>
                      <a:pt x="71209" y="113976"/>
                      <a:pt x="68256" y="98079"/>
                      <a:pt x="60484" y="84392"/>
                    </a:cubicBezTo>
                    <a:lnTo>
                      <a:pt x="48292" y="37433"/>
                    </a:lnTo>
                    <a:lnTo>
                      <a:pt x="42196" y="67628"/>
                    </a:lnTo>
                    <a:lnTo>
                      <a:pt x="13621" y="0"/>
                    </a:lnTo>
                    <a:close/>
                  </a:path>
                </a:pathLst>
              </a:custGeom>
              <a:solidFill>
                <a:srgbClr val="9900EF"/>
              </a:solidFill>
              <a:ln w="9525" cap="flat">
                <a:noFill/>
                <a:prstDash val="solid"/>
                <a:miter/>
              </a:ln>
            </p:spPr>
            <p:txBody>
              <a:bodyPr rtlCol="0" anchor="ctr"/>
              <a:lstStyle/>
              <a:p>
                <a:endParaRPr lang="zh-CN" altLang="en-US"/>
              </a:p>
            </p:txBody>
          </p:sp>
          <p:sp>
            <p:nvSpPr>
              <p:cNvPr id="1064" name="任意多边形: 形状 1063">
                <a:extLst>
                  <a:ext uri="{FF2B5EF4-FFF2-40B4-BE49-F238E27FC236}">
                    <a16:creationId xmlns:a16="http://schemas.microsoft.com/office/drawing/2014/main" id="{B86693CF-FA49-041A-ED69-95B18F4BE985}"/>
                  </a:ext>
                </a:extLst>
              </p:cNvPr>
              <p:cNvSpPr/>
              <p:nvPr/>
            </p:nvSpPr>
            <p:spPr>
              <a:xfrm>
                <a:off x="8334659" y="2728061"/>
                <a:ext cx="78957" cy="224621"/>
              </a:xfrm>
              <a:custGeom>
                <a:avLst/>
                <a:gdLst>
                  <a:gd name="connsiteX0" fmla="*/ 47744 w 78957"/>
                  <a:gd name="connsiteY0" fmla="*/ 224622 h 224621"/>
                  <a:gd name="connsiteX1" fmla="*/ 47744 w 78957"/>
                  <a:gd name="connsiteY1" fmla="*/ 224622 h 224621"/>
                  <a:gd name="connsiteX2" fmla="*/ 43553 w 78957"/>
                  <a:gd name="connsiteY2" fmla="*/ 220431 h 224621"/>
                  <a:gd name="connsiteX3" fmla="*/ 30028 w 78957"/>
                  <a:gd name="connsiteY3" fmla="*/ 89367 h 224621"/>
                  <a:gd name="connsiteX4" fmla="*/ 500 w 78957"/>
                  <a:gd name="connsiteY4" fmla="*/ 7547 h 224621"/>
                  <a:gd name="connsiteX5" fmla="*/ 500 w 78957"/>
                  <a:gd name="connsiteY5" fmla="*/ 3356 h 224621"/>
                  <a:gd name="connsiteX6" fmla="*/ 4024 w 78957"/>
                  <a:gd name="connsiteY6" fmla="*/ 1165 h 224621"/>
                  <a:gd name="connsiteX7" fmla="*/ 17645 w 78957"/>
                  <a:gd name="connsiteY7" fmla="*/ 22 h 224621"/>
                  <a:gd name="connsiteX8" fmla="*/ 22408 w 78957"/>
                  <a:gd name="connsiteY8" fmla="*/ 2880 h 224621"/>
                  <a:gd name="connsiteX9" fmla="*/ 45077 w 78957"/>
                  <a:gd name="connsiteY9" fmla="*/ 56220 h 224621"/>
                  <a:gd name="connsiteX10" fmla="*/ 48125 w 78957"/>
                  <a:gd name="connsiteY10" fmla="*/ 41170 h 224621"/>
                  <a:gd name="connsiteX11" fmla="*/ 52602 w 78957"/>
                  <a:gd name="connsiteY11" fmla="*/ 37360 h 224621"/>
                  <a:gd name="connsiteX12" fmla="*/ 57364 w 78957"/>
                  <a:gd name="connsiteY12" fmla="*/ 40884 h 224621"/>
                  <a:gd name="connsiteX13" fmla="*/ 69461 w 78957"/>
                  <a:gd name="connsiteY13" fmla="*/ 87271 h 224621"/>
                  <a:gd name="connsiteX14" fmla="*/ 78034 w 78957"/>
                  <a:gd name="connsiteY14" fmla="*/ 135372 h 224621"/>
                  <a:gd name="connsiteX15" fmla="*/ 52316 w 78957"/>
                  <a:gd name="connsiteY15" fmla="*/ 221097 h 224621"/>
                  <a:gd name="connsiteX16" fmla="*/ 47744 w 78957"/>
                  <a:gd name="connsiteY16" fmla="*/ 224622 h 224621"/>
                  <a:gd name="connsiteX17" fmla="*/ 11073 w 78957"/>
                  <a:gd name="connsiteY17" fmla="*/ 10023 h 224621"/>
                  <a:gd name="connsiteX18" fmla="*/ 38695 w 78957"/>
                  <a:gd name="connsiteY18" fmla="*/ 86223 h 224621"/>
                  <a:gd name="connsiteX19" fmla="*/ 38695 w 78957"/>
                  <a:gd name="connsiteY19" fmla="*/ 87367 h 224621"/>
                  <a:gd name="connsiteX20" fmla="*/ 49840 w 78957"/>
                  <a:gd name="connsiteY20" fmla="*/ 196142 h 224621"/>
                  <a:gd name="connsiteX21" fmla="*/ 68890 w 78957"/>
                  <a:gd name="connsiteY21" fmla="*/ 132705 h 224621"/>
                  <a:gd name="connsiteX22" fmla="*/ 61079 w 78957"/>
                  <a:gd name="connsiteY22" fmla="*/ 90986 h 224621"/>
                  <a:gd name="connsiteX23" fmla="*/ 61079 w 78957"/>
                  <a:gd name="connsiteY23" fmla="*/ 89748 h 224621"/>
                  <a:gd name="connsiteX24" fmla="*/ 54030 w 78957"/>
                  <a:gd name="connsiteY24" fmla="*/ 62887 h 224621"/>
                  <a:gd name="connsiteX25" fmla="*/ 52030 w 78957"/>
                  <a:gd name="connsiteY25" fmla="*/ 72412 h 224621"/>
                  <a:gd name="connsiteX26" fmla="*/ 47934 w 78957"/>
                  <a:gd name="connsiteY26" fmla="*/ 76127 h 224621"/>
                  <a:gd name="connsiteX27" fmla="*/ 42982 w 78957"/>
                  <a:gd name="connsiteY27" fmla="*/ 73269 h 224621"/>
                  <a:gd name="connsiteX28" fmla="*/ 15645 w 78957"/>
                  <a:gd name="connsiteY28" fmla="*/ 8880 h 224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8957" h="224621">
                    <a:moveTo>
                      <a:pt x="47744" y="224622"/>
                    </a:moveTo>
                    <a:lnTo>
                      <a:pt x="47744" y="224622"/>
                    </a:lnTo>
                    <a:cubicBezTo>
                      <a:pt x="45525" y="224403"/>
                      <a:pt x="43772" y="222650"/>
                      <a:pt x="43553" y="220431"/>
                    </a:cubicBezTo>
                    <a:lnTo>
                      <a:pt x="30028" y="89367"/>
                    </a:lnTo>
                    <a:lnTo>
                      <a:pt x="500" y="7547"/>
                    </a:lnTo>
                    <a:cubicBezTo>
                      <a:pt x="-167" y="6233"/>
                      <a:pt x="-167" y="4670"/>
                      <a:pt x="500" y="3356"/>
                    </a:cubicBezTo>
                    <a:cubicBezTo>
                      <a:pt x="1252" y="2108"/>
                      <a:pt x="2567" y="1289"/>
                      <a:pt x="4024" y="1165"/>
                    </a:cubicBezTo>
                    <a:lnTo>
                      <a:pt x="17645" y="22"/>
                    </a:lnTo>
                    <a:cubicBezTo>
                      <a:pt x="19693" y="-178"/>
                      <a:pt x="21617" y="984"/>
                      <a:pt x="22408" y="2880"/>
                    </a:cubicBezTo>
                    <a:lnTo>
                      <a:pt x="45077" y="56220"/>
                    </a:lnTo>
                    <a:lnTo>
                      <a:pt x="48125" y="41170"/>
                    </a:lnTo>
                    <a:cubicBezTo>
                      <a:pt x="48525" y="38999"/>
                      <a:pt x="50392" y="37417"/>
                      <a:pt x="52602" y="37360"/>
                    </a:cubicBezTo>
                    <a:cubicBezTo>
                      <a:pt x="54783" y="37379"/>
                      <a:pt x="56707" y="38808"/>
                      <a:pt x="57364" y="40884"/>
                    </a:cubicBezTo>
                    <a:lnTo>
                      <a:pt x="69461" y="87271"/>
                    </a:lnTo>
                    <a:cubicBezTo>
                      <a:pt x="77643" y="101892"/>
                      <a:pt x="80662" y="118828"/>
                      <a:pt x="78034" y="135372"/>
                    </a:cubicBezTo>
                    <a:cubicBezTo>
                      <a:pt x="72890" y="157471"/>
                      <a:pt x="53173" y="218812"/>
                      <a:pt x="52316" y="221097"/>
                    </a:cubicBezTo>
                    <a:cubicBezTo>
                      <a:pt x="51754" y="223165"/>
                      <a:pt x="49887" y="224612"/>
                      <a:pt x="47744" y="224622"/>
                    </a:cubicBezTo>
                    <a:close/>
                    <a:moveTo>
                      <a:pt x="11073" y="10023"/>
                    </a:moveTo>
                    <a:lnTo>
                      <a:pt x="38695" y="86223"/>
                    </a:lnTo>
                    <a:lnTo>
                      <a:pt x="38695" y="87367"/>
                    </a:lnTo>
                    <a:lnTo>
                      <a:pt x="49840" y="196142"/>
                    </a:lnTo>
                    <a:cubicBezTo>
                      <a:pt x="56317" y="175663"/>
                      <a:pt x="65270" y="146231"/>
                      <a:pt x="68890" y="132705"/>
                    </a:cubicBezTo>
                    <a:cubicBezTo>
                      <a:pt x="70947" y="118323"/>
                      <a:pt x="68204" y="103654"/>
                      <a:pt x="61079" y="90986"/>
                    </a:cubicBezTo>
                    <a:cubicBezTo>
                      <a:pt x="61022" y="90576"/>
                      <a:pt x="61022" y="90157"/>
                      <a:pt x="61079" y="89748"/>
                    </a:cubicBezTo>
                    <a:lnTo>
                      <a:pt x="54030" y="62887"/>
                    </a:lnTo>
                    <a:lnTo>
                      <a:pt x="52030" y="72412"/>
                    </a:lnTo>
                    <a:cubicBezTo>
                      <a:pt x="51621" y="74413"/>
                      <a:pt x="49963" y="75917"/>
                      <a:pt x="47934" y="76127"/>
                    </a:cubicBezTo>
                    <a:cubicBezTo>
                      <a:pt x="45839" y="76346"/>
                      <a:pt x="43839" y="75194"/>
                      <a:pt x="42982" y="73269"/>
                    </a:cubicBezTo>
                    <a:lnTo>
                      <a:pt x="15645" y="8880"/>
                    </a:lnTo>
                    <a:close/>
                  </a:path>
                </a:pathLst>
              </a:custGeom>
              <a:solidFill>
                <a:schemeClr val="accent2"/>
              </a:solidFill>
              <a:ln w="9525" cap="flat">
                <a:solidFill>
                  <a:schemeClr val="accent2"/>
                </a:solidFill>
                <a:prstDash val="solid"/>
                <a:miter/>
              </a:ln>
            </p:spPr>
            <p:txBody>
              <a:bodyPr rtlCol="0" anchor="ctr"/>
              <a:lstStyle/>
              <a:p>
                <a:endParaRPr lang="zh-CN" altLang="en-US"/>
              </a:p>
            </p:txBody>
          </p:sp>
          <p:sp>
            <p:nvSpPr>
              <p:cNvPr id="1065" name="任意多边形: 形状 1064">
                <a:extLst>
                  <a:ext uri="{FF2B5EF4-FFF2-40B4-BE49-F238E27FC236}">
                    <a16:creationId xmlns:a16="http://schemas.microsoft.com/office/drawing/2014/main" id="{E2021771-271A-B67E-6FEB-C770756D38E1}"/>
                  </a:ext>
                </a:extLst>
              </p:cNvPr>
              <p:cNvSpPr/>
              <p:nvPr/>
            </p:nvSpPr>
            <p:spPr>
              <a:xfrm>
                <a:off x="8184283" y="2553300"/>
                <a:ext cx="222122" cy="214693"/>
              </a:xfrm>
              <a:custGeom>
                <a:avLst/>
                <a:gdLst>
                  <a:gd name="connsiteX0" fmla="*/ 26098 w 222122"/>
                  <a:gd name="connsiteY0" fmla="*/ 0 h 214693"/>
                  <a:gd name="connsiteX1" fmla="*/ 0 w 222122"/>
                  <a:gd name="connsiteY1" fmla="*/ 41338 h 214693"/>
                  <a:gd name="connsiteX2" fmla="*/ 148400 w 222122"/>
                  <a:gd name="connsiteY2" fmla="*/ 214693 h 214693"/>
                  <a:gd name="connsiteX3" fmla="*/ 222123 w 222122"/>
                  <a:gd name="connsiteY3" fmla="*/ 130397 h 214693"/>
                  <a:gd name="connsiteX4" fmla="*/ 26098 w 222122"/>
                  <a:gd name="connsiteY4" fmla="*/ 0 h 2146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122" h="214693">
                    <a:moveTo>
                      <a:pt x="26098" y="0"/>
                    </a:moveTo>
                    <a:lnTo>
                      <a:pt x="0" y="41338"/>
                    </a:lnTo>
                    <a:lnTo>
                      <a:pt x="148400" y="214693"/>
                    </a:lnTo>
                    <a:lnTo>
                      <a:pt x="222123" y="130397"/>
                    </a:lnTo>
                    <a:lnTo>
                      <a:pt x="26098" y="0"/>
                    </a:lnTo>
                    <a:close/>
                  </a:path>
                </a:pathLst>
              </a:custGeom>
              <a:solidFill>
                <a:srgbClr val="FFFFFF"/>
              </a:solidFill>
              <a:ln w="9525" cap="flat">
                <a:noFill/>
                <a:prstDash val="solid"/>
                <a:miter/>
              </a:ln>
            </p:spPr>
            <p:txBody>
              <a:bodyPr rtlCol="0" anchor="ctr"/>
              <a:lstStyle/>
              <a:p>
                <a:endParaRPr lang="zh-CN" altLang="en-US"/>
              </a:p>
            </p:txBody>
          </p:sp>
          <p:sp>
            <p:nvSpPr>
              <p:cNvPr id="1066" name="任意多边形: 形状 1065">
                <a:extLst>
                  <a:ext uri="{FF2B5EF4-FFF2-40B4-BE49-F238E27FC236}">
                    <a16:creationId xmlns:a16="http://schemas.microsoft.com/office/drawing/2014/main" id="{CB55D5CB-6C50-44DE-4289-05D8DBCCDF96}"/>
                  </a:ext>
                </a:extLst>
              </p:cNvPr>
              <p:cNvSpPr/>
              <p:nvPr/>
            </p:nvSpPr>
            <p:spPr>
              <a:xfrm>
                <a:off x="8179749" y="2548532"/>
                <a:ext cx="231761" cy="224225"/>
              </a:xfrm>
              <a:custGeom>
                <a:avLst/>
                <a:gdLst>
                  <a:gd name="connsiteX0" fmla="*/ 152933 w 231761"/>
                  <a:gd name="connsiteY0" fmla="*/ 224224 h 224225"/>
                  <a:gd name="connsiteX1" fmla="*/ 152933 w 231761"/>
                  <a:gd name="connsiteY1" fmla="*/ 224224 h 224225"/>
                  <a:gd name="connsiteX2" fmla="*/ 149314 w 231761"/>
                  <a:gd name="connsiteY2" fmla="*/ 222605 h 224225"/>
                  <a:gd name="connsiteX3" fmla="*/ 914 w 231761"/>
                  <a:gd name="connsiteY3" fmla="*/ 49250 h 224225"/>
                  <a:gd name="connsiteX4" fmla="*/ 914 w 231761"/>
                  <a:gd name="connsiteY4" fmla="*/ 43630 h 224225"/>
                  <a:gd name="connsiteX5" fmla="*/ 26918 w 231761"/>
                  <a:gd name="connsiteY5" fmla="*/ 2196 h 224225"/>
                  <a:gd name="connsiteX6" fmla="*/ 29966 w 231761"/>
                  <a:gd name="connsiteY6" fmla="*/ 101 h 224225"/>
                  <a:gd name="connsiteX7" fmla="*/ 33585 w 231761"/>
                  <a:gd name="connsiteY7" fmla="*/ 768 h 224225"/>
                  <a:gd name="connsiteX8" fmla="*/ 229705 w 231761"/>
                  <a:gd name="connsiteY8" fmla="*/ 131165 h 224225"/>
                  <a:gd name="connsiteX9" fmla="*/ 231705 w 231761"/>
                  <a:gd name="connsiteY9" fmla="*/ 134499 h 224225"/>
                  <a:gd name="connsiteX10" fmla="*/ 230657 w 231761"/>
                  <a:gd name="connsiteY10" fmla="*/ 138309 h 224225"/>
                  <a:gd name="connsiteX11" fmla="*/ 156553 w 231761"/>
                  <a:gd name="connsiteY11" fmla="*/ 222510 h 224225"/>
                  <a:gd name="connsiteX12" fmla="*/ 152933 w 231761"/>
                  <a:gd name="connsiteY12" fmla="*/ 224224 h 224225"/>
                  <a:gd name="connsiteX13" fmla="*/ 10058 w 231761"/>
                  <a:gd name="connsiteY13" fmla="*/ 45726 h 224225"/>
                  <a:gd name="connsiteX14" fmla="*/ 152933 w 231761"/>
                  <a:gd name="connsiteY14" fmla="*/ 212223 h 224225"/>
                  <a:gd name="connsiteX15" fmla="*/ 219608 w 231761"/>
                  <a:gd name="connsiteY15" fmla="*/ 136023 h 224225"/>
                  <a:gd name="connsiteX16" fmla="*/ 32156 w 231761"/>
                  <a:gd name="connsiteY16" fmla="*/ 11341 h 224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1761" h="224225">
                    <a:moveTo>
                      <a:pt x="152933" y="224224"/>
                    </a:moveTo>
                    <a:lnTo>
                      <a:pt x="152933" y="224224"/>
                    </a:lnTo>
                    <a:cubicBezTo>
                      <a:pt x="151543" y="224253"/>
                      <a:pt x="150219" y="223653"/>
                      <a:pt x="149314" y="222605"/>
                    </a:cubicBezTo>
                    <a:lnTo>
                      <a:pt x="914" y="49250"/>
                    </a:lnTo>
                    <a:cubicBezTo>
                      <a:pt x="-305" y="47574"/>
                      <a:pt x="-305" y="45307"/>
                      <a:pt x="914" y="43630"/>
                    </a:cubicBezTo>
                    <a:lnTo>
                      <a:pt x="26918" y="2196"/>
                    </a:lnTo>
                    <a:cubicBezTo>
                      <a:pt x="27622" y="1130"/>
                      <a:pt x="28718" y="377"/>
                      <a:pt x="29966" y="101"/>
                    </a:cubicBezTo>
                    <a:cubicBezTo>
                      <a:pt x="31213" y="-156"/>
                      <a:pt x="32509" y="82"/>
                      <a:pt x="33585" y="768"/>
                    </a:cubicBezTo>
                    <a:lnTo>
                      <a:pt x="229705" y="131165"/>
                    </a:lnTo>
                    <a:cubicBezTo>
                      <a:pt x="230848" y="131917"/>
                      <a:pt x="231581" y="133137"/>
                      <a:pt x="231705" y="134499"/>
                    </a:cubicBezTo>
                    <a:cubicBezTo>
                      <a:pt x="231915" y="135861"/>
                      <a:pt x="231534" y="137242"/>
                      <a:pt x="230657" y="138309"/>
                    </a:cubicBezTo>
                    <a:lnTo>
                      <a:pt x="156553" y="222510"/>
                    </a:lnTo>
                    <a:cubicBezTo>
                      <a:pt x="155638" y="223567"/>
                      <a:pt x="154324" y="224186"/>
                      <a:pt x="152933" y="224224"/>
                    </a:cubicBezTo>
                    <a:close/>
                    <a:moveTo>
                      <a:pt x="10058" y="45726"/>
                    </a:moveTo>
                    <a:lnTo>
                      <a:pt x="152933" y="212223"/>
                    </a:lnTo>
                    <a:lnTo>
                      <a:pt x="219608" y="136023"/>
                    </a:lnTo>
                    <a:lnTo>
                      <a:pt x="32156" y="11341"/>
                    </a:lnTo>
                    <a:close/>
                  </a:path>
                </a:pathLst>
              </a:custGeom>
              <a:solidFill>
                <a:srgbClr val="263238"/>
              </a:solidFill>
              <a:ln w="9525" cap="flat">
                <a:noFill/>
                <a:prstDash val="solid"/>
                <a:miter/>
              </a:ln>
            </p:spPr>
            <p:txBody>
              <a:bodyPr rtlCol="0" anchor="ctr"/>
              <a:lstStyle/>
              <a:p>
                <a:endParaRPr lang="zh-CN" altLang="en-US"/>
              </a:p>
            </p:txBody>
          </p:sp>
          <p:sp>
            <p:nvSpPr>
              <p:cNvPr id="1067" name="任意多边形: 形状 1066">
                <a:extLst>
                  <a:ext uri="{FF2B5EF4-FFF2-40B4-BE49-F238E27FC236}">
                    <a16:creationId xmlns:a16="http://schemas.microsoft.com/office/drawing/2014/main" id="{BEF4E693-FB8E-6C01-D83B-EBC71520B1F0}"/>
                  </a:ext>
                </a:extLst>
              </p:cNvPr>
              <p:cNvSpPr/>
              <p:nvPr/>
            </p:nvSpPr>
            <p:spPr>
              <a:xfrm>
                <a:off x="8164471" y="2947921"/>
                <a:ext cx="217958" cy="551783"/>
              </a:xfrm>
              <a:custGeom>
                <a:avLst/>
                <a:gdLst>
                  <a:gd name="connsiteX0" fmla="*/ 217932 w 217958"/>
                  <a:gd name="connsiteY0" fmla="*/ 0 h 551783"/>
                  <a:gd name="connsiteX1" fmla="*/ 78296 w 217958"/>
                  <a:gd name="connsiteY1" fmla="*/ 327946 h 551783"/>
                  <a:gd name="connsiteX2" fmla="*/ 0 w 217958"/>
                  <a:gd name="connsiteY2" fmla="*/ 453390 h 551783"/>
                  <a:gd name="connsiteX3" fmla="*/ 5143 w 217958"/>
                  <a:gd name="connsiteY3" fmla="*/ 551783 h 551783"/>
                  <a:gd name="connsiteX4" fmla="*/ 108680 w 217958"/>
                  <a:gd name="connsiteY4" fmla="*/ 489871 h 551783"/>
                  <a:gd name="connsiteX5" fmla="*/ 199454 w 217958"/>
                  <a:gd name="connsiteY5" fmla="*/ 179451 h 551783"/>
                  <a:gd name="connsiteX6" fmla="*/ 217932 w 217958"/>
                  <a:gd name="connsiteY6" fmla="*/ 0 h 551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958" h="551783">
                    <a:moveTo>
                      <a:pt x="217932" y="0"/>
                    </a:moveTo>
                    <a:cubicBezTo>
                      <a:pt x="217932" y="0"/>
                      <a:pt x="100298" y="279178"/>
                      <a:pt x="78296" y="327946"/>
                    </a:cubicBezTo>
                    <a:cubicBezTo>
                      <a:pt x="56293" y="376714"/>
                      <a:pt x="0" y="453390"/>
                      <a:pt x="0" y="453390"/>
                    </a:cubicBezTo>
                    <a:lnTo>
                      <a:pt x="5143" y="551783"/>
                    </a:lnTo>
                    <a:lnTo>
                      <a:pt x="108680" y="489871"/>
                    </a:lnTo>
                    <a:cubicBezTo>
                      <a:pt x="108680" y="489871"/>
                      <a:pt x="179451" y="299371"/>
                      <a:pt x="199454" y="179451"/>
                    </a:cubicBezTo>
                    <a:cubicBezTo>
                      <a:pt x="219456" y="59531"/>
                      <a:pt x="217932" y="0"/>
                      <a:pt x="217932" y="0"/>
                    </a:cubicBezTo>
                    <a:close/>
                  </a:path>
                </a:pathLst>
              </a:custGeom>
              <a:solidFill>
                <a:schemeClr val="accent2"/>
              </a:solidFill>
              <a:ln w="9525" cap="flat">
                <a:noFill/>
                <a:prstDash val="solid"/>
                <a:miter/>
              </a:ln>
            </p:spPr>
            <p:txBody>
              <a:bodyPr rtlCol="0" anchor="ctr"/>
              <a:lstStyle/>
              <a:p>
                <a:endParaRPr lang="zh-CN" altLang="en-US"/>
              </a:p>
            </p:txBody>
          </p:sp>
          <p:sp>
            <p:nvSpPr>
              <p:cNvPr id="1068" name="任意多边形: 形状 1067">
                <a:extLst>
                  <a:ext uri="{FF2B5EF4-FFF2-40B4-BE49-F238E27FC236}">
                    <a16:creationId xmlns:a16="http://schemas.microsoft.com/office/drawing/2014/main" id="{4D9F0E0C-6AAE-B036-8F70-B6816A7FDBFA}"/>
                  </a:ext>
                </a:extLst>
              </p:cNvPr>
              <p:cNvSpPr/>
              <p:nvPr/>
            </p:nvSpPr>
            <p:spPr>
              <a:xfrm>
                <a:off x="8159994" y="2943078"/>
                <a:ext cx="227473" cy="561391"/>
              </a:xfrm>
              <a:custGeom>
                <a:avLst/>
                <a:gdLst>
                  <a:gd name="connsiteX0" fmla="*/ 9526 w 227473"/>
                  <a:gd name="connsiteY0" fmla="*/ 561388 h 561391"/>
                  <a:gd name="connsiteX1" fmla="*/ 7335 w 227473"/>
                  <a:gd name="connsiteY1" fmla="*/ 560817 h 561391"/>
                  <a:gd name="connsiteX2" fmla="*/ 4763 w 227473"/>
                  <a:gd name="connsiteY2" fmla="*/ 556912 h 561391"/>
                  <a:gd name="connsiteX3" fmla="*/ 1 w 227473"/>
                  <a:gd name="connsiteY3" fmla="*/ 458233 h 561391"/>
                  <a:gd name="connsiteX4" fmla="*/ 953 w 227473"/>
                  <a:gd name="connsiteY4" fmla="*/ 455185 h 561391"/>
                  <a:gd name="connsiteX5" fmla="*/ 78677 w 227473"/>
                  <a:gd name="connsiteY5" fmla="*/ 330693 h 561391"/>
                  <a:gd name="connsiteX6" fmla="*/ 218314 w 227473"/>
                  <a:gd name="connsiteY6" fmla="*/ 2938 h 561391"/>
                  <a:gd name="connsiteX7" fmla="*/ 223648 w 227473"/>
                  <a:gd name="connsiteY7" fmla="*/ 80 h 561391"/>
                  <a:gd name="connsiteX8" fmla="*/ 227458 w 227473"/>
                  <a:gd name="connsiteY8" fmla="*/ 4652 h 561391"/>
                  <a:gd name="connsiteX9" fmla="*/ 208884 w 227473"/>
                  <a:gd name="connsiteY9" fmla="*/ 184579 h 561391"/>
                  <a:gd name="connsiteX10" fmla="*/ 117825 w 227473"/>
                  <a:gd name="connsiteY10" fmla="*/ 495856 h 561391"/>
                  <a:gd name="connsiteX11" fmla="*/ 115825 w 227473"/>
                  <a:gd name="connsiteY11" fmla="*/ 498333 h 561391"/>
                  <a:gd name="connsiteX12" fmla="*/ 12383 w 227473"/>
                  <a:gd name="connsiteY12" fmla="*/ 560531 h 561391"/>
                  <a:gd name="connsiteX13" fmla="*/ 9526 w 227473"/>
                  <a:gd name="connsiteY13" fmla="*/ 561388 h 561391"/>
                  <a:gd name="connsiteX14" fmla="*/ 9526 w 227473"/>
                  <a:gd name="connsiteY14" fmla="*/ 459662 h 561391"/>
                  <a:gd name="connsiteX15" fmla="*/ 14193 w 227473"/>
                  <a:gd name="connsiteY15" fmla="*/ 548530 h 561391"/>
                  <a:gd name="connsiteX16" fmla="*/ 109443 w 227473"/>
                  <a:gd name="connsiteY16" fmla="*/ 491380 h 561391"/>
                  <a:gd name="connsiteX17" fmla="*/ 199359 w 227473"/>
                  <a:gd name="connsiteY17" fmla="*/ 183341 h 561391"/>
                  <a:gd name="connsiteX18" fmla="*/ 217266 w 227473"/>
                  <a:gd name="connsiteY18" fmla="*/ 30084 h 561391"/>
                  <a:gd name="connsiteX19" fmla="*/ 87345 w 227473"/>
                  <a:gd name="connsiteY19" fmla="*/ 334884 h 561391"/>
                  <a:gd name="connsiteX20" fmla="*/ 9526 w 227473"/>
                  <a:gd name="connsiteY20" fmla="*/ 459471 h 561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27473" h="561391">
                    <a:moveTo>
                      <a:pt x="9526" y="561388"/>
                    </a:moveTo>
                    <a:cubicBezTo>
                      <a:pt x="8754" y="561388"/>
                      <a:pt x="8002" y="561198"/>
                      <a:pt x="7335" y="560817"/>
                    </a:cubicBezTo>
                    <a:cubicBezTo>
                      <a:pt x="5840" y="560074"/>
                      <a:pt x="4859" y="558578"/>
                      <a:pt x="4763" y="556912"/>
                    </a:cubicBezTo>
                    <a:lnTo>
                      <a:pt x="1" y="458233"/>
                    </a:lnTo>
                    <a:cubicBezTo>
                      <a:pt x="-18" y="457137"/>
                      <a:pt x="315" y="456070"/>
                      <a:pt x="953" y="455185"/>
                    </a:cubicBezTo>
                    <a:cubicBezTo>
                      <a:pt x="1525" y="454423"/>
                      <a:pt x="58103" y="378223"/>
                      <a:pt x="78677" y="330693"/>
                    </a:cubicBezTo>
                    <a:cubicBezTo>
                      <a:pt x="99251" y="283163"/>
                      <a:pt x="217171" y="5700"/>
                      <a:pt x="218314" y="2938"/>
                    </a:cubicBezTo>
                    <a:cubicBezTo>
                      <a:pt x="219209" y="861"/>
                      <a:pt x="221419" y="-329"/>
                      <a:pt x="223648" y="80"/>
                    </a:cubicBezTo>
                    <a:cubicBezTo>
                      <a:pt x="225829" y="528"/>
                      <a:pt x="227410" y="2423"/>
                      <a:pt x="227458" y="4652"/>
                    </a:cubicBezTo>
                    <a:cubicBezTo>
                      <a:pt x="227458" y="5319"/>
                      <a:pt x="228696" y="65707"/>
                      <a:pt x="208884" y="184579"/>
                    </a:cubicBezTo>
                    <a:cubicBezTo>
                      <a:pt x="189072" y="303451"/>
                      <a:pt x="118587" y="493952"/>
                      <a:pt x="117825" y="495856"/>
                    </a:cubicBezTo>
                    <a:cubicBezTo>
                      <a:pt x="117501" y="496904"/>
                      <a:pt x="116787" y="497790"/>
                      <a:pt x="115825" y="498333"/>
                    </a:cubicBezTo>
                    <a:lnTo>
                      <a:pt x="12383" y="560531"/>
                    </a:lnTo>
                    <a:cubicBezTo>
                      <a:pt x="11555" y="561131"/>
                      <a:pt x="10545" y="561427"/>
                      <a:pt x="9526" y="561388"/>
                    </a:cubicBezTo>
                    <a:close/>
                    <a:moveTo>
                      <a:pt x="9526" y="459662"/>
                    </a:moveTo>
                    <a:lnTo>
                      <a:pt x="14193" y="548530"/>
                    </a:lnTo>
                    <a:lnTo>
                      <a:pt x="109443" y="491380"/>
                    </a:lnTo>
                    <a:cubicBezTo>
                      <a:pt x="116206" y="472901"/>
                      <a:pt x="180690" y="295641"/>
                      <a:pt x="199359" y="183341"/>
                    </a:cubicBezTo>
                    <a:cubicBezTo>
                      <a:pt x="208303" y="132649"/>
                      <a:pt x="214275" y="81471"/>
                      <a:pt x="217266" y="30084"/>
                    </a:cubicBezTo>
                    <a:cubicBezTo>
                      <a:pt x="188691" y="97997"/>
                      <a:pt x="104966" y="295069"/>
                      <a:pt x="87345" y="334884"/>
                    </a:cubicBezTo>
                    <a:cubicBezTo>
                      <a:pt x="66676" y="380413"/>
                      <a:pt x="17336" y="448517"/>
                      <a:pt x="9526" y="459471"/>
                    </a:cubicBezTo>
                    <a:close/>
                  </a:path>
                </a:pathLst>
              </a:custGeom>
              <a:solidFill>
                <a:srgbClr val="263238"/>
              </a:solidFill>
              <a:ln w="9525" cap="flat">
                <a:noFill/>
                <a:prstDash val="solid"/>
                <a:miter/>
              </a:ln>
            </p:spPr>
            <p:txBody>
              <a:bodyPr rtlCol="0" anchor="ctr"/>
              <a:lstStyle/>
              <a:p>
                <a:endParaRPr lang="zh-CN" altLang="en-US"/>
              </a:p>
            </p:txBody>
          </p:sp>
          <p:sp>
            <p:nvSpPr>
              <p:cNvPr id="1069" name="任意多边形: 形状 1068">
                <a:extLst>
                  <a:ext uri="{FF2B5EF4-FFF2-40B4-BE49-F238E27FC236}">
                    <a16:creationId xmlns:a16="http://schemas.microsoft.com/office/drawing/2014/main" id="{FC24D3EE-B102-2A60-7929-18F433B183BC}"/>
                  </a:ext>
                </a:extLst>
              </p:cNvPr>
              <p:cNvSpPr/>
              <p:nvPr/>
            </p:nvSpPr>
            <p:spPr>
              <a:xfrm>
                <a:off x="7573064" y="2705443"/>
                <a:ext cx="665226" cy="731300"/>
              </a:xfrm>
              <a:custGeom>
                <a:avLst/>
                <a:gdLst>
                  <a:gd name="connsiteX0" fmla="*/ 665226 w 665226"/>
                  <a:gd name="connsiteY0" fmla="*/ 21212 h 731300"/>
                  <a:gd name="connsiteX1" fmla="*/ 594932 w 665226"/>
                  <a:gd name="connsiteY1" fmla="*/ 638 h 731300"/>
                  <a:gd name="connsiteX2" fmla="*/ 461582 w 665226"/>
                  <a:gd name="connsiteY2" fmla="*/ 81029 h 731300"/>
                  <a:gd name="connsiteX3" fmla="*/ 168402 w 665226"/>
                  <a:gd name="connsiteY3" fmla="*/ 271529 h 731300"/>
                  <a:gd name="connsiteX4" fmla="*/ 0 w 665226"/>
                  <a:gd name="connsiteY4" fmla="*/ 686057 h 731300"/>
                  <a:gd name="connsiteX5" fmla="*/ 97822 w 665226"/>
                  <a:gd name="connsiteY5" fmla="*/ 731301 h 731300"/>
                  <a:gd name="connsiteX6" fmla="*/ 188786 w 665226"/>
                  <a:gd name="connsiteY6" fmla="*/ 591283 h 731300"/>
                  <a:gd name="connsiteX7" fmla="*/ 314516 w 665226"/>
                  <a:gd name="connsiteY7" fmla="*/ 365541 h 731300"/>
                  <a:gd name="connsiteX8" fmla="*/ 621411 w 665226"/>
                  <a:gd name="connsiteY8" fmla="*/ 260766 h 731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5226" h="731300">
                    <a:moveTo>
                      <a:pt x="665226" y="21212"/>
                    </a:moveTo>
                    <a:cubicBezTo>
                      <a:pt x="665226" y="21212"/>
                      <a:pt x="625507" y="-4315"/>
                      <a:pt x="594932" y="638"/>
                    </a:cubicBezTo>
                    <a:cubicBezTo>
                      <a:pt x="564356" y="5591"/>
                      <a:pt x="493205" y="44453"/>
                      <a:pt x="461582" y="81029"/>
                    </a:cubicBezTo>
                    <a:cubicBezTo>
                      <a:pt x="429959" y="117605"/>
                      <a:pt x="178213" y="252479"/>
                      <a:pt x="168402" y="271529"/>
                    </a:cubicBezTo>
                    <a:cubicBezTo>
                      <a:pt x="158591" y="290579"/>
                      <a:pt x="0" y="686057"/>
                      <a:pt x="0" y="686057"/>
                    </a:cubicBezTo>
                    <a:lnTo>
                      <a:pt x="97822" y="731301"/>
                    </a:lnTo>
                    <a:lnTo>
                      <a:pt x="188786" y="591283"/>
                    </a:lnTo>
                    <a:lnTo>
                      <a:pt x="314516" y="365541"/>
                    </a:lnTo>
                    <a:lnTo>
                      <a:pt x="621411" y="260766"/>
                    </a:lnTo>
                  </a:path>
                </a:pathLst>
              </a:custGeom>
              <a:solidFill>
                <a:schemeClr val="bg1"/>
              </a:solidFill>
              <a:ln w="9525" cap="flat">
                <a:noFill/>
                <a:prstDash val="solid"/>
                <a:miter/>
              </a:ln>
            </p:spPr>
            <p:txBody>
              <a:bodyPr rtlCol="0" anchor="ctr"/>
              <a:lstStyle/>
              <a:p>
                <a:endParaRPr lang="zh-CN" altLang="en-US"/>
              </a:p>
            </p:txBody>
          </p:sp>
          <p:sp>
            <p:nvSpPr>
              <p:cNvPr id="1070" name="任意多边形: 形状 1069">
                <a:extLst>
                  <a:ext uri="{FF2B5EF4-FFF2-40B4-BE49-F238E27FC236}">
                    <a16:creationId xmlns:a16="http://schemas.microsoft.com/office/drawing/2014/main" id="{57C6A21B-49E1-8B84-7FEF-54D4420DB539}"/>
                  </a:ext>
                </a:extLst>
              </p:cNvPr>
              <p:cNvSpPr/>
              <p:nvPr/>
            </p:nvSpPr>
            <p:spPr>
              <a:xfrm>
                <a:off x="7568428" y="2700967"/>
                <a:ext cx="674686" cy="740829"/>
              </a:xfrm>
              <a:custGeom>
                <a:avLst/>
                <a:gdLst>
                  <a:gd name="connsiteX0" fmla="*/ 102553 w 674686"/>
                  <a:gd name="connsiteY0" fmla="*/ 740729 h 740829"/>
                  <a:gd name="connsiteX1" fmla="*/ 100553 w 674686"/>
                  <a:gd name="connsiteY1" fmla="*/ 740729 h 740829"/>
                  <a:gd name="connsiteX2" fmla="*/ 2731 w 674686"/>
                  <a:gd name="connsiteY2" fmla="*/ 695390 h 740829"/>
                  <a:gd name="connsiteX3" fmla="*/ 350 w 674686"/>
                  <a:gd name="connsiteY3" fmla="*/ 689294 h 740829"/>
                  <a:gd name="connsiteX4" fmla="*/ 168847 w 674686"/>
                  <a:gd name="connsiteY4" fmla="*/ 274385 h 740829"/>
                  <a:gd name="connsiteX5" fmla="*/ 295053 w 674686"/>
                  <a:gd name="connsiteY5" fmla="*/ 191994 h 740829"/>
                  <a:gd name="connsiteX6" fmla="*/ 462693 w 674686"/>
                  <a:gd name="connsiteY6" fmla="*/ 82838 h 740829"/>
                  <a:gd name="connsiteX7" fmla="*/ 598806 w 674686"/>
                  <a:gd name="connsiteY7" fmla="*/ 732 h 740829"/>
                  <a:gd name="connsiteX8" fmla="*/ 672434 w 674686"/>
                  <a:gd name="connsiteY8" fmla="*/ 21973 h 740829"/>
                  <a:gd name="connsiteX9" fmla="*/ 673967 w 674686"/>
                  <a:gd name="connsiteY9" fmla="*/ 28536 h 740829"/>
                  <a:gd name="connsiteX10" fmla="*/ 673958 w 674686"/>
                  <a:gd name="connsiteY10" fmla="*/ 28545 h 740829"/>
                  <a:gd name="connsiteX11" fmla="*/ 667290 w 674686"/>
                  <a:gd name="connsiteY11" fmla="*/ 30069 h 740829"/>
                  <a:gd name="connsiteX12" fmla="*/ 600615 w 674686"/>
                  <a:gd name="connsiteY12" fmla="*/ 10162 h 740829"/>
                  <a:gd name="connsiteX13" fmla="*/ 470218 w 674686"/>
                  <a:gd name="connsiteY13" fmla="*/ 89029 h 740829"/>
                  <a:gd name="connsiteX14" fmla="*/ 300197 w 674686"/>
                  <a:gd name="connsiteY14" fmla="*/ 200186 h 740829"/>
                  <a:gd name="connsiteX15" fmla="*/ 177705 w 674686"/>
                  <a:gd name="connsiteY15" fmla="*/ 278672 h 740829"/>
                  <a:gd name="connsiteX16" fmla="*/ 11113 w 674686"/>
                  <a:gd name="connsiteY16" fmla="*/ 688723 h 740829"/>
                  <a:gd name="connsiteX17" fmla="*/ 101124 w 674686"/>
                  <a:gd name="connsiteY17" fmla="*/ 730347 h 740829"/>
                  <a:gd name="connsiteX18" fmla="*/ 189802 w 674686"/>
                  <a:gd name="connsiteY18" fmla="*/ 593759 h 740829"/>
                  <a:gd name="connsiteX19" fmla="*/ 315342 w 674686"/>
                  <a:gd name="connsiteY19" fmla="*/ 367921 h 740829"/>
                  <a:gd name="connsiteX20" fmla="*/ 317913 w 674686"/>
                  <a:gd name="connsiteY20" fmla="*/ 365730 h 740829"/>
                  <a:gd name="connsiteX21" fmla="*/ 624904 w 674686"/>
                  <a:gd name="connsiteY21" fmla="*/ 260955 h 740829"/>
                  <a:gd name="connsiteX22" fmla="*/ 630905 w 674686"/>
                  <a:gd name="connsiteY22" fmla="*/ 263908 h 740829"/>
                  <a:gd name="connsiteX23" fmla="*/ 627952 w 674686"/>
                  <a:gd name="connsiteY23" fmla="*/ 270004 h 740829"/>
                  <a:gd name="connsiteX24" fmla="*/ 323152 w 674686"/>
                  <a:gd name="connsiteY24" fmla="*/ 374112 h 740829"/>
                  <a:gd name="connsiteX25" fmla="*/ 198375 w 674686"/>
                  <a:gd name="connsiteY25" fmla="*/ 598140 h 740829"/>
                  <a:gd name="connsiteX26" fmla="*/ 107220 w 674686"/>
                  <a:gd name="connsiteY26" fmla="*/ 738539 h 740829"/>
                  <a:gd name="connsiteX27" fmla="*/ 102553 w 674686"/>
                  <a:gd name="connsiteY27" fmla="*/ 740729 h 740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74686" h="740829">
                    <a:moveTo>
                      <a:pt x="102553" y="740729"/>
                    </a:moveTo>
                    <a:cubicBezTo>
                      <a:pt x="101893" y="740863"/>
                      <a:pt x="101213" y="740863"/>
                      <a:pt x="100553" y="740729"/>
                    </a:cubicBezTo>
                    <a:lnTo>
                      <a:pt x="2731" y="695390"/>
                    </a:lnTo>
                    <a:cubicBezTo>
                      <a:pt x="446" y="694314"/>
                      <a:pt x="-600" y="691638"/>
                      <a:pt x="350" y="689294"/>
                    </a:cubicBezTo>
                    <a:cubicBezTo>
                      <a:pt x="6827" y="673197"/>
                      <a:pt x="159132" y="293721"/>
                      <a:pt x="168847" y="274385"/>
                    </a:cubicBezTo>
                    <a:cubicBezTo>
                      <a:pt x="173800" y="264860"/>
                      <a:pt x="217806" y="238095"/>
                      <a:pt x="295053" y="191994"/>
                    </a:cubicBezTo>
                    <a:cubicBezTo>
                      <a:pt x="366015" y="149703"/>
                      <a:pt x="446406" y="101792"/>
                      <a:pt x="462693" y="82838"/>
                    </a:cubicBezTo>
                    <a:cubicBezTo>
                      <a:pt x="493650" y="46833"/>
                      <a:pt x="565659" y="6066"/>
                      <a:pt x="598806" y="732"/>
                    </a:cubicBezTo>
                    <a:cubicBezTo>
                      <a:pt x="631953" y="-4602"/>
                      <a:pt x="670815" y="20925"/>
                      <a:pt x="672434" y="21973"/>
                    </a:cubicBezTo>
                    <a:cubicBezTo>
                      <a:pt x="674672" y="23363"/>
                      <a:pt x="675358" y="26297"/>
                      <a:pt x="673967" y="28536"/>
                    </a:cubicBezTo>
                    <a:cubicBezTo>
                      <a:pt x="673967" y="28536"/>
                      <a:pt x="673958" y="28545"/>
                      <a:pt x="673958" y="28545"/>
                    </a:cubicBezTo>
                    <a:cubicBezTo>
                      <a:pt x="672529" y="30793"/>
                      <a:pt x="669557" y="31479"/>
                      <a:pt x="667290" y="30069"/>
                    </a:cubicBezTo>
                    <a:cubicBezTo>
                      <a:pt x="667290" y="30069"/>
                      <a:pt x="629190" y="5590"/>
                      <a:pt x="600615" y="10162"/>
                    </a:cubicBezTo>
                    <a:cubicBezTo>
                      <a:pt x="572040" y="14734"/>
                      <a:pt x="501555" y="52643"/>
                      <a:pt x="470218" y="89029"/>
                    </a:cubicBezTo>
                    <a:cubicBezTo>
                      <a:pt x="452883" y="109222"/>
                      <a:pt x="374968" y="155704"/>
                      <a:pt x="300197" y="200186"/>
                    </a:cubicBezTo>
                    <a:cubicBezTo>
                      <a:pt x="244761" y="233237"/>
                      <a:pt x="181992" y="270671"/>
                      <a:pt x="177705" y="278672"/>
                    </a:cubicBezTo>
                    <a:cubicBezTo>
                      <a:pt x="168180" y="296579"/>
                      <a:pt x="28163" y="646146"/>
                      <a:pt x="11113" y="688723"/>
                    </a:cubicBezTo>
                    <a:lnTo>
                      <a:pt x="101124" y="730347"/>
                    </a:lnTo>
                    <a:lnTo>
                      <a:pt x="189802" y="593759"/>
                    </a:lnTo>
                    <a:lnTo>
                      <a:pt x="315342" y="367921"/>
                    </a:lnTo>
                    <a:cubicBezTo>
                      <a:pt x="315909" y="366902"/>
                      <a:pt x="316822" y="366130"/>
                      <a:pt x="317913" y="365730"/>
                    </a:cubicBezTo>
                    <a:lnTo>
                      <a:pt x="624904" y="260955"/>
                    </a:lnTo>
                    <a:cubicBezTo>
                      <a:pt x="627371" y="260136"/>
                      <a:pt x="630048" y="261450"/>
                      <a:pt x="630905" y="263908"/>
                    </a:cubicBezTo>
                    <a:cubicBezTo>
                      <a:pt x="631734" y="266403"/>
                      <a:pt x="630429" y="269108"/>
                      <a:pt x="627952" y="270004"/>
                    </a:cubicBezTo>
                    <a:lnTo>
                      <a:pt x="323152" y="374112"/>
                    </a:lnTo>
                    <a:lnTo>
                      <a:pt x="198375" y="598140"/>
                    </a:lnTo>
                    <a:lnTo>
                      <a:pt x="107220" y="738539"/>
                    </a:lnTo>
                    <a:cubicBezTo>
                      <a:pt x="106229" y="740120"/>
                      <a:pt x="104404" y="740977"/>
                      <a:pt x="102553" y="740729"/>
                    </a:cubicBezTo>
                    <a:close/>
                  </a:path>
                </a:pathLst>
              </a:custGeom>
              <a:solidFill>
                <a:srgbClr val="263238"/>
              </a:solidFill>
              <a:ln w="9525" cap="flat">
                <a:noFill/>
                <a:prstDash val="solid"/>
                <a:miter/>
              </a:ln>
            </p:spPr>
            <p:txBody>
              <a:bodyPr rtlCol="0" anchor="ctr"/>
              <a:lstStyle/>
              <a:p>
                <a:endParaRPr lang="zh-CN" altLang="en-US"/>
              </a:p>
            </p:txBody>
          </p:sp>
          <p:sp>
            <p:nvSpPr>
              <p:cNvPr id="1071" name="任意多边形: 形状 1070">
                <a:extLst>
                  <a:ext uri="{FF2B5EF4-FFF2-40B4-BE49-F238E27FC236}">
                    <a16:creationId xmlns:a16="http://schemas.microsoft.com/office/drawing/2014/main" id="{D8C15E77-7021-7BFF-37BF-8C7630782A1D}"/>
                  </a:ext>
                </a:extLst>
              </p:cNvPr>
              <p:cNvSpPr/>
              <p:nvPr/>
            </p:nvSpPr>
            <p:spPr>
              <a:xfrm>
                <a:off x="7582713" y="3348520"/>
                <a:ext cx="114072" cy="54993"/>
              </a:xfrm>
              <a:custGeom>
                <a:avLst/>
                <a:gdLst>
                  <a:gd name="connsiteX0" fmla="*/ 109223 w 114072"/>
                  <a:gd name="connsiteY0" fmla="*/ 54886 h 54993"/>
                  <a:gd name="connsiteX1" fmla="*/ 107318 w 114072"/>
                  <a:gd name="connsiteY1" fmla="*/ 54886 h 54993"/>
                  <a:gd name="connsiteX2" fmla="*/ 2543 w 114072"/>
                  <a:gd name="connsiteY2" fmla="*/ 8976 h 54993"/>
                  <a:gd name="connsiteX3" fmla="*/ 551 w 114072"/>
                  <a:gd name="connsiteY3" fmla="*/ 2546 h 54993"/>
                  <a:gd name="connsiteX4" fmla="*/ 6448 w 114072"/>
                  <a:gd name="connsiteY4" fmla="*/ 308 h 54993"/>
                  <a:gd name="connsiteX5" fmla="*/ 111223 w 114072"/>
                  <a:gd name="connsiteY5" fmla="*/ 46123 h 54993"/>
                  <a:gd name="connsiteX6" fmla="*/ 113700 w 114072"/>
                  <a:gd name="connsiteY6" fmla="*/ 52410 h 54993"/>
                  <a:gd name="connsiteX7" fmla="*/ 109223 w 114072"/>
                  <a:gd name="connsiteY7" fmla="*/ 54886 h 54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4072" h="54993">
                    <a:moveTo>
                      <a:pt x="109223" y="54886"/>
                    </a:moveTo>
                    <a:cubicBezTo>
                      <a:pt x="108596" y="55029"/>
                      <a:pt x="107945" y="55029"/>
                      <a:pt x="107318" y="54886"/>
                    </a:cubicBezTo>
                    <a:lnTo>
                      <a:pt x="2543" y="8976"/>
                    </a:lnTo>
                    <a:cubicBezTo>
                      <a:pt x="216" y="7747"/>
                      <a:pt x="-676" y="4871"/>
                      <a:pt x="551" y="2546"/>
                    </a:cubicBezTo>
                    <a:cubicBezTo>
                      <a:pt x="1671" y="413"/>
                      <a:pt x="4201" y="-540"/>
                      <a:pt x="6448" y="308"/>
                    </a:cubicBezTo>
                    <a:lnTo>
                      <a:pt x="111223" y="46123"/>
                    </a:lnTo>
                    <a:cubicBezTo>
                      <a:pt x="113609" y="47209"/>
                      <a:pt x="114706" y="49990"/>
                      <a:pt x="113700" y="52410"/>
                    </a:cubicBezTo>
                    <a:cubicBezTo>
                      <a:pt x="112815" y="54038"/>
                      <a:pt x="111070" y="55001"/>
                      <a:pt x="109223" y="54886"/>
                    </a:cubicBezTo>
                    <a:close/>
                  </a:path>
                </a:pathLst>
              </a:custGeom>
              <a:solidFill>
                <a:srgbClr val="263238"/>
              </a:solidFill>
              <a:ln w="9525" cap="flat">
                <a:noFill/>
                <a:prstDash val="solid"/>
                <a:miter/>
              </a:ln>
            </p:spPr>
            <p:txBody>
              <a:bodyPr rtlCol="0" anchor="ctr"/>
              <a:lstStyle/>
              <a:p>
                <a:endParaRPr lang="zh-CN" altLang="en-US"/>
              </a:p>
            </p:txBody>
          </p:sp>
          <p:sp>
            <p:nvSpPr>
              <p:cNvPr id="1072" name="任意多边形: 形状 1071">
                <a:extLst>
                  <a:ext uri="{FF2B5EF4-FFF2-40B4-BE49-F238E27FC236}">
                    <a16:creationId xmlns:a16="http://schemas.microsoft.com/office/drawing/2014/main" id="{CD3BB5CF-8B0F-6244-5FC2-E36977409A0E}"/>
                  </a:ext>
                </a:extLst>
              </p:cNvPr>
              <p:cNvSpPr/>
              <p:nvPr/>
            </p:nvSpPr>
            <p:spPr>
              <a:xfrm>
                <a:off x="7519859" y="3391691"/>
                <a:ext cx="160646" cy="217526"/>
              </a:xfrm>
              <a:custGeom>
                <a:avLst/>
                <a:gdLst>
                  <a:gd name="connsiteX0" fmla="*/ 151122 w 160646"/>
                  <a:gd name="connsiteY0" fmla="*/ 45244 h 217526"/>
                  <a:gd name="connsiteX1" fmla="*/ 160647 w 160646"/>
                  <a:gd name="connsiteY1" fmla="*/ 130969 h 217526"/>
                  <a:gd name="connsiteX2" fmla="*/ 144835 w 160646"/>
                  <a:gd name="connsiteY2" fmla="*/ 169926 h 217526"/>
                  <a:gd name="connsiteX3" fmla="*/ 148931 w 160646"/>
                  <a:gd name="connsiteY3" fmla="*/ 203549 h 217526"/>
                  <a:gd name="connsiteX4" fmla="*/ 140263 w 160646"/>
                  <a:gd name="connsiteY4" fmla="*/ 211931 h 217526"/>
                  <a:gd name="connsiteX5" fmla="*/ 116165 w 160646"/>
                  <a:gd name="connsiteY5" fmla="*/ 183356 h 217526"/>
                  <a:gd name="connsiteX6" fmla="*/ 98639 w 160646"/>
                  <a:gd name="connsiteY6" fmla="*/ 216979 h 217526"/>
                  <a:gd name="connsiteX7" fmla="*/ 76827 w 160646"/>
                  <a:gd name="connsiteY7" fmla="*/ 212122 h 217526"/>
                  <a:gd name="connsiteX8" fmla="*/ 55967 w 160646"/>
                  <a:gd name="connsiteY8" fmla="*/ 182785 h 217526"/>
                  <a:gd name="connsiteX9" fmla="*/ 1960 w 160646"/>
                  <a:gd name="connsiteY9" fmla="*/ 135731 h 217526"/>
                  <a:gd name="connsiteX10" fmla="*/ 1960 w 160646"/>
                  <a:gd name="connsiteY10" fmla="*/ 92488 h 217526"/>
                  <a:gd name="connsiteX11" fmla="*/ 53491 w 160646"/>
                  <a:gd name="connsiteY11" fmla="*/ 0 h 217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0646" h="217526">
                    <a:moveTo>
                      <a:pt x="151122" y="45244"/>
                    </a:moveTo>
                    <a:lnTo>
                      <a:pt x="160647" y="130969"/>
                    </a:lnTo>
                    <a:lnTo>
                      <a:pt x="144835" y="169926"/>
                    </a:lnTo>
                    <a:cubicBezTo>
                      <a:pt x="146953" y="181032"/>
                      <a:pt x="148320" y="192262"/>
                      <a:pt x="148931" y="203549"/>
                    </a:cubicBezTo>
                    <a:cubicBezTo>
                      <a:pt x="148264" y="211169"/>
                      <a:pt x="151693" y="215265"/>
                      <a:pt x="140263" y="211931"/>
                    </a:cubicBezTo>
                    <a:cubicBezTo>
                      <a:pt x="128833" y="208597"/>
                      <a:pt x="116165" y="183356"/>
                      <a:pt x="116165" y="183356"/>
                    </a:cubicBezTo>
                    <a:lnTo>
                      <a:pt x="98639" y="216979"/>
                    </a:lnTo>
                    <a:cubicBezTo>
                      <a:pt x="98639" y="216979"/>
                      <a:pt x="93019" y="219932"/>
                      <a:pt x="76827" y="212122"/>
                    </a:cubicBezTo>
                    <a:cubicBezTo>
                      <a:pt x="66201" y="205559"/>
                      <a:pt x="58678" y="194977"/>
                      <a:pt x="55967" y="182785"/>
                    </a:cubicBezTo>
                    <a:cubicBezTo>
                      <a:pt x="55967" y="182785"/>
                      <a:pt x="6342" y="150876"/>
                      <a:pt x="1960" y="135731"/>
                    </a:cubicBezTo>
                    <a:cubicBezTo>
                      <a:pt x="-653" y="121434"/>
                      <a:pt x="-653" y="106785"/>
                      <a:pt x="1960" y="92488"/>
                    </a:cubicBezTo>
                    <a:lnTo>
                      <a:pt x="53491" y="0"/>
                    </a:lnTo>
                    <a:close/>
                  </a:path>
                </a:pathLst>
              </a:custGeom>
              <a:solidFill>
                <a:srgbClr val="FFFFFF"/>
              </a:solidFill>
              <a:ln w="9525" cap="flat">
                <a:noFill/>
                <a:prstDash val="solid"/>
                <a:miter/>
              </a:ln>
            </p:spPr>
            <p:txBody>
              <a:bodyPr rtlCol="0" anchor="ctr"/>
              <a:lstStyle/>
              <a:p>
                <a:endParaRPr lang="zh-CN" altLang="en-US"/>
              </a:p>
            </p:txBody>
          </p:sp>
          <p:sp>
            <p:nvSpPr>
              <p:cNvPr id="1073" name="任意多边形: 形状 1072">
                <a:extLst>
                  <a:ext uri="{FF2B5EF4-FFF2-40B4-BE49-F238E27FC236}">
                    <a16:creationId xmlns:a16="http://schemas.microsoft.com/office/drawing/2014/main" id="{B3BE5106-E934-83E2-35D1-FA391C6D81DA}"/>
                  </a:ext>
                </a:extLst>
              </p:cNvPr>
              <p:cNvSpPr/>
              <p:nvPr/>
            </p:nvSpPr>
            <p:spPr>
              <a:xfrm>
                <a:off x="7514723" y="3386951"/>
                <a:ext cx="170626" cy="226863"/>
              </a:xfrm>
              <a:custGeom>
                <a:avLst/>
                <a:gdLst>
                  <a:gd name="connsiteX0" fmla="*/ 100156 w 170626"/>
                  <a:gd name="connsiteY0" fmla="*/ 226863 h 226863"/>
                  <a:gd name="connsiteX1" fmla="*/ 79868 w 170626"/>
                  <a:gd name="connsiteY1" fmla="*/ 220957 h 226863"/>
                  <a:gd name="connsiteX2" fmla="*/ 56913 w 170626"/>
                  <a:gd name="connsiteY2" fmla="*/ 190382 h 226863"/>
                  <a:gd name="connsiteX3" fmla="*/ 2144 w 170626"/>
                  <a:gd name="connsiteY3" fmla="*/ 141900 h 226863"/>
                  <a:gd name="connsiteX4" fmla="*/ 2144 w 170626"/>
                  <a:gd name="connsiteY4" fmla="*/ 96370 h 226863"/>
                  <a:gd name="connsiteX5" fmla="*/ 2715 w 170626"/>
                  <a:gd name="connsiteY5" fmla="*/ 94846 h 226863"/>
                  <a:gd name="connsiteX6" fmla="*/ 54150 w 170626"/>
                  <a:gd name="connsiteY6" fmla="*/ 2454 h 226863"/>
                  <a:gd name="connsiteX7" fmla="*/ 60342 w 170626"/>
                  <a:gd name="connsiteY7" fmla="*/ 453 h 226863"/>
                  <a:gd name="connsiteX8" fmla="*/ 158163 w 170626"/>
                  <a:gd name="connsiteY8" fmla="*/ 45697 h 226863"/>
                  <a:gd name="connsiteX9" fmla="*/ 160926 w 170626"/>
                  <a:gd name="connsiteY9" fmla="*/ 49507 h 226863"/>
                  <a:gd name="connsiteX10" fmla="*/ 170451 w 170626"/>
                  <a:gd name="connsiteY10" fmla="*/ 135232 h 226863"/>
                  <a:gd name="connsiteX11" fmla="*/ 170451 w 170626"/>
                  <a:gd name="connsiteY11" fmla="*/ 137518 h 226863"/>
                  <a:gd name="connsiteX12" fmla="*/ 155115 w 170626"/>
                  <a:gd name="connsiteY12" fmla="*/ 174951 h 226863"/>
                  <a:gd name="connsiteX13" fmla="*/ 158925 w 170626"/>
                  <a:gd name="connsiteY13" fmla="*/ 208575 h 226863"/>
                  <a:gd name="connsiteX14" fmla="*/ 158925 w 170626"/>
                  <a:gd name="connsiteY14" fmla="*/ 212480 h 226863"/>
                  <a:gd name="connsiteX15" fmla="*/ 156258 w 170626"/>
                  <a:gd name="connsiteY15" fmla="*/ 220862 h 226863"/>
                  <a:gd name="connsiteX16" fmla="*/ 144257 w 170626"/>
                  <a:gd name="connsiteY16" fmla="*/ 220862 h 226863"/>
                  <a:gd name="connsiteX17" fmla="*/ 121587 w 170626"/>
                  <a:gd name="connsiteY17" fmla="*/ 197525 h 226863"/>
                  <a:gd name="connsiteX18" fmla="*/ 108157 w 170626"/>
                  <a:gd name="connsiteY18" fmla="*/ 223338 h 226863"/>
                  <a:gd name="connsiteX19" fmla="*/ 106252 w 170626"/>
                  <a:gd name="connsiteY19" fmla="*/ 225243 h 226863"/>
                  <a:gd name="connsiteX20" fmla="*/ 100156 w 170626"/>
                  <a:gd name="connsiteY20" fmla="*/ 226863 h 226863"/>
                  <a:gd name="connsiteX21" fmla="*/ 11478 w 170626"/>
                  <a:gd name="connsiteY21" fmla="*/ 98466 h 226863"/>
                  <a:gd name="connsiteX22" fmla="*/ 11478 w 170626"/>
                  <a:gd name="connsiteY22" fmla="*/ 138661 h 226863"/>
                  <a:gd name="connsiteX23" fmla="*/ 63961 w 170626"/>
                  <a:gd name="connsiteY23" fmla="*/ 182952 h 226863"/>
                  <a:gd name="connsiteX24" fmla="*/ 66057 w 170626"/>
                  <a:gd name="connsiteY24" fmla="*/ 186000 h 226863"/>
                  <a:gd name="connsiteX25" fmla="*/ 83964 w 170626"/>
                  <a:gd name="connsiteY25" fmla="*/ 212766 h 226863"/>
                  <a:gd name="connsiteX26" fmla="*/ 100537 w 170626"/>
                  <a:gd name="connsiteY26" fmla="*/ 217623 h 226863"/>
                  <a:gd name="connsiteX27" fmla="*/ 117111 w 170626"/>
                  <a:gd name="connsiteY27" fmla="*/ 186096 h 226863"/>
                  <a:gd name="connsiteX28" fmla="*/ 121302 w 170626"/>
                  <a:gd name="connsiteY28" fmla="*/ 183524 h 226863"/>
                  <a:gd name="connsiteX29" fmla="*/ 125588 w 170626"/>
                  <a:gd name="connsiteY29" fmla="*/ 186191 h 226863"/>
                  <a:gd name="connsiteX30" fmla="*/ 146733 w 170626"/>
                  <a:gd name="connsiteY30" fmla="*/ 212480 h 226863"/>
                  <a:gd name="connsiteX31" fmla="*/ 149210 w 170626"/>
                  <a:gd name="connsiteY31" fmla="*/ 213147 h 226863"/>
                  <a:gd name="connsiteX32" fmla="*/ 149210 w 170626"/>
                  <a:gd name="connsiteY32" fmla="*/ 208289 h 226863"/>
                  <a:gd name="connsiteX33" fmla="*/ 145209 w 170626"/>
                  <a:gd name="connsiteY33" fmla="*/ 175808 h 226863"/>
                  <a:gd name="connsiteX34" fmla="*/ 145209 w 170626"/>
                  <a:gd name="connsiteY34" fmla="*/ 173142 h 226863"/>
                  <a:gd name="connsiteX35" fmla="*/ 160735 w 170626"/>
                  <a:gd name="connsiteY35" fmla="*/ 135613 h 226863"/>
                  <a:gd name="connsiteX36" fmla="*/ 151210 w 170626"/>
                  <a:gd name="connsiteY36" fmla="*/ 53603 h 226863"/>
                  <a:gd name="connsiteX37" fmla="*/ 59770 w 170626"/>
                  <a:gd name="connsiteY37" fmla="*/ 11312 h 226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70626" h="226863">
                    <a:moveTo>
                      <a:pt x="100156" y="226863"/>
                    </a:moveTo>
                    <a:cubicBezTo>
                      <a:pt x="93041" y="226405"/>
                      <a:pt x="86114" y="224396"/>
                      <a:pt x="79868" y="220957"/>
                    </a:cubicBezTo>
                    <a:cubicBezTo>
                      <a:pt x="68418" y="214261"/>
                      <a:pt x="60144" y="203241"/>
                      <a:pt x="56913" y="190382"/>
                    </a:cubicBezTo>
                    <a:cubicBezTo>
                      <a:pt x="47388" y="184095"/>
                      <a:pt x="6906" y="157330"/>
                      <a:pt x="2144" y="141900"/>
                    </a:cubicBezTo>
                    <a:cubicBezTo>
                      <a:pt x="-715" y="126859"/>
                      <a:pt x="-715" y="111410"/>
                      <a:pt x="2144" y="96370"/>
                    </a:cubicBezTo>
                    <a:cubicBezTo>
                      <a:pt x="2233" y="95827"/>
                      <a:pt x="2427" y="95313"/>
                      <a:pt x="2715" y="94846"/>
                    </a:cubicBezTo>
                    <a:lnTo>
                      <a:pt x="54150" y="2454"/>
                    </a:lnTo>
                    <a:cubicBezTo>
                      <a:pt x="55366" y="263"/>
                      <a:pt x="58073" y="-614"/>
                      <a:pt x="60342" y="453"/>
                    </a:cubicBezTo>
                    <a:lnTo>
                      <a:pt x="158163" y="45697"/>
                    </a:lnTo>
                    <a:cubicBezTo>
                      <a:pt x="159704" y="46373"/>
                      <a:pt x="160759" y="47831"/>
                      <a:pt x="160926" y="49507"/>
                    </a:cubicBezTo>
                    <a:lnTo>
                      <a:pt x="170451" y="135232"/>
                    </a:lnTo>
                    <a:cubicBezTo>
                      <a:pt x="170685" y="135975"/>
                      <a:pt x="170685" y="136775"/>
                      <a:pt x="170451" y="137518"/>
                    </a:cubicBezTo>
                    <a:lnTo>
                      <a:pt x="155115" y="174951"/>
                    </a:lnTo>
                    <a:cubicBezTo>
                      <a:pt x="157305" y="186038"/>
                      <a:pt x="158579" y="197278"/>
                      <a:pt x="158925" y="208575"/>
                    </a:cubicBezTo>
                    <a:cubicBezTo>
                      <a:pt x="158925" y="210003"/>
                      <a:pt x="158925" y="211337"/>
                      <a:pt x="158925" y="212480"/>
                    </a:cubicBezTo>
                    <a:cubicBezTo>
                      <a:pt x="159564" y="215547"/>
                      <a:pt x="158553" y="218728"/>
                      <a:pt x="156258" y="220862"/>
                    </a:cubicBezTo>
                    <a:cubicBezTo>
                      <a:pt x="153496" y="223148"/>
                      <a:pt x="149686" y="222672"/>
                      <a:pt x="144257" y="220862"/>
                    </a:cubicBezTo>
                    <a:cubicBezTo>
                      <a:pt x="135399" y="218195"/>
                      <a:pt x="126636" y="206003"/>
                      <a:pt x="121587" y="197525"/>
                    </a:cubicBezTo>
                    <a:lnTo>
                      <a:pt x="108157" y="223338"/>
                    </a:lnTo>
                    <a:cubicBezTo>
                      <a:pt x="107699" y="224129"/>
                      <a:pt x="107043" y="224786"/>
                      <a:pt x="106252" y="225243"/>
                    </a:cubicBezTo>
                    <a:cubicBezTo>
                      <a:pt x="104402" y="226320"/>
                      <a:pt x="102296" y="226882"/>
                      <a:pt x="100156" y="226863"/>
                    </a:cubicBezTo>
                    <a:close/>
                    <a:moveTo>
                      <a:pt x="11478" y="98466"/>
                    </a:moveTo>
                    <a:cubicBezTo>
                      <a:pt x="9009" y="111753"/>
                      <a:pt x="9009" y="125374"/>
                      <a:pt x="11478" y="138661"/>
                    </a:cubicBezTo>
                    <a:cubicBezTo>
                      <a:pt x="14622" y="148662"/>
                      <a:pt x="45292" y="171141"/>
                      <a:pt x="63961" y="182952"/>
                    </a:cubicBezTo>
                    <a:cubicBezTo>
                      <a:pt x="65027" y="183657"/>
                      <a:pt x="65777" y="184752"/>
                      <a:pt x="66057" y="186000"/>
                    </a:cubicBezTo>
                    <a:cubicBezTo>
                      <a:pt x="68163" y="196973"/>
                      <a:pt x="74622" y="206631"/>
                      <a:pt x="83964" y="212766"/>
                    </a:cubicBezTo>
                    <a:cubicBezTo>
                      <a:pt x="89030" y="215661"/>
                      <a:pt x="94708" y="217328"/>
                      <a:pt x="100537" y="217623"/>
                    </a:cubicBezTo>
                    <a:lnTo>
                      <a:pt x="117111" y="186096"/>
                    </a:lnTo>
                    <a:cubicBezTo>
                      <a:pt x="117889" y="184495"/>
                      <a:pt x="119523" y="183495"/>
                      <a:pt x="121302" y="183524"/>
                    </a:cubicBezTo>
                    <a:cubicBezTo>
                      <a:pt x="123116" y="183543"/>
                      <a:pt x="124770" y="184572"/>
                      <a:pt x="125588" y="186191"/>
                    </a:cubicBezTo>
                    <a:cubicBezTo>
                      <a:pt x="130446" y="195716"/>
                      <a:pt x="140256" y="210575"/>
                      <a:pt x="146733" y="212480"/>
                    </a:cubicBezTo>
                    <a:lnTo>
                      <a:pt x="149210" y="213147"/>
                    </a:lnTo>
                    <a:cubicBezTo>
                      <a:pt x="149118" y="211527"/>
                      <a:pt x="149118" y="209908"/>
                      <a:pt x="149210" y="208289"/>
                    </a:cubicBezTo>
                    <a:cubicBezTo>
                      <a:pt x="148652" y="197383"/>
                      <a:pt x="147314" y="186524"/>
                      <a:pt x="145209" y="175808"/>
                    </a:cubicBezTo>
                    <a:cubicBezTo>
                      <a:pt x="144975" y="174932"/>
                      <a:pt x="144975" y="174018"/>
                      <a:pt x="145209" y="173142"/>
                    </a:cubicBezTo>
                    <a:lnTo>
                      <a:pt x="160735" y="135613"/>
                    </a:lnTo>
                    <a:lnTo>
                      <a:pt x="151210" y="53603"/>
                    </a:lnTo>
                    <a:lnTo>
                      <a:pt x="59770" y="11312"/>
                    </a:lnTo>
                    <a:close/>
                  </a:path>
                </a:pathLst>
              </a:custGeom>
              <a:solidFill>
                <a:srgbClr val="263238"/>
              </a:solidFill>
              <a:ln w="9525" cap="flat">
                <a:noFill/>
                <a:prstDash val="solid"/>
                <a:miter/>
              </a:ln>
            </p:spPr>
            <p:txBody>
              <a:bodyPr rtlCol="0" anchor="ctr"/>
              <a:lstStyle/>
              <a:p>
                <a:endParaRPr lang="zh-CN" altLang="en-US"/>
              </a:p>
            </p:txBody>
          </p:sp>
          <p:sp>
            <p:nvSpPr>
              <p:cNvPr id="1074" name="任意多边形: 形状 1073">
                <a:extLst>
                  <a:ext uri="{FF2B5EF4-FFF2-40B4-BE49-F238E27FC236}">
                    <a16:creationId xmlns:a16="http://schemas.microsoft.com/office/drawing/2014/main" id="{8C6BDBAE-4874-9DEF-70F3-7C310434EB0A}"/>
                  </a:ext>
                </a:extLst>
              </p:cNvPr>
              <p:cNvSpPr/>
              <p:nvPr/>
            </p:nvSpPr>
            <p:spPr>
              <a:xfrm>
                <a:off x="7452573" y="3484178"/>
                <a:ext cx="69246" cy="87820"/>
              </a:xfrm>
              <a:custGeom>
                <a:avLst/>
                <a:gdLst>
                  <a:gd name="connsiteX0" fmla="*/ 69247 w 69246"/>
                  <a:gd name="connsiteY0" fmla="*/ 0 h 87820"/>
                  <a:gd name="connsiteX1" fmla="*/ 31623 w 69246"/>
                  <a:gd name="connsiteY1" fmla="*/ 12192 h 87820"/>
                  <a:gd name="connsiteX2" fmla="*/ 0 w 69246"/>
                  <a:gd name="connsiteY2" fmla="*/ 72580 h 87820"/>
                  <a:gd name="connsiteX3" fmla="*/ 20383 w 69246"/>
                  <a:gd name="connsiteY3" fmla="*/ 87821 h 87820"/>
                  <a:gd name="connsiteX4" fmla="*/ 43053 w 69246"/>
                  <a:gd name="connsiteY4" fmla="*/ 41815 h 87820"/>
                  <a:gd name="connsiteX5" fmla="*/ 67056 w 69246"/>
                  <a:gd name="connsiteY5" fmla="*/ 28766 h 87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246" h="87820">
                    <a:moveTo>
                      <a:pt x="69247" y="0"/>
                    </a:moveTo>
                    <a:cubicBezTo>
                      <a:pt x="69247" y="0"/>
                      <a:pt x="37433" y="3048"/>
                      <a:pt x="31623" y="12192"/>
                    </a:cubicBezTo>
                    <a:cubicBezTo>
                      <a:pt x="25813" y="21336"/>
                      <a:pt x="0" y="72580"/>
                      <a:pt x="0" y="72580"/>
                    </a:cubicBezTo>
                    <a:lnTo>
                      <a:pt x="20383" y="87821"/>
                    </a:lnTo>
                    <a:cubicBezTo>
                      <a:pt x="20383" y="87821"/>
                      <a:pt x="33814" y="57721"/>
                      <a:pt x="43053" y="41815"/>
                    </a:cubicBezTo>
                    <a:cubicBezTo>
                      <a:pt x="47535" y="32871"/>
                      <a:pt x="57113" y="27661"/>
                      <a:pt x="67056" y="28766"/>
                    </a:cubicBezTo>
                    <a:close/>
                  </a:path>
                </a:pathLst>
              </a:custGeom>
              <a:solidFill>
                <a:srgbClr val="263238"/>
              </a:solidFill>
              <a:ln w="9525" cap="flat">
                <a:noFill/>
                <a:prstDash val="solid"/>
                <a:miter/>
              </a:ln>
            </p:spPr>
            <p:txBody>
              <a:bodyPr rtlCol="0" anchor="ctr"/>
              <a:lstStyle/>
              <a:p>
                <a:endParaRPr lang="zh-CN" altLang="en-US"/>
              </a:p>
            </p:txBody>
          </p:sp>
          <p:sp>
            <p:nvSpPr>
              <p:cNvPr id="1075" name="任意多边形: 形状 1074">
                <a:extLst>
                  <a:ext uri="{FF2B5EF4-FFF2-40B4-BE49-F238E27FC236}">
                    <a16:creationId xmlns:a16="http://schemas.microsoft.com/office/drawing/2014/main" id="{84FC3265-60BC-DE82-78CA-5131B3B1A806}"/>
                  </a:ext>
                </a:extLst>
              </p:cNvPr>
              <p:cNvSpPr/>
              <p:nvPr/>
            </p:nvSpPr>
            <p:spPr>
              <a:xfrm>
                <a:off x="7447655" y="3479399"/>
                <a:ext cx="78755" cy="97364"/>
              </a:xfrm>
              <a:custGeom>
                <a:avLst/>
                <a:gdLst>
                  <a:gd name="connsiteX0" fmla="*/ 25110 w 78755"/>
                  <a:gd name="connsiteY0" fmla="*/ 97362 h 97364"/>
                  <a:gd name="connsiteX1" fmla="*/ 22253 w 78755"/>
                  <a:gd name="connsiteY1" fmla="*/ 96409 h 97364"/>
                  <a:gd name="connsiteX2" fmla="*/ 1869 w 78755"/>
                  <a:gd name="connsiteY2" fmla="*/ 81170 h 97364"/>
                  <a:gd name="connsiteX3" fmla="*/ 536 w 78755"/>
                  <a:gd name="connsiteY3" fmla="*/ 75264 h 97364"/>
                  <a:gd name="connsiteX4" fmla="*/ 32349 w 78755"/>
                  <a:gd name="connsiteY4" fmla="*/ 14399 h 97364"/>
                  <a:gd name="connsiteX5" fmla="*/ 73497 w 78755"/>
                  <a:gd name="connsiteY5" fmla="*/ 16 h 97364"/>
                  <a:gd name="connsiteX6" fmla="*/ 77307 w 78755"/>
                  <a:gd name="connsiteY6" fmla="*/ 1350 h 97364"/>
                  <a:gd name="connsiteX7" fmla="*/ 78736 w 78755"/>
                  <a:gd name="connsiteY7" fmla="*/ 5160 h 97364"/>
                  <a:gd name="connsiteX8" fmla="*/ 76545 w 78755"/>
                  <a:gd name="connsiteY8" fmla="*/ 33735 h 97364"/>
                  <a:gd name="connsiteX9" fmla="*/ 71014 w 78755"/>
                  <a:gd name="connsiteY9" fmla="*/ 38031 h 97364"/>
                  <a:gd name="connsiteX10" fmla="*/ 70926 w 78755"/>
                  <a:gd name="connsiteY10" fmla="*/ 38021 h 97364"/>
                  <a:gd name="connsiteX11" fmla="*/ 51876 w 78755"/>
                  <a:gd name="connsiteY11" fmla="*/ 48880 h 97364"/>
                  <a:gd name="connsiteX12" fmla="*/ 29301 w 78755"/>
                  <a:gd name="connsiteY12" fmla="*/ 94409 h 97364"/>
                  <a:gd name="connsiteX13" fmla="*/ 26158 w 78755"/>
                  <a:gd name="connsiteY13" fmla="*/ 97076 h 97364"/>
                  <a:gd name="connsiteX14" fmla="*/ 10823 w 78755"/>
                  <a:gd name="connsiteY14" fmla="*/ 76026 h 97364"/>
                  <a:gd name="connsiteX15" fmla="*/ 23205 w 78755"/>
                  <a:gd name="connsiteY15" fmla="*/ 85551 h 97364"/>
                  <a:gd name="connsiteX16" fmla="*/ 43684 w 78755"/>
                  <a:gd name="connsiteY16" fmla="*/ 44498 h 97364"/>
                  <a:gd name="connsiteX17" fmla="*/ 67401 w 78755"/>
                  <a:gd name="connsiteY17" fmla="*/ 28973 h 97364"/>
                  <a:gd name="connsiteX18" fmla="*/ 68830 w 78755"/>
                  <a:gd name="connsiteY18" fmla="*/ 10494 h 97364"/>
                  <a:gd name="connsiteX19" fmla="*/ 40255 w 78755"/>
                  <a:gd name="connsiteY19" fmla="*/ 20019 h 97364"/>
                  <a:gd name="connsiteX20" fmla="*/ 10823 w 78755"/>
                  <a:gd name="connsiteY20" fmla="*/ 76026 h 973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8755" h="97364">
                    <a:moveTo>
                      <a:pt x="25110" y="97362"/>
                    </a:moveTo>
                    <a:cubicBezTo>
                      <a:pt x="24074" y="97400"/>
                      <a:pt x="23059" y="97067"/>
                      <a:pt x="22253" y="96409"/>
                    </a:cubicBezTo>
                    <a:lnTo>
                      <a:pt x="1869" y="81170"/>
                    </a:lnTo>
                    <a:cubicBezTo>
                      <a:pt x="35" y="79798"/>
                      <a:pt x="-530" y="77293"/>
                      <a:pt x="536" y="75264"/>
                    </a:cubicBezTo>
                    <a:cubicBezTo>
                      <a:pt x="1584" y="73168"/>
                      <a:pt x="26539" y="23639"/>
                      <a:pt x="32349" y="14399"/>
                    </a:cubicBezTo>
                    <a:cubicBezTo>
                      <a:pt x="38160" y="5160"/>
                      <a:pt x="67878" y="588"/>
                      <a:pt x="73497" y="16"/>
                    </a:cubicBezTo>
                    <a:cubicBezTo>
                      <a:pt x="74899" y="-98"/>
                      <a:pt x="76284" y="388"/>
                      <a:pt x="77307" y="1350"/>
                    </a:cubicBezTo>
                    <a:cubicBezTo>
                      <a:pt x="78342" y="2331"/>
                      <a:pt x="78868" y="3741"/>
                      <a:pt x="78736" y="5160"/>
                    </a:cubicBezTo>
                    <a:lnTo>
                      <a:pt x="76545" y="33735"/>
                    </a:lnTo>
                    <a:cubicBezTo>
                      <a:pt x="76205" y="36450"/>
                      <a:pt x="73729" y="38374"/>
                      <a:pt x="71014" y="38031"/>
                    </a:cubicBezTo>
                    <a:cubicBezTo>
                      <a:pt x="70985" y="38031"/>
                      <a:pt x="70955" y="38021"/>
                      <a:pt x="70926" y="38021"/>
                    </a:cubicBezTo>
                    <a:cubicBezTo>
                      <a:pt x="62920" y="37259"/>
                      <a:pt x="55297" y="41603"/>
                      <a:pt x="51876" y="48880"/>
                    </a:cubicBezTo>
                    <a:cubicBezTo>
                      <a:pt x="42351" y="64310"/>
                      <a:pt x="29492" y="94123"/>
                      <a:pt x="29301" y="94409"/>
                    </a:cubicBezTo>
                    <a:cubicBezTo>
                      <a:pt x="28724" y="95733"/>
                      <a:pt x="27563" y="96724"/>
                      <a:pt x="26158" y="97076"/>
                    </a:cubicBezTo>
                    <a:close/>
                    <a:moveTo>
                      <a:pt x="10823" y="76026"/>
                    </a:moveTo>
                    <a:lnTo>
                      <a:pt x="23205" y="85551"/>
                    </a:lnTo>
                    <a:cubicBezTo>
                      <a:pt x="27492" y="76026"/>
                      <a:pt x="36731" y="56500"/>
                      <a:pt x="43684" y="44498"/>
                    </a:cubicBezTo>
                    <a:cubicBezTo>
                      <a:pt x="48285" y="35488"/>
                      <a:pt x="57305" y="29582"/>
                      <a:pt x="67401" y="28973"/>
                    </a:cubicBezTo>
                    <a:lnTo>
                      <a:pt x="68830" y="10494"/>
                    </a:lnTo>
                    <a:cubicBezTo>
                      <a:pt x="56067" y="12208"/>
                      <a:pt x="42827" y="15923"/>
                      <a:pt x="40255" y="20019"/>
                    </a:cubicBezTo>
                    <a:cubicBezTo>
                      <a:pt x="36064" y="26972"/>
                      <a:pt x="17014" y="64215"/>
                      <a:pt x="10823" y="76026"/>
                    </a:cubicBezTo>
                    <a:close/>
                  </a:path>
                </a:pathLst>
              </a:custGeom>
              <a:solidFill>
                <a:srgbClr val="263238"/>
              </a:solidFill>
              <a:ln w="9525" cap="flat">
                <a:noFill/>
                <a:prstDash val="solid"/>
                <a:miter/>
              </a:ln>
            </p:spPr>
            <p:txBody>
              <a:bodyPr rtlCol="0" anchor="ctr"/>
              <a:lstStyle/>
              <a:p>
                <a:endParaRPr lang="zh-CN" altLang="en-US"/>
              </a:p>
            </p:txBody>
          </p:sp>
          <p:sp>
            <p:nvSpPr>
              <p:cNvPr id="1076" name="任意多边形: 形状 1075">
                <a:extLst>
                  <a:ext uri="{FF2B5EF4-FFF2-40B4-BE49-F238E27FC236}">
                    <a16:creationId xmlns:a16="http://schemas.microsoft.com/office/drawing/2014/main" id="{F3C1B525-31C3-DFB3-A546-EA0B6586A536}"/>
                  </a:ext>
                </a:extLst>
              </p:cNvPr>
              <p:cNvSpPr/>
              <p:nvPr/>
            </p:nvSpPr>
            <p:spPr>
              <a:xfrm>
                <a:off x="7624118" y="3535518"/>
                <a:ext cx="54393" cy="123158"/>
              </a:xfrm>
              <a:custGeom>
                <a:avLst/>
                <a:gdLst>
                  <a:gd name="connsiteX0" fmla="*/ 26194 w 54393"/>
                  <a:gd name="connsiteY0" fmla="*/ 0 h 123158"/>
                  <a:gd name="connsiteX1" fmla="*/ 14859 w 54393"/>
                  <a:gd name="connsiteY1" fmla="*/ 27432 h 123158"/>
                  <a:gd name="connsiteX2" fmla="*/ 27718 w 54393"/>
                  <a:gd name="connsiteY2" fmla="*/ 48673 h 123158"/>
                  <a:gd name="connsiteX3" fmla="*/ 0 w 54393"/>
                  <a:gd name="connsiteY3" fmla="*/ 111823 h 123158"/>
                  <a:gd name="connsiteX4" fmla="*/ 23051 w 54393"/>
                  <a:gd name="connsiteY4" fmla="*/ 123158 h 123158"/>
                  <a:gd name="connsiteX5" fmla="*/ 54388 w 54393"/>
                  <a:gd name="connsiteY5" fmla="*/ 53530 h 123158"/>
                  <a:gd name="connsiteX6" fmla="*/ 26194 w 54393"/>
                  <a:gd name="connsiteY6" fmla="*/ 0 h 123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393" h="123158">
                    <a:moveTo>
                      <a:pt x="26194" y="0"/>
                    </a:moveTo>
                    <a:lnTo>
                      <a:pt x="14859" y="27432"/>
                    </a:lnTo>
                    <a:cubicBezTo>
                      <a:pt x="14859" y="27432"/>
                      <a:pt x="32480" y="37624"/>
                      <a:pt x="27718" y="48673"/>
                    </a:cubicBezTo>
                    <a:cubicBezTo>
                      <a:pt x="22955" y="59722"/>
                      <a:pt x="0" y="111823"/>
                      <a:pt x="0" y="111823"/>
                    </a:cubicBezTo>
                    <a:lnTo>
                      <a:pt x="23051" y="123158"/>
                    </a:lnTo>
                    <a:cubicBezTo>
                      <a:pt x="23051" y="123158"/>
                      <a:pt x="54864" y="78391"/>
                      <a:pt x="54388" y="53530"/>
                    </a:cubicBezTo>
                    <a:cubicBezTo>
                      <a:pt x="54092" y="32204"/>
                      <a:pt x="43612" y="12306"/>
                      <a:pt x="26194" y="0"/>
                    </a:cubicBezTo>
                    <a:close/>
                  </a:path>
                </a:pathLst>
              </a:custGeom>
              <a:solidFill>
                <a:srgbClr val="263238"/>
              </a:solidFill>
              <a:ln w="9525" cap="flat">
                <a:noFill/>
                <a:prstDash val="solid"/>
                <a:miter/>
              </a:ln>
            </p:spPr>
            <p:txBody>
              <a:bodyPr rtlCol="0" anchor="ctr"/>
              <a:lstStyle/>
              <a:p>
                <a:endParaRPr lang="zh-CN" altLang="en-US"/>
              </a:p>
            </p:txBody>
          </p:sp>
          <p:sp>
            <p:nvSpPr>
              <p:cNvPr id="1077" name="任意多边形: 形状 1076">
                <a:extLst>
                  <a:ext uri="{FF2B5EF4-FFF2-40B4-BE49-F238E27FC236}">
                    <a16:creationId xmlns:a16="http://schemas.microsoft.com/office/drawing/2014/main" id="{80B926EE-24D8-F933-4E3B-F7F9A5F46E68}"/>
                  </a:ext>
                </a:extLst>
              </p:cNvPr>
              <p:cNvSpPr/>
              <p:nvPr/>
            </p:nvSpPr>
            <p:spPr>
              <a:xfrm>
                <a:off x="7619365" y="3530728"/>
                <a:ext cx="63625" cy="132618"/>
              </a:xfrm>
              <a:custGeom>
                <a:avLst/>
                <a:gdLst>
                  <a:gd name="connsiteX0" fmla="*/ 27804 w 63625"/>
                  <a:gd name="connsiteY0" fmla="*/ 132616 h 132618"/>
                  <a:gd name="connsiteX1" fmla="*/ 25613 w 63625"/>
                  <a:gd name="connsiteY1" fmla="*/ 132140 h 132618"/>
                  <a:gd name="connsiteX2" fmla="*/ 2658 w 63625"/>
                  <a:gd name="connsiteY2" fmla="*/ 120805 h 132618"/>
                  <a:gd name="connsiteX3" fmla="*/ 372 w 63625"/>
                  <a:gd name="connsiteY3" fmla="*/ 114614 h 132618"/>
                  <a:gd name="connsiteX4" fmla="*/ 28089 w 63625"/>
                  <a:gd name="connsiteY4" fmla="*/ 51558 h 132618"/>
                  <a:gd name="connsiteX5" fmla="*/ 17231 w 63625"/>
                  <a:gd name="connsiteY5" fmla="*/ 36413 h 132618"/>
                  <a:gd name="connsiteX6" fmla="*/ 15231 w 63625"/>
                  <a:gd name="connsiteY6" fmla="*/ 30413 h 132618"/>
                  <a:gd name="connsiteX7" fmla="*/ 26280 w 63625"/>
                  <a:gd name="connsiteY7" fmla="*/ 2885 h 132618"/>
                  <a:gd name="connsiteX8" fmla="*/ 29328 w 63625"/>
                  <a:gd name="connsiteY8" fmla="*/ 218 h 132618"/>
                  <a:gd name="connsiteX9" fmla="*/ 33328 w 63625"/>
                  <a:gd name="connsiteY9" fmla="*/ 790 h 132618"/>
                  <a:gd name="connsiteX10" fmla="*/ 63618 w 63625"/>
                  <a:gd name="connsiteY10" fmla="*/ 57940 h 132618"/>
                  <a:gd name="connsiteX11" fmla="*/ 31328 w 63625"/>
                  <a:gd name="connsiteY11" fmla="*/ 130425 h 132618"/>
                  <a:gd name="connsiteX12" fmla="*/ 27804 w 63625"/>
                  <a:gd name="connsiteY12" fmla="*/ 132616 h 132618"/>
                  <a:gd name="connsiteX13" fmla="*/ 10944 w 63625"/>
                  <a:gd name="connsiteY13" fmla="*/ 114232 h 132618"/>
                  <a:gd name="connsiteX14" fmla="*/ 26184 w 63625"/>
                  <a:gd name="connsiteY14" fmla="*/ 121757 h 132618"/>
                  <a:gd name="connsiteX15" fmla="*/ 54759 w 63625"/>
                  <a:gd name="connsiteY15" fmla="*/ 58321 h 132618"/>
                  <a:gd name="connsiteX16" fmla="*/ 33042 w 63625"/>
                  <a:gd name="connsiteY16" fmla="*/ 11839 h 132618"/>
                  <a:gd name="connsiteX17" fmla="*/ 25518 w 63625"/>
                  <a:gd name="connsiteY17" fmla="*/ 30889 h 132618"/>
                  <a:gd name="connsiteX18" fmla="*/ 36852 w 63625"/>
                  <a:gd name="connsiteY18" fmla="*/ 55749 h 132618"/>
                  <a:gd name="connsiteX19" fmla="*/ 10944 w 63625"/>
                  <a:gd name="connsiteY19" fmla="*/ 114232 h 132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3625" h="132618">
                    <a:moveTo>
                      <a:pt x="27804" y="132616"/>
                    </a:moveTo>
                    <a:cubicBezTo>
                      <a:pt x="27045" y="132644"/>
                      <a:pt x="26292" y="132473"/>
                      <a:pt x="25613" y="132140"/>
                    </a:cubicBezTo>
                    <a:lnTo>
                      <a:pt x="2658" y="120805"/>
                    </a:lnTo>
                    <a:cubicBezTo>
                      <a:pt x="395" y="119652"/>
                      <a:pt x="-601" y="116957"/>
                      <a:pt x="372" y="114614"/>
                    </a:cubicBezTo>
                    <a:cubicBezTo>
                      <a:pt x="372" y="114614"/>
                      <a:pt x="23422" y="62512"/>
                      <a:pt x="28089" y="51558"/>
                    </a:cubicBezTo>
                    <a:cubicBezTo>
                      <a:pt x="30661" y="45748"/>
                      <a:pt x="20850" y="38509"/>
                      <a:pt x="17231" y="36413"/>
                    </a:cubicBezTo>
                    <a:cubicBezTo>
                      <a:pt x="15140" y="35204"/>
                      <a:pt x="14281" y="32632"/>
                      <a:pt x="15231" y="30413"/>
                    </a:cubicBezTo>
                    <a:lnTo>
                      <a:pt x="26280" y="2885"/>
                    </a:lnTo>
                    <a:cubicBezTo>
                      <a:pt x="26848" y="1590"/>
                      <a:pt x="27966" y="609"/>
                      <a:pt x="29328" y="218"/>
                    </a:cubicBezTo>
                    <a:cubicBezTo>
                      <a:pt x="30679" y="-211"/>
                      <a:pt x="32151" y="-1"/>
                      <a:pt x="33328" y="790"/>
                    </a:cubicBezTo>
                    <a:cubicBezTo>
                      <a:pt x="51941" y="13934"/>
                      <a:pt x="63187" y="35156"/>
                      <a:pt x="63618" y="57940"/>
                    </a:cubicBezTo>
                    <a:cubicBezTo>
                      <a:pt x="64189" y="84133"/>
                      <a:pt x="32661" y="128615"/>
                      <a:pt x="31328" y="130425"/>
                    </a:cubicBezTo>
                    <a:cubicBezTo>
                      <a:pt x="30572" y="131673"/>
                      <a:pt x="29261" y="132492"/>
                      <a:pt x="27804" y="132616"/>
                    </a:cubicBezTo>
                    <a:close/>
                    <a:moveTo>
                      <a:pt x="10944" y="114232"/>
                    </a:moveTo>
                    <a:lnTo>
                      <a:pt x="26184" y="121757"/>
                    </a:lnTo>
                    <a:cubicBezTo>
                      <a:pt x="33328" y="111184"/>
                      <a:pt x="54759" y="77657"/>
                      <a:pt x="54759" y="58321"/>
                    </a:cubicBezTo>
                    <a:cubicBezTo>
                      <a:pt x="54353" y="40471"/>
                      <a:pt x="46475" y="23602"/>
                      <a:pt x="33042" y="11839"/>
                    </a:cubicBezTo>
                    <a:lnTo>
                      <a:pt x="25518" y="30889"/>
                    </a:lnTo>
                    <a:cubicBezTo>
                      <a:pt x="32947" y="36223"/>
                      <a:pt x="41234" y="45652"/>
                      <a:pt x="36852" y="55749"/>
                    </a:cubicBezTo>
                    <a:cubicBezTo>
                      <a:pt x="32471" y="65846"/>
                      <a:pt x="16755" y="101659"/>
                      <a:pt x="10944" y="114232"/>
                    </a:cubicBezTo>
                    <a:close/>
                  </a:path>
                </a:pathLst>
              </a:custGeom>
              <a:solidFill>
                <a:srgbClr val="263238"/>
              </a:solidFill>
              <a:ln w="9525" cap="flat">
                <a:noFill/>
                <a:prstDash val="solid"/>
                <a:miter/>
              </a:ln>
            </p:spPr>
            <p:txBody>
              <a:bodyPr rtlCol="0" anchor="ctr"/>
              <a:lstStyle/>
              <a:p>
                <a:endParaRPr lang="zh-CN" altLang="en-US"/>
              </a:p>
            </p:txBody>
          </p:sp>
          <p:sp>
            <p:nvSpPr>
              <p:cNvPr id="1078" name="任意多边形: 形状 1077">
                <a:extLst>
                  <a:ext uri="{FF2B5EF4-FFF2-40B4-BE49-F238E27FC236}">
                    <a16:creationId xmlns:a16="http://schemas.microsoft.com/office/drawing/2014/main" id="{CD1BCAB9-92F7-7253-498E-12042CAC45F3}"/>
                  </a:ext>
                </a:extLst>
              </p:cNvPr>
              <p:cNvSpPr/>
              <p:nvPr/>
            </p:nvSpPr>
            <p:spPr>
              <a:xfrm>
                <a:off x="7138641" y="3494286"/>
                <a:ext cx="638012" cy="643446"/>
              </a:xfrm>
              <a:custGeom>
                <a:avLst/>
                <a:gdLst>
                  <a:gd name="connsiteX0" fmla="*/ 222206 w 638012"/>
                  <a:gd name="connsiteY0" fmla="*/ 84 h 643446"/>
                  <a:gd name="connsiteX1" fmla="*/ 619589 w 638012"/>
                  <a:gd name="connsiteY1" fmla="*/ 234685 h 643446"/>
                  <a:gd name="connsiteX2" fmla="*/ 635972 w 638012"/>
                  <a:gd name="connsiteY2" fmla="*/ 278309 h 643446"/>
                  <a:gd name="connsiteX3" fmla="*/ 473285 w 638012"/>
                  <a:gd name="connsiteY3" fmla="*/ 628829 h 643446"/>
                  <a:gd name="connsiteX4" fmla="*/ 434327 w 638012"/>
                  <a:gd name="connsiteY4" fmla="*/ 642640 h 643446"/>
                  <a:gd name="connsiteX5" fmla="*/ 14561 w 638012"/>
                  <a:gd name="connsiteY5" fmla="*/ 378131 h 643446"/>
                  <a:gd name="connsiteX6" fmla="*/ 3035 w 638012"/>
                  <a:gd name="connsiteY6" fmla="*/ 337936 h 643446"/>
                  <a:gd name="connsiteX7" fmla="*/ 180105 w 638012"/>
                  <a:gd name="connsiteY7" fmla="*/ 11038 h 643446"/>
                  <a:gd name="connsiteX8" fmla="*/ 222206 w 638012"/>
                  <a:gd name="connsiteY8" fmla="*/ 84 h 643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8012" h="643446">
                    <a:moveTo>
                      <a:pt x="222206" y="84"/>
                    </a:moveTo>
                    <a:lnTo>
                      <a:pt x="619589" y="234685"/>
                    </a:lnTo>
                    <a:cubicBezTo>
                      <a:pt x="619589" y="234685"/>
                      <a:pt x="645306" y="259640"/>
                      <a:pt x="635972" y="278309"/>
                    </a:cubicBezTo>
                    <a:cubicBezTo>
                      <a:pt x="626637" y="296978"/>
                      <a:pt x="479476" y="621209"/>
                      <a:pt x="473285" y="628829"/>
                    </a:cubicBezTo>
                    <a:cubicBezTo>
                      <a:pt x="467093" y="636449"/>
                      <a:pt x="460426" y="646355"/>
                      <a:pt x="434327" y="642640"/>
                    </a:cubicBezTo>
                    <a:cubicBezTo>
                      <a:pt x="408229" y="638926"/>
                      <a:pt x="18847" y="383275"/>
                      <a:pt x="14561" y="378131"/>
                    </a:cubicBezTo>
                    <a:cubicBezTo>
                      <a:pt x="10274" y="372988"/>
                      <a:pt x="-6871" y="358319"/>
                      <a:pt x="3035" y="337936"/>
                    </a:cubicBezTo>
                    <a:cubicBezTo>
                      <a:pt x="12941" y="317552"/>
                      <a:pt x="175914" y="25325"/>
                      <a:pt x="180105" y="11038"/>
                    </a:cubicBezTo>
                    <a:cubicBezTo>
                      <a:pt x="184296" y="-3250"/>
                      <a:pt x="210395" y="655"/>
                      <a:pt x="222206" y="84"/>
                    </a:cubicBezTo>
                    <a:close/>
                  </a:path>
                </a:pathLst>
              </a:custGeom>
              <a:solidFill>
                <a:schemeClr val="accent3">
                  <a:lumMod val="75000"/>
                </a:schemeClr>
              </a:solidFill>
              <a:ln w="9525" cap="flat">
                <a:noFill/>
                <a:prstDash val="solid"/>
                <a:miter/>
              </a:ln>
            </p:spPr>
            <p:txBody>
              <a:bodyPr rtlCol="0" anchor="ctr"/>
              <a:lstStyle/>
              <a:p>
                <a:endParaRPr lang="zh-CN" altLang="en-US"/>
              </a:p>
            </p:txBody>
          </p:sp>
          <p:sp>
            <p:nvSpPr>
              <p:cNvPr id="1079" name="任意多边形: 形状 1078">
                <a:extLst>
                  <a:ext uri="{FF2B5EF4-FFF2-40B4-BE49-F238E27FC236}">
                    <a16:creationId xmlns:a16="http://schemas.microsoft.com/office/drawing/2014/main" id="{C4879C99-470D-BCC8-707E-EC65E1B11C02}"/>
                  </a:ext>
                </a:extLst>
              </p:cNvPr>
              <p:cNvSpPr/>
              <p:nvPr/>
            </p:nvSpPr>
            <p:spPr>
              <a:xfrm>
                <a:off x="7133857" y="3489805"/>
                <a:ext cx="647740" cy="652904"/>
              </a:xfrm>
              <a:custGeom>
                <a:avLst/>
                <a:gdLst>
                  <a:gd name="connsiteX0" fmla="*/ 449589 w 647740"/>
                  <a:gd name="connsiteY0" fmla="*/ 652836 h 652904"/>
                  <a:gd name="connsiteX1" fmla="*/ 438445 w 647740"/>
                  <a:gd name="connsiteY1" fmla="*/ 651979 h 652904"/>
                  <a:gd name="connsiteX2" fmla="*/ 15726 w 647740"/>
                  <a:gd name="connsiteY2" fmla="*/ 386136 h 652904"/>
                  <a:gd name="connsiteX3" fmla="*/ 14011 w 647740"/>
                  <a:gd name="connsiteY3" fmla="*/ 384231 h 652904"/>
                  <a:gd name="connsiteX4" fmla="*/ 3533 w 647740"/>
                  <a:gd name="connsiteY4" fmla="*/ 340702 h 652904"/>
                  <a:gd name="connsiteX5" fmla="*/ 64113 w 647740"/>
                  <a:gd name="connsiteY5" fmla="*/ 229640 h 652904"/>
                  <a:gd name="connsiteX6" fmla="*/ 180318 w 647740"/>
                  <a:gd name="connsiteY6" fmla="*/ 14566 h 652904"/>
                  <a:gd name="connsiteX7" fmla="*/ 219561 w 647740"/>
                  <a:gd name="connsiteY7" fmla="*/ 88 h 652904"/>
                  <a:gd name="connsiteX8" fmla="*/ 226800 w 647740"/>
                  <a:gd name="connsiteY8" fmla="*/ 88 h 652904"/>
                  <a:gd name="connsiteX9" fmla="*/ 229371 w 647740"/>
                  <a:gd name="connsiteY9" fmla="*/ 659 h 652904"/>
                  <a:gd name="connsiteX10" fmla="*/ 626850 w 647740"/>
                  <a:gd name="connsiteY10" fmla="*/ 235355 h 652904"/>
                  <a:gd name="connsiteX11" fmla="*/ 627707 w 647740"/>
                  <a:gd name="connsiteY11" fmla="*/ 236022 h 652904"/>
                  <a:gd name="connsiteX12" fmla="*/ 645042 w 647740"/>
                  <a:gd name="connsiteY12" fmla="*/ 285171 h 652904"/>
                  <a:gd name="connsiteX13" fmla="*/ 595227 w 647740"/>
                  <a:gd name="connsiteY13" fmla="*/ 393089 h 652904"/>
                  <a:gd name="connsiteX14" fmla="*/ 481879 w 647740"/>
                  <a:gd name="connsiteY14" fmla="*/ 636453 h 652904"/>
                  <a:gd name="connsiteX15" fmla="*/ 449589 w 647740"/>
                  <a:gd name="connsiteY15" fmla="*/ 652836 h 652904"/>
                  <a:gd name="connsiteX16" fmla="*/ 212988 w 647740"/>
                  <a:gd name="connsiteY16" fmla="*/ 9137 h 652904"/>
                  <a:gd name="connsiteX17" fmla="*/ 189462 w 647740"/>
                  <a:gd name="connsiteY17" fmla="*/ 16852 h 652904"/>
                  <a:gd name="connsiteX18" fmla="*/ 72494 w 647740"/>
                  <a:gd name="connsiteY18" fmla="*/ 233831 h 652904"/>
                  <a:gd name="connsiteX19" fmla="*/ 12106 w 647740"/>
                  <a:gd name="connsiteY19" fmla="*/ 344417 h 652904"/>
                  <a:gd name="connsiteX20" fmla="*/ 21059 w 647740"/>
                  <a:gd name="connsiteY20" fmla="*/ 377373 h 652904"/>
                  <a:gd name="connsiteX21" fmla="*/ 22965 w 647740"/>
                  <a:gd name="connsiteY21" fmla="*/ 379564 h 652904"/>
                  <a:gd name="connsiteX22" fmla="*/ 439779 w 647740"/>
                  <a:gd name="connsiteY22" fmla="*/ 642359 h 652904"/>
                  <a:gd name="connsiteX23" fmla="*/ 473783 w 647740"/>
                  <a:gd name="connsiteY23" fmla="*/ 631024 h 652904"/>
                  <a:gd name="connsiteX24" fmla="*/ 586654 w 647740"/>
                  <a:gd name="connsiteY24" fmla="*/ 388803 h 652904"/>
                  <a:gd name="connsiteX25" fmla="*/ 636470 w 647740"/>
                  <a:gd name="connsiteY25" fmla="*/ 280599 h 652904"/>
                  <a:gd name="connsiteX26" fmla="*/ 621420 w 647740"/>
                  <a:gd name="connsiteY26" fmla="*/ 242975 h 652904"/>
                  <a:gd name="connsiteX27" fmla="*/ 226038 w 647740"/>
                  <a:gd name="connsiteY27" fmla="*/ 9327 h 652904"/>
                  <a:gd name="connsiteX28" fmla="*/ 212988 w 647740"/>
                  <a:gd name="connsiteY28" fmla="*/ 9327 h 652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647740" h="652904">
                    <a:moveTo>
                      <a:pt x="449589" y="652836"/>
                    </a:moveTo>
                    <a:cubicBezTo>
                      <a:pt x="445857" y="652855"/>
                      <a:pt x="442130" y="652569"/>
                      <a:pt x="438445" y="651979"/>
                    </a:cubicBezTo>
                    <a:cubicBezTo>
                      <a:pt x="407013" y="647407"/>
                      <a:pt x="17631" y="388041"/>
                      <a:pt x="15726" y="386136"/>
                    </a:cubicBezTo>
                    <a:lnTo>
                      <a:pt x="14011" y="384231"/>
                    </a:lnTo>
                    <a:cubicBezTo>
                      <a:pt x="7820" y="377564"/>
                      <a:pt x="-6658" y="361847"/>
                      <a:pt x="3533" y="340702"/>
                    </a:cubicBezTo>
                    <a:cubicBezTo>
                      <a:pt x="7344" y="332796"/>
                      <a:pt x="32108" y="287267"/>
                      <a:pt x="64113" y="229640"/>
                    </a:cubicBezTo>
                    <a:cubicBezTo>
                      <a:pt x="109356" y="147344"/>
                      <a:pt x="177841" y="23138"/>
                      <a:pt x="180318" y="14566"/>
                    </a:cubicBezTo>
                    <a:cubicBezTo>
                      <a:pt x="184794" y="-674"/>
                      <a:pt x="205654" y="-198"/>
                      <a:pt x="219561" y="88"/>
                    </a:cubicBezTo>
                    <a:lnTo>
                      <a:pt x="226800" y="88"/>
                    </a:lnTo>
                    <a:cubicBezTo>
                      <a:pt x="227689" y="78"/>
                      <a:pt x="228570" y="269"/>
                      <a:pt x="229371" y="659"/>
                    </a:cubicBezTo>
                    <a:lnTo>
                      <a:pt x="626850" y="235355"/>
                    </a:lnTo>
                    <a:lnTo>
                      <a:pt x="627707" y="236022"/>
                    </a:lnTo>
                    <a:cubicBezTo>
                      <a:pt x="628850" y="237165"/>
                      <a:pt x="656282" y="263740"/>
                      <a:pt x="645042" y="285171"/>
                    </a:cubicBezTo>
                    <a:cubicBezTo>
                      <a:pt x="641709" y="291743"/>
                      <a:pt x="621230" y="336416"/>
                      <a:pt x="595227" y="393089"/>
                    </a:cubicBezTo>
                    <a:cubicBezTo>
                      <a:pt x="522932" y="550823"/>
                      <a:pt x="485498" y="631786"/>
                      <a:pt x="481879" y="636453"/>
                    </a:cubicBezTo>
                    <a:cubicBezTo>
                      <a:pt x="474887" y="647369"/>
                      <a:pt x="462528" y="653636"/>
                      <a:pt x="449589" y="652836"/>
                    </a:cubicBezTo>
                    <a:close/>
                    <a:moveTo>
                      <a:pt x="212988" y="9137"/>
                    </a:moveTo>
                    <a:cubicBezTo>
                      <a:pt x="202892" y="9137"/>
                      <a:pt x="191462" y="10089"/>
                      <a:pt x="189462" y="16852"/>
                    </a:cubicBezTo>
                    <a:cubicBezTo>
                      <a:pt x="186985" y="25520"/>
                      <a:pt x="137265" y="116198"/>
                      <a:pt x="72494" y="233831"/>
                    </a:cubicBezTo>
                    <a:cubicBezTo>
                      <a:pt x="42015" y="289076"/>
                      <a:pt x="15821" y="336797"/>
                      <a:pt x="12106" y="344417"/>
                    </a:cubicBezTo>
                    <a:cubicBezTo>
                      <a:pt x="4677" y="359752"/>
                      <a:pt x="15344" y="371277"/>
                      <a:pt x="21059" y="377373"/>
                    </a:cubicBezTo>
                    <a:lnTo>
                      <a:pt x="22965" y="379564"/>
                    </a:lnTo>
                    <a:cubicBezTo>
                      <a:pt x="25441" y="381659"/>
                      <a:pt x="414442" y="638739"/>
                      <a:pt x="439779" y="642359"/>
                    </a:cubicBezTo>
                    <a:cubicBezTo>
                      <a:pt x="462353" y="645692"/>
                      <a:pt x="468354" y="638168"/>
                      <a:pt x="473783" y="631024"/>
                    </a:cubicBezTo>
                    <a:cubicBezTo>
                      <a:pt x="479212" y="623880"/>
                      <a:pt x="543792" y="482243"/>
                      <a:pt x="586654" y="388803"/>
                    </a:cubicBezTo>
                    <a:cubicBezTo>
                      <a:pt x="612562" y="332129"/>
                      <a:pt x="633136" y="287362"/>
                      <a:pt x="636470" y="280599"/>
                    </a:cubicBezTo>
                    <a:cubicBezTo>
                      <a:pt x="642756" y="268217"/>
                      <a:pt x="628088" y="249643"/>
                      <a:pt x="621420" y="242975"/>
                    </a:cubicBezTo>
                    <a:lnTo>
                      <a:pt x="226038" y="9327"/>
                    </a:lnTo>
                    <a:lnTo>
                      <a:pt x="212988" y="9327"/>
                    </a:lnTo>
                    <a:close/>
                  </a:path>
                </a:pathLst>
              </a:custGeom>
              <a:solidFill>
                <a:srgbClr val="263238"/>
              </a:solidFill>
              <a:ln w="9525" cap="flat">
                <a:noFill/>
                <a:prstDash val="solid"/>
                <a:miter/>
              </a:ln>
            </p:spPr>
            <p:txBody>
              <a:bodyPr rtlCol="0" anchor="ctr"/>
              <a:lstStyle/>
              <a:p>
                <a:endParaRPr lang="zh-CN" altLang="en-US"/>
              </a:p>
            </p:txBody>
          </p:sp>
          <p:sp>
            <p:nvSpPr>
              <p:cNvPr id="1080" name="任意多边形: 形状 1079">
                <a:extLst>
                  <a:ext uri="{FF2B5EF4-FFF2-40B4-BE49-F238E27FC236}">
                    <a16:creationId xmlns:a16="http://schemas.microsoft.com/office/drawing/2014/main" id="{7D00AE99-399F-0484-C9AF-531B82211DBB}"/>
                  </a:ext>
                </a:extLst>
              </p:cNvPr>
              <p:cNvSpPr/>
              <p:nvPr/>
            </p:nvSpPr>
            <p:spPr>
              <a:xfrm>
                <a:off x="7242100" y="3660101"/>
                <a:ext cx="402931" cy="244894"/>
              </a:xfrm>
              <a:custGeom>
                <a:avLst/>
                <a:gdLst>
                  <a:gd name="connsiteX0" fmla="*/ 398115 w 402931"/>
                  <a:gd name="connsiteY0" fmla="*/ 244892 h 244894"/>
                  <a:gd name="connsiteX1" fmla="*/ 395639 w 402931"/>
                  <a:gd name="connsiteY1" fmla="*/ 244226 h 244894"/>
                  <a:gd name="connsiteX2" fmla="*/ 2352 w 402931"/>
                  <a:gd name="connsiteY2" fmla="*/ 8863 h 244894"/>
                  <a:gd name="connsiteX3" fmla="*/ 576 w 402931"/>
                  <a:gd name="connsiteY3" fmla="*/ 2643 h 244894"/>
                  <a:gd name="connsiteX4" fmla="*/ 732 w 402931"/>
                  <a:gd name="connsiteY4" fmla="*/ 2386 h 244894"/>
                  <a:gd name="connsiteX5" fmla="*/ 7086 w 402931"/>
                  <a:gd name="connsiteY5" fmla="*/ 595 h 244894"/>
                  <a:gd name="connsiteX6" fmla="*/ 7209 w 402931"/>
                  <a:gd name="connsiteY6" fmla="*/ 671 h 244894"/>
                  <a:gd name="connsiteX7" fmla="*/ 400497 w 402931"/>
                  <a:gd name="connsiteY7" fmla="*/ 236129 h 244894"/>
                  <a:gd name="connsiteX8" fmla="*/ 402361 w 402931"/>
                  <a:gd name="connsiteY8" fmla="*/ 242463 h 244894"/>
                  <a:gd name="connsiteX9" fmla="*/ 398115 w 402931"/>
                  <a:gd name="connsiteY9" fmla="*/ 244892 h 244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02931" h="244894">
                    <a:moveTo>
                      <a:pt x="398115" y="244892"/>
                    </a:moveTo>
                    <a:cubicBezTo>
                      <a:pt x="397243" y="244911"/>
                      <a:pt x="396384" y="244683"/>
                      <a:pt x="395639" y="244226"/>
                    </a:cubicBezTo>
                    <a:lnTo>
                      <a:pt x="2352" y="8863"/>
                    </a:lnTo>
                    <a:cubicBezTo>
                      <a:pt x="145" y="7634"/>
                      <a:pt x="-650" y="4853"/>
                      <a:pt x="576" y="2643"/>
                    </a:cubicBezTo>
                    <a:cubicBezTo>
                      <a:pt x="626" y="2557"/>
                      <a:pt x="677" y="2471"/>
                      <a:pt x="732" y="2386"/>
                    </a:cubicBezTo>
                    <a:cubicBezTo>
                      <a:pt x="1993" y="138"/>
                      <a:pt x="4839" y="-662"/>
                      <a:pt x="7086" y="595"/>
                    </a:cubicBezTo>
                    <a:cubicBezTo>
                      <a:pt x="7128" y="624"/>
                      <a:pt x="7168" y="643"/>
                      <a:pt x="7209" y="671"/>
                    </a:cubicBezTo>
                    <a:lnTo>
                      <a:pt x="400497" y="236129"/>
                    </a:lnTo>
                    <a:cubicBezTo>
                      <a:pt x="402760" y="237368"/>
                      <a:pt x="403595" y="240196"/>
                      <a:pt x="402361" y="242463"/>
                    </a:cubicBezTo>
                    <a:cubicBezTo>
                      <a:pt x="401518" y="244006"/>
                      <a:pt x="399876" y="244949"/>
                      <a:pt x="398115" y="244892"/>
                    </a:cubicBezTo>
                    <a:close/>
                  </a:path>
                </a:pathLst>
              </a:custGeom>
              <a:solidFill>
                <a:srgbClr val="263238"/>
              </a:solidFill>
              <a:ln w="9525" cap="flat">
                <a:noFill/>
                <a:prstDash val="solid"/>
                <a:miter/>
              </a:ln>
            </p:spPr>
            <p:txBody>
              <a:bodyPr rtlCol="0" anchor="ctr"/>
              <a:lstStyle/>
              <a:p>
                <a:endParaRPr lang="zh-CN" altLang="en-US"/>
              </a:p>
            </p:txBody>
          </p:sp>
          <p:sp>
            <p:nvSpPr>
              <p:cNvPr id="1081" name="任意多边形: 形状 1080">
                <a:extLst>
                  <a:ext uri="{FF2B5EF4-FFF2-40B4-BE49-F238E27FC236}">
                    <a16:creationId xmlns:a16="http://schemas.microsoft.com/office/drawing/2014/main" id="{131FD218-B54D-8023-B77A-54A14B5EF75E}"/>
                  </a:ext>
                </a:extLst>
              </p:cNvPr>
              <p:cNvSpPr/>
              <p:nvPr/>
            </p:nvSpPr>
            <p:spPr>
              <a:xfrm>
                <a:off x="7553041" y="3741801"/>
                <a:ext cx="211378" cy="387267"/>
              </a:xfrm>
              <a:custGeom>
                <a:avLst/>
                <a:gdLst>
                  <a:gd name="connsiteX0" fmla="*/ 21738 w 211378"/>
                  <a:gd name="connsiteY0" fmla="*/ 386838 h 387267"/>
                  <a:gd name="connsiteX1" fmla="*/ 20404 w 211378"/>
                  <a:gd name="connsiteY1" fmla="*/ 386838 h 387267"/>
                  <a:gd name="connsiteX2" fmla="*/ 306 w 211378"/>
                  <a:gd name="connsiteY2" fmla="*/ 359216 h 387267"/>
                  <a:gd name="connsiteX3" fmla="*/ 167661 w 211378"/>
                  <a:gd name="connsiteY3" fmla="*/ 13458 h 387267"/>
                  <a:gd name="connsiteX4" fmla="*/ 208796 w 211378"/>
                  <a:gd name="connsiteY4" fmla="*/ 4848 h 387267"/>
                  <a:gd name="connsiteX5" fmla="*/ 209285 w 211378"/>
                  <a:gd name="connsiteY5" fmla="*/ 5171 h 387267"/>
                  <a:gd name="connsiteX6" fmla="*/ 210560 w 211378"/>
                  <a:gd name="connsiteY6" fmla="*/ 11782 h 387267"/>
                  <a:gd name="connsiteX7" fmla="*/ 210523 w 211378"/>
                  <a:gd name="connsiteY7" fmla="*/ 11839 h 387267"/>
                  <a:gd name="connsiteX8" fmla="*/ 203856 w 211378"/>
                  <a:gd name="connsiteY8" fmla="*/ 13077 h 387267"/>
                  <a:gd name="connsiteX9" fmla="*/ 176021 w 211378"/>
                  <a:gd name="connsiteY9" fmla="*/ 18116 h 387267"/>
                  <a:gd name="connsiteX10" fmla="*/ 175281 w 211378"/>
                  <a:gd name="connsiteY10" fmla="*/ 19269 h 387267"/>
                  <a:gd name="connsiteX11" fmla="*/ 9736 w 211378"/>
                  <a:gd name="connsiteY11" fmla="*/ 360645 h 387267"/>
                  <a:gd name="connsiteX12" fmla="*/ 23071 w 211378"/>
                  <a:gd name="connsiteY12" fmla="*/ 377694 h 387267"/>
                  <a:gd name="connsiteX13" fmla="*/ 27167 w 211378"/>
                  <a:gd name="connsiteY13" fmla="*/ 383124 h 387267"/>
                  <a:gd name="connsiteX14" fmla="*/ 21738 w 211378"/>
                  <a:gd name="connsiteY14" fmla="*/ 387219 h 387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1378" h="387267">
                    <a:moveTo>
                      <a:pt x="21738" y="386838"/>
                    </a:moveTo>
                    <a:lnTo>
                      <a:pt x="20404" y="386838"/>
                    </a:lnTo>
                    <a:cubicBezTo>
                      <a:pt x="1354" y="381219"/>
                      <a:pt x="-1027" y="368741"/>
                      <a:pt x="306" y="359216"/>
                    </a:cubicBezTo>
                    <a:cubicBezTo>
                      <a:pt x="2592" y="343214"/>
                      <a:pt x="152706" y="32985"/>
                      <a:pt x="167661" y="13458"/>
                    </a:cubicBezTo>
                    <a:cubicBezTo>
                      <a:pt x="176642" y="-277"/>
                      <a:pt x="195058" y="-4134"/>
                      <a:pt x="208796" y="4848"/>
                    </a:cubicBezTo>
                    <a:cubicBezTo>
                      <a:pt x="208960" y="4953"/>
                      <a:pt x="209123" y="5057"/>
                      <a:pt x="209285" y="5171"/>
                    </a:cubicBezTo>
                    <a:cubicBezTo>
                      <a:pt x="211463" y="6648"/>
                      <a:pt x="212035" y="9610"/>
                      <a:pt x="210560" y="11782"/>
                    </a:cubicBezTo>
                    <a:cubicBezTo>
                      <a:pt x="210548" y="11801"/>
                      <a:pt x="210535" y="11820"/>
                      <a:pt x="210523" y="11839"/>
                    </a:cubicBezTo>
                    <a:cubicBezTo>
                      <a:pt x="208976" y="13944"/>
                      <a:pt x="206057" y="14487"/>
                      <a:pt x="203856" y="13077"/>
                    </a:cubicBezTo>
                    <a:cubicBezTo>
                      <a:pt x="194777" y="6781"/>
                      <a:pt x="182315" y="9039"/>
                      <a:pt x="176021" y="18116"/>
                    </a:cubicBezTo>
                    <a:cubicBezTo>
                      <a:pt x="175761" y="18497"/>
                      <a:pt x="175514" y="18878"/>
                      <a:pt x="175281" y="19269"/>
                    </a:cubicBezTo>
                    <a:cubicBezTo>
                      <a:pt x="157850" y="42033"/>
                      <a:pt x="12117" y="349310"/>
                      <a:pt x="9736" y="360645"/>
                    </a:cubicBezTo>
                    <a:cubicBezTo>
                      <a:pt x="8498" y="369408"/>
                      <a:pt x="12498" y="374551"/>
                      <a:pt x="23071" y="377694"/>
                    </a:cubicBezTo>
                    <a:cubicBezTo>
                      <a:pt x="25701" y="378066"/>
                      <a:pt x="27535" y="380495"/>
                      <a:pt x="27167" y="383124"/>
                    </a:cubicBezTo>
                    <a:cubicBezTo>
                      <a:pt x="26798" y="385752"/>
                      <a:pt x="24367" y="387591"/>
                      <a:pt x="21738" y="387219"/>
                    </a:cubicBezTo>
                    <a:close/>
                  </a:path>
                </a:pathLst>
              </a:custGeom>
              <a:solidFill>
                <a:srgbClr val="263238"/>
              </a:solidFill>
              <a:ln w="9525" cap="flat">
                <a:noFill/>
                <a:prstDash val="solid"/>
                <a:miter/>
              </a:ln>
            </p:spPr>
            <p:txBody>
              <a:bodyPr rtlCol="0" anchor="ctr"/>
              <a:lstStyle/>
              <a:p>
                <a:endParaRPr lang="zh-CN" altLang="en-US"/>
              </a:p>
            </p:txBody>
          </p:sp>
        </p:grpSp>
      </p:grpSp>
    </p:spTree>
    <p:extLst>
      <p:ext uri="{BB962C8B-B14F-4D97-AF65-F5344CB8AC3E}">
        <p14:creationId xmlns:p14="http://schemas.microsoft.com/office/powerpoint/2010/main" val="25492923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a:extLst>
              <a:ext uri="{FF2B5EF4-FFF2-40B4-BE49-F238E27FC236}">
                <a16:creationId xmlns:a16="http://schemas.microsoft.com/office/drawing/2014/main" id="{85C3CE5D-6F55-C631-6238-3F332DF020BC}"/>
              </a:ext>
            </a:extLst>
          </p:cNvPr>
          <p:cNvGrpSpPr/>
          <p:nvPr/>
        </p:nvGrpSpPr>
        <p:grpSpPr>
          <a:xfrm flipH="1">
            <a:off x="8111886" y="1772133"/>
            <a:ext cx="3862756" cy="3588454"/>
            <a:chOff x="1051503" y="1315520"/>
            <a:chExt cx="4486481" cy="4219967"/>
          </a:xfrm>
        </p:grpSpPr>
        <p:sp>
          <p:nvSpPr>
            <p:cNvPr id="20" name="任意多边形: 形状 19">
              <a:extLst>
                <a:ext uri="{FF2B5EF4-FFF2-40B4-BE49-F238E27FC236}">
                  <a16:creationId xmlns:a16="http://schemas.microsoft.com/office/drawing/2014/main" id="{815CB613-EDCA-2772-3195-2BF4E233AAAF}"/>
                </a:ext>
              </a:extLst>
            </p:cNvPr>
            <p:cNvSpPr/>
            <p:nvPr/>
          </p:nvSpPr>
          <p:spPr>
            <a:xfrm>
              <a:off x="1051503" y="1319866"/>
              <a:ext cx="4485794" cy="4213086"/>
            </a:xfrm>
            <a:custGeom>
              <a:avLst/>
              <a:gdLst>
                <a:gd name="connsiteX0" fmla="*/ 4307181 w 4485794"/>
                <a:gd name="connsiteY0" fmla="*/ 2874372 h 4213086"/>
                <a:gd name="connsiteX1" fmla="*/ 3930562 w 4485794"/>
                <a:gd name="connsiteY1" fmla="*/ 3876211 h 4213086"/>
                <a:gd name="connsiteX2" fmla="*/ 3606712 w 4485794"/>
                <a:gd name="connsiteY2" fmla="*/ 4132624 h 4213086"/>
                <a:gd name="connsiteX3" fmla="*/ 803124 w 4485794"/>
                <a:gd name="connsiteY3" fmla="*/ 4089572 h 4213086"/>
                <a:gd name="connsiteX4" fmla="*/ 588049 w 4485794"/>
                <a:gd name="connsiteY4" fmla="*/ 3853066 h 4213086"/>
                <a:gd name="connsiteX5" fmla="*/ 167425 w 4485794"/>
                <a:gd name="connsiteY5" fmla="*/ 2871991 h 4213086"/>
                <a:gd name="connsiteX6" fmla="*/ 132754 w 4485794"/>
                <a:gd name="connsiteY6" fmla="*/ 1144537 h 4213086"/>
                <a:gd name="connsiteX7" fmla="*/ 1190124 w 4485794"/>
                <a:gd name="connsiteY7" fmla="*/ 196799 h 4213086"/>
                <a:gd name="connsiteX8" fmla="*/ 2573631 w 4485794"/>
                <a:gd name="connsiteY8" fmla="*/ 55448 h 4213086"/>
                <a:gd name="connsiteX9" fmla="*/ 2819566 w 4485794"/>
                <a:gd name="connsiteY9" fmla="*/ 117837 h 4213086"/>
                <a:gd name="connsiteX10" fmla="*/ 4485679 w 4485794"/>
                <a:gd name="connsiteY10" fmla="*/ 1519631 h 4213086"/>
                <a:gd name="connsiteX11" fmla="*/ 4307181 w 4485794"/>
                <a:gd name="connsiteY11" fmla="*/ 2874372 h 4213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485794" h="4213086">
                  <a:moveTo>
                    <a:pt x="4307181" y="2874372"/>
                  </a:moveTo>
                  <a:cubicBezTo>
                    <a:pt x="4219075" y="3259944"/>
                    <a:pt x="4095440" y="3635705"/>
                    <a:pt x="3930562" y="3876211"/>
                  </a:cubicBezTo>
                  <a:cubicBezTo>
                    <a:pt x="3836455" y="4013752"/>
                    <a:pt x="3728727" y="4107002"/>
                    <a:pt x="3606712" y="4132624"/>
                  </a:cubicBezTo>
                  <a:cubicBezTo>
                    <a:pt x="2961108" y="4267880"/>
                    <a:pt x="1116687" y="4218350"/>
                    <a:pt x="803124" y="4089572"/>
                  </a:cubicBezTo>
                  <a:cubicBezTo>
                    <a:pt x="744735" y="4065568"/>
                    <a:pt x="669774" y="3980891"/>
                    <a:pt x="588049" y="3853066"/>
                  </a:cubicBezTo>
                  <a:cubicBezTo>
                    <a:pt x="445174" y="3628371"/>
                    <a:pt x="284678" y="3270136"/>
                    <a:pt x="167425" y="2871991"/>
                  </a:cubicBezTo>
                  <a:cubicBezTo>
                    <a:pt x="-7073" y="2280583"/>
                    <a:pt x="-85083" y="1602118"/>
                    <a:pt x="132754" y="1144537"/>
                  </a:cubicBezTo>
                  <a:cubicBezTo>
                    <a:pt x="357925" y="672763"/>
                    <a:pt x="802647" y="375583"/>
                    <a:pt x="1190124" y="196799"/>
                  </a:cubicBezTo>
                  <a:cubicBezTo>
                    <a:pt x="1622883" y="-2337"/>
                    <a:pt x="2109544" y="-52059"/>
                    <a:pt x="2573631" y="55448"/>
                  </a:cubicBezTo>
                  <a:cubicBezTo>
                    <a:pt x="2649354" y="72974"/>
                    <a:pt x="2731365" y="93548"/>
                    <a:pt x="2819566" y="117837"/>
                  </a:cubicBezTo>
                  <a:cubicBezTo>
                    <a:pt x="3422022" y="283858"/>
                    <a:pt x="4479488" y="1064622"/>
                    <a:pt x="4485679" y="1519631"/>
                  </a:cubicBezTo>
                  <a:cubicBezTo>
                    <a:pt x="4488632" y="1737658"/>
                    <a:pt x="4435006" y="2316302"/>
                    <a:pt x="4307181" y="2874372"/>
                  </a:cubicBezTo>
                  <a:close/>
                </a:path>
              </a:pathLst>
            </a:custGeom>
            <a:solidFill>
              <a:schemeClr val="accent1"/>
            </a:solidFill>
            <a:ln w="9525" cap="flat">
              <a:noFill/>
              <a:prstDash val="solid"/>
              <a:miter/>
            </a:ln>
          </p:spPr>
          <p:txBody>
            <a:bodyPr rtlCol="0" anchor="ctr"/>
            <a:lstStyle/>
            <a:p>
              <a:endParaRPr lang="zh-CN" altLang="en-US"/>
            </a:p>
          </p:txBody>
        </p:sp>
        <p:sp>
          <p:nvSpPr>
            <p:cNvPr id="21" name="任意多边形: 形状 20">
              <a:extLst>
                <a:ext uri="{FF2B5EF4-FFF2-40B4-BE49-F238E27FC236}">
                  <a16:creationId xmlns:a16="http://schemas.microsoft.com/office/drawing/2014/main" id="{7053FF36-7D7A-38F7-6AE9-61D266F1D0C5}"/>
                </a:ext>
              </a:extLst>
            </p:cNvPr>
            <p:cNvSpPr/>
            <p:nvPr/>
          </p:nvSpPr>
          <p:spPr>
            <a:xfrm>
              <a:off x="1052190" y="1315520"/>
              <a:ext cx="4485794" cy="4213086"/>
            </a:xfrm>
            <a:custGeom>
              <a:avLst/>
              <a:gdLst>
                <a:gd name="connsiteX0" fmla="*/ 4307181 w 4485794"/>
                <a:gd name="connsiteY0" fmla="*/ 2874372 h 4213086"/>
                <a:gd name="connsiteX1" fmla="*/ 3930562 w 4485794"/>
                <a:gd name="connsiteY1" fmla="*/ 3876211 h 4213086"/>
                <a:gd name="connsiteX2" fmla="*/ 3606712 w 4485794"/>
                <a:gd name="connsiteY2" fmla="*/ 4132624 h 4213086"/>
                <a:gd name="connsiteX3" fmla="*/ 803124 w 4485794"/>
                <a:gd name="connsiteY3" fmla="*/ 4089572 h 4213086"/>
                <a:gd name="connsiteX4" fmla="*/ 588049 w 4485794"/>
                <a:gd name="connsiteY4" fmla="*/ 3853066 h 4213086"/>
                <a:gd name="connsiteX5" fmla="*/ 167425 w 4485794"/>
                <a:gd name="connsiteY5" fmla="*/ 2871991 h 4213086"/>
                <a:gd name="connsiteX6" fmla="*/ 132754 w 4485794"/>
                <a:gd name="connsiteY6" fmla="*/ 1144537 h 4213086"/>
                <a:gd name="connsiteX7" fmla="*/ 1190124 w 4485794"/>
                <a:gd name="connsiteY7" fmla="*/ 196799 h 4213086"/>
                <a:gd name="connsiteX8" fmla="*/ 2573631 w 4485794"/>
                <a:gd name="connsiteY8" fmla="*/ 55448 h 4213086"/>
                <a:gd name="connsiteX9" fmla="*/ 2819566 w 4485794"/>
                <a:gd name="connsiteY9" fmla="*/ 117837 h 4213086"/>
                <a:gd name="connsiteX10" fmla="*/ 4485679 w 4485794"/>
                <a:gd name="connsiteY10" fmla="*/ 1519631 h 4213086"/>
                <a:gd name="connsiteX11" fmla="*/ 4307181 w 4485794"/>
                <a:gd name="connsiteY11" fmla="*/ 2874372 h 4213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485794" h="4213086">
                  <a:moveTo>
                    <a:pt x="4307181" y="2874372"/>
                  </a:moveTo>
                  <a:cubicBezTo>
                    <a:pt x="4219075" y="3259944"/>
                    <a:pt x="4095440" y="3635705"/>
                    <a:pt x="3930562" y="3876211"/>
                  </a:cubicBezTo>
                  <a:cubicBezTo>
                    <a:pt x="3836455" y="4013752"/>
                    <a:pt x="3728727" y="4107002"/>
                    <a:pt x="3606712" y="4132624"/>
                  </a:cubicBezTo>
                  <a:cubicBezTo>
                    <a:pt x="2961108" y="4267880"/>
                    <a:pt x="1116687" y="4218350"/>
                    <a:pt x="803124" y="4089572"/>
                  </a:cubicBezTo>
                  <a:cubicBezTo>
                    <a:pt x="744735" y="4065568"/>
                    <a:pt x="669774" y="3980891"/>
                    <a:pt x="588049" y="3853066"/>
                  </a:cubicBezTo>
                  <a:cubicBezTo>
                    <a:pt x="445174" y="3628371"/>
                    <a:pt x="284678" y="3270136"/>
                    <a:pt x="167425" y="2871991"/>
                  </a:cubicBezTo>
                  <a:cubicBezTo>
                    <a:pt x="-7073" y="2280583"/>
                    <a:pt x="-85083" y="1602118"/>
                    <a:pt x="132754" y="1144537"/>
                  </a:cubicBezTo>
                  <a:cubicBezTo>
                    <a:pt x="357925" y="672763"/>
                    <a:pt x="802647" y="375583"/>
                    <a:pt x="1190124" y="196799"/>
                  </a:cubicBezTo>
                  <a:cubicBezTo>
                    <a:pt x="1622883" y="-2337"/>
                    <a:pt x="2109544" y="-52059"/>
                    <a:pt x="2573631" y="55448"/>
                  </a:cubicBezTo>
                  <a:cubicBezTo>
                    <a:pt x="2649354" y="72974"/>
                    <a:pt x="2731365" y="93548"/>
                    <a:pt x="2819566" y="117837"/>
                  </a:cubicBezTo>
                  <a:cubicBezTo>
                    <a:pt x="3422022" y="283858"/>
                    <a:pt x="4479488" y="1064622"/>
                    <a:pt x="4485679" y="1519631"/>
                  </a:cubicBezTo>
                  <a:cubicBezTo>
                    <a:pt x="4488632" y="1737658"/>
                    <a:pt x="4435006" y="2316302"/>
                    <a:pt x="4307181" y="2874372"/>
                  </a:cubicBezTo>
                  <a:close/>
                </a:path>
              </a:pathLst>
            </a:custGeom>
            <a:solidFill>
              <a:schemeClr val="accent1">
                <a:lumMod val="40000"/>
                <a:lumOff val="60000"/>
                <a:alpha val="70000"/>
              </a:schemeClr>
            </a:solidFill>
            <a:ln w="9525" cap="flat">
              <a:noFill/>
              <a:prstDash val="solid"/>
              <a:miter/>
            </a:ln>
          </p:spPr>
          <p:txBody>
            <a:bodyPr rtlCol="0" anchor="ctr"/>
            <a:lstStyle/>
            <a:p>
              <a:endParaRPr lang="zh-CN" altLang="en-US"/>
            </a:p>
          </p:txBody>
        </p:sp>
        <p:grpSp>
          <p:nvGrpSpPr>
            <p:cNvPr id="22" name="图形 2">
              <a:extLst>
                <a:ext uri="{FF2B5EF4-FFF2-40B4-BE49-F238E27FC236}">
                  <a16:creationId xmlns:a16="http://schemas.microsoft.com/office/drawing/2014/main" id="{4BA524F9-5DB4-2390-47D3-4630492B8752}"/>
                </a:ext>
              </a:extLst>
            </p:cNvPr>
            <p:cNvGrpSpPr/>
            <p:nvPr/>
          </p:nvGrpSpPr>
          <p:grpSpPr>
            <a:xfrm>
              <a:off x="1114153" y="2982337"/>
              <a:ext cx="4332224" cy="2553150"/>
              <a:chOff x="1114153" y="2982337"/>
              <a:chExt cx="4332224" cy="2550615"/>
            </a:xfrm>
          </p:grpSpPr>
          <p:sp>
            <p:nvSpPr>
              <p:cNvPr id="80" name="任意多边形: 形状 79">
                <a:extLst>
                  <a:ext uri="{FF2B5EF4-FFF2-40B4-BE49-F238E27FC236}">
                    <a16:creationId xmlns:a16="http://schemas.microsoft.com/office/drawing/2014/main" id="{0AC7984C-9008-417A-4F23-4F4F30206BED}"/>
                  </a:ext>
                </a:extLst>
              </p:cNvPr>
              <p:cNvSpPr/>
              <p:nvPr/>
            </p:nvSpPr>
            <p:spPr>
              <a:xfrm>
                <a:off x="1114153" y="2982944"/>
                <a:ext cx="4329588" cy="2550008"/>
              </a:xfrm>
              <a:custGeom>
                <a:avLst/>
                <a:gdLst>
                  <a:gd name="connsiteX0" fmla="*/ 4329589 w 4329588"/>
                  <a:gd name="connsiteY0" fmla="*/ 777526 h 2550008"/>
                  <a:gd name="connsiteX1" fmla="*/ 4244531 w 4329588"/>
                  <a:gd name="connsiteY1" fmla="*/ 1211294 h 2550008"/>
                  <a:gd name="connsiteX2" fmla="*/ 3867912 w 4329588"/>
                  <a:gd name="connsiteY2" fmla="*/ 2213134 h 2550008"/>
                  <a:gd name="connsiteX3" fmla="*/ 3544062 w 4329588"/>
                  <a:gd name="connsiteY3" fmla="*/ 2469547 h 2550008"/>
                  <a:gd name="connsiteX4" fmla="*/ 740474 w 4329588"/>
                  <a:gd name="connsiteY4" fmla="*/ 2426494 h 2550008"/>
                  <a:gd name="connsiteX5" fmla="*/ 525399 w 4329588"/>
                  <a:gd name="connsiteY5" fmla="*/ 2189988 h 2550008"/>
                  <a:gd name="connsiteX6" fmla="*/ 104775 w 4329588"/>
                  <a:gd name="connsiteY6" fmla="*/ 1208913 h 2550008"/>
                  <a:gd name="connsiteX7" fmla="*/ 0 w 4329588"/>
                  <a:gd name="connsiteY7" fmla="*/ 779621 h 2550008"/>
                  <a:gd name="connsiteX8" fmla="*/ 724567 w 4329588"/>
                  <a:gd name="connsiteY8" fmla="*/ 475774 h 2550008"/>
                  <a:gd name="connsiteX9" fmla="*/ 972788 w 4329588"/>
                  <a:gd name="connsiteY9" fmla="*/ 489585 h 2550008"/>
                  <a:gd name="connsiteX10" fmla="*/ 1021080 w 4329588"/>
                  <a:gd name="connsiteY10" fmla="*/ 503396 h 2550008"/>
                  <a:gd name="connsiteX11" fmla="*/ 1159002 w 4329588"/>
                  <a:gd name="connsiteY11" fmla="*/ 282702 h 2550008"/>
                  <a:gd name="connsiteX12" fmla="*/ 1545050 w 4329588"/>
                  <a:gd name="connsiteY12" fmla="*/ 0 h 2550008"/>
                  <a:gd name="connsiteX13" fmla="*/ 1710500 w 4329588"/>
                  <a:gd name="connsiteY13" fmla="*/ 55531 h 2550008"/>
                  <a:gd name="connsiteX14" fmla="*/ 2144840 w 4329588"/>
                  <a:gd name="connsiteY14" fmla="*/ 1034701 h 2550008"/>
                  <a:gd name="connsiteX15" fmla="*/ 2379345 w 4329588"/>
                  <a:gd name="connsiteY15" fmla="*/ 951928 h 2550008"/>
                  <a:gd name="connsiteX16" fmla="*/ 2517172 w 4329588"/>
                  <a:gd name="connsiteY16" fmla="*/ 683038 h 2550008"/>
                  <a:gd name="connsiteX17" fmla="*/ 2620614 w 4329588"/>
                  <a:gd name="connsiteY17" fmla="*/ 655415 h 2550008"/>
                  <a:gd name="connsiteX18" fmla="*/ 2992946 w 4329588"/>
                  <a:gd name="connsiteY18" fmla="*/ 262414 h 2550008"/>
                  <a:gd name="connsiteX19" fmla="*/ 3323939 w 4329588"/>
                  <a:gd name="connsiteY19" fmla="*/ 331756 h 2550008"/>
                  <a:gd name="connsiteX20" fmla="*/ 3358420 w 4329588"/>
                  <a:gd name="connsiteY20" fmla="*/ 435197 h 2550008"/>
                  <a:gd name="connsiteX21" fmla="*/ 3509867 w 4329588"/>
                  <a:gd name="connsiteY21" fmla="*/ 600170 h 2550008"/>
                  <a:gd name="connsiteX22" fmla="*/ 3986117 w 4329588"/>
                  <a:gd name="connsiteY22" fmla="*/ 813911 h 2550008"/>
                  <a:gd name="connsiteX23" fmla="*/ 4103275 w 4329588"/>
                  <a:gd name="connsiteY23" fmla="*/ 634651 h 2550008"/>
                  <a:gd name="connsiteX24" fmla="*/ 4241197 w 4329588"/>
                  <a:gd name="connsiteY24" fmla="*/ 648462 h 2550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329588" h="2550008">
                    <a:moveTo>
                      <a:pt x="4329589" y="777526"/>
                    </a:moveTo>
                    <a:cubicBezTo>
                      <a:pt x="4306062" y="919067"/>
                      <a:pt x="4277868" y="1065848"/>
                      <a:pt x="4244531" y="1211294"/>
                    </a:cubicBezTo>
                    <a:cubicBezTo>
                      <a:pt x="4156424" y="1596866"/>
                      <a:pt x="4032790" y="1972627"/>
                      <a:pt x="3867912" y="2213134"/>
                    </a:cubicBezTo>
                    <a:cubicBezTo>
                      <a:pt x="3773805" y="2350675"/>
                      <a:pt x="3666077" y="2443925"/>
                      <a:pt x="3544062" y="2469547"/>
                    </a:cubicBezTo>
                    <a:cubicBezTo>
                      <a:pt x="2898458" y="2604802"/>
                      <a:pt x="1054037" y="2555272"/>
                      <a:pt x="740474" y="2426494"/>
                    </a:cubicBezTo>
                    <a:cubicBezTo>
                      <a:pt x="682085" y="2402491"/>
                      <a:pt x="607124" y="2317814"/>
                      <a:pt x="525399" y="2189988"/>
                    </a:cubicBezTo>
                    <a:cubicBezTo>
                      <a:pt x="382524" y="1965293"/>
                      <a:pt x="222028" y="1607058"/>
                      <a:pt x="104775" y="1208913"/>
                    </a:cubicBezTo>
                    <a:cubicBezTo>
                      <a:pt x="63627" y="1069372"/>
                      <a:pt x="27813" y="924877"/>
                      <a:pt x="0" y="779621"/>
                    </a:cubicBezTo>
                    <a:lnTo>
                      <a:pt x="724567" y="475774"/>
                    </a:lnTo>
                    <a:lnTo>
                      <a:pt x="972788" y="489585"/>
                    </a:lnTo>
                    <a:lnTo>
                      <a:pt x="1021080" y="503396"/>
                    </a:lnTo>
                    <a:lnTo>
                      <a:pt x="1159002" y="282702"/>
                    </a:lnTo>
                    <a:lnTo>
                      <a:pt x="1545050" y="0"/>
                    </a:lnTo>
                    <a:lnTo>
                      <a:pt x="1710500" y="55531"/>
                    </a:lnTo>
                    <a:lnTo>
                      <a:pt x="2144840" y="1034701"/>
                    </a:lnTo>
                    <a:lnTo>
                      <a:pt x="2379345" y="951928"/>
                    </a:lnTo>
                    <a:lnTo>
                      <a:pt x="2517172" y="683038"/>
                    </a:lnTo>
                    <a:lnTo>
                      <a:pt x="2620614" y="655415"/>
                    </a:lnTo>
                    <a:lnTo>
                      <a:pt x="2992946" y="262414"/>
                    </a:lnTo>
                    <a:lnTo>
                      <a:pt x="3323939" y="331756"/>
                    </a:lnTo>
                    <a:lnTo>
                      <a:pt x="3358420" y="435197"/>
                    </a:lnTo>
                    <a:lnTo>
                      <a:pt x="3509867" y="600170"/>
                    </a:lnTo>
                    <a:lnTo>
                      <a:pt x="3986117" y="813911"/>
                    </a:lnTo>
                    <a:lnTo>
                      <a:pt x="4103275" y="634651"/>
                    </a:lnTo>
                    <a:lnTo>
                      <a:pt x="4241197" y="648462"/>
                    </a:lnTo>
                    <a:close/>
                  </a:path>
                </a:pathLst>
              </a:custGeom>
              <a:solidFill>
                <a:schemeClr val="tx2">
                  <a:lumMod val="50000"/>
                </a:schemeClr>
              </a:solidFill>
              <a:ln w="9525" cap="flat">
                <a:no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id="{31572D31-E99B-9202-B8BD-1AA55AA02F38}"/>
                  </a:ext>
                </a:extLst>
              </p:cNvPr>
              <p:cNvSpPr/>
              <p:nvPr/>
            </p:nvSpPr>
            <p:spPr>
              <a:xfrm>
                <a:off x="1116789" y="2982337"/>
                <a:ext cx="4329588" cy="2549722"/>
              </a:xfrm>
              <a:custGeom>
                <a:avLst/>
                <a:gdLst>
                  <a:gd name="connsiteX0" fmla="*/ 4329589 w 4329588"/>
                  <a:gd name="connsiteY0" fmla="*/ 777240 h 2549722"/>
                  <a:gd name="connsiteX1" fmla="*/ 4309872 w 4329588"/>
                  <a:gd name="connsiteY1" fmla="*/ 890302 h 2549722"/>
                  <a:gd name="connsiteX2" fmla="*/ 4244531 w 4329588"/>
                  <a:gd name="connsiteY2" fmla="*/ 1211009 h 2549722"/>
                  <a:gd name="connsiteX3" fmla="*/ 3867912 w 4329588"/>
                  <a:gd name="connsiteY3" fmla="*/ 2212848 h 2549722"/>
                  <a:gd name="connsiteX4" fmla="*/ 3544062 w 4329588"/>
                  <a:gd name="connsiteY4" fmla="*/ 2469261 h 2549722"/>
                  <a:gd name="connsiteX5" fmla="*/ 740474 w 4329588"/>
                  <a:gd name="connsiteY5" fmla="*/ 2426208 h 2549722"/>
                  <a:gd name="connsiteX6" fmla="*/ 525399 w 4329588"/>
                  <a:gd name="connsiteY6" fmla="*/ 2189702 h 2549722"/>
                  <a:gd name="connsiteX7" fmla="*/ 104775 w 4329588"/>
                  <a:gd name="connsiteY7" fmla="*/ 1208627 h 2549722"/>
                  <a:gd name="connsiteX8" fmla="*/ 0 w 4329588"/>
                  <a:gd name="connsiteY8" fmla="*/ 779335 h 2549722"/>
                  <a:gd name="connsiteX9" fmla="*/ 724567 w 4329588"/>
                  <a:gd name="connsiteY9" fmla="*/ 475488 h 2549722"/>
                  <a:gd name="connsiteX10" fmla="*/ 972788 w 4329588"/>
                  <a:gd name="connsiteY10" fmla="*/ 489299 h 2549722"/>
                  <a:gd name="connsiteX11" fmla="*/ 1021080 w 4329588"/>
                  <a:gd name="connsiteY11" fmla="*/ 503110 h 2549722"/>
                  <a:gd name="connsiteX12" fmla="*/ 1159002 w 4329588"/>
                  <a:gd name="connsiteY12" fmla="*/ 282416 h 2549722"/>
                  <a:gd name="connsiteX13" fmla="*/ 1500092 w 4329588"/>
                  <a:gd name="connsiteY13" fmla="*/ 33242 h 2549722"/>
                  <a:gd name="connsiteX14" fmla="*/ 1545431 w 4329588"/>
                  <a:gd name="connsiteY14" fmla="*/ 0 h 2549722"/>
                  <a:gd name="connsiteX15" fmla="*/ 1710500 w 4329588"/>
                  <a:gd name="connsiteY15" fmla="*/ 55245 h 2549722"/>
                  <a:gd name="connsiteX16" fmla="*/ 2144840 w 4329588"/>
                  <a:gd name="connsiteY16" fmla="*/ 1034415 h 2549722"/>
                  <a:gd name="connsiteX17" fmla="*/ 2379345 w 4329588"/>
                  <a:gd name="connsiteY17" fmla="*/ 951643 h 2549722"/>
                  <a:gd name="connsiteX18" fmla="*/ 2517172 w 4329588"/>
                  <a:gd name="connsiteY18" fmla="*/ 682752 h 2549722"/>
                  <a:gd name="connsiteX19" fmla="*/ 2620614 w 4329588"/>
                  <a:gd name="connsiteY19" fmla="*/ 655130 h 2549722"/>
                  <a:gd name="connsiteX20" fmla="*/ 2992946 w 4329588"/>
                  <a:gd name="connsiteY20" fmla="*/ 262128 h 2549722"/>
                  <a:gd name="connsiteX21" fmla="*/ 3323939 w 4329588"/>
                  <a:gd name="connsiteY21" fmla="*/ 331470 h 2549722"/>
                  <a:gd name="connsiteX22" fmla="*/ 3358420 w 4329588"/>
                  <a:gd name="connsiteY22" fmla="*/ 434912 h 2549722"/>
                  <a:gd name="connsiteX23" fmla="*/ 3509867 w 4329588"/>
                  <a:gd name="connsiteY23" fmla="*/ 599884 h 2549722"/>
                  <a:gd name="connsiteX24" fmla="*/ 3986117 w 4329588"/>
                  <a:gd name="connsiteY24" fmla="*/ 813626 h 2549722"/>
                  <a:gd name="connsiteX25" fmla="*/ 4075081 w 4329588"/>
                  <a:gd name="connsiteY25" fmla="*/ 677513 h 2549722"/>
                  <a:gd name="connsiteX26" fmla="*/ 4103656 w 4329588"/>
                  <a:gd name="connsiteY26" fmla="*/ 634365 h 2549722"/>
                  <a:gd name="connsiteX27" fmla="*/ 4241578 w 4329588"/>
                  <a:gd name="connsiteY27" fmla="*/ 648176 h 2549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329588" h="2549722">
                    <a:moveTo>
                      <a:pt x="4329589" y="777240"/>
                    </a:moveTo>
                    <a:cubicBezTo>
                      <a:pt x="4323236" y="814578"/>
                      <a:pt x="4316664" y="852269"/>
                      <a:pt x="4309872" y="890302"/>
                    </a:cubicBezTo>
                    <a:cubicBezTo>
                      <a:pt x="4290822" y="996125"/>
                      <a:pt x="4269105" y="1103948"/>
                      <a:pt x="4244531" y="1211009"/>
                    </a:cubicBezTo>
                    <a:cubicBezTo>
                      <a:pt x="4156424" y="1596581"/>
                      <a:pt x="4032790" y="1972342"/>
                      <a:pt x="3867912" y="2212848"/>
                    </a:cubicBezTo>
                    <a:cubicBezTo>
                      <a:pt x="3773805" y="2350389"/>
                      <a:pt x="3666077" y="2443639"/>
                      <a:pt x="3544062" y="2469261"/>
                    </a:cubicBezTo>
                    <a:cubicBezTo>
                      <a:pt x="2898458" y="2604516"/>
                      <a:pt x="1054037" y="2554986"/>
                      <a:pt x="740474" y="2426208"/>
                    </a:cubicBezTo>
                    <a:cubicBezTo>
                      <a:pt x="682085" y="2402205"/>
                      <a:pt x="607124" y="2317528"/>
                      <a:pt x="525399" y="2189702"/>
                    </a:cubicBezTo>
                    <a:cubicBezTo>
                      <a:pt x="382524" y="1965008"/>
                      <a:pt x="222028" y="1606772"/>
                      <a:pt x="104775" y="1208627"/>
                    </a:cubicBezTo>
                    <a:cubicBezTo>
                      <a:pt x="63627" y="1069086"/>
                      <a:pt x="27813" y="924592"/>
                      <a:pt x="0" y="779335"/>
                    </a:cubicBezTo>
                    <a:lnTo>
                      <a:pt x="724567" y="475488"/>
                    </a:lnTo>
                    <a:lnTo>
                      <a:pt x="972788" y="489299"/>
                    </a:lnTo>
                    <a:lnTo>
                      <a:pt x="1021080" y="503110"/>
                    </a:lnTo>
                    <a:lnTo>
                      <a:pt x="1159002" y="282416"/>
                    </a:lnTo>
                    <a:lnTo>
                      <a:pt x="1500092" y="33242"/>
                    </a:lnTo>
                    <a:lnTo>
                      <a:pt x="1545431" y="0"/>
                    </a:lnTo>
                    <a:lnTo>
                      <a:pt x="1710500" y="55245"/>
                    </a:lnTo>
                    <a:lnTo>
                      <a:pt x="2144840" y="1034415"/>
                    </a:lnTo>
                    <a:lnTo>
                      <a:pt x="2379345" y="951643"/>
                    </a:lnTo>
                    <a:lnTo>
                      <a:pt x="2517172" y="682752"/>
                    </a:lnTo>
                    <a:lnTo>
                      <a:pt x="2620614" y="655130"/>
                    </a:lnTo>
                    <a:lnTo>
                      <a:pt x="2992946" y="262128"/>
                    </a:lnTo>
                    <a:lnTo>
                      <a:pt x="3323939" y="331470"/>
                    </a:lnTo>
                    <a:lnTo>
                      <a:pt x="3358420" y="434912"/>
                    </a:lnTo>
                    <a:lnTo>
                      <a:pt x="3509867" y="599884"/>
                    </a:lnTo>
                    <a:lnTo>
                      <a:pt x="3986117" y="813626"/>
                    </a:lnTo>
                    <a:lnTo>
                      <a:pt x="4075081" y="677513"/>
                    </a:lnTo>
                    <a:lnTo>
                      <a:pt x="4103656" y="634365"/>
                    </a:lnTo>
                    <a:lnTo>
                      <a:pt x="4241578" y="648176"/>
                    </a:lnTo>
                    <a:close/>
                  </a:path>
                </a:pathLst>
              </a:custGeom>
              <a:solidFill>
                <a:schemeClr val="bg1">
                  <a:lumMod val="95000"/>
                  <a:alpha val="70000"/>
                </a:schemeClr>
              </a:solidFill>
              <a:ln w="9525" cap="flat">
                <a:no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id="{6F139DBE-19CA-65D4-B388-B9512E4FB0B6}"/>
                  </a:ext>
                </a:extLst>
              </p:cNvPr>
              <p:cNvSpPr/>
              <p:nvPr/>
            </p:nvSpPr>
            <p:spPr>
              <a:xfrm>
                <a:off x="2613769" y="2983229"/>
                <a:ext cx="645223" cy="1061846"/>
              </a:xfrm>
              <a:custGeom>
                <a:avLst/>
                <a:gdLst>
                  <a:gd name="connsiteX0" fmla="*/ 210884 w 645223"/>
                  <a:gd name="connsiteY0" fmla="*/ 55150 h 1061846"/>
                  <a:gd name="connsiteX1" fmla="*/ 645224 w 645223"/>
                  <a:gd name="connsiteY1" fmla="*/ 1034320 h 1061846"/>
                  <a:gd name="connsiteX2" fmla="*/ 541877 w 645223"/>
                  <a:gd name="connsiteY2" fmla="*/ 1061847 h 1061846"/>
                  <a:gd name="connsiteX3" fmla="*/ 128111 w 645223"/>
                  <a:gd name="connsiteY3" fmla="*/ 889540 h 1061846"/>
                  <a:gd name="connsiteX4" fmla="*/ 238411 w 645223"/>
                  <a:gd name="connsiteY4" fmla="*/ 765334 h 1061846"/>
                  <a:gd name="connsiteX5" fmla="*/ 431483 w 645223"/>
                  <a:gd name="connsiteY5" fmla="*/ 868775 h 1061846"/>
                  <a:gd name="connsiteX6" fmla="*/ 148781 w 645223"/>
                  <a:gd name="connsiteY6" fmla="*/ 337852 h 1061846"/>
                  <a:gd name="connsiteX7" fmla="*/ 176403 w 645223"/>
                  <a:gd name="connsiteY7" fmla="*/ 220694 h 1061846"/>
                  <a:gd name="connsiteX8" fmla="*/ 4000 w 645223"/>
                  <a:gd name="connsiteY8" fmla="*/ 41434 h 1061846"/>
                  <a:gd name="connsiteX9" fmla="*/ 0 w 645223"/>
                  <a:gd name="connsiteY9" fmla="*/ 33242 h 1061846"/>
                  <a:gd name="connsiteX10" fmla="*/ 45339 w 645223"/>
                  <a:gd name="connsiteY10" fmla="*/ 0 h 1061846"/>
                  <a:gd name="connsiteX11" fmla="*/ 210884 w 645223"/>
                  <a:gd name="connsiteY11" fmla="*/ 55150 h 1061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45223" h="1061846">
                    <a:moveTo>
                      <a:pt x="210884" y="55150"/>
                    </a:moveTo>
                    <a:lnTo>
                      <a:pt x="645224" y="1034320"/>
                    </a:lnTo>
                    <a:lnTo>
                      <a:pt x="541877" y="1061847"/>
                    </a:lnTo>
                    <a:lnTo>
                      <a:pt x="128111" y="889540"/>
                    </a:lnTo>
                    <a:lnTo>
                      <a:pt x="238411" y="765334"/>
                    </a:lnTo>
                    <a:lnTo>
                      <a:pt x="431483" y="868775"/>
                    </a:lnTo>
                    <a:lnTo>
                      <a:pt x="148781" y="337852"/>
                    </a:lnTo>
                    <a:lnTo>
                      <a:pt x="176403" y="220694"/>
                    </a:lnTo>
                    <a:lnTo>
                      <a:pt x="4000" y="41434"/>
                    </a:lnTo>
                    <a:lnTo>
                      <a:pt x="0" y="33242"/>
                    </a:lnTo>
                    <a:lnTo>
                      <a:pt x="45339" y="0"/>
                    </a:lnTo>
                    <a:lnTo>
                      <a:pt x="210884" y="55150"/>
                    </a:lnTo>
                    <a:close/>
                  </a:path>
                </a:pathLst>
              </a:custGeom>
              <a:solidFill>
                <a:srgbClr val="FFFFFF"/>
              </a:solidFill>
              <a:ln w="9525" cap="flat">
                <a:no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id="{51DBFE44-A3FF-AE37-6F8A-970BBDDA2313}"/>
                  </a:ext>
                </a:extLst>
              </p:cNvPr>
              <p:cNvSpPr/>
              <p:nvPr/>
            </p:nvSpPr>
            <p:spPr>
              <a:xfrm>
                <a:off x="4107099" y="3245262"/>
                <a:ext cx="992981" cy="634364"/>
              </a:xfrm>
              <a:custGeom>
                <a:avLst/>
                <a:gdLst>
                  <a:gd name="connsiteX0" fmla="*/ 517207 w 992981"/>
                  <a:gd name="connsiteY0" fmla="*/ 337852 h 634364"/>
                  <a:gd name="connsiteX1" fmla="*/ 992981 w 992981"/>
                  <a:gd name="connsiteY1" fmla="*/ 551593 h 634364"/>
                  <a:gd name="connsiteX2" fmla="*/ 889540 w 992981"/>
                  <a:gd name="connsiteY2" fmla="*/ 634365 h 634364"/>
                  <a:gd name="connsiteX3" fmla="*/ 310324 w 992981"/>
                  <a:gd name="connsiteY3" fmla="*/ 599884 h 634364"/>
                  <a:gd name="connsiteX4" fmla="*/ 282702 w 992981"/>
                  <a:gd name="connsiteY4" fmla="*/ 503301 h 634364"/>
                  <a:gd name="connsiteX5" fmla="*/ 441293 w 992981"/>
                  <a:gd name="connsiteY5" fmla="*/ 399955 h 634364"/>
                  <a:gd name="connsiteX6" fmla="*/ 262033 w 992981"/>
                  <a:gd name="connsiteY6" fmla="*/ 296513 h 634364"/>
                  <a:gd name="connsiteX7" fmla="*/ 234505 w 992981"/>
                  <a:gd name="connsiteY7" fmla="*/ 213741 h 634364"/>
                  <a:gd name="connsiteX8" fmla="*/ 103441 w 992981"/>
                  <a:gd name="connsiteY8" fmla="*/ 158591 h 634364"/>
                  <a:gd name="connsiteX9" fmla="*/ 0 w 992981"/>
                  <a:gd name="connsiteY9" fmla="*/ 0 h 634364"/>
                  <a:gd name="connsiteX10" fmla="*/ 330994 w 992981"/>
                  <a:gd name="connsiteY10" fmla="*/ 68961 h 634364"/>
                  <a:gd name="connsiteX11" fmla="*/ 365474 w 992981"/>
                  <a:gd name="connsiteY11" fmla="*/ 172402 h 634364"/>
                  <a:gd name="connsiteX12" fmla="*/ 517207 w 992981"/>
                  <a:gd name="connsiteY12" fmla="*/ 337852 h 6343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92981" h="634364">
                    <a:moveTo>
                      <a:pt x="517207" y="337852"/>
                    </a:moveTo>
                    <a:lnTo>
                      <a:pt x="992981" y="551593"/>
                    </a:lnTo>
                    <a:lnTo>
                      <a:pt x="889540" y="634365"/>
                    </a:lnTo>
                    <a:lnTo>
                      <a:pt x="310324" y="599884"/>
                    </a:lnTo>
                    <a:lnTo>
                      <a:pt x="282702" y="503301"/>
                    </a:lnTo>
                    <a:lnTo>
                      <a:pt x="441293" y="399955"/>
                    </a:lnTo>
                    <a:lnTo>
                      <a:pt x="262033" y="296513"/>
                    </a:lnTo>
                    <a:lnTo>
                      <a:pt x="234505" y="213741"/>
                    </a:lnTo>
                    <a:lnTo>
                      <a:pt x="103441" y="158591"/>
                    </a:lnTo>
                    <a:lnTo>
                      <a:pt x="0" y="0"/>
                    </a:lnTo>
                    <a:lnTo>
                      <a:pt x="330994" y="68961"/>
                    </a:lnTo>
                    <a:lnTo>
                      <a:pt x="365474" y="172402"/>
                    </a:lnTo>
                    <a:lnTo>
                      <a:pt x="517207" y="337852"/>
                    </a:lnTo>
                    <a:close/>
                  </a:path>
                </a:pathLst>
              </a:custGeom>
              <a:solidFill>
                <a:srgbClr val="FFFFFF"/>
              </a:solidFill>
              <a:ln w="9525" cap="flat">
                <a:no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id="{C82213EE-0788-802C-8540-2E772E40668C}"/>
                  </a:ext>
                </a:extLst>
              </p:cNvPr>
              <p:cNvSpPr/>
              <p:nvPr/>
            </p:nvSpPr>
            <p:spPr>
              <a:xfrm>
                <a:off x="5189044" y="3617214"/>
                <a:ext cx="254698" cy="256317"/>
              </a:xfrm>
              <a:custGeom>
                <a:avLst/>
                <a:gdLst>
                  <a:gd name="connsiteX0" fmla="*/ 254698 w 254698"/>
                  <a:gd name="connsiteY0" fmla="*/ 143256 h 256317"/>
                  <a:gd name="connsiteX1" fmla="*/ 234982 w 254698"/>
                  <a:gd name="connsiteY1" fmla="*/ 256318 h 256317"/>
                  <a:gd name="connsiteX2" fmla="*/ 90297 w 254698"/>
                  <a:gd name="connsiteY2" fmla="*/ 68961 h 256317"/>
                  <a:gd name="connsiteX3" fmla="*/ 0 w 254698"/>
                  <a:gd name="connsiteY3" fmla="*/ 43148 h 256317"/>
                  <a:gd name="connsiteX4" fmla="*/ 28575 w 254698"/>
                  <a:gd name="connsiteY4" fmla="*/ 0 h 256317"/>
                  <a:gd name="connsiteX5" fmla="*/ 166497 w 254698"/>
                  <a:gd name="connsiteY5" fmla="*/ 13811 h 256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4698" h="256317">
                    <a:moveTo>
                      <a:pt x="254698" y="143256"/>
                    </a:moveTo>
                    <a:cubicBezTo>
                      <a:pt x="248345" y="180594"/>
                      <a:pt x="241773" y="218284"/>
                      <a:pt x="234982" y="256318"/>
                    </a:cubicBezTo>
                    <a:lnTo>
                      <a:pt x="90297" y="68961"/>
                    </a:lnTo>
                    <a:lnTo>
                      <a:pt x="0" y="43148"/>
                    </a:lnTo>
                    <a:lnTo>
                      <a:pt x="28575" y="0"/>
                    </a:lnTo>
                    <a:lnTo>
                      <a:pt x="166497" y="13811"/>
                    </a:lnTo>
                    <a:close/>
                  </a:path>
                </a:pathLst>
              </a:custGeom>
              <a:solidFill>
                <a:srgbClr val="FFFFFF"/>
              </a:solidFill>
              <a:ln w="9525" cap="flat">
                <a:noFill/>
                <a:prstDash val="solid"/>
                <a:miter/>
              </a:ln>
            </p:spPr>
            <p:txBody>
              <a:bodyPr rtlCol="0" anchor="ctr"/>
              <a:lstStyle/>
              <a:p>
                <a:endParaRPr lang="zh-CN" altLang="en-US"/>
              </a:p>
            </p:txBody>
          </p:sp>
        </p:grpSp>
        <p:grpSp>
          <p:nvGrpSpPr>
            <p:cNvPr id="23" name="图形 2">
              <a:extLst>
                <a:ext uri="{FF2B5EF4-FFF2-40B4-BE49-F238E27FC236}">
                  <a16:creationId xmlns:a16="http://schemas.microsoft.com/office/drawing/2014/main" id="{B91DC8AA-BA13-4CD1-4F95-74F1D9F37892}"/>
                </a:ext>
              </a:extLst>
            </p:cNvPr>
            <p:cNvGrpSpPr/>
            <p:nvPr/>
          </p:nvGrpSpPr>
          <p:grpSpPr>
            <a:xfrm>
              <a:off x="1219111" y="4041583"/>
              <a:ext cx="4139573" cy="1154494"/>
              <a:chOff x="1219111" y="4041583"/>
              <a:chExt cx="4139573" cy="1154494"/>
            </a:xfrm>
          </p:grpSpPr>
          <p:sp>
            <p:nvSpPr>
              <p:cNvPr id="72" name="任意多边形: 形状 71">
                <a:extLst>
                  <a:ext uri="{FF2B5EF4-FFF2-40B4-BE49-F238E27FC236}">
                    <a16:creationId xmlns:a16="http://schemas.microsoft.com/office/drawing/2014/main" id="{2C717807-F6F0-EF55-6287-7D2AA4F52F59}"/>
                  </a:ext>
                </a:extLst>
              </p:cNvPr>
              <p:cNvSpPr/>
              <p:nvPr/>
            </p:nvSpPr>
            <p:spPr>
              <a:xfrm>
                <a:off x="2438033" y="4240815"/>
                <a:ext cx="131063" cy="121348"/>
              </a:xfrm>
              <a:custGeom>
                <a:avLst/>
                <a:gdLst>
                  <a:gd name="connsiteX0" fmla="*/ 58198 w 131063"/>
                  <a:gd name="connsiteY0" fmla="*/ 0 h 121348"/>
                  <a:gd name="connsiteX1" fmla="*/ 0 w 131063"/>
                  <a:gd name="connsiteY1" fmla="*/ 38767 h 121348"/>
                  <a:gd name="connsiteX2" fmla="*/ 43720 w 131063"/>
                  <a:gd name="connsiteY2" fmla="*/ 121348 h 121348"/>
                  <a:gd name="connsiteX3" fmla="*/ 101917 w 131063"/>
                  <a:gd name="connsiteY3" fmla="*/ 101917 h 121348"/>
                  <a:gd name="connsiteX4" fmla="*/ 131064 w 131063"/>
                  <a:gd name="connsiteY4" fmla="*/ 53340 h 121348"/>
                  <a:gd name="connsiteX5" fmla="*/ 58198 w 131063"/>
                  <a:gd name="connsiteY5" fmla="*/ 0 h 121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1063" h="121348">
                    <a:moveTo>
                      <a:pt x="58198" y="0"/>
                    </a:moveTo>
                    <a:lnTo>
                      <a:pt x="0" y="38767"/>
                    </a:lnTo>
                    <a:lnTo>
                      <a:pt x="43720" y="121348"/>
                    </a:lnTo>
                    <a:lnTo>
                      <a:pt x="101917" y="101917"/>
                    </a:lnTo>
                    <a:lnTo>
                      <a:pt x="131064" y="53340"/>
                    </a:lnTo>
                    <a:lnTo>
                      <a:pt x="58198" y="0"/>
                    </a:lnTo>
                    <a:close/>
                  </a:path>
                </a:pathLst>
              </a:custGeom>
              <a:solidFill>
                <a:srgbClr val="263238"/>
              </a:solidFill>
              <a:ln w="9525" cap="flat">
                <a:no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id="{4A76EF9E-1B7C-F8F0-F780-D3D9F5AC4E13}"/>
                  </a:ext>
                </a:extLst>
              </p:cNvPr>
              <p:cNvSpPr/>
              <p:nvPr/>
            </p:nvSpPr>
            <p:spPr>
              <a:xfrm>
                <a:off x="2442891" y="4522279"/>
                <a:ext cx="58197" cy="82486"/>
              </a:xfrm>
              <a:custGeom>
                <a:avLst/>
                <a:gdLst>
                  <a:gd name="connsiteX0" fmla="*/ 19431 w 58197"/>
                  <a:gd name="connsiteY0" fmla="*/ 0 h 82486"/>
                  <a:gd name="connsiteX1" fmla="*/ 0 w 58197"/>
                  <a:gd name="connsiteY1" fmla="*/ 63055 h 82486"/>
                  <a:gd name="connsiteX2" fmla="*/ 43625 w 58197"/>
                  <a:gd name="connsiteY2" fmla="*/ 82487 h 82486"/>
                  <a:gd name="connsiteX3" fmla="*/ 58198 w 58197"/>
                  <a:gd name="connsiteY3" fmla="*/ 29146 h 82486"/>
                  <a:gd name="connsiteX4" fmla="*/ 19431 w 58197"/>
                  <a:gd name="connsiteY4" fmla="*/ 0 h 824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197" h="82486">
                    <a:moveTo>
                      <a:pt x="19431" y="0"/>
                    </a:moveTo>
                    <a:lnTo>
                      <a:pt x="0" y="63055"/>
                    </a:lnTo>
                    <a:lnTo>
                      <a:pt x="43625" y="82487"/>
                    </a:lnTo>
                    <a:lnTo>
                      <a:pt x="58198" y="29146"/>
                    </a:lnTo>
                    <a:lnTo>
                      <a:pt x="19431" y="0"/>
                    </a:lnTo>
                    <a:close/>
                  </a:path>
                </a:pathLst>
              </a:custGeom>
              <a:solidFill>
                <a:srgbClr val="263238"/>
              </a:solidFill>
              <a:ln w="9525" cap="flat">
                <a:no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id="{3FFB0754-9845-4D0B-A6FD-E4D7400661F7}"/>
                  </a:ext>
                </a:extLst>
              </p:cNvPr>
              <p:cNvSpPr/>
              <p:nvPr/>
            </p:nvSpPr>
            <p:spPr>
              <a:xfrm>
                <a:off x="2606530" y="4453794"/>
                <a:ext cx="52482" cy="36480"/>
              </a:xfrm>
              <a:custGeom>
                <a:avLst/>
                <a:gdLst>
                  <a:gd name="connsiteX0" fmla="*/ 52483 w 52482"/>
                  <a:gd name="connsiteY0" fmla="*/ 10478 h 36480"/>
                  <a:gd name="connsiteX1" fmla="*/ 11049 w 52482"/>
                  <a:gd name="connsiteY1" fmla="*/ 0 h 36480"/>
                  <a:gd name="connsiteX2" fmla="*/ 0 w 52482"/>
                  <a:gd name="connsiteY2" fmla="*/ 28861 h 36480"/>
                  <a:gd name="connsiteX3" fmla="*/ 35052 w 52482"/>
                  <a:gd name="connsiteY3" fmla="*/ 36481 h 36480"/>
                  <a:gd name="connsiteX4" fmla="*/ 52483 w 52482"/>
                  <a:gd name="connsiteY4" fmla="*/ 10478 h 364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482" h="36480">
                    <a:moveTo>
                      <a:pt x="52483" y="10478"/>
                    </a:moveTo>
                    <a:lnTo>
                      <a:pt x="11049" y="0"/>
                    </a:lnTo>
                    <a:lnTo>
                      <a:pt x="0" y="28861"/>
                    </a:lnTo>
                    <a:lnTo>
                      <a:pt x="35052" y="36481"/>
                    </a:lnTo>
                    <a:lnTo>
                      <a:pt x="52483" y="10478"/>
                    </a:lnTo>
                    <a:close/>
                  </a:path>
                </a:pathLst>
              </a:custGeom>
              <a:solidFill>
                <a:srgbClr val="263238"/>
              </a:solidFill>
              <a:ln w="9525" cap="flat">
                <a:noFill/>
                <a:prstDash val="solid"/>
                <a:miter/>
              </a:ln>
            </p:spPr>
            <p:txBody>
              <a:bodyPr rtlCol="0" anchor="ctr"/>
              <a:lstStyle/>
              <a:p>
                <a:endParaRPr lang="zh-CN" altLang="en-US"/>
              </a:p>
            </p:txBody>
          </p:sp>
          <p:sp>
            <p:nvSpPr>
              <p:cNvPr id="75" name="任意多边形: 形状 74">
                <a:extLst>
                  <a:ext uri="{FF2B5EF4-FFF2-40B4-BE49-F238E27FC236}">
                    <a16:creationId xmlns:a16="http://schemas.microsoft.com/office/drawing/2014/main" id="{EA137CC9-630F-DFF3-4CE6-70D903F58A89}"/>
                  </a:ext>
                </a:extLst>
              </p:cNvPr>
              <p:cNvSpPr/>
              <p:nvPr/>
            </p:nvSpPr>
            <p:spPr>
              <a:xfrm>
                <a:off x="1219111" y="4064888"/>
                <a:ext cx="1152085" cy="1131189"/>
              </a:xfrm>
              <a:custGeom>
                <a:avLst/>
                <a:gdLst>
                  <a:gd name="connsiteX0" fmla="*/ 1145762 w 1152085"/>
                  <a:gd name="connsiteY0" fmla="*/ 398621 h 1131189"/>
                  <a:gd name="connsiteX1" fmla="*/ 1040987 w 1152085"/>
                  <a:gd name="connsiteY1" fmla="*/ 520255 h 1131189"/>
                  <a:gd name="connsiteX2" fmla="*/ 907637 w 1152085"/>
                  <a:gd name="connsiteY2" fmla="*/ 664750 h 1131189"/>
                  <a:gd name="connsiteX3" fmla="*/ 861441 w 1152085"/>
                  <a:gd name="connsiteY3" fmla="*/ 798100 h 1131189"/>
                  <a:gd name="connsiteX4" fmla="*/ 792099 w 1152085"/>
                  <a:gd name="connsiteY4" fmla="*/ 925259 h 1131189"/>
                  <a:gd name="connsiteX5" fmla="*/ 650177 w 1152085"/>
                  <a:gd name="connsiteY5" fmla="*/ 988886 h 1131189"/>
                  <a:gd name="connsiteX6" fmla="*/ 456819 w 1152085"/>
                  <a:gd name="connsiteY6" fmla="*/ 1075563 h 1131189"/>
                  <a:gd name="connsiteX7" fmla="*/ 419671 w 1152085"/>
                  <a:gd name="connsiteY7" fmla="*/ 1131189 h 1131189"/>
                  <a:gd name="connsiteX8" fmla="*/ 32956 w 1152085"/>
                  <a:gd name="connsiteY8" fmla="*/ 257270 h 1131189"/>
                  <a:gd name="connsiteX9" fmla="*/ 0 w 1152085"/>
                  <a:gd name="connsiteY9" fmla="*/ 150019 h 1131189"/>
                  <a:gd name="connsiteX10" fmla="*/ 47625 w 1152085"/>
                  <a:gd name="connsiteY10" fmla="*/ 139255 h 1131189"/>
                  <a:gd name="connsiteX11" fmla="*/ 660273 w 1152085"/>
                  <a:gd name="connsiteY11" fmla="*/ 0 h 1131189"/>
                  <a:gd name="connsiteX12" fmla="*/ 1035939 w 1152085"/>
                  <a:gd name="connsiteY12" fmla="*/ 75152 h 1131189"/>
                  <a:gd name="connsiteX13" fmla="*/ 1151573 w 1152085"/>
                  <a:gd name="connsiteY13" fmla="*/ 369951 h 1131189"/>
                  <a:gd name="connsiteX14" fmla="*/ 1145762 w 1152085"/>
                  <a:gd name="connsiteY14" fmla="*/ 398621 h 1131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52085" h="1131189">
                    <a:moveTo>
                      <a:pt x="1145762" y="398621"/>
                    </a:moveTo>
                    <a:cubicBezTo>
                      <a:pt x="1125474" y="443389"/>
                      <a:pt x="1059561" y="511112"/>
                      <a:pt x="1040987" y="520255"/>
                    </a:cubicBezTo>
                    <a:cubicBezTo>
                      <a:pt x="1017841" y="531876"/>
                      <a:pt x="907637" y="664750"/>
                      <a:pt x="907637" y="664750"/>
                    </a:cubicBezTo>
                    <a:lnTo>
                      <a:pt x="861441" y="798100"/>
                    </a:lnTo>
                    <a:lnTo>
                      <a:pt x="792099" y="925259"/>
                    </a:lnTo>
                    <a:lnTo>
                      <a:pt x="650177" y="988886"/>
                    </a:lnTo>
                    <a:lnTo>
                      <a:pt x="456819" y="1075563"/>
                    </a:lnTo>
                    <a:lnTo>
                      <a:pt x="419671" y="1131189"/>
                    </a:lnTo>
                    <a:cubicBezTo>
                      <a:pt x="290132" y="926497"/>
                      <a:pt x="145733" y="611791"/>
                      <a:pt x="32956" y="257270"/>
                    </a:cubicBezTo>
                    <a:cubicBezTo>
                      <a:pt x="21590" y="221961"/>
                      <a:pt x="10604" y="186214"/>
                      <a:pt x="0" y="150019"/>
                    </a:cubicBezTo>
                    <a:lnTo>
                      <a:pt x="47625" y="139255"/>
                    </a:lnTo>
                    <a:lnTo>
                      <a:pt x="660273" y="0"/>
                    </a:lnTo>
                    <a:cubicBezTo>
                      <a:pt x="660273" y="0"/>
                      <a:pt x="1007078" y="57817"/>
                      <a:pt x="1035939" y="75152"/>
                    </a:cubicBezTo>
                    <a:cubicBezTo>
                      <a:pt x="1064800" y="92488"/>
                      <a:pt x="1140047" y="335280"/>
                      <a:pt x="1151573" y="369951"/>
                    </a:cubicBezTo>
                    <a:cubicBezTo>
                      <a:pt x="1153144" y="379895"/>
                      <a:pt x="1151077" y="390068"/>
                      <a:pt x="1145762" y="398621"/>
                    </a:cubicBezTo>
                    <a:close/>
                  </a:path>
                </a:pathLst>
              </a:custGeom>
              <a:solidFill>
                <a:schemeClr val="tx2">
                  <a:lumMod val="50000"/>
                </a:schemeClr>
              </a:solidFill>
              <a:ln w="9525" cap="flat">
                <a:no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id="{D16D4E24-A439-9F1A-A608-11CA189431C5}"/>
                  </a:ext>
                </a:extLst>
              </p:cNvPr>
              <p:cNvSpPr/>
              <p:nvPr/>
            </p:nvSpPr>
            <p:spPr>
              <a:xfrm>
                <a:off x="1266172" y="4042219"/>
                <a:ext cx="1104591" cy="421862"/>
              </a:xfrm>
              <a:custGeom>
                <a:avLst/>
                <a:gdLst>
                  <a:gd name="connsiteX0" fmla="*/ 1098804 w 1104591"/>
                  <a:gd name="connsiteY0" fmla="*/ 398526 h 421862"/>
                  <a:gd name="connsiteX1" fmla="*/ 866108 w 1104591"/>
                  <a:gd name="connsiteY1" fmla="*/ 421862 h 421862"/>
                  <a:gd name="connsiteX2" fmla="*/ 924306 w 1104591"/>
                  <a:gd name="connsiteY2" fmla="*/ 188881 h 421862"/>
                  <a:gd name="connsiteX3" fmla="*/ 652748 w 1104591"/>
                  <a:gd name="connsiteY3" fmla="*/ 101155 h 421862"/>
                  <a:gd name="connsiteX4" fmla="*/ 0 w 1104591"/>
                  <a:gd name="connsiteY4" fmla="*/ 139255 h 421862"/>
                  <a:gd name="connsiteX5" fmla="*/ 612648 w 1104591"/>
                  <a:gd name="connsiteY5" fmla="*/ 0 h 421862"/>
                  <a:gd name="connsiteX6" fmla="*/ 988314 w 1104591"/>
                  <a:gd name="connsiteY6" fmla="*/ 75152 h 421862"/>
                  <a:gd name="connsiteX7" fmla="*/ 1103948 w 1104591"/>
                  <a:gd name="connsiteY7" fmla="*/ 369951 h 421862"/>
                  <a:gd name="connsiteX8" fmla="*/ 1098804 w 1104591"/>
                  <a:gd name="connsiteY8" fmla="*/ 398526 h 421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4591" h="421862">
                    <a:moveTo>
                      <a:pt x="1098804" y="398526"/>
                    </a:moveTo>
                    <a:lnTo>
                      <a:pt x="866108" y="421862"/>
                    </a:lnTo>
                    <a:lnTo>
                      <a:pt x="924306" y="188881"/>
                    </a:lnTo>
                    <a:lnTo>
                      <a:pt x="652748" y="101155"/>
                    </a:lnTo>
                    <a:lnTo>
                      <a:pt x="0" y="139255"/>
                    </a:lnTo>
                    <a:lnTo>
                      <a:pt x="612648" y="0"/>
                    </a:lnTo>
                    <a:cubicBezTo>
                      <a:pt x="612648" y="0"/>
                      <a:pt x="959453" y="57817"/>
                      <a:pt x="988314" y="75152"/>
                    </a:cubicBezTo>
                    <a:cubicBezTo>
                      <a:pt x="1017175" y="92488"/>
                      <a:pt x="1092422" y="335280"/>
                      <a:pt x="1103948" y="369951"/>
                    </a:cubicBezTo>
                    <a:cubicBezTo>
                      <a:pt x="1105691" y="379781"/>
                      <a:pt x="1103871" y="389915"/>
                      <a:pt x="1098804" y="398526"/>
                    </a:cubicBezTo>
                    <a:close/>
                  </a:path>
                </a:pathLst>
              </a:custGeom>
              <a:solidFill>
                <a:srgbClr val="FFFFFF">
                  <a:alpha val="30000"/>
                </a:srgbClr>
              </a:solidFill>
              <a:ln w="9525" cap="flat">
                <a:no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id="{EC7BCF62-A780-7D08-CB2A-D390254D57E6}"/>
                  </a:ext>
                </a:extLst>
              </p:cNvPr>
              <p:cNvSpPr/>
              <p:nvPr/>
            </p:nvSpPr>
            <p:spPr>
              <a:xfrm>
                <a:off x="4219905" y="4041583"/>
                <a:ext cx="1138779" cy="1154494"/>
              </a:xfrm>
              <a:custGeom>
                <a:avLst/>
                <a:gdLst>
                  <a:gd name="connsiteX0" fmla="*/ 1138779 w 1138779"/>
                  <a:gd name="connsiteY0" fmla="*/ 121984 h 1154494"/>
                  <a:gd name="connsiteX1" fmla="*/ 1138779 w 1138779"/>
                  <a:gd name="connsiteY1" fmla="*/ 152655 h 1154494"/>
                  <a:gd name="connsiteX2" fmla="*/ 1134207 w 1138779"/>
                  <a:gd name="connsiteY2" fmla="*/ 172467 h 1154494"/>
                  <a:gd name="connsiteX3" fmla="*/ 1056293 w 1138779"/>
                  <a:gd name="connsiteY3" fmla="*/ 471266 h 1154494"/>
                  <a:gd name="connsiteX4" fmla="*/ 983426 w 1138779"/>
                  <a:gd name="connsiteY4" fmla="*/ 696247 h 1154494"/>
                  <a:gd name="connsiteX5" fmla="*/ 762161 w 1138779"/>
                  <a:gd name="connsiteY5" fmla="*/ 1154494 h 1154494"/>
                  <a:gd name="connsiteX6" fmla="*/ 533561 w 1138779"/>
                  <a:gd name="connsiteY6" fmla="*/ 960184 h 1154494"/>
                  <a:gd name="connsiteX7" fmla="*/ 341060 w 1138779"/>
                  <a:gd name="connsiteY7" fmla="*/ 844741 h 1154494"/>
                  <a:gd name="connsiteX8" fmla="*/ 271718 w 1138779"/>
                  <a:gd name="connsiteY8" fmla="*/ 654241 h 1154494"/>
                  <a:gd name="connsiteX9" fmla="*/ 34641 w 1138779"/>
                  <a:gd name="connsiteY9" fmla="*/ 445644 h 1154494"/>
                  <a:gd name="connsiteX10" fmla="*/ 6066 w 1138779"/>
                  <a:gd name="connsiteY10" fmla="*/ 249143 h 1154494"/>
                  <a:gd name="connsiteX11" fmla="*/ 60359 w 1138779"/>
                  <a:gd name="connsiteY11" fmla="*/ 181706 h 1154494"/>
                  <a:gd name="connsiteX12" fmla="*/ 254669 w 1138779"/>
                  <a:gd name="connsiteY12" fmla="*/ 731 h 1154494"/>
                  <a:gd name="connsiteX13" fmla="*/ 1138779 w 1138779"/>
                  <a:gd name="connsiteY13" fmla="*/ 121984 h 1154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38779" h="1154494">
                    <a:moveTo>
                      <a:pt x="1138779" y="121984"/>
                    </a:moveTo>
                    <a:lnTo>
                      <a:pt x="1138779" y="152655"/>
                    </a:lnTo>
                    <a:lnTo>
                      <a:pt x="1134207" y="172467"/>
                    </a:lnTo>
                    <a:cubicBezTo>
                      <a:pt x="1110776" y="273717"/>
                      <a:pt x="1084772" y="374016"/>
                      <a:pt x="1056293" y="471266"/>
                    </a:cubicBezTo>
                    <a:cubicBezTo>
                      <a:pt x="1033718" y="548609"/>
                      <a:pt x="1009429" y="623666"/>
                      <a:pt x="983426" y="696247"/>
                    </a:cubicBezTo>
                    <a:cubicBezTo>
                      <a:pt x="919990" y="873221"/>
                      <a:pt x="846457" y="1031526"/>
                      <a:pt x="762161" y="1154494"/>
                    </a:cubicBezTo>
                    <a:lnTo>
                      <a:pt x="533561" y="960184"/>
                    </a:lnTo>
                    <a:lnTo>
                      <a:pt x="341060" y="844741"/>
                    </a:lnTo>
                    <a:lnTo>
                      <a:pt x="271718" y="654241"/>
                    </a:lnTo>
                    <a:lnTo>
                      <a:pt x="34641" y="445644"/>
                    </a:lnTo>
                    <a:cubicBezTo>
                      <a:pt x="34641" y="445644"/>
                      <a:pt x="-17365" y="295339"/>
                      <a:pt x="6066" y="249143"/>
                    </a:cubicBezTo>
                    <a:cubicBezTo>
                      <a:pt x="21754" y="224826"/>
                      <a:pt x="39956" y="202223"/>
                      <a:pt x="60359" y="181706"/>
                    </a:cubicBezTo>
                    <a:cubicBezTo>
                      <a:pt x="127795" y="108554"/>
                      <a:pt x="233999" y="8827"/>
                      <a:pt x="254669" y="731"/>
                    </a:cubicBezTo>
                    <a:cubicBezTo>
                      <a:pt x="283244" y="-10985"/>
                      <a:pt x="1138779" y="121984"/>
                      <a:pt x="1138779" y="121984"/>
                    </a:cubicBezTo>
                    <a:close/>
                  </a:path>
                </a:pathLst>
              </a:custGeom>
              <a:solidFill>
                <a:schemeClr val="tx2">
                  <a:lumMod val="50000"/>
                </a:schemeClr>
              </a:solidFill>
              <a:ln w="9525" cap="flat">
                <a:no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id="{9B68A465-2FE0-B2E4-3A81-E030FD09AF06}"/>
                  </a:ext>
                </a:extLst>
              </p:cNvPr>
              <p:cNvSpPr/>
              <p:nvPr/>
            </p:nvSpPr>
            <p:spPr>
              <a:xfrm>
                <a:off x="4279978" y="4041917"/>
                <a:ext cx="1078706" cy="223186"/>
              </a:xfrm>
              <a:custGeom>
                <a:avLst/>
                <a:gdLst>
                  <a:gd name="connsiteX0" fmla="*/ 1078706 w 1078706"/>
                  <a:gd name="connsiteY0" fmla="*/ 121650 h 223186"/>
                  <a:gd name="connsiteX1" fmla="*/ 1078706 w 1078706"/>
                  <a:gd name="connsiteY1" fmla="*/ 152321 h 223186"/>
                  <a:gd name="connsiteX2" fmla="*/ 1074134 w 1078706"/>
                  <a:gd name="connsiteY2" fmla="*/ 172133 h 223186"/>
                  <a:gd name="connsiteX3" fmla="*/ 671989 w 1078706"/>
                  <a:gd name="connsiteY3" fmla="*/ 126032 h 223186"/>
                  <a:gd name="connsiteX4" fmla="*/ 715708 w 1078706"/>
                  <a:gd name="connsiteY4" fmla="*/ 164894 h 223186"/>
                  <a:gd name="connsiteX5" fmla="*/ 545878 w 1078706"/>
                  <a:gd name="connsiteY5" fmla="*/ 223187 h 223186"/>
                  <a:gd name="connsiteX6" fmla="*/ 206121 w 1078706"/>
                  <a:gd name="connsiteY6" fmla="*/ 48403 h 223186"/>
                  <a:gd name="connsiteX7" fmla="*/ 0 w 1078706"/>
                  <a:gd name="connsiteY7" fmla="*/ 181753 h 223186"/>
                  <a:gd name="connsiteX8" fmla="*/ 194310 w 1078706"/>
                  <a:gd name="connsiteY8" fmla="*/ 778 h 223186"/>
                  <a:gd name="connsiteX9" fmla="*/ 1078706 w 1078706"/>
                  <a:gd name="connsiteY9" fmla="*/ 121650 h 223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78706" h="223186">
                    <a:moveTo>
                      <a:pt x="1078706" y="121650"/>
                    </a:moveTo>
                    <a:lnTo>
                      <a:pt x="1078706" y="152321"/>
                    </a:lnTo>
                    <a:lnTo>
                      <a:pt x="1074134" y="172133"/>
                    </a:lnTo>
                    <a:lnTo>
                      <a:pt x="671989" y="126032"/>
                    </a:lnTo>
                    <a:lnTo>
                      <a:pt x="715708" y="164894"/>
                    </a:lnTo>
                    <a:lnTo>
                      <a:pt x="545878" y="223187"/>
                    </a:lnTo>
                    <a:lnTo>
                      <a:pt x="206121" y="48403"/>
                    </a:lnTo>
                    <a:lnTo>
                      <a:pt x="0" y="181753"/>
                    </a:lnTo>
                    <a:cubicBezTo>
                      <a:pt x="67437" y="108601"/>
                      <a:pt x="173641" y="8874"/>
                      <a:pt x="194310" y="778"/>
                    </a:cubicBezTo>
                    <a:cubicBezTo>
                      <a:pt x="223171" y="-11319"/>
                      <a:pt x="1078706" y="121650"/>
                      <a:pt x="1078706" y="121650"/>
                    </a:cubicBezTo>
                    <a:close/>
                  </a:path>
                </a:pathLst>
              </a:custGeom>
              <a:solidFill>
                <a:srgbClr val="FFFFFF">
                  <a:alpha val="30000"/>
                </a:srgbClr>
              </a:solidFill>
              <a:ln w="9525" cap="flat">
                <a:no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id="{8B0D20A9-F5BA-1ACC-0883-5E8264030BD0}"/>
                  </a:ext>
                </a:extLst>
              </p:cNvPr>
              <p:cNvSpPr/>
              <p:nvPr/>
            </p:nvSpPr>
            <p:spPr>
              <a:xfrm>
                <a:off x="4893769" y="4507706"/>
                <a:ext cx="382428" cy="230124"/>
              </a:xfrm>
              <a:custGeom>
                <a:avLst/>
                <a:gdLst>
                  <a:gd name="connsiteX0" fmla="*/ 382429 w 382428"/>
                  <a:gd name="connsiteY0" fmla="*/ 5144 h 230124"/>
                  <a:gd name="connsiteX1" fmla="*/ 309563 w 382428"/>
                  <a:gd name="connsiteY1" fmla="*/ 230124 h 230124"/>
                  <a:gd name="connsiteX2" fmla="*/ 281464 w 382428"/>
                  <a:gd name="connsiteY2" fmla="*/ 213551 h 230124"/>
                  <a:gd name="connsiteX3" fmla="*/ 24289 w 382428"/>
                  <a:gd name="connsiteY3" fmla="*/ 92202 h 230124"/>
                  <a:gd name="connsiteX4" fmla="*/ 0 w 382428"/>
                  <a:gd name="connsiteY4" fmla="*/ 0 h 230124"/>
                  <a:gd name="connsiteX5" fmla="*/ 368808 w 382428"/>
                  <a:gd name="connsiteY5" fmla="*/ 9525 h 230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2428" h="230124">
                    <a:moveTo>
                      <a:pt x="382429" y="5144"/>
                    </a:moveTo>
                    <a:cubicBezTo>
                      <a:pt x="359855" y="82487"/>
                      <a:pt x="335566" y="157544"/>
                      <a:pt x="309563" y="230124"/>
                    </a:cubicBezTo>
                    <a:cubicBezTo>
                      <a:pt x="299895" y="225123"/>
                      <a:pt x="290513" y="219589"/>
                      <a:pt x="281464" y="213551"/>
                    </a:cubicBezTo>
                    <a:cubicBezTo>
                      <a:pt x="97060" y="92202"/>
                      <a:pt x="24289" y="92202"/>
                      <a:pt x="24289" y="92202"/>
                    </a:cubicBezTo>
                    <a:lnTo>
                      <a:pt x="0" y="0"/>
                    </a:lnTo>
                    <a:lnTo>
                      <a:pt x="368808" y="9525"/>
                    </a:lnTo>
                    <a:close/>
                  </a:path>
                </a:pathLst>
              </a:custGeom>
              <a:solidFill>
                <a:srgbClr val="FFFFFF">
                  <a:alpha val="30000"/>
                </a:srgbClr>
              </a:solidFill>
              <a:ln w="9525" cap="flat">
                <a:noFill/>
                <a:prstDash val="solid"/>
                <a:miter/>
              </a:ln>
            </p:spPr>
            <p:txBody>
              <a:bodyPr rtlCol="0" anchor="ctr"/>
              <a:lstStyle/>
              <a:p>
                <a:endParaRPr lang="zh-CN" altLang="en-US"/>
              </a:p>
            </p:txBody>
          </p:sp>
        </p:grpSp>
        <p:grpSp>
          <p:nvGrpSpPr>
            <p:cNvPr id="24" name="图形 2">
              <a:extLst>
                <a:ext uri="{FF2B5EF4-FFF2-40B4-BE49-F238E27FC236}">
                  <a16:creationId xmlns:a16="http://schemas.microsoft.com/office/drawing/2014/main" id="{BD540CD1-0085-1148-14FF-75DA64631440}"/>
                </a:ext>
              </a:extLst>
            </p:cNvPr>
            <p:cNvGrpSpPr/>
            <p:nvPr/>
          </p:nvGrpSpPr>
          <p:grpSpPr>
            <a:xfrm>
              <a:off x="1320560" y="1352734"/>
              <a:ext cx="4036974" cy="1616875"/>
              <a:chOff x="1320560" y="1352734"/>
              <a:chExt cx="4036974" cy="1616875"/>
            </a:xfrm>
            <a:noFill/>
          </p:grpSpPr>
          <p:sp>
            <p:nvSpPr>
              <p:cNvPr id="68" name="任意多边形: 形状 67">
                <a:extLst>
                  <a:ext uri="{FF2B5EF4-FFF2-40B4-BE49-F238E27FC236}">
                    <a16:creationId xmlns:a16="http://schemas.microsoft.com/office/drawing/2014/main" id="{0F558194-F197-D19C-1B14-D7A6C684A6E8}"/>
                  </a:ext>
                </a:extLst>
              </p:cNvPr>
              <p:cNvSpPr/>
              <p:nvPr/>
            </p:nvSpPr>
            <p:spPr>
              <a:xfrm>
                <a:off x="3789249" y="2549177"/>
                <a:ext cx="1568284" cy="420432"/>
              </a:xfrm>
              <a:custGeom>
                <a:avLst/>
                <a:gdLst>
                  <a:gd name="connsiteX0" fmla="*/ 1200626 w 1568284"/>
                  <a:gd name="connsiteY0" fmla="*/ 178021 h 420432"/>
                  <a:gd name="connsiteX1" fmla="*/ 1006983 w 1568284"/>
                  <a:gd name="connsiteY1" fmla="*/ 1427 h 420432"/>
                  <a:gd name="connsiteX2" fmla="*/ 733997 w 1568284"/>
                  <a:gd name="connsiteY2" fmla="*/ 165448 h 420432"/>
                  <a:gd name="connsiteX3" fmla="*/ 528638 w 1568284"/>
                  <a:gd name="connsiteY3" fmla="*/ 97059 h 420432"/>
                  <a:gd name="connsiteX4" fmla="*/ 416624 w 1568284"/>
                  <a:gd name="connsiteY4" fmla="*/ 239934 h 420432"/>
                  <a:gd name="connsiteX5" fmla="*/ 273749 w 1568284"/>
                  <a:gd name="connsiteY5" fmla="*/ 252411 h 420432"/>
                  <a:gd name="connsiteX6" fmla="*/ 223933 w 1568284"/>
                  <a:gd name="connsiteY6" fmla="*/ 358234 h 420432"/>
                  <a:gd name="connsiteX7" fmla="*/ 130683 w 1568284"/>
                  <a:gd name="connsiteY7" fmla="*/ 395477 h 420432"/>
                  <a:gd name="connsiteX8" fmla="*/ 0 w 1568284"/>
                  <a:gd name="connsiteY8" fmla="*/ 420432 h 420432"/>
                  <a:gd name="connsiteX9" fmla="*/ 1568196 w 1568284"/>
                  <a:gd name="connsiteY9" fmla="*/ 420432 h 420432"/>
                  <a:gd name="connsiteX10" fmla="*/ 1481138 w 1568284"/>
                  <a:gd name="connsiteY10" fmla="*/ 239457 h 420432"/>
                  <a:gd name="connsiteX11" fmla="*/ 1200626 w 1568284"/>
                  <a:gd name="connsiteY11" fmla="*/ 178021 h 420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68284" h="420432">
                    <a:moveTo>
                      <a:pt x="1200626" y="178021"/>
                    </a:moveTo>
                    <a:cubicBezTo>
                      <a:pt x="1200626" y="178021"/>
                      <a:pt x="1137666" y="20097"/>
                      <a:pt x="1006983" y="1427"/>
                    </a:cubicBezTo>
                    <a:cubicBezTo>
                      <a:pt x="876300" y="-17241"/>
                      <a:pt x="833533" y="153161"/>
                      <a:pt x="733997" y="165448"/>
                    </a:cubicBezTo>
                    <a:cubicBezTo>
                      <a:pt x="634460" y="177735"/>
                      <a:pt x="603314" y="59720"/>
                      <a:pt x="528638" y="97059"/>
                    </a:cubicBezTo>
                    <a:cubicBezTo>
                      <a:pt x="453962" y="134397"/>
                      <a:pt x="460248" y="227741"/>
                      <a:pt x="416624" y="239934"/>
                    </a:cubicBezTo>
                    <a:cubicBezTo>
                      <a:pt x="372999" y="252126"/>
                      <a:pt x="298418" y="202595"/>
                      <a:pt x="273749" y="252411"/>
                    </a:cubicBezTo>
                    <a:cubicBezTo>
                      <a:pt x="249079" y="302227"/>
                      <a:pt x="223933" y="358234"/>
                      <a:pt x="223933" y="358234"/>
                    </a:cubicBezTo>
                    <a:cubicBezTo>
                      <a:pt x="195148" y="375769"/>
                      <a:pt x="163630" y="388362"/>
                      <a:pt x="130683" y="395477"/>
                    </a:cubicBezTo>
                    <a:cubicBezTo>
                      <a:pt x="74676" y="407955"/>
                      <a:pt x="12383" y="395477"/>
                      <a:pt x="0" y="420432"/>
                    </a:cubicBezTo>
                    <a:lnTo>
                      <a:pt x="1568196" y="420432"/>
                    </a:lnTo>
                    <a:cubicBezTo>
                      <a:pt x="1568196" y="420432"/>
                      <a:pt x="1574483" y="277557"/>
                      <a:pt x="1481138" y="239457"/>
                    </a:cubicBezTo>
                    <a:cubicBezTo>
                      <a:pt x="1387793" y="201357"/>
                      <a:pt x="1283399" y="323944"/>
                      <a:pt x="1200626" y="178021"/>
                    </a:cubicBezTo>
                    <a:close/>
                  </a:path>
                </a:pathLst>
              </a:custGeom>
              <a:noFill/>
              <a:ln w="9525" cap="flat">
                <a:solidFill>
                  <a:schemeClr val="tx1">
                    <a:lumMod val="95000"/>
                    <a:lumOff val="5000"/>
                  </a:schemeClr>
                </a:solidFill>
                <a:prstDash val="solid"/>
                <a:miter/>
              </a:ln>
            </p:spPr>
            <p:txBody>
              <a:bodyPr rtlCol="0" anchor="ctr"/>
              <a:lstStyle/>
              <a:p>
                <a:endParaRPr lang="zh-CN" altLang="en-US" dirty="0"/>
              </a:p>
            </p:txBody>
          </p:sp>
          <p:sp>
            <p:nvSpPr>
              <p:cNvPr id="69" name="任意多边形: 形状 68">
                <a:extLst>
                  <a:ext uri="{FF2B5EF4-FFF2-40B4-BE49-F238E27FC236}">
                    <a16:creationId xmlns:a16="http://schemas.microsoft.com/office/drawing/2014/main" id="{4C8BB3BF-31C9-1373-76AD-9A38C6003B8D}"/>
                  </a:ext>
                </a:extLst>
              </p:cNvPr>
              <p:cNvSpPr/>
              <p:nvPr/>
            </p:nvSpPr>
            <p:spPr>
              <a:xfrm>
                <a:off x="1320560" y="2699397"/>
                <a:ext cx="722224" cy="193916"/>
              </a:xfrm>
              <a:custGeom>
                <a:avLst/>
                <a:gdLst>
                  <a:gd name="connsiteX0" fmla="*/ 552736 w 722224"/>
                  <a:gd name="connsiteY0" fmla="*/ 81903 h 193916"/>
                  <a:gd name="connsiteX1" fmla="*/ 463582 w 722224"/>
                  <a:gd name="connsiteY1" fmla="*/ 654 h 193916"/>
                  <a:gd name="connsiteX2" fmla="*/ 337947 w 722224"/>
                  <a:gd name="connsiteY2" fmla="*/ 76188 h 193916"/>
                  <a:gd name="connsiteX3" fmla="*/ 243459 w 722224"/>
                  <a:gd name="connsiteY3" fmla="*/ 44660 h 193916"/>
                  <a:gd name="connsiteX4" fmla="*/ 191834 w 722224"/>
                  <a:gd name="connsiteY4" fmla="*/ 110573 h 193916"/>
                  <a:gd name="connsiteX5" fmla="*/ 126016 w 722224"/>
                  <a:gd name="connsiteY5" fmla="*/ 116288 h 193916"/>
                  <a:gd name="connsiteX6" fmla="*/ 103061 w 722224"/>
                  <a:gd name="connsiteY6" fmla="*/ 165246 h 193916"/>
                  <a:gd name="connsiteX7" fmla="*/ 60103 w 722224"/>
                  <a:gd name="connsiteY7" fmla="*/ 182487 h 193916"/>
                  <a:gd name="connsiteX8" fmla="*/ 0 w 722224"/>
                  <a:gd name="connsiteY8" fmla="*/ 193917 h 193916"/>
                  <a:gd name="connsiteX9" fmla="*/ 722186 w 722224"/>
                  <a:gd name="connsiteY9" fmla="*/ 193917 h 193916"/>
                  <a:gd name="connsiteX10" fmla="*/ 682085 w 722224"/>
                  <a:gd name="connsiteY10" fmla="*/ 110858 h 193916"/>
                  <a:gd name="connsiteX11" fmla="*/ 552736 w 722224"/>
                  <a:gd name="connsiteY11" fmla="*/ 81903 h 193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22224" h="193916">
                    <a:moveTo>
                      <a:pt x="552736" y="81903"/>
                    </a:moveTo>
                    <a:cubicBezTo>
                      <a:pt x="552736" y="81903"/>
                      <a:pt x="524161" y="9227"/>
                      <a:pt x="463582" y="654"/>
                    </a:cubicBezTo>
                    <a:cubicBezTo>
                      <a:pt x="403003" y="-7918"/>
                      <a:pt x="383762" y="70473"/>
                      <a:pt x="337947" y="76188"/>
                    </a:cubicBezTo>
                    <a:cubicBezTo>
                      <a:pt x="292132" y="81903"/>
                      <a:pt x="277749" y="27515"/>
                      <a:pt x="243459" y="44660"/>
                    </a:cubicBezTo>
                    <a:cubicBezTo>
                      <a:pt x="209169" y="61805"/>
                      <a:pt x="211931" y="104858"/>
                      <a:pt x="191834" y="110573"/>
                    </a:cubicBezTo>
                    <a:cubicBezTo>
                      <a:pt x="171736" y="116288"/>
                      <a:pt x="137446" y="93428"/>
                      <a:pt x="126016" y="116288"/>
                    </a:cubicBezTo>
                    <a:cubicBezTo>
                      <a:pt x="114586" y="139148"/>
                      <a:pt x="103061" y="165246"/>
                      <a:pt x="103061" y="165246"/>
                    </a:cubicBezTo>
                    <a:cubicBezTo>
                      <a:pt x="89821" y="173381"/>
                      <a:pt x="75295" y="179210"/>
                      <a:pt x="60103" y="182487"/>
                    </a:cubicBezTo>
                    <a:cubicBezTo>
                      <a:pt x="34290" y="188202"/>
                      <a:pt x="5715" y="182487"/>
                      <a:pt x="0" y="193917"/>
                    </a:cubicBezTo>
                    <a:lnTo>
                      <a:pt x="722186" y="193917"/>
                    </a:lnTo>
                    <a:cubicBezTo>
                      <a:pt x="722186" y="193917"/>
                      <a:pt x="725043" y="128004"/>
                      <a:pt x="682085" y="110858"/>
                    </a:cubicBezTo>
                    <a:cubicBezTo>
                      <a:pt x="639128" y="93714"/>
                      <a:pt x="590836" y="149340"/>
                      <a:pt x="552736" y="81903"/>
                    </a:cubicBezTo>
                    <a:close/>
                  </a:path>
                </a:pathLst>
              </a:custGeom>
              <a:noFill/>
              <a:ln w="9525" cap="flat">
                <a:solidFill>
                  <a:schemeClr val="bg2">
                    <a:lumMod val="10000"/>
                  </a:schemeClr>
                </a:solidFill>
                <a:prstDash val="solid"/>
                <a:miter/>
              </a:ln>
            </p:spPr>
            <p:txBody>
              <a:bodyPr rtlCol="0" anchor="ctr"/>
              <a:lstStyle/>
              <a:p>
                <a:endParaRPr lang="zh-CN" altLang="en-US"/>
              </a:p>
            </p:txBody>
          </p:sp>
          <p:sp>
            <p:nvSpPr>
              <p:cNvPr id="70" name="任意多边形: 形状 69">
                <a:extLst>
                  <a:ext uri="{FF2B5EF4-FFF2-40B4-BE49-F238E27FC236}">
                    <a16:creationId xmlns:a16="http://schemas.microsoft.com/office/drawing/2014/main" id="{D9EB4341-4644-B8CC-836F-DFC08AA8B2F0}"/>
                  </a:ext>
                </a:extLst>
              </p:cNvPr>
              <p:cNvSpPr/>
              <p:nvPr/>
            </p:nvSpPr>
            <p:spPr>
              <a:xfrm>
                <a:off x="2795125" y="1352734"/>
                <a:ext cx="672311" cy="180886"/>
              </a:xfrm>
              <a:custGeom>
                <a:avLst/>
                <a:gdLst>
                  <a:gd name="connsiteX0" fmla="*/ 514445 w 672311"/>
                  <a:gd name="connsiteY0" fmla="*/ 76873 h 180886"/>
                  <a:gd name="connsiteX1" fmla="*/ 431482 w 672311"/>
                  <a:gd name="connsiteY1" fmla="*/ 673 h 180886"/>
                  <a:gd name="connsiteX2" fmla="*/ 314420 w 672311"/>
                  <a:gd name="connsiteY2" fmla="*/ 71539 h 180886"/>
                  <a:gd name="connsiteX3" fmla="*/ 226409 w 672311"/>
                  <a:gd name="connsiteY3" fmla="*/ 42202 h 180886"/>
                  <a:gd name="connsiteX4" fmla="*/ 178784 w 672311"/>
                  <a:gd name="connsiteY4" fmla="*/ 103543 h 180886"/>
                  <a:gd name="connsiteX5" fmla="*/ 117443 w 672311"/>
                  <a:gd name="connsiteY5" fmla="*/ 108877 h 180886"/>
                  <a:gd name="connsiteX6" fmla="*/ 96012 w 672311"/>
                  <a:gd name="connsiteY6" fmla="*/ 154216 h 180886"/>
                  <a:gd name="connsiteX7" fmla="*/ 56007 w 672311"/>
                  <a:gd name="connsiteY7" fmla="*/ 170218 h 180886"/>
                  <a:gd name="connsiteX8" fmla="*/ 0 w 672311"/>
                  <a:gd name="connsiteY8" fmla="*/ 180886 h 180886"/>
                  <a:gd name="connsiteX9" fmla="*/ 672275 w 672311"/>
                  <a:gd name="connsiteY9" fmla="*/ 180886 h 180886"/>
                  <a:gd name="connsiteX10" fmla="*/ 634936 w 672311"/>
                  <a:gd name="connsiteY10" fmla="*/ 103543 h 180886"/>
                  <a:gd name="connsiteX11" fmla="*/ 514445 w 672311"/>
                  <a:gd name="connsiteY11" fmla="*/ 76873 h 180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72311" h="180886">
                    <a:moveTo>
                      <a:pt x="514445" y="76873"/>
                    </a:moveTo>
                    <a:cubicBezTo>
                      <a:pt x="514445" y="76873"/>
                      <a:pt x="487489" y="9150"/>
                      <a:pt x="431482" y="673"/>
                    </a:cubicBezTo>
                    <a:cubicBezTo>
                      <a:pt x="375475" y="-7804"/>
                      <a:pt x="357473" y="66491"/>
                      <a:pt x="314420" y="71539"/>
                    </a:cubicBezTo>
                    <a:cubicBezTo>
                      <a:pt x="271367" y="76587"/>
                      <a:pt x="258413" y="26200"/>
                      <a:pt x="226409" y="42202"/>
                    </a:cubicBezTo>
                    <a:cubicBezTo>
                      <a:pt x="194405" y="58204"/>
                      <a:pt x="197072" y="98209"/>
                      <a:pt x="178784" y="103543"/>
                    </a:cubicBezTo>
                    <a:cubicBezTo>
                      <a:pt x="160496" y="108877"/>
                      <a:pt x="128111" y="87541"/>
                      <a:pt x="117443" y="108877"/>
                    </a:cubicBezTo>
                    <a:cubicBezTo>
                      <a:pt x="106775" y="130213"/>
                      <a:pt x="96012" y="154216"/>
                      <a:pt x="96012" y="154216"/>
                    </a:cubicBezTo>
                    <a:cubicBezTo>
                      <a:pt x="83668" y="161749"/>
                      <a:pt x="70142" y="167158"/>
                      <a:pt x="56007" y="170218"/>
                    </a:cubicBezTo>
                    <a:cubicBezTo>
                      <a:pt x="32004" y="175552"/>
                      <a:pt x="5334" y="170218"/>
                      <a:pt x="0" y="180886"/>
                    </a:cubicBezTo>
                    <a:lnTo>
                      <a:pt x="672275" y="180886"/>
                    </a:lnTo>
                    <a:cubicBezTo>
                      <a:pt x="672275" y="180886"/>
                      <a:pt x="674942" y="119545"/>
                      <a:pt x="634936" y="103543"/>
                    </a:cubicBezTo>
                    <a:cubicBezTo>
                      <a:pt x="594932" y="87541"/>
                      <a:pt x="550355" y="139357"/>
                      <a:pt x="514445" y="76873"/>
                    </a:cubicBezTo>
                    <a:close/>
                  </a:path>
                </a:pathLst>
              </a:custGeom>
              <a:noFill/>
              <a:ln w="9525" cap="flat">
                <a:solidFill>
                  <a:schemeClr val="bg2">
                    <a:lumMod val="10000"/>
                  </a:schemeClr>
                </a:solidFill>
                <a:prstDash val="solid"/>
                <a:miter/>
              </a:ln>
            </p:spPr>
            <p:txBody>
              <a:bodyPr rtlCol="0" anchor="ctr"/>
              <a:lstStyle/>
              <a:p>
                <a:endParaRPr lang="zh-CN" altLang="en-US" dirty="0"/>
              </a:p>
            </p:txBody>
          </p:sp>
          <p:sp>
            <p:nvSpPr>
              <p:cNvPr id="71" name="任意多边形: 形状 70">
                <a:extLst>
                  <a:ext uri="{FF2B5EF4-FFF2-40B4-BE49-F238E27FC236}">
                    <a16:creationId xmlns:a16="http://schemas.microsoft.com/office/drawing/2014/main" id="{2B36A3E2-7909-A348-8CD0-B2FCEFD3C2B0}"/>
                  </a:ext>
                </a:extLst>
              </p:cNvPr>
              <p:cNvSpPr/>
              <p:nvPr/>
            </p:nvSpPr>
            <p:spPr>
              <a:xfrm>
                <a:off x="2369167" y="1429532"/>
                <a:ext cx="387973" cy="104373"/>
              </a:xfrm>
              <a:custGeom>
                <a:avLst/>
                <a:gdLst>
                  <a:gd name="connsiteX0" fmla="*/ 297275 w 387973"/>
                  <a:gd name="connsiteY0" fmla="*/ 44080 h 104373"/>
                  <a:gd name="connsiteX1" fmla="*/ 249650 w 387973"/>
                  <a:gd name="connsiteY1" fmla="*/ 360 h 104373"/>
                  <a:gd name="connsiteX2" fmla="*/ 182118 w 387973"/>
                  <a:gd name="connsiteY2" fmla="*/ 41032 h 104373"/>
                  <a:gd name="connsiteX3" fmla="*/ 130778 w 387973"/>
                  <a:gd name="connsiteY3" fmla="*/ 24077 h 104373"/>
                  <a:gd name="connsiteX4" fmla="*/ 103060 w 387973"/>
                  <a:gd name="connsiteY4" fmla="*/ 59415 h 104373"/>
                  <a:gd name="connsiteX5" fmla="*/ 67723 w 387973"/>
                  <a:gd name="connsiteY5" fmla="*/ 62558 h 104373"/>
                  <a:gd name="connsiteX6" fmla="*/ 55435 w 387973"/>
                  <a:gd name="connsiteY6" fmla="*/ 88657 h 104373"/>
                  <a:gd name="connsiteX7" fmla="*/ 32290 w 387973"/>
                  <a:gd name="connsiteY7" fmla="*/ 98182 h 104373"/>
                  <a:gd name="connsiteX8" fmla="*/ 0 w 387973"/>
                  <a:gd name="connsiteY8" fmla="*/ 104373 h 104373"/>
                  <a:gd name="connsiteX9" fmla="*/ 387953 w 387973"/>
                  <a:gd name="connsiteY9" fmla="*/ 104373 h 104373"/>
                  <a:gd name="connsiteX10" fmla="*/ 366427 w 387973"/>
                  <a:gd name="connsiteY10" fmla="*/ 59701 h 104373"/>
                  <a:gd name="connsiteX11" fmla="*/ 297275 w 387973"/>
                  <a:gd name="connsiteY11" fmla="*/ 44080 h 104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7973" h="104373">
                    <a:moveTo>
                      <a:pt x="297275" y="44080"/>
                    </a:moveTo>
                    <a:cubicBezTo>
                      <a:pt x="297275" y="44080"/>
                      <a:pt x="281654" y="5027"/>
                      <a:pt x="249650" y="360"/>
                    </a:cubicBezTo>
                    <a:cubicBezTo>
                      <a:pt x="217646" y="-4307"/>
                      <a:pt x="206788" y="37889"/>
                      <a:pt x="182118" y="41032"/>
                    </a:cubicBezTo>
                    <a:cubicBezTo>
                      <a:pt x="157448" y="44175"/>
                      <a:pt x="149828" y="14838"/>
                      <a:pt x="130778" y="24077"/>
                    </a:cubicBezTo>
                    <a:cubicBezTo>
                      <a:pt x="111728" y="33317"/>
                      <a:pt x="113824" y="56367"/>
                      <a:pt x="103060" y="59415"/>
                    </a:cubicBezTo>
                    <a:cubicBezTo>
                      <a:pt x="92297" y="62463"/>
                      <a:pt x="73819" y="49890"/>
                      <a:pt x="67723" y="62558"/>
                    </a:cubicBezTo>
                    <a:cubicBezTo>
                      <a:pt x="61627" y="75227"/>
                      <a:pt x="55435" y="88657"/>
                      <a:pt x="55435" y="88657"/>
                    </a:cubicBezTo>
                    <a:cubicBezTo>
                      <a:pt x="48320" y="93128"/>
                      <a:pt x="40491" y="96349"/>
                      <a:pt x="32290" y="98182"/>
                    </a:cubicBezTo>
                    <a:cubicBezTo>
                      <a:pt x="18479" y="101325"/>
                      <a:pt x="3048" y="98182"/>
                      <a:pt x="0" y="104373"/>
                    </a:cubicBezTo>
                    <a:lnTo>
                      <a:pt x="387953" y="104373"/>
                    </a:lnTo>
                    <a:cubicBezTo>
                      <a:pt x="387953" y="104373"/>
                      <a:pt x="389477" y="68940"/>
                      <a:pt x="366427" y="59701"/>
                    </a:cubicBezTo>
                    <a:cubicBezTo>
                      <a:pt x="343376" y="50462"/>
                      <a:pt x="317754" y="80180"/>
                      <a:pt x="297275" y="44080"/>
                    </a:cubicBezTo>
                    <a:close/>
                  </a:path>
                </a:pathLst>
              </a:custGeom>
              <a:noFill/>
              <a:ln w="9525" cap="flat">
                <a:solidFill>
                  <a:schemeClr val="tx1">
                    <a:lumMod val="95000"/>
                    <a:lumOff val="5000"/>
                  </a:schemeClr>
                </a:solidFill>
                <a:prstDash val="solid"/>
                <a:miter/>
              </a:ln>
            </p:spPr>
            <p:txBody>
              <a:bodyPr rtlCol="0" anchor="ctr"/>
              <a:lstStyle/>
              <a:p>
                <a:endParaRPr lang="zh-CN" altLang="en-US"/>
              </a:p>
            </p:txBody>
          </p:sp>
        </p:grpSp>
        <p:sp>
          <p:nvSpPr>
            <p:cNvPr id="31" name="任意多边形: 形状 30">
              <a:extLst>
                <a:ext uri="{FF2B5EF4-FFF2-40B4-BE49-F238E27FC236}">
                  <a16:creationId xmlns:a16="http://schemas.microsoft.com/office/drawing/2014/main" id="{8D9BBAB6-48CF-465B-4CC0-BBEE8DE44CED}"/>
                </a:ext>
              </a:extLst>
            </p:cNvPr>
            <p:cNvSpPr/>
            <p:nvPr/>
          </p:nvSpPr>
          <p:spPr>
            <a:xfrm>
              <a:off x="4431139" y="1438751"/>
              <a:ext cx="661987" cy="661987"/>
            </a:xfrm>
            <a:custGeom>
              <a:avLst/>
              <a:gdLst>
                <a:gd name="connsiteX0" fmla="*/ 661988 w 661987"/>
                <a:gd name="connsiteY0" fmla="*/ 330994 h 661987"/>
                <a:gd name="connsiteX1" fmla="*/ 330994 w 661987"/>
                <a:gd name="connsiteY1" fmla="*/ 661988 h 661987"/>
                <a:gd name="connsiteX2" fmla="*/ 0 w 661987"/>
                <a:gd name="connsiteY2" fmla="*/ 330994 h 661987"/>
                <a:gd name="connsiteX3" fmla="*/ 330994 w 661987"/>
                <a:gd name="connsiteY3" fmla="*/ 0 h 661987"/>
                <a:gd name="connsiteX4" fmla="*/ 661988 w 661987"/>
                <a:gd name="connsiteY4" fmla="*/ 330994 h 6619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1987" h="661987">
                  <a:moveTo>
                    <a:pt x="661988" y="330994"/>
                  </a:moveTo>
                  <a:cubicBezTo>
                    <a:pt x="661988" y="513797"/>
                    <a:pt x="513797" y="661988"/>
                    <a:pt x="330994" y="661988"/>
                  </a:cubicBezTo>
                  <a:cubicBezTo>
                    <a:pt x="148191" y="661988"/>
                    <a:pt x="0" y="513797"/>
                    <a:pt x="0" y="330994"/>
                  </a:cubicBezTo>
                  <a:cubicBezTo>
                    <a:pt x="0" y="148191"/>
                    <a:pt x="148191" y="0"/>
                    <a:pt x="330994" y="0"/>
                  </a:cubicBezTo>
                  <a:cubicBezTo>
                    <a:pt x="513797" y="0"/>
                    <a:pt x="661988" y="148191"/>
                    <a:pt x="661988" y="330994"/>
                  </a:cubicBezTo>
                  <a:close/>
                </a:path>
              </a:pathLst>
            </a:custGeom>
            <a:noFill/>
            <a:ln w="9525" cap="flat">
              <a:solidFill>
                <a:srgbClr val="000000">
                  <a:alpha val="30000"/>
                </a:srgbClr>
              </a:solidFill>
              <a:prstDash val="solid"/>
              <a:miter/>
            </a:ln>
          </p:spPr>
          <p:txBody>
            <a:bodyPr rtlCol="0" anchor="ctr"/>
            <a:lstStyle/>
            <a:p>
              <a:endParaRPr lang="zh-CN" altLang="en-US"/>
            </a:p>
          </p:txBody>
        </p:sp>
        <p:grpSp>
          <p:nvGrpSpPr>
            <p:cNvPr id="33" name="图形 2">
              <a:extLst>
                <a:ext uri="{FF2B5EF4-FFF2-40B4-BE49-F238E27FC236}">
                  <a16:creationId xmlns:a16="http://schemas.microsoft.com/office/drawing/2014/main" id="{0973EE74-270C-38DF-7C3F-3AF323B97FCD}"/>
                </a:ext>
              </a:extLst>
            </p:cNvPr>
            <p:cNvGrpSpPr/>
            <p:nvPr/>
          </p:nvGrpSpPr>
          <p:grpSpPr>
            <a:xfrm>
              <a:off x="2352555" y="1978952"/>
              <a:ext cx="1860828" cy="1907796"/>
              <a:chOff x="2352555" y="1978952"/>
              <a:chExt cx="1860828" cy="1907796"/>
            </a:xfrm>
          </p:grpSpPr>
          <p:sp>
            <p:nvSpPr>
              <p:cNvPr id="34" name="任意多边形: 形状 33">
                <a:extLst>
                  <a:ext uri="{FF2B5EF4-FFF2-40B4-BE49-F238E27FC236}">
                    <a16:creationId xmlns:a16="http://schemas.microsoft.com/office/drawing/2014/main" id="{37643DC5-824C-AD24-8896-DA6A583405F7}"/>
                  </a:ext>
                </a:extLst>
              </p:cNvPr>
              <p:cNvSpPr/>
              <p:nvPr/>
            </p:nvSpPr>
            <p:spPr>
              <a:xfrm>
                <a:off x="2352555" y="3582733"/>
                <a:ext cx="177774" cy="304015"/>
              </a:xfrm>
              <a:custGeom>
                <a:avLst/>
                <a:gdLst>
                  <a:gd name="connsiteX0" fmla="*/ 171203 w 177774"/>
                  <a:gd name="connsiteY0" fmla="*/ 0 h 304015"/>
                  <a:gd name="connsiteX1" fmla="*/ 78715 w 177774"/>
                  <a:gd name="connsiteY1" fmla="*/ 8763 h 304015"/>
                  <a:gd name="connsiteX2" fmla="*/ 3848 w 177774"/>
                  <a:gd name="connsiteY2" fmla="*/ 6572 h 304015"/>
                  <a:gd name="connsiteX3" fmla="*/ 8230 w 177774"/>
                  <a:gd name="connsiteY3" fmla="*/ 107918 h 304015"/>
                  <a:gd name="connsiteX4" fmla="*/ 14802 w 177774"/>
                  <a:gd name="connsiteY4" fmla="*/ 200406 h 304015"/>
                  <a:gd name="connsiteX5" fmla="*/ 76524 w 177774"/>
                  <a:gd name="connsiteY5" fmla="*/ 303847 h 304015"/>
                  <a:gd name="connsiteX6" fmla="*/ 100718 w 177774"/>
                  <a:gd name="connsiteY6" fmla="*/ 277463 h 304015"/>
                  <a:gd name="connsiteX7" fmla="*/ 105099 w 177774"/>
                  <a:gd name="connsiteY7" fmla="*/ 163163 h 304015"/>
                  <a:gd name="connsiteX8" fmla="*/ 135960 w 177774"/>
                  <a:gd name="connsiteY8" fmla="*/ 79438 h 304015"/>
                  <a:gd name="connsiteX9" fmla="*/ 177775 w 177774"/>
                  <a:gd name="connsiteY9" fmla="*/ 72866 h 304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7774" h="304015">
                    <a:moveTo>
                      <a:pt x="171203" y="0"/>
                    </a:moveTo>
                    <a:lnTo>
                      <a:pt x="78715" y="8763"/>
                    </a:lnTo>
                    <a:cubicBezTo>
                      <a:pt x="78715" y="8763"/>
                      <a:pt x="10421" y="-8858"/>
                      <a:pt x="3848" y="6572"/>
                    </a:cubicBezTo>
                    <a:cubicBezTo>
                      <a:pt x="-2724" y="22003"/>
                      <a:pt x="-628" y="81439"/>
                      <a:pt x="8230" y="107918"/>
                    </a:cubicBezTo>
                    <a:cubicBezTo>
                      <a:pt x="17088" y="134398"/>
                      <a:pt x="10421" y="176117"/>
                      <a:pt x="14802" y="200406"/>
                    </a:cubicBezTo>
                    <a:cubicBezTo>
                      <a:pt x="19184" y="224695"/>
                      <a:pt x="67666" y="301657"/>
                      <a:pt x="76524" y="303847"/>
                    </a:cubicBezTo>
                    <a:cubicBezTo>
                      <a:pt x="85382" y="306038"/>
                      <a:pt x="100718" y="286226"/>
                      <a:pt x="100718" y="277463"/>
                    </a:cubicBezTo>
                    <a:cubicBezTo>
                      <a:pt x="100718" y="268700"/>
                      <a:pt x="102908" y="173926"/>
                      <a:pt x="105099" y="163163"/>
                    </a:cubicBezTo>
                    <a:cubicBezTo>
                      <a:pt x="107290" y="152400"/>
                      <a:pt x="135960" y="79438"/>
                      <a:pt x="135960" y="79438"/>
                    </a:cubicBezTo>
                    <a:lnTo>
                      <a:pt x="177775" y="72866"/>
                    </a:lnTo>
                    <a:close/>
                  </a:path>
                </a:pathLst>
              </a:custGeom>
              <a:solidFill>
                <a:srgbClr val="FFFFFF"/>
              </a:solidFill>
              <a:ln w="9525" cap="rnd">
                <a:solidFill>
                  <a:srgbClr val="263238"/>
                </a:solidFill>
                <a:prstDash val="solid"/>
                <a:round/>
              </a:ln>
            </p:spPr>
            <p:txBody>
              <a:bodyPr rtlCol="0" anchor="ctr"/>
              <a:lstStyle/>
              <a:p>
                <a:endParaRPr lang="zh-CN" altLang="en-US"/>
              </a:p>
            </p:txBody>
          </p:sp>
          <p:sp>
            <p:nvSpPr>
              <p:cNvPr id="35" name="任意多边形: 形状 34">
                <a:extLst>
                  <a:ext uri="{FF2B5EF4-FFF2-40B4-BE49-F238E27FC236}">
                    <a16:creationId xmlns:a16="http://schemas.microsoft.com/office/drawing/2014/main" id="{944854E9-930C-347E-4A3E-DF54599FEA98}"/>
                  </a:ext>
                </a:extLst>
              </p:cNvPr>
              <p:cNvSpPr/>
              <p:nvPr/>
            </p:nvSpPr>
            <p:spPr>
              <a:xfrm>
                <a:off x="2353222" y="3582972"/>
                <a:ext cx="127673" cy="303776"/>
              </a:xfrm>
              <a:custGeom>
                <a:avLst/>
                <a:gdLst>
                  <a:gd name="connsiteX0" fmla="*/ 127673 w 127673"/>
                  <a:gd name="connsiteY0" fmla="*/ 99201 h 303776"/>
                  <a:gd name="connsiteX1" fmla="*/ 89573 w 127673"/>
                  <a:gd name="connsiteY1" fmla="*/ 79008 h 303776"/>
                  <a:gd name="connsiteX2" fmla="*/ 88240 w 127673"/>
                  <a:gd name="connsiteY2" fmla="*/ 7571 h 303776"/>
                  <a:gd name="connsiteX3" fmla="*/ 78715 w 127673"/>
                  <a:gd name="connsiteY3" fmla="*/ 8524 h 303776"/>
                  <a:gd name="connsiteX4" fmla="*/ 3848 w 127673"/>
                  <a:gd name="connsiteY4" fmla="*/ 6333 h 303776"/>
                  <a:gd name="connsiteX5" fmla="*/ 8230 w 127673"/>
                  <a:gd name="connsiteY5" fmla="*/ 107679 h 303776"/>
                  <a:gd name="connsiteX6" fmla="*/ 14802 w 127673"/>
                  <a:gd name="connsiteY6" fmla="*/ 200167 h 303776"/>
                  <a:gd name="connsiteX7" fmla="*/ 76524 w 127673"/>
                  <a:gd name="connsiteY7" fmla="*/ 303608 h 303776"/>
                  <a:gd name="connsiteX8" fmla="*/ 100718 w 127673"/>
                  <a:gd name="connsiteY8" fmla="*/ 277224 h 303776"/>
                  <a:gd name="connsiteX9" fmla="*/ 105099 w 127673"/>
                  <a:gd name="connsiteY9" fmla="*/ 162924 h 303776"/>
                  <a:gd name="connsiteX10" fmla="*/ 127673 w 127673"/>
                  <a:gd name="connsiteY10" fmla="*/ 99201 h 303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7673" h="303776">
                    <a:moveTo>
                      <a:pt x="127673" y="99201"/>
                    </a:moveTo>
                    <a:lnTo>
                      <a:pt x="89573" y="79008"/>
                    </a:lnTo>
                    <a:lnTo>
                      <a:pt x="88240" y="7571"/>
                    </a:lnTo>
                    <a:lnTo>
                      <a:pt x="78715" y="8524"/>
                    </a:lnTo>
                    <a:cubicBezTo>
                      <a:pt x="78715" y="8524"/>
                      <a:pt x="10421" y="-9098"/>
                      <a:pt x="3848" y="6333"/>
                    </a:cubicBezTo>
                    <a:cubicBezTo>
                      <a:pt x="-2724" y="21763"/>
                      <a:pt x="-628" y="81199"/>
                      <a:pt x="8230" y="107679"/>
                    </a:cubicBezTo>
                    <a:cubicBezTo>
                      <a:pt x="17088" y="134158"/>
                      <a:pt x="10421" y="175878"/>
                      <a:pt x="14802" y="200167"/>
                    </a:cubicBezTo>
                    <a:cubicBezTo>
                      <a:pt x="19184" y="224455"/>
                      <a:pt x="67666" y="301417"/>
                      <a:pt x="76524" y="303608"/>
                    </a:cubicBezTo>
                    <a:cubicBezTo>
                      <a:pt x="85382" y="305799"/>
                      <a:pt x="100718" y="285987"/>
                      <a:pt x="100718" y="277224"/>
                    </a:cubicBezTo>
                    <a:cubicBezTo>
                      <a:pt x="100718" y="268461"/>
                      <a:pt x="102908" y="173687"/>
                      <a:pt x="105099" y="162924"/>
                    </a:cubicBezTo>
                    <a:cubicBezTo>
                      <a:pt x="105861" y="155399"/>
                      <a:pt x="118815" y="121585"/>
                      <a:pt x="127673" y="99201"/>
                    </a:cubicBezTo>
                    <a:close/>
                  </a:path>
                </a:pathLst>
              </a:custGeom>
              <a:solidFill>
                <a:schemeClr val="tx2">
                  <a:lumMod val="50000"/>
                </a:schemeClr>
              </a:solidFill>
              <a:ln w="9525" cap="rnd">
                <a:solidFill>
                  <a:srgbClr val="263238"/>
                </a:solidFill>
                <a:prstDash val="solid"/>
                <a:round/>
              </a:ln>
            </p:spPr>
            <p:txBody>
              <a:bodyPr rtlCol="0" anchor="ctr"/>
              <a:lstStyle/>
              <a:p>
                <a:endParaRPr lang="zh-CN" altLang="en-US"/>
              </a:p>
            </p:txBody>
          </p:sp>
          <p:sp>
            <p:nvSpPr>
              <p:cNvPr id="36" name="任意多边形: 形状 35">
                <a:extLst>
                  <a:ext uri="{FF2B5EF4-FFF2-40B4-BE49-F238E27FC236}">
                    <a16:creationId xmlns:a16="http://schemas.microsoft.com/office/drawing/2014/main" id="{91E8E56F-9BE0-1BA7-CC87-9C924EE192F2}"/>
                  </a:ext>
                </a:extLst>
              </p:cNvPr>
              <p:cNvSpPr/>
              <p:nvPr/>
            </p:nvSpPr>
            <p:spPr>
              <a:xfrm>
                <a:off x="2497279" y="3065145"/>
                <a:ext cx="841428" cy="625220"/>
              </a:xfrm>
              <a:custGeom>
                <a:avLst/>
                <a:gdLst>
                  <a:gd name="connsiteX0" fmla="*/ 590264 w 841428"/>
                  <a:gd name="connsiteY0" fmla="*/ 0 h 625220"/>
                  <a:gd name="connsiteX1" fmla="*/ 495586 w 841428"/>
                  <a:gd name="connsiteY1" fmla="*/ 354330 h 625220"/>
                  <a:gd name="connsiteX2" fmla="*/ 204883 w 841428"/>
                  <a:gd name="connsiteY2" fmla="*/ 427006 h 625220"/>
                  <a:gd name="connsiteX3" fmla="*/ 0 w 841428"/>
                  <a:gd name="connsiteY3" fmla="*/ 508444 h 625220"/>
                  <a:gd name="connsiteX4" fmla="*/ 33052 w 841428"/>
                  <a:gd name="connsiteY4" fmla="*/ 625221 h 625220"/>
                  <a:gd name="connsiteX5" fmla="*/ 574834 w 841428"/>
                  <a:gd name="connsiteY5" fmla="*/ 493014 h 625220"/>
                  <a:gd name="connsiteX6" fmla="*/ 621125 w 841428"/>
                  <a:gd name="connsiteY6" fmla="*/ 473202 h 625220"/>
                  <a:gd name="connsiteX7" fmla="*/ 839153 w 841428"/>
                  <a:gd name="connsiteY7" fmla="*/ 120777 h 625220"/>
                  <a:gd name="connsiteX8" fmla="*/ 590264 w 841428"/>
                  <a:gd name="connsiteY8" fmla="*/ 0 h 625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1428" h="625220">
                    <a:moveTo>
                      <a:pt x="590264" y="0"/>
                    </a:moveTo>
                    <a:lnTo>
                      <a:pt x="495586" y="354330"/>
                    </a:lnTo>
                    <a:cubicBezTo>
                      <a:pt x="495586" y="354330"/>
                      <a:pt x="226885" y="415957"/>
                      <a:pt x="204883" y="427006"/>
                    </a:cubicBezTo>
                    <a:cubicBezTo>
                      <a:pt x="182880" y="438055"/>
                      <a:pt x="0" y="508444"/>
                      <a:pt x="0" y="508444"/>
                    </a:cubicBezTo>
                    <a:lnTo>
                      <a:pt x="33052" y="625221"/>
                    </a:lnTo>
                    <a:cubicBezTo>
                      <a:pt x="33052" y="625221"/>
                      <a:pt x="556927" y="497491"/>
                      <a:pt x="574834" y="493014"/>
                    </a:cubicBezTo>
                    <a:cubicBezTo>
                      <a:pt x="592741" y="488537"/>
                      <a:pt x="612267" y="486442"/>
                      <a:pt x="621125" y="473202"/>
                    </a:cubicBezTo>
                    <a:cubicBezTo>
                      <a:pt x="629984" y="459962"/>
                      <a:pt x="810482" y="164878"/>
                      <a:pt x="839153" y="120777"/>
                    </a:cubicBezTo>
                    <a:cubicBezTo>
                      <a:pt x="867823" y="76676"/>
                      <a:pt x="616649" y="48482"/>
                      <a:pt x="590264" y="0"/>
                    </a:cubicBezTo>
                    <a:close/>
                  </a:path>
                </a:pathLst>
              </a:custGeom>
              <a:solidFill>
                <a:schemeClr val="tx2">
                  <a:lumMod val="75000"/>
                </a:schemeClr>
              </a:solidFill>
              <a:ln w="9525" cap="rnd">
                <a:solidFill>
                  <a:srgbClr val="263238"/>
                </a:solidFill>
                <a:prstDash val="solid"/>
                <a:round/>
              </a:ln>
            </p:spPr>
            <p:txBody>
              <a:bodyPr rtlCol="0" anchor="ctr"/>
              <a:lstStyle/>
              <a:p>
                <a:endParaRPr lang="zh-CN" altLang="en-US"/>
              </a:p>
            </p:txBody>
          </p:sp>
          <p:sp>
            <p:nvSpPr>
              <p:cNvPr id="37" name="任意多边形: 形状 36">
                <a:extLst>
                  <a:ext uri="{FF2B5EF4-FFF2-40B4-BE49-F238E27FC236}">
                    <a16:creationId xmlns:a16="http://schemas.microsoft.com/office/drawing/2014/main" id="{98159736-2E0D-EC7A-BF01-7AC39655FB53}"/>
                  </a:ext>
                </a:extLst>
              </p:cNvPr>
              <p:cNvSpPr/>
              <p:nvPr/>
            </p:nvSpPr>
            <p:spPr>
              <a:xfrm>
                <a:off x="2490855" y="2182964"/>
                <a:ext cx="1485656" cy="775372"/>
              </a:xfrm>
              <a:custGeom>
                <a:avLst/>
                <a:gdLst>
                  <a:gd name="connsiteX0" fmla="*/ 915395 w 1485656"/>
                  <a:gd name="connsiteY0" fmla="*/ 82271 h 775372"/>
                  <a:gd name="connsiteX1" fmla="*/ 676127 w 1485656"/>
                  <a:gd name="connsiteY1" fmla="*/ 70 h 775372"/>
                  <a:gd name="connsiteX2" fmla="*/ 401616 w 1485656"/>
                  <a:gd name="connsiteY2" fmla="*/ 39790 h 775372"/>
                  <a:gd name="connsiteX3" fmla="*/ 63288 w 1485656"/>
                  <a:gd name="connsiteY3" fmla="*/ 319634 h 775372"/>
                  <a:gd name="connsiteX4" fmla="*/ 42143 w 1485656"/>
                  <a:gd name="connsiteY4" fmla="*/ 353638 h 775372"/>
                  <a:gd name="connsiteX5" fmla="*/ 17473 w 1485656"/>
                  <a:gd name="connsiteY5" fmla="*/ 406502 h 775372"/>
                  <a:gd name="connsiteX6" fmla="*/ 1090 w 1485656"/>
                  <a:gd name="connsiteY6" fmla="*/ 459366 h 775372"/>
                  <a:gd name="connsiteX7" fmla="*/ 36332 w 1485656"/>
                  <a:gd name="connsiteY7" fmla="*/ 430791 h 775372"/>
                  <a:gd name="connsiteX8" fmla="*/ 33951 w 1485656"/>
                  <a:gd name="connsiteY8" fmla="*/ 461271 h 775372"/>
                  <a:gd name="connsiteX9" fmla="*/ 75004 w 1485656"/>
                  <a:gd name="connsiteY9" fmla="*/ 413170 h 775372"/>
                  <a:gd name="connsiteX10" fmla="*/ 136059 w 1485656"/>
                  <a:gd name="connsiteY10" fmla="*/ 376784 h 775372"/>
                  <a:gd name="connsiteX11" fmla="*/ 123200 w 1485656"/>
                  <a:gd name="connsiteY11" fmla="*/ 429553 h 775372"/>
                  <a:gd name="connsiteX12" fmla="*/ 140822 w 1485656"/>
                  <a:gd name="connsiteY12" fmla="*/ 429553 h 775372"/>
                  <a:gd name="connsiteX13" fmla="*/ 150347 w 1485656"/>
                  <a:gd name="connsiteY13" fmla="*/ 404978 h 775372"/>
                  <a:gd name="connsiteX14" fmla="*/ 167968 w 1485656"/>
                  <a:gd name="connsiteY14" fmla="*/ 357925 h 775372"/>
                  <a:gd name="connsiteX15" fmla="*/ 166825 w 1485656"/>
                  <a:gd name="connsiteY15" fmla="*/ 301632 h 775372"/>
                  <a:gd name="connsiteX16" fmla="*/ 443050 w 1485656"/>
                  <a:gd name="connsiteY16" fmla="*/ 165615 h 775372"/>
                  <a:gd name="connsiteX17" fmla="*/ 643075 w 1485656"/>
                  <a:gd name="connsiteY17" fmla="*/ 171425 h 775372"/>
                  <a:gd name="connsiteX18" fmla="*/ 710607 w 1485656"/>
                  <a:gd name="connsiteY18" fmla="*/ 243434 h 775372"/>
                  <a:gd name="connsiteX19" fmla="*/ 668030 w 1485656"/>
                  <a:gd name="connsiteY19" fmla="*/ 600050 h 775372"/>
                  <a:gd name="connsiteX20" fmla="*/ 647456 w 1485656"/>
                  <a:gd name="connsiteY20" fmla="*/ 635293 h 775372"/>
                  <a:gd name="connsiteX21" fmla="*/ 660696 w 1485656"/>
                  <a:gd name="connsiteY21" fmla="*/ 661677 h 775372"/>
                  <a:gd name="connsiteX22" fmla="*/ 885296 w 1485656"/>
                  <a:gd name="connsiteY22" fmla="*/ 748354 h 775372"/>
                  <a:gd name="connsiteX23" fmla="*/ 960162 w 1485656"/>
                  <a:gd name="connsiteY23" fmla="*/ 773310 h 775372"/>
                  <a:gd name="connsiteX24" fmla="*/ 992452 w 1485656"/>
                  <a:gd name="connsiteY24" fmla="*/ 723399 h 775372"/>
                  <a:gd name="connsiteX25" fmla="*/ 1108371 w 1485656"/>
                  <a:gd name="connsiteY25" fmla="*/ 500228 h 775372"/>
                  <a:gd name="connsiteX26" fmla="*/ 1161235 w 1485656"/>
                  <a:gd name="connsiteY26" fmla="*/ 424028 h 775372"/>
                  <a:gd name="connsiteX27" fmla="*/ 1387263 w 1485656"/>
                  <a:gd name="connsiteY27" fmla="*/ 441649 h 775372"/>
                  <a:gd name="connsiteX28" fmla="*/ 1485656 w 1485656"/>
                  <a:gd name="connsiteY28" fmla="*/ 396120 h 775372"/>
                  <a:gd name="connsiteX29" fmla="*/ 1418124 w 1485656"/>
                  <a:gd name="connsiteY29" fmla="*/ 374117 h 775372"/>
                  <a:gd name="connsiteX30" fmla="*/ 1357926 w 1485656"/>
                  <a:gd name="connsiteY30" fmla="*/ 297917 h 775372"/>
                  <a:gd name="connsiteX31" fmla="*/ 1240483 w 1485656"/>
                  <a:gd name="connsiteY31" fmla="*/ 262675 h 775372"/>
                  <a:gd name="connsiteX32" fmla="*/ 1136279 w 1485656"/>
                  <a:gd name="connsiteY32" fmla="*/ 195142 h 775372"/>
                  <a:gd name="connsiteX33" fmla="*/ 1045316 w 1485656"/>
                  <a:gd name="connsiteY33" fmla="*/ 142279 h 77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485656" h="775372">
                    <a:moveTo>
                      <a:pt x="915395" y="82271"/>
                    </a:moveTo>
                    <a:cubicBezTo>
                      <a:pt x="915395" y="82271"/>
                      <a:pt x="699558" y="-2787"/>
                      <a:pt x="676127" y="70"/>
                    </a:cubicBezTo>
                    <a:cubicBezTo>
                      <a:pt x="652695" y="2928"/>
                      <a:pt x="411903" y="35313"/>
                      <a:pt x="401616" y="39790"/>
                    </a:cubicBezTo>
                    <a:cubicBezTo>
                      <a:pt x="391329" y="44266"/>
                      <a:pt x="76242" y="306490"/>
                      <a:pt x="63288" y="319634"/>
                    </a:cubicBezTo>
                    <a:cubicBezTo>
                      <a:pt x="53906" y="329340"/>
                      <a:pt x="46705" y="340932"/>
                      <a:pt x="42143" y="353638"/>
                    </a:cubicBezTo>
                    <a:cubicBezTo>
                      <a:pt x="35094" y="367735"/>
                      <a:pt x="19854" y="400597"/>
                      <a:pt x="17473" y="406502"/>
                    </a:cubicBezTo>
                    <a:cubicBezTo>
                      <a:pt x="15092" y="412408"/>
                      <a:pt x="-4816" y="458128"/>
                      <a:pt x="1090" y="459366"/>
                    </a:cubicBezTo>
                    <a:cubicBezTo>
                      <a:pt x="6995" y="460604"/>
                      <a:pt x="36332" y="430791"/>
                      <a:pt x="36332" y="430791"/>
                    </a:cubicBezTo>
                    <a:cubicBezTo>
                      <a:pt x="36332" y="430791"/>
                      <a:pt x="20997" y="467176"/>
                      <a:pt x="33951" y="461271"/>
                    </a:cubicBezTo>
                    <a:cubicBezTo>
                      <a:pt x="46905" y="455365"/>
                      <a:pt x="71480" y="416694"/>
                      <a:pt x="75004" y="413170"/>
                    </a:cubicBezTo>
                    <a:cubicBezTo>
                      <a:pt x="78528" y="409645"/>
                      <a:pt x="136059" y="376784"/>
                      <a:pt x="136059" y="376784"/>
                    </a:cubicBezTo>
                    <a:cubicBezTo>
                      <a:pt x="136059" y="376784"/>
                      <a:pt x="118438" y="417837"/>
                      <a:pt x="123200" y="429553"/>
                    </a:cubicBezTo>
                    <a:cubicBezTo>
                      <a:pt x="127963" y="441268"/>
                      <a:pt x="139583" y="437839"/>
                      <a:pt x="140822" y="429553"/>
                    </a:cubicBezTo>
                    <a:cubicBezTo>
                      <a:pt x="140669" y="420428"/>
                      <a:pt x="144089" y="411617"/>
                      <a:pt x="150347" y="404978"/>
                    </a:cubicBezTo>
                    <a:cubicBezTo>
                      <a:pt x="160224" y="391100"/>
                      <a:pt x="166291" y="374879"/>
                      <a:pt x="167968" y="357925"/>
                    </a:cubicBezTo>
                    <a:cubicBezTo>
                      <a:pt x="167968" y="346209"/>
                      <a:pt x="166825" y="301632"/>
                      <a:pt x="166825" y="301632"/>
                    </a:cubicBezTo>
                    <a:lnTo>
                      <a:pt x="443050" y="165615"/>
                    </a:lnTo>
                    <a:lnTo>
                      <a:pt x="643075" y="171425"/>
                    </a:lnTo>
                    <a:lnTo>
                      <a:pt x="710607" y="243434"/>
                    </a:lnTo>
                    <a:cubicBezTo>
                      <a:pt x="710607" y="243434"/>
                      <a:pt x="669554" y="592716"/>
                      <a:pt x="668030" y="600050"/>
                    </a:cubicBezTo>
                    <a:cubicBezTo>
                      <a:pt x="666506" y="607384"/>
                      <a:pt x="651933" y="619100"/>
                      <a:pt x="647456" y="635293"/>
                    </a:cubicBezTo>
                    <a:cubicBezTo>
                      <a:pt x="642980" y="651485"/>
                      <a:pt x="650409" y="658819"/>
                      <a:pt x="660696" y="661677"/>
                    </a:cubicBezTo>
                    <a:cubicBezTo>
                      <a:pt x="670983" y="664534"/>
                      <a:pt x="844148" y="729209"/>
                      <a:pt x="885296" y="748354"/>
                    </a:cubicBezTo>
                    <a:cubicBezTo>
                      <a:pt x="926444" y="767500"/>
                      <a:pt x="949875" y="780644"/>
                      <a:pt x="960162" y="773310"/>
                    </a:cubicBezTo>
                    <a:cubicBezTo>
                      <a:pt x="970449" y="765976"/>
                      <a:pt x="992452" y="723399"/>
                      <a:pt x="992452" y="723399"/>
                    </a:cubicBezTo>
                    <a:lnTo>
                      <a:pt x="1108371" y="500228"/>
                    </a:lnTo>
                    <a:lnTo>
                      <a:pt x="1161235" y="424028"/>
                    </a:lnTo>
                    <a:cubicBezTo>
                      <a:pt x="1161235" y="424028"/>
                      <a:pt x="1313635" y="443078"/>
                      <a:pt x="1387263" y="441649"/>
                    </a:cubicBezTo>
                    <a:cubicBezTo>
                      <a:pt x="1460892" y="440221"/>
                      <a:pt x="1481180" y="410788"/>
                      <a:pt x="1485656" y="396120"/>
                    </a:cubicBezTo>
                    <a:cubicBezTo>
                      <a:pt x="1461044" y="398673"/>
                      <a:pt x="1436507" y="390672"/>
                      <a:pt x="1418124" y="374117"/>
                    </a:cubicBezTo>
                    <a:cubicBezTo>
                      <a:pt x="1395112" y="351190"/>
                      <a:pt x="1374900" y="325616"/>
                      <a:pt x="1357926" y="297917"/>
                    </a:cubicBezTo>
                    <a:cubicBezTo>
                      <a:pt x="1357926" y="297917"/>
                      <a:pt x="1253723" y="271438"/>
                      <a:pt x="1240483" y="262675"/>
                    </a:cubicBezTo>
                    <a:cubicBezTo>
                      <a:pt x="1227243" y="253912"/>
                      <a:pt x="1206764" y="240672"/>
                      <a:pt x="1136279" y="195142"/>
                    </a:cubicBezTo>
                    <a:cubicBezTo>
                      <a:pt x="1065794" y="149613"/>
                      <a:pt x="1045316" y="142279"/>
                      <a:pt x="1045316" y="142279"/>
                    </a:cubicBezTo>
                    <a:close/>
                  </a:path>
                </a:pathLst>
              </a:custGeom>
              <a:solidFill>
                <a:srgbClr val="FFFFFF"/>
              </a:solidFill>
              <a:ln w="9525" cap="rnd">
                <a:solidFill>
                  <a:srgbClr val="263238"/>
                </a:solidFill>
                <a:prstDash val="solid"/>
                <a:round/>
              </a:ln>
            </p:spPr>
            <p:txBody>
              <a:bodyPr rtlCol="0" anchor="ctr"/>
              <a:lstStyle/>
              <a:p>
                <a:endParaRPr lang="zh-CN" altLang="en-US"/>
              </a:p>
            </p:txBody>
          </p:sp>
          <p:sp>
            <p:nvSpPr>
              <p:cNvPr id="38" name="任意多边形: 形状 37">
                <a:extLst>
                  <a:ext uri="{FF2B5EF4-FFF2-40B4-BE49-F238E27FC236}">
                    <a16:creationId xmlns:a16="http://schemas.microsoft.com/office/drawing/2014/main" id="{5194D50A-4229-A276-4079-3614BE8C4E01}"/>
                  </a:ext>
                </a:extLst>
              </p:cNvPr>
              <p:cNvSpPr/>
              <p:nvPr/>
            </p:nvSpPr>
            <p:spPr>
              <a:xfrm>
                <a:off x="2886661" y="2183154"/>
                <a:ext cx="1089088" cy="775562"/>
              </a:xfrm>
              <a:custGeom>
                <a:avLst/>
                <a:gdLst>
                  <a:gd name="connsiteX0" fmla="*/ 314039 w 1089088"/>
                  <a:gd name="connsiteY0" fmla="*/ 243625 h 775562"/>
                  <a:gd name="connsiteX1" fmla="*/ 271463 w 1089088"/>
                  <a:gd name="connsiteY1" fmla="*/ 600241 h 775562"/>
                  <a:gd name="connsiteX2" fmla="*/ 250888 w 1089088"/>
                  <a:gd name="connsiteY2" fmla="*/ 635483 h 775562"/>
                  <a:gd name="connsiteX3" fmla="*/ 264128 w 1089088"/>
                  <a:gd name="connsiteY3" fmla="*/ 661867 h 775562"/>
                  <a:gd name="connsiteX4" fmla="*/ 488728 w 1089088"/>
                  <a:gd name="connsiteY4" fmla="*/ 748545 h 775562"/>
                  <a:gd name="connsiteX5" fmla="*/ 563594 w 1089088"/>
                  <a:gd name="connsiteY5" fmla="*/ 773500 h 775562"/>
                  <a:gd name="connsiteX6" fmla="*/ 595884 w 1089088"/>
                  <a:gd name="connsiteY6" fmla="*/ 723589 h 775562"/>
                  <a:gd name="connsiteX7" fmla="*/ 711803 w 1089088"/>
                  <a:gd name="connsiteY7" fmla="*/ 500419 h 775562"/>
                  <a:gd name="connsiteX8" fmla="*/ 764667 w 1089088"/>
                  <a:gd name="connsiteY8" fmla="*/ 424219 h 775562"/>
                  <a:gd name="connsiteX9" fmla="*/ 990695 w 1089088"/>
                  <a:gd name="connsiteY9" fmla="*/ 441840 h 775562"/>
                  <a:gd name="connsiteX10" fmla="*/ 1089089 w 1089088"/>
                  <a:gd name="connsiteY10" fmla="*/ 396310 h 775562"/>
                  <a:gd name="connsiteX11" fmla="*/ 1021556 w 1089088"/>
                  <a:gd name="connsiteY11" fmla="*/ 374308 h 775562"/>
                  <a:gd name="connsiteX12" fmla="*/ 961358 w 1089088"/>
                  <a:gd name="connsiteY12" fmla="*/ 298108 h 775562"/>
                  <a:gd name="connsiteX13" fmla="*/ 843915 w 1089088"/>
                  <a:gd name="connsiteY13" fmla="*/ 262865 h 775562"/>
                  <a:gd name="connsiteX14" fmla="*/ 739712 w 1089088"/>
                  <a:gd name="connsiteY14" fmla="*/ 195333 h 775562"/>
                  <a:gd name="connsiteX15" fmla="*/ 648748 w 1089088"/>
                  <a:gd name="connsiteY15" fmla="*/ 142469 h 775562"/>
                  <a:gd name="connsiteX16" fmla="*/ 519589 w 1089088"/>
                  <a:gd name="connsiteY16" fmla="*/ 82271 h 775562"/>
                  <a:gd name="connsiteX17" fmla="*/ 280321 w 1089088"/>
                  <a:gd name="connsiteY17" fmla="*/ 70 h 775562"/>
                  <a:gd name="connsiteX18" fmla="*/ 5810 w 1089088"/>
                  <a:gd name="connsiteY18" fmla="*/ 39790 h 775562"/>
                  <a:gd name="connsiteX19" fmla="*/ 0 w 1089088"/>
                  <a:gd name="connsiteY19" fmla="*/ 43790 h 775562"/>
                  <a:gd name="connsiteX20" fmla="*/ 46863 w 1089088"/>
                  <a:gd name="connsiteY20" fmla="*/ 165996 h 775562"/>
                  <a:gd name="connsiteX21" fmla="*/ 246888 w 1089088"/>
                  <a:gd name="connsiteY21" fmla="*/ 171806 h 775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089088" h="775562">
                    <a:moveTo>
                      <a:pt x="314039" y="243625"/>
                    </a:moveTo>
                    <a:cubicBezTo>
                      <a:pt x="314039" y="243625"/>
                      <a:pt x="272986" y="592906"/>
                      <a:pt x="271463" y="600241"/>
                    </a:cubicBezTo>
                    <a:cubicBezTo>
                      <a:pt x="269938" y="607575"/>
                      <a:pt x="255365" y="619291"/>
                      <a:pt x="250888" y="635483"/>
                    </a:cubicBezTo>
                    <a:cubicBezTo>
                      <a:pt x="246412" y="651676"/>
                      <a:pt x="253841" y="659010"/>
                      <a:pt x="264128" y="661867"/>
                    </a:cubicBezTo>
                    <a:cubicBezTo>
                      <a:pt x="274415" y="664725"/>
                      <a:pt x="447580" y="729400"/>
                      <a:pt x="488728" y="748545"/>
                    </a:cubicBezTo>
                    <a:cubicBezTo>
                      <a:pt x="529876" y="767690"/>
                      <a:pt x="553307" y="780835"/>
                      <a:pt x="563594" y="773500"/>
                    </a:cubicBezTo>
                    <a:cubicBezTo>
                      <a:pt x="573881" y="766166"/>
                      <a:pt x="595884" y="723589"/>
                      <a:pt x="595884" y="723589"/>
                    </a:cubicBezTo>
                    <a:lnTo>
                      <a:pt x="711803" y="500419"/>
                    </a:lnTo>
                    <a:lnTo>
                      <a:pt x="764667" y="424219"/>
                    </a:lnTo>
                    <a:cubicBezTo>
                      <a:pt x="764667" y="424219"/>
                      <a:pt x="917067" y="443269"/>
                      <a:pt x="990695" y="441840"/>
                    </a:cubicBezTo>
                    <a:cubicBezTo>
                      <a:pt x="1064323" y="440411"/>
                      <a:pt x="1084612" y="410979"/>
                      <a:pt x="1089089" y="396310"/>
                    </a:cubicBezTo>
                    <a:cubicBezTo>
                      <a:pt x="1064476" y="398863"/>
                      <a:pt x="1039939" y="390862"/>
                      <a:pt x="1021556" y="374308"/>
                    </a:cubicBezTo>
                    <a:cubicBezTo>
                      <a:pt x="998544" y="351381"/>
                      <a:pt x="978332" y="325806"/>
                      <a:pt x="961358" y="298108"/>
                    </a:cubicBezTo>
                    <a:cubicBezTo>
                      <a:pt x="961358" y="298108"/>
                      <a:pt x="857155" y="271628"/>
                      <a:pt x="843915" y="262865"/>
                    </a:cubicBezTo>
                    <a:cubicBezTo>
                      <a:pt x="830675" y="254102"/>
                      <a:pt x="810197" y="240862"/>
                      <a:pt x="739712" y="195333"/>
                    </a:cubicBezTo>
                    <a:cubicBezTo>
                      <a:pt x="669226" y="149803"/>
                      <a:pt x="648748" y="142469"/>
                      <a:pt x="648748" y="142469"/>
                    </a:cubicBezTo>
                    <a:lnTo>
                      <a:pt x="519589" y="82271"/>
                    </a:lnTo>
                    <a:cubicBezTo>
                      <a:pt x="519589" y="82271"/>
                      <a:pt x="303752" y="-2787"/>
                      <a:pt x="280321" y="70"/>
                    </a:cubicBezTo>
                    <a:cubicBezTo>
                      <a:pt x="256889" y="2928"/>
                      <a:pt x="16097" y="35313"/>
                      <a:pt x="5810" y="39790"/>
                    </a:cubicBezTo>
                    <a:cubicBezTo>
                      <a:pt x="3800" y="41009"/>
                      <a:pt x="1857" y="42342"/>
                      <a:pt x="0" y="43790"/>
                    </a:cubicBezTo>
                    <a:cubicBezTo>
                      <a:pt x="12954" y="67317"/>
                      <a:pt x="39243" y="119038"/>
                      <a:pt x="46863" y="165996"/>
                    </a:cubicBezTo>
                    <a:lnTo>
                      <a:pt x="246888" y="171806"/>
                    </a:lnTo>
                    <a:close/>
                  </a:path>
                </a:pathLst>
              </a:custGeom>
              <a:solidFill>
                <a:schemeClr val="accent2"/>
              </a:solidFill>
              <a:ln w="9525" cap="rnd">
                <a:solidFill>
                  <a:schemeClr val="tx2">
                    <a:lumMod val="50000"/>
                  </a:schemeClr>
                </a:solidFill>
                <a:prstDash val="solid"/>
                <a:round/>
              </a:ln>
            </p:spPr>
            <p:txBody>
              <a:bodyPr rtlCol="0" anchor="ctr"/>
              <a:lstStyle/>
              <a:p>
                <a:endParaRPr lang="zh-CN" altLang="en-US"/>
              </a:p>
            </p:txBody>
          </p:sp>
          <p:sp>
            <p:nvSpPr>
              <p:cNvPr id="39" name="任意多边形: 形状 38">
                <a:extLst>
                  <a:ext uri="{FF2B5EF4-FFF2-40B4-BE49-F238E27FC236}">
                    <a16:creationId xmlns:a16="http://schemas.microsoft.com/office/drawing/2014/main" id="{54C49A4D-E4E7-CB15-5F55-23247C78C4A9}"/>
                  </a:ext>
                </a:extLst>
              </p:cNvPr>
              <p:cNvSpPr/>
              <p:nvPr/>
            </p:nvSpPr>
            <p:spPr>
              <a:xfrm>
                <a:off x="3093544" y="2306383"/>
                <a:ext cx="39623" cy="48387"/>
              </a:xfrm>
              <a:custGeom>
                <a:avLst/>
                <a:gdLst>
                  <a:gd name="connsiteX0" fmla="*/ 39624 w 39623"/>
                  <a:gd name="connsiteY0" fmla="*/ 48387 h 48387"/>
                  <a:gd name="connsiteX1" fmla="*/ 0 w 39623"/>
                  <a:gd name="connsiteY1" fmla="*/ 0 h 48387"/>
                </a:gdLst>
                <a:ahLst/>
                <a:cxnLst>
                  <a:cxn ang="0">
                    <a:pos x="connsiteX0" y="connsiteY0"/>
                  </a:cxn>
                  <a:cxn ang="0">
                    <a:pos x="connsiteX1" y="connsiteY1"/>
                  </a:cxn>
                </a:cxnLst>
                <a:rect l="l" t="t" r="r" b="b"/>
                <a:pathLst>
                  <a:path w="39623" h="48387">
                    <a:moveTo>
                      <a:pt x="39624" y="48387"/>
                    </a:moveTo>
                    <a:lnTo>
                      <a:pt x="0" y="0"/>
                    </a:lnTo>
                  </a:path>
                </a:pathLst>
              </a:custGeom>
              <a:ln w="9525" cap="rnd">
                <a:solidFill>
                  <a:srgbClr val="263238"/>
                </a:solidFill>
                <a:prstDash val="solid"/>
                <a:round/>
              </a:ln>
            </p:spPr>
            <p:txBody>
              <a:bodyPr rtlCol="0" anchor="ctr"/>
              <a:lstStyle/>
              <a:p>
                <a:endParaRPr lang="zh-CN" altLang="en-US"/>
              </a:p>
            </p:txBody>
          </p:sp>
          <p:sp>
            <p:nvSpPr>
              <p:cNvPr id="40" name="任意多边形: 形状 39">
                <a:extLst>
                  <a:ext uri="{FF2B5EF4-FFF2-40B4-BE49-F238E27FC236}">
                    <a16:creationId xmlns:a16="http://schemas.microsoft.com/office/drawing/2014/main" id="{1C78E8D8-9AD8-588D-5FCF-3DA1D2EB76CB}"/>
                  </a:ext>
                </a:extLst>
              </p:cNvPr>
              <p:cNvSpPr/>
              <p:nvPr/>
            </p:nvSpPr>
            <p:spPr>
              <a:xfrm>
                <a:off x="3651328" y="2523648"/>
                <a:ext cx="160019" cy="83629"/>
              </a:xfrm>
              <a:custGeom>
                <a:avLst/>
                <a:gdLst>
                  <a:gd name="connsiteX0" fmla="*/ 76295 w 160019"/>
                  <a:gd name="connsiteY0" fmla="*/ 0 h 83629"/>
                  <a:gd name="connsiteX1" fmla="*/ 0 w 160019"/>
                  <a:gd name="connsiteY1" fmla="*/ 83629 h 83629"/>
                  <a:gd name="connsiteX2" fmla="*/ 160020 w 160019"/>
                  <a:gd name="connsiteY2" fmla="*/ 1429 h 83629"/>
                </a:gdLst>
                <a:ahLst/>
                <a:cxnLst>
                  <a:cxn ang="0">
                    <a:pos x="connsiteX0" y="connsiteY0"/>
                  </a:cxn>
                  <a:cxn ang="0">
                    <a:pos x="connsiteX1" y="connsiteY1"/>
                  </a:cxn>
                  <a:cxn ang="0">
                    <a:pos x="connsiteX2" y="connsiteY2"/>
                  </a:cxn>
                </a:cxnLst>
                <a:rect l="l" t="t" r="r" b="b"/>
                <a:pathLst>
                  <a:path w="160019" h="83629">
                    <a:moveTo>
                      <a:pt x="76295" y="0"/>
                    </a:moveTo>
                    <a:lnTo>
                      <a:pt x="0" y="83629"/>
                    </a:lnTo>
                    <a:lnTo>
                      <a:pt x="160020" y="1429"/>
                    </a:lnTo>
                  </a:path>
                </a:pathLst>
              </a:custGeom>
              <a:noFill/>
              <a:ln w="9525" cap="rnd">
                <a:solidFill>
                  <a:srgbClr val="263238"/>
                </a:solidFill>
                <a:prstDash val="solid"/>
                <a:round/>
              </a:ln>
            </p:spPr>
            <p:txBody>
              <a:bodyPr rtlCol="0" anchor="ctr"/>
              <a:lstStyle/>
              <a:p>
                <a:endParaRPr lang="zh-CN" altLang="en-US"/>
              </a:p>
            </p:txBody>
          </p:sp>
          <p:sp>
            <p:nvSpPr>
              <p:cNvPr id="41" name="任意多边形: 形状 40">
                <a:extLst>
                  <a:ext uri="{FF2B5EF4-FFF2-40B4-BE49-F238E27FC236}">
                    <a16:creationId xmlns:a16="http://schemas.microsoft.com/office/drawing/2014/main" id="{523DBFC4-70BC-5B66-9C02-062FEE9651AD}"/>
                  </a:ext>
                </a:extLst>
              </p:cNvPr>
              <p:cNvSpPr/>
              <p:nvPr/>
            </p:nvSpPr>
            <p:spPr>
              <a:xfrm>
                <a:off x="2527187" y="2541270"/>
                <a:ext cx="51149" cy="72866"/>
              </a:xfrm>
              <a:custGeom>
                <a:avLst/>
                <a:gdLst>
                  <a:gd name="connsiteX0" fmla="*/ 0 w 51149"/>
                  <a:gd name="connsiteY0" fmla="*/ 72866 h 72866"/>
                  <a:gd name="connsiteX1" fmla="*/ 51149 w 51149"/>
                  <a:gd name="connsiteY1" fmla="*/ 0 h 72866"/>
                </a:gdLst>
                <a:ahLst/>
                <a:cxnLst>
                  <a:cxn ang="0">
                    <a:pos x="connsiteX0" y="connsiteY0"/>
                  </a:cxn>
                  <a:cxn ang="0">
                    <a:pos x="connsiteX1" y="connsiteY1"/>
                  </a:cxn>
                </a:cxnLst>
                <a:rect l="l" t="t" r="r" b="b"/>
                <a:pathLst>
                  <a:path w="51149" h="72866">
                    <a:moveTo>
                      <a:pt x="0" y="72866"/>
                    </a:moveTo>
                    <a:cubicBezTo>
                      <a:pt x="0" y="72866"/>
                      <a:pt x="36481" y="13144"/>
                      <a:pt x="51149" y="0"/>
                    </a:cubicBezTo>
                  </a:path>
                </a:pathLst>
              </a:custGeom>
              <a:noFill/>
              <a:ln w="9525" cap="rnd">
                <a:solidFill>
                  <a:srgbClr val="263238"/>
                </a:solidFill>
                <a:prstDash val="solid"/>
                <a:round/>
              </a:ln>
            </p:spPr>
            <p:txBody>
              <a:bodyPr rtlCol="0" anchor="ctr"/>
              <a:lstStyle/>
              <a:p>
                <a:endParaRPr lang="zh-CN" altLang="en-US"/>
              </a:p>
            </p:txBody>
          </p:sp>
          <p:sp>
            <p:nvSpPr>
              <p:cNvPr id="42" name="任意多边形: 形状 41">
                <a:extLst>
                  <a:ext uri="{FF2B5EF4-FFF2-40B4-BE49-F238E27FC236}">
                    <a16:creationId xmlns:a16="http://schemas.microsoft.com/office/drawing/2014/main" id="{FF82FDA6-01FE-120D-5216-D46DAFB24780}"/>
                  </a:ext>
                </a:extLst>
              </p:cNvPr>
              <p:cNvSpPr/>
              <p:nvPr/>
            </p:nvSpPr>
            <p:spPr>
              <a:xfrm>
                <a:off x="2515281" y="2519172"/>
                <a:ext cx="48386" cy="57245"/>
              </a:xfrm>
              <a:custGeom>
                <a:avLst/>
                <a:gdLst>
                  <a:gd name="connsiteX0" fmla="*/ 0 w 48386"/>
                  <a:gd name="connsiteY0" fmla="*/ 57245 h 57245"/>
                  <a:gd name="connsiteX1" fmla="*/ 48387 w 48386"/>
                  <a:gd name="connsiteY1" fmla="*/ 0 h 57245"/>
                </a:gdLst>
                <a:ahLst/>
                <a:cxnLst>
                  <a:cxn ang="0">
                    <a:pos x="connsiteX0" y="connsiteY0"/>
                  </a:cxn>
                  <a:cxn ang="0">
                    <a:pos x="connsiteX1" y="connsiteY1"/>
                  </a:cxn>
                </a:cxnLst>
                <a:rect l="l" t="t" r="r" b="b"/>
                <a:pathLst>
                  <a:path w="48386" h="57245">
                    <a:moveTo>
                      <a:pt x="0" y="57245"/>
                    </a:moveTo>
                    <a:lnTo>
                      <a:pt x="48387" y="0"/>
                    </a:lnTo>
                  </a:path>
                </a:pathLst>
              </a:custGeom>
              <a:ln w="9525" cap="rnd">
                <a:solidFill>
                  <a:srgbClr val="263238"/>
                </a:solidFill>
                <a:prstDash val="solid"/>
                <a:round/>
              </a:ln>
            </p:spPr>
            <p:txBody>
              <a:bodyPr rtlCol="0" anchor="ctr"/>
              <a:lstStyle/>
              <a:p>
                <a:endParaRPr lang="zh-CN" altLang="en-US"/>
              </a:p>
            </p:txBody>
          </p:sp>
          <p:sp>
            <p:nvSpPr>
              <p:cNvPr id="43" name="任意多边形: 形状 42">
                <a:extLst>
                  <a:ext uri="{FF2B5EF4-FFF2-40B4-BE49-F238E27FC236}">
                    <a16:creationId xmlns:a16="http://schemas.microsoft.com/office/drawing/2014/main" id="{643478BF-B86B-A0D0-0E0B-94C12D8A52E1}"/>
                  </a:ext>
                </a:extLst>
              </p:cNvPr>
              <p:cNvSpPr/>
              <p:nvPr/>
            </p:nvSpPr>
            <p:spPr>
              <a:xfrm>
                <a:off x="2773884" y="2384964"/>
                <a:ext cx="772382" cy="241363"/>
              </a:xfrm>
              <a:custGeom>
                <a:avLst/>
                <a:gdLst>
                  <a:gd name="connsiteX0" fmla="*/ 644462 w 772382"/>
                  <a:gd name="connsiteY0" fmla="*/ 29908 h 241363"/>
                  <a:gd name="connsiteX1" fmla="*/ 652082 w 772382"/>
                  <a:gd name="connsiteY1" fmla="*/ 103346 h 241363"/>
                  <a:gd name="connsiteX2" fmla="*/ 534353 w 772382"/>
                  <a:gd name="connsiteY2" fmla="*/ 147638 h 241363"/>
                  <a:gd name="connsiteX3" fmla="*/ 346900 w 772382"/>
                  <a:gd name="connsiteY3" fmla="*/ 37529 h 241363"/>
                  <a:gd name="connsiteX4" fmla="*/ 117824 w 772382"/>
                  <a:gd name="connsiteY4" fmla="*/ 108395 h 241363"/>
                  <a:gd name="connsiteX5" fmla="*/ 64579 w 772382"/>
                  <a:gd name="connsiteY5" fmla="*/ 117253 h 241363"/>
                  <a:gd name="connsiteX6" fmla="*/ 0 w 772382"/>
                  <a:gd name="connsiteY6" fmla="*/ 192024 h 241363"/>
                  <a:gd name="connsiteX7" fmla="*/ 140589 w 772382"/>
                  <a:gd name="connsiteY7" fmla="*/ 241363 h 241363"/>
                  <a:gd name="connsiteX8" fmla="*/ 282416 w 772382"/>
                  <a:gd name="connsiteY8" fmla="*/ 152686 h 241363"/>
                  <a:gd name="connsiteX9" fmla="*/ 360902 w 772382"/>
                  <a:gd name="connsiteY9" fmla="*/ 105061 h 241363"/>
                  <a:gd name="connsiteX10" fmla="*/ 521684 w 772382"/>
                  <a:gd name="connsiteY10" fmla="*/ 197549 h 241363"/>
                  <a:gd name="connsiteX11" fmla="*/ 667226 w 772382"/>
                  <a:gd name="connsiteY11" fmla="*/ 113919 h 241363"/>
                  <a:gd name="connsiteX12" fmla="*/ 717899 w 772382"/>
                  <a:gd name="connsiteY12" fmla="*/ 89916 h 241363"/>
                  <a:gd name="connsiteX13" fmla="*/ 761524 w 772382"/>
                  <a:gd name="connsiteY13" fmla="*/ 24670 h 241363"/>
                  <a:gd name="connsiteX14" fmla="*/ 772382 w 772382"/>
                  <a:gd name="connsiteY14" fmla="*/ 11430 h 241363"/>
                  <a:gd name="connsiteX15" fmla="*/ 752094 w 772382"/>
                  <a:gd name="connsiteY15" fmla="*/ 10096 h 241363"/>
                  <a:gd name="connsiteX16" fmla="*/ 702755 w 772382"/>
                  <a:gd name="connsiteY16" fmla="*/ 65818 h 241363"/>
                  <a:gd name="connsiteX17" fmla="*/ 671036 w 772382"/>
                  <a:gd name="connsiteY17" fmla="*/ 55721 h 241363"/>
                  <a:gd name="connsiteX18" fmla="*/ 664750 w 772382"/>
                  <a:gd name="connsiteY18" fmla="*/ 0 h 241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72382" h="241363">
                    <a:moveTo>
                      <a:pt x="644462" y="29908"/>
                    </a:moveTo>
                    <a:lnTo>
                      <a:pt x="652082" y="103346"/>
                    </a:lnTo>
                    <a:cubicBezTo>
                      <a:pt x="652082" y="103346"/>
                      <a:pt x="558356" y="159067"/>
                      <a:pt x="534353" y="147638"/>
                    </a:cubicBezTo>
                    <a:cubicBezTo>
                      <a:pt x="510350" y="136208"/>
                      <a:pt x="357092" y="33338"/>
                      <a:pt x="346900" y="37529"/>
                    </a:cubicBezTo>
                    <a:cubicBezTo>
                      <a:pt x="336709" y="41720"/>
                      <a:pt x="144399" y="103346"/>
                      <a:pt x="117824" y="108395"/>
                    </a:cubicBezTo>
                    <a:cubicBezTo>
                      <a:pt x="91250" y="113443"/>
                      <a:pt x="64579" y="117253"/>
                      <a:pt x="64579" y="117253"/>
                    </a:cubicBezTo>
                    <a:lnTo>
                      <a:pt x="0" y="192024"/>
                    </a:lnTo>
                    <a:lnTo>
                      <a:pt x="140589" y="241363"/>
                    </a:lnTo>
                    <a:cubicBezTo>
                      <a:pt x="140589" y="241363"/>
                      <a:pt x="243173" y="176784"/>
                      <a:pt x="282416" y="152686"/>
                    </a:cubicBezTo>
                    <a:lnTo>
                      <a:pt x="360902" y="105061"/>
                    </a:lnTo>
                    <a:cubicBezTo>
                      <a:pt x="360902" y="105061"/>
                      <a:pt x="516636" y="198787"/>
                      <a:pt x="521684" y="197549"/>
                    </a:cubicBezTo>
                    <a:cubicBezTo>
                      <a:pt x="526733" y="196310"/>
                      <a:pt x="667226" y="113919"/>
                      <a:pt x="667226" y="113919"/>
                    </a:cubicBezTo>
                    <a:cubicBezTo>
                      <a:pt x="685067" y="108090"/>
                      <a:pt x="702088" y="100032"/>
                      <a:pt x="717899" y="89916"/>
                    </a:cubicBezTo>
                    <a:cubicBezTo>
                      <a:pt x="734377" y="77248"/>
                      <a:pt x="755999" y="26479"/>
                      <a:pt x="761524" y="24670"/>
                    </a:cubicBezTo>
                    <a:cubicBezTo>
                      <a:pt x="767048" y="22860"/>
                      <a:pt x="772382" y="11430"/>
                      <a:pt x="772382" y="11430"/>
                    </a:cubicBezTo>
                    <a:lnTo>
                      <a:pt x="752094" y="10096"/>
                    </a:lnTo>
                    <a:lnTo>
                      <a:pt x="702755" y="65818"/>
                    </a:lnTo>
                    <a:lnTo>
                      <a:pt x="671036" y="55721"/>
                    </a:lnTo>
                    <a:lnTo>
                      <a:pt x="664750" y="0"/>
                    </a:lnTo>
                    <a:close/>
                  </a:path>
                </a:pathLst>
              </a:custGeom>
              <a:solidFill>
                <a:schemeClr val="accent1"/>
              </a:solidFill>
              <a:ln w="9525" cap="rnd">
                <a:solidFill>
                  <a:schemeClr val="tx2">
                    <a:lumMod val="50000"/>
                  </a:schemeClr>
                </a:solidFill>
                <a:prstDash val="solid"/>
                <a:round/>
              </a:ln>
            </p:spPr>
            <p:txBody>
              <a:bodyPr rtlCol="0" anchor="ctr"/>
              <a:lstStyle/>
              <a:p>
                <a:endParaRPr lang="zh-CN" altLang="en-US"/>
              </a:p>
            </p:txBody>
          </p:sp>
          <p:sp>
            <p:nvSpPr>
              <p:cNvPr id="44" name="任意多边形: 形状 43">
                <a:extLst>
                  <a:ext uri="{FF2B5EF4-FFF2-40B4-BE49-F238E27FC236}">
                    <a16:creationId xmlns:a16="http://schemas.microsoft.com/office/drawing/2014/main" id="{B0D2BF43-117C-95A5-6C7F-B3F007F0B2D2}"/>
                  </a:ext>
                </a:extLst>
              </p:cNvPr>
              <p:cNvSpPr/>
              <p:nvPr/>
            </p:nvSpPr>
            <p:spPr>
              <a:xfrm>
                <a:off x="3467876" y="2332767"/>
                <a:ext cx="120300" cy="152685"/>
              </a:xfrm>
              <a:custGeom>
                <a:avLst/>
                <a:gdLst>
                  <a:gd name="connsiteX0" fmla="*/ 0 w 120300"/>
                  <a:gd name="connsiteY0" fmla="*/ 121825 h 152685"/>
                  <a:gd name="connsiteX1" fmla="*/ 67532 w 120300"/>
                  <a:gd name="connsiteY1" fmla="*/ 76390 h 152685"/>
                  <a:gd name="connsiteX2" fmla="*/ 120301 w 120300"/>
                  <a:gd name="connsiteY2" fmla="*/ 152686 h 152685"/>
                  <a:gd name="connsiteX3" fmla="*/ 88011 w 120300"/>
                  <a:gd name="connsiteY3" fmla="*/ 0 h 152685"/>
                  <a:gd name="connsiteX4" fmla="*/ 26384 w 120300"/>
                  <a:gd name="connsiteY4" fmla="*/ 80772 h 152685"/>
                  <a:gd name="connsiteX5" fmla="*/ 0 w 120300"/>
                  <a:gd name="connsiteY5" fmla="*/ 121825 h 152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0300" h="152685">
                    <a:moveTo>
                      <a:pt x="0" y="121825"/>
                    </a:moveTo>
                    <a:lnTo>
                      <a:pt x="67532" y="76390"/>
                    </a:lnTo>
                    <a:lnTo>
                      <a:pt x="120301" y="152686"/>
                    </a:lnTo>
                    <a:lnTo>
                      <a:pt x="88011" y="0"/>
                    </a:lnTo>
                    <a:lnTo>
                      <a:pt x="26384" y="80772"/>
                    </a:lnTo>
                    <a:lnTo>
                      <a:pt x="0" y="121825"/>
                    </a:lnTo>
                    <a:close/>
                  </a:path>
                </a:pathLst>
              </a:custGeom>
              <a:solidFill>
                <a:schemeClr val="accent2"/>
              </a:solidFill>
              <a:ln w="9525" cap="rnd">
                <a:solidFill>
                  <a:schemeClr val="tx2">
                    <a:lumMod val="50000"/>
                  </a:schemeClr>
                </a:solidFill>
                <a:prstDash val="solid"/>
                <a:round/>
              </a:ln>
            </p:spPr>
            <p:txBody>
              <a:bodyPr rtlCol="0" anchor="ctr"/>
              <a:lstStyle/>
              <a:p>
                <a:endParaRPr lang="zh-CN" altLang="en-US"/>
              </a:p>
            </p:txBody>
          </p:sp>
          <p:sp>
            <p:nvSpPr>
              <p:cNvPr id="45" name="任意多边形: 形状 44">
                <a:extLst>
                  <a:ext uri="{FF2B5EF4-FFF2-40B4-BE49-F238E27FC236}">
                    <a16:creationId xmlns:a16="http://schemas.microsoft.com/office/drawing/2014/main" id="{D20DAB3F-3626-FDD8-2A7E-3B3A89358E00}"/>
                  </a:ext>
                </a:extLst>
              </p:cNvPr>
              <p:cNvSpPr/>
              <p:nvPr/>
            </p:nvSpPr>
            <p:spPr>
              <a:xfrm>
                <a:off x="3431205" y="2053910"/>
                <a:ext cx="266961" cy="400681"/>
              </a:xfrm>
              <a:custGeom>
                <a:avLst/>
                <a:gdLst>
                  <a:gd name="connsiteX0" fmla="*/ 246507 w 266961"/>
                  <a:gd name="connsiteY0" fmla="*/ 76356 h 400681"/>
                  <a:gd name="connsiteX1" fmla="*/ 249460 w 266961"/>
                  <a:gd name="connsiteY1" fmla="*/ 117408 h 400681"/>
                  <a:gd name="connsiteX2" fmla="*/ 236315 w 266961"/>
                  <a:gd name="connsiteY2" fmla="*/ 135029 h 400681"/>
                  <a:gd name="connsiteX3" fmla="*/ 265652 w 266961"/>
                  <a:gd name="connsiteY3" fmla="*/ 187893 h 400681"/>
                  <a:gd name="connsiteX4" fmla="*/ 242126 w 266961"/>
                  <a:gd name="connsiteY4" fmla="*/ 203991 h 400681"/>
                  <a:gd name="connsiteX5" fmla="*/ 205454 w 266961"/>
                  <a:gd name="connsiteY5" fmla="*/ 277428 h 400681"/>
                  <a:gd name="connsiteX6" fmla="*/ 162878 w 266961"/>
                  <a:gd name="connsiteY6" fmla="*/ 273047 h 400681"/>
                  <a:gd name="connsiteX7" fmla="*/ 36671 w 266961"/>
                  <a:gd name="connsiteY7" fmla="*/ 400682 h 400681"/>
                  <a:gd name="connsiteX8" fmla="*/ 32290 w 266961"/>
                  <a:gd name="connsiteY8" fmla="*/ 331721 h 400681"/>
                  <a:gd name="connsiteX9" fmla="*/ 0 w 266961"/>
                  <a:gd name="connsiteY9" fmla="*/ 196656 h 400681"/>
                  <a:gd name="connsiteX10" fmla="*/ 7334 w 266961"/>
                  <a:gd name="connsiteY10" fmla="*/ 181988 h 400681"/>
                  <a:gd name="connsiteX11" fmla="*/ 57245 w 266961"/>
                  <a:gd name="connsiteY11" fmla="*/ 30826 h 400681"/>
                  <a:gd name="connsiteX12" fmla="*/ 214217 w 266961"/>
                  <a:gd name="connsiteY12" fmla="*/ 13014 h 400681"/>
                  <a:gd name="connsiteX13" fmla="*/ 246507 w 266961"/>
                  <a:gd name="connsiteY13" fmla="*/ 76356 h 400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6961" h="400681">
                    <a:moveTo>
                      <a:pt x="246507" y="76356"/>
                    </a:moveTo>
                    <a:cubicBezTo>
                      <a:pt x="246507" y="76356"/>
                      <a:pt x="258318" y="105693"/>
                      <a:pt x="249460" y="117408"/>
                    </a:cubicBezTo>
                    <a:lnTo>
                      <a:pt x="236315" y="135029"/>
                    </a:lnTo>
                    <a:cubicBezTo>
                      <a:pt x="236315" y="135029"/>
                      <a:pt x="274415" y="177606"/>
                      <a:pt x="265652" y="187893"/>
                    </a:cubicBezTo>
                    <a:cubicBezTo>
                      <a:pt x="259014" y="194837"/>
                      <a:pt x="251003" y="200314"/>
                      <a:pt x="242126" y="203991"/>
                    </a:cubicBezTo>
                    <a:cubicBezTo>
                      <a:pt x="242126" y="203991"/>
                      <a:pt x="212788" y="270094"/>
                      <a:pt x="205454" y="277428"/>
                    </a:cubicBezTo>
                    <a:cubicBezTo>
                      <a:pt x="198120" y="284763"/>
                      <a:pt x="162878" y="273047"/>
                      <a:pt x="162878" y="273047"/>
                    </a:cubicBezTo>
                    <a:lnTo>
                      <a:pt x="36671" y="400682"/>
                    </a:lnTo>
                    <a:lnTo>
                      <a:pt x="32290" y="331721"/>
                    </a:lnTo>
                    <a:lnTo>
                      <a:pt x="0" y="196656"/>
                    </a:lnTo>
                    <a:lnTo>
                      <a:pt x="7334" y="181988"/>
                    </a:lnTo>
                    <a:cubicBezTo>
                      <a:pt x="7334" y="181988"/>
                      <a:pt x="14669" y="69021"/>
                      <a:pt x="57245" y="30826"/>
                    </a:cubicBezTo>
                    <a:cubicBezTo>
                      <a:pt x="99822" y="-7369"/>
                      <a:pt x="176117" y="-6036"/>
                      <a:pt x="214217" y="13014"/>
                    </a:cubicBezTo>
                    <a:cubicBezTo>
                      <a:pt x="252317" y="32064"/>
                      <a:pt x="246507" y="76356"/>
                      <a:pt x="246507" y="76356"/>
                    </a:cubicBezTo>
                    <a:close/>
                  </a:path>
                </a:pathLst>
              </a:custGeom>
              <a:solidFill>
                <a:srgbClr val="FFFFFF"/>
              </a:solidFill>
              <a:ln w="9525" cap="rnd">
                <a:solidFill>
                  <a:srgbClr val="263238"/>
                </a:solidFill>
                <a:prstDash val="solid"/>
                <a:round/>
              </a:ln>
            </p:spPr>
            <p:txBody>
              <a:bodyPr rtlCol="0" anchor="ctr"/>
              <a:lstStyle/>
              <a:p>
                <a:endParaRPr lang="zh-CN" altLang="en-US"/>
              </a:p>
            </p:txBody>
          </p:sp>
          <p:sp>
            <p:nvSpPr>
              <p:cNvPr id="46" name="任意多边形: 形状 45">
                <a:extLst>
                  <a:ext uri="{FF2B5EF4-FFF2-40B4-BE49-F238E27FC236}">
                    <a16:creationId xmlns:a16="http://schemas.microsoft.com/office/drawing/2014/main" id="{008A7631-564B-FB6B-1F2F-7CAFCF53935A}"/>
                  </a:ext>
                </a:extLst>
              </p:cNvPr>
              <p:cNvSpPr/>
              <p:nvPr/>
            </p:nvSpPr>
            <p:spPr>
              <a:xfrm>
                <a:off x="3557030" y="2304097"/>
                <a:ext cx="37052" cy="56388"/>
              </a:xfrm>
              <a:custGeom>
                <a:avLst/>
                <a:gdLst>
                  <a:gd name="connsiteX0" fmla="*/ 37052 w 37052"/>
                  <a:gd name="connsiteY0" fmla="*/ 22860 h 56388"/>
                  <a:gd name="connsiteX1" fmla="*/ 4858 w 37052"/>
                  <a:gd name="connsiteY1" fmla="*/ 0 h 56388"/>
                  <a:gd name="connsiteX2" fmla="*/ 0 w 37052"/>
                  <a:gd name="connsiteY2" fmla="*/ 56388 h 56388"/>
                  <a:gd name="connsiteX3" fmla="*/ 37052 w 37052"/>
                  <a:gd name="connsiteY3" fmla="*/ 22860 h 56388"/>
                </a:gdLst>
                <a:ahLst/>
                <a:cxnLst>
                  <a:cxn ang="0">
                    <a:pos x="connsiteX0" y="connsiteY0"/>
                  </a:cxn>
                  <a:cxn ang="0">
                    <a:pos x="connsiteX1" y="connsiteY1"/>
                  </a:cxn>
                  <a:cxn ang="0">
                    <a:pos x="connsiteX2" y="connsiteY2"/>
                  </a:cxn>
                  <a:cxn ang="0">
                    <a:pos x="connsiteX3" y="connsiteY3"/>
                  </a:cxn>
                </a:cxnLst>
                <a:rect l="l" t="t" r="r" b="b"/>
                <a:pathLst>
                  <a:path w="37052" h="56388">
                    <a:moveTo>
                      <a:pt x="37052" y="22860"/>
                    </a:moveTo>
                    <a:lnTo>
                      <a:pt x="4858" y="0"/>
                    </a:lnTo>
                    <a:lnTo>
                      <a:pt x="0" y="56388"/>
                    </a:lnTo>
                    <a:lnTo>
                      <a:pt x="37052" y="22860"/>
                    </a:lnTo>
                    <a:close/>
                  </a:path>
                </a:pathLst>
              </a:custGeom>
              <a:solidFill>
                <a:srgbClr val="263238"/>
              </a:solidFill>
              <a:ln w="9525" cap="rnd">
                <a:solidFill>
                  <a:srgbClr val="263238"/>
                </a:solidFill>
                <a:prstDash val="solid"/>
                <a:round/>
              </a:ln>
            </p:spPr>
            <p:txBody>
              <a:bodyPr rtlCol="0" anchor="ctr"/>
              <a:lstStyle/>
              <a:p>
                <a:endParaRPr lang="zh-CN" altLang="en-US"/>
              </a:p>
            </p:txBody>
          </p:sp>
          <p:sp>
            <p:nvSpPr>
              <p:cNvPr id="47" name="任意多边形: 形状 46">
                <a:extLst>
                  <a:ext uri="{FF2B5EF4-FFF2-40B4-BE49-F238E27FC236}">
                    <a16:creationId xmlns:a16="http://schemas.microsoft.com/office/drawing/2014/main" id="{221E27FE-2EF4-6464-12D6-ACB79CC47995}"/>
                  </a:ext>
                </a:extLst>
              </p:cNvPr>
              <p:cNvSpPr/>
              <p:nvPr/>
            </p:nvSpPr>
            <p:spPr>
              <a:xfrm>
                <a:off x="3422479" y="1985936"/>
                <a:ext cx="318505" cy="250458"/>
              </a:xfrm>
              <a:custGeom>
                <a:avLst/>
                <a:gdLst>
                  <a:gd name="connsiteX0" fmla="*/ 111405 w 318505"/>
                  <a:gd name="connsiteY0" fmla="*/ 170714 h 250458"/>
                  <a:gd name="connsiteX1" fmla="*/ 130455 w 318505"/>
                  <a:gd name="connsiteY1" fmla="*/ 169285 h 250458"/>
                  <a:gd name="connsiteX2" fmla="*/ 140647 w 318505"/>
                  <a:gd name="connsiteY2" fmla="*/ 144329 h 250458"/>
                  <a:gd name="connsiteX3" fmla="*/ 168555 w 318505"/>
                  <a:gd name="connsiteY3" fmla="*/ 138424 h 250458"/>
                  <a:gd name="connsiteX4" fmla="*/ 212656 w 318505"/>
                  <a:gd name="connsiteY4" fmla="*/ 97371 h 250458"/>
                  <a:gd name="connsiteX5" fmla="*/ 255138 w 318505"/>
                  <a:gd name="connsiteY5" fmla="*/ 144329 h 250458"/>
                  <a:gd name="connsiteX6" fmla="*/ 309525 w 318505"/>
                  <a:gd name="connsiteY6" fmla="*/ 123755 h 250458"/>
                  <a:gd name="connsiteX7" fmla="*/ 310954 w 318505"/>
                  <a:gd name="connsiteY7" fmla="*/ 63557 h 250458"/>
                  <a:gd name="connsiteX8" fmla="*/ 271330 w 318505"/>
                  <a:gd name="connsiteY8" fmla="*/ 81179 h 250458"/>
                  <a:gd name="connsiteX9" fmla="*/ 252280 w 318505"/>
                  <a:gd name="connsiteY9" fmla="*/ 19552 h 250458"/>
                  <a:gd name="connsiteX10" fmla="*/ 219990 w 318505"/>
                  <a:gd name="connsiteY10" fmla="*/ 35649 h 250458"/>
                  <a:gd name="connsiteX11" fmla="*/ 96641 w 318505"/>
                  <a:gd name="connsiteY11" fmla="*/ 1931 h 250458"/>
                  <a:gd name="connsiteX12" fmla="*/ 1391 w 318505"/>
                  <a:gd name="connsiteY12" fmla="*/ 79750 h 250458"/>
                  <a:gd name="connsiteX13" fmla="*/ 16155 w 318505"/>
                  <a:gd name="connsiteY13" fmla="*/ 249962 h 250458"/>
                  <a:gd name="connsiteX14" fmla="*/ 90926 w 318505"/>
                  <a:gd name="connsiteY14" fmla="*/ 183953 h 250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18505" h="250458">
                    <a:moveTo>
                      <a:pt x="111405" y="170714"/>
                    </a:moveTo>
                    <a:lnTo>
                      <a:pt x="130455" y="169285"/>
                    </a:lnTo>
                    <a:cubicBezTo>
                      <a:pt x="130455" y="169285"/>
                      <a:pt x="133313" y="147282"/>
                      <a:pt x="140647" y="144329"/>
                    </a:cubicBezTo>
                    <a:cubicBezTo>
                      <a:pt x="147981" y="141377"/>
                      <a:pt x="155411" y="150140"/>
                      <a:pt x="168555" y="138424"/>
                    </a:cubicBezTo>
                    <a:cubicBezTo>
                      <a:pt x="181700" y="126708"/>
                      <a:pt x="186176" y="95847"/>
                      <a:pt x="212656" y="97371"/>
                    </a:cubicBezTo>
                    <a:cubicBezTo>
                      <a:pt x="239135" y="98895"/>
                      <a:pt x="252280" y="122327"/>
                      <a:pt x="255138" y="144329"/>
                    </a:cubicBezTo>
                    <a:cubicBezTo>
                      <a:pt x="257995" y="166332"/>
                      <a:pt x="303620" y="139853"/>
                      <a:pt x="309525" y="123755"/>
                    </a:cubicBezTo>
                    <a:cubicBezTo>
                      <a:pt x="315431" y="107658"/>
                      <a:pt x="325623" y="67939"/>
                      <a:pt x="310954" y="63557"/>
                    </a:cubicBezTo>
                    <a:cubicBezTo>
                      <a:pt x="296285" y="59176"/>
                      <a:pt x="272854" y="85560"/>
                      <a:pt x="271330" y="81179"/>
                    </a:cubicBezTo>
                    <a:cubicBezTo>
                      <a:pt x="269806" y="76797"/>
                      <a:pt x="275711" y="13646"/>
                      <a:pt x="252280" y="19552"/>
                    </a:cubicBezTo>
                    <a:cubicBezTo>
                      <a:pt x="240193" y="21695"/>
                      <a:pt x="228982" y="27286"/>
                      <a:pt x="219990" y="35649"/>
                    </a:cubicBezTo>
                    <a:cubicBezTo>
                      <a:pt x="219990" y="35649"/>
                      <a:pt x="136361" y="-9785"/>
                      <a:pt x="96641" y="1931"/>
                    </a:cubicBezTo>
                    <a:cubicBezTo>
                      <a:pt x="56922" y="13646"/>
                      <a:pt x="5678" y="51842"/>
                      <a:pt x="1391" y="79750"/>
                    </a:cubicBezTo>
                    <a:cubicBezTo>
                      <a:pt x="-2895" y="107658"/>
                      <a:pt x="2915" y="260249"/>
                      <a:pt x="16155" y="249962"/>
                    </a:cubicBezTo>
                    <a:cubicBezTo>
                      <a:pt x="29395" y="239675"/>
                      <a:pt x="90926" y="183953"/>
                      <a:pt x="90926" y="183953"/>
                    </a:cubicBezTo>
                    <a:close/>
                  </a:path>
                </a:pathLst>
              </a:custGeom>
              <a:solidFill>
                <a:schemeClr val="tx1">
                  <a:lumMod val="95000"/>
                  <a:lumOff val="5000"/>
                </a:schemeClr>
              </a:solidFill>
              <a:ln w="9525" cap="rnd">
                <a:solidFill>
                  <a:srgbClr val="263238"/>
                </a:solidFill>
                <a:prstDash val="solid"/>
                <a:round/>
              </a:ln>
            </p:spPr>
            <p:txBody>
              <a:bodyPr rtlCol="0" anchor="ctr"/>
              <a:lstStyle/>
              <a:p>
                <a:endParaRPr lang="zh-CN" altLang="en-US"/>
              </a:p>
            </p:txBody>
          </p:sp>
          <p:sp>
            <p:nvSpPr>
              <p:cNvPr id="48" name="任意多边形: 形状 47">
                <a:extLst>
                  <a:ext uri="{FF2B5EF4-FFF2-40B4-BE49-F238E27FC236}">
                    <a16:creationId xmlns:a16="http://schemas.microsoft.com/office/drawing/2014/main" id="{C5B2110D-14E8-E87E-9940-965C4F267AA8}"/>
                  </a:ext>
                </a:extLst>
              </p:cNvPr>
              <p:cNvSpPr/>
              <p:nvPr/>
            </p:nvSpPr>
            <p:spPr>
              <a:xfrm>
                <a:off x="3482961" y="2122208"/>
                <a:ext cx="56828" cy="81042"/>
              </a:xfrm>
              <a:custGeom>
                <a:avLst/>
                <a:gdLst>
                  <a:gd name="connsiteX0" fmla="*/ 56829 w 56828"/>
                  <a:gd name="connsiteY0" fmla="*/ 47682 h 81042"/>
                  <a:gd name="connsiteX1" fmla="*/ 20157 w 56828"/>
                  <a:gd name="connsiteY1" fmla="*/ 3581 h 81042"/>
                  <a:gd name="connsiteX2" fmla="*/ 8346 w 56828"/>
                  <a:gd name="connsiteY2" fmla="*/ 75590 h 81042"/>
                  <a:gd name="connsiteX3" fmla="*/ 37779 w 56828"/>
                  <a:gd name="connsiteY3" fmla="*/ 78448 h 81042"/>
                </a:gdLst>
                <a:ahLst/>
                <a:cxnLst>
                  <a:cxn ang="0">
                    <a:pos x="connsiteX0" y="connsiteY0"/>
                  </a:cxn>
                  <a:cxn ang="0">
                    <a:pos x="connsiteX1" y="connsiteY1"/>
                  </a:cxn>
                  <a:cxn ang="0">
                    <a:pos x="connsiteX2" y="connsiteY2"/>
                  </a:cxn>
                  <a:cxn ang="0">
                    <a:pos x="connsiteX3" y="connsiteY3"/>
                  </a:cxn>
                </a:cxnLst>
                <a:rect l="l" t="t" r="r" b="b"/>
                <a:pathLst>
                  <a:path w="56828" h="81042">
                    <a:moveTo>
                      <a:pt x="56829" y="47682"/>
                    </a:moveTo>
                    <a:cubicBezTo>
                      <a:pt x="56829" y="47682"/>
                      <a:pt x="50923" y="-15469"/>
                      <a:pt x="20157" y="3581"/>
                    </a:cubicBezTo>
                    <a:cubicBezTo>
                      <a:pt x="-10608" y="22631"/>
                      <a:pt x="1107" y="65304"/>
                      <a:pt x="8346" y="75590"/>
                    </a:cubicBezTo>
                    <a:cubicBezTo>
                      <a:pt x="15585" y="85877"/>
                      <a:pt x="37779" y="78448"/>
                      <a:pt x="37779" y="78448"/>
                    </a:cubicBezTo>
                  </a:path>
                </a:pathLst>
              </a:custGeom>
              <a:solidFill>
                <a:srgbClr val="FFFFFF"/>
              </a:solidFill>
              <a:ln w="9525" cap="rnd">
                <a:solidFill>
                  <a:srgbClr val="263238"/>
                </a:solidFill>
                <a:prstDash val="solid"/>
                <a:round/>
              </a:ln>
            </p:spPr>
            <p:txBody>
              <a:bodyPr rtlCol="0" anchor="ctr"/>
              <a:lstStyle/>
              <a:p>
                <a:endParaRPr lang="zh-CN" altLang="en-US"/>
              </a:p>
            </p:txBody>
          </p:sp>
          <p:sp>
            <p:nvSpPr>
              <p:cNvPr id="49" name="任意多边形: 形状 48">
                <a:extLst>
                  <a:ext uri="{FF2B5EF4-FFF2-40B4-BE49-F238E27FC236}">
                    <a16:creationId xmlns:a16="http://schemas.microsoft.com/office/drawing/2014/main" id="{66F6BAA5-5DB3-65CA-6E68-CBB8109A14A1}"/>
                  </a:ext>
                </a:extLst>
              </p:cNvPr>
              <p:cNvSpPr/>
              <p:nvPr/>
            </p:nvSpPr>
            <p:spPr>
              <a:xfrm>
                <a:off x="3505890" y="2203608"/>
                <a:ext cx="42663" cy="89535"/>
              </a:xfrm>
              <a:custGeom>
                <a:avLst/>
                <a:gdLst>
                  <a:gd name="connsiteX0" fmla="*/ 86 w 42663"/>
                  <a:gd name="connsiteY0" fmla="*/ 0 h 89535"/>
                  <a:gd name="connsiteX1" fmla="*/ 7421 w 42663"/>
                  <a:gd name="connsiteY1" fmla="*/ 63151 h 89535"/>
                  <a:gd name="connsiteX2" fmla="*/ 42663 w 42663"/>
                  <a:gd name="connsiteY2" fmla="*/ 89535 h 89535"/>
                </a:gdLst>
                <a:ahLst/>
                <a:cxnLst>
                  <a:cxn ang="0">
                    <a:pos x="connsiteX0" y="connsiteY0"/>
                  </a:cxn>
                  <a:cxn ang="0">
                    <a:pos x="connsiteX1" y="connsiteY1"/>
                  </a:cxn>
                  <a:cxn ang="0">
                    <a:pos x="connsiteX2" y="connsiteY2"/>
                  </a:cxn>
                </a:cxnLst>
                <a:rect l="l" t="t" r="r" b="b"/>
                <a:pathLst>
                  <a:path w="42663" h="89535">
                    <a:moveTo>
                      <a:pt x="86" y="0"/>
                    </a:moveTo>
                    <a:cubicBezTo>
                      <a:pt x="86" y="0"/>
                      <a:pt x="-1342" y="54293"/>
                      <a:pt x="7421" y="63151"/>
                    </a:cubicBezTo>
                    <a:cubicBezTo>
                      <a:pt x="18622" y="72657"/>
                      <a:pt x="30395" y="81467"/>
                      <a:pt x="42663" y="89535"/>
                    </a:cubicBezTo>
                  </a:path>
                </a:pathLst>
              </a:custGeom>
              <a:noFill/>
              <a:ln w="9525" cap="rnd">
                <a:solidFill>
                  <a:srgbClr val="263238"/>
                </a:solidFill>
                <a:prstDash val="solid"/>
                <a:round/>
              </a:ln>
            </p:spPr>
            <p:txBody>
              <a:bodyPr rtlCol="0" anchor="ctr"/>
              <a:lstStyle/>
              <a:p>
                <a:endParaRPr lang="zh-CN" altLang="en-US"/>
              </a:p>
            </p:txBody>
          </p:sp>
          <p:sp>
            <p:nvSpPr>
              <p:cNvPr id="50" name="任意多边形: 形状 49">
                <a:extLst>
                  <a:ext uri="{FF2B5EF4-FFF2-40B4-BE49-F238E27FC236}">
                    <a16:creationId xmlns:a16="http://schemas.microsoft.com/office/drawing/2014/main" id="{79FA59CC-F238-CE11-9AB1-9B2E899889E4}"/>
                  </a:ext>
                </a:extLst>
              </p:cNvPr>
              <p:cNvSpPr/>
              <p:nvPr/>
            </p:nvSpPr>
            <p:spPr>
              <a:xfrm>
                <a:off x="3643612" y="2144547"/>
                <a:ext cx="27908" cy="15055"/>
              </a:xfrm>
              <a:custGeom>
                <a:avLst/>
                <a:gdLst>
                  <a:gd name="connsiteX0" fmla="*/ 27908 w 27908"/>
                  <a:gd name="connsiteY0" fmla="*/ 15056 h 15055"/>
                  <a:gd name="connsiteX1" fmla="*/ 0 w 27908"/>
                  <a:gd name="connsiteY1" fmla="*/ 387 h 15055"/>
                </a:gdLst>
                <a:ahLst/>
                <a:cxnLst>
                  <a:cxn ang="0">
                    <a:pos x="connsiteX0" y="connsiteY0"/>
                  </a:cxn>
                  <a:cxn ang="0">
                    <a:pos x="connsiteX1" y="connsiteY1"/>
                  </a:cxn>
                </a:cxnLst>
                <a:rect l="l" t="t" r="r" b="b"/>
                <a:pathLst>
                  <a:path w="27908" h="15055">
                    <a:moveTo>
                      <a:pt x="27908" y="15056"/>
                    </a:moveTo>
                    <a:cubicBezTo>
                      <a:pt x="23022" y="4397"/>
                      <a:pt x="11554" y="-1632"/>
                      <a:pt x="0" y="387"/>
                    </a:cubicBezTo>
                  </a:path>
                </a:pathLst>
              </a:custGeom>
              <a:noFill/>
              <a:ln w="9525" cap="rnd">
                <a:solidFill>
                  <a:srgbClr val="263238"/>
                </a:solidFill>
                <a:prstDash val="solid"/>
                <a:round/>
              </a:ln>
            </p:spPr>
            <p:txBody>
              <a:bodyPr rtlCol="0" anchor="ctr"/>
              <a:lstStyle/>
              <a:p>
                <a:endParaRPr lang="zh-CN" altLang="en-US"/>
              </a:p>
            </p:txBody>
          </p:sp>
          <p:sp>
            <p:nvSpPr>
              <p:cNvPr id="51" name="任意多边形: 形状 50">
                <a:extLst>
                  <a:ext uri="{FF2B5EF4-FFF2-40B4-BE49-F238E27FC236}">
                    <a16:creationId xmlns:a16="http://schemas.microsoft.com/office/drawing/2014/main" id="{3CD2CE36-E656-0EC8-A65F-A74C1F088899}"/>
                  </a:ext>
                </a:extLst>
              </p:cNvPr>
              <p:cNvSpPr/>
              <p:nvPr/>
            </p:nvSpPr>
            <p:spPr>
              <a:xfrm>
                <a:off x="3627801" y="2255043"/>
                <a:ext cx="24955" cy="16097"/>
              </a:xfrm>
              <a:custGeom>
                <a:avLst/>
                <a:gdLst>
                  <a:gd name="connsiteX0" fmla="*/ 0 w 24955"/>
                  <a:gd name="connsiteY0" fmla="*/ 0 h 16097"/>
                  <a:gd name="connsiteX1" fmla="*/ 24955 w 24955"/>
                  <a:gd name="connsiteY1" fmla="*/ 16097 h 16097"/>
                </a:gdLst>
                <a:ahLst/>
                <a:cxnLst>
                  <a:cxn ang="0">
                    <a:pos x="connsiteX0" y="connsiteY0"/>
                  </a:cxn>
                  <a:cxn ang="0">
                    <a:pos x="connsiteX1" y="connsiteY1"/>
                  </a:cxn>
                </a:cxnLst>
                <a:rect l="l" t="t" r="r" b="b"/>
                <a:pathLst>
                  <a:path w="24955" h="16097">
                    <a:moveTo>
                      <a:pt x="0" y="0"/>
                    </a:moveTo>
                    <a:cubicBezTo>
                      <a:pt x="0" y="0"/>
                      <a:pt x="22098" y="2858"/>
                      <a:pt x="24955" y="16097"/>
                    </a:cubicBezTo>
                  </a:path>
                </a:pathLst>
              </a:custGeom>
              <a:noFill/>
              <a:ln w="9525" cap="rnd">
                <a:solidFill>
                  <a:srgbClr val="263238"/>
                </a:solidFill>
                <a:prstDash val="solid"/>
                <a:round/>
              </a:ln>
            </p:spPr>
            <p:txBody>
              <a:bodyPr rtlCol="0" anchor="ctr"/>
              <a:lstStyle/>
              <a:p>
                <a:endParaRPr lang="zh-CN" altLang="en-US"/>
              </a:p>
            </p:txBody>
          </p:sp>
          <p:sp>
            <p:nvSpPr>
              <p:cNvPr id="52" name="任意多边形: 形状 51">
                <a:extLst>
                  <a:ext uri="{FF2B5EF4-FFF2-40B4-BE49-F238E27FC236}">
                    <a16:creationId xmlns:a16="http://schemas.microsoft.com/office/drawing/2014/main" id="{087A3449-58A1-E0CB-B069-ACAD8309211A}"/>
                  </a:ext>
                </a:extLst>
              </p:cNvPr>
              <p:cNvSpPr/>
              <p:nvPr/>
            </p:nvSpPr>
            <p:spPr>
              <a:xfrm>
                <a:off x="3645422" y="2170271"/>
                <a:ext cx="11810" cy="22002"/>
              </a:xfrm>
              <a:custGeom>
                <a:avLst/>
                <a:gdLst>
                  <a:gd name="connsiteX0" fmla="*/ 11811 w 11810"/>
                  <a:gd name="connsiteY0" fmla="*/ 10954 h 22002"/>
                  <a:gd name="connsiteX1" fmla="*/ 5905 w 11810"/>
                  <a:gd name="connsiteY1" fmla="*/ 22003 h 22002"/>
                  <a:gd name="connsiteX2" fmla="*/ 0 w 11810"/>
                  <a:gd name="connsiteY2" fmla="*/ 10954 h 22002"/>
                  <a:gd name="connsiteX3" fmla="*/ 5905 w 11810"/>
                  <a:gd name="connsiteY3" fmla="*/ 0 h 22002"/>
                  <a:gd name="connsiteX4" fmla="*/ 11811 w 11810"/>
                  <a:gd name="connsiteY4" fmla="*/ 10954 h 22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10" h="22002">
                    <a:moveTo>
                      <a:pt x="11811" y="10954"/>
                    </a:moveTo>
                    <a:cubicBezTo>
                      <a:pt x="11811" y="17050"/>
                      <a:pt x="9144" y="22003"/>
                      <a:pt x="5905" y="22003"/>
                    </a:cubicBezTo>
                    <a:cubicBezTo>
                      <a:pt x="2667" y="22003"/>
                      <a:pt x="0" y="17050"/>
                      <a:pt x="0" y="10954"/>
                    </a:cubicBezTo>
                    <a:cubicBezTo>
                      <a:pt x="0" y="4858"/>
                      <a:pt x="2667" y="0"/>
                      <a:pt x="5905" y="0"/>
                    </a:cubicBezTo>
                    <a:cubicBezTo>
                      <a:pt x="9144" y="0"/>
                      <a:pt x="11811" y="4572"/>
                      <a:pt x="11811" y="10954"/>
                    </a:cubicBezTo>
                    <a:close/>
                  </a:path>
                </a:pathLst>
              </a:custGeom>
              <a:solidFill>
                <a:srgbClr val="263238"/>
              </a:solidFill>
              <a:ln w="9525" cap="flat">
                <a:noFill/>
                <a:prstDash val="solid"/>
                <a:miter/>
              </a:ln>
            </p:spPr>
            <p:txBody>
              <a:bodyPr rtlCol="0" anchor="ctr"/>
              <a:lstStyle/>
              <a:p>
                <a:endParaRPr lang="zh-CN" altLang="en-US"/>
              </a:p>
            </p:txBody>
          </p:sp>
          <p:sp>
            <p:nvSpPr>
              <p:cNvPr id="53" name="任意多边形: 形状 52">
                <a:extLst>
                  <a:ext uri="{FF2B5EF4-FFF2-40B4-BE49-F238E27FC236}">
                    <a16:creationId xmlns:a16="http://schemas.microsoft.com/office/drawing/2014/main" id="{3B591CC1-6687-494D-2E39-18993E84D260}"/>
                  </a:ext>
                </a:extLst>
              </p:cNvPr>
              <p:cNvSpPr/>
              <p:nvPr/>
            </p:nvSpPr>
            <p:spPr>
              <a:xfrm>
                <a:off x="3390057" y="2250566"/>
                <a:ext cx="73342" cy="218789"/>
              </a:xfrm>
              <a:custGeom>
                <a:avLst/>
                <a:gdLst>
                  <a:gd name="connsiteX0" fmla="*/ 41053 w 73342"/>
                  <a:gd name="connsiteY0" fmla="*/ 0 h 218789"/>
                  <a:gd name="connsiteX1" fmla="*/ 73342 w 73342"/>
                  <a:gd name="connsiteY1" fmla="*/ 135065 h 218789"/>
                  <a:gd name="connsiteX2" fmla="*/ 0 w 73342"/>
                  <a:gd name="connsiteY2" fmla="*/ 218789 h 218789"/>
                  <a:gd name="connsiteX3" fmla="*/ 1429 w 73342"/>
                  <a:gd name="connsiteY3" fmla="*/ 10287 h 218789"/>
                  <a:gd name="connsiteX4" fmla="*/ 41053 w 73342"/>
                  <a:gd name="connsiteY4" fmla="*/ 0 h 2187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342" h="218789">
                    <a:moveTo>
                      <a:pt x="41053" y="0"/>
                    </a:moveTo>
                    <a:lnTo>
                      <a:pt x="73342" y="135065"/>
                    </a:lnTo>
                    <a:lnTo>
                      <a:pt x="0" y="218789"/>
                    </a:lnTo>
                    <a:lnTo>
                      <a:pt x="1429" y="10287"/>
                    </a:lnTo>
                    <a:lnTo>
                      <a:pt x="41053" y="0"/>
                    </a:lnTo>
                    <a:close/>
                  </a:path>
                </a:pathLst>
              </a:custGeom>
              <a:solidFill>
                <a:schemeClr val="accent2"/>
              </a:solidFill>
              <a:ln w="9525" cap="rnd">
                <a:solidFill>
                  <a:schemeClr val="tx2">
                    <a:lumMod val="50000"/>
                  </a:schemeClr>
                </a:solidFill>
                <a:prstDash val="solid"/>
                <a:round/>
              </a:ln>
            </p:spPr>
            <p:txBody>
              <a:bodyPr rtlCol="0" anchor="ctr"/>
              <a:lstStyle/>
              <a:p>
                <a:endParaRPr lang="zh-CN" altLang="en-US" dirty="0"/>
              </a:p>
            </p:txBody>
          </p:sp>
          <p:sp>
            <p:nvSpPr>
              <p:cNvPr id="54" name="任意多边形: 形状 53">
                <a:extLst>
                  <a:ext uri="{FF2B5EF4-FFF2-40B4-BE49-F238E27FC236}">
                    <a16:creationId xmlns:a16="http://schemas.microsoft.com/office/drawing/2014/main" id="{943C11B7-BA94-34CB-0EAF-8E3FE119410E}"/>
                  </a:ext>
                </a:extLst>
              </p:cNvPr>
              <p:cNvSpPr/>
              <p:nvPr/>
            </p:nvSpPr>
            <p:spPr>
              <a:xfrm>
                <a:off x="2876278" y="2205132"/>
                <a:ext cx="102917" cy="161120"/>
              </a:xfrm>
              <a:custGeom>
                <a:avLst/>
                <a:gdLst>
                  <a:gd name="connsiteX0" fmla="*/ 0 w 102917"/>
                  <a:gd name="connsiteY0" fmla="*/ 27813 h 161120"/>
                  <a:gd name="connsiteX1" fmla="*/ 27908 w 102917"/>
                  <a:gd name="connsiteY1" fmla="*/ 83629 h 161120"/>
                  <a:gd name="connsiteX2" fmla="*/ 42577 w 102917"/>
                  <a:gd name="connsiteY2" fmla="*/ 158496 h 161120"/>
                  <a:gd name="connsiteX3" fmla="*/ 67532 w 102917"/>
                  <a:gd name="connsiteY3" fmla="*/ 158496 h 161120"/>
                  <a:gd name="connsiteX4" fmla="*/ 102775 w 102917"/>
                  <a:gd name="connsiteY4" fmla="*/ 137922 h 161120"/>
                  <a:gd name="connsiteX5" fmla="*/ 83725 w 102917"/>
                  <a:gd name="connsiteY5" fmla="*/ 26384 h 161120"/>
                  <a:gd name="connsiteX6" fmla="*/ 66104 w 102917"/>
                  <a:gd name="connsiteY6" fmla="*/ 0 h 161120"/>
                  <a:gd name="connsiteX7" fmla="*/ 0 w 102917"/>
                  <a:gd name="connsiteY7" fmla="*/ 27813 h 161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2917" h="161120">
                    <a:moveTo>
                      <a:pt x="0" y="27813"/>
                    </a:moveTo>
                    <a:cubicBezTo>
                      <a:pt x="11868" y="45015"/>
                      <a:pt x="21269" y="63808"/>
                      <a:pt x="27908" y="83629"/>
                    </a:cubicBezTo>
                    <a:cubicBezTo>
                      <a:pt x="35243" y="110014"/>
                      <a:pt x="42577" y="158496"/>
                      <a:pt x="42577" y="158496"/>
                    </a:cubicBezTo>
                    <a:cubicBezTo>
                      <a:pt x="42577" y="158496"/>
                      <a:pt x="42577" y="164402"/>
                      <a:pt x="67532" y="158496"/>
                    </a:cubicBezTo>
                    <a:cubicBezTo>
                      <a:pt x="92488" y="152590"/>
                      <a:pt x="99822" y="168783"/>
                      <a:pt x="102775" y="137922"/>
                    </a:cubicBezTo>
                    <a:cubicBezTo>
                      <a:pt x="103984" y="99841"/>
                      <a:pt x="97498" y="61903"/>
                      <a:pt x="83725" y="26384"/>
                    </a:cubicBezTo>
                    <a:cubicBezTo>
                      <a:pt x="72009" y="0"/>
                      <a:pt x="83725" y="0"/>
                      <a:pt x="66104" y="0"/>
                    </a:cubicBezTo>
                    <a:cubicBezTo>
                      <a:pt x="48482" y="0"/>
                      <a:pt x="2953" y="8763"/>
                      <a:pt x="0" y="27813"/>
                    </a:cubicBezTo>
                    <a:close/>
                  </a:path>
                </a:pathLst>
              </a:custGeom>
              <a:solidFill>
                <a:schemeClr val="accent2"/>
              </a:solidFill>
              <a:ln w="9525" cap="rnd">
                <a:solidFill>
                  <a:schemeClr val="tx2">
                    <a:lumMod val="50000"/>
                  </a:schemeClr>
                </a:solidFill>
                <a:prstDash val="solid"/>
                <a:round/>
              </a:ln>
            </p:spPr>
            <p:txBody>
              <a:bodyPr rtlCol="0" anchor="ctr"/>
              <a:lstStyle/>
              <a:p>
                <a:endParaRPr lang="zh-CN" altLang="en-US" dirty="0"/>
              </a:p>
            </p:txBody>
          </p:sp>
          <p:sp>
            <p:nvSpPr>
              <p:cNvPr id="55" name="任意多边形: 形状 54">
                <a:extLst>
                  <a:ext uri="{FF2B5EF4-FFF2-40B4-BE49-F238E27FC236}">
                    <a16:creationId xmlns:a16="http://schemas.microsoft.com/office/drawing/2014/main" id="{6059890D-9395-5F51-1F73-24F14D7DC778}"/>
                  </a:ext>
                </a:extLst>
              </p:cNvPr>
              <p:cNvSpPr/>
              <p:nvPr/>
            </p:nvSpPr>
            <p:spPr>
              <a:xfrm>
                <a:off x="3815257" y="2436464"/>
                <a:ext cx="183438" cy="165263"/>
              </a:xfrm>
              <a:custGeom>
                <a:avLst/>
                <a:gdLst>
                  <a:gd name="connsiteX0" fmla="*/ 46002 w 183438"/>
                  <a:gd name="connsiteY0" fmla="*/ 507 h 165263"/>
                  <a:gd name="connsiteX1" fmla="*/ 472 w 183438"/>
                  <a:gd name="connsiteY1" fmla="*/ 62229 h 165263"/>
                  <a:gd name="connsiteX2" fmla="*/ 109057 w 183438"/>
                  <a:gd name="connsiteY2" fmla="*/ 162051 h 165263"/>
                  <a:gd name="connsiteX3" fmla="*/ 172208 w 183438"/>
                  <a:gd name="connsiteY3" fmla="*/ 143001 h 165263"/>
                  <a:gd name="connsiteX4" fmla="*/ 166302 w 183438"/>
                  <a:gd name="connsiteY4" fmla="*/ 59372 h 165263"/>
                  <a:gd name="connsiteX5" fmla="*/ 46002 w 183438"/>
                  <a:gd name="connsiteY5" fmla="*/ 507 h 165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3438" h="165263">
                    <a:moveTo>
                      <a:pt x="46002" y="507"/>
                    </a:moveTo>
                    <a:cubicBezTo>
                      <a:pt x="46002" y="507"/>
                      <a:pt x="-5433" y="53371"/>
                      <a:pt x="472" y="62229"/>
                    </a:cubicBezTo>
                    <a:cubicBezTo>
                      <a:pt x="6378" y="71087"/>
                      <a:pt x="90007" y="156146"/>
                      <a:pt x="109057" y="162051"/>
                    </a:cubicBezTo>
                    <a:cubicBezTo>
                      <a:pt x="128107" y="167957"/>
                      <a:pt x="148681" y="167861"/>
                      <a:pt x="172208" y="143001"/>
                    </a:cubicBezTo>
                    <a:cubicBezTo>
                      <a:pt x="195735" y="118141"/>
                      <a:pt x="176589" y="78422"/>
                      <a:pt x="166302" y="59372"/>
                    </a:cubicBezTo>
                    <a:cubicBezTo>
                      <a:pt x="156015" y="40322"/>
                      <a:pt x="59146" y="-5303"/>
                      <a:pt x="46002" y="507"/>
                    </a:cubicBezTo>
                    <a:close/>
                  </a:path>
                </a:pathLst>
              </a:custGeom>
              <a:solidFill>
                <a:schemeClr val="accent2"/>
              </a:solidFill>
              <a:ln w="9525" cap="rnd">
                <a:solidFill>
                  <a:srgbClr val="263238"/>
                </a:solidFill>
                <a:prstDash val="solid"/>
                <a:round/>
              </a:ln>
            </p:spPr>
            <p:txBody>
              <a:bodyPr rtlCol="0" anchor="ctr"/>
              <a:lstStyle/>
              <a:p>
                <a:endParaRPr lang="zh-CN" altLang="en-US"/>
              </a:p>
            </p:txBody>
          </p:sp>
          <p:sp>
            <p:nvSpPr>
              <p:cNvPr id="56" name="任意多边形: 形状 55">
                <a:extLst>
                  <a:ext uri="{FF2B5EF4-FFF2-40B4-BE49-F238E27FC236}">
                    <a16:creationId xmlns:a16="http://schemas.microsoft.com/office/drawing/2014/main" id="{432CD003-515B-B202-59F5-49F8CD25D195}"/>
                  </a:ext>
                </a:extLst>
              </p:cNvPr>
              <p:cNvSpPr/>
              <p:nvPr/>
            </p:nvSpPr>
            <p:spPr>
              <a:xfrm>
                <a:off x="3852136" y="1999487"/>
                <a:ext cx="135138" cy="547155"/>
              </a:xfrm>
              <a:custGeom>
                <a:avLst/>
                <a:gdLst>
                  <a:gd name="connsiteX0" fmla="*/ 81036 w 135138"/>
                  <a:gd name="connsiteY0" fmla="*/ 130778 h 547155"/>
                  <a:gd name="connsiteX1" fmla="*/ 264 w 135138"/>
                  <a:gd name="connsiteY1" fmla="*/ 468344 h 547155"/>
                  <a:gd name="connsiteX2" fmla="*/ 72178 w 135138"/>
                  <a:gd name="connsiteY2" fmla="*/ 546163 h 547155"/>
                  <a:gd name="connsiteX3" fmla="*/ 125042 w 135138"/>
                  <a:gd name="connsiteY3" fmla="*/ 518255 h 547155"/>
                  <a:gd name="connsiteX4" fmla="*/ 133710 w 135138"/>
                  <a:gd name="connsiteY4" fmla="*/ 457962 h 547155"/>
                  <a:gd name="connsiteX5" fmla="*/ 135138 w 135138"/>
                  <a:gd name="connsiteY5" fmla="*/ 89535 h 547155"/>
                  <a:gd name="connsiteX6" fmla="*/ 69130 w 135138"/>
                  <a:gd name="connsiteY6" fmla="*/ 0 h 547155"/>
                  <a:gd name="connsiteX7" fmla="*/ 8932 w 135138"/>
                  <a:gd name="connsiteY7" fmla="*/ 58769 h 547155"/>
                  <a:gd name="connsiteX8" fmla="*/ 33887 w 135138"/>
                  <a:gd name="connsiteY8" fmla="*/ 98393 h 547155"/>
                  <a:gd name="connsiteX9" fmla="*/ 52937 w 135138"/>
                  <a:gd name="connsiteY9" fmla="*/ 107156 h 547155"/>
                  <a:gd name="connsiteX10" fmla="*/ 81036 w 135138"/>
                  <a:gd name="connsiteY10" fmla="*/ 130778 h 547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5138" h="547155">
                    <a:moveTo>
                      <a:pt x="81036" y="130778"/>
                    </a:moveTo>
                    <a:cubicBezTo>
                      <a:pt x="81036" y="130778"/>
                      <a:pt x="4836" y="454628"/>
                      <a:pt x="264" y="468344"/>
                    </a:cubicBezTo>
                    <a:cubicBezTo>
                      <a:pt x="-4308" y="482060"/>
                      <a:pt x="51699" y="541782"/>
                      <a:pt x="72178" y="546163"/>
                    </a:cubicBezTo>
                    <a:cubicBezTo>
                      <a:pt x="92657" y="550545"/>
                      <a:pt x="120660" y="540258"/>
                      <a:pt x="125042" y="518255"/>
                    </a:cubicBezTo>
                    <a:cubicBezTo>
                      <a:pt x="129423" y="496253"/>
                      <a:pt x="133710" y="457962"/>
                      <a:pt x="133710" y="457962"/>
                    </a:cubicBezTo>
                    <a:lnTo>
                      <a:pt x="135138" y="89535"/>
                    </a:lnTo>
                    <a:cubicBezTo>
                      <a:pt x="135138" y="89535"/>
                      <a:pt x="80846" y="0"/>
                      <a:pt x="69130" y="0"/>
                    </a:cubicBezTo>
                    <a:cubicBezTo>
                      <a:pt x="57414" y="0"/>
                      <a:pt x="4455" y="48482"/>
                      <a:pt x="8932" y="58769"/>
                    </a:cubicBezTo>
                    <a:cubicBezTo>
                      <a:pt x="13409" y="69056"/>
                      <a:pt x="23601" y="93917"/>
                      <a:pt x="33887" y="98393"/>
                    </a:cubicBezTo>
                    <a:cubicBezTo>
                      <a:pt x="40050" y="101708"/>
                      <a:pt x="46413" y="104642"/>
                      <a:pt x="52937" y="107156"/>
                    </a:cubicBezTo>
                    <a:cubicBezTo>
                      <a:pt x="63148" y="113967"/>
                      <a:pt x="72568" y="121891"/>
                      <a:pt x="81036" y="130778"/>
                    </a:cubicBezTo>
                    <a:close/>
                  </a:path>
                </a:pathLst>
              </a:custGeom>
              <a:solidFill>
                <a:srgbClr val="FFFFFF"/>
              </a:solidFill>
              <a:ln w="9525" cap="rnd">
                <a:solidFill>
                  <a:srgbClr val="263238"/>
                </a:solidFill>
                <a:prstDash val="solid"/>
                <a:round/>
              </a:ln>
            </p:spPr>
            <p:txBody>
              <a:bodyPr rtlCol="0" anchor="ctr"/>
              <a:lstStyle/>
              <a:p>
                <a:endParaRPr lang="zh-CN" altLang="en-US"/>
              </a:p>
            </p:txBody>
          </p:sp>
          <p:sp>
            <p:nvSpPr>
              <p:cNvPr id="57" name="任意多边形: 形状 56">
                <a:extLst>
                  <a:ext uri="{FF2B5EF4-FFF2-40B4-BE49-F238E27FC236}">
                    <a16:creationId xmlns:a16="http://schemas.microsoft.com/office/drawing/2014/main" id="{47B830DF-5FDF-BD2B-71DF-A3FA0AC57E6F}"/>
                  </a:ext>
                </a:extLst>
              </p:cNvPr>
              <p:cNvSpPr/>
              <p:nvPr/>
            </p:nvSpPr>
            <p:spPr>
              <a:xfrm>
                <a:off x="3866723" y="1978952"/>
                <a:ext cx="116074" cy="126719"/>
              </a:xfrm>
              <a:custGeom>
                <a:avLst/>
                <a:gdLst>
                  <a:gd name="connsiteX0" fmla="*/ 116074 w 116074"/>
                  <a:gd name="connsiteY0" fmla="*/ 103308 h 126719"/>
                  <a:gd name="connsiteX1" fmla="*/ 63496 w 116074"/>
                  <a:gd name="connsiteY1" fmla="*/ 57 h 126719"/>
                  <a:gd name="connsiteX2" fmla="*/ 346 w 116074"/>
                  <a:gd name="connsiteY2" fmla="*/ 30918 h 126719"/>
                  <a:gd name="connsiteX3" fmla="*/ 1870 w 116074"/>
                  <a:gd name="connsiteY3" fmla="*/ 66160 h 126719"/>
                  <a:gd name="connsiteX4" fmla="*/ 62068 w 116074"/>
                  <a:gd name="connsiteY4" fmla="*/ 123310 h 126719"/>
                  <a:gd name="connsiteX5" fmla="*/ 78165 w 116074"/>
                  <a:gd name="connsiteY5" fmla="*/ 123310 h 126719"/>
                  <a:gd name="connsiteX6" fmla="*/ 92833 w 116074"/>
                  <a:gd name="connsiteY6" fmla="*/ 101307 h 126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6074" h="126719">
                    <a:moveTo>
                      <a:pt x="116074" y="103308"/>
                    </a:moveTo>
                    <a:cubicBezTo>
                      <a:pt x="116074" y="103308"/>
                      <a:pt x="73783" y="-2801"/>
                      <a:pt x="63496" y="57"/>
                    </a:cubicBezTo>
                    <a:cubicBezTo>
                      <a:pt x="53209" y="2914"/>
                      <a:pt x="346" y="25012"/>
                      <a:pt x="346" y="30918"/>
                    </a:cubicBezTo>
                    <a:cubicBezTo>
                      <a:pt x="346" y="36823"/>
                      <a:pt x="-1083" y="60255"/>
                      <a:pt x="1870" y="66160"/>
                    </a:cubicBezTo>
                    <a:cubicBezTo>
                      <a:pt x="20824" y="86353"/>
                      <a:pt x="40922" y="105432"/>
                      <a:pt x="62068" y="123310"/>
                    </a:cubicBezTo>
                    <a:cubicBezTo>
                      <a:pt x="66449" y="126263"/>
                      <a:pt x="64925" y="129216"/>
                      <a:pt x="78165" y="123310"/>
                    </a:cubicBezTo>
                    <a:cubicBezTo>
                      <a:pt x="91405" y="117405"/>
                      <a:pt x="101692" y="104260"/>
                      <a:pt x="92833" y="101307"/>
                    </a:cubicBezTo>
                  </a:path>
                </a:pathLst>
              </a:custGeom>
              <a:solidFill>
                <a:srgbClr val="FFFFFF"/>
              </a:solidFill>
              <a:ln w="9525" cap="rnd">
                <a:solidFill>
                  <a:srgbClr val="263238"/>
                </a:solidFill>
                <a:prstDash val="solid"/>
                <a:round/>
              </a:ln>
            </p:spPr>
            <p:txBody>
              <a:bodyPr rtlCol="0" anchor="ctr"/>
              <a:lstStyle/>
              <a:p>
                <a:endParaRPr lang="zh-CN" altLang="en-US"/>
              </a:p>
            </p:txBody>
          </p:sp>
          <p:sp>
            <p:nvSpPr>
              <p:cNvPr id="58" name="任意多边形: 形状 57">
                <a:extLst>
                  <a:ext uri="{FF2B5EF4-FFF2-40B4-BE49-F238E27FC236}">
                    <a16:creationId xmlns:a16="http://schemas.microsoft.com/office/drawing/2014/main" id="{B23084DB-5015-9573-C3DE-D07BFD47AEC8}"/>
                  </a:ext>
                </a:extLst>
              </p:cNvPr>
              <p:cNvSpPr/>
              <p:nvPr/>
            </p:nvSpPr>
            <p:spPr>
              <a:xfrm>
                <a:off x="3840285" y="2022347"/>
                <a:ext cx="39737" cy="48711"/>
              </a:xfrm>
              <a:custGeom>
                <a:avLst/>
                <a:gdLst>
                  <a:gd name="connsiteX0" fmla="*/ 22688 w 39737"/>
                  <a:gd name="connsiteY0" fmla="*/ 0 h 48711"/>
                  <a:gd name="connsiteX1" fmla="*/ 18 w 39737"/>
                  <a:gd name="connsiteY1" fmla="*/ 16954 h 48711"/>
                  <a:gd name="connsiteX2" fmla="*/ 25164 w 39737"/>
                  <a:gd name="connsiteY2" fmla="*/ 48577 h 48711"/>
                  <a:gd name="connsiteX3" fmla="*/ 39738 w 39737"/>
                  <a:gd name="connsiteY3" fmla="*/ 40481 h 48711"/>
                  <a:gd name="connsiteX4" fmla="*/ 22688 w 39737"/>
                  <a:gd name="connsiteY4" fmla="*/ 0 h 487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737" h="48711">
                    <a:moveTo>
                      <a:pt x="22688" y="0"/>
                    </a:moveTo>
                    <a:cubicBezTo>
                      <a:pt x="22688" y="0"/>
                      <a:pt x="-744" y="7334"/>
                      <a:pt x="18" y="16954"/>
                    </a:cubicBezTo>
                    <a:cubicBezTo>
                      <a:pt x="780" y="26575"/>
                      <a:pt x="20306" y="47720"/>
                      <a:pt x="25164" y="48577"/>
                    </a:cubicBezTo>
                    <a:cubicBezTo>
                      <a:pt x="30022" y="49435"/>
                      <a:pt x="39738" y="46101"/>
                      <a:pt x="39738" y="40481"/>
                    </a:cubicBezTo>
                    <a:cubicBezTo>
                      <a:pt x="35089" y="26575"/>
                      <a:pt x="29393" y="13040"/>
                      <a:pt x="22688" y="0"/>
                    </a:cubicBezTo>
                    <a:close/>
                  </a:path>
                </a:pathLst>
              </a:custGeom>
              <a:solidFill>
                <a:srgbClr val="FFFFFF"/>
              </a:solidFill>
              <a:ln w="9525" cap="rnd">
                <a:solidFill>
                  <a:srgbClr val="263238"/>
                </a:solidFill>
                <a:prstDash val="solid"/>
                <a:round/>
              </a:ln>
            </p:spPr>
            <p:txBody>
              <a:bodyPr rtlCol="0" anchor="ctr"/>
              <a:lstStyle/>
              <a:p>
                <a:endParaRPr lang="zh-CN" altLang="en-US"/>
              </a:p>
            </p:txBody>
          </p:sp>
          <p:sp>
            <p:nvSpPr>
              <p:cNvPr id="59" name="任意多边形: 形状 58">
                <a:extLst>
                  <a:ext uri="{FF2B5EF4-FFF2-40B4-BE49-F238E27FC236}">
                    <a16:creationId xmlns:a16="http://schemas.microsoft.com/office/drawing/2014/main" id="{3A9F7044-52BD-3007-DCCE-2C39DD01180C}"/>
                  </a:ext>
                </a:extLst>
              </p:cNvPr>
              <p:cNvSpPr/>
              <p:nvPr/>
            </p:nvSpPr>
            <p:spPr>
              <a:xfrm>
                <a:off x="3924409" y="2052256"/>
                <a:ext cx="38100" cy="49720"/>
              </a:xfrm>
              <a:custGeom>
                <a:avLst/>
                <a:gdLst>
                  <a:gd name="connsiteX0" fmla="*/ 38100 w 38100"/>
                  <a:gd name="connsiteY0" fmla="*/ 0 h 49720"/>
                  <a:gd name="connsiteX1" fmla="*/ 0 w 38100"/>
                  <a:gd name="connsiteY1" fmla="*/ 19050 h 49720"/>
                  <a:gd name="connsiteX2" fmla="*/ 4286 w 38100"/>
                  <a:gd name="connsiteY2" fmla="*/ 49721 h 49720"/>
                </a:gdLst>
                <a:ahLst/>
                <a:cxnLst>
                  <a:cxn ang="0">
                    <a:pos x="connsiteX0" y="connsiteY0"/>
                  </a:cxn>
                  <a:cxn ang="0">
                    <a:pos x="connsiteX1" y="connsiteY1"/>
                  </a:cxn>
                  <a:cxn ang="0">
                    <a:pos x="connsiteX2" y="connsiteY2"/>
                  </a:cxn>
                </a:cxnLst>
                <a:rect l="l" t="t" r="r" b="b"/>
                <a:pathLst>
                  <a:path w="38100" h="49720">
                    <a:moveTo>
                      <a:pt x="38100" y="0"/>
                    </a:moveTo>
                    <a:cubicBezTo>
                      <a:pt x="38100" y="0"/>
                      <a:pt x="0" y="13811"/>
                      <a:pt x="0" y="19050"/>
                    </a:cubicBezTo>
                    <a:cubicBezTo>
                      <a:pt x="0" y="24289"/>
                      <a:pt x="4286" y="49721"/>
                      <a:pt x="4286" y="49721"/>
                    </a:cubicBezTo>
                  </a:path>
                </a:pathLst>
              </a:custGeom>
              <a:solidFill>
                <a:srgbClr val="FFFFFF"/>
              </a:solidFill>
              <a:ln w="9525" cap="rnd">
                <a:solidFill>
                  <a:srgbClr val="263238"/>
                </a:solidFill>
                <a:prstDash val="solid"/>
                <a:round/>
              </a:ln>
            </p:spPr>
            <p:txBody>
              <a:bodyPr rtlCol="0" anchor="ctr"/>
              <a:lstStyle/>
              <a:p>
                <a:endParaRPr lang="zh-CN" altLang="en-US"/>
              </a:p>
            </p:txBody>
          </p:sp>
          <p:sp>
            <p:nvSpPr>
              <p:cNvPr id="60" name="任意多边形: 形状 59">
                <a:extLst>
                  <a:ext uri="{FF2B5EF4-FFF2-40B4-BE49-F238E27FC236}">
                    <a16:creationId xmlns:a16="http://schemas.microsoft.com/office/drawing/2014/main" id="{9B3F8114-3C96-A04A-A6D4-03203A025F5E}"/>
                  </a:ext>
                </a:extLst>
              </p:cNvPr>
              <p:cNvSpPr/>
              <p:nvPr/>
            </p:nvSpPr>
            <p:spPr>
              <a:xfrm>
                <a:off x="3905836" y="2029682"/>
                <a:ext cx="46958" cy="54197"/>
              </a:xfrm>
              <a:custGeom>
                <a:avLst/>
                <a:gdLst>
                  <a:gd name="connsiteX0" fmla="*/ 46958 w 46958"/>
                  <a:gd name="connsiteY0" fmla="*/ 0 h 54197"/>
                  <a:gd name="connsiteX1" fmla="*/ 0 w 46958"/>
                  <a:gd name="connsiteY1" fmla="*/ 22574 h 54197"/>
                  <a:gd name="connsiteX2" fmla="*/ 2476 w 46958"/>
                  <a:gd name="connsiteY2" fmla="*/ 54197 h 54197"/>
                </a:gdLst>
                <a:ahLst/>
                <a:cxnLst>
                  <a:cxn ang="0">
                    <a:pos x="connsiteX0" y="connsiteY0"/>
                  </a:cxn>
                  <a:cxn ang="0">
                    <a:pos x="connsiteX1" y="connsiteY1"/>
                  </a:cxn>
                  <a:cxn ang="0">
                    <a:pos x="connsiteX2" y="connsiteY2"/>
                  </a:cxn>
                </a:cxnLst>
                <a:rect l="l" t="t" r="r" b="b"/>
                <a:pathLst>
                  <a:path w="46958" h="54197">
                    <a:moveTo>
                      <a:pt x="46958" y="0"/>
                    </a:moveTo>
                    <a:cubicBezTo>
                      <a:pt x="46958" y="0"/>
                      <a:pt x="0" y="15335"/>
                      <a:pt x="0" y="22574"/>
                    </a:cubicBezTo>
                    <a:cubicBezTo>
                      <a:pt x="0" y="29813"/>
                      <a:pt x="2476" y="54197"/>
                      <a:pt x="2476" y="54197"/>
                    </a:cubicBezTo>
                  </a:path>
                </a:pathLst>
              </a:custGeom>
              <a:noFill/>
              <a:ln w="9525" cap="rnd">
                <a:solidFill>
                  <a:srgbClr val="263238"/>
                </a:solidFill>
                <a:prstDash val="solid"/>
                <a:round/>
              </a:ln>
            </p:spPr>
            <p:txBody>
              <a:bodyPr rtlCol="0" anchor="ctr"/>
              <a:lstStyle/>
              <a:p>
                <a:endParaRPr lang="zh-CN" altLang="en-US"/>
              </a:p>
            </p:txBody>
          </p:sp>
          <p:sp>
            <p:nvSpPr>
              <p:cNvPr id="61" name="任意多边形: 形状 60">
                <a:extLst>
                  <a:ext uri="{FF2B5EF4-FFF2-40B4-BE49-F238E27FC236}">
                    <a16:creationId xmlns:a16="http://schemas.microsoft.com/office/drawing/2014/main" id="{96C49FBE-6311-CBCC-154C-66823CC1E700}"/>
                  </a:ext>
                </a:extLst>
              </p:cNvPr>
              <p:cNvSpPr/>
              <p:nvPr/>
            </p:nvSpPr>
            <p:spPr>
              <a:xfrm>
                <a:off x="3883261" y="2001297"/>
                <a:ext cx="59054" cy="62293"/>
              </a:xfrm>
              <a:custGeom>
                <a:avLst/>
                <a:gdLst>
                  <a:gd name="connsiteX0" fmla="*/ 59055 w 59054"/>
                  <a:gd name="connsiteY0" fmla="*/ 0 h 62293"/>
                  <a:gd name="connsiteX1" fmla="*/ 0 w 59054"/>
                  <a:gd name="connsiteY1" fmla="*/ 30004 h 62293"/>
                  <a:gd name="connsiteX2" fmla="*/ 4858 w 59054"/>
                  <a:gd name="connsiteY2" fmla="*/ 62294 h 62293"/>
                </a:gdLst>
                <a:ahLst/>
                <a:cxnLst>
                  <a:cxn ang="0">
                    <a:pos x="connsiteX0" y="connsiteY0"/>
                  </a:cxn>
                  <a:cxn ang="0">
                    <a:pos x="connsiteX1" y="connsiteY1"/>
                  </a:cxn>
                  <a:cxn ang="0">
                    <a:pos x="connsiteX2" y="connsiteY2"/>
                  </a:cxn>
                </a:cxnLst>
                <a:rect l="l" t="t" r="r" b="b"/>
                <a:pathLst>
                  <a:path w="59054" h="62293">
                    <a:moveTo>
                      <a:pt x="59055" y="0"/>
                    </a:moveTo>
                    <a:cubicBezTo>
                      <a:pt x="59055" y="0"/>
                      <a:pt x="0" y="20288"/>
                      <a:pt x="0" y="30004"/>
                    </a:cubicBezTo>
                    <a:cubicBezTo>
                      <a:pt x="876" y="40862"/>
                      <a:pt x="2495" y="51654"/>
                      <a:pt x="4858" y="62294"/>
                    </a:cubicBezTo>
                  </a:path>
                </a:pathLst>
              </a:custGeom>
              <a:noFill/>
              <a:ln w="9525" cap="rnd">
                <a:solidFill>
                  <a:srgbClr val="263238"/>
                </a:solidFill>
                <a:prstDash val="solid"/>
                <a:round/>
              </a:ln>
            </p:spPr>
            <p:txBody>
              <a:bodyPr rtlCol="0" anchor="ctr"/>
              <a:lstStyle/>
              <a:p>
                <a:endParaRPr lang="zh-CN" altLang="en-US"/>
              </a:p>
            </p:txBody>
          </p:sp>
          <p:sp>
            <p:nvSpPr>
              <p:cNvPr id="62" name="任意多边形: 形状 61">
                <a:extLst>
                  <a:ext uri="{FF2B5EF4-FFF2-40B4-BE49-F238E27FC236}">
                    <a16:creationId xmlns:a16="http://schemas.microsoft.com/office/drawing/2014/main" id="{E763A778-7E2C-219B-56DA-7517AE6F6F05}"/>
                  </a:ext>
                </a:extLst>
              </p:cNvPr>
              <p:cNvSpPr/>
              <p:nvPr/>
            </p:nvSpPr>
            <p:spPr>
              <a:xfrm>
                <a:off x="3933172" y="2130266"/>
                <a:ext cx="20478" cy="10287"/>
              </a:xfrm>
              <a:custGeom>
                <a:avLst/>
                <a:gdLst>
                  <a:gd name="connsiteX0" fmla="*/ 0 w 20478"/>
                  <a:gd name="connsiteY0" fmla="*/ 0 h 10287"/>
                  <a:gd name="connsiteX1" fmla="*/ 20479 w 20478"/>
                  <a:gd name="connsiteY1" fmla="*/ 10287 h 10287"/>
                </a:gdLst>
                <a:ahLst/>
                <a:cxnLst>
                  <a:cxn ang="0">
                    <a:pos x="connsiteX0" y="connsiteY0"/>
                  </a:cxn>
                  <a:cxn ang="0">
                    <a:pos x="connsiteX1" y="connsiteY1"/>
                  </a:cxn>
                </a:cxnLst>
                <a:rect l="l" t="t" r="r" b="b"/>
                <a:pathLst>
                  <a:path w="20478" h="10287">
                    <a:moveTo>
                      <a:pt x="0" y="0"/>
                    </a:moveTo>
                    <a:cubicBezTo>
                      <a:pt x="5829" y="5134"/>
                      <a:pt x="12887" y="8668"/>
                      <a:pt x="20479" y="10287"/>
                    </a:cubicBezTo>
                  </a:path>
                </a:pathLst>
              </a:custGeom>
              <a:noFill/>
              <a:ln w="9525" cap="rnd">
                <a:solidFill>
                  <a:srgbClr val="263238"/>
                </a:solidFill>
                <a:prstDash val="solid"/>
                <a:round/>
              </a:ln>
            </p:spPr>
            <p:txBody>
              <a:bodyPr rtlCol="0" anchor="ctr"/>
              <a:lstStyle/>
              <a:p>
                <a:endParaRPr lang="zh-CN" altLang="en-US"/>
              </a:p>
            </p:txBody>
          </p:sp>
          <p:sp>
            <p:nvSpPr>
              <p:cNvPr id="63" name="任意多边形: 形状 62">
                <a:extLst>
                  <a:ext uri="{FF2B5EF4-FFF2-40B4-BE49-F238E27FC236}">
                    <a16:creationId xmlns:a16="http://schemas.microsoft.com/office/drawing/2014/main" id="{2B5A1C91-0A31-8FE4-3B9E-AB37F437229A}"/>
                  </a:ext>
                </a:extLst>
              </p:cNvPr>
              <p:cNvSpPr/>
              <p:nvPr/>
            </p:nvSpPr>
            <p:spPr>
              <a:xfrm>
                <a:off x="3937363" y="3598668"/>
                <a:ext cx="276020" cy="251474"/>
              </a:xfrm>
              <a:custGeom>
                <a:avLst/>
                <a:gdLst>
                  <a:gd name="connsiteX0" fmla="*/ 77057 w 276020"/>
                  <a:gd name="connsiteY0" fmla="*/ 77220 h 251474"/>
                  <a:gd name="connsiteX1" fmla="*/ 113347 w 276020"/>
                  <a:gd name="connsiteY1" fmla="*/ 94079 h 251474"/>
                  <a:gd name="connsiteX2" fmla="*/ 220123 w 276020"/>
                  <a:gd name="connsiteY2" fmla="*/ 33404 h 251474"/>
                  <a:gd name="connsiteX3" fmla="*/ 274130 w 276020"/>
                  <a:gd name="connsiteY3" fmla="*/ 543 h 251474"/>
                  <a:gd name="connsiteX4" fmla="*/ 246793 w 276020"/>
                  <a:gd name="connsiteY4" fmla="*/ 93507 h 251474"/>
                  <a:gd name="connsiteX5" fmla="*/ 180118 w 276020"/>
                  <a:gd name="connsiteY5" fmla="*/ 175517 h 251474"/>
                  <a:gd name="connsiteX6" fmla="*/ 79724 w 276020"/>
                  <a:gd name="connsiteY6" fmla="*/ 251241 h 251474"/>
                  <a:gd name="connsiteX7" fmla="*/ 26575 w 276020"/>
                  <a:gd name="connsiteY7" fmla="*/ 173898 h 251474"/>
                  <a:gd name="connsiteX8" fmla="*/ 0 w 276020"/>
                  <a:gd name="connsiteY8" fmla="*/ 127988 h 251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6020" h="251474">
                    <a:moveTo>
                      <a:pt x="77057" y="77220"/>
                    </a:moveTo>
                    <a:lnTo>
                      <a:pt x="113347" y="94079"/>
                    </a:lnTo>
                    <a:cubicBezTo>
                      <a:pt x="113347" y="94079"/>
                      <a:pt x="190119" y="46454"/>
                      <a:pt x="220123" y="33404"/>
                    </a:cubicBezTo>
                    <a:cubicBezTo>
                      <a:pt x="250127" y="20355"/>
                      <a:pt x="265176" y="-3934"/>
                      <a:pt x="274130" y="543"/>
                    </a:cubicBezTo>
                    <a:cubicBezTo>
                      <a:pt x="283083" y="5020"/>
                      <a:pt x="257937" y="76076"/>
                      <a:pt x="246793" y="93507"/>
                    </a:cubicBezTo>
                    <a:cubicBezTo>
                      <a:pt x="235648" y="110938"/>
                      <a:pt x="194215" y="166278"/>
                      <a:pt x="180118" y="175517"/>
                    </a:cubicBezTo>
                    <a:cubicBezTo>
                      <a:pt x="166021" y="184757"/>
                      <a:pt x="101537" y="246383"/>
                      <a:pt x="79724" y="251241"/>
                    </a:cubicBezTo>
                    <a:cubicBezTo>
                      <a:pt x="57912" y="256099"/>
                      <a:pt x="31432" y="183518"/>
                      <a:pt x="26575" y="173898"/>
                    </a:cubicBezTo>
                    <a:cubicBezTo>
                      <a:pt x="21717" y="164278"/>
                      <a:pt x="0" y="127988"/>
                      <a:pt x="0" y="127988"/>
                    </a:cubicBezTo>
                    <a:close/>
                  </a:path>
                </a:pathLst>
              </a:custGeom>
              <a:solidFill>
                <a:srgbClr val="FFFFFF"/>
              </a:solidFill>
              <a:ln w="9525" cap="rnd">
                <a:solidFill>
                  <a:srgbClr val="263238"/>
                </a:solidFill>
                <a:prstDash val="solid"/>
                <a:round/>
              </a:ln>
            </p:spPr>
            <p:txBody>
              <a:bodyPr rtlCol="0" anchor="ctr"/>
              <a:lstStyle/>
              <a:p>
                <a:endParaRPr lang="zh-CN" altLang="en-US"/>
              </a:p>
            </p:txBody>
          </p:sp>
          <p:sp>
            <p:nvSpPr>
              <p:cNvPr id="64" name="任意多边形: 形状 63">
                <a:extLst>
                  <a:ext uri="{FF2B5EF4-FFF2-40B4-BE49-F238E27FC236}">
                    <a16:creationId xmlns:a16="http://schemas.microsoft.com/office/drawing/2014/main" id="{FB496CA9-20BA-191A-AC95-1C01C6476F90}"/>
                  </a:ext>
                </a:extLst>
              </p:cNvPr>
              <p:cNvSpPr/>
              <p:nvPr/>
            </p:nvSpPr>
            <p:spPr>
              <a:xfrm>
                <a:off x="3963367" y="3598683"/>
                <a:ext cx="249424" cy="251450"/>
              </a:xfrm>
              <a:custGeom>
                <a:avLst/>
                <a:gdLst>
                  <a:gd name="connsiteX0" fmla="*/ 0 w 249424"/>
                  <a:gd name="connsiteY0" fmla="*/ 173884 h 251450"/>
                  <a:gd name="connsiteX1" fmla="*/ 53149 w 249424"/>
                  <a:gd name="connsiteY1" fmla="*/ 251227 h 251450"/>
                  <a:gd name="connsiteX2" fmla="*/ 153543 w 249424"/>
                  <a:gd name="connsiteY2" fmla="*/ 175503 h 251450"/>
                  <a:gd name="connsiteX3" fmla="*/ 220218 w 249424"/>
                  <a:gd name="connsiteY3" fmla="*/ 93493 h 251450"/>
                  <a:gd name="connsiteX4" fmla="*/ 247555 w 249424"/>
                  <a:gd name="connsiteY4" fmla="*/ 529 h 251450"/>
                  <a:gd name="connsiteX5" fmla="*/ 193548 w 249424"/>
                  <a:gd name="connsiteY5" fmla="*/ 33390 h 251450"/>
                  <a:gd name="connsiteX6" fmla="*/ 86773 w 249424"/>
                  <a:gd name="connsiteY6" fmla="*/ 94064 h 251450"/>
                  <a:gd name="connsiteX7" fmla="*/ 88201 w 249424"/>
                  <a:gd name="connsiteY7" fmla="*/ 127783 h 25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9424" h="251450">
                    <a:moveTo>
                      <a:pt x="0" y="173884"/>
                    </a:moveTo>
                    <a:cubicBezTo>
                      <a:pt x="4858" y="183409"/>
                      <a:pt x="31432" y="255989"/>
                      <a:pt x="53149" y="251227"/>
                    </a:cubicBezTo>
                    <a:cubicBezTo>
                      <a:pt x="74866" y="246464"/>
                      <a:pt x="138874" y="184552"/>
                      <a:pt x="153543" y="175503"/>
                    </a:cubicBezTo>
                    <a:cubicBezTo>
                      <a:pt x="168211" y="166454"/>
                      <a:pt x="209455" y="110923"/>
                      <a:pt x="220218" y="93493"/>
                    </a:cubicBezTo>
                    <a:cubicBezTo>
                      <a:pt x="230981" y="76062"/>
                      <a:pt x="256508" y="4910"/>
                      <a:pt x="247555" y="529"/>
                    </a:cubicBezTo>
                    <a:cubicBezTo>
                      <a:pt x="238601" y="-3853"/>
                      <a:pt x="223647" y="20055"/>
                      <a:pt x="193548" y="33390"/>
                    </a:cubicBezTo>
                    <a:cubicBezTo>
                      <a:pt x="163449" y="46725"/>
                      <a:pt x="86773" y="94064"/>
                      <a:pt x="86773" y="94064"/>
                    </a:cubicBezTo>
                    <a:lnTo>
                      <a:pt x="88201" y="127783"/>
                    </a:lnTo>
                    <a:close/>
                  </a:path>
                </a:pathLst>
              </a:custGeom>
              <a:solidFill>
                <a:schemeClr val="tx2">
                  <a:lumMod val="50000"/>
                </a:schemeClr>
              </a:solidFill>
              <a:ln w="9525" cap="rnd">
                <a:solidFill>
                  <a:srgbClr val="263238"/>
                </a:solidFill>
                <a:prstDash val="solid"/>
                <a:round/>
              </a:ln>
            </p:spPr>
            <p:txBody>
              <a:bodyPr rtlCol="0" anchor="ctr"/>
              <a:lstStyle/>
              <a:p>
                <a:endParaRPr lang="zh-CN" altLang="en-US"/>
              </a:p>
            </p:txBody>
          </p:sp>
          <p:sp>
            <p:nvSpPr>
              <p:cNvPr id="65" name="任意多边形: 形状 64">
                <a:extLst>
                  <a:ext uri="{FF2B5EF4-FFF2-40B4-BE49-F238E27FC236}">
                    <a16:creationId xmlns:a16="http://schemas.microsoft.com/office/drawing/2014/main" id="{57D5B7C7-92C7-2E1E-E54E-E240C240B179}"/>
                  </a:ext>
                </a:extLst>
              </p:cNvPr>
              <p:cNvSpPr/>
              <p:nvPr/>
            </p:nvSpPr>
            <p:spPr>
              <a:xfrm>
                <a:off x="3065097" y="2844922"/>
                <a:ext cx="978565" cy="917357"/>
              </a:xfrm>
              <a:custGeom>
                <a:avLst/>
                <a:gdLst>
                  <a:gd name="connsiteX0" fmla="*/ 85692 w 978565"/>
                  <a:gd name="connsiteY0" fmla="*/ 100 h 917357"/>
                  <a:gd name="connsiteX1" fmla="*/ 4825 w 978565"/>
                  <a:gd name="connsiteY1" fmla="*/ 158596 h 917357"/>
                  <a:gd name="connsiteX2" fmla="*/ 64261 w 978565"/>
                  <a:gd name="connsiteY2" fmla="*/ 306138 h 917357"/>
                  <a:gd name="connsiteX3" fmla="*/ 262476 w 978565"/>
                  <a:gd name="connsiteY3" fmla="*/ 359002 h 917357"/>
                  <a:gd name="connsiteX4" fmla="*/ 555370 w 978565"/>
                  <a:gd name="connsiteY4" fmla="*/ 372242 h 917357"/>
                  <a:gd name="connsiteX5" fmla="*/ 672527 w 978565"/>
                  <a:gd name="connsiteY5" fmla="*/ 644276 h 917357"/>
                  <a:gd name="connsiteX6" fmla="*/ 802448 w 978565"/>
                  <a:gd name="connsiteY6" fmla="*/ 835823 h 917357"/>
                  <a:gd name="connsiteX7" fmla="*/ 842072 w 978565"/>
                  <a:gd name="connsiteY7" fmla="*/ 917357 h 917357"/>
                  <a:gd name="connsiteX8" fmla="*/ 978566 w 978565"/>
                  <a:gd name="connsiteY8" fmla="*/ 822203 h 917357"/>
                  <a:gd name="connsiteX9" fmla="*/ 881696 w 978565"/>
                  <a:gd name="connsiteY9" fmla="*/ 652658 h 917357"/>
                  <a:gd name="connsiteX10" fmla="*/ 687482 w 978565"/>
                  <a:gd name="connsiteY10" fmla="*/ 224033 h 917357"/>
                  <a:gd name="connsiteX11" fmla="*/ 385825 w 978565"/>
                  <a:gd name="connsiteY11" fmla="*/ 124973 h 917357"/>
                  <a:gd name="connsiteX12" fmla="*/ 85692 w 978565"/>
                  <a:gd name="connsiteY12" fmla="*/ 100 h 917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78565" h="917357">
                    <a:moveTo>
                      <a:pt x="85692" y="100"/>
                    </a:moveTo>
                    <a:cubicBezTo>
                      <a:pt x="85692" y="100"/>
                      <a:pt x="24637" y="92492"/>
                      <a:pt x="4825" y="158596"/>
                    </a:cubicBezTo>
                    <a:cubicBezTo>
                      <a:pt x="-11091" y="215565"/>
                      <a:pt x="13302" y="276115"/>
                      <a:pt x="64261" y="306138"/>
                    </a:cubicBezTo>
                    <a:cubicBezTo>
                      <a:pt x="103885" y="328141"/>
                      <a:pt x="218471" y="352334"/>
                      <a:pt x="262476" y="359002"/>
                    </a:cubicBezTo>
                    <a:cubicBezTo>
                      <a:pt x="306482" y="365669"/>
                      <a:pt x="555370" y="372242"/>
                      <a:pt x="555370" y="372242"/>
                    </a:cubicBezTo>
                    <a:cubicBezTo>
                      <a:pt x="555370" y="372242"/>
                      <a:pt x="641667" y="595793"/>
                      <a:pt x="672527" y="644276"/>
                    </a:cubicBezTo>
                    <a:cubicBezTo>
                      <a:pt x="703388" y="692758"/>
                      <a:pt x="802448" y="835823"/>
                      <a:pt x="802448" y="835823"/>
                    </a:cubicBezTo>
                    <a:lnTo>
                      <a:pt x="842072" y="917357"/>
                    </a:lnTo>
                    <a:lnTo>
                      <a:pt x="978566" y="822203"/>
                    </a:lnTo>
                    <a:cubicBezTo>
                      <a:pt x="978566" y="822203"/>
                      <a:pt x="886078" y="668088"/>
                      <a:pt x="881696" y="652658"/>
                    </a:cubicBezTo>
                    <a:cubicBezTo>
                      <a:pt x="877315" y="637227"/>
                      <a:pt x="698531" y="237463"/>
                      <a:pt x="687482" y="224033"/>
                    </a:cubicBezTo>
                    <a:cubicBezTo>
                      <a:pt x="676433" y="210602"/>
                      <a:pt x="385825" y="124973"/>
                      <a:pt x="385825" y="124973"/>
                    </a:cubicBezTo>
                    <a:cubicBezTo>
                      <a:pt x="385825" y="124973"/>
                      <a:pt x="126935" y="-4091"/>
                      <a:pt x="85692" y="100"/>
                    </a:cubicBezTo>
                    <a:close/>
                  </a:path>
                </a:pathLst>
              </a:custGeom>
              <a:solidFill>
                <a:schemeClr val="tx2">
                  <a:lumMod val="75000"/>
                </a:schemeClr>
              </a:solidFill>
              <a:ln w="9525" cap="rnd">
                <a:solidFill>
                  <a:srgbClr val="263238"/>
                </a:solidFill>
                <a:prstDash val="solid"/>
                <a:round/>
              </a:ln>
            </p:spPr>
            <p:txBody>
              <a:bodyPr rtlCol="0" anchor="ctr"/>
              <a:lstStyle/>
              <a:p>
                <a:endParaRPr lang="zh-CN" altLang="en-US"/>
              </a:p>
            </p:txBody>
          </p:sp>
          <p:sp>
            <p:nvSpPr>
              <p:cNvPr id="66" name="任意多边形: 形状 65">
                <a:extLst>
                  <a:ext uri="{FF2B5EF4-FFF2-40B4-BE49-F238E27FC236}">
                    <a16:creationId xmlns:a16="http://schemas.microsoft.com/office/drawing/2014/main" id="{585186E9-E183-AF8B-A166-4BA4D837EC3F}"/>
                  </a:ext>
                </a:extLst>
              </p:cNvPr>
              <p:cNvSpPr/>
              <p:nvPr/>
            </p:nvSpPr>
            <p:spPr>
              <a:xfrm>
                <a:off x="3127167" y="2923410"/>
                <a:ext cx="323087" cy="40483"/>
              </a:xfrm>
              <a:custGeom>
                <a:avLst/>
                <a:gdLst>
                  <a:gd name="connsiteX0" fmla="*/ 0 w 323087"/>
                  <a:gd name="connsiteY0" fmla="*/ 40484 h 40483"/>
                  <a:gd name="connsiteX1" fmla="*/ 99060 w 323087"/>
                  <a:gd name="connsiteY1" fmla="*/ 764 h 40483"/>
                  <a:gd name="connsiteX2" fmla="*/ 323088 w 323087"/>
                  <a:gd name="connsiteY2" fmla="*/ 33245 h 40483"/>
                </a:gdLst>
                <a:ahLst/>
                <a:cxnLst>
                  <a:cxn ang="0">
                    <a:pos x="connsiteX0" y="connsiteY0"/>
                  </a:cxn>
                  <a:cxn ang="0">
                    <a:pos x="connsiteX1" y="connsiteY1"/>
                  </a:cxn>
                  <a:cxn ang="0">
                    <a:pos x="connsiteX2" y="connsiteY2"/>
                  </a:cxn>
                </a:cxnLst>
                <a:rect l="l" t="t" r="r" b="b"/>
                <a:pathLst>
                  <a:path w="323087" h="40483">
                    <a:moveTo>
                      <a:pt x="0" y="40484"/>
                    </a:moveTo>
                    <a:cubicBezTo>
                      <a:pt x="0" y="40484"/>
                      <a:pt x="70485" y="7432"/>
                      <a:pt x="99060" y="764"/>
                    </a:cubicBezTo>
                    <a:cubicBezTo>
                      <a:pt x="127635" y="-5903"/>
                      <a:pt x="323088" y="33245"/>
                      <a:pt x="323088" y="33245"/>
                    </a:cubicBezTo>
                  </a:path>
                </a:pathLst>
              </a:custGeom>
              <a:noFill/>
              <a:ln w="9525" cap="rnd">
                <a:solidFill>
                  <a:schemeClr val="bg1"/>
                </a:solidFill>
                <a:prstDash val="solid"/>
                <a:round/>
              </a:ln>
            </p:spPr>
            <p:txBody>
              <a:bodyPr rtlCol="0" anchor="ctr"/>
              <a:lstStyle/>
              <a:p>
                <a:endParaRPr lang="zh-CN" altLang="en-US"/>
              </a:p>
            </p:txBody>
          </p:sp>
          <p:sp>
            <p:nvSpPr>
              <p:cNvPr id="67" name="任意多边形: 形状 66">
                <a:extLst>
                  <a:ext uri="{FF2B5EF4-FFF2-40B4-BE49-F238E27FC236}">
                    <a16:creationId xmlns:a16="http://schemas.microsoft.com/office/drawing/2014/main" id="{5E728784-D932-A229-2578-DA1FD5DF5460}"/>
                  </a:ext>
                </a:extLst>
              </p:cNvPr>
              <p:cNvSpPr/>
              <p:nvPr/>
            </p:nvSpPr>
            <p:spPr>
              <a:xfrm>
                <a:off x="3138121" y="2904357"/>
                <a:ext cx="77057" cy="15435"/>
              </a:xfrm>
              <a:custGeom>
                <a:avLst/>
                <a:gdLst>
                  <a:gd name="connsiteX0" fmla="*/ 0 w 77057"/>
                  <a:gd name="connsiteY0" fmla="*/ 15435 h 15435"/>
                  <a:gd name="connsiteX1" fmla="*/ 77057 w 77057"/>
                  <a:gd name="connsiteY1" fmla="*/ 5 h 15435"/>
                </a:gdLst>
                <a:ahLst/>
                <a:cxnLst>
                  <a:cxn ang="0">
                    <a:pos x="connsiteX0" y="connsiteY0"/>
                  </a:cxn>
                  <a:cxn ang="0">
                    <a:pos x="connsiteX1" y="connsiteY1"/>
                  </a:cxn>
                </a:cxnLst>
                <a:rect l="l" t="t" r="r" b="b"/>
                <a:pathLst>
                  <a:path w="77057" h="15435">
                    <a:moveTo>
                      <a:pt x="0" y="15435"/>
                    </a:moveTo>
                    <a:cubicBezTo>
                      <a:pt x="24355" y="5063"/>
                      <a:pt x="50587" y="-186"/>
                      <a:pt x="77057" y="5"/>
                    </a:cubicBezTo>
                  </a:path>
                </a:pathLst>
              </a:custGeom>
              <a:noFill/>
              <a:ln w="9525" cap="rnd">
                <a:solidFill>
                  <a:schemeClr val="bg1"/>
                </a:solidFill>
                <a:prstDash val="solid"/>
                <a:round/>
              </a:ln>
            </p:spPr>
            <p:txBody>
              <a:bodyPr rtlCol="0" anchor="ctr"/>
              <a:lstStyle/>
              <a:p>
                <a:endParaRPr lang="zh-CN" altLang="en-US"/>
              </a:p>
            </p:txBody>
          </p:sp>
        </p:grpSp>
      </p:grpSp>
      <p:grpSp>
        <p:nvGrpSpPr>
          <p:cNvPr id="16" name="组合 15">
            <a:extLst>
              <a:ext uri="{FF2B5EF4-FFF2-40B4-BE49-F238E27FC236}">
                <a16:creationId xmlns:a16="http://schemas.microsoft.com/office/drawing/2014/main" id="{6404C38A-D18E-C9CD-94D5-66189EE55B98}"/>
              </a:ext>
            </a:extLst>
          </p:cNvPr>
          <p:cNvGrpSpPr/>
          <p:nvPr/>
        </p:nvGrpSpPr>
        <p:grpSpPr>
          <a:xfrm>
            <a:off x="317093" y="335453"/>
            <a:ext cx="3402015" cy="592971"/>
            <a:chOff x="317093" y="335453"/>
            <a:chExt cx="3402015" cy="592971"/>
          </a:xfrm>
        </p:grpSpPr>
        <p:sp>
          <p:nvSpPr>
            <p:cNvPr id="14" name="矩形: 圆角 13">
              <a:extLst>
                <a:ext uri="{FF2B5EF4-FFF2-40B4-BE49-F238E27FC236}">
                  <a16:creationId xmlns:a16="http://schemas.microsoft.com/office/drawing/2014/main" id="{9EDD20CF-2400-462C-8821-5CC74C40F3EC}"/>
                </a:ext>
              </a:extLst>
            </p:cNvPr>
            <p:cNvSpPr/>
            <p:nvPr/>
          </p:nvSpPr>
          <p:spPr>
            <a:xfrm flipH="1">
              <a:off x="790929" y="456173"/>
              <a:ext cx="2928179" cy="462497"/>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a:ea typeface="思源黑体 CN Regular"/>
                <a:cs typeface="+mn-cs"/>
              </a:endParaRPr>
            </a:p>
          </p:txBody>
        </p:sp>
        <p:sp>
          <p:nvSpPr>
            <p:cNvPr id="15" name="图形 55">
              <a:extLst>
                <a:ext uri="{FF2B5EF4-FFF2-40B4-BE49-F238E27FC236}">
                  <a16:creationId xmlns:a16="http://schemas.microsoft.com/office/drawing/2014/main" id="{CA5E3E0D-EA8F-746A-8E35-DEFE51248140}"/>
                </a:ext>
              </a:extLst>
            </p:cNvPr>
            <p:cNvSpPr/>
            <p:nvPr/>
          </p:nvSpPr>
          <p:spPr>
            <a:xfrm flipH="1">
              <a:off x="317093" y="473274"/>
              <a:ext cx="886673" cy="432000"/>
            </a:xfrm>
            <a:custGeom>
              <a:avLst/>
              <a:gdLst>
                <a:gd name="connsiteX0" fmla="*/ 0 w 2621415"/>
                <a:gd name="connsiteY0" fmla="*/ 1663039 h 1663038"/>
                <a:gd name="connsiteX1" fmla="*/ 1846019 w 2621415"/>
                <a:gd name="connsiteY1" fmla="*/ 1663039 h 1663038"/>
                <a:gd name="connsiteX2" fmla="*/ 2621415 w 2621415"/>
                <a:gd name="connsiteY2" fmla="*/ 887643 h 1663038"/>
                <a:gd name="connsiteX3" fmla="*/ 2621415 w 2621415"/>
                <a:gd name="connsiteY3" fmla="*/ 0 h 1663038"/>
                <a:gd name="connsiteX4" fmla="*/ 1068486 w 2621415"/>
                <a:gd name="connsiteY4" fmla="*/ 0 h 1663038"/>
                <a:gd name="connsiteX5" fmla="*/ 324448 w 2621415"/>
                <a:gd name="connsiteY5" fmla="*/ 556959 h 1663038"/>
                <a:gd name="connsiteX6" fmla="*/ 0 w 2621415"/>
                <a:gd name="connsiteY6" fmla="*/ 1663039 h 1663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21415" h="1663038">
                  <a:moveTo>
                    <a:pt x="0" y="1663039"/>
                  </a:moveTo>
                  <a:lnTo>
                    <a:pt x="1846019" y="1663039"/>
                  </a:lnTo>
                  <a:cubicBezTo>
                    <a:pt x="2274162" y="1663039"/>
                    <a:pt x="2621415" y="1315964"/>
                    <a:pt x="2621415" y="887643"/>
                  </a:cubicBezTo>
                  <a:lnTo>
                    <a:pt x="2621415" y="0"/>
                  </a:lnTo>
                  <a:lnTo>
                    <a:pt x="1068486" y="0"/>
                  </a:lnTo>
                  <a:cubicBezTo>
                    <a:pt x="724261" y="0"/>
                    <a:pt x="421372" y="226810"/>
                    <a:pt x="324448" y="556959"/>
                  </a:cubicBezTo>
                  <a:lnTo>
                    <a:pt x="0" y="1663039"/>
                  </a:lnTo>
                  <a:close/>
                </a:path>
              </a:pathLst>
            </a:custGeom>
            <a:gradFill flip="none" rotWithShape="1">
              <a:gsLst>
                <a:gs pos="0">
                  <a:schemeClr val="accent1"/>
                </a:gs>
                <a:gs pos="60000">
                  <a:schemeClr val="accent2"/>
                </a:gs>
                <a:gs pos="100000">
                  <a:schemeClr val="accent5"/>
                </a:gs>
              </a:gsLst>
              <a:lin ang="3600000" scaled="0"/>
              <a:tileRect/>
            </a:gradFill>
            <a:ln w="508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p>
          </p:txBody>
        </p:sp>
        <p:sp>
          <p:nvSpPr>
            <p:cNvPr id="12" name="文本框 11">
              <a:extLst>
                <a:ext uri="{FF2B5EF4-FFF2-40B4-BE49-F238E27FC236}">
                  <a16:creationId xmlns:a16="http://schemas.microsoft.com/office/drawing/2014/main" id="{DA4A0F46-36D1-C2DD-5883-C97D202DA3B0}"/>
                </a:ext>
              </a:extLst>
            </p:cNvPr>
            <p:cNvSpPr txBox="1"/>
            <p:nvPr/>
          </p:nvSpPr>
          <p:spPr>
            <a:xfrm>
              <a:off x="447194" y="335453"/>
              <a:ext cx="603319" cy="581057"/>
            </a:xfrm>
            <a:prstGeom prst="rect">
              <a:avLst/>
            </a:prstGeom>
            <a:noFill/>
          </p:spPr>
          <p:txBody>
            <a:bodyPr wrap="square" rtlCol="0">
              <a:spAutoFit/>
            </a:bodyPr>
            <a:lstStyle/>
            <a:p>
              <a:pPr algn="l">
                <a:lnSpc>
                  <a:spcPct val="150000"/>
                </a:lnSpc>
              </a:pPr>
              <a:r>
                <a:rPr lang="en-US" altLang="zh-CN" sz="2400" b="1" dirty="0">
                  <a:solidFill>
                    <a:schemeClr val="bg1"/>
                  </a:solidFill>
                  <a:latin typeface="+mj-ea"/>
                  <a:ea typeface="+mj-ea"/>
                </a:rPr>
                <a:t>04</a:t>
              </a:r>
              <a:endParaRPr lang="zh-CN" altLang="en-US" sz="2400" b="1" dirty="0" err="1">
                <a:solidFill>
                  <a:schemeClr val="bg1"/>
                </a:solidFill>
                <a:latin typeface="+mj-ea"/>
                <a:ea typeface="+mj-ea"/>
              </a:endParaRPr>
            </a:p>
          </p:txBody>
        </p:sp>
        <p:sp>
          <p:nvSpPr>
            <p:cNvPr id="13" name="文本框 12">
              <a:extLst>
                <a:ext uri="{FF2B5EF4-FFF2-40B4-BE49-F238E27FC236}">
                  <a16:creationId xmlns:a16="http://schemas.microsoft.com/office/drawing/2014/main" id="{FAFA70E0-0BBB-A829-1EA7-A1077C48A6C1}"/>
                </a:ext>
              </a:extLst>
            </p:cNvPr>
            <p:cNvSpPr txBox="1"/>
            <p:nvPr/>
          </p:nvSpPr>
          <p:spPr>
            <a:xfrm>
              <a:off x="1203766" y="466759"/>
              <a:ext cx="2149173" cy="461665"/>
            </a:xfrm>
            <a:prstGeom prst="rect">
              <a:avLst/>
            </a:prstGeom>
            <a:noFill/>
          </p:spPr>
          <p:txBody>
            <a:bodyPr wrap="square">
              <a:spAutoFit/>
            </a:bodyPr>
            <a:lstStyle/>
            <a:p>
              <a:pPr algn="ctr"/>
              <a:r>
                <a:rPr lang="zh-CN" altLang="en-US" sz="2400" b="1" dirty="0">
                  <a:solidFill>
                    <a:schemeClr val="accent2"/>
                  </a:solidFill>
                  <a:latin typeface="+mj-ea"/>
                  <a:ea typeface="+mj-ea"/>
                </a:rPr>
                <a:t>未来工作规划</a:t>
              </a:r>
            </a:p>
          </p:txBody>
        </p:sp>
      </p:grpSp>
      <p:sp>
        <p:nvSpPr>
          <p:cNvPr id="2" name="MH_Other_1">
            <a:extLst>
              <a:ext uri="{FF2B5EF4-FFF2-40B4-BE49-F238E27FC236}">
                <a16:creationId xmlns:a16="http://schemas.microsoft.com/office/drawing/2014/main" id="{A55E9891-0603-19B6-DFE7-81C88B7DB431}"/>
              </a:ext>
            </a:extLst>
          </p:cNvPr>
          <p:cNvSpPr txBox="1">
            <a:spLocks/>
          </p:cNvSpPr>
          <p:nvPr>
            <p:custDataLst>
              <p:tags r:id="rId1"/>
            </p:custDataLst>
          </p:nvPr>
        </p:nvSpPr>
        <p:spPr bwMode="auto">
          <a:xfrm>
            <a:off x="1250615" y="1772133"/>
            <a:ext cx="627062" cy="677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buFont typeface="Arial" panose="020B0604020202020204" pitchFamily="34" charset="0"/>
              <a:buNone/>
            </a:pPr>
            <a:r>
              <a:rPr lang="en-US" altLang="zh-CN" sz="4400" b="1">
                <a:solidFill>
                  <a:schemeClr val="accent1"/>
                </a:solidFill>
                <a:latin typeface="Arial" panose="020B0604020202020204" pitchFamily="34" charset="0"/>
                <a:cs typeface="Arial" panose="020B0604020202020204" pitchFamily="34" charset="0"/>
              </a:rPr>
              <a:t>01</a:t>
            </a:r>
          </a:p>
        </p:txBody>
      </p:sp>
      <p:sp>
        <p:nvSpPr>
          <p:cNvPr id="3" name="MH_Other_2">
            <a:extLst>
              <a:ext uri="{FF2B5EF4-FFF2-40B4-BE49-F238E27FC236}">
                <a16:creationId xmlns:a16="http://schemas.microsoft.com/office/drawing/2014/main" id="{B0980557-A556-15B5-A946-854C74BFA73B}"/>
              </a:ext>
            </a:extLst>
          </p:cNvPr>
          <p:cNvSpPr txBox="1">
            <a:spLocks/>
          </p:cNvSpPr>
          <p:nvPr>
            <p:custDataLst>
              <p:tags r:id="rId2"/>
            </p:custDataLst>
          </p:nvPr>
        </p:nvSpPr>
        <p:spPr bwMode="auto">
          <a:xfrm>
            <a:off x="3798552" y="1772133"/>
            <a:ext cx="628650" cy="677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buFont typeface="Arial" panose="020B0604020202020204" pitchFamily="34" charset="0"/>
              <a:buNone/>
            </a:pPr>
            <a:r>
              <a:rPr lang="en-US" altLang="zh-CN" sz="4400" b="1">
                <a:solidFill>
                  <a:schemeClr val="accent2"/>
                </a:solidFill>
                <a:latin typeface="Arial" panose="020B0604020202020204" pitchFamily="34" charset="0"/>
                <a:cs typeface="Arial" panose="020B0604020202020204" pitchFamily="34" charset="0"/>
              </a:rPr>
              <a:t>02</a:t>
            </a:r>
          </a:p>
        </p:txBody>
      </p:sp>
      <p:sp>
        <p:nvSpPr>
          <p:cNvPr id="4" name="MH_Other_3">
            <a:extLst>
              <a:ext uri="{FF2B5EF4-FFF2-40B4-BE49-F238E27FC236}">
                <a16:creationId xmlns:a16="http://schemas.microsoft.com/office/drawing/2014/main" id="{85867C84-5F0F-C710-CF06-8DF237540A0A}"/>
              </a:ext>
            </a:extLst>
          </p:cNvPr>
          <p:cNvSpPr txBox="1">
            <a:spLocks/>
          </p:cNvSpPr>
          <p:nvPr>
            <p:custDataLst>
              <p:tags r:id="rId3"/>
            </p:custDataLst>
          </p:nvPr>
        </p:nvSpPr>
        <p:spPr>
          <a:xfrm>
            <a:off x="6368715" y="1772133"/>
            <a:ext cx="628650" cy="677863"/>
          </a:xfrm>
          <a:prstGeom prst="rect">
            <a:avLst/>
          </a:prstGeom>
        </p:spPr>
        <p:txBody>
          <a:bodyPr wrap="none" lIns="0" tIns="0" rIns="0" bIns="0">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sz="4400" dirty="0">
                <a:solidFill>
                  <a:schemeClr val="accent3"/>
                </a:solidFill>
                <a:latin typeface="Arial" panose="020B0604020202020204" pitchFamily="34" charset="0"/>
                <a:cs typeface="Arial" panose="020B0604020202020204" pitchFamily="34" charset="0"/>
              </a:rPr>
              <a:t>03</a:t>
            </a:r>
          </a:p>
        </p:txBody>
      </p:sp>
      <p:sp>
        <p:nvSpPr>
          <p:cNvPr id="5" name="MH_Other_4">
            <a:extLst>
              <a:ext uri="{FF2B5EF4-FFF2-40B4-BE49-F238E27FC236}">
                <a16:creationId xmlns:a16="http://schemas.microsoft.com/office/drawing/2014/main" id="{69F9135F-0FBB-0EB5-67D0-EE30FE4B3ABA}"/>
              </a:ext>
            </a:extLst>
          </p:cNvPr>
          <p:cNvSpPr txBox="1">
            <a:spLocks/>
          </p:cNvSpPr>
          <p:nvPr>
            <p:custDataLst>
              <p:tags r:id="rId4"/>
            </p:custDataLst>
          </p:nvPr>
        </p:nvSpPr>
        <p:spPr bwMode="auto">
          <a:xfrm>
            <a:off x="1250615" y="3724758"/>
            <a:ext cx="627062" cy="67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buFont typeface="Arial" panose="020B0604020202020204" pitchFamily="34" charset="0"/>
              <a:buNone/>
            </a:pPr>
            <a:r>
              <a:rPr lang="en-US" altLang="zh-CN" sz="4400" b="1">
                <a:solidFill>
                  <a:schemeClr val="accent2"/>
                </a:solidFill>
                <a:latin typeface="Arial" panose="020B0604020202020204" pitchFamily="34" charset="0"/>
                <a:cs typeface="Arial" panose="020B0604020202020204" pitchFamily="34" charset="0"/>
              </a:rPr>
              <a:t>06</a:t>
            </a:r>
          </a:p>
        </p:txBody>
      </p:sp>
      <p:sp>
        <p:nvSpPr>
          <p:cNvPr id="6" name="MH_Other_5">
            <a:extLst>
              <a:ext uri="{FF2B5EF4-FFF2-40B4-BE49-F238E27FC236}">
                <a16:creationId xmlns:a16="http://schemas.microsoft.com/office/drawing/2014/main" id="{F2A4826B-5D20-EA2E-EC10-89DC0953E30F}"/>
              </a:ext>
            </a:extLst>
          </p:cNvPr>
          <p:cNvSpPr txBox="1">
            <a:spLocks/>
          </p:cNvSpPr>
          <p:nvPr>
            <p:custDataLst>
              <p:tags r:id="rId5"/>
            </p:custDataLst>
          </p:nvPr>
        </p:nvSpPr>
        <p:spPr bwMode="auto">
          <a:xfrm>
            <a:off x="3798552" y="3724758"/>
            <a:ext cx="628650" cy="67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buFont typeface="Arial" panose="020B0604020202020204" pitchFamily="34" charset="0"/>
              <a:buNone/>
            </a:pPr>
            <a:r>
              <a:rPr lang="en-US" altLang="zh-CN" sz="4400" b="1">
                <a:solidFill>
                  <a:schemeClr val="accent1"/>
                </a:solidFill>
                <a:latin typeface="Arial" panose="020B0604020202020204" pitchFamily="34" charset="0"/>
                <a:cs typeface="Arial" panose="020B0604020202020204" pitchFamily="34" charset="0"/>
              </a:rPr>
              <a:t>05</a:t>
            </a:r>
          </a:p>
        </p:txBody>
      </p:sp>
      <p:sp>
        <p:nvSpPr>
          <p:cNvPr id="7" name="MH_Other_6">
            <a:extLst>
              <a:ext uri="{FF2B5EF4-FFF2-40B4-BE49-F238E27FC236}">
                <a16:creationId xmlns:a16="http://schemas.microsoft.com/office/drawing/2014/main" id="{5EA7050F-2876-160B-CE91-2E0610823878}"/>
              </a:ext>
            </a:extLst>
          </p:cNvPr>
          <p:cNvSpPr txBox="1">
            <a:spLocks/>
          </p:cNvSpPr>
          <p:nvPr>
            <p:custDataLst>
              <p:tags r:id="rId6"/>
            </p:custDataLst>
          </p:nvPr>
        </p:nvSpPr>
        <p:spPr>
          <a:xfrm>
            <a:off x="6368715" y="3724758"/>
            <a:ext cx="628650" cy="676275"/>
          </a:xfrm>
          <a:prstGeom prst="rect">
            <a:avLst/>
          </a:prstGeom>
        </p:spPr>
        <p:txBody>
          <a:bodyPr wrap="none" lIns="0" tIns="0" rIns="0" bIns="0">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sz="4400" dirty="0">
                <a:solidFill>
                  <a:schemeClr val="accent4"/>
                </a:solidFill>
                <a:latin typeface="Arial" panose="020B0604020202020204" pitchFamily="34" charset="0"/>
                <a:cs typeface="Arial" panose="020B0604020202020204" pitchFamily="34" charset="0"/>
              </a:rPr>
              <a:t>04</a:t>
            </a:r>
          </a:p>
        </p:txBody>
      </p:sp>
      <p:cxnSp>
        <p:nvCxnSpPr>
          <p:cNvPr id="8" name="MH_Other_7">
            <a:extLst>
              <a:ext uri="{FF2B5EF4-FFF2-40B4-BE49-F238E27FC236}">
                <a16:creationId xmlns:a16="http://schemas.microsoft.com/office/drawing/2014/main" id="{50AB41C8-15F1-F958-4557-C280B9EB231F}"/>
              </a:ext>
            </a:extLst>
          </p:cNvPr>
          <p:cNvCxnSpPr/>
          <p:nvPr>
            <p:custDataLst>
              <p:tags r:id="rId7"/>
            </p:custDataLst>
          </p:nvPr>
        </p:nvCxnSpPr>
        <p:spPr>
          <a:xfrm>
            <a:off x="1963402" y="2100745"/>
            <a:ext cx="1709738" cy="0"/>
          </a:xfrm>
          <a:prstGeom prst="line">
            <a:avLst/>
          </a:prstGeom>
          <a:ln w="38100" cap="rnd">
            <a:solidFill>
              <a:schemeClr val="accent1">
                <a:lumMod val="60000"/>
                <a:lumOff val="40000"/>
              </a:schemeClr>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9" name="MH_Other_8">
            <a:extLst>
              <a:ext uri="{FF2B5EF4-FFF2-40B4-BE49-F238E27FC236}">
                <a16:creationId xmlns:a16="http://schemas.microsoft.com/office/drawing/2014/main" id="{85A4151C-BF8D-FB4B-0E9F-0037502BDC28}"/>
              </a:ext>
            </a:extLst>
          </p:cNvPr>
          <p:cNvCxnSpPr/>
          <p:nvPr>
            <p:custDataLst>
              <p:tags r:id="rId8"/>
            </p:custDataLst>
          </p:nvPr>
        </p:nvCxnSpPr>
        <p:spPr>
          <a:xfrm>
            <a:off x="4547852" y="2100745"/>
            <a:ext cx="1709738" cy="0"/>
          </a:xfrm>
          <a:prstGeom prst="line">
            <a:avLst/>
          </a:prstGeom>
          <a:ln w="38100" cap="rnd">
            <a:solidFill>
              <a:schemeClr val="accent2">
                <a:lumMod val="60000"/>
                <a:lumOff val="40000"/>
              </a:schemeClr>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10" name="MH_Other_9">
            <a:extLst>
              <a:ext uri="{FF2B5EF4-FFF2-40B4-BE49-F238E27FC236}">
                <a16:creationId xmlns:a16="http://schemas.microsoft.com/office/drawing/2014/main" id="{0AF2A261-49F3-4CB5-CA9E-1F4BD9DDBF75}"/>
              </a:ext>
            </a:extLst>
          </p:cNvPr>
          <p:cNvCxnSpPr/>
          <p:nvPr>
            <p:custDataLst>
              <p:tags r:id="rId9"/>
            </p:custDataLst>
          </p:nvPr>
        </p:nvCxnSpPr>
        <p:spPr>
          <a:xfrm>
            <a:off x="7111665" y="2100745"/>
            <a:ext cx="1238250" cy="0"/>
          </a:xfrm>
          <a:prstGeom prst="line">
            <a:avLst/>
          </a:prstGeom>
          <a:ln w="38100" cap="rnd">
            <a:solidFill>
              <a:schemeClr val="accent3">
                <a:lumMod val="60000"/>
                <a:lumOff val="40000"/>
              </a:schemeClr>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11" name="MH_Other_10">
            <a:extLst>
              <a:ext uri="{FF2B5EF4-FFF2-40B4-BE49-F238E27FC236}">
                <a16:creationId xmlns:a16="http://schemas.microsoft.com/office/drawing/2014/main" id="{118729D9-D1F6-3F54-3D9B-CD96BF9F982B}"/>
              </a:ext>
            </a:extLst>
          </p:cNvPr>
          <p:cNvCxnSpPr/>
          <p:nvPr>
            <p:custDataLst>
              <p:tags r:id="rId10"/>
            </p:custDataLst>
          </p:nvPr>
        </p:nvCxnSpPr>
        <p:spPr>
          <a:xfrm rot="5400000">
            <a:off x="6694947" y="2419039"/>
            <a:ext cx="1973262" cy="1336675"/>
          </a:xfrm>
          <a:prstGeom prst="bentConnector3">
            <a:avLst>
              <a:gd name="adj1" fmla="val 99417"/>
            </a:avLst>
          </a:prstGeom>
          <a:ln w="38100">
            <a:solidFill>
              <a:schemeClr val="accent3">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7" name="MH_Other_11">
            <a:extLst>
              <a:ext uri="{FF2B5EF4-FFF2-40B4-BE49-F238E27FC236}">
                <a16:creationId xmlns:a16="http://schemas.microsoft.com/office/drawing/2014/main" id="{5C8067F8-DAB5-9E2E-9222-F63CDCD9D918}"/>
              </a:ext>
            </a:extLst>
          </p:cNvPr>
          <p:cNvCxnSpPr/>
          <p:nvPr>
            <p:custDataLst>
              <p:tags r:id="rId11"/>
            </p:custDataLst>
          </p:nvPr>
        </p:nvCxnSpPr>
        <p:spPr>
          <a:xfrm flipH="1">
            <a:off x="4547852" y="4074007"/>
            <a:ext cx="1709738" cy="0"/>
          </a:xfrm>
          <a:prstGeom prst="line">
            <a:avLst/>
          </a:prstGeom>
          <a:ln w="38100" cap="rnd">
            <a:solidFill>
              <a:schemeClr val="accent4">
                <a:lumMod val="60000"/>
                <a:lumOff val="40000"/>
              </a:schemeClr>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18" name="MH_Other_12">
            <a:extLst>
              <a:ext uri="{FF2B5EF4-FFF2-40B4-BE49-F238E27FC236}">
                <a16:creationId xmlns:a16="http://schemas.microsoft.com/office/drawing/2014/main" id="{CA3C71B8-ABDB-6AC5-D4C0-675B63AF7568}"/>
              </a:ext>
            </a:extLst>
          </p:cNvPr>
          <p:cNvCxnSpPr/>
          <p:nvPr>
            <p:custDataLst>
              <p:tags r:id="rId12"/>
            </p:custDataLst>
          </p:nvPr>
        </p:nvCxnSpPr>
        <p:spPr>
          <a:xfrm flipH="1">
            <a:off x="1963402" y="4074007"/>
            <a:ext cx="1709738" cy="0"/>
          </a:xfrm>
          <a:prstGeom prst="line">
            <a:avLst/>
          </a:prstGeom>
          <a:ln w="38100" cap="rnd">
            <a:solidFill>
              <a:schemeClr val="accent1">
                <a:lumMod val="60000"/>
                <a:lumOff val="40000"/>
              </a:schemeClr>
            </a:solidFill>
            <a:headEnd type="oval"/>
            <a:tailEnd type="triangle"/>
          </a:ln>
        </p:spPr>
        <p:style>
          <a:lnRef idx="1">
            <a:schemeClr val="accent1"/>
          </a:lnRef>
          <a:fillRef idx="0">
            <a:schemeClr val="accent1"/>
          </a:fillRef>
          <a:effectRef idx="0">
            <a:schemeClr val="accent1"/>
          </a:effectRef>
          <a:fontRef idx="minor">
            <a:schemeClr val="tx1"/>
          </a:fontRef>
        </p:style>
      </p:cxnSp>
      <p:sp>
        <p:nvSpPr>
          <p:cNvPr id="25" name="文本框 24">
            <a:extLst>
              <a:ext uri="{FF2B5EF4-FFF2-40B4-BE49-F238E27FC236}">
                <a16:creationId xmlns:a16="http://schemas.microsoft.com/office/drawing/2014/main" id="{89D6543A-D0CC-2430-82C1-BA51C619EF33}"/>
              </a:ext>
            </a:extLst>
          </p:cNvPr>
          <p:cNvSpPr txBox="1"/>
          <p:nvPr/>
        </p:nvSpPr>
        <p:spPr>
          <a:xfrm>
            <a:off x="855215" y="2350291"/>
            <a:ext cx="1727670" cy="1025217"/>
          </a:xfrm>
          <a:prstGeom prst="rect">
            <a:avLst/>
          </a:prstGeom>
          <a:noFill/>
        </p:spPr>
        <p:txBody>
          <a:bodyPr wrap="square">
            <a:spAutoFit/>
          </a:bodyPr>
          <a:lstStyle/>
          <a:p>
            <a:pPr>
              <a:lnSpc>
                <a:spcPct val="150000"/>
              </a:lnSpc>
            </a:pPr>
            <a:r>
              <a:rPr kumimoji="1" lang="zh-CN" altLang="en-US" sz="1400" dirty="0">
                <a:solidFill>
                  <a:schemeClr val="tx1"/>
                </a:solidFill>
                <a:latin typeface="+mn-ea"/>
              </a:rPr>
              <a:t>请在此处添加文本请在此处添加文本请在此处添加文本</a:t>
            </a:r>
            <a:endParaRPr kumimoji="1" lang="en-US" altLang="zh-CN" sz="1400" dirty="0">
              <a:solidFill>
                <a:schemeClr val="tx1"/>
              </a:solidFill>
              <a:latin typeface="+mn-ea"/>
            </a:endParaRPr>
          </a:p>
        </p:txBody>
      </p:sp>
      <p:sp>
        <p:nvSpPr>
          <p:cNvPr id="26" name="文本框 25">
            <a:extLst>
              <a:ext uri="{FF2B5EF4-FFF2-40B4-BE49-F238E27FC236}">
                <a16:creationId xmlns:a16="http://schemas.microsoft.com/office/drawing/2014/main" id="{3E950208-D81C-E0D4-8C32-47B3F5689A1F}"/>
              </a:ext>
            </a:extLst>
          </p:cNvPr>
          <p:cNvSpPr txBox="1"/>
          <p:nvPr/>
        </p:nvSpPr>
        <p:spPr>
          <a:xfrm>
            <a:off x="790929" y="4322066"/>
            <a:ext cx="1727670" cy="1025217"/>
          </a:xfrm>
          <a:prstGeom prst="rect">
            <a:avLst/>
          </a:prstGeom>
          <a:noFill/>
        </p:spPr>
        <p:txBody>
          <a:bodyPr wrap="square">
            <a:spAutoFit/>
          </a:bodyPr>
          <a:lstStyle/>
          <a:p>
            <a:pPr>
              <a:lnSpc>
                <a:spcPct val="150000"/>
              </a:lnSpc>
            </a:pPr>
            <a:r>
              <a:rPr kumimoji="1" lang="zh-CN" altLang="en-US" sz="1400" dirty="0">
                <a:solidFill>
                  <a:schemeClr val="tx1"/>
                </a:solidFill>
                <a:latin typeface="+mn-ea"/>
              </a:rPr>
              <a:t>请在此处添加文本请在此处添加文本请在此处添加文本</a:t>
            </a:r>
            <a:endParaRPr kumimoji="1" lang="en-US" altLang="zh-CN" sz="1400" dirty="0">
              <a:solidFill>
                <a:schemeClr val="tx1"/>
              </a:solidFill>
              <a:latin typeface="+mn-ea"/>
            </a:endParaRPr>
          </a:p>
        </p:txBody>
      </p:sp>
      <p:sp>
        <p:nvSpPr>
          <p:cNvPr id="27" name="文本框 26">
            <a:extLst>
              <a:ext uri="{FF2B5EF4-FFF2-40B4-BE49-F238E27FC236}">
                <a16:creationId xmlns:a16="http://schemas.microsoft.com/office/drawing/2014/main" id="{FC51F9FC-EE70-75EC-DA0C-1E9D03F252ED}"/>
              </a:ext>
            </a:extLst>
          </p:cNvPr>
          <p:cNvSpPr txBox="1"/>
          <p:nvPr/>
        </p:nvSpPr>
        <p:spPr>
          <a:xfrm>
            <a:off x="3376967" y="2350291"/>
            <a:ext cx="1727670" cy="1025217"/>
          </a:xfrm>
          <a:prstGeom prst="rect">
            <a:avLst/>
          </a:prstGeom>
          <a:noFill/>
        </p:spPr>
        <p:txBody>
          <a:bodyPr wrap="square">
            <a:spAutoFit/>
          </a:bodyPr>
          <a:lstStyle/>
          <a:p>
            <a:pPr>
              <a:lnSpc>
                <a:spcPct val="150000"/>
              </a:lnSpc>
            </a:pPr>
            <a:r>
              <a:rPr kumimoji="1" lang="zh-CN" altLang="en-US" sz="1400" dirty="0">
                <a:solidFill>
                  <a:schemeClr val="tx1"/>
                </a:solidFill>
                <a:latin typeface="+mn-ea"/>
              </a:rPr>
              <a:t>请在此处添加文本请在此处添加文本请在此处添加文本</a:t>
            </a:r>
            <a:endParaRPr kumimoji="1" lang="en-US" altLang="zh-CN" sz="1400" dirty="0">
              <a:solidFill>
                <a:schemeClr val="tx1"/>
              </a:solidFill>
              <a:latin typeface="+mn-ea"/>
            </a:endParaRPr>
          </a:p>
        </p:txBody>
      </p:sp>
      <p:sp>
        <p:nvSpPr>
          <p:cNvPr id="28" name="文本框 27">
            <a:extLst>
              <a:ext uri="{FF2B5EF4-FFF2-40B4-BE49-F238E27FC236}">
                <a16:creationId xmlns:a16="http://schemas.microsoft.com/office/drawing/2014/main" id="{8BF8B6A6-F5DA-DF99-FCE2-F09B9C4D2CF1}"/>
              </a:ext>
            </a:extLst>
          </p:cNvPr>
          <p:cNvSpPr txBox="1"/>
          <p:nvPr/>
        </p:nvSpPr>
        <p:spPr>
          <a:xfrm>
            <a:off x="3312681" y="4322066"/>
            <a:ext cx="1727670" cy="1025217"/>
          </a:xfrm>
          <a:prstGeom prst="rect">
            <a:avLst/>
          </a:prstGeom>
          <a:noFill/>
        </p:spPr>
        <p:txBody>
          <a:bodyPr wrap="square">
            <a:spAutoFit/>
          </a:bodyPr>
          <a:lstStyle/>
          <a:p>
            <a:pPr>
              <a:lnSpc>
                <a:spcPct val="150000"/>
              </a:lnSpc>
            </a:pPr>
            <a:r>
              <a:rPr kumimoji="1" lang="zh-CN" altLang="en-US" sz="1400" dirty="0">
                <a:solidFill>
                  <a:schemeClr val="tx1"/>
                </a:solidFill>
                <a:latin typeface="+mn-ea"/>
              </a:rPr>
              <a:t>请在此处添加文本请在此处添加文本请在此处添加文本</a:t>
            </a:r>
            <a:endParaRPr kumimoji="1" lang="en-US" altLang="zh-CN" sz="1400" dirty="0">
              <a:solidFill>
                <a:schemeClr val="tx1"/>
              </a:solidFill>
              <a:latin typeface="+mn-ea"/>
            </a:endParaRPr>
          </a:p>
        </p:txBody>
      </p:sp>
      <p:sp>
        <p:nvSpPr>
          <p:cNvPr id="29" name="文本框 28">
            <a:extLst>
              <a:ext uri="{FF2B5EF4-FFF2-40B4-BE49-F238E27FC236}">
                <a16:creationId xmlns:a16="http://schemas.microsoft.com/office/drawing/2014/main" id="{0F8A0B2B-C022-BD08-72D3-6116DAAC85E8}"/>
              </a:ext>
            </a:extLst>
          </p:cNvPr>
          <p:cNvSpPr txBox="1"/>
          <p:nvPr/>
        </p:nvSpPr>
        <p:spPr>
          <a:xfrm>
            <a:off x="5898719" y="2350291"/>
            <a:ext cx="1727670" cy="1025217"/>
          </a:xfrm>
          <a:prstGeom prst="rect">
            <a:avLst/>
          </a:prstGeom>
          <a:noFill/>
        </p:spPr>
        <p:txBody>
          <a:bodyPr wrap="square">
            <a:spAutoFit/>
          </a:bodyPr>
          <a:lstStyle/>
          <a:p>
            <a:pPr>
              <a:lnSpc>
                <a:spcPct val="150000"/>
              </a:lnSpc>
            </a:pPr>
            <a:r>
              <a:rPr kumimoji="1" lang="zh-CN" altLang="en-US" sz="1400" dirty="0">
                <a:solidFill>
                  <a:schemeClr val="tx1"/>
                </a:solidFill>
                <a:latin typeface="+mn-ea"/>
              </a:rPr>
              <a:t>请在此处添加文本请在此处添加文本请在此处添加文本</a:t>
            </a:r>
            <a:endParaRPr kumimoji="1" lang="en-US" altLang="zh-CN" sz="1400" dirty="0">
              <a:solidFill>
                <a:schemeClr val="tx1"/>
              </a:solidFill>
              <a:latin typeface="+mn-ea"/>
            </a:endParaRPr>
          </a:p>
        </p:txBody>
      </p:sp>
      <p:sp>
        <p:nvSpPr>
          <p:cNvPr id="30" name="文本框 29">
            <a:extLst>
              <a:ext uri="{FF2B5EF4-FFF2-40B4-BE49-F238E27FC236}">
                <a16:creationId xmlns:a16="http://schemas.microsoft.com/office/drawing/2014/main" id="{36A180CA-A38B-1638-50F5-A90FA18BB2D9}"/>
              </a:ext>
            </a:extLst>
          </p:cNvPr>
          <p:cNvSpPr txBox="1"/>
          <p:nvPr/>
        </p:nvSpPr>
        <p:spPr>
          <a:xfrm>
            <a:off x="5834432" y="4322066"/>
            <a:ext cx="2577883" cy="1356269"/>
          </a:xfrm>
          <a:prstGeom prst="rect">
            <a:avLst/>
          </a:prstGeom>
          <a:noFill/>
        </p:spPr>
        <p:txBody>
          <a:bodyPr wrap="square">
            <a:spAutoFit/>
          </a:bodyPr>
          <a:lstStyle/>
          <a:p>
            <a:pPr>
              <a:lnSpc>
                <a:spcPct val="150000"/>
              </a:lnSpc>
            </a:pPr>
            <a:r>
              <a:rPr kumimoji="1" lang="en-US" altLang="zh-CN" sz="1400" dirty="0">
                <a:solidFill>
                  <a:schemeClr val="tx1"/>
                </a:solidFill>
                <a:latin typeface="+mn-ea"/>
              </a:rPr>
              <a:t>51PPT</a:t>
            </a:r>
            <a:r>
              <a:rPr kumimoji="1" lang="zh-CN" altLang="en-US" sz="1400" dirty="0">
                <a:solidFill>
                  <a:schemeClr val="tx1"/>
                </a:solidFill>
                <a:latin typeface="+mn-ea"/>
              </a:rPr>
              <a:t>模板网，幻灯片演示模板及素材免费下载！</a:t>
            </a:r>
          </a:p>
          <a:p>
            <a:pPr>
              <a:lnSpc>
                <a:spcPct val="150000"/>
              </a:lnSpc>
            </a:pPr>
            <a:r>
              <a:rPr kumimoji="1" lang="en-US" altLang="zh-CN" sz="1400" dirty="0">
                <a:solidFill>
                  <a:schemeClr val="tx1"/>
                </a:solidFill>
                <a:latin typeface="+mn-ea"/>
              </a:rPr>
              <a:t>51PPT</a:t>
            </a:r>
            <a:r>
              <a:rPr kumimoji="1" lang="zh-CN" altLang="en-US" sz="1400" dirty="0">
                <a:solidFill>
                  <a:schemeClr val="tx1"/>
                </a:solidFill>
                <a:latin typeface="+mn-ea"/>
              </a:rPr>
              <a:t>模板网 官网唯一网址：</a:t>
            </a:r>
            <a:r>
              <a:rPr kumimoji="1" lang="en-US" altLang="zh-CN" sz="1400" dirty="0">
                <a:solidFill>
                  <a:schemeClr val="tx1"/>
                </a:solidFill>
                <a:latin typeface="+mn-ea"/>
              </a:rPr>
              <a:t>www.51pptmoban.com</a:t>
            </a:r>
          </a:p>
        </p:txBody>
      </p:sp>
    </p:spTree>
    <p:extLst>
      <p:ext uri="{BB962C8B-B14F-4D97-AF65-F5344CB8AC3E}">
        <p14:creationId xmlns:p14="http://schemas.microsoft.com/office/powerpoint/2010/main" val="114601545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 name="组合 47">
            <a:extLst>
              <a:ext uri="{FF2B5EF4-FFF2-40B4-BE49-F238E27FC236}">
                <a16:creationId xmlns:a16="http://schemas.microsoft.com/office/drawing/2014/main" id="{26B2FE3F-D820-3232-698F-2F667A77C3CE}"/>
              </a:ext>
            </a:extLst>
          </p:cNvPr>
          <p:cNvGrpSpPr/>
          <p:nvPr/>
        </p:nvGrpSpPr>
        <p:grpSpPr>
          <a:xfrm>
            <a:off x="5604847" y="1675716"/>
            <a:ext cx="6032002" cy="1249518"/>
            <a:chOff x="5501286" y="1534752"/>
            <a:chExt cx="6032002" cy="1249518"/>
          </a:xfrm>
        </p:grpSpPr>
        <p:sp>
          <p:nvSpPr>
            <p:cNvPr id="2" name="文本框 1">
              <a:extLst>
                <a:ext uri="{FF2B5EF4-FFF2-40B4-BE49-F238E27FC236}">
                  <a16:creationId xmlns:a16="http://schemas.microsoft.com/office/drawing/2014/main" id="{1216AC0C-8D94-8B53-DB5F-ABE9931E1FC8}"/>
                </a:ext>
              </a:extLst>
            </p:cNvPr>
            <p:cNvSpPr txBox="1"/>
            <p:nvPr/>
          </p:nvSpPr>
          <p:spPr>
            <a:xfrm>
              <a:off x="5607031" y="1534752"/>
              <a:ext cx="5782206" cy="815630"/>
            </a:xfrm>
            <a:prstGeom prst="rect">
              <a:avLst/>
            </a:prstGeom>
            <a:noFill/>
          </p:spPr>
          <p:txBody>
            <a:bodyPr wrap="square" rtlCol="0">
              <a:noAutofit/>
            </a:bodyPr>
            <a:lstStyle/>
            <a:p>
              <a:pPr algn="just"/>
              <a:r>
                <a:rPr lang="zh-CN" altLang="en-US" sz="7200" b="1" dirty="0">
                  <a:gradFill flip="none" rotWithShape="1">
                    <a:gsLst>
                      <a:gs pos="10000">
                        <a:schemeClr val="accent2"/>
                      </a:gs>
                      <a:gs pos="95000">
                        <a:schemeClr val="accent1"/>
                      </a:gs>
                    </a:gsLst>
                    <a:lin ang="2700000" scaled="1"/>
                    <a:tileRect/>
                  </a:gradFill>
                  <a:effectLst>
                    <a:outerShdw blurRad="76200" dist="88900" dir="2700000" algn="tl" rotWithShape="0">
                      <a:prstClr val="black">
                        <a:alpha val="13000"/>
                      </a:prstClr>
                    </a:outerShdw>
                  </a:effectLst>
                  <a:latin typeface="+mj-ea"/>
                  <a:ea typeface="+mj-ea"/>
                </a:rPr>
                <a:t>感谢聆听</a:t>
              </a:r>
              <a:endParaRPr lang="en-US" sz="7200" b="1" dirty="0">
                <a:gradFill flip="none" rotWithShape="1">
                  <a:gsLst>
                    <a:gs pos="10000">
                      <a:schemeClr val="accent2"/>
                    </a:gs>
                    <a:gs pos="95000">
                      <a:schemeClr val="accent1"/>
                    </a:gs>
                  </a:gsLst>
                  <a:lin ang="2700000" scaled="1"/>
                  <a:tileRect/>
                </a:gradFill>
                <a:effectLst>
                  <a:outerShdw blurRad="76200" dist="88900" dir="2700000" algn="tl" rotWithShape="0">
                    <a:prstClr val="black">
                      <a:alpha val="13000"/>
                    </a:prstClr>
                  </a:outerShdw>
                </a:effectLst>
                <a:latin typeface="+mj-ea"/>
                <a:ea typeface="+mj-ea"/>
              </a:endParaRPr>
            </a:p>
          </p:txBody>
        </p:sp>
        <p:pic>
          <p:nvPicPr>
            <p:cNvPr id="4" name="图片 3" descr="黑暗中的灯光&#10;&#10;描述已自动生成">
              <a:extLst>
                <a:ext uri="{FF2B5EF4-FFF2-40B4-BE49-F238E27FC236}">
                  <a16:creationId xmlns:a16="http://schemas.microsoft.com/office/drawing/2014/main" id="{488985D7-E050-9E40-0D31-089DF12929F8}"/>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rot="4368294">
              <a:off x="5532899" y="1840204"/>
              <a:ext cx="880840" cy="944066"/>
            </a:xfrm>
            <a:prstGeom prst="rect">
              <a:avLst/>
            </a:prstGeom>
          </p:spPr>
        </p:pic>
        <p:pic>
          <p:nvPicPr>
            <p:cNvPr id="5" name="图片 4" descr="黑暗中的灯光&#10;&#10;描述已自动生成">
              <a:extLst>
                <a:ext uri="{FF2B5EF4-FFF2-40B4-BE49-F238E27FC236}">
                  <a16:creationId xmlns:a16="http://schemas.microsoft.com/office/drawing/2014/main" id="{DFA36995-4EDC-D662-4934-4AF6E4458027}"/>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rot="20085558">
              <a:off x="10652448" y="1840204"/>
              <a:ext cx="880840" cy="944066"/>
            </a:xfrm>
            <a:prstGeom prst="rect">
              <a:avLst/>
            </a:prstGeom>
          </p:spPr>
        </p:pic>
      </p:grpSp>
      <p:sp>
        <p:nvSpPr>
          <p:cNvPr id="45" name="文本框 44">
            <a:extLst>
              <a:ext uri="{FF2B5EF4-FFF2-40B4-BE49-F238E27FC236}">
                <a16:creationId xmlns:a16="http://schemas.microsoft.com/office/drawing/2014/main" id="{F8CFF965-0828-F170-6E9E-E2AB1E62A7F3}"/>
              </a:ext>
            </a:extLst>
          </p:cNvPr>
          <p:cNvSpPr txBox="1"/>
          <p:nvPr/>
        </p:nvSpPr>
        <p:spPr>
          <a:xfrm>
            <a:off x="5758736" y="3130096"/>
            <a:ext cx="3047486" cy="458908"/>
          </a:xfrm>
          <a:prstGeom prst="rect">
            <a:avLst/>
          </a:prstGeom>
          <a:noFill/>
        </p:spPr>
        <p:txBody>
          <a:bodyPr wrap="square" rtlCol="0">
            <a:spAutoFit/>
          </a:bodyPr>
          <a:lstStyle/>
          <a:p>
            <a:pPr algn="l">
              <a:lnSpc>
                <a:spcPct val="150000"/>
              </a:lnSpc>
            </a:pPr>
            <a:r>
              <a:rPr lang="zh-CN" altLang="en-US" dirty="0">
                <a:solidFill>
                  <a:schemeClr val="accent6"/>
                </a:solidFill>
                <a:latin typeface="+mj-ea"/>
                <a:ea typeface="+mj-ea"/>
              </a:rPr>
              <a:t>汇报部门：人力资源管理部</a:t>
            </a:r>
          </a:p>
        </p:txBody>
      </p:sp>
      <p:sp>
        <p:nvSpPr>
          <p:cNvPr id="46" name="文本框 45">
            <a:extLst>
              <a:ext uri="{FF2B5EF4-FFF2-40B4-BE49-F238E27FC236}">
                <a16:creationId xmlns:a16="http://schemas.microsoft.com/office/drawing/2014/main" id="{7123E847-280B-1DCC-8DC2-7DF478E0CED0}"/>
              </a:ext>
            </a:extLst>
          </p:cNvPr>
          <p:cNvSpPr txBox="1"/>
          <p:nvPr/>
        </p:nvSpPr>
        <p:spPr>
          <a:xfrm>
            <a:off x="9699320" y="3130096"/>
            <a:ext cx="1650697" cy="458908"/>
          </a:xfrm>
          <a:prstGeom prst="rect">
            <a:avLst/>
          </a:prstGeom>
          <a:noFill/>
        </p:spPr>
        <p:txBody>
          <a:bodyPr wrap="square" rtlCol="0">
            <a:spAutoFit/>
          </a:bodyPr>
          <a:lstStyle/>
          <a:p>
            <a:pPr algn="l">
              <a:lnSpc>
                <a:spcPct val="150000"/>
              </a:lnSpc>
            </a:pPr>
            <a:r>
              <a:rPr lang="zh-CN" altLang="en-US" dirty="0">
                <a:solidFill>
                  <a:schemeClr val="accent6"/>
                </a:solidFill>
                <a:latin typeface="+mj-ea"/>
                <a:ea typeface="+mj-ea"/>
              </a:rPr>
              <a:t>汇报人：</a:t>
            </a:r>
            <a:r>
              <a:rPr lang="en-US" altLang="zh-CN" dirty="0">
                <a:solidFill>
                  <a:schemeClr val="accent6"/>
                </a:solidFill>
                <a:latin typeface="+mj-ea"/>
                <a:ea typeface="+mj-ea"/>
              </a:rPr>
              <a:t>XXX</a:t>
            </a:r>
            <a:endParaRPr lang="zh-CN" altLang="en-US" dirty="0">
              <a:solidFill>
                <a:schemeClr val="accent6"/>
              </a:solidFill>
              <a:latin typeface="+mj-ea"/>
              <a:ea typeface="+mj-ea"/>
            </a:endParaRPr>
          </a:p>
        </p:txBody>
      </p:sp>
      <p:pic>
        <p:nvPicPr>
          <p:cNvPr id="7" name="图片 6" descr="黑暗中的灯光&#10;&#10;描述已自动生成">
            <a:extLst>
              <a:ext uri="{FF2B5EF4-FFF2-40B4-BE49-F238E27FC236}">
                <a16:creationId xmlns:a16="http://schemas.microsoft.com/office/drawing/2014/main" id="{7A0CAC9A-3DCB-1769-422F-CA042C73D2E2}"/>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rot="4368294">
            <a:off x="8977899" y="1208909"/>
            <a:ext cx="880840" cy="944066"/>
          </a:xfrm>
          <a:prstGeom prst="rect">
            <a:avLst/>
          </a:prstGeom>
        </p:spPr>
      </p:pic>
      <p:grpSp>
        <p:nvGrpSpPr>
          <p:cNvPr id="8" name="组合 7">
            <a:extLst>
              <a:ext uri="{FF2B5EF4-FFF2-40B4-BE49-F238E27FC236}">
                <a16:creationId xmlns:a16="http://schemas.microsoft.com/office/drawing/2014/main" id="{A6F4A499-D151-5508-38C1-647E09BDBE35}"/>
              </a:ext>
            </a:extLst>
          </p:cNvPr>
          <p:cNvGrpSpPr/>
          <p:nvPr/>
        </p:nvGrpSpPr>
        <p:grpSpPr>
          <a:xfrm>
            <a:off x="5736595" y="1028700"/>
            <a:ext cx="4025887" cy="369332"/>
            <a:chOff x="5681579" y="1438221"/>
            <a:chExt cx="4025887" cy="369332"/>
          </a:xfrm>
        </p:grpSpPr>
        <p:grpSp>
          <p:nvGrpSpPr>
            <p:cNvPr id="9" name="组合 8">
              <a:extLst>
                <a:ext uri="{FF2B5EF4-FFF2-40B4-BE49-F238E27FC236}">
                  <a16:creationId xmlns:a16="http://schemas.microsoft.com/office/drawing/2014/main" id="{0D9DB5AB-25BC-921B-05A3-319CA24618E2}"/>
                </a:ext>
              </a:extLst>
            </p:cNvPr>
            <p:cNvGrpSpPr/>
            <p:nvPr/>
          </p:nvGrpSpPr>
          <p:grpSpPr>
            <a:xfrm>
              <a:off x="5681579" y="1438221"/>
              <a:ext cx="524352" cy="369332"/>
              <a:chOff x="5681579" y="1605730"/>
              <a:chExt cx="524352" cy="369332"/>
            </a:xfrm>
          </p:grpSpPr>
          <p:sp>
            <p:nvSpPr>
              <p:cNvPr id="55" name="文本框 54">
                <a:extLst>
                  <a:ext uri="{FF2B5EF4-FFF2-40B4-BE49-F238E27FC236}">
                    <a16:creationId xmlns:a16="http://schemas.microsoft.com/office/drawing/2014/main" id="{64F5AEEB-F54C-4654-6640-00AB629DC470}"/>
                  </a:ext>
                </a:extLst>
              </p:cNvPr>
              <p:cNvSpPr txBox="1"/>
              <p:nvPr/>
            </p:nvSpPr>
            <p:spPr>
              <a:xfrm>
                <a:off x="5681579" y="1605730"/>
                <a:ext cx="327142" cy="369332"/>
              </a:xfrm>
              <a:prstGeom prst="rect">
                <a:avLst/>
              </a:prstGeom>
              <a:noFill/>
            </p:spPr>
            <p:txBody>
              <a:bodyPr wrap="square">
                <a:spAutoFit/>
              </a:bodyPr>
              <a:lstStyle/>
              <a:p>
                <a:pPr algn="just"/>
                <a:r>
                  <a:rPr lang="zh-CN" altLang="en-US" sz="1800" b="1" i="1" dirty="0">
                    <a:gradFill flip="none" rotWithShape="1">
                      <a:gsLst>
                        <a:gs pos="10000">
                          <a:schemeClr val="accent2"/>
                        </a:gs>
                        <a:gs pos="95000">
                          <a:schemeClr val="accent1"/>
                        </a:gs>
                      </a:gsLst>
                      <a:lin ang="2700000" scaled="1"/>
                      <a:tileRect/>
                    </a:gradFill>
                    <a:effectLst>
                      <a:outerShdw blurRad="76200" dist="88900" dir="2700000" algn="tl" rotWithShape="0">
                        <a:prstClr val="black">
                          <a:alpha val="13000"/>
                        </a:prstClr>
                      </a:outerShdw>
                    </a:effectLst>
                    <a:latin typeface="+mj-ea"/>
                    <a:ea typeface="+mj-ea"/>
                  </a:rPr>
                  <a:t>紫</a:t>
                </a:r>
                <a:endParaRPr lang="en-US" altLang="zh-CN" sz="1800" b="1" i="1" dirty="0">
                  <a:gradFill flip="none" rotWithShape="1">
                    <a:gsLst>
                      <a:gs pos="10000">
                        <a:schemeClr val="accent2"/>
                      </a:gs>
                      <a:gs pos="95000">
                        <a:schemeClr val="accent1"/>
                      </a:gs>
                    </a:gsLst>
                    <a:lin ang="2700000" scaled="1"/>
                    <a:tileRect/>
                  </a:gradFill>
                  <a:effectLst>
                    <a:outerShdw blurRad="76200" dist="88900" dir="2700000" algn="tl" rotWithShape="0">
                      <a:prstClr val="black">
                        <a:alpha val="13000"/>
                      </a:prstClr>
                    </a:outerShdw>
                  </a:effectLst>
                  <a:latin typeface="+mj-ea"/>
                  <a:ea typeface="+mj-ea"/>
                </a:endParaRPr>
              </a:p>
            </p:txBody>
          </p:sp>
          <p:sp>
            <p:nvSpPr>
              <p:cNvPr id="56" name="平行四边形 55">
                <a:extLst>
                  <a:ext uri="{FF2B5EF4-FFF2-40B4-BE49-F238E27FC236}">
                    <a16:creationId xmlns:a16="http://schemas.microsoft.com/office/drawing/2014/main" id="{8A5561C7-215C-9A73-463A-F7C4202788B2}"/>
                  </a:ext>
                </a:extLst>
              </p:cNvPr>
              <p:cNvSpPr/>
              <p:nvPr/>
            </p:nvSpPr>
            <p:spPr>
              <a:xfrm>
                <a:off x="5994706" y="1664396"/>
                <a:ext cx="211225" cy="252000"/>
              </a:xfrm>
              <a:prstGeom prst="parallelogram">
                <a:avLst>
                  <a:gd name="adj" fmla="val 7229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62" dirty="0"/>
              </a:p>
            </p:txBody>
          </p:sp>
        </p:grpSp>
        <p:grpSp>
          <p:nvGrpSpPr>
            <p:cNvPr id="10" name="组合 9">
              <a:extLst>
                <a:ext uri="{FF2B5EF4-FFF2-40B4-BE49-F238E27FC236}">
                  <a16:creationId xmlns:a16="http://schemas.microsoft.com/office/drawing/2014/main" id="{769622C5-1476-A307-ED93-0B822CFF74A9}"/>
                </a:ext>
              </a:extLst>
            </p:cNvPr>
            <p:cNvGrpSpPr/>
            <p:nvPr/>
          </p:nvGrpSpPr>
          <p:grpSpPr>
            <a:xfrm>
              <a:off x="6092498" y="1438221"/>
              <a:ext cx="524352" cy="369332"/>
              <a:chOff x="6060555" y="1605730"/>
              <a:chExt cx="524352" cy="369332"/>
            </a:xfrm>
          </p:grpSpPr>
          <p:sp>
            <p:nvSpPr>
              <p:cNvPr id="53" name="文本框 52">
                <a:extLst>
                  <a:ext uri="{FF2B5EF4-FFF2-40B4-BE49-F238E27FC236}">
                    <a16:creationId xmlns:a16="http://schemas.microsoft.com/office/drawing/2014/main" id="{AAB921D3-E3E2-E29F-EB51-C5530390C583}"/>
                  </a:ext>
                </a:extLst>
              </p:cNvPr>
              <p:cNvSpPr txBox="1"/>
              <p:nvPr/>
            </p:nvSpPr>
            <p:spPr>
              <a:xfrm>
                <a:off x="6060555" y="1605730"/>
                <a:ext cx="327142" cy="369332"/>
              </a:xfrm>
              <a:prstGeom prst="rect">
                <a:avLst/>
              </a:prstGeom>
              <a:noFill/>
            </p:spPr>
            <p:txBody>
              <a:bodyPr wrap="square">
                <a:spAutoFit/>
              </a:bodyPr>
              <a:lstStyle/>
              <a:p>
                <a:pPr algn="just"/>
                <a:r>
                  <a:rPr lang="zh-CN" altLang="en-US" b="1" i="1" dirty="0">
                    <a:gradFill flip="none" rotWithShape="1">
                      <a:gsLst>
                        <a:gs pos="10000">
                          <a:schemeClr val="accent2"/>
                        </a:gs>
                        <a:gs pos="95000">
                          <a:schemeClr val="accent1"/>
                        </a:gs>
                      </a:gsLst>
                      <a:lin ang="2700000" scaled="1"/>
                      <a:tileRect/>
                    </a:gradFill>
                    <a:effectLst>
                      <a:outerShdw blurRad="76200" dist="88900" dir="2700000" algn="tl" rotWithShape="0">
                        <a:prstClr val="black">
                          <a:alpha val="13000"/>
                        </a:prstClr>
                      </a:outerShdw>
                    </a:effectLst>
                    <a:latin typeface="+mj-ea"/>
                    <a:ea typeface="+mj-ea"/>
                  </a:rPr>
                  <a:t>色</a:t>
                </a:r>
                <a:endParaRPr lang="en-US" altLang="zh-CN" sz="1800" b="1" i="1" dirty="0">
                  <a:gradFill flip="none" rotWithShape="1">
                    <a:gsLst>
                      <a:gs pos="10000">
                        <a:schemeClr val="accent2"/>
                      </a:gs>
                      <a:gs pos="95000">
                        <a:schemeClr val="accent1"/>
                      </a:gs>
                    </a:gsLst>
                    <a:lin ang="2700000" scaled="1"/>
                    <a:tileRect/>
                  </a:gradFill>
                  <a:effectLst>
                    <a:outerShdw blurRad="76200" dist="88900" dir="2700000" algn="tl" rotWithShape="0">
                      <a:prstClr val="black">
                        <a:alpha val="13000"/>
                      </a:prstClr>
                    </a:outerShdw>
                  </a:effectLst>
                  <a:latin typeface="+mj-ea"/>
                  <a:ea typeface="+mj-ea"/>
                </a:endParaRPr>
              </a:p>
            </p:txBody>
          </p:sp>
          <p:sp>
            <p:nvSpPr>
              <p:cNvPr id="54" name="平行四边形 53">
                <a:extLst>
                  <a:ext uri="{FF2B5EF4-FFF2-40B4-BE49-F238E27FC236}">
                    <a16:creationId xmlns:a16="http://schemas.microsoft.com/office/drawing/2014/main" id="{C7522B9B-4970-6464-5B00-86816553A83B}"/>
                  </a:ext>
                </a:extLst>
              </p:cNvPr>
              <p:cNvSpPr/>
              <p:nvPr/>
            </p:nvSpPr>
            <p:spPr>
              <a:xfrm>
                <a:off x="6373682" y="1664396"/>
                <a:ext cx="211225" cy="252000"/>
              </a:xfrm>
              <a:prstGeom prst="parallelogram">
                <a:avLst>
                  <a:gd name="adj" fmla="val 7229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62" dirty="0"/>
              </a:p>
            </p:txBody>
          </p:sp>
        </p:grpSp>
        <p:grpSp>
          <p:nvGrpSpPr>
            <p:cNvPr id="11" name="组合 10">
              <a:extLst>
                <a:ext uri="{FF2B5EF4-FFF2-40B4-BE49-F238E27FC236}">
                  <a16:creationId xmlns:a16="http://schemas.microsoft.com/office/drawing/2014/main" id="{62FCD108-C27D-ACF4-1D16-76E258061C10}"/>
                </a:ext>
              </a:extLst>
            </p:cNvPr>
            <p:cNvGrpSpPr/>
            <p:nvPr/>
          </p:nvGrpSpPr>
          <p:grpSpPr>
            <a:xfrm>
              <a:off x="6503417" y="1438221"/>
              <a:ext cx="524352" cy="369332"/>
              <a:chOff x="6439531" y="1605730"/>
              <a:chExt cx="524352" cy="369332"/>
            </a:xfrm>
          </p:grpSpPr>
          <p:sp>
            <p:nvSpPr>
              <p:cNvPr id="51" name="文本框 50">
                <a:extLst>
                  <a:ext uri="{FF2B5EF4-FFF2-40B4-BE49-F238E27FC236}">
                    <a16:creationId xmlns:a16="http://schemas.microsoft.com/office/drawing/2014/main" id="{87EC0A0E-9D5D-2AAF-0057-FD763274F28E}"/>
                  </a:ext>
                </a:extLst>
              </p:cNvPr>
              <p:cNvSpPr txBox="1"/>
              <p:nvPr/>
            </p:nvSpPr>
            <p:spPr>
              <a:xfrm>
                <a:off x="6439531" y="1605730"/>
                <a:ext cx="327142" cy="369332"/>
              </a:xfrm>
              <a:prstGeom prst="rect">
                <a:avLst/>
              </a:prstGeom>
              <a:noFill/>
            </p:spPr>
            <p:txBody>
              <a:bodyPr wrap="square">
                <a:spAutoFit/>
              </a:bodyPr>
              <a:lstStyle/>
              <a:p>
                <a:pPr algn="just"/>
                <a:r>
                  <a:rPr lang="zh-CN" altLang="en-US" b="1" i="1" dirty="0">
                    <a:gradFill flip="none" rotWithShape="1">
                      <a:gsLst>
                        <a:gs pos="10000">
                          <a:schemeClr val="accent2"/>
                        </a:gs>
                        <a:gs pos="95000">
                          <a:schemeClr val="accent1"/>
                        </a:gs>
                      </a:gsLst>
                      <a:lin ang="2700000" scaled="1"/>
                      <a:tileRect/>
                    </a:gradFill>
                    <a:effectLst>
                      <a:outerShdw blurRad="76200" dist="88900" dir="2700000" algn="tl" rotWithShape="0">
                        <a:prstClr val="black">
                          <a:alpha val="13000"/>
                        </a:prstClr>
                      </a:outerShdw>
                    </a:effectLst>
                    <a:latin typeface="+mj-ea"/>
                    <a:ea typeface="+mj-ea"/>
                  </a:rPr>
                  <a:t>简</a:t>
                </a:r>
                <a:endParaRPr lang="en-US" altLang="zh-CN" sz="1800" b="1" i="1" dirty="0">
                  <a:gradFill flip="none" rotWithShape="1">
                    <a:gsLst>
                      <a:gs pos="10000">
                        <a:schemeClr val="accent2"/>
                      </a:gs>
                      <a:gs pos="95000">
                        <a:schemeClr val="accent1"/>
                      </a:gs>
                    </a:gsLst>
                    <a:lin ang="2700000" scaled="1"/>
                    <a:tileRect/>
                  </a:gradFill>
                  <a:effectLst>
                    <a:outerShdw blurRad="76200" dist="88900" dir="2700000" algn="tl" rotWithShape="0">
                      <a:prstClr val="black">
                        <a:alpha val="13000"/>
                      </a:prstClr>
                    </a:outerShdw>
                  </a:effectLst>
                  <a:latin typeface="+mj-ea"/>
                  <a:ea typeface="+mj-ea"/>
                </a:endParaRPr>
              </a:p>
            </p:txBody>
          </p:sp>
          <p:sp>
            <p:nvSpPr>
              <p:cNvPr id="52" name="平行四边形 51">
                <a:extLst>
                  <a:ext uri="{FF2B5EF4-FFF2-40B4-BE49-F238E27FC236}">
                    <a16:creationId xmlns:a16="http://schemas.microsoft.com/office/drawing/2014/main" id="{C11253A6-49C5-2295-ED06-064CD0F1108A}"/>
                  </a:ext>
                </a:extLst>
              </p:cNvPr>
              <p:cNvSpPr/>
              <p:nvPr/>
            </p:nvSpPr>
            <p:spPr>
              <a:xfrm>
                <a:off x="6752658" y="1664396"/>
                <a:ext cx="211225" cy="252000"/>
              </a:xfrm>
              <a:prstGeom prst="parallelogram">
                <a:avLst>
                  <a:gd name="adj" fmla="val 7229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62" dirty="0"/>
              </a:p>
            </p:txBody>
          </p:sp>
        </p:grpSp>
        <p:grpSp>
          <p:nvGrpSpPr>
            <p:cNvPr id="12" name="组合 11">
              <a:extLst>
                <a:ext uri="{FF2B5EF4-FFF2-40B4-BE49-F238E27FC236}">
                  <a16:creationId xmlns:a16="http://schemas.microsoft.com/office/drawing/2014/main" id="{7FDDF566-95A1-FA65-D71B-2F180DB9C56D}"/>
                </a:ext>
              </a:extLst>
            </p:cNvPr>
            <p:cNvGrpSpPr/>
            <p:nvPr/>
          </p:nvGrpSpPr>
          <p:grpSpPr>
            <a:xfrm>
              <a:off x="6914336" y="1438221"/>
              <a:ext cx="524352" cy="369332"/>
              <a:chOff x="6439531" y="1605730"/>
              <a:chExt cx="524352" cy="369332"/>
            </a:xfrm>
          </p:grpSpPr>
          <p:sp>
            <p:nvSpPr>
              <p:cNvPr id="43" name="文本框 42">
                <a:extLst>
                  <a:ext uri="{FF2B5EF4-FFF2-40B4-BE49-F238E27FC236}">
                    <a16:creationId xmlns:a16="http://schemas.microsoft.com/office/drawing/2014/main" id="{0AFE95D9-0929-9618-9331-7612E0631BE7}"/>
                  </a:ext>
                </a:extLst>
              </p:cNvPr>
              <p:cNvSpPr txBox="1"/>
              <p:nvPr/>
            </p:nvSpPr>
            <p:spPr>
              <a:xfrm>
                <a:off x="6439531" y="1605730"/>
                <a:ext cx="327142" cy="369332"/>
              </a:xfrm>
              <a:prstGeom prst="rect">
                <a:avLst/>
              </a:prstGeom>
              <a:noFill/>
            </p:spPr>
            <p:txBody>
              <a:bodyPr wrap="square">
                <a:spAutoFit/>
              </a:bodyPr>
              <a:lstStyle/>
              <a:p>
                <a:pPr algn="just"/>
                <a:r>
                  <a:rPr lang="zh-CN" altLang="en-US" b="1" i="1" dirty="0">
                    <a:gradFill flip="none" rotWithShape="1">
                      <a:gsLst>
                        <a:gs pos="10000">
                          <a:schemeClr val="accent2"/>
                        </a:gs>
                        <a:gs pos="95000">
                          <a:schemeClr val="accent1"/>
                        </a:gs>
                      </a:gsLst>
                      <a:lin ang="2700000" scaled="1"/>
                      <a:tileRect/>
                    </a:gradFill>
                    <a:effectLst>
                      <a:outerShdw blurRad="76200" dist="88900" dir="2700000" algn="tl" rotWithShape="0">
                        <a:prstClr val="black">
                          <a:alpha val="13000"/>
                        </a:prstClr>
                      </a:outerShdw>
                    </a:effectLst>
                    <a:latin typeface="+mj-ea"/>
                    <a:ea typeface="+mj-ea"/>
                  </a:rPr>
                  <a:t>约</a:t>
                </a:r>
                <a:endParaRPr lang="en-US" altLang="zh-CN" sz="1800" b="1" i="1" dirty="0">
                  <a:gradFill flip="none" rotWithShape="1">
                    <a:gsLst>
                      <a:gs pos="10000">
                        <a:schemeClr val="accent2"/>
                      </a:gs>
                      <a:gs pos="95000">
                        <a:schemeClr val="accent1"/>
                      </a:gs>
                    </a:gsLst>
                    <a:lin ang="2700000" scaled="1"/>
                    <a:tileRect/>
                  </a:gradFill>
                  <a:effectLst>
                    <a:outerShdw blurRad="76200" dist="88900" dir="2700000" algn="tl" rotWithShape="0">
                      <a:prstClr val="black">
                        <a:alpha val="13000"/>
                      </a:prstClr>
                    </a:outerShdw>
                  </a:effectLst>
                  <a:latin typeface="+mj-ea"/>
                  <a:ea typeface="+mj-ea"/>
                </a:endParaRPr>
              </a:p>
            </p:txBody>
          </p:sp>
          <p:sp>
            <p:nvSpPr>
              <p:cNvPr id="50" name="平行四边形 49">
                <a:extLst>
                  <a:ext uri="{FF2B5EF4-FFF2-40B4-BE49-F238E27FC236}">
                    <a16:creationId xmlns:a16="http://schemas.microsoft.com/office/drawing/2014/main" id="{DF41E151-A8E5-15F0-91A9-FF2D083F2FAC}"/>
                  </a:ext>
                </a:extLst>
              </p:cNvPr>
              <p:cNvSpPr/>
              <p:nvPr/>
            </p:nvSpPr>
            <p:spPr>
              <a:xfrm>
                <a:off x="6752658" y="1664396"/>
                <a:ext cx="211225" cy="252000"/>
              </a:xfrm>
              <a:prstGeom prst="parallelogram">
                <a:avLst>
                  <a:gd name="adj" fmla="val 7229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62" dirty="0"/>
              </a:p>
            </p:txBody>
          </p:sp>
        </p:grpSp>
        <p:grpSp>
          <p:nvGrpSpPr>
            <p:cNvPr id="13" name="组合 12">
              <a:extLst>
                <a:ext uri="{FF2B5EF4-FFF2-40B4-BE49-F238E27FC236}">
                  <a16:creationId xmlns:a16="http://schemas.microsoft.com/office/drawing/2014/main" id="{7F8C46EE-D12D-09E0-C09A-25F27C6F4317}"/>
                </a:ext>
              </a:extLst>
            </p:cNvPr>
            <p:cNvGrpSpPr/>
            <p:nvPr/>
          </p:nvGrpSpPr>
          <p:grpSpPr>
            <a:xfrm>
              <a:off x="7325255" y="1438221"/>
              <a:ext cx="524352" cy="369332"/>
              <a:chOff x="6439531" y="1605730"/>
              <a:chExt cx="524352" cy="369332"/>
            </a:xfrm>
          </p:grpSpPr>
          <p:sp>
            <p:nvSpPr>
              <p:cNvPr id="22" name="文本框 21">
                <a:extLst>
                  <a:ext uri="{FF2B5EF4-FFF2-40B4-BE49-F238E27FC236}">
                    <a16:creationId xmlns:a16="http://schemas.microsoft.com/office/drawing/2014/main" id="{85FE4490-8E5F-5691-CD48-DD9B2BE41F11}"/>
                  </a:ext>
                </a:extLst>
              </p:cNvPr>
              <p:cNvSpPr txBox="1"/>
              <p:nvPr/>
            </p:nvSpPr>
            <p:spPr>
              <a:xfrm>
                <a:off x="6439531" y="1605730"/>
                <a:ext cx="327142" cy="369332"/>
              </a:xfrm>
              <a:prstGeom prst="rect">
                <a:avLst/>
              </a:prstGeom>
              <a:noFill/>
            </p:spPr>
            <p:txBody>
              <a:bodyPr wrap="square">
                <a:spAutoFit/>
              </a:bodyPr>
              <a:lstStyle/>
              <a:p>
                <a:pPr algn="just"/>
                <a:r>
                  <a:rPr lang="zh-CN" altLang="en-US" b="1" i="1" dirty="0">
                    <a:gradFill flip="none" rotWithShape="1">
                      <a:gsLst>
                        <a:gs pos="10000">
                          <a:schemeClr val="accent2"/>
                        </a:gs>
                        <a:gs pos="95000">
                          <a:schemeClr val="accent1"/>
                        </a:gs>
                      </a:gsLst>
                      <a:lin ang="2700000" scaled="1"/>
                      <a:tileRect/>
                    </a:gradFill>
                    <a:effectLst>
                      <a:outerShdw blurRad="76200" dist="88900" dir="2700000" algn="tl" rotWithShape="0">
                        <a:prstClr val="black">
                          <a:alpha val="13000"/>
                        </a:prstClr>
                      </a:outerShdw>
                    </a:effectLst>
                    <a:latin typeface="+mj-ea"/>
                    <a:ea typeface="+mj-ea"/>
                  </a:rPr>
                  <a:t>商</a:t>
                </a:r>
                <a:endParaRPr lang="en-US" altLang="zh-CN" sz="1800" b="1" i="1" dirty="0">
                  <a:gradFill flip="none" rotWithShape="1">
                    <a:gsLst>
                      <a:gs pos="10000">
                        <a:schemeClr val="accent2"/>
                      </a:gs>
                      <a:gs pos="95000">
                        <a:schemeClr val="accent1"/>
                      </a:gs>
                    </a:gsLst>
                    <a:lin ang="2700000" scaled="1"/>
                    <a:tileRect/>
                  </a:gradFill>
                  <a:effectLst>
                    <a:outerShdw blurRad="76200" dist="88900" dir="2700000" algn="tl" rotWithShape="0">
                      <a:prstClr val="black">
                        <a:alpha val="13000"/>
                      </a:prstClr>
                    </a:outerShdw>
                  </a:effectLst>
                  <a:latin typeface="+mj-ea"/>
                  <a:ea typeface="+mj-ea"/>
                </a:endParaRPr>
              </a:p>
            </p:txBody>
          </p:sp>
          <p:sp>
            <p:nvSpPr>
              <p:cNvPr id="42" name="平行四边形 41">
                <a:extLst>
                  <a:ext uri="{FF2B5EF4-FFF2-40B4-BE49-F238E27FC236}">
                    <a16:creationId xmlns:a16="http://schemas.microsoft.com/office/drawing/2014/main" id="{FFE5F153-2761-5CA7-C6E6-DB2C42278D28}"/>
                  </a:ext>
                </a:extLst>
              </p:cNvPr>
              <p:cNvSpPr/>
              <p:nvPr/>
            </p:nvSpPr>
            <p:spPr>
              <a:xfrm>
                <a:off x="6752658" y="1664396"/>
                <a:ext cx="211225" cy="252000"/>
              </a:xfrm>
              <a:prstGeom prst="parallelogram">
                <a:avLst>
                  <a:gd name="adj" fmla="val 7229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62" dirty="0"/>
              </a:p>
            </p:txBody>
          </p:sp>
        </p:grpSp>
        <p:grpSp>
          <p:nvGrpSpPr>
            <p:cNvPr id="14" name="组合 13">
              <a:extLst>
                <a:ext uri="{FF2B5EF4-FFF2-40B4-BE49-F238E27FC236}">
                  <a16:creationId xmlns:a16="http://schemas.microsoft.com/office/drawing/2014/main" id="{F89B67DB-2FE9-0FAC-66A9-AF43B31BB7DD}"/>
                </a:ext>
              </a:extLst>
            </p:cNvPr>
            <p:cNvGrpSpPr/>
            <p:nvPr/>
          </p:nvGrpSpPr>
          <p:grpSpPr>
            <a:xfrm>
              <a:off x="7736174" y="1438221"/>
              <a:ext cx="524352" cy="369332"/>
              <a:chOff x="6439531" y="1605730"/>
              <a:chExt cx="524352" cy="369332"/>
            </a:xfrm>
          </p:grpSpPr>
          <p:sp>
            <p:nvSpPr>
              <p:cNvPr id="20" name="文本框 19">
                <a:extLst>
                  <a:ext uri="{FF2B5EF4-FFF2-40B4-BE49-F238E27FC236}">
                    <a16:creationId xmlns:a16="http://schemas.microsoft.com/office/drawing/2014/main" id="{3075F8C1-D6F8-D69A-A3F5-A6B5ABE360E5}"/>
                  </a:ext>
                </a:extLst>
              </p:cNvPr>
              <p:cNvSpPr txBox="1"/>
              <p:nvPr/>
            </p:nvSpPr>
            <p:spPr>
              <a:xfrm>
                <a:off x="6439531" y="1605730"/>
                <a:ext cx="327142" cy="369332"/>
              </a:xfrm>
              <a:prstGeom prst="rect">
                <a:avLst/>
              </a:prstGeom>
              <a:noFill/>
            </p:spPr>
            <p:txBody>
              <a:bodyPr wrap="square">
                <a:spAutoFit/>
              </a:bodyPr>
              <a:lstStyle/>
              <a:p>
                <a:pPr algn="just"/>
                <a:r>
                  <a:rPr lang="zh-CN" altLang="en-US" b="1" i="1" dirty="0">
                    <a:gradFill flip="none" rotWithShape="1">
                      <a:gsLst>
                        <a:gs pos="10000">
                          <a:schemeClr val="accent2"/>
                        </a:gs>
                        <a:gs pos="95000">
                          <a:schemeClr val="accent1"/>
                        </a:gs>
                      </a:gsLst>
                      <a:lin ang="2700000" scaled="1"/>
                      <a:tileRect/>
                    </a:gradFill>
                    <a:effectLst>
                      <a:outerShdw blurRad="76200" dist="88900" dir="2700000" algn="tl" rotWithShape="0">
                        <a:prstClr val="black">
                          <a:alpha val="13000"/>
                        </a:prstClr>
                      </a:outerShdw>
                    </a:effectLst>
                    <a:latin typeface="+mj-ea"/>
                    <a:ea typeface="+mj-ea"/>
                  </a:rPr>
                  <a:t>务</a:t>
                </a:r>
                <a:endParaRPr lang="en-US" altLang="zh-CN" sz="1800" b="1" i="1" dirty="0">
                  <a:gradFill flip="none" rotWithShape="1">
                    <a:gsLst>
                      <a:gs pos="10000">
                        <a:schemeClr val="accent2"/>
                      </a:gs>
                      <a:gs pos="95000">
                        <a:schemeClr val="accent1"/>
                      </a:gs>
                    </a:gsLst>
                    <a:lin ang="2700000" scaled="1"/>
                    <a:tileRect/>
                  </a:gradFill>
                  <a:effectLst>
                    <a:outerShdw blurRad="76200" dist="88900" dir="2700000" algn="tl" rotWithShape="0">
                      <a:prstClr val="black">
                        <a:alpha val="13000"/>
                      </a:prstClr>
                    </a:outerShdw>
                  </a:effectLst>
                  <a:latin typeface="+mj-ea"/>
                  <a:ea typeface="+mj-ea"/>
                </a:endParaRPr>
              </a:p>
            </p:txBody>
          </p:sp>
          <p:sp>
            <p:nvSpPr>
              <p:cNvPr id="21" name="平行四边形 20">
                <a:extLst>
                  <a:ext uri="{FF2B5EF4-FFF2-40B4-BE49-F238E27FC236}">
                    <a16:creationId xmlns:a16="http://schemas.microsoft.com/office/drawing/2014/main" id="{4BC004AD-1F7D-0F8D-D0CB-D43FE2410EB1}"/>
                  </a:ext>
                </a:extLst>
              </p:cNvPr>
              <p:cNvSpPr/>
              <p:nvPr/>
            </p:nvSpPr>
            <p:spPr>
              <a:xfrm>
                <a:off x="6752658" y="1664396"/>
                <a:ext cx="211225" cy="252000"/>
              </a:xfrm>
              <a:prstGeom prst="parallelogram">
                <a:avLst>
                  <a:gd name="adj" fmla="val 7229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62" dirty="0"/>
              </a:p>
            </p:txBody>
          </p:sp>
        </p:grpSp>
        <p:grpSp>
          <p:nvGrpSpPr>
            <p:cNvPr id="15" name="组合 14">
              <a:extLst>
                <a:ext uri="{FF2B5EF4-FFF2-40B4-BE49-F238E27FC236}">
                  <a16:creationId xmlns:a16="http://schemas.microsoft.com/office/drawing/2014/main" id="{9D07A287-7D56-0510-912B-72EED94D28F0}"/>
                </a:ext>
              </a:extLst>
            </p:cNvPr>
            <p:cNvGrpSpPr/>
            <p:nvPr/>
          </p:nvGrpSpPr>
          <p:grpSpPr>
            <a:xfrm>
              <a:off x="8147093" y="1438221"/>
              <a:ext cx="524352" cy="369332"/>
              <a:chOff x="6439531" y="1605730"/>
              <a:chExt cx="524352" cy="341561"/>
            </a:xfrm>
          </p:grpSpPr>
          <p:sp>
            <p:nvSpPr>
              <p:cNvPr id="18" name="文本框 17">
                <a:extLst>
                  <a:ext uri="{FF2B5EF4-FFF2-40B4-BE49-F238E27FC236}">
                    <a16:creationId xmlns:a16="http://schemas.microsoft.com/office/drawing/2014/main" id="{8B0B5AEA-633F-4BC3-E946-363E42BD63F0}"/>
                  </a:ext>
                </a:extLst>
              </p:cNvPr>
              <p:cNvSpPr txBox="1"/>
              <p:nvPr/>
            </p:nvSpPr>
            <p:spPr>
              <a:xfrm>
                <a:off x="6439531" y="1605730"/>
                <a:ext cx="327142" cy="341561"/>
              </a:xfrm>
              <a:prstGeom prst="rect">
                <a:avLst/>
              </a:prstGeom>
              <a:noFill/>
            </p:spPr>
            <p:txBody>
              <a:bodyPr wrap="square">
                <a:spAutoFit/>
              </a:bodyPr>
              <a:lstStyle/>
              <a:p>
                <a:pPr algn="just"/>
                <a:r>
                  <a:rPr lang="zh-CN" altLang="en-US" b="1" i="1" dirty="0">
                    <a:gradFill flip="none" rotWithShape="1">
                      <a:gsLst>
                        <a:gs pos="10000">
                          <a:schemeClr val="accent2"/>
                        </a:gs>
                        <a:gs pos="95000">
                          <a:schemeClr val="accent1"/>
                        </a:gs>
                      </a:gsLst>
                      <a:lin ang="2700000" scaled="1"/>
                      <a:tileRect/>
                    </a:gradFill>
                    <a:effectLst>
                      <a:outerShdw blurRad="76200" dist="88900" dir="2700000" algn="tl" rotWithShape="0">
                        <a:prstClr val="black">
                          <a:alpha val="13000"/>
                        </a:prstClr>
                      </a:outerShdw>
                    </a:effectLst>
                    <a:latin typeface="+mj-ea"/>
                    <a:ea typeface="+mj-ea"/>
                  </a:rPr>
                  <a:t>风</a:t>
                </a:r>
                <a:endParaRPr lang="en-US" altLang="zh-CN" sz="1800" b="1" i="1" dirty="0">
                  <a:gradFill flip="none" rotWithShape="1">
                    <a:gsLst>
                      <a:gs pos="10000">
                        <a:schemeClr val="accent2"/>
                      </a:gs>
                      <a:gs pos="95000">
                        <a:schemeClr val="accent1"/>
                      </a:gs>
                    </a:gsLst>
                    <a:lin ang="2700000" scaled="1"/>
                    <a:tileRect/>
                  </a:gradFill>
                  <a:effectLst>
                    <a:outerShdw blurRad="76200" dist="88900" dir="2700000" algn="tl" rotWithShape="0">
                      <a:prstClr val="black">
                        <a:alpha val="13000"/>
                      </a:prstClr>
                    </a:outerShdw>
                  </a:effectLst>
                  <a:latin typeface="+mj-ea"/>
                  <a:ea typeface="+mj-ea"/>
                </a:endParaRPr>
              </a:p>
            </p:txBody>
          </p:sp>
          <p:sp>
            <p:nvSpPr>
              <p:cNvPr id="19" name="平行四边形 18">
                <a:extLst>
                  <a:ext uri="{FF2B5EF4-FFF2-40B4-BE49-F238E27FC236}">
                    <a16:creationId xmlns:a16="http://schemas.microsoft.com/office/drawing/2014/main" id="{9C210E2E-8798-F39B-3A93-08E7EC140DAF}"/>
                  </a:ext>
                </a:extLst>
              </p:cNvPr>
              <p:cNvSpPr/>
              <p:nvPr/>
            </p:nvSpPr>
            <p:spPr>
              <a:xfrm>
                <a:off x="6752658" y="1664396"/>
                <a:ext cx="211225" cy="252000"/>
              </a:xfrm>
              <a:prstGeom prst="parallelogram">
                <a:avLst>
                  <a:gd name="adj" fmla="val 7229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62" dirty="0"/>
              </a:p>
            </p:txBody>
          </p:sp>
        </p:grpSp>
        <p:sp>
          <p:nvSpPr>
            <p:cNvPr id="16" name="矩形: 圆角 15">
              <a:extLst>
                <a:ext uri="{FF2B5EF4-FFF2-40B4-BE49-F238E27FC236}">
                  <a16:creationId xmlns:a16="http://schemas.microsoft.com/office/drawing/2014/main" id="{8A77F44A-9DED-DC4D-565D-302CC9CBD2BE}"/>
                </a:ext>
              </a:extLst>
            </p:cNvPr>
            <p:cNvSpPr/>
            <p:nvPr/>
          </p:nvSpPr>
          <p:spPr>
            <a:xfrm flipV="1">
              <a:off x="5748137" y="1740935"/>
              <a:ext cx="3959329" cy="45719"/>
            </a:xfrm>
            <a:prstGeom prst="roundRect">
              <a:avLst>
                <a:gd name="adj" fmla="val 50000"/>
              </a:avLst>
            </a:prstGeom>
            <a:gradFill flip="none" rotWithShape="1">
              <a:gsLst>
                <a:gs pos="92697">
                  <a:schemeClr val="accent1">
                    <a:alpha val="0"/>
                  </a:schemeClr>
                </a:gs>
                <a:gs pos="0">
                  <a:schemeClr val="accent1">
                    <a:alpha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9874321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1EF33E63-CF7F-A108-C264-48A59EE5317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97667508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CDC6AFED-6674-EA3A-CAB1-E032A99DED4D}"/>
              </a:ext>
            </a:extLst>
          </p:cNvPr>
          <p:cNvSpPr/>
          <p:nvPr/>
        </p:nvSpPr>
        <p:spPr>
          <a:xfrm>
            <a:off x="658813" y="3568382"/>
            <a:ext cx="4070345" cy="933332"/>
          </a:xfrm>
          <a:prstGeom prst="rect">
            <a:avLst/>
          </a:prstGeom>
        </p:spPr>
        <p:txBody>
          <a:bodyPr wrap="none">
            <a:spAutoFit/>
          </a:bodyPr>
          <a:lstStyle/>
          <a:p>
            <a:r>
              <a:rPr kumimoji="0" lang="zh-CN" altLang="en-US" sz="1400" b="0" i="0" u="none" strike="noStrike" kern="1200" cap="none" spc="0" normalizeH="0" baseline="0" noProof="0" dirty="0">
                <a:ln>
                  <a:noFill/>
                </a:ln>
                <a:solidFill>
                  <a:srgbClr val="FF0000"/>
                </a:solidFill>
                <a:effectLst/>
                <a:uLnTx/>
                <a:uFillTx/>
                <a:latin typeface="OPPOSans H"/>
                <a:ea typeface="OPPOSans H"/>
                <a:cs typeface="+mn-cs"/>
              </a:rPr>
              <a:t>曼月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a:extLst>
              <a:ext uri="{FF2B5EF4-FFF2-40B4-BE49-F238E27FC236}">
                <a16:creationId xmlns:a16="http://schemas.microsoft.com/office/drawing/2014/main" id="{B224CE22-E90D-52ED-2057-74110120B2F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72995" y="3068880"/>
            <a:ext cx="1572527" cy="360120"/>
          </a:xfrm>
          <a:prstGeom prst="rect">
            <a:avLst/>
          </a:prstGeom>
        </p:spPr>
      </p:pic>
    </p:spTree>
    <p:extLst>
      <p:ext uri="{BB962C8B-B14F-4D97-AF65-F5344CB8AC3E}">
        <p14:creationId xmlns:p14="http://schemas.microsoft.com/office/powerpoint/2010/main" val="41211709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8" name="组合 37">
            <a:extLst>
              <a:ext uri="{FF2B5EF4-FFF2-40B4-BE49-F238E27FC236}">
                <a16:creationId xmlns:a16="http://schemas.microsoft.com/office/drawing/2014/main" id="{AC0100E8-FE5F-AD33-2361-A6DD94A3585D}"/>
              </a:ext>
            </a:extLst>
          </p:cNvPr>
          <p:cNvGrpSpPr/>
          <p:nvPr/>
        </p:nvGrpSpPr>
        <p:grpSpPr>
          <a:xfrm>
            <a:off x="6601851" y="586682"/>
            <a:ext cx="4473296" cy="1757550"/>
            <a:chOff x="6518213" y="247905"/>
            <a:chExt cx="4970409" cy="2147269"/>
          </a:xfrm>
        </p:grpSpPr>
        <p:pic>
          <p:nvPicPr>
            <p:cNvPr id="34" name="MH_Others_4" descr="D:\图表研究院\阴影图\阴影图\Type 3.png">
              <a:extLst>
                <a:ext uri="{FF2B5EF4-FFF2-40B4-BE49-F238E27FC236}">
                  <a16:creationId xmlns:a16="http://schemas.microsoft.com/office/drawing/2014/main" id="{A1A06000-8812-3985-A3D2-568487328971}"/>
                </a:ext>
              </a:extLst>
            </p:cNvPr>
            <p:cNvPicPr>
              <a:picLocks noChangeAspect="1" noChangeArrowheads="1"/>
            </p:cNvPicPr>
            <p:nvPr>
              <p:custDataLst>
                <p:tags r:id="rId11"/>
              </p:custDataLst>
            </p:nvPr>
          </p:nvPicPr>
          <p:blipFill>
            <a:blip r:embed="rId15" cstate="print">
              <a:extLst>
                <a:ext uri="{28A0092B-C50C-407E-A947-70E740481C1C}">
                  <a14:useLocalDpi xmlns:a14="http://schemas.microsoft.com/office/drawing/2010/main" val="0"/>
                </a:ext>
              </a:extLst>
            </a:blip>
            <a:srcRect/>
            <a:stretch>
              <a:fillRect/>
            </a:stretch>
          </p:blipFill>
          <p:spPr bwMode="auto">
            <a:xfrm rot="18379562">
              <a:off x="5941692" y="824426"/>
              <a:ext cx="2147269" cy="994227"/>
            </a:xfrm>
            <a:prstGeom prst="rect">
              <a:avLst/>
            </a:prstGeom>
            <a:noFill/>
            <a:extLst>
              <a:ext uri="{909E8E84-426E-40DD-AFC4-6F175D3DCCD1}">
                <a14:hiddenFill xmlns:a14="http://schemas.microsoft.com/office/drawing/2010/main">
                  <a:solidFill>
                    <a:srgbClr val="FFFFFF"/>
                  </a:solidFill>
                </a14:hiddenFill>
              </a:ext>
            </a:extLst>
          </p:spPr>
        </p:pic>
        <p:sp>
          <p:nvSpPr>
            <p:cNvPr id="36" name="MH_Entry_2">
              <a:extLst>
                <a:ext uri="{FF2B5EF4-FFF2-40B4-BE49-F238E27FC236}">
                  <a16:creationId xmlns:a16="http://schemas.microsoft.com/office/drawing/2014/main" id="{57705A48-0B3E-135E-5450-34D28020FB6B}"/>
                </a:ext>
              </a:extLst>
            </p:cNvPr>
            <p:cNvSpPr>
              <a:spLocks/>
            </p:cNvSpPr>
            <p:nvPr>
              <p:custDataLst>
                <p:tags r:id="rId12"/>
              </p:custDataLst>
            </p:nvPr>
          </p:nvSpPr>
          <p:spPr bwMode="auto">
            <a:xfrm>
              <a:off x="7015326" y="1086501"/>
              <a:ext cx="4473296" cy="775772"/>
            </a:xfrm>
            <a:custGeom>
              <a:avLst/>
              <a:gdLst>
                <a:gd name="T0" fmla="*/ 2974 w 2974"/>
                <a:gd name="T1" fmla="*/ 359 h 359"/>
                <a:gd name="T2" fmla="*/ 0 w 2974"/>
                <a:gd name="T3" fmla="*/ 359 h 359"/>
                <a:gd name="T4" fmla="*/ 408 w 2974"/>
                <a:gd name="T5" fmla="*/ 0 h 359"/>
                <a:gd name="T6" fmla="*/ 2974 w 2974"/>
                <a:gd name="T7" fmla="*/ 0 h 359"/>
                <a:gd name="T8" fmla="*/ 2732 w 2974"/>
                <a:gd name="T9" fmla="*/ 173 h 359"/>
                <a:gd name="T10" fmla="*/ 2974 w 2974"/>
                <a:gd name="T11" fmla="*/ 359 h 359"/>
                <a:gd name="connsiteX0" fmla="*/ 10000 w 10768"/>
                <a:gd name="connsiteY0" fmla="*/ 10000 h 10000"/>
                <a:gd name="connsiteX1" fmla="*/ 0 w 10768"/>
                <a:gd name="connsiteY1" fmla="*/ 10000 h 10000"/>
                <a:gd name="connsiteX2" fmla="*/ 1372 w 10768"/>
                <a:gd name="connsiteY2" fmla="*/ 0 h 10000"/>
                <a:gd name="connsiteX3" fmla="*/ 10000 w 10768"/>
                <a:gd name="connsiteY3" fmla="*/ 0 h 10000"/>
                <a:gd name="connsiteX4" fmla="*/ 10768 w 10768"/>
                <a:gd name="connsiteY4" fmla="*/ 4819 h 10000"/>
                <a:gd name="connsiteX5" fmla="*/ 10000 w 10768"/>
                <a:gd name="connsiteY5" fmla="*/ 10000 h 10000"/>
                <a:gd name="connsiteX0" fmla="*/ 10000 w 10784"/>
                <a:gd name="connsiteY0" fmla="*/ 10000 h 10000"/>
                <a:gd name="connsiteX1" fmla="*/ 0 w 10784"/>
                <a:gd name="connsiteY1" fmla="*/ 10000 h 10000"/>
                <a:gd name="connsiteX2" fmla="*/ 1372 w 10784"/>
                <a:gd name="connsiteY2" fmla="*/ 0 h 10000"/>
                <a:gd name="connsiteX3" fmla="*/ 10000 w 10784"/>
                <a:gd name="connsiteY3" fmla="*/ 0 h 10000"/>
                <a:gd name="connsiteX4" fmla="*/ 10784 w 10784"/>
                <a:gd name="connsiteY4" fmla="*/ 4685 h 10000"/>
                <a:gd name="connsiteX5" fmla="*/ 10000 w 10784"/>
                <a:gd name="connsiteY5" fmla="*/ 10000 h 10000"/>
                <a:gd name="connsiteX0" fmla="*/ 10000 w 10784"/>
                <a:gd name="connsiteY0" fmla="*/ 10347 h 10347"/>
                <a:gd name="connsiteX1" fmla="*/ 0 w 10784"/>
                <a:gd name="connsiteY1" fmla="*/ 10347 h 10347"/>
                <a:gd name="connsiteX2" fmla="*/ 1198 w 10784"/>
                <a:gd name="connsiteY2" fmla="*/ 0 h 10347"/>
                <a:gd name="connsiteX3" fmla="*/ 10000 w 10784"/>
                <a:gd name="connsiteY3" fmla="*/ 347 h 10347"/>
                <a:gd name="connsiteX4" fmla="*/ 10784 w 10784"/>
                <a:gd name="connsiteY4" fmla="*/ 5032 h 10347"/>
                <a:gd name="connsiteX5" fmla="*/ 10000 w 10784"/>
                <a:gd name="connsiteY5" fmla="*/ 10347 h 10347"/>
                <a:gd name="connsiteX0" fmla="*/ 10000 w 10784"/>
                <a:gd name="connsiteY0" fmla="*/ 10347 h 10347"/>
                <a:gd name="connsiteX1" fmla="*/ 0 w 10784"/>
                <a:gd name="connsiteY1" fmla="*/ 10347 h 10347"/>
                <a:gd name="connsiteX2" fmla="*/ 1173 w 10784"/>
                <a:gd name="connsiteY2" fmla="*/ 0 h 10347"/>
                <a:gd name="connsiteX3" fmla="*/ 10000 w 10784"/>
                <a:gd name="connsiteY3" fmla="*/ 347 h 10347"/>
                <a:gd name="connsiteX4" fmla="*/ 10784 w 10784"/>
                <a:gd name="connsiteY4" fmla="*/ 5032 h 10347"/>
                <a:gd name="connsiteX5" fmla="*/ 10000 w 10784"/>
                <a:gd name="connsiteY5" fmla="*/ 10347 h 10347"/>
                <a:gd name="connsiteX0" fmla="*/ 10000 w 10784"/>
                <a:gd name="connsiteY0" fmla="*/ 10000 h 10000"/>
                <a:gd name="connsiteX1" fmla="*/ 0 w 10784"/>
                <a:gd name="connsiteY1" fmla="*/ 10000 h 10000"/>
                <a:gd name="connsiteX2" fmla="*/ 1161 w 10784"/>
                <a:gd name="connsiteY2" fmla="*/ 0 h 10000"/>
                <a:gd name="connsiteX3" fmla="*/ 10000 w 10784"/>
                <a:gd name="connsiteY3" fmla="*/ 0 h 10000"/>
                <a:gd name="connsiteX4" fmla="*/ 10784 w 10784"/>
                <a:gd name="connsiteY4" fmla="*/ 4685 h 10000"/>
                <a:gd name="connsiteX5" fmla="*/ 10000 w 10784"/>
                <a:gd name="connsiteY5" fmla="*/ 10000 h 10000"/>
                <a:gd name="connsiteX0" fmla="*/ 10000 w 10784"/>
                <a:gd name="connsiteY0" fmla="*/ 10000 h 10000"/>
                <a:gd name="connsiteX1" fmla="*/ 0 w 10784"/>
                <a:gd name="connsiteY1" fmla="*/ 10000 h 10000"/>
                <a:gd name="connsiteX2" fmla="*/ 1244 w 10784"/>
                <a:gd name="connsiteY2" fmla="*/ 0 h 10000"/>
                <a:gd name="connsiteX3" fmla="*/ 10000 w 10784"/>
                <a:gd name="connsiteY3" fmla="*/ 0 h 10000"/>
                <a:gd name="connsiteX4" fmla="*/ 10784 w 10784"/>
                <a:gd name="connsiteY4" fmla="*/ 4685 h 10000"/>
                <a:gd name="connsiteX5" fmla="*/ 10000 w 10784"/>
                <a:gd name="connsiteY5" fmla="*/ 10000 h 10000"/>
                <a:gd name="connsiteX0" fmla="*/ 10000 w 10495"/>
                <a:gd name="connsiteY0" fmla="*/ 10000 h 10000"/>
                <a:gd name="connsiteX1" fmla="*/ 0 w 10495"/>
                <a:gd name="connsiteY1" fmla="*/ 10000 h 10000"/>
                <a:gd name="connsiteX2" fmla="*/ 1244 w 10495"/>
                <a:gd name="connsiteY2" fmla="*/ 0 h 10000"/>
                <a:gd name="connsiteX3" fmla="*/ 10000 w 10495"/>
                <a:gd name="connsiteY3" fmla="*/ 0 h 10000"/>
                <a:gd name="connsiteX4" fmla="*/ 10495 w 10495"/>
                <a:gd name="connsiteY4" fmla="*/ 4685 h 10000"/>
                <a:gd name="connsiteX5" fmla="*/ 10000 w 10495"/>
                <a:gd name="connsiteY5" fmla="*/ 10000 h 10000"/>
                <a:gd name="connsiteX0" fmla="*/ 10000 w 10553"/>
                <a:gd name="connsiteY0" fmla="*/ 10000 h 10000"/>
                <a:gd name="connsiteX1" fmla="*/ 0 w 10553"/>
                <a:gd name="connsiteY1" fmla="*/ 10000 h 10000"/>
                <a:gd name="connsiteX2" fmla="*/ 1244 w 10553"/>
                <a:gd name="connsiteY2" fmla="*/ 0 h 10000"/>
                <a:gd name="connsiteX3" fmla="*/ 10000 w 10553"/>
                <a:gd name="connsiteY3" fmla="*/ 0 h 10000"/>
                <a:gd name="connsiteX4" fmla="*/ 10553 w 10553"/>
                <a:gd name="connsiteY4" fmla="*/ 2491 h 10000"/>
                <a:gd name="connsiteX5" fmla="*/ 10000 w 10553"/>
                <a:gd name="connsiteY5" fmla="*/ 10000 h 10000"/>
                <a:gd name="connsiteX0" fmla="*/ 10000 w 10495"/>
                <a:gd name="connsiteY0" fmla="*/ 10000 h 10000"/>
                <a:gd name="connsiteX1" fmla="*/ 0 w 10495"/>
                <a:gd name="connsiteY1" fmla="*/ 10000 h 10000"/>
                <a:gd name="connsiteX2" fmla="*/ 1244 w 10495"/>
                <a:gd name="connsiteY2" fmla="*/ 0 h 10000"/>
                <a:gd name="connsiteX3" fmla="*/ 10000 w 10495"/>
                <a:gd name="connsiteY3" fmla="*/ 0 h 10000"/>
                <a:gd name="connsiteX4" fmla="*/ 10495 w 10495"/>
                <a:gd name="connsiteY4" fmla="*/ 4819 h 10000"/>
                <a:gd name="connsiteX5" fmla="*/ 10000 w 10495"/>
                <a:gd name="connsiteY5" fmla="*/ 10000 h 10000"/>
                <a:gd name="connsiteX0" fmla="*/ 10000 w 10784"/>
                <a:gd name="connsiteY0" fmla="*/ 10000 h 10000"/>
                <a:gd name="connsiteX1" fmla="*/ 0 w 10784"/>
                <a:gd name="connsiteY1" fmla="*/ 10000 h 10000"/>
                <a:gd name="connsiteX2" fmla="*/ 1244 w 10784"/>
                <a:gd name="connsiteY2" fmla="*/ 0 h 10000"/>
                <a:gd name="connsiteX3" fmla="*/ 10000 w 10784"/>
                <a:gd name="connsiteY3" fmla="*/ 0 h 10000"/>
                <a:gd name="connsiteX4" fmla="*/ 10784 w 10784"/>
                <a:gd name="connsiteY4" fmla="*/ 4396 h 10000"/>
                <a:gd name="connsiteX5" fmla="*/ 10000 w 10784"/>
                <a:gd name="connsiteY5" fmla="*/ 10000 h 10000"/>
                <a:gd name="connsiteX0" fmla="*/ 10000 w 10784"/>
                <a:gd name="connsiteY0" fmla="*/ 10000 h 10000"/>
                <a:gd name="connsiteX1" fmla="*/ 0 w 10784"/>
                <a:gd name="connsiteY1" fmla="*/ 10000 h 10000"/>
                <a:gd name="connsiteX2" fmla="*/ 1244 w 10784"/>
                <a:gd name="connsiteY2" fmla="*/ 0 h 10000"/>
                <a:gd name="connsiteX3" fmla="*/ 10000 w 10784"/>
                <a:gd name="connsiteY3" fmla="*/ 0 h 10000"/>
                <a:gd name="connsiteX4" fmla="*/ 10784 w 10784"/>
                <a:gd name="connsiteY4" fmla="*/ 4396 h 10000"/>
                <a:gd name="connsiteX5" fmla="*/ 10000 w 10784"/>
                <a:gd name="connsiteY5" fmla="*/ 10000 h 10000"/>
                <a:gd name="connsiteX0" fmla="*/ 10000 w 10784"/>
                <a:gd name="connsiteY0" fmla="*/ 10000 h 10000"/>
                <a:gd name="connsiteX1" fmla="*/ 0 w 10784"/>
                <a:gd name="connsiteY1" fmla="*/ 10000 h 10000"/>
                <a:gd name="connsiteX2" fmla="*/ 1244 w 10784"/>
                <a:gd name="connsiteY2" fmla="*/ 0 h 10000"/>
                <a:gd name="connsiteX3" fmla="*/ 10000 w 10784"/>
                <a:gd name="connsiteY3" fmla="*/ 0 h 10000"/>
                <a:gd name="connsiteX4" fmla="*/ 10784 w 10784"/>
                <a:gd name="connsiteY4" fmla="*/ 4396 h 10000"/>
                <a:gd name="connsiteX5" fmla="*/ 10000 w 10784"/>
                <a:gd name="connsiteY5" fmla="*/ 10000 h 10000"/>
                <a:gd name="connsiteX0" fmla="*/ 10000 w 10668"/>
                <a:gd name="connsiteY0" fmla="*/ 10000 h 10000"/>
                <a:gd name="connsiteX1" fmla="*/ 0 w 10668"/>
                <a:gd name="connsiteY1" fmla="*/ 10000 h 10000"/>
                <a:gd name="connsiteX2" fmla="*/ 1244 w 10668"/>
                <a:gd name="connsiteY2" fmla="*/ 0 h 10000"/>
                <a:gd name="connsiteX3" fmla="*/ 10000 w 10668"/>
                <a:gd name="connsiteY3" fmla="*/ 0 h 10000"/>
                <a:gd name="connsiteX4" fmla="*/ 10668 w 10668"/>
                <a:gd name="connsiteY4" fmla="*/ 4479 h 10000"/>
                <a:gd name="connsiteX5" fmla="*/ 10000 w 10668"/>
                <a:gd name="connsiteY5" fmla="*/ 10000 h 10000"/>
                <a:gd name="connsiteX0" fmla="*/ 10000 w 10669"/>
                <a:gd name="connsiteY0" fmla="*/ 10000 h 10000"/>
                <a:gd name="connsiteX1" fmla="*/ 0 w 10669"/>
                <a:gd name="connsiteY1" fmla="*/ 10000 h 10000"/>
                <a:gd name="connsiteX2" fmla="*/ 1244 w 10669"/>
                <a:gd name="connsiteY2" fmla="*/ 0 h 10000"/>
                <a:gd name="connsiteX3" fmla="*/ 10000 w 10669"/>
                <a:gd name="connsiteY3" fmla="*/ 0 h 10000"/>
                <a:gd name="connsiteX4" fmla="*/ 10668 w 10669"/>
                <a:gd name="connsiteY4" fmla="*/ 4479 h 10000"/>
                <a:gd name="connsiteX5" fmla="*/ 10000 w 10669"/>
                <a:gd name="connsiteY5" fmla="*/ 10000 h 10000"/>
                <a:gd name="connsiteX0" fmla="*/ 10000 w 10669"/>
                <a:gd name="connsiteY0" fmla="*/ 10000 h 10000"/>
                <a:gd name="connsiteX1" fmla="*/ 0 w 10669"/>
                <a:gd name="connsiteY1" fmla="*/ 10000 h 10000"/>
                <a:gd name="connsiteX2" fmla="*/ 1244 w 10669"/>
                <a:gd name="connsiteY2" fmla="*/ 0 h 10000"/>
                <a:gd name="connsiteX3" fmla="*/ 10000 w 10669"/>
                <a:gd name="connsiteY3" fmla="*/ 0 h 10000"/>
                <a:gd name="connsiteX4" fmla="*/ 10668 w 10669"/>
                <a:gd name="connsiteY4" fmla="*/ 4479 h 10000"/>
                <a:gd name="connsiteX5" fmla="*/ 10000 w 10669"/>
                <a:gd name="connsiteY5" fmla="*/ 1000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69" h="10000">
                  <a:moveTo>
                    <a:pt x="10000" y="10000"/>
                  </a:moveTo>
                  <a:lnTo>
                    <a:pt x="0" y="10000"/>
                  </a:lnTo>
                  <a:lnTo>
                    <a:pt x="1244" y="0"/>
                  </a:lnTo>
                  <a:lnTo>
                    <a:pt x="10000" y="0"/>
                  </a:lnTo>
                  <a:cubicBezTo>
                    <a:pt x="10261" y="1465"/>
                    <a:pt x="10696" y="2485"/>
                    <a:pt x="10668" y="4479"/>
                  </a:cubicBezTo>
                  <a:cubicBezTo>
                    <a:pt x="10658" y="7488"/>
                    <a:pt x="10184" y="7497"/>
                    <a:pt x="10000" y="10000"/>
                  </a:cubicBezTo>
                  <a:close/>
                </a:path>
              </a:pathLst>
            </a:custGeom>
            <a:solidFill>
              <a:schemeClr val="accent2">
                <a:alpha val="80000"/>
              </a:schemeClr>
            </a:solidFill>
            <a:ln>
              <a:noFill/>
            </a:ln>
          </p:spPr>
          <p:txBody>
            <a:bodyPr vert="horz" wrap="square" lIns="288000" tIns="0" rIns="216000" bIns="0" numCol="1" anchor="ctr" anchorCtr="0" compatLnSpc="1">
              <a:prstTxWarp prst="textNoShape">
                <a:avLst/>
              </a:prstTxWarp>
              <a:noAutofit/>
            </a:bodyPr>
            <a:lstStyle/>
            <a:p>
              <a:pPr algn="ctr"/>
              <a:r>
                <a:rPr lang="zh-CN" altLang="en-US" sz="2800" b="1" dirty="0">
                  <a:solidFill>
                    <a:srgbClr val="FFFFFF"/>
                  </a:solidFill>
                  <a:latin typeface="+mj-ea"/>
                  <a:ea typeface="+mj-ea"/>
                </a:rPr>
                <a:t>个人基本信息</a:t>
              </a:r>
            </a:p>
          </p:txBody>
        </p:sp>
        <p:sp>
          <p:nvSpPr>
            <p:cNvPr id="37" name="MH_Number_2">
              <a:extLst>
                <a:ext uri="{FF2B5EF4-FFF2-40B4-BE49-F238E27FC236}">
                  <a16:creationId xmlns:a16="http://schemas.microsoft.com/office/drawing/2014/main" id="{F76527D5-BA5F-A343-8207-5E6B0C035AA3}"/>
                </a:ext>
              </a:extLst>
            </p:cNvPr>
            <p:cNvSpPr txBox="1"/>
            <p:nvPr>
              <p:custDataLst>
                <p:tags r:id="rId13"/>
              </p:custDataLst>
            </p:nvPr>
          </p:nvSpPr>
          <p:spPr>
            <a:xfrm rot="18848767">
              <a:off x="6557618" y="1035984"/>
              <a:ext cx="915414" cy="571108"/>
            </a:xfrm>
            <a:prstGeom prst="rect">
              <a:avLst/>
            </a:prstGeom>
            <a:noFill/>
          </p:spPr>
          <p:txBody>
            <a:bodyPr wrap="square" lIns="0" tIns="0" rIns="0" bIns="0" rtlCol="0" anchor="ctr" anchorCtr="0">
              <a:noAutofit/>
            </a:bodyPr>
            <a:lstStyle>
              <a:defPPr>
                <a:defRPr lang="zh-CN"/>
              </a:defPPr>
              <a:lvl1pPr algn="ctr">
                <a:defRPr sz="2800" b="1">
                  <a:solidFill>
                    <a:schemeClr val="accent2"/>
                  </a:solidFill>
                  <a:latin typeface="Times New Roman" panose="02020603050405020304" pitchFamily="18" charset="0"/>
                  <a:ea typeface="方正姚体" panose="02010601030101010101" pitchFamily="2" charset="-122"/>
                  <a:cs typeface="Times New Roman" panose="02020603050405020304" pitchFamily="18" charset="0"/>
                </a:defRPr>
              </a:lvl1pPr>
            </a:lstStyle>
            <a:p>
              <a:r>
                <a:rPr lang="en-US" altLang="zh-CN" dirty="0">
                  <a:ln>
                    <a:solidFill>
                      <a:schemeClr val="accent3"/>
                    </a:solidFill>
                  </a:ln>
                  <a:solidFill>
                    <a:schemeClr val="accent4"/>
                  </a:solidFill>
                  <a:latin typeface="+mj-lt"/>
                </a:rPr>
                <a:t>01</a:t>
              </a:r>
              <a:endParaRPr lang="zh-CN" altLang="en-US" dirty="0">
                <a:ln>
                  <a:solidFill>
                    <a:schemeClr val="accent3"/>
                  </a:solidFill>
                </a:ln>
                <a:solidFill>
                  <a:schemeClr val="accent4"/>
                </a:solidFill>
                <a:latin typeface="+mj-lt"/>
              </a:endParaRPr>
            </a:p>
          </p:txBody>
        </p:sp>
      </p:grpSp>
      <p:grpSp>
        <p:nvGrpSpPr>
          <p:cNvPr id="6" name="组合 5">
            <a:extLst>
              <a:ext uri="{FF2B5EF4-FFF2-40B4-BE49-F238E27FC236}">
                <a16:creationId xmlns:a16="http://schemas.microsoft.com/office/drawing/2014/main" id="{0B60FEBD-D190-F3C4-F173-7BCEDFDC6E8C}"/>
              </a:ext>
            </a:extLst>
          </p:cNvPr>
          <p:cNvGrpSpPr/>
          <p:nvPr/>
        </p:nvGrpSpPr>
        <p:grpSpPr>
          <a:xfrm>
            <a:off x="6601851" y="3369550"/>
            <a:ext cx="4473296" cy="1757550"/>
            <a:chOff x="6518213" y="247905"/>
            <a:chExt cx="4970409" cy="2147269"/>
          </a:xfrm>
        </p:grpSpPr>
        <p:pic>
          <p:nvPicPr>
            <p:cNvPr id="7" name="MH_Others_4" descr="D:\图表研究院\阴影图\阴影图\Type 3.png">
              <a:extLst>
                <a:ext uri="{FF2B5EF4-FFF2-40B4-BE49-F238E27FC236}">
                  <a16:creationId xmlns:a16="http://schemas.microsoft.com/office/drawing/2014/main" id="{0E493E96-8E10-86A0-44B2-E49FC1AEB6BE}"/>
                </a:ext>
              </a:extLst>
            </p:cNvPr>
            <p:cNvPicPr>
              <a:picLocks noChangeAspect="1" noChangeArrowheads="1"/>
            </p:cNvPicPr>
            <p:nvPr>
              <p:custDataLst>
                <p:tags r:id="rId8"/>
              </p:custDataLst>
            </p:nvPr>
          </p:nvPicPr>
          <p:blipFill>
            <a:blip r:embed="rId15" cstate="print">
              <a:extLst>
                <a:ext uri="{28A0092B-C50C-407E-A947-70E740481C1C}">
                  <a14:useLocalDpi xmlns:a14="http://schemas.microsoft.com/office/drawing/2010/main" val="0"/>
                </a:ext>
              </a:extLst>
            </a:blip>
            <a:srcRect/>
            <a:stretch>
              <a:fillRect/>
            </a:stretch>
          </p:blipFill>
          <p:spPr bwMode="auto">
            <a:xfrm rot="18379562">
              <a:off x="5941692" y="824426"/>
              <a:ext cx="2147269" cy="994227"/>
            </a:xfrm>
            <a:prstGeom prst="rect">
              <a:avLst/>
            </a:prstGeom>
            <a:noFill/>
            <a:extLst>
              <a:ext uri="{909E8E84-426E-40DD-AFC4-6F175D3DCCD1}">
                <a14:hiddenFill xmlns:a14="http://schemas.microsoft.com/office/drawing/2010/main">
                  <a:solidFill>
                    <a:srgbClr val="FFFFFF"/>
                  </a:solidFill>
                </a14:hiddenFill>
              </a:ext>
            </a:extLst>
          </p:spPr>
        </p:pic>
        <p:sp>
          <p:nvSpPr>
            <p:cNvPr id="8" name="MH_Entry_2">
              <a:extLst>
                <a:ext uri="{FF2B5EF4-FFF2-40B4-BE49-F238E27FC236}">
                  <a16:creationId xmlns:a16="http://schemas.microsoft.com/office/drawing/2014/main" id="{502E69E7-89EC-D3FE-0E37-C00FA0AF8A47}"/>
                </a:ext>
              </a:extLst>
            </p:cNvPr>
            <p:cNvSpPr>
              <a:spLocks/>
            </p:cNvSpPr>
            <p:nvPr>
              <p:custDataLst>
                <p:tags r:id="rId9"/>
              </p:custDataLst>
            </p:nvPr>
          </p:nvSpPr>
          <p:spPr bwMode="auto">
            <a:xfrm>
              <a:off x="7015326" y="1086501"/>
              <a:ext cx="4473296" cy="775772"/>
            </a:xfrm>
            <a:custGeom>
              <a:avLst/>
              <a:gdLst>
                <a:gd name="T0" fmla="*/ 2974 w 2974"/>
                <a:gd name="T1" fmla="*/ 359 h 359"/>
                <a:gd name="T2" fmla="*/ 0 w 2974"/>
                <a:gd name="T3" fmla="*/ 359 h 359"/>
                <a:gd name="T4" fmla="*/ 408 w 2974"/>
                <a:gd name="T5" fmla="*/ 0 h 359"/>
                <a:gd name="T6" fmla="*/ 2974 w 2974"/>
                <a:gd name="T7" fmla="*/ 0 h 359"/>
                <a:gd name="T8" fmla="*/ 2732 w 2974"/>
                <a:gd name="T9" fmla="*/ 173 h 359"/>
                <a:gd name="T10" fmla="*/ 2974 w 2974"/>
                <a:gd name="T11" fmla="*/ 359 h 359"/>
                <a:gd name="connsiteX0" fmla="*/ 10000 w 10768"/>
                <a:gd name="connsiteY0" fmla="*/ 10000 h 10000"/>
                <a:gd name="connsiteX1" fmla="*/ 0 w 10768"/>
                <a:gd name="connsiteY1" fmla="*/ 10000 h 10000"/>
                <a:gd name="connsiteX2" fmla="*/ 1372 w 10768"/>
                <a:gd name="connsiteY2" fmla="*/ 0 h 10000"/>
                <a:gd name="connsiteX3" fmla="*/ 10000 w 10768"/>
                <a:gd name="connsiteY3" fmla="*/ 0 h 10000"/>
                <a:gd name="connsiteX4" fmla="*/ 10768 w 10768"/>
                <a:gd name="connsiteY4" fmla="*/ 4819 h 10000"/>
                <a:gd name="connsiteX5" fmla="*/ 10000 w 10768"/>
                <a:gd name="connsiteY5" fmla="*/ 10000 h 10000"/>
                <a:gd name="connsiteX0" fmla="*/ 10000 w 10784"/>
                <a:gd name="connsiteY0" fmla="*/ 10000 h 10000"/>
                <a:gd name="connsiteX1" fmla="*/ 0 w 10784"/>
                <a:gd name="connsiteY1" fmla="*/ 10000 h 10000"/>
                <a:gd name="connsiteX2" fmla="*/ 1372 w 10784"/>
                <a:gd name="connsiteY2" fmla="*/ 0 h 10000"/>
                <a:gd name="connsiteX3" fmla="*/ 10000 w 10784"/>
                <a:gd name="connsiteY3" fmla="*/ 0 h 10000"/>
                <a:gd name="connsiteX4" fmla="*/ 10784 w 10784"/>
                <a:gd name="connsiteY4" fmla="*/ 4685 h 10000"/>
                <a:gd name="connsiteX5" fmla="*/ 10000 w 10784"/>
                <a:gd name="connsiteY5" fmla="*/ 10000 h 10000"/>
                <a:gd name="connsiteX0" fmla="*/ 10000 w 10784"/>
                <a:gd name="connsiteY0" fmla="*/ 10347 h 10347"/>
                <a:gd name="connsiteX1" fmla="*/ 0 w 10784"/>
                <a:gd name="connsiteY1" fmla="*/ 10347 h 10347"/>
                <a:gd name="connsiteX2" fmla="*/ 1198 w 10784"/>
                <a:gd name="connsiteY2" fmla="*/ 0 h 10347"/>
                <a:gd name="connsiteX3" fmla="*/ 10000 w 10784"/>
                <a:gd name="connsiteY3" fmla="*/ 347 h 10347"/>
                <a:gd name="connsiteX4" fmla="*/ 10784 w 10784"/>
                <a:gd name="connsiteY4" fmla="*/ 5032 h 10347"/>
                <a:gd name="connsiteX5" fmla="*/ 10000 w 10784"/>
                <a:gd name="connsiteY5" fmla="*/ 10347 h 10347"/>
                <a:gd name="connsiteX0" fmla="*/ 10000 w 10784"/>
                <a:gd name="connsiteY0" fmla="*/ 10347 h 10347"/>
                <a:gd name="connsiteX1" fmla="*/ 0 w 10784"/>
                <a:gd name="connsiteY1" fmla="*/ 10347 h 10347"/>
                <a:gd name="connsiteX2" fmla="*/ 1173 w 10784"/>
                <a:gd name="connsiteY2" fmla="*/ 0 h 10347"/>
                <a:gd name="connsiteX3" fmla="*/ 10000 w 10784"/>
                <a:gd name="connsiteY3" fmla="*/ 347 h 10347"/>
                <a:gd name="connsiteX4" fmla="*/ 10784 w 10784"/>
                <a:gd name="connsiteY4" fmla="*/ 5032 h 10347"/>
                <a:gd name="connsiteX5" fmla="*/ 10000 w 10784"/>
                <a:gd name="connsiteY5" fmla="*/ 10347 h 10347"/>
                <a:gd name="connsiteX0" fmla="*/ 10000 w 10784"/>
                <a:gd name="connsiteY0" fmla="*/ 10000 h 10000"/>
                <a:gd name="connsiteX1" fmla="*/ 0 w 10784"/>
                <a:gd name="connsiteY1" fmla="*/ 10000 h 10000"/>
                <a:gd name="connsiteX2" fmla="*/ 1161 w 10784"/>
                <a:gd name="connsiteY2" fmla="*/ 0 h 10000"/>
                <a:gd name="connsiteX3" fmla="*/ 10000 w 10784"/>
                <a:gd name="connsiteY3" fmla="*/ 0 h 10000"/>
                <a:gd name="connsiteX4" fmla="*/ 10784 w 10784"/>
                <a:gd name="connsiteY4" fmla="*/ 4685 h 10000"/>
                <a:gd name="connsiteX5" fmla="*/ 10000 w 10784"/>
                <a:gd name="connsiteY5" fmla="*/ 10000 h 10000"/>
                <a:gd name="connsiteX0" fmla="*/ 10000 w 10784"/>
                <a:gd name="connsiteY0" fmla="*/ 10000 h 10000"/>
                <a:gd name="connsiteX1" fmla="*/ 0 w 10784"/>
                <a:gd name="connsiteY1" fmla="*/ 10000 h 10000"/>
                <a:gd name="connsiteX2" fmla="*/ 1244 w 10784"/>
                <a:gd name="connsiteY2" fmla="*/ 0 h 10000"/>
                <a:gd name="connsiteX3" fmla="*/ 10000 w 10784"/>
                <a:gd name="connsiteY3" fmla="*/ 0 h 10000"/>
                <a:gd name="connsiteX4" fmla="*/ 10784 w 10784"/>
                <a:gd name="connsiteY4" fmla="*/ 4685 h 10000"/>
                <a:gd name="connsiteX5" fmla="*/ 10000 w 10784"/>
                <a:gd name="connsiteY5" fmla="*/ 10000 h 10000"/>
                <a:gd name="connsiteX0" fmla="*/ 10000 w 10495"/>
                <a:gd name="connsiteY0" fmla="*/ 10000 h 10000"/>
                <a:gd name="connsiteX1" fmla="*/ 0 w 10495"/>
                <a:gd name="connsiteY1" fmla="*/ 10000 h 10000"/>
                <a:gd name="connsiteX2" fmla="*/ 1244 w 10495"/>
                <a:gd name="connsiteY2" fmla="*/ 0 h 10000"/>
                <a:gd name="connsiteX3" fmla="*/ 10000 w 10495"/>
                <a:gd name="connsiteY3" fmla="*/ 0 h 10000"/>
                <a:gd name="connsiteX4" fmla="*/ 10495 w 10495"/>
                <a:gd name="connsiteY4" fmla="*/ 4685 h 10000"/>
                <a:gd name="connsiteX5" fmla="*/ 10000 w 10495"/>
                <a:gd name="connsiteY5" fmla="*/ 10000 h 10000"/>
                <a:gd name="connsiteX0" fmla="*/ 10000 w 10553"/>
                <a:gd name="connsiteY0" fmla="*/ 10000 h 10000"/>
                <a:gd name="connsiteX1" fmla="*/ 0 w 10553"/>
                <a:gd name="connsiteY1" fmla="*/ 10000 h 10000"/>
                <a:gd name="connsiteX2" fmla="*/ 1244 w 10553"/>
                <a:gd name="connsiteY2" fmla="*/ 0 h 10000"/>
                <a:gd name="connsiteX3" fmla="*/ 10000 w 10553"/>
                <a:gd name="connsiteY3" fmla="*/ 0 h 10000"/>
                <a:gd name="connsiteX4" fmla="*/ 10553 w 10553"/>
                <a:gd name="connsiteY4" fmla="*/ 2491 h 10000"/>
                <a:gd name="connsiteX5" fmla="*/ 10000 w 10553"/>
                <a:gd name="connsiteY5" fmla="*/ 10000 h 10000"/>
                <a:gd name="connsiteX0" fmla="*/ 10000 w 10495"/>
                <a:gd name="connsiteY0" fmla="*/ 10000 h 10000"/>
                <a:gd name="connsiteX1" fmla="*/ 0 w 10495"/>
                <a:gd name="connsiteY1" fmla="*/ 10000 h 10000"/>
                <a:gd name="connsiteX2" fmla="*/ 1244 w 10495"/>
                <a:gd name="connsiteY2" fmla="*/ 0 h 10000"/>
                <a:gd name="connsiteX3" fmla="*/ 10000 w 10495"/>
                <a:gd name="connsiteY3" fmla="*/ 0 h 10000"/>
                <a:gd name="connsiteX4" fmla="*/ 10495 w 10495"/>
                <a:gd name="connsiteY4" fmla="*/ 4819 h 10000"/>
                <a:gd name="connsiteX5" fmla="*/ 10000 w 10495"/>
                <a:gd name="connsiteY5" fmla="*/ 10000 h 10000"/>
                <a:gd name="connsiteX0" fmla="*/ 10000 w 10784"/>
                <a:gd name="connsiteY0" fmla="*/ 10000 h 10000"/>
                <a:gd name="connsiteX1" fmla="*/ 0 w 10784"/>
                <a:gd name="connsiteY1" fmla="*/ 10000 h 10000"/>
                <a:gd name="connsiteX2" fmla="*/ 1244 w 10784"/>
                <a:gd name="connsiteY2" fmla="*/ 0 h 10000"/>
                <a:gd name="connsiteX3" fmla="*/ 10000 w 10784"/>
                <a:gd name="connsiteY3" fmla="*/ 0 h 10000"/>
                <a:gd name="connsiteX4" fmla="*/ 10784 w 10784"/>
                <a:gd name="connsiteY4" fmla="*/ 4396 h 10000"/>
                <a:gd name="connsiteX5" fmla="*/ 10000 w 10784"/>
                <a:gd name="connsiteY5" fmla="*/ 10000 h 10000"/>
                <a:gd name="connsiteX0" fmla="*/ 10000 w 10784"/>
                <a:gd name="connsiteY0" fmla="*/ 10000 h 10000"/>
                <a:gd name="connsiteX1" fmla="*/ 0 w 10784"/>
                <a:gd name="connsiteY1" fmla="*/ 10000 h 10000"/>
                <a:gd name="connsiteX2" fmla="*/ 1244 w 10784"/>
                <a:gd name="connsiteY2" fmla="*/ 0 h 10000"/>
                <a:gd name="connsiteX3" fmla="*/ 10000 w 10784"/>
                <a:gd name="connsiteY3" fmla="*/ 0 h 10000"/>
                <a:gd name="connsiteX4" fmla="*/ 10784 w 10784"/>
                <a:gd name="connsiteY4" fmla="*/ 4396 h 10000"/>
                <a:gd name="connsiteX5" fmla="*/ 10000 w 10784"/>
                <a:gd name="connsiteY5" fmla="*/ 10000 h 10000"/>
                <a:gd name="connsiteX0" fmla="*/ 10000 w 10784"/>
                <a:gd name="connsiteY0" fmla="*/ 10000 h 10000"/>
                <a:gd name="connsiteX1" fmla="*/ 0 w 10784"/>
                <a:gd name="connsiteY1" fmla="*/ 10000 h 10000"/>
                <a:gd name="connsiteX2" fmla="*/ 1244 w 10784"/>
                <a:gd name="connsiteY2" fmla="*/ 0 h 10000"/>
                <a:gd name="connsiteX3" fmla="*/ 10000 w 10784"/>
                <a:gd name="connsiteY3" fmla="*/ 0 h 10000"/>
                <a:gd name="connsiteX4" fmla="*/ 10784 w 10784"/>
                <a:gd name="connsiteY4" fmla="*/ 4396 h 10000"/>
                <a:gd name="connsiteX5" fmla="*/ 10000 w 10784"/>
                <a:gd name="connsiteY5" fmla="*/ 10000 h 10000"/>
                <a:gd name="connsiteX0" fmla="*/ 10000 w 10668"/>
                <a:gd name="connsiteY0" fmla="*/ 10000 h 10000"/>
                <a:gd name="connsiteX1" fmla="*/ 0 w 10668"/>
                <a:gd name="connsiteY1" fmla="*/ 10000 h 10000"/>
                <a:gd name="connsiteX2" fmla="*/ 1244 w 10668"/>
                <a:gd name="connsiteY2" fmla="*/ 0 h 10000"/>
                <a:gd name="connsiteX3" fmla="*/ 10000 w 10668"/>
                <a:gd name="connsiteY3" fmla="*/ 0 h 10000"/>
                <a:gd name="connsiteX4" fmla="*/ 10668 w 10668"/>
                <a:gd name="connsiteY4" fmla="*/ 4479 h 10000"/>
                <a:gd name="connsiteX5" fmla="*/ 10000 w 10668"/>
                <a:gd name="connsiteY5" fmla="*/ 10000 h 10000"/>
                <a:gd name="connsiteX0" fmla="*/ 10000 w 10669"/>
                <a:gd name="connsiteY0" fmla="*/ 10000 h 10000"/>
                <a:gd name="connsiteX1" fmla="*/ 0 w 10669"/>
                <a:gd name="connsiteY1" fmla="*/ 10000 h 10000"/>
                <a:gd name="connsiteX2" fmla="*/ 1244 w 10669"/>
                <a:gd name="connsiteY2" fmla="*/ 0 h 10000"/>
                <a:gd name="connsiteX3" fmla="*/ 10000 w 10669"/>
                <a:gd name="connsiteY3" fmla="*/ 0 h 10000"/>
                <a:gd name="connsiteX4" fmla="*/ 10668 w 10669"/>
                <a:gd name="connsiteY4" fmla="*/ 4479 h 10000"/>
                <a:gd name="connsiteX5" fmla="*/ 10000 w 10669"/>
                <a:gd name="connsiteY5" fmla="*/ 10000 h 10000"/>
                <a:gd name="connsiteX0" fmla="*/ 10000 w 10669"/>
                <a:gd name="connsiteY0" fmla="*/ 10000 h 10000"/>
                <a:gd name="connsiteX1" fmla="*/ 0 w 10669"/>
                <a:gd name="connsiteY1" fmla="*/ 10000 h 10000"/>
                <a:gd name="connsiteX2" fmla="*/ 1244 w 10669"/>
                <a:gd name="connsiteY2" fmla="*/ 0 h 10000"/>
                <a:gd name="connsiteX3" fmla="*/ 10000 w 10669"/>
                <a:gd name="connsiteY3" fmla="*/ 0 h 10000"/>
                <a:gd name="connsiteX4" fmla="*/ 10668 w 10669"/>
                <a:gd name="connsiteY4" fmla="*/ 4479 h 10000"/>
                <a:gd name="connsiteX5" fmla="*/ 10000 w 10669"/>
                <a:gd name="connsiteY5" fmla="*/ 1000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69" h="10000">
                  <a:moveTo>
                    <a:pt x="10000" y="10000"/>
                  </a:moveTo>
                  <a:lnTo>
                    <a:pt x="0" y="10000"/>
                  </a:lnTo>
                  <a:lnTo>
                    <a:pt x="1244" y="0"/>
                  </a:lnTo>
                  <a:lnTo>
                    <a:pt x="10000" y="0"/>
                  </a:lnTo>
                  <a:cubicBezTo>
                    <a:pt x="10261" y="1465"/>
                    <a:pt x="10696" y="2485"/>
                    <a:pt x="10668" y="4479"/>
                  </a:cubicBezTo>
                  <a:cubicBezTo>
                    <a:pt x="10658" y="7488"/>
                    <a:pt x="10184" y="7497"/>
                    <a:pt x="10000" y="10000"/>
                  </a:cubicBezTo>
                  <a:close/>
                </a:path>
              </a:pathLst>
            </a:custGeom>
            <a:solidFill>
              <a:schemeClr val="accent2">
                <a:alpha val="80000"/>
              </a:schemeClr>
            </a:solidFill>
            <a:ln>
              <a:noFill/>
            </a:ln>
          </p:spPr>
          <p:txBody>
            <a:bodyPr vert="horz" wrap="square" lIns="288000" tIns="0" rIns="216000" bIns="0" numCol="1" anchor="ctr" anchorCtr="0" compatLnSpc="1">
              <a:prstTxWarp prst="textNoShape">
                <a:avLst/>
              </a:prstTxWarp>
              <a:noAutofit/>
            </a:bodyPr>
            <a:lstStyle/>
            <a:p>
              <a:pPr algn="ctr"/>
              <a:r>
                <a:rPr lang="zh-CN" altLang="en-US" sz="2800" b="1" dirty="0">
                  <a:solidFill>
                    <a:srgbClr val="FFFFFF"/>
                  </a:solidFill>
                  <a:latin typeface="+mj-ea"/>
                  <a:ea typeface="+mj-ea"/>
                </a:rPr>
                <a:t>工作岗位认知</a:t>
              </a:r>
            </a:p>
          </p:txBody>
        </p:sp>
        <p:sp>
          <p:nvSpPr>
            <p:cNvPr id="9" name="MH_Number_2">
              <a:extLst>
                <a:ext uri="{FF2B5EF4-FFF2-40B4-BE49-F238E27FC236}">
                  <a16:creationId xmlns:a16="http://schemas.microsoft.com/office/drawing/2014/main" id="{6943B321-269A-DE6A-8757-31910CC5C83E}"/>
                </a:ext>
              </a:extLst>
            </p:cNvPr>
            <p:cNvSpPr txBox="1"/>
            <p:nvPr>
              <p:custDataLst>
                <p:tags r:id="rId10"/>
              </p:custDataLst>
            </p:nvPr>
          </p:nvSpPr>
          <p:spPr>
            <a:xfrm rot="18848767">
              <a:off x="6557618" y="1035984"/>
              <a:ext cx="915414" cy="571108"/>
            </a:xfrm>
            <a:prstGeom prst="rect">
              <a:avLst/>
            </a:prstGeom>
            <a:noFill/>
          </p:spPr>
          <p:txBody>
            <a:bodyPr wrap="square" lIns="0" tIns="0" rIns="0" bIns="0" rtlCol="0" anchor="ctr" anchorCtr="0">
              <a:noAutofit/>
            </a:bodyPr>
            <a:lstStyle>
              <a:defPPr>
                <a:defRPr lang="zh-CN"/>
              </a:defPPr>
              <a:lvl1pPr algn="ctr">
                <a:defRPr sz="2800" b="1">
                  <a:solidFill>
                    <a:schemeClr val="accent2"/>
                  </a:solidFill>
                  <a:latin typeface="Times New Roman" panose="02020603050405020304" pitchFamily="18" charset="0"/>
                  <a:ea typeface="方正姚体" panose="02010601030101010101" pitchFamily="2" charset="-122"/>
                  <a:cs typeface="Times New Roman" panose="02020603050405020304" pitchFamily="18" charset="0"/>
                </a:defRPr>
              </a:lvl1pPr>
            </a:lstStyle>
            <a:p>
              <a:r>
                <a:rPr lang="en-US" altLang="zh-CN" dirty="0">
                  <a:ln>
                    <a:solidFill>
                      <a:schemeClr val="accent3"/>
                    </a:solidFill>
                  </a:ln>
                  <a:solidFill>
                    <a:schemeClr val="accent4"/>
                  </a:solidFill>
                  <a:latin typeface="+mj-lt"/>
                </a:rPr>
                <a:t>03</a:t>
              </a:r>
              <a:endParaRPr lang="zh-CN" altLang="en-US" dirty="0">
                <a:ln>
                  <a:solidFill>
                    <a:schemeClr val="accent3"/>
                  </a:solidFill>
                </a:ln>
                <a:solidFill>
                  <a:schemeClr val="accent4"/>
                </a:solidFill>
                <a:latin typeface="+mj-lt"/>
              </a:endParaRPr>
            </a:p>
          </p:txBody>
        </p:sp>
      </p:grpSp>
      <p:grpSp>
        <p:nvGrpSpPr>
          <p:cNvPr id="10" name="组合 9">
            <a:extLst>
              <a:ext uri="{FF2B5EF4-FFF2-40B4-BE49-F238E27FC236}">
                <a16:creationId xmlns:a16="http://schemas.microsoft.com/office/drawing/2014/main" id="{3D89DDC5-3F97-6BE8-08B5-895A0106BDAC}"/>
              </a:ext>
            </a:extLst>
          </p:cNvPr>
          <p:cNvGrpSpPr/>
          <p:nvPr/>
        </p:nvGrpSpPr>
        <p:grpSpPr>
          <a:xfrm>
            <a:off x="6601851" y="4760983"/>
            <a:ext cx="4473296" cy="1757550"/>
            <a:chOff x="6518213" y="247905"/>
            <a:chExt cx="4970409" cy="2147269"/>
          </a:xfrm>
        </p:grpSpPr>
        <p:pic>
          <p:nvPicPr>
            <p:cNvPr id="11" name="MH_Others_4" descr="D:\图表研究院\阴影图\阴影图\Type 3.png">
              <a:extLst>
                <a:ext uri="{FF2B5EF4-FFF2-40B4-BE49-F238E27FC236}">
                  <a16:creationId xmlns:a16="http://schemas.microsoft.com/office/drawing/2014/main" id="{F96E6087-CAE0-DAF1-CA9D-8DF79D850EC2}"/>
                </a:ext>
              </a:extLst>
            </p:cNvPr>
            <p:cNvPicPr>
              <a:picLocks noChangeAspect="1" noChangeArrowheads="1"/>
            </p:cNvPicPr>
            <p:nvPr>
              <p:custDataLst>
                <p:tags r:id="rId5"/>
              </p:custDataLst>
            </p:nvPr>
          </p:nvPicPr>
          <p:blipFill>
            <a:blip r:embed="rId15" cstate="print">
              <a:extLst>
                <a:ext uri="{28A0092B-C50C-407E-A947-70E740481C1C}">
                  <a14:useLocalDpi xmlns:a14="http://schemas.microsoft.com/office/drawing/2010/main" val="0"/>
                </a:ext>
              </a:extLst>
            </a:blip>
            <a:srcRect/>
            <a:stretch>
              <a:fillRect/>
            </a:stretch>
          </p:blipFill>
          <p:spPr bwMode="auto">
            <a:xfrm rot="18379562">
              <a:off x="5941692" y="824426"/>
              <a:ext cx="2147269" cy="994227"/>
            </a:xfrm>
            <a:prstGeom prst="rect">
              <a:avLst/>
            </a:prstGeom>
            <a:noFill/>
            <a:extLst>
              <a:ext uri="{909E8E84-426E-40DD-AFC4-6F175D3DCCD1}">
                <a14:hiddenFill xmlns:a14="http://schemas.microsoft.com/office/drawing/2010/main">
                  <a:solidFill>
                    <a:srgbClr val="FFFFFF"/>
                  </a:solidFill>
                </a14:hiddenFill>
              </a:ext>
            </a:extLst>
          </p:spPr>
        </p:pic>
        <p:sp>
          <p:nvSpPr>
            <p:cNvPr id="12" name="MH_Entry_2">
              <a:extLst>
                <a:ext uri="{FF2B5EF4-FFF2-40B4-BE49-F238E27FC236}">
                  <a16:creationId xmlns:a16="http://schemas.microsoft.com/office/drawing/2014/main" id="{35F33403-2948-71B5-CB4C-0FB63AC3850D}"/>
                </a:ext>
              </a:extLst>
            </p:cNvPr>
            <p:cNvSpPr>
              <a:spLocks/>
            </p:cNvSpPr>
            <p:nvPr>
              <p:custDataLst>
                <p:tags r:id="rId6"/>
              </p:custDataLst>
            </p:nvPr>
          </p:nvSpPr>
          <p:spPr bwMode="auto">
            <a:xfrm>
              <a:off x="7015326" y="1086501"/>
              <a:ext cx="4473296" cy="775772"/>
            </a:xfrm>
            <a:custGeom>
              <a:avLst/>
              <a:gdLst>
                <a:gd name="T0" fmla="*/ 2974 w 2974"/>
                <a:gd name="T1" fmla="*/ 359 h 359"/>
                <a:gd name="T2" fmla="*/ 0 w 2974"/>
                <a:gd name="T3" fmla="*/ 359 h 359"/>
                <a:gd name="T4" fmla="*/ 408 w 2974"/>
                <a:gd name="T5" fmla="*/ 0 h 359"/>
                <a:gd name="T6" fmla="*/ 2974 w 2974"/>
                <a:gd name="T7" fmla="*/ 0 h 359"/>
                <a:gd name="T8" fmla="*/ 2732 w 2974"/>
                <a:gd name="T9" fmla="*/ 173 h 359"/>
                <a:gd name="T10" fmla="*/ 2974 w 2974"/>
                <a:gd name="T11" fmla="*/ 359 h 359"/>
                <a:gd name="connsiteX0" fmla="*/ 10000 w 10768"/>
                <a:gd name="connsiteY0" fmla="*/ 10000 h 10000"/>
                <a:gd name="connsiteX1" fmla="*/ 0 w 10768"/>
                <a:gd name="connsiteY1" fmla="*/ 10000 h 10000"/>
                <a:gd name="connsiteX2" fmla="*/ 1372 w 10768"/>
                <a:gd name="connsiteY2" fmla="*/ 0 h 10000"/>
                <a:gd name="connsiteX3" fmla="*/ 10000 w 10768"/>
                <a:gd name="connsiteY3" fmla="*/ 0 h 10000"/>
                <a:gd name="connsiteX4" fmla="*/ 10768 w 10768"/>
                <a:gd name="connsiteY4" fmla="*/ 4819 h 10000"/>
                <a:gd name="connsiteX5" fmla="*/ 10000 w 10768"/>
                <a:gd name="connsiteY5" fmla="*/ 10000 h 10000"/>
                <a:gd name="connsiteX0" fmla="*/ 10000 w 10784"/>
                <a:gd name="connsiteY0" fmla="*/ 10000 h 10000"/>
                <a:gd name="connsiteX1" fmla="*/ 0 w 10784"/>
                <a:gd name="connsiteY1" fmla="*/ 10000 h 10000"/>
                <a:gd name="connsiteX2" fmla="*/ 1372 w 10784"/>
                <a:gd name="connsiteY2" fmla="*/ 0 h 10000"/>
                <a:gd name="connsiteX3" fmla="*/ 10000 w 10784"/>
                <a:gd name="connsiteY3" fmla="*/ 0 h 10000"/>
                <a:gd name="connsiteX4" fmla="*/ 10784 w 10784"/>
                <a:gd name="connsiteY4" fmla="*/ 4685 h 10000"/>
                <a:gd name="connsiteX5" fmla="*/ 10000 w 10784"/>
                <a:gd name="connsiteY5" fmla="*/ 10000 h 10000"/>
                <a:gd name="connsiteX0" fmla="*/ 10000 w 10784"/>
                <a:gd name="connsiteY0" fmla="*/ 10347 h 10347"/>
                <a:gd name="connsiteX1" fmla="*/ 0 w 10784"/>
                <a:gd name="connsiteY1" fmla="*/ 10347 h 10347"/>
                <a:gd name="connsiteX2" fmla="*/ 1198 w 10784"/>
                <a:gd name="connsiteY2" fmla="*/ 0 h 10347"/>
                <a:gd name="connsiteX3" fmla="*/ 10000 w 10784"/>
                <a:gd name="connsiteY3" fmla="*/ 347 h 10347"/>
                <a:gd name="connsiteX4" fmla="*/ 10784 w 10784"/>
                <a:gd name="connsiteY4" fmla="*/ 5032 h 10347"/>
                <a:gd name="connsiteX5" fmla="*/ 10000 w 10784"/>
                <a:gd name="connsiteY5" fmla="*/ 10347 h 10347"/>
                <a:gd name="connsiteX0" fmla="*/ 10000 w 10784"/>
                <a:gd name="connsiteY0" fmla="*/ 10347 h 10347"/>
                <a:gd name="connsiteX1" fmla="*/ 0 w 10784"/>
                <a:gd name="connsiteY1" fmla="*/ 10347 h 10347"/>
                <a:gd name="connsiteX2" fmla="*/ 1173 w 10784"/>
                <a:gd name="connsiteY2" fmla="*/ 0 h 10347"/>
                <a:gd name="connsiteX3" fmla="*/ 10000 w 10784"/>
                <a:gd name="connsiteY3" fmla="*/ 347 h 10347"/>
                <a:gd name="connsiteX4" fmla="*/ 10784 w 10784"/>
                <a:gd name="connsiteY4" fmla="*/ 5032 h 10347"/>
                <a:gd name="connsiteX5" fmla="*/ 10000 w 10784"/>
                <a:gd name="connsiteY5" fmla="*/ 10347 h 10347"/>
                <a:gd name="connsiteX0" fmla="*/ 10000 w 10784"/>
                <a:gd name="connsiteY0" fmla="*/ 10000 h 10000"/>
                <a:gd name="connsiteX1" fmla="*/ 0 w 10784"/>
                <a:gd name="connsiteY1" fmla="*/ 10000 h 10000"/>
                <a:gd name="connsiteX2" fmla="*/ 1161 w 10784"/>
                <a:gd name="connsiteY2" fmla="*/ 0 h 10000"/>
                <a:gd name="connsiteX3" fmla="*/ 10000 w 10784"/>
                <a:gd name="connsiteY3" fmla="*/ 0 h 10000"/>
                <a:gd name="connsiteX4" fmla="*/ 10784 w 10784"/>
                <a:gd name="connsiteY4" fmla="*/ 4685 h 10000"/>
                <a:gd name="connsiteX5" fmla="*/ 10000 w 10784"/>
                <a:gd name="connsiteY5" fmla="*/ 10000 h 10000"/>
                <a:gd name="connsiteX0" fmla="*/ 10000 w 10784"/>
                <a:gd name="connsiteY0" fmla="*/ 10000 h 10000"/>
                <a:gd name="connsiteX1" fmla="*/ 0 w 10784"/>
                <a:gd name="connsiteY1" fmla="*/ 10000 h 10000"/>
                <a:gd name="connsiteX2" fmla="*/ 1244 w 10784"/>
                <a:gd name="connsiteY2" fmla="*/ 0 h 10000"/>
                <a:gd name="connsiteX3" fmla="*/ 10000 w 10784"/>
                <a:gd name="connsiteY3" fmla="*/ 0 h 10000"/>
                <a:gd name="connsiteX4" fmla="*/ 10784 w 10784"/>
                <a:gd name="connsiteY4" fmla="*/ 4685 h 10000"/>
                <a:gd name="connsiteX5" fmla="*/ 10000 w 10784"/>
                <a:gd name="connsiteY5" fmla="*/ 10000 h 10000"/>
                <a:gd name="connsiteX0" fmla="*/ 10000 w 10495"/>
                <a:gd name="connsiteY0" fmla="*/ 10000 h 10000"/>
                <a:gd name="connsiteX1" fmla="*/ 0 w 10495"/>
                <a:gd name="connsiteY1" fmla="*/ 10000 h 10000"/>
                <a:gd name="connsiteX2" fmla="*/ 1244 w 10495"/>
                <a:gd name="connsiteY2" fmla="*/ 0 h 10000"/>
                <a:gd name="connsiteX3" fmla="*/ 10000 w 10495"/>
                <a:gd name="connsiteY3" fmla="*/ 0 h 10000"/>
                <a:gd name="connsiteX4" fmla="*/ 10495 w 10495"/>
                <a:gd name="connsiteY4" fmla="*/ 4685 h 10000"/>
                <a:gd name="connsiteX5" fmla="*/ 10000 w 10495"/>
                <a:gd name="connsiteY5" fmla="*/ 10000 h 10000"/>
                <a:gd name="connsiteX0" fmla="*/ 10000 w 10553"/>
                <a:gd name="connsiteY0" fmla="*/ 10000 h 10000"/>
                <a:gd name="connsiteX1" fmla="*/ 0 w 10553"/>
                <a:gd name="connsiteY1" fmla="*/ 10000 h 10000"/>
                <a:gd name="connsiteX2" fmla="*/ 1244 w 10553"/>
                <a:gd name="connsiteY2" fmla="*/ 0 h 10000"/>
                <a:gd name="connsiteX3" fmla="*/ 10000 w 10553"/>
                <a:gd name="connsiteY3" fmla="*/ 0 h 10000"/>
                <a:gd name="connsiteX4" fmla="*/ 10553 w 10553"/>
                <a:gd name="connsiteY4" fmla="*/ 2491 h 10000"/>
                <a:gd name="connsiteX5" fmla="*/ 10000 w 10553"/>
                <a:gd name="connsiteY5" fmla="*/ 10000 h 10000"/>
                <a:gd name="connsiteX0" fmla="*/ 10000 w 10495"/>
                <a:gd name="connsiteY0" fmla="*/ 10000 h 10000"/>
                <a:gd name="connsiteX1" fmla="*/ 0 w 10495"/>
                <a:gd name="connsiteY1" fmla="*/ 10000 h 10000"/>
                <a:gd name="connsiteX2" fmla="*/ 1244 w 10495"/>
                <a:gd name="connsiteY2" fmla="*/ 0 h 10000"/>
                <a:gd name="connsiteX3" fmla="*/ 10000 w 10495"/>
                <a:gd name="connsiteY3" fmla="*/ 0 h 10000"/>
                <a:gd name="connsiteX4" fmla="*/ 10495 w 10495"/>
                <a:gd name="connsiteY4" fmla="*/ 4819 h 10000"/>
                <a:gd name="connsiteX5" fmla="*/ 10000 w 10495"/>
                <a:gd name="connsiteY5" fmla="*/ 10000 h 10000"/>
                <a:gd name="connsiteX0" fmla="*/ 10000 w 10784"/>
                <a:gd name="connsiteY0" fmla="*/ 10000 h 10000"/>
                <a:gd name="connsiteX1" fmla="*/ 0 w 10784"/>
                <a:gd name="connsiteY1" fmla="*/ 10000 h 10000"/>
                <a:gd name="connsiteX2" fmla="*/ 1244 w 10784"/>
                <a:gd name="connsiteY2" fmla="*/ 0 h 10000"/>
                <a:gd name="connsiteX3" fmla="*/ 10000 w 10784"/>
                <a:gd name="connsiteY3" fmla="*/ 0 h 10000"/>
                <a:gd name="connsiteX4" fmla="*/ 10784 w 10784"/>
                <a:gd name="connsiteY4" fmla="*/ 4396 h 10000"/>
                <a:gd name="connsiteX5" fmla="*/ 10000 w 10784"/>
                <a:gd name="connsiteY5" fmla="*/ 10000 h 10000"/>
                <a:gd name="connsiteX0" fmla="*/ 10000 w 10784"/>
                <a:gd name="connsiteY0" fmla="*/ 10000 h 10000"/>
                <a:gd name="connsiteX1" fmla="*/ 0 w 10784"/>
                <a:gd name="connsiteY1" fmla="*/ 10000 h 10000"/>
                <a:gd name="connsiteX2" fmla="*/ 1244 w 10784"/>
                <a:gd name="connsiteY2" fmla="*/ 0 h 10000"/>
                <a:gd name="connsiteX3" fmla="*/ 10000 w 10784"/>
                <a:gd name="connsiteY3" fmla="*/ 0 h 10000"/>
                <a:gd name="connsiteX4" fmla="*/ 10784 w 10784"/>
                <a:gd name="connsiteY4" fmla="*/ 4396 h 10000"/>
                <a:gd name="connsiteX5" fmla="*/ 10000 w 10784"/>
                <a:gd name="connsiteY5" fmla="*/ 10000 h 10000"/>
                <a:gd name="connsiteX0" fmla="*/ 10000 w 10784"/>
                <a:gd name="connsiteY0" fmla="*/ 10000 h 10000"/>
                <a:gd name="connsiteX1" fmla="*/ 0 w 10784"/>
                <a:gd name="connsiteY1" fmla="*/ 10000 h 10000"/>
                <a:gd name="connsiteX2" fmla="*/ 1244 w 10784"/>
                <a:gd name="connsiteY2" fmla="*/ 0 h 10000"/>
                <a:gd name="connsiteX3" fmla="*/ 10000 w 10784"/>
                <a:gd name="connsiteY3" fmla="*/ 0 h 10000"/>
                <a:gd name="connsiteX4" fmla="*/ 10784 w 10784"/>
                <a:gd name="connsiteY4" fmla="*/ 4396 h 10000"/>
                <a:gd name="connsiteX5" fmla="*/ 10000 w 10784"/>
                <a:gd name="connsiteY5" fmla="*/ 10000 h 10000"/>
                <a:gd name="connsiteX0" fmla="*/ 10000 w 10668"/>
                <a:gd name="connsiteY0" fmla="*/ 10000 h 10000"/>
                <a:gd name="connsiteX1" fmla="*/ 0 w 10668"/>
                <a:gd name="connsiteY1" fmla="*/ 10000 h 10000"/>
                <a:gd name="connsiteX2" fmla="*/ 1244 w 10668"/>
                <a:gd name="connsiteY2" fmla="*/ 0 h 10000"/>
                <a:gd name="connsiteX3" fmla="*/ 10000 w 10668"/>
                <a:gd name="connsiteY3" fmla="*/ 0 h 10000"/>
                <a:gd name="connsiteX4" fmla="*/ 10668 w 10668"/>
                <a:gd name="connsiteY4" fmla="*/ 4479 h 10000"/>
                <a:gd name="connsiteX5" fmla="*/ 10000 w 10668"/>
                <a:gd name="connsiteY5" fmla="*/ 10000 h 10000"/>
                <a:gd name="connsiteX0" fmla="*/ 10000 w 10669"/>
                <a:gd name="connsiteY0" fmla="*/ 10000 h 10000"/>
                <a:gd name="connsiteX1" fmla="*/ 0 w 10669"/>
                <a:gd name="connsiteY1" fmla="*/ 10000 h 10000"/>
                <a:gd name="connsiteX2" fmla="*/ 1244 w 10669"/>
                <a:gd name="connsiteY2" fmla="*/ 0 h 10000"/>
                <a:gd name="connsiteX3" fmla="*/ 10000 w 10669"/>
                <a:gd name="connsiteY3" fmla="*/ 0 h 10000"/>
                <a:gd name="connsiteX4" fmla="*/ 10668 w 10669"/>
                <a:gd name="connsiteY4" fmla="*/ 4479 h 10000"/>
                <a:gd name="connsiteX5" fmla="*/ 10000 w 10669"/>
                <a:gd name="connsiteY5" fmla="*/ 10000 h 10000"/>
                <a:gd name="connsiteX0" fmla="*/ 10000 w 10669"/>
                <a:gd name="connsiteY0" fmla="*/ 10000 h 10000"/>
                <a:gd name="connsiteX1" fmla="*/ 0 w 10669"/>
                <a:gd name="connsiteY1" fmla="*/ 10000 h 10000"/>
                <a:gd name="connsiteX2" fmla="*/ 1244 w 10669"/>
                <a:gd name="connsiteY2" fmla="*/ 0 h 10000"/>
                <a:gd name="connsiteX3" fmla="*/ 10000 w 10669"/>
                <a:gd name="connsiteY3" fmla="*/ 0 h 10000"/>
                <a:gd name="connsiteX4" fmla="*/ 10668 w 10669"/>
                <a:gd name="connsiteY4" fmla="*/ 4479 h 10000"/>
                <a:gd name="connsiteX5" fmla="*/ 10000 w 10669"/>
                <a:gd name="connsiteY5" fmla="*/ 1000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69" h="10000">
                  <a:moveTo>
                    <a:pt x="10000" y="10000"/>
                  </a:moveTo>
                  <a:lnTo>
                    <a:pt x="0" y="10000"/>
                  </a:lnTo>
                  <a:lnTo>
                    <a:pt x="1244" y="0"/>
                  </a:lnTo>
                  <a:lnTo>
                    <a:pt x="10000" y="0"/>
                  </a:lnTo>
                  <a:cubicBezTo>
                    <a:pt x="10261" y="1465"/>
                    <a:pt x="10696" y="2485"/>
                    <a:pt x="10668" y="4479"/>
                  </a:cubicBezTo>
                  <a:cubicBezTo>
                    <a:pt x="10658" y="7488"/>
                    <a:pt x="10184" y="7497"/>
                    <a:pt x="10000" y="10000"/>
                  </a:cubicBezTo>
                  <a:close/>
                </a:path>
              </a:pathLst>
            </a:custGeom>
            <a:solidFill>
              <a:schemeClr val="accent2">
                <a:alpha val="80000"/>
              </a:schemeClr>
            </a:solidFill>
            <a:ln>
              <a:noFill/>
            </a:ln>
          </p:spPr>
          <p:txBody>
            <a:bodyPr vert="horz" wrap="square" lIns="288000" tIns="0" rIns="216000" bIns="0" numCol="1" anchor="ctr" anchorCtr="0" compatLnSpc="1">
              <a:prstTxWarp prst="textNoShape">
                <a:avLst/>
              </a:prstTxWarp>
              <a:noAutofit/>
            </a:bodyPr>
            <a:lstStyle/>
            <a:p>
              <a:pPr algn="ctr"/>
              <a:r>
                <a:rPr lang="zh-CN" altLang="en-US" sz="2800" b="1" dirty="0">
                  <a:solidFill>
                    <a:srgbClr val="FFFFFF"/>
                  </a:solidFill>
                  <a:latin typeface="+mj-ea"/>
                  <a:ea typeface="+mj-ea"/>
                </a:rPr>
                <a:t>未来工作规划</a:t>
              </a:r>
            </a:p>
          </p:txBody>
        </p:sp>
        <p:sp>
          <p:nvSpPr>
            <p:cNvPr id="13" name="MH_Number_2">
              <a:extLst>
                <a:ext uri="{FF2B5EF4-FFF2-40B4-BE49-F238E27FC236}">
                  <a16:creationId xmlns:a16="http://schemas.microsoft.com/office/drawing/2014/main" id="{EAD6DA54-E6E2-F6AA-0FCC-7281D0937FEB}"/>
                </a:ext>
              </a:extLst>
            </p:cNvPr>
            <p:cNvSpPr txBox="1"/>
            <p:nvPr>
              <p:custDataLst>
                <p:tags r:id="rId7"/>
              </p:custDataLst>
            </p:nvPr>
          </p:nvSpPr>
          <p:spPr>
            <a:xfrm rot="18848767">
              <a:off x="6557618" y="1035984"/>
              <a:ext cx="915414" cy="571108"/>
            </a:xfrm>
            <a:prstGeom prst="rect">
              <a:avLst/>
            </a:prstGeom>
            <a:noFill/>
          </p:spPr>
          <p:txBody>
            <a:bodyPr wrap="square" lIns="0" tIns="0" rIns="0" bIns="0" rtlCol="0" anchor="ctr" anchorCtr="0">
              <a:noAutofit/>
            </a:bodyPr>
            <a:lstStyle>
              <a:defPPr>
                <a:defRPr lang="zh-CN"/>
              </a:defPPr>
              <a:lvl1pPr algn="ctr">
                <a:defRPr sz="2800" b="1">
                  <a:solidFill>
                    <a:schemeClr val="accent2"/>
                  </a:solidFill>
                  <a:latin typeface="Times New Roman" panose="02020603050405020304" pitchFamily="18" charset="0"/>
                  <a:ea typeface="方正姚体" panose="02010601030101010101" pitchFamily="2" charset="-122"/>
                  <a:cs typeface="Times New Roman" panose="02020603050405020304" pitchFamily="18" charset="0"/>
                </a:defRPr>
              </a:lvl1pPr>
            </a:lstStyle>
            <a:p>
              <a:r>
                <a:rPr lang="en-US" altLang="zh-CN" dirty="0">
                  <a:ln>
                    <a:solidFill>
                      <a:schemeClr val="accent3"/>
                    </a:solidFill>
                  </a:ln>
                  <a:solidFill>
                    <a:schemeClr val="accent4"/>
                  </a:solidFill>
                  <a:latin typeface="+mj-lt"/>
                </a:rPr>
                <a:t>04</a:t>
              </a:r>
              <a:endParaRPr lang="zh-CN" altLang="en-US" dirty="0">
                <a:ln>
                  <a:solidFill>
                    <a:schemeClr val="accent3"/>
                  </a:solidFill>
                </a:ln>
                <a:solidFill>
                  <a:schemeClr val="accent4"/>
                </a:solidFill>
                <a:latin typeface="+mj-lt"/>
              </a:endParaRPr>
            </a:p>
          </p:txBody>
        </p:sp>
      </p:grpSp>
      <p:grpSp>
        <p:nvGrpSpPr>
          <p:cNvPr id="17" name="组合 16">
            <a:extLst>
              <a:ext uri="{FF2B5EF4-FFF2-40B4-BE49-F238E27FC236}">
                <a16:creationId xmlns:a16="http://schemas.microsoft.com/office/drawing/2014/main" id="{E155EB1A-7B61-2ABD-CC58-0505904A23BC}"/>
              </a:ext>
            </a:extLst>
          </p:cNvPr>
          <p:cNvGrpSpPr/>
          <p:nvPr/>
        </p:nvGrpSpPr>
        <p:grpSpPr>
          <a:xfrm>
            <a:off x="6601851" y="1978116"/>
            <a:ext cx="4637640" cy="1757550"/>
            <a:chOff x="6601851" y="1978116"/>
            <a:chExt cx="4637640" cy="1757550"/>
          </a:xfrm>
        </p:grpSpPr>
        <p:grpSp>
          <p:nvGrpSpPr>
            <p:cNvPr id="2" name="组合 1">
              <a:extLst>
                <a:ext uri="{FF2B5EF4-FFF2-40B4-BE49-F238E27FC236}">
                  <a16:creationId xmlns:a16="http://schemas.microsoft.com/office/drawing/2014/main" id="{5AB6B49F-AD45-BD43-F009-A6BDF1E813E4}"/>
                </a:ext>
              </a:extLst>
            </p:cNvPr>
            <p:cNvGrpSpPr/>
            <p:nvPr/>
          </p:nvGrpSpPr>
          <p:grpSpPr>
            <a:xfrm>
              <a:off x="6601851" y="1978116"/>
              <a:ext cx="4473296" cy="1757550"/>
              <a:chOff x="6518213" y="247905"/>
              <a:chExt cx="4970409" cy="2147269"/>
            </a:xfrm>
          </p:grpSpPr>
          <p:pic>
            <p:nvPicPr>
              <p:cNvPr id="3" name="MH_Others_4" descr="D:\图表研究院\阴影图\阴影图\Type 3.png">
                <a:extLst>
                  <a:ext uri="{FF2B5EF4-FFF2-40B4-BE49-F238E27FC236}">
                    <a16:creationId xmlns:a16="http://schemas.microsoft.com/office/drawing/2014/main" id="{BD11C407-6AEC-4486-B5BD-9E23A47BE04D}"/>
                  </a:ext>
                </a:extLst>
              </p:cNvPr>
              <p:cNvPicPr>
                <a:picLocks noChangeAspect="1" noChangeArrowheads="1"/>
              </p:cNvPicPr>
              <p:nvPr>
                <p:custDataLst>
                  <p:tags r:id="rId2"/>
                </p:custDataLst>
              </p:nvPr>
            </p:nvPicPr>
            <p:blipFill>
              <a:blip r:embed="rId15" cstate="print">
                <a:extLst>
                  <a:ext uri="{28A0092B-C50C-407E-A947-70E740481C1C}">
                    <a14:useLocalDpi xmlns:a14="http://schemas.microsoft.com/office/drawing/2010/main" val="0"/>
                  </a:ext>
                </a:extLst>
              </a:blip>
              <a:srcRect/>
              <a:stretch>
                <a:fillRect/>
              </a:stretch>
            </p:blipFill>
            <p:spPr bwMode="auto">
              <a:xfrm rot="18379562">
                <a:off x="5941692" y="824426"/>
                <a:ext cx="2147269" cy="994227"/>
              </a:xfrm>
              <a:prstGeom prst="rect">
                <a:avLst/>
              </a:prstGeom>
              <a:noFill/>
              <a:extLst>
                <a:ext uri="{909E8E84-426E-40DD-AFC4-6F175D3DCCD1}">
                  <a14:hiddenFill xmlns:a14="http://schemas.microsoft.com/office/drawing/2010/main">
                    <a:solidFill>
                      <a:srgbClr val="FFFFFF"/>
                    </a:solidFill>
                  </a14:hiddenFill>
                </a:ext>
              </a:extLst>
            </p:spPr>
          </p:pic>
          <p:sp>
            <p:nvSpPr>
              <p:cNvPr id="4" name="MH_Entry_2">
                <a:extLst>
                  <a:ext uri="{FF2B5EF4-FFF2-40B4-BE49-F238E27FC236}">
                    <a16:creationId xmlns:a16="http://schemas.microsoft.com/office/drawing/2014/main" id="{61256DBD-F691-1DA0-A0B8-2C2E1CC7EF8A}"/>
                  </a:ext>
                </a:extLst>
              </p:cNvPr>
              <p:cNvSpPr>
                <a:spLocks/>
              </p:cNvSpPr>
              <p:nvPr>
                <p:custDataLst>
                  <p:tags r:id="rId3"/>
                </p:custDataLst>
              </p:nvPr>
            </p:nvSpPr>
            <p:spPr bwMode="auto">
              <a:xfrm>
                <a:off x="7015326" y="1086501"/>
                <a:ext cx="4473296" cy="775772"/>
              </a:xfrm>
              <a:custGeom>
                <a:avLst/>
                <a:gdLst>
                  <a:gd name="T0" fmla="*/ 2974 w 2974"/>
                  <a:gd name="T1" fmla="*/ 359 h 359"/>
                  <a:gd name="T2" fmla="*/ 0 w 2974"/>
                  <a:gd name="T3" fmla="*/ 359 h 359"/>
                  <a:gd name="T4" fmla="*/ 408 w 2974"/>
                  <a:gd name="T5" fmla="*/ 0 h 359"/>
                  <a:gd name="T6" fmla="*/ 2974 w 2974"/>
                  <a:gd name="T7" fmla="*/ 0 h 359"/>
                  <a:gd name="T8" fmla="*/ 2732 w 2974"/>
                  <a:gd name="T9" fmla="*/ 173 h 359"/>
                  <a:gd name="T10" fmla="*/ 2974 w 2974"/>
                  <a:gd name="T11" fmla="*/ 359 h 359"/>
                  <a:gd name="connsiteX0" fmla="*/ 10000 w 10768"/>
                  <a:gd name="connsiteY0" fmla="*/ 10000 h 10000"/>
                  <a:gd name="connsiteX1" fmla="*/ 0 w 10768"/>
                  <a:gd name="connsiteY1" fmla="*/ 10000 h 10000"/>
                  <a:gd name="connsiteX2" fmla="*/ 1372 w 10768"/>
                  <a:gd name="connsiteY2" fmla="*/ 0 h 10000"/>
                  <a:gd name="connsiteX3" fmla="*/ 10000 w 10768"/>
                  <a:gd name="connsiteY3" fmla="*/ 0 h 10000"/>
                  <a:gd name="connsiteX4" fmla="*/ 10768 w 10768"/>
                  <a:gd name="connsiteY4" fmla="*/ 4819 h 10000"/>
                  <a:gd name="connsiteX5" fmla="*/ 10000 w 10768"/>
                  <a:gd name="connsiteY5" fmla="*/ 10000 h 10000"/>
                  <a:gd name="connsiteX0" fmla="*/ 10000 w 10784"/>
                  <a:gd name="connsiteY0" fmla="*/ 10000 h 10000"/>
                  <a:gd name="connsiteX1" fmla="*/ 0 w 10784"/>
                  <a:gd name="connsiteY1" fmla="*/ 10000 h 10000"/>
                  <a:gd name="connsiteX2" fmla="*/ 1372 w 10784"/>
                  <a:gd name="connsiteY2" fmla="*/ 0 h 10000"/>
                  <a:gd name="connsiteX3" fmla="*/ 10000 w 10784"/>
                  <a:gd name="connsiteY3" fmla="*/ 0 h 10000"/>
                  <a:gd name="connsiteX4" fmla="*/ 10784 w 10784"/>
                  <a:gd name="connsiteY4" fmla="*/ 4685 h 10000"/>
                  <a:gd name="connsiteX5" fmla="*/ 10000 w 10784"/>
                  <a:gd name="connsiteY5" fmla="*/ 10000 h 10000"/>
                  <a:gd name="connsiteX0" fmla="*/ 10000 w 10784"/>
                  <a:gd name="connsiteY0" fmla="*/ 10347 h 10347"/>
                  <a:gd name="connsiteX1" fmla="*/ 0 w 10784"/>
                  <a:gd name="connsiteY1" fmla="*/ 10347 h 10347"/>
                  <a:gd name="connsiteX2" fmla="*/ 1198 w 10784"/>
                  <a:gd name="connsiteY2" fmla="*/ 0 h 10347"/>
                  <a:gd name="connsiteX3" fmla="*/ 10000 w 10784"/>
                  <a:gd name="connsiteY3" fmla="*/ 347 h 10347"/>
                  <a:gd name="connsiteX4" fmla="*/ 10784 w 10784"/>
                  <a:gd name="connsiteY4" fmla="*/ 5032 h 10347"/>
                  <a:gd name="connsiteX5" fmla="*/ 10000 w 10784"/>
                  <a:gd name="connsiteY5" fmla="*/ 10347 h 10347"/>
                  <a:gd name="connsiteX0" fmla="*/ 10000 w 10784"/>
                  <a:gd name="connsiteY0" fmla="*/ 10347 h 10347"/>
                  <a:gd name="connsiteX1" fmla="*/ 0 w 10784"/>
                  <a:gd name="connsiteY1" fmla="*/ 10347 h 10347"/>
                  <a:gd name="connsiteX2" fmla="*/ 1173 w 10784"/>
                  <a:gd name="connsiteY2" fmla="*/ 0 h 10347"/>
                  <a:gd name="connsiteX3" fmla="*/ 10000 w 10784"/>
                  <a:gd name="connsiteY3" fmla="*/ 347 h 10347"/>
                  <a:gd name="connsiteX4" fmla="*/ 10784 w 10784"/>
                  <a:gd name="connsiteY4" fmla="*/ 5032 h 10347"/>
                  <a:gd name="connsiteX5" fmla="*/ 10000 w 10784"/>
                  <a:gd name="connsiteY5" fmla="*/ 10347 h 10347"/>
                  <a:gd name="connsiteX0" fmla="*/ 10000 w 10784"/>
                  <a:gd name="connsiteY0" fmla="*/ 10000 h 10000"/>
                  <a:gd name="connsiteX1" fmla="*/ 0 w 10784"/>
                  <a:gd name="connsiteY1" fmla="*/ 10000 h 10000"/>
                  <a:gd name="connsiteX2" fmla="*/ 1161 w 10784"/>
                  <a:gd name="connsiteY2" fmla="*/ 0 h 10000"/>
                  <a:gd name="connsiteX3" fmla="*/ 10000 w 10784"/>
                  <a:gd name="connsiteY3" fmla="*/ 0 h 10000"/>
                  <a:gd name="connsiteX4" fmla="*/ 10784 w 10784"/>
                  <a:gd name="connsiteY4" fmla="*/ 4685 h 10000"/>
                  <a:gd name="connsiteX5" fmla="*/ 10000 w 10784"/>
                  <a:gd name="connsiteY5" fmla="*/ 10000 h 10000"/>
                  <a:gd name="connsiteX0" fmla="*/ 10000 w 10784"/>
                  <a:gd name="connsiteY0" fmla="*/ 10000 h 10000"/>
                  <a:gd name="connsiteX1" fmla="*/ 0 w 10784"/>
                  <a:gd name="connsiteY1" fmla="*/ 10000 h 10000"/>
                  <a:gd name="connsiteX2" fmla="*/ 1244 w 10784"/>
                  <a:gd name="connsiteY2" fmla="*/ 0 h 10000"/>
                  <a:gd name="connsiteX3" fmla="*/ 10000 w 10784"/>
                  <a:gd name="connsiteY3" fmla="*/ 0 h 10000"/>
                  <a:gd name="connsiteX4" fmla="*/ 10784 w 10784"/>
                  <a:gd name="connsiteY4" fmla="*/ 4685 h 10000"/>
                  <a:gd name="connsiteX5" fmla="*/ 10000 w 10784"/>
                  <a:gd name="connsiteY5" fmla="*/ 10000 h 10000"/>
                  <a:gd name="connsiteX0" fmla="*/ 10000 w 10495"/>
                  <a:gd name="connsiteY0" fmla="*/ 10000 h 10000"/>
                  <a:gd name="connsiteX1" fmla="*/ 0 w 10495"/>
                  <a:gd name="connsiteY1" fmla="*/ 10000 h 10000"/>
                  <a:gd name="connsiteX2" fmla="*/ 1244 w 10495"/>
                  <a:gd name="connsiteY2" fmla="*/ 0 h 10000"/>
                  <a:gd name="connsiteX3" fmla="*/ 10000 w 10495"/>
                  <a:gd name="connsiteY3" fmla="*/ 0 h 10000"/>
                  <a:gd name="connsiteX4" fmla="*/ 10495 w 10495"/>
                  <a:gd name="connsiteY4" fmla="*/ 4685 h 10000"/>
                  <a:gd name="connsiteX5" fmla="*/ 10000 w 10495"/>
                  <a:gd name="connsiteY5" fmla="*/ 10000 h 10000"/>
                  <a:gd name="connsiteX0" fmla="*/ 10000 w 10553"/>
                  <a:gd name="connsiteY0" fmla="*/ 10000 h 10000"/>
                  <a:gd name="connsiteX1" fmla="*/ 0 w 10553"/>
                  <a:gd name="connsiteY1" fmla="*/ 10000 h 10000"/>
                  <a:gd name="connsiteX2" fmla="*/ 1244 w 10553"/>
                  <a:gd name="connsiteY2" fmla="*/ 0 h 10000"/>
                  <a:gd name="connsiteX3" fmla="*/ 10000 w 10553"/>
                  <a:gd name="connsiteY3" fmla="*/ 0 h 10000"/>
                  <a:gd name="connsiteX4" fmla="*/ 10553 w 10553"/>
                  <a:gd name="connsiteY4" fmla="*/ 2491 h 10000"/>
                  <a:gd name="connsiteX5" fmla="*/ 10000 w 10553"/>
                  <a:gd name="connsiteY5" fmla="*/ 10000 h 10000"/>
                  <a:gd name="connsiteX0" fmla="*/ 10000 w 10495"/>
                  <a:gd name="connsiteY0" fmla="*/ 10000 h 10000"/>
                  <a:gd name="connsiteX1" fmla="*/ 0 w 10495"/>
                  <a:gd name="connsiteY1" fmla="*/ 10000 h 10000"/>
                  <a:gd name="connsiteX2" fmla="*/ 1244 w 10495"/>
                  <a:gd name="connsiteY2" fmla="*/ 0 h 10000"/>
                  <a:gd name="connsiteX3" fmla="*/ 10000 w 10495"/>
                  <a:gd name="connsiteY3" fmla="*/ 0 h 10000"/>
                  <a:gd name="connsiteX4" fmla="*/ 10495 w 10495"/>
                  <a:gd name="connsiteY4" fmla="*/ 4819 h 10000"/>
                  <a:gd name="connsiteX5" fmla="*/ 10000 w 10495"/>
                  <a:gd name="connsiteY5" fmla="*/ 10000 h 10000"/>
                  <a:gd name="connsiteX0" fmla="*/ 10000 w 10784"/>
                  <a:gd name="connsiteY0" fmla="*/ 10000 h 10000"/>
                  <a:gd name="connsiteX1" fmla="*/ 0 w 10784"/>
                  <a:gd name="connsiteY1" fmla="*/ 10000 h 10000"/>
                  <a:gd name="connsiteX2" fmla="*/ 1244 w 10784"/>
                  <a:gd name="connsiteY2" fmla="*/ 0 h 10000"/>
                  <a:gd name="connsiteX3" fmla="*/ 10000 w 10784"/>
                  <a:gd name="connsiteY3" fmla="*/ 0 h 10000"/>
                  <a:gd name="connsiteX4" fmla="*/ 10784 w 10784"/>
                  <a:gd name="connsiteY4" fmla="*/ 4396 h 10000"/>
                  <a:gd name="connsiteX5" fmla="*/ 10000 w 10784"/>
                  <a:gd name="connsiteY5" fmla="*/ 10000 h 10000"/>
                  <a:gd name="connsiteX0" fmla="*/ 10000 w 10784"/>
                  <a:gd name="connsiteY0" fmla="*/ 10000 h 10000"/>
                  <a:gd name="connsiteX1" fmla="*/ 0 w 10784"/>
                  <a:gd name="connsiteY1" fmla="*/ 10000 h 10000"/>
                  <a:gd name="connsiteX2" fmla="*/ 1244 w 10784"/>
                  <a:gd name="connsiteY2" fmla="*/ 0 h 10000"/>
                  <a:gd name="connsiteX3" fmla="*/ 10000 w 10784"/>
                  <a:gd name="connsiteY3" fmla="*/ 0 h 10000"/>
                  <a:gd name="connsiteX4" fmla="*/ 10784 w 10784"/>
                  <a:gd name="connsiteY4" fmla="*/ 4396 h 10000"/>
                  <a:gd name="connsiteX5" fmla="*/ 10000 w 10784"/>
                  <a:gd name="connsiteY5" fmla="*/ 10000 h 10000"/>
                  <a:gd name="connsiteX0" fmla="*/ 10000 w 10784"/>
                  <a:gd name="connsiteY0" fmla="*/ 10000 h 10000"/>
                  <a:gd name="connsiteX1" fmla="*/ 0 w 10784"/>
                  <a:gd name="connsiteY1" fmla="*/ 10000 h 10000"/>
                  <a:gd name="connsiteX2" fmla="*/ 1244 w 10784"/>
                  <a:gd name="connsiteY2" fmla="*/ 0 h 10000"/>
                  <a:gd name="connsiteX3" fmla="*/ 10000 w 10784"/>
                  <a:gd name="connsiteY3" fmla="*/ 0 h 10000"/>
                  <a:gd name="connsiteX4" fmla="*/ 10784 w 10784"/>
                  <a:gd name="connsiteY4" fmla="*/ 4396 h 10000"/>
                  <a:gd name="connsiteX5" fmla="*/ 10000 w 10784"/>
                  <a:gd name="connsiteY5" fmla="*/ 10000 h 10000"/>
                  <a:gd name="connsiteX0" fmla="*/ 10000 w 10668"/>
                  <a:gd name="connsiteY0" fmla="*/ 10000 h 10000"/>
                  <a:gd name="connsiteX1" fmla="*/ 0 w 10668"/>
                  <a:gd name="connsiteY1" fmla="*/ 10000 h 10000"/>
                  <a:gd name="connsiteX2" fmla="*/ 1244 w 10668"/>
                  <a:gd name="connsiteY2" fmla="*/ 0 h 10000"/>
                  <a:gd name="connsiteX3" fmla="*/ 10000 w 10668"/>
                  <a:gd name="connsiteY3" fmla="*/ 0 h 10000"/>
                  <a:gd name="connsiteX4" fmla="*/ 10668 w 10668"/>
                  <a:gd name="connsiteY4" fmla="*/ 4479 h 10000"/>
                  <a:gd name="connsiteX5" fmla="*/ 10000 w 10668"/>
                  <a:gd name="connsiteY5" fmla="*/ 10000 h 10000"/>
                  <a:gd name="connsiteX0" fmla="*/ 10000 w 10669"/>
                  <a:gd name="connsiteY0" fmla="*/ 10000 h 10000"/>
                  <a:gd name="connsiteX1" fmla="*/ 0 w 10669"/>
                  <a:gd name="connsiteY1" fmla="*/ 10000 h 10000"/>
                  <a:gd name="connsiteX2" fmla="*/ 1244 w 10669"/>
                  <a:gd name="connsiteY2" fmla="*/ 0 h 10000"/>
                  <a:gd name="connsiteX3" fmla="*/ 10000 w 10669"/>
                  <a:gd name="connsiteY3" fmla="*/ 0 h 10000"/>
                  <a:gd name="connsiteX4" fmla="*/ 10668 w 10669"/>
                  <a:gd name="connsiteY4" fmla="*/ 4479 h 10000"/>
                  <a:gd name="connsiteX5" fmla="*/ 10000 w 10669"/>
                  <a:gd name="connsiteY5" fmla="*/ 10000 h 10000"/>
                  <a:gd name="connsiteX0" fmla="*/ 10000 w 10669"/>
                  <a:gd name="connsiteY0" fmla="*/ 10000 h 10000"/>
                  <a:gd name="connsiteX1" fmla="*/ 0 w 10669"/>
                  <a:gd name="connsiteY1" fmla="*/ 10000 h 10000"/>
                  <a:gd name="connsiteX2" fmla="*/ 1244 w 10669"/>
                  <a:gd name="connsiteY2" fmla="*/ 0 h 10000"/>
                  <a:gd name="connsiteX3" fmla="*/ 10000 w 10669"/>
                  <a:gd name="connsiteY3" fmla="*/ 0 h 10000"/>
                  <a:gd name="connsiteX4" fmla="*/ 10668 w 10669"/>
                  <a:gd name="connsiteY4" fmla="*/ 4479 h 10000"/>
                  <a:gd name="connsiteX5" fmla="*/ 10000 w 10669"/>
                  <a:gd name="connsiteY5" fmla="*/ 1000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69" h="10000">
                    <a:moveTo>
                      <a:pt x="10000" y="10000"/>
                    </a:moveTo>
                    <a:lnTo>
                      <a:pt x="0" y="10000"/>
                    </a:lnTo>
                    <a:lnTo>
                      <a:pt x="1244" y="0"/>
                    </a:lnTo>
                    <a:lnTo>
                      <a:pt x="10000" y="0"/>
                    </a:lnTo>
                    <a:cubicBezTo>
                      <a:pt x="10261" y="1465"/>
                      <a:pt x="10696" y="2485"/>
                      <a:pt x="10668" y="4479"/>
                    </a:cubicBezTo>
                    <a:cubicBezTo>
                      <a:pt x="10658" y="7488"/>
                      <a:pt x="10184" y="7497"/>
                      <a:pt x="10000" y="10000"/>
                    </a:cubicBezTo>
                    <a:close/>
                  </a:path>
                </a:pathLst>
              </a:custGeom>
              <a:solidFill>
                <a:schemeClr val="accent2">
                  <a:alpha val="80000"/>
                </a:schemeClr>
              </a:solidFill>
              <a:ln>
                <a:noFill/>
              </a:ln>
            </p:spPr>
            <p:txBody>
              <a:bodyPr vert="horz" wrap="square" lIns="288000" tIns="0" rIns="216000" bIns="0" numCol="1" anchor="ctr" anchorCtr="0" compatLnSpc="1">
                <a:prstTxWarp prst="textNoShape">
                  <a:avLst/>
                </a:prstTxWarp>
                <a:noAutofit/>
              </a:bodyPr>
              <a:lstStyle/>
              <a:p>
                <a:pPr algn="ctr"/>
                <a:r>
                  <a:rPr lang="zh-CN" altLang="en-US" sz="2800" b="1" dirty="0">
                    <a:solidFill>
                      <a:srgbClr val="FFFFFF"/>
                    </a:solidFill>
                    <a:latin typeface="+mj-ea"/>
                    <a:ea typeface="+mj-ea"/>
                  </a:rPr>
                  <a:t>胜任能力分析</a:t>
                </a:r>
              </a:p>
            </p:txBody>
          </p:sp>
          <p:sp>
            <p:nvSpPr>
              <p:cNvPr id="5" name="MH_Number_2">
                <a:extLst>
                  <a:ext uri="{FF2B5EF4-FFF2-40B4-BE49-F238E27FC236}">
                    <a16:creationId xmlns:a16="http://schemas.microsoft.com/office/drawing/2014/main" id="{C566278A-4EA4-FA7A-2C49-1EF4575537A5}"/>
                  </a:ext>
                </a:extLst>
              </p:cNvPr>
              <p:cNvSpPr txBox="1"/>
              <p:nvPr>
                <p:custDataLst>
                  <p:tags r:id="rId4"/>
                </p:custDataLst>
              </p:nvPr>
            </p:nvSpPr>
            <p:spPr>
              <a:xfrm rot="18848767">
                <a:off x="6557618" y="1035984"/>
                <a:ext cx="915414" cy="571108"/>
              </a:xfrm>
              <a:prstGeom prst="rect">
                <a:avLst/>
              </a:prstGeom>
              <a:noFill/>
            </p:spPr>
            <p:txBody>
              <a:bodyPr wrap="square" lIns="0" tIns="0" rIns="0" bIns="0" rtlCol="0" anchor="ctr" anchorCtr="0">
                <a:noAutofit/>
              </a:bodyPr>
              <a:lstStyle>
                <a:defPPr>
                  <a:defRPr lang="zh-CN"/>
                </a:defPPr>
                <a:lvl1pPr algn="ctr">
                  <a:defRPr sz="2800" b="1">
                    <a:solidFill>
                      <a:schemeClr val="accent2"/>
                    </a:solidFill>
                    <a:latin typeface="Times New Roman" panose="02020603050405020304" pitchFamily="18" charset="0"/>
                    <a:ea typeface="方正姚体" panose="02010601030101010101" pitchFamily="2" charset="-122"/>
                    <a:cs typeface="Times New Roman" panose="02020603050405020304" pitchFamily="18" charset="0"/>
                  </a:defRPr>
                </a:lvl1pPr>
              </a:lstStyle>
              <a:p>
                <a:r>
                  <a:rPr lang="en-US" altLang="zh-CN" dirty="0">
                    <a:ln>
                      <a:solidFill>
                        <a:schemeClr val="accent3"/>
                      </a:solidFill>
                    </a:ln>
                    <a:solidFill>
                      <a:schemeClr val="accent4"/>
                    </a:solidFill>
                    <a:latin typeface="+mj-lt"/>
                  </a:rPr>
                  <a:t>02</a:t>
                </a:r>
                <a:endParaRPr lang="zh-CN" altLang="en-US" dirty="0">
                  <a:ln>
                    <a:solidFill>
                      <a:schemeClr val="accent3"/>
                    </a:solidFill>
                  </a:ln>
                  <a:solidFill>
                    <a:schemeClr val="accent4"/>
                  </a:solidFill>
                  <a:latin typeface="+mj-lt"/>
                </a:endParaRPr>
              </a:p>
            </p:txBody>
          </p:sp>
        </p:grpSp>
        <p:pic>
          <p:nvPicPr>
            <p:cNvPr id="15" name="图片 14" descr="黑暗中的灯光&#10;&#10;描述已自动生成">
              <a:extLst>
                <a:ext uri="{FF2B5EF4-FFF2-40B4-BE49-F238E27FC236}">
                  <a16:creationId xmlns:a16="http://schemas.microsoft.com/office/drawing/2014/main" id="{28AC7F36-5EAE-1189-51CF-9651CD2E6FDA}"/>
                </a:ext>
              </a:extLst>
            </p:cNvPr>
            <p:cNvPicPr>
              <a:picLocks noChangeAspect="1"/>
            </p:cNvPicPr>
            <p:nvPr/>
          </p:nvPicPr>
          <p:blipFill>
            <a:blip r:embed="rId16">
              <a:extLst>
                <a:ext uri="{BEBA8EAE-BF5A-486C-A8C5-ECC9F3942E4B}">
                  <a14:imgProps xmlns:a14="http://schemas.microsoft.com/office/drawing/2010/main">
                    <a14:imgLayer r:embed="rId17">
                      <a14:imgEffect>
                        <a14:brightnessContrast bright="100000"/>
                      </a14:imgEffect>
                    </a14:imgLayer>
                  </a14:imgProps>
                </a:ext>
                <a:ext uri="{28A0092B-C50C-407E-A947-70E740481C1C}">
                  <a14:useLocalDpi xmlns:a14="http://schemas.microsoft.com/office/drawing/2010/main" val="0"/>
                </a:ext>
              </a:extLst>
            </a:blip>
            <a:stretch>
              <a:fillRect/>
            </a:stretch>
          </p:blipFill>
          <p:spPr>
            <a:xfrm rot="4368294">
              <a:off x="10327038" y="2276207"/>
              <a:ext cx="880840" cy="944066"/>
            </a:xfrm>
            <a:prstGeom prst="rect">
              <a:avLst/>
            </a:prstGeom>
          </p:spPr>
        </p:pic>
      </p:grpSp>
      <p:pic>
        <p:nvPicPr>
          <p:cNvPr id="16" name="图片 15" descr="黑暗中的灯光&#10;&#10;描述已自动生成">
            <a:extLst>
              <a:ext uri="{FF2B5EF4-FFF2-40B4-BE49-F238E27FC236}">
                <a16:creationId xmlns:a16="http://schemas.microsoft.com/office/drawing/2014/main" id="{D9EAF07E-41C3-3C96-69A7-2B98773E8909}"/>
              </a:ext>
            </a:extLst>
          </p:cNvPr>
          <p:cNvPicPr>
            <a:picLocks noChangeAspect="1"/>
          </p:cNvPicPr>
          <p:nvPr/>
        </p:nvPicPr>
        <p:blipFill>
          <a:blip r:embed="rId16">
            <a:extLst>
              <a:ext uri="{BEBA8EAE-BF5A-486C-A8C5-ECC9F3942E4B}">
                <a14:imgProps xmlns:a14="http://schemas.microsoft.com/office/drawing/2010/main">
                  <a14:imgLayer r:embed="rId17">
                    <a14:imgEffect>
                      <a14:brightnessContrast bright="100000"/>
                    </a14:imgEffect>
                  </a14:imgLayer>
                </a14:imgProps>
              </a:ext>
              <a:ext uri="{28A0092B-C50C-407E-A947-70E740481C1C}">
                <a14:useLocalDpi xmlns:a14="http://schemas.microsoft.com/office/drawing/2010/main" val="0"/>
              </a:ext>
            </a:extLst>
          </a:blip>
          <a:stretch>
            <a:fillRect/>
          </a:stretch>
        </p:blipFill>
        <p:spPr>
          <a:xfrm rot="4368294">
            <a:off x="2310798" y="4887121"/>
            <a:ext cx="880840" cy="944066"/>
          </a:xfrm>
          <a:prstGeom prst="rect">
            <a:avLst/>
          </a:prstGeom>
        </p:spPr>
      </p:pic>
    </p:spTree>
    <p:custDataLst>
      <p:tags r:id="rId1"/>
    </p:custDataLst>
    <p:extLst>
      <p:ext uri="{BB962C8B-B14F-4D97-AF65-F5344CB8AC3E}">
        <p14:creationId xmlns:p14="http://schemas.microsoft.com/office/powerpoint/2010/main" val="11422197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CC12032C-8F26-443D-3769-8C397EBEAECA}"/>
              </a:ext>
            </a:extLst>
          </p:cNvPr>
          <p:cNvGrpSpPr/>
          <p:nvPr/>
        </p:nvGrpSpPr>
        <p:grpSpPr>
          <a:xfrm>
            <a:off x="5042832" y="1940266"/>
            <a:ext cx="4435293" cy="2068290"/>
            <a:chOff x="5042832" y="1940266"/>
            <a:chExt cx="4435293" cy="2068290"/>
          </a:xfrm>
        </p:grpSpPr>
        <p:sp>
          <p:nvSpPr>
            <p:cNvPr id="5" name="文本框 4">
              <a:extLst>
                <a:ext uri="{FF2B5EF4-FFF2-40B4-BE49-F238E27FC236}">
                  <a16:creationId xmlns:a16="http://schemas.microsoft.com/office/drawing/2014/main" id="{D3DEE2B6-E6B1-9521-2309-87DD89D02D79}"/>
                </a:ext>
              </a:extLst>
            </p:cNvPr>
            <p:cNvSpPr txBox="1"/>
            <p:nvPr/>
          </p:nvSpPr>
          <p:spPr>
            <a:xfrm>
              <a:off x="5216047" y="1940266"/>
              <a:ext cx="4025900" cy="1209627"/>
            </a:xfrm>
            <a:prstGeom prst="rect">
              <a:avLst/>
            </a:prstGeom>
            <a:gradFill>
              <a:gsLst>
                <a:gs pos="0">
                  <a:schemeClr val="accent1">
                    <a:lumMod val="8000"/>
                    <a:lumOff val="92000"/>
                    <a:alpha val="0"/>
                  </a:schemeClr>
                </a:gs>
                <a:gs pos="100000">
                  <a:schemeClr val="accent2">
                    <a:alpha val="5000"/>
                    <a:lumMod val="14000"/>
                    <a:lumOff val="86000"/>
                  </a:schemeClr>
                </a:gs>
              </a:gsLst>
              <a:lin ang="3600000" scaled="0"/>
            </a:gradFill>
          </p:spPr>
          <p:txBody>
            <a:bodyPr wrap="square" rtlCol="0">
              <a:spAutoFit/>
            </a:bodyPr>
            <a:lstStyle/>
            <a:p>
              <a:pPr algn="just">
                <a:lnSpc>
                  <a:spcPct val="150000"/>
                </a:lnSpc>
              </a:pPr>
              <a:r>
                <a:rPr lang="en-US" altLang="zh-CN" sz="5400" b="1" dirty="0">
                  <a:ln>
                    <a:solidFill>
                      <a:schemeClr val="accent3">
                        <a:alpha val="20000"/>
                      </a:schemeClr>
                    </a:solidFill>
                  </a:ln>
                  <a:gradFill>
                    <a:gsLst>
                      <a:gs pos="58000">
                        <a:srgbClr val="FCD507"/>
                      </a:gs>
                      <a:gs pos="0">
                        <a:schemeClr val="accent4"/>
                      </a:gs>
                      <a:gs pos="100000">
                        <a:schemeClr val="accent3"/>
                      </a:gs>
                    </a:gsLst>
                    <a:lin ang="3600000" scaled="0"/>
                  </a:gradFill>
                  <a:effectLst>
                    <a:outerShdw blurRad="76200" dist="88900" dir="2700000" algn="tl" rotWithShape="0">
                      <a:prstClr val="black">
                        <a:alpha val="13000"/>
                      </a:prstClr>
                    </a:outerShdw>
                  </a:effectLst>
                  <a:latin typeface="+mj-lt"/>
                  <a:ea typeface="+mj-ea"/>
                </a:rPr>
                <a:t>Part  one</a:t>
              </a:r>
              <a:endParaRPr lang="zh-CN" altLang="en-US" sz="5400" b="1" dirty="0" err="1">
                <a:ln>
                  <a:solidFill>
                    <a:schemeClr val="accent3">
                      <a:alpha val="20000"/>
                    </a:schemeClr>
                  </a:solidFill>
                </a:ln>
                <a:gradFill>
                  <a:gsLst>
                    <a:gs pos="58000">
                      <a:srgbClr val="FCD507"/>
                    </a:gs>
                    <a:gs pos="0">
                      <a:schemeClr val="accent4"/>
                    </a:gs>
                    <a:gs pos="100000">
                      <a:schemeClr val="accent3"/>
                    </a:gs>
                  </a:gsLst>
                  <a:lin ang="3600000" scaled="0"/>
                </a:gradFill>
                <a:effectLst>
                  <a:outerShdw blurRad="76200" dist="88900" dir="2700000" algn="tl" rotWithShape="0">
                    <a:prstClr val="black">
                      <a:alpha val="13000"/>
                    </a:prstClr>
                  </a:outerShdw>
                </a:effectLst>
                <a:latin typeface="+mj-lt"/>
                <a:ea typeface="+mj-ea"/>
              </a:endParaRPr>
            </a:p>
          </p:txBody>
        </p:sp>
        <p:sp>
          <p:nvSpPr>
            <p:cNvPr id="9" name="矩形: 圆角 8">
              <a:extLst>
                <a:ext uri="{FF2B5EF4-FFF2-40B4-BE49-F238E27FC236}">
                  <a16:creationId xmlns:a16="http://schemas.microsoft.com/office/drawing/2014/main" id="{0408641F-26A0-FDE4-F571-7F2B1186C50D}"/>
                </a:ext>
              </a:extLst>
            </p:cNvPr>
            <p:cNvSpPr/>
            <p:nvPr/>
          </p:nvSpPr>
          <p:spPr>
            <a:xfrm flipV="1">
              <a:off x="5289287" y="2973829"/>
              <a:ext cx="3959329" cy="45719"/>
            </a:xfrm>
            <a:prstGeom prst="roundRect">
              <a:avLst>
                <a:gd name="adj" fmla="val 50000"/>
              </a:avLst>
            </a:prstGeom>
            <a:gradFill flip="none" rotWithShape="1">
              <a:gsLst>
                <a:gs pos="92697">
                  <a:schemeClr val="accent1">
                    <a:alpha val="0"/>
                  </a:schemeClr>
                </a:gs>
                <a:gs pos="0">
                  <a:schemeClr val="accent1">
                    <a:alpha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id="{284DC4CA-F531-FA93-FD03-FCBB86D51DDC}"/>
                </a:ext>
              </a:extLst>
            </p:cNvPr>
            <p:cNvSpPr txBox="1"/>
            <p:nvPr/>
          </p:nvSpPr>
          <p:spPr>
            <a:xfrm>
              <a:off x="5240927" y="3177559"/>
              <a:ext cx="4237198" cy="830997"/>
            </a:xfrm>
            <a:prstGeom prst="rect">
              <a:avLst/>
            </a:prstGeom>
            <a:noFill/>
          </p:spPr>
          <p:txBody>
            <a:bodyPr wrap="square">
              <a:spAutoFit/>
            </a:bodyPr>
            <a:lstStyle/>
            <a:p>
              <a:r>
                <a:rPr lang="zh-CN" altLang="en-US" sz="4800" b="1" dirty="0">
                  <a:gradFill flip="none" rotWithShape="1">
                    <a:gsLst>
                      <a:gs pos="10000">
                        <a:schemeClr val="accent2"/>
                      </a:gs>
                      <a:gs pos="95000">
                        <a:schemeClr val="accent1"/>
                      </a:gs>
                    </a:gsLst>
                    <a:lin ang="2700000" scaled="1"/>
                    <a:tileRect/>
                  </a:gradFill>
                  <a:effectLst>
                    <a:outerShdw blurRad="76200" dist="88900" dir="2700000" algn="tl" rotWithShape="0">
                      <a:prstClr val="black">
                        <a:alpha val="13000"/>
                      </a:prstClr>
                    </a:outerShdw>
                  </a:effectLst>
                  <a:latin typeface="+mj-ea"/>
                  <a:ea typeface="+mj-ea"/>
                </a:rPr>
                <a:t>个人基本信息</a:t>
              </a:r>
              <a:endParaRPr lang="zh-CN" altLang="en-US" sz="4800" dirty="0"/>
            </a:p>
          </p:txBody>
        </p:sp>
        <p:pic>
          <p:nvPicPr>
            <p:cNvPr id="12" name="图片 11" descr="黑暗中的灯光&#10;&#10;描述已自动生成">
              <a:extLst>
                <a:ext uri="{FF2B5EF4-FFF2-40B4-BE49-F238E27FC236}">
                  <a16:creationId xmlns:a16="http://schemas.microsoft.com/office/drawing/2014/main" id="{C8CEA471-CC8D-0FD7-C517-12D12E362F88}"/>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tretch>
              <a:fillRect/>
            </a:stretch>
          </p:blipFill>
          <p:spPr>
            <a:xfrm rot="4368294">
              <a:off x="5074445" y="2036951"/>
              <a:ext cx="880840" cy="944066"/>
            </a:xfrm>
            <a:prstGeom prst="rect">
              <a:avLst/>
            </a:prstGeom>
          </p:spPr>
        </p:pic>
      </p:grpSp>
    </p:spTree>
    <p:extLst>
      <p:ext uri="{BB962C8B-B14F-4D97-AF65-F5344CB8AC3E}">
        <p14:creationId xmlns:p14="http://schemas.microsoft.com/office/powerpoint/2010/main" val="30972235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a:extLst>
              <a:ext uri="{FF2B5EF4-FFF2-40B4-BE49-F238E27FC236}">
                <a16:creationId xmlns:a16="http://schemas.microsoft.com/office/drawing/2014/main" id="{6404C38A-D18E-C9CD-94D5-66189EE55B98}"/>
              </a:ext>
            </a:extLst>
          </p:cNvPr>
          <p:cNvGrpSpPr/>
          <p:nvPr/>
        </p:nvGrpSpPr>
        <p:grpSpPr>
          <a:xfrm>
            <a:off x="317093" y="335453"/>
            <a:ext cx="3402015" cy="592971"/>
            <a:chOff x="317093" y="335453"/>
            <a:chExt cx="3402015" cy="592971"/>
          </a:xfrm>
        </p:grpSpPr>
        <p:sp>
          <p:nvSpPr>
            <p:cNvPr id="14" name="矩形: 圆角 13">
              <a:extLst>
                <a:ext uri="{FF2B5EF4-FFF2-40B4-BE49-F238E27FC236}">
                  <a16:creationId xmlns:a16="http://schemas.microsoft.com/office/drawing/2014/main" id="{9EDD20CF-2400-462C-8821-5CC74C40F3EC}"/>
                </a:ext>
              </a:extLst>
            </p:cNvPr>
            <p:cNvSpPr/>
            <p:nvPr/>
          </p:nvSpPr>
          <p:spPr>
            <a:xfrm flipH="1">
              <a:off x="790929" y="456173"/>
              <a:ext cx="2928179" cy="462497"/>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a:ea typeface="思源黑体 CN Regular"/>
                <a:cs typeface="+mn-cs"/>
              </a:endParaRPr>
            </a:p>
          </p:txBody>
        </p:sp>
        <p:sp>
          <p:nvSpPr>
            <p:cNvPr id="15" name="图形 55">
              <a:extLst>
                <a:ext uri="{FF2B5EF4-FFF2-40B4-BE49-F238E27FC236}">
                  <a16:creationId xmlns:a16="http://schemas.microsoft.com/office/drawing/2014/main" id="{CA5E3E0D-EA8F-746A-8E35-DEFE51248140}"/>
                </a:ext>
              </a:extLst>
            </p:cNvPr>
            <p:cNvSpPr/>
            <p:nvPr/>
          </p:nvSpPr>
          <p:spPr>
            <a:xfrm flipH="1">
              <a:off x="317093" y="473274"/>
              <a:ext cx="886673" cy="432000"/>
            </a:xfrm>
            <a:custGeom>
              <a:avLst/>
              <a:gdLst>
                <a:gd name="connsiteX0" fmla="*/ 0 w 2621415"/>
                <a:gd name="connsiteY0" fmla="*/ 1663039 h 1663038"/>
                <a:gd name="connsiteX1" fmla="*/ 1846019 w 2621415"/>
                <a:gd name="connsiteY1" fmla="*/ 1663039 h 1663038"/>
                <a:gd name="connsiteX2" fmla="*/ 2621415 w 2621415"/>
                <a:gd name="connsiteY2" fmla="*/ 887643 h 1663038"/>
                <a:gd name="connsiteX3" fmla="*/ 2621415 w 2621415"/>
                <a:gd name="connsiteY3" fmla="*/ 0 h 1663038"/>
                <a:gd name="connsiteX4" fmla="*/ 1068486 w 2621415"/>
                <a:gd name="connsiteY4" fmla="*/ 0 h 1663038"/>
                <a:gd name="connsiteX5" fmla="*/ 324448 w 2621415"/>
                <a:gd name="connsiteY5" fmla="*/ 556959 h 1663038"/>
                <a:gd name="connsiteX6" fmla="*/ 0 w 2621415"/>
                <a:gd name="connsiteY6" fmla="*/ 1663039 h 1663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21415" h="1663038">
                  <a:moveTo>
                    <a:pt x="0" y="1663039"/>
                  </a:moveTo>
                  <a:lnTo>
                    <a:pt x="1846019" y="1663039"/>
                  </a:lnTo>
                  <a:cubicBezTo>
                    <a:pt x="2274162" y="1663039"/>
                    <a:pt x="2621415" y="1315964"/>
                    <a:pt x="2621415" y="887643"/>
                  </a:cubicBezTo>
                  <a:lnTo>
                    <a:pt x="2621415" y="0"/>
                  </a:lnTo>
                  <a:lnTo>
                    <a:pt x="1068486" y="0"/>
                  </a:lnTo>
                  <a:cubicBezTo>
                    <a:pt x="724261" y="0"/>
                    <a:pt x="421372" y="226810"/>
                    <a:pt x="324448" y="556959"/>
                  </a:cubicBezTo>
                  <a:lnTo>
                    <a:pt x="0" y="1663039"/>
                  </a:lnTo>
                  <a:close/>
                </a:path>
              </a:pathLst>
            </a:custGeom>
            <a:gradFill flip="none" rotWithShape="1">
              <a:gsLst>
                <a:gs pos="0">
                  <a:schemeClr val="accent1"/>
                </a:gs>
                <a:gs pos="60000">
                  <a:schemeClr val="accent2"/>
                </a:gs>
                <a:gs pos="100000">
                  <a:schemeClr val="accent5"/>
                </a:gs>
              </a:gsLst>
              <a:lin ang="3600000" scaled="0"/>
              <a:tileRect/>
            </a:gradFill>
            <a:ln w="508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p>
          </p:txBody>
        </p:sp>
        <p:sp>
          <p:nvSpPr>
            <p:cNvPr id="12" name="文本框 11">
              <a:extLst>
                <a:ext uri="{FF2B5EF4-FFF2-40B4-BE49-F238E27FC236}">
                  <a16:creationId xmlns:a16="http://schemas.microsoft.com/office/drawing/2014/main" id="{DA4A0F46-36D1-C2DD-5883-C97D202DA3B0}"/>
                </a:ext>
              </a:extLst>
            </p:cNvPr>
            <p:cNvSpPr txBox="1"/>
            <p:nvPr/>
          </p:nvSpPr>
          <p:spPr>
            <a:xfrm>
              <a:off x="447194" y="335453"/>
              <a:ext cx="603319" cy="462497"/>
            </a:xfrm>
            <a:prstGeom prst="rect">
              <a:avLst/>
            </a:prstGeom>
            <a:noFill/>
          </p:spPr>
          <p:txBody>
            <a:bodyPr wrap="square" rtlCol="0">
              <a:spAutoFit/>
            </a:bodyPr>
            <a:lstStyle/>
            <a:p>
              <a:pPr algn="l">
                <a:lnSpc>
                  <a:spcPct val="150000"/>
                </a:lnSpc>
              </a:pPr>
              <a:r>
                <a:rPr lang="en-US" altLang="zh-CN" sz="2400" b="1" dirty="0">
                  <a:solidFill>
                    <a:schemeClr val="bg1"/>
                  </a:solidFill>
                  <a:latin typeface="+mj-ea"/>
                  <a:ea typeface="+mj-ea"/>
                </a:rPr>
                <a:t>01</a:t>
              </a:r>
              <a:endParaRPr lang="zh-CN" altLang="en-US" sz="2400" b="1" dirty="0" err="1">
                <a:solidFill>
                  <a:schemeClr val="bg1"/>
                </a:solidFill>
                <a:latin typeface="+mj-ea"/>
                <a:ea typeface="+mj-ea"/>
              </a:endParaRPr>
            </a:p>
          </p:txBody>
        </p:sp>
        <p:sp>
          <p:nvSpPr>
            <p:cNvPr id="13" name="文本框 12">
              <a:extLst>
                <a:ext uri="{FF2B5EF4-FFF2-40B4-BE49-F238E27FC236}">
                  <a16:creationId xmlns:a16="http://schemas.microsoft.com/office/drawing/2014/main" id="{FAFA70E0-0BBB-A829-1EA7-A1077C48A6C1}"/>
                </a:ext>
              </a:extLst>
            </p:cNvPr>
            <p:cNvSpPr txBox="1"/>
            <p:nvPr/>
          </p:nvSpPr>
          <p:spPr>
            <a:xfrm>
              <a:off x="1203766" y="466759"/>
              <a:ext cx="2149173" cy="461665"/>
            </a:xfrm>
            <a:prstGeom prst="rect">
              <a:avLst/>
            </a:prstGeom>
            <a:noFill/>
          </p:spPr>
          <p:txBody>
            <a:bodyPr wrap="square">
              <a:spAutoFit/>
            </a:bodyPr>
            <a:lstStyle/>
            <a:p>
              <a:pPr algn="ctr"/>
              <a:r>
                <a:rPr lang="zh-CN" altLang="en-US" sz="2400" b="1" dirty="0">
                  <a:solidFill>
                    <a:schemeClr val="accent2"/>
                  </a:solidFill>
                  <a:latin typeface="+mj-ea"/>
                  <a:ea typeface="+mj-ea"/>
                </a:rPr>
                <a:t>个人基本信息</a:t>
              </a:r>
            </a:p>
          </p:txBody>
        </p:sp>
      </p:grpSp>
      <p:grpSp>
        <p:nvGrpSpPr>
          <p:cNvPr id="38" name="组合 37">
            <a:extLst>
              <a:ext uri="{FF2B5EF4-FFF2-40B4-BE49-F238E27FC236}">
                <a16:creationId xmlns:a16="http://schemas.microsoft.com/office/drawing/2014/main" id="{5A3D7A8F-8AB6-F247-1EFF-D748FB30BCA2}"/>
              </a:ext>
            </a:extLst>
          </p:cNvPr>
          <p:cNvGrpSpPr/>
          <p:nvPr/>
        </p:nvGrpSpPr>
        <p:grpSpPr>
          <a:xfrm>
            <a:off x="8271485" y="1670239"/>
            <a:ext cx="2496237" cy="920595"/>
            <a:chOff x="7692751" y="1728115"/>
            <a:chExt cx="2496237" cy="1051338"/>
          </a:xfrm>
        </p:grpSpPr>
        <p:grpSp>
          <p:nvGrpSpPr>
            <p:cNvPr id="27" name="组合 26">
              <a:extLst>
                <a:ext uri="{FF2B5EF4-FFF2-40B4-BE49-F238E27FC236}">
                  <a16:creationId xmlns:a16="http://schemas.microsoft.com/office/drawing/2014/main" id="{83FAAE83-B221-AEC9-701D-F6757ABB424F}"/>
                </a:ext>
              </a:extLst>
            </p:cNvPr>
            <p:cNvGrpSpPr/>
            <p:nvPr/>
          </p:nvGrpSpPr>
          <p:grpSpPr>
            <a:xfrm flipH="1">
              <a:off x="7692751" y="1728115"/>
              <a:ext cx="2496237" cy="1051338"/>
              <a:chOff x="4390569" y="-3529088"/>
              <a:chExt cx="6136131" cy="3104655"/>
            </a:xfrm>
            <a:effectLst>
              <a:outerShdw blurRad="152400" algn="ctr" rotWithShape="0">
                <a:schemeClr val="accent3">
                  <a:alpha val="12000"/>
                </a:schemeClr>
              </a:outerShdw>
            </a:effectLst>
          </p:grpSpPr>
          <p:sp>
            <p:nvSpPr>
              <p:cNvPr id="28" name="矩形: 圆角 27">
                <a:extLst>
                  <a:ext uri="{FF2B5EF4-FFF2-40B4-BE49-F238E27FC236}">
                    <a16:creationId xmlns:a16="http://schemas.microsoft.com/office/drawing/2014/main" id="{17C2712C-2B6A-E146-E616-F36D53433A6C}"/>
                  </a:ext>
                </a:extLst>
              </p:cNvPr>
              <p:cNvSpPr/>
              <p:nvPr/>
            </p:nvSpPr>
            <p:spPr>
              <a:xfrm>
                <a:off x="4448972" y="-3468373"/>
                <a:ext cx="5674301" cy="3043940"/>
              </a:xfrm>
              <a:prstGeom prst="roundRect">
                <a:avLst>
                  <a:gd name="adj" fmla="val 714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任意多边形: 形状 28">
                <a:extLst>
                  <a:ext uri="{FF2B5EF4-FFF2-40B4-BE49-F238E27FC236}">
                    <a16:creationId xmlns:a16="http://schemas.microsoft.com/office/drawing/2014/main" id="{D785CD31-7949-16E6-B2FB-AF1057507F6D}"/>
                  </a:ext>
                </a:extLst>
              </p:cNvPr>
              <p:cNvSpPr/>
              <p:nvPr/>
            </p:nvSpPr>
            <p:spPr>
              <a:xfrm rot="5400000">
                <a:off x="5936666" y="-5075185"/>
                <a:ext cx="3043938" cy="6136131"/>
              </a:xfrm>
              <a:custGeom>
                <a:avLst/>
                <a:gdLst>
                  <a:gd name="connsiteX0" fmla="*/ 0 w 3043939"/>
                  <a:gd name="connsiteY0" fmla="*/ 5906588 h 6136131"/>
                  <a:gd name="connsiteX1" fmla="*/ 0 w 3043939"/>
                  <a:gd name="connsiteY1" fmla="*/ 720994 h 6136131"/>
                  <a:gd name="connsiteX2" fmla="*/ 229543 w 3043939"/>
                  <a:gd name="connsiteY2" fmla="*/ 491451 h 6136131"/>
                  <a:gd name="connsiteX3" fmla="*/ 275028 w 3043939"/>
                  <a:gd name="connsiteY3" fmla="*/ 491451 h 6136131"/>
                  <a:gd name="connsiteX4" fmla="*/ 568655 w 3043939"/>
                  <a:gd name="connsiteY4" fmla="*/ 0 h 6136131"/>
                  <a:gd name="connsiteX5" fmla="*/ 862281 w 3043939"/>
                  <a:gd name="connsiteY5" fmla="*/ 491451 h 6136131"/>
                  <a:gd name="connsiteX6" fmla="*/ 2814396 w 3043939"/>
                  <a:gd name="connsiteY6" fmla="*/ 491451 h 6136131"/>
                  <a:gd name="connsiteX7" fmla="*/ 3043939 w 3043939"/>
                  <a:gd name="connsiteY7" fmla="*/ 720994 h 6136131"/>
                  <a:gd name="connsiteX8" fmla="*/ 3043939 w 3043939"/>
                  <a:gd name="connsiteY8" fmla="*/ 5906588 h 6136131"/>
                  <a:gd name="connsiteX9" fmla="*/ 2814396 w 3043939"/>
                  <a:gd name="connsiteY9" fmla="*/ 6136131 h 6136131"/>
                  <a:gd name="connsiteX10" fmla="*/ 229543 w 3043939"/>
                  <a:gd name="connsiteY10" fmla="*/ 6136131 h 6136131"/>
                  <a:gd name="connsiteX11" fmla="*/ 0 w 3043939"/>
                  <a:gd name="connsiteY11" fmla="*/ 5906588 h 6136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043939" h="6136131">
                    <a:moveTo>
                      <a:pt x="0" y="5906588"/>
                    </a:moveTo>
                    <a:lnTo>
                      <a:pt x="0" y="720994"/>
                    </a:lnTo>
                    <a:cubicBezTo>
                      <a:pt x="0" y="594221"/>
                      <a:pt x="102770" y="491451"/>
                      <a:pt x="229543" y="491451"/>
                    </a:cubicBezTo>
                    <a:lnTo>
                      <a:pt x="275028" y="491451"/>
                    </a:lnTo>
                    <a:lnTo>
                      <a:pt x="568655" y="0"/>
                    </a:lnTo>
                    <a:lnTo>
                      <a:pt x="862281" y="491451"/>
                    </a:lnTo>
                    <a:lnTo>
                      <a:pt x="2814396" y="491451"/>
                    </a:lnTo>
                    <a:cubicBezTo>
                      <a:pt x="2941169" y="491451"/>
                      <a:pt x="3043939" y="594221"/>
                      <a:pt x="3043939" y="720994"/>
                    </a:cubicBezTo>
                    <a:lnTo>
                      <a:pt x="3043939" y="5906588"/>
                    </a:lnTo>
                    <a:cubicBezTo>
                      <a:pt x="3043939" y="6033361"/>
                      <a:pt x="2941169" y="6136131"/>
                      <a:pt x="2814396" y="6136131"/>
                    </a:cubicBezTo>
                    <a:lnTo>
                      <a:pt x="229543" y="6136131"/>
                    </a:lnTo>
                    <a:cubicBezTo>
                      <a:pt x="102770" y="6136131"/>
                      <a:pt x="0" y="6033361"/>
                      <a:pt x="0" y="5906588"/>
                    </a:cubicBezTo>
                    <a:close/>
                  </a:path>
                </a:pathLst>
              </a:custGeom>
              <a:solidFill>
                <a:schemeClr val="bg1"/>
              </a:solid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
          <p:nvSpPr>
            <p:cNvPr id="31" name="ïślíḓe">
              <a:extLst>
                <a:ext uri="{FF2B5EF4-FFF2-40B4-BE49-F238E27FC236}">
                  <a16:creationId xmlns:a16="http://schemas.microsoft.com/office/drawing/2014/main" id="{9820F746-40FC-8A98-4245-639B4EF16EB6}"/>
                </a:ext>
              </a:extLst>
            </p:cNvPr>
            <p:cNvSpPr/>
            <p:nvPr/>
          </p:nvSpPr>
          <p:spPr>
            <a:xfrm>
              <a:off x="8078629" y="2094787"/>
              <a:ext cx="1864839" cy="3385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kumimoji="1" lang="zh-CN" altLang="en-US" sz="1600" b="1" dirty="0">
                  <a:solidFill>
                    <a:schemeClr val="tx1"/>
                  </a:solidFill>
                  <a:latin typeface="+mj-ea"/>
                  <a:ea typeface="+mj-ea"/>
                </a:rPr>
                <a:t>请在此处添加文本</a:t>
              </a:r>
              <a:endParaRPr kumimoji="1" lang="en-US" altLang="zh-CN" sz="1600" b="1" dirty="0">
                <a:solidFill>
                  <a:schemeClr val="tx1"/>
                </a:solidFill>
                <a:latin typeface="+mj-ea"/>
                <a:ea typeface="+mj-ea"/>
              </a:endParaRPr>
            </a:p>
          </p:txBody>
        </p:sp>
      </p:grpSp>
      <p:grpSp>
        <p:nvGrpSpPr>
          <p:cNvPr id="36" name="组合 35">
            <a:extLst>
              <a:ext uri="{FF2B5EF4-FFF2-40B4-BE49-F238E27FC236}">
                <a16:creationId xmlns:a16="http://schemas.microsoft.com/office/drawing/2014/main" id="{A8451872-E4EC-7ED6-E02E-C4A631EFFDDA}"/>
              </a:ext>
            </a:extLst>
          </p:cNvPr>
          <p:cNvGrpSpPr/>
          <p:nvPr/>
        </p:nvGrpSpPr>
        <p:grpSpPr>
          <a:xfrm>
            <a:off x="5139064" y="2794824"/>
            <a:ext cx="5736311" cy="2805499"/>
            <a:chOff x="4548756" y="3132314"/>
            <a:chExt cx="5736311" cy="2805499"/>
          </a:xfrm>
        </p:grpSpPr>
        <p:grpSp>
          <p:nvGrpSpPr>
            <p:cNvPr id="21" name="组合 20">
              <a:extLst>
                <a:ext uri="{FF2B5EF4-FFF2-40B4-BE49-F238E27FC236}">
                  <a16:creationId xmlns:a16="http://schemas.microsoft.com/office/drawing/2014/main" id="{E1EB8046-DB1F-BF39-B73D-94D3DBBDCDE5}"/>
                </a:ext>
              </a:extLst>
            </p:cNvPr>
            <p:cNvGrpSpPr/>
            <p:nvPr/>
          </p:nvGrpSpPr>
          <p:grpSpPr>
            <a:xfrm flipH="1">
              <a:off x="4548756" y="3132314"/>
              <a:ext cx="5736311" cy="2805499"/>
              <a:chOff x="4390569" y="-3529088"/>
              <a:chExt cx="6136131" cy="3104655"/>
            </a:xfrm>
            <a:effectLst>
              <a:outerShdw blurRad="152400" algn="ctr" rotWithShape="0">
                <a:schemeClr val="accent3">
                  <a:alpha val="12000"/>
                </a:schemeClr>
              </a:outerShdw>
            </a:effectLst>
          </p:grpSpPr>
          <p:sp>
            <p:nvSpPr>
              <p:cNvPr id="22" name="矩形: 圆角 21">
                <a:extLst>
                  <a:ext uri="{FF2B5EF4-FFF2-40B4-BE49-F238E27FC236}">
                    <a16:creationId xmlns:a16="http://schemas.microsoft.com/office/drawing/2014/main" id="{19B1859D-78AB-A911-847B-11FD39F68693}"/>
                  </a:ext>
                </a:extLst>
              </p:cNvPr>
              <p:cNvSpPr/>
              <p:nvPr/>
            </p:nvSpPr>
            <p:spPr>
              <a:xfrm>
                <a:off x="4448972" y="-3468373"/>
                <a:ext cx="5674301" cy="3043940"/>
              </a:xfrm>
              <a:prstGeom prst="roundRect">
                <a:avLst>
                  <a:gd name="adj" fmla="val 714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任意多边形: 形状 22">
                <a:extLst>
                  <a:ext uri="{FF2B5EF4-FFF2-40B4-BE49-F238E27FC236}">
                    <a16:creationId xmlns:a16="http://schemas.microsoft.com/office/drawing/2014/main" id="{CD1A5B65-9810-499C-9BAD-A7739BBE0EFF}"/>
                  </a:ext>
                </a:extLst>
              </p:cNvPr>
              <p:cNvSpPr/>
              <p:nvPr/>
            </p:nvSpPr>
            <p:spPr>
              <a:xfrm rot="5400000">
                <a:off x="5936666" y="-5075185"/>
                <a:ext cx="3043938" cy="6136131"/>
              </a:xfrm>
              <a:custGeom>
                <a:avLst/>
                <a:gdLst>
                  <a:gd name="connsiteX0" fmla="*/ 0 w 3043939"/>
                  <a:gd name="connsiteY0" fmla="*/ 5906588 h 6136131"/>
                  <a:gd name="connsiteX1" fmla="*/ 0 w 3043939"/>
                  <a:gd name="connsiteY1" fmla="*/ 720994 h 6136131"/>
                  <a:gd name="connsiteX2" fmla="*/ 229543 w 3043939"/>
                  <a:gd name="connsiteY2" fmla="*/ 491451 h 6136131"/>
                  <a:gd name="connsiteX3" fmla="*/ 275028 w 3043939"/>
                  <a:gd name="connsiteY3" fmla="*/ 491451 h 6136131"/>
                  <a:gd name="connsiteX4" fmla="*/ 568655 w 3043939"/>
                  <a:gd name="connsiteY4" fmla="*/ 0 h 6136131"/>
                  <a:gd name="connsiteX5" fmla="*/ 862281 w 3043939"/>
                  <a:gd name="connsiteY5" fmla="*/ 491451 h 6136131"/>
                  <a:gd name="connsiteX6" fmla="*/ 2814396 w 3043939"/>
                  <a:gd name="connsiteY6" fmla="*/ 491451 h 6136131"/>
                  <a:gd name="connsiteX7" fmla="*/ 3043939 w 3043939"/>
                  <a:gd name="connsiteY7" fmla="*/ 720994 h 6136131"/>
                  <a:gd name="connsiteX8" fmla="*/ 3043939 w 3043939"/>
                  <a:gd name="connsiteY8" fmla="*/ 5906588 h 6136131"/>
                  <a:gd name="connsiteX9" fmla="*/ 2814396 w 3043939"/>
                  <a:gd name="connsiteY9" fmla="*/ 6136131 h 6136131"/>
                  <a:gd name="connsiteX10" fmla="*/ 229543 w 3043939"/>
                  <a:gd name="connsiteY10" fmla="*/ 6136131 h 6136131"/>
                  <a:gd name="connsiteX11" fmla="*/ 0 w 3043939"/>
                  <a:gd name="connsiteY11" fmla="*/ 5906588 h 6136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043939" h="6136131">
                    <a:moveTo>
                      <a:pt x="0" y="5906588"/>
                    </a:moveTo>
                    <a:lnTo>
                      <a:pt x="0" y="720994"/>
                    </a:lnTo>
                    <a:cubicBezTo>
                      <a:pt x="0" y="594221"/>
                      <a:pt x="102770" y="491451"/>
                      <a:pt x="229543" y="491451"/>
                    </a:cubicBezTo>
                    <a:lnTo>
                      <a:pt x="275028" y="491451"/>
                    </a:lnTo>
                    <a:lnTo>
                      <a:pt x="568655" y="0"/>
                    </a:lnTo>
                    <a:lnTo>
                      <a:pt x="862281" y="491451"/>
                    </a:lnTo>
                    <a:lnTo>
                      <a:pt x="2814396" y="491451"/>
                    </a:lnTo>
                    <a:cubicBezTo>
                      <a:pt x="2941169" y="491451"/>
                      <a:pt x="3043939" y="594221"/>
                      <a:pt x="3043939" y="720994"/>
                    </a:cubicBezTo>
                    <a:lnTo>
                      <a:pt x="3043939" y="5906588"/>
                    </a:lnTo>
                    <a:cubicBezTo>
                      <a:pt x="3043939" y="6033361"/>
                      <a:pt x="2941169" y="6136131"/>
                      <a:pt x="2814396" y="6136131"/>
                    </a:cubicBezTo>
                    <a:lnTo>
                      <a:pt x="229543" y="6136131"/>
                    </a:lnTo>
                    <a:cubicBezTo>
                      <a:pt x="102770" y="6136131"/>
                      <a:pt x="0" y="6033361"/>
                      <a:pt x="0" y="5906588"/>
                    </a:cubicBezTo>
                    <a:close/>
                  </a:path>
                </a:pathLst>
              </a:custGeom>
              <a:solidFill>
                <a:schemeClr val="bg1"/>
              </a:solid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
          <p:nvSpPr>
            <p:cNvPr id="33" name="文本框 32">
              <a:extLst>
                <a:ext uri="{FF2B5EF4-FFF2-40B4-BE49-F238E27FC236}">
                  <a16:creationId xmlns:a16="http://schemas.microsoft.com/office/drawing/2014/main" id="{9B544C05-B3CE-04EB-E117-BDCA47B26A87}"/>
                </a:ext>
              </a:extLst>
            </p:cNvPr>
            <p:cNvSpPr txBox="1"/>
            <p:nvPr/>
          </p:nvSpPr>
          <p:spPr>
            <a:xfrm>
              <a:off x="5966275" y="3373214"/>
              <a:ext cx="3200400" cy="369332"/>
            </a:xfrm>
            <a:prstGeom prst="rect">
              <a:avLst/>
            </a:prstGeom>
            <a:noFill/>
          </p:spPr>
          <p:txBody>
            <a:bodyPr wrap="square">
              <a:spAutoFit/>
            </a:bodyPr>
            <a:lstStyle/>
            <a:p>
              <a:pPr algn="ctr"/>
              <a:r>
                <a:rPr kumimoji="1" lang="zh-CN" altLang="en-US" sz="1800" b="1" dirty="0">
                  <a:solidFill>
                    <a:schemeClr val="tx1"/>
                  </a:solidFill>
                  <a:latin typeface="+mj-ea"/>
                  <a:ea typeface="+mj-ea"/>
                </a:rPr>
                <a:t>请在此处添加文本</a:t>
              </a:r>
              <a:endParaRPr kumimoji="1" lang="en-US" altLang="zh-CN" sz="1800" b="1" dirty="0">
                <a:solidFill>
                  <a:schemeClr val="tx1"/>
                </a:solidFill>
                <a:latin typeface="+mj-ea"/>
                <a:ea typeface="+mj-ea"/>
              </a:endParaRPr>
            </a:p>
          </p:txBody>
        </p:sp>
        <p:sp>
          <p:nvSpPr>
            <p:cNvPr id="34" name="文本框 33">
              <a:extLst>
                <a:ext uri="{FF2B5EF4-FFF2-40B4-BE49-F238E27FC236}">
                  <a16:creationId xmlns:a16="http://schemas.microsoft.com/office/drawing/2014/main" id="{6848DE5D-2AFF-3C80-C479-0F6EFFB091D8}"/>
                </a:ext>
              </a:extLst>
            </p:cNvPr>
            <p:cNvSpPr txBox="1"/>
            <p:nvPr/>
          </p:nvSpPr>
          <p:spPr>
            <a:xfrm>
              <a:off x="5476263" y="3928581"/>
              <a:ext cx="4467205" cy="1167564"/>
            </a:xfrm>
            <a:prstGeom prst="rect">
              <a:avLst/>
            </a:prstGeom>
            <a:noFill/>
          </p:spPr>
          <p:txBody>
            <a:bodyPr wrap="square" rtlCol="0">
              <a:spAutoFit/>
            </a:bodyPr>
            <a:lstStyle/>
            <a:p>
              <a:pPr>
                <a:lnSpc>
                  <a:spcPct val="150000"/>
                </a:lnSpc>
              </a:pPr>
              <a:r>
                <a:rPr kumimoji="1" lang="en-US" altLang="zh-CN" sz="1600" b="1" dirty="0">
                  <a:solidFill>
                    <a:schemeClr val="tx1"/>
                  </a:solidFill>
                  <a:latin typeface="+mn-ea"/>
                </a:rPr>
                <a:t>51PPT</a:t>
              </a:r>
              <a:r>
                <a:rPr kumimoji="1" lang="zh-CN" altLang="en-US" sz="1600" b="1" dirty="0">
                  <a:solidFill>
                    <a:schemeClr val="tx1"/>
                  </a:solidFill>
                  <a:latin typeface="+mn-ea"/>
                </a:rPr>
                <a:t>模板网，幻灯片演示模板及素材免费下载！</a:t>
              </a:r>
            </a:p>
            <a:p>
              <a:pPr>
                <a:lnSpc>
                  <a:spcPct val="150000"/>
                </a:lnSpc>
              </a:pPr>
              <a:r>
                <a:rPr kumimoji="1" lang="en-US" altLang="zh-CN" sz="1600" b="1" dirty="0">
                  <a:solidFill>
                    <a:schemeClr val="tx1"/>
                  </a:solidFill>
                  <a:latin typeface="+mn-ea"/>
                </a:rPr>
                <a:t>51PPT</a:t>
              </a:r>
              <a:r>
                <a:rPr kumimoji="1" lang="zh-CN" altLang="en-US" sz="1600" b="1" dirty="0">
                  <a:solidFill>
                    <a:schemeClr val="tx1"/>
                  </a:solidFill>
                  <a:latin typeface="+mn-ea"/>
                </a:rPr>
                <a:t>模板网 官网唯一网址：</a:t>
              </a:r>
              <a:r>
                <a:rPr kumimoji="1" lang="en-US" altLang="zh-CN" sz="1600" b="1" dirty="0">
                  <a:solidFill>
                    <a:schemeClr val="tx1"/>
                  </a:solidFill>
                  <a:latin typeface="+mn-ea"/>
                </a:rPr>
                <a:t>www.51pptmoban.com</a:t>
              </a:r>
            </a:p>
          </p:txBody>
        </p:sp>
      </p:grpSp>
      <p:grpSp>
        <p:nvGrpSpPr>
          <p:cNvPr id="40" name="组合 39">
            <a:extLst>
              <a:ext uri="{FF2B5EF4-FFF2-40B4-BE49-F238E27FC236}">
                <a16:creationId xmlns:a16="http://schemas.microsoft.com/office/drawing/2014/main" id="{1EEC9FC3-8F2C-5C0F-94F3-E7E2E67C1558}"/>
              </a:ext>
            </a:extLst>
          </p:cNvPr>
          <p:cNvGrpSpPr/>
          <p:nvPr/>
        </p:nvGrpSpPr>
        <p:grpSpPr>
          <a:xfrm>
            <a:off x="5451414" y="1670239"/>
            <a:ext cx="2496237" cy="920595"/>
            <a:chOff x="7692751" y="1728115"/>
            <a:chExt cx="2496237" cy="1051338"/>
          </a:xfrm>
        </p:grpSpPr>
        <p:grpSp>
          <p:nvGrpSpPr>
            <p:cNvPr id="41" name="组合 40">
              <a:extLst>
                <a:ext uri="{FF2B5EF4-FFF2-40B4-BE49-F238E27FC236}">
                  <a16:creationId xmlns:a16="http://schemas.microsoft.com/office/drawing/2014/main" id="{1EB95861-EAEF-4907-483A-915FCFD23B42}"/>
                </a:ext>
              </a:extLst>
            </p:cNvPr>
            <p:cNvGrpSpPr/>
            <p:nvPr/>
          </p:nvGrpSpPr>
          <p:grpSpPr>
            <a:xfrm flipH="1">
              <a:off x="7692751" y="1728115"/>
              <a:ext cx="2496237" cy="1051338"/>
              <a:chOff x="4390569" y="-3529088"/>
              <a:chExt cx="6136131" cy="3104655"/>
            </a:xfrm>
            <a:effectLst>
              <a:outerShdw blurRad="152400" algn="ctr" rotWithShape="0">
                <a:schemeClr val="accent3">
                  <a:alpha val="12000"/>
                </a:schemeClr>
              </a:outerShdw>
            </a:effectLst>
          </p:grpSpPr>
          <p:sp>
            <p:nvSpPr>
              <p:cNvPr id="43" name="矩形: 圆角 42">
                <a:extLst>
                  <a:ext uri="{FF2B5EF4-FFF2-40B4-BE49-F238E27FC236}">
                    <a16:creationId xmlns:a16="http://schemas.microsoft.com/office/drawing/2014/main" id="{0F247148-5E45-A347-FF5C-7352C106264F}"/>
                  </a:ext>
                </a:extLst>
              </p:cNvPr>
              <p:cNvSpPr/>
              <p:nvPr/>
            </p:nvSpPr>
            <p:spPr>
              <a:xfrm>
                <a:off x="4448972" y="-3468373"/>
                <a:ext cx="5674301" cy="3043940"/>
              </a:xfrm>
              <a:prstGeom prst="roundRect">
                <a:avLst>
                  <a:gd name="adj" fmla="val 714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任意多边形: 形状 43">
                <a:extLst>
                  <a:ext uri="{FF2B5EF4-FFF2-40B4-BE49-F238E27FC236}">
                    <a16:creationId xmlns:a16="http://schemas.microsoft.com/office/drawing/2014/main" id="{7362287B-A137-ADC7-AFC3-59AA2B47B912}"/>
                  </a:ext>
                </a:extLst>
              </p:cNvPr>
              <p:cNvSpPr/>
              <p:nvPr/>
            </p:nvSpPr>
            <p:spPr>
              <a:xfrm rot="5400000">
                <a:off x="5936666" y="-5075185"/>
                <a:ext cx="3043938" cy="6136131"/>
              </a:xfrm>
              <a:custGeom>
                <a:avLst/>
                <a:gdLst>
                  <a:gd name="connsiteX0" fmla="*/ 0 w 3043939"/>
                  <a:gd name="connsiteY0" fmla="*/ 5906588 h 6136131"/>
                  <a:gd name="connsiteX1" fmla="*/ 0 w 3043939"/>
                  <a:gd name="connsiteY1" fmla="*/ 720994 h 6136131"/>
                  <a:gd name="connsiteX2" fmla="*/ 229543 w 3043939"/>
                  <a:gd name="connsiteY2" fmla="*/ 491451 h 6136131"/>
                  <a:gd name="connsiteX3" fmla="*/ 275028 w 3043939"/>
                  <a:gd name="connsiteY3" fmla="*/ 491451 h 6136131"/>
                  <a:gd name="connsiteX4" fmla="*/ 568655 w 3043939"/>
                  <a:gd name="connsiteY4" fmla="*/ 0 h 6136131"/>
                  <a:gd name="connsiteX5" fmla="*/ 862281 w 3043939"/>
                  <a:gd name="connsiteY5" fmla="*/ 491451 h 6136131"/>
                  <a:gd name="connsiteX6" fmla="*/ 2814396 w 3043939"/>
                  <a:gd name="connsiteY6" fmla="*/ 491451 h 6136131"/>
                  <a:gd name="connsiteX7" fmla="*/ 3043939 w 3043939"/>
                  <a:gd name="connsiteY7" fmla="*/ 720994 h 6136131"/>
                  <a:gd name="connsiteX8" fmla="*/ 3043939 w 3043939"/>
                  <a:gd name="connsiteY8" fmla="*/ 5906588 h 6136131"/>
                  <a:gd name="connsiteX9" fmla="*/ 2814396 w 3043939"/>
                  <a:gd name="connsiteY9" fmla="*/ 6136131 h 6136131"/>
                  <a:gd name="connsiteX10" fmla="*/ 229543 w 3043939"/>
                  <a:gd name="connsiteY10" fmla="*/ 6136131 h 6136131"/>
                  <a:gd name="connsiteX11" fmla="*/ 0 w 3043939"/>
                  <a:gd name="connsiteY11" fmla="*/ 5906588 h 6136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043939" h="6136131">
                    <a:moveTo>
                      <a:pt x="0" y="5906588"/>
                    </a:moveTo>
                    <a:lnTo>
                      <a:pt x="0" y="720994"/>
                    </a:lnTo>
                    <a:cubicBezTo>
                      <a:pt x="0" y="594221"/>
                      <a:pt x="102770" y="491451"/>
                      <a:pt x="229543" y="491451"/>
                    </a:cubicBezTo>
                    <a:lnTo>
                      <a:pt x="275028" y="491451"/>
                    </a:lnTo>
                    <a:lnTo>
                      <a:pt x="568655" y="0"/>
                    </a:lnTo>
                    <a:lnTo>
                      <a:pt x="862281" y="491451"/>
                    </a:lnTo>
                    <a:lnTo>
                      <a:pt x="2814396" y="491451"/>
                    </a:lnTo>
                    <a:cubicBezTo>
                      <a:pt x="2941169" y="491451"/>
                      <a:pt x="3043939" y="594221"/>
                      <a:pt x="3043939" y="720994"/>
                    </a:cubicBezTo>
                    <a:lnTo>
                      <a:pt x="3043939" y="5906588"/>
                    </a:lnTo>
                    <a:cubicBezTo>
                      <a:pt x="3043939" y="6033361"/>
                      <a:pt x="2941169" y="6136131"/>
                      <a:pt x="2814396" y="6136131"/>
                    </a:cubicBezTo>
                    <a:lnTo>
                      <a:pt x="229543" y="6136131"/>
                    </a:lnTo>
                    <a:cubicBezTo>
                      <a:pt x="102770" y="6136131"/>
                      <a:pt x="0" y="6033361"/>
                      <a:pt x="0" y="5906588"/>
                    </a:cubicBezTo>
                    <a:close/>
                  </a:path>
                </a:pathLst>
              </a:custGeom>
              <a:solidFill>
                <a:schemeClr val="bg1"/>
              </a:solid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
          <p:nvSpPr>
            <p:cNvPr id="42" name="ïślíḓe">
              <a:extLst>
                <a:ext uri="{FF2B5EF4-FFF2-40B4-BE49-F238E27FC236}">
                  <a16:creationId xmlns:a16="http://schemas.microsoft.com/office/drawing/2014/main" id="{151A59D9-F1D6-898B-1F7A-9FA03DF8C73D}"/>
                </a:ext>
              </a:extLst>
            </p:cNvPr>
            <p:cNvSpPr/>
            <p:nvPr/>
          </p:nvSpPr>
          <p:spPr>
            <a:xfrm>
              <a:off x="8078629" y="2094787"/>
              <a:ext cx="1864839" cy="3385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kumimoji="1" lang="zh-CN" altLang="en-US" sz="1600" b="1" dirty="0">
                  <a:solidFill>
                    <a:schemeClr val="tx1"/>
                  </a:solidFill>
                  <a:latin typeface="+mj-ea"/>
                  <a:ea typeface="+mj-ea"/>
                </a:rPr>
                <a:t>请在此处添加文本</a:t>
              </a:r>
              <a:endParaRPr kumimoji="1" lang="en-US" altLang="zh-CN" sz="1600" b="1" dirty="0">
                <a:solidFill>
                  <a:schemeClr val="tx1"/>
                </a:solidFill>
                <a:latin typeface="+mj-ea"/>
                <a:ea typeface="+mj-ea"/>
              </a:endParaRPr>
            </a:p>
          </p:txBody>
        </p:sp>
      </p:grpSp>
      <p:grpSp>
        <p:nvGrpSpPr>
          <p:cNvPr id="133" name="组合 132">
            <a:extLst>
              <a:ext uri="{FF2B5EF4-FFF2-40B4-BE49-F238E27FC236}">
                <a16:creationId xmlns:a16="http://schemas.microsoft.com/office/drawing/2014/main" id="{4202F13B-F9EC-B13F-3DAF-C1DAF5F19E8B}"/>
              </a:ext>
            </a:extLst>
          </p:cNvPr>
          <p:cNvGrpSpPr/>
          <p:nvPr/>
        </p:nvGrpSpPr>
        <p:grpSpPr>
          <a:xfrm>
            <a:off x="656643" y="1226612"/>
            <a:ext cx="4627355" cy="4629874"/>
            <a:chOff x="656643" y="1226612"/>
            <a:chExt cx="4627355" cy="4629874"/>
          </a:xfrm>
        </p:grpSpPr>
        <p:pic>
          <p:nvPicPr>
            <p:cNvPr id="18" name="图片 17">
              <a:extLst>
                <a:ext uri="{FF2B5EF4-FFF2-40B4-BE49-F238E27FC236}">
                  <a16:creationId xmlns:a16="http://schemas.microsoft.com/office/drawing/2014/main" id="{DEFAC1F0-6D61-6427-9F3F-5052F8D45A0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6643" y="1226612"/>
              <a:ext cx="4627355" cy="4629874"/>
            </a:xfrm>
            <a:prstGeom prst="rect">
              <a:avLst/>
            </a:prstGeom>
          </p:spPr>
        </p:pic>
        <p:sp>
          <p:nvSpPr>
            <p:cNvPr id="26" name="任意多边形: 形状 25">
              <a:extLst>
                <a:ext uri="{FF2B5EF4-FFF2-40B4-BE49-F238E27FC236}">
                  <a16:creationId xmlns:a16="http://schemas.microsoft.com/office/drawing/2014/main" id="{E79CF44F-B807-5744-06D7-11BDF27B41BB}"/>
                </a:ext>
              </a:extLst>
            </p:cNvPr>
            <p:cNvSpPr/>
            <p:nvPr/>
          </p:nvSpPr>
          <p:spPr>
            <a:xfrm>
              <a:off x="2055495" y="1769745"/>
              <a:ext cx="1846653" cy="518019"/>
            </a:xfrm>
            <a:custGeom>
              <a:avLst/>
              <a:gdLst>
                <a:gd name="connsiteX0" fmla="*/ 172359 w 1828966"/>
                <a:gd name="connsiteY0" fmla="*/ 0 h 490862"/>
                <a:gd name="connsiteX1" fmla="*/ 494496 w 1828966"/>
                <a:gd name="connsiteY1" fmla="*/ 0 h 490862"/>
                <a:gd name="connsiteX2" fmla="*/ 494496 w 1828966"/>
                <a:gd name="connsiteY2" fmla="*/ 69501 h 490862"/>
                <a:gd name="connsiteX3" fmla="*/ 535048 w 1828966"/>
                <a:gd name="connsiteY3" fmla="*/ 109165 h 490862"/>
                <a:gd name="connsiteX4" fmla="*/ 1293917 w 1828966"/>
                <a:gd name="connsiteY4" fmla="*/ 109165 h 490862"/>
                <a:gd name="connsiteX5" fmla="*/ 1334469 w 1828966"/>
                <a:gd name="connsiteY5" fmla="*/ 69501 h 490862"/>
                <a:gd name="connsiteX6" fmla="*/ 1334469 w 1828966"/>
                <a:gd name="connsiteY6" fmla="*/ 0 h 490862"/>
                <a:gd name="connsiteX7" fmla="*/ 1656607 w 1828966"/>
                <a:gd name="connsiteY7" fmla="*/ 0 h 490862"/>
                <a:gd name="connsiteX8" fmla="*/ 1828966 w 1828966"/>
                <a:gd name="connsiteY8" fmla="*/ 168585 h 490862"/>
                <a:gd name="connsiteX9" fmla="*/ 1828966 w 1828966"/>
                <a:gd name="connsiteY9" fmla="*/ 448105 h 490862"/>
                <a:gd name="connsiteX10" fmla="*/ 1820140 w 1828966"/>
                <a:gd name="connsiteY10" fmla="*/ 490862 h 490862"/>
                <a:gd name="connsiteX11" fmla="*/ 8826 w 1828966"/>
                <a:gd name="connsiteY11" fmla="*/ 490862 h 490862"/>
                <a:gd name="connsiteX12" fmla="*/ 0 w 1828966"/>
                <a:gd name="connsiteY12" fmla="*/ 448105 h 490862"/>
                <a:gd name="connsiteX13" fmla="*/ 0 w 1828966"/>
                <a:gd name="connsiteY13" fmla="*/ 168585 h 490862"/>
                <a:gd name="connsiteX14" fmla="*/ 172359 w 1828966"/>
                <a:gd name="connsiteY14" fmla="*/ 0 h 490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828966" h="490862">
                  <a:moveTo>
                    <a:pt x="172359" y="0"/>
                  </a:moveTo>
                  <a:lnTo>
                    <a:pt x="494496" y="0"/>
                  </a:lnTo>
                  <a:lnTo>
                    <a:pt x="494496" y="69501"/>
                  </a:lnTo>
                  <a:cubicBezTo>
                    <a:pt x="494496" y="91407"/>
                    <a:pt x="512652" y="109165"/>
                    <a:pt x="535048" y="109165"/>
                  </a:cubicBezTo>
                  <a:lnTo>
                    <a:pt x="1293917" y="109165"/>
                  </a:lnTo>
                  <a:cubicBezTo>
                    <a:pt x="1316313" y="109165"/>
                    <a:pt x="1334469" y="91407"/>
                    <a:pt x="1334469" y="69501"/>
                  </a:cubicBezTo>
                  <a:lnTo>
                    <a:pt x="1334469" y="0"/>
                  </a:lnTo>
                  <a:lnTo>
                    <a:pt x="1656607" y="0"/>
                  </a:lnTo>
                  <a:cubicBezTo>
                    <a:pt x="1751798" y="0"/>
                    <a:pt x="1828966" y="75478"/>
                    <a:pt x="1828966" y="168585"/>
                  </a:cubicBezTo>
                  <a:lnTo>
                    <a:pt x="1828966" y="448105"/>
                  </a:lnTo>
                  <a:lnTo>
                    <a:pt x="1820140" y="490862"/>
                  </a:lnTo>
                  <a:lnTo>
                    <a:pt x="8826" y="490862"/>
                  </a:lnTo>
                  <a:lnTo>
                    <a:pt x="0" y="448105"/>
                  </a:lnTo>
                  <a:lnTo>
                    <a:pt x="0" y="168585"/>
                  </a:lnTo>
                  <a:cubicBezTo>
                    <a:pt x="0" y="75478"/>
                    <a:pt x="77168" y="0"/>
                    <a:pt x="172359" y="0"/>
                  </a:cubicBezTo>
                  <a:close/>
                </a:path>
              </a:pathLst>
            </a:cu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2" name="矩形 31">
              <a:extLst>
                <a:ext uri="{FF2B5EF4-FFF2-40B4-BE49-F238E27FC236}">
                  <a16:creationId xmlns:a16="http://schemas.microsoft.com/office/drawing/2014/main" id="{65458D3D-3041-400D-4C0F-6B828E92DA5B}"/>
                </a:ext>
              </a:extLst>
            </p:cNvPr>
            <p:cNvSpPr/>
            <p:nvPr/>
          </p:nvSpPr>
          <p:spPr>
            <a:xfrm rot="16200000" flipH="1">
              <a:off x="3558889" y="2017257"/>
              <a:ext cx="124246" cy="241449"/>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a:extLst>
                <a:ext uri="{FF2B5EF4-FFF2-40B4-BE49-F238E27FC236}">
                  <a16:creationId xmlns:a16="http://schemas.microsoft.com/office/drawing/2014/main" id="{A361D91C-BEDC-2635-09F0-2B9F47FE44DF}"/>
                </a:ext>
              </a:extLst>
            </p:cNvPr>
            <p:cNvSpPr/>
            <p:nvPr/>
          </p:nvSpPr>
          <p:spPr>
            <a:xfrm>
              <a:off x="3745174" y="2104800"/>
              <a:ext cx="30940" cy="5438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a:extLst>
                <a:ext uri="{FF2B5EF4-FFF2-40B4-BE49-F238E27FC236}">
                  <a16:creationId xmlns:a16="http://schemas.microsoft.com/office/drawing/2014/main" id="{3ABE70D8-0BAA-3973-46F9-327CE2371C50}"/>
                </a:ext>
              </a:extLst>
            </p:cNvPr>
            <p:cNvSpPr/>
            <p:nvPr/>
          </p:nvSpPr>
          <p:spPr>
            <a:xfrm>
              <a:off x="3681021" y="2083479"/>
              <a:ext cx="60716" cy="1091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6" name="矩形 45">
              <a:extLst>
                <a:ext uri="{FF2B5EF4-FFF2-40B4-BE49-F238E27FC236}">
                  <a16:creationId xmlns:a16="http://schemas.microsoft.com/office/drawing/2014/main" id="{1A21E9E6-F389-3ADC-129E-63A59E86C756}"/>
                </a:ext>
              </a:extLst>
            </p:cNvPr>
            <p:cNvSpPr/>
            <p:nvPr/>
          </p:nvSpPr>
          <p:spPr>
            <a:xfrm>
              <a:off x="2141164" y="2125119"/>
              <a:ext cx="30940" cy="54383"/>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a:extLst>
                <a:ext uri="{FF2B5EF4-FFF2-40B4-BE49-F238E27FC236}">
                  <a16:creationId xmlns:a16="http://schemas.microsoft.com/office/drawing/2014/main" id="{4EB3FE1E-DFF8-0049-E4A1-F013F7B14C21}"/>
                </a:ext>
              </a:extLst>
            </p:cNvPr>
            <p:cNvSpPr/>
            <p:nvPr/>
          </p:nvSpPr>
          <p:spPr>
            <a:xfrm>
              <a:off x="2204181" y="2125119"/>
              <a:ext cx="30940" cy="54383"/>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a:extLst>
                <a:ext uri="{FF2B5EF4-FFF2-40B4-BE49-F238E27FC236}">
                  <a16:creationId xmlns:a16="http://schemas.microsoft.com/office/drawing/2014/main" id="{7E6F3B50-23FB-2529-C9E4-470C9361CA91}"/>
                </a:ext>
              </a:extLst>
            </p:cNvPr>
            <p:cNvSpPr/>
            <p:nvPr/>
          </p:nvSpPr>
          <p:spPr>
            <a:xfrm>
              <a:off x="2261059" y="2125119"/>
              <a:ext cx="30940" cy="54383"/>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任意多边形: 形状 93">
              <a:extLst>
                <a:ext uri="{FF2B5EF4-FFF2-40B4-BE49-F238E27FC236}">
                  <a16:creationId xmlns:a16="http://schemas.microsoft.com/office/drawing/2014/main" id="{17BEDE63-9A8A-8654-750F-2C3C00729939}"/>
                </a:ext>
              </a:extLst>
            </p:cNvPr>
            <p:cNvSpPr/>
            <p:nvPr/>
          </p:nvSpPr>
          <p:spPr>
            <a:xfrm>
              <a:off x="3648508" y="5237142"/>
              <a:ext cx="40766" cy="40029"/>
            </a:xfrm>
            <a:custGeom>
              <a:avLst/>
              <a:gdLst>
                <a:gd name="connsiteX0" fmla="*/ 22086 w 40660"/>
                <a:gd name="connsiteY0" fmla="*/ 403 h 40058"/>
                <a:gd name="connsiteX1" fmla="*/ 83 w 40660"/>
                <a:gd name="connsiteY1" fmla="*/ 18119 h 40058"/>
                <a:gd name="connsiteX2" fmla="*/ 17419 w 40660"/>
                <a:gd name="connsiteY2" fmla="*/ 40027 h 40058"/>
                <a:gd name="connsiteX3" fmla="*/ 40660 w 40660"/>
                <a:gd name="connsiteY3" fmla="*/ 20977 h 40058"/>
                <a:gd name="connsiteX4" fmla="*/ 20086 w 40660"/>
                <a:gd name="connsiteY4" fmla="*/ 117 h 4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660" h="40058">
                  <a:moveTo>
                    <a:pt x="22086" y="403"/>
                  </a:moveTo>
                  <a:cubicBezTo>
                    <a:pt x="11304" y="-178"/>
                    <a:pt x="1817" y="7461"/>
                    <a:pt x="83" y="18119"/>
                  </a:cubicBezTo>
                  <a:cubicBezTo>
                    <a:pt x="-888" y="28873"/>
                    <a:pt x="6732" y="38503"/>
                    <a:pt x="17419" y="40027"/>
                  </a:cubicBezTo>
                  <a:cubicBezTo>
                    <a:pt x="28925" y="40637"/>
                    <a:pt x="39003" y="32378"/>
                    <a:pt x="40660" y="20977"/>
                  </a:cubicBezTo>
                  <a:cubicBezTo>
                    <a:pt x="40660" y="10595"/>
                    <a:pt x="30373" y="-1312"/>
                    <a:pt x="20086" y="117"/>
                  </a:cubicBezTo>
                </a:path>
              </a:pathLst>
            </a:custGeom>
            <a:solidFill>
              <a:srgbClr val="FFFFFF"/>
            </a:solidFill>
            <a:ln w="9525" cap="flat">
              <a:noFill/>
              <a:prstDash val="solid"/>
              <a:miter/>
            </a:ln>
          </p:spPr>
          <p:txBody>
            <a:bodyPr rtlCol="0" anchor="ctr"/>
            <a:lstStyle/>
            <a:p>
              <a:endParaRPr lang="zh-CN" altLang="en-US"/>
            </a:p>
          </p:txBody>
        </p:sp>
        <p:sp>
          <p:nvSpPr>
            <p:cNvPr id="95" name="任意多边形: 形状 94">
              <a:extLst>
                <a:ext uri="{FF2B5EF4-FFF2-40B4-BE49-F238E27FC236}">
                  <a16:creationId xmlns:a16="http://schemas.microsoft.com/office/drawing/2014/main" id="{9888DB5B-BF9C-3CF4-9180-FF59EF662BCA}"/>
                </a:ext>
              </a:extLst>
            </p:cNvPr>
            <p:cNvSpPr/>
            <p:nvPr/>
          </p:nvSpPr>
          <p:spPr>
            <a:xfrm>
              <a:off x="3530174" y="5329394"/>
              <a:ext cx="490501" cy="216062"/>
            </a:xfrm>
            <a:custGeom>
              <a:avLst/>
              <a:gdLst>
                <a:gd name="connsiteX0" fmla="*/ 0 w 489228"/>
                <a:gd name="connsiteY0" fmla="*/ 39529 h 216217"/>
                <a:gd name="connsiteX1" fmla="*/ 14192 w 489228"/>
                <a:gd name="connsiteY1" fmla="*/ 0 h 216217"/>
                <a:gd name="connsiteX2" fmla="*/ 476917 w 489228"/>
                <a:gd name="connsiteY2" fmla="*/ 184595 h 216217"/>
                <a:gd name="connsiteX3" fmla="*/ 487204 w 489228"/>
                <a:gd name="connsiteY3" fmla="*/ 216217 h 216217"/>
              </a:gdLst>
              <a:ahLst/>
              <a:cxnLst>
                <a:cxn ang="0">
                  <a:pos x="connsiteX0" y="connsiteY0"/>
                </a:cxn>
                <a:cxn ang="0">
                  <a:pos x="connsiteX1" y="connsiteY1"/>
                </a:cxn>
                <a:cxn ang="0">
                  <a:pos x="connsiteX2" y="connsiteY2"/>
                </a:cxn>
                <a:cxn ang="0">
                  <a:pos x="connsiteX3" y="connsiteY3"/>
                </a:cxn>
              </a:cxnLst>
              <a:rect l="l" t="t" r="r" b="b"/>
              <a:pathLst>
                <a:path w="489228" h="216217">
                  <a:moveTo>
                    <a:pt x="0" y="39529"/>
                  </a:moveTo>
                  <a:lnTo>
                    <a:pt x="14192" y="0"/>
                  </a:lnTo>
                  <a:lnTo>
                    <a:pt x="476917" y="184595"/>
                  </a:lnTo>
                  <a:cubicBezTo>
                    <a:pt x="476917" y="184595"/>
                    <a:pt x="495205" y="201835"/>
                    <a:pt x="487204" y="216217"/>
                  </a:cubicBezTo>
                  <a:close/>
                </a:path>
              </a:pathLst>
            </a:custGeom>
            <a:solidFill>
              <a:schemeClr val="bg1"/>
            </a:solidFill>
            <a:ln w="9525" cap="flat">
              <a:noFill/>
              <a:prstDash val="solid"/>
              <a:miter/>
            </a:ln>
          </p:spPr>
          <p:txBody>
            <a:bodyPr rtlCol="0" anchor="ctr"/>
            <a:lstStyle/>
            <a:p>
              <a:endParaRPr lang="zh-CN" altLang="en-US"/>
            </a:p>
          </p:txBody>
        </p:sp>
        <p:sp>
          <p:nvSpPr>
            <p:cNvPr id="96" name="任意多边形: 形状 95">
              <a:extLst>
                <a:ext uri="{FF2B5EF4-FFF2-40B4-BE49-F238E27FC236}">
                  <a16:creationId xmlns:a16="http://schemas.microsoft.com/office/drawing/2014/main" id="{A1D67181-A8A3-D44A-E126-A9C23DBC25E7}"/>
                </a:ext>
              </a:extLst>
            </p:cNvPr>
            <p:cNvSpPr/>
            <p:nvPr/>
          </p:nvSpPr>
          <p:spPr>
            <a:xfrm>
              <a:off x="3768582" y="5306652"/>
              <a:ext cx="54372" cy="19250"/>
            </a:xfrm>
            <a:custGeom>
              <a:avLst/>
              <a:gdLst>
                <a:gd name="connsiteX0" fmla="*/ 54151 w 54231"/>
                <a:gd name="connsiteY0" fmla="*/ 6947 h 19264"/>
                <a:gd name="connsiteX1" fmla="*/ 26433 w 54231"/>
                <a:gd name="connsiteY1" fmla="*/ 9519 h 19264"/>
                <a:gd name="connsiteX2" fmla="*/ 240 w 54231"/>
                <a:gd name="connsiteY2" fmla="*/ 19044 h 19264"/>
                <a:gd name="connsiteX3" fmla="*/ 24528 w 54231"/>
                <a:gd name="connsiteY3" fmla="*/ 1042 h 19264"/>
                <a:gd name="connsiteX4" fmla="*/ 54151 w 54231"/>
                <a:gd name="connsiteY4" fmla="*/ 6947 h 192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231" h="19264">
                  <a:moveTo>
                    <a:pt x="54151" y="6947"/>
                  </a:moveTo>
                  <a:cubicBezTo>
                    <a:pt x="53199" y="9329"/>
                    <a:pt x="40912" y="6090"/>
                    <a:pt x="26433" y="9519"/>
                  </a:cubicBezTo>
                  <a:cubicBezTo>
                    <a:pt x="11955" y="12948"/>
                    <a:pt x="2049" y="20663"/>
                    <a:pt x="240" y="19044"/>
                  </a:cubicBezTo>
                  <a:cubicBezTo>
                    <a:pt x="-1570" y="17425"/>
                    <a:pt x="6907" y="4852"/>
                    <a:pt x="24528" y="1042"/>
                  </a:cubicBezTo>
                  <a:cubicBezTo>
                    <a:pt x="42150" y="-2768"/>
                    <a:pt x="55389" y="4947"/>
                    <a:pt x="54151" y="6947"/>
                  </a:cubicBezTo>
                  <a:close/>
                </a:path>
              </a:pathLst>
            </a:custGeom>
            <a:solidFill>
              <a:srgbClr val="263238"/>
            </a:solidFill>
            <a:ln w="9525" cap="flat">
              <a:noFill/>
              <a:prstDash val="solid"/>
              <a:miter/>
            </a:ln>
          </p:spPr>
          <p:txBody>
            <a:bodyPr rtlCol="0" anchor="ctr"/>
            <a:lstStyle/>
            <a:p>
              <a:endParaRPr lang="zh-CN" altLang="en-US"/>
            </a:p>
          </p:txBody>
        </p:sp>
        <p:sp>
          <p:nvSpPr>
            <p:cNvPr id="97" name="任意多边形: 形状 96">
              <a:extLst>
                <a:ext uri="{FF2B5EF4-FFF2-40B4-BE49-F238E27FC236}">
                  <a16:creationId xmlns:a16="http://schemas.microsoft.com/office/drawing/2014/main" id="{306AD197-649D-50E3-22C3-CC172319284E}"/>
                </a:ext>
              </a:extLst>
            </p:cNvPr>
            <p:cNvSpPr/>
            <p:nvPr/>
          </p:nvSpPr>
          <p:spPr>
            <a:xfrm>
              <a:off x="3821896" y="5350078"/>
              <a:ext cx="44908" cy="28777"/>
            </a:xfrm>
            <a:custGeom>
              <a:avLst/>
              <a:gdLst>
                <a:gd name="connsiteX0" fmla="*/ 44791 w 44791"/>
                <a:gd name="connsiteY0" fmla="*/ 3209 h 28798"/>
                <a:gd name="connsiteX1" fmla="*/ 20979 w 44791"/>
                <a:gd name="connsiteY1" fmla="*/ 12734 h 28798"/>
                <a:gd name="connsiteX2" fmla="*/ 690 w 44791"/>
                <a:gd name="connsiteY2" fmla="*/ 28736 h 28798"/>
                <a:gd name="connsiteX3" fmla="*/ 16502 w 44791"/>
                <a:gd name="connsiteY3" fmla="*/ 5114 h 28798"/>
                <a:gd name="connsiteX4" fmla="*/ 44791 w 44791"/>
                <a:gd name="connsiteY4" fmla="*/ 3209 h 287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791" h="28798">
                  <a:moveTo>
                    <a:pt x="44791" y="3209"/>
                  </a:moveTo>
                  <a:cubicBezTo>
                    <a:pt x="44791" y="5686"/>
                    <a:pt x="32694" y="5971"/>
                    <a:pt x="20979" y="12734"/>
                  </a:cubicBezTo>
                  <a:cubicBezTo>
                    <a:pt x="9263" y="19497"/>
                    <a:pt x="3071" y="29689"/>
                    <a:pt x="690" y="28736"/>
                  </a:cubicBezTo>
                  <a:cubicBezTo>
                    <a:pt x="-1691" y="27784"/>
                    <a:pt x="1738" y="13782"/>
                    <a:pt x="16502" y="5114"/>
                  </a:cubicBezTo>
                  <a:cubicBezTo>
                    <a:pt x="31265" y="-3554"/>
                    <a:pt x="44791" y="923"/>
                    <a:pt x="44791" y="3209"/>
                  </a:cubicBezTo>
                  <a:close/>
                </a:path>
              </a:pathLst>
            </a:custGeom>
            <a:solidFill>
              <a:srgbClr val="263238"/>
            </a:solidFill>
            <a:ln w="9525" cap="flat">
              <a:noFill/>
              <a:prstDash val="solid"/>
              <a:miter/>
            </a:ln>
          </p:spPr>
          <p:txBody>
            <a:bodyPr rtlCol="0" anchor="ctr"/>
            <a:lstStyle/>
            <a:p>
              <a:endParaRPr lang="zh-CN" altLang="en-US"/>
            </a:p>
          </p:txBody>
        </p:sp>
        <p:sp>
          <p:nvSpPr>
            <p:cNvPr id="98" name="任意多边形: 形状 97">
              <a:extLst>
                <a:ext uri="{FF2B5EF4-FFF2-40B4-BE49-F238E27FC236}">
                  <a16:creationId xmlns:a16="http://schemas.microsoft.com/office/drawing/2014/main" id="{61BC8470-7DAE-B310-73BD-529333FD7A1D}"/>
                </a:ext>
              </a:extLst>
            </p:cNvPr>
            <p:cNvSpPr/>
            <p:nvPr/>
          </p:nvSpPr>
          <p:spPr>
            <a:xfrm>
              <a:off x="3872187" y="5390114"/>
              <a:ext cx="34732" cy="34780"/>
            </a:xfrm>
            <a:custGeom>
              <a:avLst/>
              <a:gdLst>
                <a:gd name="connsiteX0" fmla="*/ 1013 w 34642"/>
                <a:gd name="connsiteY0" fmla="*/ 34772 h 34805"/>
                <a:gd name="connsiteX1" fmla="*/ 10538 w 34642"/>
                <a:gd name="connsiteY1" fmla="*/ 10579 h 34805"/>
                <a:gd name="connsiteX2" fmla="*/ 34636 w 34642"/>
                <a:gd name="connsiteY2" fmla="*/ 1054 h 34805"/>
                <a:gd name="connsiteX3" fmla="*/ 16824 w 34642"/>
                <a:gd name="connsiteY3" fmla="*/ 16865 h 34805"/>
                <a:gd name="connsiteX4" fmla="*/ 1013 w 34642"/>
                <a:gd name="connsiteY4" fmla="*/ 34772 h 348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642" h="34805">
                  <a:moveTo>
                    <a:pt x="1013" y="34772"/>
                  </a:moveTo>
                  <a:cubicBezTo>
                    <a:pt x="-1274" y="34772"/>
                    <a:pt x="-321" y="21437"/>
                    <a:pt x="10538" y="10579"/>
                  </a:cubicBezTo>
                  <a:cubicBezTo>
                    <a:pt x="21396" y="-279"/>
                    <a:pt x="34350" y="-1327"/>
                    <a:pt x="34636" y="1054"/>
                  </a:cubicBezTo>
                  <a:cubicBezTo>
                    <a:pt x="34922" y="3435"/>
                    <a:pt x="25587" y="7817"/>
                    <a:pt x="16824" y="16865"/>
                  </a:cubicBezTo>
                  <a:cubicBezTo>
                    <a:pt x="8061" y="25914"/>
                    <a:pt x="3489" y="35439"/>
                    <a:pt x="1013" y="34772"/>
                  </a:cubicBezTo>
                  <a:close/>
                </a:path>
              </a:pathLst>
            </a:custGeom>
            <a:solidFill>
              <a:srgbClr val="263238"/>
            </a:solidFill>
            <a:ln w="9525" cap="flat">
              <a:noFill/>
              <a:prstDash val="solid"/>
              <a:miter/>
            </a:ln>
          </p:spPr>
          <p:txBody>
            <a:bodyPr rtlCol="0" anchor="ctr"/>
            <a:lstStyle/>
            <a:p>
              <a:endParaRPr lang="zh-CN" altLang="en-US"/>
            </a:p>
          </p:txBody>
        </p:sp>
        <p:grpSp>
          <p:nvGrpSpPr>
            <p:cNvPr id="130" name="组合 129">
              <a:extLst>
                <a:ext uri="{FF2B5EF4-FFF2-40B4-BE49-F238E27FC236}">
                  <a16:creationId xmlns:a16="http://schemas.microsoft.com/office/drawing/2014/main" id="{0FDC8AD4-F8A2-0E45-7D8E-85B9A813120C}"/>
                </a:ext>
              </a:extLst>
            </p:cNvPr>
            <p:cNvGrpSpPr/>
            <p:nvPr/>
          </p:nvGrpSpPr>
          <p:grpSpPr>
            <a:xfrm>
              <a:off x="2556212" y="2466363"/>
              <a:ext cx="2129600" cy="1774496"/>
              <a:chOff x="2422138" y="2585952"/>
              <a:chExt cx="2129600" cy="1774496"/>
            </a:xfrm>
          </p:grpSpPr>
          <p:sp>
            <p:nvSpPr>
              <p:cNvPr id="50" name="矩形 49">
                <a:extLst>
                  <a:ext uri="{FF2B5EF4-FFF2-40B4-BE49-F238E27FC236}">
                    <a16:creationId xmlns:a16="http://schemas.microsoft.com/office/drawing/2014/main" id="{9C490A88-6E44-51CC-C684-1BC52B8C4DE9}"/>
                  </a:ext>
                </a:extLst>
              </p:cNvPr>
              <p:cNvSpPr/>
              <p:nvPr/>
            </p:nvSpPr>
            <p:spPr>
              <a:xfrm>
                <a:off x="2422138" y="2585952"/>
                <a:ext cx="1846653" cy="1768887"/>
              </a:xfrm>
              <a:prstGeom prst="rect">
                <a:avLst/>
              </a:prstGeom>
              <a:solidFill>
                <a:schemeClr val="accent1">
                  <a:lumMod val="20000"/>
                  <a:lumOff val="80000"/>
                </a:schemeClr>
              </a:solidFill>
              <a:ln w="762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29" name="组合 128">
                <a:extLst>
                  <a:ext uri="{FF2B5EF4-FFF2-40B4-BE49-F238E27FC236}">
                    <a16:creationId xmlns:a16="http://schemas.microsoft.com/office/drawing/2014/main" id="{B4D9F92D-D503-F382-24F8-FF22E024389B}"/>
                  </a:ext>
                </a:extLst>
              </p:cNvPr>
              <p:cNvGrpSpPr/>
              <p:nvPr/>
            </p:nvGrpSpPr>
            <p:grpSpPr>
              <a:xfrm>
                <a:off x="2675785" y="2667852"/>
                <a:ext cx="1875953" cy="1692596"/>
                <a:chOff x="2675785" y="2667852"/>
                <a:chExt cx="1875953" cy="1692596"/>
              </a:xfrm>
            </p:grpSpPr>
            <p:sp>
              <p:nvSpPr>
                <p:cNvPr id="113" name="任意多边形: 形状 112">
                  <a:extLst>
                    <a:ext uri="{FF2B5EF4-FFF2-40B4-BE49-F238E27FC236}">
                      <a16:creationId xmlns:a16="http://schemas.microsoft.com/office/drawing/2014/main" id="{245E2470-29BB-1F22-C484-F5A4F718F95C}"/>
                    </a:ext>
                  </a:extLst>
                </p:cNvPr>
                <p:cNvSpPr/>
                <p:nvPr/>
              </p:nvSpPr>
              <p:spPr>
                <a:xfrm>
                  <a:off x="4258441" y="4281445"/>
                  <a:ext cx="40736" cy="79003"/>
                </a:xfrm>
                <a:custGeom>
                  <a:avLst/>
                  <a:gdLst>
                    <a:gd name="connsiteX0" fmla="*/ 40576 w 40630"/>
                    <a:gd name="connsiteY0" fmla="*/ 0 h 79060"/>
                    <a:gd name="connsiteX1" fmla="*/ 16192 w 40630"/>
                    <a:gd name="connsiteY1" fmla="*/ 37529 h 79060"/>
                    <a:gd name="connsiteX2" fmla="*/ 0 w 40630"/>
                    <a:gd name="connsiteY2" fmla="*/ 79057 h 79060"/>
                    <a:gd name="connsiteX3" fmla="*/ 11811 w 40630"/>
                    <a:gd name="connsiteY3" fmla="*/ 35243 h 79060"/>
                    <a:gd name="connsiteX4" fmla="*/ 40576 w 40630"/>
                    <a:gd name="connsiteY4" fmla="*/ 0 h 790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630" h="79060">
                      <a:moveTo>
                        <a:pt x="40576" y="0"/>
                      </a:moveTo>
                      <a:cubicBezTo>
                        <a:pt x="41624" y="1143"/>
                        <a:pt x="27337" y="15526"/>
                        <a:pt x="16192" y="37529"/>
                      </a:cubicBezTo>
                      <a:cubicBezTo>
                        <a:pt x="5048" y="59531"/>
                        <a:pt x="1429" y="79343"/>
                        <a:pt x="0" y="79057"/>
                      </a:cubicBezTo>
                      <a:cubicBezTo>
                        <a:pt x="-29" y="63665"/>
                        <a:pt x="4048" y="48539"/>
                        <a:pt x="11811" y="35243"/>
                      </a:cubicBezTo>
                      <a:cubicBezTo>
                        <a:pt x="18126" y="21164"/>
                        <a:pt x="28051" y="9011"/>
                        <a:pt x="40576" y="0"/>
                      </a:cubicBezTo>
                      <a:close/>
                    </a:path>
                  </a:pathLst>
                </a:custGeom>
                <a:solidFill>
                  <a:srgbClr val="263238"/>
                </a:solidFill>
                <a:ln w="9525" cap="flat">
                  <a:noFill/>
                  <a:prstDash val="solid"/>
                  <a:miter/>
                </a:ln>
              </p:spPr>
              <p:txBody>
                <a:bodyPr rtlCol="0" anchor="ctr"/>
                <a:lstStyle/>
                <a:p>
                  <a:endParaRPr lang="zh-CN" altLang="en-US"/>
                </a:p>
              </p:txBody>
            </p:sp>
            <p:sp>
              <p:nvSpPr>
                <p:cNvPr id="125" name="任意多边形: 形状 124">
                  <a:extLst>
                    <a:ext uri="{FF2B5EF4-FFF2-40B4-BE49-F238E27FC236}">
                      <a16:creationId xmlns:a16="http://schemas.microsoft.com/office/drawing/2014/main" id="{7A61630E-C4ED-29EE-04C8-EB6BACF5B8A4}"/>
                    </a:ext>
                  </a:extLst>
                </p:cNvPr>
                <p:cNvSpPr/>
                <p:nvPr/>
              </p:nvSpPr>
              <p:spPr>
                <a:xfrm>
                  <a:off x="2847870" y="3226803"/>
                  <a:ext cx="1516446" cy="1112400"/>
                </a:xfrm>
                <a:custGeom>
                  <a:avLst/>
                  <a:gdLst>
                    <a:gd name="connsiteX0" fmla="*/ 358760 w 1516446"/>
                    <a:gd name="connsiteY0" fmla="*/ 0 h 1391130"/>
                    <a:gd name="connsiteX1" fmla="*/ 657926 w 1516446"/>
                    <a:gd name="connsiteY1" fmla="*/ 181582 h 1391130"/>
                    <a:gd name="connsiteX2" fmla="*/ 687657 w 1516446"/>
                    <a:gd name="connsiteY2" fmla="*/ 259784 h 1391130"/>
                    <a:gd name="connsiteX3" fmla="*/ 812225 w 1516446"/>
                    <a:gd name="connsiteY3" fmla="*/ 342463 h 1391130"/>
                    <a:gd name="connsiteX4" fmla="*/ 943456 w 1516446"/>
                    <a:gd name="connsiteY4" fmla="*/ 491965 h 1391130"/>
                    <a:gd name="connsiteX5" fmla="*/ 963038 w 1516446"/>
                    <a:gd name="connsiteY5" fmla="*/ 543535 h 1391130"/>
                    <a:gd name="connsiteX6" fmla="*/ 1021476 w 1516446"/>
                    <a:gd name="connsiteY6" fmla="*/ 819539 h 1391130"/>
                    <a:gd name="connsiteX7" fmla="*/ 1116004 w 1516446"/>
                    <a:gd name="connsiteY7" fmla="*/ 972551 h 1391130"/>
                    <a:gd name="connsiteX8" fmla="*/ 1516361 w 1516446"/>
                    <a:gd name="connsiteY8" fmla="*/ 1132101 h 1391130"/>
                    <a:gd name="connsiteX9" fmla="*/ 1424089 w 1516446"/>
                    <a:gd name="connsiteY9" fmla="*/ 1332810 h 1391130"/>
                    <a:gd name="connsiteX10" fmla="*/ 927154 w 1516446"/>
                    <a:gd name="connsiteY10" fmla="*/ 1219261 h 1391130"/>
                    <a:gd name="connsiteX11" fmla="*/ 948060 w 1516446"/>
                    <a:gd name="connsiteY11" fmla="*/ 1391130 h 1391130"/>
                    <a:gd name="connsiteX12" fmla="*/ 0 w 1516446"/>
                    <a:gd name="connsiteY12" fmla="*/ 1391130 h 1391130"/>
                    <a:gd name="connsiteX13" fmla="*/ 7193 w 1516446"/>
                    <a:gd name="connsiteY13" fmla="*/ 1355627 h 1391130"/>
                    <a:gd name="connsiteX14" fmla="*/ 67591 w 1516446"/>
                    <a:gd name="connsiteY14" fmla="*/ 1055959 h 1391130"/>
                    <a:gd name="connsiteX15" fmla="*/ 54672 w 1516446"/>
                    <a:gd name="connsiteY15" fmla="*/ 295736 h 1391130"/>
                    <a:gd name="connsiteX16" fmla="*/ 277663 w 1516446"/>
                    <a:gd name="connsiteY16" fmla="*/ 169476 h 1391130"/>
                    <a:gd name="connsiteX17" fmla="*/ 358760 w 1516446"/>
                    <a:gd name="connsiteY17" fmla="*/ 0 h 1391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516446" h="1391130">
                      <a:moveTo>
                        <a:pt x="358760" y="0"/>
                      </a:moveTo>
                      <a:lnTo>
                        <a:pt x="657926" y="181582"/>
                      </a:lnTo>
                      <a:lnTo>
                        <a:pt x="687657" y="259784"/>
                      </a:lnTo>
                      <a:lnTo>
                        <a:pt x="812225" y="342463"/>
                      </a:lnTo>
                      <a:cubicBezTo>
                        <a:pt x="866357" y="377787"/>
                        <a:pt x="911622" y="429356"/>
                        <a:pt x="943456" y="491965"/>
                      </a:cubicBezTo>
                      <a:cubicBezTo>
                        <a:pt x="951944" y="508017"/>
                        <a:pt x="958537" y="525376"/>
                        <a:pt x="963038" y="543535"/>
                      </a:cubicBezTo>
                      <a:cubicBezTo>
                        <a:pt x="976571" y="606362"/>
                        <a:pt x="1021476" y="819539"/>
                        <a:pt x="1021476" y="819539"/>
                      </a:cubicBezTo>
                      <a:cubicBezTo>
                        <a:pt x="1021476" y="819539"/>
                        <a:pt x="1111493" y="936962"/>
                        <a:pt x="1116004" y="972551"/>
                      </a:cubicBezTo>
                      <a:cubicBezTo>
                        <a:pt x="1116004" y="972551"/>
                        <a:pt x="1523231" y="1128228"/>
                        <a:pt x="1516361" y="1132101"/>
                      </a:cubicBezTo>
                      <a:cubicBezTo>
                        <a:pt x="1509492" y="1135975"/>
                        <a:pt x="1424089" y="1332810"/>
                        <a:pt x="1424089" y="1332810"/>
                      </a:cubicBezTo>
                      <a:lnTo>
                        <a:pt x="927154" y="1219261"/>
                      </a:lnTo>
                      <a:lnTo>
                        <a:pt x="948060" y="1391130"/>
                      </a:lnTo>
                      <a:lnTo>
                        <a:pt x="0" y="1391130"/>
                      </a:lnTo>
                      <a:lnTo>
                        <a:pt x="7193" y="1355627"/>
                      </a:lnTo>
                      <a:cubicBezTo>
                        <a:pt x="35552" y="1215410"/>
                        <a:pt x="67591" y="1055959"/>
                        <a:pt x="67591" y="1055959"/>
                      </a:cubicBezTo>
                      <a:cubicBezTo>
                        <a:pt x="67591" y="1055959"/>
                        <a:pt x="28632" y="348153"/>
                        <a:pt x="54672" y="295736"/>
                      </a:cubicBezTo>
                      <a:cubicBezTo>
                        <a:pt x="80714" y="243320"/>
                        <a:pt x="277663" y="169476"/>
                        <a:pt x="277663" y="169476"/>
                      </a:cubicBezTo>
                      <a:lnTo>
                        <a:pt x="358760" y="0"/>
                      </a:lnTo>
                      <a:close/>
                    </a:path>
                  </a:pathLst>
                </a:custGeom>
                <a:solidFill>
                  <a:schemeClr val="accent2"/>
                </a:solidFill>
                <a:ln w="9525" cap="flat">
                  <a:noFill/>
                  <a:prstDash val="solid"/>
                  <a:miter/>
                </a:ln>
              </p:spPr>
              <p:txBody>
                <a:bodyPr wrap="square" rtlCol="0" anchor="ctr">
                  <a:noAutofit/>
                </a:bodyPr>
                <a:lstStyle/>
                <a:p>
                  <a:endParaRPr lang="zh-CN" altLang="en-US"/>
                </a:p>
              </p:txBody>
            </p:sp>
            <p:sp>
              <p:nvSpPr>
                <p:cNvPr id="56" name="任意多边形: 形状 55">
                  <a:extLst>
                    <a:ext uri="{FF2B5EF4-FFF2-40B4-BE49-F238E27FC236}">
                      <a16:creationId xmlns:a16="http://schemas.microsoft.com/office/drawing/2014/main" id="{1930256C-347E-98B4-CF22-685D1BED4245}"/>
                    </a:ext>
                  </a:extLst>
                </p:cNvPr>
                <p:cNvSpPr/>
                <p:nvPr/>
              </p:nvSpPr>
              <p:spPr>
                <a:xfrm>
                  <a:off x="3181846" y="3357405"/>
                  <a:ext cx="389457" cy="904134"/>
                </a:xfrm>
                <a:custGeom>
                  <a:avLst/>
                  <a:gdLst>
                    <a:gd name="connsiteX0" fmla="*/ 303 w 388446"/>
                    <a:gd name="connsiteY0" fmla="*/ 100 h 904784"/>
                    <a:gd name="connsiteX1" fmla="*/ 78026 w 388446"/>
                    <a:gd name="connsiteY1" fmla="*/ 243083 h 904784"/>
                    <a:gd name="connsiteX2" fmla="*/ 114888 w 388446"/>
                    <a:gd name="connsiteY2" fmla="*/ 453299 h 904784"/>
                    <a:gd name="connsiteX3" fmla="*/ 114888 w 388446"/>
                    <a:gd name="connsiteY3" fmla="*/ 904784 h 904784"/>
                    <a:gd name="connsiteX4" fmla="*/ 388446 w 388446"/>
                    <a:gd name="connsiteY4" fmla="*/ 886211 h 904784"/>
                    <a:gd name="connsiteX5" fmla="*/ 347584 w 388446"/>
                    <a:gd name="connsiteY5" fmla="*/ 588840 h 904784"/>
                    <a:gd name="connsiteX6" fmla="*/ 304912 w 388446"/>
                    <a:gd name="connsiteY6" fmla="*/ 324045 h 904784"/>
                    <a:gd name="connsiteX7" fmla="*/ 266812 w 388446"/>
                    <a:gd name="connsiteY7" fmla="*/ 76395 h 904784"/>
                    <a:gd name="connsiteX8" fmla="*/ 303 w 388446"/>
                    <a:gd name="connsiteY8" fmla="*/ 100 h 904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8446" h="904784">
                      <a:moveTo>
                        <a:pt x="303" y="100"/>
                      </a:moveTo>
                      <a:cubicBezTo>
                        <a:pt x="-3698" y="-3996"/>
                        <a:pt x="32497" y="118400"/>
                        <a:pt x="78026" y="243083"/>
                      </a:cubicBezTo>
                      <a:cubicBezTo>
                        <a:pt x="102525" y="310463"/>
                        <a:pt x="114993" y="381614"/>
                        <a:pt x="114888" y="453299"/>
                      </a:cubicBezTo>
                      <a:lnTo>
                        <a:pt x="114888" y="904784"/>
                      </a:lnTo>
                      <a:lnTo>
                        <a:pt x="388446" y="886211"/>
                      </a:lnTo>
                      <a:lnTo>
                        <a:pt x="347584" y="588840"/>
                      </a:lnTo>
                      <a:cubicBezTo>
                        <a:pt x="347584" y="588840"/>
                        <a:pt x="314246" y="397007"/>
                        <a:pt x="304912" y="324045"/>
                      </a:cubicBezTo>
                      <a:cubicBezTo>
                        <a:pt x="296339" y="257370"/>
                        <a:pt x="266812" y="76395"/>
                        <a:pt x="266812" y="76395"/>
                      </a:cubicBezTo>
                      <a:cubicBezTo>
                        <a:pt x="266812" y="76395"/>
                        <a:pt x="114888" y="116781"/>
                        <a:pt x="303" y="100"/>
                      </a:cubicBezTo>
                      <a:close/>
                    </a:path>
                  </a:pathLst>
                </a:custGeom>
                <a:solidFill>
                  <a:schemeClr val="bg1"/>
                </a:solidFill>
                <a:ln w="9525" cap="flat">
                  <a:no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0558D0D7-FE62-E380-CC09-9A2F1BB4B62B}"/>
                    </a:ext>
                  </a:extLst>
                </p:cNvPr>
                <p:cNvSpPr/>
                <p:nvPr/>
              </p:nvSpPr>
              <p:spPr>
                <a:xfrm>
                  <a:off x="3764371" y="4001361"/>
                  <a:ext cx="113773" cy="113682"/>
                </a:xfrm>
                <a:custGeom>
                  <a:avLst/>
                  <a:gdLst>
                    <a:gd name="connsiteX0" fmla="*/ 321 w 113478"/>
                    <a:gd name="connsiteY0" fmla="*/ 113764 h 113764"/>
                    <a:gd name="connsiteX1" fmla="*/ 321 w 113478"/>
                    <a:gd name="connsiteY1" fmla="*/ 106811 h 113764"/>
                    <a:gd name="connsiteX2" fmla="*/ 3941 w 113478"/>
                    <a:gd name="connsiteY2" fmla="*/ 88428 h 113764"/>
                    <a:gd name="connsiteX3" fmla="*/ 35183 w 113478"/>
                    <a:gd name="connsiteY3" fmla="*/ 35373 h 113764"/>
                    <a:gd name="connsiteX4" fmla="*/ 88237 w 113478"/>
                    <a:gd name="connsiteY4" fmla="*/ 3941 h 113764"/>
                    <a:gd name="connsiteX5" fmla="*/ 106620 w 113478"/>
                    <a:gd name="connsiteY5" fmla="*/ 321 h 113764"/>
                    <a:gd name="connsiteX6" fmla="*/ 113478 w 113478"/>
                    <a:gd name="connsiteY6" fmla="*/ 321 h 113764"/>
                    <a:gd name="connsiteX7" fmla="*/ 89285 w 113478"/>
                    <a:gd name="connsiteY7" fmla="*/ 7275 h 113764"/>
                    <a:gd name="connsiteX8" fmla="*/ 7275 w 113478"/>
                    <a:gd name="connsiteY8" fmla="*/ 89476 h 113764"/>
                    <a:gd name="connsiteX9" fmla="*/ 321 w 113478"/>
                    <a:gd name="connsiteY9" fmla="*/ 113764 h 113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3478" h="113764">
                      <a:moveTo>
                        <a:pt x="321" y="113764"/>
                      </a:moveTo>
                      <a:cubicBezTo>
                        <a:pt x="-107" y="111469"/>
                        <a:pt x="-107" y="109106"/>
                        <a:pt x="321" y="106811"/>
                      </a:cubicBezTo>
                      <a:cubicBezTo>
                        <a:pt x="950" y="100582"/>
                        <a:pt x="2160" y="94428"/>
                        <a:pt x="3941" y="88428"/>
                      </a:cubicBezTo>
                      <a:cubicBezTo>
                        <a:pt x="9723" y="68397"/>
                        <a:pt x="20467" y="50147"/>
                        <a:pt x="35183" y="35373"/>
                      </a:cubicBezTo>
                      <a:cubicBezTo>
                        <a:pt x="49975" y="20648"/>
                        <a:pt x="68215" y="9837"/>
                        <a:pt x="88237" y="3941"/>
                      </a:cubicBezTo>
                      <a:cubicBezTo>
                        <a:pt x="94238" y="2160"/>
                        <a:pt x="100391" y="950"/>
                        <a:pt x="106620" y="321"/>
                      </a:cubicBezTo>
                      <a:cubicBezTo>
                        <a:pt x="108887" y="-107"/>
                        <a:pt x="111211" y="-107"/>
                        <a:pt x="113478" y="321"/>
                      </a:cubicBezTo>
                      <a:cubicBezTo>
                        <a:pt x="113478" y="1179"/>
                        <a:pt x="103953" y="2226"/>
                        <a:pt x="89285" y="7275"/>
                      </a:cubicBezTo>
                      <a:cubicBezTo>
                        <a:pt x="50699" y="20514"/>
                        <a:pt x="20419" y="50861"/>
                        <a:pt x="7275" y="89476"/>
                      </a:cubicBezTo>
                      <a:cubicBezTo>
                        <a:pt x="2226" y="104239"/>
                        <a:pt x="1179" y="113764"/>
                        <a:pt x="321" y="113764"/>
                      </a:cubicBezTo>
                      <a:close/>
                    </a:path>
                  </a:pathLst>
                </a:custGeom>
                <a:solidFill>
                  <a:srgbClr val="263238"/>
                </a:solidFill>
                <a:ln w="9525" cap="flat">
                  <a:no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69EC2AC0-9865-FA0D-AB3B-A5B78D6FC88D}"/>
                    </a:ext>
                  </a:extLst>
                </p:cNvPr>
                <p:cNvSpPr/>
                <p:nvPr/>
              </p:nvSpPr>
              <p:spPr>
                <a:xfrm>
                  <a:off x="3792654" y="3976756"/>
                  <a:ext cx="87884" cy="45719"/>
                </a:xfrm>
                <a:custGeom>
                  <a:avLst/>
                  <a:gdLst>
                    <a:gd name="connsiteX0" fmla="*/ 0 w 84962"/>
                    <a:gd name="connsiteY0" fmla="*/ 12907 h 13118"/>
                    <a:gd name="connsiteX1" fmla="*/ 41815 w 84962"/>
                    <a:gd name="connsiteY1" fmla="*/ 810 h 13118"/>
                    <a:gd name="connsiteX2" fmla="*/ 84963 w 84962"/>
                    <a:gd name="connsiteY2" fmla="*/ 5954 h 13118"/>
                    <a:gd name="connsiteX3" fmla="*/ 42196 w 84962"/>
                    <a:gd name="connsiteY3" fmla="*/ 5954 h 13118"/>
                    <a:gd name="connsiteX4" fmla="*/ 0 w 84962"/>
                    <a:gd name="connsiteY4" fmla="*/ 12907 h 131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962" h="13118">
                      <a:moveTo>
                        <a:pt x="0" y="12907"/>
                      </a:moveTo>
                      <a:cubicBezTo>
                        <a:pt x="12706" y="5449"/>
                        <a:pt x="27089" y="1286"/>
                        <a:pt x="41815" y="810"/>
                      </a:cubicBezTo>
                      <a:cubicBezTo>
                        <a:pt x="56397" y="-1209"/>
                        <a:pt x="71256" y="562"/>
                        <a:pt x="84963" y="5954"/>
                      </a:cubicBezTo>
                      <a:cubicBezTo>
                        <a:pt x="84963" y="7478"/>
                        <a:pt x="65913" y="3763"/>
                        <a:pt x="42196" y="5954"/>
                      </a:cubicBezTo>
                      <a:cubicBezTo>
                        <a:pt x="18479" y="8144"/>
                        <a:pt x="571" y="14336"/>
                        <a:pt x="0" y="12907"/>
                      </a:cubicBezTo>
                      <a:close/>
                    </a:path>
                  </a:pathLst>
                </a:custGeom>
                <a:solidFill>
                  <a:srgbClr val="263238"/>
                </a:solidFill>
                <a:ln w="9525" cap="flat">
                  <a:no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CF9C35C7-6062-5D07-1878-FE55C3B2709C}"/>
                    </a:ext>
                  </a:extLst>
                </p:cNvPr>
                <p:cNvSpPr/>
                <p:nvPr/>
              </p:nvSpPr>
              <p:spPr>
                <a:xfrm>
                  <a:off x="2871304" y="4187108"/>
                  <a:ext cx="389248" cy="101295"/>
                </a:xfrm>
                <a:custGeom>
                  <a:avLst/>
                  <a:gdLst>
                    <a:gd name="connsiteX0" fmla="*/ 23813 w 388238"/>
                    <a:gd name="connsiteY0" fmla="*/ 0 h 101368"/>
                    <a:gd name="connsiteX1" fmla="*/ 0 w 388238"/>
                    <a:gd name="connsiteY1" fmla="*/ 26860 h 101368"/>
                    <a:gd name="connsiteX2" fmla="*/ 96393 w 388238"/>
                    <a:gd name="connsiteY2" fmla="*/ 90678 h 101368"/>
                    <a:gd name="connsiteX3" fmla="*/ 212693 w 388238"/>
                    <a:gd name="connsiteY3" fmla="*/ 101155 h 101368"/>
                    <a:gd name="connsiteX4" fmla="*/ 259747 w 388238"/>
                    <a:gd name="connsiteY4" fmla="*/ 96679 h 101368"/>
                    <a:gd name="connsiteX5" fmla="*/ 305752 w 388238"/>
                    <a:gd name="connsiteY5" fmla="*/ 82487 h 101368"/>
                    <a:gd name="connsiteX6" fmla="*/ 337661 w 388238"/>
                    <a:gd name="connsiteY6" fmla="*/ 87058 h 101368"/>
                    <a:gd name="connsiteX7" fmla="*/ 369665 w 388238"/>
                    <a:gd name="connsiteY7" fmla="*/ 87535 h 101368"/>
                    <a:gd name="connsiteX8" fmla="*/ 388239 w 388238"/>
                    <a:gd name="connsiteY8" fmla="*/ 64008 h 101368"/>
                    <a:gd name="connsiteX9" fmla="*/ 23813 w 388238"/>
                    <a:gd name="connsiteY9" fmla="*/ 0 h 101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8238" h="101368">
                      <a:moveTo>
                        <a:pt x="23813" y="0"/>
                      </a:moveTo>
                      <a:lnTo>
                        <a:pt x="0" y="26860"/>
                      </a:lnTo>
                      <a:cubicBezTo>
                        <a:pt x="24832" y="57512"/>
                        <a:pt x="58483" y="79791"/>
                        <a:pt x="96393" y="90678"/>
                      </a:cubicBezTo>
                      <a:cubicBezTo>
                        <a:pt x="134607" y="98784"/>
                        <a:pt x="173650" y="102308"/>
                        <a:pt x="212693" y="101155"/>
                      </a:cubicBezTo>
                      <a:cubicBezTo>
                        <a:pt x="228514" y="101917"/>
                        <a:pt x="244354" y="100412"/>
                        <a:pt x="259747" y="96679"/>
                      </a:cubicBezTo>
                      <a:cubicBezTo>
                        <a:pt x="275272" y="92202"/>
                        <a:pt x="289655" y="83439"/>
                        <a:pt x="305752" y="82487"/>
                      </a:cubicBezTo>
                      <a:cubicBezTo>
                        <a:pt x="316544" y="82534"/>
                        <a:pt x="327288" y="84077"/>
                        <a:pt x="337661" y="87058"/>
                      </a:cubicBezTo>
                      <a:cubicBezTo>
                        <a:pt x="348101" y="90021"/>
                        <a:pt x="359140" y="90183"/>
                        <a:pt x="369665" y="87535"/>
                      </a:cubicBezTo>
                      <a:cubicBezTo>
                        <a:pt x="380362" y="84639"/>
                        <a:pt x="387906" y="75086"/>
                        <a:pt x="388239" y="64008"/>
                      </a:cubicBezTo>
                      <a:cubicBezTo>
                        <a:pt x="269491" y="29299"/>
                        <a:pt x="147275" y="7839"/>
                        <a:pt x="23813" y="0"/>
                      </a:cubicBezTo>
                      <a:close/>
                    </a:path>
                  </a:pathLst>
                </a:custGeom>
                <a:solidFill>
                  <a:srgbClr val="000000"/>
                </a:solidFill>
                <a:ln w="9525" cap="flat">
                  <a:no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F329EEAA-5181-3A47-0067-A0DEDDCB05C5}"/>
                    </a:ext>
                  </a:extLst>
                </p:cNvPr>
                <p:cNvSpPr/>
                <p:nvPr/>
              </p:nvSpPr>
              <p:spPr>
                <a:xfrm>
                  <a:off x="3194660" y="4115628"/>
                  <a:ext cx="489169" cy="159239"/>
                </a:xfrm>
                <a:custGeom>
                  <a:avLst/>
                  <a:gdLst>
                    <a:gd name="connsiteX0" fmla="*/ 482346 w 487899"/>
                    <a:gd name="connsiteY0" fmla="*/ 106013 h 159353"/>
                    <a:gd name="connsiteX1" fmla="*/ 415671 w 487899"/>
                    <a:gd name="connsiteY1" fmla="*/ 34766 h 159353"/>
                    <a:gd name="connsiteX2" fmla="*/ 277082 w 487899"/>
                    <a:gd name="connsiteY2" fmla="*/ 0 h 159353"/>
                    <a:gd name="connsiteX3" fmla="*/ 147542 w 487899"/>
                    <a:gd name="connsiteY3" fmla="*/ 38100 h 159353"/>
                    <a:gd name="connsiteX4" fmla="*/ 37433 w 487899"/>
                    <a:gd name="connsiteY4" fmla="*/ 8763 h 159353"/>
                    <a:gd name="connsiteX5" fmla="*/ 0 w 487899"/>
                    <a:gd name="connsiteY5" fmla="*/ 146113 h 159353"/>
                    <a:gd name="connsiteX6" fmla="*/ 192881 w 487899"/>
                    <a:gd name="connsiteY6" fmla="*/ 159353 h 159353"/>
                    <a:gd name="connsiteX7" fmla="*/ 413099 w 487899"/>
                    <a:gd name="connsiteY7" fmla="*/ 150495 h 159353"/>
                    <a:gd name="connsiteX8" fmla="*/ 417766 w 487899"/>
                    <a:gd name="connsiteY8" fmla="*/ 132493 h 159353"/>
                    <a:gd name="connsiteX9" fmla="*/ 459772 w 487899"/>
                    <a:gd name="connsiteY9" fmla="*/ 145066 h 159353"/>
                    <a:gd name="connsiteX10" fmla="*/ 481679 w 487899"/>
                    <a:gd name="connsiteY10" fmla="*/ 141065 h 159353"/>
                    <a:gd name="connsiteX11" fmla="*/ 482346 w 487899"/>
                    <a:gd name="connsiteY11" fmla="*/ 106013 h 159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7899" h="159353">
                      <a:moveTo>
                        <a:pt x="482346" y="106013"/>
                      </a:moveTo>
                      <a:lnTo>
                        <a:pt x="415671" y="34766"/>
                      </a:lnTo>
                      <a:lnTo>
                        <a:pt x="277082" y="0"/>
                      </a:lnTo>
                      <a:cubicBezTo>
                        <a:pt x="277082" y="0"/>
                        <a:pt x="150590" y="38100"/>
                        <a:pt x="147542" y="38100"/>
                      </a:cubicBezTo>
                      <a:cubicBezTo>
                        <a:pt x="144494" y="38100"/>
                        <a:pt x="37433" y="8763"/>
                        <a:pt x="37433" y="8763"/>
                      </a:cubicBezTo>
                      <a:lnTo>
                        <a:pt x="0" y="146113"/>
                      </a:lnTo>
                      <a:lnTo>
                        <a:pt x="192881" y="159353"/>
                      </a:lnTo>
                      <a:lnTo>
                        <a:pt x="413099" y="150495"/>
                      </a:lnTo>
                      <a:cubicBezTo>
                        <a:pt x="413099" y="150495"/>
                        <a:pt x="424624" y="139827"/>
                        <a:pt x="417766" y="132493"/>
                      </a:cubicBezTo>
                      <a:cubicBezTo>
                        <a:pt x="410908" y="125159"/>
                        <a:pt x="454628" y="144875"/>
                        <a:pt x="459772" y="145066"/>
                      </a:cubicBezTo>
                      <a:cubicBezTo>
                        <a:pt x="464915" y="145256"/>
                        <a:pt x="474821" y="149257"/>
                        <a:pt x="481679" y="141065"/>
                      </a:cubicBezTo>
                      <a:cubicBezTo>
                        <a:pt x="486346" y="134969"/>
                        <a:pt x="492633" y="116967"/>
                        <a:pt x="482346" y="106013"/>
                      </a:cubicBezTo>
                      <a:close/>
                    </a:path>
                  </a:pathLst>
                </a:custGeom>
                <a:solidFill>
                  <a:srgbClr val="FFBE9D"/>
                </a:solidFill>
                <a:ln w="9525" cap="flat">
                  <a:no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F108B6BE-E131-9BBC-D2F4-B0FFADD31536}"/>
                    </a:ext>
                  </a:extLst>
                </p:cNvPr>
                <p:cNvSpPr/>
                <p:nvPr/>
              </p:nvSpPr>
              <p:spPr>
                <a:xfrm>
                  <a:off x="3462914" y="4198653"/>
                  <a:ext cx="150600" cy="38735"/>
                </a:xfrm>
                <a:custGeom>
                  <a:avLst/>
                  <a:gdLst>
                    <a:gd name="connsiteX0" fmla="*/ 150209 w 150209"/>
                    <a:gd name="connsiteY0" fmla="*/ 38763 h 38763"/>
                    <a:gd name="connsiteX1" fmla="*/ 128302 w 150209"/>
                    <a:gd name="connsiteY1" fmla="*/ 32477 h 38763"/>
                    <a:gd name="connsiteX2" fmla="*/ 75724 w 150209"/>
                    <a:gd name="connsiteY2" fmla="*/ 17237 h 38763"/>
                    <a:gd name="connsiteX3" fmla="*/ 22193 w 150209"/>
                    <a:gd name="connsiteY3" fmla="*/ 5331 h 38763"/>
                    <a:gd name="connsiteX4" fmla="*/ 0 w 150209"/>
                    <a:gd name="connsiteY4" fmla="*/ 92 h 38763"/>
                    <a:gd name="connsiteX5" fmla="*/ 22765 w 150209"/>
                    <a:gd name="connsiteY5" fmla="*/ 1807 h 38763"/>
                    <a:gd name="connsiteX6" fmla="*/ 76867 w 150209"/>
                    <a:gd name="connsiteY6" fmla="*/ 12475 h 38763"/>
                    <a:gd name="connsiteX7" fmla="*/ 129445 w 150209"/>
                    <a:gd name="connsiteY7" fmla="*/ 29238 h 38763"/>
                    <a:gd name="connsiteX8" fmla="*/ 150209 w 150209"/>
                    <a:gd name="connsiteY8" fmla="*/ 38763 h 38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0209" h="38763">
                      <a:moveTo>
                        <a:pt x="150209" y="38763"/>
                      </a:moveTo>
                      <a:cubicBezTo>
                        <a:pt x="142732" y="37354"/>
                        <a:pt x="135398" y="35249"/>
                        <a:pt x="128302" y="32477"/>
                      </a:cubicBezTo>
                      <a:cubicBezTo>
                        <a:pt x="114967" y="28286"/>
                        <a:pt x="96393" y="22952"/>
                        <a:pt x="75724" y="17237"/>
                      </a:cubicBezTo>
                      <a:cubicBezTo>
                        <a:pt x="55054" y="11522"/>
                        <a:pt x="36004" y="7712"/>
                        <a:pt x="22193" y="5331"/>
                      </a:cubicBezTo>
                      <a:cubicBezTo>
                        <a:pt x="14640" y="4340"/>
                        <a:pt x="7201" y="2588"/>
                        <a:pt x="0" y="92"/>
                      </a:cubicBezTo>
                      <a:cubicBezTo>
                        <a:pt x="7629" y="-241"/>
                        <a:pt x="15269" y="330"/>
                        <a:pt x="22765" y="1807"/>
                      </a:cubicBezTo>
                      <a:cubicBezTo>
                        <a:pt x="40986" y="4350"/>
                        <a:pt x="59046" y="7912"/>
                        <a:pt x="76867" y="12475"/>
                      </a:cubicBezTo>
                      <a:cubicBezTo>
                        <a:pt x="94717" y="16999"/>
                        <a:pt x="112271" y="22600"/>
                        <a:pt x="129445" y="29238"/>
                      </a:cubicBezTo>
                      <a:cubicBezTo>
                        <a:pt x="136741" y="31515"/>
                        <a:pt x="143723" y="34715"/>
                        <a:pt x="150209" y="38763"/>
                      </a:cubicBezTo>
                      <a:close/>
                    </a:path>
                  </a:pathLst>
                </a:custGeom>
                <a:solidFill>
                  <a:srgbClr val="EB996E"/>
                </a:solidFill>
                <a:ln w="9525" cap="flat">
                  <a:no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E89B2362-3588-74D6-EB12-2F50F82B2F55}"/>
                    </a:ext>
                  </a:extLst>
                </p:cNvPr>
                <p:cNvSpPr/>
                <p:nvPr/>
              </p:nvSpPr>
              <p:spPr>
                <a:xfrm>
                  <a:off x="3466065" y="4157597"/>
                  <a:ext cx="212196" cy="53806"/>
                </a:xfrm>
                <a:custGeom>
                  <a:avLst/>
                  <a:gdLst>
                    <a:gd name="connsiteX0" fmla="*/ 211645 w 211645"/>
                    <a:gd name="connsiteY0" fmla="*/ 53846 h 53845"/>
                    <a:gd name="connsiteX1" fmla="*/ 180975 w 211645"/>
                    <a:gd name="connsiteY1" fmla="*/ 44321 h 53845"/>
                    <a:gd name="connsiteX2" fmla="*/ 106680 w 211645"/>
                    <a:gd name="connsiteY2" fmla="*/ 22127 h 53845"/>
                    <a:gd name="connsiteX3" fmla="*/ 31813 w 211645"/>
                    <a:gd name="connsiteY3" fmla="*/ 3649 h 53845"/>
                    <a:gd name="connsiteX4" fmla="*/ 0 w 211645"/>
                    <a:gd name="connsiteY4" fmla="*/ 4887 h 53845"/>
                    <a:gd name="connsiteX5" fmla="*/ 8287 w 211645"/>
                    <a:gd name="connsiteY5" fmla="*/ 2030 h 53845"/>
                    <a:gd name="connsiteX6" fmla="*/ 32004 w 211645"/>
                    <a:gd name="connsiteY6" fmla="*/ 125 h 53845"/>
                    <a:gd name="connsiteX7" fmla="*/ 108204 w 211645"/>
                    <a:gd name="connsiteY7" fmla="*/ 17365 h 53845"/>
                    <a:gd name="connsiteX8" fmla="*/ 182309 w 211645"/>
                    <a:gd name="connsiteY8" fmla="*/ 41082 h 53845"/>
                    <a:gd name="connsiteX9" fmla="*/ 204121 w 211645"/>
                    <a:gd name="connsiteY9" fmla="*/ 50131 h 53845"/>
                    <a:gd name="connsiteX10" fmla="*/ 211645 w 211645"/>
                    <a:gd name="connsiteY10" fmla="*/ 53846 h 53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1645" h="53845">
                      <a:moveTo>
                        <a:pt x="211645" y="53846"/>
                      </a:moveTo>
                      <a:cubicBezTo>
                        <a:pt x="201263" y="51217"/>
                        <a:pt x="191024" y="48045"/>
                        <a:pt x="180975" y="44321"/>
                      </a:cubicBezTo>
                      <a:cubicBezTo>
                        <a:pt x="161925" y="38034"/>
                        <a:pt x="135922" y="30224"/>
                        <a:pt x="106680" y="22127"/>
                      </a:cubicBezTo>
                      <a:cubicBezTo>
                        <a:pt x="77438" y="14031"/>
                        <a:pt x="51530" y="4792"/>
                        <a:pt x="31813" y="3649"/>
                      </a:cubicBezTo>
                      <a:cubicBezTo>
                        <a:pt x="21193" y="3106"/>
                        <a:pt x="10544" y="3516"/>
                        <a:pt x="0" y="4887"/>
                      </a:cubicBezTo>
                      <a:cubicBezTo>
                        <a:pt x="2581" y="3468"/>
                        <a:pt x="5382" y="2506"/>
                        <a:pt x="8287" y="2030"/>
                      </a:cubicBezTo>
                      <a:cubicBezTo>
                        <a:pt x="16069" y="344"/>
                        <a:pt x="24051" y="-294"/>
                        <a:pt x="32004" y="125"/>
                      </a:cubicBezTo>
                      <a:cubicBezTo>
                        <a:pt x="52388" y="125"/>
                        <a:pt x="79629" y="8792"/>
                        <a:pt x="108204" y="17365"/>
                      </a:cubicBezTo>
                      <a:cubicBezTo>
                        <a:pt x="136779" y="25938"/>
                        <a:pt x="163640" y="33843"/>
                        <a:pt x="182309" y="41082"/>
                      </a:cubicBezTo>
                      <a:cubicBezTo>
                        <a:pt x="191834" y="44606"/>
                        <a:pt x="198977" y="47845"/>
                        <a:pt x="204121" y="50131"/>
                      </a:cubicBezTo>
                      <a:cubicBezTo>
                        <a:pt x="206797" y="50988"/>
                        <a:pt x="209331" y="52246"/>
                        <a:pt x="211645" y="53846"/>
                      </a:cubicBezTo>
                      <a:close/>
                    </a:path>
                  </a:pathLst>
                </a:custGeom>
                <a:solidFill>
                  <a:srgbClr val="EB996E"/>
                </a:solidFill>
                <a:ln w="9525" cap="flat">
                  <a:no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id="{FC37754C-AF63-C0DC-4C7D-118F863410D7}"/>
                    </a:ext>
                  </a:extLst>
                </p:cNvPr>
                <p:cNvSpPr/>
                <p:nvPr/>
              </p:nvSpPr>
              <p:spPr>
                <a:xfrm>
                  <a:off x="2675785" y="3456014"/>
                  <a:ext cx="493855" cy="802289"/>
                </a:xfrm>
                <a:custGeom>
                  <a:avLst/>
                  <a:gdLst>
                    <a:gd name="connsiteX0" fmla="*/ 234350 w 492573"/>
                    <a:gd name="connsiteY0" fmla="*/ 0 h 857249"/>
                    <a:gd name="connsiteX1" fmla="*/ 110525 w 492573"/>
                    <a:gd name="connsiteY1" fmla="*/ 168878 h 857249"/>
                    <a:gd name="connsiteX2" fmla="*/ 2893 w 492573"/>
                    <a:gd name="connsiteY2" fmla="*/ 736568 h 857249"/>
                    <a:gd name="connsiteX3" fmla="*/ 442948 w 492573"/>
                    <a:gd name="connsiteY3" fmla="*/ 857250 h 857249"/>
                    <a:gd name="connsiteX4" fmla="*/ 492573 w 492573"/>
                    <a:gd name="connsiteY4" fmla="*/ 647700 h 857249"/>
                    <a:gd name="connsiteX5" fmla="*/ 279975 w 492573"/>
                    <a:gd name="connsiteY5" fmla="*/ 589502 h 857249"/>
                    <a:gd name="connsiteX6" fmla="*/ 285404 w 492573"/>
                    <a:gd name="connsiteY6" fmla="*/ 315373 h 857249"/>
                    <a:gd name="connsiteX7" fmla="*/ 234350 w 492573"/>
                    <a:gd name="connsiteY7" fmla="*/ 0 h 857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2573" h="857249">
                      <a:moveTo>
                        <a:pt x="234350" y="0"/>
                      </a:moveTo>
                      <a:cubicBezTo>
                        <a:pt x="234350" y="0"/>
                        <a:pt x="134814" y="69247"/>
                        <a:pt x="110525" y="168878"/>
                      </a:cubicBezTo>
                      <a:cubicBezTo>
                        <a:pt x="86237" y="268510"/>
                        <a:pt x="-18634" y="675703"/>
                        <a:pt x="2893" y="736568"/>
                      </a:cubicBezTo>
                      <a:cubicBezTo>
                        <a:pt x="24419" y="797433"/>
                        <a:pt x="442948" y="857250"/>
                        <a:pt x="442948" y="857250"/>
                      </a:cubicBezTo>
                      <a:lnTo>
                        <a:pt x="492573" y="647700"/>
                      </a:lnTo>
                      <a:lnTo>
                        <a:pt x="279975" y="589502"/>
                      </a:lnTo>
                      <a:cubicBezTo>
                        <a:pt x="279975" y="589502"/>
                        <a:pt x="282737" y="395668"/>
                        <a:pt x="285404" y="315373"/>
                      </a:cubicBezTo>
                      <a:cubicBezTo>
                        <a:pt x="288071" y="235077"/>
                        <a:pt x="234350" y="0"/>
                        <a:pt x="234350" y="0"/>
                      </a:cubicBezTo>
                      <a:close/>
                    </a:path>
                  </a:pathLst>
                </a:custGeom>
                <a:solidFill>
                  <a:schemeClr val="accent2"/>
                </a:solidFill>
                <a:ln w="9525" cap="flat">
                  <a:no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0205E3D2-8AE2-891F-250C-2453E4926788}"/>
                    </a:ext>
                  </a:extLst>
                </p:cNvPr>
                <p:cNvSpPr/>
                <p:nvPr/>
              </p:nvSpPr>
              <p:spPr>
                <a:xfrm>
                  <a:off x="3126857" y="4083647"/>
                  <a:ext cx="108771" cy="174657"/>
                </a:xfrm>
                <a:custGeom>
                  <a:avLst/>
                  <a:gdLst>
                    <a:gd name="connsiteX0" fmla="*/ 40005 w 108489"/>
                    <a:gd name="connsiteY0" fmla="*/ 0 h 174783"/>
                    <a:gd name="connsiteX1" fmla="*/ 108490 w 108489"/>
                    <a:gd name="connsiteY1" fmla="*/ 16859 h 174783"/>
                    <a:gd name="connsiteX2" fmla="*/ 67246 w 108489"/>
                    <a:gd name="connsiteY2" fmla="*/ 174784 h 174783"/>
                    <a:gd name="connsiteX3" fmla="*/ 0 w 108489"/>
                    <a:gd name="connsiteY3" fmla="*/ 164020 h 174783"/>
                    <a:gd name="connsiteX4" fmla="*/ 40005 w 108489"/>
                    <a:gd name="connsiteY4" fmla="*/ 0 h 1747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489" h="174783">
                      <a:moveTo>
                        <a:pt x="40005" y="0"/>
                      </a:moveTo>
                      <a:lnTo>
                        <a:pt x="108490" y="16859"/>
                      </a:lnTo>
                      <a:lnTo>
                        <a:pt x="67246" y="174784"/>
                      </a:lnTo>
                      <a:lnTo>
                        <a:pt x="0" y="164020"/>
                      </a:lnTo>
                      <a:lnTo>
                        <a:pt x="40005" y="0"/>
                      </a:lnTo>
                      <a:close/>
                    </a:path>
                  </a:pathLst>
                </a:custGeom>
                <a:solidFill>
                  <a:srgbClr val="FFFFFF"/>
                </a:solidFill>
                <a:ln w="9525" cap="flat">
                  <a:noFill/>
                  <a:prstDash val="solid"/>
                  <a:miter/>
                </a:ln>
              </p:spPr>
              <p:txBody>
                <a:bodyPr rtlCol="0" anchor="ctr"/>
                <a:lstStyle/>
                <a:p>
                  <a:endParaRPr lang="zh-CN" altLang="en-US"/>
                </a:p>
              </p:txBody>
            </p:sp>
            <p:sp>
              <p:nvSpPr>
                <p:cNvPr id="65" name="任意多边形: 形状 64">
                  <a:extLst>
                    <a:ext uri="{FF2B5EF4-FFF2-40B4-BE49-F238E27FC236}">
                      <a16:creationId xmlns:a16="http://schemas.microsoft.com/office/drawing/2014/main" id="{61C3F70A-D8D8-6A2F-E68D-D6010E7A7246}"/>
                    </a:ext>
                  </a:extLst>
                </p:cNvPr>
                <p:cNvSpPr/>
                <p:nvPr/>
              </p:nvSpPr>
              <p:spPr>
                <a:xfrm>
                  <a:off x="2676779" y="3995507"/>
                  <a:ext cx="495057" cy="271554"/>
                </a:xfrm>
                <a:custGeom>
                  <a:avLst/>
                  <a:gdLst>
                    <a:gd name="connsiteX0" fmla="*/ 378 w 493772"/>
                    <a:gd name="connsiteY0" fmla="*/ 124016 h 271749"/>
                    <a:gd name="connsiteX1" fmla="*/ 1425 w 493772"/>
                    <a:gd name="connsiteY1" fmla="*/ 133541 h 271749"/>
                    <a:gd name="connsiteX2" fmla="*/ 15999 w 493772"/>
                    <a:gd name="connsiteY2" fmla="*/ 157259 h 271749"/>
                    <a:gd name="connsiteX3" fmla="*/ 112963 w 493772"/>
                    <a:gd name="connsiteY3" fmla="*/ 196216 h 271749"/>
                    <a:gd name="connsiteX4" fmla="*/ 112963 w 493772"/>
                    <a:gd name="connsiteY4" fmla="*/ 196216 h 271749"/>
                    <a:gd name="connsiteX5" fmla="*/ 180495 w 493772"/>
                    <a:gd name="connsiteY5" fmla="*/ 213647 h 271749"/>
                    <a:gd name="connsiteX6" fmla="*/ 259267 w 493772"/>
                    <a:gd name="connsiteY6" fmla="*/ 230411 h 271749"/>
                    <a:gd name="connsiteX7" fmla="*/ 441957 w 493772"/>
                    <a:gd name="connsiteY7" fmla="*/ 266034 h 271749"/>
                    <a:gd name="connsiteX8" fmla="*/ 439099 w 493772"/>
                    <a:gd name="connsiteY8" fmla="*/ 267844 h 271749"/>
                    <a:gd name="connsiteX9" fmla="*/ 453863 w 493772"/>
                    <a:gd name="connsiteY9" fmla="*/ 207074 h 271749"/>
                    <a:gd name="connsiteX10" fmla="*/ 487772 w 493772"/>
                    <a:gd name="connsiteY10" fmla="*/ 68486 h 271749"/>
                    <a:gd name="connsiteX11" fmla="*/ 489486 w 493772"/>
                    <a:gd name="connsiteY11" fmla="*/ 71343 h 271749"/>
                    <a:gd name="connsiteX12" fmla="*/ 300987 w 493772"/>
                    <a:gd name="connsiteY12" fmla="*/ 17908 h 271749"/>
                    <a:gd name="connsiteX13" fmla="*/ 300987 w 493772"/>
                    <a:gd name="connsiteY13" fmla="*/ 17908 h 271749"/>
                    <a:gd name="connsiteX14" fmla="*/ 218595 w 493772"/>
                    <a:gd name="connsiteY14" fmla="*/ 3430 h 271749"/>
                    <a:gd name="connsiteX15" fmla="*/ 156397 w 493772"/>
                    <a:gd name="connsiteY15" fmla="*/ 18098 h 271749"/>
                    <a:gd name="connsiteX16" fmla="*/ 120678 w 493772"/>
                    <a:gd name="connsiteY16" fmla="*/ 37910 h 271749"/>
                    <a:gd name="connsiteX17" fmla="*/ 112011 w 493772"/>
                    <a:gd name="connsiteY17" fmla="*/ 44197 h 271749"/>
                    <a:gd name="connsiteX18" fmla="*/ 108963 w 493772"/>
                    <a:gd name="connsiteY18" fmla="*/ 46197 h 271749"/>
                    <a:gd name="connsiteX19" fmla="*/ 111630 w 493772"/>
                    <a:gd name="connsiteY19" fmla="*/ 43721 h 271749"/>
                    <a:gd name="connsiteX20" fmla="*/ 120012 w 493772"/>
                    <a:gd name="connsiteY20" fmla="*/ 36958 h 271749"/>
                    <a:gd name="connsiteX21" fmla="*/ 155540 w 493772"/>
                    <a:gd name="connsiteY21" fmla="*/ 16098 h 271749"/>
                    <a:gd name="connsiteX22" fmla="*/ 218405 w 493772"/>
                    <a:gd name="connsiteY22" fmla="*/ 382 h 271749"/>
                    <a:gd name="connsiteX23" fmla="*/ 302415 w 493772"/>
                    <a:gd name="connsiteY23" fmla="*/ 14289 h 271749"/>
                    <a:gd name="connsiteX24" fmla="*/ 302415 w 493772"/>
                    <a:gd name="connsiteY24" fmla="*/ 14289 h 271749"/>
                    <a:gd name="connsiteX25" fmla="*/ 491487 w 493772"/>
                    <a:gd name="connsiteY25" fmla="*/ 67248 h 271749"/>
                    <a:gd name="connsiteX26" fmla="*/ 493773 w 493772"/>
                    <a:gd name="connsiteY26" fmla="*/ 67819 h 271749"/>
                    <a:gd name="connsiteX27" fmla="*/ 493201 w 493772"/>
                    <a:gd name="connsiteY27" fmla="*/ 70105 h 271749"/>
                    <a:gd name="connsiteX28" fmla="*/ 459483 w 493772"/>
                    <a:gd name="connsiteY28" fmla="*/ 208789 h 271749"/>
                    <a:gd name="connsiteX29" fmla="*/ 444624 w 493772"/>
                    <a:gd name="connsiteY29" fmla="*/ 269463 h 271749"/>
                    <a:gd name="connsiteX30" fmla="*/ 444052 w 493772"/>
                    <a:gd name="connsiteY30" fmla="*/ 271749 h 271749"/>
                    <a:gd name="connsiteX31" fmla="*/ 441766 w 493772"/>
                    <a:gd name="connsiteY31" fmla="*/ 271749 h 271749"/>
                    <a:gd name="connsiteX32" fmla="*/ 259172 w 493772"/>
                    <a:gd name="connsiteY32" fmla="*/ 235649 h 271749"/>
                    <a:gd name="connsiteX33" fmla="*/ 180400 w 493772"/>
                    <a:gd name="connsiteY33" fmla="*/ 218314 h 271749"/>
                    <a:gd name="connsiteX34" fmla="*/ 112582 w 493772"/>
                    <a:gd name="connsiteY34" fmla="*/ 200216 h 271749"/>
                    <a:gd name="connsiteX35" fmla="*/ 112582 w 493772"/>
                    <a:gd name="connsiteY35" fmla="*/ 200216 h 271749"/>
                    <a:gd name="connsiteX36" fmla="*/ 14856 w 493772"/>
                    <a:gd name="connsiteY36" fmla="*/ 159259 h 271749"/>
                    <a:gd name="connsiteX37" fmla="*/ 568 w 493772"/>
                    <a:gd name="connsiteY37" fmla="*/ 134399 h 271749"/>
                    <a:gd name="connsiteX38" fmla="*/ 378 w 493772"/>
                    <a:gd name="connsiteY38" fmla="*/ 124016 h 271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493772" h="271749">
                      <a:moveTo>
                        <a:pt x="378" y="124016"/>
                      </a:moveTo>
                      <a:cubicBezTo>
                        <a:pt x="378" y="124016"/>
                        <a:pt x="378" y="127541"/>
                        <a:pt x="1425" y="133541"/>
                      </a:cubicBezTo>
                      <a:cubicBezTo>
                        <a:pt x="3740" y="142752"/>
                        <a:pt x="8826" y="151029"/>
                        <a:pt x="15999" y="157259"/>
                      </a:cubicBezTo>
                      <a:cubicBezTo>
                        <a:pt x="34191" y="174213"/>
                        <a:pt x="68958" y="188310"/>
                        <a:pt x="112963" y="196216"/>
                      </a:cubicBezTo>
                      <a:lnTo>
                        <a:pt x="112963" y="196216"/>
                      </a:lnTo>
                      <a:cubicBezTo>
                        <a:pt x="133061" y="202883"/>
                        <a:pt x="156016" y="208122"/>
                        <a:pt x="180495" y="213647"/>
                      </a:cubicBezTo>
                      <a:cubicBezTo>
                        <a:pt x="204975" y="219171"/>
                        <a:pt x="231454" y="224791"/>
                        <a:pt x="259267" y="230411"/>
                      </a:cubicBezTo>
                      <a:cubicBezTo>
                        <a:pt x="314988" y="241841"/>
                        <a:pt x="376615" y="253842"/>
                        <a:pt x="441957" y="266034"/>
                      </a:cubicBezTo>
                      <a:lnTo>
                        <a:pt x="439099" y="267844"/>
                      </a:lnTo>
                      <a:cubicBezTo>
                        <a:pt x="443766" y="248794"/>
                        <a:pt x="448624" y="227934"/>
                        <a:pt x="453863" y="207074"/>
                      </a:cubicBezTo>
                      <a:cubicBezTo>
                        <a:pt x="465579" y="159449"/>
                        <a:pt x="477009" y="112587"/>
                        <a:pt x="487772" y="68486"/>
                      </a:cubicBezTo>
                      <a:lnTo>
                        <a:pt x="489486" y="71343"/>
                      </a:lnTo>
                      <a:lnTo>
                        <a:pt x="300987" y="17908"/>
                      </a:lnTo>
                      <a:lnTo>
                        <a:pt x="300987" y="17908"/>
                      </a:lnTo>
                      <a:cubicBezTo>
                        <a:pt x="274964" y="6954"/>
                        <a:pt x="246799" y="2001"/>
                        <a:pt x="218595" y="3430"/>
                      </a:cubicBezTo>
                      <a:cubicBezTo>
                        <a:pt x="197164" y="4630"/>
                        <a:pt x="176104" y="9593"/>
                        <a:pt x="156397" y="18098"/>
                      </a:cubicBezTo>
                      <a:cubicBezTo>
                        <a:pt x="143872" y="23518"/>
                        <a:pt x="131908" y="30157"/>
                        <a:pt x="120678" y="37910"/>
                      </a:cubicBezTo>
                      <a:lnTo>
                        <a:pt x="112011" y="44197"/>
                      </a:lnTo>
                      <a:cubicBezTo>
                        <a:pt x="111068" y="44959"/>
                        <a:pt x="110039" y="45635"/>
                        <a:pt x="108963" y="46197"/>
                      </a:cubicBezTo>
                      <a:cubicBezTo>
                        <a:pt x="108963" y="46197"/>
                        <a:pt x="109820" y="45245"/>
                        <a:pt x="111630" y="43721"/>
                      </a:cubicBezTo>
                      <a:cubicBezTo>
                        <a:pt x="113439" y="42197"/>
                        <a:pt x="116202" y="39815"/>
                        <a:pt x="120012" y="36958"/>
                      </a:cubicBezTo>
                      <a:cubicBezTo>
                        <a:pt x="131070" y="28757"/>
                        <a:pt x="142986" y="21766"/>
                        <a:pt x="155540" y="16098"/>
                      </a:cubicBezTo>
                      <a:cubicBezTo>
                        <a:pt x="175371" y="7107"/>
                        <a:pt x="196669" y="1782"/>
                        <a:pt x="218405" y="382"/>
                      </a:cubicBezTo>
                      <a:cubicBezTo>
                        <a:pt x="247104" y="-1447"/>
                        <a:pt x="275841" y="3306"/>
                        <a:pt x="302415" y="14289"/>
                      </a:cubicBezTo>
                      <a:lnTo>
                        <a:pt x="302415" y="14289"/>
                      </a:lnTo>
                      <a:lnTo>
                        <a:pt x="491487" y="67248"/>
                      </a:lnTo>
                      <a:lnTo>
                        <a:pt x="493773" y="67819"/>
                      </a:lnTo>
                      <a:lnTo>
                        <a:pt x="493201" y="70105"/>
                      </a:lnTo>
                      <a:cubicBezTo>
                        <a:pt x="482438" y="114206"/>
                        <a:pt x="471103" y="160688"/>
                        <a:pt x="459483" y="208789"/>
                      </a:cubicBezTo>
                      <a:cubicBezTo>
                        <a:pt x="454339" y="229554"/>
                        <a:pt x="449386" y="250128"/>
                        <a:pt x="444624" y="269463"/>
                      </a:cubicBezTo>
                      <a:lnTo>
                        <a:pt x="444052" y="271749"/>
                      </a:lnTo>
                      <a:lnTo>
                        <a:pt x="441766" y="271749"/>
                      </a:lnTo>
                      <a:cubicBezTo>
                        <a:pt x="376425" y="259462"/>
                        <a:pt x="314893" y="247270"/>
                        <a:pt x="259172" y="235649"/>
                      </a:cubicBezTo>
                      <a:cubicBezTo>
                        <a:pt x="231359" y="229839"/>
                        <a:pt x="204975" y="224029"/>
                        <a:pt x="180400" y="218314"/>
                      </a:cubicBezTo>
                      <a:cubicBezTo>
                        <a:pt x="155826" y="212599"/>
                        <a:pt x="132775" y="207170"/>
                        <a:pt x="112582" y="200216"/>
                      </a:cubicBezTo>
                      <a:lnTo>
                        <a:pt x="112582" y="200216"/>
                      </a:lnTo>
                      <a:cubicBezTo>
                        <a:pt x="68005" y="191739"/>
                        <a:pt x="33239" y="177071"/>
                        <a:pt x="14856" y="159259"/>
                      </a:cubicBezTo>
                      <a:cubicBezTo>
                        <a:pt x="7569" y="152706"/>
                        <a:pt x="2559" y="144000"/>
                        <a:pt x="568" y="134399"/>
                      </a:cubicBezTo>
                      <a:cubicBezTo>
                        <a:pt x="-118" y="130979"/>
                        <a:pt x="-184" y="127464"/>
                        <a:pt x="378" y="124016"/>
                      </a:cubicBezTo>
                      <a:close/>
                    </a:path>
                  </a:pathLst>
                </a:custGeom>
                <a:solidFill>
                  <a:srgbClr val="263238"/>
                </a:solidFill>
                <a:ln w="9525" cap="flat">
                  <a:no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137B768F-3CD4-B137-6934-8B27BF2E51FE}"/>
                    </a:ext>
                  </a:extLst>
                </p:cNvPr>
                <p:cNvSpPr/>
                <p:nvPr/>
              </p:nvSpPr>
              <p:spPr>
                <a:xfrm>
                  <a:off x="2809040" y="3956886"/>
                  <a:ext cx="159099" cy="51327"/>
                </a:xfrm>
                <a:custGeom>
                  <a:avLst/>
                  <a:gdLst>
                    <a:gd name="connsiteX0" fmla="*/ 158687 w 158686"/>
                    <a:gd name="connsiteY0" fmla="*/ 51318 h 51364"/>
                    <a:gd name="connsiteX1" fmla="*/ 138208 w 158686"/>
                    <a:gd name="connsiteY1" fmla="*/ 36935 h 51364"/>
                    <a:gd name="connsiteX2" fmla="*/ 25051 w 158686"/>
                    <a:gd name="connsiteY2" fmla="*/ 3883 h 51364"/>
                    <a:gd name="connsiteX3" fmla="*/ 0 w 158686"/>
                    <a:gd name="connsiteY3" fmla="*/ 5121 h 51364"/>
                    <a:gd name="connsiteX4" fmla="*/ 24860 w 158686"/>
                    <a:gd name="connsiteY4" fmla="*/ 454 h 51364"/>
                    <a:gd name="connsiteX5" fmla="*/ 140494 w 158686"/>
                    <a:gd name="connsiteY5" fmla="*/ 34078 h 51364"/>
                    <a:gd name="connsiteX6" fmla="*/ 158687 w 158686"/>
                    <a:gd name="connsiteY6" fmla="*/ 51318 h 513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8686" h="51364">
                      <a:moveTo>
                        <a:pt x="158687" y="51318"/>
                      </a:moveTo>
                      <a:cubicBezTo>
                        <a:pt x="158115" y="51985"/>
                        <a:pt x="150971" y="45412"/>
                        <a:pt x="138208" y="36935"/>
                      </a:cubicBezTo>
                      <a:cubicBezTo>
                        <a:pt x="104785" y="14551"/>
                        <a:pt x="65265" y="3007"/>
                        <a:pt x="25051" y="3883"/>
                      </a:cubicBezTo>
                      <a:cubicBezTo>
                        <a:pt x="9620" y="3883"/>
                        <a:pt x="191" y="5979"/>
                        <a:pt x="0" y="5121"/>
                      </a:cubicBezTo>
                      <a:cubicBezTo>
                        <a:pt x="7982" y="2236"/>
                        <a:pt x="16373" y="654"/>
                        <a:pt x="24860" y="454"/>
                      </a:cubicBezTo>
                      <a:cubicBezTo>
                        <a:pt x="66189" y="-2546"/>
                        <a:pt x="107213" y="9389"/>
                        <a:pt x="140494" y="34078"/>
                      </a:cubicBezTo>
                      <a:cubicBezTo>
                        <a:pt x="147466" y="38783"/>
                        <a:pt x="153619" y="44603"/>
                        <a:pt x="158687" y="51318"/>
                      </a:cubicBezTo>
                      <a:close/>
                    </a:path>
                  </a:pathLst>
                </a:custGeom>
                <a:solidFill>
                  <a:srgbClr val="263238"/>
                </a:solidFill>
                <a:ln w="9525" cap="flat">
                  <a:no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96802B86-EA56-608D-B3B9-D0A5E06D7ADB}"/>
                    </a:ext>
                  </a:extLst>
                </p:cNvPr>
                <p:cNvSpPr/>
                <p:nvPr/>
              </p:nvSpPr>
              <p:spPr>
                <a:xfrm>
                  <a:off x="2933760" y="3667417"/>
                  <a:ext cx="62625" cy="316479"/>
                </a:xfrm>
                <a:custGeom>
                  <a:avLst/>
                  <a:gdLst>
                    <a:gd name="connsiteX0" fmla="*/ 62198 w 62462"/>
                    <a:gd name="connsiteY0" fmla="*/ 0 h 316706"/>
                    <a:gd name="connsiteX1" fmla="*/ 62198 w 62462"/>
                    <a:gd name="connsiteY1" fmla="*/ 12763 h 316706"/>
                    <a:gd name="connsiteX2" fmla="*/ 60198 w 62462"/>
                    <a:gd name="connsiteY2" fmla="*/ 47530 h 316706"/>
                    <a:gd name="connsiteX3" fmla="*/ 45815 w 62462"/>
                    <a:gd name="connsiteY3" fmla="*/ 161258 h 316706"/>
                    <a:gd name="connsiteX4" fmla="*/ 19431 w 62462"/>
                    <a:gd name="connsiteY4" fmla="*/ 272891 h 316706"/>
                    <a:gd name="connsiteX5" fmla="*/ 12668 w 62462"/>
                    <a:gd name="connsiteY5" fmla="*/ 291941 h 316706"/>
                    <a:gd name="connsiteX6" fmla="*/ 6572 w 62462"/>
                    <a:gd name="connsiteY6" fmla="*/ 305657 h 316706"/>
                    <a:gd name="connsiteX7" fmla="*/ 0 w 62462"/>
                    <a:gd name="connsiteY7" fmla="*/ 316706 h 316706"/>
                    <a:gd name="connsiteX8" fmla="*/ 4763 w 62462"/>
                    <a:gd name="connsiteY8" fmla="*/ 304895 h 316706"/>
                    <a:gd name="connsiteX9" fmla="*/ 10096 w 62462"/>
                    <a:gd name="connsiteY9" fmla="*/ 290989 h 316706"/>
                    <a:gd name="connsiteX10" fmla="*/ 16097 w 62462"/>
                    <a:gd name="connsiteY10" fmla="*/ 271939 h 316706"/>
                    <a:gd name="connsiteX11" fmla="*/ 40958 w 62462"/>
                    <a:gd name="connsiteY11" fmla="*/ 160496 h 316706"/>
                    <a:gd name="connsiteX12" fmla="*/ 56674 w 62462"/>
                    <a:gd name="connsiteY12" fmla="*/ 47244 h 316706"/>
                    <a:gd name="connsiteX13" fmla="*/ 60293 w 62462"/>
                    <a:gd name="connsiteY13" fmla="*/ 12763 h 316706"/>
                    <a:gd name="connsiteX14" fmla="*/ 62198 w 62462"/>
                    <a:gd name="connsiteY14" fmla="*/ 0 h 316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2462" h="316706">
                      <a:moveTo>
                        <a:pt x="62198" y="0"/>
                      </a:moveTo>
                      <a:cubicBezTo>
                        <a:pt x="62551" y="4248"/>
                        <a:pt x="62551" y="8515"/>
                        <a:pt x="62198" y="12763"/>
                      </a:cubicBezTo>
                      <a:cubicBezTo>
                        <a:pt x="62198" y="21050"/>
                        <a:pt x="61341" y="32861"/>
                        <a:pt x="60198" y="47530"/>
                      </a:cubicBezTo>
                      <a:cubicBezTo>
                        <a:pt x="57817" y="76771"/>
                        <a:pt x="53530" y="117062"/>
                        <a:pt x="45815" y="161258"/>
                      </a:cubicBezTo>
                      <a:cubicBezTo>
                        <a:pt x="39786" y="199072"/>
                        <a:pt x="30966" y="236382"/>
                        <a:pt x="19431" y="272891"/>
                      </a:cubicBezTo>
                      <a:cubicBezTo>
                        <a:pt x="17145" y="279845"/>
                        <a:pt x="14669" y="286131"/>
                        <a:pt x="12668" y="291941"/>
                      </a:cubicBezTo>
                      <a:lnTo>
                        <a:pt x="6572" y="305657"/>
                      </a:lnTo>
                      <a:cubicBezTo>
                        <a:pt x="4791" y="309563"/>
                        <a:pt x="2581" y="313268"/>
                        <a:pt x="0" y="316706"/>
                      </a:cubicBezTo>
                      <a:cubicBezTo>
                        <a:pt x="1191" y="312620"/>
                        <a:pt x="2791" y="308667"/>
                        <a:pt x="4763" y="304895"/>
                      </a:cubicBezTo>
                      <a:cubicBezTo>
                        <a:pt x="6382" y="300799"/>
                        <a:pt x="8096" y="296132"/>
                        <a:pt x="10096" y="290989"/>
                      </a:cubicBezTo>
                      <a:cubicBezTo>
                        <a:pt x="12097" y="285845"/>
                        <a:pt x="14002" y="279178"/>
                        <a:pt x="16097" y="271939"/>
                      </a:cubicBezTo>
                      <a:cubicBezTo>
                        <a:pt x="26508" y="235296"/>
                        <a:pt x="34804" y="198091"/>
                        <a:pt x="40958" y="160496"/>
                      </a:cubicBezTo>
                      <a:cubicBezTo>
                        <a:pt x="48578" y="116491"/>
                        <a:pt x="53435" y="76390"/>
                        <a:pt x="56674" y="47244"/>
                      </a:cubicBezTo>
                      <a:cubicBezTo>
                        <a:pt x="58103" y="33433"/>
                        <a:pt x="59341" y="21908"/>
                        <a:pt x="60293" y="12763"/>
                      </a:cubicBezTo>
                      <a:cubicBezTo>
                        <a:pt x="60417" y="8449"/>
                        <a:pt x="61055" y="4162"/>
                        <a:pt x="62198" y="0"/>
                      </a:cubicBezTo>
                      <a:close/>
                    </a:path>
                  </a:pathLst>
                </a:custGeom>
                <a:solidFill>
                  <a:srgbClr val="263238"/>
                </a:solidFill>
                <a:ln w="9525" cap="flat">
                  <a:no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DBB323AE-5CFF-9921-D62F-C8203208650D}"/>
                    </a:ext>
                  </a:extLst>
                </p:cNvPr>
                <p:cNvSpPr/>
                <p:nvPr/>
              </p:nvSpPr>
              <p:spPr>
                <a:xfrm>
                  <a:off x="3121986" y="3345891"/>
                  <a:ext cx="127725" cy="245200"/>
                </a:xfrm>
                <a:custGeom>
                  <a:avLst/>
                  <a:gdLst>
                    <a:gd name="connsiteX0" fmla="*/ 129549 w 129653"/>
                    <a:gd name="connsiteY0" fmla="*/ 254508 h 263651"/>
                    <a:gd name="connsiteX1" fmla="*/ 126311 w 129653"/>
                    <a:gd name="connsiteY1" fmla="*/ 247459 h 263651"/>
                    <a:gd name="connsiteX2" fmla="*/ 111928 w 129653"/>
                    <a:gd name="connsiteY2" fmla="*/ 231838 h 263651"/>
                    <a:gd name="connsiteX3" fmla="*/ 80972 w 129653"/>
                    <a:gd name="connsiteY3" fmla="*/ 227267 h 263651"/>
                    <a:gd name="connsiteX4" fmla="*/ 54873 w 129653"/>
                    <a:gd name="connsiteY4" fmla="*/ 256889 h 263651"/>
                    <a:gd name="connsiteX5" fmla="*/ 53540 w 129653"/>
                    <a:gd name="connsiteY5" fmla="*/ 263652 h 263651"/>
                    <a:gd name="connsiteX6" fmla="*/ 50587 w 129653"/>
                    <a:gd name="connsiteY6" fmla="*/ 257366 h 263651"/>
                    <a:gd name="connsiteX7" fmla="*/ 21536 w 129653"/>
                    <a:gd name="connsiteY7" fmla="*/ 183833 h 263651"/>
                    <a:gd name="connsiteX8" fmla="*/ 9 w 129653"/>
                    <a:gd name="connsiteY8" fmla="*/ 53912 h 263651"/>
                    <a:gd name="connsiteX9" fmla="*/ 1628 w 129653"/>
                    <a:gd name="connsiteY9" fmla="*/ 31051 h 263651"/>
                    <a:gd name="connsiteX10" fmla="*/ 4676 w 129653"/>
                    <a:gd name="connsiteY10" fmla="*/ 14097 h 263651"/>
                    <a:gd name="connsiteX11" fmla="*/ 8867 w 129653"/>
                    <a:gd name="connsiteY11" fmla="*/ 0 h 263651"/>
                    <a:gd name="connsiteX12" fmla="*/ 3438 w 129653"/>
                    <a:gd name="connsiteY12" fmla="*/ 53912 h 263651"/>
                    <a:gd name="connsiteX13" fmla="*/ 26203 w 129653"/>
                    <a:gd name="connsiteY13" fmla="*/ 182309 h 263651"/>
                    <a:gd name="connsiteX14" fmla="*/ 54778 w 129653"/>
                    <a:gd name="connsiteY14" fmla="*/ 255460 h 263651"/>
                    <a:gd name="connsiteX15" fmla="*/ 50492 w 129653"/>
                    <a:gd name="connsiteY15" fmla="*/ 256032 h 263651"/>
                    <a:gd name="connsiteX16" fmla="*/ 79924 w 129653"/>
                    <a:gd name="connsiteY16" fmla="*/ 223742 h 263651"/>
                    <a:gd name="connsiteX17" fmla="*/ 113547 w 129653"/>
                    <a:gd name="connsiteY17" fmla="*/ 229553 h 263651"/>
                    <a:gd name="connsiteX18" fmla="*/ 127644 w 129653"/>
                    <a:gd name="connsiteY18" fmla="*/ 246793 h 263651"/>
                    <a:gd name="connsiteX19" fmla="*/ 129454 w 129653"/>
                    <a:gd name="connsiteY19" fmla="*/ 252508 h 263651"/>
                    <a:gd name="connsiteX20" fmla="*/ 129549 w 129653"/>
                    <a:gd name="connsiteY20" fmla="*/ 254508 h 263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9653" h="263651">
                      <a:moveTo>
                        <a:pt x="129549" y="254508"/>
                      </a:moveTo>
                      <a:cubicBezTo>
                        <a:pt x="129549" y="254508"/>
                        <a:pt x="128597" y="251936"/>
                        <a:pt x="126311" y="247459"/>
                      </a:cubicBezTo>
                      <a:cubicBezTo>
                        <a:pt x="122920" y="241116"/>
                        <a:pt x="117976" y="235734"/>
                        <a:pt x="111928" y="231838"/>
                      </a:cubicBezTo>
                      <a:cubicBezTo>
                        <a:pt x="102870" y="225619"/>
                        <a:pt x="91440" y="223933"/>
                        <a:pt x="80972" y="227267"/>
                      </a:cubicBezTo>
                      <a:cubicBezTo>
                        <a:pt x="67646" y="231829"/>
                        <a:pt x="57721" y="243097"/>
                        <a:pt x="54873" y="256889"/>
                      </a:cubicBezTo>
                      <a:lnTo>
                        <a:pt x="53540" y="263652"/>
                      </a:lnTo>
                      <a:lnTo>
                        <a:pt x="50587" y="257366"/>
                      </a:lnTo>
                      <a:cubicBezTo>
                        <a:pt x="39443" y="233458"/>
                        <a:pt x="29746" y="208902"/>
                        <a:pt x="21536" y="183833"/>
                      </a:cubicBezTo>
                      <a:cubicBezTo>
                        <a:pt x="6981" y="142075"/>
                        <a:pt x="-296" y="98127"/>
                        <a:pt x="9" y="53912"/>
                      </a:cubicBezTo>
                      <a:cubicBezTo>
                        <a:pt x="9" y="45434"/>
                        <a:pt x="1152" y="37814"/>
                        <a:pt x="1628" y="31051"/>
                      </a:cubicBezTo>
                      <a:cubicBezTo>
                        <a:pt x="2105" y="24289"/>
                        <a:pt x="3629" y="18669"/>
                        <a:pt x="4676" y="14097"/>
                      </a:cubicBezTo>
                      <a:cubicBezTo>
                        <a:pt x="5686" y="9287"/>
                        <a:pt x="7086" y="4572"/>
                        <a:pt x="8867" y="0"/>
                      </a:cubicBezTo>
                      <a:cubicBezTo>
                        <a:pt x="5619" y="17793"/>
                        <a:pt x="3800" y="35824"/>
                        <a:pt x="3438" y="53912"/>
                      </a:cubicBezTo>
                      <a:cubicBezTo>
                        <a:pt x="4219" y="97641"/>
                        <a:pt x="11906" y="140970"/>
                        <a:pt x="26203" y="182309"/>
                      </a:cubicBezTo>
                      <a:cubicBezTo>
                        <a:pt x="34423" y="207188"/>
                        <a:pt x="43958" y="231600"/>
                        <a:pt x="54778" y="255460"/>
                      </a:cubicBezTo>
                      <a:lnTo>
                        <a:pt x="50492" y="256032"/>
                      </a:lnTo>
                      <a:cubicBezTo>
                        <a:pt x="53835" y="240783"/>
                        <a:pt x="65055" y="228476"/>
                        <a:pt x="79924" y="223742"/>
                      </a:cubicBezTo>
                      <a:cubicBezTo>
                        <a:pt x="91421" y="220275"/>
                        <a:pt x="103879" y="222428"/>
                        <a:pt x="113547" y="229553"/>
                      </a:cubicBezTo>
                      <a:cubicBezTo>
                        <a:pt x="119738" y="233905"/>
                        <a:pt x="124615" y="239868"/>
                        <a:pt x="127644" y="246793"/>
                      </a:cubicBezTo>
                      <a:cubicBezTo>
                        <a:pt x="128473" y="248622"/>
                        <a:pt x="129082" y="250536"/>
                        <a:pt x="129454" y="252508"/>
                      </a:cubicBezTo>
                      <a:cubicBezTo>
                        <a:pt x="129644" y="253746"/>
                        <a:pt x="129740" y="254508"/>
                        <a:pt x="129549" y="254508"/>
                      </a:cubicBezTo>
                      <a:close/>
                    </a:path>
                  </a:pathLst>
                </a:custGeom>
                <a:solidFill>
                  <a:srgbClr val="263238"/>
                </a:solidFill>
                <a:ln w="9525" cap="flat">
                  <a:noFill/>
                  <a:prstDash val="solid"/>
                  <a:miter/>
                </a:ln>
              </p:spPr>
              <p:txBody>
                <a:bodyPr rtlCol="0" anchor="ctr"/>
                <a:lstStyle/>
                <a:p>
                  <a:endParaRPr lang="zh-CN" altLang="en-US"/>
                </a:p>
              </p:txBody>
            </p:sp>
            <p:sp>
              <p:nvSpPr>
                <p:cNvPr id="69" name="任意多边形: 形状 68">
                  <a:extLst>
                    <a:ext uri="{FF2B5EF4-FFF2-40B4-BE49-F238E27FC236}">
                      <a16:creationId xmlns:a16="http://schemas.microsoft.com/office/drawing/2014/main" id="{ADA6D116-78C4-2649-4467-C14179E5F11D}"/>
                    </a:ext>
                  </a:extLst>
                </p:cNvPr>
                <p:cNvSpPr/>
                <p:nvPr/>
              </p:nvSpPr>
              <p:spPr>
                <a:xfrm>
                  <a:off x="3467769" y="3340550"/>
                  <a:ext cx="139375" cy="265842"/>
                </a:xfrm>
                <a:custGeom>
                  <a:avLst/>
                  <a:gdLst>
                    <a:gd name="connsiteX0" fmla="*/ 4490 w 86309"/>
                    <a:gd name="connsiteY0" fmla="*/ 266033 h 266033"/>
                    <a:gd name="connsiteX1" fmla="*/ 2299 w 86309"/>
                    <a:gd name="connsiteY1" fmla="*/ 254699 h 266033"/>
                    <a:gd name="connsiteX2" fmla="*/ 299 w 86309"/>
                    <a:gd name="connsiteY2" fmla="*/ 222790 h 266033"/>
                    <a:gd name="connsiteX3" fmla="*/ 23254 w 86309"/>
                    <a:gd name="connsiteY3" fmla="*/ 180594 h 266033"/>
                    <a:gd name="connsiteX4" fmla="*/ 50972 w 86309"/>
                    <a:gd name="connsiteY4" fmla="*/ 170593 h 266033"/>
                    <a:gd name="connsiteX5" fmla="*/ 80119 w 86309"/>
                    <a:gd name="connsiteY5" fmla="*/ 183642 h 266033"/>
                    <a:gd name="connsiteX6" fmla="*/ 75928 w 86309"/>
                    <a:gd name="connsiteY6" fmla="*/ 186119 h 266033"/>
                    <a:gd name="connsiteX7" fmla="*/ 66879 w 86309"/>
                    <a:gd name="connsiteY7" fmla="*/ 163354 h 266033"/>
                    <a:gd name="connsiteX8" fmla="*/ 22016 w 86309"/>
                    <a:gd name="connsiteY8" fmla="*/ 48197 h 266033"/>
                    <a:gd name="connsiteX9" fmla="*/ 8967 w 86309"/>
                    <a:gd name="connsiteY9" fmla="*/ 13049 h 266033"/>
                    <a:gd name="connsiteX10" fmla="*/ 4871 w 86309"/>
                    <a:gd name="connsiteY10" fmla="*/ 0 h 266033"/>
                    <a:gd name="connsiteX11" fmla="*/ 10777 w 86309"/>
                    <a:gd name="connsiteY11" fmla="*/ 12383 h 266033"/>
                    <a:gd name="connsiteX12" fmla="*/ 25350 w 86309"/>
                    <a:gd name="connsiteY12" fmla="*/ 46958 h 266033"/>
                    <a:gd name="connsiteX13" fmla="*/ 71546 w 86309"/>
                    <a:gd name="connsiteY13" fmla="*/ 161258 h 266033"/>
                    <a:gd name="connsiteX14" fmla="*/ 80500 w 86309"/>
                    <a:gd name="connsiteY14" fmla="*/ 184118 h 266033"/>
                    <a:gd name="connsiteX15" fmla="*/ 86310 w 86309"/>
                    <a:gd name="connsiteY15" fmla="*/ 198787 h 266033"/>
                    <a:gd name="connsiteX16" fmla="*/ 76785 w 86309"/>
                    <a:gd name="connsiteY16" fmla="*/ 186500 h 266033"/>
                    <a:gd name="connsiteX17" fmla="*/ 51353 w 86309"/>
                    <a:gd name="connsiteY17" fmla="*/ 175070 h 266033"/>
                    <a:gd name="connsiteX18" fmla="*/ 26398 w 86309"/>
                    <a:gd name="connsiteY18" fmla="*/ 183737 h 266033"/>
                    <a:gd name="connsiteX19" fmla="*/ 4014 w 86309"/>
                    <a:gd name="connsiteY19" fmla="*/ 222885 h 266033"/>
                    <a:gd name="connsiteX20" fmla="*/ 4586 w 86309"/>
                    <a:gd name="connsiteY20" fmla="*/ 254222 h 266033"/>
                    <a:gd name="connsiteX21" fmla="*/ 4490 w 86309"/>
                    <a:gd name="connsiteY21" fmla="*/ 266033 h 266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6309" h="266033">
                      <a:moveTo>
                        <a:pt x="4490" y="266033"/>
                      </a:moveTo>
                      <a:cubicBezTo>
                        <a:pt x="3471" y="262319"/>
                        <a:pt x="2738" y="258528"/>
                        <a:pt x="2299" y="254699"/>
                      </a:cubicBezTo>
                      <a:cubicBezTo>
                        <a:pt x="214" y="244202"/>
                        <a:pt x="-453" y="233467"/>
                        <a:pt x="299" y="222790"/>
                      </a:cubicBezTo>
                      <a:cubicBezTo>
                        <a:pt x="2442" y="206359"/>
                        <a:pt x="10624" y="191319"/>
                        <a:pt x="23254" y="180594"/>
                      </a:cubicBezTo>
                      <a:cubicBezTo>
                        <a:pt x="31065" y="174165"/>
                        <a:pt x="40857" y="170631"/>
                        <a:pt x="50972" y="170593"/>
                      </a:cubicBezTo>
                      <a:cubicBezTo>
                        <a:pt x="62126" y="170469"/>
                        <a:pt x="72784" y="175231"/>
                        <a:pt x="80119" y="183642"/>
                      </a:cubicBezTo>
                      <a:lnTo>
                        <a:pt x="75928" y="186119"/>
                      </a:lnTo>
                      <a:lnTo>
                        <a:pt x="66879" y="163354"/>
                      </a:lnTo>
                      <a:cubicBezTo>
                        <a:pt x="49067" y="118491"/>
                        <a:pt x="33256" y="77629"/>
                        <a:pt x="22016" y="48197"/>
                      </a:cubicBezTo>
                      <a:lnTo>
                        <a:pt x="8967" y="13049"/>
                      </a:lnTo>
                      <a:cubicBezTo>
                        <a:pt x="7157" y="8849"/>
                        <a:pt x="5776" y="4477"/>
                        <a:pt x="4871" y="0"/>
                      </a:cubicBezTo>
                      <a:cubicBezTo>
                        <a:pt x="7214" y="3934"/>
                        <a:pt x="9196" y="8087"/>
                        <a:pt x="10777" y="12383"/>
                      </a:cubicBezTo>
                      <a:cubicBezTo>
                        <a:pt x="14587" y="21908"/>
                        <a:pt x="19445" y="33052"/>
                        <a:pt x="25350" y="46958"/>
                      </a:cubicBezTo>
                      <a:cubicBezTo>
                        <a:pt x="37447" y="76200"/>
                        <a:pt x="53925" y="116681"/>
                        <a:pt x="71546" y="161258"/>
                      </a:cubicBezTo>
                      <a:lnTo>
                        <a:pt x="80500" y="184118"/>
                      </a:lnTo>
                      <a:lnTo>
                        <a:pt x="86310" y="198787"/>
                      </a:lnTo>
                      <a:lnTo>
                        <a:pt x="76785" y="186500"/>
                      </a:lnTo>
                      <a:cubicBezTo>
                        <a:pt x="70413" y="179118"/>
                        <a:pt x="61107" y="174927"/>
                        <a:pt x="51353" y="175070"/>
                      </a:cubicBezTo>
                      <a:cubicBezTo>
                        <a:pt x="42285" y="175012"/>
                        <a:pt x="33475" y="178070"/>
                        <a:pt x="26398" y="183737"/>
                      </a:cubicBezTo>
                      <a:cubicBezTo>
                        <a:pt x="14491" y="193691"/>
                        <a:pt x="6557" y="207578"/>
                        <a:pt x="4014" y="222885"/>
                      </a:cubicBezTo>
                      <a:cubicBezTo>
                        <a:pt x="2985" y="233315"/>
                        <a:pt x="3176" y="243830"/>
                        <a:pt x="4586" y="254222"/>
                      </a:cubicBezTo>
                      <a:cubicBezTo>
                        <a:pt x="5043" y="258147"/>
                        <a:pt x="5005" y="262119"/>
                        <a:pt x="4490" y="266033"/>
                      </a:cubicBezTo>
                      <a:close/>
                    </a:path>
                  </a:pathLst>
                </a:custGeom>
                <a:solidFill>
                  <a:srgbClr val="263238"/>
                </a:solidFill>
                <a:ln w="9525" cap="flat">
                  <a:noFill/>
                  <a:prstDash val="solid"/>
                  <a:miter/>
                </a:ln>
              </p:spPr>
              <p:txBody>
                <a:bodyPr rtlCol="0" anchor="ctr"/>
                <a:lstStyle/>
                <a:p>
                  <a:endParaRPr lang="zh-CN" altLang="en-US" dirty="0"/>
                </a:p>
              </p:txBody>
            </p:sp>
            <p:sp>
              <p:nvSpPr>
                <p:cNvPr id="70" name="任意多边形: 形状 69">
                  <a:extLst>
                    <a:ext uri="{FF2B5EF4-FFF2-40B4-BE49-F238E27FC236}">
                      <a16:creationId xmlns:a16="http://schemas.microsoft.com/office/drawing/2014/main" id="{BAA1B7B1-FFB5-A0D1-2122-15DEABC71062}"/>
                    </a:ext>
                  </a:extLst>
                </p:cNvPr>
                <p:cNvSpPr/>
                <p:nvPr/>
              </p:nvSpPr>
              <p:spPr>
                <a:xfrm>
                  <a:off x="3649355" y="3604597"/>
                  <a:ext cx="91618" cy="646758"/>
                </a:xfrm>
                <a:custGeom>
                  <a:avLst/>
                  <a:gdLst>
                    <a:gd name="connsiteX0" fmla="*/ 65 w 91380"/>
                    <a:gd name="connsiteY0" fmla="*/ 0 h 647223"/>
                    <a:gd name="connsiteX1" fmla="*/ 48166 w 91380"/>
                    <a:gd name="connsiteY1" fmla="*/ 323374 h 647223"/>
                    <a:gd name="connsiteX2" fmla="*/ 91315 w 91380"/>
                    <a:gd name="connsiteY2" fmla="*/ 647224 h 647223"/>
                    <a:gd name="connsiteX3" fmla="*/ 43214 w 91380"/>
                    <a:gd name="connsiteY3" fmla="*/ 323374 h 647223"/>
                    <a:gd name="connsiteX4" fmla="*/ 65 w 91380"/>
                    <a:gd name="connsiteY4" fmla="*/ 0 h 6472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380" h="647223">
                      <a:moveTo>
                        <a:pt x="65" y="0"/>
                      </a:moveTo>
                      <a:cubicBezTo>
                        <a:pt x="1399" y="0"/>
                        <a:pt x="22925" y="144590"/>
                        <a:pt x="48166" y="323374"/>
                      </a:cubicBezTo>
                      <a:cubicBezTo>
                        <a:pt x="73408" y="502158"/>
                        <a:pt x="92648" y="647224"/>
                        <a:pt x="91315" y="647224"/>
                      </a:cubicBezTo>
                      <a:cubicBezTo>
                        <a:pt x="89981" y="647224"/>
                        <a:pt x="68455" y="502634"/>
                        <a:pt x="43214" y="323374"/>
                      </a:cubicBezTo>
                      <a:cubicBezTo>
                        <a:pt x="17972" y="144113"/>
                        <a:pt x="-1268" y="191"/>
                        <a:pt x="65" y="0"/>
                      </a:cubicBezTo>
                      <a:close/>
                    </a:path>
                  </a:pathLst>
                </a:custGeom>
                <a:solidFill>
                  <a:srgbClr val="263238"/>
                </a:solidFill>
                <a:ln w="9525" cap="flat">
                  <a:no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id="{35E8AFB9-0057-D310-64B3-3C7A46E058C4}"/>
                    </a:ext>
                  </a:extLst>
                </p:cNvPr>
                <p:cNvSpPr/>
                <p:nvPr/>
              </p:nvSpPr>
              <p:spPr>
                <a:xfrm>
                  <a:off x="3134018" y="3490475"/>
                  <a:ext cx="115839" cy="107555"/>
                </a:xfrm>
                <a:custGeom>
                  <a:avLst/>
                  <a:gdLst>
                    <a:gd name="connsiteX0" fmla="*/ 0 w 115538"/>
                    <a:gd name="connsiteY0" fmla="*/ 0 h 107632"/>
                    <a:gd name="connsiteX1" fmla="*/ 23717 w 115538"/>
                    <a:gd name="connsiteY1" fmla="*/ 107632 h 107632"/>
                    <a:gd name="connsiteX2" fmla="*/ 61817 w 115538"/>
                    <a:gd name="connsiteY2" fmla="*/ 77438 h 107632"/>
                    <a:gd name="connsiteX3" fmla="*/ 115538 w 115538"/>
                    <a:gd name="connsiteY3" fmla="*/ 99727 h 107632"/>
                    <a:gd name="connsiteX4" fmla="*/ 98393 w 115538"/>
                    <a:gd name="connsiteY4" fmla="*/ 58579 h 107632"/>
                    <a:gd name="connsiteX5" fmla="*/ 60293 w 115538"/>
                    <a:gd name="connsiteY5" fmla="*/ 38862 h 107632"/>
                    <a:gd name="connsiteX6" fmla="*/ 28575 w 115538"/>
                    <a:gd name="connsiteY6" fmla="*/ 64770 h 107632"/>
                    <a:gd name="connsiteX7" fmla="*/ 1238 w 115538"/>
                    <a:gd name="connsiteY7" fmla="*/ 667 h 107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538" h="107632">
                      <a:moveTo>
                        <a:pt x="0" y="0"/>
                      </a:moveTo>
                      <a:cubicBezTo>
                        <a:pt x="1162" y="37043"/>
                        <a:pt x="9201" y="73533"/>
                        <a:pt x="23717" y="107632"/>
                      </a:cubicBezTo>
                      <a:cubicBezTo>
                        <a:pt x="34100" y="94774"/>
                        <a:pt x="45625" y="81248"/>
                        <a:pt x="61817" y="77438"/>
                      </a:cubicBezTo>
                      <a:cubicBezTo>
                        <a:pt x="81439" y="72771"/>
                        <a:pt x="101346" y="84868"/>
                        <a:pt x="115538" y="99727"/>
                      </a:cubicBezTo>
                      <a:cubicBezTo>
                        <a:pt x="113081" y="84868"/>
                        <a:pt x="107213" y="70790"/>
                        <a:pt x="98393" y="58579"/>
                      </a:cubicBezTo>
                      <a:cubicBezTo>
                        <a:pt x="89468" y="46415"/>
                        <a:pt x="75371" y="39119"/>
                        <a:pt x="60293" y="38862"/>
                      </a:cubicBezTo>
                      <a:cubicBezTo>
                        <a:pt x="45034" y="39224"/>
                        <a:pt x="31975" y="49892"/>
                        <a:pt x="28575" y="64770"/>
                      </a:cubicBezTo>
                      <a:lnTo>
                        <a:pt x="1238" y="667"/>
                      </a:lnTo>
                    </a:path>
                  </a:pathLst>
                </a:custGeom>
                <a:solidFill>
                  <a:srgbClr val="000000"/>
                </a:solidFill>
                <a:ln w="9525" cap="flat">
                  <a:no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id="{9967439E-841F-A2C9-D90C-0D9850704AC0}"/>
                    </a:ext>
                  </a:extLst>
                </p:cNvPr>
                <p:cNvSpPr/>
                <p:nvPr/>
              </p:nvSpPr>
              <p:spPr>
                <a:xfrm>
                  <a:off x="2879792" y="3472781"/>
                  <a:ext cx="93716" cy="137537"/>
                </a:xfrm>
                <a:custGeom>
                  <a:avLst/>
                  <a:gdLst>
                    <a:gd name="connsiteX0" fmla="*/ 92689 w 93473"/>
                    <a:gd name="connsiteY0" fmla="*/ 137636 h 137636"/>
                    <a:gd name="connsiteX1" fmla="*/ 89260 w 93473"/>
                    <a:gd name="connsiteY1" fmla="*/ 112109 h 137636"/>
                    <a:gd name="connsiteX2" fmla="*/ 66115 w 93473"/>
                    <a:gd name="connsiteY2" fmla="*/ 55435 h 137636"/>
                    <a:gd name="connsiteX3" fmla="*/ 44302 w 93473"/>
                    <a:gd name="connsiteY3" fmla="*/ 29623 h 137636"/>
                    <a:gd name="connsiteX4" fmla="*/ 22490 w 93473"/>
                    <a:gd name="connsiteY4" fmla="*/ 12573 h 137636"/>
                    <a:gd name="connsiteX5" fmla="*/ 11 w 93473"/>
                    <a:gd name="connsiteY5" fmla="*/ 0 h 137636"/>
                    <a:gd name="connsiteX6" fmla="*/ 6774 w 93473"/>
                    <a:gd name="connsiteY6" fmla="*/ 1714 h 137636"/>
                    <a:gd name="connsiteX7" fmla="*/ 14489 w 93473"/>
                    <a:gd name="connsiteY7" fmla="*/ 4667 h 137636"/>
                    <a:gd name="connsiteX8" fmla="*/ 24014 w 93473"/>
                    <a:gd name="connsiteY8" fmla="*/ 9620 h 137636"/>
                    <a:gd name="connsiteX9" fmla="*/ 47160 w 93473"/>
                    <a:gd name="connsiteY9" fmla="*/ 26194 h 137636"/>
                    <a:gd name="connsiteX10" fmla="*/ 69925 w 93473"/>
                    <a:gd name="connsiteY10" fmla="*/ 52673 h 137636"/>
                    <a:gd name="connsiteX11" fmla="*/ 92404 w 93473"/>
                    <a:gd name="connsiteY11" fmla="*/ 111538 h 137636"/>
                    <a:gd name="connsiteX12" fmla="*/ 93356 w 93473"/>
                    <a:gd name="connsiteY12" fmla="*/ 130588 h 137636"/>
                    <a:gd name="connsiteX13" fmla="*/ 92689 w 93473"/>
                    <a:gd name="connsiteY13" fmla="*/ 137636 h 137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3473" h="137636">
                      <a:moveTo>
                        <a:pt x="92689" y="137636"/>
                      </a:moveTo>
                      <a:cubicBezTo>
                        <a:pt x="91832" y="137636"/>
                        <a:pt x="92118" y="127635"/>
                        <a:pt x="89260" y="112109"/>
                      </a:cubicBezTo>
                      <a:cubicBezTo>
                        <a:pt x="85346" y="91878"/>
                        <a:pt x="77478" y="72619"/>
                        <a:pt x="66115" y="55435"/>
                      </a:cubicBezTo>
                      <a:cubicBezTo>
                        <a:pt x="59714" y="46130"/>
                        <a:pt x="52408" y="37481"/>
                        <a:pt x="44302" y="29623"/>
                      </a:cubicBezTo>
                      <a:cubicBezTo>
                        <a:pt x="37587" y="23260"/>
                        <a:pt x="30282" y="17555"/>
                        <a:pt x="22490" y="12573"/>
                      </a:cubicBezTo>
                      <a:cubicBezTo>
                        <a:pt x="9060" y="4096"/>
                        <a:pt x="-370" y="857"/>
                        <a:pt x="11" y="0"/>
                      </a:cubicBezTo>
                      <a:cubicBezTo>
                        <a:pt x="2345" y="172"/>
                        <a:pt x="4640" y="752"/>
                        <a:pt x="6774" y="1714"/>
                      </a:cubicBezTo>
                      <a:cubicBezTo>
                        <a:pt x="9441" y="2429"/>
                        <a:pt x="12022" y="3419"/>
                        <a:pt x="14489" y="4667"/>
                      </a:cubicBezTo>
                      <a:cubicBezTo>
                        <a:pt x="17785" y="6086"/>
                        <a:pt x="20966" y="7734"/>
                        <a:pt x="24014" y="9620"/>
                      </a:cubicBezTo>
                      <a:cubicBezTo>
                        <a:pt x="32301" y="14307"/>
                        <a:pt x="40054" y="19860"/>
                        <a:pt x="47160" y="26194"/>
                      </a:cubicBezTo>
                      <a:cubicBezTo>
                        <a:pt x="55704" y="34157"/>
                        <a:pt x="63333" y="43034"/>
                        <a:pt x="69925" y="52673"/>
                      </a:cubicBezTo>
                      <a:cubicBezTo>
                        <a:pt x="81736" y="70361"/>
                        <a:pt x="89413" y="90478"/>
                        <a:pt x="92404" y="111538"/>
                      </a:cubicBezTo>
                      <a:cubicBezTo>
                        <a:pt x="93356" y="117843"/>
                        <a:pt x="93670" y="124225"/>
                        <a:pt x="93356" y="130588"/>
                      </a:cubicBezTo>
                      <a:cubicBezTo>
                        <a:pt x="93356" y="135160"/>
                        <a:pt x="93070" y="137636"/>
                        <a:pt x="92689" y="137636"/>
                      </a:cubicBezTo>
                      <a:close/>
                    </a:path>
                  </a:pathLst>
                </a:custGeom>
                <a:solidFill>
                  <a:srgbClr val="263238"/>
                </a:solidFill>
                <a:ln w="9525" cap="flat">
                  <a:no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id="{39A631B9-2A32-E182-1338-4DF3578078BA}"/>
                    </a:ext>
                  </a:extLst>
                </p:cNvPr>
                <p:cNvSpPr/>
                <p:nvPr/>
              </p:nvSpPr>
              <p:spPr>
                <a:xfrm>
                  <a:off x="3149022" y="2733997"/>
                  <a:ext cx="399568" cy="718500"/>
                </a:xfrm>
                <a:custGeom>
                  <a:avLst/>
                  <a:gdLst>
                    <a:gd name="connsiteX0" fmla="*/ 377085 w 398531"/>
                    <a:gd name="connsiteY0" fmla="*/ 182472 h 719016"/>
                    <a:gd name="connsiteX1" fmla="*/ 168868 w 398531"/>
                    <a:gd name="connsiteY1" fmla="*/ 69 h 719016"/>
                    <a:gd name="connsiteX2" fmla="*/ 158295 w 398531"/>
                    <a:gd name="connsiteY2" fmla="*/ 69 h 719016"/>
                    <a:gd name="connsiteX3" fmla="*/ 1800 w 398531"/>
                    <a:gd name="connsiteY3" fmla="*/ 225049 h 719016"/>
                    <a:gd name="connsiteX4" fmla="*/ 33042 w 398531"/>
                    <a:gd name="connsiteY4" fmla="*/ 624146 h 719016"/>
                    <a:gd name="connsiteX5" fmla="*/ 46282 w 398531"/>
                    <a:gd name="connsiteY5" fmla="*/ 640339 h 719016"/>
                    <a:gd name="connsiteX6" fmla="*/ 299646 w 398531"/>
                    <a:gd name="connsiteY6" fmla="*/ 700061 h 719016"/>
                    <a:gd name="connsiteX7" fmla="*/ 299646 w 398531"/>
                    <a:gd name="connsiteY7" fmla="*/ 700061 h 719016"/>
                    <a:gd name="connsiteX8" fmla="*/ 290883 w 398531"/>
                    <a:gd name="connsiteY8" fmla="*/ 571664 h 719016"/>
                    <a:gd name="connsiteX9" fmla="*/ 398516 w 398531"/>
                    <a:gd name="connsiteY9" fmla="*/ 442314 h 719016"/>
                    <a:gd name="connsiteX10" fmla="*/ 377085 w 398531"/>
                    <a:gd name="connsiteY10" fmla="*/ 182472 h 719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8531" h="719016">
                      <a:moveTo>
                        <a:pt x="377085" y="182472"/>
                      </a:moveTo>
                      <a:cubicBezTo>
                        <a:pt x="365807" y="76707"/>
                        <a:pt x="275196" y="-2665"/>
                        <a:pt x="168868" y="69"/>
                      </a:cubicBezTo>
                      <a:lnTo>
                        <a:pt x="158295" y="69"/>
                      </a:lnTo>
                      <a:cubicBezTo>
                        <a:pt x="44472" y="9594"/>
                        <a:pt x="-10964" y="111606"/>
                        <a:pt x="1800" y="225049"/>
                      </a:cubicBezTo>
                      <a:lnTo>
                        <a:pt x="33042" y="624146"/>
                      </a:lnTo>
                      <a:lnTo>
                        <a:pt x="46282" y="640339"/>
                      </a:lnTo>
                      <a:cubicBezTo>
                        <a:pt x="107403" y="715425"/>
                        <a:pt x="211426" y="739942"/>
                        <a:pt x="299646" y="700061"/>
                      </a:cubicBezTo>
                      <a:lnTo>
                        <a:pt x="299646" y="700061"/>
                      </a:lnTo>
                      <a:lnTo>
                        <a:pt x="290883" y="571664"/>
                      </a:lnTo>
                      <a:cubicBezTo>
                        <a:pt x="290883" y="571664"/>
                        <a:pt x="400040" y="551852"/>
                        <a:pt x="398516" y="442314"/>
                      </a:cubicBezTo>
                      <a:cubicBezTo>
                        <a:pt x="397849" y="389165"/>
                        <a:pt x="387562" y="280389"/>
                        <a:pt x="377085" y="182472"/>
                      </a:cubicBezTo>
                      <a:close/>
                    </a:path>
                  </a:pathLst>
                </a:custGeom>
                <a:solidFill>
                  <a:srgbClr val="FFBE9D"/>
                </a:solidFill>
                <a:ln w="9525" cap="flat">
                  <a:no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id="{EDD0C0D4-27C9-BCEE-F6FE-D430A20553F4}"/>
                    </a:ext>
                  </a:extLst>
                </p:cNvPr>
                <p:cNvSpPr/>
                <p:nvPr/>
              </p:nvSpPr>
              <p:spPr>
                <a:xfrm>
                  <a:off x="3296651" y="3266893"/>
                  <a:ext cx="145156" cy="66684"/>
                </a:xfrm>
                <a:custGeom>
                  <a:avLst/>
                  <a:gdLst>
                    <a:gd name="connsiteX0" fmla="*/ 144494 w 144779"/>
                    <a:gd name="connsiteY0" fmla="*/ 38100 h 66732"/>
                    <a:gd name="connsiteX1" fmla="*/ 0 w 144779"/>
                    <a:gd name="connsiteY1" fmla="*/ 0 h 66732"/>
                    <a:gd name="connsiteX2" fmla="*/ 144780 w 144779"/>
                    <a:gd name="connsiteY2" fmla="*/ 65342 h 66732"/>
                  </a:gdLst>
                  <a:ahLst/>
                  <a:cxnLst>
                    <a:cxn ang="0">
                      <a:pos x="connsiteX0" y="connsiteY0"/>
                    </a:cxn>
                    <a:cxn ang="0">
                      <a:pos x="connsiteX1" y="connsiteY1"/>
                    </a:cxn>
                    <a:cxn ang="0">
                      <a:pos x="connsiteX2" y="connsiteY2"/>
                    </a:cxn>
                  </a:cxnLst>
                  <a:rect l="l" t="t" r="r" b="b"/>
                  <a:pathLst>
                    <a:path w="144779" h="66732">
                      <a:moveTo>
                        <a:pt x="144494" y="38100"/>
                      </a:moveTo>
                      <a:cubicBezTo>
                        <a:pt x="93669" y="39510"/>
                        <a:pt x="43520" y="26289"/>
                        <a:pt x="0" y="0"/>
                      </a:cubicBezTo>
                      <a:cubicBezTo>
                        <a:pt x="0" y="0"/>
                        <a:pt x="35719" y="78010"/>
                        <a:pt x="144780" y="65342"/>
                      </a:cubicBezTo>
                      <a:close/>
                    </a:path>
                  </a:pathLst>
                </a:custGeom>
                <a:solidFill>
                  <a:srgbClr val="EB996E"/>
                </a:solidFill>
                <a:ln w="9525" cap="flat">
                  <a:noFill/>
                  <a:prstDash val="solid"/>
                  <a:miter/>
                </a:ln>
              </p:spPr>
              <p:txBody>
                <a:bodyPr rtlCol="0" anchor="ctr"/>
                <a:lstStyle/>
                <a:p>
                  <a:endParaRPr lang="zh-CN" altLang="en-US"/>
                </a:p>
              </p:txBody>
            </p:sp>
            <p:sp>
              <p:nvSpPr>
                <p:cNvPr id="75" name="任意多边形: 形状 74">
                  <a:extLst>
                    <a:ext uri="{FF2B5EF4-FFF2-40B4-BE49-F238E27FC236}">
                      <a16:creationId xmlns:a16="http://schemas.microsoft.com/office/drawing/2014/main" id="{C673ECC2-CBF1-D27E-14B9-292ED4568690}"/>
                    </a:ext>
                  </a:extLst>
                </p:cNvPr>
                <p:cNvSpPr/>
                <p:nvPr/>
              </p:nvSpPr>
              <p:spPr>
                <a:xfrm>
                  <a:off x="3461090" y="2992591"/>
                  <a:ext cx="31242" cy="30044"/>
                </a:xfrm>
                <a:custGeom>
                  <a:avLst/>
                  <a:gdLst>
                    <a:gd name="connsiteX0" fmla="*/ 31155 w 31161"/>
                    <a:gd name="connsiteY0" fmla="*/ 13800 h 30066"/>
                    <a:gd name="connsiteX1" fmla="*/ 16487 w 31161"/>
                    <a:gd name="connsiteY1" fmla="*/ 29992 h 30066"/>
                    <a:gd name="connsiteX2" fmla="*/ 28 w 31161"/>
                    <a:gd name="connsiteY2" fmla="*/ 16495 h 30066"/>
                    <a:gd name="connsiteX3" fmla="*/ 8 w 31161"/>
                    <a:gd name="connsiteY3" fmla="*/ 16276 h 30066"/>
                    <a:gd name="connsiteX4" fmla="*/ 14677 w 31161"/>
                    <a:gd name="connsiteY4" fmla="*/ 84 h 30066"/>
                    <a:gd name="connsiteX5" fmla="*/ 31117 w 31161"/>
                    <a:gd name="connsiteY5" fmla="*/ 13390 h 30066"/>
                    <a:gd name="connsiteX6" fmla="*/ 31155 w 31161"/>
                    <a:gd name="connsiteY6" fmla="*/ 13800 h 30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61" h="30066">
                      <a:moveTo>
                        <a:pt x="31155" y="13800"/>
                      </a:moveTo>
                      <a:cubicBezTo>
                        <a:pt x="31384" y="22248"/>
                        <a:pt x="24916" y="29383"/>
                        <a:pt x="16487" y="29992"/>
                      </a:cubicBezTo>
                      <a:cubicBezTo>
                        <a:pt x="8219" y="30811"/>
                        <a:pt x="847" y="24773"/>
                        <a:pt x="28" y="16495"/>
                      </a:cubicBezTo>
                      <a:cubicBezTo>
                        <a:pt x="18" y="16419"/>
                        <a:pt x="18" y="16352"/>
                        <a:pt x="8" y="16276"/>
                      </a:cubicBezTo>
                      <a:cubicBezTo>
                        <a:pt x="-268" y="7809"/>
                        <a:pt x="6219" y="646"/>
                        <a:pt x="14677" y="84"/>
                      </a:cubicBezTo>
                      <a:cubicBezTo>
                        <a:pt x="22888" y="-783"/>
                        <a:pt x="30250" y="5170"/>
                        <a:pt x="31117" y="13390"/>
                      </a:cubicBezTo>
                      <a:cubicBezTo>
                        <a:pt x="31136" y="13524"/>
                        <a:pt x="31146" y="13666"/>
                        <a:pt x="31155" y="13800"/>
                      </a:cubicBezTo>
                      <a:close/>
                    </a:path>
                  </a:pathLst>
                </a:custGeom>
                <a:solidFill>
                  <a:srgbClr val="263238"/>
                </a:solidFill>
                <a:ln w="9525" cap="flat">
                  <a:no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id="{BBF4AF3E-F336-E72E-7C55-A7EA81A94FA3}"/>
                    </a:ext>
                  </a:extLst>
                </p:cNvPr>
                <p:cNvSpPr/>
                <p:nvPr/>
              </p:nvSpPr>
              <p:spPr>
                <a:xfrm>
                  <a:off x="3444072" y="2945303"/>
                  <a:ext cx="55335" cy="30622"/>
                </a:xfrm>
                <a:custGeom>
                  <a:avLst/>
                  <a:gdLst>
                    <a:gd name="connsiteX0" fmla="*/ 55083 w 55191"/>
                    <a:gd name="connsiteY0" fmla="*/ 1591 h 30644"/>
                    <a:gd name="connsiteX1" fmla="*/ 26508 w 55191"/>
                    <a:gd name="connsiteY1" fmla="*/ 12831 h 30644"/>
                    <a:gd name="connsiteX2" fmla="*/ 790 w 55191"/>
                    <a:gd name="connsiteY2" fmla="*/ 30642 h 30644"/>
                    <a:gd name="connsiteX3" fmla="*/ 4505 w 55191"/>
                    <a:gd name="connsiteY3" fmla="*/ 23403 h 30644"/>
                    <a:gd name="connsiteX4" fmla="*/ 24508 w 55191"/>
                    <a:gd name="connsiteY4" fmla="*/ 7878 h 30644"/>
                    <a:gd name="connsiteX5" fmla="*/ 47749 w 55191"/>
                    <a:gd name="connsiteY5" fmla="*/ 162 h 30644"/>
                    <a:gd name="connsiteX6" fmla="*/ 55083 w 55191"/>
                    <a:gd name="connsiteY6" fmla="*/ 1591 h 30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191" h="30644">
                      <a:moveTo>
                        <a:pt x="55083" y="1591"/>
                      </a:moveTo>
                      <a:cubicBezTo>
                        <a:pt x="53845" y="3496"/>
                        <a:pt x="41462" y="4830"/>
                        <a:pt x="26508" y="12831"/>
                      </a:cubicBezTo>
                      <a:cubicBezTo>
                        <a:pt x="11554" y="20832"/>
                        <a:pt x="2790" y="30833"/>
                        <a:pt x="790" y="30642"/>
                      </a:cubicBezTo>
                      <a:cubicBezTo>
                        <a:pt x="-1210" y="30452"/>
                        <a:pt x="790" y="27880"/>
                        <a:pt x="4505" y="23403"/>
                      </a:cubicBezTo>
                      <a:cubicBezTo>
                        <a:pt x="10201" y="17088"/>
                        <a:pt x="16973" y="11831"/>
                        <a:pt x="24508" y="7878"/>
                      </a:cubicBezTo>
                      <a:cubicBezTo>
                        <a:pt x="31699" y="3858"/>
                        <a:pt x="39586" y="1239"/>
                        <a:pt x="47749" y="162"/>
                      </a:cubicBezTo>
                      <a:cubicBezTo>
                        <a:pt x="53368" y="-409"/>
                        <a:pt x="55750" y="639"/>
                        <a:pt x="55083" y="1591"/>
                      </a:cubicBezTo>
                      <a:close/>
                    </a:path>
                  </a:pathLst>
                </a:custGeom>
                <a:solidFill>
                  <a:srgbClr val="263238"/>
                </a:solidFill>
                <a:ln w="9525" cap="flat">
                  <a:no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id="{156B9B31-1702-BEEA-6806-019E84F63B6D}"/>
                    </a:ext>
                  </a:extLst>
                </p:cNvPr>
                <p:cNvSpPr/>
                <p:nvPr/>
              </p:nvSpPr>
              <p:spPr>
                <a:xfrm>
                  <a:off x="3302564" y="3000872"/>
                  <a:ext cx="31252" cy="30054"/>
                </a:xfrm>
                <a:custGeom>
                  <a:avLst/>
                  <a:gdLst>
                    <a:gd name="connsiteX0" fmla="*/ 31155 w 31171"/>
                    <a:gd name="connsiteY0" fmla="*/ 13800 h 30076"/>
                    <a:gd name="connsiteX1" fmla="*/ 16487 w 31171"/>
                    <a:gd name="connsiteY1" fmla="*/ 29992 h 30076"/>
                    <a:gd name="connsiteX2" fmla="*/ 47 w 31171"/>
                    <a:gd name="connsiteY2" fmla="*/ 16686 h 30076"/>
                    <a:gd name="connsiteX3" fmla="*/ 8 w 31171"/>
                    <a:gd name="connsiteY3" fmla="*/ 16276 h 30076"/>
                    <a:gd name="connsiteX4" fmla="*/ 14677 w 31171"/>
                    <a:gd name="connsiteY4" fmla="*/ 84 h 30076"/>
                    <a:gd name="connsiteX5" fmla="*/ 31117 w 31171"/>
                    <a:gd name="connsiteY5" fmla="*/ 13390 h 30076"/>
                    <a:gd name="connsiteX6" fmla="*/ 31155 w 31171"/>
                    <a:gd name="connsiteY6" fmla="*/ 13800 h 30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71" h="30076">
                      <a:moveTo>
                        <a:pt x="31155" y="13800"/>
                      </a:moveTo>
                      <a:cubicBezTo>
                        <a:pt x="31536" y="22306"/>
                        <a:pt x="24993" y="29535"/>
                        <a:pt x="16487" y="29992"/>
                      </a:cubicBezTo>
                      <a:cubicBezTo>
                        <a:pt x="8276" y="30859"/>
                        <a:pt x="913" y="24906"/>
                        <a:pt x="47" y="16686"/>
                      </a:cubicBezTo>
                      <a:cubicBezTo>
                        <a:pt x="28" y="16553"/>
                        <a:pt x="18" y="16410"/>
                        <a:pt x="8" y="16276"/>
                      </a:cubicBezTo>
                      <a:cubicBezTo>
                        <a:pt x="-268" y="7809"/>
                        <a:pt x="6219" y="646"/>
                        <a:pt x="14677" y="84"/>
                      </a:cubicBezTo>
                      <a:cubicBezTo>
                        <a:pt x="22888" y="-783"/>
                        <a:pt x="30250" y="5170"/>
                        <a:pt x="31117" y="13390"/>
                      </a:cubicBezTo>
                      <a:cubicBezTo>
                        <a:pt x="31136" y="13524"/>
                        <a:pt x="31146" y="13666"/>
                        <a:pt x="31155" y="13800"/>
                      </a:cubicBezTo>
                      <a:close/>
                    </a:path>
                  </a:pathLst>
                </a:custGeom>
                <a:solidFill>
                  <a:srgbClr val="263238"/>
                </a:solidFill>
                <a:ln w="9525" cap="flat">
                  <a:no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id="{D37C20EE-0BBE-9CF3-659E-62000D5A47F8}"/>
                    </a:ext>
                  </a:extLst>
                </p:cNvPr>
                <p:cNvSpPr/>
                <p:nvPr/>
              </p:nvSpPr>
              <p:spPr>
                <a:xfrm>
                  <a:off x="3271766" y="2952439"/>
                  <a:ext cx="60263" cy="17392"/>
                </a:xfrm>
                <a:custGeom>
                  <a:avLst/>
                  <a:gdLst>
                    <a:gd name="connsiteX0" fmla="*/ 59969 w 60107"/>
                    <a:gd name="connsiteY0" fmla="*/ 17404 h 17404"/>
                    <a:gd name="connsiteX1" fmla="*/ 31394 w 60107"/>
                    <a:gd name="connsiteY1" fmla="*/ 7022 h 17404"/>
                    <a:gd name="connsiteX2" fmla="*/ 343 w 60107"/>
                    <a:gd name="connsiteY2" fmla="*/ 2545 h 17404"/>
                    <a:gd name="connsiteX3" fmla="*/ 7867 w 60107"/>
                    <a:gd name="connsiteY3" fmla="*/ 164 h 17404"/>
                    <a:gd name="connsiteX4" fmla="*/ 33108 w 60107"/>
                    <a:gd name="connsiteY4" fmla="*/ 2545 h 17404"/>
                    <a:gd name="connsiteX5" fmla="*/ 55587 w 60107"/>
                    <a:gd name="connsiteY5" fmla="*/ 12070 h 17404"/>
                    <a:gd name="connsiteX6" fmla="*/ 59969 w 60107"/>
                    <a:gd name="connsiteY6" fmla="*/ 17404 h 17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107" h="17404">
                      <a:moveTo>
                        <a:pt x="59969" y="17404"/>
                      </a:moveTo>
                      <a:cubicBezTo>
                        <a:pt x="57778" y="17404"/>
                        <a:pt x="47586" y="11022"/>
                        <a:pt x="31394" y="7022"/>
                      </a:cubicBezTo>
                      <a:cubicBezTo>
                        <a:pt x="15202" y="3021"/>
                        <a:pt x="1771" y="3879"/>
                        <a:pt x="343" y="2545"/>
                      </a:cubicBezTo>
                      <a:cubicBezTo>
                        <a:pt x="-1086" y="1212"/>
                        <a:pt x="2057" y="640"/>
                        <a:pt x="7867" y="164"/>
                      </a:cubicBezTo>
                      <a:cubicBezTo>
                        <a:pt x="16354" y="-379"/>
                        <a:pt x="24869" y="431"/>
                        <a:pt x="33108" y="2545"/>
                      </a:cubicBezTo>
                      <a:cubicBezTo>
                        <a:pt x="41081" y="4441"/>
                        <a:pt x="48682" y="7660"/>
                        <a:pt x="55587" y="12070"/>
                      </a:cubicBezTo>
                      <a:cubicBezTo>
                        <a:pt x="59398" y="15118"/>
                        <a:pt x="60540" y="17214"/>
                        <a:pt x="59969" y="17404"/>
                      </a:cubicBezTo>
                      <a:close/>
                    </a:path>
                  </a:pathLst>
                </a:custGeom>
                <a:solidFill>
                  <a:srgbClr val="263238"/>
                </a:solidFill>
                <a:ln w="9525" cap="flat">
                  <a:no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id="{580F19A0-1EC8-D9BD-8C0A-F03D08DC5274}"/>
                    </a:ext>
                  </a:extLst>
                </p:cNvPr>
                <p:cNvSpPr/>
                <p:nvPr/>
              </p:nvSpPr>
              <p:spPr>
                <a:xfrm>
                  <a:off x="3386145" y="2960685"/>
                  <a:ext cx="53907" cy="140421"/>
                </a:xfrm>
                <a:custGeom>
                  <a:avLst/>
                  <a:gdLst>
                    <a:gd name="connsiteX0" fmla="*/ 11418 w 53767"/>
                    <a:gd name="connsiteY0" fmla="*/ 139931 h 140522"/>
                    <a:gd name="connsiteX1" fmla="*/ 38660 w 53767"/>
                    <a:gd name="connsiteY1" fmla="*/ 134311 h 140522"/>
                    <a:gd name="connsiteX2" fmla="*/ 47613 w 53767"/>
                    <a:gd name="connsiteY2" fmla="*/ 129835 h 140522"/>
                    <a:gd name="connsiteX3" fmla="*/ 44470 w 53767"/>
                    <a:gd name="connsiteY3" fmla="*/ 117262 h 140522"/>
                    <a:gd name="connsiteX4" fmla="*/ 30849 w 53767"/>
                    <a:gd name="connsiteY4" fmla="*/ 84781 h 140522"/>
                    <a:gd name="connsiteX5" fmla="*/ 179 w 53767"/>
                    <a:gd name="connsiteY5" fmla="*/ 9 h 140522"/>
                    <a:gd name="connsiteX6" fmla="*/ 37612 w 53767"/>
                    <a:gd name="connsiteY6" fmla="*/ 82114 h 140522"/>
                    <a:gd name="connsiteX7" fmla="*/ 50661 w 53767"/>
                    <a:gd name="connsiteY7" fmla="*/ 114785 h 140522"/>
                    <a:gd name="connsiteX8" fmla="*/ 53328 w 53767"/>
                    <a:gd name="connsiteY8" fmla="*/ 131549 h 140522"/>
                    <a:gd name="connsiteX9" fmla="*/ 46375 w 53767"/>
                    <a:gd name="connsiteY9" fmla="*/ 138026 h 140522"/>
                    <a:gd name="connsiteX10" fmla="*/ 39136 w 53767"/>
                    <a:gd name="connsiteY10" fmla="*/ 139264 h 140522"/>
                    <a:gd name="connsiteX11" fmla="*/ 11418 w 53767"/>
                    <a:gd name="connsiteY11" fmla="*/ 139931 h 140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3767" h="140522">
                      <a:moveTo>
                        <a:pt x="11418" y="139931"/>
                      </a:moveTo>
                      <a:cubicBezTo>
                        <a:pt x="20248" y="136988"/>
                        <a:pt x="29392" y="135102"/>
                        <a:pt x="38660" y="134311"/>
                      </a:cubicBezTo>
                      <a:cubicBezTo>
                        <a:pt x="42946" y="134311"/>
                        <a:pt x="46947" y="132787"/>
                        <a:pt x="47613" y="129835"/>
                      </a:cubicBezTo>
                      <a:cubicBezTo>
                        <a:pt x="47880" y="125425"/>
                        <a:pt x="46785" y="121034"/>
                        <a:pt x="44470" y="117262"/>
                      </a:cubicBezTo>
                      <a:lnTo>
                        <a:pt x="30849" y="84781"/>
                      </a:lnTo>
                      <a:cubicBezTo>
                        <a:pt x="11799" y="38680"/>
                        <a:pt x="-1726" y="676"/>
                        <a:pt x="179" y="9"/>
                      </a:cubicBezTo>
                      <a:cubicBezTo>
                        <a:pt x="2084" y="-658"/>
                        <a:pt x="19229" y="36013"/>
                        <a:pt x="37612" y="82114"/>
                      </a:cubicBezTo>
                      <a:cubicBezTo>
                        <a:pt x="42184" y="93544"/>
                        <a:pt x="46566" y="104403"/>
                        <a:pt x="50661" y="114785"/>
                      </a:cubicBezTo>
                      <a:cubicBezTo>
                        <a:pt x="53471" y="119891"/>
                        <a:pt x="54414" y="125825"/>
                        <a:pt x="53328" y="131549"/>
                      </a:cubicBezTo>
                      <a:cubicBezTo>
                        <a:pt x="52128" y="134664"/>
                        <a:pt x="49566" y="137045"/>
                        <a:pt x="46375" y="138026"/>
                      </a:cubicBezTo>
                      <a:cubicBezTo>
                        <a:pt x="44032" y="138760"/>
                        <a:pt x="41594" y="139179"/>
                        <a:pt x="39136" y="139264"/>
                      </a:cubicBezTo>
                      <a:cubicBezTo>
                        <a:pt x="29963" y="140674"/>
                        <a:pt x="20648" y="140903"/>
                        <a:pt x="11418" y="139931"/>
                      </a:cubicBezTo>
                      <a:close/>
                    </a:path>
                  </a:pathLst>
                </a:custGeom>
                <a:solidFill>
                  <a:srgbClr val="263238"/>
                </a:solidFill>
                <a:ln w="9525" cap="flat">
                  <a:no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id="{D4E482C7-06AB-1D8E-23D7-6A20707260F2}"/>
                    </a:ext>
                  </a:extLst>
                </p:cNvPr>
                <p:cNvSpPr/>
                <p:nvPr/>
              </p:nvSpPr>
              <p:spPr>
                <a:xfrm>
                  <a:off x="3255256" y="2890577"/>
                  <a:ext cx="76696" cy="20753"/>
                </a:xfrm>
                <a:custGeom>
                  <a:avLst/>
                  <a:gdLst>
                    <a:gd name="connsiteX0" fmla="*/ 76436 w 76497"/>
                    <a:gd name="connsiteY0" fmla="*/ 14350 h 20768"/>
                    <a:gd name="connsiteX1" fmla="*/ 38336 w 76497"/>
                    <a:gd name="connsiteY1" fmla="*/ 17208 h 20768"/>
                    <a:gd name="connsiteX2" fmla="*/ 236 w 76497"/>
                    <a:gd name="connsiteY2" fmla="*/ 19017 h 20768"/>
                    <a:gd name="connsiteX3" fmla="*/ 8713 w 76497"/>
                    <a:gd name="connsiteY3" fmla="*/ 8730 h 20768"/>
                    <a:gd name="connsiteX4" fmla="*/ 67291 w 76497"/>
                    <a:gd name="connsiteY4" fmla="*/ 5111 h 20768"/>
                    <a:gd name="connsiteX5" fmla="*/ 76436 w 76497"/>
                    <a:gd name="connsiteY5" fmla="*/ 14350 h 20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6497" h="20768">
                      <a:moveTo>
                        <a:pt x="76436" y="14350"/>
                      </a:moveTo>
                      <a:cubicBezTo>
                        <a:pt x="74531" y="18827"/>
                        <a:pt x="57862" y="15874"/>
                        <a:pt x="38336" y="17208"/>
                      </a:cubicBezTo>
                      <a:cubicBezTo>
                        <a:pt x="18809" y="18541"/>
                        <a:pt x="2236" y="23304"/>
                        <a:pt x="236" y="19017"/>
                      </a:cubicBezTo>
                      <a:cubicBezTo>
                        <a:pt x="-907" y="17017"/>
                        <a:pt x="2140" y="12826"/>
                        <a:pt x="8713" y="8730"/>
                      </a:cubicBezTo>
                      <a:cubicBezTo>
                        <a:pt x="26629" y="-1471"/>
                        <a:pt x="48251" y="-2805"/>
                        <a:pt x="67291" y="5111"/>
                      </a:cubicBezTo>
                      <a:cubicBezTo>
                        <a:pt x="73578" y="8444"/>
                        <a:pt x="77007" y="12159"/>
                        <a:pt x="76436" y="14350"/>
                      </a:cubicBezTo>
                      <a:close/>
                    </a:path>
                  </a:pathLst>
                </a:custGeom>
                <a:solidFill>
                  <a:schemeClr val="tx1">
                    <a:lumMod val="85000"/>
                    <a:lumOff val="15000"/>
                  </a:schemeClr>
                </a:solidFill>
                <a:ln w="9525" cap="flat">
                  <a:no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id="{F39AF86C-D82D-0CD5-600D-2C24682EF57E}"/>
                    </a:ext>
                  </a:extLst>
                </p:cNvPr>
                <p:cNvSpPr/>
                <p:nvPr/>
              </p:nvSpPr>
              <p:spPr>
                <a:xfrm>
                  <a:off x="3427218" y="2891469"/>
                  <a:ext cx="72223" cy="18893"/>
                </a:xfrm>
                <a:custGeom>
                  <a:avLst/>
                  <a:gdLst>
                    <a:gd name="connsiteX0" fmla="*/ 71512 w 72036"/>
                    <a:gd name="connsiteY0" fmla="*/ 17172 h 18907"/>
                    <a:gd name="connsiteX1" fmla="*/ 35983 w 72036"/>
                    <a:gd name="connsiteY1" fmla="*/ 17172 h 18907"/>
                    <a:gd name="connsiteX2" fmla="*/ 455 w 72036"/>
                    <a:gd name="connsiteY2" fmla="*/ 16124 h 18907"/>
                    <a:gd name="connsiteX3" fmla="*/ 7599 w 72036"/>
                    <a:gd name="connsiteY3" fmla="*/ 6599 h 18907"/>
                    <a:gd name="connsiteX4" fmla="*/ 36174 w 72036"/>
                    <a:gd name="connsiteY4" fmla="*/ 27 h 18907"/>
                    <a:gd name="connsiteX5" fmla="*/ 64749 w 72036"/>
                    <a:gd name="connsiteY5" fmla="*/ 7457 h 18907"/>
                    <a:gd name="connsiteX6" fmla="*/ 71512 w 72036"/>
                    <a:gd name="connsiteY6" fmla="*/ 17172 h 18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036" h="18907">
                      <a:moveTo>
                        <a:pt x="71512" y="17172"/>
                      </a:moveTo>
                      <a:cubicBezTo>
                        <a:pt x="67797" y="21077"/>
                        <a:pt x="53319" y="17172"/>
                        <a:pt x="35983" y="17172"/>
                      </a:cubicBezTo>
                      <a:cubicBezTo>
                        <a:pt x="18648" y="17172"/>
                        <a:pt x="3884" y="20125"/>
                        <a:pt x="455" y="16124"/>
                      </a:cubicBezTo>
                      <a:cubicBezTo>
                        <a:pt x="-1069" y="14219"/>
                        <a:pt x="1217" y="10314"/>
                        <a:pt x="7599" y="6599"/>
                      </a:cubicBezTo>
                      <a:cubicBezTo>
                        <a:pt x="16400" y="1989"/>
                        <a:pt x="26239" y="-278"/>
                        <a:pt x="36174" y="27"/>
                      </a:cubicBezTo>
                      <a:cubicBezTo>
                        <a:pt x="46184" y="-40"/>
                        <a:pt x="56043" y="2523"/>
                        <a:pt x="64749" y="7457"/>
                      </a:cubicBezTo>
                      <a:cubicBezTo>
                        <a:pt x="71035" y="11362"/>
                        <a:pt x="73131" y="15362"/>
                        <a:pt x="71512" y="17172"/>
                      </a:cubicBezTo>
                      <a:close/>
                    </a:path>
                  </a:pathLst>
                </a:custGeom>
                <a:solidFill>
                  <a:schemeClr val="tx1">
                    <a:lumMod val="85000"/>
                    <a:lumOff val="15000"/>
                  </a:schemeClr>
                </a:solidFill>
                <a:ln w="9525" cap="flat">
                  <a:no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id="{EFC1AC7A-113E-D766-055E-5B5C98414755}"/>
                    </a:ext>
                  </a:extLst>
                </p:cNvPr>
                <p:cNvSpPr/>
                <p:nvPr/>
              </p:nvSpPr>
              <p:spPr>
                <a:xfrm>
                  <a:off x="3125346" y="2667852"/>
                  <a:ext cx="434145" cy="205272"/>
                </a:xfrm>
                <a:custGeom>
                  <a:avLst/>
                  <a:gdLst>
                    <a:gd name="connsiteX0" fmla="*/ 432608 w 433018"/>
                    <a:gd name="connsiteY0" fmla="*/ 151320 h 205420"/>
                    <a:gd name="connsiteX1" fmla="*/ 410701 w 433018"/>
                    <a:gd name="connsiteY1" fmla="*/ 134461 h 205420"/>
                    <a:gd name="connsiteX2" fmla="*/ 425750 w 433018"/>
                    <a:gd name="connsiteY2" fmla="*/ 126746 h 205420"/>
                    <a:gd name="connsiteX3" fmla="*/ 430989 w 433018"/>
                    <a:gd name="connsiteY3" fmla="*/ 111506 h 205420"/>
                    <a:gd name="connsiteX4" fmla="*/ 408701 w 433018"/>
                    <a:gd name="connsiteY4" fmla="*/ 98838 h 205420"/>
                    <a:gd name="connsiteX5" fmla="*/ 380126 w 433018"/>
                    <a:gd name="connsiteY5" fmla="*/ 79788 h 205420"/>
                    <a:gd name="connsiteX6" fmla="*/ 356694 w 433018"/>
                    <a:gd name="connsiteY6" fmla="*/ 35306 h 205420"/>
                    <a:gd name="connsiteX7" fmla="*/ 256339 w 433018"/>
                    <a:gd name="connsiteY7" fmla="*/ 13113 h 205420"/>
                    <a:gd name="connsiteX8" fmla="*/ 244109 w 433018"/>
                    <a:gd name="connsiteY8" fmla="*/ 22923 h 205420"/>
                    <a:gd name="connsiteX9" fmla="*/ 137028 w 433018"/>
                    <a:gd name="connsiteY9" fmla="*/ 21447 h 205420"/>
                    <a:gd name="connsiteX10" fmla="*/ 122284 w 433018"/>
                    <a:gd name="connsiteY10" fmla="*/ 41497 h 205420"/>
                    <a:gd name="connsiteX11" fmla="*/ 6803 w 433018"/>
                    <a:gd name="connsiteY11" fmla="*/ 89008 h 205420"/>
                    <a:gd name="connsiteX12" fmla="*/ 1316 w 433018"/>
                    <a:gd name="connsiteY12" fmla="*/ 138176 h 205420"/>
                    <a:gd name="connsiteX13" fmla="*/ 69515 w 433018"/>
                    <a:gd name="connsiteY13" fmla="*/ 179990 h 205420"/>
                    <a:gd name="connsiteX14" fmla="*/ 110082 w 433018"/>
                    <a:gd name="connsiteY14" fmla="*/ 147244 h 205420"/>
                    <a:gd name="connsiteX15" fmla="*/ 114473 w 433018"/>
                    <a:gd name="connsiteY15" fmla="*/ 147986 h 205420"/>
                    <a:gd name="connsiteX16" fmla="*/ 169528 w 433018"/>
                    <a:gd name="connsiteY16" fmla="*/ 179419 h 205420"/>
                    <a:gd name="connsiteX17" fmla="*/ 216486 w 433018"/>
                    <a:gd name="connsiteY17" fmla="*/ 163512 h 205420"/>
                    <a:gd name="connsiteX18" fmla="*/ 274303 w 433018"/>
                    <a:gd name="connsiteY18" fmla="*/ 175990 h 205420"/>
                    <a:gd name="connsiteX19" fmla="*/ 328405 w 433018"/>
                    <a:gd name="connsiteY19" fmla="*/ 203231 h 205420"/>
                    <a:gd name="connsiteX20" fmla="*/ 397842 w 433018"/>
                    <a:gd name="connsiteY20" fmla="*/ 194945 h 205420"/>
                    <a:gd name="connsiteX21" fmla="*/ 423560 w 433018"/>
                    <a:gd name="connsiteY21" fmla="*/ 179038 h 205420"/>
                    <a:gd name="connsiteX22" fmla="*/ 432608 w 433018"/>
                    <a:gd name="connsiteY22" fmla="*/ 151320 h 205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33018" h="205420">
                      <a:moveTo>
                        <a:pt x="432608" y="151320"/>
                      </a:moveTo>
                      <a:cubicBezTo>
                        <a:pt x="430608" y="140976"/>
                        <a:pt x="421216" y="133737"/>
                        <a:pt x="410701" y="134461"/>
                      </a:cubicBezTo>
                      <a:cubicBezTo>
                        <a:pt x="416178" y="132899"/>
                        <a:pt x="421283" y="130280"/>
                        <a:pt x="425750" y="126746"/>
                      </a:cubicBezTo>
                      <a:cubicBezTo>
                        <a:pt x="430275" y="123098"/>
                        <a:pt x="432313" y="117173"/>
                        <a:pt x="430989" y="111506"/>
                      </a:cubicBezTo>
                      <a:cubicBezTo>
                        <a:pt x="428132" y="103029"/>
                        <a:pt x="417273" y="101219"/>
                        <a:pt x="408701" y="98838"/>
                      </a:cubicBezTo>
                      <a:cubicBezTo>
                        <a:pt x="397452" y="95570"/>
                        <a:pt x="387469" y="88912"/>
                        <a:pt x="380126" y="79788"/>
                      </a:cubicBezTo>
                      <a:cubicBezTo>
                        <a:pt x="369743" y="66643"/>
                        <a:pt x="365743" y="49498"/>
                        <a:pt x="356694" y="35306"/>
                      </a:cubicBezTo>
                      <a:cubicBezTo>
                        <a:pt x="335110" y="1463"/>
                        <a:pt x="290181" y="-8471"/>
                        <a:pt x="256339" y="13113"/>
                      </a:cubicBezTo>
                      <a:cubicBezTo>
                        <a:pt x="251919" y="15932"/>
                        <a:pt x="247823" y="19228"/>
                        <a:pt x="244109" y="22923"/>
                      </a:cubicBezTo>
                      <a:cubicBezTo>
                        <a:pt x="214943" y="-7052"/>
                        <a:pt x="167004" y="-7719"/>
                        <a:pt x="137028" y="21447"/>
                      </a:cubicBezTo>
                      <a:cubicBezTo>
                        <a:pt x="131037" y="27267"/>
                        <a:pt x="126056" y="34048"/>
                        <a:pt x="122284" y="41497"/>
                      </a:cubicBezTo>
                      <a:cubicBezTo>
                        <a:pt x="77278" y="22723"/>
                        <a:pt x="25577" y="43992"/>
                        <a:pt x="6803" y="89008"/>
                      </a:cubicBezTo>
                      <a:cubicBezTo>
                        <a:pt x="326" y="104533"/>
                        <a:pt x="-1579" y="121602"/>
                        <a:pt x="1316" y="138176"/>
                      </a:cubicBezTo>
                      <a:lnTo>
                        <a:pt x="69515" y="179990"/>
                      </a:lnTo>
                      <a:cubicBezTo>
                        <a:pt x="71677" y="159750"/>
                        <a:pt x="89832" y="145091"/>
                        <a:pt x="110082" y="147244"/>
                      </a:cubicBezTo>
                      <a:cubicBezTo>
                        <a:pt x="111559" y="147406"/>
                        <a:pt x="113026" y="147653"/>
                        <a:pt x="114473" y="147986"/>
                      </a:cubicBezTo>
                      <a:cubicBezTo>
                        <a:pt x="135047" y="153987"/>
                        <a:pt x="148192" y="177800"/>
                        <a:pt x="169528" y="179419"/>
                      </a:cubicBezTo>
                      <a:cubicBezTo>
                        <a:pt x="186197" y="180657"/>
                        <a:pt x="200389" y="167798"/>
                        <a:pt x="216486" y="163512"/>
                      </a:cubicBezTo>
                      <a:cubicBezTo>
                        <a:pt x="236012" y="158273"/>
                        <a:pt x="256682" y="166084"/>
                        <a:pt x="274303" y="175990"/>
                      </a:cubicBezTo>
                      <a:cubicBezTo>
                        <a:pt x="291924" y="185896"/>
                        <a:pt x="308783" y="198279"/>
                        <a:pt x="328405" y="203231"/>
                      </a:cubicBezTo>
                      <a:cubicBezTo>
                        <a:pt x="351846" y="207927"/>
                        <a:pt x="376173" y="205022"/>
                        <a:pt x="397842" y="194945"/>
                      </a:cubicBezTo>
                      <a:cubicBezTo>
                        <a:pt x="407462" y="191573"/>
                        <a:pt x="416244" y="186144"/>
                        <a:pt x="423560" y="179038"/>
                      </a:cubicBezTo>
                      <a:cubicBezTo>
                        <a:pt x="430884" y="171809"/>
                        <a:pt x="434256" y="161483"/>
                        <a:pt x="432608" y="151320"/>
                      </a:cubicBezTo>
                      <a:close/>
                    </a:path>
                  </a:pathLst>
                </a:custGeom>
                <a:solidFill>
                  <a:schemeClr val="tx1">
                    <a:lumMod val="85000"/>
                    <a:lumOff val="15000"/>
                  </a:schemeClr>
                </a:solidFill>
                <a:ln w="9525" cap="flat">
                  <a:no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id="{471553E8-D5E6-0391-1E19-21FC3E242945}"/>
                    </a:ext>
                  </a:extLst>
                </p:cNvPr>
                <p:cNvSpPr/>
                <p:nvPr/>
              </p:nvSpPr>
              <p:spPr>
                <a:xfrm>
                  <a:off x="3111301" y="2715125"/>
                  <a:ext cx="408528" cy="362070"/>
                </a:xfrm>
                <a:custGeom>
                  <a:avLst/>
                  <a:gdLst>
                    <a:gd name="connsiteX0" fmla="*/ 95048 w 407468"/>
                    <a:gd name="connsiteY0" fmla="*/ 100489 h 362330"/>
                    <a:gd name="connsiteX1" fmla="*/ 407468 w 407468"/>
                    <a:gd name="connsiteY1" fmla="*/ 98774 h 362330"/>
                    <a:gd name="connsiteX2" fmla="*/ 359843 w 407468"/>
                    <a:gd name="connsiteY2" fmla="*/ 46958 h 362330"/>
                    <a:gd name="connsiteX3" fmla="*/ 216968 w 407468"/>
                    <a:gd name="connsiteY3" fmla="*/ 0 h 362330"/>
                    <a:gd name="connsiteX4" fmla="*/ 28183 w 407468"/>
                    <a:gd name="connsiteY4" fmla="*/ 101537 h 362330"/>
                    <a:gd name="connsiteX5" fmla="*/ 370 w 407468"/>
                    <a:gd name="connsiteY5" fmla="*/ 154781 h 362330"/>
                    <a:gd name="connsiteX6" fmla="*/ 30850 w 407468"/>
                    <a:gd name="connsiteY6" fmla="*/ 280225 h 362330"/>
                    <a:gd name="connsiteX7" fmla="*/ 46756 w 407468"/>
                    <a:gd name="connsiteY7" fmla="*/ 362331 h 362330"/>
                    <a:gd name="connsiteX8" fmla="*/ 46756 w 407468"/>
                    <a:gd name="connsiteY8" fmla="*/ 362331 h 362330"/>
                    <a:gd name="connsiteX9" fmla="*/ 66854 w 407468"/>
                    <a:gd name="connsiteY9" fmla="*/ 330994 h 362330"/>
                    <a:gd name="connsiteX10" fmla="*/ 61806 w 407468"/>
                    <a:gd name="connsiteY10" fmla="*/ 264319 h 362330"/>
                    <a:gd name="connsiteX11" fmla="*/ 89333 w 407468"/>
                    <a:gd name="connsiteY11" fmla="*/ 145828 h 362330"/>
                    <a:gd name="connsiteX12" fmla="*/ 95048 w 407468"/>
                    <a:gd name="connsiteY12" fmla="*/ 100489 h 362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07468" h="362330">
                      <a:moveTo>
                        <a:pt x="95048" y="100489"/>
                      </a:moveTo>
                      <a:lnTo>
                        <a:pt x="407468" y="98774"/>
                      </a:lnTo>
                      <a:cubicBezTo>
                        <a:pt x="396191" y="77781"/>
                        <a:pt x="379817" y="59960"/>
                        <a:pt x="359843" y="46958"/>
                      </a:cubicBezTo>
                      <a:cubicBezTo>
                        <a:pt x="318352" y="16640"/>
                        <a:pt x="268355" y="210"/>
                        <a:pt x="216968" y="0"/>
                      </a:cubicBezTo>
                      <a:cubicBezTo>
                        <a:pt x="166009" y="0"/>
                        <a:pt x="64092" y="65437"/>
                        <a:pt x="28183" y="101537"/>
                      </a:cubicBezTo>
                      <a:cubicBezTo>
                        <a:pt x="-392" y="130112"/>
                        <a:pt x="370" y="154781"/>
                        <a:pt x="370" y="154781"/>
                      </a:cubicBezTo>
                      <a:cubicBezTo>
                        <a:pt x="-3250" y="195358"/>
                        <a:pt x="20658" y="240506"/>
                        <a:pt x="30850" y="280225"/>
                      </a:cubicBezTo>
                      <a:cubicBezTo>
                        <a:pt x="35993" y="300609"/>
                        <a:pt x="46756" y="362331"/>
                        <a:pt x="46756" y="362331"/>
                      </a:cubicBezTo>
                      <a:lnTo>
                        <a:pt x="46756" y="362331"/>
                      </a:lnTo>
                      <a:cubicBezTo>
                        <a:pt x="63901" y="361855"/>
                        <a:pt x="69902" y="347948"/>
                        <a:pt x="66854" y="330994"/>
                      </a:cubicBezTo>
                      <a:lnTo>
                        <a:pt x="61806" y="264319"/>
                      </a:lnTo>
                      <a:cubicBezTo>
                        <a:pt x="96448" y="235420"/>
                        <a:pt x="107688" y="187033"/>
                        <a:pt x="89333" y="145828"/>
                      </a:cubicBezTo>
                      <a:cubicBezTo>
                        <a:pt x="85047" y="139922"/>
                        <a:pt x="74760" y="112395"/>
                        <a:pt x="95048" y="100489"/>
                      </a:cubicBezTo>
                      <a:close/>
                    </a:path>
                  </a:pathLst>
                </a:custGeom>
                <a:solidFill>
                  <a:schemeClr val="tx1">
                    <a:lumMod val="85000"/>
                    <a:lumOff val="15000"/>
                  </a:schemeClr>
                </a:solidFill>
                <a:ln w="9525" cap="flat">
                  <a:no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id="{9093D675-1538-2FB4-E43E-082B8B3B11C0}"/>
                    </a:ext>
                  </a:extLst>
                </p:cNvPr>
                <p:cNvSpPr/>
                <p:nvPr/>
              </p:nvSpPr>
              <p:spPr>
                <a:xfrm>
                  <a:off x="3054278" y="2805452"/>
                  <a:ext cx="120320" cy="256658"/>
                </a:xfrm>
                <a:custGeom>
                  <a:avLst/>
                  <a:gdLst>
                    <a:gd name="connsiteX0" fmla="*/ 114205 w 120008"/>
                    <a:gd name="connsiteY0" fmla="*/ 169545 h 256842"/>
                    <a:gd name="connsiteX1" fmla="*/ 100584 w 120008"/>
                    <a:gd name="connsiteY1" fmla="*/ 0 h 256842"/>
                    <a:gd name="connsiteX2" fmla="*/ 91059 w 120008"/>
                    <a:gd name="connsiteY2" fmla="*/ 0 h 256842"/>
                    <a:gd name="connsiteX3" fmla="*/ 87249 w 120008"/>
                    <a:gd name="connsiteY3" fmla="*/ 2762 h 256842"/>
                    <a:gd name="connsiteX4" fmla="*/ 31880 w 120008"/>
                    <a:gd name="connsiteY4" fmla="*/ 30280 h 256842"/>
                    <a:gd name="connsiteX5" fmla="*/ 38100 w 120008"/>
                    <a:gd name="connsiteY5" fmla="*/ 70104 h 256842"/>
                    <a:gd name="connsiteX6" fmla="*/ 0 w 120008"/>
                    <a:gd name="connsiteY6" fmla="*/ 103156 h 256842"/>
                    <a:gd name="connsiteX7" fmla="*/ 10192 w 120008"/>
                    <a:gd name="connsiteY7" fmla="*/ 139541 h 256842"/>
                    <a:gd name="connsiteX8" fmla="*/ 22098 w 120008"/>
                    <a:gd name="connsiteY8" fmla="*/ 175736 h 256842"/>
                    <a:gd name="connsiteX9" fmla="*/ 1334 w 120008"/>
                    <a:gd name="connsiteY9" fmla="*/ 203835 h 256842"/>
                    <a:gd name="connsiteX10" fmla="*/ 36671 w 120008"/>
                    <a:gd name="connsiteY10" fmla="*/ 221075 h 256842"/>
                    <a:gd name="connsiteX11" fmla="*/ 15240 w 120008"/>
                    <a:gd name="connsiteY11" fmla="*/ 248126 h 256842"/>
                    <a:gd name="connsiteX12" fmla="*/ 85630 w 120008"/>
                    <a:gd name="connsiteY12" fmla="*/ 246507 h 256842"/>
                    <a:gd name="connsiteX13" fmla="*/ 117062 w 120008"/>
                    <a:gd name="connsiteY13" fmla="*/ 217360 h 256842"/>
                    <a:gd name="connsiteX14" fmla="*/ 114205 w 120008"/>
                    <a:gd name="connsiteY14" fmla="*/ 169545 h 256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0008" h="256842">
                      <a:moveTo>
                        <a:pt x="114205" y="169545"/>
                      </a:moveTo>
                      <a:cubicBezTo>
                        <a:pt x="98298" y="114300"/>
                        <a:pt x="83630" y="55245"/>
                        <a:pt x="100584" y="0"/>
                      </a:cubicBezTo>
                      <a:lnTo>
                        <a:pt x="91059" y="0"/>
                      </a:lnTo>
                      <a:lnTo>
                        <a:pt x="87249" y="2762"/>
                      </a:lnTo>
                      <a:cubicBezTo>
                        <a:pt x="64360" y="-4925"/>
                        <a:pt x="39567" y="7391"/>
                        <a:pt x="31880" y="30280"/>
                      </a:cubicBezTo>
                      <a:cubicBezTo>
                        <a:pt x="27346" y="43777"/>
                        <a:pt x="29670" y="58636"/>
                        <a:pt x="38100" y="70104"/>
                      </a:cubicBezTo>
                      <a:cubicBezTo>
                        <a:pt x="18879" y="69933"/>
                        <a:pt x="2543" y="84106"/>
                        <a:pt x="0" y="103156"/>
                      </a:cubicBezTo>
                      <a:cubicBezTo>
                        <a:pt x="29" y="115986"/>
                        <a:pt x="3553" y="128559"/>
                        <a:pt x="10192" y="139541"/>
                      </a:cubicBezTo>
                      <a:cubicBezTo>
                        <a:pt x="16840" y="150552"/>
                        <a:pt x="20917" y="162925"/>
                        <a:pt x="22098" y="175736"/>
                      </a:cubicBezTo>
                      <a:cubicBezTo>
                        <a:pt x="22927" y="188900"/>
                        <a:pt x="14164" y="200758"/>
                        <a:pt x="1334" y="203835"/>
                      </a:cubicBezTo>
                      <a:cubicBezTo>
                        <a:pt x="7534" y="217227"/>
                        <a:pt x="22298" y="224428"/>
                        <a:pt x="36671" y="221075"/>
                      </a:cubicBezTo>
                      <a:cubicBezTo>
                        <a:pt x="32223" y="231934"/>
                        <a:pt x="24794" y="241316"/>
                        <a:pt x="15240" y="248126"/>
                      </a:cubicBezTo>
                      <a:cubicBezTo>
                        <a:pt x="35624" y="262033"/>
                        <a:pt x="63532" y="257651"/>
                        <a:pt x="85630" y="246507"/>
                      </a:cubicBezTo>
                      <a:cubicBezTo>
                        <a:pt x="99336" y="240992"/>
                        <a:pt x="110528" y="230610"/>
                        <a:pt x="117062" y="217360"/>
                      </a:cubicBezTo>
                      <a:cubicBezTo>
                        <a:pt x="123158" y="202025"/>
                        <a:pt x="118586" y="185166"/>
                        <a:pt x="114205" y="169545"/>
                      </a:cubicBezTo>
                      <a:close/>
                    </a:path>
                  </a:pathLst>
                </a:custGeom>
                <a:solidFill>
                  <a:schemeClr val="tx1">
                    <a:lumMod val="85000"/>
                    <a:lumOff val="15000"/>
                  </a:schemeClr>
                </a:solidFill>
                <a:ln w="9525" cap="flat">
                  <a:noFill/>
                  <a:prstDash val="solid"/>
                  <a:miter/>
                </a:ln>
              </p:spPr>
              <p:txBody>
                <a:bodyPr rtlCol="0" anchor="ctr"/>
                <a:lstStyle/>
                <a:p>
                  <a:endParaRPr lang="zh-CN" altLang="en-US"/>
                </a:p>
              </p:txBody>
            </p:sp>
            <p:sp>
              <p:nvSpPr>
                <p:cNvPr id="85" name="任意多边形: 形状 84">
                  <a:extLst>
                    <a:ext uri="{FF2B5EF4-FFF2-40B4-BE49-F238E27FC236}">
                      <a16:creationId xmlns:a16="http://schemas.microsoft.com/office/drawing/2014/main" id="{167EBE3B-F7BB-EC79-0E63-992C3CB1845C}"/>
                    </a:ext>
                  </a:extLst>
                </p:cNvPr>
                <p:cNvSpPr/>
                <p:nvPr/>
              </p:nvSpPr>
              <p:spPr>
                <a:xfrm>
                  <a:off x="3091692" y="3036467"/>
                  <a:ext cx="78997" cy="114070"/>
                </a:xfrm>
                <a:custGeom>
                  <a:avLst/>
                  <a:gdLst>
                    <a:gd name="connsiteX0" fmla="*/ 71744 w 78792"/>
                    <a:gd name="connsiteY0" fmla="*/ 2849 h 114152"/>
                    <a:gd name="connsiteX1" fmla="*/ 211 w 78792"/>
                    <a:gd name="connsiteY1" fmla="*/ 57332 h 114152"/>
                    <a:gd name="connsiteX2" fmla="*/ 78792 w 78792"/>
                    <a:gd name="connsiteY2" fmla="*/ 110195 h 114152"/>
                    <a:gd name="connsiteX3" fmla="*/ 71744 w 78792"/>
                    <a:gd name="connsiteY3" fmla="*/ 2849 h 114152"/>
                  </a:gdLst>
                  <a:ahLst/>
                  <a:cxnLst>
                    <a:cxn ang="0">
                      <a:pos x="connsiteX0" y="connsiteY0"/>
                    </a:cxn>
                    <a:cxn ang="0">
                      <a:pos x="connsiteX1" y="connsiteY1"/>
                    </a:cxn>
                    <a:cxn ang="0">
                      <a:pos x="connsiteX2" y="connsiteY2"/>
                    </a:cxn>
                    <a:cxn ang="0">
                      <a:pos x="connsiteX3" y="connsiteY3"/>
                    </a:cxn>
                  </a:cxnLst>
                  <a:rect l="l" t="t" r="r" b="b"/>
                  <a:pathLst>
                    <a:path w="78792" h="114152">
                      <a:moveTo>
                        <a:pt x="71744" y="2849"/>
                      </a:moveTo>
                      <a:cubicBezTo>
                        <a:pt x="69839" y="2087"/>
                        <a:pt x="-4456" y="-17440"/>
                        <a:pt x="211" y="57332"/>
                      </a:cubicBezTo>
                      <a:cubicBezTo>
                        <a:pt x="4878" y="132103"/>
                        <a:pt x="78792" y="112386"/>
                        <a:pt x="78792" y="110195"/>
                      </a:cubicBezTo>
                      <a:cubicBezTo>
                        <a:pt x="78792" y="108005"/>
                        <a:pt x="71744" y="2849"/>
                        <a:pt x="71744" y="2849"/>
                      </a:cubicBezTo>
                      <a:close/>
                    </a:path>
                  </a:pathLst>
                </a:custGeom>
                <a:solidFill>
                  <a:srgbClr val="FFBE9D"/>
                </a:solidFill>
                <a:ln w="9525" cap="flat">
                  <a:no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id="{AF044721-DA2A-6FD6-3034-348EC423242B}"/>
                    </a:ext>
                  </a:extLst>
                </p:cNvPr>
                <p:cNvSpPr/>
                <p:nvPr/>
              </p:nvSpPr>
              <p:spPr>
                <a:xfrm>
                  <a:off x="3118030" y="3060828"/>
                  <a:ext cx="34802" cy="65240"/>
                </a:xfrm>
                <a:custGeom>
                  <a:avLst/>
                  <a:gdLst>
                    <a:gd name="connsiteX0" fmla="*/ 34617 w 34712"/>
                    <a:gd name="connsiteY0" fmla="*/ 58671 h 65287"/>
                    <a:gd name="connsiteX1" fmla="*/ 31188 w 34712"/>
                    <a:gd name="connsiteY1" fmla="*/ 60767 h 65287"/>
                    <a:gd name="connsiteX2" fmla="*/ 21663 w 34712"/>
                    <a:gd name="connsiteY2" fmla="*/ 61529 h 65287"/>
                    <a:gd name="connsiteX3" fmla="*/ 5089 w 34712"/>
                    <a:gd name="connsiteY3" fmla="*/ 33430 h 65287"/>
                    <a:gd name="connsiteX4" fmla="*/ 7661 w 34712"/>
                    <a:gd name="connsiteY4" fmla="*/ 14380 h 65287"/>
                    <a:gd name="connsiteX5" fmla="*/ 17186 w 34712"/>
                    <a:gd name="connsiteY5" fmla="*/ 3807 h 65287"/>
                    <a:gd name="connsiteX6" fmla="*/ 25092 w 34712"/>
                    <a:gd name="connsiteY6" fmla="*/ 6951 h 65287"/>
                    <a:gd name="connsiteX7" fmla="*/ 26235 w 34712"/>
                    <a:gd name="connsiteY7" fmla="*/ 10665 h 65287"/>
                    <a:gd name="connsiteX8" fmla="*/ 26997 w 34712"/>
                    <a:gd name="connsiteY8" fmla="*/ 6189 h 65287"/>
                    <a:gd name="connsiteX9" fmla="*/ 23758 w 34712"/>
                    <a:gd name="connsiteY9" fmla="*/ 1712 h 65287"/>
                    <a:gd name="connsiteX10" fmla="*/ 16424 w 34712"/>
                    <a:gd name="connsiteY10" fmla="*/ 188 h 65287"/>
                    <a:gd name="connsiteX11" fmla="*/ 3470 w 34712"/>
                    <a:gd name="connsiteY11" fmla="*/ 12570 h 65287"/>
                    <a:gd name="connsiteX12" fmla="*/ 136 w 34712"/>
                    <a:gd name="connsiteY12" fmla="*/ 33716 h 65287"/>
                    <a:gd name="connsiteX13" fmla="*/ 21091 w 34712"/>
                    <a:gd name="connsiteY13" fmla="*/ 64958 h 65287"/>
                    <a:gd name="connsiteX14" fmla="*/ 32807 w 34712"/>
                    <a:gd name="connsiteY14" fmla="*/ 62291 h 65287"/>
                    <a:gd name="connsiteX15" fmla="*/ 34617 w 34712"/>
                    <a:gd name="connsiteY15" fmla="*/ 58671 h 65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4712" h="65287">
                      <a:moveTo>
                        <a:pt x="34617" y="58671"/>
                      </a:moveTo>
                      <a:cubicBezTo>
                        <a:pt x="34617" y="58671"/>
                        <a:pt x="33378" y="59624"/>
                        <a:pt x="31188" y="60767"/>
                      </a:cubicBezTo>
                      <a:cubicBezTo>
                        <a:pt x="28225" y="62234"/>
                        <a:pt x="24815" y="62510"/>
                        <a:pt x="21663" y="61529"/>
                      </a:cubicBezTo>
                      <a:cubicBezTo>
                        <a:pt x="13566" y="59052"/>
                        <a:pt x="6232" y="46956"/>
                        <a:pt x="5089" y="33430"/>
                      </a:cubicBezTo>
                      <a:cubicBezTo>
                        <a:pt x="4508" y="26972"/>
                        <a:pt x="5394" y="20457"/>
                        <a:pt x="7661" y="14380"/>
                      </a:cubicBezTo>
                      <a:cubicBezTo>
                        <a:pt x="8899" y="9503"/>
                        <a:pt x="12461" y="5541"/>
                        <a:pt x="17186" y="3807"/>
                      </a:cubicBezTo>
                      <a:cubicBezTo>
                        <a:pt x="20234" y="2855"/>
                        <a:pt x="23530" y="4169"/>
                        <a:pt x="25092" y="6951"/>
                      </a:cubicBezTo>
                      <a:cubicBezTo>
                        <a:pt x="26235" y="8951"/>
                        <a:pt x="25758" y="10475"/>
                        <a:pt x="26235" y="10665"/>
                      </a:cubicBezTo>
                      <a:cubicBezTo>
                        <a:pt x="26711" y="10856"/>
                        <a:pt x="27759" y="9237"/>
                        <a:pt x="26997" y="6189"/>
                      </a:cubicBezTo>
                      <a:cubicBezTo>
                        <a:pt x="26387" y="4408"/>
                        <a:pt x="25254" y="2855"/>
                        <a:pt x="23758" y="1712"/>
                      </a:cubicBezTo>
                      <a:cubicBezTo>
                        <a:pt x="21625" y="226"/>
                        <a:pt x="18977" y="-326"/>
                        <a:pt x="16424" y="188"/>
                      </a:cubicBezTo>
                      <a:cubicBezTo>
                        <a:pt x="10261" y="1807"/>
                        <a:pt x="5365" y="6484"/>
                        <a:pt x="3470" y="12570"/>
                      </a:cubicBezTo>
                      <a:cubicBezTo>
                        <a:pt x="717" y="19257"/>
                        <a:pt x="-416" y="26505"/>
                        <a:pt x="136" y="33716"/>
                      </a:cubicBezTo>
                      <a:cubicBezTo>
                        <a:pt x="1565" y="48765"/>
                        <a:pt x="9661" y="62291"/>
                        <a:pt x="21091" y="64958"/>
                      </a:cubicBezTo>
                      <a:cubicBezTo>
                        <a:pt x="25196" y="65863"/>
                        <a:pt x="29492" y="64882"/>
                        <a:pt x="32807" y="62291"/>
                      </a:cubicBezTo>
                      <a:cubicBezTo>
                        <a:pt x="34617" y="60481"/>
                        <a:pt x="34902" y="58767"/>
                        <a:pt x="34617" y="58671"/>
                      </a:cubicBezTo>
                      <a:close/>
                    </a:path>
                  </a:pathLst>
                </a:custGeom>
                <a:solidFill>
                  <a:srgbClr val="EB996E"/>
                </a:solidFill>
                <a:ln w="9525" cap="flat">
                  <a:no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id="{5386822F-1BDB-9862-7258-2A885FB4697B}"/>
                    </a:ext>
                  </a:extLst>
                </p:cNvPr>
                <p:cNvSpPr/>
                <p:nvPr/>
              </p:nvSpPr>
              <p:spPr>
                <a:xfrm>
                  <a:off x="3084229" y="2818872"/>
                  <a:ext cx="95235" cy="158477"/>
                </a:xfrm>
                <a:custGeom>
                  <a:avLst/>
                  <a:gdLst>
                    <a:gd name="connsiteX0" fmla="*/ 1560 w 94988"/>
                    <a:gd name="connsiteY0" fmla="*/ 158591 h 158591"/>
                    <a:gd name="connsiteX1" fmla="*/ 131 w 94988"/>
                    <a:gd name="connsiteY1" fmla="*/ 149828 h 158591"/>
                    <a:gd name="connsiteX2" fmla="*/ 14133 w 94988"/>
                    <a:gd name="connsiteY2" fmla="*/ 130778 h 158591"/>
                    <a:gd name="connsiteX3" fmla="*/ 48423 w 94988"/>
                    <a:gd name="connsiteY3" fmla="*/ 122492 h 158591"/>
                    <a:gd name="connsiteX4" fmla="*/ 82522 w 94988"/>
                    <a:gd name="connsiteY4" fmla="*/ 105156 h 158591"/>
                    <a:gd name="connsiteX5" fmla="*/ 88428 w 94988"/>
                    <a:gd name="connsiteY5" fmla="*/ 65818 h 158591"/>
                    <a:gd name="connsiteX6" fmla="*/ 81665 w 94988"/>
                    <a:gd name="connsiteY6" fmla="*/ 32099 h 158591"/>
                    <a:gd name="connsiteX7" fmla="*/ 82141 w 94988"/>
                    <a:gd name="connsiteY7" fmla="*/ 0 h 158591"/>
                    <a:gd name="connsiteX8" fmla="*/ 85665 w 94988"/>
                    <a:gd name="connsiteY8" fmla="*/ 31242 h 158591"/>
                    <a:gd name="connsiteX9" fmla="*/ 93762 w 94988"/>
                    <a:gd name="connsiteY9" fmla="*/ 65151 h 158591"/>
                    <a:gd name="connsiteX10" fmla="*/ 87475 w 94988"/>
                    <a:gd name="connsiteY10" fmla="*/ 108204 h 158591"/>
                    <a:gd name="connsiteX11" fmla="*/ 69664 w 94988"/>
                    <a:gd name="connsiteY11" fmla="*/ 123254 h 158591"/>
                    <a:gd name="connsiteX12" fmla="*/ 48994 w 94988"/>
                    <a:gd name="connsiteY12" fmla="*/ 127825 h 158591"/>
                    <a:gd name="connsiteX13" fmla="*/ 16133 w 94988"/>
                    <a:gd name="connsiteY13" fmla="*/ 134303 h 158591"/>
                    <a:gd name="connsiteX14" fmla="*/ 2322 w 94988"/>
                    <a:gd name="connsiteY14" fmla="*/ 150686 h 158591"/>
                    <a:gd name="connsiteX15" fmla="*/ 1560 w 94988"/>
                    <a:gd name="connsiteY15" fmla="*/ 158591 h 158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4988" h="158591">
                      <a:moveTo>
                        <a:pt x="1560" y="158591"/>
                      </a:moveTo>
                      <a:cubicBezTo>
                        <a:pt x="1560" y="158591"/>
                        <a:pt x="-536" y="155734"/>
                        <a:pt x="131" y="149828"/>
                      </a:cubicBezTo>
                      <a:cubicBezTo>
                        <a:pt x="1741" y="141713"/>
                        <a:pt x="6875" y="134741"/>
                        <a:pt x="14133" y="130778"/>
                      </a:cubicBezTo>
                      <a:cubicBezTo>
                        <a:pt x="24867" y="125673"/>
                        <a:pt x="36545" y="122844"/>
                        <a:pt x="48423" y="122492"/>
                      </a:cubicBezTo>
                      <a:cubicBezTo>
                        <a:pt x="61910" y="122492"/>
                        <a:pt x="74578" y="116053"/>
                        <a:pt x="82522" y="105156"/>
                      </a:cubicBezTo>
                      <a:cubicBezTo>
                        <a:pt x="88742" y="93040"/>
                        <a:pt x="90819" y="79219"/>
                        <a:pt x="88428" y="65818"/>
                      </a:cubicBezTo>
                      <a:cubicBezTo>
                        <a:pt x="86618" y="53245"/>
                        <a:pt x="83284" y="41910"/>
                        <a:pt x="81665" y="32099"/>
                      </a:cubicBezTo>
                      <a:cubicBezTo>
                        <a:pt x="78646" y="21584"/>
                        <a:pt x="78817" y="10420"/>
                        <a:pt x="82141" y="0"/>
                      </a:cubicBezTo>
                      <a:cubicBezTo>
                        <a:pt x="82208" y="10506"/>
                        <a:pt x="83389" y="20984"/>
                        <a:pt x="85665" y="31242"/>
                      </a:cubicBezTo>
                      <a:cubicBezTo>
                        <a:pt x="87761" y="40767"/>
                        <a:pt x="91476" y="51911"/>
                        <a:pt x="93762" y="65151"/>
                      </a:cubicBezTo>
                      <a:cubicBezTo>
                        <a:pt x="96638" y="79801"/>
                        <a:pt x="94419" y="94993"/>
                        <a:pt x="87475" y="108204"/>
                      </a:cubicBezTo>
                      <a:cubicBezTo>
                        <a:pt x="83341" y="115034"/>
                        <a:pt x="77083" y="120320"/>
                        <a:pt x="69664" y="123254"/>
                      </a:cubicBezTo>
                      <a:cubicBezTo>
                        <a:pt x="63015" y="125721"/>
                        <a:pt x="56062" y="127254"/>
                        <a:pt x="48994" y="127825"/>
                      </a:cubicBezTo>
                      <a:cubicBezTo>
                        <a:pt x="37726" y="127892"/>
                        <a:pt x="26582" y="130092"/>
                        <a:pt x="16133" y="134303"/>
                      </a:cubicBezTo>
                      <a:cubicBezTo>
                        <a:pt x="9523" y="137703"/>
                        <a:pt x="4551" y="143599"/>
                        <a:pt x="2322" y="150686"/>
                      </a:cubicBezTo>
                      <a:cubicBezTo>
                        <a:pt x="1893" y="153305"/>
                        <a:pt x="1636" y="155943"/>
                        <a:pt x="1560" y="158591"/>
                      </a:cubicBezTo>
                      <a:close/>
                    </a:path>
                  </a:pathLst>
                </a:custGeom>
                <a:solidFill>
                  <a:schemeClr val="tx2">
                    <a:lumMod val="60000"/>
                    <a:lumOff val="40000"/>
                  </a:schemeClr>
                </a:solidFill>
                <a:ln w="9525" cap="flat">
                  <a:noFill/>
                  <a:prstDash val="solid"/>
                  <a:miter/>
                </a:ln>
              </p:spPr>
              <p:txBody>
                <a:bodyPr rtlCol="0" anchor="ctr"/>
                <a:lstStyle/>
                <a:p>
                  <a:endParaRPr lang="zh-CN" altLang="en-US"/>
                </a:p>
              </p:txBody>
            </p:sp>
            <p:sp>
              <p:nvSpPr>
                <p:cNvPr id="88" name="任意多边形: 形状 87">
                  <a:extLst>
                    <a:ext uri="{FF2B5EF4-FFF2-40B4-BE49-F238E27FC236}">
                      <a16:creationId xmlns:a16="http://schemas.microsoft.com/office/drawing/2014/main" id="{4134EE56-D01D-A4E3-51BC-9DECA479078B}"/>
                    </a:ext>
                  </a:extLst>
                </p:cNvPr>
                <p:cNvSpPr/>
                <p:nvPr/>
              </p:nvSpPr>
              <p:spPr>
                <a:xfrm>
                  <a:off x="3065138" y="2810307"/>
                  <a:ext cx="82739" cy="134586"/>
                </a:xfrm>
                <a:custGeom>
                  <a:avLst/>
                  <a:gdLst>
                    <a:gd name="connsiteX0" fmla="*/ 2503 w 82524"/>
                    <a:gd name="connsiteY0" fmla="*/ 134684 h 134683"/>
                    <a:gd name="connsiteX1" fmla="*/ 217 w 82524"/>
                    <a:gd name="connsiteY1" fmla="*/ 127921 h 134683"/>
                    <a:gd name="connsiteX2" fmla="*/ 3932 w 82524"/>
                    <a:gd name="connsiteY2" fmla="*/ 108871 h 134683"/>
                    <a:gd name="connsiteX3" fmla="*/ 12790 w 82524"/>
                    <a:gd name="connsiteY3" fmla="*/ 98203 h 134683"/>
                    <a:gd name="connsiteX4" fmla="*/ 27173 w 82524"/>
                    <a:gd name="connsiteY4" fmla="*/ 91535 h 134683"/>
                    <a:gd name="connsiteX5" fmla="*/ 41365 w 82524"/>
                    <a:gd name="connsiteY5" fmla="*/ 85630 h 134683"/>
                    <a:gd name="connsiteX6" fmla="*/ 46985 w 82524"/>
                    <a:gd name="connsiteY6" fmla="*/ 71914 h 134683"/>
                    <a:gd name="connsiteX7" fmla="*/ 46509 w 82524"/>
                    <a:gd name="connsiteY7" fmla="*/ 54292 h 134683"/>
                    <a:gd name="connsiteX8" fmla="*/ 48414 w 82524"/>
                    <a:gd name="connsiteY8" fmla="*/ 37243 h 134683"/>
                    <a:gd name="connsiteX9" fmla="*/ 59177 w 82524"/>
                    <a:gd name="connsiteY9" fmla="*/ 10573 h 134683"/>
                    <a:gd name="connsiteX10" fmla="*/ 75655 w 82524"/>
                    <a:gd name="connsiteY10" fmla="*/ 0 h 134683"/>
                    <a:gd name="connsiteX11" fmla="*/ 82513 w 82524"/>
                    <a:gd name="connsiteY11" fmla="*/ 2476 h 134683"/>
                    <a:gd name="connsiteX12" fmla="*/ 75846 w 82524"/>
                    <a:gd name="connsiteY12" fmla="*/ 2476 h 134683"/>
                    <a:gd name="connsiteX13" fmla="*/ 62606 w 82524"/>
                    <a:gd name="connsiteY13" fmla="*/ 12954 h 134683"/>
                    <a:gd name="connsiteX14" fmla="*/ 53652 w 82524"/>
                    <a:gd name="connsiteY14" fmla="*/ 38481 h 134683"/>
                    <a:gd name="connsiteX15" fmla="*/ 52224 w 82524"/>
                    <a:gd name="connsiteY15" fmla="*/ 54483 h 134683"/>
                    <a:gd name="connsiteX16" fmla="*/ 52795 w 82524"/>
                    <a:gd name="connsiteY16" fmla="*/ 72390 h 134683"/>
                    <a:gd name="connsiteX17" fmla="*/ 44889 w 82524"/>
                    <a:gd name="connsiteY17" fmla="*/ 90297 h 134683"/>
                    <a:gd name="connsiteX18" fmla="*/ 28602 w 82524"/>
                    <a:gd name="connsiteY18" fmla="*/ 96869 h 134683"/>
                    <a:gd name="connsiteX19" fmla="*/ 7456 w 82524"/>
                    <a:gd name="connsiteY19" fmla="*/ 111157 h 134683"/>
                    <a:gd name="connsiteX20" fmla="*/ 2503 w 82524"/>
                    <a:gd name="connsiteY20" fmla="*/ 134684 h 1346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2524" h="134683">
                      <a:moveTo>
                        <a:pt x="2503" y="134684"/>
                      </a:moveTo>
                      <a:cubicBezTo>
                        <a:pt x="2503" y="134684"/>
                        <a:pt x="884" y="132588"/>
                        <a:pt x="217" y="127921"/>
                      </a:cubicBezTo>
                      <a:cubicBezTo>
                        <a:pt x="-554" y="121339"/>
                        <a:pt x="741" y="114681"/>
                        <a:pt x="3932" y="108871"/>
                      </a:cubicBezTo>
                      <a:cubicBezTo>
                        <a:pt x="6123" y="104746"/>
                        <a:pt x="9133" y="101108"/>
                        <a:pt x="12790" y="98203"/>
                      </a:cubicBezTo>
                      <a:cubicBezTo>
                        <a:pt x="17067" y="94993"/>
                        <a:pt x="21963" y="92726"/>
                        <a:pt x="27173" y="91535"/>
                      </a:cubicBezTo>
                      <a:cubicBezTo>
                        <a:pt x="32221" y="90449"/>
                        <a:pt x="37031" y="88449"/>
                        <a:pt x="41365" y="85630"/>
                      </a:cubicBezTo>
                      <a:cubicBezTo>
                        <a:pt x="45242" y="82163"/>
                        <a:pt x="47318" y="77105"/>
                        <a:pt x="46985" y="71914"/>
                      </a:cubicBezTo>
                      <a:cubicBezTo>
                        <a:pt x="46985" y="66294"/>
                        <a:pt x="46318" y="60293"/>
                        <a:pt x="46509" y="54292"/>
                      </a:cubicBezTo>
                      <a:cubicBezTo>
                        <a:pt x="46585" y="48558"/>
                        <a:pt x="47223" y="42853"/>
                        <a:pt x="48414" y="37243"/>
                      </a:cubicBezTo>
                      <a:cubicBezTo>
                        <a:pt x="50338" y="27765"/>
                        <a:pt x="53986" y="18726"/>
                        <a:pt x="59177" y="10573"/>
                      </a:cubicBezTo>
                      <a:cubicBezTo>
                        <a:pt x="62530" y="4496"/>
                        <a:pt x="68730" y="514"/>
                        <a:pt x="75655" y="0"/>
                      </a:cubicBezTo>
                      <a:cubicBezTo>
                        <a:pt x="80608" y="0"/>
                        <a:pt x="82704" y="2286"/>
                        <a:pt x="82513" y="2476"/>
                      </a:cubicBezTo>
                      <a:cubicBezTo>
                        <a:pt x="82323" y="2667"/>
                        <a:pt x="80037" y="1619"/>
                        <a:pt x="75846" y="2476"/>
                      </a:cubicBezTo>
                      <a:cubicBezTo>
                        <a:pt x="70045" y="3715"/>
                        <a:pt x="65149" y="7591"/>
                        <a:pt x="62606" y="12954"/>
                      </a:cubicBezTo>
                      <a:cubicBezTo>
                        <a:pt x="58310" y="20946"/>
                        <a:pt x="55281" y="29556"/>
                        <a:pt x="53652" y="38481"/>
                      </a:cubicBezTo>
                      <a:cubicBezTo>
                        <a:pt x="52728" y="43767"/>
                        <a:pt x="52252" y="49120"/>
                        <a:pt x="52224" y="54483"/>
                      </a:cubicBezTo>
                      <a:cubicBezTo>
                        <a:pt x="52224" y="60008"/>
                        <a:pt x="53081" y="65913"/>
                        <a:pt x="52795" y="72390"/>
                      </a:cubicBezTo>
                      <a:cubicBezTo>
                        <a:pt x="53081" y="79258"/>
                        <a:pt x="50157" y="85877"/>
                        <a:pt x="44889" y="90297"/>
                      </a:cubicBezTo>
                      <a:cubicBezTo>
                        <a:pt x="39975" y="93593"/>
                        <a:pt x="34431" y="95831"/>
                        <a:pt x="28602" y="96869"/>
                      </a:cubicBezTo>
                      <a:cubicBezTo>
                        <a:pt x="19829" y="98374"/>
                        <a:pt x="12123" y="103575"/>
                        <a:pt x="7456" y="111157"/>
                      </a:cubicBezTo>
                      <a:cubicBezTo>
                        <a:pt x="3541" y="118348"/>
                        <a:pt x="1817" y="126530"/>
                        <a:pt x="2503" y="134684"/>
                      </a:cubicBezTo>
                      <a:close/>
                    </a:path>
                  </a:pathLst>
                </a:custGeom>
                <a:solidFill>
                  <a:schemeClr val="tx2">
                    <a:lumMod val="60000"/>
                    <a:lumOff val="40000"/>
                  </a:schemeClr>
                </a:solidFill>
                <a:ln w="9525" cap="flat">
                  <a:noFill/>
                  <a:prstDash val="solid"/>
                  <a:miter/>
                </a:ln>
              </p:spPr>
              <p:txBody>
                <a:bodyPr rtlCol="0" anchor="ctr"/>
                <a:lstStyle/>
                <a:p>
                  <a:endParaRPr lang="zh-CN" altLang="en-US"/>
                </a:p>
              </p:txBody>
            </p:sp>
            <p:sp>
              <p:nvSpPr>
                <p:cNvPr id="89" name="任意多边形: 形状 88">
                  <a:extLst>
                    <a:ext uri="{FF2B5EF4-FFF2-40B4-BE49-F238E27FC236}">
                      <a16:creationId xmlns:a16="http://schemas.microsoft.com/office/drawing/2014/main" id="{C830F294-9C76-FED4-9202-5D189E8559B9}"/>
                    </a:ext>
                  </a:extLst>
                </p:cNvPr>
                <p:cNvSpPr/>
                <p:nvPr/>
              </p:nvSpPr>
              <p:spPr>
                <a:xfrm>
                  <a:off x="3171645" y="2708271"/>
                  <a:ext cx="334936" cy="86621"/>
                </a:xfrm>
                <a:custGeom>
                  <a:avLst/>
                  <a:gdLst>
                    <a:gd name="connsiteX0" fmla="*/ 334042 w 334067"/>
                    <a:gd name="connsiteY0" fmla="*/ 39339 h 86683"/>
                    <a:gd name="connsiteX1" fmla="*/ 318611 w 334067"/>
                    <a:gd name="connsiteY1" fmla="*/ 38863 h 86683"/>
                    <a:gd name="connsiteX2" fmla="*/ 304419 w 334067"/>
                    <a:gd name="connsiteY2" fmla="*/ 26766 h 86683"/>
                    <a:gd name="connsiteX3" fmla="*/ 287084 w 334067"/>
                    <a:gd name="connsiteY3" fmla="*/ 11431 h 86683"/>
                    <a:gd name="connsiteX4" fmla="*/ 230696 w 334067"/>
                    <a:gd name="connsiteY4" fmla="*/ 15146 h 86683"/>
                    <a:gd name="connsiteX5" fmla="*/ 202121 w 334067"/>
                    <a:gd name="connsiteY5" fmla="*/ 39054 h 86683"/>
                    <a:gd name="connsiteX6" fmla="*/ 183071 w 334067"/>
                    <a:gd name="connsiteY6" fmla="*/ 47721 h 86683"/>
                    <a:gd name="connsiteX7" fmla="*/ 161830 w 334067"/>
                    <a:gd name="connsiteY7" fmla="*/ 45721 h 86683"/>
                    <a:gd name="connsiteX8" fmla="*/ 126016 w 334067"/>
                    <a:gd name="connsiteY8" fmla="*/ 28386 h 86683"/>
                    <a:gd name="connsiteX9" fmla="*/ 90869 w 334067"/>
                    <a:gd name="connsiteY9" fmla="*/ 22004 h 86683"/>
                    <a:gd name="connsiteX10" fmla="*/ 33719 w 334067"/>
                    <a:gd name="connsiteY10" fmla="*/ 41530 h 86683"/>
                    <a:gd name="connsiteX11" fmla="*/ 7049 w 334067"/>
                    <a:gd name="connsiteY11" fmla="*/ 72867 h 86683"/>
                    <a:gd name="connsiteX12" fmla="*/ 191 w 334067"/>
                    <a:gd name="connsiteY12" fmla="*/ 86679 h 86683"/>
                    <a:gd name="connsiteX13" fmla="*/ 953 w 334067"/>
                    <a:gd name="connsiteY13" fmla="*/ 82678 h 86683"/>
                    <a:gd name="connsiteX14" fmla="*/ 4953 w 334067"/>
                    <a:gd name="connsiteY14" fmla="*/ 71820 h 86683"/>
                    <a:gd name="connsiteX15" fmla="*/ 31147 w 334067"/>
                    <a:gd name="connsiteY15" fmla="*/ 38292 h 86683"/>
                    <a:gd name="connsiteX16" fmla="*/ 90297 w 334067"/>
                    <a:gd name="connsiteY16" fmla="*/ 16670 h 86683"/>
                    <a:gd name="connsiteX17" fmla="*/ 127540 w 334067"/>
                    <a:gd name="connsiteY17" fmla="*/ 23052 h 86683"/>
                    <a:gd name="connsiteX18" fmla="*/ 163259 w 334067"/>
                    <a:gd name="connsiteY18" fmla="*/ 40197 h 86683"/>
                    <a:gd name="connsiteX19" fmla="*/ 181547 w 334067"/>
                    <a:gd name="connsiteY19" fmla="*/ 42006 h 86683"/>
                    <a:gd name="connsiteX20" fmla="*/ 198025 w 334067"/>
                    <a:gd name="connsiteY20" fmla="*/ 34386 h 86683"/>
                    <a:gd name="connsiteX21" fmla="*/ 226600 w 334067"/>
                    <a:gd name="connsiteY21" fmla="*/ 10764 h 86683"/>
                    <a:gd name="connsiteX22" fmla="*/ 259271 w 334067"/>
                    <a:gd name="connsiteY22" fmla="*/ 1 h 86683"/>
                    <a:gd name="connsiteX23" fmla="*/ 287846 w 334067"/>
                    <a:gd name="connsiteY23" fmla="*/ 7812 h 86683"/>
                    <a:gd name="connsiteX24" fmla="*/ 305657 w 334067"/>
                    <a:gd name="connsiteY24" fmla="*/ 24671 h 86683"/>
                    <a:gd name="connsiteX25" fmla="*/ 318326 w 334067"/>
                    <a:gd name="connsiteY25" fmla="*/ 36863 h 86683"/>
                    <a:gd name="connsiteX26" fmla="*/ 334042 w 334067"/>
                    <a:gd name="connsiteY26" fmla="*/ 39339 h 866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34067" h="86683">
                      <a:moveTo>
                        <a:pt x="334042" y="39339"/>
                      </a:moveTo>
                      <a:cubicBezTo>
                        <a:pt x="334518" y="39339"/>
                        <a:pt x="328422" y="43435"/>
                        <a:pt x="318611" y="38863"/>
                      </a:cubicBezTo>
                      <a:cubicBezTo>
                        <a:pt x="313087" y="35863"/>
                        <a:pt x="308248" y="31748"/>
                        <a:pt x="304419" y="26766"/>
                      </a:cubicBezTo>
                      <a:cubicBezTo>
                        <a:pt x="299695" y="20575"/>
                        <a:pt x="293808" y="15365"/>
                        <a:pt x="287084" y="11431"/>
                      </a:cubicBezTo>
                      <a:cubicBezTo>
                        <a:pt x="269215" y="1382"/>
                        <a:pt x="247098" y="2840"/>
                        <a:pt x="230696" y="15146"/>
                      </a:cubicBezTo>
                      <a:cubicBezTo>
                        <a:pt x="221171" y="21813"/>
                        <a:pt x="213265" y="31243"/>
                        <a:pt x="202121" y="39054"/>
                      </a:cubicBezTo>
                      <a:cubicBezTo>
                        <a:pt x="196453" y="43254"/>
                        <a:pt x="189957" y="46207"/>
                        <a:pt x="183071" y="47721"/>
                      </a:cubicBezTo>
                      <a:cubicBezTo>
                        <a:pt x="175936" y="48969"/>
                        <a:pt x="168602" y="48283"/>
                        <a:pt x="161830" y="45721"/>
                      </a:cubicBezTo>
                      <a:cubicBezTo>
                        <a:pt x="148304" y="40863"/>
                        <a:pt x="137636" y="32577"/>
                        <a:pt x="126016" y="28386"/>
                      </a:cubicBezTo>
                      <a:cubicBezTo>
                        <a:pt x="114805" y="24080"/>
                        <a:pt x="102880" y="21918"/>
                        <a:pt x="90869" y="22004"/>
                      </a:cubicBezTo>
                      <a:cubicBezTo>
                        <a:pt x="70180" y="21975"/>
                        <a:pt x="50064" y="28852"/>
                        <a:pt x="33719" y="41530"/>
                      </a:cubicBezTo>
                      <a:cubicBezTo>
                        <a:pt x="22794" y="50064"/>
                        <a:pt x="13726" y="60723"/>
                        <a:pt x="7049" y="72867"/>
                      </a:cubicBezTo>
                      <a:cubicBezTo>
                        <a:pt x="2381" y="81535"/>
                        <a:pt x="667" y="86869"/>
                        <a:pt x="191" y="86679"/>
                      </a:cubicBezTo>
                      <a:cubicBezTo>
                        <a:pt x="-286" y="86488"/>
                        <a:pt x="191" y="85250"/>
                        <a:pt x="953" y="82678"/>
                      </a:cubicBezTo>
                      <a:cubicBezTo>
                        <a:pt x="2029" y="78973"/>
                        <a:pt x="3372" y="75344"/>
                        <a:pt x="4953" y="71820"/>
                      </a:cubicBezTo>
                      <a:cubicBezTo>
                        <a:pt x="11106" y="58847"/>
                        <a:pt x="20050" y="47398"/>
                        <a:pt x="31147" y="38292"/>
                      </a:cubicBezTo>
                      <a:cubicBezTo>
                        <a:pt x="47863" y="24623"/>
                        <a:pt x="68704" y="17003"/>
                        <a:pt x="90297" y="16670"/>
                      </a:cubicBezTo>
                      <a:cubicBezTo>
                        <a:pt x="103013" y="16336"/>
                        <a:pt x="115662" y="18508"/>
                        <a:pt x="127540" y="23052"/>
                      </a:cubicBezTo>
                      <a:cubicBezTo>
                        <a:pt x="140113" y="27624"/>
                        <a:pt x="150971" y="35910"/>
                        <a:pt x="163259" y="40197"/>
                      </a:cubicBezTo>
                      <a:cubicBezTo>
                        <a:pt x="169078" y="42435"/>
                        <a:pt x="175403" y="43064"/>
                        <a:pt x="181547" y="42006"/>
                      </a:cubicBezTo>
                      <a:cubicBezTo>
                        <a:pt x="187509" y="40635"/>
                        <a:pt x="193119" y="38044"/>
                        <a:pt x="198025" y="34386"/>
                      </a:cubicBezTo>
                      <a:cubicBezTo>
                        <a:pt x="208026" y="27243"/>
                        <a:pt x="216408" y="17813"/>
                        <a:pt x="226600" y="10764"/>
                      </a:cubicBezTo>
                      <a:cubicBezTo>
                        <a:pt x="236020" y="3706"/>
                        <a:pt x="247498" y="-75"/>
                        <a:pt x="259271" y="1"/>
                      </a:cubicBezTo>
                      <a:cubicBezTo>
                        <a:pt x="269310" y="77"/>
                        <a:pt x="279159" y="2763"/>
                        <a:pt x="287846" y="7812"/>
                      </a:cubicBezTo>
                      <a:cubicBezTo>
                        <a:pt x="294799" y="12250"/>
                        <a:pt x="300847" y="17965"/>
                        <a:pt x="305657" y="24671"/>
                      </a:cubicBezTo>
                      <a:cubicBezTo>
                        <a:pt x="308991" y="29567"/>
                        <a:pt x="313306" y="33720"/>
                        <a:pt x="318326" y="36863"/>
                      </a:cubicBezTo>
                      <a:cubicBezTo>
                        <a:pt x="323050" y="39673"/>
                        <a:pt x="328679" y="40559"/>
                        <a:pt x="334042" y="39339"/>
                      </a:cubicBezTo>
                      <a:close/>
                    </a:path>
                  </a:pathLst>
                </a:custGeom>
                <a:solidFill>
                  <a:schemeClr val="tx2">
                    <a:lumMod val="60000"/>
                    <a:lumOff val="40000"/>
                  </a:schemeClr>
                </a:solidFill>
                <a:ln w="9525" cap="flat">
                  <a:noFill/>
                  <a:prstDash val="solid"/>
                  <a:miter/>
                </a:ln>
              </p:spPr>
              <p:txBody>
                <a:bodyPr rtlCol="0" anchor="ctr"/>
                <a:lstStyle/>
                <a:p>
                  <a:endParaRPr lang="zh-CN" altLang="en-US"/>
                </a:p>
              </p:txBody>
            </p:sp>
            <p:sp>
              <p:nvSpPr>
                <p:cNvPr id="90" name="任意多边形: 形状 89">
                  <a:extLst>
                    <a:ext uri="{FF2B5EF4-FFF2-40B4-BE49-F238E27FC236}">
                      <a16:creationId xmlns:a16="http://schemas.microsoft.com/office/drawing/2014/main" id="{4A688CDE-B59E-C8BA-6303-A68071CAB837}"/>
                    </a:ext>
                  </a:extLst>
                </p:cNvPr>
                <p:cNvSpPr/>
                <p:nvPr/>
              </p:nvSpPr>
              <p:spPr>
                <a:xfrm>
                  <a:off x="3354506" y="3120123"/>
                  <a:ext cx="55174" cy="36940"/>
                </a:xfrm>
                <a:custGeom>
                  <a:avLst/>
                  <a:gdLst>
                    <a:gd name="connsiteX0" fmla="*/ 1446 w 55031"/>
                    <a:gd name="connsiteY0" fmla="*/ 0 h 36967"/>
                    <a:gd name="connsiteX1" fmla="*/ 22115 w 55031"/>
                    <a:gd name="connsiteY1" fmla="*/ 24479 h 36967"/>
                    <a:gd name="connsiteX2" fmla="*/ 54976 w 55031"/>
                    <a:gd name="connsiteY2" fmla="*/ 31147 h 36967"/>
                    <a:gd name="connsiteX3" fmla="*/ 44499 w 55031"/>
                    <a:gd name="connsiteY3" fmla="*/ 36290 h 36967"/>
                    <a:gd name="connsiteX4" fmla="*/ 17257 w 55031"/>
                    <a:gd name="connsiteY4" fmla="*/ 31718 h 36967"/>
                    <a:gd name="connsiteX5" fmla="*/ 874 w 55031"/>
                    <a:gd name="connsiteY5" fmla="*/ 10954 h 36967"/>
                    <a:gd name="connsiteX6" fmla="*/ 1446 w 55031"/>
                    <a:gd name="connsiteY6" fmla="*/ 0 h 36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031" h="36967">
                      <a:moveTo>
                        <a:pt x="1446" y="0"/>
                      </a:moveTo>
                      <a:cubicBezTo>
                        <a:pt x="3827" y="0"/>
                        <a:pt x="6494" y="15430"/>
                        <a:pt x="22115" y="24479"/>
                      </a:cubicBezTo>
                      <a:cubicBezTo>
                        <a:pt x="37736" y="33528"/>
                        <a:pt x="54405" y="28956"/>
                        <a:pt x="54976" y="31147"/>
                      </a:cubicBezTo>
                      <a:cubicBezTo>
                        <a:pt x="55548" y="33338"/>
                        <a:pt x="51642" y="34957"/>
                        <a:pt x="44499" y="36290"/>
                      </a:cubicBezTo>
                      <a:cubicBezTo>
                        <a:pt x="35164" y="38024"/>
                        <a:pt x="25515" y="36404"/>
                        <a:pt x="17257" y="31718"/>
                      </a:cubicBezTo>
                      <a:cubicBezTo>
                        <a:pt x="9352" y="27137"/>
                        <a:pt x="3484" y="19717"/>
                        <a:pt x="874" y="10954"/>
                      </a:cubicBezTo>
                      <a:cubicBezTo>
                        <a:pt x="-840" y="4381"/>
                        <a:pt x="303" y="95"/>
                        <a:pt x="1446" y="0"/>
                      </a:cubicBezTo>
                      <a:close/>
                    </a:path>
                  </a:pathLst>
                </a:custGeom>
                <a:solidFill>
                  <a:srgbClr val="263238"/>
                </a:solidFill>
                <a:ln w="9525" cap="flat">
                  <a:noFill/>
                  <a:prstDash val="solid"/>
                  <a:miter/>
                </a:ln>
              </p:spPr>
              <p:txBody>
                <a:bodyPr rtlCol="0" anchor="ctr"/>
                <a:lstStyle/>
                <a:p>
                  <a:endParaRPr lang="zh-CN" altLang="en-US"/>
                </a:p>
              </p:txBody>
            </p:sp>
            <p:sp>
              <p:nvSpPr>
                <p:cNvPr id="114" name="任意多边形: 形状 113">
                  <a:extLst>
                    <a:ext uri="{FF2B5EF4-FFF2-40B4-BE49-F238E27FC236}">
                      <a16:creationId xmlns:a16="http://schemas.microsoft.com/office/drawing/2014/main" id="{92CB94C7-CADB-60C6-62FE-6A33056DC078}"/>
                    </a:ext>
                  </a:extLst>
                </p:cNvPr>
                <p:cNvSpPr/>
                <p:nvPr/>
              </p:nvSpPr>
              <p:spPr>
                <a:xfrm>
                  <a:off x="3657346" y="3663895"/>
                  <a:ext cx="68633" cy="437264"/>
                </a:xfrm>
                <a:custGeom>
                  <a:avLst/>
                  <a:gdLst>
                    <a:gd name="connsiteX0" fmla="*/ 0 w 68455"/>
                    <a:gd name="connsiteY0" fmla="*/ 0 h 437578"/>
                    <a:gd name="connsiteX1" fmla="*/ 61151 w 68455"/>
                    <a:gd name="connsiteY1" fmla="*/ 430721 h 437578"/>
                    <a:gd name="connsiteX2" fmla="*/ 64199 w 68455"/>
                    <a:gd name="connsiteY2" fmla="*/ 437579 h 437578"/>
                    <a:gd name="connsiteX3" fmla="*/ 0 w 68455"/>
                    <a:gd name="connsiteY3" fmla="*/ 0 h 437578"/>
                  </a:gdLst>
                  <a:ahLst/>
                  <a:cxnLst>
                    <a:cxn ang="0">
                      <a:pos x="connsiteX0" y="connsiteY0"/>
                    </a:cxn>
                    <a:cxn ang="0">
                      <a:pos x="connsiteX1" y="connsiteY1"/>
                    </a:cxn>
                    <a:cxn ang="0">
                      <a:pos x="connsiteX2" y="connsiteY2"/>
                    </a:cxn>
                    <a:cxn ang="0">
                      <a:pos x="connsiteX3" y="connsiteY3"/>
                    </a:cxn>
                  </a:cxnLst>
                  <a:rect l="l" t="t" r="r" b="b"/>
                  <a:pathLst>
                    <a:path w="68455" h="437578">
                      <a:moveTo>
                        <a:pt x="0" y="0"/>
                      </a:moveTo>
                      <a:lnTo>
                        <a:pt x="61151" y="430721"/>
                      </a:lnTo>
                      <a:lnTo>
                        <a:pt x="64199" y="437579"/>
                      </a:lnTo>
                      <a:cubicBezTo>
                        <a:pt x="78543" y="288674"/>
                        <a:pt x="56512" y="138513"/>
                        <a:pt x="0" y="0"/>
                      </a:cubicBezTo>
                      <a:close/>
                    </a:path>
                  </a:pathLst>
                </a:custGeom>
                <a:solidFill>
                  <a:srgbClr val="000000"/>
                </a:solidFill>
                <a:ln w="9525" cap="flat">
                  <a:noFill/>
                  <a:prstDash val="solid"/>
                  <a:miter/>
                </a:ln>
              </p:spPr>
              <p:txBody>
                <a:bodyPr rtlCol="0" anchor="ctr"/>
                <a:lstStyle/>
                <a:p>
                  <a:endParaRPr lang="zh-CN" altLang="en-US"/>
                </a:p>
              </p:txBody>
            </p:sp>
            <p:sp>
              <p:nvSpPr>
                <p:cNvPr id="115" name="任意多边形: 形状 114">
                  <a:extLst>
                    <a:ext uri="{FF2B5EF4-FFF2-40B4-BE49-F238E27FC236}">
                      <a16:creationId xmlns:a16="http://schemas.microsoft.com/office/drawing/2014/main" id="{AADC07C2-9BA8-BA83-C84A-9A0D85C64D15}"/>
                    </a:ext>
                  </a:extLst>
                </p:cNvPr>
                <p:cNvSpPr/>
                <p:nvPr/>
              </p:nvSpPr>
              <p:spPr>
                <a:xfrm>
                  <a:off x="3324567" y="3900318"/>
                  <a:ext cx="1227171" cy="391291"/>
                </a:xfrm>
                <a:custGeom>
                  <a:avLst/>
                  <a:gdLst>
                    <a:gd name="connsiteX0" fmla="*/ 689896 w 1223986"/>
                    <a:gd name="connsiteY0" fmla="*/ 11239 h 391572"/>
                    <a:gd name="connsiteX1" fmla="*/ 491109 w 1223986"/>
                    <a:gd name="connsiteY1" fmla="*/ 358712 h 391572"/>
                    <a:gd name="connsiteX2" fmla="*/ 1238 w 1223986"/>
                    <a:gd name="connsiteY2" fmla="*/ 369380 h 391572"/>
                    <a:gd name="connsiteX3" fmla="*/ 0 w 1223986"/>
                    <a:gd name="connsiteY3" fmla="*/ 391573 h 391572"/>
                    <a:gd name="connsiteX4" fmla="*/ 474345 w 1223986"/>
                    <a:gd name="connsiteY4" fmla="*/ 388048 h 391572"/>
                    <a:gd name="connsiteX5" fmla="*/ 489395 w 1223986"/>
                    <a:gd name="connsiteY5" fmla="*/ 387477 h 391572"/>
                    <a:gd name="connsiteX6" fmla="*/ 990219 w 1223986"/>
                    <a:gd name="connsiteY6" fmla="*/ 388525 h 391572"/>
                    <a:gd name="connsiteX7" fmla="*/ 1091470 w 1223986"/>
                    <a:gd name="connsiteY7" fmla="*/ 213931 h 391572"/>
                    <a:gd name="connsiteX8" fmla="*/ 1220819 w 1223986"/>
                    <a:gd name="connsiteY8" fmla="*/ 28575 h 391572"/>
                    <a:gd name="connsiteX9" fmla="*/ 1215990 w 1223986"/>
                    <a:gd name="connsiteY9" fmla="*/ 3172 h 391572"/>
                    <a:gd name="connsiteX10" fmla="*/ 1205674 w 1223986"/>
                    <a:gd name="connsiteY10" fmla="*/ 0 h 391572"/>
                    <a:gd name="connsiteX11" fmla="*/ 705707 w 1223986"/>
                    <a:gd name="connsiteY11" fmla="*/ 1905 h 391572"/>
                    <a:gd name="connsiteX12" fmla="*/ 689896 w 1223986"/>
                    <a:gd name="connsiteY12" fmla="*/ 11239 h 391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23986" h="391572">
                      <a:moveTo>
                        <a:pt x="689896" y="11239"/>
                      </a:moveTo>
                      <a:lnTo>
                        <a:pt x="491109" y="358712"/>
                      </a:lnTo>
                      <a:lnTo>
                        <a:pt x="1238" y="369380"/>
                      </a:lnTo>
                      <a:lnTo>
                        <a:pt x="0" y="391573"/>
                      </a:lnTo>
                      <a:lnTo>
                        <a:pt x="474345" y="388048"/>
                      </a:lnTo>
                      <a:lnTo>
                        <a:pt x="489395" y="387477"/>
                      </a:lnTo>
                      <a:lnTo>
                        <a:pt x="990219" y="388525"/>
                      </a:lnTo>
                      <a:lnTo>
                        <a:pt x="1091470" y="213931"/>
                      </a:lnTo>
                      <a:lnTo>
                        <a:pt x="1220819" y="28575"/>
                      </a:lnTo>
                      <a:cubicBezTo>
                        <a:pt x="1226496" y="20222"/>
                        <a:pt x="1224334" y="8849"/>
                        <a:pt x="1215990" y="3172"/>
                      </a:cubicBezTo>
                      <a:cubicBezTo>
                        <a:pt x="1212942" y="1095"/>
                        <a:pt x="1209351" y="-10"/>
                        <a:pt x="1205674" y="0"/>
                      </a:cubicBezTo>
                      <a:lnTo>
                        <a:pt x="705707" y="1905"/>
                      </a:lnTo>
                      <a:cubicBezTo>
                        <a:pt x="699145" y="1953"/>
                        <a:pt x="693106" y="5515"/>
                        <a:pt x="689896" y="11239"/>
                      </a:cubicBezTo>
                      <a:close/>
                    </a:path>
                  </a:pathLst>
                </a:custGeom>
                <a:solidFill>
                  <a:schemeClr val="bg1">
                    <a:lumMod val="95000"/>
                  </a:schemeClr>
                </a:solidFill>
                <a:ln w="9525" cap="flat">
                  <a:noFill/>
                  <a:prstDash val="solid"/>
                  <a:miter/>
                </a:ln>
              </p:spPr>
              <p:txBody>
                <a:bodyPr rtlCol="0" anchor="ctr"/>
                <a:lstStyle/>
                <a:p>
                  <a:endParaRPr lang="zh-CN" altLang="en-US"/>
                </a:p>
              </p:txBody>
            </p:sp>
            <p:sp>
              <p:nvSpPr>
                <p:cNvPr id="116" name="任意多边形: 形状 115">
                  <a:extLst>
                    <a:ext uri="{FF2B5EF4-FFF2-40B4-BE49-F238E27FC236}">
                      <a16:creationId xmlns:a16="http://schemas.microsoft.com/office/drawing/2014/main" id="{7A9AD5A6-7A05-ADFC-53F7-5BA8017F78BF}"/>
                    </a:ext>
                  </a:extLst>
                </p:cNvPr>
                <p:cNvSpPr/>
                <p:nvPr/>
              </p:nvSpPr>
              <p:spPr>
                <a:xfrm>
                  <a:off x="4227091" y="4103849"/>
                  <a:ext cx="185207" cy="173183"/>
                </a:xfrm>
                <a:custGeom>
                  <a:avLst/>
                  <a:gdLst>
                    <a:gd name="connsiteX0" fmla="*/ 162587 w 184726"/>
                    <a:gd name="connsiteY0" fmla="*/ 0 h 173307"/>
                    <a:gd name="connsiteX1" fmla="*/ 184304 w 184726"/>
                    <a:gd name="connsiteY1" fmla="*/ 43625 h 173307"/>
                    <a:gd name="connsiteX2" fmla="*/ 162587 w 184726"/>
                    <a:gd name="connsiteY2" fmla="*/ 79915 h 173307"/>
                    <a:gd name="connsiteX3" fmla="*/ 136870 w 184726"/>
                    <a:gd name="connsiteY3" fmla="*/ 109728 h 173307"/>
                    <a:gd name="connsiteX4" fmla="*/ 106104 w 184726"/>
                    <a:gd name="connsiteY4" fmla="*/ 146590 h 173307"/>
                    <a:gd name="connsiteX5" fmla="*/ 71814 w 184726"/>
                    <a:gd name="connsiteY5" fmla="*/ 172022 h 173307"/>
                    <a:gd name="connsiteX6" fmla="*/ 33714 w 184726"/>
                    <a:gd name="connsiteY6" fmla="*/ 154400 h 173307"/>
                    <a:gd name="connsiteX7" fmla="*/ 26951 w 184726"/>
                    <a:gd name="connsiteY7" fmla="*/ 142208 h 173307"/>
                    <a:gd name="connsiteX8" fmla="*/ 1329 w 184726"/>
                    <a:gd name="connsiteY8" fmla="*/ 110300 h 173307"/>
                    <a:gd name="connsiteX9" fmla="*/ 23999 w 184726"/>
                    <a:gd name="connsiteY9" fmla="*/ 95631 h 173307"/>
                    <a:gd name="connsiteX10" fmla="*/ 26189 w 184726"/>
                    <a:gd name="connsiteY10" fmla="*/ 65913 h 173307"/>
                    <a:gd name="connsiteX11" fmla="*/ 60765 w 184726"/>
                    <a:gd name="connsiteY11" fmla="*/ 64008 h 173307"/>
                    <a:gd name="connsiteX12" fmla="*/ 69147 w 184726"/>
                    <a:gd name="connsiteY12" fmla="*/ 38100 h 173307"/>
                    <a:gd name="connsiteX13" fmla="*/ 120392 w 184726"/>
                    <a:gd name="connsiteY13" fmla="*/ 56388 h 173307"/>
                    <a:gd name="connsiteX14" fmla="*/ 143347 w 184726"/>
                    <a:gd name="connsiteY14" fmla="*/ 28956 h 1733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84726" h="173307">
                      <a:moveTo>
                        <a:pt x="162587" y="0"/>
                      </a:moveTo>
                      <a:cubicBezTo>
                        <a:pt x="162587" y="0"/>
                        <a:pt x="188305" y="23622"/>
                        <a:pt x="184304" y="43625"/>
                      </a:cubicBezTo>
                      <a:cubicBezTo>
                        <a:pt x="180304" y="63627"/>
                        <a:pt x="181542" y="78581"/>
                        <a:pt x="162587" y="79915"/>
                      </a:cubicBezTo>
                      <a:cubicBezTo>
                        <a:pt x="163321" y="95117"/>
                        <a:pt x="152015" y="108223"/>
                        <a:pt x="136870" y="109728"/>
                      </a:cubicBezTo>
                      <a:cubicBezTo>
                        <a:pt x="136870" y="109728"/>
                        <a:pt x="142680" y="141161"/>
                        <a:pt x="106104" y="146590"/>
                      </a:cubicBezTo>
                      <a:cubicBezTo>
                        <a:pt x="106104" y="146590"/>
                        <a:pt x="94865" y="180213"/>
                        <a:pt x="71814" y="172022"/>
                      </a:cubicBezTo>
                      <a:cubicBezTo>
                        <a:pt x="58527" y="167507"/>
                        <a:pt x="45763" y="161601"/>
                        <a:pt x="33714" y="154400"/>
                      </a:cubicBezTo>
                      <a:lnTo>
                        <a:pt x="26951" y="142208"/>
                      </a:lnTo>
                      <a:cubicBezTo>
                        <a:pt x="26951" y="142208"/>
                        <a:pt x="-7053" y="129445"/>
                        <a:pt x="1329" y="110300"/>
                      </a:cubicBezTo>
                      <a:cubicBezTo>
                        <a:pt x="6473" y="98679"/>
                        <a:pt x="23999" y="95631"/>
                        <a:pt x="23999" y="95631"/>
                      </a:cubicBezTo>
                      <a:cubicBezTo>
                        <a:pt x="19903" y="85954"/>
                        <a:pt x="20722" y="74886"/>
                        <a:pt x="26189" y="65913"/>
                      </a:cubicBezTo>
                      <a:cubicBezTo>
                        <a:pt x="34286" y="54959"/>
                        <a:pt x="60765" y="64008"/>
                        <a:pt x="60765" y="64008"/>
                      </a:cubicBezTo>
                      <a:cubicBezTo>
                        <a:pt x="60213" y="54626"/>
                        <a:pt x="63204" y="45387"/>
                        <a:pt x="69147" y="38100"/>
                      </a:cubicBezTo>
                      <a:cubicBezTo>
                        <a:pt x="78672" y="27337"/>
                        <a:pt x="120392" y="56388"/>
                        <a:pt x="120392" y="56388"/>
                      </a:cubicBezTo>
                      <a:lnTo>
                        <a:pt x="143347" y="28956"/>
                      </a:lnTo>
                      <a:close/>
                    </a:path>
                  </a:pathLst>
                </a:custGeom>
                <a:solidFill>
                  <a:srgbClr val="FFBE9D"/>
                </a:solidFill>
                <a:ln w="9525" cap="flat">
                  <a:noFill/>
                  <a:prstDash val="solid"/>
                  <a:miter/>
                </a:ln>
              </p:spPr>
              <p:txBody>
                <a:bodyPr rtlCol="0" anchor="ctr"/>
                <a:lstStyle/>
                <a:p>
                  <a:endParaRPr lang="zh-CN" altLang="en-US"/>
                </a:p>
              </p:txBody>
            </p:sp>
            <p:sp>
              <p:nvSpPr>
                <p:cNvPr id="117" name="任意多边形: 形状 116">
                  <a:extLst>
                    <a:ext uri="{FF2B5EF4-FFF2-40B4-BE49-F238E27FC236}">
                      <a16:creationId xmlns:a16="http://schemas.microsoft.com/office/drawing/2014/main" id="{BEF798D1-FFC2-3A44-AF59-4DFFC0E720BA}"/>
                    </a:ext>
                  </a:extLst>
                </p:cNvPr>
                <p:cNvSpPr/>
                <p:nvPr/>
              </p:nvSpPr>
              <p:spPr>
                <a:xfrm>
                  <a:off x="4251343" y="4199411"/>
                  <a:ext cx="82128" cy="50921"/>
                </a:xfrm>
                <a:custGeom>
                  <a:avLst/>
                  <a:gdLst>
                    <a:gd name="connsiteX0" fmla="*/ 81915 w 81915"/>
                    <a:gd name="connsiteY0" fmla="*/ 50959 h 50958"/>
                    <a:gd name="connsiteX1" fmla="*/ 39624 w 81915"/>
                    <a:gd name="connsiteY1" fmla="*/ 27622 h 50958"/>
                    <a:gd name="connsiteX2" fmla="*/ 0 w 81915"/>
                    <a:gd name="connsiteY2" fmla="*/ 0 h 50958"/>
                    <a:gd name="connsiteX3" fmla="*/ 42291 w 81915"/>
                    <a:gd name="connsiteY3" fmla="*/ 23431 h 50958"/>
                    <a:gd name="connsiteX4" fmla="*/ 81915 w 81915"/>
                    <a:gd name="connsiteY4" fmla="*/ 50959 h 509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915" h="50958">
                      <a:moveTo>
                        <a:pt x="81915" y="50959"/>
                      </a:moveTo>
                      <a:cubicBezTo>
                        <a:pt x="67066" y="44634"/>
                        <a:pt x="52892" y="36814"/>
                        <a:pt x="39624" y="27622"/>
                      </a:cubicBezTo>
                      <a:cubicBezTo>
                        <a:pt x="25489" y="19821"/>
                        <a:pt x="12211" y="10563"/>
                        <a:pt x="0" y="0"/>
                      </a:cubicBezTo>
                      <a:cubicBezTo>
                        <a:pt x="14840" y="6382"/>
                        <a:pt x="29004" y="14231"/>
                        <a:pt x="42291" y="23431"/>
                      </a:cubicBezTo>
                      <a:cubicBezTo>
                        <a:pt x="56388" y="31252"/>
                        <a:pt x="69666" y="40472"/>
                        <a:pt x="81915" y="50959"/>
                      </a:cubicBezTo>
                      <a:close/>
                    </a:path>
                  </a:pathLst>
                </a:custGeom>
                <a:solidFill>
                  <a:srgbClr val="EB996E"/>
                </a:solidFill>
                <a:ln w="9525" cap="flat">
                  <a:noFill/>
                  <a:prstDash val="solid"/>
                  <a:miter/>
                </a:ln>
              </p:spPr>
              <p:txBody>
                <a:bodyPr rtlCol="0" anchor="ctr"/>
                <a:lstStyle/>
                <a:p>
                  <a:endParaRPr lang="zh-CN" altLang="en-US"/>
                </a:p>
              </p:txBody>
            </p:sp>
            <p:sp>
              <p:nvSpPr>
                <p:cNvPr id="118" name="任意多边形: 形状 117">
                  <a:extLst>
                    <a:ext uri="{FF2B5EF4-FFF2-40B4-BE49-F238E27FC236}">
                      <a16:creationId xmlns:a16="http://schemas.microsoft.com/office/drawing/2014/main" id="{D60CA642-E652-42EF-08D4-46A6C79C3AF3}"/>
                    </a:ext>
                  </a:extLst>
                </p:cNvPr>
                <p:cNvSpPr/>
                <p:nvPr/>
              </p:nvSpPr>
              <p:spPr>
                <a:xfrm>
                  <a:off x="4288206" y="4167811"/>
                  <a:ext cx="76111" cy="45687"/>
                </a:xfrm>
                <a:custGeom>
                  <a:avLst/>
                  <a:gdLst>
                    <a:gd name="connsiteX0" fmla="*/ 75914 w 75913"/>
                    <a:gd name="connsiteY0" fmla="*/ 45720 h 45720"/>
                    <a:gd name="connsiteX1" fmla="*/ 36671 w 75913"/>
                    <a:gd name="connsiteY1" fmla="*/ 24956 h 45720"/>
                    <a:gd name="connsiteX2" fmla="*/ 0 w 75913"/>
                    <a:gd name="connsiteY2" fmla="*/ 0 h 45720"/>
                    <a:gd name="connsiteX3" fmla="*/ 39243 w 75913"/>
                    <a:gd name="connsiteY3" fmla="*/ 20765 h 45720"/>
                    <a:gd name="connsiteX4" fmla="*/ 75914 w 75913"/>
                    <a:gd name="connsiteY4" fmla="*/ 45720 h 45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913" h="45720">
                      <a:moveTo>
                        <a:pt x="75914" y="45720"/>
                      </a:moveTo>
                      <a:cubicBezTo>
                        <a:pt x="62093" y="40291"/>
                        <a:pt x="48930" y="33328"/>
                        <a:pt x="36671" y="24956"/>
                      </a:cubicBezTo>
                      <a:cubicBezTo>
                        <a:pt x="23565" y="18012"/>
                        <a:pt x="11268" y="9640"/>
                        <a:pt x="0" y="0"/>
                      </a:cubicBezTo>
                      <a:cubicBezTo>
                        <a:pt x="13840" y="5382"/>
                        <a:pt x="27003" y="12354"/>
                        <a:pt x="39243" y="20765"/>
                      </a:cubicBezTo>
                      <a:cubicBezTo>
                        <a:pt x="52349" y="27708"/>
                        <a:pt x="64646" y="36081"/>
                        <a:pt x="75914" y="45720"/>
                      </a:cubicBezTo>
                      <a:close/>
                    </a:path>
                  </a:pathLst>
                </a:custGeom>
                <a:solidFill>
                  <a:srgbClr val="EB996E"/>
                </a:solidFill>
                <a:ln w="9525" cap="flat">
                  <a:noFill/>
                  <a:prstDash val="solid"/>
                  <a:miter/>
                </a:ln>
              </p:spPr>
              <p:txBody>
                <a:bodyPr rtlCol="0" anchor="ctr"/>
                <a:lstStyle/>
                <a:p>
                  <a:endParaRPr lang="zh-CN" altLang="en-US"/>
                </a:p>
              </p:txBody>
            </p:sp>
            <p:sp>
              <p:nvSpPr>
                <p:cNvPr id="119" name="任意多边形: 形状 118">
                  <a:extLst>
                    <a:ext uri="{FF2B5EF4-FFF2-40B4-BE49-F238E27FC236}">
                      <a16:creationId xmlns:a16="http://schemas.microsoft.com/office/drawing/2014/main" id="{FD1639C6-2FC0-CFE3-1B6B-E79FC3E5AE95}"/>
                    </a:ext>
                  </a:extLst>
                </p:cNvPr>
                <p:cNvSpPr/>
                <p:nvPr/>
              </p:nvSpPr>
              <p:spPr>
                <a:xfrm>
                  <a:off x="4322298" y="4144427"/>
                  <a:ext cx="67612" cy="40547"/>
                </a:xfrm>
                <a:custGeom>
                  <a:avLst/>
                  <a:gdLst>
                    <a:gd name="connsiteX0" fmla="*/ 0 w 67437"/>
                    <a:gd name="connsiteY0" fmla="*/ 160 h 40576"/>
                    <a:gd name="connsiteX1" fmla="*/ 34766 w 67437"/>
                    <a:gd name="connsiteY1" fmla="*/ 18639 h 40576"/>
                    <a:gd name="connsiteX2" fmla="*/ 67437 w 67437"/>
                    <a:gd name="connsiteY2" fmla="*/ 40356 h 40576"/>
                    <a:gd name="connsiteX3" fmla="*/ 32099 w 67437"/>
                    <a:gd name="connsiteY3" fmla="*/ 22830 h 40576"/>
                    <a:gd name="connsiteX4" fmla="*/ 0 w 67437"/>
                    <a:gd name="connsiteY4" fmla="*/ 160 h 405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437" h="40576">
                      <a:moveTo>
                        <a:pt x="0" y="160"/>
                      </a:moveTo>
                      <a:cubicBezTo>
                        <a:pt x="762" y="-1268"/>
                        <a:pt x="16478" y="7018"/>
                        <a:pt x="34766" y="18639"/>
                      </a:cubicBezTo>
                      <a:cubicBezTo>
                        <a:pt x="46101" y="25183"/>
                        <a:pt x="57017" y="32441"/>
                        <a:pt x="67437" y="40356"/>
                      </a:cubicBezTo>
                      <a:cubicBezTo>
                        <a:pt x="66770" y="41975"/>
                        <a:pt x="50387" y="34546"/>
                        <a:pt x="32099" y="22830"/>
                      </a:cubicBezTo>
                      <a:cubicBezTo>
                        <a:pt x="20631" y="16419"/>
                        <a:pt x="9868" y="8828"/>
                        <a:pt x="0" y="160"/>
                      </a:cubicBezTo>
                      <a:close/>
                    </a:path>
                  </a:pathLst>
                </a:custGeom>
                <a:solidFill>
                  <a:srgbClr val="EB996E"/>
                </a:solidFill>
                <a:ln w="9525" cap="flat">
                  <a:noFill/>
                  <a:prstDash val="solid"/>
                  <a:miter/>
                </a:ln>
              </p:spPr>
              <p:txBody>
                <a:bodyPr rtlCol="0" anchor="ctr"/>
                <a:lstStyle/>
                <a:p>
                  <a:endParaRPr lang="zh-CN" altLang="en-US"/>
                </a:p>
              </p:txBody>
            </p:sp>
            <p:sp>
              <p:nvSpPr>
                <p:cNvPr id="120" name="任意多边形: 形状 119">
                  <a:extLst>
                    <a:ext uri="{FF2B5EF4-FFF2-40B4-BE49-F238E27FC236}">
                      <a16:creationId xmlns:a16="http://schemas.microsoft.com/office/drawing/2014/main" id="{A140BFE3-A27E-E0D2-FAAB-060D845C2E7A}"/>
                    </a:ext>
                  </a:extLst>
                </p:cNvPr>
                <p:cNvSpPr/>
                <p:nvPr/>
              </p:nvSpPr>
              <p:spPr>
                <a:xfrm>
                  <a:off x="3808329" y="3899710"/>
                  <a:ext cx="711458" cy="376702"/>
                </a:xfrm>
                <a:custGeom>
                  <a:avLst/>
                  <a:gdLst>
                    <a:gd name="connsiteX0" fmla="*/ 709613 w 709612"/>
                    <a:gd name="connsiteY0" fmla="*/ 3403 h 376973"/>
                    <a:gd name="connsiteX1" fmla="*/ 707231 w 709612"/>
                    <a:gd name="connsiteY1" fmla="*/ 3403 h 376973"/>
                    <a:gd name="connsiteX2" fmla="*/ 700183 w 709612"/>
                    <a:gd name="connsiteY2" fmla="*/ 3403 h 376973"/>
                    <a:gd name="connsiteX3" fmla="*/ 673132 w 709612"/>
                    <a:gd name="connsiteY3" fmla="*/ 3403 h 376973"/>
                    <a:gd name="connsiteX4" fmla="*/ 573691 w 709612"/>
                    <a:gd name="connsiteY4" fmla="*/ 4165 h 376973"/>
                    <a:gd name="connsiteX5" fmla="*/ 245554 w 709612"/>
                    <a:gd name="connsiteY5" fmla="*/ 4927 h 376973"/>
                    <a:gd name="connsiteX6" fmla="*/ 221647 w 709612"/>
                    <a:gd name="connsiteY6" fmla="*/ 4927 h 376973"/>
                    <a:gd name="connsiteX7" fmla="*/ 203454 w 709612"/>
                    <a:gd name="connsiteY7" fmla="*/ 13500 h 376973"/>
                    <a:gd name="connsiteX8" fmla="*/ 181165 w 709612"/>
                    <a:gd name="connsiteY8" fmla="*/ 53695 h 376973"/>
                    <a:gd name="connsiteX9" fmla="*/ 138874 w 709612"/>
                    <a:gd name="connsiteY9" fmla="*/ 129895 h 376973"/>
                    <a:gd name="connsiteX10" fmla="*/ 67151 w 709612"/>
                    <a:gd name="connsiteY10" fmla="*/ 258768 h 376973"/>
                    <a:gd name="connsiteX11" fmla="*/ 18383 w 709612"/>
                    <a:gd name="connsiteY11" fmla="*/ 345541 h 376973"/>
                    <a:gd name="connsiteX12" fmla="*/ 4953 w 709612"/>
                    <a:gd name="connsiteY12" fmla="*/ 368973 h 376973"/>
                    <a:gd name="connsiteX13" fmla="*/ 1333 w 709612"/>
                    <a:gd name="connsiteY13" fmla="*/ 374974 h 376973"/>
                    <a:gd name="connsiteX14" fmla="*/ 0 w 709612"/>
                    <a:gd name="connsiteY14" fmla="*/ 376974 h 376973"/>
                    <a:gd name="connsiteX15" fmla="*/ 857 w 709612"/>
                    <a:gd name="connsiteY15" fmla="*/ 374688 h 376973"/>
                    <a:gd name="connsiteX16" fmla="*/ 4096 w 709612"/>
                    <a:gd name="connsiteY16" fmla="*/ 368401 h 376973"/>
                    <a:gd name="connsiteX17" fmla="*/ 16764 w 709612"/>
                    <a:gd name="connsiteY17" fmla="*/ 344589 h 376973"/>
                    <a:gd name="connsiteX18" fmla="*/ 64389 w 709612"/>
                    <a:gd name="connsiteY18" fmla="*/ 257054 h 376973"/>
                    <a:gd name="connsiteX19" fmla="*/ 135255 w 709612"/>
                    <a:gd name="connsiteY19" fmla="*/ 127609 h 376973"/>
                    <a:gd name="connsiteX20" fmla="*/ 177165 w 709612"/>
                    <a:gd name="connsiteY20" fmla="*/ 51409 h 376973"/>
                    <a:gd name="connsiteX21" fmla="*/ 199549 w 709612"/>
                    <a:gd name="connsiteY21" fmla="*/ 10928 h 376973"/>
                    <a:gd name="connsiteX22" fmla="*/ 221932 w 709612"/>
                    <a:gd name="connsiteY22" fmla="*/ 70 h 376973"/>
                    <a:gd name="connsiteX23" fmla="*/ 245840 w 709612"/>
                    <a:gd name="connsiteY23" fmla="*/ 70 h 376973"/>
                    <a:gd name="connsiteX24" fmla="*/ 573976 w 709612"/>
                    <a:gd name="connsiteY24" fmla="*/ 736 h 376973"/>
                    <a:gd name="connsiteX25" fmla="*/ 673417 w 709612"/>
                    <a:gd name="connsiteY25" fmla="*/ 1593 h 376973"/>
                    <a:gd name="connsiteX26" fmla="*/ 700468 w 709612"/>
                    <a:gd name="connsiteY26" fmla="*/ 2070 h 376973"/>
                    <a:gd name="connsiteX27" fmla="*/ 707517 w 709612"/>
                    <a:gd name="connsiteY27" fmla="*/ 2070 h 376973"/>
                    <a:gd name="connsiteX28" fmla="*/ 709613 w 709612"/>
                    <a:gd name="connsiteY28" fmla="*/ 3403 h 376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09612" h="376973">
                      <a:moveTo>
                        <a:pt x="709613" y="3403"/>
                      </a:moveTo>
                      <a:cubicBezTo>
                        <a:pt x="708822" y="3527"/>
                        <a:pt x="708022" y="3527"/>
                        <a:pt x="707231" y="3403"/>
                      </a:cubicBezTo>
                      <a:lnTo>
                        <a:pt x="700183" y="3403"/>
                      </a:lnTo>
                      <a:lnTo>
                        <a:pt x="673132" y="3403"/>
                      </a:lnTo>
                      <a:lnTo>
                        <a:pt x="573691" y="4165"/>
                      </a:lnTo>
                      <a:lnTo>
                        <a:pt x="245554" y="4927"/>
                      </a:lnTo>
                      <a:lnTo>
                        <a:pt x="221647" y="4927"/>
                      </a:lnTo>
                      <a:cubicBezTo>
                        <a:pt x="214474" y="4242"/>
                        <a:pt x="207493" y="7528"/>
                        <a:pt x="203454" y="13500"/>
                      </a:cubicBezTo>
                      <a:cubicBezTo>
                        <a:pt x="195834" y="27092"/>
                        <a:pt x="188404" y="40484"/>
                        <a:pt x="181165" y="53695"/>
                      </a:cubicBezTo>
                      <a:lnTo>
                        <a:pt x="138874" y="129895"/>
                      </a:lnTo>
                      <a:lnTo>
                        <a:pt x="67151" y="258768"/>
                      </a:lnTo>
                      <a:cubicBezTo>
                        <a:pt x="46767" y="295154"/>
                        <a:pt x="30099" y="324682"/>
                        <a:pt x="18383" y="345541"/>
                      </a:cubicBezTo>
                      <a:cubicBezTo>
                        <a:pt x="12763" y="355066"/>
                        <a:pt x="8191" y="363258"/>
                        <a:pt x="4953" y="368973"/>
                      </a:cubicBezTo>
                      <a:lnTo>
                        <a:pt x="1333" y="374974"/>
                      </a:lnTo>
                      <a:lnTo>
                        <a:pt x="0" y="376974"/>
                      </a:lnTo>
                      <a:cubicBezTo>
                        <a:pt x="0" y="376974"/>
                        <a:pt x="0" y="376117"/>
                        <a:pt x="857" y="374688"/>
                      </a:cubicBezTo>
                      <a:lnTo>
                        <a:pt x="4096" y="368401"/>
                      </a:lnTo>
                      <a:lnTo>
                        <a:pt x="16764" y="344589"/>
                      </a:lnTo>
                      <a:lnTo>
                        <a:pt x="64389" y="257054"/>
                      </a:lnTo>
                      <a:lnTo>
                        <a:pt x="135255" y="127609"/>
                      </a:lnTo>
                      <a:cubicBezTo>
                        <a:pt x="148590" y="103321"/>
                        <a:pt x="162687" y="77793"/>
                        <a:pt x="177165" y="51409"/>
                      </a:cubicBezTo>
                      <a:lnTo>
                        <a:pt x="199549" y="10928"/>
                      </a:lnTo>
                      <a:cubicBezTo>
                        <a:pt x="204521" y="3556"/>
                        <a:pt x="213065" y="-597"/>
                        <a:pt x="221932" y="70"/>
                      </a:cubicBezTo>
                      <a:lnTo>
                        <a:pt x="245840" y="70"/>
                      </a:lnTo>
                      <a:lnTo>
                        <a:pt x="573976" y="736"/>
                      </a:lnTo>
                      <a:lnTo>
                        <a:pt x="673417" y="1593"/>
                      </a:lnTo>
                      <a:lnTo>
                        <a:pt x="700468" y="2070"/>
                      </a:lnTo>
                      <a:lnTo>
                        <a:pt x="707517" y="2070"/>
                      </a:lnTo>
                      <a:cubicBezTo>
                        <a:pt x="708288" y="2394"/>
                        <a:pt x="708993" y="2841"/>
                        <a:pt x="709613" y="3403"/>
                      </a:cubicBezTo>
                      <a:close/>
                    </a:path>
                  </a:pathLst>
                </a:custGeom>
                <a:solidFill>
                  <a:srgbClr val="263238"/>
                </a:solidFill>
                <a:ln w="9525" cap="flat">
                  <a:noFill/>
                  <a:prstDash val="solid"/>
                  <a:miter/>
                </a:ln>
              </p:spPr>
              <p:txBody>
                <a:bodyPr rtlCol="0" anchor="ctr"/>
                <a:lstStyle/>
                <a:p>
                  <a:endParaRPr lang="zh-CN" altLang="en-US"/>
                </a:p>
              </p:txBody>
            </p:sp>
            <p:sp>
              <p:nvSpPr>
                <p:cNvPr id="121" name="任意多边形: 形状 120">
                  <a:extLst>
                    <a:ext uri="{FF2B5EF4-FFF2-40B4-BE49-F238E27FC236}">
                      <a16:creationId xmlns:a16="http://schemas.microsoft.com/office/drawing/2014/main" id="{0ED4A11E-5855-4CD5-372A-C976AD8E9329}"/>
                    </a:ext>
                  </a:extLst>
                </p:cNvPr>
                <p:cNvSpPr/>
                <p:nvPr/>
              </p:nvSpPr>
              <p:spPr>
                <a:xfrm>
                  <a:off x="4162686" y="4069283"/>
                  <a:ext cx="42403" cy="41625"/>
                </a:xfrm>
                <a:custGeom>
                  <a:avLst/>
                  <a:gdLst>
                    <a:gd name="connsiteX0" fmla="*/ 3750 w 42293"/>
                    <a:gd name="connsiteY0" fmla="*/ 8493 h 41655"/>
                    <a:gd name="connsiteX1" fmla="*/ 9131 w 42293"/>
                    <a:gd name="connsiteY1" fmla="*/ 37906 h 41655"/>
                    <a:gd name="connsiteX2" fmla="*/ 38545 w 42293"/>
                    <a:gd name="connsiteY2" fmla="*/ 32524 h 41655"/>
                    <a:gd name="connsiteX3" fmla="*/ 35278 w 42293"/>
                    <a:gd name="connsiteY3" fmla="*/ 4778 h 41655"/>
                    <a:gd name="connsiteX4" fmla="*/ 3750 w 42293"/>
                    <a:gd name="connsiteY4" fmla="*/ 8493 h 41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293" h="41655">
                      <a:moveTo>
                        <a:pt x="3750" y="8493"/>
                      </a:moveTo>
                      <a:cubicBezTo>
                        <a:pt x="-2889" y="18103"/>
                        <a:pt x="-479" y="31276"/>
                        <a:pt x="9131" y="37906"/>
                      </a:cubicBezTo>
                      <a:cubicBezTo>
                        <a:pt x="18742" y="44545"/>
                        <a:pt x="31906" y="42135"/>
                        <a:pt x="38545" y="32524"/>
                      </a:cubicBezTo>
                      <a:cubicBezTo>
                        <a:pt x="44593" y="23771"/>
                        <a:pt x="43193" y="11884"/>
                        <a:pt x="35278" y="4778"/>
                      </a:cubicBezTo>
                      <a:cubicBezTo>
                        <a:pt x="25524" y="-2833"/>
                        <a:pt x="11465" y="-1175"/>
                        <a:pt x="3750" y="8493"/>
                      </a:cubicBezTo>
                      <a:close/>
                    </a:path>
                  </a:pathLst>
                </a:custGeom>
                <a:solidFill>
                  <a:srgbClr val="FFFFFF"/>
                </a:solidFill>
                <a:ln w="9525" cap="flat">
                  <a:noFill/>
                  <a:prstDash val="solid"/>
                  <a:miter/>
                </a:ln>
              </p:spPr>
              <p:txBody>
                <a:bodyPr rtlCol="0" anchor="ctr"/>
                <a:lstStyle/>
                <a:p>
                  <a:endParaRPr lang="zh-CN" altLang="en-US"/>
                </a:p>
              </p:txBody>
            </p:sp>
            <p:sp>
              <p:nvSpPr>
                <p:cNvPr id="122" name="任意多边形: 形状 121">
                  <a:extLst>
                    <a:ext uri="{FF2B5EF4-FFF2-40B4-BE49-F238E27FC236}">
                      <a16:creationId xmlns:a16="http://schemas.microsoft.com/office/drawing/2014/main" id="{F0FF00C7-4CB2-A4A4-F819-2531163CAEA7}"/>
                    </a:ext>
                  </a:extLst>
                </p:cNvPr>
                <p:cNvSpPr/>
                <p:nvPr/>
              </p:nvSpPr>
              <p:spPr>
                <a:xfrm>
                  <a:off x="2763106" y="3941890"/>
                  <a:ext cx="172277" cy="42480"/>
                </a:xfrm>
                <a:custGeom>
                  <a:avLst/>
                  <a:gdLst>
                    <a:gd name="connsiteX0" fmla="*/ 9049 w 171830"/>
                    <a:gd name="connsiteY0" fmla="*/ 11936 h 42511"/>
                    <a:gd name="connsiteX1" fmla="*/ 0 w 171830"/>
                    <a:gd name="connsiteY1" fmla="*/ 21461 h 42511"/>
                    <a:gd name="connsiteX2" fmla="*/ 6953 w 171830"/>
                    <a:gd name="connsiteY2" fmla="*/ 28891 h 42511"/>
                    <a:gd name="connsiteX3" fmla="*/ 27337 w 171830"/>
                    <a:gd name="connsiteY3" fmla="*/ 23461 h 42511"/>
                    <a:gd name="connsiteX4" fmla="*/ 170212 w 171830"/>
                    <a:gd name="connsiteY4" fmla="*/ 42511 h 42511"/>
                    <a:gd name="connsiteX5" fmla="*/ 171831 w 171830"/>
                    <a:gd name="connsiteY5" fmla="*/ 40892 h 42511"/>
                    <a:gd name="connsiteX6" fmla="*/ 9049 w 171830"/>
                    <a:gd name="connsiteY6" fmla="*/ 11936 h 42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1830" h="42511">
                      <a:moveTo>
                        <a:pt x="9049" y="11936"/>
                      </a:moveTo>
                      <a:cubicBezTo>
                        <a:pt x="4858" y="13650"/>
                        <a:pt x="0" y="16508"/>
                        <a:pt x="0" y="21461"/>
                      </a:cubicBezTo>
                      <a:cubicBezTo>
                        <a:pt x="314" y="25252"/>
                        <a:pt x="3191" y="28329"/>
                        <a:pt x="6953" y="28891"/>
                      </a:cubicBezTo>
                      <a:cubicBezTo>
                        <a:pt x="13945" y="27900"/>
                        <a:pt x="20783" y="26080"/>
                        <a:pt x="27337" y="23461"/>
                      </a:cubicBezTo>
                      <a:cubicBezTo>
                        <a:pt x="78867" y="12126"/>
                        <a:pt x="121253" y="22985"/>
                        <a:pt x="170212" y="42511"/>
                      </a:cubicBezTo>
                      <a:lnTo>
                        <a:pt x="171831" y="40892"/>
                      </a:lnTo>
                      <a:cubicBezTo>
                        <a:pt x="152400" y="-1304"/>
                        <a:pt x="64484" y="-10638"/>
                        <a:pt x="9049" y="11936"/>
                      </a:cubicBezTo>
                      <a:close/>
                    </a:path>
                  </a:pathLst>
                </a:custGeom>
                <a:solidFill>
                  <a:srgbClr val="000000"/>
                </a:solidFill>
                <a:ln w="9525" cap="flat">
                  <a:noFill/>
                  <a:prstDash val="solid"/>
                  <a:miter/>
                </a:ln>
              </p:spPr>
              <p:txBody>
                <a:bodyPr rtlCol="0" anchor="ctr"/>
                <a:lstStyle/>
                <a:p>
                  <a:endParaRPr lang="zh-CN" altLang="en-US"/>
                </a:p>
              </p:txBody>
            </p:sp>
          </p:grpSp>
        </p:grpSp>
      </p:grpSp>
    </p:spTree>
    <p:extLst>
      <p:ext uri="{BB962C8B-B14F-4D97-AF65-F5344CB8AC3E}">
        <p14:creationId xmlns:p14="http://schemas.microsoft.com/office/powerpoint/2010/main" val="5956492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8D3DA8F8-BEFB-1360-C9F6-2000D179CA06}"/>
              </a:ext>
            </a:extLst>
          </p:cNvPr>
          <p:cNvGrpSpPr/>
          <p:nvPr/>
        </p:nvGrpSpPr>
        <p:grpSpPr>
          <a:xfrm>
            <a:off x="5042832" y="1940266"/>
            <a:ext cx="4435293" cy="2068290"/>
            <a:chOff x="5042832" y="1940266"/>
            <a:chExt cx="4435293" cy="2068290"/>
          </a:xfrm>
        </p:grpSpPr>
        <p:sp>
          <p:nvSpPr>
            <p:cNvPr id="11" name="文本框 10">
              <a:extLst>
                <a:ext uri="{FF2B5EF4-FFF2-40B4-BE49-F238E27FC236}">
                  <a16:creationId xmlns:a16="http://schemas.microsoft.com/office/drawing/2014/main" id="{284DC4CA-F531-FA93-FD03-FCBB86D51DDC}"/>
                </a:ext>
              </a:extLst>
            </p:cNvPr>
            <p:cNvSpPr txBox="1"/>
            <p:nvPr/>
          </p:nvSpPr>
          <p:spPr>
            <a:xfrm>
              <a:off x="5240927" y="3177559"/>
              <a:ext cx="4237198" cy="830997"/>
            </a:xfrm>
            <a:prstGeom prst="rect">
              <a:avLst/>
            </a:prstGeom>
            <a:noFill/>
          </p:spPr>
          <p:txBody>
            <a:bodyPr wrap="square">
              <a:spAutoFit/>
            </a:bodyPr>
            <a:lstStyle/>
            <a:p>
              <a:r>
                <a:rPr lang="zh-CN" altLang="en-US" sz="4800" b="1" dirty="0">
                  <a:gradFill flip="none" rotWithShape="1">
                    <a:gsLst>
                      <a:gs pos="10000">
                        <a:schemeClr val="accent2"/>
                      </a:gs>
                      <a:gs pos="95000">
                        <a:schemeClr val="accent1"/>
                      </a:gs>
                    </a:gsLst>
                    <a:lin ang="2700000" scaled="1"/>
                    <a:tileRect/>
                  </a:gradFill>
                  <a:effectLst>
                    <a:outerShdw blurRad="76200" dist="88900" dir="2700000" algn="tl" rotWithShape="0">
                      <a:prstClr val="black">
                        <a:alpha val="13000"/>
                      </a:prstClr>
                    </a:outerShdw>
                  </a:effectLst>
                  <a:latin typeface="+mj-ea"/>
                  <a:ea typeface="+mj-ea"/>
                </a:rPr>
                <a:t>胜任能力分析</a:t>
              </a:r>
              <a:endParaRPr lang="zh-CN" altLang="en-US" sz="4800" dirty="0"/>
            </a:p>
          </p:txBody>
        </p:sp>
        <p:sp>
          <p:nvSpPr>
            <p:cNvPr id="4" name="文本框 3">
              <a:extLst>
                <a:ext uri="{FF2B5EF4-FFF2-40B4-BE49-F238E27FC236}">
                  <a16:creationId xmlns:a16="http://schemas.microsoft.com/office/drawing/2014/main" id="{510A4171-90F2-8E45-F2ED-C057A0BE8861}"/>
                </a:ext>
              </a:extLst>
            </p:cNvPr>
            <p:cNvSpPr txBox="1"/>
            <p:nvPr/>
          </p:nvSpPr>
          <p:spPr>
            <a:xfrm>
              <a:off x="5216047" y="1940266"/>
              <a:ext cx="4025900" cy="1209627"/>
            </a:xfrm>
            <a:prstGeom prst="rect">
              <a:avLst/>
            </a:prstGeom>
            <a:gradFill>
              <a:gsLst>
                <a:gs pos="0">
                  <a:schemeClr val="accent1">
                    <a:lumMod val="8000"/>
                    <a:lumOff val="92000"/>
                    <a:alpha val="0"/>
                  </a:schemeClr>
                </a:gs>
                <a:gs pos="100000">
                  <a:schemeClr val="accent2">
                    <a:alpha val="5000"/>
                    <a:lumMod val="14000"/>
                    <a:lumOff val="86000"/>
                  </a:schemeClr>
                </a:gs>
              </a:gsLst>
              <a:lin ang="3600000" scaled="0"/>
            </a:gradFill>
          </p:spPr>
          <p:txBody>
            <a:bodyPr wrap="square" rtlCol="0">
              <a:spAutoFit/>
            </a:bodyPr>
            <a:lstStyle/>
            <a:p>
              <a:pPr algn="just">
                <a:lnSpc>
                  <a:spcPct val="150000"/>
                </a:lnSpc>
              </a:pPr>
              <a:r>
                <a:rPr lang="en-US" altLang="zh-CN" sz="5400" b="1" dirty="0">
                  <a:ln>
                    <a:solidFill>
                      <a:schemeClr val="accent3">
                        <a:alpha val="20000"/>
                      </a:schemeClr>
                    </a:solidFill>
                  </a:ln>
                  <a:gradFill>
                    <a:gsLst>
                      <a:gs pos="58000">
                        <a:srgbClr val="FCD507"/>
                      </a:gs>
                      <a:gs pos="0">
                        <a:schemeClr val="accent4"/>
                      </a:gs>
                      <a:gs pos="100000">
                        <a:schemeClr val="accent3"/>
                      </a:gs>
                    </a:gsLst>
                    <a:lin ang="3600000" scaled="0"/>
                  </a:gradFill>
                  <a:effectLst>
                    <a:outerShdw blurRad="76200" dist="88900" dir="2700000" algn="tl" rotWithShape="0">
                      <a:prstClr val="black">
                        <a:alpha val="13000"/>
                      </a:prstClr>
                    </a:outerShdw>
                  </a:effectLst>
                  <a:latin typeface="+mj-lt"/>
                  <a:ea typeface="+mj-ea"/>
                </a:rPr>
                <a:t>Part</a:t>
              </a:r>
              <a:r>
                <a:rPr lang="en-US" altLang="zh-CN" sz="5400" b="1" dirty="0">
                  <a:gradFill>
                    <a:gsLst>
                      <a:gs pos="58000">
                        <a:srgbClr val="FCD507"/>
                      </a:gs>
                      <a:gs pos="0">
                        <a:schemeClr val="accent4"/>
                      </a:gs>
                      <a:gs pos="100000">
                        <a:schemeClr val="accent3"/>
                      </a:gs>
                    </a:gsLst>
                    <a:lin ang="3600000" scaled="0"/>
                  </a:gradFill>
                  <a:effectLst>
                    <a:outerShdw blurRad="76200" dist="88900" dir="2700000" algn="tl" rotWithShape="0">
                      <a:prstClr val="black">
                        <a:alpha val="13000"/>
                      </a:prstClr>
                    </a:outerShdw>
                  </a:effectLst>
                  <a:latin typeface="+mj-lt"/>
                  <a:ea typeface="+mj-ea"/>
                </a:rPr>
                <a:t>  two</a:t>
              </a:r>
              <a:endParaRPr lang="zh-CN" altLang="en-US" sz="5400" b="1" dirty="0" err="1">
                <a:gradFill>
                  <a:gsLst>
                    <a:gs pos="58000">
                      <a:srgbClr val="FCD507"/>
                    </a:gs>
                    <a:gs pos="0">
                      <a:schemeClr val="accent4"/>
                    </a:gs>
                    <a:gs pos="100000">
                      <a:schemeClr val="accent3"/>
                    </a:gs>
                  </a:gsLst>
                  <a:lin ang="3600000" scaled="0"/>
                </a:gradFill>
                <a:effectLst>
                  <a:outerShdw blurRad="76200" dist="88900" dir="2700000" algn="tl" rotWithShape="0">
                    <a:prstClr val="black">
                      <a:alpha val="13000"/>
                    </a:prstClr>
                  </a:outerShdw>
                </a:effectLst>
                <a:latin typeface="+mj-lt"/>
                <a:ea typeface="+mj-ea"/>
              </a:endParaRPr>
            </a:p>
          </p:txBody>
        </p:sp>
        <p:sp>
          <p:nvSpPr>
            <p:cNvPr id="6" name="矩形: 圆角 5">
              <a:extLst>
                <a:ext uri="{FF2B5EF4-FFF2-40B4-BE49-F238E27FC236}">
                  <a16:creationId xmlns:a16="http://schemas.microsoft.com/office/drawing/2014/main" id="{30803B7B-3FEB-A921-4D15-872509D3DAC0}"/>
                </a:ext>
              </a:extLst>
            </p:cNvPr>
            <p:cNvSpPr/>
            <p:nvPr/>
          </p:nvSpPr>
          <p:spPr>
            <a:xfrm flipV="1">
              <a:off x="5289287" y="2973829"/>
              <a:ext cx="3959329" cy="45719"/>
            </a:xfrm>
            <a:prstGeom prst="roundRect">
              <a:avLst>
                <a:gd name="adj" fmla="val 50000"/>
              </a:avLst>
            </a:prstGeom>
            <a:gradFill flip="none" rotWithShape="1">
              <a:gsLst>
                <a:gs pos="92697">
                  <a:schemeClr val="accent1">
                    <a:alpha val="0"/>
                  </a:schemeClr>
                </a:gs>
                <a:gs pos="0">
                  <a:schemeClr val="accent1">
                    <a:alpha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descr="黑暗中的灯光&#10;&#10;描述已自动生成">
              <a:extLst>
                <a:ext uri="{FF2B5EF4-FFF2-40B4-BE49-F238E27FC236}">
                  <a16:creationId xmlns:a16="http://schemas.microsoft.com/office/drawing/2014/main" id="{787C7AE2-1C42-8FC6-4A7C-74C70DB59DCC}"/>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tretch>
              <a:fillRect/>
            </a:stretch>
          </p:blipFill>
          <p:spPr>
            <a:xfrm rot="4368294">
              <a:off x="5074445" y="2036951"/>
              <a:ext cx="880840" cy="944066"/>
            </a:xfrm>
            <a:prstGeom prst="rect">
              <a:avLst/>
            </a:prstGeom>
          </p:spPr>
        </p:pic>
      </p:grpSp>
    </p:spTree>
    <p:extLst>
      <p:ext uri="{BB962C8B-B14F-4D97-AF65-F5344CB8AC3E}">
        <p14:creationId xmlns:p14="http://schemas.microsoft.com/office/powerpoint/2010/main" val="19066197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a:extLst>
              <a:ext uri="{FF2B5EF4-FFF2-40B4-BE49-F238E27FC236}">
                <a16:creationId xmlns:a16="http://schemas.microsoft.com/office/drawing/2014/main" id="{6404C38A-D18E-C9CD-94D5-66189EE55B98}"/>
              </a:ext>
            </a:extLst>
          </p:cNvPr>
          <p:cNvGrpSpPr/>
          <p:nvPr/>
        </p:nvGrpSpPr>
        <p:grpSpPr>
          <a:xfrm>
            <a:off x="317093" y="335453"/>
            <a:ext cx="3402015" cy="592971"/>
            <a:chOff x="317093" y="335453"/>
            <a:chExt cx="3402015" cy="592971"/>
          </a:xfrm>
        </p:grpSpPr>
        <p:sp>
          <p:nvSpPr>
            <p:cNvPr id="14" name="矩形: 圆角 13">
              <a:extLst>
                <a:ext uri="{FF2B5EF4-FFF2-40B4-BE49-F238E27FC236}">
                  <a16:creationId xmlns:a16="http://schemas.microsoft.com/office/drawing/2014/main" id="{9EDD20CF-2400-462C-8821-5CC74C40F3EC}"/>
                </a:ext>
              </a:extLst>
            </p:cNvPr>
            <p:cNvSpPr/>
            <p:nvPr/>
          </p:nvSpPr>
          <p:spPr>
            <a:xfrm flipH="1">
              <a:off x="790929" y="456173"/>
              <a:ext cx="2928179" cy="462497"/>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a:ea typeface="思源黑体 CN Regular"/>
                <a:cs typeface="+mn-cs"/>
              </a:endParaRPr>
            </a:p>
          </p:txBody>
        </p:sp>
        <p:sp>
          <p:nvSpPr>
            <p:cNvPr id="15" name="图形 55">
              <a:extLst>
                <a:ext uri="{FF2B5EF4-FFF2-40B4-BE49-F238E27FC236}">
                  <a16:creationId xmlns:a16="http://schemas.microsoft.com/office/drawing/2014/main" id="{CA5E3E0D-EA8F-746A-8E35-DEFE51248140}"/>
                </a:ext>
              </a:extLst>
            </p:cNvPr>
            <p:cNvSpPr/>
            <p:nvPr/>
          </p:nvSpPr>
          <p:spPr>
            <a:xfrm flipH="1">
              <a:off x="317093" y="473274"/>
              <a:ext cx="886673" cy="432000"/>
            </a:xfrm>
            <a:custGeom>
              <a:avLst/>
              <a:gdLst>
                <a:gd name="connsiteX0" fmla="*/ 0 w 2621415"/>
                <a:gd name="connsiteY0" fmla="*/ 1663039 h 1663038"/>
                <a:gd name="connsiteX1" fmla="*/ 1846019 w 2621415"/>
                <a:gd name="connsiteY1" fmla="*/ 1663039 h 1663038"/>
                <a:gd name="connsiteX2" fmla="*/ 2621415 w 2621415"/>
                <a:gd name="connsiteY2" fmla="*/ 887643 h 1663038"/>
                <a:gd name="connsiteX3" fmla="*/ 2621415 w 2621415"/>
                <a:gd name="connsiteY3" fmla="*/ 0 h 1663038"/>
                <a:gd name="connsiteX4" fmla="*/ 1068486 w 2621415"/>
                <a:gd name="connsiteY4" fmla="*/ 0 h 1663038"/>
                <a:gd name="connsiteX5" fmla="*/ 324448 w 2621415"/>
                <a:gd name="connsiteY5" fmla="*/ 556959 h 1663038"/>
                <a:gd name="connsiteX6" fmla="*/ 0 w 2621415"/>
                <a:gd name="connsiteY6" fmla="*/ 1663039 h 1663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21415" h="1663038">
                  <a:moveTo>
                    <a:pt x="0" y="1663039"/>
                  </a:moveTo>
                  <a:lnTo>
                    <a:pt x="1846019" y="1663039"/>
                  </a:lnTo>
                  <a:cubicBezTo>
                    <a:pt x="2274162" y="1663039"/>
                    <a:pt x="2621415" y="1315964"/>
                    <a:pt x="2621415" y="887643"/>
                  </a:cubicBezTo>
                  <a:lnTo>
                    <a:pt x="2621415" y="0"/>
                  </a:lnTo>
                  <a:lnTo>
                    <a:pt x="1068486" y="0"/>
                  </a:lnTo>
                  <a:cubicBezTo>
                    <a:pt x="724261" y="0"/>
                    <a:pt x="421372" y="226810"/>
                    <a:pt x="324448" y="556959"/>
                  </a:cubicBezTo>
                  <a:lnTo>
                    <a:pt x="0" y="1663039"/>
                  </a:lnTo>
                  <a:close/>
                </a:path>
              </a:pathLst>
            </a:custGeom>
            <a:gradFill flip="none" rotWithShape="1">
              <a:gsLst>
                <a:gs pos="0">
                  <a:schemeClr val="accent1"/>
                </a:gs>
                <a:gs pos="60000">
                  <a:schemeClr val="accent2"/>
                </a:gs>
                <a:gs pos="100000">
                  <a:schemeClr val="accent5"/>
                </a:gs>
              </a:gsLst>
              <a:lin ang="3600000" scaled="0"/>
              <a:tileRect/>
            </a:gradFill>
            <a:ln w="508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p>
          </p:txBody>
        </p:sp>
        <p:sp>
          <p:nvSpPr>
            <p:cNvPr id="12" name="文本框 11">
              <a:extLst>
                <a:ext uri="{FF2B5EF4-FFF2-40B4-BE49-F238E27FC236}">
                  <a16:creationId xmlns:a16="http://schemas.microsoft.com/office/drawing/2014/main" id="{DA4A0F46-36D1-C2DD-5883-C97D202DA3B0}"/>
                </a:ext>
              </a:extLst>
            </p:cNvPr>
            <p:cNvSpPr txBox="1"/>
            <p:nvPr/>
          </p:nvSpPr>
          <p:spPr>
            <a:xfrm>
              <a:off x="447194" y="335453"/>
              <a:ext cx="603319" cy="581057"/>
            </a:xfrm>
            <a:prstGeom prst="rect">
              <a:avLst/>
            </a:prstGeom>
            <a:noFill/>
          </p:spPr>
          <p:txBody>
            <a:bodyPr wrap="square" rtlCol="0">
              <a:spAutoFit/>
            </a:bodyPr>
            <a:lstStyle/>
            <a:p>
              <a:pPr algn="l">
                <a:lnSpc>
                  <a:spcPct val="150000"/>
                </a:lnSpc>
              </a:pPr>
              <a:r>
                <a:rPr lang="en-US" altLang="zh-CN" sz="2400" b="1" dirty="0">
                  <a:solidFill>
                    <a:schemeClr val="bg1"/>
                  </a:solidFill>
                  <a:latin typeface="+mj-ea"/>
                  <a:ea typeface="+mj-ea"/>
                </a:rPr>
                <a:t>02</a:t>
              </a:r>
              <a:endParaRPr lang="zh-CN" altLang="en-US" sz="2400" b="1" dirty="0" err="1">
                <a:solidFill>
                  <a:schemeClr val="bg1"/>
                </a:solidFill>
                <a:latin typeface="+mj-ea"/>
                <a:ea typeface="+mj-ea"/>
              </a:endParaRPr>
            </a:p>
          </p:txBody>
        </p:sp>
        <p:sp>
          <p:nvSpPr>
            <p:cNvPr id="13" name="文本框 12">
              <a:extLst>
                <a:ext uri="{FF2B5EF4-FFF2-40B4-BE49-F238E27FC236}">
                  <a16:creationId xmlns:a16="http://schemas.microsoft.com/office/drawing/2014/main" id="{FAFA70E0-0BBB-A829-1EA7-A1077C48A6C1}"/>
                </a:ext>
              </a:extLst>
            </p:cNvPr>
            <p:cNvSpPr txBox="1"/>
            <p:nvPr/>
          </p:nvSpPr>
          <p:spPr>
            <a:xfrm>
              <a:off x="1203766" y="466759"/>
              <a:ext cx="2149173" cy="461665"/>
            </a:xfrm>
            <a:prstGeom prst="rect">
              <a:avLst/>
            </a:prstGeom>
            <a:noFill/>
          </p:spPr>
          <p:txBody>
            <a:bodyPr wrap="square">
              <a:spAutoFit/>
            </a:bodyPr>
            <a:lstStyle/>
            <a:p>
              <a:pPr algn="ctr"/>
              <a:r>
                <a:rPr lang="zh-CN" altLang="en-US" sz="2400" b="1" dirty="0">
                  <a:solidFill>
                    <a:schemeClr val="accent2"/>
                  </a:solidFill>
                  <a:latin typeface="+mj-ea"/>
                  <a:ea typeface="+mj-ea"/>
                </a:rPr>
                <a:t>胜任能力分析</a:t>
              </a:r>
            </a:p>
          </p:txBody>
        </p:sp>
      </p:grpSp>
      <p:sp>
        <p:nvSpPr>
          <p:cNvPr id="2" name="MH_Other_1">
            <a:extLst>
              <a:ext uri="{FF2B5EF4-FFF2-40B4-BE49-F238E27FC236}">
                <a16:creationId xmlns:a16="http://schemas.microsoft.com/office/drawing/2014/main" id="{36FE55E5-FFE7-220F-855D-C72DAC52B84F}"/>
              </a:ext>
            </a:extLst>
          </p:cNvPr>
          <p:cNvSpPr txBox="1">
            <a:spLocks noChangeArrowheads="1"/>
          </p:cNvSpPr>
          <p:nvPr>
            <p:custDataLst>
              <p:tags r:id="rId1"/>
            </p:custDataLst>
          </p:nvPr>
        </p:nvSpPr>
        <p:spPr bwMode="auto">
          <a:xfrm>
            <a:off x="2374307" y="3238519"/>
            <a:ext cx="103187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3200" b="1" dirty="0">
                <a:solidFill>
                  <a:schemeClr val="accent1"/>
                </a:solidFill>
                <a:latin typeface="+mj-ea"/>
                <a:ea typeface="+mj-ea"/>
              </a:rPr>
              <a:t>01</a:t>
            </a:r>
            <a:endParaRPr lang="zh-CN" altLang="en-US" sz="3200" b="1" dirty="0">
              <a:solidFill>
                <a:schemeClr val="accent1"/>
              </a:solidFill>
              <a:latin typeface="+mj-ea"/>
              <a:ea typeface="+mj-ea"/>
            </a:endParaRPr>
          </a:p>
        </p:txBody>
      </p:sp>
      <p:sp>
        <p:nvSpPr>
          <p:cNvPr id="3" name="MH_Other_2">
            <a:extLst>
              <a:ext uri="{FF2B5EF4-FFF2-40B4-BE49-F238E27FC236}">
                <a16:creationId xmlns:a16="http://schemas.microsoft.com/office/drawing/2014/main" id="{A52B2386-D6E5-2D47-3FD0-97472DA3C575}"/>
              </a:ext>
            </a:extLst>
          </p:cNvPr>
          <p:cNvSpPr txBox="1">
            <a:spLocks noChangeArrowheads="1"/>
          </p:cNvSpPr>
          <p:nvPr>
            <p:custDataLst>
              <p:tags r:id="rId2"/>
            </p:custDataLst>
          </p:nvPr>
        </p:nvSpPr>
        <p:spPr bwMode="auto">
          <a:xfrm>
            <a:off x="4302005" y="3238519"/>
            <a:ext cx="103187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3200" b="1" dirty="0">
                <a:solidFill>
                  <a:schemeClr val="accent3"/>
                </a:solidFill>
                <a:latin typeface="+mj-ea"/>
                <a:ea typeface="+mj-ea"/>
              </a:rPr>
              <a:t>02</a:t>
            </a:r>
            <a:endParaRPr lang="zh-CN" altLang="en-US" sz="3200" b="1" dirty="0">
              <a:solidFill>
                <a:schemeClr val="accent3"/>
              </a:solidFill>
              <a:latin typeface="+mj-ea"/>
              <a:ea typeface="+mj-ea"/>
            </a:endParaRPr>
          </a:p>
        </p:txBody>
      </p:sp>
      <p:sp>
        <p:nvSpPr>
          <p:cNvPr id="6" name="MH_Other_5">
            <a:extLst>
              <a:ext uri="{FF2B5EF4-FFF2-40B4-BE49-F238E27FC236}">
                <a16:creationId xmlns:a16="http://schemas.microsoft.com/office/drawing/2014/main" id="{A31CC798-43F2-3BAB-336D-1089B40684B9}"/>
              </a:ext>
            </a:extLst>
          </p:cNvPr>
          <p:cNvSpPr txBox="1">
            <a:spLocks noChangeArrowheads="1"/>
          </p:cNvSpPr>
          <p:nvPr>
            <p:custDataLst>
              <p:tags r:id="rId3"/>
            </p:custDataLst>
          </p:nvPr>
        </p:nvSpPr>
        <p:spPr bwMode="auto">
          <a:xfrm>
            <a:off x="6229703" y="3238519"/>
            <a:ext cx="103187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3200" b="1" dirty="0">
                <a:solidFill>
                  <a:schemeClr val="accent2"/>
                </a:solidFill>
                <a:latin typeface="+mj-ea"/>
                <a:ea typeface="+mj-ea"/>
              </a:rPr>
              <a:t>03</a:t>
            </a:r>
            <a:endParaRPr lang="zh-CN" altLang="en-US" sz="3200" b="1" dirty="0">
              <a:solidFill>
                <a:schemeClr val="accent2"/>
              </a:solidFill>
              <a:latin typeface="+mj-ea"/>
              <a:ea typeface="+mj-ea"/>
            </a:endParaRPr>
          </a:p>
        </p:txBody>
      </p:sp>
      <p:pic>
        <p:nvPicPr>
          <p:cNvPr id="8" name="MH_Other_7">
            <a:extLst>
              <a:ext uri="{FF2B5EF4-FFF2-40B4-BE49-F238E27FC236}">
                <a16:creationId xmlns:a16="http://schemas.microsoft.com/office/drawing/2014/main" id="{3A0A05C1-5560-4AFF-EA05-D0B0DE6806EA}"/>
              </a:ext>
            </a:extLst>
          </p:cNvPr>
          <p:cNvPicPr>
            <a:picLocks noChangeAspect="1"/>
          </p:cNvPicPr>
          <p:nvPr>
            <p:custDataLst>
              <p:tags r:id="rId4"/>
            </p:custDataLst>
          </p:nvPr>
        </p:nvPicPr>
        <p:blipFill>
          <a:blip r:embed="rId8">
            <a:extLst>
              <a:ext uri="{28A0092B-C50C-407E-A947-70E740481C1C}">
                <a14:useLocalDpi xmlns:a14="http://schemas.microsoft.com/office/drawing/2010/main" val="0"/>
              </a:ext>
            </a:extLst>
          </a:blip>
          <a:srcRect t="50887"/>
          <a:stretch>
            <a:fillRect/>
          </a:stretch>
        </p:blipFill>
        <p:spPr bwMode="auto">
          <a:xfrm flipV="1">
            <a:off x="1778995" y="4028670"/>
            <a:ext cx="9848386" cy="45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MH_Other_8">
            <a:extLst>
              <a:ext uri="{FF2B5EF4-FFF2-40B4-BE49-F238E27FC236}">
                <a16:creationId xmlns:a16="http://schemas.microsoft.com/office/drawing/2014/main" id="{AFDAA9BC-06BE-FDEA-8E8F-F3F885C622FE}"/>
              </a:ext>
            </a:extLst>
          </p:cNvPr>
          <p:cNvPicPr>
            <a:picLocks noChangeAspect="1"/>
          </p:cNvPicPr>
          <p:nvPr>
            <p:custDataLst>
              <p:tags r:id="rId5"/>
            </p:custDataLst>
          </p:nvPr>
        </p:nvPicPr>
        <p:blipFill>
          <a:blip r:embed="rId9">
            <a:extLst>
              <a:ext uri="{28A0092B-C50C-407E-A947-70E740481C1C}">
                <a14:useLocalDpi xmlns:a14="http://schemas.microsoft.com/office/drawing/2010/main" val="0"/>
              </a:ext>
            </a:extLst>
          </a:blip>
          <a:srcRect b="50887"/>
          <a:stretch>
            <a:fillRect/>
          </a:stretch>
        </p:blipFill>
        <p:spPr bwMode="auto">
          <a:xfrm>
            <a:off x="1778995" y="3022170"/>
            <a:ext cx="9848386" cy="45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箭头: 上 36">
            <a:extLst>
              <a:ext uri="{FF2B5EF4-FFF2-40B4-BE49-F238E27FC236}">
                <a16:creationId xmlns:a16="http://schemas.microsoft.com/office/drawing/2014/main" id="{65117958-D4A7-4212-3186-DF2DA5B96C35}"/>
              </a:ext>
            </a:extLst>
          </p:cNvPr>
          <p:cNvSpPr/>
          <p:nvPr/>
        </p:nvSpPr>
        <p:spPr>
          <a:xfrm rot="10800000">
            <a:off x="4644322" y="4073853"/>
            <a:ext cx="347240" cy="216000"/>
          </a:xfrm>
          <a:prstGeom prst="up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 name="组合 39">
            <a:extLst>
              <a:ext uri="{FF2B5EF4-FFF2-40B4-BE49-F238E27FC236}">
                <a16:creationId xmlns:a16="http://schemas.microsoft.com/office/drawing/2014/main" id="{45B1941F-BB4F-FB13-1C57-57B7703653F7}"/>
              </a:ext>
            </a:extLst>
          </p:cNvPr>
          <p:cNvGrpSpPr/>
          <p:nvPr/>
        </p:nvGrpSpPr>
        <p:grpSpPr>
          <a:xfrm>
            <a:off x="1970950" y="1522215"/>
            <a:ext cx="1881046" cy="1235913"/>
            <a:chOff x="1390633" y="1377387"/>
            <a:chExt cx="1881046" cy="1235913"/>
          </a:xfrm>
        </p:grpSpPr>
        <p:sp>
          <p:nvSpPr>
            <p:cNvPr id="35" name="任意形状 65">
              <a:extLst>
                <a:ext uri="{FF2B5EF4-FFF2-40B4-BE49-F238E27FC236}">
                  <a16:creationId xmlns:a16="http://schemas.microsoft.com/office/drawing/2014/main" id="{B1F43058-574C-0778-B549-4904740050FD}"/>
                </a:ext>
              </a:extLst>
            </p:cNvPr>
            <p:cNvSpPr/>
            <p:nvPr/>
          </p:nvSpPr>
          <p:spPr>
            <a:xfrm>
              <a:off x="1390633" y="1377387"/>
              <a:ext cx="1881046" cy="1235913"/>
            </a:xfrm>
            <a:custGeom>
              <a:avLst/>
              <a:gdLst>
                <a:gd name="connsiteX0" fmla="*/ 0 w 12192000"/>
                <a:gd name="connsiteY0" fmla="*/ 0 h 3182815"/>
                <a:gd name="connsiteX1" fmla="*/ 12192000 w 12192000"/>
                <a:gd name="connsiteY1" fmla="*/ 0 h 3182815"/>
                <a:gd name="connsiteX2" fmla="*/ 12192000 w 12192000"/>
                <a:gd name="connsiteY2" fmla="*/ 3145025 h 3182815"/>
                <a:gd name="connsiteX3" fmla="*/ 12143002 w 12192000"/>
                <a:gd name="connsiteY3" fmla="*/ 3129202 h 3182815"/>
                <a:gd name="connsiteX4" fmla="*/ 11764108 w 12192000"/>
                <a:gd name="connsiteY4" fmla="*/ 3042138 h 3182815"/>
                <a:gd name="connsiteX5" fmla="*/ 7877908 w 12192000"/>
                <a:gd name="connsiteY5" fmla="*/ 2813538 h 3182815"/>
                <a:gd name="connsiteX6" fmla="*/ 2708032 w 12192000"/>
                <a:gd name="connsiteY6" fmla="*/ 3182815 h 3182815"/>
                <a:gd name="connsiteX7" fmla="*/ 0 w 12192000"/>
                <a:gd name="connsiteY7" fmla="*/ 2813538 h 3182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182815">
                  <a:moveTo>
                    <a:pt x="0" y="0"/>
                  </a:moveTo>
                  <a:lnTo>
                    <a:pt x="12192000" y="0"/>
                  </a:lnTo>
                  <a:lnTo>
                    <a:pt x="12192000" y="3145025"/>
                  </a:lnTo>
                  <a:lnTo>
                    <a:pt x="12143002" y="3129202"/>
                  </a:lnTo>
                  <a:cubicBezTo>
                    <a:pt x="12020184" y="3094846"/>
                    <a:pt x="11893795" y="3065218"/>
                    <a:pt x="11764108" y="3042138"/>
                  </a:cubicBezTo>
                  <a:cubicBezTo>
                    <a:pt x="10726616" y="2857500"/>
                    <a:pt x="9387254" y="2790092"/>
                    <a:pt x="7877908" y="2813538"/>
                  </a:cubicBezTo>
                  <a:cubicBezTo>
                    <a:pt x="6368562" y="2836984"/>
                    <a:pt x="4021016" y="3182815"/>
                    <a:pt x="2708032" y="3182815"/>
                  </a:cubicBezTo>
                  <a:cubicBezTo>
                    <a:pt x="1395046" y="3182815"/>
                    <a:pt x="677008" y="2822330"/>
                    <a:pt x="0" y="2813538"/>
                  </a:cubicBezTo>
                  <a:close/>
                </a:path>
              </a:pathLst>
            </a:custGeom>
            <a:noFill/>
            <a:ln w="6350">
              <a:gradFill flip="none" rotWithShape="1">
                <a:gsLst>
                  <a:gs pos="0">
                    <a:schemeClr val="accent1"/>
                  </a:gs>
                  <a:gs pos="100000">
                    <a:schemeClr val="accent2"/>
                  </a:gs>
                </a:gsLst>
                <a:lin ang="2700000" scaled="1"/>
                <a:tileRect/>
              </a:gra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dirty="0"/>
            </a:p>
          </p:txBody>
        </p:sp>
        <p:sp>
          <p:nvSpPr>
            <p:cNvPr id="39" name="文本框 38">
              <a:extLst>
                <a:ext uri="{FF2B5EF4-FFF2-40B4-BE49-F238E27FC236}">
                  <a16:creationId xmlns:a16="http://schemas.microsoft.com/office/drawing/2014/main" id="{599B75E1-9CFF-2857-233E-431572DA3219}"/>
                </a:ext>
              </a:extLst>
            </p:cNvPr>
            <p:cNvSpPr txBox="1"/>
            <p:nvPr/>
          </p:nvSpPr>
          <p:spPr>
            <a:xfrm>
              <a:off x="1544008" y="1429135"/>
              <a:ext cx="1727670" cy="1025217"/>
            </a:xfrm>
            <a:prstGeom prst="rect">
              <a:avLst/>
            </a:prstGeom>
            <a:noFill/>
          </p:spPr>
          <p:txBody>
            <a:bodyPr wrap="square">
              <a:spAutoFit/>
            </a:bodyPr>
            <a:lstStyle/>
            <a:p>
              <a:pPr>
                <a:lnSpc>
                  <a:spcPct val="150000"/>
                </a:lnSpc>
              </a:pPr>
              <a:r>
                <a:rPr kumimoji="1" lang="zh-CN" altLang="en-US" sz="1400" dirty="0">
                  <a:solidFill>
                    <a:schemeClr val="tx1"/>
                  </a:solidFill>
                  <a:latin typeface="+mn-ea"/>
                </a:rPr>
                <a:t>请在此处添加文本请在此处添加文本请在此处添加文本</a:t>
              </a:r>
              <a:endParaRPr kumimoji="1" lang="en-US" altLang="zh-CN" sz="1400" dirty="0">
                <a:solidFill>
                  <a:schemeClr val="tx1"/>
                </a:solidFill>
                <a:latin typeface="+mn-ea"/>
              </a:endParaRPr>
            </a:p>
          </p:txBody>
        </p:sp>
      </p:grpSp>
      <p:sp>
        <p:nvSpPr>
          <p:cNvPr id="41" name="箭头: 上 40">
            <a:extLst>
              <a:ext uri="{FF2B5EF4-FFF2-40B4-BE49-F238E27FC236}">
                <a16:creationId xmlns:a16="http://schemas.microsoft.com/office/drawing/2014/main" id="{8E4EDB63-3D87-DBF2-6D08-93AEE099B5BE}"/>
              </a:ext>
            </a:extLst>
          </p:cNvPr>
          <p:cNvSpPr/>
          <p:nvPr/>
        </p:nvSpPr>
        <p:spPr>
          <a:xfrm>
            <a:off x="2716624" y="2840126"/>
            <a:ext cx="347240" cy="216000"/>
          </a:xfrm>
          <a:prstGeom prst="up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2" name="组合 41">
            <a:extLst>
              <a:ext uri="{FF2B5EF4-FFF2-40B4-BE49-F238E27FC236}">
                <a16:creationId xmlns:a16="http://schemas.microsoft.com/office/drawing/2014/main" id="{95D3519D-676F-A6DD-1D88-FD6E9C72C1B9}"/>
              </a:ext>
            </a:extLst>
          </p:cNvPr>
          <p:cNvGrpSpPr/>
          <p:nvPr/>
        </p:nvGrpSpPr>
        <p:grpSpPr>
          <a:xfrm>
            <a:off x="5723586" y="1497032"/>
            <a:ext cx="1881046" cy="1235913"/>
            <a:chOff x="1390633" y="1377387"/>
            <a:chExt cx="1881046" cy="1235913"/>
          </a:xfrm>
        </p:grpSpPr>
        <p:sp>
          <p:nvSpPr>
            <p:cNvPr id="43" name="任意形状 65">
              <a:extLst>
                <a:ext uri="{FF2B5EF4-FFF2-40B4-BE49-F238E27FC236}">
                  <a16:creationId xmlns:a16="http://schemas.microsoft.com/office/drawing/2014/main" id="{1B8AF24E-7EE9-D1C1-F297-8A10744AF21D}"/>
                </a:ext>
              </a:extLst>
            </p:cNvPr>
            <p:cNvSpPr/>
            <p:nvPr/>
          </p:nvSpPr>
          <p:spPr>
            <a:xfrm>
              <a:off x="1390633" y="1377387"/>
              <a:ext cx="1881046" cy="1235913"/>
            </a:xfrm>
            <a:custGeom>
              <a:avLst/>
              <a:gdLst>
                <a:gd name="connsiteX0" fmla="*/ 0 w 12192000"/>
                <a:gd name="connsiteY0" fmla="*/ 0 h 3182815"/>
                <a:gd name="connsiteX1" fmla="*/ 12192000 w 12192000"/>
                <a:gd name="connsiteY1" fmla="*/ 0 h 3182815"/>
                <a:gd name="connsiteX2" fmla="*/ 12192000 w 12192000"/>
                <a:gd name="connsiteY2" fmla="*/ 3145025 h 3182815"/>
                <a:gd name="connsiteX3" fmla="*/ 12143002 w 12192000"/>
                <a:gd name="connsiteY3" fmla="*/ 3129202 h 3182815"/>
                <a:gd name="connsiteX4" fmla="*/ 11764108 w 12192000"/>
                <a:gd name="connsiteY4" fmla="*/ 3042138 h 3182815"/>
                <a:gd name="connsiteX5" fmla="*/ 7877908 w 12192000"/>
                <a:gd name="connsiteY5" fmla="*/ 2813538 h 3182815"/>
                <a:gd name="connsiteX6" fmla="*/ 2708032 w 12192000"/>
                <a:gd name="connsiteY6" fmla="*/ 3182815 h 3182815"/>
                <a:gd name="connsiteX7" fmla="*/ 0 w 12192000"/>
                <a:gd name="connsiteY7" fmla="*/ 2813538 h 3182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182815">
                  <a:moveTo>
                    <a:pt x="0" y="0"/>
                  </a:moveTo>
                  <a:lnTo>
                    <a:pt x="12192000" y="0"/>
                  </a:lnTo>
                  <a:lnTo>
                    <a:pt x="12192000" y="3145025"/>
                  </a:lnTo>
                  <a:lnTo>
                    <a:pt x="12143002" y="3129202"/>
                  </a:lnTo>
                  <a:cubicBezTo>
                    <a:pt x="12020184" y="3094846"/>
                    <a:pt x="11893795" y="3065218"/>
                    <a:pt x="11764108" y="3042138"/>
                  </a:cubicBezTo>
                  <a:cubicBezTo>
                    <a:pt x="10726616" y="2857500"/>
                    <a:pt x="9387254" y="2790092"/>
                    <a:pt x="7877908" y="2813538"/>
                  </a:cubicBezTo>
                  <a:cubicBezTo>
                    <a:pt x="6368562" y="2836984"/>
                    <a:pt x="4021016" y="3182815"/>
                    <a:pt x="2708032" y="3182815"/>
                  </a:cubicBezTo>
                  <a:cubicBezTo>
                    <a:pt x="1395046" y="3182815"/>
                    <a:pt x="677008" y="2822330"/>
                    <a:pt x="0" y="2813538"/>
                  </a:cubicBezTo>
                  <a:close/>
                </a:path>
              </a:pathLst>
            </a:custGeom>
            <a:noFill/>
            <a:ln w="6350">
              <a:gradFill flip="none" rotWithShape="1">
                <a:gsLst>
                  <a:gs pos="0">
                    <a:schemeClr val="accent1"/>
                  </a:gs>
                  <a:gs pos="100000">
                    <a:schemeClr val="accent2"/>
                  </a:gs>
                </a:gsLst>
                <a:lin ang="2700000" scaled="1"/>
                <a:tileRect/>
              </a:gra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dirty="0"/>
            </a:p>
          </p:txBody>
        </p:sp>
        <p:sp>
          <p:nvSpPr>
            <p:cNvPr id="44" name="文本框 43">
              <a:extLst>
                <a:ext uri="{FF2B5EF4-FFF2-40B4-BE49-F238E27FC236}">
                  <a16:creationId xmlns:a16="http://schemas.microsoft.com/office/drawing/2014/main" id="{F1AA37E9-312C-B1A0-FBF5-44DC63B47D2F}"/>
                </a:ext>
              </a:extLst>
            </p:cNvPr>
            <p:cNvSpPr txBox="1"/>
            <p:nvPr/>
          </p:nvSpPr>
          <p:spPr>
            <a:xfrm>
              <a:off x="1544008" y="1429135"/>
              <a:ext cx="1727670" cy="1025217"/>
            </a:xfrm>
            <a:prstGeom prst="rect">
              <a:avLst/>
            </a:prstGeom>
            <a:noFill/>
          </p:spPr>
          <p:txBody>
            <a:bodyPr wrap="square">
              <a:spAutoFit/>
            </a:bodyPr>
            <a:lstStyle/>
            <a:p>
              <a:pPr>
                <a:lnSpc>
                  <a:spcPct val="150000"/>
                </a:lnSpc>
              </a:pPr>
              <a:r>
                <a:rPr kumimoji="1" lang="zh-CN" altLang="en-US" sz="1400" dirty="0">
                  <a:solidFill>
                    <a:schemeClr val="tx1"/>
                  </a:solidFill>
                  <a:latin typeface="+mn-ea"/>
                </a:rPr>
                <a:t>请在此处添加文本请在此处添加文本请在此处添加文本</a:t>
              </a:r>
              <a:endParaRPr kumimoji="1" lang="en-US" altLang="zh-CN" sz="1400" dirty="0">
                <a:solidFill>
                  <a:schemeClr val="tx1"/>
                </a:solidFill>
                <a:latin typeface="+mn-ea"/>
              </a:endParaRPr>
            </a:p>
          </p:txBody>
        </p:sp>
      </p:grpSp>
      <p:grpSp>
        <p:nvGrpSpPr>
          <p:cNvPr id="48" name="组合 47">
            <a:extLst>
              <a:ext uri="{FF2B5EF4-FFF2-40B4-BE49-F238E27FC236}">
                <a16:creationId xmlns:a16="http://schemas.microsoft.com/office/drawing/2014/main" id="{05E4EF1B-480F-7A88-A040-81ABF1B99E60}"/>
              </a:ext>
            </a:extLst>
          </p:cNvPr>
          <p:cNvGrpSpPr/>
          <p:nvPr/>
        </p:nvGrpSpPr>
        <p:grpSpPr>
          <a:xfrm>
            <a:off x="3924072" y="4433787"/>
            <a:ext cx="1881046" cy="1235913"/>
            <a:chOff x="3491575" y="4380200"/>
            <a:chExt cx="1881046" cy="1235913"/>
          </a:xfrm>
        </p:grpSpPr>
        <p:sp>
          <p:nvSpPr>
            <p:cNvPr id="46" name="任意形状 65">
              <a:extLst>
                <a:ext uri="{FF2B5EF4-FFF2-40B4-BE49-F238E27FC236}">
                  <a16:creationId xmlns:a16="http://schemas.microsoft.com/office/drawing/2014/main" id="{DFC6FC3D-857A-AA29-BBFB-E6949C5B8BC7}"/>
                </a:ext>
              </a:extLst>
            </p:cNvPr>
            <p:cNvSpPr/>
            <p:nvPr/>
          </p:nvSpPr>
          <p:spPr>
            <a:xfrm rot="10800000">
              <a:off x="3491575" y="4380200"/>
              <a:ext cx="1881046" cy="1235913"/>
            </a:xfrm>
            <a:custGeom>
              <a:avLst/>
              <a:gdLst>
                <a:gd name="connsiteX0" fmla="*/ 0 w 12192000"/>
                <a:gd name="connsiteY0" fmla="*/ 0 h 3182815"/>
                <a:gd name="connsiteX1" fmla="*/ 12192000 w 12192000"/>
                <a:gd name="connsiteY1" fmla="*/ 0 h 3182815"/>
                <a:gd name="connsiteX2" fmla="*/ 12192000 w 12192000"/>
                <a:gd name="connsiteY2" fmla="*/ 3145025 h 3182815"/>
                <a:gd name="connsiteX3" fmla="*/ 12143002 w 12192000"/>
                <a:gd name="connsiteY3" fmla="*/ 3129202 h 3182815"/>
                <a:gd name="connsiteX4" fmla="*/ 11764108 w 12192000"/>
                <a:gd name="connsiteY4" fmla="*/ 3042138 h 3182815"/>
                <a:gd name="connsiteX5" fmla="*/ 7877908 w 12192000"/>
                <a:gd name="connsiteY5" fmla="*/ 2813538 h 3182815"/>
                <a:gd name="connsiteX6" fmla="*/ 2708032 w 12192000"/>
                <a:gd name="connsiteY6" fmla="*/ 3182815 h 3182815"/>
                <a:gd name="connsiteX7" fmla="*/ 0 w 12192000"/>
                <a:gd name="connsiteY7" fmla="*/ 2813538 h 3182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182815">
                  <a:moveTo>
                    <a:pt x="0" y="0"/>
                  </a:moveTo>
                  <a:lnTo>
                    <a:pt x="12192000" y="0"/>
                  </a:lnTo>
                  <a:lnTo>
                    <a:pt x="12192000" y="3145025"/>
                  </a:lnTo>
                  <a:lnTo>
                    <a:pt x="12143002" y="3129202"/>
                  </a:lnTo>
                  <a:cubicBezTo>
                    <a:pt x="12020184" y="3094846"/>
                    <a:pt x="11893795" y="3065218"/>
                    <a:pt x="11764108" y="3042138"/>
                  </a:cubicBezTo>
                  <a:cubicBezTo>
                    <a:pt x="10726616" y="2857500"/>
                    <a:pt x="9387254" y="2790092"/>
                    <a:pt x="7877908" y="2813538"/>
                  </a:cubicBezTo>
                  <a:cubicBezTo>
                    <a:pt x="6368562" y="2836984"/>
                    <a:pt x="4021016" y="3182815"/>
                    <a:pt x="2708032" y="3182815"/>
                  </a:cubicBezTo>
                  <a:cubicBezTo>
                    <a:pt x="1395046" y="3182815"/>
                    <a:pt x="677008" y="2822330"/>
                    <a:pt x="0" y="2813538"/>
                  </a:cubicBezTo>
                  <a:close/>
                </a:path>
              </a:pathLst>
            </a:custGeom>
            <a:noFill/>
            <a:ln w="6350">
              <a:gradFill flip="none" rotWithShape="1">
                <a:gsLst>
                  <a:gs pos="0">
                    <a:schemeClr val="accent1"/>
                  </a:gs>
                  <a:gs pos="100000">
                    <a:schemeClr val="accent2"/>
                  </a:gs>
                </a:gsLst>
                <a:lin ang="2700000" scaled="1"/>
                <a:tileRect/>
              </a:gra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dirty="0"/>
            </a:p>
          </p:txBody>
        </p:sp>
        <p:sp>
          <p:nvSpPr>
            <p:cNvPr id="47" name="文本框 46">
              <a:extLst>
                <a:ext uri="{FF2B5EF4-FFF2-40B4-BE49-F238E27FC236}">
                  <a16:creationId xmlns:a16="http://schemas.microsoft.com/office/drawing/2014/main" id="{7BDF4C97-8DC8-5A5E-7651-0F1FC6751E12}"/>
                </a:ext>
              </a:extLst>
            </p:cNvPr>
            <p:cNvSpPr txBox="1"/>
            <p:nvPr/>
          </p:nvSpPr>
          <p:spPr>
            <a:xfrm>
              <a:off x="3644951" y="4560938"/>
              <a:ext cx="1727670" cy="1025217"/>
            </a:xfrm>
            <a:prstGeom prst="rect">
              <a:avLst/>
            </a:prstGeom>
            <a:noFill/>
          </p:spPr>
          <p:txBody>
            <a:bodyPr wrap="square">
              <a:spAutoFit/>
            </a:bodyPr>
            <a:lstStyle/>
            <a:p>
              <a:pPr>
                <a:lnSpc>
                  <a:spcPct val="150000"/>
                </a:lnSpc>
              </a:pPr>
              <a:r>
                <a:rPr kumimoji="1" lang="zh-CN" altLang="en-US" sz="1400" dirty="0">
                  <a:solidFill>
                    <a:schemeClr val="tx1"/>
                  </a:solidFill>
                  <a:latin typeface="+mn-ea"/>
                </a:rPr>
                <a:t>请在此处添加文本请在此处添加文本请在此处添加文本</a:t>
              </a:r>
              <a:endParaRPr kumimoji="1" lang="en-US" altLang="zh-CN" sz="1400" dirty="0">
                <a:solidFill>
                  <a:schemeClr val="tx1"/>
                </a:solidFill>
                <a:latin typeface="+mn-ea"/>
              </a:endParaRPr>
            </a:p>
          </p:txBody>
        </p:sp>
      </p:grpSp>
      <p:sp>
        <p:nvSpPr>
          <p:cNvPr id="49" name="箭头: 上 48">
            <a:extLst>
              <a:ext uri="{FF2B5EF4-FFF2-40B4-BE49-F238E27FC236}">
                <a16:creationId xmlns:a16="http://schemas.microsoft.com/office/drawing/2014/main" id="{193B3775-1276-E502-7792-F550AA5C1767}"/>
              </a:ext>
            </a:extLst>
          </p:cNvPr>
          <p:cNvSpPr/>
          <p:nvPr/>
        </p:nvSpPr>
        <p:spPr>
          <a:xfrm>
            <a:off x="6529568" y="2840126"/>
            <a:ext cx="347240" cy="216000"/>
          </a:xfrm>
          <a:prstGeom prst="up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箭头: 上 49">
            <a:extLst>
              <a:ext uri="{FF2B5EF4-FFF2-40B4-BE49-F238E27FC236}">
                <a16:creationId xmlns:a16="http://schemas.microsoft.com/office/drawing/2014/main" id="{0927F3AD-C650-F706-7CBB-4FBD1C616008}"/>
              </a:ext>
            </a:extLst>
          </p:cNvPr>
          <p:cNvSpPr/>
          <p:nvPr/>
        </p:nvSpPr>
        <p:spPr>
          <a:xfrm rot="10800000">
            <a:off x="8510747" y="4073853"/>
            <a:ext cx="347240" cy="216000"/>
          </a:xfrm>
          <a:prstGeom prst="up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1" name="组合 50">
            <a:extLst>
              <a:ext uri="{FF2B5EF4-FFF2-40B4-BE49-F238E27FC236}">
                <a16:creationId xmlns:a16="http://schemas.microsoft.com/office/drawing/2014/main" id="{85737C9E-2304-839C-5ED3-CBC06B6FB9D9}"/>
              </a:ext>
            </a:extLst>
          </p:cNvPr>
          <p:cNvGrpSpPr/>
          <p:nvPr/>
        </p:nvGrpSpPr>
        <p:grpSpPr>
          <a:xfrm>
            <a:off x="7743844" y="4433787"/>
            <a:ext cx="1881046" cy="1235913"/>
            <a:chOff x="3491575" y="4380200"/>
            <a:chExt cx="1881046" cy="1235913"/>
          </a:xfrm>
        </p:grpSpPr>
        <p:sp>
          <p:nvSpPr>
            <p:cNvPr id="52" name="任意形状 65">
              <a:extLst>
                <a:ext uri="{FF2B5EF4-FFF2-40B4-BE49-F238E27FC236}">
                  <a16:creationId xmlns:a16="http://schemas.microsoft.com/office/drawing/2014/main" id="{F6049F9C-8F49-F3EA-EDB8-5786C85C6BF2}"/>
                </a:ext>
              </a:extLst>
            </p:cNvPr>
            <p:cNvSpPr/>
            <p:nvPr/>
          </p:nvSpPr>
          <p:spPr>
            <a:xfrm rot="10800000">
              <a:off x="3491575" y="4380200"/>
              <a:ext cx="1881046" cy="1235913"/>
            </a:xfrm>
            <a:custGeom>
              <a:avLst/>
              <a:gdLst>
                <a:gd name="connsiteX0" fmla="*/ 0 w 12192000"/>
                <a:gd name="connsiteY0" fmla="*/ 0 h 3182815"/>
                <a:gd name="connsiteX1" fmla="*/ 12192000 w 12192000"/>
                <a:gd name="connsiteY1" fmla="*/ 0 h 3182815"/>
                <a:gd name="connsiteX2" fmla="*/ 12192000 w 12192000"/>
                <a:gd name="connsiteY2" fmla="*/ 3145025 h 3182815"/>
                <a:gd name="connsiteX3" fmla="*/ 12143002 w 12192000"/>
                <a:gd name="connsiteY3" fmla="*/ 3129202 h 3182815"/>
                <a:gd name="connsiteX4" fmla="*/ 11764108 w 12192000"/>
                <a:gd name="connsiteY4" fmla="*/ 3042138 h 3182815"/>
                <a:gd name="connsiteX5" fmla="*/ 7877908 w 12192000"/>
                <a:gd name="connsiteY5" fmla="*/ 2813538 h 3182815"/>
                <a:gd name="connsiteX6" fmla="*/ 2708032 w 12192000"/>
                <a:gd name="connsiteY6" fmla="*/ 3182815 h 3182815"/>
                <a:gd name="connsiteX7" fmla="*/ 0 w 12192000"/>
                <a:gd name="connsiteY7" fmla="*/ 2813538 h 3182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182815">
                  <a:moveTo>
                    <a:pt x="0" y="0"/>
                  </a:moveTo>
                  <a:lnTo>
                    <a:pt x="12192000" y="0"/>
                  </a:lnTo>
                  <a:lnTo>
                    <a:pt x="12192000" y="3145025"/>
                  </a:lnTo>
                  <a:lnTo>
                    <a:pt x="12143002" y="3129202"/>
                  </a:lnTo>
                  <a:cubicBezTo>
                    <a:pt x="12020184" y="3094846"/>
                    <a:pt x="11893795" y="3065218"/>
                    <a:pt x="11764108" y="3042138"/>
                  </a:cubicBezTo>
                  <a:cubicBezTo>
                    <a:pt x="10726616" y="2857500"/>
                    <a:pt x="9387254" y="2790092"/>
                    <a:pt x="7877908" y="2813538"/>
                  </a:cubicBezTo>
                  <a:cubicBezTo>
                    <a:pt x="6368562" y="2836984"/>
                    <a:pt x="4021016" y="3182815"/>
                    <a:pt x="2708032" y="3182815"/>
                  </a:cubicBezTo>
                  <a:cubicBezTo>
                    <a:pt x="1395046" y="3182815"/>
                    <a:pt x="677008" y="2822330"/>
                    <a:pt x="0" y="2813538"/>
                  </a:cubicBezTo>
                  <a:close/>
                </a:path>
              </a:pathLst>
            </a:custGeom>
            <a:noFill/>
            <a:ln w="6350">
              <a:gradFill flip="none" rotWithShape="1">
                <a:gsLst>
                  <a:gs pos="0">
                    <a:schemeClr val="accent1"/>
                  </a:gs>
                  <a:gs pos="100000">
                    <a:schemeClr val="accent2"/>
                  </a:gs>
                </a:gsLst>
                <a:lin ang="2700000" scaled="1"/>
                <a:tileRect/>
              </a:gra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dirty="0"/>
            </a:p>
          </p:txBody>
        </p:sp>
        <p:sp>
          <p:nvSpPr>
            <p:cNvPr id="53" name="文本框 52">
              <a:extLst>
                <a:ext uri="{FF2B5EF4-FFF2-40B4-BE49-F238E27FC236}">
                  <a16:creationId xmlns:a16="http://schemas.microsoft.com/office/drawing/2014/main" id="{4D05FEBF-E4DD-6E90-482C-A01B1A1E3987}"/>
                </a:ext>
              </a:extLst>
            </p:cNvPr>
            <p:cNvSpPr txBox="1"/>
            <p:nvPr/>
          </p:nvSpPr>
          <p:spPr>
            <a:xfrm>
              <a:off x="3644951" y="4560938"/>
              <a:ext cx="1727670" cy="1025217"/>
            </a:xfrm>
            <a:prstGeom prst="rect">
              <a:avLst/>
            </a:prstGeom>
            <a:noFill/>
          </p:spPr>
          <p:txBody>
            <a:bodyPr wrap="square">
              <a:spAutoFit/>
            </a:bodyPr>
            <a:lstStyle/>
            <a:p>
              <a:pPr>
                <a:lnSpc>
                  <a:spcPct val="150000"/>
                </a:lnSpc>
              </a:pPr>
              <a:r>
                <a:rPr kumimoji="1" lang="zh-CN" altLang="en-US" sz="1400" dirty="0">
                  <a:solidFill>
                    <a:schemeClr val="tx1"/>
                  </a:solidFill>
                  <a:latin typeface="+mn-ea"/>
                </a:rPr>
                <a:t>请在此处添加文本请在此处添加文本请在此处添加文本</a:t>
              </a:r>
              <a:endParaRPr kumimoji="1" lang="en-US" altLang="zh-CN" sz="1400" dirty="0">
                <a:solidFill>
                  <a:schemeClr val="tx1"/>
                </a:solidFill>
                <a:latin typeface="+mn-ea"/>
              </a:endParaRPr>
            </a:p>
          </p:txBody>
        </p:sp>
      </p:grpSp>
      <p:grpSp>
        <p:nvGrpSpPr>
          <p:cNvPr id="295" name="组合 294">
            <a:extLst>
              <a:ext uri="{FF2B5EF4-FFF2-40B4-BE49-F238E27FC236}">
                <a16:creationId xmlns:a16="http://schemas.microsoft.com/office/drawing/2014/main" id="{5AF6E314-6D7C-5018-E7CA-AB5DA741AFBD}"/>
              </a:ext>
            </a:extLst>
          </p:cNvPr>
          <p:cNvGrpSpPr/>
          <p:nvPr/>
        </p:nvGrpSpPr>
        <p:grpSpPr>
          <a:xfrm>
            <a:off x="294731" y="2993562"/>
            <a:ext cx="2582581" cy="2638707"/>
            <a:chOff x="372127" y="2970603"/>
            <a:chExt cx="2582581" cy="2638707"/>
          </a:xfrm>
        </p:grpSpPr>
        <p:grpSp>
          <p:nvGrpSpPr>
            <p:cNvPr id="5" name="图形 4">
              <a:extLst>
                <a:ext uri="{FF2B5EF4-FFF2-40B4-BE49-F238E27FC236}">
                  <a16:creationId xmlns:a16="http://schemas.microsoft.com/office/drawing/2014/main" id="{38FA83B5-E0CC-44B6-4317-79584462C528}"/>
                </a:ext>
              </a:extLst>
            </p:cNvPr>
            <p:cNvGrpSpPr/>
            <p:nvPr/>
          </p:nvGrpSpPr>
          <p:grpSpPr>
            <a:xfrm flipH="1">
              <a:off x="929345" y="3026296"/>
              <a:ext cx="712628" cy="2057761"/>
              <a:chOff x="3222498" y="1147813"/>
              <a:chExt cx="1433322" cy="3785616"/>
            </a:xfrm>
            <a:solidFill>
              <a:srgbClr val="F0CEE2"/>
            </a:solidFill>
          </p:grpSpPr>
          <p:sp>
            <p:nvSpPr>
              <p:cNvPr id="268" name="任意多边形: 形状 267">
                <a:extLst>
                  <a:ext uri="{FF2B5EF4-FFF2-40B4-BE49-F238E27FC236}">
                    <a16:creationId xmlns:a16="http://schemas.microsoft.com/office/drawing/2014/main" id="{1F66E2DD-170E-2CAD-6AC1-4222DE27694C}"/>
                  </a:ext>
                </a:extLst>
              </p:cNvPr>
              <p:cNvSpPr/>
              <p:nvPr/>
            </p:nvSpPr>
            <p:spPr>
              <a:xfrm>
                <a:off x="4271772" y="4842903"/>
                <a:ext cx="130302" cy="90525"/>
              </a:xfrm>
              <a:custGeom>
                <a:avLst/>
                <a:gdLst>
                  <a:gd name="connsiteX0" fmla="*/ 0 w 130302"/>
                  <a:gd name="connsiteY0" fmla="*/ 68580 h 90525"/>
                  <a:gd name="connsiteX1" fmla="*/ 26060 w 130302"/>
                  <a:gd name="connsiteY1" fmla="*/ 21946 h 90525"/>
                  <a:gd name="connsiteX2" fmla="*/ 35662 w 130302"/>
                  <a:gd name="connsiteY2" fmla="*/ 13716 h 90525"/>
                  <a:gd name="connsiteX3" fmla="*/ 84353 w 130302"/>
                  <a:gd name="connsiteY3" fmla="*/ 2743 h 90525"/>
                  <a:gd name="connsiteX4" fmla="*/ 130302 w 130302"/>
                  <a:gd name="connsiteY4" fmla="*/ 0 h 90525"/>
                  <a:gd name="connsiteX5" fmla="*/ 130302 w 130302"/>
                  <a:gd name="connsiteY5" fmla="*/ 24003 h 90525"/>
                  <a:gd name="connsiteX6" fmla="*/ 101498 w 130302"/>
                  <a:gd name="connsiteY6" fmla="*/ 52807 h 90525"/>
                  <a:gd name="connsiteX7" fmla="*/ 59665 w 130302"/>
                  <a:gd name="connsiteY7" fmla="*/ 74066 h 90525"/>
                  <a:gd name="connsiteX8" fmla="*/ 23317 w 130302"/>
                  <a:gd name="connsiteY8" fmla="*/ 90526 h 90525"/>
                  <a:gd name="connsiteX9" fmla="*/ 0 w 130302"/>
                  <a:gd name="connsiteY9" fmla="*/ 68580 h 90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0302" h="90525">
                    <a:moveTo>
                      <a:pt x="0" y="68580"/>
                    </a:moveTo>
                    <a:cubicBezTo>
                      <a:pt x="686" y="45263"/>
                      <a:pt x="13030" y="21946"/>
                      <a:pt x="26060" y="21946"/>
                    </a:cubicBezTo>
                    <a:cubicBezTo>
                      <a:pt x="30175" y="21946"/>
                      <a:pt x="34290" y="18517"/>
                      <a:pt x="35662" y="13716"/>
                    </a:cubicBezTo>
                    <a:cubicBezTo>
                      <a:pt x="37719" y="8915"/>
                      <a:pt x="57607" y="4115"/>
                      <a:pt x="84353" y="2743"/>
                    </a:cubicBezTo>
                    <a:lnTo>
                      <a:pt x="130302" y="0"/>
                    </a:lnTo>
                    <a:lnTo>
                      <a:pt x="130302" y="24003"/>
                    </a:lnTo>
                    <a:cubicBezTo>
                      <a:pt x="130302" y="47320"/>
                      <a:pt x="128930" y="48692"/>
                      <a:pt x="101498" y="52807"/>
                    </a:cubicBezTo>
                    <a:cubicBezTo>
                      <a:pt x="83668" y="56236"/>
                      <a:pt x="67894" y="63779"/>
                      <a:pt x="59665" y="74066"/>
                    </a:cubicBezTo>
                    <a:cubicBezTo>
                      <a:pt x="50749" y="85725"/>
                      <a:pt x="39776" y="90526"/>
                      <a:pt x="23317" y="90526"/>
                    </a:cubicBezTo>
                    <a:cubicBezTo>
                      <a:pt x="1372" y="90526"/>
                      <a:pt x="0" y="89154"/>
                      <a:pt x="0" y="68580"/>
                    </a:cubicBezTo>
                    <a:close/>
                  </a:path>
                </a:pathLst>
              </a:custGeom>
              <a:solidFill>
                <a:srgbClr val="F0CEE2"/>
              </a:solidFill>
              <a:ln w="6858" cap="flat">
                <a:noFill/>
                <a:prstDash val="solid"/>
                <a:miter/>
              </a:ln>
            </p:spPr>
            <p:txBody>
              <a:bodyPr rtlCol="0" anchor="ctr"/>
              <a:lstStyle/>
              <a:p>
                <a:endParaRPr lang="zh-CN" altLang="en-US"/>
              </a:p>
            </p:txBody>
          </p:sp>
          <p:sp>
            <p:nvSpPr>
              <p:cNvPr id="269" name="任意多边形: 形状 268">
                <a:extLst>
                  <a:ext uri="{FF2B5EF4-FFF2-40B4-BE49-F238E27FC236}">
                    <a16:creationId xmlns:a16="http://schemas.microsoft.com/office/drawing/2014/main" id="{66E36FD2-67C8-E152-07C3-67F57FD3177E}"/>
                  </a:ext>
                </a:extLst>
              </p:cNvPr>
              <p:cNvSpPr/>
              <p:nvPr/>
            </p:nvSpPr>
            <p:spPr>
              <a:xfrm>
                <a:off x="4410199" y="4734547"/>
                <a:ext cx="87886" cy="170777"/>
              </a:xfrm>
              <a:custGeom>
                <a:avLst/>
                <a:gdLst>
                  <a:gd name="connsiteX0" fmla="*/ 13820 w 87886"/>
                  <a:gd name="connsiteY0" fmla="*/ 166649 h 170777"/>
                  <a:gd name="connsiteX1" fmla="*/ 2161 w 87886"/>
                  <a:gd name="connsiteY1" fmla="*/ 135103 h 170777"/>
                  <a:gd name="connsiteX2" fmla="*/ 6276 w 87886"/>
                  <a:gd name="connsiteY2" fmla="*/ 53492 h 170777"/>
                  <a:gd name="connsiteX3" fmla="*/ 5590 w 87886"/>
                  <a:gd name="connsiteY3" fmla="*/ 0 h 170777"/>
                  <a:gd name="connsiteX4" fmla="*/ 28907 w 87886"/>
                  <a:gd name="connsiteY4" fmla="*/ 0 h 170777"/>
                  <a:gd name="connsiteX5" fmla="*/ 87886 w 87886"/>
                  <a:gd name="connsiteY5" fmla="*/ 52121 h 170777"/>
                  <a:gd name="connsiteX6" fmla="*/ 77599 w 87886"/>
                  <a:gd name="connsiteY6" fmla="*/ 75438 h 170777"/>
                  <a:gd name="connsiteX7" fmla="*/ 67312 w 87886"/>
                  <a:gd name="connsiteY7" fmla="*/ 82296 h 170777"/>
                  <a:gd name="connsiteX8" fmla="*/ 74170 w 87886"/>
                  <a:gd name="connsiteY8" fmla="*/ 89154 h 170777"/>
                  <a:gd name="connsiteX9" fmla="*/ 81028 w 87886"/>
                  <a:gd name="connsiteY9" fmla="*/ 113157 h 170777"/>
                  <a:gd name="connsiteX10" fmla="*/ 70741 w 87886"/>
                  <a:gd name="connsiteY10" fmla="*/ 137160 h 170777"/>
                  <a:gd name="connsiteX11" fmla="*/ 60454 w 87886"/>
                  <a:gd name="connsiteY11" fmla="*/ 154305 h 170777"/>
                  <a:gd name="connsiteX12" fmla="*/ 13820 w 87886"/>
                  <a:gd name="connsiteY12" fmla="*/ 166649 h 170777"/>
                  <a:gd name="connsiteX13" fmla="*/ 36451 w 87886"/>
                  <a:gd name="connsiteY13" fmla="*/ 146075 h 170777"/>
                  <a:gd name="connsiteX14" fmla="*/ 30965 w 87886"/>
                  <a:gd name="connsiteY14" fmla="*/ 120701 h 170777"/>
                  <a:gd name="connsiteX15" fmla="*/ 26850 w 87886"/>
                  <a:gd name="connsiteY15" fmla="*/ 120701 h 170777"/>
                  <a:gd name="connsiteX16" fmla="*/ 39194 w 87886"/>
                  <a:gd name="connsiteY16" fmla="*/ 164592 h 170777"/>
                  <a:gd name="connsiteX17" fmla="*/ 36451 w 87886"/>
                  <a:gd name="connsiteY17" fmla="*/ 146075 h 170777"/>
                  <a:gd name="connsiteX18" fmla="*/ 49481 w 87886"/>
                  <a:gd name="connsiteY18" fmla="*/ 39776 h 170777"/>
                  <a:gd name="connsiteX19" fmla="*/ 35079 w 87886"/>
                  <a:gd name="connsiteY19" fmla="*/ 21260 h 170777"/>
                  <a:gd name="connsiteX20" fmla="*/ 33022 w 87886"/>
                  <a:gd name="connsiteY20" fmla="*/ 26060 h 170777"/>
                  <a:gd name="connsiteX21" fmla="*/ 58397 w 87886"/>
                  <a:gd name="connsiteY21" fmla="*/ 54864 h 170777"/>
                  <a:gd name="connsiteX22" fmla="*/ 49481 w 87886"/>
                  <a:gd name="connsiteY22" fmla="*/ 39776 h 170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7886" h="170777">
                    <a:moveTo>
                      <a:pt x="13820" y="166649"/>
                    </a:moveTo>
                    <a:cubicBezTo>
                      <a:pt x="-1268" y="163906"/>
                      <a:pt x="-1954" y="161163"/>
                      <a:pt x="2161" y="135103"/>
                    </a:cubicBezTo>
                    <a:cubicBezTo>
                      <a:pt x="4904" y="119329"/>
                      <a:pt x="6962" y="82296"/>
                      <a:pt x="6276" y="53492"/>
                    </a:cubicBezTo>
                    <a:lnTo>
                      <a:pt x="5590" y="0"/>
                    </a:lnTo>
                    <a:lnTo>
                      <a:pt x="28907" y="0"/>
                    </a:lnTo>
                    <a:cubicBezTo>
                      <a:pt x="61826" y="0"/>
                      <a:pt x="87886" y="22631"/>
                      <a:pt x="87886" y="52121"/>
                    </a:cubicBezTo>
                    <a:cubicBezTo>
                      <a:pt x="87886" y="68580"/>
                      <a:pt x="84457" y="75438"/>
                      <a:pt x="77599" y="75438"/>
                    </a:cubicBezTo>
                    <a:cubicBezTo>
                      <a:pt x="72113" y="75438"/>
                      <a:pt x="67312" y="78867"/>
                      <a:pt x="67312" y="82296"/>
                    </a:cubicBezTo>
                    <a:cubicBezTo>
                      <a:pt x="67312" y="86411"/>
                      <a:pt x="70741" y="89154"/>
                      <a:pt x="74170" y="89154"/>
                    </a:cubicBezTo>
                    <a:cubicBezTo>
                      <a:pt x="78285" y="89154"/>
                      <a:pt x="81028" y="100127"/>
                      <a:pt x="81028" y="113157"/>
                    </a:cubicBezTo>
                    <a:cubicBezTo>
                      <a:pt x="81028" y="129616"/>
                      <a:pt x="77599" y="137160"/>
                      <a:pt x="70741" y="137160"/>
                    </a:cubicBezTo>
                    <a:cubicBezTo>
                      <a:pt x="64569" y="137160"/>
                      <a:pt x="60454" y="143332"/>
                      <a:pt x="60454" y="154305"/>
                    </a:cubicBezTo>
                    <a:cubicBezTo>
                      <a:pt x="60454" y="172136"/>
                      <a:pt x="52910" y="174193"/>
                      <a:pt x="13820" y="166649"/>
                    </a:cubicBezTo>
                    <a:close/>
                    <a:moveTo>
                      <a:pt x="36451" y="146075"/>
                    </a:moveTo>
                    <a:cubicBezTo>
                      <a:pt x="30965" y="135788"/>
                      <a:pt x="28907" y="124816"/>
                      <a:pt x="30965" y="120701"/>
                    </a:cubicBezTo>
                    <a:cubicBezTo>
                      <a:pt x="33708" y="115214"/>
                      <a:pt x="32336" y="115214"/>
                      <a:pt x="26850" y="120701"/>
                    </a:cubicBezTo>
                    <a:cubicBezTo>
                      <a:pt x="17934" y="128930"/>
                      <a:pt x="27536" y="164592"/>
                      <a:pt x="39194" y="164592"/>
                    </a:cubicBezTo>
                    <a:cubicBezTo>
                      <a:pt x="42623" y="164592"/>
                      <a:pt x="41937" y="156362"/>
                      <a:pt x="36451" y="146075"/>
                    </a:cubicBezTo>
                    <a:close/>
                    <a:moveTo>
                      <a:pt x="49481" y="39776"/>
                    </a:moveTo>
                    <a:cubicBezTo>
                      <a:pt x="42623" y="30861"/>
                      <a:pt x="35765" y="22631"/>
                      <a:pt x="35079" y="21260"/>
                    </a:cubicBezTo>
                    <a:cubicBezTo>
                      <a:pt x="33708" y="19888"/>
                      <a:pt x="33022" y="21946"/>
                      <a:pt x="33022" y="26060"/>
                    </a:cubicBezTo>
                    <a:cubicBezTo>
                      <a:pt x="33022" y="33604"/>
                      <a:pt x="51539" y="54864"/>
                      <a:pt x="58397" y="54864"/>
                    </a:cubicBezTo>
                    <a:cubicBezTo>
                      <a:pt x="60454" y="54864"/>
                      <a:pt x="57025" y="48006"/>
                      <a:pt x="49481" y="39776"/>
                    </a:cubicBezTo>
                    <a:close/>
                  </a:path>
                </a:pathLst>
              </a:custGeom>
              <a:solidFill>
                <a:srgbClr val="F0CEE2"/>
              </a:solidFill>
              <a:ln w="6858" cap="flat">
                <a:noFill/>
                <a:prstDash val="solid"/>
                <a:miter/>
              </a:ln>
            </p:spPr>
            <p:txBody>
              <a:bodyPr rtlCol="0" anchor="ctr"/>
              <a:lstStyle/>
              <a:p>
                <a:endParaRPr lang="zh-CN" altLang="en-US"/>
              </a:p>
            </p:txBody>
          </p:sp>
          <p:sp>
            <p:nvSpPr>
              <p:cNvPr id="270" name="任意多边形: 形状 269">
                <a:extLst>
                  <a:ext uri="{FF2B5EF4-FFF2-40B4-BE49-F238E27FC236}">
                    <a16:creationId xmlns:a16="http://schemas.microsoft.com/office/drawing/2014/main" id="{9736E94C-6E80-9BE2-1A9B-96C23580F68B}"/>
                  </a:ext>
                </a:extLst>
              </p:cNvPr>
              <p:cNvSpPr/>
              <p:nvPr/>
            </p:nvSpPr>
            <p:spPr>
              <a:xfrm>
                <a:off x="4360926" y="4563097"/>
                <a:ext cx="89154" cy="116586"/>
              </a:xfrm>
              <a:custGeom>
                <a:avLst/>
                <a:gdLst>
                  <a:gd name="connsiteX0" fmla="*/ 37033 w 89154"/>
                  <a:gd name="connsiteY0" fmla="*/ 99441 h 116586"/>
                  <a:gd name="connsiteX1" fmla="*/ 26746 w 89154"/>
                  <a:gd name="connsiteY1" fmla="*/ 82296 h 116586"/>
                  <a:gd name="connsiteX2" fmla="*/ 20574 w 89154"/>
                  <a:gd name="connsiteY2" fmla="*/ 74752 h 116586"/>
                  <a:gd name="connsiteX3" fmla="*/ 10287 w 89154"/>
                  <a:gd name="connsiteY3" fmla="*/ 57607 h 116586"/>
                  <a:gd name="connsiteX4" fmla="*/ 0 w 89154"/>
                  <a:gd name="connsiteY4" fmla="*/ 23317 h 116586"/>
                  <a:gd name="connsiteX5" fmla="*/ 24003 w 89154"/>
                  <a:gd name="connsiteY5" fmla="*/ 0 h 116586"/>
                  <a:gd name="connsiteX6" fmla="*/ 52121 w 89154"/>
                  <a:gd name="connsiteY6" fmla="*/ 17145 h 116586"/>
                  <a:gd name="connsiteX7" fmla="*/ 62408 w 89154"/>
                  <a:gd name="connsiteY7" fmla="*/ 34290 h 116586"/>
                  <a:gd name="connsiteX8" fmla="*/ 68580 w 89154"/>
                  <a:gd name="connsiteY8" fmla="*/ 41834 h 116586"/>
                  <a:gd name="connsiteX9" fmla="*/ 78867 w 89154"/>
                  <a:gd name="connsiteY9" fmla="*/ 58979 h 116586"/>
                  <a:gd name="connsiteX10" fmla="*/ 89154 w 89154"/>
                  <a:gd name="connsiteY10" fmla="*/ 93269 h 116586"/>
                  <a:gd name="connsiteX11" fmla="*/ 65151 w 89154"/>
                  <a:gd name="connsiteY11" fmla="*/ 116586 h 116586"/>
                  <a:gd name="connsiteX12" fmla="*/ 37033 w 89154"/>
                  <a:gd name="connsiteY12" fmla="*/ 99441 h 116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9154" h="116586">
                    <a:moveTo>
                      <a:pt x="37033" y="99441"/>
                    </a:moveTo>
                    <a:cubicBezTo>
                      <a:pt x="34976" y="89840"/>
                      <a:pt x="30175" y="82296"/>
                      <a:pt x="26746" y="82296"/>
                    </a:cubicBezTo>
                    <a:cubicBezTo>
                      <a:pt x="23317" y="82296"/>
                      <a:pt x="20574" y="78867"/>
                      <a:pt x="20574" y="74752"/>
                    </a:cubicBezTo>
                    <a:cubicBezTo>
                      <a:pt x="20574" y="70637"/>
                      <a:pt x="15773" y="63094"/>
                      <a:pt x="10287" y="57607"/>
                    </a:cubicBezTo>
                    <a:cubicBezTo>
                      <a:pt x="4801" y="51435"/>
                      <a:pt x="0" y="36347"/>
                      <a:pt x="0" y="23317"/>
                    </a:cubicBezTo>
                    <a:cubicBezTo>
                      <a:pt x="0" y="1372"/>
                      <a:pt x="1372" y="0"/>
                      <a:pt x="24003" y="0"/>
                    </a:cubicBezTo>
                    <a:cubicBezTo>
                      <a:pt x="43891" y="0"/>
                      <a:pt x="48692" y="2743"/>
                      <a:pt x="52121" y="17145"/>
                    </a:cubicBezTo>
                    <a:cubicBezTo>
                      <a:pt x="54178" y="26746"/>
                      <a:pt x="58979" y="34290"/>
                      <a:pt x="62408" y="34290"/>
                    </a:cubicBezTo>
                    <a:cubicBezTo>
                      <a:pt x="65837" y="34290"/>
                      <a:pt x="68580" y="37719"/>
                      <a:pt x="68580" y="41834"/>
                    </a:cubicBezTo>
                    <a:cubicBezTo>
                      <a:pt x="68580" y="45949"/>
                      <a:pt x="73381" y="53492"/>
                      <a:pt x="78867" y="58979"/>
                    </a:cubicBezTo>
                    <a:cubicBezTo>
                      <a:pt x="84353" y="65151"/>
                      <a:pt x="89154" y="80239"/>
                      <a:pt x="89154" y="93269"/>
                    </a:cubicBezTo>
                    <a:cubicBezTo>
                      <a:pt x="89154" y="115214"/>
                      <a:pt x="87782" y="116586"/>
                      <a:pt x="65151" y="116586"/>
                    </a:cubicBezTo>
                    <a:cubicBezTo>
                      <a:pt x="45263" y="116586"/>
                      <a:pt x="40462" y="113843"/>
                      <a:pt x="37033" y="99441"/>
                    </a:cubicBezTo>
                    <a:close/>
                  </a:path>
                </a:pathLst>
              </a:custGeom>
              <a:solidFill>
                <a:srgbClr val="F0CEE2"/>
              </a:solidFill>
              <a:ln w="6858" cap="flat">
                <a:noFill/>
                <a:prstDash val="solid"/>
                <a:miter/>
              </a:ln>
            </p:spPr>
            <p:txBody>
              <a:bodyPr rtlCol="0" anchor="ctr"/>
              <a:lstStyle/>
              <a:p>
                <a:endParaRPr lang="zh-CN" altLang="en-US"/>
              </a:p>
            </p:txBody>
          </p:sp>
          <p:sp>
            <p:nvSpPr>
              <p:cNvPr id="271" name="任意多边形: 形状 270">
                <a:extLst>
                  <a:ext uri="{FF2B5EF4-FFF2-40B4-BE49-F238E27FC236}">
                    <a16:creationId xmlns:a16="http://schemas.microsoft.com/office/drawing/2014/main" id="{512961C7-F37D-841D-AF5E-2867F08550F8}"/>
                  </a:ext>
                </a:extLst>
              </p:cNvPr>
              <p:cNvSpPr/>
              <p:nvPr/>
            </p:nvSpPr>
            <p:spPr>
              <a:xfrm>
                <a:off x="3222498" y="4351167"/>
                <a:ext cx="404622" cy="150207"/>
              </a:xfrm>
              <a:custGeom>
                <a:avLst/>
                <a:gdLst>
                  <a:gd name="connsiteX0" fmla="*/ 318211 w 404622"/>
                  <a:gd name="connsiteY0" fmla="*/ 133062 h 150207"/>
                  <a:gd name="connsiteX1" fmla="*/ 305867 w 404622"/>
                  <a:gd name="connsiteY1" fmla="*/ 126204 h 150207"/>
                  <a:gd name="connsiteX2" fmla="*/ 274320 w 404622"/>
                  <a:gd name="connsiteY2" fmla="*/ 135120 h 150207"/>
                  <a:gd name="connsiteX3" fmla="*/ 246888 w 404622"/>
                  <a:gd name="connsiteY3" fmla="*/ 112488 h 150207"/>
                  <a:gd name="connsiteX4" fmla="*/ 237973 w 404622"/>
                  <a:gd name="connsiteY4" fmla="*/ 100830 h 150207"/>
                  <a:gd name="connsiteX5" fmla="*/ 205054 w 404622"/>
                  <a:gd name="connsiteY5" fmla="*/ 109059 h 150207"/>
                  <a:gd name="connsiteX6" fmla="*/ 178308 w 404622"/>
                  <a:gd name="connsiteY6" fmla="*/ 85742 h 150207"/>
                  <a:gd name="connsiteX7" fmla="*/ 152933 w 404622"/>
                  <a:gd name="connsiteY7" fmla="*/ 58310 h 150207"/>
                  <a:gd name="connsiteX8" fmla="*/ 51435 w 404622"/>
                  <a:gd name="connsiteY8" fmla="*/ 100830 h 150207"/>
                  <a:gd name="connsiteX9" fmla="*/ 23317 w 404622"/>
                  <a:gd name="connsiteY9" fmla="*/ 115917 h 150207"/>
                  <a:gd name="connsiteX10" fmla="*/ 0 w 404622"/>
                  <a:gd name="connsiteY10" fmla="*/ 90543 h 150207"/>
                  <a:gd name="connsiteX11" fmla="*/ 41148 w 404622"/>
                  <a:gd name="connsiteY11" fmla="*/ 8247 h 150207"/>
                  <a:gd name="connsiteX12" fmla="*/ 205740 w 404622"/>
                  <a:gd name="connsiteY12" fmla="*/ 20591 h 150207"/>
                  <a:gd name="connsiteX13" fmla="*/ 243459 w 404622"/>
                  <a:gd name="connsiteY13" fmla="*/ 26763 h 150207"/>
                  <a:gd name="connsiteX14" fmla="*/ 281178 w 404622"/>
                  <a:gd name="connsiteY14" fmla="*/ 33621 h 150207"/>
                  <a:gd name="connsiteX15" fmla="*/ 312039 w 404622"/>
                  <a:gd name="connsiteY15" fmla="*/ 40479 h 150207"/>
                  <a:gd name="connsiteX16" fmla="*/ 347015 w 404622"/>
                  <a:gd name="connsiteY16" fmla="*/ 50766 h 150207"/>
                  <a:gd name="connsiteX17" fmla="*/ 377876 w 404622"/>
                  <a:gd name="connsiteY17" fmla="*/ 61053 h 150207"/>
                  <a:gd name="connsiteX18" fmla="*/ 404622 w 404622"/>
                  <a:gd name="connsiteY18" fmla="*/ 84371 h 150207"/>
                  <a:gd name="connsiteX19" fmla="*/ 394335 w 404622"/>
                  <a:gd name="connsiteY19" fmla="*/ 111803 h 150207"/>
                  <a:gd name="connsiteX20" fmla="*/ 375818 w 404622"/>
                  <a:gd name="connsiteY20" fmla="*/ 133062 h 150207"/>
                  <a:gd name="connsiteX21" fmla="*/ 345643 w 404622"/>
                  <a:gd name="connsiteY21" fmla="*/ 150207 h 150207"/>
                  <a:gd name="connsiteX22" fmla="*/ 318211 w 404622"/>
                  <a:gd name="connsiteY22" fmla="*/ 133062 h 150207"/>
                  <a:gd name="connsiteX23" fmla="*/ 365531 w 404622"/>
                  <a:gd name="connsiteY23" fmla="*/ 93972 h 150207"/>
                  <a:gd name="connsiteX24" fmla="*/ 371018 w 404622"/>
                  <a:gd name="connsiteY24" fmla="*/ 81627 h 150207"/>
                  <a:gd name="connsiteX25" fmla="*/ 336728 w 404622"/>
                  <a:gd name="connsiteY25" fmla="*/ 125519 h 150207"/>
                  <a:gd name="connsiteX26" fmla="*/ 344957 w 404622"/>
                  <a:gd name="connsiteY26" fmla="*/ 120032 h 150207"/>
                  <a:gd name="connsiteX27" fmla="*/ 365531 w 404622"/>
                  <a:gd name="connsiteY27" fmla="*/ 93972 h 150207"/>
                  <a:gd name="connsiteX28" fmla="*/ 306553 w 404622"/>
                  <a:gd name="connsiteY28" fmla="*/ 76827 h 150207"/>
                  <a:gd name="connsiteX29" fmla="*/ 310667 w 404622"/>
                  <a:gd name="connsiteY29" fmla="*/ 67911 h 150207"/>
                  <a:gd name="connsiteX30" fmla="*/ 274320 w 404622"/>
                  <a:gd name="connsiteY30" fmla="*/ 102887 h 150207"/>
                  <a:gd name="connsiteX31" fmla="*/ 285293 w 404622"/>
                  <a:gd name="connsiteY31" fmla="*/ 98772 h 150207"/>
                  <a:gd name="connsiteX32" fmla="*/ 306553 w 404622"/>
                  <a:gd name="connsiteY32" fmla="*/ 76827 h 150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04622" h="150207">
                    <a:moveTo>
                      <a:pt x="318211" y="133062"/>
                    </a:moveTo>
                    <a:cubicBezTo>
                      <a:pt x="314096" y="117289"/>
                      <a:pt x="312725" y="116603"/>
                      <a:pt x="305867" y="126204"/>
                    </a:cubicBezTo>
                    <a:cubicBezTo>
                      <a:pt x="300380" y="133748"/>
                      <a:pt x="290093" y="136491"/>
                      <a:pt x="274320" y="135120"/>
                    </a:cubicBezTo>
                    <a:cubicBezTo>
                      <a:pt x="253746" y="133062"/>
                      <a:pt x="249631" y="130319"/>
                      <a:pt x="246888" y="112488"/>
                    </a:cubicBezTo>
                    <a:cubicBezTo>
                      <a:pt x="244145" y="98772"/>
                      <a:pt x="241402" y="94658"/>
                      <a:pt x="237973" y="100830"/>
                    </a:cubicBezTo>
                    <a:cubicBezTo>
                      <a:pt x="234544" y="104945"/>
                      <a:pt x="220142" y="109059"/>
                      <a:pt x="205054" y="109059"/>
                    </a:cubicBezTo>
                    <a:cubicBezTo>
                      <a:pt x="178994" y="109059"/>
                      <a:pt x="178308" y="108374"/>
                      <a:pt x="178308" y="85742"/>
                    </a:cubicBezTo>
                    <a:cubicBezTo>
                      <a:pt x="178308" y="64482"/>
                      <a:pt x="176251" y="62425"/>
                      <a:pt x="152933" y="58310"/>
                    </a:cubicBezTo>
                    <a:cubicBezTo>
                      <a:pt x="91211" y="48709"/>
                      <a:pt x="64465" y="59682"/>
                      <a:pt x="51435" y="100830"/>
                    </a:cubicBezTo>
                    <a:cubicBezTo>
                      <a:pt x="48006" y="112488"/>
                      <a:pt x="41834" y="115917"/>
                      <a:pt x="23317" y="115917"/>
                    </a:cubicBezTo>
                    <a:cubicBezTo>
                      <a:pt x="686" y="115917"/>
                      <a:pt x="0" y="115232"/>
                      <a:pt x="0" y="90543"/>
                    </a:cubicBezTo>
                    <a:cubicBezTo>
                      <a:pt x="0" y="57624"/>
                      <a:pt x="19202" y="19220"/>
                      <a:pt x="41148" y="8247"/>
                    </a:cubicBezTo>
                    <a:cubicBezTo>
                      <a:pt x="73381" y="-8212"/>
                      <a:pt x="205740" y="2075"/>
                      <a:pt x="205740" y="20591"/>
                    </a:cubicBezTo>
                    <a:cubicBezTo>
                      <a:pt x="205740" y="24020"/>
                      <a:pt x="222885" y="26763"/>
                      <a:pt x="243459" y="26763"/>
                    </a:cubicBezTo>
                    <a:cubicBezTo>
                      <a:pt x="264033" y="26763"/>
                      <a:pt x="281178" y="30192"/>
                      <a:pt x="281178" y="33621"/>
                    </a:cubicBezTo>
                    <a:cubicBezTo>
                      <a:pt x="281178" y="37736"/>
                      <a:pt x="294894" y="40479"/>
                      <a:pt x="312039" y="40479"/>
                    </a:cubicBezTo>
                    <a:cubicBezTo>
                      <a:pt x="333299" y="40479"/>
                      <a:pt x="344272" y="43908"/>
                      <a:pt x="347015" y="50766"/>
                    </a:cubicBezTo>
                    <a:cubicBezTo>
                      <a:pt x="349758" y="57624"/>
                      <a:pt x="360731" y="61053"/>
                      <a:pt x="377876" y="61053"/>
                    </a:cubicBezTo>
                    <a:cubicBezTo>
                      <a:pt x="403936" y="61053"/>
                      <a:pt x="404622" y="61739"/>
                      <a:pt x="404622" y="84371"/>
                    </a:cubicBezTo>
                    <a:cubicBezTo>
                      <a:pt x="404622" y="98772"/>
                      <a:pt x="400507" y="109059"/>
                      <a:pt x="394335" y="111803"/>
                    </a:cubicBezTo>
                    <a:cubicBezTo>
                      <a:pt x="388849" y="113860"/>
                      <a:pt x="380619" y="123461"/>
                      <a:pt x="375818" y="133062"/>
                    </a:cubicBezTo>
                    <a:cubicBezTo>
                      <a:pt x="369646" y="146093"/>
                      <a:pt x="362788" y="150207"/>
                      <a:pt x="345643" y="150207"/>
                    </a:cubicBezTo>
                    <a:cubicBezTo>
                      <a:pt x="326441" y="150207"/>
                      <a:pt x="321640" y="146778"/>
                      <a:pt x="318211" y="133062"/>
                    </a:cubicBezTo>
                    <a:close/>
                    <a:moveTo>
                      <a:pt x="365531" y="93972"/>
                    </a:moveTo>
                    <a:cubicBezTo>
                      <a:pt x="371704" y="87114"/>
                      <a:pt x="374447" y="81627"/>
                      <a:pt x="371018" y="81627"/>
                    </a:cubicBezTo>
                    <a:cubicBezTo>
                      <a:pt x="362788" y="81627"/>
                      <a:pt x="336042" y="115232"/>
                      <a:pt x="336728" y="125519"/>
                    </a:cubicBezTo>
                    <a:cubicBezTo>
                      <a:pt x="336728" y="129633"/>
                      <a:pt x="340843" y="126890"/>
                      <a:pt x="344957" y="120032"/>
                    </a:cubicBezTo>
                    <a:cubicBezTo>
                      <a:pt x="349758" y="112488"/>
                      <a:pt x="358673" y="100830"/>
                      <a:pt x="365531" y="93972"/>
                    </a:cubicBezTo>
                    <a:close/>
                    <a:moveTo>
                      <a:pt x="306553" y="76827"/>
                    </a:moveTo>
                    <a:cubicBezTo>
                      <a:pt x="312725" y="72026"/>
                      <a:pt x="314782" y="67911"/>
                      <a:pt x="310667" y="67911"/>
                    </a:cubicBezTo>
                    <a:cubicBezTo>
                      <a:pt x="299695" y="67911"/>
                      <a:pt x="274320" y="92600"/>
                      <a:pt x="274320" y="102887"/>
                    </a:cubicBezTo>
                    <a:cubicBezTo>
                      <a:pt x="275006" y="109059"/>
                      <a:pt x="278435" y="107688"/>
                      <a:pt x="285293" y="98772"/>
                    </a:cubicBezTo>
                    <a:cubicBezTo>
                      <a:pt x="290779" y="91229"/>
                      <a:pt x="300380" y="80942"/>
                      <a:pt x="306553" y="76827"/>
                    </a:cubicBezTo>
                    <a:close/>
                  </a:path>
                </a:pathLst>
              </a:custGeom>
              <a:solidFill>
                <a:srgbClr val="F0CEE2"/>
              </a:solidFill>
              <a:ln w="6858" cap="flat">
                <a:noFill/>
                <a:prstDash val="solid"/>
                <a:miter/>
              </a:ln>
            </p:spPr>
            <p:txBody>
              <a:bodyPr rtlCol="0" anchor="ctr"/>
              <a:lstStyle/>
              <a:p>
                <a:endParaRPr lang="zh-CN" altLang="en-US"/>
              </a:p>
            </p:txBody>
          </p:sp>
          <p:sp>
            <p:nvSpPr>
              <p:cNvPr id="272" name="任意多边形: 形状 271">
                <a:extLst>
                  <a:ext uri="{FF2B5EF4-FFF2-40B4-BE49-F238E27FC236}">
                    <a16:creationId xmlns:a16="http://schemas.microsoft.com/office/drawing/2014/main" id="{F7F41AB2-DAC9-00B4-DE3F-8CF3106573E3}"/>
                  </a:ext>
                </a:extLst>
              </p:cNvPr>
              <p:cNvSpPr/>
              <p:nvPr/>
            </p:nvSpPr>
            <p:spPr>
              <a:xfrm>
                <a:off x="3661410" y="4309351"/>
                <a:ext cx="54864" cy="88148"/>
              </a:xfrm>
              <a:custGeom>
                <a:avLst/>
                <a:gdLst>
                  <a:gd name="connsiteX0" fmla="*/ 0 w 54864"/>
                  <a:gd name="connsiteY0" fmla="*/ 68580 h 88148"/>
                  <a:gd name="connsiteX1" fmla="*/ 4115 w 54864"/>
                  <a:gd name="connsiteY1" fmla="*/ 26060 h 88148"/>
                  <a:gd name="connsiteX2" fmla="*/ 31547 w 54864"/>
                  <a:gd name="connsiteY2" fmla="*/ 0 h 88148"/>
                  <a:gd name="connsiteX3" fmla="*/ 54864 w 54864"/>
                  <a:gd name="connsiteY3" fmla="*/ 19202 h 88148"/>
                  <a:gd name="connsiteX4" fmla="*/ 50749 w 54864"/>
                  <a:gd name="connsiteY4" fmla="*/ 63779 h 88148"/>
                  <a:gd name="connsiteX5" fmla="*/ 23317 w 54864"/>
                  <a:gd name="connsiteY5" fmla="*/ 87782 h 88148"/>
                  <a:gd name="connsiteX6" fmla="*/ 0 w 54864"/>
                  <a:gd name="connsiteY6" fmla="*/ 68580 h 88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864" h="88148">
                    <a:moveTo>
                      <a:pt x="0" y="68580"/>
                    </a:moveTo>
                    <a:cubicBezTo>
                      <a:pt x="0" y="58979"/>
                      <a:pt x="2057" y="39776"/>
                      <a:pt x="4115" y="26060"/>
                    </a:cubicBezTo>
                    <a:cubicBezTo>
                      <a:pt x="8230" y="2057"/>
                      <a:pt x="10287" y="0"/>
                      <a:pt x="31547" y="0"/>
                    </a:cubicBezTo>
                    <a:cubicBezTo>
                      <a:pt x="52121" y="0"/>
                      <a:pt x="54864" y="2057"/>
                      <a:pt x="54864" y="19202"/>
                    </a:cubicBezTo>
                    <a:cubicBezTo>
                      <a:pt x="54864" y="29489"/>
                      <a:pt x="52807" y="49378"/>
                      <a:pt x="50749" y="63779"/>
                    </a:cubicBezTo>
                    <a:cubicBezTo>
                      <a:pt x="46634" y="87782"/>
                      <a:pt x="44577" y="89154"/>
                      <a:pt x="23317" y="87782"/>
                    </a:cubicBezTo>
                    <a:cubicBezTo>
                      <a:pt x="3429" y="86411"/>
                      <a:pt x="0" y="83668"/>
                      <a:pt x="0" y="68580"/>
                    </a:cubicBezTo>
                    <a:close/>
                  </a:path>
                </a:pathLst>
              </a:custGeom>
              <a:solidFill>
                <a:srgbClr val="F0CEE2"/>
              </a:solidFill>
              <a:ln w="6858" cap="flat">
                <a:noFill/>
                <a:prstDash val="solid"/>
                <a:miter/>
              </a:ln>
            </p:spPr>
            <p:txBody>
              <a:bodyPr rtlCol="0" anchor="ctr"/>
              <a:lstStyle/>
              <a:p>
                <a:endParaRPr lang="zh-CN" altLang="en-US"/>
              </a:p>
            </p:txBody>
          </p:sp>
          <p:sp>
            <p:nvSpPr>
              <p:cNvPr id="273" name="任意多边形: 形状 272">
                <a:extLst>
                  <a:ext uri="{FF2B5EF4-FFF2-40B4-BE49-F238E27FC236}">
                    <a16:creationId xmlns:a16="http://schemas.microsoft.com/office/drawing/2014/main" id="{4D9F4EE8-CE90-C72E-5A23-64D1ECEE4F75}"/>
                  </a:ext>
                </a:extLst>
              </p:cNvPr>
              <p:cNvSpPr/>
              <p:nvPr/>
            </p:nvSpPr>
            <p:spPr>
              <a:xfrm>
                <a:off x="4169851" y="4247629"/>
                <a:ext cx="33340" cy="46930"/>
              </a:xfrm>
              <a:custGeom>
                <a:avLst/>
                <a:gdLst>
                  <a:gd name="connsiteX0" fmla="*/ 10709 w 33340"/>
                  <a:gd name="connsiteY0" fmla="*/ 28118 h 46930"/>
                  <a:gd name="connsiteX1" fmla="*/ 16196 w 33340"/>
                  <a:gd name="connsiteY1" fmla="*/ 0 h 46930"/>
                  <a:gd name="connsiteX2" fmla="*/ 33341 w 33340"/>
                  <a:gd name="connsiteY2" fmla="*/ 24003 h 46930"/>
                  <a:gd name="connsiteX3" fmla="*/ 10709 w 33340"/>
                  <a:gd name="connsiteY3" fmla="*/ 28118 h 46930"/>
                </a:gdLst>
                <a:ahLst/>
                <a:cxnLst>
                  <a:cxn ang="0">
                    <a:pos x="connsiteX0" y="connsiteY0"/>
                  </a:cxn>
                  <a:cxn ang="0">
                    <a:pos x="connsiteX1" y="connsiteY1"/>
                  </a:cxn>
                  <a:cxn ang="0">
                    <a:pos x="connsiteX2" y="connsiteY2"/>
                  </a:cxn>
                  <a:cxn ang="0">
                    <a:pos x="connsiteX3" y="connsiteY3"/>
                  </a:cxn>
                </a:cxnLst>
                <a:rect l="l" t="t" r="r" b="b"/>
                <a:pathLst>
                  <a:path w="33340" h="46930">
                    <a:moveTo>
                      <a:pt x="10709" y="28118"/>
                    </a:moveTo>
                    <a:cubicBezTo>
                      <a:pt x="-4378" y="2057"/>
                      <a:pt x="-4378" y="0"/>
                      <a:pt x="16196" y="0"/>
                    </a:cubicBezTo>
                    <a:cubicBezTo>
                      <a:pt x="31283" y="0"/>
                      <a:pt x="33341" y="2743"/>
                      <a:pt x="33341" y="24003"/>
                    </a:cubicBezTo>
                    <a:cubicBezTo>
                      <a:pt x="33341" y="53492"/>
                      <a:pt x="26483" y="54178"/>
                      <a:pt x="10709" y="28118"/>
                    </a:cubicBezTo>
                    <a:close/>
                  </a:path>
                </a:pathLst>
              </a:custGeom>
              <a:solidFill>
                <a:srgbClr val="F0CEE2"/>
              </a:solidFill>
              <a:ln w="6858" cap="flat">
                <a:noFill/>
                <a:prstDash val="solid"/>
                <a:miter/>
              </a:ln>
            </p:spPr>
            <p:txBody>
              <a:bodyPr rtlCol="0" anchor="ctr"/>
              <a:lstStyle/>
              <a:p>
                <a:endParaRPr lang="zh-CN" altLang="en-US"/>
              </a:p>
            </p:txBody>
          </p:sp>
          <p:sp>
            <p:nvSpPr>
              <p:cNvPr id="274" name="任意多边形: 形状 273">
                <a:extLst>
                  <a:ext uri="{FF2B5EF4-FFF2-40B4-BE49-F238E27FC236}">
                    <a16:creationId xmlns:a16="http://schemas.microsoft.com/office/drawing/2014/main" id="{74D950B5-B0A7-1FEA-C962-D205B3F4226F}"/>
                  </a:ext>
                </a:extLst>
              </p:cNvPr>
              <p:cNvSpPr/>
              <p:nvPr/>
            </p:nvSpPr>
            <p:spPr>
              <a:xfrm>
                <a:off x="3681984" y="4187818"/>
                <a:ext cx="48006" cy="52952"/>
              </a:xfrm>
              <a:custGeom>
                <a:avLst/>
                <a:gdLst>
                  <a:gd name="connsiteX0" fmla="*/ 0 w 48006"/>
                  <a:gd name="connsiteY0" fmla="*/ 26206 h 52952"/>
                  <a:gd name="connsiteX1" fmla="*/ 24003 w 48006"/>
                  <a:gd name="connsiteY1" fmla="*/ 146 h 52952"/>
                  <a:gd name="connsiteX2" fmla="*/ 48006 w 48006"/>
                  <a:gd name="connsiteY2" fmla="*/ 26893 h 52952"/>
                  <a:gd name="connsiteX3" fmla="*/ 24003 w 48006"/>
                  <a:gd name="connsiteY3" fmla="*/ 52953 h 52952"/>
                  <a:gd name="connsiteX4" fmla="*/ 0 w 48006"/>
                  <a:gd name="connsiteY4" fmla="*/ 26206 h 529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06" h="52952">
                    <a:moveTo>
                      <a:pt x="0" y="26206"/>
                    </a:moveTo>
                    <a:cubicBezTo>
                      <a:pt x="0" y="146"/>
                      <a:pt x="686" y="-540"/>
                      <a:pt x="24003" y="146"/>
                    </a:cubicBezTo>
                    <a:cubicBezTo>
                      <a:pt x="47320" y="832"/>
                      <a:pt x="48006" y="1518"/>
                      <a:pt x="48006" y="26893"/>
                    </a:cubicBezTo>
                    <a:cubicBezTo>
                      <a:pt x="48006" y="52267"/>
                      <a:pt x="47320" y="52953"/>
                      <a:pt x="24003" y="52953"/>
                    </a:cubicBezTo>
                    <a:cubicBezTo>
                      <a:pt x="686" y="52953"/>
                      <a:pt x="0" y="52267"/>
                      <a:pt x="0" y="26206"/>
                    </a:cubicBezTo>
                    <a:close/>
                  </a:path>
                </a:pathLst>
              </a:custGeom>
              <a:solidFill>
                <a:srgbClr val="F0CEE2"/>
              </a:solidFill>
              <a:ln w="6858" cap="flat">
                <a:noFill/>
                <a:prstDash val="solid"/>
                <a:miter/>
              </a:ln>
            </p:spPr>
            <p:txBody>
              <a:bodyPr rtlCol="0" anchor="ctr"/>
              <a:lstStyle/>
              <a:p>
                <a:endParaRPr lang="zh-CN" altLang="en-US"/>
              </a:p>
            </p:txBody>
          </p:sp>
          <p:sp>
            <p:nvSpPr>
              <p:cNvPr id="275" name="任意多边形: 形状 274">
                <a:extLst>
                  <a:ext uri="{FF2B5EF4-FFF2-40B4-BE49-F238E27FC236}">
                    <a16:creationId xmlns:a16="http://schemas.microsoft.com/office/drawing/2014/main" id="{D1816EF7-5BF6-57C0-3333-667650968307}"/>
                  </a:ext>
                </a:extLst>
              </p:cNvPr>
              <p:cNvSpPr/>
              <p:nvPr/>
            </p:nvSpPr>
            <p:spPr>
              <a:xfrm>
                <a:off x="4114038" y="4158475"/>
                <a:ext cx="54864" cy="82296"/>
              </a:xfrm>
              <a:custGeom>
                <a:avLst/>
                <a:gdLst>
                  <a:gd name="connsiteX0" fmla="*/ 21946 w 54864"/>
                  <a:gd name="connsiteY0" fmla="*/ 45263 h 82296"/>
                  <a:gd name="connsiteX1" fmla="*/ 0 w 54864"/>
                  <a:gd name="connsiteY1" fmla="*/ 4115 h 82296"/>
                  <a:gd name="connsiteX2" fmla="*/ 17145 w 54864"/>
                  <a:gd name="connsiteY2" fmla="*/ 0 h 82296"/>
                  <a:gd name="connsiteX3" fmla="*/ 34290 w 54864"/>
                  <a:gd name="connsiteY3" fmla="*/ 17145 h 82296"/>
                  <a:gd name="connsiteX4" fmla="*/ 44577 w 54864"/>
                  <a:gd name="connsiteY4" fmla="*/ 34290 h 82296"/>
                  <a:gd name="connsiteX5" fmla="*/ 54864 w 54864"/>
                  <a:gd name="connsiteY5" fmla="*/ 58293 h 82296"/>
                  <a:gd name="connsiteX6" fmla="*/ 49378 w 54864"/>
                  <a:gd name="connsiteY6" fmla="*/ 82296 h 82296"/>
                  <a:gd name="connsiteX7" fmla="*/ 21946 w 54864"/>
                  <a:gd name="connsiteY7" fmla="*/ 45263 h 82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864" h="82296">
                    <a:moveTo>
                      <a:pt x="21946" y="45263"/>
                    </a:moveTo>
                    <a:cubicBezTo>
                      <a:pt x="10287" y="24689"/>
                      <a:pt x="0" y="6172"/>
                      <a:pt x="0" y="4115"/>
                    </a:cubicBezTo>
                    <a:cubicBezTo>
                      <a:pt x="0" y="2057"/>
                      <a:pt x="7544" y="0"/>
                      <a:pt x="17145" y="0"/>
                    </a:cubicBezTo>
                    <a:cubicBezTo>
                      <a:pt x="30861" y="0"/>
                      <a:pt x="34290" y="3429"/>
                      <a:pt x="34290" y="17145"/>
                    </a:cubicBezTo>
                    <a:cubicBezTo>
                      <a:pt x="34290" y="28118"/>
                      <a:pt x="38405" y="34290"/>
                      <a:pt x="44577" y="34290"/>
                    </a:cubicBezTo>
                    <a:cubicBezTo>
                      <a:pt x="51435" y="34290"/>
                      <a:pt x="54864" y="41834"/>
                      <a:pt x="54864" y="58293"/>
                    </a:cubicBezTo>
                    <a:cubicBezTo>
                      <a:pt x="54864" y="71323"/>
                      <a:pt x="52807" y="82296"/>
                      <a:pt x="49378" y="82296"/>
                    </a:cubicBezTo>
                    <a:cubicBezTo>
                      <a:pt x="46634" y="82296"/>
                      <a:pt x="34290" y="65837"/>
                      <a:pt x="21946" y="45263"/>
                    </a:cubicBezTo>
                    <a:close/>
                  </a:path>
                </a:pathLst>
              </a:custGeom>
              <a:solidFill>
                <a:srgbClr val="F0CEE2"/>
              </a:solidFill>
              <a:ln w="6858" cap="flat">
                <a:noFill/>
                <a:prstDash val="solid"/>
                <a:miter/>
              </a:ln>
            </p:spPr>
            <p:txBody>
              <a:bodyPr rtlCol="0" anchor="ctr"/>
              <a:lstStyle/>
              <a:p>
                <a:endParaRPr lang="zh-CN" altLang="en-US"/>
              </a:p>
            </p:txBody>
          </p:sp>
          <p:sp>
            <p:nvSpPr>
              <p:cNvPr id="276" name="任意多边形: 形状 275">
                <a:extLst>
                  <a:ext uri="{FF2B5EF4-FFF2-40B4-BE49-F238E27FC236}">
                    <a16:creationId xmlns:a16="http://schemas.microsoft.com/office/drawing/2014/main" id="{72DD1BD2-4FDC-C0B1-C73A-C5B193BB1AFC}"/>
                  </a:ext>
                </a:extLst>
              </p:cNvPr>
              <p:cNvSpPr/>
              <p:nvPr/>
            </p:nvSpPr>
            <p:spPr>
              <a:xfrm>
                <a:off x="4080697" y="4103611"/>
                <a:ext cx="33340" cy="46930"/>
              </a:xfrm>
              <a:custGeom>
                <a:avLst/>
                <a:gdLst>
                  <a:gd name="connsiteX0" fmla="*/ 10709 w 33340"/>
                  <a:gd name="connsiteY0" fmla="*/ 28118 h 46930"/>
                  <a:gd name="connsiteX1" fmla="*/ 16196 w 33340"/>
                  <a:gd name="connsiteY1" fmla="*/ 0 h 46930"/>
                  <a:gd name="connsiteX2" fmla="*/ 33341 w 33340"/>
                  <a:gd name="connsiteY2" fmla="*/ 24003 h 46930"/>
                  <a:gd name="connsiteX3" fmla="*/ 10709 w 33340"/>
                  <a:gd name="connsiteY3" fmla="*/ 28118 h 46930"/>
                </a:gdLst>
                <a:ahLst/>
                <a:cxnLst>
                  <a:cxn ang="0">
                    <a:pos x="connsiteX0" y="connsiteY0"/>
                  </a:cxn>
                  <a:cxn ang="0">
                    <a:pos x="connsiteX1" y="connsiteY1"/>
                  </a:cxn>
                  <a:cxn ang="0">
                    <a:pos x="connsiteX2" y="connsiteY2"/>
                  </a:cxn>
                  <a:cxn ang="0">
                    <a:pos x="connsiteX3" y="connsiteY3"/>
                  </a:cxn>
                </a:cxnLst>
                <a:rect l="l" t="t" r="r" b="b"/>
                <a:pathLst>
                  <a:path w="33340" h="46930">
                    <a:moveTo>
                      <a:pt x="10709" y="28118"/>
                    </a:moveTo>
                    <a:cubicBezTo>
                      <a:pt x="-4378" y="2057"/>
                      <a:pt x="-4378" y="0"/>
                      <a:pt x="16196" y="0"/>
                    </a:cubicBezTo>
                    <a:cubicBezTo>
                      <a:pt x="31283" y="0"/>
                      <a:pt x="33341" y="2743"/>
                      <a:pt x="33341" y="24003"/>
                    </a:cubicBezTo>
                    <a:cubicBezTo>
                      <a:pt x="33341" y="53492"/>
                      <a:pt x="26483" y="54178"/>
                      <a:pt x="10709" y="28118"/>
                    </a:cubicBezTo>
                    <a:close/>
                  </a:path>
                </a:pathLst>
              </a:custGeom>
              <a:solidFill>
                <a:srgbClr val="F0CEE2"/>
              </a:solidFill>
              <a:ln w="6858" cap="flat">
                <a:noFill/>
                <a:prstDash val="solid"/>
                <a:miter/>
              </a:ln>
            </p:spPr>
            <p:txBody>
              <a:bodyPr rtlCol="0" anchor="ctr"/>
              <a:lstStyle/>
              <a:p>
                <a:endParaRPr lang="zh-CN" altLang="en-US"/>
              </a:p>
            </p:txBody>
          </p:sp>
          <p:sp>
            <p:nvSpPr>
              <p:cNvPr id="277" name="任意多边形: 形状 276">
                <a:extLst>
                  <a:ext uri="{FF2B5EF4-FFF2-40B4-BE49-F238E27FC236}">
                    <a16:creationId xmlns:a16="http://schemas.microsoft.com/office/drawing/2014/main" id="{414AB519-996B-345D-4A24-6A6A500DE835}"/>
                  </a:ext>
                </a:extLst>
              </p:cNvPr>
              <p:cNvSpPr/>
              <p:nvPr/>
            </p:nvSpPr>
            <p:spPr>
              <a:xfrm>
                <a:off x="3723132" y="4096753"/>
                <a:ext cx="27432" cy="48006"/>
              </a:xfrm>
              <a:custGeom>
                <a:avLst/>
                <a:gdLst>
                  <a:gd name="connsiteX0" fmla="*/ 0 w 27432"/>
                  <a:gd name="connsiteY0" fmla="*/ 39776 h 48006"/>
                  <a:gd name="connsiteX1" fmla="*/ 17831 w 27432"/>
                  <a:gd name="connsiteY1" fmla="*/ 0 h 48006"/>
                  <a:gd name="connsiteX2" fmla="*/ 27432 w 27432"/>
                  <a:gd name="connsiteY2" fmla="*/ 24003 h 48006"/>
                  <a:gd name="connsiteX3" fmla="*/ 13716 w 27432"/>
                  <a:gd name="connsiteY3" fmla="*/ 48006 h 48006"/>
                  <a:gd name="connsiteX4" fmla="*/ 0 w 27432"/>
                  <a:gd name="connsiteY4" fmla="*/ 39776 h 480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432" h="48006">
                    <a:moveTo>
                      <a:pt x="0" y="39776"/>
                    </a:moveTo>
                    <a:cubicBezTo>
                      <a:pt x="0" y="19202"/>
                      <a:pt x="8915" y="0"/>
                      <a:pt x="17831" y="0"/>
                    </a:cubicBezTo>
                    <a:cubicBezTo>
                      <a:pt x="24003" y="0"/>
                      <a:pt x="27432" y="8230"/>
                      <a:pt x="27432" y="24003"/>
                    </a:cubicBezTo>
                    <a:cubicBezTo>
                      <a:pt x="27432" y="43205"/>
                      <a:pt x="24689" y="48006"/>
                      <a:pt x="13716" y="48006"/>
                    </a:cubicBezTo>
                    <a:cubicBezTo>
                      <a:pt x="6172" y="48006"/>
                      <a:pt x="0" y="43891"/>
                      <a:pt x="0" y="39776"/>
                    </a:cubicBezTo>
                    <a:close/>
                  </a:path>
                </a:pathLst>
              </a:custGeom>
              <a:solidFill>
                <a:srgbClr val="F0CEE2"/>
              </a:solidFill>
              <a:ln w="6858" cap="flat">
                <a:noFill/>
                <a:prstDash val="solid"/>
                <a:miter/>
              </a:ln>
            </p:spPr>
            <p:txBody>
              <a:bodyPr rtlCol="0" anchor="ctr"/>
              <a:lstStyle/>
              <a:p>
                <a:endParaRPr lang="zh-CN" altLang="en-US"/>
              </a:p>
            </p:txBody>
          </p:sp>
          <p:sp>
            <p:nvSpPr>
              <p:cNvPr id="278" name="任意多边形: 形状 277">
                <a:extLst>
                  <a:ext uri="{FF2B5EF4-FFF2-40B4-BE49-F238E27FC236}">
                    <a16:creationId xmlns:a16="http://schemas.microsoft.com/office/drawing/2014/main" id="{6E4863AB-BACE-44C4-4807-C1F03E2E204F}"/>
                  </a:ext>
                </a:extLst>
              </p:cNvPr>
              <p:cNvSpPr/>
              <p:nvPr/>
            </p:nvSpPr>
            <p:spPr>
              <a:xfrm>
                <a:off x="3847749" y="3116058"/>
                <a:ext cx="218282" cy="959708"/>
              </a:xfrm>
              <a:custGeom>
                <a:avLst/>
                <a:gdLst>
                  <a:gd name="connsiteX0" fmla="*/ 170277 w 218282"/>
                  <a:gd name="connsiteY0" fmla="*/ 936117 h 959708"/>
                  <a:gd name="connsiteX1" fmla="*/ 157933 w 218282"/>
                  <a:gd name="connsiteY1" fmla="*/ 912114 h 959708"/>
                  <a:gd name="connsiteX2" fmla="*/ 129815 w 218282"/>
                  <a:gd name="connsiteY2" fmla="*/ 876452 h 959708"/>
                  <a:gd name="connsiteX3" fmla="*/ 104440 w 218282"/>
                  <a:gd name="connsiteY3" fmla="*/ 820903 h 959708"/>
                  <a:gd name="connsiteX4" fmla="*/ 53691 w 218282"/>
                  <a:gd name="connsiteY4" fmla="*/ 606933 h 959708"/>
                  <a:gd name="connsiteX5" fmla="*/ 9800 w 218282"/>
                  <a:gd name="connsiteY5" fmla="*/ 189967 h 959708"/>
                  <a:gd name="connsiteX6" fmla="*/ 8428 w 218282"/>
                  <a:gd name="connsiteY6" fmla="*/ 100813 h 959708"/>
                  <a:gd name="connsiteX7" fmla="*/ 11171 w 218282"/>
                  <a:gd name="connsiteY7" fmla="*/ 0 h 959708"/>
                  <a:gd name="connsiteX8" fmla="*/ 35860 w 218282"/>
                  <a:gd name="connsiteY8" fmla="*/ 111785 h 959708"/>
                  <a:gd name="connsiteX9" fmla="*/ 112670 w 218282"/>
                  <a:gd name="connsiteY9" fmla="*/ 636422 h 959708"/>
                  <a:gd name="connsiteX10" fmla="*/ 174392 w 218282"/>
                  <a:gd name="connsiteY10" fmla="*/ 831875 h 959708"/>
                  <a:gd name="connsiteX11" fmla="*/ 190851 w 218282"/>
                  <a:gd name="connsiteY11" fmla="*/ 883310 h 959708"/>
                  <a:gd name="connsiteX12" fmla="*/ 204567 w 218282"/>
                  <a:gd name="connsiteY12" fmla="*/ 905256 h 959708"/>
                  <a:gd name="connsiteX13" fmla="*/ 218283 w 218282"/>
                  <a:gd name="connsiteY13" fmla="*/ 928574 h 959708"/>
                  <a:gd name="connsiteX14" fmla="*/ 203195 w 218282"/>
                  <a:gd name="connsiteY14" fmla="*/ 956006 h 959708"/>
                  <a:gd name="connsiteX15" fmla="*/ 170277 w 218282"/>
                  <a:gd name="connsiteY15" fmla="*/ 936117 h 959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8282" h="959708">
                    <a:moveTo>
                      <a:pt x="170277" y="936117"/>
                    </a:moveTo>
                    <a:cubicBezTo>
                      <a:pt x="170277" y="917600"/>
                      <a:pt x="167534" y="912114"/>
                      <a:pt x="157933" y="912114"/>
                    </a:cubicBezTo>
                    <a:cubicBezTo>
                      <a:pt x="150389" y="912114"/>
                      <a:pt x="140788" y="899770"/>
                      <a:pt x="129815" y="876452"/>
                    </a:cubicBezTo>
                    <a:cubicBezTo>
                      <a:pt x="120899" y="856565"/>
                      <a:pt x="109241" y="831875"/>
                      <a:pt x="104440" y="820903"/>
                    </a:cubicBezTo>
                    <a:cubicBezTo>
                      <a:pt x="86609" y="781812"/>
                      <a:pt x="73579" y="728320"/>
                      <a:pt x="53691" y="606933"/>
                    </a:cubicBezTo>
                    <a:cubicBezTo>
                      <a:pt x="8428" y="336728"/>
                      <a:pt x="-4602" y="215341"/>
                      <a:pt x="9800" y="189967"/>
                    </a:cubicBezTo>
                    <a:cubicBezTo>
                      <a:pt x="14600" y="181737"/>
                      <a:pt x="13915" y="151562"/>
                      <a:pt x="8428" y="100813"/>
                    </a:cubicBezTo>
                    <a:cubicBezTo>
                      <a:pt x="-3230" y="-686"/>
                      <a:pt x="-3230" y="0"/>
                      <a:pt x="11171" y="0"/>
                    </a:cubicBezTo>
                    <a:cubicBezTo>
                      <a:pt x="21458" y="0"/>
                      <a:pt x="24887" y="13716"/>
                      <a:pt x="35860" y="111785"/>
                    </a:cubicBezTo>
                    <a:cubicBezTo>
                      <a:pt x="53005" y="266090"/>
                      <a:pt x="92096" y="535610"/>
                      <a:pt x="112670" y="636422"/>
                    </a:cubicBezTo>
                    <a:cubicBezTo>
                      <a:pt x="131186" y="730377"/>
                      <a:pt x="149703" y="789356"/>
                      <a:pt x="174392" y="831875"/>
                    </a:cubicBezTo>
                    <a:cubicBezTo>
                      <a:pt x="183307" y="847649"/>
                      <a:pt x="190851" y="870966"/>
                      <a:pt x="190851" y="883310"/>
                    </a:cubicBezTo>
                    <a:cubicBezTo>
                      <a:pt x="190851" y="900455"/>
                      <a:pt x="193594" y="905256"/>
                      <a:pt x="204567" y="905256"/>
                    </a:cubicBezTo>
                    <a:cubicBezTo>
                      <a:pt x="215540" y="905256"/>
                      <a:pt x="218283" y="910057"/>
                      <a:pt x="218283" y="928574"/>
                    </a:cubicBezTo>
                    <a:cubicBezTo>
                      <a:pt x="218283" y="946404"/>
                      <a:pt x="214854" y="952577"/>
                      <a:pt x="203195" y="956006"/>
                    </a:cubicBezTo>
                    <a:cubicBezTo>
                      <a:pt x="174392" y="963549"/>
                      <a:pt x="170277" y="960806"/>
                      <a:pt x="170277" y="936117"/>
                    </a:cubicBezTo>
                    <a:close/>
                  </a:path>
                </a:pathLst>
              </a:custGeom>
              <a:solidFill>
                <a:srgbClr val="F0CEE2"/>
              </a:solidFill>
              <a:ln w="6858" cap="flat">
                <a:noFill/>
                <a:prstDash val="solid"/>
                <a:miter/>
              </a:ln>
            </p:spPr>
            <p:txBody>
              <a:bodyPr rtlCol="0" anchor="ctr"/>
              <a:lstStyle/>
              <a:p>
                <a:endParaRPr lang="zh-CN" altLang="en-US"/>
              </a:p>
            </p:txBody>
          </p:sp>
          <p:sp>
            <p:nvSpPr>
              <p:cNvPr id="279" name="任意多边形: 形状 278">
                <a:extLst>
                  <a:ext uri="{FF2B5EF4-FFF2-40B4-BE49-F238E27FC236}">
                    <a16:creationId xmlns:a16="http://schemas.microsoft.com/office/drawing/2014/main" id="{2CC0D364-8034-5ABD-C4D2-DEE90E7D4C4F}"/>
                  </a:ext>
                </a:extLst>
              </p:cNvPr>
              <p:cNvSpPr/>
              <p:nvPr/>
            </p:nvSpPr>
            <p:spPr>
              <a:xfrm>
                <a:off x="3736848" y="3644125"/>
                <a:ext cx="88068" cy="425196"/>
              </a:xfrm>
              <a:custGeom>
                <a:avLst/>
                <a:gdLst>
                  <a:gd name="connsiteX0" fmla="*/ 0 w 88068"/>
                  <a:gd name="connsiteY0" fmla="*/ 416966 h 425196"/>
                  <a:gd name="connsiteX1" fmla="*/ 16459 w 88068"/>
                  <a:gd name="connsiteY1" fmla="*/ 315468 h 425196"/>
                  <a:gd name="connsiteX2" fmla="*/ 27432 w 88068"/>
                  <a:gd name="connsiteY2" fmla="*/ 253746 h 425196"/>
                  <a:gd name="connsiteX3" fmla="*/ 37719 w 88068"/>
                  <a:gd name="connsiteY3" fmla="*/ 192024 h 425196"/>
                  <a:gd name="connsiteX4" fmla="*/ 52121 w 88068"/>
                  <a:gd name="connsiteY4" fmla="*/ 102870 h 425196"/>
                  <a:gd name="connsiteX5" fmla="*/ 79553 w 88068"/>
                  <a:gd name="connsiteY5" fmla="*/ 0 h 425196"/>
                  <a:gd name="connsiteX6" fmla="*/ 64465 w 88068"/>
                  <a:gd name="connsiteY6" fmla="*/ 181737 h 425196"/>
                  <a:gd name="connsiteX7" fmla="*/ 32233 w 88068"/>
                  <a:gd name="connsiteY7" fmla="*/ 379247 h 425196"/>
                  <a:gd name="connsiteX8" fmla="*/ 13030 w 88068"/>
                  <a:gd name="connsiteY8" fmla="*/ 425196 h 425196"/>
                  <a:gd name="connsiteX9" fmla="*/ 0 w 88068"/>
                  <a:gd name="connsiteY9" fmla="*/ 416966 h 425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8068" h="425196">
                    <a:moveTo>
                      <a:pt x="0" y="416966"/>
                    </a:moveTo>
                    <a:cubicBezTo>
                      <a:pt x="0" y="408737"/>
                      <a:pt x="8915" y="353187"/>
                      <a:pt x="16459" y="315468"/>
                    </a:cubicBezTo>
                    <a:cubicBezTo>
                      <a:pt x="18517" y="305867"/>
                      <a:pt x="23317" y="278435"/>
                      <a:pt x="27432" y="253746"/>
                    </a:cubicBezTo>
                    <a:cubicBezTo>
                      <a:pt x="30861" y="229057"/>
                      <a:pt x="35662" y="201625"/>
                      <a:pt x="37719" y="192024"/>
                    </a:cubicBezTo>
                    <a:cubicBezTo>
                      <a:pt x="39776" y="182423"/>
                      <a:pt x="45949" y="142646"/>
                      <a:pt x="52121" y="102870"/>
                    </a:cubicBezTo>
                    <a:cubicBezTo>
                      <a:pt x="65837" y="8915"/>
                      <a:pt x="68580" y="0"/>
                      <a:pt x="79553" y="0"/>
                    </a:cubicBezTo>
                    <a:cubicBezTo>
                      <a:pt x="93269" y="0"/>
                      <a:pt x="91897" y="13030"/>
                      <a:pt x="64465" y="181737"/>
                    </a:cubicBezTo>
                    <a:cubicBezTo>
                      <a:pt x="50749" y="264719"/>
                      <a:pt x="36347" y="353187"/>
                      <a:pt x="32233" y="379247"/>
                    </a:cubicBezTo>
                    <a:cubicBezTo>
                      <a:pt x="26746" y="416966"/>
                      <a:pt x="23317" y="425196"/>
                      <a:pt x="13030" y="425196"/>
                    </a:cubicBezTo>
                    <a:cubicBezTo>
                      <a:pt x="5486" y="425196"/>
                      <a:pt x="0" y="421081"/>
                      <a:pt x="0" y="416966"/>
                    </a:cubicBezTo>
                    <a:close/>
                  </a:path>
                </a:pathLst>
              </a:custGeom>
              <a:solidFill>
                <a:srgbClr val="F0CEE2"/>
              </a:solidFill>
              <a:ln w="6858" cap="flat">
                <a:noFill/>
                <a:prstDash val="solid"/>
                <a:miter/>
              </a:ln>
            </p:spPr>
            <p:txBody>
              <a:bodyPr rtlCol="0" anchor="ctr"/>
              <a:lstStyle/>
              <a:p>
                <a:endParaRPr lang="zh-CN" altLang="en-US"/>
              </a:p>
            </p:txBody>
          </p:sp>
          <p:sp>
            <p:nvSpPr>
              <p:cNvPr id="280" name="任意多边形: 形状 279">
                <a:extLst>
                  <a:ext uri="{FF2B5EF4-FFF2-40B4-BE49-F238E27FC236}">
                    <a16:creationId xmlns:a16="http://schemas.microsoft.com/office/drawing/2014/main" id="{A469D03B-1FCE-6C0E-6D23-F71D59113646}"/>
                  </a:ext>
                </a:extLst>
              </p:cNvPr>
              <p:cNvSpPr/>
              <p:nvPr/>
            </p:nvSpPr>
            <p:spPr>
              <a:xfrm>
                <a:off x="3839445" y="3047479"/>
                <a:ext cx="27704" cy="62907"/>
              </a:xfrm>
              <a:custGeom>
                <a:avLst/>
                <a:gdLst>
                  <a:gd name="connsiteX0" fmla="*/ 4387 w 27704"/>
                  <a:gd name="connsiteY0" fmla="*/ 46634 h 62907"/>
                  <a:gd name="connsiteX1" fmla="*/ 13989 w 27704"/>
                  <a:gd name="connsiteY1" fmla="*/ 0 h 62907"/>
                  <a:gd name="connsiteX2" fmla="*/ 27705 w 27704"/>
                  <a:gd name="connsiteY2" fmla="*/ 30861 h 62907"/>
                  <a:gd name="connsiteX3" fmla="*/ 4387 w 27704"/>
                  <a:gd name="connsiteY3" fmla="*/ 46634 h 62907"/>
                </a:gdLst>
                <a:ahLst/>
                <a:cxnLst>
                  <a:cxn ang="0">
                    <a:pos x="connsiteX0" y="connsiteY0"/>
                  </a:cxn>
                  <a:cxn ang="0">
                    <a:pos x="connsiteX1" y="connsiteY1"/>
                  </a:cxn>
                  <a:cxn ang="0">
                    <a:pos x="connsiteX2" y="connsiteY2"/>
                  </a:cxn>
                  <a:cxn ang="0">
                    <a:pos x="connsiteX3" y="connsiteY3"/>
                  </a:cxn>
                </a:cxnLst>
                <a:rect l="l" t="t" r="r" b="b"/>
                <a:pathLst>
                  <a:path w="27704" h="62907">
                    <a:moveTo>
                      <a:pt x="4387" y="46634"/>
                    </a:moveTo>
                    <a:cubicBezTo>
                      <a:pt x="-3842" y="15773"/>
                      <a:pt x="-413" y="0"/>
                      <a:pt x="13989" y="0"/>
                    </a:cubicBezTo>
                    <a:cubicBezTo>
                      <a:pt x="25647" y="0"/>
                      <a:pt x="27705" y="4801"/>
                      <a:pt x="27705" y="30861"/>
                    </a:cubicBezTo>
                    <a:cubicBezTo>
                      <a:pt x="27705" y="64465"/>
                      <a:pt x="11931" y="74752"/>
                      <a:pt x="4387" y="46634"/>
                    </a:cubicBezTo>
                    <a:close/>
                  </a:path>
                </a:pathLst>
              </a:custGeom>
              <a:solidFill>
                <a:srgbClr val="F0CEE2"/>
              </a:solidFill>
              <a:ln w="6858" cap="flat">
                <a:noFill/>
                <a:prstDash val="solid"/>
                <a:miter/>
              </a:ln>
            </p:spPr>
            <p:txBody>
              <a:bodyPr rtlCol="0" anchor="ctr"/>
              <a:lstStyle/>
              <a:p>
                <a:endParaRPr lang="zh-CN" altLang="en-US"/>
              </a:p>
            </p:txBody>
          </p:sp>
          <p:sp>
            <p:nvSpPr>
              <p:cNvPr id="281" name="任意多边形: 形状 280">
                <a:extLst>
                  <a:ext uri="{FF2B5EF4-FFF2-40B4-BE49-F238E27FC236}">
                    <a16:creationId xmlns:a16="http://schemas.microsoft.com/office/drawing/2014/main" id="{56EC0277-517D-0F3B-5C30-DBC2D1A17448}"/>
                  </a:ext>
                </a:extLst>
              </p:cNvPr>
              <p:cNvSpPr/>
              <p:nvPr/>
            </p:nvSpPr>
            <p:spPr>
              <a:xfrm>
                <a:off x="3832890" y="2978899"/>
                <a:ext cx="27401" cy="55887"/>
              </a:xfrm>
              <a:custGeom>
                <a:avLst/>
                <a:gdLst>
                  <a:gd name="connsiteX0" fmla="*/ 4084 w 27401"/>
                  <a:gd name="connsiteY0" fmla="*/ 39776 h 55887"/>
                  <a:gd name="connsiteX1" fmla="*/ 13685 w 27401"/>
                  <a:gd name="connsiteY1" fmla="*/ 0 h 55887"/>
                  <a:gd name="connsiteX2" fmla="*/ 27401 w 27401"/>
                  <a:gd name="connsiteY2" fmla="*/ 27432 h 55887"/>
                  <a:gd name="connsiteX3" fmla="*/ 4084 w 27401"/>
                  <a:gd name="connsiteY3" fmla="*/ 39776 h 55887"/>
                </a:gdLst>
                <a:ahLst/>
                <a:cxnLst>
                  <a:cxn ang="0">
                    <a:pos x="connsiteX0" y="connsiteY0"/>
                  </a:cxn>
                  <a:cxn ang="0">
                    <a:pos x="connsiteX1" y="connsiteY1"/>
                  </a:cxn>
                  <a:cxn ang="0">
                    <a:pos x="connsiteX2" y="connsiteY2"/>
                  </a:cxn>
                  <a:cxn ang="0">
                    <a:pos x="connsiteX3" y="connsiteY3"/>
                  </a:cxn>
                </a:cxnLst>
                <a:rect l="l" t="t" r="r" b="b"/>
                <a:pathLst>
                  <a:path w="27401" h="55887">
                    <a:moveTo>
                      <a:pt x="4084" y="39776"/>
                    </a:moveTo>
                    <a:cubicBezTo>
                      <a:pt x="-3460" y="10973"/>
                      <a:pt x="-717" y="0"/>
                      <a:pt x="13685" y="0"/>
                    </a:cubicBezTo>
                    <a:cubicBezTo>
                      <a:pt x="25344" y="0"/>
                      <a:pt x="27401" y="4801"/>
                      <a:pt x="27401" y="27432"/>
                    </a:cubicBezTo>
                    <a:cubicBezTo>
                      <a:pt x="27401" y="58293"/>
                      <a:pt x="11628" y="66523"/>
                      <a:pt x="4084" y="39776"/>
                    </a:cubicBezTo>
                    <a:close/>
                  </a:path>
                </a:pathLst>
              </a:custGeom>
              <a:solidFill>
                <a:srgbClr val="F0CEE2"/>
              </a:solidFill>
              <a:ln w="6858" cap="flat">
                <a:noFill/>
                <a:prstDash val="solid"/>
                <a:miter/>
              </a:ln>
            </p:spPr>
            <p:txBody>
              <a:bodyPr rtlCol="0" anchor="ctr"/>
              <a:lstStyle/>
              <a:p>
                <a:endParaRPr lang="zh-CN" altLang="en-US"/>
              </a:p>
            </p:txBody>
          </p:sp>
          <p:sp>
            <p:nvSpPr>
              <p:cNvPr id="282" name="任意多边形: 形状 281">
                <a:extLst>
                  <a:ext uri="{FF2B5EF4-FFF2-40B4-BE49-F238E27FC236}">
                    <a16:creationId xmlns:a16="http://schemas.microsoft.com/office/drawing/2014/main" id="{A13C0568-C4ED-7048-B64B-947ED7B90A84}"/>
                  </a:ext>
                </a:extLst>
              </p:cNvPr>
              <p:cNvSpPr/>
              <p:nvPr/>
            </p:nvSpPr>
            <p:spPr>
              <a:xfrm>
                <a:off x="3274146" y="2858721"/>
                <a:ext cx="119801" cy="79717"/>
              </a:xfrm>
              <a:custGeom>
                <a:avLst/>
                <a:gdLst>
                  <a:gd name="connsiteX0" fmla="*/ 97170 w 119801"/>
                  <a:gd name="connsiteY0" fmla="*/ 65999 h 79717"/>
                  <a:gd name="connsiteX1" fmla="*/ 55336 w 119801"/>
                  <a:gd name="connsiteY1" fmla="*/ 53655 h 79717"/>
                  <a:gd name="connsiteX2" fmla="*/ 32705 w 119801"/>
                  <a:gd name="connsiteY2" fmla="*/ 7020 h 79717"/>
                  <a:gd name="connsiteX3" fmla="*/ 58080 w 119801"/>
                  <a:gd name="connsiteY3" fmla="*/ 13878 h 79717"/>
                  <a:gd name="connsiteX4" fmla="*/ 88941 w 119801"/>
                  <a:gd name="connsiteY4" fmla="*/ 31023 h 79717"/>
                  <a:gd name="connsiteX5" fmla="*/ 119802 w 119801"/>
                  <a:gd name="connsiteY5" fmla="*/ 55026 h 79717"/>
                  <a:gd name="connsiteX6" fmla="*/ 97170 w 119801"/>
                  <a:gd name="connsiteY6" fmla="*/ 65999 h 79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9801" h="79717">
                    <a:moveTo>
                      <a:pt x="97170" y="65999"/>
                    </a:moveTo>
                    <a:cubicBezTo>
                      <a:pt x="94427" y="54341"/>
                      <a:pt x="88255" y="52283"/>
                      <a:pt x="55336" y="53655"/>
                    </a:cubicBezTo>
                    <a:cubicBezTo>
                      <a:pt x="-6386" y="55712"/>
                      <a:pt x="-20102" y="28966"/>
                      <a:pt x="32705" y="7020"/>
                    </a:cubicBezTo>
                    <a:cubicBezTo>
                      <a:pt x="58080" y="-3267"/>
                      <a:pt x="58080" y="-3267"/>
                      <a:pt x="58080" y="13878"/>
                    </a:cubicBezTo>
                    <a:cubicBezTo>
                      <a:pt x="58080" y="29652"/>
                      <a:pt x="60823" y="31023"/>
                      <a:pt x="88941" y="31023"/>
                    </a:cubicBezTo>
                    <a:cubicBezTo>
                      <a:pt x="119802" y="31023"/>
                      <a:pt x="119802" y="31023"/>
                      <a:pt x="119802" y="55026"/>
                    </a:cubicBezTo>
                    <a:cubicBezTo>
                      <a:pt x="119802" y="81087"/>
                      <a:pt x="103342" y="89316"/>
                      <a:pt x="97170" y="65999"/>
                    </a:cubicBezTo>
                    <a:close/>
                  </a:path>
                </a:pathLst>
              </a:custGeom>
              <a:solidFill>
                <a:srgbClr val="F0CEE2"/>
              </a:solidFill>
              <a:ln w="6858" cap="flat">
                <a:noFill/>
                <a:prstDash val="solid"/>
                <a:miter/>
              </a:ln>
            </p:spPr>
            <p:txBody>
              <a:bodyPr rtlCol="0" anchor="ctr"/>
              <a:lstStyle/>
              <a:p>
                <a:endParaRPr lang="zh-CN" altLang="en-US"/>
              </a:p>
            </p:txBody>
          </p:sp>
          <p:sp>
            <p:nvSpPr>
              <p:cNvPr id="283" name="任意多边形: 形状 282">
                <a:extLst>
                  <a:ext uri="{FF2B5EF4-FFF2-40B4-BE49-F238E27FC236}">
                    <a16:creationId xmlns:a16="http://schemas.microsoft.com/office/drawing/2014/main" id="{AE823C04-8924-8D0B-D5FA-461C8D1C8D11}"/>
                  </a:ext>
                </a:extLst>
              </p:cNvPr>
              <p:cNvSpPr/>
              <p:nvPr/>
            </p:nvSpPr>
            <p:spPr>
              <a:xfrm>
                <a:off x="3345942" y="2793733"/>
                <a:ext cx="89154" cy="61722"/>
              </a:xfrm>
              <a:custGeom>
                <a:avLst/>
                <a:gdLst>
                  <a:gd name="connsiteX0" fmla="*/ 0 w 89154"/>
                  <a:gd name="connsiteY0" fmla="*/ 56921 h 61722"/>
                  <a:gd name="connsiteX1" fmla="*/ 85039 w 89154"/>
                  <a:gd name="connsiteY1" fmla="*/ 0 h 61722"/>
                  <a:gd name="connsiteX2" fmla="*/ 89154 w 89154"/>
                  <a:gd name="connsiteY2" fmla="*/ 17145 h 61722"/>
                  <a:gd name="connsiteX3" fmla="*/ 68580 w 89154"/>
                  <a:gd name="connsiteY3" fmla="*/ 34290 h 61722"/>
                  <a:gd name="connsiteX4" fmla="*/ 48006 w 89154"/>
                  <a:gd name="connsiteY4" fmla="*/ 48006 h 61722"/>
                  <a:gd name="connsiteX5" fmla="*/ 24003 w 89154"/>
                  <a:gd name="connsiteY5" fmla="*/ 61722 h 61722"/>
                  <a:gd name="connsiteX6" fmla="*/ 0 w 89154"/>
                  <a:gd name="connsiteY6" fmla="*/ 56921 h 61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9154" h="61722">
                    <a:moveTo>
                      <a:pt x="0" y="56921"/>
                    </a:moveTo>
                    <a:cubicBezTo>
                      <a:pt x="0" y="51435"/>
                      <a:pt x="77495" y="0"/>
                      <a:pt x="85039" y="0"/>
                    </a:cubicBezTo>
                    <a:cubicBezTo>
                      <a:pt x="87097" y="0"/>
                      <a:pt x="89154" y="7544"/>
                      <a:pt x="89154" y="17145"/>
                    </a:cubicBezTo>
                    <a:cubicBezTo>
                      <a:pt x="89154" y="31547"/>
                      <a:pt x="85725" y="34290"/>
                      <a:pt x="68580" y="34290"/>
                    </a:cubicBezTo>
                    <a:cubicBezTo>
                      <a:pt x="52807" y="34290"/>
                      <a:pt x="48006" y="37033"/>
                      <a:pt x="48006" y="48006"/>
                    </a:cubicBezTo>
                    <a:cubicBezTo>
                      <a:pt x="48006" y="58979"/>
                      <a:pt x="43205" y="61722"/>
                      <a:pt x="24003" y="61722"/>
                    </a:cubicBezTo>
                    <a:cubicBezTo>
                      <a:pt x="10973" y="61722"/>
                      <a:pt x="0" y="59665"/>
                      <a:pt x="0" y="56921"/>
                    </a:cubicBezTo>
                    <a:close/>
                  </a:path>
                </a:pathLst>
              </a:custGeom>
              <a:solidFill>
                <a:srgbClr val="F0CEE2"/>
              </a:solidFill>
              <a:ln w="6858" cap="flat">
                <a:noFill/>
                <a:prstDash val="solid"/>
                <a:miter/>
              </a:ln>
            </p:spPr>
            <p:txBody>
              <a:bodyPr rtlCol="0" anchor="ctr"/>
              <a:lstStyle/>
              <a:p>
                <a:endParaRPr lang="zh-CN" altLang="en-US"/>
              </a:p>
            </p:txBody>
          </p:sp>
          <p:sp>
            <p:nvSpPr>
              <p:cNvPr id="284" name="任意多边形: 形状 283">
                <a:extLst>
                  <a:ext uri="{FF2B5EF4-FFF2-40B4-BE49-F238E27FC236}">
                    <a16:creationId xmlns:a16="http://schemas.microsoft.com/office/drawing/2014/main" id="{22704303-20A9-1C98-ACC0-8C98D7E3DB06}"/>
                  </a:ext>
                </a:extLst>
              </p:cNvPr>
              <p:cNvSpPr/>
              <p:nvPr/>
            </p:nvSpPr>
            <p:spPr>
              <a:xfrm>
                <a:off x="3462528" y="2630169"/>
                <a:ext cx="123444" cy="156705"/>
              </a:xfrm>
              <a:custGeom>
                <a:avLst/>
                <a:gdLst>
                  <a:gd name="connsiteX0" fmla="*/ 0 w 123444"/>
                  <a:gd name="connsiteY0" fmla="*/ 151220 h 156705"/>
                  <a:gd name="connsiteX1" fmla="*/ 17831 w 123444"/>
                  <a:gd name="connsiteY1" fmla="*/ 135446 h 156705"/>
                  <a:gd name="connsiteX2" fmla="*/ 92583 w 123444"/>
                  <a:gd name="connsiteY2" fmla="*/ 35319 h 156705"/>
                  <a:gd name="connsiteX3" fmla="*/ 123444 w 123444"/>
                  <a:gd name="connsiteY3" fmla="*/ 18860 h 156705"/>
                  <a:gd name="connsiteX4" fmla="*/ 102184 w 123444"/>
                  <a:gd name="connsiteY4" fmla="*/ 60694 h 156705"/>
                  <a:gd name="connsiteX5" fmla="*/ 89154 w 123444"/>
                  <a:gd name="connsiteY5" fmla="*/ 84697 h 156705"/>
                  <a:gd name="connsiteX6" fmla="*/ 82296 w 123444"/>
                  <a:gd name="connsiteY6" fmla="*/ 108700 h 156705"/>
                  <a:gd name="connsiteX7" fmla="*/ 75438 w 123444"/>
                  <a:gd name="connsiteY7" fmla="*/ 118987 h 156705"/>
                  <a:gd name="connsiteX8" fmla="*/ 61722 w 123444"/>
                  <a:gd name="connsiteY8" fmla="*/ 129274 h 156705"/>
                  <a:gd name="connsiteX9" fmla="*/ 48006 w 123444"/>
                  <a:gd name="connsiteY9" fmla="*/ 142990 h 156705"/>
                  <a:gd name="connsiteX10" fmla="*/ 24003 w 123444"/>
                  <a:gd name="connsiteY10" fmla="*/ 156706 h 156705"/>
                  <a:gd name="connsiteX11" fmla="*/ 0 w 123444"/>
                  <a:gd name="connsiteY11" fmla="*/ 151220 h 156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3444" h="156705">
                    <a:moveTo>
                      <a:pt x="0" y="151220"/>
                    </a:moveTo>
                    <a:cubicBezTo>
                      <a:pt x="0" y="147791"/>
                      <a:pt x="8230" y="140933"/>
                      <a:pt x="17831" y="135446"/>
                    </a:cubicBezTo>
                    <a:cubicBezTo>
                      <a:pt x="37033" y="125159"/>
                      <a:pt x="61722" y="92241"/>
                      <a:pt x="92583" y="35319"/>
                    </a:cubicBezTo>
                    <a:cubicBezTo>
                      <a:pt x="114529" y="-5829"/>
                      <a:pt x="123444" y="-10629"/>
                      <a:pt x="123444" y="18860"/>
                    </a:cubicBezTo>
                    <a:cubicBezTo>
                      <a:pt x="123444" y="47664"/>
                      <a:pt x="116586" y="60694"/>
                      <a:pt x="102184" y="60694"/>
                    </a:cubicBezTo>
                    <a:cubicBezTo>
                      <a:pt x="91897" y="60694"/>
                      <a:pt x="89154" y="65495"/>
                      <a:pt x="89154" y="84697"/>
                    </a:cubicBezTo>
                    <a:cubicBezTo>
                      <a:pt x="89154" y="97727"/>
                      <a:pt x="86411" y="108700"/>
                      <a:pt x="82296" y="108700"/>
                    </a:cubicBezTo>
                    <a:cubicBezTo>
                      <a:pt x="78867" y="108700"/>
                      <a:pt x="75438" y="113501"/>
                      <a:pt x="75438" y="118987"/>
                    </a:cubicBezTo>
                    <a:cubicBezTo>
                      <a:pt x="75438" y="124473"/>
                      <a:pt x="69266" y="129274"/>
                      <a:pt x="61722" y="129274"/>
                    </a:cubicBezTo>
                    <a:cubicBezTo>
                      <a:pt x="52807" y="129274"/>
                      <a:pt x="48006" y="134075"/>
                      <a:pt x="48006" y="142990"/>
                    </a:cubicBezTo>
                    <a:cubicBezTo>
                      <a:pt x="48006" y="153963"/>
                      <a:pt x="43205" y="156706"/>
                      <a:pt x="24003" y="156706"/>
                    </a:cubicBezTo>
                    <a:cubicBezTo>
                      <a:pt x="10973" y="156706"/>
                      <a:pt x="0" y="153963"/>
                      <a:pt x="0" y="151220"/>
                    </a:cubicBezTo>
                    <a:close/>
                  </a:path>
                </a:pathLst>
              </a:custGeom>
              <a:solidFill>
                <a:srgbClr val="F0CEE2"/>
              </a:solidFill>
              <a:ln w="6858" cap="flat">
                <a:noFill/>
                <a:prstDash val="solid"/>
                <a:miter/>
              </a:ln>
            </p:spPr>
            <p:txBody>
              <a:bodyPr rtlCol="0" anchor="ctr"/>
              <a:lstStyle/>
              <a:p>
                <a:endParaRPr lang="zh-CN" altLang="en-US"/>
              </a:p>
            </p:txBody>
          </p:sp>
          <p:sp>
            <p:nvSpPr>
              <p:cNvPr id="285" name="任意多边形: 形状 284">
                <a:extLst>
                  <a:ext uri="{FF2B5EF4-FFF2-40B4-BE49-F238E27FC236}">
                    <a16:creationId xmlns:a16="http://schemas.microsoft.com/office/drawing/2014/main" id="{7CC21D1A-5D86-35CD-EB3A-CA179DB1419F}"/>
                  </a:ext>
                </a:extLst>
              </p:cNvPr>
              <p:cNvSpPr/>
              <p:nvPr/>
            </p:nvSpPr>
            <p:spPr>
              <a:xfrm>
                <a:off x="4630263" y="2546845"/>
                <a:ext cx="25556" cy="116586"/>
              </a:xfrm>
              <a:custGeom>
                <a:avLst/>
                <a:gdLst>
                  <a:gd name="connsiteX0" fmla="*/ 182 w 25556"/>
                  <a:gd name="connsiteY0" fmla="*/ 58293 h 116586"/>
                  <a:gd name="connsiteX1" fmla="*/ 12526 w 25556"/>
                  <a:gd name="connsiteY1" fmla="*/ 0 h 116586"/>
                  <a:gd name="connsiteX2" fmla="*/ 25556 w 25556"/>
                  <a:gd name="connsiteY2" fmla="*/ 58293 h 116586"/>
                  <a:gd name="connsiteX3" fmla="*/ 13898 w 25556"/>
                  <a:gd name="connsiteY3" fmla="*/ 116586 h 116586"/>
                  <a:gd name="connsiteX4" fmla="*/ 182 w 25556"/>
                  <a:gd name="connsiteY4" fmla="*/ 58293 h 1165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56" h="116586">
                    <a:moveTo>
                      <a:pt x="182" y="58293"/>
                    </a:moveTo>
                    <a:cubicBezTo>
                      <a:pt x="-504" y="4801"/>
                      <a:pt x="182" y="0"/>
                      <a:pt x="12526" y="0"/>
                    </a:cubicBezTo>
                    <a:cubicBezTo>
                      <a:pt x="24185" y="0"/>
                      <a:pt x="25556" y="5486"/>
                      <a:pt x="25556" y="58293"/>
                    </a:cubicBezTo>
                    <a:cubicBezTo>
                      <a:pt x="25556" y="109042"/>
                      <a:pt x="24185" y="116586"/>
                      <a:pt x="13898" y="116586"/>
                    </a:cubicBezTo>
                    <a:cubicBezTo>
                      <a:pt x="2925" y="116586"/>
                      <a:pt x="1553" y="109042"/>
                      <a:pt x="182" y="58293"/>
                    </a:cubicBezTo>
                    <a:close/>
                  </a:path>
                </a:pathLst>
              </a:custGeom>
              <a:solidFill>
                <a:srgbClr val="F0CEE2"/>
              </a:solidFill>
              <a:ln w="6858" cap="flat">
                <a:noFill/>
                <a:prstDash val="solid"/>
                <a:miter/>
              </a:ln>
            </p:spPr>
            <p:txBody>
              <a:bodyPr rtlCol="0" anchor="ctr"/>
              <a:lstStyle/>
              <a:p>
                <a:endParaRPr lang="zh-CN" altLang="en-US"/>
              </a:p>
            </p:txBody>
          </p:sp>
          <p:sp>
            <p:nvSpPr>
              <p:cNvPr id="286" name="任意多边形: 形状 285">
                <a:extLst>
                  <a:ext uri="{FF2B5EF4-FFF2-40B4-BE49-F238E27FC236}">
                    <a16:creationId xmlns:a16="http://schemas.microsoft.com/office/drawing/2014/main" id="{875867BF-828A-453B-C627-EEE6DD15DCD6}"/>
                  </a:ext>
                </a:extLst>
              </p:cNvPr>
              <p:cNvSpPr/>
              <p:nvPr/>
            </p:nvSpPr>
            <p:spPr>
              <a:xfrm>
                <a:off x="3585972" y="2553703"/>
                <a:ext cx="41033" cy="62391"/>
              </a:xfrm>
              <a:custGeom>
                <a:avLst/>
                <a:gdLst>
                  <a:gd name="connsiteX0" fmla="*/ 0 w 41033"/>
                  <a:gd name="connsiteY0" fmla="*/ 57607 h 62391"/>
                  <a:gd name="connsiteX1" fmla="*/ 35662 w 41033"/>
                  <a:gd name="connsiteY1" fmla="*/ 0 h 62391"/>
                  <a:gd name="connsiteX2" fmla="*/ 37033 w 41033"/>
                  <a:gd name="connsiteY2" fmla="*/ 50749 h 62391"/>
                  <a:gd name="connsiteX3" fmla="*/ 0 w 41033"/>
                  <a:gd name="connsiteY3" fmla="*/ 57607 h 62391"/>
                </a:gdLst>
                <a:ahLst/>
                <a:cxnLst>
                  <a:cxn ang="0">
                    <a:pos x="connsiteX0" y="connsiteY0"/>
                  </a:cxn>
                  <a:cxn ang="0">
                    <a:pos x="connsiteX1" y="connsiteY1"/>
                  </a:cxn>
                  <a:cxn ang="0">
                    <a:pos x="connsiteX2" y="connsiteY2"/>
                  </a:cxn>
                  <a:cxn ang="0">
                    <a:pos x="connsiteX3" y="connsiteY3"/>
                  </a:cxn>
                </a:cxnLst>
                <a:rect l="l" t="t" r="r" b="b"/>
                <a:pathLst>
                  <a:path w="41033" h="62391">
                    <a:moveTo>
                      <a:pt x="0" y="57607"/>
                    </a:moveTo>
                    <a:cubicBezTo>
                      <a:pt x="0" y="48692"/>
                      <a:pt x="30175" y="0"/>
                      <a:pt x="35662" y="0"/>
                    </a:cubicBezTo>
                    <a:cubicBezTo>
                      <a:pt x="41834" y="0"/>
                      <a:pt x="43205" y="34976"/>
                      <a:pt x="37033" y="50749"/>
                    </a:cubicBezTo>
                    <a:cubicBezTo>
                      <a:pt x="32918" y="61036"/>
                      <a:pt x="0" y="67208"/>
                      <a:pt x="0" y="57607"/>
                    </a:cubicBezTo>
                    <a:close/>
                  </a:path>
                </a:pathLst>
              </a:custGeom>
              <a:solidFill>
                <a:srgbClr val="F0CEE2"/>
              </a:solidFill>
              <a:ln w="6858" cap="flat">
                <a:noFill/>
                <a:prstDash val="solid"/>
                <a:miter/>
              </a:ln>
            </p:spPr>
            <p:txBody>
              <a:bodyPr rtlCol="0" anchor="ctr"/>
              <a:lstStyle/>
              <a:p>
                <a:endParaRPr lang="zh-CN" altLang="en-US"/>
              </a:p>
            </p:txBody>
          </p:sp>
          <p:sp>
            <p:nvSpPr>
              <p:cNvPr id="287" name="任意多边形: 形状 286">
                <a:extLst>
                  <a:ext uri="{FF2B5EF4-FFF2-40B4-BE49-F238E27FC236}">
                    <a16:creationId xmlns:a16="http://schemas.microsoft.com/office/drawing/2014/main" id="{73297E46-3789-9FB4-8FF8-BD80236410E4}"/>
                  </a:ext>
                </a:extLst>
              </p:cNvPr>
              <p:cNvSpPr/>
              <p:nvPr/>
            </p:nvSpPr>
            <p:spPr>
              <a:xfrm>
                <a:off x="4539234" y="2210803"/>
                <a:ext cx="109728" cy="322392"/>
              </a:xfrm>
              <a:custGeom>
                <a:avLst/>
                <a:gdLst>
                  <a:gd name="connsiteX0" fmla="*/ 86411 w 109728"/>
                  <a:gd name="connsiteY0" fmla="*/ 300380 h 322392"/>
                  <a:gd name="connsiteX1" fmla="*/ 71323 w 109728"/>
                  <a:gd name="connsiteY1" fmla="*/ 199568 h 322392"/>
                  <a:gd name="connsiteX2" fmla="*/ 53492 w 109728"/>
                  <a:gd name="connsiteY2" fmla="*/ 103556 h 322392"/>
                  <a:gd name="connsiteX3" fmla="*/ 30175 w 109728"/>
                  <a:gd name="connsiteY3" fmla="*/ 44577 h 322392"/>
                  <a:gd name="connsiteX4" fmla="*/ 22631 w 109728"/>
                  <a:gd name="connsiteY4" fmla="*/ 43205 h 322392"/>
                  <a:gd name="connsiteX5" fmla="*/ 9601 w 109728"/>
                  <a:gd name="connsiteY5" fmla="*/ 54864 h 322392"/>
                  <a:gd name="connsiteX6" fmla="*/ 0 w 109728"/>
                  <a:gd name="connsiteY6" fmla="*/ 27432 h 322392"/>
                  <a:gd name="connsiteX7" fmla="*/ 24003 w 109728"/>
                  <a:gd name="connsiteY7" fmla="*/ 0 h 322392"/>
                  <a:gd name="connsiteX8" fmla="*/ 48006 w 109728"/>
                  <a:gd name="connsiteY8" fmla="*/ 20574 h 322392"/>
                  <a:gd name="connsiteX9" fmla="*/ 54864 w 109728"/>
                  <a:gd name="connsiteY9" fmla="*/ 41148 h 322392"/>
                  <a:gd name="connsiteX10" fmla="*/ 61722 w 109728"/>
                  <a:gd name="connsiteY10" fmla="*/ 58293 h 322392"/>
                  <a:gd name="connsiteX11" fmla="*/ 68580 w 109728"/>
                  <a:gd name="connsiteY11" fmla="*/ 75438 h 322392"/>
                  <a:gd name="connsiteX12" fmla="*/ 75438 w 109728"/>
                  <a:gd name="connsiteY12" fmla="*/ 96012 h 322392"/>
                  <a:gd name="connsiteX13" fmla="*/ 80924 w 109728"/>
                  <a:gd name="connsiteY13" fmla="*/ 116586 h 322392"/>
                  <a:gd name="connsiteX14" fmla="*/ 109728 w 109728"/>
                  <a:gd name="connsiteY14" fmla="*/ 307238 h 322392"/>
                  <a:gd name="connsiteX15" fmla="*/ 86411 w 109728"/>
                  <a:gd name="connsiteY15" fmla="*/ 300380 h 322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9728" h="322392">
                    <a:moveTo>
                      <a:pt x="86411" y="300380"/>
                    </a:moveTo>
                    <a:cubicBezTo>
                      <a:pt x="84353" y="288036"/>
                      <a:pt x="77495" y="242773"/>
                      <a:pt x="71323" y="199568"/>
                    </a:cubicBezTo>
                    <a:cubicBezTo>
                      <a:pt x="65837" y="157048"/>
                      <a:pt x="57607" y="113843"/>
                      <a:pt x="53492" y="103556"/>
                    </a:cubicBezTo>
                    <a:cubicBezTo>
                      <a:pt x="41834" y="75438"/>
                      <a:pt x="35662" y="59665"/>
                      <a:pt x="30175" y="44577"/>
                    </a:cubicBezTo>
                    <a:cubicBezTo>
                      <a:pt x="26060" y="32233"/>
                      <a:pt x="24689" y="32233"/>
                      <a:pt x="22631" y="43205"/>
                    </a:cubicBezTo>
                    <a:cubicBezTo>
                      <a:pt x="20574" y="49378"/>
                      <a:pt x="15088" y="54864"/>
                      <a:pt x="9601" y="54864"/>
                    </a:cubicBezTo>
                    <a:cubicBezTo>
                      <a:pt x="2743" y="54864"/>
                      <a:pt x="0" y="46634"/>
                      <a:pt x="0" y="27432"/>
                    </a:cubicBezTo>
                    <a:cubicBezTo>
                      <a:pt x="0" y="686"/>
                      <a:pt x="686" y="0"/>
                      <a:pt x="24003" y="0"/>
                    </a:cubicBezTo>
                    <a:cubicBezTo>
                      <a:pt x="45949" y="0"/>
                      <a:pt x="48006" y="1372"/>
                      <a:pt x="48006" y="20574"/>
                    </a:cubicBezTo>
                    <a:cubicBezTo>
                      <a:pt x="48006" y="32233"/>
                      <a:pt x="51435" y="41148"/>
                      <a:pt x="54864" y="41148"/>
                    </a:cubicBezTo>
                    <a:cubicBezTo>
                      <a:pt x="58979" y="41148"/>
                      <a:pt x="61722" y="48692"/>
                      <a:pt x="61722" y="58293"/>
                    </a:cubicBezTo>
                    <a:cubicBezTo>
                      <a:pt x="61722" y="67894"/>
                      <a:pt x="65151" y="75438"/>
                      <a:pt x="68580" y="75438"/>
                    </a:cubicBezTo>
                    <a:cubicBezTo>
                      <a:pt x="72695" y="75438"/>
                      <a:pt x="75438" y="85039"/>
                      <a:pt x="75438" y="96012"/>
                    </a:cubicBezTo>
                    <a:cubicBezTo>
                      <a:pt x="75438" y="107671"/>
                      <a:pt x="78181" y="116586"/>
                      <a:pt x="80924" y="116586"/>
                    </a:cubicBezTo>
                    <a:cubicBezTo>
                      <a:pt x="86411" y="116586"/>
                      <a:pt x="109728" y="272948"/>
                      <a:pt x="109728" y="307238"/>
                    </a:cubicBezTo>
                    <a:cubicBezTo>
                      <a:pt x="109728" y="331241"/>
                      <a:pt x="90526" y="325069"/>
                      <a:pt x="86411" y="300380"/>
                    </a:cubicBezTo>
                    <a:close/>
                  </a:path>
                </a:pathLst>
              </a:custGeom>
              <a:solidFill>
                <a:srgbClr val="F0CEE2"/>
              </a:solidFill>
              <a:ln w="6858" cap="flat">
                <a:noFill/>
                <a:prstDash val="solid"/>
                <a:miter/>
              </a:ln>
            </p:spPr>
            <p:txBody>
              <a:bodyPr rtlCol="0" anchor="ctr"/>
              <a:lstStyle/>
              <a:p>
                <a:endParaRPr lang="zh-CN" altLang="en-US"/>
              </a:p>
            </p:txBody>
          </p:sp>
          <p:sp>
            <p:nvSpPr>
              <p:cNvPr id="288" name="任意多边形: 形状 287">
                <a:extLst>
                  <a:ext uri="{FF2B5EF4-FFF2-40B4-BE49-F238E27FC236}">
                    <a16:creationId xmlns:a16="http://schemas.microsoft.com/office/drawing/2014/main" id="{269A9CB6-A898-9D4F-F3F2-50F96148D942}"/>
                  </a:ext>
                </a:extLst>
              </p:cNvPr>
              <p:cNvSpPr/>
              <p:nvPr/>
            </p:nvSpPr>
            <p:spPr>
              <a:xfrm>
                <a:off x="3668268" y="1877144"/>
                <a:ext cx="144018" cy="580546"/>
              </a:xfrm>
              <a:custGeom>
                <a:avLst/>
                <a:gdLst>
                  <a:gd name="connsiteX0" fmla="*/ 0 w 144018"/>
                  <a:gd name="connsiteY0" fmla="*/ 575746 h 580546"/>
                  <a:gd name="connsiteX1" fmla="*/ 10973 w 144018"/>
                  <a:gd name="connsiteY1" fmla="*/ 515396 h 580546"/>
                  <a:gd name="connsiteX2" fmla="*/ 27432 w 144018"/>
                  <a:gd name="connsiteY2" fmla="*/ 409097 h 580546"/>
                  <a:gd name="connsiteX3" fmla="*/ 37719 w 144018"/>
                  <a:gd name="connsiteY3" fmla="*/ 337088 h 580546"/>
                  <a:gd name="connsiteX4" fmla="*/ 130302 w 144018"/>
                  <a:gd name="connsiteY4" fmla="*/ 7904 h 580546"/>
                  <a:gd name="connsiteX5" fmla="*/ 144018 w 144018"/>
                  <a:gd name="connsiteY5" fmla="*/ 20248 h 580546"/>
                  <a:gd name="connsiteX6" fmla="*/ 137160 w 144018"/>
                  <a:gd name="connsiteY6" fmla="*/ 45623 h 580546"/>
                  <a:gd name="connsiteX7" fmla="*/ 130302 w 144018"/>
                  <a:gd name="connsiteY7" fmla="*/ 55224 h 580546"/>
                  <a:gd name="connsiteX8" fmla="*/ 121387 w 144018"/>
                  <a:gd name="connsiteY8" fmla="*/ 74426 h 580546"/>
                  <a:gd name="connsiteX9" fmla="*/ 58293 w 144018"/>
                  <a:gd name="connsiteY9" fmla="*/ 381665 h 580546"/>
                  <a:gd name="connsiteX10" fmla="*/ 39776 w 144018"/>
                  <a:gd name="connsiteY10" fmla="*/ 496879 h 580546"/>
                  <a:gd name="connsiteX11" fmla="*/ 12344 w 144018"/>
                  <a:gd name="connsiteY11" fmla="*/ 580547 h 580546"/>
                  <a:gd name="connsiteX12" fmla="*/ 0 w 144018"/>
                  <a:gd name="connsiteY12" fmla="*/ 575746 h 580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4018" h="580546">
                    <a:moveTo>
                      <a:pt x="0" y="575746"/>
                    </a:moveTo>
                    <a:cubicBezTo>
                      <a:pt x="0" y="572317"/>
                      <a:pt x="4801" y="545571"/>
                      <a:pt x="10973" y="515396"/>
                    </a:cubicBezTo>
                    <a:cubicBezTo>
                      <a:pt x="16459" y="485221"/>
                      <a:pt x="24003" y="437215"/>
                      <a:pt x="27432" y="409097"/>
                    </a:cubicBezTo>
                    <a:cubicBezTo>
                      <a:pt x="30861" y="380979"/>
                      <a:pt x="35662" y="348746"/>
                      <a:pt x="37719" y="337088"/>
                    </a:cubicBezTo>
                    <a:cubicBezTo>
                      <a:pt x="86411" y="84028"/>
                      <a:pt x="99441" y="35336"/>
                      <a:pt x="130302" y="7904"/>
                    </a:cubicBezTo>
                    <a:cubicBezTo>
                      <a:pt x="144018" y="-4441"/>
                      <a:pt x="144018" y="-3755"/>
                      <a:pt x="144018" y="20248"/>
                    </a:cubicBezTo>
                    <a:cubicBezTo>
                      <a:pt x="144018" y="34650"/>
                      <a:pt x="141275" y="45623"/>
                      <a:pt x="137160" y="45623"/>
                    </a:cubicBezTo>
                    <a:cubicBezTo>
                      <a:pt x="133731" y="45623"/>
                      <a:pt x="130302" y="49738"/>
                      <a:pt x="130302" y="55224"/>
                    </a:cubicBezTo>
                    <a:cubicBezTo>
                      <a:pt x="130302" y="60710"/>
                      <a:pt x="126187" y="69626"/>
                      <a:pt x="121387" y="74426"/>
                    </a:cubicBezTo>
                    <a:cubicBezTo>
                      <a:pt x="113843" y="82656"/>
                      <a:pt x="67894" y="304169"/>
                      <a:pt x="58293" y="381665"/>
                    </a:cubicBezTo>
                    <a:cubicBezTo>
                      <a:pt x="56236" y="398810"/>
                      <a:pt x="48006" y="450245"/>
                      <a:pt x="39776" y="496879"/>
                    </a:cubicBezTo>
                    <a:cubicBezTo>
                      <a:pt x="27432" y="568202"/>
                      <a:pt x="23317" y="580547"/>
                      <a:pt x="12344" y="580547"/>
                    </a:cubicBezTo>
                    <a:cubicBezTo>
                      <a:pt x="5486" y="580547"/>
                      <a:pt x="0" y="578489"/>
                      <a:pt x="0" y="575746"/>
                    </a:cubicBezTo>
                    <a:close/>
                  </a:path>
                </a:pathLst>
              </a:custGeom>
              <a:solidFill>
                <a:srgbClr val="F0CEE2"/>
              </a:solidFill>
              <a:ln w="6858" cap="flat">
                <a:noFill/>
                <a:prstDash val="solid"/>
                <a:miter/>
              </a:ln>
            </p:spPr>
            <p:txBody>
              <a:bodyPr rtlCol="0" anchor="ctr"/>
              <a:lstStyle/>
              <a:p>
                <a:endParaRPr lang="zh-CN" altLang="en-US"/>
              </a:p>
            </p:txBody>
          </p:sp>
          <p:sp>
            <p:nvSpPr>
              <p:cNvPr id="289" name="任意多边形: 形状 288">
                <a:extLst>
                  <a:ext uri="{FF2B5EF4-FFF2-40B4-BE49-F238E27FC236}">
                    <a16:creationId xmlns:a16="http://schemas.microsoft.com/office/drawing/2014/main" id="{2D23A3C9-F56A-9583-C965-12F477C56EFA}"/>
                  </a:ext>
                </a:extLst>
              </p:cNvPr>
              <p:cNvSpPr/>
              <p:nvPr/>
            </p:nvSpPr>
            <p:spPr>
              <a:xfrm>
                <a:off x="3829431" y="1827696"/>
                <a:ext cx="51435" cy="33348"/>
              </a:xfrm>
              <a:custGeom>
                <a:avLst/>
                <a:gdLst>
                  <a:gd name="connsiteX0" fmla="*/ 19202 w 51435"/>
                  <a:gd name="connsiteY0" fmla="*/ 16203 h 33348"/>
                  <a:gd name="connsiteX1" fmla="*/ 51435 w 51435"/>
                  <a:gd name="connsiteY1" fmla="*/ 16203 h 33348"/>
                  <a:gd name="connsiteX2" fmla="*/ 26060 w 51435"/>
                  <a:gd name="connsiteY2" fmla="*/ 33348 h 33348"/>
                  <a:gd name="connsiteX3" fmla="*/ 0 w 51435"/>
                  <a:gd name="connsiteY3" fmla="*/ 32662 h 33348"/>
                  <a:gd name="connsiteX4" fmla="*/ 19202 w 51435"/>
                  <a:gd name="connsiteY4" fmla="*/ 16203 h 333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435" h="33348">
                    <a:moveTo>
                      <a:pt x="19202" y="16203"/>
                    </a:moveTo>
                    <a:cubicBezTo>
                      <a:pt x="43891" y="-5743"/>
                      <a:pt x="51435" y="-5057"/>
                      <a:pt x="51435" y="16203"/>
                    </a:cubicBezTo>
                    <a:cubicBezTo>
                      <a:pt x="51435" y="31291"/>
                      <a:pt x="48692" y="33348"/>
                      <a:pt x="26060" y="33348"/>
                    </a:cubicBezTo>
                    <a:lnTo>
                      <a:pt x="0" y="32662"/>
                    </a:lnTo>
                    <a:lnTo>
                      <a:pt x="19202" y="16203"/>
                    </a:lnTo>
                    <a:close/>
                  </a:path>
                </a:pathLst>
              </a:custGeom>
              <a:solidFill>
                <a:srgbClr val="F0CEE2"/>
              </a:solidFill>
              <a:ln w="6858" cap="flat">
                <a:noFill/>
                <a:prstDash val="solid"/>
                <a:miter/>
              </a:ln>
            </p:spPr>
            <p:txBody>
              <a:bodyPr rtlCol="0" anchor="ctr"/>
              <a:lstStyle/>
              <a:p>
                <a:endParaRPr lang="zh-CN" altLang="en-US"/>
              </a:p>
            </p:txBody>
          </p:sp>
          <p:sp>
            <p:nvSpPr>
              <p:cNvPr id="290" name="任意多边形: 形状 289">
                <a:extLst>
                  <a:ext uri="{FF2B5EF4-FFF2-40B4-BE49-F238E27FC236}">
                    <a16:creationId xmlns:a16="http://schemas.microsoft.com/office/drawing/2014/main" id="{577536C9-7C3F-6C81-CAE0-4BB527DA9576}"/>
                  </a:ext>
                </a:extLst>
              </p:cNvPr>
              <p:cNvSpPr/>
              <p:nvPr/>
            </p:nvSpPr>
            <p:spPr>
              <a:xfrm>
                <a:off x="4127754" y="1717027"/>
                <a:ext cx="61722" cy="48006"/>
              </a:xfrm>
              <a:custGeom>
                <a:avLst/>
                <a:gdLst>
                  <a:gd name="connsiteX0" fmla="*/ 0 w 61722"/>
                  <a:gd name="connsiteY0" fmla="*/ 38405 h 48006"/>
                  <a:gd name="connsiteX1" fmla="*/ 12344 w 61722"/>
                  <a:gd name="connsiteY1" fmla="*/ 25375 h 48006"/>
                  <a:gd name="connsiteX2" fmla="*/ 12344 w 61722"/>
                  <a:gd name="connsiteY2" fmla="*/ 21260 h 48006"/>
                  <a:gd name="connsiteX3" fmla="*/ 0 w 61722"/>
                  <a:gd name="connsiteY3" fmla="*/ 10287 h 48006"/>
                  <a:gd name="connsiteX4" fmla="*/ 30861 w 61722"/>
                  <a:gd name="connsiteY4" fmla="*/ 0 h 48006"/>
                  <a:gd name="connsiteX5" fmla="*/ 61722 w 61722"/>
                  <a:gd name="connsiteY5" fmla="*/ 24003 h 48006"/>
                  <a:gd name="connsiteX6" fmla="*/ 30861 w 61722"/>
                  <a:gd name="connsiteY6" fmla="*/ 48006 h 48006"/>
                  <a:gd name="connsiteX7" fmla="*/ 0 w 61722"/>
                  <a:gd name="connsiteY7" fmla="*/ 38405 h 48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722" h="48006">
                    <a:moveTo>
                      <a:pt x="0" y="38405"/>
                    </a:moveTo>
                    <a:cubicBezTo>
                      <a:pt x="0" y="32918"/>
                      <a:pt x="5486" y="26746"/>
                      <a:pt x="12344" y="25375"/>
                    </a:cubicBezTo>
                    <a:cubicBezTo>
                      <a:pt x="23317" y="22631"/>
                      <a:pt x="23317" y="21946"/>
                      <a:pt x="12344" y="21260"/>
                    </a:cubicBezTo>
                    <a:cubicBezTo>
                      <a:pt x="5486" y="21260"/>
                      <a:pt x="0" y="15773"/>
                      <a:pt x="0" y="10287"/>
                    </a:cubicBezTo>
                    <a:cubicBezTo>
                      <a:pt x="0" y="2743"/>
                      <a:pt x="8230" y="0"/>
                      <a:pt x="30861" y="0"/>
                    </a:cubicBezTo>
                    <a:cubicBezTo>
                      <a:pt x="61722" y="0"/>
                      <a:pt x="61722" y="0"/>
                      <a:pt x="61722" y="24003"/>
                    </a:cubicBezTo>
                    <a:cubicBezTo>
                      <a:pt x="61722" y="48006"/>
                      <a:pt x="61722" y="48006"/>
                      <a:pt x="30861" y="48006"/>
                    </a:cubicBezTo>
                    <a:cubicBezTo>
                      <a:pt x="8915" y="48006"/>
                      <a:pt x="0" y="45263"/>
                      <a:pt x="0" y="38405"/>
                    </a:cubicBezTo>
                    <a:close/>
                  </a:path>
                </a:pathLst>
              </a:custGeom>
              <a:solidFill>
                <a:srgbClr val="F0CEE2"/>
              </a:solidFill>
              <a:ln w="6858" cap="flat">
                <a:noFill/>
                <a:prstDash val="solid"/>
                <a:miter/>
              </a:ln>
            </p:spPr>
            <p:txBody>
              <a:bodyPr rtlCol="0" anchor="ctr"/>
              <a:lstStyle/>
              <a:p>
                <a:endParaRPr lang="zh-CN" altLang="en-US"/>
              </a:p>
            </p:txBody>
          </p:sp>
          <p:sp>
            <p:nvSpPr>
              <p:cNvPr id="291" name="任意多边形: 形状 290">
                <a:extLst>
                  <a:ext uri="{FF2B5EF4-FFF2-40B4-BE49-F238E27FC236}">
                    <a16:creationId xmlns:a16="http://schemas.microsoft.com/office/drawing/2014/main" id="{B5A3E401-72B7-D636-D3EE-324B223AFEBE}"/>
                  </a:ext>
                </a:extLst>
              </p:cNvPr>
              <p:cNvSpPr/>
              <p:nvPr/>
            </p:nvSpPr>
            <p:spPr>
              <a:xfrm>
                <a:off x="3957470" y="1525003"/>
                <a:ext cx="32547" cy="76006"/>
              </a:xfrm>
              <a:custGeom>
                <a:avLst/>
                <a:gdLst>
                  <a:gd name="connsiteX0" fmla="*/ 13236 w 32547"/>
                  <a:gd name="connsiteY0" fmla="*/ 63094 h 76006"/>
                  <a:gd name="connsiteX1" fmla="*/ 2263 w 32547"/>
                  <a:gd name="connsiteY1" fmla="*/ 25375 h 76006"/>
                  <a:gd name="connsiteX2" fmla="*/ 11178 w 32547"/>
                  <a:gd name="connsiteY2" fmla="*/ 0 h 76006"/>
                  <a:gd name="connsiteX3" fmla="*/ 29009 w 32547"/>
                  <a:gd name="connsiteY3" fmla="*/ 21260 h 76006"/>
                  <a:gd name="connsiteX4" fmla="*/ 13236 w 32547"/>
                  <a:gd name="connsiteY4" fmla="*/ 63094 h 760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547" h="76006">
                    <a:moveTo>
                      <a:pt x="13236" y="63094"/>
                    </a:moveTo>
                    <a:cubicBezTo>
                      <a:pt x="9807" y="56921"/>
                      <a:pt x="5006" y="39776"/>
                      <a:pt x="2263" y="25375"/>
                    </a:cubicBezTo>
                    <a:cubicBezTo>
                      <a:pt x="-1852" y="2743"/>
                      <a:pt x="-1166" y="0"/>
                      <a:pt x="11178" y="0"/>
                    </a:cubicBezTo>
                    <a:cubicBezTo>
                      <a:pt x="20780" y="0"/>
                      <a:pt x="25580" y="6172"/>
                      <a:pt x="29009" y="21260"/>
                    </a:cubicBezTo>
                    <a:cubicBezTo>
                      <a:pt x="37925" y="68580"/>
                      <a:pt x="29009" y="92583"/>
                      <a:pt x="13236" y="63094"/>
                    </a:cubicBezTo>
                    <a:close/>
                  </a:path>
                </a:pathLst>
              </a:custGeom>
              <a:solidFill>
                <a:srgbClr val="F0CEE2"/>
              </a:solidFill>
              <a:ln w="6858" cap="flat">
                <a:noFill/>
                <a:prstDash val="solid"/>
                <a:miter/>
              </a:ln>
            </p:spPr>
            <p:txBody>
              <a:bodyPr rtlCol="0" anchor="ctr"/>
              <a:lstStyle/>
              <a:p>
                <a:endParaRPr lang="zh-CN" altLang="en-US"/>
              </a:p>
            </p:txBody>
          </p:sp>
          <p:sp>
            <p:nvSpPr>
              <p:cNvPr id="292" name="任意多边形: 形状 291">
                <a:extLst>
                  <a:ext uri="{FF2B5EF4-FFF2-40B4-BE49-F238E27FC236}">
                    <a16:creationId xmlns:a16="http://schemas.microsoft.com/office/drawing/2014/main" id="{BEAFF768-4DC6-3B6D-9B3E-E4617BD55E8A}"/>
                  </a:ext>
                </a:extLst>
              </p:cNvPr>
              <p:cNvSpPr/>
              <p:nvPr/>
            </p:nvSpPr>
            <p:spPr>
              <a:xfrm>
                <a:off x="3918531" y="1347126"/>
                <a:ext cx="72062" cy="125016"/>
              </a:xfrm>
              <a:custGeom>
                <a:avLst/>
                <a:gdLst>
                  <a:gd name="connsiteX0" fmla="*/ 37087 w 72062"/>
                  <a:gd name="connsiteY0" fmla="*/ 109296 h 125016"/>
                  <a:gd name="connsiteX1" fmla="*/ 32972 w 72062"/>
                  <a:gd name="connsiteY1" fmla="*/ 101067 h 125016"/>
                  <a:gd name="connsiteX2" fmla="*/ 6912 w 72062"/>
                  <a:gd name="connsiteY2" fmla="*/ 102438 h 125016"/>
                  <a:gd name="connsiteX3" fmla="*/ 2111 w 72062"/>
                  <a:gd name="connsiteY3" fmla="*/ 88722 h 125016"/>
                  <a:gd name="connsiteX4" fmla="*/ 13770 w 72062"/>
                  <a:gd name="connsiteY4" fmla="*/ 60604 h 125016"/>
                  <a:gd name="connsiteX5" fmla="*/ 72063 w 72062"/>
                  <a:gd name="connsiteY5" fmla="*/ 22200 h 125016"/>
                  <a:gd name="connsiteX6" fmla="*/ 53546 w 72062"/>
                  <a:gd name="connsiteY6" fmla="*/ 108610 h 125016"/>
                  <a:gd name="connsiteX7" fmla="*/ 42574 w 72062"/>
                  <a:gd name="connsiteY7" fmla="*/ 123012 h 125016"/>
                  <a:gd name="connsiteX8" fmla="*/ 37087 w 72062"/>
                  <a:gd name="connsiteY8" fmla="*/ 109296 h 125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062" h="125016">
                    <a:moveTo>
                      <a:pt x="37087" y="109296"/>
                    </a:moveTo>
                    <a:cubicBezTo>
                      <a:pt x="36401" y="92151"/>
                      <a:pt x="35029" y="90094"/>
                      <a:pt x="32972" y="101067"/>
                    </a:cubicBezTo>
                    <a:cubicBezTo>
                      <a:pt x="29543" y="119583"/>
                      <a:pt x="22685" y="120269"/>
                      <a:pt x="6912" y="102438"/>
                    </a:cubicBezTo>
                    <a:cubicBezTo>
                      <a:pt x="54" y="94894"/>
                      <a:pt x="-2003" y="88722"/>
                      <a:pt x="2111" y="88722"/>
                    </a:cubicBezTo>
                    <a:cubicBezTo>
                      <a:pt x="5540" y="88722"/>
                      <a:pt x="11026" y="76378"/>
                      <a:pt x="13770" y="60604"/>
                    </a:cubicBezTo>
                    <a:cubicBezTo>
                      <a:pt x="22685" y="9169"/>
                      <a:pt x="72063" y="-24435"/>
                      <a:pt x="72063" y="22200"/>
                    </a:cubicBezTo>
                    <a:cubicBezTo>
                      <a:pt x="71377" y="54432"/>
                      <a:pt x="61090" y="103124"/>
                      <a:pt x="53546" y="108610"/>
                    </a:cubicBezTo>
                    <a:cubicBezTo>
                      <a:pt x="49432" y="110668"/>
                      <a:pt x="44631" y="117526"/>
                      <a:pt x="42574" y="123012"/>
                    </a:cubicBezTo>
                    <a:cubicBezTo>
                      <a:pt x="40516" y="128499"/>
                      <a:pt x="38458" y="122326"/>
                      <a:pt x="37087" y="109296"/>
                    </a:cubicBezTo>
                    <a:close/>
                  </a:path>
                </a:pathLst>
              </a:custGeom>
              <a:solidFill>
                <a:srgbClr val="F0CEE2"/>
              </a:solidFill>
              <a:ln w="6858" cap="flat">
                <a:noFill/>
                <a:prstDash val="solid"/>
                <a:miter/>
              </a:ln>
            </p:spPr>
            <p:txBody>
              <a:bodyPr rtlCol="0" anchor="ctr"/>
              <a:lstStyle/>
              <a:p>
                <a:endParaRPr lang="zh-CN" altLang="en-US"/>
              </a:p>
            </p:txBody>
          </p:sp>
          <p:sp>
            <p:nvSpPr>
              <p:cNvPr id="293" name="任意多边形: 形状 292">
                <a:extLst>
                  <a:ext uri="{FF2B5EF4-FFF2-40B4-BE49-F238E27FC236}">
                    <a16:creationId xmlns:a16="http://schemas.microsoft.com/office/drawing/2014/main" id="{2060FBAA-5C77-2540-7C8B-7D4771EFA609}"/>
                  </a:ext>
                </a:extLst>
              </p:cNvPr>
              <p:cNvSpPr/>
              <p:nvPr/>
            </p:nvSpPr>
            <p:spPr>
              <a:xfrm>
                <a:off x="3932121" y="1147813"/>
                <a:ext cx="51614" cy="144018"/>
              </a:xfrm>
              <a:custGeom>
                <a:avLst/>
                <a:gdLst>
                  <a:gd name="connsiteX0" fmla="*/ 31040 w 51614"/>
                  <a:gd name="connsiteY0" fmla="*/ 133731 h 144018"/>
                  <a:gd name="connsiteX1" fmla="*/ 23497 w 51614"/>
                  <a:gd name="connsiteY1" fmla="*/ 123444 h 144018"/>
                  <a:gd name="connsiteX2" fmla="*/ 4294 w 51614"/>
                  <a:gd name="connsiteY2" fmla="*/ 78181 h 144018"/>
                  <a:gd name="connsiteX3" fmla="*/ 3608 w 51614"/>
                  <a:gd name="connsiteY3" fmla="*/ 38405 h 144018"/>
                  <a:gd name="connsiteX4" fmla="*/ 13210 w 51614"/>
                  <a:gd name="connsiteY4" fmla="*/ 0 h 144018"/>
                  <a:gd name="connsiteX5" fmla="*/ 37898 w 51614"/>
                  <a:gd name="connsiteY5" fmla="*/ 63779 h 144018"/>
                  <a:gd name="connsiteX6" fmla="*/ 44756 w 51614"/>
                  <a:gd name="connsiteY6" fmla="*/ 82296 h 144018"/>
                  <a:gd name="connsiteX7" fmla="*/ 51614 w 51614"/>
                  <a:gd name="connsiteY7" fmla="*/ 113157 h 144018"/>
                  <a:gd name="connsiteX8" fmla="*/ 41327 w 51614"/>
                  <a:gd name="connsiteY8" fmla="*/ 144018 h 144018"/>
                  <a:gd name="connsiteX9" fmla="*/ 31040 w 51614"/>
                  <a:gd name="connsiteY9" fmla="*/ 133731 h 144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614" h="144018">
                    <a:moveTo>
                      <a:pt x="31040" y="133731"/>
                    </a:moveTo>
                    <a:cubicBezTo>
                      <a:pt x="31040" y="128245"/>
                      <a:pt x="27611" y="123444"/>
                      <a:pt x="23497" y="123444"/>
                    </a:cubicBezTo>
                    <a:cubicBezTo>
                      <a:pt x="7723" y="123444"/>
                      <a:pt x="-1878" y="101498"/>
                      <a:pt x="4294" y="78181"/>
                    </a:cubicBezTo>
                    <a:cubicBezTo>
                      <a:pt x="8409" y="65151"/>
                      <a:pt x="8409" y="49378"/>
                      <a:pt x="3608" y="38405"/>
                    </a:cubicBezTo>
                    <a:cubicBezTo>
                      <a:pt x="-3935" y="18517"/>
                      <a:pt x="865" y="0"/>
                      <a:pt x="13210" y="0"/>
                    </a:cubicBezTo>
                    <a:cubicBezTo>
                      <a:pt x="22811" y="0"/>
                      <a:pt x="37898" y="38405"/>
                      <a:pt x="37898" y="63779"/>
                    </a:cubicBezTo>
                    <a:cubicBezTo>
                      <a:pt x="37898" y="74066"/>
                      <a:pt x="41327" y="82296"/>
                      <a:pt x="44756" y="82296"/>
                    </a:cubicBezTo>
                    <a:cubicBezTo>
                      <a:pt x="48871" y="82296"/>
                      <a:pt x="51614" y="96012"/>
                      <a:pt x="51614" y="113157"/>
                    </a:cubicBezTo>
                    <a:cubicBezTo>
                      <a:pt x="51614" y="135788"/>
                      <a:pt x="48871" y="144018"/>
                      <a:pt x="41327" y="144018"/>
                    </a:cubicBezTo>
                    <a:cubicBezTo>
                      <a:pt x="35841" y="144018"/>
                      <a:pt x="31040" y="139217"/>
                      <a:pt x="31040" y="133731"/>
                    </a:cubicBezTo>
                    <a:close/>
                  </a:path>
                </a:pathLst>
              </a:custGeom>
              <a:solidFill>
                <a:srgbClr val="F0CEE2"/>
              </a:solidFill>
              <a:ln w="6858" cap="flat">
                <a:noFill/>
                <a:prstDash val="solid"/>
                <a:miter/>
              </a:ln>
            </p:spPr>
            <p:txBody>
              <a:bodyPr rtlCol="0" anchor="ctr"/>
              <a:lstStyle/>
              <a:p>
                <a:endParaRPr lang="zh-CN" altLang="en-US"/>
              </a:p>
            </p:txBody>
          </p:sp>
        </p:grpSp>
        <p:grpSp>
          <p:nvGrpSpPr>
            <p:cNvPr id="10" name="图形 4">
              <a:extLst>
                <a:ext uri="{FF2B5EF4-FFF2-40B4-BE49-F238E27FC236}">
                  <a16:creationId xmlns:a16="http://schemas.microsoft.com/office/drawing/2014/main" id="{885D50F6-23BA-CEE1-3CA1-94F392645B7D}"/>
                </a:ext>
              </a:extLst>
            </p:cNvPr>
            <p:cNvGrpSpPr/>
            <p:nvPr/>
          </p:nvGrpSpPr>
          <p:grpSpPr>
            <a:xfrm flipH="1">
              <a:off x="902480" y="3041393"/>
              <a:ext cx="752433" cy="1920017"/>
              <a:chOff x="3196471" y="1175587"/>
              <a:chExt cx="1513383" cy="3532212"/>
            </a:xfrm>
            <a:solidFill>
              <a:srgbClr val="FFBDA8"/>
            </a:solidFill>
          </p:grpSpPr>
          <p:sp>
            <p:nvSpPr>
              <p:cNvPr id="263" name="任意多边形: 形状 262">
                <a:extLst>
                  <a:ext uri="{FF2B5EF4-FFF2-40B4-BE49-F238E27FC236}">
                    <a16:creationId xmlns:a16="http://schemas.microsoft.com/office/drawing/2014/main" id="{A030244F-C31B-8866-8CFA-7D4F3564AB7E}"/>
                  </a:ext>
                </a:extLst>
              </p:cNvPr>
              <p:cNvSpPr/>
              <p:nvPr/>
            </p:nvSpPr>
            <p:spPr>
              <a:xfrm>
                <a:off x="4362038" y="4501375"/>
                <a:ext cx="134902" cy="206425"/>
              </a:xfrm>
              <a:custGeom>
                <a:avLst/>
                <a:gdLst>
                  <a:gd name="connsiteX0" fmla="*/ 31120 w 134902"/>
                  <a:gd name="connsiteY0" fmla="*/ 152248 h 206425"/>
                  <a:gd name="connsiteX1" fmla="*/ 23576 w 134902"/>
                  <a:gd name="connsiteY1" fmla="*/ 28804 h 206425"/>
                  <a:gd name="connsiteX2" fmla="*/ 75011 w 134902"/>
                  <a:gd name="connsiteY2" fmla="*/ 0 h 206425"/>
                  <a:gd name="connsiteX3" fmla="*/ 119588 w 134902"/>
                  <a:gd name="connsiteY3" fmla="*/ 27432 h 206425"/>
                  <a:gd name="connsiteX4" fmla="*/ 132618 w 134902"/>
                  <a:gd name="connsiteY4" fmla="*/ 87097 h 206425"/>
                  <a:gd name="connsiteX5" fmla="*/ 123703 w 134902"/>
                  <a:gd name="connsiteY5" fmla="*/ 161163 h 206425"/>
                  <a:gd name="connsiteX6" fmla="*/ 118902 w 134902"/>
                  <a:gd name="connsiteY6" fmla="*/ 202311 h 206425"/>
                  <a:gd name="connsiteX7" fmla="*/ 90785 w 134902"/>
                  <a:gd name="connsiteY7" fmla="*/ 204368 h 206425"/>
                  <a:gd name="connsiteX8" fmla="*/ 62667 w 134902"/>
                  <a:gd name="connsiteY8" fmla="*/ 206426 h 206425"/>
                  <a:gd name="connsiteX9" fmla="*/ 31120 w 134902"/>
                  <a:gd name="connsiteY9" fmla="*/ 152248 h 206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4902" h="206425">
                    <a:moveTo>
                      <a:pt x="31120" y="152248"/>
                    </a:moveTo>
                    <a:cubicBezTo>
                      <a:pt x="-8656" y="85725"/>
                      <a:pt x="-9342" y="67208"/>
                      <a:pt x="23576" y="28804"/>
                    </a:cubicBezTo>
                    <a:cubicBezTo>
                      <a:pt x="44150" y="4115"/>
                      <a:pt x="51694" y="0"/>
                      <a:pt x="75011" y="0"/>
                    </a:cubicBezTo>
                    <a:cubicBezTo>
                      <a:pt x="98328" y="0"/>
                      <a:pt x="103815" y="3429"/>
                      <a:pt x="119588" y="27432"/>
                    </a:cubicBezTo>
                    <a:cubicBezTo>
                      <a:pt x="135362" y="51435"/>
                      <a:pt x="137419" y="58979"/>
                      <a:pt x="132618" y="87097"/>
                    </a:cubicBezTo>
                    <a:cubicBezTo>
                      <a:pt x="129875" y="105613"/>
                      <a:pt x="125760" y="138532"/>
                      <a:pt x="123703" y="161163"/>
                    </a:cubicBezTo>
                    <a:lnTo>
                      <a:pt x="118902" y="202311"/>
                    </a:lnTo>
                    <a:lnTo>
                      <a:pt x="90785" y="204368"/>
                    </a:lnTo>
                    <a:lnTo>
                      <a:pt x="62667" y="206426"/>
                    </a:lnTo>
                    <a:lnTo>
                      <a:pt x="31120" y="152248"/>
                    </a:lnTo>
                    <a:close/>
                  </a:path>
                </a:pathLst>
              </a:custGeom>
              <a:solidFill>
                <a:srgbClr val="FFBDA8"/>
              </a:solidFill>
              <a:ln w="6858" cap="flat">
                <a:noFill/>
                <a:prstDash val="solid"/>
                <a:miter/>
              </a:ln>
            </p:spPr>
            <p:txBody>
              <a:bodyPr rtlCol="0" anchor="ctr"/>
              <a:lstStyle/>
              <a:p>
                <a:endParaRPr lang="zh-CN" altLang="en-US"/>
              </a:p>
            </p:txBody>
          </p:sp>
          <p:sp>
            <p:nvSpPr>
              <p:cNvPr id="264" name="任意多边形: 形状 263">
                <a:extLst>
                  <a:ext uri="{FF2B5EF4-FFF2-40B4-BE49-F238E27FC236}">
                    <a16:creationId xmlns:a16="http://schemas.microsoft.com/office/drawing/2014/main" id="{7FF009F4-46CA-85FB-29DB-D6A25BA0CB5A}"/>
                  </a:ext>
                </a:extLst>
              </p:cNvPr>
              <p:cNvSpPr/>
              <p:nvPr/>
            </p:nvSpPr>
            <p:spPr>
              <a:xfrm>
                <a:off x="3633978" y="4317132"/>
                <a:ext cx="178308" cy="225390"/>
              </a:xfrm>
              <a:custGeom>
                <a:avLst/>
                <a:gdLst>
                  <a:gd name="connsiteX0" fmla="*/ 50749 w 178308"/>
                  <a:gd name="connsiteY0" fmla="*/ 200015 h 225390"/>
                  <a:gd name="connsiteX1" fmla="*/ 15773 w 178308"/>
                  <a:gd name="connsiteY1" fmla="*/ 163668 h 225390"/>
                  <a:gd name="connsiteX2" fmla="*/ 0 w 178308"/>
                  <a:gd name="connsiteY2" fmla="*/ 143094 h 225390"/>
                  <a:gd name="connsiteX3" fmla="*/ 10287 w 178308"/>
                  <a:gd name="connsiteY3" fmla="*/ 106747 h 225390"/>
                  <a:gd name="connsiteX4" fmla="*/ 29489 w 178308"/>
                  <a:gd name="connsiteY4" fmla="*/ 46397 h 225390"/>
                  <a:gd name="connsiteX5" fmla="*/ 60350 w 178308"/>
                  <a:gd name="connsiteY5" fmla="*/ 448 h 225390"/>
                  <a:gd name="connsiteX6" fmla="*/ 107671 w 178308"/>
                  <a:gd name="connsiteY6" fmla="*/ 19650 h 225390"/>
                  <a:gd name="connsiteX7" fmla="*/ 154991 w 178308"/>
                  <a:gd name="connsiteY7" fmla="*/ 52568 h 225390"/>
                  <a:gd name="connsiteX8" fmla="*/ 178308 w 178308"/>
                  <a:gd name="connsiteY8" fmla="*/ 95088 h 225390"/>
                  <a:gd name="connsiteX9" fmla="*/ 125501 w 178308"/>
                  <a:gd name="connsiteY9" fmla="*/ 211674 h 225390"/>
                  <a:gd name="connsiteX10" fmla="*/ 81610 w 178308"/>
                  <a:gd name="connsiteY10" fmla="*/ 225390 h 225390"/>
                  <a:gd name="connsiteX11" fmla="*/ 50749 w 178308"/>
                  <a:gd name="connsiteY11" fmla="*/ 200015 h 225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78308" h="225390">
                    <a:moveTo>
                      <a:pt x="50749" y="200015"/>
                    </a:moveTo>
                    <a:cubicBezTo>
                      <a:pt x="45263" y="171212"/>
                      <a:pt x="38405" y="163668"/>
                      <a:pt x="15773" y="163668"/>
                    </a:cubicBezTo>
                    <a:cubicBezTo>
                      <a:pt x="2743" y="163668"/>
                      <a:pt x="0" y="159554"/>
                      <a:pt x="0" y="143094"/>
                    </a:cubicBezTo>
                    <a:cubicBezTo>
                      <a:pt x="0" y="131435"/>
                      <a:pt x="4801" y="114977"/>
                      <a:pt x="10287" y="106747"/>
                    </a:cubicBezTo>
                    <a:cubicBezTo>
                      <a:pt x="15773" y="97832"/>
                      <a:pt x="24689" y="71085"/>
                      <a:pt x="29489" y="46397"/>
                    </a:cubicBezTo>
                    <a:cubicBezTo>
                      <a:pt x="37719" y="3877"/>
                      <a:pt x="39091" y="2505"/>
                      <a:pt x="60350" y="448"/>
                    </a:cubicBezTo>
                    <a:cubicBezTo>
                      <a:pt x="77495" y="-1609"/>
                      <a:pt x="88468" y="3191"/>
                      <a:pt x="107671" y="19650"/>
                    </a:cubicBezTo>
                    <a:cubicBezTo>
                      <a:pt x="120701" y="31309"/>
                      <a:pt x="142646" y="46397"/>
                      <a:pt x="154991" y="52568"/>
                    </a:cubicBezTo>
                    <a:cubicBezTo>
                      <a:pt x="176251" y="62170"/>
                      <a:pt x="178308" y="65599"/>
                      <a:pt x="178308" y="95088"/>
                    </a:cubicBezTo>
                    <a:cubicBezTo>
                      <a:pt x="178308" y="132122"/>
                      <a:pt x="151562" y="191100"/>
                      <a:pt x="125501" y="211674"/>
                    </a:cubicBezTo>
                    <a:cubicBezTo>
                      <a:pt x="114529" y="219904"/>
                      <a:pt x="97384" y="225390"/>
                      <a:pt x="81610" y="225390"/>
                    </a:cubicBezTo>
                    <a:cubicBezTo>
                      <a:pt x="56921" y="225390"/>
                      <a:pt x="55550" y="224018"/>
                      <a:pt x="50749" y="200015"/>
                    </a:cubicBezTo>
                    <a:close/>
                  </a:path>
                </a:pathLst>
              </a:custGeom>
              <a:solidFill>
                <a:srgbClr val="FFBDA8"/>
              </a:solidFill>
              <a:ln w="6858" cap="flat">
                <a:noFill/>
                <a:prstDash val="solid"/>
                <a:miter/>
              </a:ln>
            </p:spPr>
            <p:txBody>
              <a:bodyPr rtlCol="0" anchor="ctr"/>
              <a:lstStyle/>
              <a:p>
                <a:endParaRPr lang="zh-CN" altLang="en-US"/>
              </a:p>
            </p:txBody>
          </p:sp>
          <p:sp>
            <p:nvSpPr>
              <p:cNvPr id="265" name="任意多边形: 形状 264">
                <a:extLst>
                  <a:ext uri="{FF2B5EF4-FFF2-40B4-BE49-F238E27FC236}">
                    <a16:creationId xmlns:a16="http://schemas.microsoft.com/office/drawing/2014/main" id="{581D2981-E7E9-7643-D992-EDFA196903B0}"/>
                  </a:ext>
                </a:extLst>
              </p:cNvPr>
              <p:cNvSpPr/>
              <p:nvPr/>
            </p:nvSpPr>
            <p:spPr>
              <a:xfrm>
                <a:off x="3196471" y="2272274"/>
                <a:ext cx="608956" cy="829326"/>
              </a:xfrm>
              <a:custGeom>
                <a:avLst/>
                <a:gdLst>
                  <a:gd name="connsiteX0" fmla="*/ 652 w 608956"/>
                  <a:gd name="connsiteY0" fmla="*/ 819096 h 829326"/>
                  <a:gd name="connsiteX1" fmla="*/ 83634 w 608956"/>
                  <a:gd name="connsiteY1" fmla="*/ 734057 h 829326"/>
                  <a:gd name="connsiteX2" fmla="*/ 176903 w 608956"/>
                  <a:gd name="connsiteY2" fmla="*/ 652446 h 829326"/>
                  <a:gd name="connsiteX3" fmla="*/ 139869 w 608956"/>
                  <a:gd name="connsiteY3" fmla="*/ 638045 h 829326"/>
                  <a:gd name="connsiteX4" fmla="*/ 130954 w 608956"/>
                  <a:gd name="connsiteY4" fmla="*/ 583866 h 829326"/>
                  <a:gd name="connsiteX5" fmla="*/ 290060 w 608956"/>
                  <a:gd name="connsiteY5" fmla="*/ 489226 h 829326"/>
                  <a:gd name="connsiteX6" fmla="*/ 416933 w 608956"/>
                  <a:gd name="connsiteY6" fmla="*/ 286229 h 829326"/>
                  <a:gd name="connsiteX7" fmla="*/ 485513 w 608956"/>
                  <a:gd name="connsiteY7" fmla="*/ 113407 h 829326"/>
                  <a:gd name="connsiteX8" fmla="*/ 500600 w 608956"/>
                  <a:gd name="connsiteY8" fmla="*/ 22882 h 829326"/>
                  <a:gd name="connsiteX9" fmla="*/ 536262 w 608956"/>
                  <a:gd name="connsiteY9" fmla="*/ 13281 h 829326"/>
                  <a:gd name="connsiteX10" fmla="*/ 578781 w 608956"/>
                  <a:gd name="connsiteY10" fmla="*/ 39341 h 829326"/>
                  <a:gd name="connsiteX11" fmla="*/ 608957 w 608956"/>
                  <a:gd name="connsiteY11" fmla="*/ 77060 h 829326"/>
                  <a:gd name="connsiteX12" fmla="*/ 522546 w 608956"/>
                  <a:gd name="connsiteY12" fmla="*/ 311604 h 829326"/>
                  <a:gd name="connsiteX13" fmla="*/ 427220 w 608956"/>
                  <a:gd name="connsiteY13" fmla="*/ 456307 h 829326"/>
                  <a:gd name="connsiteX14" fmla="*/ 325035 w 608956"/>
                  <a:gd name="connsiteY14" fmla="*/ 615413 h 829326"/>
                  <a:gd name="connsiteX15" fmla="*/ 193362 w 608956"/>
                  <a:gd name="connsiteY15" fmla="*/ 747087 h 829326"/>
                  <a:gd name="connsiteX16" fmla="*/ 125468 w 608956"/>
                  <a:gd name="connsiteY16" fmla="*/ 771776 h 829326"/>
                  <a:gd name="connsiteX17" fmla="*/ 60317 w 608956"/>
                  <a:gd name="connsiteY17" fmla="*/ 806066 h 829326"/>
                  <a:gd name="connsiteX18" fmla="*/ 652 w 608956"/>
                  <a:gd name="connsiteY18" fmla="*/ 819096 h 829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08956" h="829326">
                    <a:moveTo>
                      <a:pt x="652" y="819096"/>
                    </a:moveTo>
                    <a:cubicBezTo>
                      <a:pt x="-5520" y="801951"/>
                      <a:pt x="32885" y="762174"/>
                      <a:pt x="83634" y="734057"/>
                    </a:cubicBezTo>
                    <a:cubicBezTo>
                      <a:pt x="142613" y="702510"/>
                      <a:pt x="176903" y="671649"/>
                      <a:pt x="176903" y="652446"/>
                    </a:cubicBezTo>
                    <a:cubicBezTo>
                      <a:pt x="176903" y="639416"/>
                      <a:pt x="173474" y="638045"/>
                      <a:pt x="139869" y="638045"/>
                    </a:cubicBezTo>
                    <a:cubicBezTo>
                      <a:pt x="64431" y="638045"/>
                      <a:pt x="62374" y="622271"/>
                      <a:pt x="130954" y="583866"/>
                    </a:cubicBezTo>
                    <a:cubicBezTo>
                      <a:pt x="174845" y="558492"/>
                      <a:pt x="229709" y="526259"/>
                      <a:pt x="290060" y="489226"/>
                    </a:cubicBezTo>
                    <a:cubicBezTo>
                      <a:pt x="314063" y="474824"/>
                      <a:pt x="342866" y="428875"/>
                      <a:pt x="416933" y="286229"/>
                    </a:cubicBezTo>
                    <a:cubicBezTo>
                      <a:pt x="462881" y="197761"/>
                      <a:pt x="473854" y="170329"/>
                      <a:pt x="485513" y="113407"/>
                    </a:cubicBezTo>
                    <a:cubicBezTo>
                      <a:pt x="493056" y="75688"/>
                      <a:pt x="499914" y="34540"/>
                      <a:pt x="500600" y="22882"/>
                    </a:cubicBezTo>
                    <a:cubicBezTo>
                      <a:pt x="501286" y="-3864"/>
                      <a:pt x="517745" y="-7293"/>
                      <a:pt x="536262" y="13281"/>
                    </a:cubicBezTo>
                    <a:cubicBezTo>
                      <a:pt x="543120" y="20824"/>
                      <a:pt x="562322" y="32483"/>
                      <a:pt x="578781" y="39341"/>
                    </a:cubicBezTo>
                    <a:cubicBezTo>
                      <a:pt x="606899" y="51000"/>
                      <a:pt x="608957" y="53743"/>
                      <a:pt x="608957" y="77060"/>
                    </a:cubicBezTo>
                    <a:cubicBezTo>
                      <a:pt x="608957" y="114093"/>
                      <a:pt x="560265" y="247138"/>
                      <a:pt x="522546" y="311604"/>
                    </a:cubicBezTo>
                    <a:cubicBezTo>
                      <a:pt x="504715" y="341779"/>
                      <a:pt x="461510" y="407616"/>
                      <a:pt x="427220" y="456307"/>
                    </a:cubicBezTo>
                    <a:cubicBezTo>
                      <a:pt x="392244" y="505685"/>
                      <a:pt x="346295" y="577008"/>
                      <a:pt x="325035" y="615413"/>
                    </a:cubicBezTo>
                    <a:cubicBezTo>
                      <a:pt x="279773" y="696338"/>
                      <a:pt x="249597" y="726513"/>
                      <a:pt x="193362" y="747087"/>
                    </a:cubicBezTo>
                    <a:cubicBezTo>
                      <a:pt x="170730" y="755316"/>
                      <a:pt x="140555" y="766289"/>
                      <a:pt x="125468" y="771776"/>
                    </a:cubicBezTo>
                    <a:cubicBezTo>
                      <a:pt x="109694" y="777262"/>
                      <a:pt x="80891" y="793035"/>
                      <a:pt x="60317" y="806066"/>
                    </a:cubicBezTo>
                    <a:cubicBezTo>
                      <a:pt x="19169" y="832812"/>
                      <a:pt x="6824" y="835555"/>
                      <a:pt x="652" y="819096"/>
                    </a:cubicBezTo>
                    <a:close/>
                  </a:path>
                </a:pathLst>
              </a:custGeom>
              <a:solidFill>
                <a:srgbClr val="FFBDA8"/>
              </a:solidFill>
              <a:ln w="6858" cap="flat">
                <a:noFill/>
                <a:prstDash val="solid"/>
                <a:miter/>
              </a:ln>
            </p:spPr>
            <p:txBody>
              <a:bodyPr rtlCol="0" anchor="ctr"/>
              <a:lstStyle/>
              <a:p>
                <a:endParaRPr lang="zh-CN" altLang="en-US"/>
              </a:p>
            </p:txBody>
          </p:sp>
          <p:sp>
            <p:nvSpPr>
              <p:cNvPr id="266" name="任意多边形: 形状 265">
                <a:extLst>
                  <a:ext uri="{FF2B5EF4-FFF2-40B4-BE49-F238E27FC236}">
                    <a16:creationId xmlns:a16="http://schemas.microsoft.com/office/drawing/2014/main" id="{3418C1CF-9F85-62C6-42C9-E59D28E334B7}"/>
                  </a:ext>
                </a:extLst>
              </p:cNvPr>
              <p:cNvSpPr/>
              <p:nvPr/>
            </p:nvSpPr>
            <p:spPr>
              <a:xfrm>
                <a:off x="4546092" y="2176513"/>
                <a:ext cx="163762" cy="904040"/>
              </a:xfrm>
              <a:custGeom>
                <a:avLst/>
                <a:gdLst>
                  <a:gd name="connsiteX0" fmla="*/ 16459 w 163762"/>
                  <a:gd name="connsiteY0" fmla="*/ 888797 h 904040"/>
                  <a:gd name="connsiteX1" fmla="*/ 52121 w 163762"/>
                  <a:gd name="connsiteY1" fmla="*/ 774268 h 904040"/>
                  <a:gd name="connsiteX2" fmla="*/ 76124 w 163762"/>
                  <a:gd name="connsiteY2" fmla="*/ 672770 h 904040"/>
                  <a:gd name="connsiteX3" fmla="*/ 51435 w 163762"/>
                  <a:gd name="connsiteY3" fmla="*/ 674827 h 904040"/>
                  <a:gd name="connsiteX4" fmla="*/ 29489 w 163762"/>
                  <a:gd name="connsiteY4" fmla="*/ 696773 h 904040"/>
                  <a:gd name="connsiteX5" fmla="*/ 15088 w 163762"/>
                  <a:gd name="connsiteY5" fmla="*/ 630936 h 904040"/>
                  <a:gd name="connsiteX6" fmla="*/ 24689 w 163762"/>
                  <a:gd name="connsiteY6" fmla="*/ 555498 h 904040"/>
                  <a:gd name="connsiteX7" fmla="*/ 34290 w 163762"/>
                  <a:gd name="connsiteY7" fmla="*/ 567157 h 904040"/>
                  <a:gd name="connsiteX8" fmla="*/ 62408 w 163762"/>
                  <a:gd name="connsiteY8" fmla="*/ 523951 h 904040"/>
                  <a:gd name="connsiteX9" fmla="*/ 90526 w 163762"/>
                  <a:gd name="connsiteY9" fmla="*/ 469773 h 904040"/>
                  <a:gd name="connsiteX10" fmla="*/ 86411 w 163762"/>
                  <a:gd name="connsiteY10" fmla="*/ 404622 h 904040"/>
                  <a:gd name="connsiteX11" fmla="*/ 35662 w 163762"/>
                  <a:gd name="connsiteY11" fmla="*/ 106299 h 904040"/>
                  <a:gd name="connsiteX12" fmla="*/ 14402 w 163762"/>
                  <a:gd name="connsiteY12" fmla="*/ 70637 h 904040"/>
                  <a:gd name="connsiteX13" fmla="*/ 0 w 163762"/>
                  <a:gd name="connsiteY13" fmla="*/ 47320 h 904040"/>
                  <a:gd name="connsiteX14" fmla="*/ 17831 w 163762"/>
                  <a:gd name="connsiteY14" fmla="*/ 6858 h 904040"/>
                  <a:gd name="connsiteX15" fmla="*/ 57607 w 163762"/>
                  <a:gd name="connsiteY15" fmla="*/ 0 h 904040"/>
                  <a:gd name="connsiteX16" fmla="*/ 80239 w 163762"/>
                  <a:gd name="connsiteY16" fmla="*/ 0 h 904040"/>
                  <a:gd name="connsiteX17" fmla="*/ 115214 w 163762"/>
                  <a:gd name="connsiteY17" fmla="*/ 104927 h 904040"/>
                  <a:gd name="connsiteX18" fmla="*/ 158420 w 163762"/>
                  <a:gd name="connsiteY18" fmla="*/ 255118 h 904040"/>
                  <a:gd name="connsiteX19" fmla="*/ 137846 w 163762"/>
                  <a:gd name="connsiteY19" fmla="*/ 700202 h 904040"/>
                  <a:gd name="connsiteX20" fmla="*/ 67894 w 163762"/>
                  <a:gd name="connsiteY20" fmla="*/ 866165 h 904040"/>
                  <a:gd name="connsiteX21" fmla="*/ 16459 w 163762"/>
                  <a:gd name="connsiteY21" fmla="*/ 888797 h 904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3762" h="904040">
                    <a:moveTo>
                      <a:pt x="16459" y="888797"/>
                    </a:moveTo>
                    <a:cubicBezTo>
                      <a:pt x="11659" y="868223"/>
                      <a:pt x="21946" y="833933"/>
                      <a:pt x="52121" y="774268"/>
                    </a:cubicBezTo>
                    <a:cubicBezTo>
                      <a:pt x="76810" y="724205"/>
                      <a:pt x="85725" y="687172"/>
                      <a:pt x="76124" y="672770"/>
                    </a:cubicBezTo>
                    <a:cubicBezTo>
                      <a:pt x="70637" y="664540"/>
                      <a:pt x="67208" y="664540"/>
                      <a:pt x="51435" y="674827"/>
                    </a:cubicBezTo>
                    <a:cubicBezTo>
                      <a:pt x="41834" y="680999"/>
                      <a:pt x="31547" y="691286"/>
                      <a:pt x="29489" y="696773"/>
                    </a:cubicBezTo>
                    <a:cubicBezTo>
                      <a:pt x="19888" y="722833"/>
                      <a:pt x="14402" y="699516"/>
                      <a:pt x="15088" y="630936"/>
                    </a:cubicBezTo>
                    <a:cubicBezTo>
                      <a:pt x="15773" y="572643"/>
                      <a:pt x="17831" y="555498"/>
                      <a:pt x="24689" y="555498"/>
                    </a:cubicBezTo>
                    <a:cubicBezTo>
                      <a:pt x="30175" y="555498"/>
                      <a:pt x="34290" y="560984"/>
                      <a:pt x="34290" y="567157"/>
                    </a:cubicBezTo>
                    <a:cubicBezTo>
                      <a:pt x="34290" y="573329"/>
                      <a:pt x="46634" y="554126"/>
                      <a:pt x="62408" y="523951"/>
                    </a:cubicBezTo>
                    <a:lnTo>
                      <a:pt x="90526" y="469773"/>
                    </a:lnTo>
                    <a:lnTo>
                      <a:pt x="86411" y="404622"/>
                    </a:lnTo>
                    <a:cubicBezTo>
                      <a:pt x="78181" y="288036"/>
                      <a:pt x="57607" y="164592"/>
                      <a:pt x="35662" y="106299"/>
                    </a:cubicBezTo>
                    <a:cubicBezTo>
                      <a:pt x="20574" y="66523"/>
                      <a:pt x="14402" y="56921"/>
                      <a:pt x="14402" y="70637"/>
                    </a:cubicBezTo>
                    <a:cubicBezTo>
                      <a:pt x="13716" y="104927"/>
                      <a:pt x="0" y="82982"/>
                      <a:pt x="0" y="47320"/>
                    </a:cubicBezTo>
                    <a:cubicBezTo>
                      <a:pt x="0" y="17145"/>
                      <a:pt x="2057" y="12344"/>
                      <a:pt x="17831" y="6858"/>
                    </a:cubicBezTo>
                    <a:cubicBezTo>
                      <a:pt x="27432" y="2743"/>
                      <a:pt x="45263" y="0"/>
                      <a:pt x="57607" y="0"/>
                    </a:cubicBezTo>
                    <a:lnTo>
                      <a:pt x="80239" y="0"/>
                    </a:lnTo>
                    <a:lnTo>
                      <a:pt x="115214" y="104927"/>
                    </a:lnTo>
                    <a:cubicBezTo>
                      <a:pt x="134417" y="161849"/>
                      <a:pt x="153619" y="229743"/>
                      <a:pt x="158420" y="255118"/>
                    </a:cubicBezTo>
                    <a:cubicBezTo>
                      <a:pt x="169393" y="322326"/>
                      <a:pt x="163906" y="445084"/>
                      <a:pt x="137846" y="700202"/>
                    </a:cubicBezTo>
                    <a:cubicBezTo>
                      <a:pt x="130988" y="766039"/>
                      <a:pt x="115900" y="801700"/>
                      <a:pt x="67894" y="866165"/>
                    </a:cubicBezTo>
                    <a:cubicBezTo>
                      <a:pt x="36347" y="908685"/>
                      <a:pt x="23317" y="914171"/>
                      <a:pt x="16459" y="888797"/>
                    </a:cubicBezTo>
                    <a:close/>
                  </a:path>
                </a:pathLst>
              </a:custGeom>
              <a:solidFill>
                <a:srgbClr val="FFBDA8"/>
              </a:solidFill>
              <a:ln w="6858" cap="flat">
                <a:noFill/>
                <a:prstDash val="solid"/>
                <a:miter/>
              </a:ln>
            </p:spPr>
            <p:txBody>
              <a:bodyPr rtlCol="0" anchor="ctr"/>
              <a:lstStyle/>
              <a:p>
                <a:endParaRPr lang="zh-CN" altLang="en-US"/>
              </a:p>
            </p:txBody>
          </p:sp>
          <p:sp>
            <p:nvSpPr>
              <p:cNvPr id="267" name="任意多边形: 形状 266">
                <a:extLst>
                  <a:ext uri="{FF2B5EF4-FFF2-40B4-BE49-F238E27FC236}">
                    <a16:creationId xmlns:a16="http://schemas.microsoft.com/office/drawing/2014/main" id="{7CCD8840-4730-BF5C-B642-66CA56AAC162}"/>
                  </a:ext>
                </a:extLst>
              </p:cNvPr>
              <p:cNvSpPr/>
              <p:nvPr/>
            </p:nvSpPr>
            <p:spPr>
              <a:xfrm>
                <a:off x="3912412" y="1175587"/>
                <a:ext cx="296970" cy="586884"/>
              </a:xfrm>
              <a:custGeom>
                <a:avLst/>
                <a:gdLst>
                  <a:gd name="connsiteX0" fmla="*/ 217399 w 296970"/>
                  <a:gd name="connsiteY0" fmla="*/ 584644 h 586884"/>
                  <a:gd name="connsiteX1" fmla="*/ 224257 w 296970"/>
                  <a:gd name="connsiteY1" fmla="*/ 564756 h 586884"/>
                  <a:gd name="connsiteX2" fmla="*/ 234544 w 296970"/>
                  <a:gd name="connsiteY2" fmla="*/ 564070 h 586884"/>
                  <a:gd name="connsiteX3" fmla="*/ 213970 w 296970"/>
                  <a:gd name="connsiteY3" fmla="*/ 526351 h 586884"/>
                  <a:gd name="connsiteX4" fmla="*/ 144704 w 296970"/>
                  <a:gd name="connsiteY4" fmla="*/ 476288 h 586884"/>
                  <a:gd name="connsiteX5" fmla="*/ 43206 w 296970"/>
                  <a:gd name="connsiteY5" fmla="*/ 305524 h 586884"/>
                  <a:gd name="connsiteX6" fmla="*/ 37719 w 296970"/>
                  <a:gd name="connsiteY6" fmla="*/ 269862 h 586884"/>
                  <a:gd name="connsiteX7" fmla="*/ 33604 w 296970"/>
                  <a:gd name="connsiteY7" fmla="*/ 289065 h 586884"/>
                  <a:gd name="connsiteX8" fmla="*/ 17145 w 296970"/>
                  <a:gd name="connsiteY8" fmla="*/ 276034 h 586884"/>
                  <a:gd name="connsiteX9" fmla="*/ 0 w 296970"/>
                  <a:gd name="connsiteY9" fmla="*/ 262318 h 586884"/>
                  <a:gd name="connsiteX10" fmla="*/ 19203 w 296970"/>
                  <a:gd name="connsiteY10" fmla="*/ 223228 h 586884"/>
                  <a:gd name="connsiteX11" fmla="*/ 44577 w 296970"/>
                  <a:gd name="connsiteY11" fmla="*/ 184823 h 586884"/>
                  <a:gd name="connsiteX12" fmla="*/ 50064 w 296970"/>
                  <a:gd name="connsiteY12" fmla="*/ 128588 h 586884"/>
                  <a:gd name="connsiteX13" fmla="*/ 43891 w 296970"/>
                  <a:gd name="connsiteY13" fmla="*/ 85382 h 586884"/>
                  <a:gd name="connsiteX14" fmla="*/ 33604 w 296970"/>
                  <a:gd name="connsiteY14" fmla="*/ 87440 h 586884"/>
                  <a:gd name="connsiteX15" fmla="*/ 40462 w 296970"/>
                  <a:gd name="connsiteY15" fmla="*/ 7201 h 586884"/>
                  <a:gd name="connsiteX16" fmla="*/ 100813 w 296970"/>
                  <a:gd name="connsiteY16" fmla="*/ 7201 h 586884"/>
                  <a:gd name="connsiteX17" fmla="*/ 116586 w 296970"/>
                  <a:gd name="connsiteY17" fmla="*/ 14745 h 586884"/>
                  <a:gd name="connsiteX18" fmla="*/ 113843 w 296970"/>
                  <a:gd name="connsiteY18" fmla="*/ 166307 h 586884"/>
                  <a:gd name="connsiteX19" fmla="*/ 145390 w 296970"/>
                  <a:gd name="connsiteY19" fmla="*/ 397421 h 586884"/>
                  <a:gd name="connsiteX20" fmla="*/ 210541 w 296970"/>
                  <a:gd name="connsiteY20" fmla="*/ 434454 h 586884"/>
                  <a:gd name="connsiteX21" fmla="*/ 296266 w 296970"/>
                  <a:gd name="connsiteY21" fmla="*/ 544868 h 586884"/>
                  <a:gd name="connsiteX22" fmla="*/ 294208 w 296970"/>
                  <a:gd name="connsiteY22" fmla="*/ 586016 h 586884"/>
                  <a:gd name="connsiteX23" fmla="*/ 266776 w 296970"/>
                  <a:gd name="connsiteY23" fmla="*/ 586702 h 586884"/>
                  <a:gd name="connsiteX24" fmla="*/ 217399 w 296970"/>
                  <a:gd name="connsiteY24" fmla="*/ 584644 h 586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96970" h="586884">
                    <a:moveTo>
                      <a:pt x="217399" y="584644"/>
                    </a:moveTo>
                    <a:cubicBezTo>
                      <a:pt x="181737" y="579844"/>
                      <a:pt x="187909" y="562013"/>
                      <a:pt x="224257" y="564756"/>
                    </a:cubicBezTo>
                    <a:cubicBezTo>
                      <a:pt x="240030" y="566128"/>
                      <a:pt x="244831" y="565442"/>
                      <a:pt x="234544" y="564070"/>
                    </a:cubicBezTo>
                    <a:cubicBezTo>
                      <a:pt x="217399" y="561327"/>
                      <a:pt x="216027" y="558584"/>
                      <a:pt x="213970" y="526351"/>
                    </a:cubicBezTo>
                    <a:cubicBezTo>
                      <a:pt x="211912" y="487261"/>
                      <a:pt x="208483" y="485203"/>
                      <a:pt x="144704" y="476288"/>
                    </a:cubicBezTo>
                    <a:cubicBezTo>
                      <a:pt x="76810" y="467373"/>
                      <a:pt x="44577" y="413194"/>
                      <a:pt x="43206" y="305524"/>
                    </a:cubicBezTo>
                    <a:cubicBezTo>
                      <a:pt x="42520" y="271920"/>
                      <a:pt x="40462" y="257518"/>
                      <a:pt x="37719" y="269862"/>
                    </a:cubicBezTo>
                    <a:lnTo>
                      <a:pt x="33604" y="289065"/>
                    </a:lnTo>
                    <a:lnTo>
                      <a:pt x="17145" y="276034"/>
                    </a:lnTo>
                    <a:lnTo>
                      <a:pt x="0" y="262318"/>
                    </a:lnTo>
                    <a:lnTo>
                      <a:pt x="19203" y="223228"/>
                    </a:lnTo>
                    <a:cubicBezTo>
                      <a:pt x="29490" y="201968"/>
                      <a:pt x="41148" y="184823"/>
                      <a:pt x="44577" y="184823"/>
                    </a:cubicBezTo>
                    <a:cubicBezTo>
                      <a:pt x="48006" y="184823"/>
                      <a:pt x="50749" y="159449"/>
                      <a:pt x="50064" y="128588"/>
                    </a:cubicBezTo>
                    <a:cubicBezTo>
                      <a:pt x="50064" y="91554"/>
                      <a:pt x="48006" y="76467"/>
                      <a:pt x="43891" y="85382"/>
                    </a:cubicBezTo>
                    <a:cubicBezTo>
                      <a:pt x="39091" y="97727"/>
                      <a:pt x="37719" y="97727"/>
                      <a:pt x="33604" y="87440"/>
                    </a:cubicBezTo>
                    <a:cubicBezTo>
                      <a:pt x="28804" y="75095"/>
                      <a:pt x="32919" y="18860"/>
                      <a:pt x="40462" y="7201"/>
                    </a:cubicBezTo>
                    <a:cubicBezTo>
                      <a:pt x="45949" y="-2400"/>
                      <a:pt x="79553" y="-2400"/>
                      <a:pt x="100813" y="7201"/>
                    </a:cubicBezTo>
                    <a:lnTo>
                      <a:pt x="116586" y="14745"/>
                    </a:lnTo>
                    <a:lnTo>
                      <a:pt x="113843" y="166307"/>
                    </a:lnTo>
                    <a:cubicBezTo>
                      <a:pt x="110414" y="333642"/>
                      <a:pt x="114529" y="363817"/>
                      <a:pt x="145390" y="397421"/>
                    </a:cubicBezTo>
                    <a:cubicBezTo>
                      <a:pt x="156363" y="409765"/>
                      <a:pt x="182423" y="424853"/>
                      <a:pt x="210541" y="434454"/>
                    </a:cubicBezTo>
                    <a:cubicBezTo>
                      <a:pt x="293523" y="464629"/>
                      <a:pt x="299695" y="472859"/>
                      <a:pt x="296266" y="544868"/>
                    </a:cubicBezTo>
                    <a:lnTo>
                      <a:pt x="294208" y="586016"/>
                    </a:lnTo>
                    <a:lnTo>
                      <a:pt x="266776" y="586702"/>
                    </a:lnTo>
                    <a:cubicBezTo>
                      <a:pt x="251689" y="587388"/>
                      <a:pt x="229057" y="586016"/>
                      <a:pt x="217399" y="584644"/>
                    </a:cubicBezTo>
                    <a:close/>
                  </a:path>
                </a:pathLst>
              </a:custGeom>
              <a:solidFill>
                <a:srgbClr val="FFBDA8"/>
              </a:solidFill>
              <a:ln w="6858" cap="flat">
                <a:noFill/>
                <a:prstDash val="solid"/>
                <a:miter/>
              </a:ln>
            </p:spPr>
            <p:txBody>
              <a:bodyPr rtlCol="0" anchor="ctr"/>
              <a:lstStyle/>
              <a:p>
                <a:endParaRPr lang="zh-CN" altLang="en-US"/>
              </a:p>
            </p:txBody>
          </p:sp>
        </p:grpSp>
        <p:grpSp>
          <p:nvGrpSpPr>
            <p:cNvPr id="11" name="图形 4">
              <a:extLst>
                <a:ext uri="{FF2B5EF4-FFF2-40B4-BE49-F238E27FC236}">
                  <a16:creationId xmlns:a16="http://schemas.microsoft.com/office/drawing/2014/main" id="{19CAB5B6-F964-2AB5-CE71-37361263A2CF}"/>
                </a:ext>
              </a:extLst>
            </p:cNvPr>
            <p:cNvGrpSpPr/>
            <p:nvPr/>
          </p:nvGrpSpPr>
          <p:grpSpPr>
            <a:xfrm flipH="1">
              <a:off x="372127" y="3000201"/>
              <a:ext cx="2582581" cy="2609109"/>
              <a:chOff x="582168" y="1099807"/>
              <a:chExt cx="5194395" cy="4799918"/>
            </a:xfrm>
            <a:solidFill>
              <a:srgbClr val="C266F5"/>
            </a:solidFill>
          </p:grpSpPr>
          <p:sp>
            <p:nvSpPr>
              <p:cNvPr id="236" name="任意多边形: 形状 235">
                <a:extLst>
                  <a:ext uri="{FF2B5EF4-FFF2-40B4-BE49-F238E27FC236}">
                    <a16:creationId xmlns:a16="http://schemas.microsoft.com/office/drawing/2014/main" id="{D49A1CB3-905C-8682-2FC0-AC3CA46DE3DF}"/>
                  </a:ext>
                </a:extLst>
              </p:cNvPr>
              <p:cNvSpPr/>
              <p:nvPr/>
            </p:nvSpPr>
            <p:spPr>
              <a:xfrm>
                <a:off x="582168" y="2896655"/>
                <a:ext cx="4330827" cy="3003069"/>
              </a:xfrm>
              <a:custGeom>
                <a:avLst/>
                <a:gdLst>
                  <a:gd name="connsiteX0" fmla="*/ 3806190 w 4330827"/>
                  <a:gd name="connsiteY0" fmla="*/ 2784981 h 3003069"/>
                  <a:gd name="connsiteX1" fmla="*/ 1357884 w 4330827"/>
                  <a:gd name="connsiteY1" fmla="*/ 1249475 h 3003069"/>
                  <a:gd name="connsiteX2" fmla="*/ 792099 w 4330827"/>
                  <a:gd name="connsiteY2" fmla="*/ 896974 h 3003069"/>
                  <a:gd name="connsiteX3" fmla="*/ 557555 w 4330827"/>
                  <a:gd name="connsiteY3" fmla="*/ 1017675 h 3003069"/>
                  <a:gd name="connsiteX4" fmla="*/ 310667 w 4330827"/>
                  <a:gd name="connsiteY4" fmla="*/ 1145233 h 3003069"/>
                  <a:gd name="connsiteX5" fmla="*/ 275006 w 4330827"/>
                  <a:gd name="connsiteY5" fmla="*/ 1139061 h 3003069"/>
                  <a:gd name="connsiteX6" fmla="*/ 191338 w 4330827"/>
                  <a:gd name="connsiteY6" fmla="*/ 757756 h 3003069"/>
                  <a:gd name="connsiteX7" fmla="*/ 115900 w 4330827"/>
                  <a:gd name="connsiteY7" fmla="*/ 381252 h 3003069"/>
                  <a:gd name="connsiteX8" fmla="*/ 91211 w 4330827"/>
                  <a:gd name="connsiteY8" fmla="*/ 367536 h 3003069"/>
                  <a:gd name="connsiteX9" fmla="*/ 90526 w 4330827"/>
                  <a:gd name="connsiteY9" fmla="*/ 274267 h 3003069"/>
                  <a:gd name="connsiteX10" fmla="*/ 267462 w 4330827"/>
                  <a:gd name="connsiteY10" fmla="*/ 325702 h 3003069"/>
                  <a:gd name="connsiteX11" fmla="*/ 376504 w 4330827"/>
                  <a:gd name="connsiteY11" fmla="*/ 410742 h 3003069"/>
                  <a:gd name="connsiteX12" fmla="*/ 489661 w 4330827"/>
                  <a:gd name="connsiteY12" fmla="*/ 485494 h 3003069"/>
                  <a:gd name="connsiteX13" fmla="*/ 517779 w 4330827"/>
                  <a:gd name="connsiteY13" fmla="*/ 624025 h 3003069"/>
                  <a:gd name="connsiteX14" fmla="*/ 544525 w 4330827"/>
                  <a:gd name="connsiteY14" fmla="*/ 752956 h 3003069"/>
                  <a:gd name="connsiteX15" fmla="*/ 670712 w 4330827"/>
                  <a:gd name="connsiteY15" fmla="*/ 682318 h 3003069"/>
                  <a:gd name="connsiteX16" fmla="*/ 794842 w 4330827"/>
                  <a:gd name="connsiteY16" fmla="*/ 610309 h 3003069"/>
                  <a:gd name="connsiteX17" fmla="*/ 937489 w 4330827"/>
                  <a:gd name="connsiteY17" fmla="*/ 695349 h 3003069"/>
                  <a:gd name="connsiteX18" fmla="*/ 1710385 w 4330827"/>
                  <a:gd name="connsiteY18" fmla="*/ 1152091 h 3003069"/>
                  <a:gd name="connsiteX19" fmla="*/ 1810512 w 4330827"/>
                  <a:gd name="connsiteY19" fmla="*/ 1091741 h 3003069"/>
                  <a:gd name="connsiteX20" fmla="*/ 1459382 w 4330827"/>
                  <a:gd name="connsiteY20" fmla="*/ 884629 h 3003069"/>
                  <a:gd name="connsiteX21" fmla="*/ 1060933 w 4330827"/>
                  <a:gd name="connsiteY21" fmla="*/ 677518 h 3003069"/>
                  <a:gd name="connsiteX22" fmla="*/ 959434 w 4330827"/>
                  <a:gd name="connsiteY22" fmla="*/ 600708 h 3003069"/>
                  <a:gd name="connsiteX23" fmla="*/ 1064362 w 4330827"/>
                  <a:gd name="connsiteY23" fmla="*/ 555445 h 3003069"/>
                  <a:gd name="connsiteX24" fmla="*/ 1172718 w 4330827"/>
                  <a:gd name="connsiteY24" fmla="*/ 616482 h 3003069"/>
                  <a:gd name="connsiteX25" fmla="*/ 1468984 w 4330827"/>
                  <a:gd name="connsiteY25" fmla="*/ 805762 h 3003069"/>
                  <a:gd name="connsiteX26" fmla="*/ 1774165 w 4330827"/>
                  <a:gd name="connsiteY26" fmla="*/ 979270 h 3003069"/>
                  <a:gd name="connsiteX27" fmla="*/ 1874291 w 4330827"/>
                  <a:gd name="connsiteY27" fmla="*/ 918919 h 3003069"/>
                  <a:gd name="connsiteX28" fmla="*/ 1474470 w 4330827"/>
                  <a:gd name="connsiteY28" fmla="*/ 692605 h 3003069"/>
                  <a:gd name="connsiteX29" fmla="*/ 1071220 w 4330827"/>
                  <a:gd name="connsiteY29" fmla="*/ 462862 h 3003069"/>
                  <a:gd name="connsiteX30" fmla="*/ 1178890 w 4330827"/>
                  <a:gd name="connsiteY30" fmla="*/ 387424 h 3003069"/>
                  <a:gd name="connsiteX31" fmla="*/ 1296162 w 4330827"/>
                  <a:gd name="connsiteY31" fmla="*/ 316101 h 3003069"/>
                  <a:gd name="connsiteX32" fmla="*/ 790727 w 4330827"/>
                  <a:gd name="connsiteY32" fmla="*/ 283869 h 3003069"/>
                  <a:gd name="connsiteX33" fmla="*/ 794842 w 4330827"/>
                  <a:gd name="connsiteY33" fmla="*/ 335304 h 3003069"/>
                  <a:gd name="connsiteX34" fmla="*/ 829818 w 4330827"/>
                  <a:gd name="connsiteY34" fmla="*/ 392911 h 3003069"/>
                  <a:gd name="connsiteX35" fmla="*/ 762610 w 4330827"/>
                  <a:gd name="connsiteY35" fmla="*/ 500581 h 3003069"/>
                  <a:gd name="connsiteX36" fmla="*/ 687857 w 4330827"/>
                  <a:gd name="connsiteY36" fmla="*/ 397711 h 3003069"/>
                  <a:gd name="connsiteX37" fmla="*/ 710489 w 4330827"/>
                  <a:gd name="connsiteY37" fmla="*/ 366850 h 3003069"/>
                  <a:gd name="connsiteX38" fmla="*/ 699516 w 4330827"/>
                  <a:gd name="connsiteY38" fmla="*/ 314044 h 3003069"/>
                  <a:gd name="connsiteX39" fmla="*/ 507492 w 4330827"/>
                  <a:gd name="connsiteY39" fmla="*/ 259866 h 3003069"/>
                  <a:gd name="connsiteX40" fmla="*/ 366903 w 4330827"/>
                  <a:gd name="connsiteY40" fmla="*/ 252322 h 3003069"/>
                  <a:gd name="connsiteX41" fmla="*/ 253746 w 4330827"/>
                  <a:gd name="connsiteY41" fmla="*/ 187856 h 3003069"/>
                  <a:gd name="connsiteX42" fmla="*/ 109728 w 4330827"/>
                  <a:gd name="connsiteY42" fmla="*/ 123391 h 3003069"/>
                  <a:gd name="connsiteX43" fmla="*/ 0 w 4330827"/>
                  <a:gd name="connsiteY43" fmla="*/ 61669 h 3003069"/>
                  <a:gd name="connsiteX44" fmla="*/ 195453 w 4330827"/>
                  <a:gd name="connsiteY44" fmla="*/ 28065 h 3003069"/>
                  <a:gd name="connsiteX45" fmla="*/ 440969 w 4330827"/>
                  <a:gd name="connsiteY45" fmla="*/ 54811 h 3003069"/>
                  <a:gd name="connsiteX46" fmla="*/ 698144 w 4330827"/>
                  <a:gd name="connsiteY46" fmla="*/ 59612 h 3003069"/>
                  <a:gd name="connsiteX47" fmla="*/ 809244 w 4330827"/>
                  <a:gd name="connsiteY47" fmla="*/ 47953 h 3003069"/>
                  <a:gd name="connsiteX48" fmla="*/ 877824 w 4330827"/>
                  <a:gd name="connsiteY48" fmla="*/ 102817 h 3003069"/>
                  <a:gd name="connsiteX49" fmla="*/ 695401 w 4330827"/>
                  <a:gd name="connsiteY49" fmla="*/ 146708 h 3003069"/>
                  <a:gd name="connsiteX50" fmla="*/ 469773 w 4330827"/>
                  <a:gd name="connsiteY50" fmla="*/ 115847 h 3003069"/>
                  <a:gd name="connsiteX51" fmla="*/ 268148 w 4330827"/>
                  <a:gd name="connsiteY51" fmla="*/ 104189 h 3003069"/>
                  <a:gd name="connsiteX52" fmla="*/ 333299 w 4330827"/>
                  <a:gd name="connsiteY52" fmla="*/ 150137 h 3003069"/>
                  <a:gd name="connsiteX53" fmla="*/ 442341 w 4330827"/>
                  <a:gd name="connsiteY53" fmla="*/ 196772 h 3003069"/>
                  <a:gd name="connsiteX54" fmla="*/ 1333881 w 4330827"/>
                  <a:gd name="connsiteY54" fmla="*/ 253693 h 3003069"/>
                  <a:gd name="connsiteX55" fmla="*/ 1514246 w 4330827"/>
                  <a:gd name="connsiteY55" fmla="*/ 274953 h 3003069"/>
                  <a:gd name="connsiteX56" fmla="*/ 1364742 w 4330827"/>
                  <a:gd name="connsiteY56" fmla="*/ 366165 h 3003069"/>
                  <a:gd name="connsiteX57" fmla="*/ 1215923 w 4330827"/>
                  <a:gd name="connsiteY57" fmla="*/ 457376 h 3003069"/>
                  <a:gd name="connsiteX58" fmla="*/ 1560195 w 4330827"/>
                  <a:gd name="connsiteY58" fmla="*/ 656944 h 3003069"/>
                  <a:gd name="connsiteX59" fmla="*/ 1905838 w 4330827"/>
                  <a:gd name="connsiteY59" fmla="*/ 851025 h 3003069"/>
                  <a:gd name="connsiteX60" fmla="*/ 1957273 w 4330827"/>
                  <a:gd name="connsiteY60" fmla="*/ 821536 h 3003069"/>
                  <a:gd name="connsiteX61" fmla="*/ 2007337 w 4330827"/>
                  <a:gd name="connsiteY61" fmla="*/ 786560 h 3003069"/>
                  <a:gd name="connsiteX62" fmla="*/ 1702156 w 4330827"/>
                  <a:gd name="connsiteY62" fmla="*/ 619225 h 3003069"/>
                  <a:gd name="connsiteX63" fmla="*/ 1399032 w 4330827"/>
                  <a:gd name="connsiteY63" fmla="*/ 452575 h 3003069"/>
                  <a:gd name="connsiteX64" fmla="*/ 1604772 w 4330827"/>
                  <a:gd name="connsiteY64" fmla="*/ 329131 h 3003069"/>
                  <a:gd name="connsiteX65" fmla="*/ 1806397 w 4330827"/>
                  <a:gd name="connsiteY65" fmla="*/ 206373 h 3003069"/>
                  <a:gd name="connsiteX66" fmla="*/ 1523848 w 4330827"/>
                  <a:gd name="connsiteY66" fmla="*/ 184427 h 3003069"/>
                  <a:gd name="connsiteX67" fmla="*/ 1224153 w 4330827"/>
                  <a:gd name="connsiteY67" fmla="*/ 176884 h 3003069"/>
                  <a:gd name="connsiteX68" fmla="*/ 1087679 w 4330827"/>
                  <a:gd name="connsiteY68" fmla="*/ 178255 h 3003069"/>
                  <a:gd name="connsiteX69" fmla="*/ 1054760 w 4330827"/>
                  <a:gd name="connsiteY69" fmla="*/ 150137 h 3003069"/>
                  <a:gd name="connsiteX70" fmla="*/ 1244727 w 4330827"/>
                  <a:gd name="connsiteY70" fmla="*/ 95959 h 3003069"/>
                  <a:gd name="connsiteX71" fmla="*/ 1882521 w 4330827"/>
                  <a:gd name="connsiteY71" fmla="*/ 148080 h 3003069"/>
                  <a:gd name="connsiteX72" fmla="*/ 1966874 w 4330827"/>
                  <a:gd name="connsiteY72" fmla="*/ 159053 h 3003069"/>
                  <a:gd name="connsiteX73" fmla="*/ 1764563 w 4330827"/>
                  <a:gd name="connsiteY73" fmla="*/ 320902 h 3003069"/>
                  <a:gd name="connsiteX74" fmla="*/ 1548536 w 4330827"/>
                  <a:gd name="connsiteY74" fmla="*/ 453947 h 3003069"/>
                  <a:gd name="connsiteX75" fmla="*/ 2533345 w 4330827"/>
                  <a:gd name="connsiteY75" fmla="*/ 979956 h 3003069"/>
                  <a:gd name="connsiteX76" fmla="*/ 3130677 w 4330827"/>
                  <a:gd name="connsiteY76" fmla="*/ 1294738 h 3003069"/>
                  <a:gd name="connsiteX77" fmla="*/ 3140278 w 4330827"/>
                  <a:gd name="connsiteY77" fmla="*/ 1248103 h 3003069"/>
                  <a:gd name="connsiteX78" fmla="*/ 3151937 w 4330827"/>
                  <a:gd name="connsiteY78" fmla="*/ 1185010 h 3003069"/>
                  <a:gd name="connsiteX79" fmla="*/ 3166339 w 4330827"/>
                  <a:gd name="connsiteY79" fmla="*/ 1165807 h 3003069"/>
                  <a:gd name="connsiteX80" fmla="*/ 3151251 w 4330827"/>
                  <a:gd name="connsiteY80" fmla="*/ 1320112 h 3003069"/>
                  <a:gd name="connsiteX81" fmla="*/ 3130677 w 4330827"/>
                  <a:gd name="connsiteY81" fmla="*/ 1421611 h 3003069"/>
                  <a:gd name="connsiteX82" fmla="*/ 3116961 w 4330827"/>
                  <a:gd name="connsiteY82" fmla="*/ 1440127 h 3003069"/>
                  <a:gd name="connsiteX83" fmla="*/ 3102559 w 4330827"/>
                  <a:gd name="connsiteY83" fmla="*/ 1472360 h 3003069"/>
                  <a:gd name="connsiteX84" fmla="*/ 3077185 w 4330827"/>
                  <a:gd name="connsiteY84" fmla="*/ 1551227 h 3003069"/>
                  <a:gd name="connsiteX85" fmla="*/ 3034665 w 4330827"/>
                  <a:gd name="connsiteY85" fmla="*/ 1556713 h 3003069"/>
                  <a:gd name="connsiteX86" fmla="*/ 3013405 w 4330827"/>
                  <a:gd name="connsiteY86" fmla="*/ 1546426 h 3003069"/>
                  <a:gd name="connsiteX87" fmla="*/ 3012719 w 4330827"/>
                  <a:gd name="connsiteY87" fmla="*/ 1536139 h 3003069"/>
                  <a:gd name="connsiteX88" fmla="*/ 2993517 w 4330827"/>
                  <a:gd name="connsiteY88" fmla="*/ 1542997 h 3003069"/>
                  <a:gd name="connsiteX89" fmla="*/ 2945511 w 4330827"/>
                  <a:gd name="connsiteY89" fmla="*/ 1542997 h 3003069"/>
                  <a:gd name="connsiteX90" fmla="*/ 2957170 w 4330827"/>
                  <a:gd name="connsiteY90" fmla="*/ 1529967 h 3003069"/>
                  <a:gd name="connsiteX91" fmla="*/ 2960599 w 4330827"/>
                  <a:gd name="connsiteY91" fmla="*/ 1518994 h 3003069"/>
                  <a:gd name="connsiteX92" fmla="*/ 2933167 w 4330827"/>
                  <a:gd name="connsiteY92" fmla="*/ 1526538 h 3003069"/>
                  <a:gd name="connsiteX93" fmla="*/ 2892704 w 4330827"/>
                  <a:gd name="connsiteY93" fmla="*/ 1537511 h 3003069"/>
                  <a:gd name="connsiteX94" fmla="*/ 2885846 w 4330827"/>
                  <a:gd name="connsiteY94" fmla="*/ 1512822 h 3003069"/>
                  <a:gd name="connsiteX95" fmla="*/ 2904363 w 4330827"/>
                  <a:gd name="connsiteY95" fmla="*/ 1502535 h 3003069"/>
                  <a:gd name="connsiteX96" fmla="*/ 2887904 w 4330827"/>
                  <a:gd name="connsiteY96" fmla="*/ 1501849 h 3003069"/>
                  <a:gd name="connsiteX97" fmla="*/ 2860472 w 4330827"/>
                  <a:gd name="connsiteY97" fmla="*/ 1511451 h 3003069"/>
                  <a:gd name="connsiteX98" fmla="*/ 2784348 w 4330827"/>
                  <a:gd name="connsiteY98" fmla="*/ 1512822 h 3003069"/>
                  <a:gd name="connsiteX99" fmla="*/ 2707538 w 4330827"/>
                  <a:gd name="connsiteY99" fmla="*/ 1513508 h 3003069"/>
                  <a:gd name="connsiteX100" fmla="*/ 2684907 w 4330827"/>
                  <a:gd name="connsiteY100" fmla="*/ 1589632 h 3003069"/>
                  <a:gd name="connsiteX101" fmla="*/ 2756916 w 4330827"/>
                  <a:gd name="connsiteY101" fmla="*/ 1666441 h 3003069"/>
                  <a:gd name="connsiteX102" fmla="*/ 2763774 w 4330827"/>
                  <a:gd name="connsiteY102" fmla="*/ 1700046 h 3003069"/>
                  <a:gd name="connsiteX103" fmla="*/ 2813837 w 4330827"/>
                  <a:gd name="connsiteY103" fmla="*/ 1811145 h 3003069"/>
                  <a:gd name="connsiteX104" fmla="*/ 2883789 w 4330827"/>
                  <a:gd name="connsiteY104" fmla="*/ 1869438 h 3003069"/>
                  <a:gd name="connsiteX105" fmla="*/ 2973629 w 4330827"/>
                  <a:gd name="connsiteY105" fmla="*/ 1933218 h 3003069"/>
                  <a:gd name="connsiteX106" fmla="*/ 3011348 w 4330827"/>
                  <a:gd name="connsiteY106" fmla="*/ 1957906 h 3003069"/>
                  <a:gd name="connsiteX107" fmla="*/ 3044952 w 4330827"/>
                  <a:gd name="connsiteY107" fmla="*/ 1981909 h 3003069"/>
                  <a:gd name="connsiteX108" fmla="*/ 3079242 w 4330827"/>
                  <a:gd name="connsiteY108" fmla="*/ 2005912 h 3003069"/>
                  <a:gd name="connsiteX109" fmla="*/ 3119018 w 4330827"/>
                  <a:gd name="connsiteY109" fmla="*/ 2034716 h 3003069"/>
                  <a:gd name="connsiteX110" fmla="*/ 3142336 w 4330827"/>
                  <a:gd name="connsiteY110" fmla="*/ 2051175 h 3003069"/>
                  <a:gd name="connsiteX111" fmla="*/ 3227375 w 4330827"/>
                  <a:gd name="connsiteY111" fmla="*/ 2111526 h 3003069"/>
                  <a:gd name="connsiteX112" fmla="*/ 3265094 w 4330827"/>
                  <a:gd name="connsiteY112" fmla="*/ 2136214 h 3003069"/>
                  <a:gd name="connsiteX113" fmla="*/ 3298698 w 4330827"/>
                  <a:gd name="connsiteY113" fmla="*/ 2160217 h 3003069"/>
                  <a:gd name="connsiteX114" fmla="*/ 3332988 w 4330827"/>
                  <a:gd name="connsiteY114" fmla="*/ 2184220 h 3003069"/>
                  <a:gd name="connsiteX115" fmla="*/ 3372764 w 4330827"/>
                  <a:gd name="connsiteY115" fmla="*/ 2213024 h 3003069"/>
                  <a:gd name="connsiteX116" fmla="*/ 3396082 w 4330827"/>
                  <a:gd name="connsiteY116" fmla="*/ 2229483 h 3003069"/>
                  <a:gd name="connsiteX117" fmla="*/ 3481121 w 4330827"/>
                  <a:gd name="connsiteY117" fmla="*/ 2289834 h 3003069"/>
                  <a:gd name="connsiteX118" fmla="*/ 3518840 w 4330827"/>
                  <a:gd name="connsiteY118" fmla="*/ 2314522 h 3003069"/>
                  <a:gd name="connsiteX119" fmla="*/ 3552444 w 4330827"/>
                  <a:gd name="connsiteY119" fmla="*/ 2338525 h 3003069"/>
                  <a:gd name="connsiteX120" fmla="*/ 3586734 w 4330827"/>
                  <a:gd name="connsiteY120" fmla="*/ 2362528 h 3003069"/>
                  <a:gd name="connsiteX121" fmla="*/ 3621024 w 4330827"/>
                  <a:gd name="connsiteY121" fmla="*/ 2386531 h 3003069"/>
                  <a:gd name="connsiteX122" fmla="*/ 3651885 w 4330827"/>
                  <a:gd name="connsiteY122" fmla="*/ 2409849 h 3003069"/>
                  <a:gd name="connsiteX123" fmla="*/ 3713607 w 4330827"/>
                  <a:gd name="connsiteY123" fmla="*/ 2451682 h 3003069"/>
                  <a:gd name="connsiteX124" fmla="*/ 3775329 w 4330827"/>
                  <a:gd name="connsiteY124" fmla="*/ 2494202 h 3003069"/>
                  <a:gd name="connsiteX125" fmla="*/ 3806190 w 4330827"/>
                  <a:gd name="connsiteY125" fmla="*/ 2516833 h 3003069"/>
                  <a:gd name="connsiteX126" fmla="*/ 3840480 w 4330827"/>
                  <a:gd name="connsiteY126" fmla="*/ 2540836 h 3003069"/>
                  <a:gd name="connsiteX127" fmla="*/ 3874770 w 4330827"/>
                  <a:gd name="connsiteY127" fmla="*/ 2564839 h 3003069"/>
                  <a:gd name="connsiteX128" fmla="*/ 3909060 w 4330827"/>
                  <a:gd name="connsiteY128" fmla="*/ 2588842 h 3003069"/>
                  <a:gd name="connsiteX129" fmla="*/ 3943350 w 4330827"/>
                  <a:gd name="connsiteY129" fmla="*/ 2612845 h 3003069"/>
                  <a:gd name="connsiteX130" fmla="*/ 3974211 w 4330827"/>
                  <a:gd name="connsiteY130" fmla="*/ 2635477 h 3003069"/>
                  <a:gd name="connsiteX131" fmla="*/ 4035933 w 4330827"/>
                  <a:gd name="connsiteY131" fmla="*/ 2677996 h 3003069"/>
                  <a:gd name="connsiteX132" fmla="*/ 4097655 w 4330827"/>
                  <a:gd name="connsiteY132" fmla="*/ 2719830 h 3003069"/>
                  <a:gd name="connsiteX133" fmla="*/ 4128516 w 4330827"/>
                  <a:gd name="connsiteY133" fmla="*/ 2743147 h 3003069"/>
                  <a:gd name="connsiteX134" fmla="*/ 4162806 w 4330827"/>
                  <a:gd name="connsiteY134" fmla="*/ 2767150 h 3003069"/>
                  <a:gd name="connsiteX135" fmla="*/ 4197096 w 4330827"/>
                  <a:gd name="connsiteY135" fmla="*/ 2791153 h 3003069"/>
                  <a:gd name="connsiteX136" fmla="*/ 4227957 w 4330827"/>
                  <a:gd name="connsiteY136" fmla="*/ 2813785 h 3003069"/>
                  <a:gd name="connsiteX137" fmla="*/ 4330827 w 4330827"/>
                  <a:gd name="connsiteY137" fmla="*/ 2896081 h 3003069"/>
                  <a:gd name="connsiteX138" fmla="*/ 4324655 w 4330827"/>
                  <a:gd name="connsiteY138" fmla="*/ 2907054 h 3003069"/>
                  <a:gd name="connsiteX139" fmla="*/ 4314368 w 4330827"/>
                  <a:gd name="connsiteY139" fmla="*/ 2913226 h 3003069"/>
                  <a:gd name="connsiteX140" fmla="*/ 4159377 w 4330827"/>
                  <a:gd name="connsiteY140" fmla="*/ 3003066 h 3003069"/>
                  <a:gd name="connsiteX141" fmla="*/ 3806190 w 4330827"/>
                  <a:gd name="connsiteY141" fmla="*/ 2784981 h 3003069"/>
                  <a:gd name="connsiteX142" fmla="*/ 2694508 w 4330827"/>
                  <a:gd name="connsiteY142" fmla="*/ 1498420 h 3003069"/>
                  <a:gd name="connsiteX143" fmla="*/ 2801493 w 4330827"/>
                  <a:gd name="connsiteY143" fmla="*/ 1490191 h 3003069"/>
                  <a:gd name="connsiteX144" fmla="*/ 2828925 w 4330827"/>
                  <a:gd name="connsiteY144" fmla="*/ 1494306 h 3003069"/>
                  <a:gd name="connsiteX145" fmla="*/ 2801493 w 4330827"/>
                  <a:gd name="connsiteY145" fmla="*/ 1484704 h 3003069"/>
                  <a:gd name="connsiteX146" fmla="*/ 2665019 w 4330827"/>
                  <a:gd name="connsiteY146" fmla="*/ 1536139 h 3003069"/>
                  <a:gd name="connsiteX147" fmla="*/ 2670505 w 4330827"/>
                  <a:gd name="connsiteY147" fmla="*/ 1532710 h 3003069"/>
                  <a:gd name="connsiteX148" fmla="*/ 2694508 w 4330827"/>
                  <a:gd name="connsiteY148" fmla="*/ 1498420 h 3003069"/>
                  <a:gd name="connsiteX149" fmla="*/ 1463497 w 4330827"/>
                  <a:gd name="connsiteY149" fmla="*/ 1163750 h 3003069"/>
                  <a:gd name="connsiteX150" fmla="*/ 1510817 w 4330827"/>
                  <a:gd name="connsiteY150" fmla="*/ 1128088 h 3003069"/>
                  <a:gd name="connsiteX151" fmla="*/ 794156 w 4330827"/>
                  <a:gd name="connsiteY151" fmla="*/ 699463 h 3003069"/>
                  <a:gd name="connsiteX152" fmla="*/ 702259 w 4330827"/>
                  <a:gd name="connsiteY152" fmla="*/ 748155 h 3003069"/>
                  <a:gd name="connsiteX153" fmla="*/ 617220 w 4330827"/>
                  <a:gd name="connsiteY153" fmla="*/ 816049 h 3003069"/>
                  <a:gd name="connsiteX154" fmla="*/ 551383 w 4330827"/>
                  <a:gd name="connsiteY154" fmla="*/ 875028 h 3003069"/>
                  <a:gd name="connsiteX155" fmla="*/ 486918 w 4330827"/>
                  <a:gd name="connsiteY155" fmla="*/ 876400 h 3003069"/>
                  <a:gd name="connsiteX156" fmla="*/ 401193 w 4330827"/>
                  <a:gd name="connsiteY156" fmla="*/ 826336 h 3003069"/>
                  <a:gd name="connsiteX157" fmla="*/ 416966 w 4330827"/>
                  <a:gd name="connsiteY157" fmla="*/ 787932 h 3003069"/>
                  <a:gd name="connsiteX158" fmla="*/ 439598 w 4330827"/>
                  <a:gd name="connsiteY158" fmla="*/ 768043 h 3003069"/>
                  <a:gd name="connsiteX159" fmla="*/ 414909 w 4330827"/>
                  <a:gd name="connsiteY159" fmla="*/ 639113 h 3003069"/>
                  <a:gd name="connsiteX160" fmla="*/ 384734 w 4330827"/>
                  <a:gd name="connsiteY160" fmla="*/ 496467 h 3003069"/>
                  <a:gd name="connsiteX161" fmla="*/ 234544 w 4330827"/>
                  <a:gd name="connsiteY161" fmla="*/ 407313 h 3003069"/>
                  <a:gd name="connsiteX162" fmla="*/ 355930 w 4330827"/>
                  <a:gd name="connsiteY162" fmla="*/ 1040306 h 3003069"/>
                  <a:gd name="connsiteX163" fmla="*/ 449199 w 4330827"/>
                  <a:gd name="connsiteY163" fmla="*/ 996415 h 3003069"/>
                  <a:gd name="connsiteX164" fmla="*/ 661111 w 4330827"/>
                  <a:gd name="connsiteY164" fmla="*/ 873657 h 3003069"/>
                  <a:gd name="connsiteX165" fmla="*/ 784555 w 4330827"/>
                  <a:gd name="connsiteY165" fmla="*/ 803019 h 3003069"/>
                  <a:gd name="connsiteX166" fmla="*/ 808558 w 4330827"/>
                  <a:gd name="connsiteY166" fmla="*/ 818107 h 3003069"/>
                  <a:gd name="connsiteX167" fmla="*/ 1121283 w 4330827"/>
                  <a:gd name="connsiteY167" fmla="*/ 1012874 h 3003069"/>
                  <a:gd name="connsiteX168" fmla="*/ 1412748 w 4330827"/>
                  <a:gd name="connsiteY168" fmla="*/ 1192554 h 3003069"/>
                  <a:gd name="connsiteX169" fmla="*/ 1463497 w 4330827"/>
                  <a:gd name="connsiteY169" fmla="*/ 1163750 h 3003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Lst>
                <a:rect l="l" t="t" r="r" b="b"/>
                <a:pathLst>
                  <a:path w="4330827" h="3003069">
                    <a:moveTo>
                      <a:pt x="3806190" y="2784981"/>
                    </a:moveTo>
                    <a:cubicBezTo>
                      <a:pt x="3322701" y="2481172"/>
                      <a:pt x="2016938" y="1662327"/>
                      <a:pt x="1357884" y="1249475"/>
                    </a:cubicBezTo>
                    <a:cubicBezTo>
                      <a:pt x="1054075" y="1058823"/>
                      <a:pt x="799643" y="900403"/>
                      <a:pt x="792099" y="896974"/>
                    </a:cubicBezTo>
                    <a:cubicBezTo>
                      <a:pt x="780440" y="891487"/>
                      <a:pt x="738607" y="913433"/>
                      <a:pt x="557555" y="1017675"/>
                    </a:cubicBezTo>
                    <a:cubicBezTo>
                      <a:pt x="376504" y="1122602"/>
                      <a:pt x="331927" y="1145233"/>
                      <a:pt x="310667" y="1145233"/>
                    </a:cubicBezTo>
                    <a:cubicBezTo>
                      <a:pt x="296266" y="1145233"/>
                      <a:pt x="280492" y="1142490"/>
                      <a:pt x="275006" y="1139061"/>
                    </a:cubicBezTo>
                    <a:cubicBezTo>
                      <a:pt x="268148" y="1134946"/>
                      <a:pt x="240716" y="1008759"/>
                      <a:pt x="191338" y="757756"/>
                    </a:cubicBezTo>
                    <a:cubicBezTo>
                      <a:pt x="150876" y="552016"/>
                      <a:pt x="117272" y="381938"/>
                      <a:pt x="115900" y="381252"/>
                    </a:cubicBezTo>
                    <a:cubicBezTo>
                      <a:pt x="114529" y="379881"/>
                      <a:pt x="102870" y="373708"/>
                      <a:pt x="91211" y="367536"/>
                    </a:cubicBezTo>
                    <a:cubicBezTo>
                      <a:pt x="38405" y="340790"/>
                      <a:pt x="38405" y="297585"/>
                      <a:pt x="90526" y="274267"/>
                    </a:cubicBezTo>
                    <a:cubicBezTo>
                      <a:pt x="165278" y="240663"/>
                      <a:pt x="267462" y="270153"/>
                      <a:pt x="267462" y="325702"/>
                    </a:cubicBezTo>
                    <a:cubicBezTo>
                      <a:pt x="267462" y="346962"/>
                      <a:pt x="271577" y="350391"/>
                      <a:pt x="376504" y="410742"/>
                    </a:cubicBezTo>
                    <a:cubicBezTo>
                      <a:pt x="436855" y="445717"/>
                      <a:pt x="487604" y="479322"/>
                      <a:pt x="489661" y="485494"/>
                    </a:cubicBezTo>
                    <a:cubicBezTo>
                      <a:pt x="491719" y="491666"/>
                      <a:pt x="504063" y="554074"/>
                      <a:pt x="517779" y="624025"/>
                    </a:cubicBezTo>
                    <a:cubicBezTo>
                      <a:pt x="532181" y="693977"/>
                      <a:pt x="543839" y="751584"/>
                      <a:pt x="544525" y="752956"/>
                    </a:cubicBezTo>
                    <a:cubicBezTo>
                      <a:pt x="545897" y="753642"/>
                      <a:pt x="602132" y="722095"/>
                      <a:pt x="670712" y="682318"/>
                    </a:cubicBezTo>
                    <a:lnTo>
                      <a:pt x="794842" y="610309"/>
                    </a:lnTo>
                    <a:lnTo>
                      <a:pt x="937489" y="695349"/>
                    </a:lnTo>
                    <a:cubicBezTo>
                      <a:pt x="1285189" y="901774"/>
                      <a:pt x="1708328" y="1152091"/>
                      <a:pt x="1710385" y="1152091"/>
                    </a:cubicBezTo>
                    <a:cubicBezTo>
                      <a:pt x="1717243" y="1152091"/>
                      <a:pt x="1810512" y="1095170"/>
                      <a:pt x="1810512" y="1091741"/>
                    </a:cubicBezTo>
                    <a:cubicBezTo>
                      <a:pt x="1810512" y="1088998"/>
                      <a:pt x="1652778" y="995729"/>
                      <a:pt x="1459382" y="884629"/>
                    </a:cubicBezTo>
                    <a:cubicBezTo>
                      <a:pt x="1115111" y="685747"/>
                      <a:pt x="1108253" y="682318"/>
                      <a:pt x="1060933" y="677518"/>
                    </a:cubicBezTo>
                    <a:cubicBezTo>
                      <a:pt x="988924" y="669974"/>
                      <a:pt x="946404" y="637741"/>
                      <a:pt x="959434" y="600708"/>
                    </a:cubicBezTo>
                    <a:cubicBezTo>
                      <a:pt x="967664" y="577391"/>
                      <a:pt x="1018413" y="555445"/>
                      <a:pt x="1064362" y="555445"/>
                    </a:cubicBezTo>
                    <a:cubicBezTo>
                      <a:pt x="1128827" y="555445"/>
                      <a:pt x="1172718" y="580134"/>
                      <a:pt x="1172718" y="616482"/>
                    </a:cubicBezTo>
                    <a:cubicBezTo>
                      <a:pt x="1172718" y="633627"/>
                      <a:pt x="1193292" y="646657"/>
                      <a:pt x="1468984" y="805762"/>
                    </a:cubicBezTo>
                    <a:cubicBezTo>
                      <a:pt x="1631518" y="900403"/>
                      <a:pt x="1769364" y="977898"/>
                      <a:pt x="1774165" y="979270"/>
                    </a:cubicBezTo>
                    <a:cubicBezTo>
                      <a:pt x="1787195" y="982699"/>
                      <a:pt x="1881835" y="925777"/>
                      <a:pt x="1874291" y="918919"/>
                    </a:cubicBezTo>
                    <a:cubicBezTo>
                      <a:pt x="1871548" y="916176"/>
                      <a:pt x="1691183" y="813992"/>
                      <a:pt x="1474470" y="692605"/>
                    </a:cubicBezTo>
                    <a:cubicBezTo>
                      <a:pt x="1257757" y="571219"/>
                      <a:pt x="1076020" y="467663"/>
                      <a:pt x="1071220" y="462862"/>
                    </a:cubicBezTo>
                    <a:cubicBezTo>
                      <a:pt x="1063676" y="456690"/>
                      <a:pt x="1085621" y="441603"/>
                      <a:pt x="1178890" y="387424"/>
                    </a:cubicBezTo>
                    <a:cubicBezTo>
                      <a:pt x="1243355" y="350391"/>
                      <a:pt x="1296162" y="318159"/>
                      <a:pt x="1296162" y="316101"/>
                    </a:cubicBezTo>
                    <a:cubicBezTo>
                      <a:pt x="1296162" y="309929"/>
                      <a:pt x="796214" y="278382"/>
                      <a:pt x="790727" y="283869"/>
                    </a:cubicBezTo>
                    <a:cubicBezTo>
                      <a:pt x="788670" y="285926"/>
                      <a:pt x="790042" y="309243"/>
                      <a:pt x="794842" y="335304"/>
                    </a:cubicBezTo>
                    <a:cubicBezTo>
                      <a:pt x="803072" y="380566"/>
                      <a:pt x="804443" y="382624"/>
                      <a:pt x="829818" y="392911"/>
                    </a:cubicBezTo>
                    <a:cubicBezTo>
                      <a:pt x="914857" y="426515"/>
                      <a:pt x="868909" y="500581"/>
                      <a:pt x="762610" y="500581"/>
                    </a:cubicBezTo>
                    <a:cubicBezTo>
                      <a:pt x="667283" y="499896"/>
                      <a:pt x="623392" y="439545"/>
                      <a:pt x="687857" y="397711"/>
                    </a:cubicBezTo>
                    <a:cubicBezTo>
                      <a:pt x="707746" y="385367"/>
                      <a:pt x="713232" y="377823"/>
                      <a:pt x="710489" y="366850"/>
                    </a:cubicBezTo>
                    <a:cubicBezTo>
                      <a:pt x="709117" y="359307"/>
                      <a:pt x="704317" y="335304"/>
                      <a:pt x="699516" y="314044"/>
                    </a:cubicBezTo>
                    <a:cubicBezTo>
                      <a:pt x="689915" y="266724"/>
                      <a:pt x="705002" y="270838"/>
                      <a:pt x="507492" y="259866"/>
                    </a:cubicBezTo>
                    <a:lnTo>
                      <a:pt x="366903" y="252322"/>
                    </a:lnTo>
                    <a:lnTo>
                      <a:pt x="253746" y="187856"/>
                    </a:lnTo>
                    <a:cubicBezTo>
                      <a:pt x="158420" y="133678"/>
                      <a:pt x="135103" y="123391"/>
                      <a:pt x="109728" y="123391"/>
                    </a:cubicBezTo>
                    <a:cubicBezTo>
                      <a:pt x="49378" y="122705"/>
                      <a:pt x="0" y="94588"/>
                      <a:pt x="0" y="61669"/>
                    </a:cubicBezTo>
                    <a:cubicBezTo>
                      <a:pt x="0" y="633"/>
                      <a:pt x="137846" y="-23370"/>
                      <a:pt x="195453" y="28065"/>
                    </a:cubicBezTo>
                    <a:cubicBezTo>
                      <a:pt x="207112" y="38352"/>
                      <a:pt x="242087" y="41781"/>
                      <a:pt x="440969" y="54811"/>
                    </a:cubicBezTo>
                    <a:cubicBezTo>
                      <a:pt x="655625" y="69213"/>
                      <a:pt x="674827" y="69213"/>
                      <a:pt x="698144" y="59612"/>
                    </a:cubicBezTo>
                    <a:cubicBezTo>
                      <a:pt x="737235" y="42467"/>
                      <a:pt x="771525" y="39038"/>
                      <a:pt x="809244" y="47953"/>
                    </a:cubicBezTo>
                    <a:cubicBezTo>
                      <a:pt x="853821" y="58926"/>
                      <a:pt x="877824" y="77443"/>
                      <a:pt x="877824" y="102817"/>
                    </a:cubicBezTo>
                    <a:cubicBezTo>
                      <a:pt x="877824" y="159053"/>
                      <a:pt x="769468" y="185113"/>
                      <a:pt x="695401" y="146708"/>
                    </a:cubicBezTo>
                    <a:cubicBezTo>
                      <a:pt x="663854" y="130935"/>
                      <a:pt x="648081" y="128878"/>
                      <a:pt x="469773" y="115847"/>
                    </a:cubicBezTo>
                    <a:cubicBezTo>
                      <a:pt x="364160" y="108304"/>
                      <a:pt x="273634" y="103503"/>
                      <a:pt x="268148" y="104189"/>
                    </a:cubicBezTo>
                    <a:cubicBezTo>
                      <a:pt x="262661" y="105560"/>
                      <a:pt x="292151" y="126134"/>
                      <a:pt x="333299" y="150137"/>
                    </a:cubicBezTo>
                    <a:cubicBezTo>
                      <a:pt x="392963" y="185799"/>
                      <a:pt x="414909" y="194714"/>
                      <a:pt x="442341" y="196772"/>
                    </a:cubicBezTo>
                    <a:cubicBezTo>
                      <a:pt x="479374" y="199515"/>
                      <a:pt x="1152144" y="242720"/>
                      <a:pt x="1333881" y="253693"/>
                    </a:cubicBezTo>
                    <a:cubicBezTo>
                      <a:pt x="1479956" y="262609"/>
                      <a:pt x="1516990" y="267409"/>
                      <a:pt x="1514246" y="274953"/>
                    </a:cubicBezTo>
                    <a:cubicBezTo>
                      <a:pt x="1512875" y="278382"/>
                      <a:pt x="1445666" y="319530"/>
                      <a:pt x="1364742" y="366165"/>
                    </a:cubicBezTo>
                    <a:cubicBezTo>
                      <a:pt x="1283818" y="412799"/>
                      <a:pt x="1217295" y="453947"/>
                      <a:pt x="1215923" y="457376"/>
                    </a:cubicBezTo>
                    <a:cubicBezTo>
                      <a:pt x="1215238" y="460119"/>
                      <a:pt x="1370228" y="549959"/>
                      <a:pt x="1560195" y="656944"/>
                    </a:cubicBezTo>
                    <a:lnTo>
                      <a:pt x="1905838" y="851025"/>
                    </a:lnTo>
                    <a:lnTo>
                      <a:pt x="1957273" y="821536"/>
                    </a:lnTo>
                    <a:cubicBezTo>
                      <a:pt x="1986077" y="805077"/>
                      <a:pt x="2008022" y="789303"/>
                      <a:pt x="2007337" y="786560"/>
                    </a:cubicBezTo>
                    <a:cubicBezTo>
                      <a:pt x="2006651" y="783131"/>
                      <a:pt x="1868805" y="707693"/>
                      <a:pt x="1702156" y="619225"/>
                    </a:cubicBezTo>
                    <a:cubicBezTo>
                      <a:pt x="1535506" y="530071"/>
                      <a:pt x="1399032" y="455319"/>
                      <a:pt x="1399032" y="452575"/>
                    </a:cubicBezTo>
                    <a:cubicBezTo>
                      <a:pt x="1399032" y="449832"/>
                      <a:pt x="1491615" y="394282"/>
                      <a:pt x="1604772" y="329131"/>
                    </a:cubicBezTo>
                    <a:cubicBezTo>
                      <a:pt x="1717929" y="263295"/>
                      <a:pt x="1808455" y="208430"/>
                      <a:pt x="1806397" y="206373"/>
                    </a:cubicBezTo>
                    <a:cubicBezTo>
                      <a:pt x="1804340" y="203630"/>
                      <a:pt x="1676781" y="194029"/>
                      <a:pt x="1523848" y="184427"/>
                    </a:cubicBezTo>
                    <a:cubicBezTo>
                      <a:pt x="1265301" y="167282"/>
                      <a:pt x="1243355" y="166597"/>
                      <a:pt x="1224153" y="176884"/>
                    </a:cubicBezTo>
                    <a:cubicBezTo>
                      <a:pt x="1197407" y="191285"/>
                      <a:pt x="1115111" y="191971"/>
                      <a:pt x="1087679" y="178255"/>
                    </a:cubicBezTo>
                    <a:cubicBezTo>
                      <a:pt x="1076706" y="172769"/>
                      <a:pt x="1061618" y="159739"/>
                      <a:pt x="1054760" y="150137"/>
                    </a:cubicBezTo>
                    <a:cubicBezTo>
                      <a:pt x="1006754" y="84986"/>
                      <a:pt x="1176833" y="36295"/>
                      <a:pt x="1244727" y="95959"/>
                    </a:cubicBezTo>
                    <a:cubicBezTo>
                      <a:pt x="1258443" y="107618"/>
                      <a:pt x="1365428" y="116533"/>
                      <a:pt x="1882521" y="148080"/>
                    </a:cubicBezTo>
                    <a:cubicBezTo>
                      <a:pt x="1916811" y="150137"/>
                      <a:pt x="1954530" y="154938"/>
                      <a:pt x="1966874" y="159053"/>
                    </a:cubicBezTo>
                    <a:cubicBezTo>
                      <a:pt x="2014195" y="173455"/>
                      <a:pt x="1999107" y="185799"/>
                      <a:pt x="1764563" y="320902"/>
                    </a:cubicBezTo>
                    <a:cubicBezTo>
                      <a:pt x="1642491" y="391539"/>
                      <a:pt x="1545793" y="451204"/>
                      <a:pt x="1548536" y="453947"/>
                    </a:cubicBezTo>
                    <a:cubicBezTo>
                      <a:pt x="1554023" y="459433"/>
                      <a:pt x="1707642" y="541729"/>
                      <a:pt x="2533345" y="979956"/>
                    </a:cubicBezTo>
                    <a:cubicBezTo>
                      <a:pt x="2860472" y="1154149"/>
                      <a:pt x="3129305" y="1296109"/>
                      <a:pt x="3130677" y="1294738"/>
                    </a:cubicBezTo>
                    <a:cubicBezTo>
                      <a:pt x="3131363" y="1293366"/>
                      <a:pt x="3135478" y="1272792"/>
                      <a:pt x="3140278" y="1248103"/>
                    </a:cubicBezTo>
                    <a:cubicBezTo>
                      <a:pt x="3144393" y="1223415"/>
                      <a:pt x="3149879" y="1195297"/>
                      <a:pt x="3151937" y="1185010"/>
                    </a:cubicBezTo>
                    <a:cubicBezTo>
                      <a:pt x="3153994" y="1174037"/>
                      <a:pt x="3160166" y="1165807"/>
                      <a:pt x="3166339" y="1165807"/>
                    </a:cubicBezTo>
                    <a:cubicBezTo>
                      <a:pt x="3180055" y="1165807"/>
                      <a:pt x="3175940" y="1209013"/>
                      <a:pt x="3151251" y="1320112"/>
                    </a:cubicBezTo>
                    <a:cubicBezTo>
                      <a:pt x="3142336" y="1361946"/>
                      <a:pt x="3133420" y="1407209"/>
                      <a:pt x="3130677" y="1421611"/>
                    </a:cubicBezTo>
                    <a:cubicBezTo>
                      <a:pt x="3127248" y="1442871"/>
                      <a:pt x="3124505" y="1446300"/>
                      <a:pt x="3116961" y="1440127"/>
                    </a:cubicBezTo>
                    <a:cubicBezTo>
                      <a:pt x="3109417" y="1433955"/>
                      <a:pt x="3106674" y="1440127"/>
                      <a:pt x="3102559" y="1472360"/>
                    </a:cubicBezTo>
                    <a:cubicBezTo>
                      <a:pt x="3097073" y="1517623"/>
                      <a:pt x="3088843" y="1543683"/>
                      <a:pt x="3077185" y="1551227"/>
                    </a:cubicBezTo>
                    <a:cubicBezTo>
                      <a:pt x="3072384" y="1553970"/>
                      <a:pt x="3053867" y="1556713"/>
                      <a:pt x="3034665" y="1556713"/>
                    </a:cubicBezTo>
                    <a:cubicBezTo>
                      <a:pt x="3003118" y="1556028"/>
                      <a:pt x="3001747" y="1555342"/>
                      <a:pt x="3013405" y="1546426"/>
                    </a:cubicBezTo>
                    <a:cubicBezTo>
                      <a:pt x="3026435" y="1536139"/>
                      <a:pt x="3026435" y="1536139"/>
                      <a:pt x="3012719" y="1536139"/>
                    </a:cubicBezTo>
                    <a:cubicBezTo>
                      <a:pt x="3004490" y="1536139"/>
                      <a:pt x="2995574" y="1539568"/>
                      <a:pt x="2993517" y="1542997"/>
                    </a:cubicBezTo>
                    <a:cubicBezTo>
                      <a:pt x="2988031" y="1551913"/>
                      <a:pt x="2950997" y="1551913"/>
                      <a:pt x="2945511" y="1542997"/>
                    </a:cubicBezTo>
                    <a:cubicBezTo>
                      <a:pt x="2943454" y="1538883"/>
                      <a:pt x="2948254" y="1533396"/>
                      <a:pt x="2957170" y="1529967"/>
                    </a:cubicBezTo>
                    <a:cubicBezTo>
                      <a:pt x="2971571" y="1524481"/>
                      <a:pt x="2971571" y="1523109"/>
                      <a:pt x="2960599" y="1518994"/>
                    </a:cubicBezTo>
                    <a:cubicBezTo>
                      <a:pt x="2952369" y="1515565"/>
                      <a:pt x="2942768" y="1518309"/>
                      <a:pt x="2933167" y="1526538"/>
                    </a:cubicBezTo>
                    <a:cubicBezTo>
                      <a:pt x="2922880" y="1535454"/>
                      <a:pt x="2909849" y="1538883"/>
                      <a:pt x="2892704" y="1537511"/>
                    </a:cubicBezTo>
                    <a:cubicBezTo>
                      <a:pt x="2861843" y="1534768"/>
                      <a:pt x="2859786" y="1526538"/>
                      <a:pt x="2885846" y="1512822"/>
                    </a:cubicBezTo>
                    <a:lnTo>
                      <a:pt x="2904363" y="1502535"/>
                    </a:lnTo>
                    <a:lnTo>
                      <a:pt x="2887904" y="1501849"/>
                    </a:lnTo>
                    <a:cubicBezTo>
                      <a:pt x="2878303" y="1501849"/>
                      <a:pt x="2865958" y="1506650"/>
                      <a:pt x="2860472" y="1511451"/>
                    </a:cubicBezTo>
                    <a:cubicBezTo>
                      <a:pt x="2850871" y="1520366"/>
                      <a:pt x="2840584" y="1520366"/>
                      <a:pt x="2784348" y="1512822"/>
                    </a:cubicBezTo>
                    <a:cubicBezTo>
                      <a:pt x="2727427" y="1504593"/>
                      <a:pt x="2717825" y="1504593"/>
                      <a:pt x="2707538" y="1513508"/>
                    </a:cubicBezTo>
                    <a:cubicBezTo>
                      <a:pt x="2691079" y="1527910"/>
                      <a:pt x="2679421" y="1567686"/>
                      <a:pt x="2684907" y="1589632"/>
                    </a:cubicBezTo>
                    <a:cubicBezTo>
                      <a:pt x="2689708" y="1608148"/>
                      <a:pt x="2744572" y="1666441"/>
                      <a:pt x="2756916" y="1666441"/>
                    </a:cubicBezTo>
                    <a:cubicBezTo>
                      <a:pt x="2761031" y="1666441"/>
                      <a:pt x="2763774" y="1681529"/>
                      <a:pt x="2763774" y="1700046"/>
                    </a:cubicBezTo>
                    <a:cubicBezTo>
                      <a:pt x="2763774" y="1744623"/>
                      <a:pt x="2777490" y="1774112"/>
                      <a:pt x="2813837" y="1811145"/>
                    </a:cubicBezTo>
                    <a:cubicBezTo>
                      <a:pt x="2848127" y="1845435"/>
                      <a:pt x="2854985" y="1850922"/>
                      <a:pt x="2883789" y="1869438"/>
                    </a:cubicBezTo>
                    <a:cubicBezTo>
                      <a:pt x="2903677" y="1881783"/>
                      <a:pt x="2957855" y="1920873"/>
                      <a:pt x="2973629" y="1933218"/>
                    </a:cubicBezTo>
                    <a:cubicBezTo>
                      <a:pt x="2977744" y="1936647"/>
                      <a:pt x="2994203" y="1947619"/>
                      <a:pt x="3011348" y="1957906"/>
                    </a:cubicBezTo>
                    <a:cubicBezTo>
                      <a:pt x="3027807" y="1968879"/>
                      <a:pt x="3042895" y="1979166"/>
                      <a:pt x="3044952" y="1981909"/>
                    </a:cubicBezTo>
                    <a:cubicBezTo>
                      <a:pt x="3047009" y="1984653"/>
                      <a:pt x="3062097" y="1995625"/>
                      <a:pt x="3079242" y="2005912"/>
                    </a:cubicBezTo>
                    <a:cubicBezTo>
                      <a:pt x="3095701" y="2016885"/>
                      <a:pt x="3114218" y="2029230"/>
                      <a:pt x="3119018" y="2034716"/>
                    </a:cubicBezTo>
                    <a:cubicBezTo>
                      <a:pt x="3123819" y="2039517"/>
                      <a:pt x="3134792" y="2047060"/>
                      <a:pt x="3142336" y="2051175"/>
                    </a:cubicBezTo>
                    <a:cubicBezTo>
                      <a:pt x="3154680" y="2058033"/>
                      <a:pt x="3204743" y="2093009"/>
                      <a:pt x="3227375" y="2111526"/>
                    </a:cubicBezTo>
                    <a:cubicBezTo>
                      <a:pt x="3231490" y="2114955"/>
                      <a:pt x="3247949" y="2125927"/>
                      <a:pt x="3265094" y="2136214"/>
                    </a:cubicBezTo>
                    <a:cubicBezTo>
                      <a:pt x="3281553" y="2147187"/>
                      <a:pt x="3296641" y="2157474"/>
                      <a:pt x="3298698" y="2160217"/>
                    </a:cubicBezTo>
                    <a:cubicBezTo>
                      <a:pt x="3300755" y="2162961"/>
                      <a:pt x="3315843" y="2173933"/>
                      <a:pt x="3332988" y="2184220"/>
                    </a:cubicBezTo>
                    <a:cubicBezTo>
                      <a:pt x="3349447" y="2195193"/>
                      <a:pt x="3367964" y="2207538"/>
                      <a:pt x="3372764" y="2213024"/>
                    </a:cubicBezTo>
                    <a:cubicBezTo>
                      <a:pt x="3377565" y="2217825"/>
                      <a:pt x="3388538" y="2225368"/>
                      <a:pt x="3396082" y="2229483"/>
                    </a:cubicBezTo>
                    <a:cubicBezTo>
                      <a:pt x="3408426" y="2236341"/>
                      <a:pt x="3458489" y="2271317"/>
                      <a:pt x="3481121" y="2289834"/>
                    </a:cubicBezTo>
                    <a:cubicBezTo>
                      <a:pt x="3485236" y="2293263"/>
                      <a:pt x="3501695" y="2304235"/>
                      <a:pt x="3518840" y="2314522"/>
                    </a:cubicBezTo>
                    <a:cubicBezTo>
                      <a:pt x="3535299" y="2325495"/>
                      <a:pt x="3550387" y="2335782"/>
                      <a:pt x="3552444" y="2338525"/>
                    </a:cubicBezTo>
                    <a:cubicBezTo>
                      <a:pt x="3554501" y="2341269"/>
                      <a:pt x="3569589" y="2352241"/>
                      <a:pt x="3586734" y="2362528"/>
                    </a:cubicBezTo>
                    <a:cubicBezTo>
                      <a:pt x="3603879" y="2372815"/>
                      <a:pt x="3618967" y="2383788"/>
                      <a:pt x="3621024" y="2386531"/>
                    </a:cubicBezTo>
                    <a:cubicBezTo>
                      <a:pt x="3623081" y="2389275"/>
                      <a:pt x="3636797" y="2399562"/>
                      <a:pt x="3651885" y="2409849"/>
                    </a:cubicBezTo>
                    <a:cubicBezTo>
                      <a:pt x="3666973" y="2419450"/>
                      <a:pt x="3695090" y="2438652"/>
                      <a:pt x="3713607" y="2451682"/>
                    </a:cubicBezTo>
                    <a:cubicBezTo>
                      <a:pt x="3732809" y="2464713"/>
                      <a:pt x="3760241" y="2483915"/>
                      <a:pt x="3775329" y="2494202"/>
                    </a:cubicBezTo>
                    <a:cubicBezTo>
                      <a:pt x="3790417" y="2503803"/>
                      <a:pt x="3804133" y="2514090"/>
                      <a:pt x="3806190" y="2516833"/>
                    </a:cubicBezTo>
                    <a:cubicBezTo>
                      <a:pt x="3808247" y="2519577"/>
                      <a:pt x="3823335" y="2530549"/>
                      <a:pt x="3840480" y="2540836"/>
                    </a:cubicBezTo>
                    <a:cubicBezTo>
                      <a:pt x="3857625" y="2551123"/>
                      <a:pt x="3872713" y="2562096"/>
                      <a:pt x="3874770" y="2564839"/>
                    </a:cubicBezTo>
                    <a:cubicBezTo>
                      <a:pt x="3876827" y="2567583"/>
                      <a:pt x="3891915" y="2578555"/>
                      <a:pt x="3909060" y="2588842"/>
                    </a:cubicBezTo>
                    <a:cubicBezTo>
                      <a:pt x="3926205" y="2599129"/>
                      <a:pt x="3941293" y="2610102"/>
                      <a:pt x="3943350" y="2612845"/>
                    </a:cubicBezTo>
                    <a:cubicBezTo>
                      <a:pt x="3945407" y="2615589"/>
                      <a:pt x="3959123" y="2625876"/>
                      <a:pt x="3974211" y="2635477"/>
                    </a:cubicBezTo>
                    <a:cubicBezTo>
                      <a:pt x="3989299" y="2645764"/>
                      <a:pt x="4017416" y="2664966"/>
                      <a:pt x="4035933" y="2677996"/>
                    </a:cubicBezTo>
                    <a:cubicBezTo>
                      <a:pt x="4055135" y="2691027"/>
                      <a:pt x="4082567" y="2710229"/>
                      <a:pt x="4097655" y="2719830"/>
                    </a:cubicBezTo>
                    <a:cubicBezTo>
                      <a:pt x="4112743" y="2730117"/>
                      <a:pt x="4126459" y="2740404"/>
                      <a:pt x="4128516" y="2743147"/>
                    </a:cubicBezTo>
                    <a:cubicBezTo>
                      <a:pt x="4130573" y="2745891"/>
                      <a:pt x="4145661" y="2756863"/>
                      <a:pt x="4162806" y="2767150"/>
                    </a:cubicBezTo>
                    <a:cubicBezTo>
                      <a:pt x="4179951" y="2777437"/>
                      <a:pt x="4195039" y="2788410"/>
                      <a:pt x="4197096" y="2791153"/>
                    </a:cubicBezTo>
                    <a:cubicBezTo>
                      <a:pt x="4199154" y="2793897"/>
                      <a:pt x="4212870" y="2804184"/>
                      <a:pt x="4227957" y="2813785"/>
                    </a:cubicBezTo>
                    <a:cubicBezTo>
                      <a:pt x="4306824" y="2866591"/>
                      <a:pt x="4330827" y="2885108"/>
                      <a:pt x="4330827" y="2896081"/>
                    </a:cubicBezTo>
                    <a:cubicBezTo>
                      <a:pt x="4330827" y="2902253"/>
                      <a:pt x="4328084" y="2907739"/>
                      <a:pt x="4324655" y="2907054"/>
                    </a:cubicBezTo>
                    <a:cubicBezTo>
                      <a:pt x="4321226" y="2907054"/>
                      <a:pt x="4316426" y="2909797"/>
                      <a:pt x="4314368" y="2913226"/>
                    </a:cubicBezTo>
                    <a:cubicBezTo>
                      <a:pt x="4308882" y="2922141"/>
                      <a:pt x="4168292" y="3003751"/>
                      <a:pt x="4159377" y="3003066"/>
                    </a:cubicBezTo>
                    <a:cubicBezTo>
                      <a:pt x="4155948" y="3003066"/>
                      <a:pt x="3996842" y="2904996"/>
                      <a:pt x="3806190" y="2784981"/>
                    </a:cubicBezTo>
                    <a:close/>
                    <a:moveTo>
                      <a:pt x="2694508" y="1498420"/>
                    </a:moveTo>
                    <a:cubicBezTo>
                      <a:pt x="2710282" y="1484704"/>
                      <a:pt x="2748001" y="1481961"/>
                      <a:pt x="2801493" y="1490191"/>
                    </a:cubicBezTo>
                    <a:lnTo>
                      <a:pt x="2828925" y="1494306"/>
                    </a:lnTo>
                    <a:lnTo>
                      <a:pt x="2801493" y="1484704"/>
                    </a:lnTo>
                    <a:cubicBezTo>
                      <a:pt x="2729484" y="1460016"/>
                      <a:pt x="2678735" y="1479218"/>
                      <a:pt x="2665019" y="1536139"/>
                    </a:cubicBezTo>
                    <a:cubicBezTo>
                      <a:pt x="2661590" y="1549855"/>
                      <a:pt x="2662961" y="1549855"/>
                      <a:pt x="2670505" y="1532710"/>
                    </a:cubicBezTo>
                    <a:cubicBezTo>
                      <a:pt x="2675992" y="1521052"/>
                      <a:pt x="2686964" y="1505964"/>
                      <a:pt x="2694508" y="1498420"/>
                    </a:cubicBezTo>
                    <a:close/>
                    <a:moveTo>
                      <a:pt x="1463497" y="1163750"/>
                    </a:moveTo>
                    <a:cubicBezTo>
                      <a:pt x="1489558" y="1147977"/>
                      <a:pt x="1510817" y="1132203"/>
                      <a:pt x="1510817" y="1128088"/>
                    </a:cubicBezTo>
                    <a:cubicBezTo>
                      <a:pt x="1510817" y="1121230"/>
                      <a:pt x="805815" y="699463"/>
                      <a:pt x="794156" y="699463"/>
                    </a:cubicBezTo>
                    <a:cubicBezTo>
                      <a:pt x="790042" y="699463"/>
                      <a:pt x="748894" y="721409"/>
                      <a:pt x="702259" y="748155"/>
                    </a:cubicBezTo>
                    <a:cubicBezTo>
                      <a:pt x="625450" y="792732"/>
                      <a:pt x="617220" y="799590"/>
                      <a:pt x="617220" y="816049"/>
                    </a:cubicBezTo>
                    <a:cubicBezTo>
                      <a:pt x="617220" y="840052"/>
                      <a:pt x="585673" y="868856"/>
                      <a:pt x="551383" y="875028"/>
                    </a:cubicBezTo>
                    <a:cubicBezTo>
                      <a:pt x="538353" y="877086"/>
                      <a:pt x="508864" y="877771"/>
                      <a:pt x="486918" y="876400"/>
                    </a:cubicBezTo>
                    <a:cubicBezTo>
                      <a:pt x="440284" y="872971"/>
                      <a:pt x="412166" y="856512"/>
                      <a:pt x="401193" y="826336"/>
                    </a:cubicBezTo>
                    <a:cubicBezTo>
                      <a:pt x="395707" y="809877"/>
                      <a:pt x="397078" y="805762"/>
                      <a:pt x="416966" y="787932"/>
                    </a:cubicBezTo>
                    <a:lnTo>
                      <a:pt x="439598" y="768043"/>
                    </a:lnTo>
                    <a:lnTo>
                      <a:pt x="414909" y="639113"/>
                    </a:lnTo>
                    <a:cubicBezTo>
                      <a:pt x="401879" y="568476"/>
                      <a:pt x="388163" y="504696"/>
                      <a:pt x="384734" y="496467"/>
                    </a:cubicBezTo>
                    <a:cubicBezTo>
                      <a:pt x="377876" y="481379"/>
                      <a:pt x="242087" y="400455"/>
                      <a:pt x="234544" y="407313"/>
                    </a:cubicBezTo>
                    <a:cubicBezTo>
                      <a:pt x="230429" y="411427"/>
                      <a:pt x="347701" y="1025218"/>
                      <a:pt x="355930" y="1040306"/>
                    </a:cubicBezTo>
                    <a:cubicBezTo>
                      <a:pt x="358673" y="1045792"/>
                      <a:pt x="389534" y="1031391"/>
                      <a:pt x="449199" y="996415"/>
                    </a:cubicBezTo>
                    <a:cubicBezTo>
                      <a:pt x="498577" y="967611"/>
                      <a:pt x="593903" y="912747"/>
                      <a:pt x="661111" y="873657"/>
                    </a:cubicBezTo>
                    <a:lnTo>
                      <a:pt x="784555" y="803019"/>
                    </a:lnTo>
                    <a:lnTo>
                      <a:pt x="808558" y="818107"/>
                    </a:lnTo>
                    <a:cubicBezTo>
                      <a:pt x="822274" y="826336"/>
                      <a:pt x="962863" y="914119"/>
                      <a:pt x="1121283" y="1012874"/>
                    </a:cubicBezTo>
                    <a:cubicBezTo>
                      <a:pt x="1279703" y="1112315"/>
                      <a:pt x="1410691" y="1193239"/>
                      <a:pt x="1412748" y="1192554"/>
                    </a:cubicBezTo>
                    <a:cubicBezTo>
                      <a:pt x="1414805" y="1192554"/>
                      <a:pt x="1437437" y="1179523"/>
                      <a:pt x="1463497" y="1163750"/>
                    </a:cubicBezTo>
                    <a:close/>
                  </a:path>
                </a:pathLst>
              </a:custGeom>
              <a:solidFill>
                <a:schemeClr val="accent1"/>
              </a:solidFill>
              <a:ln w="6858" cap="flat">
                <a:noFill/>
                <a:prstDash val="solid"/>
                <a:miter/>
              </a:ln>
            </p:spPr>
            <p:txBody>
              <a:bodyPr rtlCol="0" anchor="ctr"/>
              <a:lstStyle/>
              <a:p>
                <a:endParaRPr lang="zh-CN" altLang="en-US"/>
              </a:p>
            </p:txBody>
          </p:sp>
          <p:sp>
            <p:nvSpPr>
              <p:cNvPr id="237" name="任意多边形: 形状 236">
                <a:extLst>
                  <a:ext uri="{FF2B5EF4-FFF2-40B4-BE49-F238E27FC236}">
                    <a16:creationId xmlns:a16="http://schemas.microsoft.com/office/drawing/2014/main" id="{78211661-388E-2D26-8568-3F49543AF04C}"/>
                  </a:ext>
                </a:extLst>
              </p:cNvPr>
              <p:cNvSpPr/>
              <p:nvPr/>
            </p:nvSpPr>
            <p:spPr>
              <a:xfrm>
                <a:off x="4635285" y="4694005"/>
                <a:ext cx="1141278" cy="695480"/>
              </a:xfrm>
              <a:custGeom>
                <a:avLst/>
                <a:gdLst>
                  <a:gd name="connsiteX0" fmla="*/ 966938 w 1141278"/>
                  <a:gd name="connsiteY0" fmla="*/ 680393 h 695480"/>
                  <a:gd name="connsiteX1" fmla="*/ 819491 w 1141278"/>
                  <a:gd name="connsiteY1" fmla="*/ 609070 h 695480"/>
                  <a:gd name="connsiteX2" fmla="*/ 620609 w 1141278"/>
                  <a:gd name="connsiteY2" fmla="*/ 513743 h 695480"/>
                  <a:gd name="connsiteX3" fmla="*/ 421727 w 1141278"/>
                  <a:gd name="connsiteY3" fmla="*/ 417731 h 695480"/>
                  <a:gd name="connsiteX4" fmla="*/ 174839 w 1141278"/>
                  <a:gd name="connsiteY4" fmla="*/ 297031 h 695480"/>
                  <a:gd name="connsiteX5" fmla="*/ 26021 w 1141278"/>
                  <a:gd name="connsiteY5" fmla="*/ 226393 h 695480"/>
                  <a:gd name="connsiteX6" fmla="*/ 2704 w 1141278"/>
                  <a:gd name="connsiteY6" fmla="*/ 194846 h 695480"/>
                  <a:gd name="connsiteX7" fmla="*/ 15734 w 1141278"/>
                  <a:gd name="connsiteY7" fmla="*/ 54257 h 695480"/>
                  <a:gd name="connsiteX8" fmla="*/ 30821 w 1141278"/>
                  <a:gd name="connsiteY8" fmla="*/ 15167 h 695480"/>
                  <a:gd name="connsiteX9" fmla="*/ 56196 w 1141278"/>
                  <a:gd name="connsiteY9" fmla="*/ 11738 h 695480"/>
                  <a:gd name="connsiteX10" fmla="*/ 606208 w 1141278"/>
                  <a:gd name="connsiteY10" fmla="*/ 314176 h 695480"/>
                  <a:gd name="connsiteX11" fmla="*/ 1140446 w 1141278"/>
                  <a:gd name="connsiteY11" fmla="*/ 611813 h 695480"/>
                  <a:gd name="connsiteX12" fmla="*/ 1062950 w 1141278"/>
                  <a:gd name="connsiteY12" fmla="*/ 657076 h 695480"/>
                  <a:gd name="connsiteX13" fmla="*/ 997799 w 1141278"/>
                  <a:gd name="connsiteY13" fmla="*/ 695480 h 695480"/>
                  <a:gd name="connsiteX14" fmla="*/ 966938 w 1141278"/>
                  <a:gd name="connsiteY14" fmla="*/ 680393 h 695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41278" h="695480">
                    <a:moveTo>
                      <a:pt x="966938" y="680393"/>
                    </a:moveTo>
                    <a:cubicBezTo>
                      <a:pt x="949793" y="671477"/>
                      <a:pt x="883957" y="639931"/>
                      <a:pt x="819491" y="609070"/>
                    </a:cubicBezTo>
                    <a:cubicBezTo>
                      <a:pt x="755712" y="578894"/>
                      <a:pt x="665872" y="535689"/>
                      <a:pt x="620609" y="513743"/>
                    </a:cubicBezTo>
                    <a:cubicBezTo>
                      <a:pt x="575347" y="491798"/>
                      <a:pt x="486193" y="448592"/>
                      <a:pt x="421727" y="417731"/>
                    </a:cubicBezTo>
                    <a:cubicBezTo>
                      <a:pt x="357948" y="386870"/>
                      <a:pt x="246848" y="332692"/>
                      <a:pt x="174839" y="297031"/>
                    </a:cubicBezTo>
                    <a:cubicBezTo>
                      <a:pt x="103516" y="262055"/>
                      <a:pt x="36308" y="230508"/>
                      <a:pt x="26021" y="226393"/>
                    </a:cubicBezTo>
                    <a:cubicBezTo>
                      <a:pt x="12305" y="220907"/>
                      <a:pt x="6133" y="213363"/>
                      <a:pt x="2704" y="194846"/>
                    </a:cubicBezTo>
                    <a:cubicBezTo>
                      <a:pt x="-4154" y="158499"/>
                      <a:pt x="2704" y="81689"/>
                      <a:pt x="15734" y="54257"/>
                    </a:cubicBezTo>
                    <a:cubicBezTo>
                      <a:pt x="21220" y="41227"/>
                      <a:pt x="28078" y="23396"/>
                      <a:pt x="30821" y="15167"/>
                    </a:cubicBezTo>
                    <a:cubicBezTo>
                      <a:pt x="36308" y="-3350"/>
                      <a:pt x="52081" y="-5407"/>
                      <a:pt x="56196" y="11738"/>
                    </a:cubicBezTo>
                    <a:cubicBezTo>
                      <a:pt x="58253" y="19282"/>
                      <a:pt x="255764" y="127638"/>
                      <a:pt x="606208" y="314176"/>
                    </a:cubicBezTo>
                    <a:cubicBezTo>
                      <a:pt x="1058150" y="554206"/>
                      <a:pt x="1151419" y="606326"/>
                      <a:pt x="1140446" y="611813"/>
                    </a:cubicBezTo>
                    <a:cubicBezTo>
                      <a:pt x="1133588" y="615928"/>
                      <a:pt x="1098612" y="636502"/>
                      <a:pt x="1062950" y="657076"/>
                    </a:cubicBezTo>
                    <a:lnTo>
                      <a:pt x="997799" y="695480"/>
                    </a:lnTo>
                    <a:lnTo>
                      <a:pt x="966938" y="680393"/>
                    </a:lnTo>
                    <a:close/>
                  </a:path>
                </a:pathLst>
              </a:custGeom>
              <a:solidFill>
                <a:schemeClr val="accent1"/>
              </a:solidFill>
              <a:ln w="6858" cap="flat">
                <a:noFill/>
                <a:prstDash val="solid"/>
                <a:miter/>
              </a:ln>
            </p:spPr>
            <p:txBody>
              <a:bodyPr rtlCol="0" anchor="ctr"/>
              <a:lstStyle/>
              <a:p>
                <a:endParaRPr lang="zh-CN" altLang="en-US"/>
              </a:p>
            </p:txBody>
          </p:sp>
          <p:sp>
            <p:nvSpPr>
              <p:cNvPr id="238" name="任意多边形: 形状 237">
                <a:extLst>
                  <a:ext uri="{FF2B5EF4-FFF2-40B4-BE49-F238E27FC236}">
                    <a16:creationId xmlns:a16="http://schemas.microsoft.com/office/drawing/2014/main" id="{A831CD96-8105-661B-D44F-DE478D5CD068}"/>
                  </a:ext>
                </a:extLst>
              </p:cNvPr>
              <p:cNvSpPr/>
              <p:nvPr/>
            </p:nvSpPr>
            <p:spPr>
              <a:xfrm>
                <a:off x="4429506" y="4851263"/>
                <a:ext cx="48691" cy="75307"/>
              </a:xfrm>
              <a:custGeom>
                <a:avLst/>
                <a:gdLst>
                  <a:gd name="connsiteX0" fmla="*/ 0 w 48691"/>
                  <a:gd name="connsiteY0" fmla="*/ 49933 h 75307"/>
                  <a:gd name="connsiteX1" fmla="*/ 7544 w 48691"/>
                  <a:gd name="connsiteY1" fmla="*/ 36217 h 75307"/>
                  <a:gd name="connsiteX2" fmla="*/ 18517 w 48691"/>
                  <a:gd name="connsiteY2" fmla="*/ 27302 h 75307"/>
                  <a:gd name="connsiteX3" fmla="*/ 32918 w 48691"/>
                  <a:gd name="connsiteY3" fmla="*/ 3984 h 75307"/>
                  <a:gd name="connsiteX4" fmla="*/ 46634 w 48691"/>
                  <a:gd name="connsiteY4" fmla="*/ 43761 h 75307"/>
                  <a:gd name="connsiteX5" fmla="*/ 48692 w 48691"/>
                  <a:gd name="connsiteY5" fmla="*/ 75308 h 75307"/>
                  <a:gd name="connsiteX6" fmla="*/ 24689 w 48691"/>
                  <a:gd name="connsiteY6" fmla="*/ 75308 h 75307"/>
                  <a:gd name="connsiteX7" fmla="*/ 0 w 48691"/>
                  <a:gd name="connsiteY7" fmla="*/ 49933 h 753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691" h="75307">
                    <a:moveTo>
                      <a:pt x="0" y="49933"/>
                    </a:moveTo>
                    <a:cubicBezTo>
                      <a:pt x="686" y="28673"/>
                      <a:pt x="2057" y="25930"/>
                      <a:pt x="7544" y="36217"/>
                    </a:cubicBezTo>
                    <a:cubicBezTo>
                      <a:pt x="18517" y="55419"/>
                      <a:pt x="26746" y="49247"/>
                      <a:pt x="18517" y="27302"/>
                    </a:cubicBezTo>
                    <a:cubicBezTo>
                      <a:pt x="9601" y="3984"/>
                      <a:pt x="15773" y="-6303"/>
                      <a:pt x="32918" y="3984"/>
                    </a:cubicBezTo>
                    <a:cubicBezTo>
                      <a:pt x="40462" y="8785"/>
                      <a:pt x="45263" y="22501"/>
                      <a:pt x="46634" y="43761"/>
                    </a:cubicBezTo>
                    <a:lnTo>
                      <a:pt x="48692" y="75308"/>
                    </a:lnTo>
                    <a:lnTo>
                      <a:pt x="24689" y="75308"/>
                    </a:lnTo>
                    <a:cubicBezTo>
                      <a:pt x="686" y="75308"/>
                      <a:pt x="0" y="74622"/>
                      <a:pt x="0" y="49933"/>
                    </a:cubicBezTo>
                    <a:close/>
                  </a:path>
                </a:pathLst>
              </a:custGeom>
              <a:solidFill>
                <a:srgbClr val="C266F5"/>
              </a:solidFill>
              <a:ln w="6858" cap="flat">
                <a:noFill/>
                <a:prstDash val="solid"/>
                <a:miter/>
              </a:ln>
            </p:spPr>
            <p:txBody>
              <a:bodyPr rtlCol="0" anchor="ctr"/>
              <a:lstStyle/>
              <a:p>
                <a:endParaRPr lang="zh-CN" altLang="en-US"/>
              </a:p>
            </p:txBody>
          </p:sp>
          <p:sp>
            <p:nvSpPr>
              <p:cNvPr id="239" name="任意多边形: 形状 238">
                <a:extLst>
                  <a:ext uri="{FF2B5EF4-FFF2-40B4-BE49-F238E27FC236}">
                    <a16:creationId xmlns:a16="http://schemas.microsoft.com/office/drawing/2014/main" id="{6B7B892A-DD6E-05B8-34D8-9B8923947946}"/>
                  </a:ext>
                </a:extLst>
              </p:cNvPr>
              <p:cNvSpPr/>
              <p:nvPr/>
            </p:nvSpPr>
            <p:spPr>
              <a:xfrm>
                <a:off x="3853434" y="4302493"/>
                <a:ext cx="609828" cy="500634"/>
              </a:xfrm>
              <a:custGeom>
                <a:avLst/>
                <a:gdLst>
                  <a:gd name="connsiteX0" fmla="*/ 451256 w 609828"/>
                  <a:gd name="connsiteY0" fmla="*/ 444398 h 500634"/>
                  <a:gd name="connsiteX1" fmla="*/ 169393 w 609828"/>
                  <a:gd name="connsiteY1" fmla="*/ 305181 h 500634"/>
                  <a:gd name="connsiteX2" fmla="*/ 0 w 609828"/>
                  <a:gd name="connsiteY2" fmla="*/ 222885 h 500634"/>
                  <a:gd name="connsiteX3" fmla="*/ 0 w 609828"/>
                  <a:gd name="connsiteY3" fmla="*/ 190652 h 500634"/>
                  <a:gd name="connsiteX4" fmla="*/ 34976 w 609828"/>
                  <a:gd name="connsiteY4" fmla="*/ 89154 h 500634"/>
                  <a:gd name="connsiteX5" fmla="*/ 55550 w 609828"/>
                  <a:gd name="connsiteY5" fmla="*/ 44577 h 500634"/>
                  <a:gd name="connsiteX6" fmla="*/ 83668 w 609828"/>
                  <a:gd name="connsiteY6" fmla="*/ 0 h 500634"/>
                  <a:gd name="connsiteX7" fmla="*/ 96012 w 609828"/>
                  <a:gd name="connsiteY7" fmla="*/ 8915 h 500634"/>
                  <a:gd name="connsiteX8" fmla="*/ 262661 w 609828"/>
                  <a:gd name="connsiteY8" fmla="*/ 106299 h 500634"/>
                  <a:gd name="connsiteX9" fmla="*/ 458800 w 609828"/>
                  <a:gd name="connsiteY9" fmla="*/ 211912 h 500634"/>
                  <a:gd name="connsiteX10" fmla="*/ 484861 w 609828"/>
                  <a:gd name="connsiteY10" fmla="*/ 217399 h 500634"/>
                  <a:gd name="connsiteX11" fmla="*/ 519836 w 609828"/>
                  <a:gd name="connsiteY11" fmla="*/ 224942 h 500634"/>
                  <a:gd name="connsiteX12" fmla="*/ 533552 w 609828"/>
                  <a:gd name="connsiteY12" fmla="*/ 272948 h 500634"/>
                  <a:gd name="connsiteX13" fmla="*/ 547954 w 609828"/>
                  <a:gd name="connsiteY13" fmla="*/ 314096 h 500634"/>
                  <a:gd name="connsiteX14" fmla="*/ 569214 w 609828"/>
                  <a:gd name="connsiteY14" fmla="*/ 351815 h 500634"/>
                  <a:gd name="connsiteX15" fmla="*/ 584987 w 609828"/>
                  <a:gd name="connsiteY15" fmla="*/ 374447 h 500634"/>
                  <a:gd name="connsiteX16" fmla="*/ 609676 w 609828"/>
                  <a:gd name="connsiteY16" fmla="*/ 445084 h 500634"/>
                  <a:gd name="connsiteX17" fmla="*/ 600075 w 609828"/>
                  <a:gd name="connsiteY17" fmla="*/ 459486 h 500634"/>
                  <a:gd name="connsiteX18" fmla="*/ 596646 w 609828"/>
                  <a:gd name="connsiteY18" fmla="*/ 475259 h 500634"/>
                  <a:gd name="connsiteX19" fmla="*/ 587045 w 609828"/>
                  <a:gd name="connsiteY19" fmla="*/ 500634 h 500634"/>
                  <a:gd name="connsiteX20" fmla="*/ 451256 w 609828"/>
                  <a:gd name="connsiteY20" fmla="*/ 444398 h 500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09828" h="500634">
                    <a:moveTo>
                      <a:pt x="451256" y="444398"/>
                    </a:moveTo>
                    <a:cubicBezTo>
                      <a:pt x="388849" y="412852"/>
                      <a:pt x="261976" y="350444"/>
                      <a:pt x="169393" y="305181"/>
                    </a:cubicBezTo>
                    <a:lnTo>
                      <a:pt x="0" y="222885"/>
                    </a:lnTo>
                    <a:lnTo>
                      <a:pt x="0" y="190652"/>
                    </a:lnTo>
                    <a:cubicBezTo>
                      <a:pt x="0" y="159791"/>
                      <a:pt x="24003" y="89154"/>
                      <a:pt x="34976" y="89154"/>
                    </a:cubicBezTo>
                    <a:cubicBezTo>
                      <a:pt x="37719" y="89154"/>
                      <a:pt x="46634" y="69266"/>
                      <a:pt x="55550" y="44577"/>
                    </a:cubicBezTo>
                    <a:cubicBezTo>
                      <a:pt x="67208" y="11659"/>
                      <a:pt x="74752" y="0"/>
                      <a:pt x="83668" y="0"/>
                    </a:cubicBezTo>
                    <a:cubicBezTo>
                      <a:pt x="90526" y="0"/>
                      <a:pt x="96012" y="4115"/>
                      <a:pt x="96012" y="8915"/>
                    </a:cubicBezTo>
                    <a:cubicBezTo>
                      <a:pt x="96012" y="13716"/>
                      <a:pt x="170764" y="57607"/>
                      <a:pt x="262661" y="106299"/>
                    </a:cubicBezTo>
                    <a:cubicBezTo>
                      <a:pt x="353873" y="154305"/>
                      <a:pt x="442341" y="202311"/>
                      <a:pt x="458800" y="211912"/>
                    </a:cubicBezTo>
                    <a:cubicBezTo>
                      <a:pt x="483489" y="225628"/>
                      <a:pt x="488290" y="227000"/>
                      <a:pt x="484861" y="217399"/>
                    </a:cubicBezTo>
                    <a:cubicBezTo>
                      <a:pt x="477317" y="197510"/>
                      <a:pt x="504749" y="203683"/>
                      <a:pt x="519836" y="224942"/>
                    </a:cubicBezTo>
                    <a:cubicBezTo>
                      <a:pt x="538353" y="251003"/>
                      <a:pt x="541782" y="264719"/>
                      <a:pt x="533552" y="272948"/>
                    </a:cubicBezTo>
                    <a:cubicBezTo>
                      <a:pt x="528066" y="278435"/>
                      <a:pt x="532181" y="290093"/>
                      <a:pt x="547954" y="314096"/>
                    </a:cubicBezTo>
                    <a:cubicBezTo>
                      <a:pt x="559613" y="332613"/>
                      <a:pt x="569214" y="349758"/>
                      <a:pt x="569214" y="351815"/>
                    </a:cubicBezTo>
                    <a:cubicBezTo>
                      <a:pt x="569214" y="354559"/>
                      <a:pt x="576072" y="364160"/>
                      <a:pt x="584987" y="374447"/>
                    </a:cubicBezTo>
                    <a:cubicBezTo>
                      <a:pt x="602132" y="394335"/>
                      <a:pt x="608990" y="412166"/>
                      <a:pt x="609676" y="445084"/>
                    </a:cubicBezTo>
                    <a:cubicBezTo>
                      <a:pt x="610362" y="464972"/>
                      <a:pt x="608990" y="467030"/>
                      <a:pt x="600075" y="459486"/>
                    </a:cubicBezTo>
                    <a:cubicBezTo>
                      <a:pt x="583616" y="445770"/>
                      <a:pt x="581558" y="455371"/>
                      <a:pt x="596646" y="475259"/>
                    </a:cubicBezTo>
                    <a:cubicBezTo>
                      <a:pt x="615163" y="498577"/>
                      <a:pt x="614477" y="500634"/>
                      <a:pt x="587045" y="500634"/>
                    </a:cubicBezTo>
                    <a:cubicBezTo>
                      <a:pt x="571957" y="500634"/>
                      <a:pt x="526009" y="481432"/>
                      <a:pt x="451256" y="444398"/>
                    </a:cubicBezTo>
                    <a:close/>
                  </a:path>
                </a:pathLst>
              </a:custGeom>
              <a:solidFill>
                <a:schemeClr val="accent1"/>
              </a:solidFill>
              <a:ln w="6858" cap="flat">
                <a:noFill/>
                <a:prstDash val="solid"/>
                <a:miter/>
              </a:ln>
            </p:spPr>
            <p:txBody>
              <a:bodyPr rtlCol="0" anchor="ctr"/>
              <a:lstStyle/>
              <a:p>
                <a:endParaRPr lang="zh-CN" altLang="en-US" dirty="0"/>
              </a:p>
            </p:txBody>
          </p:sp>
          <p:sp>
            <p:nvSpPr>
              <p:cNvPr id="240" name="任意多边形: 形状 239">
                <a:extLst>
                  <a:ext uri="{FF2B5EF4-FFF2-40B4-BE49-F238E27FC236}">
                    <a16:creationId xmlns:a16="http://schemas.microsoft.com/office/drawing/2014/main" id="{2D9EDBE4-B622-1572-0BC0-7BD7166637CA}"/>
                  </a:ext>
                </a:extLst>
              </p:cNvPr>
              <p:cNvSpPr/>
              <p:nvPr/>
            </p:nvSpPr>
            <p:spPr>
              <a:xfrm>
                <a:off x="3531108" y="4453369"/>
                <a:ext cx="47426" cy="48006"/>
              </a:xfrm>
              <a:custGeom>
                <a:avLst/>
                <a:gdLst>
                  <a:gd name="connsiteX0" fmla="*/ 0 w 47426"/>
                  <a:gd name="connsiteY0" fmla="*/ 24003 h 48006"/>
                  <a:gd name="connsiteX1" fmla="*/ 16459 w 47426"/>
                  <a:gd name="connsiteY1" fmla="*/ 0 h 48006"/>
                  <a:gd name="connsiteX2" fmla="*/ 29489 w 47426"/>
                  <a:gd name="connsiteY2" fmla="*/ 13716 h 48006"/>
                  <a:gd name="connsiteX3" fmla="*/ 43205 w 47426"/>
                  <a:gd name="connsiteY3" fmla="*/ 19202 h 48006"/>
                  <a:gd name="connsiteX4" fmla="*/ 47320 w 47426"/>
                  <a:gd name="connsiteY4" fmla="*/ 29489 h 48006"/>
                  <a:gd name="connsiteX5" fmla="*/ 24003 w 47426"/>
                  <a:gd name="connsiteY5" fmla="*/ 48006 h 48006"/>
                  <a:gd name="connsiteX6" fmla="*/ 0 w 47426"/>
                  <a:gd name="connsiteY6" fmla="*/ 24003 h 48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426" h="48006">
                    <a:moveTo>
                      <a:pt x="0" y="24003"/>
                    </a:moveTo>
                    <a:cubicBezTo>
                      <a:pt x="0" y="3429"/>
                      <a:pt x="2057" y="0"/>
                      <a:pt x="16459" y="0"/>
                    </a:cubicBezTo>
                    <a:cubicBezTo>
                      <a:pt x="29489" y="0"/>
                      <a:pt x="32233" y="2743"/>
                      <a:pt x="29489" y="13716"/>
                    </a:cubicBezTo>
                    <a:cubicBezTo>
                      <a:pt x="25375" y="28804"/>
                      <a:pt x="37719" y="32918"/>
                      <a:pt x="43205" y="19202"/>
                    </a:cubicBezTo>
                    <a:cubicBezTo>
                      <a:pt x="45263" y="14402"/>
                      <a:pt x="47320" y="18517"/>
                      <a:pt x="47320" y="29489"/>
                    </a:cubicBezTo>
                    <a:cubicBezTo>
                      <a:pt x="48006" y="45949"/>
                      <a:pt x="45949" y="48006"/>
                      <a:pt x="24003" y="48006"/>
                    </a:cubicBezTo>
                    <a:cubicBezTo>
                      <a:pt x="1372" y="48006"/>
                      <a:pt x="0" y="46634"/>
                      <a:pt x="0" y="24003"/>
                    </a:cubicBezTo>
                    <a:close/>
                  </a:path>
                </a:pathLst>
              </a:custGeom>
              <a:solidFill>
                <a:srgbClr val="C266F5"/>
              </a:solidFill>
              <a:ln w="6858" cap="flat">
                <a:noFill/>
                <a:prstDash val="solid"/>
                <a:miter/>
              </a:ln>
            </p:spPr>
            <p:txBody>
              <a:bodyPr rtlCol="0" anchor="ctr"/>
              <a:lstStyle/>
              <a:p>
                <a:endParaRPr lang="zh-CN" altLang="en-US"/>
              </a:p>
            </p:txBody>
          </p:sp>
          <p:sp>
            <p:nvSpPr>
              <p:cNvPr id="241" name="任意多边形: 形状 240">
                <a:extLst>
                  <a:ext uri="{FF2B5EF4-FFF2-40B4-BE49-F238E27FC236}">
                    <a16:creationId xmlns:a16="http://schemas.microsoft.com/office/drawing/2014/main" id="{AEBF86F7-517D-A48D-2BB7-4B6E0BF6F2F7}"/>
                  </a:ext>
                </a:extLst>
              </p:cNvPr>
              <p:cNvSpPr/>
              <p:nvPr/>
            </p:nvSpPr>
            <p:spPr>
              <a:xfrm>
                <a:off x="3469386" y="4439653"/>
                <a:ext cx="48006" cy="48006"/>
              </a:xfrm>
              <a:custGeom>
                <a:avLst/>
                <a:gdLst>
                  <a:gd name="connsiteX0" fmla="*/ 0 w 48006"/>
                  <a:gd name="connsiteY0" fmla="*/ 24003 h 48006"/>
                  <a:gd name="connsiteX1" fmla="*/ 14402 w 48006"/>
                  <a:gd name="connsiteY1" fmla="*/ 0 h 48006"/>
                  <a:gd name="connsiteX2" fmla="*/ 25375 w 48006"/>
                  <a:gd name="connsiteY2" fmla="*/ 10287 h 48006"/>
                  <a:gd name="connsiteX3" fmla="*/ 40462 w 48006"/>
                  <a:gd name="connsiteY3" fmla="*/ 15773 h 48006"/>
                  <a:gd name="connsiteX4" fmla="*/ 48006 w 48006"/>
                  <a:gd name="connsiteY4" fmla="*/ 26060 h 48006"/>
                  <a:gd name="connsiteX5" fmla="*/ 24003 w 48006"/>
                  <a:gd name="connsiteY5" fmla="*/ 48006 h 48006"/>
                  <a:gd name="connsiteX6" fmla="*/ 0 w 48006"/>
                  <a:gd name="connsiteY6" fmla="*/ 24003 h 48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006" h="48006">
                    <a:moveTo>
                      <a:pt x="0" y="24003"/>
                    </a:moveTo>
                    <a:cubicBezTo>
                      <a:pt x="0" y="4115"/>
                      <a:pt x="2743" y="0"/>
                      <a:pt x="14402" y="0"/>
                    </a:cubicBezTo>
                    <a:cubicBezTo>
                      <a:pt x="24003" y="0"/>
                      <a:pt x="27432" y="3429"/>
                      <a:pt x="25375" y="10287"/>
                    </a:cubicBezTo>
                    <a:cubicBezTo>
                      <a:pt x="19202" y="24689"/>
                      <a:pt x="32233" y="29489"/>
                      <a:pt x="40462" y="15773"/>
                    </a:cubicBezTo>
                    <a:cubicBezTo>
                      <a:pt x="46634" y="5486"/>
                      <a:pt x="47320" y="6858"/>
                      <a:pt x="48006" y="26060"/>
                    </a:cubicBezTo>
                    <a:cubicBezTo>
                      <a:pt x="48006" y="46634"/>
                      <a:pt x="46634" y="48006"/>
                      <a:pt x="24003" y="48006"/>
                    </a:cubicBezTo>
                    <a:cubicBezTo>
                      <a:pt x="1372" y="48006"/>
                      <a:pt x="0" y="46634"/>
                      <a:pt x="0" y="24003"/>
                    </a:cubicBezTo>
                    <a:close/>
                  </a:path>
                </a:pathLst>
              </a:custGeom>
              <a:solidFill>
                <a:srgbClr val="C266F5"/>
              </a:solidFill>
              <a:ln w="6858" cap="flat">
                <a:noFill/>
                <a:prstDash val="solid"/>
                <a:miter/>
              </a:ln>
            </p:spPr>
            <p:txBody>
              <a:bodyPr rtlCol="0" anchor="ctr"/>
              <a:lstStyle/>
              <a:p>
                <a:endParaRPr lang="zh-CN" altLang="en-US"/>
              </a:p>
            </p:txBody>
          </p:sp>
          <p:sp>
            <p:nvSpPr>
              <p:cNvPr id="242" name="任意多边形: 形状 241">
                <a:extLst>
                  <a:ext uri="{FF2B5EF4-FFF2-40B4-BE49-F238E27FC236}">
                    <a16:creationId xmlns:a16="http://schemas.microsoft.com/office/drawing/2014/main" id="{480DCE72-6C4A-D001-FA66-33E78BF96A68}"/>
                  </a:ext>
                </a:extLst>
              </p:cNvPr>
              <p:cNvSpPr/>
              <p:nvPr/>
            </p:nvSpPr>
            <p:spPr>
              <a:xfrm>
                <a:off x="4238431" y="4357357"/>
                <a:ext cx="33340" cy="46930"/>
              </a:xfrm>
              <a:custGeom>
                <a:avLst/>
                <a:gdLst>
                  <a:gd name="connsiteX0" fmla="*/ 10709 w 33340"/>
                  <a:gd name="connsiteY0" fmla="*/ 28118 h 46930"/>
                  <a:gd name="connsiteX1" fmla="*/ 16196 w 33340"/>
                  <a:gd name="connsiteY1" fmla="*/ 0 h 46930"/>
                  <a:gd name="connsiteX2" fmla="*/ 33341 w 33340"/>
                  <a:gd name="connsiteY2" fmla="*/ 24003 h 46930"/>
                  <a:gd name="connsiteX3" fmla="*/ 10709 w 33340"/>
                  <a:gd name="connsiteY3" fmla="*/ 28118 h 46930"/>
                </a:gdLst>
                <a:ahLst/>
                <a:cxnLst>
                  <a:cxn ang="0">
                    <a:pos x="connsiteX0" y="connsiteY0"/>
                  </a:cxn>
                  <a:cxn ang="0">
                    <a:pos x="connsiteX1" y="connsiteY1"/>
                  </a:cxn>
                  <a:cxn ang="0">
                    <a:pos x="connsiteX2" y="connsiteY2"/>
                  </a:cxn>
                  <a:cxn ang="0">
                    <a:pos x="connsiteX3" y="connsiteY3"/>
                  </a:cxn>
                </a:cxnLst>
                <a:rect l="l" t="t" r="r" b="b"/>
                <a:pathLst>
                  <a:path w="33340" h="46930">
                    <a:moveTo>
                      <a:pt x="10709" y="28118"/>
                    </a:moveTo>
                    <a:cubicBezTo>
                      <a:pt x="-4378" y="2057"/>
                      <a:pt x="-4378" y="0"/>
                      <a:pt x="16196" y="0"/>
                    </a:cubicBezTo>
                    <a:cubicBezTo>
                      <a:pt x="31283" y="0"/>
                      <a:pt x="33341" y="2743"/>
                      <a:pt x="33341" y="24003"/>
                    </a:cubicBezTo>
                    <a:cubicBezTo>
                      <a:pt x="33341" y="53492"/>
                      <a:pt x="26483" y="54178"/>
                      <a:pt x="10709" y="28118"/>
                    </a:cubicBezTo>
                    <a:close/>
                  </a:path>
                </a:pathLst>
              </a:custGeom>
              <a:solidFill>
                <a:srgbClr val="C266F5"/>
              </a:solidFill>
              <a:ln w="6858" cap="flat">
                <a:noFill/>
                <a:prstDash val="solid"/>
                <a:miter/>
              </a:ln>
            </p:spPr>
            <p:txBody>
              <a:bodyPr rtlCol="0" anchor="ctr"/>
              <a:lstStyle/>
              <a:p>
                <a:endParaRPr lang="zh-CN" altLang="en-US"/>
              </a:p>
            </p:txBody>
          </p:sp>
          <p:sp>
            <p:nvSpPr>
              <p:cNvPr id="243" name="任意多边形: 形状 242">
                <a:extLst>
                  <a:ext uri="{FF2B5EF4-FFF2-40B4-BE49-F238E27FC236}">
                    <a16:creationId xmlns:a16="http://schemas.microsoft.com/office/drawing/2014/main" id="{F133AA2F-8AFB-3E66-E526-16EB784FA805}"/>
                  </a:ext>
                </a:extLst>
              </p:cNvPr>
              <p:cNvSpPr/>
              <p:nvPr/>
            </p:nvSpPr>
            <p:spPr>
              <a:xfrm>
                <a:off x="4182618" y="4268203"/>
                <a:ext cx="54864" cy="82296"/>
              </a:xfrm>
              <a:custGeom>
                <a:avLst/>
                <a:gdLst>
                  <a:gd name="connsiteX0" fmla="*/ 21946 w 54864"/>
                  <a:gd name="connsiteY0" fmla="*/ 45263 h 82296"/>
                  <a:gd name="connsiteX1" fmla="*/ 0 w 54864"/>
                  <a:gd name="connsiteY1" fmla="*/ 4115 h 82296"/>
                  <a:gd name="connsiteX2" fmla="*/ 17145 w 54864"/>
                  <a:gd name="connsiteY2" fmla="*/ 0 h 82296"/>
                  <a:gd name="connsiteX3" fmla="*/ 34290 w 54864"/>
                  <a:gd name="connsiteY3" fmla="*/ 17145 h 82296"/>
                  <a:gd name="connsiteX4" fmla="*/ 44577 w 54864"/>
                  <a:gd name="connsiteY4" fmla="*/ 34290 h 82296"/>
                  <a:gd name="connsiteX5" fmla="*/ 54864 w 54864"/>
                  <a:gd name="connsiteY5" fmla="*/ 58293 h 82296"/>
                  <a:gd name="connsiteX6" fmla="*/ 49378 w 54864"/>
                  <a:gd name="connsiteY6" fmla="*/ 82296 h 82296"/>
                  <a:gd name="connsiteX7" fmla="*/ 21946 w 54864"/>
                  <a:gd name="connsiteY7" fmla="*/ 45263 h 82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864" h="82296">
                    <a:moveTo>
                      <a:pt x="21946" y="45263"/>
                    </a:moveTo>
                    <a:cubicBezTo>
                      <a:pt x="10287" y="24689"/>
                      <a:pt x="0" y="6172"/>
                      <a:pt x="0" y="4115"/>
                    </a:cubicBezTo>
                    <a:cubicBezTo>
                      <a:pt x="0" y="2057"/>
                      <a:pt x="7544" y="0"/>
                      <a:pt x="17145" y="0"/>
                    </a:cubicBezTo>
                    <a:cubicBezTo>
                      <a:pt x="30861" y="0"/>
                      <a:pt x="34290" y="3429"/>
                      <a:pt x="34290" y="17145"/>
                    </a:cubicBezTo>
                    <a:cubicBezTo>
                      <a:pt x="34290" y="28118"/>
                      <a:pt x="38405" y="34290"/>
                      <a:pt x="44577" y="34290"/>
                    </a:cubicBezTo>
                    <a:cubicBezTo>
                      <a:pt x="51435" y="34290"/>
                      <a:pt x="54864" y="41834"/>
                      <a:pt x="54864" y="58293"/>
                    </a:cubicBezTo>
                    <a:cubicBezTo>
                      <a:pt x="54864" y="71323"/>
                      <a:pt x="52807" y="82296"/>
                      <a:pt x="49378" y="82296"/>
                    </a:cubicBezTo>
                    <a:cubicBezTo>
                      <a:pt x="46634" y="82296"/>
                      <a:pt x="34290" y="65837"/>
                      <a:pt x="21946" y="45263"/>
                    </a:cubicBezTo>
                    <a:close/>
                  </a:path>
                </a:pathLst>
              </a:custGeom>
              <a:solidFill>
                <a:srgbClr val="C266F5"/>
              </a:solidFill>
              <a:ln w="6858" cap="flat">
                <a:noFill/>
                <a:prstDash val="solid"/>
                <a:miter/>
              </a:ln>
            </p:spPr>
            <p:txBody>
              <a:bodyPr rtlCol="0" anchor="ctr"/>
              <a:lstStyle/>
              <a:p>
                <a:endParaRPr lang="zh-CN" altLang="en-US"/>
              </a:p>
            </p:txBody>
          </p:sp>
          <p:sp>
            <p:nvSpPr>
              <p:cNvPr id="244" name="任意多边形: 形状 243">
                <a:extLst>
                  <a:ext uri="{FF2B5EF4-FFF2-40B4-BE49-F238E27FC236}">
                    <a16:creationId xmlns:a16="http://schemas.microsoft.com/office/drawing/2014/main" id="{459397A7-B607-55B2-7E0F-A54FAEA6EDD3}"/>
                  </a:ext>
                </a:extLst>
              </p:cNvPr>
              <p:cNvSpPr/>
              <p:nvPr/>
            </p:nvSpPr>
            <p:spPr>
              <a:xfrm>
                <a:off x="4149277" y="4213339"/>
                <a:ext cx="33340" cy="46930"/>
              </a:xfrm>
              <a:custGeom>
                <a:avLst/>
                <a:gdLst>
                  <a:gd name="connsiteX0" fmla="*/ 10709 w 33340"/>
                  <a:gd name="connsiteY0" fmla="*/ 28118 h 46930"/>
                  <a:gd name="connsiteX1" fmla="*/ 16196 w 33340"/>
                  <a:gd name="connsiteY1" fmla="*/ 0 h 46930"/>
                  <a:gd name="connsiteX2" fmla="*/ 33341 w 33340"/>
                  <a:gd name="connsiteY2" fmla="*/ 24003 h 46930"/>
                  <a:gd name="connsiteX3" fmla="*/ 10709 w 33340"/>
                  <a:gd name="connsiteY3" fmla="*/ 28118 h 46930"/>
                </a:gdLst>
                <a:ahLst/>
                <a:cxnLst>
                  <a:cxn ang="0">
                    <a:pos x="connsiteX0" y="connsiteY0"/>
                  </a:cxn>
                  <a:cxn ang="0">
                    <a:pos x="connsiteX1" y="connsiteY1"/>
                  </a:cxn>
                  <a:cxn ang="0">
                    <a:pos x="connsiteX2" y="connsiteY2"/>
                  </a:cxn>
                  <a:cxn ang="0">
                    <a:pos x="connsiteX3" y="connsiteY3"/>
                  </a:cxn>
                </a:cxnLst>
                <a:rect l="l" t="t" r="r" b="b"/>
                <a:pathLst>
                  <a:path w="33340" h="46930">
                    <a:moveTo>
                      <a:pt x="10709" y="28118"/>
                    </a:moveTo>
                    <a:cubicBezTo>
                      <a:pt x="-4378" y="2057"/>
                      <a:pt x="-4378" y="0"/>
                      <a:pt x="16196" y="0"/>
                    </a:cubicBezTo>
                    <a:cubicBezTo>
                      <a:pt x="31283" y="0"/>
                      <a:pt x="33341" y="2743"/>
                      <a:pt x="33341" y="24003"/>
                    </a:cubicBezTo>
                    <a:cubicBezTo>
                      <a:pt x="33341" y="53492"/>
                      <a:pt x="26483" y="54178"/>
                      <a:pt x="10709" y="28118"/>
                    </a:cubicBezTo>
                    <a:close/>
                  </a:path>
                </a:pathLst>
              </a:custGeom>
              <a:solidFill>
                <a:srgbClr val="C266F5"/>
              </a:solidFill>
              <a:ln w="6858" cap="flat">
                <a:noFill/>
                <a:prstDash val="solid"/>
                <a:miter/>
              </a:ln>
            </p:spPr>
            <p:txBody>
              <a:bodyPr rtlCol="0" anchor="ctr"/>
              <a:lstStyle/>
              <a:p>
                <a:endParaRPr lang="zh-CN" altLang="en-US"/>
              </a:p>
            </p:txBody>
          </p:sp>
          <p:sp>
            <p:nvSpPr>
              <p:cNvPr id="245" name="任意多边形: 形状 244">
                <a:extLst>
                  <a:ext uri="{FF2B5EF4-FFF2-40B4-BE49-F238E27FC236}">
                    <a16:creationId xmlns:a16="http://schemas.microsoft.com/office/drawing/2014/main" id="{8FCC6EFA-0D16-DD26-5739-A2A42E179A1E}"/>
                  </a:ext>
                </a:extLst>
              </p:cNvPr>
              <p:cNvSpPr/>
              <p:nvPr/>
            </p:nvSpPr>
            <p:spPr>
              <a:xfrm>
                <a:off x="4047690" y="4055605"/>
                <a:ext cx="80063" cy="116586"/>
              </a:xfrm>
              <a:custGeom>
                <a:avLst/>
                <a:gdLst>
                  <a:gd name="connsiteX0" fmla="*/ 38915 w 80063"/>
                  <a:gd name="connsiteY0" fmla="*/ 65151 h 116586"/>
                  <a:gd name="connsiteX1" fmla="*/ 2568 w 80063"/>
                  <a:gd name="connsiteY1" fmla="*/ 13716 h 116586"/>
                  <a:gd name="connsiteX2" fmla="*/ 1196 w 80063"/>
                  <a:gd name="connsiteY2" fmla="*/ 6858 h 116586"/>
                  <a:gd name="connsiteX3" fmla="*/ 22456 w 80063"/>
                  <a:gd name="connsiteY3" fmla="*/ 0 h 116586"/>
                  <a:gd name="connsiteX4" fmla="*/ 38915 w 80063"/>
                  <a:gd name="connsiteY4" fmla="*/ 17145 h 116586"/>
                  <a:gd name="connsiteX5" fmla="*/ 49202 w 80063"/>
                  <a:gd name="connsiteY5" fmla="*/ 34290 h 116586"/>
                  <a:gd name="connsiteX6" fmla="*/ 59489 w 80063"/>
                  <a:gd name="connsiteY6" fmla="*/ 51435 h 116586"/>
                  <a:gd name="connsiteX7" fmla="*/ 69776 w 80063"/>
                  <a:gd name="connsiteY7" fmla="*/ 68580 h 116586"/>
                  <a:gd name="connsiteX8" fmla="*/ 80063 w 80063"/>
                  <a:gd name="connsiteY8" fmla="*/ 92583 h 116586"/>
                  <a:gd name="connsiteX9" fmla="*/ 74577 w 80063"/>
                  <a:gd name="connsiteY9" fmla="*/ 116586 h 116586"/>
                  <a:gd name="connsiteX10" fmla="*/ 38915 w 80063"/>
                  <a:gd name="connsiteY10" fmla="*/ 65151 h 116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0063" h="116586">
                    <a:moveTo>
                      <a:pt x="38915" y="65151"/>
                    </a:moveTo>
                    <a:cubicBezTo>
                      <a:pt x="22456" y="37033"/>
                      <a:pt x="5997" y="13716"/>
                      <a:pt x="2568" y="13716"/>
                    </a:cubicBezTo>
                    <a:cubicBezTo>
                      <a:pt x="-175" y="13716"/>
                      <a:pt x="-861" y="10973"/>
                      <a:pt x="1196" y="6858"/>
                    </a:cubicBezTo>
                    <a:cubicBezTo>
                      <a:pt x="3254" y="3429"/>
                      <a:pt x="12855" y="0"/>
                      <a:pt x="22456" y="0"/>
                    </a:cubicBezTo>
                    <a:cubicBezTo>
                      <a:pt x="35486" y="0"/>
                      <a:pt x="38915" y="3429"/>
                      <a:pt x="38915" y="17145"/>
                    </a:cubicBezTo>
                    <a:cubicBezTo>
                      <a:pt x="38915" y="28118"/>
                      <a:pt x="43030" y="34290"/>
                      <a:pt x="49202" y="34290"/>
                    </a:cubicBezTo>
                    <a:cubicBezTo>
                      <a:pt x="55375" y="34290"/>
                      <a:pt x="59489" y="40462"/>
                      <a:pt x="59489" y="51435"/>
                    </a:cubicBezTo>
                    <a:cubicBezTo>
                      <a:pt x="59489" y="62408"/>
                      <a:pt x="63604" y="68580"/>
                      <a:pt x="69776" y="68580"/>
                    </a:cubicBezTo>
                    <a:cubicBezTo>
                      <a:pt x="76634" y="68580"/>
                      <a:pt x="80063" y="76124"/>
                      <a:pt x="80063" y="92583"/>
                    </a:cubicBezTo>
                    <a:cubicBezTo>
                      <a:pt x="80063" y="105613"/>
                      <a:pt x="78006" y="116586"/>
                      <a:pt x="74577" y="116586"/>
                    </a:cubicBezTo>
                    <a:cubicBezTo>
                      <a:pt x="71834" y="116586"/>
                      <a:pt x="55375" y="93269"/>
                      <a:pt x="38915" y="65151"/>
                    </a:cubicBezTo>
                    <a:close/>
                  </a:path>
                </a:pathLst>
              </a:custGeom>
              <a:solidFill>
                <a:srgbClr val="C266F5"/>
              </a:solidFill>
              <a:ln w="6858" cap="flat">
                <a:noFill/>
                <a:prstDash val="solid"/>
                <a:miter/>
              </a:ln>
            </p:spPr>
            <p:txBody>
              <a:bodyPr rtlCol="0" anchor="ctr"/>
              <a:lstStyle/>
              <a:p>
                <a:endParaRPr lang="zh-CN" altLang="en-US"/>
              </a:p>
            </p:txBody>
          </p:sp>
          <p:sp>
            <p:nvSpPr>
              <p:cNvPr id="246" name="任意多边形: 形状 245">
                <a:extLst>
                  <a:ext uri="{FF2B5EF4-FFF2-40B4-BE49-F238E27FC236}">
                    <a16:creationId xmlns:a16="http://schemas.microsoft.com/office/drawing/2014/main" id="{83B58AA8-98F8-C1F1-2360-630749BD22F4}"/>
                  </a:ext>
                </a:extLst>
              </p:cNvPr>
              <p:cNvSpPr/>
              <p:nvPr/>
            </p:nvSpPr>
            <p:spPr>
              <a:xfrm>
                <a:off x="3997452" y="3993883"/>
                <a:ext cx="48006" cy="48006"/>
              </a:xfrm>
              <a:custGeom>
                <a:avLst/>
                <a:gdLst>
                  <a:gd name="connsiteX0" fmla="*/ 0 w 48006"/>
                  <a:gd name="connsiteY0" fmla="*/ 24003 h 48006"/>
                  <a:gd name="connsiteX1" fmla="*/ 17831 w 48006"/>
                  <a:gd name="connsiteY1" fmla="*/ 12344 h 48006"/>
                  <a:gd name="connsiteX2" fmla="*/ 23317 w 48006"/>
                  <a:gd name="connsiteY2" fmla="*/ 12344 h 48006"/>
                  <a:gd name="connsiteX3" fmla="*/ 33604 w 48006"/>
                  <a:gd name="connsiteY3" fmla="*/ 0 h 48006"/>
                  <a:gd name="connsiteX4" fmla="*/ 48006 w 48006"/>
                  <a:gd name="connsiteY4" fmla="*/ 19888 h 48006"/>
                  <a:gd name="connsiteX5" fmla="*/ 13030 w 48006"/>
                  <a:gd name="connsiteY5" fmla="*/ 48006 h 48006"/>
                  <a:gd name="connsiteX6" fmla="*/ 0 w 48006"/>
                  <a:gd name="connsiteY6" fmla="*/ 24003 h 48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006" h="48006">
                    <a:moveTo>
                      <a:pt x="0" y="24003"/>
                    </a:moveTo>
                    <a:cubicBezTo>
                      <a:pt x="0" y="-2743"/>
                      <a:pt x="4115" y="-5486"/>
                      <a:pt x="17831" y="12344"/>
                    </a:cubicBezTo>
                    <a:cubicBezTo>
                      <a:pt x="26746" y="23317"/>
                      <a:pt x="27432" y="23317"/>
                      <a:pt x="23317" y="12344"/>
                    </a:cubicBezTo>
                    <a:cubicBezTo>
                      <a:pt x="19888" y="2743"/>
                      <a:pt x="22631" y="0"/>
                      <a:pt x="33604" y="0"/>
                    </a:cubicBezTo>
                    <a:cubicBezTo>
                      <a:pt x="45263" y="0"/>
                      <a:pt x="48006" y="4115"/>
                      <a:pt x="48006" y="19888"/>
                    </a:cubicBezTo>
                    <a:cubicBezTo>
                      <a:pt x="48006" y="39776"/>
                      <a:pt x="38405" y="48006"/>
                      <a:pt x="13030" y="48006"/>
                    </a:cubicBezTo>
                    <a:cubicBezTo>
                      <a:pt x="2743" y="48006"/>
                      <a:pt x="0" y="43205"/>
                      <a:pt x="0" y="24003"/>
                    </a:cubicBezTo>
                    <a:close/>
                  </a:path>
                </a:pathLst>
              </a:custGeom>
              <a:solidFill>
                <a:srgbClr val="C266F5"/>
              </a:solidFill>
              <a:ln w="6858" cap="flat">
                <a:noFill/>
                <a:prstDash val="solid"/>
                <a:miter/>
              </a:ln>
            </p:spPr>
            <p:txBody>
              <a:bodyPr rtlCol="0" anchor="ctr"/>
              <a:lstStyle/>
              <a:p>
                <a:endParaRPr lang="zh-CN" altLang="en-US"/>
              </a:p>
            </p:txBody>
          </p:sp>
          <p:sp>
            <p:nvSpPr>
              <p:cNvPr id="247" name="任意多边形: 形状 246">
                <a:extLst>
                  <a:ext uri="{FF2B5EF4-FFF2-40B4-BE49-F238E27FC236}">
                    <a16:creationId xmlns:a16="http://schemas.microsoft.com/office/drawing/2014/main" id="{C6A929FF-9746-3F48-EE92-E436993BCE06}"/>
                  </a:ext>
                </a:extLst>
              </p:cNvPr>
              <p:cNvSpPr/>
              <p:nvPr/>
            </p:nvSpPr>
            <p:spPr>
              <a:xfrm>
                <a:off x="3744668" y="3945877"/>
                <a:ext cx="33109" cy="89154"/>
              </a:xfrm>
              <a:custGeom>
                <a:avLst/>
                <a:gdLst>
                  <a:gd name="connsiteX0" fmla="*/ 1781 w 33109"/>
                  <a:gd name="connsiteY0" fmla="*/ 63779 h 89154"/>
                  <a:gd name="connsiteX1" fmla="*/ 23726 w 33109"/>
                  <a:gd name="connsiteY1" fmla="*/ 0 h 89154"/>
                  <a:gd name="connsiteX2" fmla="*/ 29213 w 33109"/>
                  <a:gd name="connsiteY2" fmla="*/ 57607 h 89154"/>
                  <a:gd name="connsiteX3" fmla="*/ 11382 w 33109"/>
                  <a:gd name="connsiteY3" fmla="*/ 89154 h 89154"/>
                  <a:gd name="connsiteX4" fmla="*/ 1781 w 33109"/>
                  <a:gd name="connsiteY4" fmla="*/ 63779 h 89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09" h="89154">
                    <a:moveTo>
                      <a:pt x="1781" y="63779"/>
                    </a:moveTo>
                    <a:cubicBezTo>
                      <a:pt x="11382" y="7544"/>
                      <a:pt x="14125" y="0"/>
                      <a:pt x="23726" y="0"/>
                    </a:cubicBezTo>
                    <a:cubicBezTo>
                      <a:pt x="34699" y="0"/>
                      <a:pt x="35385" y="10287"/>
                      <a:pt x="29213" y="57607"/>
                    </a:cubicBezTo>
                    <a:cubicBezTo>
                      <a:pt x="25784" y="82982"/>
                      <a:pt x="21669" y="89154"/>
                      <a:pt x="11382" y="89154"/>
                    </a:cubicBezTo>
                    <a:cubicBezTo>
                      <a:pt x="-963" y="89154"/>
                      <a:pt x="-1648" y="85725"/>
                      <a:pt x="1781" y="63779"/>
                    </a:cubicBezTo>
                    <a:close/>
                  </a:path>
                </a:pathLst>
              </a:custGeom>
              <a:solidFill>
                <a:srgbClr val="C266F5"/>
              </a:solidFill>
              <a:ln w="6858" cap="flat">
                <a:noFill/>
                <a:prstDash val="solid"/>
                <a:miter/>
              </a:ln>
            </p:spPr>
            <p:txBody>
              <a:bodyPr rtlCol="0" anchor="ctr"/>
              <a:lstStyle/>
              <a:p>
                <a:endParaRPr lang="zh-CN" altLang="en-US"/>
              </a:p>
            </p:txBody>
          </p:sp>
          <p:sp>
            <p:nvSpPr>
              <p:cNvPr id="248" name="任意多边形: 形状 247">
                <a:extLst>
                  <a:ext uri="{FF2B5EF4-FFF2-40B4-BE49-F238E27FC236}">
                    <a16:creationId xmlns:a16="http://schemas.microsoft.com/office/drawing/2014/main" id="{E9267BEE-8DC9-E808-6A98-FD11ADD16CD5}"/>
                  </a:ext>
                </a:extLst>
              </p:cNvPr>
              <p:cNvSpPr/>
              <p:nvPr/>
            </p:nvSpPr>
            <p:spPr>
              <a:xfrm>
                <a:off x="3764280" y="3870439"/>
                <a:ext cx="27432" cy="48006"/>
              </a:xfrm>
              <a:custGeom>
                <a:avLst/>
                <a:gdLst>
                  <a:gd name="connsiteX0" fmla="*/ 0 w 27432"/>
                  <a:gd name="connsiteY0" fmla="*/ 39776 h 48006"/>
                  <a:gd name="connsiteX1" fmla="*/ 17831 w 27432"/>
                  <a:gd name="connsiteY1" fmla="*/ 0 h 48006"/>
                  <a:gd name="connsiteX2" fmla="*/ 27432 w 27432"/>
                  <a:gd name="connsiteY2" fmla="*/ 24003 h 48006"/>
                  <a:gd name="connsiteX3" fmla="*/ 13716 w 27432"/>
                  <a:gd name="connsiteY3" fmla="*/ 48006 h 48006"/>
                  <a:gd name="connsiteX4" fmla="*/ 0 w 27432"/>
                  <a:gd name="connsiteY4" fmla="*/ 39776 h 480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432" h="48006">
                    <a:moveTo>
                      <a:pt x="0" y="39776"/>
                    </a:moveTo>
                    <a:cubicBezTo>
                      <a:pt x="0" y="19202"/>
                      <a:pt x="8915" y="0"/>
                      <a:pt x="17831" y="0"/>
                    </a:cubicBezTo>
                    <a:cubicBezTo>
                      <a:pt x="24003" y="0"/>
                      <a:pt x="27432" y="8230"/>
                      <a:pt x="27432" y="24003"/>
                    </a:cubicBezTo>
                    <a:cubicBezTo>
                      <a:pt x="27432" y="43205"/>
                      <a:pt x="24689" y="48006"/>
                      <a:pt x="13716" y="48006"/>
                    </a:cubicBezTo>
                    <a:cubicBezTo>
                      <a:pt x="6172" y="48006"/>
                      <a:pt x="0" y="43891"/>
                      <a:pt x="0" y="39776"/>
                    </a:cubicBezTo>
                    <a:close/>
                  </a:path>
                </a:pathLst>
              </a:custGeom>
              <a:solidFill>
                <a:srgbClr val="C266F5"/>
              </a:solidFill>
              <a:ln w="6858" cap="flat">
                <a:noFill/>
                <a:prstDash val="solid"/>
                <a:miter/>
              </a:ln>
            </p:spPr>
            <p:txBody>
              <a:bodyPr rtlCol="0" anchor="ctr"/>
              <a:lstStyle/>
              <a:p>
                <a:endParaRPr lang="zh-CN" altLang="en-US"/>
              </a:p>
            </p:txBody>
          </p:sp>
          <p:sp>
            <p:nvSpPr>
              <p:cNvPr id="249" name="任意多边形: 形状 248">
                <a:extLst>
                  <a:ext uri="{FF2B5EF4-FFF2-40B4-BE49-F238E27FC236}">
                    <a16:creationId xmlns:a16="http://schemas.microsoft.com/office/drawing/2014/main" id="{FED0C28C-0A76-3945-38B4-57382A6203AF}"/>
                  </a:ext>
                </a:extLst>
              </p:cNvPr>
              <p:cNvSpPr/>
              <p:nvPr/>
            </p:nvSpPr>
            <p:spPr>
              <a:xfrm>
                <a:off x="3928872" y="3835511"/>
                <a:ext cx="48006" cy="48645"/>
              </a:xfrm>
              <a:custGeom>
                <a:avLst/>
                <a:gdLst>
                  <a:gd name="connsiteX0" fmla="*/ 0 w 48006"/>
                  <a:gd name="connsiteY0" fmla="*/ 24641 h 48645"/>
                  <a:gd name="connsiteX1" fmla="*/ 22631 w 48006"/>
                  <a:gd name="connsiteY1" fmla="*/ 12982 h 48645"/>
                  <a:gd name="connsiteX2" fmla="*/ 26746 w 48006"/>
                  <a:gd name="connsiteY2" fmla="*/ 12982 h 48645"/>
                  <a:gd name="connsiteX3" fmla="*/ 37719 w 48006"/>
                  <a:gd name="connsiteY3" fmla="*/ 638 h 48645"/>
                  <a:gd name="connsiteX4" fmla="*/ 48006 w 48006"/>
                  <a:gd name="connsiteY4" fmla="*/ 24641 h 48645"/>
                  <a:gd name="connsiteX5" fmla="*/ 32233 w 48006"/>
                  <a:gd name="connsiteY5" fmla="*/ 36985 h 48645"/>
                  <a:gd name="connsiteX6" fmla="*/ 28118 w 48006"/>
                  <a:gd name="connsiteY6" fmla="*/ 36985 h 48645"/>
                  <a:gd name="connsiteX7" fmla="*/ 13716 w 48006"/>
                  <a:gd name="connsiteY7" fmla="*/ 48644 h 48645"/>
                  <a:gd name="connsiteX8" fmla="*/ 0 w 48006"/>
                  <a:gd name="connsiteY8" fmla="*/ 24641 h 48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006" h="48645">
                    <a:moveTo>
                      <a:pt x="0" y="24641"/>
                    </a:moveTo>
                    <a:cubicBezTo>
                      <a:pt x="0" y="-734"/>
                      <a:pt x="17145" y="-9649"/>
                      <a:pt x="22631" y="12982"/>
                    </a:cubicBezTo>
                    <a:cubicBezTo>
                      <a:pt x="25375" y="23955"/>
                      <a:pt x="26060" y="23955"/>
                      <a:pt x="26746" y="12982"/>
                    </a:cubicBezTo>
                    <a:cubicBezTo>
                      <a:pt x="26746" y="6124"/>
                      <a:pt x="32233" y="638"/>
                      <a:pt x="37719" y="638"/>
                    </a:cubicBezTo>
                    <a:cubicBezTo>
                      <a:pt x="44577" y="638"/>
                      <a:pt x="48006" y="8181"/>
                      <a:pt x="48006" y="24641"/>
                    </a:cubicBezTo>
                    <a:cubicBezTo>
                      <a:pt x="48006" y="49329"/>
                      <a:pt x="37719" y="57559"/>
                      <a:pt x="32233" y="36985"/>
                    </a:cubicBezTo>
                    <a:cubicBezTo>
                      <a:pt x="29489" y="25326"/>
                      <a:pt x="28804" y="25326"/>
                      <a:pt x="28118" y="36985"/>
                    </a:cubicBezTo>
                    <a:cubicBezTo>
                      <a:pt x="27432" y="43843"/>
                      <a:pt x="21946" y="48644"/>
                      <a:pt x="13716" y="48644"/>
                    </a:cubicBezTo>
                    <a:cubicBezTo>
                      <a:pt x="2743" y="48644"/>
                      <a:pt x="0" y="43843"/>
                      <a:pt x="0" y="24641"/>
                    </a:cubicBezTo>
                    <a:close/>
                  </a:path>
                </a:pathLst>
              </a:custGeom>
              <a:solidFill>
                <a:srgbClr val="C266F5"/>
              </a:solidFill>
              <a:ln w="6858" cap="flat">
                <a:noFill/>
                <a:prstDash val="solid"/>
                <a:miter/>
              </a:ln>
            </p:spPr>
            <p:txBody>
              <a:bodyPr rtlCol="0" anchor="ctr"/>
              <a:lstStyle/>
              <a:p>
                <a:endParaRPr lang="zh-CN" altLang="en-US"/>
              </a:p>
            </p:txBody>
          </p:sp>
          <p:sp>
            <p:nvSpPr>
              <p:cNvPr id="250" name="任意多边形: 形状 249">
                <a:extLst>
                  <a:ext uri="{FF2B5EF4-FFF2-40B4-BE49-F238E27FC236}">
                    <a16:creationId xmlns:a16="http://schemas.microsoft.com/office/drawing/2014/main" id="{0152C0EF-4691-2EF0-3963-6D132439CB1C}"/>
                  </a:ext>
                </a:extLst>
              </p:cNvPr>
              <p:cNvSpPr/>
              <p:nvPr/>
            </p:nvSpPr>
            <p:spPr>
              <a:xfrm>
                <a:off x="3908714" y="3746995"/>
                <a:ext cx="54447" cy="82296"/>
              </a:xfrm>
              <a:custGeom>
                <a:avLst/>
                <a:gdLst>
                  <a:gd name="connsiteX0" fmla="*/ 3698 w 54447"/>
                  <a:gd name="connsiteY0" fmla="*/ 56921 h 82296"/>
                  <a:gd name="connsiteX1" fmla="*/ 9185 w 54447"/>
                  <a:gd name="connsiteY1" fmla="*/ 0 h 82296"/>
                  <a:gd name="connsiteX2" fmla="*/ 22215 w 54447"/>
                  <a:gd name="connsiteY2" fmla="*/ 12344 h 82296"/>
                  <a:gd name="connsiteX3" fmla="*/ 26330 w 54447"/>
                  <a:gd name="connsiteY3" fmla="*/ 12344 h 82296"/>
                  <a:gd name="connsiteX4" fmla="*/ 36617 w 54447"/>
                  <a:gd name="connsiteY4" fmla="*/ 0 h 82296"/>
                  <a:gd name="connsiteX5" fmla="*/ 54448 w 54447"/>
                  <a:gd name="connsiteY5" fmla="*/ 67208 h 82296"/>
                  <a:gd name="connsiteX6" fmla="*/ 38674 w 54447"/>
                  <a:gd name="connsiteY6" fmla="*/ 70637 h 82296"/>
                  <a:gd name="connsiteX7" fmla="*/ 34559 w 54447"/>
                  <a:gd name="connsiteY7" fmla="*/ 70637 h 82296"/>
                  <a:gd name="connsiteX8" fmla="*/ 20843 w 54447"/>
                  <a:gd name="connsiteY8" fmla="*/ 82296 h 82296"/>
                  <a:gd name="connsiteX9" fmla="*/ 3698 w 54447"/>
                  <a:gd name="connsiteY9" fmla="*/ 56921 h 82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447" h="82296">
                    <a:moveTo>
                      <a:pt x="3698" y="56921"/>
                    </a:moveTo>
                    <a:cubicBezTo>
                      <a:pt x="-2474" y="15773"/>
                      <a:pt x="-1102" y="0"/>
                      <a:pt x="9185" y="0"/>
                    </a:cubicBezTo>
                    <a:cubicBezTo>
                      <a:pt x="14671" y="0"/>
                      <a:pt x="20843" y="5486"/>
                      <a:pt x="22215" y="12344"/>
                    </a:cubicBezTo>
                    <a:cubicBezTo>
                      <a:pt x="24958" y="23317"/>
                      <a:pt x="25644" y="23317"/>
                      <a:pt x="26330" y="12344"/>
                    </a:cubicBezTo>
                    <a:cubicBezTo>
                      <a:pt x="26330" y="5486"/>
                      <a:pt x="31130" y="0"/>
                      <a:pt x="36617" y="0"/>
                    </a:cubicBezTo>
                    <a:cubicBezTo>
                      <a:pt x="45532" y="0"/>
                      <a:pt x="54448" y="32918"/>
                      <a:pt x="54448" y="67208"/>
                    </a:cubicBezTo>
                    <a:cubicBezTo>
                      <a:pt x="54448" y="85039"/>
                      <a:pt x="42789" y="87782"/>
                      <a:pt x="38674" y="70637"/>
                    </a:cubicBezTo>
                    <a:cubicBezTo>
                      <a:pt x="35931" y="58979"/>
                      <a:pt x="35245" y="58979"/>
                      <a:pt x="34559" y="70637"/>
                    </a:cubicBezTo>
                    <a:cubicBezTo>
                      <a:pt x="33874" y="77495"/>
                      <a:pt x="28387" y="82296"/>
                      <a:pt x="20843" y="82296"/>
                    </a:cubicBezTo>
                    <a:cubicBezTo>
                      <a:pt x="11242" y="82296"/>
                      <a:pt x="7127" y="75438"/>
                      <a:pt x="3698" y="56921"/>
                    </a:cubicBezTo>
                    <a:close/>
                  </a:path>
                </a:pathLst>
              </a:custGeom>
              <a:solidFill>
                <a:srgbClr val="C266F5"/>
              </a:solidFill>
              <a:ln w="6858" cap="flat">
                <a:noFill/>
                <a:prstDash val="solid"/>
                <a:miter/>
              </a:ln>
            </p:spPr>
            <p:txBody>
              <a:bodyPr rtlCol="0" anchor="ctr"/>
              <a:lstStyle/>
              <a:p>
                <a:endParaRPr lang="zh-CN" altLang="en-US"/>
              </a:p>
            </p:txBody>
          </p:sp>
          <p:sp>
            <p:nvSpPr>
              <p:cNvPr id="251" name="任意多边形: 形状 250">
                <a:extLst>
                  <a:ext uri="{FF2B5EF4-FFF2-40B4-BE49-F238E27FC236}">
                    <a16:creationId xmlns:a16="http://schemas.microsoft.com/office/drawing/2014/main" id="{8CB0784E-DFF8-CD2B-527F-9B70A8813D8C}"/>
                  </a:ext>
                </a:extLst>
              </p:cNvPr>
              <p:cNvSpPr/>
              <p:nvPr/>
            </p:nvSpPr>
            <p:spPr>
              <a:xfrm>
                <a:off x="3785816" y="3698989"/>
                <a:ext cx="33109" cy="89154"/>
              </a:xfrm>
              <a:custGeom>
                <a:avLst/>
                <a:gdLst>
                  <a:gd name="connsiteX0" fmla="*/ 1781 w 33109"/>
                  <a:gd name="connsiteY0" fmla="*/ 63779 h 89154"/>
                  <a:gd name="connsiteX1" fmla="*/ 23726 w 33109"/>
                  <a:gd name="connsiteY1" fmla="*/ 0 h 89154"/>
                  <a:gd name="connsiteX2" fmla="*/ 29213 w 33109"/>
                  <a:gd name="connsiteY2" fmla="*/ 57607 h 89154"/>
                  <a:gd name="connsiteX3" fmla="*/ 11382 w 33109"/>
                  <a:gd name="connsiteY3" fmla="*/ 89154 h 89154"/>
                  <a:gd name="connsiteX4" fmla="*/ 1781 w 33109"/>
                  <a:gd name="connsiteY4" fmla="*/ 63779 h 89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09" h="89154">
                    <a:moveTo>
                      <a:pt x="1781" y="63779"/>
                    </a:moveTo>
                    <a:cubicBezTo>
                      <a:pt x="11382" y="7544"/>
                      <a:pt x="14125" y="0"/>
                      <a:pt x="23726" y="0"/>
                    </a:cubicBezTo>
                    <a:cubicBezTo>
                      <a:pt x="34699" y="0"/>
                      <a:pt x="35385" y="10287"/>
                      <a:pt x="29213" y="57607"/>
                    </a:cubicBezTo>
                    <a:cubicBezTo>
                      <a:pt x="25784" y="82982"/>
                      <a:pt x="21669" y="89154"/>
                      <a:pt x="11382" y="89154"/>
                    </a:cubicBezTo>
                    <a:cubicBezTo>
                      <a:pt x="-963" y="89154"/>
                      <a:pt x="-1648" y="85725"/>
                      <a:pt x="1781" y="63779"/>
                    </a:cubicBezTo>
                    <a:close/>
                  </a:path>
                </a:pathLst>
              </a:custGeom>
              <a:solidFill>
                <a:srgbClr val="C266F5"/>
              </a:solidFill>
              <a:ln w="6858" cap="flat">
                <a:noFill/>
                <a:prstDash val="solid"/>
                <a:miter/>
              </a:ln>
            </p:spPr>
            <p:txBody>
              <a:bodyPr rtlCol="0" anchor="ctr"/>
              <a:lstStyle/>
              <a:p>
                <a:endParaRPr lang="zh-CN" altLang="en-US"/>
              </a:p>
            </p:txBody>
          </p:sp>
          <p:sp>
            <p:nvSpPr>
              <p:cNvPr id="252" name="任意多边形: 形状 251">
                <a:extLst>
                  <a:ext uri="{FF2B5EF4-FFF2-40B4-BE49-F238E27FC236}">
                    <a16:creationId xmlns:a16="http://schemas.microsoft.com/office/drawing/2014/main" id="{698C46D2-CD33-0136-5B18-4E1AF1F44495}"/>
                  </a:ext>
                </a:extLst>
              </p:cNvPr>
              <p:cNvSpPr/>
              <p:nvPr/>
            </p:nvSpPr>
            <p:spPr>
              <a:xfrm>
                <a:off x="3887724" y="3630409"/>
                <a:ext cx="54864" cy="90153"/>
              </a:xfrm>
              <a:custGeom>
                <a:avLst/>
                <a:gdLst>
                  <a:gd name="connsiteX0" fmla="*/ 4115 w 54864"/>
                  <a:gd name="connsiteY0" fmla="*/ 57607 h 90153"/>
                  <a:gd name="connsiteX1" fmla="*/ 0 w 54864"/>
                  <a:gd name="connsiteY1" fmla="*/ 13030 h 90153"/>
                  <a:gd name="connsiteX2" fmla="*/ 22631 w 54864"/>
                  <a:gd name="connsiteY2" fmla="*/ 12344 h 90153"/>
                  <a:gd name="connsiteX3" fmla="*/ 26746 w 54864"/>
                  <a:gd name="connsiteY3" fmla="*/ 12344 h 90153"/>
                  <a:gd name="connsiteX4" fmla="*/ 41148 w 54864"/>
                  <a:gd name="connsiteY4" fmla="*/ 0 h 90153"/>
                  <a:gd name="connsiteX5" fmla="*/ 54864 w 54864"/>
                  <a:gd name="connsiteY5" fmla="*/ 44577 h 90153"/>
                  <a:gd name="connsiteX6" fmla="*/ 39091 w 54864"/>
                  <a:gd name="connsiteY6" fmla="*/ 77495 h 90153"/>
                  <a:gd name="connsiteX7" fmla="*/ 34976 w 54864"/>
                  <a:gd name="connsiteY7" fmla="*/ 77495 h 90153"/>
                  <a:gd name="connsiteX8" fmla="*/ 21260 w 54864"/>
                  <a:gd name="connsiteY8" fmla="*/ 89154 h 90153"/>
                  <a:gd name="connsiteX9" fmla="*/ 4115 w 54864"/>
                  <a:gd name="connsiteY9" fmla="*/ 57607 h 90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864" h="90153">
                    <a:moveTo>
                      <a:pt x="4115" y="57607"/>
                    </a:moveTo>
                    <a:cubicBezTo>
                      <a:pt x="2057" y="39776"/>
                      <a:pt x="0" y="19888"/>
                      <a:pt x="0" y="13030"/>
                    </a:cubicBezTo>
                    <a:cubicBezTo>
                      <a:pt x="0" y="-3429"/>
                      <a:pt x="18517" y="-4115"/>
                      <a:pt x="22631" y="12344"/>
                    </a:cubicBezTo>
                    <a:cubicBezTo>
                      <a:pt x="25375" y="23317"/>
                      <a:pt x="26060" y="23317"/>
                      <a:pt x="26746" y="12344"/>
                    </a:cubicBezTo>
                    <a:cubicBezTo>
                      <a:pt x="27432" y="4801"/>
                      <a:pt x="32918" y="0"/>
                      <a:pt x="41148" y="0"/>
                    </a:cubicBezTo>
                    <a:cubicBezTo>
                      <a:pt x="53492" y="0"/>
                      <a:pt x="54864" y="4801"/>
                      <a:pt x="54864" y="44577"/>
                    </a:cubicBezTo>
                    <a:cubicBezTo>
                      <a:pt x="54864" y="86411"/>
                      <a:pt x="45949" y="104242"/>
                      <a:pt x="39091" y="77495"/>
                    </a:cubicBezTo>
                    <a:cubicBezTo>
                      <a:pt x="36347" y="65837"/>
                      <a:pt x="35662" y="65837"/>
                      <a:pt x="34976" y="77495"/>
                    </a:cubicBezTo>
                    <a:cubicBezTo>
                      <a:pt x="34290" y="83668"/>
                      <a:pt x="28804" y="89154"/>
                      <a:pt x="21260" y="89154"/>
                    </a:cubicBezTo>
                    <a:cubicBezTo>
                      <a:pt x="11659" y="89154"/>
                      <a:pt x="7544" y="82296"/>
                      <a:pt x="4115" y="57607"/>
                    </a:cubicBezTo>
                    <a:close/>
                  </a:path>
                </a:pathLst>
              </a:custGeom>
              <a:solidFill>
                <a:srgbClr val="C266F5"/>
              </a:solidFill>
              <a:ln w="6858" cap="flat">
                <a:noFill/>
                <a:prstDash val="solid"/>
                <a:miter/>
              </a:ln>
            </p:spPr>
            <p:txBody>
              <a:bodyPr rtlCol="0" anchor="ctr"/>
              <a:lstStyle/>
              <a:p>
                <a:endParaRPr lang="zh-CN" altLang="en-US"/>
              </a:p>
            </p:txBody>
          </p:sp>
          <p:sp>
            <p:nvSpPr>
              <p:cNvPr id="253" name="任意多边形: 形状 252">
                <a:extLst>
                  <a:ext uri="{FF2B5EF4-FFF2-40B4-BE49-F238E27FC236}">
                    <a16:creationId xmlns:a16="http://schemas.microsoft.com/office/drawing/2014/main" id="{B45F353B-A498-0A97-8118-4BD955D4E8D9}"/>
                  </a:ext>
                </a:extLst>
              </p:cNvPr>
              <p:cNvSpPr/>
              <p:nvPr/>
            </p:nvSpPr>
            <p:spPr>
              <a:xfrm>
                <a:off x="3880866" y="3541255"/>
                <a:ext cx="48006" cy="48796"/>
              </a:xfrm>
              <a:custGeom>
                <a:avLst/>
                <a:gdLst>
                  <a:gd name="connsiteX0" fmla="*/ 0 w 48006"/>
                  <a:gd name="connsiteY0" fmla="*/ 24003 h 48796"/>
                  <a:gd name="connsiteX1" fmla="*/ 15773 w 48006"/>
                  <a:gd name="connsiteY1" fmla="*/ 12344 h 48796"/>
                  <a:gd name="connsiteX2" fmla="*/ 19888 w 48006"/>
                  <a:gd name="connsiteY2" fmla="*/ 12344 h 48796"/>
                  <a:gd name="connsiteX3" fmla="*/ 34290 w 48006"/>
                  <a:gd name="connsiteY3" fmla="*/ 0 h 48796"/>
                  <a:gd name="connsiteX4" fmla="*/ 48006 w 48006"/>
                  <a:gd name="connsiteY4" fmla="*/ 24003 h 48796"/>
                  <a:gd name="connsiteX5" fmla="*/ 25375 w 48006"/>
                  <a:gd name="connsiteY5" fmla="*/ 36347 h 48796"/>
                  <a:gd name="connsiteX6" fmla="*/ 21260 w 48006"/>
                  <a:gd name="connsiteY6" fmla="*/ 36347 h 48796"/>
                  <a:gd name="connsiteX7" fmla="*/ 10287 w 48006"/>
                  <a:gd name="connsiteY7" fmla="*/ 48006 h 48796"/>
                  <a:gd name="connsiteX8" fmla="*/ 0 w 48006"/>
                  <a:gd name="connsiteY8" fmla="*/ 24003 h 48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006" h="48796">
                    <a:moveTo>
                      <a:pt x="0" y="24003"/>
                    </a:moveTo>
                    <a:cubicBezTo>
                      <a:pt x="0" y="-686"/>
                      <a:pt x="10287" y="-8915"/>
                      <a:pt x="15773" y="12344"/>
                    </a:cubicBezTo>
                    <a:cubicBezTo>
                      <a:pt x="18517" y="23317"/>
                      <a:pt x="19202" y="23317"/>
                      <a:pt x="19888" y="12344"/>
                    </a:cubicBezTo>
                    <a:cubicBezTo>
                      <a:pt x="20574" y="4801"/>
                      <a:pt x="26060" y="0"/>
                      <a:pt x="34290" y="0"/>
                    </a:cubicBezTo>
                    <a:cubicBezTo>
                      <a:pt x="45263" y="0"/>
                      <a:pt x="48006" y="4801"/>
                      <a:pt x="48006" y="24003"/>
                    </a:cubicBezTo>
                    <a:cubicBezTo>
                      <a:pt x="48006" y="49378"/>
                      <a:pt x="30861" y="58293"/>
                      <a:pt x="25375" y="36347"/>
                    </a:cubicBezTo>
                    <a:cubicBezTo>
                      <a:pt x="22631" y="24689"/>
                      <a:pt x="21946" y="24689"/>
                      <a:pt x="21260" y="36347"/>
                    </a:cubicBezTo>
                    <a:cubicBezTo>
                      <a:pt x="21260" y="42520"/>
                      <a:pt x="15773" y="48006"/>
                      <a:pt x="10287" y="48006"/>
                    </a:cubicBezTo>
                    <a:cubicBezTo>
                      <a:pt x="3429" y="48006"/>
                      <a:pt x="0" y="40462"/>
                      <a:pt x="0" y="24003"/>
                    </a:cubicBezTo>
                    <a:close/>
                  </a:path>
                </a:pathLst>
              </a:custGeom>
              <a:solidFill>
                <a:srgbClr val="C266F5"/>
              </a:solidFill>
              <a:ln w="6858" cap="flat">
                <a:noFill/>
                <a:prstDash val="solid"/>
                <a:miter/>
              </a:ln>
            </p:spPr>
            <p:txBody>
              <a:bodyPr rtlCol="0" anchor="ctr"/>
              <a:lstStyle/>
              <a:p>
                <a:endParaRPr lang="zh-CN" altLang="en-US"/>
              </a:p>
            </p:txBody>
          </p:sp>
          <p:sp>
            <p:nvSpPr>
              <p:cNvPr id="254" name="任意多边形: 形状 253">
                <a:extLst>
                  <a:ext uri="{FF2B5EF4-FFF2-40B4-BE49-F238E27FC236}">
                    <a16:creationId xmlns:a16="http://schemas.microsoft.com/office/drawing/2014/main" id="{33813CB8-6775-4358-53ED-373A4BBF6699}"/>
                  </a:ext>
                </a:extLst>
              </p:cNvPr>
              <p:cNvSpPr/>
              <p:nvPr/>
            </p:nvSpPr>
            <p:spPr>
              <a:xfrm>
                <a:off x="3860292" y="3397223"/>
                <a:ext cx="48006" cy="48809"/>
              </a:xfrm>
              <a:custGeom>
                <a:avLst/>
                <a:gdLst>
                  <a:gd name="connsiteX0" fmla="*/ 0 w 48006"/>
                  <a:gd name="connsiteY0" fmla="*/ 24016 h 48809"/>
                  <a:gd name="connsiteX1" fmla="*/ 15773 w 48006"/>
                  <a:gd name="connsiteY1" fmla="*/ 8929 h 48809"/>
                  <a:gd name="connsiteX2" fmla="*/ 19888 w 48006"/>
                  <a:gd name="connsiteY2" fmla="*/ 8929 h 48809"/>
                  <a:gd name="connsiteX3" fmla="*/ 34290 w 48006"/>
                  <a:gd name="connsiteY3" fmla="*/ 13 h 48809"/>
                  <a:gd name="connsiteX4" fmla="*/ 48006 w 48006"/>
                  <a:gd name="connsiteY4" fmla="*/ 24016 h 48809"/>
                  <a:gd name="connsiteX5" fmla="*/ 25375 w 48006"/>
                  <a:gd name="connsiteY5" fmla="*/ 36361 h 48809"/>
                  <a:gd name="connsiteX6" fmla="*/ 21260 w 48006"/>
                  <a:gd name="connsiteY6" fmla="*/ 36361 h 48809"/>
                  <a:gd name="connsiteX7" fmla="*/ 10287 w 48006"/>
                  <a:gd name="connsiteY7" fmla="*/ 48019 h 48809"/>
                  <a:gd name="connsiteX8" fmla="*/ 0 w 48006"/>
                  <a:gd name="connsiteY8" fmla="*/ 24016 h 48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006" h="48809">
                    <a:moveTo>
                      <a:pt x="0" y="24016"/>
                    </a:moveTo>
                    <a:cubicBezTo>
                      <a:pt x="0" y="699"/>
                      <a:pt x="8915" y="-8216"/>
                      <a:pt x="15773" y="8929"/>
                    </a:cubicBezTo>
                    <a:cubicBezTo>
                      <a:pt x="18517" y="15787"/>
                      <a:pt x="19888" y="15787"/>
                      <a:pt x="19888" y="8929"/>
                    </a:cubicBezTo>
                    <a:cubicBezTo>
                      <a:pt x="20574" y="4128"/>
                      <a:pt x="26746" y="13"/>
                      <a:pt x="34290" y="13"/>
                    </a:cubicBezTo>
                    <a:cubicBezTo>
                      <a:pt x="45263" y="13"/>
                      <a:pt x="48006" y="4814"/>
                      <a:pt x="48006" y="24016"/>
                    </a:cubicBezTo>
                    <a:cubicBezTo>
                      <a:pt x="48006" y="49391"/>
                      <a:pt x="30861" y="58306"/>
                      <a:pt x="25375" y="36361"/>
                    </a:cubicBezTo>
                    <a:cubicBezTo>
                      <a:pt x="22631" y="24702"/>
                      <a:pt x="21946" y="24702"/>
                      <a:pt x="21260" y="36361"/>
                    </a:cubicBezTo>
                    <a:cubicBezTo>
                      <a:pt x="21260" y="42533"/>
                      <a:pt x="15773" y="48019"/>
                      <a:pt x="10287" y="48019"/>
                    </a:cubicBezTo>
                    <a:cubicBezTo>
                      <a:pt x="3429" y="48019"/>
                      <a:pt x="0" y="40476"/>
                      <a:pt x="0" y="24016"/>
                    </a:cubicBezTo>
                    <a:close/>
                  </a:path>
                </a:pathLst>
              </a:custGeom>
              <a:solidFill>
                <a:srgbClr val="C266F5"/>
              </a:solidFill>
              <a:ln w="6858" cap="flat">
                <a:noFill/>
                <a:prstDash val="solid"/>
                <a:miter/>
              </a:ln>
            </p:spPr>
            <p:txBody>
              <a:bodyPr rtlCol="0" anchor="ctr"/>
              <a:lstStyle/>
              <a:p>
                <a:endParaRPr lang="zh-CN" altLang="en-US"/>
              </a:p>
            </p:txBody>
          </p:sp>
          <p:sp>
            <p:nvSpPr>
              <p:cNvPr id="255" name="任意多边形: 形状 254">
                <a:extLst>
                  <a:ext uri="{FF2B5EF4-FFF2-40B4-BE49-F238E27FC236}">
                    <a16:creationId xmlns:a16="http://schemas.microsoft.com/office/drawing/2014/main" id="{153880AD-CBCE-4FE0-43AD-2E74F37933E4}"/>
                  </a:ext>
                </a:extLst>
              </p:cNvPr>
              <p:cNvSpPr/>
              <p:nvPr/>
            </p:nvSpPr>
            <p:spPr>
              <a:xfrm>
                <a:off x="3833194" y="2972041"/>
                <a:ext cx="27097" cy="48411"/>
              </a:xfrm>
              <a:custGeom>
                <a:avLst/>
                <a:gdLst>
                  <a:gd name="connsiteX0" fmla="*/ 3780 w 27097"/>
                  <a:gd name="connsiteY0" fmla="*/ 32918 h 48411"/>
                  <a:gd name="connsiteX1" fmla="*/ 13382 w 27097"/>
                  <a:gd name="connsiteY1" fmla="*/ 0 h 48411"/>
                  <a:gd name="connsiteX2" fmla="*/ 27098 w 27097"/>
                  <a:gd name="connsiteY2" fmla="*/ 24003 h 48411"/>
                  <a:gd name="connsiteX3" fmla="*/ 3780 w 27097"/>
                  <a:gd name="connsiteY3" fmla="*/ 32918 h 48411"/>
                </a:gdLst>
                <a:ahLst/>
                <a:cxnLst>
                  <a:cxn ang="0">
                    <a:pos x="connsiteX0" y="connsiteY0"/>
                  </a:cxn>
                  <a:cxn ang="0">
                    <a:pos x="connsiteX1" y="connsiteY1"/>
                  </a:cxn>
                  <a:cxn ang="0">
                    <a:pos x="connsiteX2" y="connsiteY2"/>
                  </a:cxn>
                  <a:cxn ang="0">
                    <a:pos x="connsiteX3" y="connsiteY3"/>
                  </a:cxn>
                </a:cxnLst>
                <a:rect l="l" t="t" r="r" b="b"/>
                <a:pathLst>
                  <a:path w="27097" h="48411">
                    <a:moveTo>
                      <a:pt x="3780" y="32918"/>
                    </a:moveTo>
                    <a:cubicBezTo>
                      <a:pt x="-3078" y="6858"/>
                      <a:pt x="-1020" y="0"/>
                      <a:pt x="13382" y="0"/>
                    </a:cubicBezTo>
                    <a:cubicBezTo>
                      <a:pt x="24354" y="0"/>
                      <a:pt x="27098" y="4801"/>
                      <a:pt x="27098" y="24003"/>
                    </a:cubicBezTo>
                    <a:cubicBezTo>
                      <a:pt x="27098" y="51435"/>
                      <a:pt x="10638" y="57607"/>
                      <a:pt x="3780" y="32918"/>
                    </a:cubicBezTo>
                    <a:close/>
                  </a:path>
                </a:pathLst>
              </a:custGeom>
              <a:solidFill>
                <a:srgbClr val="C266F5"/>
              </a:solidFill>
              <a:ln w="6858" cap="flat">
                <a:noFill/>
                <a:prstDash val="solid"/>
                <a:miter/>
              </a:ln>
            </p:spPr>
            <p:txBody>
              <a:bodyPr rtlCol="0" anchor="ctr"/>
              <a:lstStyle/>
              <a:p>
                <a:endParaRPr lang="zh-CN" altLang="en-US"/>
              </a:p>
            </p:txBody>
          </p:sp>
          <p:sp>
            <p:nvSpPr>
              <p:cNvPr id="256" name="任意多边形: 形状 255">
                <a:extLst>
                  <a:ext uri="{FF2B5EF4-FFF2-40B4-BE49-F238E27FC236}">
                    <a16:creationId xmlns:a16="http://schemas.microsoft.com/office/drawing/2014/main" id="{D3AB6373-E89D-8574-2CC9-B96E6A88CD5B}"/>
                  </a:ext>
                </a:extLst>
              </p:cNvPr>
              <p:cNvSpPr/>
              <p:nvPr/>
            </p:nvSpPr>
            <p:spPr>
              <a:xfrm>
                <a:off x="3826032" y="2889745"/>
                <a:ext cx="27401" cy="55887"/>
              </a:xfrm>
              <a:custGeom>
                <a:avLst/>
                <a:gdLst>
                  <a:gd name="connsiteX0" fmla="*/ 4084 w 27401"/>
                  <a:gd name="connsiteY0" fmla="*/ 39776 h 55887"/>
                  <a:gd name="connsiteX1" fmla="*/ 13685 w 27401"/>
                  <a:gd name="connsiteY1" fmla="*/ 0 h 55887"/>
                  <a:gd name="connsiteX2" fmla="*/ 27401 w 27401"/>
                  <a:gd name="connsiteY2" fmla="*/ 27432 h 55887"/>
                  <a:gd name="connsiteX3" fmla="*/ 4084 w 27401"/>
                  <a:gd name="connsiteY3" fmla="*/ 39776 h 55887"/>
                </a:gdLst>
                <a:ahLst/>
                <a:cxnLst>
                  <a:cxn ang="0">
                    <a:pos x="connsiteX0" y="connsiteY0"/>
                  </a:cxn>
                  <a:cxn ang="0">
                    <a:pos x="connsiteX1" y="connsiteY1"/>
                  </a:cxn>
                  <a:cxn ang="0">
                    <a:pos x="connsiteX2" y="connsiteY2"/>
                  </a:cxn>
                  <a:cxn ang="0">
                    <a:pos x="connsiteX3" y="connsiteY3"/>
                  </a:cxn>
                </a:cxnLst>
                <a:rect l="l" t="t" r="r" b="b"/>
                <a:pathLst>
                  <a:path w="27401" h="55887">
                    <a:moveTo>
                      <a:pt x="4084" y="39776"/>
                    </a:moveTo>
                    <a:cubicBezTo>
                      <a:pt x="-3460" y="10973"/>
                      <a:pt x="-717" y="0"/>
                      <a:pt x="13685" y="0"/>
                    </a:cubicBezTo>
                    <a:cubicBezTo>
                      <a:pt x="25344" y="0"/>
                      <a:pt x="27401" y="4801"/>
                      <a:pt x="27401" y="27432"/>
                    </a:cubicBezTo>
                    <a:cubicBezTo>
                      <a:pt x="27401" y="58293"/>
                      <a:pt x="11628" y="66523"/>
                      <a:pt x="4084" y="39776"/>
                    </a:cubicBezTo>
                    <a:close/>
                  </a:path>
                </a:pathLst>
              </a:custGeom>
              <a:solidFill>
                <a:srgbClr val="C266F5"/>
              </a:solidFill>
              <a:ln w="6858" cap="flat">
                <a:noFill/>
                <a:prstDash val="solid"/>
                <a:miter/>
              </a:ln>
            </p:spPr>
            <p:txBody>
              <a:bodyPr rtlCol="0" anchor="ctr"/>
              <a:lstStyle/>
              <a:p>
                <a:endParaRPr lang="zh-CN" altLang="en-US"/>
              </a:p>
            </p:txBody>
          </p:sp>
          <p:sp>
            <p:nvSpPr>
              <p:cNvPr id="257" name="任意多边形: 形状 256">
                <a:extLst>
                  <a:ext uri="{FF2B5EF4-FFF2-40B4-BE49-F238E27FC236}">
                    <a16:creationId xmlns:a16="http://schemas.microsoft.com/office/drawing/2014/main" id="{ED2E7F3B-5D4A-59A6-5C17-A985F2DA0F84}"/>
                  </a:ext>
                </a:extLst>
              </p:cNvPr>
              <p:cNvSpPr/>
              <p:nvPr/>
            </p:nvSpPr>
            <p:spPr>
              <a:xfrm>
                <a:off x="3697265" y="2245093"/>
                <a:ext cx="25866" cy="49200"/>
              </a:xfrm>
              <a:custGeom>
                <a:avLst/>
                <a:gdLst>
                  <a:gd name="connsiteX0" fmla="*/ 1863 w 25866"/>
                  <a:gd name="connsiteY0" fmla="*/ 41148 h 49200"/>
                  <a:gd name="connsiteX1" fmla="*/ 16265 w 25866"/>
                  <a:gd name="connsiteY1" fmla="*/ 0 h 49200"/>
                  <a:gd name="connsiteX2" fmla="*/ 25866 w 25866"/>
                  <a:gd name="connsiteY2" fmla="*/ 24003 h 49200"/>
                  <a:gd name="connsiteX3" fmla="*/ 1863 w 25866"/>
                  <a:gd name="connsiteY3" fmla="*/ 41148 h 49200"/>
                </a:gdLst>
                <a:ahLst/>
                <a:cxnLst>
                  <a:cxn ang="0">
                    <a:pos x="connsiteX0" y="connsiteY0"/>
                  </a:cxn>
                  <a:cxn ang="0">
                    <a:pos x="connsiteX1" y="connsiteY1"/>
                  </a:cxn>
                  <a:cxn ang="0">
                    <a:pos x="connsiteX2" y="connsiteY2"/>
                  </a:cxn>
                  <a:cxn ang="0">
                    <a:pos x="connsiteX3" y="connsiteY3"/>
                  </a:cxn>
                </a:cxnLst>
                <a:rect l="l" t="t" r="r" b="b"/>
                <a:pathLst>
                  <a:path w="25866" h="49200">
                    <a:moveTo>
                      <a:pt x="1863" y="41148"/>
                    </a:moveTo>
                    <a:cubicBezTo>
                      <a:pt x="-4309" y="30861"/>
                      <a:pt x="5978" y="0"/>
                      <a:pt x="16265" y="0"/>
                    </a:cubicBezTo>
                    <a:cubicBezTo>
                      <a:pt x="22437" y="0"/>
                      <a:pt x="25866" y="8230"/>
                      <a:pt x="25866" y="24003"/>
                    </a:cubicBezTo>
                    <a:cubicBezTo>
                      <a:pt x="25866" y="47320"/>
                      <a:pt x="12150" y="57607"/>
                      <a:pt x="1863" y="41148"/>
                    </a:cubicBezTo>
                    <a:close/>
                  </a:path>
                </a:pathLst>
              </a:custGeom>
              <a:solidFill>
                <a:srgbClr val="C266F5"/>
              </a:solidFill>
              <a:ln w="6858" cap="flat">
                <a:noFill/>
                <a:prstDash val="solid"/>
                <a:miter/>
              </a:ln>
            </p:spPr>
            <p:txBody>
              <a:bodyPr rtlCol="0" anchor="ctr"/>
              <a:lstStyle/>
              <a:p>
                <a:endParaRPr lang="zh-CN" altLang="en-US"/>
              </a:p>
            </p:txBody>
          </p:sp>
          <p:sp>
            <p:nvSpPr>
              <p:cNvPr id="258" name="任意多边形: 形状 257">
                <a:extLst>
                  <a:ext uri="{FF2B5EF4-FFF2-40B4-BE49-F238E27FC236}">
                    <a16:creationId xmlns:a16="http://schemas.microsoft.com/office/drawing/2014/main" id="{3E4319A6-245C-2D69-F040-7EE5CA78DA8E}"/>
                  </a:ext>
                </a:extLst>
              </p:cNvPr>
              <p:cNvSpPr/>
              <p:nvPr/>
            </p:nvSpPr>
            <p:spPr>
              <a:xfrm>
                <a:off x="3709416" y="2169655"/>
                <a:ext cx="27432" cy="48006"/>
              </a:xfrm>
              <a:custGeom>
                <a:avLst/>
                <a:gdLst>
                  <a:gd name="connsiteX0" fmla="*/ 0 w 27432"/>
                  <a:gd name="connsiteY0" fmla="*/ 39776 h 48006"/>
                  <a:gd name="connsiteX1" fmla="*/ 17831 w 27432"/>
                  <a:gd name="connsiteY1" fmla="*/ 0 h 48006"/>
                  <a:gd name="connsiteX2" fmla="*/ 27432 w 27432"/>
                  <a:gd name="connsiteY2" fmla="*/ 24003 h 48006"/>
                  <a:gd name="connsiteX3" fmla="*/ 13716 w 27432"/>
                  <a:gd name="connsiteY3" fmla="*/ 48006 h 48006"/>
                  <a:gd name="connsiteX4" fmla="*/ 0 w 27432"/>
                  <a:gd name="connsiteY4" fmla="*/ 39776 h 480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432" h="48006">
                    <a:moveTo>
                      <a:pt x="0" y="39776"/>
                    </a:moveTo>
                    <a:cubicBezTo>
                      <a:pt x="0" y="19202"/>
                      <a:pt x="8915" y="0"/>
                      <a:pt x="17831" y="0"/>
                    </a:cubicBezTo>
                    <a:cubicBezTo>
                      <a:pt x="24003" y="0"/>
                      <a:pt x="27432" y="8230"/>
                      <a:pt x="27432" y="24003"/>
                    </a:cubicBezTo>
                    <a:cubicBezTo>
                      <a:pt x="27432" y="43205"/>
                      <a:pt x="24689" y="48006"/>
                      <a:pt x="13716" y="48006"/>
                    </a:cubicBezTo>
                    <a:cubicBezTo>
                      <a:pt x="6172" y="48006"/>
                      <a:pt x="0" y="43891"/>
                      <a:pt x="0" y="39776"/>
                    </a:cubicBezTo>
                    <a:close/>
                  </a:path>
                </a:pathLst>
              </a:custGeom>
              <a:solidFill>
                <a:srgbClr val="C266F5"/>
              </a:solidFill>
              <a:ln w="6858" cap="flat">
                <a:noFill/>
                <a:prstDash val="solid"/>
                <a:miter/>
              </a:ln>
            </p:spPr>
            <p:txBody>
              <a:bodyPr rtlCol="0" anchor="ctr"/>
              <a:lstStyle/>
              <a:p>
                <a:endParaRPr lang="zh-CN" altLang="en-US"/>
              </a:p>
            </p:txBody>
          </p:sp>
          <p:sp>
            <p:nvSpPr>
              <p:cNvPr id="259" name="任意多边形: 形状 258">
                <a:extLst>
                  <a:ext uri="{FF2B5EF4-FFF2-40B4-BE49-F238E27FC236}">
                    <a16:creationId xmlns:a16="http://schemas.microsoft.com/office/drawing/2014/main" id="{E99673D2-AE51-1E34-3378-1359E7F514D2}"/>
                  </a:ext>
                </a:extLst>
              </p:cNvPr>
              <p:cNvSpPr/>
              <p:nvPr/>
            </p:nvSpPr>
            <p:spPr>
              <a:xfrm>
                <a:off x="3723132" y="1929625"/>
                <a:ext cx="61132" cy="212598"/>
              </a:xfrm>
              <a:custGeom>
                <a:avLst/>
                <a:gdLst>
                  <a:gd name="connsiteX0" fmla="*/ 0 w 61132"/>
                  <a:gd name="connsiteY0" fmla="*/ 207112 h 212598"/>
                  <a:gd name="connsiteX1" fmla="*/ 41834 w 61132"/>
                  <a:gd name="connsiteY1" fmla="*/ 12344 h 212598"/>
                  <a:gd name="connsiteX2" fmla="*/ 54864 w 61132"/>
                  <a:gd name="connsiteY2" fmla="*/ 0 h 212598"/>
                  <a:gd name="connsiteX3" fmla="*/ 43205 w 61132"/>
                  <a:gd name="connsiteY3" fmla="*/ 118643 h 212598"/>
                  <a:gd name="connsiteX4" fmla="*/ 12344 w 61132"/>
                  <a:gd name="connsiteY4" fmla="*/ 212598 h 212598"/>
                  <a:gd name="connsiteX5" fmla="*/ 0 w 61132"/>
                  <a:gd name="connsiteY5" fmla="*/ 207112 h 212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132" h="212598">
                    <a:moveTo>
                      <a:pt x="0" y="207112"/>
                    </a:moveTo>
                    <a:cubicBezTo>
                      <a:pt x="0" y="191338"/>
                      <a:pt x="36347" y="22631"/>
                      <a:pt x="41834" y="12344"/>
                    </a:cubicBezTo>
                    <a:cubicBezTo>
                      <a:pt x="45949" y="5486"/>
                      <a:pt x="51435" y="0"/>
                      <a:pt x="54864" y="0"/>
                    </a:cubicBezTo>
                    <a:cubicBezTo>
                      <a:pt x="65151" y="0"/>
                      <a:pt x="63779" y="16459"/>
                      <a:pt x="43205" y="118643"/>
                    </a:cubicBezTo>
                    <a:cubicBezTo>
                      <a:pt x="27432" y="196825"/>
                      <a:pt x="21946" y="212598"/>
                      <a:pt x="12344" y="212598"/>
                    </a:cubicBezTo>
                    <a:cubicBezTo>
                      <a:pt x="5486" y="212598"/>
                      <a:pt x="0" y="209855"/>
                      <a:pt x="0" y="207112"/>
                    </a:cubicBezTo>
                    <a:close/>
                  </a:path>
                </a:pathLst>
              </a:custGeom>
              <a:solidFill>
                <a:srgbClr val="C266F5"/>
              </a:solidFill>
              <a:ln w="6858" cap="flat">
                <a:noFill/>
                <a:prstDash val="solid"/>
                <a:miter/>
              </a:ln>
            </p:spPr>
            <p:txBody>
              <a:bodyPr rtlCol="0" anchor="ctr"/>
              <a:lstStyle/>
              <a:p>
                <a:endParaRPr lang="zh-CN" altLang="en-US"/>
              </a:p>
            </p:txBody>
          </p:sp>
          <p:sp>
            <p:nvSpPr>
              <p:cNvPr id="260" name="任意多边形: 形状 259">
                <a:extLst>
                  <a:ext uri="{FF2B5EF4-FFF2-40B4-BE49-F238E27FC236}">
                    <a16:creationId xmlns:a16="http://schemas.microsoft.com/office/drawing/2014/main" id="{8F5BAB70-7ADE-DB27-7967-185CC61E3C60}"/>
                  </a:ext>
                </a:extLst>
              </p:cNvPr>
              <p:cNvSpPr/>
              <p:nvPr/>
            </p:nvSpPr>
            <p:spPr>
              <a:xfrm>
                <a:off x="3846576" y="1819897"/>
                <a:ext cx="48006" cy="34290"/>
              </a:xfrm>
              <a:custGeom>
                <a:avLst/>
                <a:gdLst>
                  <a:gd name="connsiteX0" fmla="*/ 0 w 48006"/>
                  <a:gd name="connsiteY0" fmla="*/ 28804 h 34290"/>
                  <a:gd name="connsiteX1" fmla="*/ 43891 w 48006"/>
                  <a:gd name="connsiteY1" fmla="*/ 0 h 34290"/>
                  <a:gd name="connsiteX2" fmla="*/ 48006 w 48006"/>
                  <a:gd name="connsiteY2" fmla="*/ 17145 h 34290"/>
                  <a:gd name="connsiteX3" fmla="*/ 24003 w 48006"/>
                  <a:gd name="connsiteY3" fmla="*/ 34290 h 34290"/>
                  <a:gd name="connsiteX4" fmla="*/ 0 w 48006"/>
                  <a:gd name="connsiteY4" fmla="*/ 28804 h 342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06" h="34290">
                    <a:moveTo>
                      <a:pt x="0" y="28804"/>
                    </a:moveTo>
                    <a:cubicBezTo>
                      <a:pt x="0" y="23317"/>
                      <a:pt x="35662" y="0"/>
                      <a:pt x="43891" y="0"/>
                    </a:cubicBezTo>
                    <a:cubicBezTo>
                      <a:pt x="45949" y="0"/>
                      <a:pt x="48006" y="7544"/>
                      <a:pt x="48006" y="17145"/>
                    </a:cubicBezTo>
                    <a:cubicBezTo>
                      <a:pt x="48006" y="32233"/>
                      <a:pt x="45263" y="34290"/>
                      <a:pt x="24003" y="34290"/>
                    </a:cubicBezTo>
                    <a:cubicBezTo>
                      <a:pt x="10973" y="34290"/>
                      <a:pt x="0" y="31547"/>
                      <a:pt x="0" y="28804"/>
                    </a:cubicBezTo>
                    <a:close/>
                  </a:path>
                </a:pathLst>
              </a:custGeom>
              <a:solidFill>
                <a:srgbClr val="C266F5"/>
              </a:solidFill>
              <a:ln w="6858" cap="flat">
                <a:noFill/>
                <a:prstDash val="solid"/>
                <a:miter/>
              </a:ln>
            </p:spPr>
            <p:txBody>
              <a:bodyPr rtlCol="0" anchor="ctr"/>
              <a:lstStyle/>
              <a:p>
                <a:endParaRPr lang="zh-CN" altLang="en-US"/>
              </a:p>
            </p:txBody>
          </p:sp>
          <p:sp>
            <p:nvSpPr>
              <p:cNvPr id="261" name="任意多边形: 形状 260">
                <a:extLst>
                  <a:ext uri="{FF2B5EF4-FFF2-40B4-BE49-F238E27FC236}">
                    <a16:creationId xmlns:a16="http://schemas.microsoft.com/office/drawing/2014/main" id="{77A7309D-9491-063D-DD47-28464234F091}"/>
                  </a:ext>
                </a:extLst>
              </p:cNvPr>
              <p:cNvSpPr/>
              <p:nvPr/>
            </p:nvSpPr>
            <p:spPr>
              <a:xfrm>
                <a:off x="3935393" y="1223251"/>
                <a:ext cx="27395" cy="44330"/>
              </a:xfrm>
              <a:custGeom>
                <a:avLst/>
                <a:gdLst>
                  <a:gd name="connsiteX0" fmla="*/ 8566 w 27395"/>
                  <a:gd name="connsiteY0" fmla="*/ 39776 h 44330"/>
                  <a:gd name="connsiteX1" fmla="*/ 14052 w 27395"/>
                  <a:gd name="connsiteY1" fmla="*/ 0 h 44330"/>
                  <a:gd name="connsiteX2" fmla="*/ 22282 w 27395"/>
                  <a:gd name="connsiteY2" fmla="*/ 36347 h 44330"/>
                  <a:gd name="connsiteX3" fmla="*/ 8566 w 27395"/>
                  <a:gd name="connsiteY3" fmla="*/ 39776 h 44330"/>
                </a:gdLst>
                <a:ahLst/>
                <a:cxnLst>
                  <a:cxn ang="0">
                    <a:pos x="connsiteX0" y="connsiteY0"/>
                  </a:cxn>
                  <a:cxn ang="0">
                    <a:pos x="connsiteX1" y="connsiteY1"/>
                  </a:cxn>
                  <a:cxn ang="0">
                    <a:pos x="connsiteX2" y="connsiteY2"/>
                  </a:cxn>
                  <a:cxn ang="0">
                    <a:pos x="connsiteX3" y="connsiteY3"/>
                  </a:cxn>
                </a:cxnLst>
                <a:rect l="l" t="t" r="r" b="b"/>
                <a:pathLst>
                  <a:path w="27395" h="44330">
                    <a:moveTo>
                      <a:pt x="8566" y="39776"/>
                    </a:moveTo>
                    <a:cubicBezTo>
                      <a:pt x="-5150" y="26060"/>
                      <a:pt x="-1721" y="0"/>
                      <a:pt x="14052" y="0"/>
                    </a:cubicBezTo>
                    <a:cubicBezTo>
                      <a:pt x="28454" y="0"/>
                      <a:pt x="31197" y="13030"/>
                      <a:pt x="22282" y="36347"/>
                    </a:cubicBezTo>
                    <a:cubicBezTo>
                      <a:pt x="18167" y="45949"/>
                      <a:pt x="15424" y="46634"/>
                      <a:pt x="8566" y="39776"/>
                    </a:cubicBezTo>
                    <a:close/>
                  </a:path>
                </a:pathLst>
              </a:custGeom>
              <a:solidFill>
                <a:srgbClr val="C266F5"/>
              </a:solidFill>
              <a:ln w="6858" cap="flat">
                <a:noFill/>
                <a:prstDash val="solid"/>
                <a:miter/>
              </a:ln>
            </p:spPr>
            <p:txBody>
              <a:bodyPr rtlCol="0" anchor="ctr"/>
              <a:lstStyle/>
              <a:p>
                <a:endParaRPr lang="zh-CN" altLang="en-US"/>
              </a:p>
            </p:txBody>
          </p:sp>
          <p:sp>
            <p:nvSpPr>
              <p:cNvPr id="262" name="任意多边形: 形状 261">
                <a:extLst>
                  <a:ext uri="{FF2B5EF4-FFF2-40B4-BE49-F238E27FC236}">
                    <a16:creationId xmlns:a16="http://schemas.microsoft.com/office/drawing/2014/main" id="{101EC37F-4890-69E0-D1B5-F6DA4CC9B824}"/>
                  </a:ext>
                </a:extLst>
              </p:cNvPr>
              <p:cNvSpPr/>
              <p:nvPr/>
            </p:nvSpPr>
            <p:spPr>
              <a:xfrm>
                <a:off x="3935730" y="1099807"/>
                <a:ext cx="27432" cy="48006"/>
              </a:xfrm>
              <a:custGeom>
                <a:avLst/>
                <a:gdLst>
                  <a:gd name="connsiteX0" fmla="*/ 0 w 27432"/>
                  <a:gd name="connsiteY0" fmla="*/ 36347 h 48006"/>
                  <a:gd name="connsiteX1" fmla="*/ 23317 w 27432"/>
                  <a:gd name="connsiteY1" fmla="*/ 0 h 48006"/>
                  <a:gd name="connsiteX2" fmla="*/ 27432 w 27432"/>
                  <a:gd name="connsiteY2" fmla="*/ 24003 h 48006"/>
                  <a:gd name="connsiteX3" fmla="*/ 13716 w 27432"/>
                  <a:gd name="connsiteY3" fmla="*/ 48006 h 48006"/>
                  <a:gd name="connsiteX4" fmla="*/ 0 w 27432"/>
                  <a:gd name="connsiteY4" fmla="*/ 36347 h 480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432" h="48006">
                    <a:moveTo>
                      <a:pt x="0" y="36347"/>
                    </a:moveTo>
                    <a:cubicBezTo>
                      <a:pt x="686" y="23317"/>
                      <a:pt x="15088" y="0"/>
                      <a:pt x="23317" y="0"/>
                    </a:cubicBezTo>
                    <a:cubicBezTo>
                      <a:pt x="25375" y="0"/>
                      <a:pt x="27432" y="10973"/>
                      <a:pt x="27432" y="24003"/>
                    </a:cubicBezTo>
                    <a:cubicBezTo>
                      <a:pt x="27432" y="43205"/>
                      <a:pt x="24689" y="48006"/>
                      <a:pt x="13716" y="48006"/>
                    </a:cubicBezTo>
                    <a:cubicBezTo>
                      <a:pt x="4801" y="48006"/>
                      <a:pt x="0" y="43205"/>
                      <a:pt x="0" y="36347"/>
                    </a:cubicBezTo>
                    <a:close/>
                  </a:path>
                </a:pathLst>
              </a:custGeom>
              <a:solidFill>
                <a:srgbClr val="C266F5"/>
              </a:solidFill>
              <a:ln w="6858" cap="flat">
                <a:noFill/>
                <a:prstDash val="solid"/>
                <a:miter/>
              </a:ln>
            </p:spPr>
            <p:txBody>
              <a:bodyPr rtlCol="0" anchor="ctr"/>
              <a:lstStyle/>
              <a:p>
                <a:endParaRPr lang="zh-CN" altLang="en-US"/>
              </a:p>
            </p:txBody>
          </p:sp>
        </p:grpSp>
        <p:grpSp>
          <p:nvGrpSpPr>
            <p:cNvPr id="17" name="图形 4">
              <a:extLst>
                <a:ext uri="{FF2B5EF4-FFF2-40B4-BE49-F238E27FC236}">
                  <a16:creationId xmlns:a16="http://schemas.microsoft.com/office/drawing/2014/main" id="{F99AD721-7BE5-F3E1-D601-CB3D57C9D2EE}"/>
                </a:ext>
              </a:extLst>
            </p:cNvPr>
            <p:cNvGrpSpPr/>
            <p:nvPr/>
          </p:nvGrpSpPr>
          <p:grpSpPr>
            <a:xfrm flipH="1">
              <a:off x="898658" y="3056119"/>
              <a:ext cx="752035" cy="1841547"/>
              <a:chOff x="3204958" y="1202677"/>
              <a:chExt cx="1512583" cy="3387852"/>
            </a:xfrm>
            <a:solidFill>
              <a:srgbClr val="F09A7B"/>
            </a:solidFill>
          </p:grpSpPr>
          <p:sp>
            <p:nvSpPr>
              <p:cNvPr id="224" name="任意多边形: 形状 223">
                <a:extLst>
                  <a:ext uri="{FF2B5EF4-FFF2-40B4-BE49-F238E27FC236}">
                    <a16:creationId xmlns:a16="http://schemas.microsoft.com/office/drawing/2014/main" id="{839130B1-AF48-CB8B-88FA-3A20675707ED}"/>
                  </a:ext>
                </a:extLst>
              </p:cNvPr>
              <p:cNvSpPr/>
              <p:nvPr/>
            </p:nvSpPr>
            <p:spPr>
              <a:xfrm>
                <a:off x="4422648" y="4501375"/>
                <a:ext cx="75438" cy="89154"/>
              </a:xfrm>
              <a:custGeom>
                <a:avLst/>
                <a:gdLst>
                  <a:gd name="connsiteX0" fmla="*/ 51435 w 75438"/>
                  <a:gd name="connsiteY0" fmla="*/ 81610 h 89154"/>
                  <a:gd name="connsiteX1" fmla="*/ 9601 w 75438"/>
                  <a:gd name="connsiteY1" fmla="*/ 23317 h 89154"/>
                  <a:gd name="connsiteX2" fmla="*/ 0 w 75438"/>
                  <a:gd name="connsiteY2" fmla="*/ 13716 h 89154"/>
                  <a:gd name="connsiteX3" fmla="*/ 24003 w 75438"/>
                  <a:gd name="connsiteY3" fmla="*/ 0 h 89154"/>
                  <a:gd name="connsiteX4" fmla="*/ 48006 w 75438"/>
                  <a:gd name="connsiteY4" fmla="*/ 10287 h 89154"/>
                  <a:gd name="connsiteX5" fmla="*/ 54864 w 75438"/>
                  <a:gd name="connsiteY5" fmla="*/ 20574 h 89154"/>
                  <a:gd name="connsiteX6" fmla="*/ 61722 w 75438"/>
                  <a:gd name="connsiteY6" fmla="*/ 30861 h 89154"/>
                  <a:gd name="connsiteX7" fmla="*/ 68580 w 75438"/>
                  <a:gd name="connsiteY7" fmla="*/ 41148 h 89154"/>
                  <a:gd name="connsiteX8" fmla="*/ 75438 w 75438"/>
                  <a:gd name="connsiteY8" fmla="*/ 65151 h 89154"/>
                  <a:gd name="connsiteX9" fmla="*/ 61036 w 75438"/>
                  <a:gd name="connsiteY9" fmla="*/ 89154 h 89154"/>
                  <a:gd name="connsiteX10" fmla="*/ 51435 w 75438"/>
                  <a:gd name="connsiteY10" fmla="*/ 81610 h 89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5438" h="89154">
                    <a:moveTo>
                      <a:pt x="51435" y="81610"/>
                    </a:moveTo>
                    <a:cubicBezTo>
                      <a:pt x="58293" y="70637"/>
                      <a:pt x="21260" y="18517"/>
                      <a:pt x="9601" y="23317"/>
                    </a:cubicBezTo>
                    <a:cubicBezTo>
                      <a:pt x="3429" y="25375"/>
                      <a:pt x="0" y="22631"/>
                      <a:pt x="0" y="13716"/>
                    </a:cubicBezTo>
                    <a:cubicBezTo>
                      <a:pt x="0" y="2743"/>
                      <a:pt x="4801" y="0"/>
                      <a:pt x="24003" y="0"/>
                    </a:cubicBezTo>
                    <a:cubicBezTo>
                      <a:pt x="40462" y="0"/>
                      <a:pt x="48006" y="3429"/>
                      <a:pt x="48006" y="10287"/>
                    </a:cubicBezTo>
                    <a:cubicBezTo>
                      <a:pt x="48006" y="15773"/>
                      <a:pt x="51435" y="20574"/>
                      <a:pt x="54864" y="20574"/>
                    </a:cubicBezTo>
                    <a:cubicBezTo>
                      <a:pt x="58979" y="20574"/>
                      <a:pt x="61722" y="25375"/>
                      <a:pt x="61722" y="30861"/>
                    </a:cubicBezTo>
                    <a:cubicBezTo>
                      <a:pt x="61722" y="36347"/>
                      <a:pt x="65151" y="41148"/>
                      <a:pt x="68580" y="41148"/>
                    </a:cubicBezTo>
                    <a:cubicBezTo>
                      <a:pt x="72695" y="41148"/>
                      <a:pt x="75438" y="52121"/>
                      <a:pt x="75438" y="65151"/>
                    </a:cubicBezTo>
                    <a:cubicBezTo>
                      <a:pt x="75438" y="85039"/>
                      <a:pt x="72695" y="89154"/>
                      <a:pt x="61036" y="89154"/>
                    </a:cubicBezTo>
                    <a:cubicBezTo>
                      <a:pt x="52807" y="89154"/>
                      <a:pt x="49378" y="86411"/>
                      <a:pt x="51435" y="81610"/>
                    </a:cubicBezTo>
                    <a:close/>
                  </a:path>
                </a:pathLst>
              </a:custGeom>
              <a:solidFill>
                <a:srgbClr val="F09A7B"/>
              </a:solidFill>
              <a:ln w="6858" cap="flat">
                <a:noFill/>
                <a:prstDash val="solid"/>
                <a:miter/>
              </a:ln>
            </p:spPr>
            <p:txBody>
              <a:bodyPr rtlCol="0" anchor="ctr"/>
              <a:lstStyle/>
              <a:p>
                <a:endParaRPr lang="zh-CN" altLang="en-US"/>
              </a:p>
            </p:txBody>
          </p:sp>
          <p:sp>
            <p:nvSpPr>
              <p:cNvPr id="225" name="任意多边形: 形状 224">
                <a:extLst>
                  <a:ext uri="{FF2B5EF4-FFF2-40B4-BE49-F238E27FC236}">
                    <a16:creationId xmlns:a16="http://schemas.microsoft.com/office/drawing/2014/main" id="{D81F05BB-1930-32E3-62F1-BB11E58B37F0}"/>
                  </a:ext>
                </a:extLst>
              </p:cNvPr>
              <p:cNvSpPr/>
              <p:nvPr/>
            </p:nvSpPr>
            <p:spPr>
              <a:xfrm>
                <a:off x="4367784" y="4542523"/>
                <a:ext cx="41833" cy="40352"/>
              </a:xfrm>
              <a:custGeom>
                <a:avLst/>
                <a:gdLst>
                  <a:gd name="connsiteX0" fmla="*/ 4801 w 41833"/>
                  <a:gd name="connsiteY0" fmla="*/ 36347 h 40352"/>
                  <a:gd name="connsiteX1" fmla="*/ 0 w 41833"/>
                  <a:gd name="connsiteY1" fmla="*/ 15773 h 40352"/>
                  <a:gd name="connsiteX2" fmla="*/ 21260 w 41833"/>
                  <a:gd name="connsiteY2" fmla="*/ 0 h 40352"/>
                  <a:gd name="connsiteX3" fmla="*/ 41834 w 41833"/>
                  <a:gd name="connsiteY3" fmla="*/ 0 h 40352"/>
                  <a:gd name="connsiteX4" fmla="*/ 27432 w 41833"/>
                  <a:gd name="connsiteY4" fmla="*/ 20574 h 40352"/>
                  <a:gd name="connsiteX5" fmla="*/ 4801 w 41833"/>
                  <a:gd name="connsiteY5" fmla="*/ 36347 h 40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833" h="40352">
                    <a:moveTo>
                      <a:pt x="4801" y="36347"/>
                    </a:moveTo>
                    <a:cubicBezTo>
                      <a:pt x="2057" y="34290"/>
                      <a:pt x="0" y="24689"/>
                      <a:pt x="0" y="15773"/>
                    </a:cubicBezTo>
                    <a:cubicBezTo>
                      <a:pt x="0" y="2743"/>
                      <a:pt x="3429" y="0"/>
                      <a:pt x="21260" y="0"/>
                    </a:cubicBezTo>
                    <a:lnTo>
                      <a:pt x="41834" y="0"/>
                    </a:lnTo>
                    <a:lnTo>
                      <a:pt x="27432" y="20574"/>
                    </a:lnTo>
                    <a:cubicBezTo>
                      <a:pt x="11659" y="43205"/>
                      <a:pt x="10973" y="43205"/>
                      <a:pt x="4801" y="36347"/>
                    </a:cubicBezTo>
                    <a:close/>
                  </a:path>
                </a:pathLst>
              </a:custGeom>
              <a:solidFill>
                <a:srgbClr val="F09A7B"/>
              </a:solidFill>
              <a:ln w="6858" cap="flat">
                <a:noFill/>
                <a:prstDash val="solid"/>
                <a:miter/>
              </a:ln>
            </p:spPr>
            <p:txBody>
              <a:bodyPr rtlCol="0" anchor="ctr"/>
              <a:lstStyle/>
              <a:p>
                <a:endParaRPr lang="zh-CN" altLang="en-US"/>
              </a:p>
            </p:txBody>
          </p:sp>
          <p:sp>
            <p:nvSpPr>
              <p:cNvPr id="226" name="任意多边形: 形状 225">
                <a:extLst>
                  <a:ext uri="{FF2B5EF4-FFF2-40B4-BE49-F238E27FC236}">
                    <a16:creationId xmlns:a16="http://schemas.microsoft.com/office/drawing/2014/main" id="{B8EAF192-9DAE-3AAE-F09C-46332714956F}"/>
                  </a:ext>
                </a:extLst>
              </p:cNvPr>
              <p:cNvSpPr/>
              <p:nvPr/>
            </p:nvSpPr>
            <p:spPr>
              <a:xfrm>
                <a:off x="3703117" y="4357357"/>
                <a:ext cx="116026" cy="185166"/>
              </a:xfrm>
              <a:custGeom>
                <a:avLst/>
                <a:gdLst>
                  <a:gd name="connsiteX0" fmla="*/ 126 w 116026"/>
                  <a:gd name="connsiteY0" fmla="*/ 163220 h 185166"/>
                  <a:gd name="connsiteX1" fmla="*/ 4241 w 116026"/>
                  <a:gd name="connsiteY1" fmla="*/ 152933 h 185166"/>
                  <a:gd name="connsiteX2" fmla="*/ 35788 w 116026"/>
                  <a:gd name="connsiteY2" fmla="*/ 150876 h 185166"/>
                  <a:gd name="connsiteX3" fmla="*/ 88594 w 116026"/>
                  <a:gd name="connsiteY3" fmla="*/ 55550 h 185166"/>
                  <a:gd name="connsiteX4" fmla="*/ 57733 w 116026"/>
                  <a:gd name="connsiteY4" fmla="*/ 28118 h 185166"/>
                  <a:gd name="connsiteX5" fmla="*/ 50875 w 116026"/>
                  <a:gd name="connsiteY5" fmla="*/ 0 h 185166"/>
                  <a:gd name="connsiteX6" fmla="*/ 74878 w 116026"/>
                  <a:gd name="connsiteY6" fmla="*/ 13716 h 185166"/>
                  <a:gd name="connsiteX7" fmla="*/ 95452 w 116026"/>
                  <a:gd name="connsiteY7" fmla="*/ 27432 h 185166"/>
                  <a:gd name="connsiteX8" fmla="*/ 116026 w 116026"/>
                  <a:gd name="connsiteY8" fmla="*/ 46634 h 185166"/>
                  <a:gd name="connsiteX9" fmla="*/ 87909 w 116026"/>
                  <a:gd name="connsiteY9" fmla="*/ 130302 h 185166"/>
                  <a:gd name="connsiteX10" fmla="*/ 81736 w 116026"/>
                  <a:gd name="connsiteY10" fmla="*/ 140589 h 185166"/>
                  <a:gd name="connsiteX11" fmla="*/ 64591 w 116026"/>
                  <a:gd name="connsiteY11" fmla="*/ 150876 h 185166"/>
                  <a:gd name="connsiteX12" fmla="*/ 47446 w 116026"/>
                  <a:gd name="connsiteY12" fmla="*/ 168021 h 185166"/>
                  <a:gd name="connsiteX13" fmla="*/ 23443 w 116026"/>
                  <a:gd name="connsiteY13" fmla="*/ 185166 h 185166"/>
                  <a:gd name="connsiteX14" fmla="*/ 126 w 116026"/>
                  <a:gd name="connsiteY14" fmla="*/ 163220 h 185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6026" h="185166">
                    <a:moveTo>
                      <a:pt x="126" y="163220"/>
                    </a:moveTo>
                    <a:cubicBezTo>
                      <a:pt x="812" y="150876"/>
                      <a:pt x="2184" y="146075"/>
                      <a:pt x="4241" y="152933"/>
                    </a:cubicBezTo>
                    <a:cubicBezTo>
                      <a:pt x="8356" y="168021"/>
                      <a:pt x="14528" y="168021"/>
                      <a:pt x="35788" y="150876"/>
                    </a:cubicBezTo>
                    <a:cubicBezTo>
                      <a:pt x="53619" y="136474"/>
                      <a:pt x="88594" y="74066"/>
                      <a:pt x="88594" y="55550"/>
                    </a:cubicBezTo>
                    <a:cubicBezTo>
                      <a:pt x="88594" y="49378"/>
                      <a:pt x="74878" y="37033"/>
                      <a:pt x="57733" y="28118"/>
                    </a:cubicBezTo>
                    <a:cubicBezTo>
                      <a:pt x="20700" y="8230"/>
                      <a:pt x="18643" y="0"/>
                      <a:pt x="50875" y="0"/>
                    </a:cubicBezTo>
                    <a:cubicBezTo>
                      <a:pt x="70078" y="0"/>
                      <a:pt x="74878" y="2743"/>
                      <a:pt x="74878" y="13716"/>
                    </a:cubicBezTo>
                    <a:cubicBezTo>
                      <a:pt x="74878" y="24689"/>
                      <a:pt x="79679" y="27432"/>
                      <a:pt x="95452" y="27432"/>
                    </a:cubicBezTo>
                    <a:cubicBezTo>
                      <a:pt x="113283" y="27432"/>
                      <a:pt x="116026" y="30175"/>
                      <a:pt x="116026" y="46634"/>
                    </a:cubicBezTo>
                    <a:cubicBezTo>
                      <a:pt x="116026" y="71323"/>
                      <a:pt x="96138" y="130302"/>
                      <a:pt x="87909" y="130302"/>
                    </a:cubicBezTo>
                    <a:cubicBezTo>
                      <a:pt x="84480" y="130302"/>
                      <a:pt x="81736" y="135103"/>
                      <a:pt x="81736" y="140589"/>
                    </a:cubicBezTo>
                    <a:cubicBezTo>
                      <a:pt x="81736" y="146761"/>
                      <a:pt x="75564" y="150876"/>
                      <a:pt x="64591" y="150876"/>
                    </a:cubicBezTo>
                    <a:cubicBezTo>
                      <a:pt x="50875" y="150876"/>
                      <a:pt x="47446" y="154305"/>
                      <a:pt x="47446" y="168021"/>
                    </a:cubicBezTo>
                    <a:cubicBezTo>
                      <a:pt x="47446" y="183109"/>
                      <a:pt x="44703" y="185166"/>
                      <a:pt x="23443" y="185166"/>
                    </a:cubicBezTo>
                    <a:cubicBezTo>
                      <a:pt x="812" y="185166"/>
                      <a:pt x="-560" y="183794"/>
                      <a:pt x="126" y="163220"/>
                    </a:cubicBezTo>
                    <a:close/>
                  </a:path>
                </a:pathLst>
              </a:custGeom>
              <a:solidFill>
                <a:srgbClr val="F09A7B"/>
              </a:solidFill>
              <a:ln w="6858" cap="flat">
                <a:noFill/>
                <a:prstDash val="solid"/>
                <a:miter/>
              </a:ln>
            </p:spPr>
            <p:txBody>
              <a:bodyPr rtlCol="0" anchor="ctr"/>
              <a:lstStyle/>
              <a:p>
                <a:endParaRPr lang="zh-CN" altLang="en-US"/>
              </a:p>
            </p:txBody>
          </p:sp>
          <p:sp>
            <p:nvSpPr>
              <p:cNvPr id="227" name="任意多边形: 形状 226">
                <a:extLst>
                  <a:ext uri="{FF2B5EF4-FFF2-40B4-BE49-F238E27FC236}">
                    <a16:creationId xmlns:a16="http://schemas.microsoft.com/office/drawing/2014/main" id="{2A8FB10B-979C-0C6F-2581-668B21701B39}"/>
                  </a:ext>
                </a:extLst>
              </p:cNvPr>
              <p:cNvSpPr/>
              <p:nvPr/>
            </p:nvSpPr>
            <p:spPr>
              <a:xfrm>
                <a:off x="3204958" y="2539987"/>
                <a:ext cx="518109" cy="561960"/>
              </a:xfrm>
              <a:custGeom>
                <a:avLst/>
                <a:gdLst>
                  <a:gd name="connsiteX0" fmla="*/ 3138 w 518109"/>
                  <a:gd name="connsiteY0" fmla="*/ 550697 h 561960"/>
                  <a:gd name="connsiteX1" fmla="*/ 134126 w 518109"/>
                  <a:gd name="connsiteY1" fmla="*/ 469773 h 561960"/>
                  <a:gd name="connsiteX2" fmla="*/ 298718 w 518109"/>
                  <a:gd name="connsiteY2" fmla="*/ 322326 h 561960"/>
                  <a:gd name="connsiteX3" fmla="*/ 397473 w 518109"/>
                  <a:gd name="connsiteY3" fmla="*/ 168021 h 561960"/>
                  <a:gd name="connsiteX4" fmla="*/ 484570 w 518109"/>
                  <a:gd name="connsiteY4" fmla="*/ 39776 h 561960"/>
                  <a:gd name="connsiteX5" fmla="*/ 512688 w 518109"/>
                  <a:gd name="connsiteY5" fmla="*/ 0 h 561960"/>
                  <a:gd name="connsiteX6" fmla="*/ 507887 w 518109"/>
                  <a:gd name="connsiteY6" fmla="*/ 57607 h 561960"/>
                  <a:gd name="connsiteX7" fmla="*/ 497600 w 518109"/>
                  <a:gd name="connsiteY7" fmla="*/ 74752 h 561960"/>
                  <a:gd name="connsiteX8" fmla="*/ 487313 w 518109"/>
                  <a:gd name="connsiteY8" fmla="*/ 82296 h 561960"/>
                  <a:gd name="connsiteX9" fmla="*/ 477026 w 518109"/>
                  <a:gd name="connsiteY9" fmla="*/ 99441 h 561960"/>
                  <a:gd name="connsiteX10" fmla="*/ 466739 w 518109"/>
                  <a:gd name="connsiteY10" fmla="*/ 116586 h 561960"/>
                  <a:gd name="connsiteX11" fmla="*/ 456452 w 518109"/>
                  <a:gd name="connsiteY11" fmla="*/ 130302 h 561960"/>
                  <a:gd name="connsiteX12" fmla="*/ 449594 w 518109"/>
                  <a:gd name="connsiteY12" fmla="*/ 144018 h 561960"/>
                  <a:gd name="connsiteX13" fmla="*/ 442736 w 518109"/>
                  <a:gd name="connsiteY13" fmla="*/ 154305 h 561960"/>
                  <a:gd name="connsiteX14" fmla="*/ 432449 w 518109"/>
                  <a:gd name="connsiteY14" fmla="*/ 164592 h 561960"/>
                  <a:gd name="connsiteX15" fmla="*/ 422162 w 518109"/>
                  <a:gd name="connsiteY15" fmla="*/ 178308 h 561960"/>
                  <a:gd name="connsiteX16" fmla="*/ 415304 w 518109"/>
                  <a:gd name="connsiteY16" fmla="*/ 192024 h 561960"/>
                  <a:gd name="connsiteX17" fmla="*/ 408446 w 518109"/>
                  <a:gd name="connsiteY17" fmla="*/ 202311 h 561960"/>
                  <a:gd name="connsiteX18" fmla="*/ 398159 w 518109"/>
                  <a:gd name="connsiteY18" fmla="*/ 212598 h 561960"/>
                  <a:gd name="connsiteX19" fmla="*/ 387872 w 518109"/>
                  <a:gd name="connsiteY19" fmla="*/ 226314 h 561960"/>
                  <a:gd name="connsiteX20" fmla="*/ 381014 w 518109"/>
                  <a:gd name="connsiteY20" fmla="*/ 240030 h 561960"/>
                  <a:gd name="connsiteX21" fmla="*/ 374156 w 518109"/>
                  <a:gd name="connsiteY21" fmla="*/ 250317 h 561960"/>
                  <a:gd name="connsiteX22" fmla="*/ 367298 w 518109"/>
                  <a:gd name="connsiteY22" fmla="*/ 260604 h 561960"/>
                  <a:gd name="connsiteX23" fmla="*/ 360440 w 518109"/>
                  <a:gd name="connsiteY23" fmla="*/ 270205 h 561960"/>
                  <a:gd name="connsiteX24" fmla="*/ 350839 w 518109"/>
                  <a:gd name="connsiteY24" fmla="*/ 289408 h 561960"/>
                  <a:gd name="connsiteX25" fmla="*/ 337123 w 518109"/>
                  <a:gd name="connsiteY25" fmla="*/ 314096 h 561960"/>
                  <a:gd name="connsiteX26" fmla="*/ 318606 w 518109"/>
                  <a:gd name="connsiteY26" fmla="*/ 329184 h 561960"/>
                  <a:gd name="connsiteX27" fmla="*/ 305576 w 518109"/>
                  <a:gd name="connsiteY27" fmla="*/ 349758 h 561960"/>
                  <a:gd name="connsiteX28" fmla="*/ 280201 w 518109"/>
                  <a:gd name="connsiteY28" fmla="*/ 404622 h 561960"/>
                  <a:gd name="connsiteX29" fmla="*/ 271286 w 518109"/>
                  <a:gd name="connsiteY29" fmla="*/ 416966 h 561960"/>
                  <a:gd name="connsiteX30" fmla="*/ 241111 w 518109"/>
                  <a:gd name="connsiteY30" fmla="*/ 452628 h 561960"/>
                  <a:gd name="connsiteX31" fmla="*/ 226023 w 518109"/>
                  <a:gd name="connsiteY31" fmla="*/ 462915 h 561960"/>
                  <a:gd name="connsiteX32" fmla="*/ 199277 w 518109"/>
                  <a:gd name="connsiteY32" fmla="*/ 473202 h 561960"/>
                  <a:gd name="connsiteX33" fmla="*/ 180760 w 518109"/>
                  <a:gd name="connsiteY33" fmla="*/ 478688 h 561960"/>
                  <a:gd name="connsiteX34" fmla="*/ 79948 w 518109"/>
                  <a:gd name="connsiteY34" fmla="*/ 514350 h 561960"/>
                  <a:gd name="connsiteX35" fmla="*/ 65546 w 518109"/>
                  <a:gd name="connsiteY35" fmla="*/ 523951 h 561960"/>
                  <a:gd name="connsiteX36" fmla="*/ 38114 w 518109"/>
                  <a:gd name="connsiteY36" fmla="*/ 547954 h 561960"/>
                  <a:gd name="connsiteX37" fmla="*/ 3138 w 518109"/>
                  <a:gd name="connsiteY37" fmla="*/ 550697 h 56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518109" h="561960">
                    <a:moveTo>
                      <a:pt x="3138" y="550697"/>
                    </a:moveTo>
                    <a:cubicBezTo>
                      <a:pt x="18912" y="519836"/>
                      <a:pt x="64860" y="492404"/>
                      <a:pt x="134126" y="469773"/>
                    </a:cubicBezTo>
                    <a:cubicBezTo>
                      <a:pt x="219851" y="442341"/>
                      <a:pt x="244540" y="420395"/>
                      <a:pt x="298718" y="322326"/>
                    </a:cubicBezTo>
                    <a:cubicBezTo>
                      <a:pt x="318606" y="286664"/>
                      <a:pt x="363183" y="217399"/>
                      <a:pt x="397473" y="168021"/>
                    </a:cubicBezTo>
                    <a:cubicBezTo>
                      <a:pt x="432449" y="119329"/>
                      <a:pt x="471540" y="61036"/>
                      <a:pt x="484570" y="39776"/>
                    </a:cubicBezTo>
                    <a:cubicBezTo>
                      <a:pt x="496914" y="17831"/>
                      <a:pt x="509944" y="0"/>
                      <a:pt x="512688" y="0"/>
                    </a:cubicBezTo>
                    <a:cubicBezTo>
                      <a:pt x="522289" y="0"/>
                      <a:pt x="518174" y="46634"/>
                      <a:pt x="507887" y="57607"/>
                    </a:cubicBezTo>
                    <a:cubicBezTo>
                      <a:pt x="502401" y="63094"/>
                      <a:pt x="497600" y="70637"/>
                      <a:pt x="497600" y="74752"/>
                    </a:cubicBezTo>
                    <a:cubicBezTo>
                      <a:pt x="497600" y="78867"/>
                      <a:pt x="492799" y="82296"/>
                      <a:pt x="487313" y="82296"/>
                    </a:cubicBezTo>
                    <a:cubicBezTo>
                      <a:pt x="481141" y="82296"/>
                      <a:pt x="477026" y="88468"/>
                      <a:pt x="477026" y="99441"/>
                    </a:cubicBezTo>
                    <a:cubicBezTo>
                      <a:pt x="477026" y="110414"/>
                      <a:pt x="472911" y="116586"/>
                      <a:pt x="466739" y="116586"/>
                    </a:cubicBezTo>
                    <a:cubicBezTo>
                      <a:pt x="461253" y="116586"/>
                      <a:pt x="456452" y="122758"/>
                      <a:pt x="456452" y="130302"/>
                    </a:cubicBezTo>
                    <a:cubicBezTo>
                      <a:pt x="456452" y="137846"/>
                      <a:pt x="453709" y="144018"/>
                      <a:pt x="449594" y="144018"/>
                    </a:cubicBezTo>
                    <a:cubicBezTo>
                      <a:pt x="446165" y="144018"/>
                      <a:pt x="442736" y="148819"/>
                      <a:pt x="442736" y="154305"/>
                    </a:cubicBezTo>
                    <a:cubicBezTo>
                      <a:pt x="442736" y="159791"/>
                      <a:pt x="437935" y="164592"/>
                      <a:pt x="432449" y="164592"/>
                    </a:cubicBezTo>
                    <a:cubicBezTo>
                      <a:pt x="426963" y="164592"/>
                      <a:pt x="422162" y="170764"/>
                      <a:pt x="422162" y="178308"/>
                    </a:cubicBezTo>
                    <a:cubicBezTo>
                      <a:pt x="422162" y="185852"/>
                      <a:pt x="419419" y="192024"/>
                      <a:pt x="415304" y="192024"/>
                    </a:cubicBezTo>
                    <a:cubicBezTo>
                      <a:pt x="411875" y="192024"/>
                      <a:pt x="408446" y="196825"/>
                      <a:pt x="408446" y="202311"/>
                    </a:cubicBezTo>
                    <a:cubicBezTo>
                      <a:pt x="408446" y="207797"/>
                      <a:pt x="403645" y="212598"/>
                      <a:pt x="398159" y="212598"/>
                    </a:cubicBezTo>
                    <a:cubicBezTo>
                      <a:pt x="392673" y="212598"/>
                      <a:pt x="387872" y="218770"/>
                      <a:pt x="387872" y="226314"/>
                    </a:cubicBezTo>
                    <a:cubicBezTo>
                      <a:pt x="387872" y="233858"/>
                      <a:pt x="385129" y="240030"/>
                      <a:pt x="381014" y="240030"/>
                    </a:cubicBezTo>
                    <a:cubicBezTo>
                      <a:pt x="377585" y="240030"/>
                      <a:pt x="374156" y="244831"/>
                      <a:pt x="374156" y="250317"/>
                    </a:cubicBezTo>
                    <a:cubicBezTo>
                      <a:pt x="374156" y="255803"/>
                      <a:pt x="371413" y="260604"/>
                      <a:pt x="367298" y="260604"/>
                    </a:cubicBezTo>
                    <a:cubicBezTo>
                      <a:pt x="363869" y="260604"/>
                      <a:pt x="360440" y="264719"/>
                      <a:pt x="360440" y="270205"/>
                    </a:cubicBezTo>
                    <a:cubicBezTo>
                      <a:pt x="360440" y="275692"/>
                      <a:pt x="356325" y="284607"/>
                      <a:pt x="350839" y="289408"/>
                    </a:cubicBezTo>
                    <a:cubicBezTo>
                      <a:pt x="346038" y="294894"/>
                      <a:pt x="339180" y="305867"/>
                      <a:pt x="337123" y="314096"/>
                    </a:cubicBezTo>
                    <a:cubicBezTo>
                      <a:pt x="334380" y="323012"/>
                      <a:pt x="326150" y="329184"/>
                      <a:pt x="318606" y="329184"/>
                    </a:cubicBezTo>
                    <a:cubicBezTo>
                      <a:pt x="309005" y="329184"/>
                      <a:pt x="305576" y="333985"/>
                      <a:pt x="305576" y="349758"/>
                    </a:cubicBezTo>
                    <a:cubicBezTo>
                      <a:pt x="305576" y="375133"/>
                      <a:pt x="292546" y="404622"/>
                      <a:pt x="280201" y="404622"/>
                    </a:cubicBezTo>
                    <a:cubicBezTo>
                      <a:pt x="275401" y="404622"/>
                      <a:pt x="271286" y="410108"/>
                      <a:pt x="271286" y="416966"/>
                    </a:cubicBezTo>
                    <a:cubicBezTo>
                      <a:pt x="271286" y="429311"/>
                      <a:pt x="251398" y="452628"/>
                      <a:pt x="241111" y="452628"/>
                    </a:cubicBezTo>
                    <a:cubicBezTo>
                      <a:pt x="238368" y="452628"/>
                      <a:pt x="231510" y="457429"/>
                      <a:pt x="226023" y="462915"/>
                    </a:cubicBezTo>
                    <a:cubicBezTo>
                      <a:pt x="219851" y="468401"/>
                      <a:pt x="208192" y="473202"/>
                      <a:pt x="199277" y="473202"/>
                    </a:cubicBezTo>
                    <a:cubicBezTo>
                      <a:pt x="190362" y="473202"/>
                      <a:pt x="182132" y="475945"/>
                      <a:pt x="180760" y="478688"/>
                    </a:cubicBezTo>
                    <a:cubicBezTo>
                      <a:pt x="178017" y="486232"/>
                      <a:pt x="98464" y="514350"/>
                      <a:pt x="79948" y="514350"/>
                    </a:cubicBezTo>
                    <a:cubicBezTo>
                      <a:pt x="72404" y="514350"/>
                      <a:pt x="65546" y="518465"/>
                      <a:pt x="65546" y="523951"/>
                    </a:cubicBezTo>
                    <a:cubicBezTo>
                      <a:pt x="65546" y="529438"/>
                      <a:pt x="53202" y="539725"/>
                      <a:pt x="38114" y="547954"/>
                    </a:cubicBezTo>
                    <a:cubicBezTo>
                      <a:pt x="3824" y="565785"/>
                      <a:pt x="-5777" y="566471"/>
                      <a:pt x="3138" y="550697"/>
                    </a:cubicBezTo>
                    <a:close/>
                  </a:path>
                </a:pathLst>
              </a:custGeom>
              <a:solidFill>
                <a:srgbClr val="F09A7B"/>
              </a:solidFill>
              <a:ln w="6858" cap="flat">
                <a:noFill/>
                <a:prstDash val="solid"/>
                <a:miter/>
              </a:ln>
            </p:spPr>
            <p:txBody>
              <a:bodyPr rtlCol="0" anchor="ctr"/>
              <a:lstStyle/>
              <a:p>
                <a:endParaRPr lang="zh-CN" altLang="en-US"/>
              </a:p>
            </p:txBody>
          </p:sp>
          <p:sp>
            <p:nvSpPr>
              <p:cNvPr id="228" name="任意多边形: 形状 227">
                <a:extLst>
                  <a:ext uri="{FF2B5EF4-FFF2-40B4-BE49-F238E27FC236}">
                    <a16:creationId xmlns:a16="http://schemas.microsoft.com/office/drawing/2014/main" id="{A08EE677-74CD-9FC6-B708-C8960564128E}"/>
                  </a:ext>
                </a:extLst>
              </p:cNvPr>
              <p:cNvSpPr/>
              <p:nvPr/>
            </p:nvSpPr>
            <p:spPr>
              <a:xfrm>
                <a:off x="4581517" y="2828023"/>
                <a:ext cx="108236" cy="245859"/>
              </a:xfrm>
              <a:custGeom>
                <a:avLst/>
                <a:gdLst>
                  <a:gd name="connsiteX0" fmla="*/ 1608 w 108236"/>
                  <a:gd name="connsiteY0" fmla="*/ 226314 h 245859"/>
                  <a:gd name="connsiteX1" fmla="*/ 24925 w 108236"/>
                  <a:gd name="connsiteY1" fmla="*/ 176251 h 245859"/>
                  <a:gd name="connsiteX2" fmla="*/ 58529 w 108236"/>
                  <a:gd name="connsiteY2" fmla="*/ 120015 h 245859"/>
                  <a:gd name="connsiteX3" fmla="*/ 84589 w 108236"/>
                  <a:gd name="connsiteY3" fmla="*/ 26060 h 245859"/>
                  <a:gd name="connsiteX4" fmla="*/ 99677 w 108236"/>
                  <a:gd name="connsiteY4" fmla="*/ 0 h 245859"/>
                  <a:gd name="connsiteX5" fmla="*/ 105849 w 108236"/>
                  <a:gd name="connsiteY5" fmla="*/ 46634 h 245859"/>
                  <a:gd name="connsiteX6" fmla="*/ 94876 w 108236"/>
                  <a:gd name="connsiteY6" fmla="*/ 94640 h 245859"/>
                  <a:gd name="connsiteX7" fmla="*/ 88018 w 108236"/>
                  <a:gd name="connsiteY7" fmla="*/ 113157 h 245859"/>
                  <a:gd name="connsiteX8" fmla="*/ 66073 w 108236"/>
                  <a:gd name="connsiteY8" fmla="*/ 164592 h 245859"/>
                  <a:gd name="connsiteX9" fmla="*/ 60586 w 108236"/>
                  <a:gd name="connsiteY9" fmla="*/ 174879 h 245859"/>
                  <a:gd name="connsiteX10" fmla="*/ 53728 w 108236"/>
                  <a:gd name="connsiteY10" fmla="*/ 185166 h 245859"/>
                  <a:gd name="connsiteX11" fmla="*/ 46870 w 108236"/>
                  <a:gd name="connsiteY11" fmla="*/ 195453 h 245859"/>
                  <a:gd name="connsiteX12" fmla="*/ 42070 w 108236"/>
                  <a:gd name="connsiteY12" fmla="*/ 205740 h 245859"/>
                  <a:gd name="connsiteX13" fmla="*/ 22867 w 108236"/>
                  <a:gd name="connsiteY13" fmla="*/ 226314 h 245859"/>
                  <a:gd name="connsiteX14" fmla="*/ 1608 w 108236"/>
                  <a:gd name="connsiteY14" fmla="*/ 226314 h 245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8236" h="245859">
                    <a:moveTo>
                      <a:pt x="1608" y="226314"/>
                    </a:moveTo>
                    <a:cubicBezTo>
                      <a:pt x="3665" y="214655"/>
                      <a:pt x="14638" y="192024"/>
                      <a:pt x="24925" y="176251"/>
                    </a:cubicBezTo>
                    <a:cubicBezTo>
                      <a:pt x="35898" y="160477"/>
                      <a:pt x="50985" y="135103"/>
                      <a:pt x="58529" y="120015"/>
                    </a:cubicBezTo>
                    <a:cubicBezTo>
                      <a:pt x="72245" y="93955"/>
                      <a:pt x="74988" y="82296"/>
                      <a:pt x="84589" y="26060"/>
                    </a:cubicBezTo>
                    <a:cubicBezTo>
                      <a:pt x="87333" y="8230"/>
                      <a:pt x="92133" y="0"/>
                      <a:pt x="99677" y="0"/>
                    </a:cubicBezTo>
                    <a:cubicBezTo>
                      <a:pt x="109278" y="0"/>
                      <a:pt x="109964" y="6858"/>
                      <a:pt x="105849" y="46634"/>
                    </a:cubicBezTo>
                    <a:cubicBezTo>
                      <a:pt x="103106" y="72009"/>
                      <a:pt x="98305" y="93955"/>
                      <a:pt x="94876" y="94640"/>
                    </a:cubicBezTo>
                    <a:cubicBezTo>
                      <a:pt x="90762" y="96012"/>
                      <a:pt x="88018" y="104242"/>
                      <a:pt x="88018" y="113157"/>
                    </a:cubicBezTo>
                    <a:cubicBezTo>
                      <a:pt x="88018" y="132359"/>
                      <a:pt x="74302" y="164592"/>
                      <a:pt x="66073" y="164592"/>
                    </a:cubicBezTo>
                    <a:cubicBezTo>
                      <a:pt x="63330" y="164592"/>
                      <a:pt x="60586" y="169393"/>
                      <a:pt x="60586" y="174879"/>
                    </a:cubicBezTo>
                    <a:cubicBezTo>
                      <a:pt x="60586" y="180365"/>
                      <a:pt x="57843" y="185166"/>
                      <a:pt x="53728" y="185166"/>
                    </a:cubicBezTo>
                    <a:cubicBezTo>
                      <a:pt x="50299" y="185166"/>
                      <a:pt x="46870" y="189967"/>
                      <a:pt x="46870" y="195453"/>
                    </a:cubicBezTo>
                    <a:cubicBezTo>
                      <a:pt x="46870" y="200939"/>
                      <a:pt x="44813" y="205740"/>
                      <a:pt x="42070" y="205740"/>
                    </a:cubicBezTo>
                    <a:cubicBezTo>
                      <a:pt x="38641" y="205740"/>
                      <a:pt x="30411" y="215341"/>
                      <a:pt x="22867" y="226314"/>
                    </a:cubicBezTo>
                    <a:cubicBezTo>
                      <a:pt x="5037" y="252374"/>
                      <a:pt x="-3879" y="252374"/>
                      <a:pt x="1608" y="226314"/>
                    </a:cubicBezTo>
                    <a:close/>
                  </a:path>
                </a:pathLst>
              </a:custGeom>
              <a:solidFill>
                <a:srgbClr val="F09A7B"/>
              </a:solidFill>
              <a:ln w="6858" cap="flat">
                <a:noFill/>
                <a:prstDash val="solid"/>
                <a:miter/>
              </a:ln>
            </p:spPr>
            <p:txBody>
              <a:bodyPr rtlCol="0" anchor="ctr"/>
              <a:lstStyle/>
              <a:p>
                <a:endParaRPr lang="zh-CN" altLang="en-US"/>
              </a:p>
            </p:txBody>
          </p:sp>
          <p:sp>
            <p:nvSpPr>
              <p:cNvPr id="229" name="任意多边形: 形状 228">
                <a:extLst>
                  <a:ext uri="{FF2B5EF4-FFF2-40B4-BE49-F238E27FC236}">
                    <a16:creationId xmlns:a16="http://schemas.microsoft.com/office/drawing/2014/main" id="{541181AA-EFBC-C356-F657-1181EB447EEE}"/>
                  </a:ext>
                </a:extLst>
              </p:cNvPr>
              <p:cNvSpPr/>
              <p:nvPr/>
            </p:nvSpPr>
            <p:spPr>
              <a:xfrm>
                <a:off x="4559808" y="2738869"/>
                <a:ext cx="27432" cy="109728"/>
              </a:xfrm>
              <a:custGeom>
                <a:avLst/>
                <a:gdLst>
                  <a:gd name="connsiteX0" fmla="*/ 0 w 27432"/>
                  <a:gd name="connsiteY0" fmla="*/ 54864 h 109728"/>
                  <a:gd name="connsiteX1" fmla="*/ 9601 w 27432"/>
                  <a:gd name="connsiteY1" fmla="*/ 0 h 109728"/>
                  <a:gd name="connsiteX2" fmla="*/ 27432 w 27432"/>
                  <a:gd name="connsiteY2" fmla="*/ 54864 h 109728"/>
                  <a:gd name="connsiteX3" fmla="*/ 9601 w 27432"/>
                  <a:gd name="connsiteY3" fmla="*/ 109728 h 109728"/>
                  <a:gd name="connsiteX4" fmla="*/ 0 w 27432"/>
                  <a:gd name="connsiteY4" fmla="*/ 54864 h 1097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432" h="109728">
                    <a:moveTo>
                      <a:pt x="0" y="54864"/>
                    </a:moveTo>
                    <a:cubicBezTo>
                      <a:pt x="0" y="13030"/>
                      <a:pt x="2057" y="0"/>
                      <a:pt x="9601" y="0"/>
                    </a:cubicBezTo>
                    <a:cubicBezTo>
                      <a:pt x="20574" y="0"/>
                      <a:pt x="27432" y="20574"/>
                      <a:pt x="27432" y="54864"/>
                    </a:cubicBezTo>
                    <a:cubicBezTo>
                      <a:pt x="27432" y="89154"/>
                      <a:pt x="20574" y="109728"/>
                      <a:pt x="9601" y="109728"/>
                    </a:cubicBezTo>
                    <a:cubicBezTo>
                      <a:pt x="2057" y="109728"/>
                      <a:pt x="0" y="96698"/>
                      <a:pt x="0" y="54864"/>
                    </a:cubicBezTo>
                    <a:close/>
                  </a:path>
                </a:pathLst>
              </a:custGeom>
              <a:solidFill>
                <a:srgbClr val="F09A7B"/>
              </a:solidFill>
              <a:ln w="6858" cap="flat">
                <a:noFill/>
                <a:prstDash val="solid"/>
                <a:miter/>
              </a:ln>
            </p:spPr>
            <p:txBody>
              <a:bodyPr rtlCol="0" anchor="ctr"/>
              <a:lstStyle/>
              <a:p>
                <a:endParaRPr lang="zh-CN" altLang="en-US"/>
              </a:p>
            </p:txBody>
          </p:sp>
          <p:sp>
            <p:nvSpPr>
              <p:cNvPr id="230" name="任意多边形: 形状 229">
                <a:extLst>
                  <a:ext uri="{FF2B5EF4-FFF2-40B4-BE49-F238E27FC236}">
                    <a16:creationId xmlns:a16="http://schemas.microsoft.com/office/drawing/2014/main" id="{B99DF0B7-93A8-2051-3E0B-80C9C803AEF6}"/>
                  </a:ext>
                </a:extLst>
              </p:cNvPr>
              <p:cNvSpPr/>
              <p:nvPr/>
            </p:nvSpPr>
            <p:spPr>
              <a:xfrm>
                <a:off x="4669536" y="2594851"/>
                <a:ext cx="40620" cy="205740"/>
              </a:xfrm>
              <a:custGeom>
                <a:avLst/>
                <a:gdLst>
                  <a:gd name="connsiteX0" fmla="*/ 0 w 40620"/>
                  <a:gd name="connsiteY0" fmla="*/ 179680 h 205740"/>
                  <a:gd name="connsiteX1" fmla="*/ 17831 w 40620"/>
                  <a:gd name="connsiteY1" fmla="*/ 19202 h 205740"/>
                  <a:gd name="connsiteX2" fmla="*/ 32233 w 40620"/>
                  <a:gd name="connsiteY2" fmla="*/ 0 h 205740"/>
                  <a:gd name="connsiteX3" fmla="*/ 38405 w 40620"/>
                  <a:gd name="connsiteY3" fmla="*/ 39776 h 205740"/>
                  <a:gd name="connsiteX4" fmla="*/ 29489 w 40620"/>
                  <a:gd name="connsiteY4" fmla="*/ 142646 h 205740"/>
                  <a:gd name="connsiteX5" fmla="*/ 13030 w 40620"/>
                  <a:gd name="connsiteY5" fmla="*/ 205740 h 205740"/>
                  <a:gd name="connsiteX6" fmla="*/ 0 w 40620"/>
                  <a:gd name="connsiteY6" fmla="*/ 179680 h 205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620" h="205740">
                    <a:moveTo>
                      <a:pt x="0" y="179680"/>
                    </a:moveTo>
                    <a:cubicBezTo>
                      <a:pt x="0" y="152933"/>
                      <a:pt x="10973" y="51435"/>
                      <a:pt x="17831" y="19202"/>
                    </a:cubicBezTo>
                    <a:cubicBezTo>
                      <a:pt x="19888" y="8230"/>
                      <a:pt x="26060" y="0"/>
                      <a:pt x="32233" y="0"/>
                    </a:cubicBezTo>
                    <a:cubicBezTo>
                      <a:pt x="41148" y="0"/>
                      <a:pt x="42520" y="6172"/>
                      <a:pt x="38405" y="39776"/>
                    </a:cubicBezTo>
                    <a:cubicBezTo>
                      <a:pt x="35662" y="61036"/>
                      <a:pt x="32233" y="107671"/>
                      <a:pt x="29489" y="142646"/>
                    </a:cubicBezTo>
                    <a:cubicBezTo>
                      <a:pt x="26060" y="198196"/>
                      <a:pt x="24003" y="205740"/>
                      <a:pt x="13030" y="205740"/>
                    </a:cubicBezTo>
                    <a:cubicBezTo>
                      <a:pt x="2743" y="205740"/>
                      <a:pt x="0" y="200254"/>
                      <a:pt x="0" y="179680"/>
                    </a:cubicBezTo>
                    <a:close/>
                  </a:path>
                </a:pathLst>
              </a:custGeom>
              <a:solidFill>
                <a:srgbClr val="F09A7B"/>
              </a:solidFill>
              <a:ln w="6858" cap="flat">
                <a:noFill/>
                <a:prstDash val="solid"/>
                <a:miter/>
              </a:ln>
            </p:spPr>
            <p:txBody>
              <a:bodyPr rtlCol="0" anchor="ctr"/>
              <a:lstStyle/>
              <a:p>
                <a:endParaRPr lang="zh-CN" altLang="en-US"/>
              </a:p>
            </p:txBody>
          </p:sp>
          <p:sp>
            <p:nvSpPr>
              <p:cNvPr id="231" name="任意多边形: 形状 230">
                <a:extLst>
                  <a:ext uri="{FF2B5EF4-FFF2-40B4-BE49-F238E27FC236}">
                    <a16:creationId xmlns:a16="http://schemas.microsoft.com/office/drawing/2014/main" id="{263F4D52-1D8E-EF70-6E6D-118D8683EE1E}"/>
                  </a:ext>
                </a:extLst>
              </p:cNvPr>
              <p:cNvSpPr/>
              <p:nvPr/>
            </p:nvSpPr>
            <p:spPr>
              <a:xfrm>
                <a:off x="4587240" y="2190229"/>
                <a:ext cx="130302" cy="390906"/>
              </a:xfrm>
              <a:custGeom>
                <a:avLst/>
                <a:gdLst>
                  <a:gd name="connsiteX0" fmla="*/ 102870 w 130302"/>
                  <a:gd name="connsiteY0" fmla="*/ 341528 h 390906"/>
                  <a:gd name="connsiteX1" fmla="*/ 50063 w 130302"/>
                  <a:gd name="connsiteY1" fmla="*/ 100813 h 390906"/>
                  <a:gd name="connsiteX2" fmla="*/ 8915 w 130302"/>
                  <a:gd name="connsiteY2" fmla="*/ 9601 h 390906"/>
                  <a:gd name="connsiteX3" fmla="*/ 0 w 130302"/>
                  <a:gd name="connsiteY3" fmla="*/ 6858 h 390906"/>
                  <a:gd name="connsiteX4" fmla="*/ 24003 w 130302"/>
                  <a:gd name="connsiteY4" fmla="*/ 0 h 390906"/>
                  <a:gd name="connsiteX5" fmla="*/ 52121 w 130302"/>
                  <a:gd name="connsiteY5" fmla="*/ 26060 h 390906"/>
                  <a:gd name="connsiteX6" fmla="*/ 61722 w 130302"/>
                  <a:gd name="connsiteY6" fmla="*/ 54864 h 390906"/>
                  <a:gd name="connsiteX7" fmla="*/ 120015 w 130302"/>
                  <a:gd name="connsiteY7" fmla="*/ 246202 h 390906"/>
                  <a:gd name="connsiteX8" fmla="*/ 130302 w 130302"/>
                  <a:gd name="connsiteY8" fmla="*/ 347015 h 390906"/>
                  <a:gd name="connsiteX9" fmla="*/ 116586 w 130302"/>
                  <a:gd name="connsiteY9" fmla="*/ 390906 h 390906"/>
                  <a:gd name="connsiteX10" fmla="*/ 102870 w 130302"/>
                  <a:gd name="connsiteY10" fmla="*/ 341528 h 390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0302" h="390906">
                    <a:moveTo>
                      <a:pt x="102870" y="341528"/>
                    </a:moveTo>
                    <a:cubicBezTo>
                      <a:pt x="102870" y="275692"/>
                      <a:pt x="89154" y="215341"/>
                      <a:pt x="50063" y="100813"/>
                    </a:cubicBezTo>
                    <a:cubicBezTo>
                      <a:pt x="27432" y="34976"/>
                      <a:pt x="15088" y="7544"/>
                      <a:pt x="8915" y="9601"/>
                    </a:cubicBezTo>
                    <a:cubicBezTo>
                      <a:pt x="4115" y="11659"/>
                      <a:pt x="0" y="10287"/>
                      <a:pt x="0" y="6858"/>
                    </a:cubicBezTo>
                    <a:cubicBezTo>
                      <a:pt x="0" y="2743"/>
                      <a:pt x="10973" y="0"/>
                      <a:pt x="24003" y="0"/>
                    </a:cubicBezTo>
                    <a:cubicBezTo>
                      <a:pt x="45949" y="0"/>
                      <a:pt x="48006" y="2057"/>
                      <a:pt x="52121" y="26060"/>
                    </a:cubicBezTo>
                    <a:cubicBezTo>
                      <a:pt x="54864" y="39776"/>
                      <a:pt x="58979" y="52807"/>
                      <a:pt x="61722" y="54864"/>
                    </a:cubicBezTo>
                    <a:cubicBezTo>
                      <a:pt x="70637" y="61036"/>
                      <a:pt x="109042" y="187909"/>
                      <a:pt x="120015" y="246202"/>
                    </a:cubicBezTo>
                    <a:cubicBezTo>
                      <a:pt x="125501" y="277749"/>
                      <a:pt x="130302" y="323012"/>
                      <a:pt x="130302" y="347015"/>
                    </a:cubicBezTo>
                    <a:cubicBezTo>
                      <a:pt x="130302" y="386105"/>
                      <a:pt x="128930" y="390906"/>
                      <a:pt x="116586" y="390906"/>
                    </a:cubicBezTo>
                    <a:cubicBezTo>
                      <a:pt x="104242" y="390906"/>
                      <a:pt x="102870" y="386105"/>
                      <a:pt x="102870" y="341528"/>
                    </a:cubicBezTo>
                    <a:close/>
                  </a:path>
                </a:pathLst>
              </a:custGeom>
              <a:solidFill>
                <a:srgbClr val="F09A7B"/>
              </a:solidFill>
              <a:ln w="6858" cap="flat">
                <a:noFill/>
                <a:prstDash val="solid"/>
                <a:miter/>
              </a:ln>
            </p:spPr>
            <p:txBody>
              <a:bodyPr rtlCol="0" anchor="ctr"/>
              <a:lstStyle/>
              <a:p>
                <a:endParaRPr lang="zh-CN" altLang="en-US"/>
              </a:p>
            </p:txBody>
          </p:sp>
          <p:sp>
            <p:nvSpPr>
              <p:cNvPr id="232" name="任意多边形: 形状 231">
                <a:extLst>
                  <a:ext uri="{FF2B5EF4-FFF2-40B4-BE49-F238E27FC236}">
                    <a16:creationId xmlns:a16="http://schemas.microsoft.com/office/drawing/2014/main" id="{956B6B34-FBB9-D349-2D82-D2E59CAD4292}"/>
                  </a:ext>
                </a:extLst>
              </p:cNvPr>
              <p:cNvSpPr/>
              <p:nvPr/>
            </p:nvSpPr>
            <p:spPr>
              <a:xfrm>
                <a:off x="3737203" y="2341105"/>
                <a:ext cx="67869" cy="164592"/>
              </a:xfrm>
              <a:custGeom>
                <a:avLst/>
                <a:gdLst>
                  <a:gd name="connsiteX0" fmla="*/ 22962 w 67869"/>
                  <a:gd name="connsiteY0" fmla="*/ 82296 h 164592"/>
                  <a:gd name="connsiteX1" fmla="*/ 59995 w 67869"/>
                  <a:gd name="connsiteY1" fmla="*/ 0 h 164592"/>
                  <a:gd name="connsiteX2" fmla="*/ 46965 w 67869"/>
                  <a:gd name="connsiteY2" fmla="*/ 100813 h 164592"/>
                  <a:gd name="connsiteX3" fmla="*/ 10617 w 67869"/>
                  <a:gd name="connsiteY3" fmla="*/ 164592 h 164592"/>
                  <a:gd name="connsiteX4" fmla="*/ 22962 w 67869"/>
                  <a:gd name="connsiteY4" fmla="*/ 82296 h 1645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869" h="164592">
                    <a:moveTo>
                      <a:pt x="22962" y="82296"/>
                    </a:moveTo>
                    <a:cubicBezTo>
                      <a:pt x="38735" y="36347"/>
                      <a:pt x="55194" y="0"/>
                      <a:pt x="59995" y="0"/>
                    </a:cubicBezTo>
                    <a:cubicBezTo>
                      <a:pt x="73711" y="0"/>
                      <a:pt x="69596" y="33604"/>
                      <a:pt x="46965" y="100813"/>
                    </a:cubicBezTo>
                    <a:cubicBezTo>
                      <a:pt x="28448" y="156362"/>
                      <a:pt x="23647" y="164592"/>
                      <a:pt x="10617" y="164592"/>
                    </a:cubicBezTo>
                    <a:cubicBezTo>
                      <a:pt x="-5156" y="164592"/>
                      <a:pt x="-5156" y="164592"/>
                      <a:pt x="22962" y="82296"/>
                    </a:cubicBezTo>
                    <a:close/>
                  </a:path>
                </a:pathLst>
              </a:custGeom>
              <a:solidFill>
                <a:srgbClr val="F09A7B"/>
              </a:solidFill>
              <a:ln w="6858" cap="flat">
                <a:noFill/>
                <a:prstDash val="solid"/>
                <a:miter/>
              </a:ln>
            </p:spPr>
            <p:txBody>
              <a:bodyPr rtlCol="0" anchor="ctr"/>
              <a:lstStyle/>
              <a:p>
                <a:endParaRPr lang="zh-CN" altLang="en-US"/>
              </a:p>
            </p:txBody>
          </p:sp>
          <p:sp>
            <p:nvSpPr>
              <p:cNvPr id="233" name="任意多边形: 形状 232">
                <a:extLst>
                  <a:ext uri="{FF2B5EF4-FFF2-40B4-BE49-F238E27FC236}">
                    <a16:creationId xmlns:a16="http://schemas.microsoft.com/office/drawing/2014/main" id="{D96D8E27-B0EF-BA6E-23E9-0FF24FC296D2}"/>
                  </a:ext>
                </a:extLst>
              </p:cNvPr>
              <p:cNvSpPr/>
              <p:nvPr/>
            </p:nvSpPr>
            <p:spPr>
              <a:xfrm>
                <a:off x="4004815" y="1504429"/>
                <a:ext cx="212092" cy="260604"/>
              </a:xfrm>
              <a:custGeom>
                <a:avLst/>
                <a:gdLst>
                  <a:gd name="connsiteX0" fmla="*/ 157228 w 212092"/>
                  <a:gd name="connsiteY0" fmla="*/ 251003 h 260604"/>
                  <a:gd name="connsiteX1" fmla="*/ 170944 w 212092"/>
                  <a:gd name="connsiteY1" fmla="*/ 237973 h 260604"/>
                  <a:gd name="connsiteX2" fmla="*/ 184660 w 212092"/>
                  <a:gd name="connsiteY2" fmla="*/ 209169 h 260604"/>
                  <a:gd name="connsiteX3" fmla="*/ 143512 w 212092"/>
                  <a:gd name="connsiteY3" fmla="*/ 144018 h 260604"/>
                  <a:gd name="connsiteX4" fmla="*/ 116080 w 212092"/>
                  <a:gd name="connsiteY4" fmla="*/ 130302 h 260604"/>
                  <a:gd name="connsiteX5" fmla="*/ 116080 w 212092"/>
                  <a:gd name="connsiteY5" fmla="*/ 144704 h 260604"/>
                  <a:gd name="connsiteX6" fmla="*/ 87277 w 212092"/>
                  <a:gd name="connsiteY6" fmla="*/ 154991 h 260604"/>
                  <a:gd name="connsiteX7" fmla="*/ 30355 w 212092"/>
                  <a:gd name="connsiteY7" fmla="*/ 141961 h 260604"/>
                  <a:gd name="connsiteX8" fmla="*/ 2923 w 212092"/>
                  <a:gd name="connsiteY8" fmla="*/ 133731 h 260604"/>
                  <a:gd name="connsiteX9" fmla="*/ 50929 w 212092"/>
                  <a:gd name="connsiteY9" fmla="*/ 130302 h 260604"/>
                  <a:gd name="connsiteX10" fmla="*/ 98935 w 212092"/>
                  <a:gd name="connsiteY10" fmla="*/ 126873 h 260604"/>
                  <a:gd name="connsiteX11" fmla="*/ 73561 w 212092"/>
                  <a:gd name="connsiteY11" fmla="*/ 117958 h 260604"/>
                  <a:gd name="connsiteX12" fmla="*/ 6352 w 212092"/>
                  <a:gd name="connsiteY12" fmla="*/ 42520 h 260604"/>
                  <a:gd name="connsiteX13" fmla="*/ 12525 w 212092"/>
                  <a:gd name="connsiteY13" fmla="*/ 0 h 260604"/>
                  <a:gd name="connsiteX14" fmla="*/ 30355 w 212092"/>
                  <a:gd name="connsiteY14" fmla="*/ 27432 h 260604"/>
                  <a:gd name="connsiteX15" fmla="*/ 41328 w 212092"/>
                  <a:gd name="connsiteY15" fmla="*/ 54864 h 260604"/>
                  <a:gd name="connsiteX16" fmla="*/ 47500 w 212092"/>
                  <a:gd name="connsiteY16" fmla="*/ 67208 h 260604"/>
                  <a:gd name="connsiteX17" fmla="*/ 83848 w 212092"/>
                  <a:gd name="connsiteY17" fmla="*/ 91897 h 260604"/>
                  <a:gd name="connsiteX18" fmla="*/ 148999 w 212092"/>
                  <a:gd name="connsiteY18" fmla="*/ 114529 h 260604"/>
                  <a:gd name="connsiteX19" fmla="*/ 177802 w 212092"/>
                  <a:gd name="connsiteY19" fmla="*/ 137846 h 260604"/>
                  <a:gd name="connsiteX20" fmla="*/ 190833 w 212092"/>
                  <a:gd name="connsiteY20" fmla="*/ 150876 h 260604"/>
                  <a:gd name="connsiteX21" fmla="*/ 212092 w 212092"/>
                  <a:gd name="connsiteY21" fmla="*/ 205740 h 260604"/>
                  <a:gd name="connsiteX22" fmla="*/ 180546 w 212092"/>
                  <a:gd name="connsiteY22" fmla="*/ 260604 h 260604"/>
                  <a:gd name="connsiteX23" fmla="*/ 157228 w 212092"/>
                  <a:gd name="connsiteY23" fmla="*/ 251003 h 260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12092" h="260604">
                    <a:moveTo>
                      <a:pt x="157228" y="251003"/>
                    </a:moveTo>
                    <a:cubicBezTo>
                      <a:pt x="157228" y="246202"/>
                      <a:pt x="163401" y="240030"/>
                      <a:pt x="170944" y="237973"/>
                    </a:cubicBezTo>
                    <a:cubicBezTo>
                      <a:pt x="181231" y="235229"/>
                      <a:pt x="184660" y="228371"/>
                      <a:pt x="184660" y="209169"/>
                    </a:cubicBezTo>
                    <a:cubicBezTo>
                      <a:pt x="184660" y="174879"/>
                      <a:pt x="175059" y="160477"/>
                      <a:pt x="143512" y="144018"/>
                    </a:cubicBezTo>
                    <a:lnTo>
                      <a:pt x="116080" y="130302"/>
                    </a:lnTo>
                    <a:lnTo>
                      <a:pt x="116080" y="144704"/>
                    </a:lnTo>
                    <a:cubicBezTo>
                      <a:pt x="116080" y="158420"/>
                      <a:pt x="113337" y="159106"/>
                      <a:pt x="87277" y="154991"/>
                    </a:cubicBezTo>
                    <a:cubicBezTo>
                      <a:pt x="70818" y="152248"/>
                      <a:pt x="45443" y="146761"/>
                      <a:pt x="30355" y="141961"/>
                    </a:cubicBezTo>
                    <a:lnTo>
                      <a:pt x="2923" y="133731"/>
                    </a:lnTo>
                    <a:lnTo>
                      <a:pt x="50929" y="130302"/>
                    </a:lnTo>
                    <a:lnTo>
                      <a:pt x="98935" y="126873"/>
                    </a:lnTo>
                    <a:lnTo>
                      <a:pt x="73561" y="117958"/>
                    </a:lnTo>
                    <a:cubicBezTo>
                      <a:pt x="42700" y="106985"/>
                      <a:pt x="15954" y="77495"/>
                      <a:pt x="6352" y="42520"/>
                    </a:cubicBezTo>
                    <a:cubicBezTo>
                      <a:pt x="-3249" y="6858"/>
                      <a:pt x="-2563" y="0"/>
                      <a:pt x="12525" y="0"/>
                    </a:cubicBezTo>
                    <a:cubicBezTo>
                      <a:pt x="22812" y="0"/>
                      <a:pt x="26926" y="6858"/>
                      <a:pt x="30355" y="27432"/>
                    </a:cubicBezTo>
                    <a:cubicBezTo>
                      <a:pt x="33099" y="42520"/>
                      <a:pt x="37899" y="54864"/>
                      <a:pt x="41328" y="54864"/>
                    </a:cubicBezTo>
                    <a:cubicBezTo>
                      <a:pt x="44757" y="54864"/>
                      <a:pt x="47500" y="60350"/>
                      <a:pt x="47500" y="67208"/>
                    </a:cubicBezTo>
                    <a:cubicBezTo>
                      <a:pt x="47500" y="75438"/>
                      <a:pt x="59159" y="82982"/>
                      <a:pt x="83848" y="91897"/>
                    </a:cubicBezTo>
                    <a:cubicBezTo>
                      <a:pt x="103050" y="98755"/>
                      <a:pt x="132540" y="109042"/>
                      <a:pt x="148999" y="114529"/>
                    </a:cubicBezTo>
                    <a:cubicBezTo>
                      <a:pt x="168887" y="122072"/>
                      <a:pt x="177802" y="128930"/>
                      <a:pt x="177802" y="137846"/>
                    </a:cubicBezTo>
                    <a:cubicBezTo>
                      <a:pt x="177802" y="146075"/>
                      <a:pt x="182603" y="150876"/>
                      <a:pt x="190833" y="150876"/>
                    </a:cubicBezTo>
                    <a:cubicBezTo>
                      <a:pt x="205234" y="150876"/>
                      <a:pt x="212092" y="168707"/>
                      <a:pt x="212092" y="205740"/>
                    </a:cubicBezTo>
                    <a:cubicBezTo>
                      <a:pt x="212092" y="250317"/>
                      <a:pt x="205920" y="260604"/>
                      <a:pt x="180546" y="260604"/>
                    </a:cubicBezTo>
                    <a:cubicBezTo>
                      <a:pt x="165458" y="260604"/>
                      <a:pt x="157228" y="257175"/>
                      <a:pt x="157228" y="251003"/>
                    </a:cubicBezTo>
                    <a:close/>
                  </a:path>
                </a:pathLst>
              </a:custGeom>
              <a:solidFill>
                <a:srgbClr val="F09A7B"/>
              </a:solidFill>
              <a:ln w="6858" cap="flat">
                <a:noFill/>
                <a:prstDash val="solid"/>
                <a:miter/>
              </a:ln>
            </p:spPr>
            <p:txBody>
              <a:bodyPr rtlCol="0" anchor="ctr"/>
              <a:lstStyle/>
              <a:p>
                <a:endParaRPr lang="zh-CN" altLang="en-US"/>
              </a:p>
            </p:txBody>
          </p:sp>
          <p:sp>
            <p:nvSpPr>
              <p:cNvPr id="234" name="任意多边形: 形状 233">
                <a:extLst>
                  <a:ext uri="{FF2B5EF4-FFF2-40B4-BE49-F238E27FC236}">
                    <a16:creationId xmlns:a16="http://schemas.microsoft.com/office/drawing/2014/main" id="{EC01C258-5B6F-ECD5-6E06-2F3451CD8B6E}"/>
                  </a:ext>
                </a:extLst>
              </p:cNvPr>
              <p:cNvSpPr/>
              <p:nvPr/>
            </p:nvSpPr>
            <p:spPr>
              <a:xfrm>
                <a:off x="3924727" y="1369316"/>
                <a:ext cx="31365" cy="86684"/>
              </a:xfrm>
              <a:custGeom>
                <a:avLst/>
                <a:gdLst>
                  <a:gd name="connsiteX0" fmla="*/ 4145 w 31365"/>
                  <a:gd name="connsiteY0" fmla="*/ 76819 h 86684"/>
                  <a:gd name="connsiteX1" fmla="*/ 21975 w 31365"/>
                  <a:gd name="connsiteY1" fmla="*/ 9611 h 86684"/>
                  <a:gd name="connsiteX2" fmla="*/ 28833 w 31365"/>
                  <a:gd name="connsiteY2" fmla="*/ 21955 h 86684"/>
                  <a:gd name="connsiteX3" fmla="*/ 24719 w 31365"/>
                  <a:gd name="connsiteY3" fmla="*/ 68590 h 86684"/>
                  <a:gd name="connsiteX4" fmla="*/ 4145 w 31365"/>
                  <a:gd name="connsiteY4" fmla="*/ 76819 h 866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365" h="86684">
                    <a:moveTo>
                      <a:pt x="4145" y="76819"/>
                    </a:moveTo>
                    <a:cubicBezTo>
                      <a:pt x="-5457" y="65161"/>
                      <a:pt x="2087" y="36357"/>
                      <a:pt x="21975" y="9611"/>
                    </a:cubicBezTo>
                    <a:cubicBezTo>
                      <a:pt x="32948" y="-4791"/>
                      <a:pt x="32948" y="-4791"/>
                      <a:pt x="28833" y="21955"/>
                    </a:cubicBezTo>
                    <a:cubicBezTo>
                      <a:pt x="26776" y="37043"/>
                      <a:pt x="24719" y="57617"/>
                      <a:pt x="24719" y="68590"/>
                    </a:cubicBezTo>
                    <a:cubicBezTo>
                      <a:pt x="24719" y="89164"/>
                      <a:pt x="17175" y="92593"/>
                      <a:pt x="4145" y="76819"/>
                    </a:cubicBezTo>
                    <a:close/>
                  </a:path>
                </a:pathLst>
              </a:custGeom>
              <a:solidFill>
                <a:srgbClr val="F09A7B"/>
              </a:solidFill>
              <a:ln w="6858" cap="flat">
                <a:noFill/>
                <a:prstDash val="solid"/>
                <a:miter/>
              </a:ln>
            </p:spPr>
            <p:txBody>
              <a:bodyPr rtlCol="0" anchor="ctr"/>
              <a:lstStyle/>
              <a:p>
                <a:endParaRPr lang="zh-CN" altLang="en-US"/>
              </a:p>
            </p:txBody>
          </p:sp>
          <p:sp>
            <p:nvSpPr>
              <p:cNvPr id="235" name="任意多边形: 形状 234">
                <a:extLst>
                  <a:ext uri="{FF2B5EF4-FFF2-40B4-BE49-F238E27FC236}">
                    <a16:creationId xmlns:a16="http://schemas.microsoft.com/office/drawing/2014/main" id="{CA9BA3B7-207D-7F87-5637-C561670ACB63}"/>
                  </a:ext>
                </a:extLst>
              </p:cNvPr>
              <p:cNvSpPr/>
              <p:nvPr/>
            </p:nvSpPr>
            <p:spPr>
              <a:xfrm>
                <a:off x="3999790" y="1202677"/>
                <a:ext cx="31951" cy="137160"/>
              </a:xfrm>
              <a:custGeom>
                <a:avLst/>
                <a:gdLst>
                  <a:gd name="connsiteX0" fmla="*/ 5892 w 31951"/>
                  <a:gd name="connsiteY0" fmla="*/ 72009 h 137160"/>
                  <a:gd name="connsiteX1" fmla="*/ 1091 w 31951"/>
                  <a:gd name="connsiteY1" fmla="*/ 4115 h 137160"/>
                  <a:gd name="connsiteX2" fmla="*/ 13435 w 31951"/>
                  <a:gd name="connsiteY2" fmla="*/ 686 h 137160"/>
                  <a:gd name="connsiteX3" fmla="*/ 31952 w 31951"/>
                  <a:gd name="connsiteY3" fmla="*/ 0 h 137160"/>
                  <a:gd name="connsiteX4" fmla="*/ 31952 w 31951"/>
                  <a:gd name="connsiteY4" fmla="*/ 68580 h 137160"/>
                  <a:gd name="connsiteX5" fmla="*/ 17550 w 31951"/>
                  <a:gd name="connsiteY5" fmla="*/ 137160 h 137160"/>
                  <a:gd name="connsiteX6" fmla="*/ 5892 w 31951"/>
                  <a:gd name="connsiteY6" fmla="*/ 72009 h 137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951" h="137160">
                    <a:moveTo>
                      <a:pt x="5892" y="72009"/>
                    </a:moveTo>
                    <a:cubicBezTo>
                      <a:pt x="7263" y="32918"/>
                      <a:pt x="5206" y="5486"/>
                      <a:pt x="1091" y="4115"/>
                    </a:cubicBezTo>
                    <a:cubicBezTo>
                      <a:pt x="-2338" y="2057"/>
                      <a:pt x="2463" y="686"/>
                      <a:pt x="13435" y="686"/>
                    </a:cubicBezTo>
                    <a:lnTo>
                      <a:pt x="31952" y="0"/>
                    </a:lnTo>
                    <a:lnTo>
                      <a:pt x="31952" y="68580"/>
                    </a:lnTo>
                    <a:cubicBezTo>
                      <a:pt x="31952" y="133731"/>
                      <a:pt x="31266" y="137160"/>
                      <a:pt x="17550" y="137160"/>
                    </a:cubicBezTo>
                    <a:cubicBezTo>
                      <a:pt x="3834" y="137160"/>
                      <a:pt x="3148" y="134417"/>
                      <a:pt x="5892" y="72009"/>
                    </a:cubicBezTo>
                    <a:close/>
                  </a:path>
                </a:pathLst>
              </a:custGeom>
              <a:solidFill>
                <a:srgbClr val="F09A7B"/>
              </a:solidFill>
              <a:ln w="6858" cap="flat">
                <a:noFill/>
                <a:prstDash val="solid"/>
                <a:miter/>
              </a:ln>
            </p:spPr>
            <p:txBody>
              <a:bodyPr rtlCol="0" anchor="ctr"/>
              <a:lstStyle/>
              <a:p>
                <a:endParaRPr lang="zh-CN" altLang="en-US"/>
              </a:p>
            </p:txBody>
          </p:sp>
        </p:grpSp>
        <p:grpSp>
          <p:nvGrpSpPr>
            <p:cNvPr id="18" name="图形 4">
              <a:extLst>
                <a:ext uri="{FF2B5EF4-FFF2-40B4-BE49-F238E27FC236}">
                  <a16:creationId xmlns:a16="http://schemas.microsoft.com/office/drawing/2014/main" id="{3DCD4FED-D03E-E9A8-2F7B-BE20F0B105E9}"/>
                </a:ext>
              </a:extLst>
            </p:cNvPr>
            <p:cNvGrpSpPr/>
            <p:nvPr/>
          </p:nvGrpSpPr>
          <p:grpSpPr>
            <a:xfrm flipH="1">
              <a:off x="857401" y="3022727"/>
              <a:ext cx="791392" cy="2068786"/>
              <a:chOff x="3208782" y="1141247"/>
              <a:chExt cx="1591741" cy="3805898"/>
            </a:xfrm>
            <a:solidFill>
              <a:srgbClr val="B38575"/>
            </a:solidFill>
          </p:grpSpPr>
          <p:sp>
            <p:nvSpPr>
              <p:cNvPr id="192" name="任意多边形: 形状 191">
                <a:extLst>
                  <a:ext uri="{FF2B5EF4-FFF2-40B4-BE49-F238E27FC236}">
                    <a16:creationId xmlns:a16="http://schemas.microsoft.com/office/drawing/2014/main" id="{53304CC7-6E23-3F9A-61B8-49DA3E25B0FE}"/>
                  </a:ext>
                </a:extLst>
              </p:cNvPr>
              <p:cNvSpPr/>
              <p:nvPr/>
            </p:nvSpPr>
            <p:spPr>
              <a:xfrm>
                <a:off x="4269714" y="4844275"/>
                <a:ext cx="178308" cy="102870"/>
              </a:xfrm>
              <a:custGeom>
                <a:avLst/>
                <a:gdLst>
                  <a:gd name="connsiteX0" fmla="*/ 4115 w 178308"/>
                  <a:gd name="connsiteY0" fmla="*/ 68580 h 102870"/>
                  <a:gd name="connsiteX1" fmla="*/ 39091 w 178308"/>
                  <a:gd name="connsiteY1" fmla="*/ 13716 h 102870"/>
                  <a:gd name="connsiteX2" fmla="*/ 50063 w 178308"/>
                  <a:gd name="connsiteY2" fmla="*/ 6858 h 102870"/>
                  <a:gd name="connsiteX3" fmla="*/ 94640 w 178308"/>
                  <a:gd name="connsiteY3" fmla="*/ 0 h 102870"/>
                  <a:gd name="connsiteX4" fmla="*/ 139217 w 178308"/>
                  <a:gd name="connsiteY4" fmla="*/ 6858 h 102870"/>
                  <a:gd name="connsiteX5" fmla="*/ 148133 w 178308"/>
                  <a:gd name="connsiteY5" fmla="*/ 13716 h 102870"/>
                  <a:gd name="connsiteX6" fmla="*/ 167335 w 178308"/>
                  <a:gd name="connsiteY6" fmla="*/ 37719 h 102870"/>
                  <a:gd name="connsiteX7" fmla="*/ 178308 w 178308"/>
                  <a:gd name="connsiteY7" fmla="*/ 61722 h 102870"/>
                  <a:gd name="connsiteX8" fmla="*/ 159106 w 178308"/>
                  <a:gd name="connsiteY8" fmla="*/ 61722 h 102870"/>
                  <a:gd name="connsiteX9" fmla="*/ 139217 w 178308"/>
                  <a:gd name="connsiteY9" fmla="*/ 54864 h 102870"/>
                  <a:gd name="connsiteX10" fmla="*/ 107671 w 178308"/>
                  <a:gd name="connsiteY10" fmla="*/ 48006 h 102870"/>
                  <a:gd name="connsiteX11" fmla="*/ 50063 w 178308"/>
                  <a:gd name="connsiteY11" fmla="*/ 90526 h 102870"/>
                  <a:gd name="connsiteX12" fmla="*/ 25375 w 178308"/>
                  <a:gd name="connsiteY12" fmla="*/ 102870 h 102870"/>
                  <a:gd name="connsiteX13" fmla="*/ 0 w 178308"/>
                  <a:gd name="connsiteY13" fmla="*/ 102870 h 102870"/>
                  <a:gd name="connsiteX14" fmla="*/ 4115 w 178308"/>
                  <a:gd name="connsiteY14" fmla="*/ 68580 h 102870"/>
                  <a:gd name="connsiteX15" fmla="*/ 82982 w 178308"/>
                  <a:gd name="connsiteY15" fmla="*/ 31547 h 102870"/>
                  <a:gd name="connsiteX16" fmla="*/ 100127 w 178308"/>
                  <a:gd name="connsiteY16" fmla="*/ 21260 h 102870"/>
                  <a:gd name="connsiteX17" fmla="*/ 22631 w 178308"/>
                  <a:gd name="connsiteY17" fmla="*/ 70637 h 102870"/>
                  <a:gd name="connsiteX18" fmla="*/ 37033 w 178308"/>
                  <a:gd name="connsiteY18" fmla="*/ 58979 h 102870"/>
                  <a:gd name="connsiteX19" fmla="*/ 82982 w 178308"/>
                  <a:gd name="connsiteY19" fmla="*/ 31547 h 102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78308" h="102870">
                    <a:moveTo>
                      <a:pt x="4115" y="68580"/>
                    </a:moveTo>
                    <a:cubicBezTo>
                      <a:pt x="8230" y="32918"/>
                      <a:pt x="20574" y="13716"/>
                      <a:pt x="39091" y="13716"/>
                    </a:cubicBezTo>
                    <a:cubicBezTo>
                      <a:pt x="45263" y="13716"/>
                      <a:pt x="50063" y="10973"/>
                      <a:pt x="50063" y="6858"/>
                    </a:cubicBezTo>
                    <a:cubicBezTo>
                      <a:pt x="50063" y="2743"/>
                      <a:pt x="69266" y="0"/>
                      <a:pt x="94640" y="0"/>
                    </a:cubicBezTo>
                    <a:cubicBezTo>
                      <a:pt x="120015" y="0"/>
                      <a:pt x="139217" y="2743"/>
                      <a:pt x="139217" y="6858"/>
                    </a:cubicBezTo>
                    <a:cubicBezTo>
                      <a:pt x="139217" y="10973"/>
                      <a:pt x="143332" y="13716"/>
                      <a:pt x="148133" y="13716"/>
                    </a:cubicBezTo>
                    <a:cubicBezTo>
                      <a:pt x="152248" y="14402"/>
                      <a:pt x="161163" y="24689"/>
                      <a:pt x="167335" y="37719"/>
                    </a:cubicBezTo>
                    <a:lnTo>
                      <a:pt x="178308" y="61722"/>
                    </a:lnTo>
                    <a:lnTo>
                      <a:pt x="159106" y="61722"/>
                    </a:lnTo>
                    <a:cubicBezTo>
                      <a:pt x="148133" y="61722"/>
                      <a:pt x="139217" y="58979"/>
                      <a:pt x="139217" y="54864"/>
                    </a:cubicBezTo>
                    <a:cubicBezTo>
                      <a:pt x="139217" y="51435"/>
                      <a:pt x="124816" y="48006"/>
                      <a:pt x="107671" y="48006"/>
                    </a:cubicBezTo>
                    <a:cubicBezTo>
                      <a:pt x="73381" y="48006"/>
                      <a:pt x="50063" y="65151"/>
                      <a:pt x="50063" y="90526"/>
                    </a:cubicBezTo>
                    <a:cubicBezTo>
                      <a:pt x="50063" y="100127"/>
                      <a:pt x="44577" y="102870"/>
                      <a:pt x="25375" y="102870"/>
                    </a:cubicBezTo>
                    <a:lnTo>
                      <a:pt x="0" y="102870"/>
                    </a:lnTo>
                    <a:lnTo>
                      <a:pt x="4115" y="68580"/>
                    </a:lnTo>
                    <a:close/>
                    <a:moveTo>
                      <a:pt x="82982" y="31547"/>
                    </a:moveTo>
                    <a:cubicBezTo>
                      <a:pt x="101498" y="26060"/>
                      <a:pt x="108356" y="21260"/>
                      <a:pt x="100127" y="21260"/>
                    </a:cubicBezTo>
                    <a:cubicBezTo>
                      <a:pt x="69952" y="19888"/>
                      <a:pt x="22631" y="50749"/>
                      <a:pt x="22631" y="70637"/>
                    </a:cubicBezTo>
                    <a:cubicBezTo>
                      <a:pt x="22631" y="74066"/>
                      <a:pt x="28804" y="69266"/>
                      <a:pt x="37033" y="58979"/>
                    </a:cubicBezTo>
                    <a:cubicBezTo>
                      <a:pt x="44577" y="49378"/>
                      <a:pt x="65151" y="37033"/>
                      <a:pt x="82982" y="31547"/>
                    </a:cubicBezTo>
                    <a:close/>
                  </a:path>
                </a:pathLst>
              </a:custGeom>
              <a:solidFill>
                <a:srgbClr val="B38575"/>
              </a:solidFill>
              <a:ln w="6858" cap="flat">
                <a:noFill/>
                <a:prstDash val="solid"/>
                <a:miter/>
              </a:ln>
            </p:spPr>
            <p:txBody>
              <a:bodyPr rtlCol="0" anchor="ctr"/>
              <a:lstStyle/>
              <a:p>
                <a:endParaRPr lang="zh-CN" altLang="en-US"/>
              </a:p>
            </p:txBody>
          </p:sp>
          <p:sp>
            <p:nvSpPr>
              <p:cNvPr id="193" name="任意多边形: 形状 192">
                <a:extLst>
                  <a:ext uri="{FF2B5EF4-FFF2-40B4-BE49-F238E27FC236}">
                    <a16:creationId xmlns:a16="http://schemas.microsoft.com/office/drawing/2014/main" id="{2F852346-D237-53C1-097A-88A3FF41EB02}"/>
                  </a:ext>
                </a:extLst>
              </p:cNvPr>
              <p:cNvSpPr/>
              <p:nvPr/>
            </p:nvSpPr>
            <p:spPr>
              <a:xfrm>
                <a:off x="4443222" y="4768837"/>
                <a:ext cx="54679" cy="98467"/>
              </a:xfrm>
              <a:custGeom>
                <a:avLst/>
                <a:gdLst>
                  <a:gd name="connsiteX0" fmla="*/ 0 w 54679"/>
                  <a:gd name="connsiteY0" fmla="*/ 80239 h 98467"/>
                  <a:gd name="connsiteX1" fmla="*/ 0 w 54679"/>
                  <a:gd name="connsiteY1" fmla="*/ 60350 h 98467"/>
                  <a:gd name="connsiteX2" fmla="*/ 13716 w 54679"/>
                  <a:gd name="connsiteY2" fmla="*/ 76124 h 98467"/>
                  <a:gd name="connsiteX3" fmla="*/ 17145 w 54679"/>
                  <a:gd name="connsiteY3" fmla="*/ 61722 h 98467"/>
                  <a:gd name="connsiteX4" fmla="*/ 6858 w 54679"/>
                  <a:gd name="connsiteY4" fmla="*/ 29489 h 98467"/>
                  <a:gd name="connsiteX5" fmla="*/ 22631 w 54679"/>
                  <a:gd name="connsiteY5" fmla="*/ 19202 h 98467"/>
                  <a:gd name="connsiteX6" fmla="*/ 28118 w 54679"/>
                  <a:gd name="connsiteY6" fmla="*/ 11659 h 98467"/>
                  <a:gd name="connsiteX7" fmla="*/ 37033 w 54679"/>
                  <a:gd name="connsiteY7" fmla="*/ 0 h 98467"/>
                  <a:gd name="connsiteX8" fmla="*/ 50749 w 54679"/>
                  <a:gd name="connsiteY8" fmla="*/ 59665 h 98467"/>
                  <a:gd name="connsiteX9" fmla="*/ 23317 w 54679"/>
                  <a:gd name="connsiteY9" fmla="*/ 97384 h 98467"/>
                  <a:gd name="connsiteX10" fmla="*/ 0 w 54679"/>
                  <a:gd name="connsiteY10" fmla="*/ 80239 h 98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679" h="98467">
                    <a:moveTo>
                      <a:pt x="0" y="80239"/>
                    </a:moveTo>
                    <a:lnTo>
                      <a:pt x="0" y="60350"/>
                    </a:lnTo>
                    <a:lnTo>
                      <a:pt x="13716" y="76124"/>
                    </a:lnTo>
                    <a:cubicBezTo>
                      <a:pt x="29489" y="95326"/>
                      <a:pt x="31547" y="86411"/>
                      <a:pt x="17145" y="61722"/>
                    </a:cubicBezTo>
                    <a:cubicBezTo>
                      <a:pt x="11659" y="52121"/>
                      <a:pt x="7544" y="37719"/>
                      <a:pt x="6858" y="29489"/>
                    </a:cubicBezTo>
                    <a:cubicBezTo>
                      <a:pt x="6858" y="17831"/>
                      <a:pt x="9601" y="15773"/>
                      <a:pt x="22631" y="19202"/>
                    </a:cubicBezTo>
                    <a:cubicBezTo>
                      <a:pt x="36347" y="22631"/>
                      <a:pt x="37033" y="21946"/>
                      <a:pt x="28118" y="11659"/>
                    </a:cubicBezTo>
                    <a:cubicBezTo>
                      <a:pt x="19888" y="1372"/>
                      <a:pt x="20574" y="0"/>
                      <a:pt x="37033" y="0"/>
                    </a:cubicBezTo>
                    <a:cubicBezTo>
                      <a:pt x="56921" y="0"/>
                      <a:pt x="57607" y="2743"/>
                      <a:pt x="50749" y="59665"/>
                    </a:cubicBezTo>
                    <a:cubicBezTo>
                      <a:pt x="46634" y="93269"/>
                      <a:pt x="45263" y="94640"/>
                      <a:pt x="23317" y="97384"/>
                    </a:cubicBezTo>
                    <a:cubicBezTo>
                      <a:pt x="1372" y="100127"/>
                      <a:pt x="0" y="98755"/>
                      <a:pt x="0" y="80239"/>
                    </a:cubicBezTo>
                    <a:close/>
                  </a:path>
                </a:pathLst>
              </a:custGeom>
              <a:solidFill>
                <a:srgbClr val="B38575"/>
              </a:solidFill>
              <a:ln w="6858" cap="flat">
                <a:noFill/>
                <a:prstDash val="solid"/>
                <a:miter/>
              </a:ln>
            </p:spPr>
            <p:txBody>
              <a:bodyPr rtlCol="0" anchor="ctr"/>
              <a:lstStyle/>
              <a:p>
                <a:endParaRPr lang="zh-CN" altLang="en-US"/>
              </a:p>
            </p:txBody>
          </p:sp>
          <p:sp>
            <p:nvSpPr>
              <p:cNvPr id="194" name="任意多边形: 形状 193">
                <a:extLst>
                  <a:ext uri="{FF2B5EF4-FFF2-40B4-BE49-F238E27FC236}">
                    <a16:creationId xmlns:a16="http://schemas.microsoft.com/office/drawing/2014/main" id="{386ACBD3-C1E1-446E-4719-D1EF06069009}"/>
                  </a:ext>
                </a:extLst>
              </p:cNvPr>
              <p:cNvSpPr/>
              <p:nvPr/>
            </p:nvSpPr>
            <p:spPr>
              <a:xfrm>
                <a:off x="4416285" y="4438281"/>
                <a:ext cx="182904" cy="275691"/>
              </a:xfrm>
              <a:custGeom>
                <a:avLst/>
                <a:gdLst>
                  <a:gd name="connsiteX0" fmla="*/ 9792 w 182904"/>
                  <a:gd name="connsiteY0" fmla="*/ 254432 h 275691"/>
                  <a:gd name="connsiteX1" fmla="*/ 22822 w 182904"/>
                  <a:gd name="connsiteY1" fmla="*/ 237973 h 275691"/>
                  <a:gd name="connsiteX2" fmla="*/ 47511 w 182904"/>
                  <a:gd name="connsiteY2" fmla="*/ 207797 h 275691"/>
                  <a:gd name="connsiteX3" fmla="*/ 55055 w 182904"/>
                  <a:gd name="connsiteY3" fmla="*/ 153619 h 275691"/>
                  <a:gd name="connsiteX4" fmla="*/ 46139 w 182904"/>
                  <a:gd name="connsiteY4" fmla="*/ 108356 h 275691"/>
                  <a:gd name="connsiteX5" fmla="*/ 7049 w 182904"/>
                  <a:gd name="connsiteY5" fmla="*/ 92583 h 275691"/>
                  <a:gd name="connsiteX6" fmla="*/ 877 w 182904"/>
                  <a:gd name="connsiteY6" fmla="*/ 77495 h 275691"/>
                  <a:gd name="connsiteX7" fmla="*/ 44082 w 182904"/>
                  <a:gd name="connsiteY7" fmla="*/ 31547 h 275691"/>
                  <a:gd name="connsiteX8" fmla="*/ 112662 w 182904"/>
                  <a:gd name="connsiteY8" fmla="*/ 4801 h 275691"/>
                  <a:gd name="connsiteX9" fmla="*/ 140094 w 182904"/>
                  <a:gd name="connsiteY9" fmla="*/ 0 h 275691"/>
                  <a:gd name="connsiteX10" fmla="*/ 152438 w 182904"/>
                  <a:gd name="connsiteY10" fmla="*/ 47320 h 275691"/>
                  <a:gd name="connsiteX11" fmla="*/ 176441 w 182904"/>
                  <a:gd name="connsiteY11" fmla="*/ 106299 h 275691"/>
                  <a:gd name="connsiteX12" fmla="*/ 164783 w 182904"/>
                  <a:gd name="connsiteY12" fmla="*/ 117958 h 275691"/>
                  <a:gd name="connsiteX13" fmla="*/ 85230 w 182904"/>
                  <a:gd name="connsiteY13" fmla="*/ 161163 h 275691"/>
                  <a:gd name="connsiteX14" fmla="*/ 74943 w 182904"/>
                  <a:gd name="connsiteY14" fmla="*/ 208483 h 275691"/>
                  <a:gd name="connsiteX15" fmla="*/ 37910 w 182904"/>
                  <a:gd name="connsiteY15" fmla="*/ 275692 h 275691"/>
                  <a:gd name="connsiteX16" fmla="*/ 9792 w 182904"/>
                  <a:gd name="connsiteY16" fmla="*/ 254432 h 275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82904" h="275691">
                    <a:moveTo>
                      <a:pt x="9792" y="254432"/>
                    </a:moveTo>
                    <a:cubicBezTo>
                      <a:pt x="4306" y="229057"/>
                      <a:pt x="10478" y="220828"/>
                      <a:pt x="22822" y="237973"/>
                    </a:cubicBezTo>
                    <a:cubicBezTo>
                      <a:pt x="36538" y="257175"/>
                      <a:pt x="47511" y="244145"/>
                      <a:pt x="47511" y="207797"/>
                    </a:cubicBezTo>
                    <a:cubicBezTo>
                      <a:pt x="47511" y="189967"/>
                      <a:pt x="50940" y="165278"/>
                      <a:pt x="55055" y="153619"/>
                    </a:cubicBezTo>
                    <a:cubicBezTo>
                      <a:pt x="61227" y="135788"/>
                      <a:pt x="59855" y="128930"/>
                      <a:pt x="46139" y="108356"/>
                    </a:cubicBezTo>
                    <a:cubicBezTo>
                      <a:pt x="28994" y="82296"/>
                      <a:pt x="20765" y="78867"/>
                      <a:pt x="7049" y="92583"/>
                    </a:cubicBezTo>
                    <a:cubicBezTo>
                      <a:pt x="191" y="99441"/>
                      <a:pt x="-1181" y="96012"/>
                      <a:pt x="877" y="77495"/>
                    </a:cubicBezTo>
                    <a:cubicBezTo>
                      <a:pt x="2934" y="56921"/>
                      <a:pt x="7735" y="51435"/>
                      <a:pt x="44082" y="31547"/>
                    </a:cubicBezTo>
                    <a:cubicBezTo>
                      <a:pt x="66713" y="19202"/>
                      <a:pt x="97574" y="6858"/>
                      <a:pt x="112662" y="4801"/>
                    </a:cubicBezTo>
                    <a:lnTo>
                      <a:pt x="140094" y="0"/>
                    </a:lnTo>
                    <a:lnTo>
                      <a:pt x="152438" y="47320"/>
                    </a:lnTo>
                    <a:cubicBezTo>
                      <a:pt x="159296" y="73381"/>
                      <a:pt x="169583" y="100127"/>
                      <a:pt x="176441" y="106299"/>
                    </a:cubicBezTo>
                    <a:cubicBezTo>
                      <a:pt x="186728" y="117272"/>
                      <a:pt x="186043" y="117958"/>
                      <a:pt x="164783" y="117958"/>
                    </a:cubicBezTo>
                    <a:cubicBezTo>
                      <a:pt x="139408" y="117958"/>
                      <a:pt x="101003" y="138532"/>
                      <a:pt x="85230" y="161163"/>
                    </a:cubicBezTo>
                    <a:cubicBezTo>
                      <a:pt x="79744" y="169393"/>
                      <a:pt x="74943" y="190652"/>
                      <a:pt x="74943" y="208483"/>
                    </a:cubicBezTo>
                    <a:cubicBezTo>
                      <a:pt x="74943" y="259232"/>
                      <a:pt x="66028" y="275692"/>
                      <a:pt x="37910" y="275692"/>
                    </a:cubicBezTo>
                    <a:cubicBezTo>
                      <a:pt x="17336" y="275692"/>
                      <a:pt x="13907" y="272948"/>
                      <a:pt x="9792" y="254432"/>
                    </a:cubicBezTo>
                    <a:close/>
                  </a:path>
                </a:pathLst>
              </a:custGeom>
              <a:solidFill>
                <a:srgbClr val="B38575"/>
              </a:solidFill>
              <a:ln w="6858" cap="flat">
                <a:noFill/>
                <a:prstDash val="solid"/>
                <a:miter/>
              </a:ln>
            </p:spPr>
            <p:txBody>
              <a:bodyPr rtlCol="0" anchor="ctr"/>
              <a:lstStyle/>
              <a:p>
                <a:endParaRPr lang="zh-CN" altLang="en-US"/>
              </a:p>
            </p:txBody>
          </p:sp>
          <p:sp>
            <p:nvSpPr>
              <p:cNvPr id="195" name="任意多边形: 形状 194">
                <a:extLst>
                  <a:ext uri="{FF2B5EF4-FFF2-40B4-BE49-F238E27FC236}">
                    <a16:creationId xmlns:a16="http://schemas.microsoft.com/office/drawing/2014/main" id="{041F52DB-A011-1413-45AF-DC50B0EAD984}"/>
                  </a:ext>
                </a:extLst>
              </p:cNvPr>
              <p:cNvSpPr/>
              <p:nvPr/>
            </p:nvSpPr>
            <p:spPr>
              <a:xfrm>
                <a:off x="4362591" y="4549923"/>
                <a:ext cx="35183" cy="35805"/>
              </a:xfrm>
              <a:custGeom>
                <a:avLst/>
                <a:gdLst>
                  <a:gd name="connsiteX0" fmla="*/ 5192 w 35183"/>
                  <a:gd name="connsiteY0" fmla="*/ 20718 h 35805"/>
                  <a:gd name="connsiteX1" fmla="*/ 21651 w 35183"/>
                  <a:gd name="connsiteY1" fmla="*/ 830 h 35805"/>
                  <a:gd name="connsiteX2" fmla="*/ 26452 w 35183"/>
                  <a:gd name="connsiteY2" fmla="*/ 19346 h 35805"/>
                  <a:gd name="connsiteX3" fmla="*/ 13422 w 35183"/>
                  <a:gd name="connsiteY3" fmla="*/ 35805 h 35805"/>
                  <a:gd name="connsiteX4" fmla="*/ 5192 w 35183"/>
                  <a:gd name="connsiteY4" fmla="*/ 20718 h 358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183" h="35805">
                    <a:moveTo>
                      <a:pt x="5192" y="20718"/>
                    </a:moveTo>
                    <a:cubicBezTo>
                      <a:pt x="-4409" y="1515"/>
                      <a:pt x="-1666" y="-1914"/>
                      <a:pt x="21651" y="830"/>
                    </a:cubicBezTo>
                    <a:cubicBezTo>
                      <a:pt x="38796" y="2887"/>
                      <a:pt x="38796" y="2887"/>
                      <a:pt x="26452" y="19346"/>
                    </a:cubicBezTo>
                    <a:lnTo>
                      <a:pt x="13422" y="35805"/>
                    </a:lnTo>
                    <a:lnTo>
                      <a:pt x="5192" y="20718"/>
                    </a:lnTo>
                    <a:close/>
                  </a:path>
                </a:pathLst>
              </a:custGeom>
              <a:solidFill>
                <a:srgbClr val="B38575"/>
              </a:solidFill>
              <a:ln w="6858" cap="flat">
                <a:noFill/>
                <a:prstDash val="solid"/>
                <a:miter/>
              </a:ln>
            </p:spPr>
            <p:txBody>
              <a:bodyPr rtlCol="0" anchor="ctr"/>
              <a:lstStyle/>
              <a:p>
                <a:endParaRPr lang="zh-CN" altLang="en-US"/>
              </a:p>
            </p:txBody>
          </p:sp>
          <p:sp>
            <p:nvSpPr>
              <p:cNvPr id="196" name="任意多边形: 形状 195">
                <a:extLst>
                  <a:ext uri="{FF2B5EF4-FFF2-40B4-BE49-F238E27FC236}">
                    <a16:creationId xmlns:a16="http://schemas.microsoft.com/office/drawing/2014/main" id="{047C868D-AAD3-EDEC-1027-2674DF32AF80}"/>
                  </a:ext>
                </a:extLst>
              </p:cNvPr>
              <p:cNvSpPr/>
              <p:nvPr/>
            </p:nvSpPr>
            <p:spPr>
              <a:xfrm>
                <a:off x="3627711" y="4336783"/>
                <a:ext cx="287444" cy="219456"/>
              </a:xfrm>
              <a:custGeom>
                <a:avLst/>
                <a:gdLst>
                  <a:gd name="connsiteX0" fmla="*/ 61131 w 287444"/>
                  <a:gd name="connsiteY0" fmla="*/ 206426 h 219456"/>
                  <a:gd name="connsiteX1" fmla="*/ 54273 w 287444"/>
                  <a:gd name="connsiteY1" fmla="*/ 174879 h 219456"/>
                  <a:gd name="connsiteX2" fmla="*/ 18611 w 287444"/>
                  <a:gd name="connsiteY2" fmla="*/ 148133 h 219456"/>
                  <a:gd name="connsiteX3" fmla="*/ 94 w 287444"/>
                  <a:gd name="connsiteY3" fmla="*/ 121387 h 219456"/>
                  <a:gd name="connsiteX4" fmla="*/ 24097 w 287444"/>
                  <a:gd name="connsiteY4" fmla="*/ 79553 h 219456"/>
                  <a:gd name="connsiteX5" fmla="*/ 52215 w 287444"/>
                  <a:gd name="connsiteY5" fmla="*/ 63779 h 219456"/>
                  <a:gd name="connsiteX6" fmla="*/ 42614 w 287444"/>
                  <a:gd name="connsiteY6" fmla="*/ 96012 h 219456"/>
                  <a:gd name="connsiteX7" fmla="*/ 28898 w 287444"/>
                  <a:gd name="connsiteY7" fmla="*/ 123444 h 219456"/>
                  <a:gd name="connsiteX8" fmla="*/ 43300 w 287444"/>
                  <a:gd name="connsiteY8" fmla="*/ 123444 h 219456"/>
                  <a:gd name="connsiteX9" fmla="*/ 77590 w 287444"/>
                  <a:gd name="connsiteY9" fmla="*/ 159791 h 219456"/>
                  <a:gd name="connsiteX10" fmla="*/ 91992 w 287444"/>
                  <a:gd name="connsiteY10" fmla="*/ 185166 h 219456"/>
                  <a:gd name="connsiteX11" fmla="*/ 159886 w 287444"/>
                  <a:gd name="connsiteY11" fmla="*/ 98755 h 219456"/>
                  <a:gd name="connsiteX12" fmla="*/ 170173 w 287444"/>
                  <a:gd name="connsiteY12" fmla="*/ 69266 h 219456"/>
                  <a:gd name="connsiteX13" fmla="*/ 133825 w 287444"/>
                  <a:gd name="connsiteY13" fmla="*/ 48692 h 219456"/>
                  <a:gd name="connsiteX14" fmla="*/ 85134 w 287444"/>
                  <a:gd name="connsiteY14" fmla="*/ 13716 h 219456"/>
                  <a:gd name="connsiteX15" fmla="*/ 96792 w 287444"/>
                  <a:gd name="connsiteY15" fmla="*/ 0 h 219456"/>
                  <a:gd name="connsiteX16" fmla="*/ 133825 w 287444"/>
                  <a:gd name="connsiteY16" fmla="*/ 12344 h 219456"/>
                  <a:gd name="connsiteX17" fmla="*/ 251783 w 287444"/>
                  <a:gd name="connsiteY17" fmla="*/ 58293 h 219456"/>
                  <a:gd name="connsiteX18" fmla="*/ 287445 w 287444"/>
                  <a:gd name="connsiteY18" fmla="*/ 69266 h 219456"/>
                  <a:gd name="connsiteX19" fmla="*/ 280587 w 287444"/>
                  <a:gd name="connsiteY19" fmla="*/ 75438 h 219456"/>
                  <a:gd name="connsiteX20" fmla="*/ 248354 w 287444"/>
                  <a:gd name="connsiteY20" fmla="*/ 146761 h 219456"/>
                  <a:gd name="connsiteX21" fmla="*/ 253155 w 287444"/>
                  <a:gd name="connsiteY21" fmla="*/ 171450 h 219456"/>
                  <a:gd name="connsiteX22" fmla="*/ 224351 w 287444"/>
                  <a:gd name="connsiteY22" fmla="*/ 198882 h 219456"/>
                  <a:gd name="connsiteX23" fmla="*/ 167430 w 287444"/>
                  <a:gd name="connsiteY23" fmla="*/ 209169 h 219456"/>
                  <a:gd name="connsiteX24" fmla="*/ 104336 w 287444"/>
                  <a:gd name="connsiteY24" fmla="*/ 219456 h 219456"/>
                  <a:gd name="connsiteX25" fmla="*/ 61131 w 287444"/>
                  <a:gd name="connsiteY25" fmla="*/ 206426 h 219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87444" h="219456">
                    <a:moveTo>
                      <a:pt x="61131" y="206426"/>
                    </a:moveTo>
                    <a:cubicBezTo>
                      <a:pt x="57702" y="198882"/>
                      <a:pt x="54273" y="185166"/>
                      <a:pt x="54273" y="174879"/>
                    </a:cubicBezTo>
                    <a:cubicBezTo>
                      <a:pt x="54273" y="157048"/>
                      <a:pt x="52215" y="154991"/>
                      <a:pt x="18611" y="148133"/>
                    </a:cubicBezTo>
                    <a:cubicBezTo>
                      <a:pt x="2152" y="144704"/>
                      <a:pt x="-591" y="140589"/>
                      <a:pt x="94" y="121387"/>
                    </a:cubicBezTo>
                    <a:cubicBezTo>
                      <a:pt x="94" y="104927"/>
                      <a:pt x="6267" y="94640"/>
                      <a:pt x="24097" y="79553"/>
                    </a:cubicBezTo>
                    <a:cubicBezTo>
                      <a:pt x="37128" y="68580"/>
                      <a:pt x="49472" y="61722"/>
                      <a:pt x="52215" y="63779"/>
                    </a:cubicBezTo>
                    <a:cubicBezTo>
                      <a:pt x="54273" y="66523"/>
                      <a:pt x="50158" y="80239"/>
                      <a:pt x="42614" y="96012"/>
                    </a:cubicBezTo>
                    <a:lnTo>
                      <a:pt x="28898" y="123444"/>
                    </a:lnTo>
                    <a:lnTo>
                      <a:pt x="43300" y="123444"/>
                    </a:lnTo>
                    <a:cubicBezTo>
                      <a:pt x="65245" y="123444"/>
                      <a:pt x="72103" y="130988"/>
                      <a:pt x="77590" y="159791"/>
                    </a:cubicBezTo>
                    <a:cubicBezTo>
                      <a:pt x="80333" y="174193"/>
                      <a:pt x="86505" y="185166"/>
                      <a:pt x="91992" y="185166"/>
                    </a:cubicBezTo>
                    <a:cubicBezTo>
                      <a:pt x="106393" y="185166"/>
                      <a:pt x="148227" y="131674"/>
                      <a:pt x="159886" y="98755"/>
                    </a:cubicBezTo>
                    <a:lnTo>
                      <a:pt x="170173" y="69266"/>
                    </a:lnTo>
                    <a:lnTo>
                      <a:pt x="133825" y="48692"/>
                    </a:lnTo>
                    <a:cubicBezTo>
                      <a:pt x="113937" y="37033"/>
                      <a:pt x="91992" y="21260"/>
                      <a:pt x="85134" y="13716"/>
                    </a:cubicBezTo>
                    <a:cubicBezTo>
                      <a:pt x="72789" y="0"/>
                      <a:pt x="72789" y="0"/>
                      <a:pt x="96792" y="0"/>
                    </a:cubicBezTo>
                    <a:cubicBezTo>
                      <a:pt x="109822" y="0"/>
                      <a:pt x="126282" y="5486"/>
                      <a:pt x="133825" y="12344"/>
                    </a:cubicBezTo>
                    <a:cubicBezTo>
                      <a:pt x="153028" y="30175"/>
                      <a:pt x="210635" y="52807"/>
                      <a:pt x="251783" y="58293"/>
                    </a:cubicBezTo>
                    <a:cubicBezTo>
                      <a:pt x="270985" y="61036"/>
                      <a:pt x="287445" y="65837"/>
                      <a:pt x="287445" y="69266"/>
                    </a:cubicBezTo>
                    <a:cubicBezTo>
                      <a:pt x="287445" y="72695"/>
                      <a:pt x="284701" y="75438"/>
                      <a:pt x="280587" y="75438"/>
                    </a:cubicBezTo>
                    <a:cubicBezTo>
                      <a:pt x="273043" y="75438"/>
                      <a:pt x="254526" y="116586"/>
                      <a:pt x="248354" y="146761"/>
                    </a:cubicBezTo>
                    <a:cubicBezTo>
                      <a:pt x="245611" y="159106"/>
                      <a:pt x="247668" y="168021"/>
                      <a:pt x="253155" y="171450"/>
                    </a:cubicBezTo>
                    <a:cubicBezTo>
                      <a:pt x="271671" y="182423"/>
                      <a:pt x="254526" y="198882"/>
                      <a:pt x="224351" y="198882"/>
                    </a:cubicBezTo>
                    <a:cubicBezTo>
                      <a:pt x="207892" y="199568"/>
                      <a:pt x="182517" y="203683"/>
                      <a:pt x="167430" y="209169"/>
                    </a:cubicBezTo>
                    <a:cubicBezTo>
                      <a:pt x="152342" y="214655"/>
                      <a:pt x="124224" y="219456"/>
                      <a:pt x="104336" y="219456"/>
                    </a:cubicBezTo>
                    <a:cubicBezTo>
                      <a:pt x="75532" y="219456"/>
                      <a:pt x="67303" y="216713"/>
                      <a:pt x="61131" y="206426"/>
                    </a:cubicBezTo>
                    <a:close/>
                  </a:path>
                </a:pathLst>
              </a:custGeom>
              <a:solidFill>
                <a:srgbClr val="B38575"/>
              </a:solidFill>
              <a:ln w="6858" cap="flat">
                <a:noFill/>
                <a:prstDash val="solid"/>
                <a:miter/>
              </a:ln>
            </p:spPr>
            <p:txBody>
              <a:bodyPr rtlCol="0" anchor="ctr"/>
              <a:lstStyle/>
              <a:p>
                <a:endParaRPr lang="zh-CN" altLang="en-US"/>
              </a:p>
            </p:txBody>
          </p:sp>
          <p:sp>
            <p:nvSpPr>
              <p:cNvPr id="197" name="任意多边形: 形状 196">
                <a:extLst>
                  <a:ext uri="{FF2B5EF4-FFF2-40B4-BE49-F238E27FC236}">
                    <a16:creationId xmlns:a16="http://schemas.microsoft.com/office/drawing/2014/main" id="{21EA2AAD-3758-8DAB-D776-D18950C4D5B8}"/>
                  </a:ext>
                </a:extLst>
              </p:cNvPr>
              <p:cNvSpPr/>
              <p:nvPr/>
            </p:nvSpPr>
            <p:spPr>
              <a:xfrm>
                <a:off x="3436946" y="4412308"/>
                <a:ext cx="140796" cy="67155"/>
              </a:xfrm>
              <a:custGeom>
                <a:avLst/>
                <a:gdLst>
                  <a:gd name="connsiteX0" fmla="*/ 68787 w 140796"/>
                  <a:gd name="connsiteY0" fmla="*/ 63692 h 67155"/>
                  <a:gd name="connsiteX1" fmla="*/ 32440 w 140796"/>
                  <a:gd name="connsiteY1" fmla="*/ 43804 h 67155"/>
                  <a:gd name="connsiteX2" fmla="*/ 13923 w 140796"/>
                  <a:gd name="connsiteY2" fmla="*/ 27345 h 67155"/>
                  <a:gd name="connsiteX3" fmla="*/ 8437 w 140796"/>
                  <a:gd name="connsiteY3" fmla="*/ 13629 h 67155"/>
                  <a:gd name="connsiteX4" fmla="*/ 46156 w 140796"/>
                  <a:gd name="connsiteY4" fmla="*/ 6771 h 67155"/>
                  <a:gd name="connsiteX5" fmla="*/ 59872 w 140796"/>
                  <a:gd name="connsiteY5" fmla="*/ 13629 h 67155"/>
                  <a:gd name="connsiteX6" fmla="*/ 62615 w 140796"/>
                  <a:gd name="connsiteY6" fmla="*/ 30774 h 67155"/>
                  <a:gd name="connsiteX7" fmla="*/ 77017 w 140796"/>
                  <a:gd name="connsiteY7" fmla="*/ 36946 h 67155"/>
                  <a:gd name="connsiteX8" fmla="*/ 116793 w 140796"/>
                  <a:gd name="connsiteY8" fmla="*/ 19115 h 67155"/>
                  <a:gd name="connsiteX9" fmla="*/ 140796 w 140796"/>
                  <a:gd name="connsiteY9" fmla="*/ 21858 h 67155"/>
                  <a:gd name="connsiteX10" fmla="*/ 127080 w 140796"/>
                  <a:gd name="connsiteY10" fmla="*/ 45175 h 67155"/>
                  <a:gd name="connsiteX11" fmla="*/ 109250 w 140796"/>
                  <a:gd name="connsiteY11" fmla="*/ 67121 h 67155"/>
                  <a:gd name="connsiteX12" fmla="*/ 68787 w 140796"/>
                  <a:gd name="connsiteY12" fmla="*/ 63692 h 67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0796" h="67155">
                    <a:moveTo>
                      <a:pt x="68787" y="63692"/>
                    </a:moveTo>
                    <a:cubicBezTo>
                      <a:pt x="35183" y="60949"/>
                      <a:pt x="32440" y="59577"/>
                      <a:pt x="32440" y="43804"/>
                    </a:cubicBezTo>
                    <a:cubicBezTo>
                      <a:pt x="32440" y="30774"/>
                      <a:pt x="29011" y="27345"/>
                      <a:pt x="13923" y="27345"/>
                    </a:cubicBezTo>
                    <a:cubicBezTo>
                      <a:pt x="-3222" y="27345"/>
                      <a:pt x="-3907" y="27345"/>
                      <a:pt x="8437" y="13629"/>
                    </a:cubicBezTo>
                    <a:cubicBezTo>
                      <a:pt x="21467" y="-773"/>
                      <a:pt x="46156" y="-4888"/>
                      <a:pt x="46156" y="6771"/>
                    </a:cubicBezTo>
                    <a:cubicBezTo>
                      <a:pt x="46156" y="10885"/>
                      <a:pt x="52328" y="13629"/>
                      <a:pt x="59872" y="13629"/>
                    </a:cubicBezTo>
                    <a:cubicBezTo>
                      <a:pt x="73588" y="13629"/>
                      <a:pt x="73588" y="14314"/>
                      <a:pt x="62615" y="30774"/>
                    </a:cubicBezTo>
                    <a:cubicBezTo>
                      <a:pt x="46156" y="56148"/>
                      <a:pt x="57815" y="61635"/>
                      <a:pt x="77017" y="36946"/>
                    </a:cubicBezTo>
                    <a:cubicBezTo>
                      <a:pt x="90733" y="19801"/>
                      <a:pt x="96905" y="16372"/>
                      <a:pt x="116793" y="19115"/>
                    </a:cubicBezTo>
                    <a:lnTo>
                      <a:pt x="140796" y="21858"/>
                    </a:lnTo>
                    <a:lnTo>
                      <a:pt x="127080" y="45175"/>
                    </a:lnTo>
                    <a:cubicBezTo>
                      <a:pt x="119537" y="58206"/>
                      <a:pt x="111307" y="67807"/>
                      <a:pt x="109250" y="67121"/>
                    </a:cubicBezTo>
                    <a:cubicBezTo>
                      <a:pt x="106506" y="66435"/>
                      <a:pt x="87990" y="65064"/>
                      <a:pt x="68787" y="63692"/>
                    </a:cubicBezTo>
                    <a:close/>
                  </a:path>
                </a:pathLst>
              </a:custGeom>
              <a:solidFill>
                <a:srgbClr val="B38575"/>
              </a:solidFill>
              <a:ln w="6858" cap="flat">
                <a:noFill/>
                <a:prstDash val="solid"/>
                <a:miter/>
              </a:ln>
            </p:spPr>
            <p:txBody>
              <a:bodyPr rtlCol="0" anchor="ctr"/>
              <a:lstStyle/>
              <a:p>
                <a:endParaRPr lang="zh-CN" altLang="en-US"/>
              </a:p>
            </p:txBody>
          </p:sp>
          <p:sp>
            <p:nvSpPr>
              <p:cNvPr id="198" name="任意多边形: 形状 197">
                <a:extLst>
                  <a:ext uri="{FF2B5EF4-FFF2-40B4-BE49-F238E27FC236}">
                    <a16:creationId xmlns:a16="http://schemas.microsoft.com/office/drawing/2014/main" id="{74CC2165-7473-7090-DE93-ECAB8E2ABEC7}"/>
                  </a:ext>
                </a:extLst>
              </p:cNvPr>
              <p:cNvSpPr/>
              <p:nvPr/>
            </p:nvSpPr>
            <p:spPr>
              <a:xfrm>
                <a:off x="3253379" y="4380649"/>
                <a:ext cx="99884" cy="59003"/>
              </a:xfrm>
              <a:custGeom>
                <a:avLst/>
                <a:gdLst>
                  <a:gd name="connsiteX0" fmla="*/ 1351 w 99884"/>
                  <a:gd name="connsiteY0" fmla="*/ 47345 h 59003"/>
                  <a:gd name="connsiteX1" fmla="*/ 85019 w 99884"/>
                  <a:gd name="connsiteY1" fmla="*/ 2082 h 59003"/>
                  <a:gd name="connsiteX2" fmla="*/ 65130 w 99884"/>
                  <a:gd name="connsiteY2" fmla="*/ 27457 h 59003"/>
                  <a:gd name="connsiteX3" fmla="*/ 30840 w 99884"/>
                  <a:gd name="connsiteY3" fmla="*/ 45288 h 59003"/>
                  <a:gd name="connsiteX4" fmla="*/ 13695 w 99884"/>
                  <a:gd name="connsiteY4" fmla="*/ 59004 h 59003"/>
                  <a:gd name="connsiteX5" fmla="*/ 1351 w 99884"/>
                  <a:gd name="connsiteY5" fmla="*/ 47345 h 59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884" h="59003">
                    <a:moveTo>
                      <a:pt x="1351" y="47345"/>
                    </a:moveTo>
                    <a:cubicBezTo>
                      <a:pt x="13010" y="13741"/>
                      <a:pt x="51414" y="-6833"/>
                      <a:pt x="85019" y="2082"/>
                    </a:cubicBezTo>
                    <a:cubicBezTo>
                      <a:pt x="111765" y="8940"/>
                      <a:pt x="100792" y="22656"/>
                      <a:pt x="65130" y="27457"/>
                    </a:cubicBezTo>
                    <a:cubicBezTo>
                      <a:pt x="37013" y="30886"/>
                      <a:pt x="30840" y="34315"/>
                      <a:pt x="30840" y="45288"/>
                    </a:cubicBezTo>
                    <a:cubicBezTo>
                      <a:pt x="30840" y="55575"/>
                      <a:pt x="26040" y="59004"/>
                      <a:pt x="13695" y="59004"/>
                    </a:cubicBezTo>
                    <a:cubicBezTo>
                      <a:pt x="665" y="59004"/>
                      <a:pt x="-2078" y="56260"/>
                      <a:pt x="1351" y="47345"/>
                    </a:cubicBezTo>
                    <a:close/>
                  </a:path>
                </a:pathLst>
              </a:custGeom>
              <a:solidFill>
                <a:srgbClr val="B38575"/>
              </a:solidFill>
              <a:ln w="6858" cap="flat">
                <a:noFill/>
                <a:prstDash val="solid"/>
                <a:miter/>
              </a:ln>
            </p:spPr>
            <p:txBody>
              <a:bodyPr rtlCol="0" anchor="ctr"/>
              <a:lstStyle/>
              <a:p>
                <a:endParaRPr lang="zh-CN" altLang="en-US"/>
              </a:p>
            </p:txBody>
          </p:sp>
          <p:sp>
            <p:nvSpPr>
              <p:cNvPr id="199" name="任意多边形: 形状 198">
                <a:extLst>
                  <a:ext uri="{FF2B5EF4-FFF2-40B4-BE49-F238E27FC236}">
                    <a16:creationId xmlns:a16="http://schemas.microsoft.com/office/drawing/2014/main" id="{80F97A71-0F90-85B8-327F-400DCB1E53AF}"/>
                  </a:ext>
                </a:extLst>
              </p:cNvPr>
              <p:cNvSpPr/>
              <p:nvPr/>
            </p:nvSpPr>
            <p:spPr>
              <a:xfrm>
                <a:off x="4252147" y="4377931"/>
                <a:ext cx="33340" cy="46930"/>
              </a:xfrm>
              <a:custGeom>
                <a:avLst/>
                <a:gdLst>
                  <a:gd name="connsiteX0" fmla="*/ 10709 w 33340"/>
                  <a:gd name="connsiteY0" fmla="*/ 28118 h 46930"/>
                  <a:gd name="connsiteX1" fmla="*/ 16196 w 33340"/>
                  <a:gd name="connsiteY1" fmla="*/ 0 h 46930"/>
                  <a:gd name="connsiteX2" fmla="*/ 33341 w 33340"/>
                  <a:gd name="connsiteY2" fmla="*/ 24003 h 46930"/>
                  <a:gd name="connsiteX3" fmla="*/ 10709 w 33340"/>
                  <a:gd name="connsiteY3" fmla="*/ 28118 h 46930"/>
                </a:gdLst>
                <a:ahLst/>
                <a:cxnLst>
                  <a:cxn ang="0">
                    <a:pos x="connsiteX0" y="connsiteY0"/>
                  </a:cxn>
                  <a:cxn ang="0">
                    <a:pos x="connsiteX1" y="connsiteY1"/>
                  </a:cxn>
                  <a:cxn ang="0">
                    <a:pos x="connsiteX2" y="connsiteY2"/>
                  </a:cxn>
                  <a:cxn ang="0">
                    <a:pos x="connsiteX3" y="connsiteY3"/>
                  </a:cxn>
                </a:cxnLst>
                <a:rect l="l" t="t" r="r" b="b"/>
                <a:pathLst>
                  <a:path w="33340" h="46930">
                    <a:moveTo>
                      <a:pt x="10709" y="28118"/>
                    </a:moveTo>
                    <a:cubicBezTo>
                      <a:pt x="-4378" y="2057"/>
                      <a:pt x="-4378" y="0"/>
                      <a:pt x="16196" y="0"/>
                    </a:cubicBezTo>
                    <a:cubicBezTo>
                      <a:pt x="31283" y="0"/>
                      <a:pt x="33341" y="2743"/>
                      <a:pt x="33341" y="24003"/>
                    </a:cubicBezTo>
                    <a:cubicBezTo>
                      <a:pt x="33341" y="53492"/>
                      <a:pt x="26483" y="54178"/>
                      <a:pt x="10709" y="28118"/>
                    </a:cubicBezTo>
                    <a:close/>
                  </a:path>
                </a:pathLst>
              </a:custGeom>
              <a:solidFill>
                <a:srgbClr val="B38575"/>
              </a:solidFill>
              <a:ln w="6858" cap="flat">
                <a:noFill/>
                <a:prstDash val="solid"/>
                <a:miter/>
              </a:ln>
            </p:spPr>
            <p:txBody>
              <a:bodyPr rtlCol="0" anchor="ctr"/>
              <a:lstStyle/>
              <a:p>
                <a:endParaRPr lang="zh-CN" altLang="en-US"/>
              </a:p>
            </p:txBody>
          </p:sp>
          <p:sp>
            <p:nvSpPr>
              <p:cNvPr id="200" name="任意多边形: 形状 199">
                <a:extLst>
                  <a:ext uri="{FF2B5EF4-FFF2-40B4-BE49-F238E27FC236}">
                    <a16:creationId xmlns:a16="http://schemas.microsoft.com/office/drawing/2014/main" id="{89550B7F-1E56-D9B2-BFD2-9BDB6ACA77E3}"/>
                  </a:ext>
                </a:extLst>
              </p:cNvPr>
              <p:cNvSpPr/>
              <p:nvPr/>
            </p:nvSpPr>
            <p:spPr>
              <a:xfrm>
                <a:off x="4217857" y="4323067"/>
                <a:ext cx="33340" cy="46930"/>
              </a:xfrm>
              <a:custGeom>
                <a:avLst/>
                <a:gdLst>
                  <a:gd name="connsiteX0" fmla="*/ 10709 w 33340"/>
                  <a:gd name="connsiteY0" fmla="*/ 28118 h 46930"/>
                  <a:gd name="connsiteX1" fmla="*/ 16196 w 33340"/>
                  <a:gd name="connsiteY1" fmla="*/ 0 h 46930"/>
                  <a:gd name="connsiteX2" fmla="*/ 33341 w 33340"/>
                  <a:gd name="connsiteY2" fmla="*/ 24003 h 46930"/>
                  <a:gd name="connsiteX3" fmla="*/ 10709 w 33340"/>
                  <a:gd name="connsiteY3" fmla="*/ 28118 h 46930"/>
                </a:gdLst>
                <a:ahLst/>
                <a:cxnLst>
                  <a:cxn ang="0">
                    <a:pos x="connsiteX0" y="connsiteY0"/>
                  </a:cxn>
                  <a:cxn ang="0">
                    <a:pos x="connsiteX1" y="connsiteY1"/>
                  </a:cxn>
                  <a:cxn ang="0">
                    <a:pos x="connsiteX2" y="connsiteY2"/>
                  </a:cxn>
                  <a:cxn ang="0">
                    <a:pos x="connsiteX3" y="connsiteY3"/>
                  </a:cxn>
                </a:cxnLst>
                <a:rect l="l" t="t" r="r" b="b"/>
                <a:pathLst>
                  <a:path w="33340" h="46930">
                    <a:moveTo>
                      <a:pt x="10709" y="28118"/>
                    </a:moveTo>
                    <a:cubicBezTo>
                      <a:pt x="-4378" y="2057"/>
                      <a:pt x="-4378" y="0"/>
                      <a:pt x="16196" y="0"/>
                    </a:cubicBezTo>
                    <a:cubicBezTo>
                      <a:pt x="31283" y="0"/>
                      <a:pt x="33341" y="2743"/>
                      <a:pt x="33341" y="24003"/>
                    </a:cubicBezTo>
                    <a:cubicBezTo>
                      <a:pt x="33341" y="53492"/>
                      <a:pt x="26483" y="54178"/>
                      <a:pt x="10709" y="28118"/>
                    </a:cubicBezTo>
                    <a:close/>
                  </a:path>
                </a:pathLst>
              </a:custGeom>
              <a:solidFill>
                <a:srgbClr val="B38575"/>
              </a:solidFill>
              <a:ln w="6858" cap="flat">
                <a:noFill/>
                <a:prstDash val="solid"/>
                <a:miter/>
              </a:ln>
            </p:spPr>
            <p:txBody>
              <a:bodyPr rtlCol="0" anchor="ctr"/>
              <a:lstStyle/>
              <a:p>
                <a:endParaRPr lang="zh-CN" altLang="en-US"/>
              </a:p>
            </p:txBody>
          </p:sp>
          <p:sp>
            <p:nvSpPr>
              <p:cNvPr id="201" name="任意多边形: 形状 200">
                <a:extLst>
                  <a:ext uri="{FF2B5EF4-FFF2-40B4-BE49-F238E27FC236}">
                    <a16:creationId xmlns:a16="http://schemas.microsoft.com/office/drawing/2014/main" id="{617D1EC4-1367-10BC-43C4-98F553C0CD87}"/>
                  </a:ext>
                </a:extLst>
              </p:cNvPr>
              <p:cNvSpPr/>
              <p:nvPr/>
            </p:nvSpPr>
            <p:spPr>
              <a:xfrm>
                <a:off x="4162993" y="4233913"/>
                <a:ext cx="33340" cy="46930"/>
              </a:xfrm>
              <a:custGeom>
                <a:avLst/>
                <a:gdLst>
                  <a:gd name="connsiteX0" fmla="*/ 10709 w 33340"/>
                  <a:gd name="connsiteY0" fmla="*/ 28118 h 46930"/>
                  <a:gd name="connsiteX1" fmla="*/ 16196 w 33340"/>
                  <a:gd name="connsiteY1" fmla="*/ 0 h 46930"/>
                  <a:gd name="connsiteX2" fmla="*/ 33341 w 33340"/>
                  <a:gd name="connsiteY2" fmla="*/ 24003 h 46930"/>
                  <a:gd name="connsiteX3" fmla="*/ 10709 w 33340"/>
                  <a:gd name="connsiteY3" fmla="*/ 28118 h 46930"/>
                </a:gdLst>
                <a:ahLst/>
                <a:cxnLst>
                  <a:cxn ang="0">
                    <a:pos x="connsiteX0" y="connsiteY0"/>
                  </a:cxn>
                  <a:cxn ang="0">
                    <a:pos x="connsiteX1" y="connsiteY1"/>
                  </a:cxn>
                  <a:cxn ang="0">
                    <a:pos x="connsiteX2" y="connsiteY2"/>
                  </a:cxn>
                  <a:cxn ang="0">
                    <a:pos x="connsiteX3" y="connsiteY3"/>
                  </a:cxn>
                </a:cxnLst>
                <a:rect l="l" t="t" r="r" b="b"/>
                <a:pathLst>
                  <a:path w="33340" h="46930">
                    <a:moveTo>
                      <a:pt x="10709" y="28118"/>
                    </a:moveTo>
                    <a:cubicBezTo>
                      <a:pt x="-4378" y="2057"/>
                      <a:pt x="-4378" y="0"/>
                      <a:pt x="16196" y="0"/>
                    </a:cubicBezTo>
                    <a:cubicBezTo>
                      <a:pt x="31283" y="0"/>
                      <a:pt x="33341" y="2743"/>
                      <a:pt x="33341" y="24003"/>
                    </a:cubicBezTo>
                    <a:cubicBezTo>
                      <a:pt x="33341" y="53492"/>
                      <a:pt x="26483" y="54178"/>
                      <a:pt x="10709" y="28118"/>
                    </a:cubicBezTo>
                    <a:close/>
                  </a:path>
                </a:pathLst>
              </a:custGeom>
              <a:solidFill>
                <a:srgbClr val="B38575"/>
              </a:solidFill>
              <a:ln w="6858" cap="flat">
                <a:noFill/>
                <a:prstDash val="solid"/>
                <a:miter/>
              </a:ln>
            </p:spPr>
            <p:txBody>
              <a:bodyPr rtlCol="0" anchor="ctr"/>
              <a:lstStyle/>
              <a:p>
                <a:endParaRPr lang="zh-CN" altLang="en-US"/>
              </a:p>
            </p:txBody>
          </p:sp>
          <p:sp>
            <p:nvSpPr>
              <p:cNvPr id="202" name="任意多边形: 形状 201">
                <a:extLst>
                  <a:ext uri="{FF2B5EF4-FFF2-40B4-BE49-F238E27FC236}">
                    <a16:creationId xmlns:a16="http://schemas.microsoft.com/office/drawing/2014/main" id="{36F782F3-B3AC-257F-4581-C992FD5B1269}"/>
                  </a:ext>
                </a:extLst>
              </p:cNvPr>
              <p:cNvSpPr/>
              <p:nvPr/>
            </p:nvSpPr>
            <p:spPr>
              <a:xfrm>
                <a:off x="4128703" y="4179049"/>
                <a:ext cx="33340" cy="46930"/>
              </a:xfrm>
              <a:custGeom>
                <a:avLst/>
                <a:gdLst>
                  <a:gd name="connsiteX0" fmla="*/ 10709 w 33340"/>
                  <a:gd name="connsiteY0" fmla="*/ 28118 h 46930"/>
                  <a:gd name="connsiteX1" fmla="*/ 16196 w 33340"/>
                  <a:gd name="connsiteY1" fmla="*/ 0 h 46930"/>
                  <a:gd name="connsiteX2" fmla="*/ 33341 w 33340"/>
                  <a:gd name="connsiteY2" fmla="*/ 24003 h 46930"/>
                  <a:gd name="connsiteX3" fmla="*/ 10709 w 33340"/>
                  <a:gd name="connsiteY3" fmla="*/ 28118 h 46930"/>
                </a:gdLst>
                <a:ahLst/>
                <a:cxnLst>
                  <a:cxn ang="0">
                    <a:pos x="connsiteX0" y="connsiteY0"/>
                  </a:cxn>
                  <a:cxn ang="0">
                    <a:pos x="connsiteX1" y="connsiteY1"/>
                  </a:cxn>
                  <a:cxn ang="0">
                    <a:pos x="connsiteX2" y="connsiteY2"/>
                  </a:cxn>
                  <a:cxn ang="0">
                    <a:pos x="connsiteX3" y="connsiteY3"/>
                  </a:cxn>
                </a:cxnLst>
                <a:rect l="l" t="t" r="r" b="b"/>
                <a:pathLst>
                  <a:path w="33340" h="46930">
                    <a:moveTo>
                      <a:pt x="10709" y="28118"/>
                    </a:moveTo>
                    <a:cubicBezTo>
                      <a:pt x="-4378" y="2057"/>
                      <a:pt x="-4378" y="0"/>
                      <a:pt x="16196" y="0"/>
                    </a:cubicBezTo>
                    <a:cubicBezTo>
                      <a:pt x="31283" y="0"/>
                      <a:pt x="33341" y="2743"/>
                      <a:pt x="33341" y="24003"/>
                    </a:cubicBezTo>
                    <a:cubicBezTo>
                      <a:pt x="33341" y="53492"/>
                      <a:pt x="26483" y="54178"/>
                      <a:pt x="10709" y="28118"/>
                    </a:cubicBezTo>
                    <a:close/>
                  </a:path>
                </a:pathLst>
              </a:custGeom>
              <a:solidFill>
                <a:srgbClr val="B38575"/>
              </a:solidFill>
              <a:ln w="6858" cap="flat">
                <a:noFill/>
                <a:prstDash val="solid"/>
                <a:miter/>
              </a:ln>
            </p:spPr>
            <p:txBody>
              <a:bodyPr rtlCol="0" anchor="ctr"/>
              <a:lstStyle/>
              <a:p>
                <a:endParaRPr lang="zh-CN" altLang="en-US"/>
              </a:p>
            </p:txBody>
          </p:sp>
          <p:sp>
            <p:nvSpPr>
              <p:cNvPr id="203" name="任意多边形: 形状 202">
                <a:extLst>
                  <a:ext uri="{FF2B5EF4-FFF2-40B4-BE49-F238E27FC236}">
                    <a16:creationId xmlns:a16="http://schemas.microsoft.com/office/drawing/2014/main" id="{8583E3D4-F15D-C96C-00EB-D93C79DFF8DF}"/>
                  </a:ext>
                </a:extLst>
              </p:cNvPr>
              <p:cNvSpPr/>
              <p:nvPr/>
            </p:nvSpPr>
            <p:spPr>
              <a:xfrm>
                <a:off x="3729990" y="3911587"/>
                <a:ext cx="54096" cy="205740"/>
              </a:xfrm>
              <a:custGeom>
                <a:avLst/>
                <a:gdLst>
                  <a:gd name="connsiteX0" fmla="*/ 0 w 54096"/>
                  <a:gd name="connsiteY0" fmla="*/ 200939 h 205740"/>
                  <a:gd name="connsiteX1" fmla="*/ 17145 w 54096"/>
                  <a:gd name="connsiteY1" fmla="*/ 100127 h 205740"/>
                  <a:gd name="connsiteX2" fmla="*/ 34290 w 54096"/>
                  <a:gd name="connsiteY2" fmla="*/ 2057 h 205740"/>
                  <a:gd name="connsiteX3" fmla="*/ 44577 w 54096"/>
                  <a:gd name="connsiteY3" fmla="*/ 0 h 205740"/>
                  <a:gd name="connsiteX4" fmla="*/ 39776 w 54096"/>
                  <a:gd name="connsiteY4" fmla="*/ 115214 h 205740"/>
                  <a:gd name="connsiteX5" fmla="*/ 12344 w 54096"/>
                  <a:gd name="connsiteY5" fmla="*/ 205740 h 205740"/>
                  <a:gd name="connsiteX6" fmla="*/ 0 w 54096"/>
                  <a:gd name="connsiteY6" fmla="*/ 200939 h 205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096" h="205740">
                    <a:moveTo>
                      <a:pt x="0" y="200939"/>
                    </a:moveTo>
                    <a:cubicBezTo>
                      <a:pt x="0" y="197510"/>
                      <a:pt x="7544" y="152248"/>
                      <a:pt x="17145" y="100127"/>
                    </a:cubicBezTo>
                    <a:cubicBezTo>
                      <a:pt x="26746" y="47320"/>
                      <a:pt x="34290" y="3429"/>
                      <a:pt x="34290" y="2057"/>
                    </a:cubicBezTo>
                    <a:cubicBezTo>
                      <a:pt x="34290" y="686"/>
                      <a:pt x="39091" y="0"/>
                      <a:pt x="44577" y="0"/>
                    </a:cubicBezTo>
                    <a:cubicBezTo>
                      <a:pt x="58293" y="0"/>
                      <a:pt x="57607" y="8230"/>
                      <a:pt x="39776" y="115214"/>
                    </a:cubicBezTo>
                    <a:cubicBezTo>
                      <a:pt x="26746" y="192024"/>
                      <a:pt x="22631" y="205740"/>
                      <a:pt x="12344" y="205740"/>
                    </a:cubicBezTo>
                    <a:cubicBezTo>
                      <a:pt x="5486" y="205740"/>
                      <a:pt x="0" y="203683"/>
                      <a:pt x="0" y="200939"/>
                    </a:cubicBezTo>
                    <a:close/>
                  </a:path>
                </a:pathLst>
              </a:custGeom>
              <a:solidFill>
                <a:srgbClr val="B38575"/>
              </a:solidFill>
              <a:ln w="6858" cap="flat">
                <a:noFill/>
                <a:prstDash val="solid"/>
                <a:miter/>
              </a:ln>
            </p:spPr>
            <p:txBody>
              <a:bodyPr rtlCol="0" anchor="ctr"/>
              <a:lstStyle/>
              <a:p>
                <a:endParaRPr lang="zh-CN" altLang="en-US"/>
              </a:p>
            </p:txBody>
          </p:sp>
          <p:sp>
            <p:nvSpPr>
              <p:cNvPr id="204" name="任意多边形: 形状 203">
                <a:extLst>
                  <a:ext uri="{FF2B5EF4-FFF2-40B4-BE49-F238E27FC236}">
                    <a16:creationId xmlns:a16="http://schemas.microsoft.com/office/drawing/2014/main" id="{97F776D5-031F-1847-CB9A-B85E0623A055}"/>
                  </a:ext>
                </a:extLst>
              </p:cNvPr>
              <p:cNvSpPr/>
              <p:nvPr/>
            </p:nvSpPr>
            <p:spPr>
              <a:xfrm>
                <a:off x="4004310" y="4007599"/>
                <a:ext cx="75438" cy="81952"/>
              </a:xfrm>
              <a:custGeom>
                <a:avLst/>
                <a:gdLst>
                  <a:gd name="connsiteX0" fmla="*/ 20574 w 75438"/>
                  <a:gd name="connsiteY0" fmla="*/ 65151 h 81952"/>
                  <a:gd name="connsiteX1" fmla="*/ 10287 w 75438"/>
                  <a:gd name="connsiteY1" fmla="*/ 48006 h 81952"/>
                  <a:gd name="connsiteX2" fmla="*/ 0 w 75438"/>
                  <a:gd name="connsiteY2" fmla="*/ 24003 h 81952"/>
                  <a:gd name="connsiteX3" fmla="*/ 17831 w 75438"/>
                  <a:gd name="connsiteY3" fmla="*/ 12344 h 81952"/>
                  <a:gd name="connsiteX4" fmla="*/ 23317 w 75438"/>
                  <a:gd name="connsiteY4" fmla="*/ 12344 h 81952"/>
                  <a:gd name="connsiteX5" fmla="*/ 37033 w 75438"/>
                  <a:gd name="connsiteY5" fmla="*/ 0 h 81952"/>
                  <a:gd name="connsiteX6" fmla="*/ 54864 w 75438"/>
                  <a:gd name="connsiteY6" fmla="*/ 17145 h 81952"/>
                  <a:gd name="connsiteX7" fmla="*/ 65151 w 75438"/>
                  <a:gd name="connsiteY7" fmla="*/ 34290 h 81952"/>
                  <a:gd name="connsiteX8" fmla="*/ 75438 w 75438"/>
                  <a:gd name="connsiteY8" fmla="*/ 58293 h 81952"/>
                  <a:gd name="connsiteX9" fmla="*/ 57607 w 75438"/>
                  <a:gd name="connsiteY9" fmla="*/ 70637 h 81952"/>
                  <a:gd name="connsiteX10" fmla="*/ 40462 w 75438"/>
                  <a:gd name="connsiteY10" fmla="*/ 70637 h 81952"/>
                  <a:gd name="connsiteX11" fmla="*/ 20574 w 75438"/>
                  <a:gd name="connsiteY11" fmla="*/ 65151 h 81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5438" h="81952">
                    <a:moveTo>
                      <a:pt x="20574" y="65151"/>
                    </a:moveTo>
                    <a:cubicBezTo>
                      <a:pt x="20574" y="54178"/>
                      <a:pt x="16459" y="48006"/>
                      <a:pt x="10287" y="48006"/>
                    </a:cubicBezTo>
                    <a:cubicBezTo>
                      <a:pt x="3429" y="48006"/>
                      <a:pt x="0" y="40462"/>
                      <a:pt x="0" y="24003"/>
                    </a:cubicBezTo>
                    <a:cubicBezTo>
                      <a:pt x="0" y="-2743"/>
                      <a:pt x="4115" y="-5486"/>
                      <a:pt x="17831" y="12344"/>
                    </a:cubicBezTo>
                    <a:cubicBezTo>
                      <a:pt x="26746" y="23317"/>
                      <a:pt x="27432" y="23317"/>
                      <a:pt x="23317" y="12344"/>
                    </a:cubicBezTo>
                    <a:cubicBezTo>
                      <a:pt x="19888" y="2743"/>
                      <a:pt x="22631" y="0"/>
                      <a:pt x="37033" y="0"/>
                    </a:cubicBezTo>
                    <a:cubicBezTo>
                      <a:pt x="51435" y="0"/>
                      <a:pt x="54864" y="3429"/>
                      <a:pt x="54864" y="17145"/>
                    </a:cubicBezTo>
                    <a:cubicBezTo>
                      <a:pt x="54864" y="28118"/>
                      <a:pt x="58979" y="34290"/>
                      <a:pt x="65151" y="34290"/>
                    </a:cubicBezTo>
                    <a:cubicBezTo>
                      <a:pt x="72009" y="34290"/>
                      <a:pt x="75438" y="41834"/>
                      <a:pt x="75438" y="58293"/>
                    </a:cubicBezTo>
                    <a:cubicBezTo>
                      <a:pt x="75438" y="85039"/>
                      <a:pt x="71323" y="87782"/>
                      <a:pt x="57607" y="70637"/>
                    </a:cubicBezTo>
                    <a:cubicBezTo>
                      <a:pt x="48692" y="58979"/>
                      <a:pt x="47320" y="58979"/>
                      <a:pt x="40462" y="70637"/>
                    </a:cubicBezTo>
                    <a:cubicBezTo>
                      <a:pt x="30175" y="87782"/>
                      <a:pt x="20574" y="85039"/>
                      <a:pt x="20574" y="65151"/>
                    </a:cubicBezTo>
                    <a:close/>
                  </a:path>
                </a:pathLst>
              </a:custGeom>
              <a:solidFill>
                <a:srgbClr val="B38575"/>
              </a:solidFill>
              <a:ln w="6858" cap="flat">
                <a:noFill/>
                <a:prstDash val="solid"/>
                <a:miter/>
              </a:ln>
            </p:spPr>
            <p:txBody>
              <a:bodyPr rtlCol="0" anchor="ctr"/>
              <a:lstStyle/>
              <a:p>
                <a:endParaRPr lang="zh-CN" altLang="en-US"/>
              </a:p>
            </p:txBody>
          </p:sp>
          <p:sp>
            <p:nvSpPr>
              <p:cNvPr id="205" name="任意多边形: 形状 204">
                <a:extLst>
                  <a:ext uri="{FF2B5EF4-FFF2-40B4-BE49-F238E27FC236}">
                    <a16:creationId xmlns:a16="http://schemas.microsoft.com/office/drawing/2014/main" id="{DF0C8DC8-B2F3-1FB2-4482-6BC036950619}"/>
                  </a:ext>
                </a:extLst>
              </p:cNvPr>
              <p:cNvSpPr/>
              <p:nvPr/>
            </p:nvSpPr>
            <p:spPr>
              <a:xfrm>
                <a:off x="3901782" y="3671557"/>
                <a:ext cx="102832" cy="289060"/>
              </a:xfrm>
              <a:custGeom>
                <a:avLst/>
                <a:gdLst>
                  <a:gd name="connsiteX0" fmla="*/ 54521 w 102832"/>
                  <a:gd name="connsiteY0" fmla="*/ 261290 h 289060"/>
                  <a:gd name="connsiteX1" fmla="*/ 47663 w 102832"/>
                  <a:gd name="connsiteY1" fmla="*/ 231800 h 289060"/>
                  <a:gd name="connsiteX2" fmla="*/ 25718 w 102832"/>
                  <a:gd name="connsiteY2" fmla="*/ 161163 h 289060"/>
                  <a:gd name="connsiteX3" fmla="*/ 5144 w 102832"/>
                  <a:gd name="connsiteY3" fmla="*/ 90526 h 289060"/>
                  <a:gd name="connsiteX4" fmla="*/ 5144 w 102832"/>
                  <a:gd name="connsiteY4" fmla="*/ 4115 h 289060"/>
                  <a:gd name="connsiteX5" fmla="*/ 18174 w 102832"/>
                  <a:gd name="connsiteY5" fmla="*/ 32233 h 289060"/>
                  <a:gd name="connsiteX6" fmla="*/ 27089 w 102832"/>
                  <a:gd name="connsiteY6" fmla="*/ 65151 h 289060"/>
                  <a:gd name="connsiteX7" fmla="*/ 22975 w 102832"/>
                  <a:gd name="connsiteY7" fmla="*/ 32918 h 289060"/>
                  <a:gd name="connsiteX8" fmla="*/ 32576 w 102832"/>
                  <a:gd name="connsiteY8" fmla="*/ 0 h 289060"/>
                  <a:gd name="connsiteX9" fmla="*/ 50407 w 102832"/>
                  <a:gd name="connsiteY9" fmla="*/ 34290 h 289060"/>
                  <a:gd name="connsiteX10" fmla="*/ 71666 w 102832"/>
                  <a:gd name="connsiteY10" fmla="*/ 135103 h 289060"/>
                  <a:gd name="connsiteX11" fmla="*/ 88811 w 102832"/>
                  <a:gd name="connsiteY11" fmla="*/ 213970 h 289060"/>
                  <a:gd name="connsiteX12" fmla="*/ 95669 w 102832"/>
                  <a:gd name="connsiteY12" fmla="*/ 226314 h 289060"/>
                  <a:gd name="connsiteX13" fmla="*/ 91555 w 102832"/>
                  <a:gd name="connsiteY13" fmla="*/ 283921 h 289060"/>
                  <a:gd name="connsiteX14" fmla="*/ 54521 w 102832"/>
                  <a:gd name="connsiteY14" fmla="*/ 261290 h 289060"/>
                  <a:gd name="connsiteX15" fmla="*/ 67552 w 102832"/>
                  <a:gd name="connsiteY15" fmla="*/ 222199 h 289060"/>
                  <a:gd name="connsiteX16" fmla="*/ 44234 w 102832"/>
                  <a:gd name="connsiteY16" fmla="*/ 133731 h 289060"/>
                  <a:gd name="connsiteX17" fmla="*/ 27775 w 102832"/>
                  <a:gd name="connsiteY17" fmla="*/ 78867 h 289060"/>
                  <a:gd name="connsiteX18" fmla="*/ 72352 w 102832"/>
                  <a:gd name="connsiteY18" fmla="*/ 244831 h 289060"/>
                  <a:gd name="connsiteX19" fmla="*/ 67552 w 102832"/>
                  <a:gd name="connsiteY19" fmla="*/ 222199 h 289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02832" h="289060">
                    <a:moveTo>
                      <a:pt x="54521" y="261290"/>
                    </a:moveTo>
                    <a:cubicBezTo>
                      <a:pt x="54521" y="246202"/>
                      <a:pt x="51778" y="233172"/>
                      <a:pt x="47663" y="231800"/>
                    </a:cubicBezTo>
                    <a:cubicBezTo>
                      <a:pt x="44234" y="231115"/>
                      <a:pt x="33947" y="198882"/>
                      <a:pt x="25718" y="161163"/>
                    </a:cubicBezTo>
                    <a:cubicBezTo>
                      <a:pt x="16802" y="123444"/>
                      <a:pt x="7887" y="91897"/>
                      <a:pt x="5144" y="90526"/>
                    </a:cubicBezTo>
                    <a:cubicBezTo>
                      <a:pt x="-1715" y="87097"/>
                      <a:pt x="-1715" y="10973"/>
                      <a:pt x="5144" y="4115"/>
                    </a:cubicBezTo>
                    <a:cubicBezTo>
                      <a:pt x="7887" y="1372"/>
                      <a:pt x="14059" y="13716"/>
                      <a:pt x="18174" y="32233"/>
                    </a:cubicBezTo>
                    <a:lnTo>
                      <a:pt x="27089" y="65151"/>
                    </a:lnTo>
                    <a:lnTo>
                      <a:pt x="22975" y="32918"/>
                    </a:lnTo>
                    <a:cubicBezTo>
                      <a:pt x="19546" y="3429"/>
                      <a:pt x="20917" y="0"/>
                      <a:pt x="32576" y="0"/>
                    </a:cubicBezTo>
                    <a:cubicBezTo>
                      <a:pt x="43549" y="0"/>
                      <a:pt x="46978" y="6858"/>
                      <a:pt x="50407" y="34290"/>
                    </a:cubicBezTo>
                    <a:cubicBezTo>
                      <a:pt x="53150" y="53492"/>
                      <a:pt x="62751" y="98755"/>
                      <a:pt x="71666" y="135103"/>
                    </a:cubicBezTo>
                    <a:cubicBezTo>
                      <a:pt x="81268" y="172136"/>
                      <a:pt x="88811" y="207797"/>
                      <a:pt x="88811" y="213970"/>
                    </a:cubicBezTo>
                    <a:cubicBezTo>
                      <a:pt x="88811" y="220828"/>
                      <a:pt x="92240" y="226314"/>
                      <a:pt x="95669" y="226314"/>
                    </a:cubicBezTo>
                    <a:cubicBezTo>
                      <a:pt x="107328" y="226314"/>
                      <a:pt x="103899" y="279121"/>
                      <a:pt x="91555" y="283921"/>
                    </a:cubicBezTo>
                    <a:cubicBezTo>
                      <a:pt x="63437" y="294894"/>
                      <a:pt x="54521" y="288722"/>
                      <a:pt x="54521" y="261290"/>
                    </a:cubicBezTo>
                    <a:close/>
                    <a:moveTo>
                      <a:pt x="67552" y="222199"/>
                    </a:moveTo>
                    <a:cubicBezTo>
                      <a:pt x="63437" y="211226"/>
                      <a:pt x="53150" y="171450"/>
                      <a:pt x="44234" y="133731"/>
                    </a:cubicBezTo>
                    <a:cubicBezTo>
                      <a:pt x="35319" y="96012"/>
                      <a:pt x="27775" y="71323"/>
                      <a:pt x="27775" y="78867"/>
                    </a:cubicBezTo>
                    <a:cubicBezTo>
                      <a:pt x="27089" y="106985"/>
                      <a:pt x="66180" y="251689"/>
                      <a:pt x="72352" y="244831"/>
                    </a:cubicBezTo>
                    <a:cubicBezTo>
                      <a:pt x="74410" y="243459"/>
                      <a:pt x="72352" y="233172"/>
                      <a:pt x="67552" y="222199"/>
                    </a:cubicBezTo>
                    <a:close/>
                  </a:path>
                </a:pathLst>
              </a:custGeom>
              <a:solidFill>
                <a:srgbClr val="B38575"/>
              </a:solidFill>
              <a:ln w="6858" cap="flat">
                <a:noFill/>
                <a:prstDash val="solid"/>
                <a:miter/>
              </a:ln>
            </p:spPr>
            <p:txBody>
              <a:bodyPr rtlCol="0" anchor="ctr"/>
              <a:lstStyle/>
              <a:p>
                <a:endParaRPr lang="zh-CN" altLang="en-US"/>
              </a:p>
            </p:txBody>
          </p:sp>
          <p:sp>
            <p:nvSpPr>
              <p:cNvPr id="206" name="任意多边形: 形状 205">
                <a:extLst>
                  <a:ext uri="{FF2B5EF4-FFF2-40B4-BE49-F238E27FC236}">
                    <a16:creationId xmlns:a16="http://schemas.microsoft.com/office/drawing/2014/main" id="{B95DAFF6-14CC-BA5B-AD01-F7E08C2AB785}"/>
                  </a:ext>
                </a:extLst>
              </p:cNvPr>
              <p:cNvSpPr/>
              <p:nvPr/>
            </p:nvSpPr>
            <p:spPr>
              <a:xfrm>
                <a:off x="3771138" y="3829291"/>
                <a:ext cx="27432" cy="48006"/>
              </a:xfrm>
              <a:custGeom>
                <a:avLst/>
                <a:gdLst>
                  <a:gd name="connsiteX0" fmla="*/ 0 w 27432"/>
                  <a:gd name="connsiteY0" fmla="*/ 39776 h 48006"/>
                  <a:gd name="connsiteX1" fmla="*/ 17831 w 27432"/>
                  <a:gd name="connsiteY1" fmla="*/ 0 h 48006"/>
                  <a:gd name="connsiteX2" fmla="*/ 27432 w 27432"/>
                  <a:gd name="connsiteY2" fmla="*/ 24003 h 48006"/>
                  <a:gd name="connsiteX3" fmla="*/ 13716 w 27432"/>
                  <a:gd name="connsiteY3" fmla="*/ 48006 h 48006"/>
                  <a:gd name="connsiteX4" fmla="*/ 0 w 27432"/>
                  <a:gd name="connsiteY4" fmla="*/ 39776 h 480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432" h="48006">
                    <a:moveTo>
                      <a:pt x="0" y="39776"/>
                    </a:moveTo>
                    <a:cubicBezTo>
                      <a:pt x="0" y="19202"/>
                      <a:pt x="8915" y="0"/>
                      <a:pt x="17831" y="0"/>
                    </a:cubicBezTo>
                    <a:cubicBezTo>
                      <a:pt x="24003" y="0"/>
                      <a:pt x="27432" y="8230"/>
                      <a:pt x="27432" y="24003"/>
                    </a:cubicBezTo>
                    <a:cubicBezTo>
                      <a:pt x="27432" y="43205"/>
                      <a:pt x="24689" y="48006"/>
                      <a:pt x="13716" y="48006"/>
                    </a:cubicBezTo>
                    <a:cubicBezTo>
                      <a:pt x="6172" y="48006"/>
                      <a:pt x="0" y="43891"/>
                      <a:pt x="0" y="39776"/>
                    </a:cubicBezTo>
                    <a:close/>
                  </a:path>
                </a:pathLst>
              </a:custGeom>
              <a:solidFill>
                <a:srgbClr val="B38575"/>
              </a:solidFill>
              <a:ln w="6858" cap="flat">
                <a:noFill/>
                <a:prstDash val="solid"/>
                <a:miter/>
              </a:ln>
            </p:spPr>
            <p:txBody>
              <a:bodyPr rtlCol="0" anchor="ctr"/>
              <a:lstStyle/>
              <a:p>
                <a:endParaRPr lang="zh-CN" altLang="en-US"/>
              </a:p>
            </p:txBody>
          </p:sp>
          <p:sp>
            <p:nvSpPr>
              <p:cNvPr id="207" name="任意多边形: 形状 206">
                <a:extLst>
                  <a:ext uri="{FF2B5EF4-FFF2-40B4-BE49-F238E27FC236}">
                    <a16:creationId xmlns:a16="http://schemas.microsoft.com/office/drawing/2014/main" id="{887D6C7B-C282-558D-893F-8BF24F4CA273}"/>
                  </a:ext>
                </a:extLst>
              </p:cNvPr>
              <p:cNvSpPr/>
              <p:nvPr/>
            </p:nvSpPr>
            <p:spPr>
              <a:xfrm>
                <a:off x="3798570" y="3554971"/>
                <a:ext cx="40393" cy="150876"/>
              </a:xfrm>
              <a:custGeom>
                <a:avLst/>
                <a:gdLst>
                  <a:gd name="connsiteX0" fmla="*/ 0 w 40393"/>
                  <a:gd name="connsiteY0" fmla="*/ 142646 h 150876"/>
                  <a:gd name="connsiteX1" fmla="*/ 17145 w 40393"/>
                  <a:gd name="connsiteY1" fmla="*/ 22631 h 150876"/>
                  <a:gd name="connsiteX2" fmla="*/ 30861 w 40393"/>
                  <a:gd name="connsiteY2" fmla="*/ 0 h 150876"/>
                  <a:gd name="connsiteX3" fmla="*/ 32918 w 40393"/>
                  <a:gd name="connsiteY3" fmla="*/ 87782 h 150876"/>
                  <a:gd name="connsiteX4" fmla="*/ 12344 w 40393"/>
                  <a:gd name="connsiteY4" fmla="*/ 150876 h 150876"/>
                  <a:gd name="connsiteX5" fmla="*/ 0 w 40393"/>
                  <a:gd name="connsiteY5" fmla="*/ 142646 h 150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393" h="150876">
                    <a:moveTo>
                      <a:pt x="0" y="142646"/>
                    </a:moveTo>
                    <a:cubicBezTo>
                      <a:pt x="0" y="134417"/>
                      <a:pt x="8915" y="71323"/>
                      <a:pt x="17145" y="22631"/>
                    </a:cubicBezTo>
                    <a:cubicBezTo>
                      <a:pt x="19888" y="8915"/>
                      <a:pt x="25375" y="0"/>
                      <a:pt x="30861" y="0"/>
                    </a:cubicBezTo>
                    <a:cubicBezTo>
                      <a:pt x="43205" y="0"/>
                      <a:pt x="43205" y="7544"/>
                      <a:pt x="32918" y="87782"/>
                    </a:cubicBezTo>
                    <a:cubicBezTo>
                      <a:pt x="26060" y="140589"/>
                      <a:pt x="22631" y="150876"/>
                      <a:pt x="12344" y="150876"/>
                    </a:cubicBezTo>
                    <a:cubicBezTo>
                      <a:pt x="5486" y="150876"/>
                      <a:pt x="0" y="146761"/>
                      <a:pt x="0" y="142646"/>
                    </a:cubicBezTo>
                    <a:close/>
                  </a:path>
                </a:pathLst>
              </a:custGeom>
              <a:solidFill>
                <a:srgbClr val="B38575"/>
              </a:solidFill>
              <a:ln w="6858" cap="flat">
                <a:noFill/>
                <a:prstDash val="solid"/>
                <a:miter/>
              </a:ln>
            </p:spPr>
            <p:txBody>
              <a:bodyPr rtlCol="0" anchor="ctr"/>
              <a:lstStyle/>
              <a:p>
                <a:endParaRPr lang="zh-CN" altLang="en-US"/>
              </a:p>
            </p:txBody>
          </p:sp>
          <p:sp>
            <p:nvSpPr>
              <p:cNvPr id="208" name="任意多边形: 形状 207">
                <a:extLst>
                  <a:ext uri="{FF2B5EF4-FFF2-40B4-BE49-F238E27FC236}">
                    <a16:creationId xmlns:a16="http://schemas.microsoft.com/office/drawing/2014/main" id="{9340F4FF-B107-C756-C14E-00B53DBB5819}"/>
                  </a:ext>
                </a:extLst>
              </p:cNvPr>
              <p:cNvSpPr/>
              <p:nvPr/>
            </p:nvSpPr>
            <p:spPr>
              <a:xfrm>
                <a:off x="3860292" y="3445243"/>
                <a:ext cx="75565" cy="192024"/>
              </a:xfrm>
              <a:custGeom>
                <a:avLst/>
                <a:gdLst>
                  <a:gd name="connsiteX0" fmla="*/ 11659 w 75565"/>
                  <a:gd name="connsiteY0" fmla="*/ 104927 h 192024"/>
                  <a:gd name="connsiteX1" fmla="*/ 0 w 75565"/>
                  <a:gd name="connsiteY1" fmla="*/ 8915 h 192024"/>
                  <a:gd name="connsiteX2" fmla="*/ 22631 w 75565"/>
                  <a:gd name="connsiteY2" fmla="*/ 12344 h 192024"/>
                  <a:gd name="connsiteX3" fmla="*/ 26746 w 75565"/>
                  <a:gd name="connsiteY3" fmla="*/ 12344 h 192024"/>
                  <a:gd name="connsiteX4" fmla="*/ 40462 w 75565"/>
                  <a:gd name="connsiteY4" fmla="*/ 0 h 192024"/>
                  <a:gd name="connsiteX5" fmla="*/ 57607 w 75565"/>
                  <a:gd name="connsiteY5" fmla="*/ 36347 h 192024"/>
                  <a:gd name="connsiteX6" fmla="*/ 61722 w 75565"/>
                  <a:gd name="connsiteY6" fmla="*/ 104927 h 192024"/>
                  <a:gd name="connsiteX7" fmla="*/ 68580 w 75565"/>
                  <a:gd name="connsiteY7" fmla="*/ 137160 h 192024"/>
                  <a:gd name="connsiteX8" fmla="*/ 65837 w 75565"/>
                  <a:gd name="connsiteY8" fmla="*/ 187223 h 192024"/>
                  <a:gd name="connsiteX9" fmla="*/ 50749 w 75565"/>
                  <a:gd name="connsiteY9" fmla="*/ 159106 h 192024"/>
                  <a:gd name="connsiteX10" fmla="*/ 40462 w 75565"/>
                  <a:gd name="connsiteY10" fmla="*/ 99441 h 192024"/>
                  <a:gd name="connsiteX11" fmla="*/ 38405 w 75565"/>
                  <a:gd name="connsiteY11" fmla="*/ 109728 h 192024"/>
                  <a:gd name="connsiteX12" fmla="*/ 45263 w 75565"/>
                  <a:gd name="connsiteY12" fmla="*/ 170078 h 192024"/>
                  <a:gd name="connsiteX13" fmla="*/ 36347 w 75565"/>
                  <a:gd name="connsiteY13" fmla="*/ 192024 h 192024"/>
                  <a:gd name="connsiteX14" fmla="*/ 11659 w 75565"/>
                  <a:gd name="connsiteY14" fmla="*/ 104927 h 192024"/>
                  <a:gd name="connsiteX15" fmla="*/ 32233 w 75565"/>
                  <a:gd name="connsiteY15" fmla="*/ 36347 h 192024"/>
                  <a:gd name="connsiteX16" fmla="*/ 28804 w 75565"/>
                  <a:gd name="connsiteY16" fmla="*/ 48006 h 192024"/>
                  <a:gd name="connsiteX17" fmla="*/ 32233 w 75565"/>
                  <a:gd name="connsiteY17" fmla="*/ 60350 h 192024"/>
                  <a:gd name="connsiteX18" fmla="*/ 32233 w 75565"/>
                  <a:gd name="connsiteY18" fmla="*/ 36347 h 192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5565" h="192024">
                    <a:moveTo>
                      <a:pt x="11659" y="104927"/>
                    </a:moveTo>
                    <a:cubicBezTo>
                      <a:pt x="4801" y="56236"/>
                      <a:pt x="0" y="13030"/>
                      <a:pt x="0" y="8915"/>
                    </a:cubicBezTo>
                    <a:cubicBezTo>
                      <a:pt x="0" y="-4801"/>
                      <a:pt x="19202" y="-1372"/>
                      <a:pt x="22631" y="12344"/>
                    </a:cubicBezTo>
                    <a:cubicBezTo>
                      <a:pt x="25375" y="23317"/>
                      <a:pt x="26060" y="23317"/>
                      <a:pt x="26746" y="12344"/>
                    </a:cubicBezTo>
                    <a:cubicBezTo>
                      <a:pt x="27432" y="5486"/>
                      <a:pt x="32918" y="0"/>
                      <a:pt x="40462" y="0"/>
                    </a:cubicBezTo>
                    <a:cubicBezTo>
                      <a:pt x="50749" y="0"/>
                      <a:pt x="53492" y="6858"/>
                      <a:pt x="57607" y="36347"/>
                    </a:cubicBezTo>
                    <a:cubicBezTo>
                      <a:pt x="59665" y="55550"/>
                      <a:pt x="61722" y="86411"/>
                      <a:pt x="61722" y="104927"/>
                    </a:cubicBezTo>
                    <a:cubicBezTo>
                      <a:pt x="61722" y="122758"/>
                      <a:pt x="65151" y="137160"/>
                      <a:pt x="68580" y="137160"/>
                    </a:cubicBezTo>
                    <a:cubicBezTo>
                      <a:pt x="79553" y="137160"/>
                      <a:pt x="76810" y="183109"/>
                      <a:pt x="65837" y="187223"/>
                    </a:cubicBezTo>
                    <a:cubicBezTo>
                      <a:pt x="58293" y="190652"/>
                      <a:pt x="54178" y="183109"/>
                      <a:pt x="50749" y="159106"/>
                    </a:cubicBezTo>
                    <a:cubicBezTo>
                      <a:pt x="48692" y="141275"/>
                      <a:pt x="43891" y="114529"/>
                      <a:pt x="40462" y="99441"/>
                    </a:cubicBezTo>
                    <a:cubicBezTo>
                      <a:pt x="35662" y="75438"/>
                      <a:pt x="34976" y="76810"/>
                      <a:pt x="38405" y="109728"/>
                    </a:cubicBezTo>
                    <a:cubicBezTo>
                      <a:pt x="39776" y="130302"/>
                      <a:pt x="43205" y="157734"/>
                      <a:pt x="45263" y="170078"/>
                    </a:cubicBezTo>
                    <a:cubicBezTo>
                      <a:pt x="48692" y="188595"/>
                      <a:pt x="47320" y="192024"/>
                      <a:pt x="36347" y="192024"/>
                    </a:cubicBezTo>
                    <a:cubicBezTo>
                      <a:pt x="24689" y="192024"/>
                      <a:pt x="21946" y="182423"/>
                      <a:pt x="11659" y="104927"/>
                    </a:cubicBezTo>
                    <a:close/>
                    <a:moveTo>
                      <a:pt x="32233" y="36347"/>
                    </a:moveTo>
                    <a:cubicBezTo>
                      <a:pt x="30175" y="29489"/>
                      <a:pt x="28804" y="34976"/>
                      <a:pt x="28804" y="48006"/>
                    </a:cubicBezTo>
                    <a:cubicBezTo>
                      <a:pt x="28804" y="61036"/>
                      <a:pt x="30175" y="66523"/>
                      <a:pt x="32233" y="60350"/>
                    </a:cubicBezTo>
                    <a:cubicBezTo>
                      <a:pt x="33604" y="53492"/>
                      <a:pt x="33604" y="42520"/>
                      <a:pt x="32233" y="36347"/>
                    </a:cubicBezTo>
                    <a:close/>
                  </a:path>
                </a:pathLst>
              </a:custGeom>
              <a:solidFill>
                <a:srgbClr val="B38575"/>
              </a:solidFill>
              <a:ln w="6858" cap="flat">
                <a:noFill/>
                <a:prstDash val="solid"/>
                <a:miter/>
              </a:ln>
            </p:spPr>
            <p:txBody>
              <a:bodyPr rtlCol="0" anchor="ctr"/>
              <a:lstStyle/>
              <a:p>
                <a:endParaRPr lang="zh-CN" altLang="en-US"/>
              </a:p>
            </p:txBody>
          </p:sp>
          <p:sp>
            <p:nvSpPr>
              <p:cNvPr id="209" name="任意多边形: 形状 208">
                <a:extLst>
                  <a:ext uri="{FF2B5EF4-FFF2-40B4-BE49-F238E27FC236}">
                    <a16:creationId xmlns:a16="http://schemas.microsoft.com/office/drawing/2014/main" id="{4593F94C-45AA-C8E3-F2CA-D779196CAD78}"/>
                  </a:ext>
                </a:extLst>
              </p:cNvPr>
              <p:cNvSpPr/>
              <p:nvPr/>
            </p:nvSpPr>
            <p:spPr>
              <a:xfrm>
                <a:off x="3849811" y="3232645"/>
                <a:ext cx="51153" cy="205740"/>
              </a:xfrm>
              <a:custGeom>
                <a:avLst/>
                <a:gdLst>
                  <a:gd name="connsiteX0" fmla="*/ 1565 w 51153"/>
                  <a:gd name="connsiteY0" fmla="*/ 168021 h 205740"/>
                  <a:gd name="connsiteX1" fmla="*/ 12538 w 51153"/>
                  <a:gd name="connsiteY1" fmla="*/ 70637 h 205740"/>
                  <a:gd name="connsiteX2" fmla="*/ 14595 w 51153"/>
                  <a:gd name="connsiteY2" fmla="*/ 30861 h 205740"/>
                  <a:gd name="connsiteX3" fmla="*/ 22825 w 51153"/>
                  <a:gd name="connsiteY3" fmla="*/ 0 h 205740"/>
                  <a:gd name="connsiteX4" fmla="*/ 43399 w 51153"/>
                  <a:gd name="connsiteY4" fmla="*/ 70637 h 205740"/>
                  <a:gd name="connsiteX5" fmla="*/ 45456 w 51153"/>
                  <a:gd name="connsiteY5" fmla="*/ 205740 h 205740"/>
                  <a:gd name="connsiteX6" fmla="*/ 35855 w 51153"/>
                  <a:gd name="connsiteY6" fmla="*/ 194081 h 205740"/>
                  <a:gd name="connsiteX7" fmla="*/ 31740 w 51153"/>
                  <a:gd name="connsiteY7" fmla="*/ 194081 h 205740"/>
                  <a:gd name="connsiteX8" fmla="*/ 18024 w 51153"/>
                  <a:gd name="connsiteY8" fmla="*/ 205740 h 205740"/>
                  <a:gd name="connsiteX9" fmla="*/ 1565 w 51153"/>
                  <a:gd name="connsiteY9" fmla="*/ 168021 h 205740"/>
                  <a:gd name="connsiteX10" fmla="*/ 28997 w 51153"/>
                  <a:gd name="connsiteY10" fmla="*/ 146075 h 205740"/>
                  <a:gd name="connsiteX11" fmla="*/ 25568 w 51153"/>
                  <a:gd name="connsiteY11" fmla="*/ 157734 h 205740"/>
                  <a:gd name="connsiteX12" fmla="*/ 28997 w 51153"/>
                  <a:gd name="connsiteY12" fmla="*/ 170078 h 205740"/>
                  <a:gd name="connsiteX13" fmla="*/ 28997 w 51153"/>
                  <a:gd name="connsiteY13" fmla="*/ 146075 h 205740"/>
                  <a:gd name="connsiteX14" fmla="*/ 22139 w 51153"/>
                  <a:gd name="connsiteY14" fmla="*/ 91211 h 205740"/>
                  <a:gd name="connsiteX15" fmla="*/ 18710 w 51153"/>
                  <a:gd name="connsiteY15" fmla="*/ 102870 h 205740"/>
                  <a:gd name="connsiteX16" fmla="*/ 22139 w 51153"/>
                  <a:gd name="connsiteY16" fmla="*/ 115214 h 205740"/>
                  <a:gd name="connsiteX17" fmla="*/ 22139 w 51153"/>
                  <a:gd name="connsiteY17" fmla="*/ 91211 h 205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1153" h="205740">
                    <a:moveTo>
                      <a:pt x="1565" y="168021"/>
                    </a:moveTo>
                    <a:cubicBezTo>
                      <a:pt x="-2550" y="125501"/>
                      <a:pt x="1565" y="83668"/>
                      <a:pt x="12538" y="70637"/>
                    </a:cubicBezTo>
                    <a:cubicBezTo>
                      <a:pt x="15967" y="65837"/>
                      <a:pt x="16653" y="48692"/>
                      <a:pt x="14595" y="30861"/>
                    </a:cubicBezTo>
                    <a:cubicBezTo>
                      <a:pt x="10481" y="3429"/>
                      <a:pt x="11166" y="0"/>
                      <a:pt x="22825" y="0"/>
                    </a:cubicBezTo>
                    <a:cubicBezTo>
                      <a:pt x="33798" y="0"/>
                      <a:pt x="36541" y="8915"/>
                      <a:pt x="43399" y="70637"/>
                    </a:cubicBezTo>
                    <a:cubicBezTo>
                      <a:pt x="53000" y="154305"/>
                      <a:pt x="53686" y="205740"/>
                      <a:pt x="45456" y="205740"/>
                    </a:cubicBezTo>
                    <a:cubicBezTo>
                      <a:pt x="42027" y="205740"/>
                      <a:pt x="37227" y="200254"/>
                      <a:pt x="35855" y="194081"/>
                    </a:cubicBezTo>
                    <a:cubicBezTo>
                      <a:pt x="33112" y="182423"/>
                      <a:pt x="32426" y="182423"/>
                      <a:pt x="31740" y="194081"/>
                    </a:cubicBezTo>
                    <a:cubicBezTo>
                      <a:pt x="31055" y="200254"/>
                      <a:pt x="25568" y="205740"/>
                      <a:pt x="18024" y="205740"/>
                    </a:cubicBezTo>
                    <a:cubicBezTo>
                      <a:pt x="7737" y="205740"/>
                      <a:pt x="4994" y="198882"/>
                      <a:pt x="1565" y="168021"/>
                    </a:cubicBezTo>
                    <a:close/>
                    <a:moveTo>
                      <a:pt x="28997" y="146075"/>
                    </a:moveTo>
                    <a:cubicBezTo>
                      <a:pt x="26940" y="139217"/>
                      <a:pt x="25568" y="144704"/>
                      <a:pt x="25568" y="157734"/>
                    </a:cubicBezTo>
                    <a:cubicBezTo>
                      <a:pt x="25568" y="170764"/>
                      <a:pt x="26940" y="176251"/>
                      <a:pt x="28997" y="170078"/>
                    </a:cubicBezTo>
                    <a:cubicBezTo>
                      <a:pt x="30369" y="163220"/>
                      <a:pt x="30369" y="152248"/>
                      <a:pt x="28997" y="146075"/>
                    </a:cubicBezTo>
                    <a:close/>
                    <a:moveTo>
                      <a:pt x="22139" y="91211"/>
                    </a:moveTo>
                    <a:cubicBezTo>
                      <a:pt x="20082" y="84353"/>
                      <a:pt x="18710" y="89840"/>
                      <a:pt x="18710" y="102870"/>
                    </a:cubicBezTo>
                    <a:cubicBezTo>
                      <a:pt x="18710" y="115900"/>
                      <a:pt x="20082" y="121387"/>
                      <a:pt x="22139" y="115214"/>
                    </a:cubicBezTo>
                    <a:cubicBezTo>
                      <a:pt x="23511" y="108356"/>
                      <a:pt x="23511" y="97384"/>
                      <a:pt x="22139" y="91211"/>
                    </a:cubicBezTo>
                    <a:close/>
                  </a:path>
                </a:pathLst>
              </a:custGeom>
              <a:solidFill>
                <a:srgbClr val="B38575"/>
              </a:solidFill>
              <a:ln w="6858" cap="flat">
                <a:noFill/>
                <a:prstDash val="solid"/>
                <a:miter/>
              </a:ln>
            </p:spPr>
            <p:txBody>
              <a:bodyPr rtlCol="0" anchor="ctr"/>
              <a:lstStyle/>
              <a:p>
                <a:endParaRPr lang="zh-CN" altLang="en-US"/>
              </a:p>
            </p:txBody>
          </p:sp>
          <p:sp>
            <p:nvSpPr>
              <p:cNvPr id="210" name="任意多边形: 形状 209">
                <a:extLst>
                  <a:ext uri="{FF2B5EF4-FFF2-40B4-BE49-F238E27FC236}">
                    <a16:creationId xmlns:a16="http://schemas.microsoft.com/office/drawing/2014/main" id="{C2D9351B-7924-8224-53B3-31EEEDA2BBC0}"/>
                  </a:ext>
                </a:extLst>
              </p:cNvPr>
              <p:cNvSpPr/>
              <p:nvPr/>
            </p:nvSpPr>
            <p:spPr>
              <a:xfrm>
                <a:off x="3853768" y="3170923"/>
                <a:ext cx="27097" cy="48411"/>
              </a:xfrm>
              <a:custGeom>
                <a:avLst/>
                <a:gdLst>
                  <a:gd name="connsiteX0" fmla="*/ 3780 w 27097"/>
                  <a:gd name="connsiteY0" fmla="*/ 32918 h 48411"/>
                  <a:gd name="connsiteX1" fmla="*/ 13382 w 27097"/>
                  <a:gd name="connsiteY1" fmla="*/ 0 h 48411"/>
                  <a:gd name="connsiteX2" fmla="*/ 27098 w 27097"/>
                  <a:gd name="connsiteY2" fmla="*/ 24003 h 48411"/>
                  <a:gd name="connsiteX3" fmla="*/ 3780 w 27097"/>
                  <a:gd name="connsiteY3" fmla="*/ 32918 h 48411"/>
                </a:gdLst>
                <a:ahLst/>
                <a:cxnLst>
                  <a:cxn ang="0">
                    <a:pos x="connsiteX0" y="connsiteY0"/>
                  </a:cxn>
                  <a:cxn ang="0">
                    <a:pos x="connsiteX1" y="connsiteY1"/>
                  </a:cxn>
                  <a:cxn ang="0">
                    <a:pos x="connsiteX2" y="connsiteY2"/>
                  </a:cxn>
                  <a:cxn ang="0">
                    <a:pos x="connsiteX3" y="connsiteY3"/>
                  </a:cxn>
                </a:cxnLst>
                <a:rect l="l" t="t" r="r" b="b"/>
                <a:pathLst>
                  <a:path w="27097" h="48411">
                    <a:moveTo>
                      <a:pt x="3780" y="32918"/>
                    </a:moveTo>
                    <a:cubicBezTo>
                      <a:pt x="-3078" y="6858"/>
                      <a:pt x="-1020" y="0"/>
                      <a:pt x="13382" y="0"/>
                    </a:cubicBezTo>
                    <a:cubicBezTo>
                      <a:pt x="24354" y="0"/>
                      <a:pt x="27098" y="4801"/>
                      <a:pt x="27098" y="24003"/>
                    </a:cubicBezTo>
                    <a:cubicBezTo>
                      <a:pt x="27098" y="51435"/>
                      <a:pt x="10638" y="57607"/>
                      <a:pt x="3780" y="32918"/>
                    </a:cubicBezTo>
                    <a:close/>
                  </a:path>
                </a:pathLst>
              </a:custGeom>
              <a:solidFill>
                <a:srgbClr val="B38575"/>
              </a:solidFill>
              <a:ln w="6858" cap="flat">
                <a:noFill/>
                <a:prstDash val="solid"/>
                <a:miter/>
              </a:ln>
            </p:spPr>
            <p:txBody>
              <a:bodyPr rtlCol="0" anchor="ctr"/>
              <a:lstStyle/>
              <a:p>
                <a:endParaRPr lang="zh-CN" altLang="en-US"/>
              </a:p>
            </p:txBody>
          </p:sp>
          <p:sp>
            <p:nvSpPr>
              <p:cNvPr id="211" name="任意多边形: 形状 210">
                <a:extLst>
                  <a:ext uri="{FF2B5EF4-FFF2-40B4-BE49-F238E27FC236}">
                    <a16:creationId xmlns:a16="http://schemas.microsoft.com/office/drawing/2014/main" id="{E84713EE-DC29-8684-7628-043C40F2C3A2}"/>
                  </a:ext>
                </a:extLst>
              </p:cNvPr>
              <p:cNvSpPr/>
              <p:nvPr/>
            </p:nvSpPr>
            <p:spPr>
              <a:xfrm>
                <a:off x="3846606" y="3102343"/>
                <a:ext cx="27401" cy="55887"/>
              </a:xfrm>
              <a:custGeom>
                <a:avLst/>
                <a:gdLst>
                  <a:gd name="connsiteX0" fmla="*/ 4084 w 27401"/>
                  <a:gd name="connsiteY0" fmla="*/ 39776 h 55887"/>
                  <a:gd name="connsiteX1" fmla="*/ 13685 w 27401"/>
                  <a:gd name="connsiteY1" fmla="*/ 0 h 55887"/>
                  <a:gd name="connsiteX2" fmla="*/ 27401 w 27401"/>
                  <a:gd name="connsiteY2" fmla="*/ 27432 h 55887"/>
                  <a:gd name="connsiteX3" fmla="*/ 4084 w 27401"/>
                  <a:gd name="connsiteY3" fmla="*/ 39776 h 55887"/>
                </a:gdLst>
                <a:ahLst/>
                <a:cxnLst>
                  <a:cxn ang="0">
                    <a:pos x="connsiteX0" y="connsiteY0"/>
                  </a:cxn>
                  <a:cxn ang="0">
                    <a:pos x="connsiteX1" y="connsiteY1"/>
                  </a:cxn>
                  <a:cxn ang="0">
                    <a:pos x="connsiteX2" y="connsiteY2"/>
                  </a:cxn>
                  <a:cxn ang="0">
                    <a:pos x="connsiteX3" y="connsiteY3"/>
                  </a:cxn>
                </a:cxnLst>
                <a:rect l="l" t="t" r="r" b="b"/>
                <a:pathLst>
                  <a:path w="27401" h="55887">
                    <a:moveTo>
                      <a:pt x="4084" y="39776"/>
                    </a:moveTo>
                    <a:cubicBezTo>
                      <a:pt x="-3460" y="10973"/>
                      <a:pt x="-717" y="0"/>
                      <a:pt x="13685" y="0"/>
                    </a:cubicBezTo>
                    <a:cubicBezTo>
                      <a:pt x="25344" y="0"/>
                      <a:pt x="27401" y="4801"/>
                      <a:pt x="27401" y="27432"/>
                    </a:cubicBezTo>
                    <a:cubicBezTo>
                      <a:pt x="27401" y="58293"/>
                      <a:pt x="11628" y="66523"/>
                      <a:pt x="4084" y="39776"/>
                    </a:cubicBezTo>
                    <a:close/>
                  </a:path>
                </a:pathLst>
              </a:custGeom>
              <a:solidFill>
                <a:srgbClr val="B38575"/>
              </a:solidFill>
              <a:ln w="6858" cap="flat">
                <a:noFill/>
                <a:prstDash val="solid"/>
                <a:miter/>
              </a:ln>
            </p:spPr>
            <p:txBody>
              <a:bodyPr rtlCol="0" anchor="ctr"/>
              <a:lstStyle/>
              <a:p>
                <a:endParaRPr lang="zh-CN" altLang="en-US"/>
              </a:p>
            </p:txBody>
          </p:sp>
          <p:sp>
            <p:nvSpPr>
              <p:cNvPr id="212" name="任意多边形: 形状 211">
                <a:extLst>
                  <a:ext uri="{FF2B5EF4-FFF2-40B4-BE49-F238E27FC236}">
                    <a16:creationId xmlns:a16="http://schemas.microsoft.com/office/drawing/2014/main" id="{E3AAD538-7375-E4F0-C834-6FDC47B12995}"/>
                  </a:ext>
                </a:extLst>
              </p:cNvPr>
              <p:cNvSpPr/>
              <p:nvPr/>
            </p:nvSpPr>
            <p:spPr>
              <a:xfrm>
                <a:off x="3208782" y="2210802"/>
                <a:ext cx="740664" cy="891112"/>
              </a:xfrm>
              <a:custGeom>
                <a:avLst/>
                <a:gdLst>
                  <a:gd name="connsiteX0" fmla="*/ 0 w 740664"/>
                  <a:gd name="connsiteY0" fmla="*/ 884682 h 891113"/>
                  <a:gd name="connsiteX1" fmla="*/ 24689 w 740664"/>
                  <a:gd name="connsiteY1" fmla="*/ 854507 h 891113"/>
                  <a:gd name="connsiteX2" fmla="*/ 128245 w 740664"/>
                  <a:gd name="connsiteY2" fmla="*/ 801700 h 891113"/>
                  <a:gd name="connsiteX3" fmla="*/ 287350 w 740664"/>
                  <a:gd name="connsiteY3" fmla="*/ 667969 h 891113"/>
                  <a:gd name="connsiteX4" fmla="*/ 443027 w 740664"/>
                  <a:gd name="connsiteY4" fmla="*/ 428625 h 891113"/>
                  <a:gd name="connsiteX5" fmla="*/ 508864 w 740664"/>
                  <a:gd name="connsiteY5" fmla="*/ 318897 h 891113"/>
                  <a:gd name="connsiteX6" fmla="*/ 576072 w 740664"/>
                  <a:gd name="connsiteY6" fmla="*/ 141275 h 891113"/>
                  <a:gd name="connsiteX7" fmla="*/ 545211 w 740664"/>
                  <a:gd name="connsiteY7" fmla="*/ 120701 h 891113"/>
                  <a:gd name="connsiteX8" fmla="*/ 489661 w 740664"/>
                  <a:gd name="connsiteY8" fmla="*/ 62408 h 891113"/>
                  <a:gd name="connsiteX9" fmla="*/ 497205 w 740664"/>
                  <a:gd name="connsiteY9" fmla="*/ 26060 h 891113"/>
                  <a:gd name="connsiteX10" fmla="*/ 512293 w 740664"/>
                  <a:gd name="connsiteY10" fmla="*/ 0 h 891113"/>
                  <a:gd name="connsiteX11" fmla="*/ 519836 w 740664"/>
                  <a:gd name="connsiteY11" fmla="*/ 30175 h 891113"/>
                  <a:gd name="connsiteX12" fmla="*/ 579501 w 740664"/>
                  <a:gd name="connsiteY12" fmla="*/ 104242 h 891113"/>
                  <a:gd name="connsiteX13" fmla="*/ 677570 w 740664"/>
                  <a:gd name="connsiteY13" fmla="*/ 119329 h 891113"/>
                  <a:gd name="connsiteX14" fmla="*/ 740664 w 740664"/>
                  <a:gd name="connsiteY14" fmla="*/ 117958 h 891113"/>
                  <a:gd name="connsiteX15" fmla="*/ 740664 w 740664"/>
                  <a:gd name="connsiteY15" fmla="*/ 140589 h 891113"/>
                  <a:gd name="connsiteX16" fmla="*/ 692658 w 740664"/>
                  <a:gd name="connsiteY16" fmla="*/ 330556 h 891113"/>
                  <a:gd name="connsiteX17" fmla="*/ 613105 w 740664"/>
                  <a:gd name="connsiteY17" fmla="*/ 445770 h 891113"/>
                  <a:gd name="connsiteX18" fmla="*/ 615848 w 740664"/>
                  <a:gd name="connsiteY18" fmla="*/ 416281 h 891113"/>
                  <a:gd name="connsiteX19" fmla="*/ 618592 w 740664"/>
                  <a:gd name="connsiteY19" fmla="*/ 407365 h 891113"/>
                  <a:gd name="connsiteX20" fmla="*/ 340843 w 740664"/>
                  <a:gd name="connsiteY20" fmla="*/ 731749 h 891113"/>
                  <a:gd name="connsiteX21" fmla="*/ 207797 w 740664"/>
                  <a:gd name="connsiteY21" fmla="*/ 860679 h 891113"/>
                  <a:gd name="connsiteX22" fmla="*/ 168021 w 740664"/>
                  <a:gd name="connsiteY22" fmla="*/ 870966 h 891113"/>
                  <a:gd name="connsiteX23" fmla="*/ 90526 w 740664"/>
                  <a:gd name="connsiteY23" fmla="*/ 877138 h 891113"/>
                  <a:gd name="connsiteX24" fmla="*/ 20574 w 740664"/>
                  <a:gd name="connsiteY24" fmla="*/ 884682 h 891113"/>
                  <a:gd name="connsiteX25" fmla="*/ 0 w 740664"/>
                  <a:gd name="connsiteY25" fmla="*/ 884682 h 891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740664" h="891113">
                    <a:moveTo>
                      <a:pt x="0" y="884682"/>
                    </a:moveTo>
                    <a:cubicBezTo>
                      <a:pt x="0" y="881253"/>
                      <a:pt x="10973" y="867537"/>
                      <a:pt x="24689" y="854507"/>
                    </a:cubicBezTo>
                    <a:cubicBezTo>
                      <a:pt x="41834" y="837362"/>
                      <a:pt x="70637" y="822960"/>
                      <a:pt x="128245" y="801700"/>
                    </a:cubicBezTo>
                    <a:cubicBezTo>
                      <a:pt x="222199" y="767410"/>
                      <a:pt x="243459" y="749579"/>
                      <a:pt x="287350" y="667969"/>
                    </a:cubicBezTo>
                    <a:cubicBezTo>
                      <a:pt x="314096" y="617906"/>
                      <a:pt x="344957" y="571271"/>
                      <a:pt x="443027" y="428625"/>
                    </a:cubicBezTo>
                    <a:cubicBezTo>
                      <a:pt x="464287" y="398450"/>
                      <a:pt x="493776" y="349072"/>
                      <a:pt x="508864" y="318897"/>
                    </a:cubicBezTo>
                    <a:cubicBezTo>
                      <a:pt x="534924" y="268834"/>
                      <a:pt x="576072" y="158420"/>
                      <a:pt x="576072" y="141275"/>
                    </a:cubicBezTo>
                    <a:cubicBezTo>
                      <a:pt x="576072" y="137160"/>
                      <a:pt x="562356" y="128245"/>
                      <a:pt x="545211" y="120701"/>
                    </a:cubicBezTo>
                    <a:cubicBezTo>
                      <a:pt x="510921" y="106985"/>
                      <a:pt x="484861" y="79553"/>
                      <a:pt x="489661" y="62408"/>
                    </a:cubicBezTo>
                    <a:cubicBezTo>
                      <a:pt x="491033" y="56236"/>
                      <a:pt x="494462" y="39776"/>
                      <a:pt x="497205" y="26060"/>
                    </a:cubicBezTo>
                    <a:cubicBezTo>
                      <a:pt x="499948" y="8915"/>
                      <a:pt x="504749" y="0"/>
                      <a:pt x="512293" y="0"/>
                    </a:cubicBezTo>
                    <a:cubicBezTo>
                      <a:pt x="521208" y="0"/>
                      <a:pt x="522580" y="5486"/>
                      <a:pt x="519836" y="30175"/>
                    </a:cubicBezTo>
                    <a:cubicBezTo>
                      <a:pt x="515722" y="66523"/>
                      <a:pt x="526009" y="79553"/>
                      <a:pt x="579501" y="104242"/>
                    </a:cubicBezTo>
                    <a:cubicBezTo>
                      <a:pt x="608305" y="117272"/>
                      <a:pt x="624078" y="120015"/>
                      <a:pt x="677570" y="119329"/>
                    </a:cubicBezTo>
                    <a:lnTo>
                      <a:pt x="740664" y="117958"/>
                    </a:lnTo>
                    <a:lnTo>
                      <a:pt x="740664" y="140589"/>
                    </a:lnTo>
                    <a:cubicBezTo>
                      <a:pt x="740664" y="166649"/>
                      <a:pt x="713232" y="276377"/>
                      <a:pt x="692658" y="330556"/>
                    </a:cubicBezTo>
                    <a:cubicBezTo>
                      <a:pt x="676199" y="375133"/>
                      <a:pt x="627507" y="445770"/>
                      <a:pt x="613105" y="445770"/>
                    </a:cubicBezTo>
                    <a:cubicBezTo>
                      <a:pt x="600075" y="445770"/>
                      <a:pt x="600761" y="432740"/>
                      <a:pt x="615848" y="416281"/>
                    </a:cubicBezTo>
                    <a:cubicBezTo>
                      <a:pt x="622021" y="408737"/>
                      <a:pt x="623392" y="404622"/>
                      <a:pt x="618592" y="407365"/>
                    </a:cubicBezTo>
                    <a:cubicBezTo>
                      <a:pt x="604876" y="415595"/>
                      <a:pt x="395707" y="659740"/>
                      <a:pt x="340843" y="731749"/>
                    </a:cubicBezTo>
                    <a:cubicBezTo>
                      <a:pt x="281864" y="809930"/>
                      <a:pt x="235229" y="855193"/>
                      <a:pt x="207797" y="860679"/>
                    </a:cubicBezTo>
                    <a:cubicBezTo>
                      <a:pt x="197510" y="862736"/>
                      <a:pt x="179680" y="867537"/>
                      <a:pt x="168021" y="870966"/>
                    </a:cubicBezTo>
                    <a:cubicBezTo>
                      <a:pt x="157048" y="873709"/>
                      <a:pt x="122072" y="877138"/>
                      <a:pt x="90526" y="877138"/>
                    </a:cubicBezTo>
                    <a:cubicBezTo>
                      <a:pt x="59665" y="877138"/>
                      <a:pt x="28118" y="880567"/>
                      <a:pt x="20574" y="884682"/>
                    </a:cubicBezTo>
                    <a:cubicBezTo>
                      <a:pt x="4801" y="892912"/>
                      <a:pt x="0" y="893597"/>
                      <a:pt x="0" y="884682"/>
                    </a:cubicBezTo>
                    <a:close/>
                  </a:path>
                </a:pathLst>
              </a:custGeom>
              <a:solidFill>
                <a:srgbClr val="B38575"/>
              </a:solidFill>
              <a:ln w="6858" cap="flat">
                <a:noFill/>
                <a:prstDash val="solid"/>
                <a:miter/>
              </a:ln>
            </p:spPr>
            <p:txBody>
              <a:bodyPr rtlCol="0" anchor="ctr"/>
              <a:lstStyle/>
              <a:p>
                <a:endParaRPr lang="zh-CN" altLang="en-US" dirty="0"/>
              </a:p>
            </p:txBody>
          </p:sp>
          <p:sp>
            <p:nvSpPr>
              <p:cNvPr id="213" name="任意多边形: 形状 212">
                <a:extLst>
                  <a:ext uri="{FF2B5EF4-FFF2-40B4-BE49-F238E27FC236}">
                    <a16:creationId xmlns:a16="http://schemas.microsoft.com/office/drawing/2014/main" id="{E2393E21-CC08-44FC-5075-ACA364D8AE47}"/>
                  </a:ext>
                </a:extLst>
              </p:cNvPr>
              <p:cNvSpPr/>
              <p:nvPr/>
            </p:nvSpPr>
            <p:spPr>
              <a:xfrm>
                <a:off x="3839748" y="3033763"/>
                <a:ext cx="27401" cy="55887"/>
              </a:xfrm>
              <a:custGeom>
                <a:avLst/>
                <a:gdLst>
                  <a:gd name="connsiteX0" fmla="*/ 4084 w 27401"/>
                  <a:gd name="connsiteY0" fmla="*/ 39776 h 55887"/>
                  <a:gd name="connsiteX1" fmla="*/ 13685 w 27401"/>
                  <a:gd name="connsiteY1" fmla="*/ 0 h 55887"/>
                  <a:gd name="connsiteX2" fmla="*/ 27401 w 27401"/>
                  <a:gd name="connsiteY2" fmla="*/ 27432 h 55887"/>
                  <a:gd name="connsiteX3" fmla="*/ 4084 w 27401"/>
                  <a:gd name="connsiteY3" fmla="*/ 39776 h 55887"/>
                </a:gdLst>
                <a:ahLst/>
                <a:cxnLst>
                  <a:cxn ang="0">
                    <a:pos x="connsiteX0" y="connsiteY0"/>
                  </a:cxn>
                  <a:cxn ang="0">
                    <a:pos x="connsiteX1" y="connsiteY1"/>
                  </a:cxn>
                  <a:cxn ang="0">
                    <a:pos x="connsiteX2" y="connsiteY2"/>
                  </a:cxn>
                  <a:cxn ang="0">
                    <a:pos x="connsiteX3" y="connsiteY3"/>
                  </a:cxn>
                </a:cxnLst>
                <a:rect l="l" t="t" r="r" b="b"/>
                <a:pathLst>
                  <a:path w="27401" h="55887">
                    <a:moveTo>
                      <a:pt x="4084" y="39776"/>
                    </a:moveTo>
                    <a:cubicBezTo>
                      <a:pt x="-3460" y="10973"/>
                      <a:pt x="-717" y="0"/>
                      <a:pt x="13685" y="0"/>
                    </a:cubicBezTo>
                    <a:cubicBezTo>
                      <a:pt x="25344" y="0"/>
                      <a:pt x="27401" y="4801"/>
                      <a:pt x="27401" y="27432"/>
                    </a:cubicBezTo>
                    <a:cubicBezTo>
                      <a:pt x="27401" y="58293"/>
                      <a:pt x="11628" y="66523"/>
                      <a:pt x="4084" y="39776"/>
                    </a:cubicBezTo>
                    <a:close/>
                  </a:path>
                </a:pathLst>
              </a:custGeom>
              <a:solidFill>
                <a:srgbClr val="B38575"/>
              </a:solidFill>
              <a:ln w="6858" cap="flat">
                <a:noFill/>
                <a:prstDash val="solid"/>
                <a:miter/>
              </a:ln>
            </p:spPr>
            <p:txBody>
              <a:bodyPr rtlCol="0" anchor="ctr"/>
              <a:lstStyle/>
              <a:p>
                <a:endParaRPr lang="zh-CN" altLang="en-US"/>
              </a:p>
            </p:txBody>
          </p:sp>
          <p:sp>
            <p:nvSpPr>
              <p:cNvPr id="214" name="任意多边形: 形状 213">
                <a:extLst>
                  <a:ext uri="{FF2B5EF4-FFF2-40B4-BE49-F238E27FC236}">
                    <a16:creationId xmlns:a16="http://schemas.microsoft.com/office/drawing/2014/main" id="{A1DB82D6-BAE5-17EF-CE79-F2589C07F6B3}"/>
                  </a:ext>
                </a:extLst>
              </p:cNvPr>
              <p:cNvSpPr/>
              <p:nvPr/>
            </p:nvSpPr>
            <p:spPr>
              <a:xfrm>
                <a:off x="4539234" y="2102053"/>
                <a:ext cx="261289" cy="964308"/>
              </a:xfrm>
              <a:custGeom>
                <a:avLst/>
                <a:gdLst>
                  <a:gd name="connsiteX0" fmla="*/ 48006 w 261289"/>
                  <a:gd name="connsiteY0" fmla="*/ 953655 h 964308"/>
                  <a:gd name="connsiteX1" fmla="*/ 75438 w 261289"/>
                  <a:gd name="connsiteY1" fmla="*/ 894676 h 964308"/>
                  <a:gd name="connsiteX2" fmla="*/ 133731 w 261289"/>
                  <a:gd name="connsiteY2" fmla="*/ 674534 h 964308"/>
                  <a:gd name="connsiteX3" fmla="*/ 150876 w 261289"/>
                  <a:gd name="connsiteY3" fmla="*/ 489368 h 964308"/>
                  <a:gd name="connsiteX4" fmla="*/ 147447 w 261289"/>
                  <a:gd name="connsiteY4" fmla="*/ 355637 h 964308"/>
                  <a:gd name="connsiteX5" fmla="*/ 66523 w 261289"/>
                  <a:gd name="connsiteY5" fmla="*/ 97776 h 964308"/>
                  <a:gd name="connsiteX6" fmla="*/ 45949 w 261289"/>
                  <a:gd name="connsiteY6" fmla="*/ 101205 h 964308"/>
                  <a:gd name="connsiteX7" fmla="*/ 24003 w 261289"/>
                  <a:gd name="connsiteY7" fmla="*/ 128637 h 964308"/>
                  <a:gd name="connsiteX8" fmla="*/ 0 w 261289"/>
                  <a:gd name="connsiteY8" fmla="*/ 124522 h 964308"/>
                  <a:gd name="connsiteX9" fmla="*/ 48006 w 261289"/>
                  <a:gd name="connsiteY9" fmla="*/ 71030 h 964308"/>
                  <a:gd name="connsiteX10" fmla="*/ 162535 w 261289"/>
                  <a:gd name="connsiteY10" fmla="*/ 15480 h 964308"/>
                  <a:gd name="connsiteX11" fmla="*/ 210541 w 261289"/>
                  <a:gd name="connsiteY11" fmla="*/ 31939 h 964308"/>
                  <a:gd name="connsiteX12" fmla="*/ 239344 w 261289"/>
                  <a:gd name="connsiteY12" fmla="*/ 146468 h 964308"/>
                  <a:gd name="connsiteX13" fmla="*/ 261290 w 261289"/>
                  <a:gd name="connsiteY13" fmla="*/ 317918 h 964308"/>
                  <a:gd name="connsiteX14" fmla="*/ 251003 w 261289"/>
                  <a:gd name="connsiteY14" fmla="*/ 481824 h 964308"/>
                  <a:gd name="connsiteX15" fmla="*/ 233172 w 261289"/>
                  <a:gd name="connsiteY15" fmla="*/ 649159 h 964308"/>
                  <a:gd name="connsiteX16" fmla="*/ 209169 w 261289"/>
                  <a:gd name="connsiteY16" fmla="*/ 818552 h 964308"/>
                  <a:gd name="connsiteX17" fmla="*/ 128245 w 261289"/>
                  <a:gd name="connsiteY17" fmla="*/ 904277 h 964308"/>
                  <a:gd name="connsiteX18" fmla="*/ 84353 w 261289"/>
                  <a:gd name="connsiteY18" fmla="*/ 937881 h 964308"/>
                  <a:gd name="connsiteX19" fmla="*/ 48006 w 261289"/>
                  <a:gd name="connsiteY19" fmla="*/ 953655 h 96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61289" h="964308">
                    <a:moveTo>
                      <a:pt x="48006" y="953655"/>
                    </a:moveTo>
                    <a:cubicBezTo>
                      <a:pt x="48006" y="944053"/>
                      <a:pt x="60350" y="917307"/>
                      <a:pt x="75438" y="894676"/>
                    </a:cubicBezTo>
                    <a:cubicBezTo>
                      <a:pt x="115214" y="832954"/>
                      <a:pt x="123444" y="803464"/>
                      <a:pt x="133731" y="674534"/>
                    </a:cubicBezTo>
                    <a:cubicBezTo>
                      <a:pt x="139217" y="610755"/>
                      <a:pt x="146761" y="527087"/>
                      <a:pt x="150876" y="489368"/>
                    </a:cubicBezTo>
                    <a:cubicBezTo>
                      <a:pt x="157734" y="431761"/>
                      <a:pt x="157048" y="411187"/>
                      <a:pt x="147447" y="355637"/>
                    </a:cubicBezTo>
                    <a:cubicBezTo>
                      <a:pt x="137846" y="302830"/>
                      <a:pt x="76810" y="108063"/>
                      <a:pt x="66523" y="97776"/>
                    </a:cubicBezTo>
                    <a:cubicBezTo>
                      <a:pt x="65151" y="95719"/>
                      <a:pt x="55550" y="97776"/>
                      <a:pt x="45949" y="101205"/>
                    </a:cubicBezTo>
                    <a:cubicBezTo>
                      <a:pt x="34976" y="105320"/>
                      <a:pt x="27432" y="114921"/>
                      <a:pt x="24003" y="128637"/>
                    </a:cubicBezTo>
                    <a:cubicBezTo>
                      <a:pt x="17145" y="159498"/>
                      <a:pt x="0" y="156069"/>
                      <a:pt x="0" y="124522"/>
                    </a:cubicBezTo>
                    <a:cubicBezTo>
                      <a:pt x="0" y="89547"/>
                      <a:pt x="4115" y="85432"/>
                      <a:pt x="48006" y="71030"/>
                    </a:cubicBezTo>
                    <a:cubicBezTo>
                      <a:pt x="94640" y="55942"/>
                      <a:pt x="133731" y="36740"/>
                      <a:pt x="162535" y="15480"/>
                    </a:cubicBezTo>
                    <a:cubicBezTo>
                      <a:pt x="194081" y="-8523"/>
                      <a:pt x="202311" y="-5780"/>
                      <a:pt x="210541" y="31939"/>
                    </a:cubicBezTo>
                    <a:cubicBezTo>
                      <a:pt x="213970" y="49770"/>
                      <a:pt x="227686" y="101205"/>
                      <a:pt x="239344" y="146468"/>
                    </a:cubicBezTo>
                    <a:cubicBezTo>
                      <a:pt x="259232" y="219163"/>
                      <a:pt x="261290" y="239051"/>
                      <a:pt x="261290" y="317918"/>
                    </a:cubicBezTo>
                    <a:cubicBezTo>
                      <a:pt x="261290" y="367296"/>
                      <a:pt x="256489" y="440676"/>
                      <a:pt x="251003" y="481824"/>
                    </a:cubicBezTo>
                    <a:cubicBezTo>
                      <a:pt x="244831" y="523658"/>
                      <a:pt x="236601" y="598410"/>
                      <a:pt x="233172" y="649159"/>
                    </a:cubicBezTo>
                    <a:cubicBezTo>
                      <a:pt x="227000" y="730084"/>
                      <a:pt x="222885" y="758202"/>
                      <a:pt x="209169" y="818552"/>
                    </a:cubicBezTo>
                    <a:cubicBezTo>
                      <a:pt x="205740" y="835697"/>
                      <a:pt x="140589" y="904277"/>
                      <a:pt x="128245" y="904277"/>
                    </a:cubicBezTo>
                    <a:cubicBezTo>
                      <a:pt x="124130" y="904277"/>
                      <a:pt x="103556" y="919365"/>
                      <a:pt x="84353" y="937881"/>
                    </a:cubicBezTo>
                    <a:cubicBezTo>
                      <a:pt x="49378" y="969428"/>
                      <a:pt x="48006" y="970114"/>
                      <a:pt x="48006" y="953655"/>
                    </a:cubicBezTo>
                    <a:close/>
                  </a:path>
                </a:pathLst>
              </a:custGeom>
              <a:solidFill>
                <a:srgbClr val="B38575"/>
              </a:solidFill>
              <a:ln w="6858" cap="flat">
                <a:noFill/>
                <a:prstDash val="solid"/>
                <a:miter/>
              </a:ln>
            </p:spPr>
            <p:txBody>
              <a:bodyPr rtlCol="0" anchor="ctr"/>
              <a:lstStyle/>
              <a:p>
                <a:endParaRPr lang="zh-CN" altLang="en-US"/>
              </a:p>
            </p:txBody>
          </p:sp>
          <p:sp>
            <p:nvSpPr>
              <p:cNvPr id="215" name="任意多边形: 形状 214">
                <a:extLst>
                  <a:ext uri="{FF2B5EF4-FFF2-40B4-BE49-F238E27FC236}">
                    <a16:creationId xmlns:a16="http://schemas.microsoft.com/office/drawing/2014/main" id="{65F7050B-5223-3748-692E-D840C4B7C86F}"/>
                  </a:ext>
                </a:extLst>
              </p:cNvPr>
              <p:cNvSpPr/>
              <p:nvPr/>
            </p:nvSpPr>
            <p:spPr>
              <a:xfrm>
                <a:off x="3833194" y="2965183"/>
                <a:ext cx="27097" cy="48411"/>
              </a:xfrm>
              <a:custGeom>
                <a:avLst/>
                <a:gdLst>
                  <a:gd name="connsiteX0" fmla="*/ 3780 w 27097"/>
                  <a:gd name="connsiteY0" fmla="*/ 32918 h 48411"/>
                  <a:gd name="connsiteX1" fmla="*/ 13382 w 27097"/>
                  <a:gd name="connsiteY1" fmla="*/ 0 h 48411"/>
                  <a:gd name="connsiteX2" fmla="*/ 27098 w 27097"/>
                  <a:gd name="connsiteY2" fmla="*/ 24003 h 48411"/>
                  <a:gd name="connsiteX3" fmla="*/ 3780 w 27097"/>
                  <a:gd name="connsiteY3" fmla="*/ 32918 h 48411"/>
                </a:gdLst>
                <a:ahLst/>
                <a:cxnLst>
                  <a:cxn ang="0">
                    <a:pos x="connsiteX0" y="connsiteY0"/>
                  </a:cxn>
                  <a:cxn ang="0">
                    <a:pos x="connsiteX1" y="connsiteY1"/>
                  </a:cxn>
                  <a:cxn ang="0">
                    <a:pos x="connsiteX2" y="connsiteY2"/>
                  </a:cxn>
                  <a:cxn ang="0">
                    <a:pos x="connsiteX3" y="connsiteY3"/>
                  </a:cxn>
                </a:cxnLst>
                <a:rect l="l" t="t" r="r" b="b"/>
                <a:pathLst>
                  <a:path w="27097" h="48411">
                    <a:moveTo>
                      <a:pt x="3780" y="32918"/>
                    </a:moveTo>
                    <a:cubicBezTo>
                      <a:pt x="-3078" y="6858"/>
                      <a:pt x="-1020" y="0"/>
                      <a:pt x="13382" y="0"/>
                    </a:cubicBezTo>
                    <a:cubicBezTo>
                      <a:pt x="24354" y="0"/>
                      <a:pt x="27098" y="4801"/>
                      <a:pt x="27098" y="24003"/>
                    </a:cubicBezTo>
                    <a:cubicBezTo>
                      <a:pt x="27098" y="51435"/>
                      <a:pt x="10638" y="57607"/>
                      <a:pt x="3780" y="32918"/>
                    </a:cubicBezTo>
                    <a:close/>
                  </a:path>
                </a:pathLst>
              </a:custGeom>
              <a:solidFill>
                <a:srgbClr val="B38575"/>
              </a:solidFill>
              <a:ln w="6858" cap="flat">
                <a:noFill/>
                <a:prstDash val="solid"/>
                <a:miter/>
              </a:ln>
            </p:spPr>
            <p:txBody>
              <a:bodyPr rtlCol="0" anchor="ctr"/>
              <a:lstStyle/>
              <a:p>
                <a:endParaRPr lang="zh-CN" altLang="en-US"/>
              </a:p>
            </p:txBody>
          </p:sp>
          <p:sp>
            <p:nvSpPr>
              <p:cNvPr id="216" name="任意多边形: 形状 215">
                <a:extLst>
                  <a:ext uri="{FF2B5EF4-FFF2-40B4-BE49-F238E27FC236}">
                    <a16:creationId xmlns:a16="http://schemas.microsoft.com/office/drawing/2014/main" id="{2877E413-BFCB-555F-DBE3-3A7B5BDE164E}"/>
                  </a:ext>
                </a:extLst>
              </p:cNvPr>
              <p:cNvSpPr/>
              <p:nvPr/>
            </p:nvSpPr>
            <p:spPr>
              <a:xfrm>
                <a:off x="3826336" y="2882887"/>
                <a:ext cx="27097" cy="48411"/>
              </a:xfrm>
              <a:custGeom>
                <a:avLst/>
                <a:gdLst>
                  <a:gd name="connsiteX0" fmla="*/ 3780 w 27097"/>
                  <a:gd name="connsiteY0" fmla="*/ 32918 h 48411"/>
                  <a:gd name="connsiteX1" fmla="*/ 13382 w 27097"/>
                  <a:gd name="connsiteY1" fmla="*/ 0 h 48411"/>
                  <a:gd name="connsiteX2" fmla="*/ 27098 w 27097"/>
                  <a:gd name="connsiteY2" fmla="*/ 24003 h 48411"/>
                  <a:gd name="connsiteX3" fmla="*/ 3780 w 27097"/>
                  <a:gd name="connsiteY3" fmla="*/ 32918 h 48411"/>
                </a:gdLst>
                <a:ahLst/>
                <a:cxnLst>
                  <a:cxn ang="0">
                    <a:pos x="connsiteX0" y="connsiteY0"/>
                  </a:cxn>
                  <a:cxn ang="0">
                    <a:pos x="connsiteX1" y="connsiteY1"/>
                  </a:cxn>
                  <a:cxn ang="0">
                    <a:pos x="connsiteX2" y="connsiteY2"/>
                  </a:cxn>
                  <a:cxn ang="0">
                    <a:pos x="connsiteX3" y="connsiteY3"/>
                  </a:cxn>
                </a:cxnLst>
                <a:rect l="l" t="t" r="r" b="b"/>
                <a:pathLst>
                  <a:path w="27097" h="48411">
                    <a:moveTo>
                      <a:pt x="3780" y="32918"/>
                    </a:moveTo>
                    <a:cubicBezTo>
                      <a:pt x="-3078" y="6858"/>
                      <a:pt x="-1020" y="0"/>
                      <a:pt x="13382" y="0"/>
                    </a:cubicBezTo>
                    <a:cubicBezTo>
                      <a:pt x="24354" y="0"/>
                      <a:pt x="27098" y="4801"/>
                      <a:pt x="27098" y="24003"/>
                    </a:cubicBezTo>
                    <a:cubicBezTo>
                      <a:pt x="27098" y="51435"/>
                      <a:pt x="10638" y="57607"/>
                      <a:pt x="3780" y="32918"/>
                    </a:cubicBezTo>
                    <a:close/>
                  </a:path>
                </a:pathLst>
              </a:custGeom>
              <a:solidFill>
                <a:srgbClr val="B38575"/>
              </a:solidFill>
              <a:ln w="6858" cap="flat">
                <a:noFill/>
                <a:prstDash val="solid"/>
                <a:miter/>
              </a:ln>
            </p:spPr>
            <p:txBody>
              <a:bodyPr rtlCol="0" anchor="ctr"/>
              <a:lstStyle/>
              <a:p>
                <a:endParaRPr lang="zh-CN" altLang="en-US"/>
              </a:p>
            </p:txBody>
          </p:sp>
          <p:sp>
            <p:nvSpPr>
              <p:cNvPr id="217" name="任意多边形: 形状 216">
                <a:extLst>
                  <a:ext uri="{FF2B5EF4-FFF2-40B4-BE49-F238E27FC236}">
                    <a16:creationId xmlns:a16="http://schemas.microsoft.com/office/drawing/2014/main" id="{E691A894-0FEA-F8FA-101B-7C20CE8E7E21}"/>
                  </a:ext>
                </a:extLst>
              </p:cNvPr>
              <p:cNvSpPr/>
              <p:nvPr/>
            </p:nvSpPr>
            <p:spPr>
              <a:xfrm>
                <a:off x="4552950" y="2841739"/>
                <a:ext cx="27097" cy="48411"/>
              </a:xfrm>
              <a:custGeom>
                <a:avLst/>
                <a:gdLst>
                  <a:gd name="connsiteX0" fmla="*/ 0 w 27097"/>
                  <a:gd name="connsiteY0" fmla="*/ 24003 h 48411"/>
                  <a:gd name="connsiteX1" fmla="*/ 13716 w 27097"/>
                  <a:gd name="connsiteY1" fmla="*/ 0 h 48411"/>
                  <a:gd name="connsiteX2" fmla="*/ 23317 w 27097"/>
                  <a:gd name="connsiteY2" fmla="*/ 32918 h 48411"/>
                  <a:gd name="connsiteX3" fmla="*/ 0 w 27097"/>
                  <a:gd name="connsiteY3" fmla="*/ 24003 h 48411"/>
                </a:gdLst>
                <a:ahLst/>
                <a:cxnLst>
                  <a:cxn ang="0">
                    <a:pos x="connsiteX0" y="connsiteY0"/>
                  </a:cxn>
                  <a:cxn ang="0">
                    <a:pos x="connsiteX1" y="connsiteY1"/>
                  </a:cxn>
                  <a:cxn ang="0">
                    <a:pos x="connsiteX2" y="connsiteY2"/>
                  </a:cxn>
                  <a:cxn ang="0">
                    <a:pos x="connsiteX3" y="connsiteY3"/>
                  </a:cxn>
                </a:cxnLst>
                <a:rect l="l" t="t" r="r" b="b"/>
                <a:pathLst>
                  <a:path w="27097" h="48411">
                    <a:moveTo>
                      <a:pt x="0" y="24003"/>
                    </a:moveTo>
                    <a:cubicBezTo>
                      <a:pt x="0" y="4801"/>
                      <a:pt x="2743" y="0"/>
                      <a:pt x="13716" y="0"/>
                    </a:cubicBezTo>
                    <a:cubicBezTo>
                      <a:pt x="28118" y="0"/>
                      <a:pt x="30175" y="6858"/>
                      <a:pt x="23317" y="32918"/>
                    </a:cubicBezTo>
                    <a:cubicBezTo>
                      <a:pt x="16459" y="57607"/>
                      <a:pt x="0" y="51435"/>
                      <a:pt x="0" y="24003"/>
                    </a:cubicBezTo>
                    <a:close/>
                  </a:path>
                </a:pathLst>
              </a:custGeom>
              <a:solidFill>
                <a:srgbClr val="B38575"/>
              </a:solidFill>
              <a:ln w="6858" cap="flat">
                <a:noFill/>
                <a:prstDash val="solid"/>
                <a:miter/>
              </a:ln>
            </p:spPr>
            <p:txBody>
              <a:bodyPr rtlCol="0" anchor="ctr"/>
              <a:lstStyle/>
              <a:p>
                <a:endParaRPr lang="zh-CN" altLang="en-US"/>
              </a:p>
            </p:txBody>
          </p:sp>
          <p:sp>
            <p:nvSpPr>
              <p:cNvPr id="218" name="任意多边形: 形状 217">
                <a:extLst>
                  <a:ext uri="{FF2B5EF4-FFF2-40B4-BE49-F238E27FC236}">
                    <a16:creationId xmlns:a16="http://schemas.microsoft.com/office/drawing/2014/main" id="{E15F79A9-B105-4D1E-7649-F53F49044E26}"/>
                  </a:ext>
                </a:extLst>
              </p:cNvPr>
              <p:cNvSpPr/>
              <p:nvPr/>
            </p:nvSpPr>
            <p:spPr>
              <a:xfrm>
                <a:off x="3818871" y="2775130"/>
                <a:ext cx="27704" cy="60727"/>
              </a:xfrm>
              <a:custGeom>
                <a:avLst/>
                <a:gdLst>
                  <a:gd name="connsiteX0" fmla="*/ 4387 w 27704"/>
                  <a:gd name="connsiteY0" fmla="*/ 44663 h 60727"/>
                  <a:gd name="connsiteX1" fmla="*/ 13989 w 27704"/>
                  <a:gd name="connsiteY1" fmla="*/ 86 h 60727"/>
                  <a:gd name="connsiteX2" fmla="*/ 27705 w 27704"/>
                  <a:gd name="connsiteY2" fmla="*/ 30261 h 60727"/>
                  <a:gd name="connsiteX3" fmla="*/ 4387 w 27704"/>
                  <a:gd name="connsiteY3" fmla="*/ 44663 h 60727"/>
                </a:gdLst>
                <a:ahLst/>
                <a:cxnLst>
                  <a:cxn ang="0">
                    <a:pos x="connsiteX0" y="connsiteY0"/>
                  </a:cxn>
                  <a:cxn ang="0">
                    <a:pos x="connsiteX1" y="connsiteY1"/>
                  </a:cxn>
                  <a:cxn ang="0">
                    <a:pos x="connsiteX2" y="connsiteY2"/>
                  </a:cxn>
                  <a:cxn ang="0">
                    <a:pos x="connsiteX3" y="connsiteY3"/>
                  </a:cxn>
                </a:cxnLst>
                <a:rect l="l" t="t" r="r" b="b"/>
                <a:pathLst>
                  <a:path w="27704" h="60727">
                    <a:moveTo>
                      <a:pt x="4387" y="44663"/>
                    </a:moveTo>
                    <a:cubicBezTo>
                      <a:pt x="-3842" y="13802"/>
                      <a:pt x="-413" y="-1286"/>
                      <a:pt x="13989" y="86"/>
                    </a:cubicBezTo>
                    <a:cubicBezTo>
                      <a:pt x="25647" y="772"/>
                      <a:pt x="27705" y="5572"/>
                      <a:pt x="27705" y="30261"/>
                    </a:cubicBezTo>
                    <a:cubicBezTo>
                      <a:pt x="27705" y="62494"/>
                      <a:pt x="11931" y="72095"/>
                      <a:pt x="4387" y="44663"/>
                    </a:cubicBezTo>
                    <a:close/>
                  </a:path>
                </a:pathLst>
              </a:custGeom>
              <a:solidFill>
                <a:srgbClr val="B38575"/>
              </a:solidFill>
              <a:ln w="6858" cap="flat">
                <a:noFill/>
                <a:prstDash val="solid"/>
                <a:miter/>
              </a:ln>
            </p:spPr>
            <p:txBody>
              <a:bodyPr rtlCol="0" anchor="ctr"/>
              <a:lstStyle/>
              <a:p>
                <a:endParaRPr lang="zh-CN" altLang="en-US"/>
              </a:p>
            </p:txBody>
          </p:sp>
          <p:sp>
            <p:nvSpPr>
              <p:cNvPr id="219" name="任意多边形: 形状 218">
                <a:extLst>
                  <a:ext uri="{FF2B5EF4-FFF2-40B4-BE49-F238E27FC236}">
                    <a16:creationId xmlns:a16="http://schemas.microsoft.com/office/drawing/2014/main" id="{6506440F-58F1-27E9-5AEA-F1FB35ACBE3F}"/>
                  </a:ext>
                </a:extLst>
              </p:cNvPr>
              <p:cNvSpPr/>
              <p:nvPr/>
            </p:nvSpPr>
            <p:spPr>
              <a:xfrm>
                <a:off x="4559808" y="2751273"/>
                <a:ext cx="25143" cy="69891"/>
              </a:xfrm>
              <a:custGeom>
                <a:avLst/>
                <a:gdLst>
                  <a:gd name="connsiteX0" fmla="*/ 0 w 25143"/>
                  <a:gd name="connsiteY0" fmla="*/ 35601 h 69891"/>
                  <a:gd name="connsiteX1" fmla="*/ 23317 w 25143"/>
                  <a:gd name="connsiteY1" fmla="*/ 18456 h 69891"/>
                  <a:gd name="connsiteX2" fmla="*/ 9601 w 25143"/>
                  <a:gd name="connsiteY2" fmla="*/ 69891 h 69891"/>
                  <a:gd name="connsiteX3" fmla="*/ 0 w 25143"/>
                  <a:gd name="connsiteY3" fmla="*/ 35601 h 69891"/>
                </a:gdLst>
                <a:ahLst/>
                <a:cxnLst>
                  <a:cxn ang="0">
                    <a:pos x="connsiteX0" y="connsiteY0"/>
                  </a:cxn>
                  <a:cxn ang="0">
                    <a:pos x="connsiteX1" y="connsiteY1"/>
                  </a:cxn>
                  <a:cxn ang="0">
                    <a:pos x="connsiteX2" y="connsiteY2"/>
                  </a:cxn>
                  <a:cxn ang="0">
                    <a:pos x="connsiteX3" y="connsiteY3"/>
                  </a:cxn>
                </a:cxnLst>
                <a:rect l="l" t="t" r="r" b="b"/>
                <a:pathLst>
                  <a:path w="25143" h="69891">
                    <a:moveTo>
                      <a:pt x="0" y="35601"/>
                    </a:moveTo>
                    <a:cubicBezTo>
                      <a:pt x="0" y="-2118"/>
                      <a:pt x="15773" y="-13091"/>
                      <a:pt x="23317" y="18456"/>
                    </a:cubicBezTo>
                    <a:cubicBezTo>
                      <a:pt x="28804" y="41088"/>
                      <a:pt x="21260" y="69891"/>
                      <a:pt x="9601" y="69891"/>
                    </a:cubicBezTo>
                    <a:cubicBezTo>
                      <a:pt x="2743" y="69891"/>
                      <a:pt x="0" y="60290"/>
                      <a:pt x="0" y="35601"/>
                    </a:cubicBezTo>
                    <a:close/>
                  </a:path>
                </a:pathLst>
              </a:custGeom>
              <a:solidFill>
                <a:srgbClr val="B38575"/>
              </a:solidFill>
              <a:ln w="6858" cap="flat">
                <a:noFill/>
                <a:prstDash val="solid"/>
                <a:miter/>
              </a:ln>
            </p:spPr>
            <p:txBody>
              <a:bodyPr rtlCol="0" anchor="ctr"/>
              <a:lstStyle/>
              <a:p>
                <a:endParaRPr lang="zh-CN" altLang="en-US"/>
              </a:p>
            </p:txBody>
          </p:sp>
          <p:sp>
            <p:nvSpPr>
              <p:cNvPr id="220" name="任意多边形: 形状 219">
                <a:extLst>
                  <a:ext uri="{FF2B5EF4-FFF2-40B4-BE49-F238E27FC236}">
                    <a16:creationId xmlns:a16="http://schemas.microsoft.com/office/drawing/2014/main" id="{E289F40F-E609-5E1D-EC8A-3458668AAD42}"/>
                  </a:ext>
                </a:extLst>
              </p:cNvPr>
              <p:cNvSpPr/>
              <p:nvPr/>
            </p:nvSpPr>
            <p:spPr>
              <a:xfrm>
                <a:off x="3716274" y="2135365"/>
                <a:ext cx="27432" cy="48006"/>
              </a:xfrm>
              <a:custGeom>
                <a:avLst/>
                <a:gdLst>
                  <a:gd name="connsiteX0" fmla="*/ 0 w 27432"/>
                  <a:gd name="connsiteY0" fmla="*/ 39776 h 48006"/>
                  <a:gd name="connsiteX1" fmla="*/ 17831 w 27432"/>
                  <a:gd name="connsiteY1" fmla="*/ 0 h 48006"/>
                  <a:gd name="connsiteX2" fmla="*/ 27432 w 27432"/>
                  <a:gd name="connsiteY2" fmla="*/ 24003 h 48006"/>
                  <a:gd name="connsiteX3" fmla="*/ 13716 w 27432"/>
                  <a:gd name="connsiteY3" fmla="*/ 48006 h 48006"/>
                  <a:gd name="connsiteX4" fmla="*/ 0 w 27432"/>
                  <a:gd name="connsiteY4" fmla="*/ 39776 h 480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432" h="48006">
                    <a:moveTo>
                      <a:pt x="0" y="39776"/>
                    </a:moveTo>
                    <a:cubicBezTo>
                      <a:pt x="0" y="19202"/>
                      <a:pt x="8915" y="0"/>
                      <a:pt x="17831" y="0"/>
                    </a:cubicBezTo>
                    <a:cubicBezTo>
                      <a:pt x="24003" y="0"/>
                      <a:pt x="27432" y="8230"/>
                      <a:pt x="27432" y="24003"/>
                    </a:cubicBezTo>
                    <a:cubicBezTo>
                      <a:pt x="27432" y="43205"/>
                      <a:pt x="24689" y="48006"/>
                      <a:pt x="13716" y="48006"/>
                    </a:cubicBezTo>
                    <a:cubicBezTo>
                      <a:pt x="6172" y="48006"/>
                      <a:pt x="0" y="43891"/>
                      <a:pt x="0" y="39776"/>
                    </a:cubicBezTo>
                    <a:close/>
                  </a:path>
                </a:pathLst>
              </a:custGeom>
              <a:solidFill>
                <a:srgbClr val="B38575"/>
              </a:solidFill>
              <a:ln w="6858" cap="flat">
                <a:noFill/>
                <a:prstDash val="solid"/>
                <a:miter/>
              </a:ln>
            </p:spPr>
            <p:txBody>
              <a:bodyPr rtlCol="0" anchor="ctr"/>
              <a:lstStyle/>
              <a:p>
                <a:endParaRPr lang="zh-CN" altLang="en-US"/>
              </a:p>
            </p:txBody>
          </p:sp>
          <p:sp>
            <p:nvSpPr>
              <p:cNvPr id="221" name="任意多边形: 形状 220">
                <a:extLst>
                  <a:ext uri="{FF2B5EF4-FFF2-40B4-BE49-F238E27FC236}">
                    <a16:creationId xmlns:a16="http://schemas.microsoft.com/office/drawing/2014/main" id="{F2BA012F-8766-8A80-A54B-BA292AB6BB52}"/>
                  </a:ext>
                </a:extLst>
              </p:cNvPr>
              <p:cNvSpPr/>
              <p:nvPr/>
            </p:nvSpPr>
            <p:spPr>
              <a:xfrm>
                <a:off x="3775938" y="1838413"/>
                <a:ext cx="77495" cy="77495"/>
              </a:xfrm>
              <a:custGeom>
                <a:avLst/>
                <a:gdLst>
                  <a:gd name="connsiteX0" fmla="*/ 17145 w 77495"/>
                  <a:gd name="connsiteY0" fmla="*/ 55550 h 77495"/>
                  <a:gd name="connsiteX1" fmla="*/ 55550 w 77495"/>
                  <a:gd name="connsiteY1" fmla="*/ 17145 h 77495"/>
                  <a:gd name="connsiteX2" fmla="*/ 77495 w 77495"/>
                  <a:gd name="connsiteY2" fmla="*/ 0 h 77495"/>
                  <a:gd name="connsiteX3" fmla="*/ 77495 w 77495"/>
                  <a:gd name="connsiteY3" fmla="*/ 21945 h 77495"/>
                  <a:gd name="connsiteX4" fmla="*/ 60350 w 77495"/>
                  <a:gd name="connsiteY4" fmla="*/ 43205 h 77495"/>
                  <a:gd name="connsiteX5" fmla="*/ 43205 w 77495"/>
                  <a:gd name="connsiteY5" fmla="*/ 60350 h 77495"/>
                  <a:gd name="connsiteX6" fmla="*/ 21946 w 77495"/>
                  <a:gd name="connsiteY6" fmla="*/ 77495 h 77495"/>
                  <a:gd name="connsiteX7" fmla="*/ 0 w 77495"/>
                  <a:gd name="connsiteY7" fmla="*/ 77495 h 77495"/>
                  <a:gd name="connsiteX8" fmla="*/ 17145 w 77495"/>
                  <a:gd name="connsiteY8" fmla="*/ 55550 h 7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495" h="77495">
                    <a:moveTo>
                      <a:pt x="17145" y="55550"/>
                    </a:moveTo>
                    <a:cubicBezTo>
                      <a:pt x="26060" y="43891"/>
                      <a:pt x="43891" y="26060"/>
                      <a:pt x="55550" y="17145"/>
                    </a:cubicBezTo>
                    <a:lnTo>
                      <a:pt x="77495" y="0"/>
                    </a:lnTo>
                    <a:lnTo>
                      <a:pt x="77495" y="21945"/>
                    </a:lnTo>
                    <a:cubicBezTo>
                      <a:pt x="77495" y="39776"/>
                      <a:pt x="74752" y="43205"/>
                      <a:pt x="60350" y="43205"/>
                    </a:cubicBezTo>
                    <a:cubicBezTo>
                      <a:pt x="46634" y="43205"/>
                      <a:pt x="43205" y="46634"/>
                      <a:pt x="43205" y="60350"/>
                    </a:cubicBezTo>
                    <a:cubicBezTo>
                      <a:pt x="43205" y="74752"/>
                      <a:pt x="39776" y="77495"/>
                      <a:pt x="21946" y="77495"/>
                    </a:cubicBezTo>
                    <a:lnTo>
                      <a:pt x="0" y="77495"/>
                    </a:lnTo>
                    <a:lnTo>
                      <a:pt x="17145" y="55550"/>
                    </a:lnTo>
                    <a:close/>
                  </a:path>
                </a:pathLst>
              </a:custGeom>
              <a:solidFill>
                <a:srgbClr val="B38575"/>
              </a:solidFill>
              <a:ln w="6858" cap="flat">
                <a:noFill/>
                <a:prstDash val="solid"/>
                <a:miter/>
              </a:ln>
            </p:spPr>
            <p:txBody>
              <a:bodyPr rtlCol="0" anchor="ctr"/>
              <a:lstStyle/>
              <a:p>
                <a:endParaRPr lang="zh-CN" altLang="en-US"/>
              </a:p>
            </p:txBody>
          </p:sp>
          <p:sp>
            <p:nvSpPr>
              <p:cNvPr id="222" name="任意多边形: 形状 221">
                <a:extLst>
                  <a:ext uri="{FF2B5EF4-FFF2-40B4-BE49-F238E27FC236}">
                    <a16:creationId xmlns:a16="http://schemas.microsoft.com/office/drawing/2014/main" id="{8F8F4A1E-372F-B029-6D8D-11F918E34009}"/>
                  </a:ext>
                </a:extLst>
              </p:cNvPr>
              <p:cNvSpPr/>
              <p:nvPr/>
            </p:nvSpPr>
            <p:spPr>
              <a:xfrm>
                <a:off x="3860292" y="1806181"/>
                <a:ext cx="60699" cy="40893"/>
              </a:xfrm>
              <a:custGeom>
                <a:avLst/>
                <a:gdLst>
                  <a:gd name="connsiteX0" fmla="*/ 0 w 60699"/>
                  <a:gd name="connsiteY0" fmla="*/ 34976 h 40893"/>
                  <a:gd name="connsiteX1" fmla="*/ 29489 w 60699"/>
                  <a:gd name="connsiteY1" fmla="*/ 14402 h 40893"/>
                  <a:gd name="connsiteX2" fmla="*/ 58293 w 60699"/>
                  <a:gd name="connsiteY2" fmla="*/ 0 h 40893"/>
                  <a:gd name="connsiteX3" fmla="*/ 60350 w 60699"/>
                  <a:gd name="connsiteY3" fmla="*/ 14402 h 40893"/>
                  <a:gd name="connsiteX4" fmla="*/ 53492 w 60699"/>
                  <a:gd name="connsiteY4" fmla="*/ 34976 h 40893"/>
                  <a:gd name="connsiteX5" fmla="*/ 0 w 60699"/>
                  <a:gd name="connsiteY5" fmla="*/ 34976 h 40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699" h="40893">
                    <a:moveTo>
                      <a:pt x="0" y="34976"/>
                    </a:moveTo>
                    <a:cubicBezTo>
                      <a:pt x="0" y="31547"/>
                      <a:pt x="13030" y="22631"/>
                      <a:pt x="29489" y="14402"/>
                    </a:cubicBezTo>
                    <a:lnTo>
                      <a:pt x="58293" y="0"/>
                    </a:lnTo>
                    <a:lnTo>
                      <a:pt x="60350" y="14402"/>
                    </a:lnTo>
                    <a:cubicBezTo>
                      <a:pt x="61722" y="22631"/>
                      <a:pt x="58979" y="32233"/>
                      <a:pt x="53492" y="34976"/>
                    </a:cubicBezTo>
                    <a:cubicBezTo>
                      <a:pt x="41834" y="43205"/>
                      <a:pt x="0" y="42520"/>
                      <a:pt x="0" y="34976"/>
                    </a:cubicBezTo>
                    <a:close/>
                  </a:path>
                </a:pathLst>
              </a:custGeom>
              <a:solidFill>
                <a:srgbClr val="B38575"/>
              </a:solidFill>
              <a:ln w="6858" cap="flat">
                <a:noFill/>
                <a:prstDash val="solid"/>
                <a:miter/>
              </a:ln>
            </p:spPr>
            <p:txBody>
              <a:bodyPr rtlCol="0" anchor="ctr"/>
              <a:lstStyle/>
              <a:p>
                <a:endParaRPr lang="zh-CN" altLang="en-US"/>
              </a:p>
            </p:txBody>
          </p:sp>
          <p:sp>
            <p:nvSpPr>
              <p:cNvPr id="223" name="任意多边形: 形状 222">
                <a:extLst>
                  <a:ext uri="{FF2B5EF4-FFF2-40B4-BE49-F238E27FC236}">
                    <a16:creationId xmlns:a16="http://schemas.microsoft.com/office/drawing/2014/main" id="{0E3D2D73-DFD8-3264-1720-62B35E2182AF}"/>
                  </a:ext>
                </a:extLst>
              </p:cNvPr>
              <p:cNvSpPr/>
              <p:nvPr/>
            </p:nvSpPr>
            <p:spPr>
              <a:xfrm>
                <a:off x="3933323" y="1141247"/>
                <a:ext cx="448176" cy="623794"/>
              </a:xfrm>
              <a:custGeom>
                <a:avLst/>
                <a:gdLst>
                  <a:gd name="connsiteX0" fmla="*/ 235579 w 448176"/>
                  <a:gd name="connsiteY0" fmla="*/ 613498 h 623794"/>
                  <a:gd name="connsiteX1" fmla="*/ 245180 w 448176"/>
                  <a:gd name="connsiteY1" fmla="*/ 603211 h 623794"/>
                  <a:gd name="connsiteX2" fmla="*/ 257525 w 448176"/>
                  <a:gd name="connsiteY2" fmla="*/ 547661 h 623794"/>
                  <a:gd name="connsiteX3" fmla="*/ 169056 w 448176"/>
                  <a:gd name="connsiteY3" fmla="*/ 486625 h 623794"/>
                  <a:gd name="connsiteX4" fmla="*/ 73730 w 448176"/>
                  <a:gd name="connsiteY4" fmla="*/ 218477 h 623794"/>
                  <a:gd name="connsiteX5" fmla="*/ 77845 w 448176"/>
                  <a:gd name="connsiteY5" fmla="*/ 70345 h 623794"/>
                  <a:gd name="connsiteX6" fmla="*/ 60700 w 448176"/>
                  <a:gd name="connsiteY6" fmla="*/ 62801 h 623794"/>
                  <a:gd name="connsiteX7" fmla="*/ 26410 w 448176"/>
                  <a:gd name="connsiteY7" fmla="*/ 104635 h 623794"/>
                  <a:gd name="connsiteX8" fmla="*/ 12008 w 448176"/>
                  <a:gd name="connsiteY8" fmla="*/ 122465 h 623794"/>
                  <a:gd name="connsiteX9" fmla="*/ 9265 w 448176"/>
                  <a:gd name="connsiteY9" fmla="*/ 77888 h 623794"/>
                  <a:gd name="connsiteX10" fmla="*/ 7208 w 448176"/>
                  <a:gd name="connsiteY10" fmla="*/ 47713 h 623794"/>
                  <a:gd name="connsiteX11" fmla="*/ 350 w 448176"/>
                  <a:gd name="connsiteY11" fmla="*/ 12737 h 623794"/>
                  <a:gd name="connsiteX12" fmla="*/ 22981 w 448176"/>
                  <a:gd name="connsiteY12" fmla="*/ 16852 h 623794"/>
                  <a:gd name="connsiteX13" fmla="*/ 46984 w 448176"/>
                  <a:gd name="connsiteY13" fmla="*/ 33997 h 623794"/>
                  <a:gd name="connsiteX14" fmla="*/ 90189 w 448176"/>
                  <a:gd name="connsiteY14" fmla="*/ 43598 h 623794"/>
                  <a:gd name="connsiteX15" fmla="*/ 134766 w 448176"/>
                  <a:gd name="connsiteY15" fmla="*/ 57314 h 623794"/>
                  <a:gd name="connsiteX16" fmla="*/ 160141 w 448176"/>
                  <a:gd name="connsiteY16" fmla="*/ 96405 h 623794"/>
                  <a:gd name="connsiteX17" fmla="*/ 180715 w 448176"/>
                  <a:gd name="connsiteY17" fmla="*/ 150583 h 623794"/>
                  <a:gd name="connsiteX18" fmla="*/ 201289 w 448176"/>
                  <a:gd name="connsiteY18" fmla="*/ 188302 h 623794"/>
                  <a:gd name="connsiteX19" fmla="*/ 213633 w 448176"/>
                  <a:gd name="connsiteY19" fmla="*/ 201332 h 623794"/>
                  <a:gd name="connsiteX20" fmla="*/ 293872 w 448176"/>
                  <a:gd name="connsiteY20" fmla="*/ 194474 h 623794"/>
                  <a:gd name="connsiteX21" fmla="*/ 330219 w 448176"/>
                  <a:gd name="connsiteY21" fmla="*/ 292544 h 623794"/>
                  <a:gd name="connsiteX22" fmla="*/ 307588 w 448176"/>
                  <a:gd name="connsiteY22" fmla="*/ 363181 h 623794"/>
                  <a:gd name="connsiteX23" fmla="*/ 265068 w 448176"/>
                  <a:gd name="connsiteY23" fmla="*/ 383755 h 623794"/>
                  <a:gd name="connsiteX24" fmla="*/ 242437 w 448176"/>
                  <a:gd name="connsiteY24" fmla="*/ 394728 h 623794"/>
                  <a:gd name="connsiteX25" fmla="*/ 285642 w 448176"/>
                  <a:gd name="connsiteY25" fmla="*/ 453021 h 623794"/>
                  <a:gd name="connsiteX26" fmla="*/ 400171 w 448176"/>
                  <a:gd name="connsiteY26" fmla="*/ 456450 h 623794"/>
                  <a:gd name="connsiteX27" fmla="*/ 424860 w 448176"/>
                  <a:gd name="connsiteY27" fmla="*/ 450963 h 623794"/>
                  <a:gd name="connsiteX28" fmla="*/ 422117 w 448176"/>
                  <a:gd name="connsiteY28" fmla="*/ 499655 h 623794"/>
                  <a:gd name="connsiteX29" fmla="*/ 433775 w 448176"/>
                  <a:gd name="connsiteY29" fmla="*/ 548347 h 623794"/>
                  <a:gd name="connsiteX30" fmla="*/ 448177 w 448176"/>
                  <a:gd name="connsiteY30" fmla="*/ 568235 h 623794"/>
                  <a:gd name="connsiteX31" fmla="*/ 354908 w 448176"/>
                  <a:gd name="connsiteY31" fmla="*/ 616927 h 623794"/>
                  <a:gd name="connsiteX32" fmla="*/ 235579 w 448176"/>
                  <a:gd name="connsiteY32" fmla="*/ 613498 h 623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48176" h="623794">
                    <a:moveTo>
                      <a:pt x="235579" y="613498"/>
                    </a:moveTo>
                    <a:cubicBezTo>
                      <a:pt x="235579" y="608012"/>
                      <a:pt x="239694" y="603211"/>
                      <a:pt x="245180" y="603211"/>
                    </a:cubicBezTo>
                    <a:cubicBezTo>
                      <a:pt x="258210" y="603211"/>
                      <a:pt x="265068" y="568921"/>
                      <a:pt x="257525" y="547661"/>
                    </a:cubicBezTo>
                    <a:cubicBezTo>
                      <a:pt x="247238" y="522287"/>
                      <a:pt x="230093" y="510628"/>
                      <a:pt x="169056" y="486625"/>
                    </a:cubicBezTo>
                    <a:cubicBezTo>
                      <a:pt x="74416" y="450963"/>
                      <a:pt x="67558" y="430389"/>
                      <a:pt x="73730" y="218477"/>
                    </a:cubicBezTo>
                    <a:lnTo>
                      <a:pt x="77845" y="70345"/>
                    </a:lnTo>
                    <a:lnTo>
                      <a:pt x="60700" y="62801"/>
                    </a:lnTo>
                    <a:cubicBezTo>
                      <a:pt x="40812" y="53885"/>
                      <a:pt x="33954" y="62115"/>
                      <a:pt x="26410" y="104635"/>
                    </a:cubicBezTo>
                    <a:cubicBezTo>
                      <a:pt x="22295" y="125209"/>
                      <a:pt x="19552" y="128638"/>
                      <a:pt x="12008" y="122465"/>
                    </a:cubicBezTo>
                    <a:cubicBezTo>
                      <a:pt x="1035" y="113550"/>
                      <a:pt x="-336" y="87490"/>
                      <a:pt x="9265" y="77888"/>
                    </a:cubicBezTo>
                    <a:cubicBezTo>
                      <a:pt x="14066" y="73088"/>
                      <a:pt x="13380" y="63487"/>
                      <a:pt x="7208" y="47713"/>
                    </a:cubicBezTo>
                    <a:cubicBezTo>
                      <a:pt x="1721" y="35369"/>
                      <a:pt x="-1022" y="19595"/>
                      <a:pt x="350" y="12737"/>
                    </a:cubicBezTo>
                    <a:cubicBezTo>
                      <a:pt x="5836" y="-6465"/>
                      <a:pt x="22981" y="-3036"/>
                      <a:pt x="22981" y="16852"/>
                    </a:cubicBezTo>
                    <a:cubicBezTo>
                      <a:pt x="22981" y="31940"/>
                      <a:pt x="25724" y="33997"/>
                      <a:pt x="46984" y="33997"/>
                    </a:cubicBezTo>
                    <a:cubicBezTo>
                      <a:pt x="60700" y="33997"/>
                      <a:pt x="79902" y="38112"/>
                      <a:pt x="90189" y="43598"/>
                    </a:cubicBezTo>
                    <a:cubicBezTo>
                      <a:pt x="100476" y="48399"/>
                      <a:pt x="120365" y="54571"/>
                      <a:pt x="134766" y="57314"/>
                    </a:cubicBezTo>
                    <a:cubicBezTo>
                      <a:pt x="160141" y="62115"/>
                      <a:pt x="160141" y="62115"/>
                      <a:pt x="160141" y="96405"/>
                    </a:cubicBezTo>
                    <a:cubicBezTo>
                      <a:pt x="160141" y="126580"/>
                      <a:pt x="162884" y="134124"/>
                      <a:pt x="180715" y="150583"/>
                    </a:cubicBezTo>
                    <a:cubicBezTo>
                      <a:pt x="193745" y="162928"/>
                      <a:pt x="201289" y="176644"/>
                      <a:pt x="201289" y="188302"/>
                    </a:cubicBezTo>
                    <a:cubicBezTo>
                      <a:pt x="201289" y="203390"/>
                      <a:pt x="203346" y="206133"/>
                      <a:pt x="213633" y="201332"/>
                    </a:cubicBezTo>
                    <a:cubicBezTo>
                      <a:pt x="231464" y="193789"/>
                      <a:pt x="274670" y="189674"/>
                      <a:pt x="293872" y="194474"/>
                    </a:cubicBezTo>
                    <a:cubicBezTo>
                      <a:pt x="321990" y="201332"/>
                      <a:pt x="333648" y="234251"/>
                      <a:pt x="330219" y="292544"/>
                    </a:cubicBezTo>
                    <a:cubicBezTo>
                      <a:pt x="327476" y="336435"/>
                      <a:pt x="324047" y="346036"/>
                      <a:pt x="307588" y="363181"/>
                    </a:cubicBezTo>
                    <a:cubicBezTo>
                      <a:pt x="293186" y="378269"/>
                      <a:pt x="281528" y="383755"/>
                      <a:pt x="265068" y="383755"/>
                    </a:cubicBezTo>
                    <a:cubicBezTo>
                      <a:pt x="248609" y="383755"/>
                      <a:pt x="242437" y="387184"/>
                      <a:pt x="242437" y="394728"/>
                    </a:cubicBezTo>
                    <a:cubicBezTo>
                      <a:pt x="242437" y="413930"/>
                      <a:pt x="265068" y="444791"/>
                      <a:pt x="285642" y="453021"/>
                    </a:cubicBezTo>
                    <a:cubicBezTo>
                      <a:pt x="308960" y="462622"/>
                      <a:pt x="364509" y="463994"/>
                      <a:pt x="400171" y="456450"/>
                    </a:cubicBezTo>
                    <a:lnTo>
                      <a:pt x="424860" y="450963"/>
                    </a:lnTo>
                    <a:lnTo>
                      <a:pt x="422117" y="499655"/>
                    </a:lnTo>
                    <a:cubicBezTo>
                      <a:pt x="419373" y="545604"/>
                      <a:pt x="420059" y="548347"/>
                      <a:pt x="433775" y="548347"/>
                    </a:cubicBezTo>
                    <a:cubicBezTo>
                      <a:pt x="444748" y="548347"/>
                      <a:pt x="448177" y="552462"/>
                      <a:pt x="448177" y="568235"/>
                    </a:cubicBezTo>
                    <a:cubicBezTo>
                      <a:pt x="448177" y="592924"/>
                      <a:pt x="421431" y="607326"/>
                      <a:pt x="354908" y="616927"/>
                    </a:cubicBezTo>
                    <a:cubicBezTo>
                      <a:pt x="282213" y="627214"/>
                      <a:pt x="235579" y="625842"/>
                      <a:pt x="235579" y="613498"/>
                    </a:cubicBezTo>
                    <a:close/>
                  </a:path>
                </a:pathLst>
              </a:custGeom>
              <a:solidFill>
                <a:srgbClr val="B38575"/>
              </a:solidFill>
              <a:ln w="6858" cap="flat">
                <a:noFill/>
                <a:prstDash val="solid"/>
                <a:miter/>
              </a:ln>
            </p:spPr>
            <p:txBody>
              <a:bodyPr rtlCol="0" anchor="ctr"/>
              <a:lstStyle/>
              <a:p>
                <a:endParaRPr lang="zh-CN" altLang="en-US" dirty="0"/>
              </a:p>
            </p:txBody>
          </p:sp>
        </p:grpSp>
        <p:grpSp>
          <p:nvGrpSpPr>
            <p:cNvPr id="19" name="图形 4">
              <a:extLst>
                <a:ext uri="{FF2B5EF4-FFF2-40B4-BE49-F238E27FC236}">
                  <a16:creationId xmlns:a16="http://schemas.microsoft.com/office/drawing/2014/main" id="{E1B0E632-B35D-4108-649D-6DBADE602CD5}"/>
                </a:ext>
              </a:extLst>
            </p:cNvPr>
            <p:cNvGrpSpPr/>
            <p:nvPr/>
          </p:nvGrpSpPr>
          <p:grpSpPr>
            <a:xfrm flipH="1">
              <a:off x="472445" y="3349075"/>
              <a:ext cx="1162708" cy="2209983"/>
              <a:chOff x="3236214" y="1741623"/>
              <a:chExt cx="2338578" cy="4065656"/>
            </a:xfrm>
            <a:solidFill>
              <a:srgbClr val="9900EF"/>
            </a:solidFill>
          </p:grpSpPr>
          <p:sp>
            <p:nvSpPr>
              <p:cNvPr id="155" name="任意多边形: 形状 154">
                <a:extLst>
                  <a:ext uri="{FF2B5EF4-FFF2-40B4-BE49-F238E27FC236}">
                    <a16:creationId xmlns:a16="http://schemas.microsoft.com/office/drawing/2014/main" id="{D9DFA4ED-3B56-988F-A97F-39692511EF5A}"/>
                  </a:ext>
                </a:extLst>
              </p:cNvPr>
              <p:cNvSpPr/>
              <p:nvPr/>
            </p:nvSpPr>
            <p:spPr>
              <a:xfrm>
                <a:off x="4755948" y="5694667"/>
                <a:ext cx="160475" cy="112613"/>
              </a:xfrm>
              <a:custGeom>
                <a:avLst/>
                <a:gdLst>
                  <a:gd name="connsiteX0" fmla="*/ 80923 w 160475"/>
                  <a:gd name="connsiteY0" fmla="*/ 67894 h 112613"/>
                  <a:gd name="connsiteX1" fmla="*/ 18515 w 160475"/>
                  <a:gd name="connsiteY1" fmla="*/ 0 h 112613"/>
                  <a:gd name="connsiteX2" fmla="*/ 43890 w 160475"/>
                  <a:gd name="connsiteY2" fmla="*/ 17145 h 112613"/>
                  <a:gd name="connsiteX3" fmla="*/ 67893 w 160475"/>
                  <a:gd name="connsiteY3" fmla="*/ 34290 h 112613"/>
                  <a:gd name="connsiteX4" fmla="*/ 91896 w 160475"/>
                  <a:gd name="connsiteY4" fmla="*/ 41148 h 112613"/>
                  <a:gd name="connsiteX5" fmla="*/ 102183 w 160475"/>
                  <a:gd name="connsiteY5" fmla="*/ 48006 h 112613"/>
                  <a:gd name="connsiteX6" fmla="*/ 112470 w 160475"/>
                  <a:gd name="connsiteY6" fmla="*/ 65151 h 112613"/>
                  <a:gd name="connsiteX7" fmla="*/ 136473 w 160475"/>
                  <a:gd name="connsiteY7" fmla="*/ 82296 h 112613"/>
                  <a:gd name="connsiteX8" fmla="*/ 160476 w 160475"/>
                  <a:gd name="connsiteY8" fmla="*/ 95326 h 112613"/>
                  <a:gd name="connsiteX9" fmla="*/ 154989 w 160475"/>
                  <a:gd name="connsiteY9" fmla="*/ 112471 h 112613"/>
                  <a:gd name="connsiteX10" fmla="*/ 80923 w 160475"/>
                  <a:gd name="connsiteY10" fmla="*/ 67894 h 112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0475" h="112613">
                    <a:moveTo>
                      <a:pt x="80923" y="67894"/>
                    </a:moveTo>
                    <a:cubicBezTo>
                      <a:pt x="-10289" y="3429"/>
                      <a:pt x="-13718" y="0"/>
                      <a:pt x="18515" y="0"/>
                    </a:cubicBezTo>
                    <a:cubicBezTo>
                      <a:pt x="41146" y="0"/>
                      <a:pt x="43890" y="2057"/>
                      <a:pt x="43890" y="17145"/>
                    </a:cubicBezTo>
                    <a:cubicBezTo>
                      <a:pt x="43890" y="32233"/>
                      <a:pt x="46633" y="34290"/>
                      <a:pt x="67893" y="34290"/>
                    </a:cubicBezTo>
                    <a:cubicBezTo>
                      <a:pt x="80923" y="34290"/>
                      <a:pt x="91896" y="37719"/>
                      <a:pt x="91896" y="41148"/>
                    </a:cubicBezTo>
                    <a:cubicBezTo>
                      <a:pt x="91896" y="45263"/>
                      <a:pt x="96696" y="48006"/>
                      <a:pt x="102183" y="48006"/>
                    </a:cubicBezTo>
                    <a:cubicBezTo>
                      <a:pt x="108355" y="48006"/>
                      <a:pt x="112470" y="54178"/>
                      <a:pt x="112470" y="65151"/>
                    </a:cubicBezTo>
                    <a:cubicBezTo>
                      <a:pt x="112470" y="80239"/>
                      <a:pt x="115213" y="82296"/>
                      <a:pt x="136473" y="82296"/>
                    </a:cubicBezTo>
                    <a:cubicBezTo>
                      <a:pt x="155675" y="82296"/>
                      <a:pt x="160476" y="85039"/>
                      <a:pt x="160476" y="95326"/>
                    </a:cubicBezTo>
                    <a:cubicBezTo>
                      <a:pt x="160476" y="102870"/>
                      <a:pt x="157732" y="110414"/>
                      <a:pt x="154989" y="112471"/>
                    </a:cubicBezTo>
                    <a:cubicBezTo>
                      <a:pt x="151560" y="114529"/>
                      <a:pt x="118642" y="93955"/>
                      <a:pt x="80923" y="67894"/>
                    </a:cubicBezTo>
                    <a:close/>
                  </a:path>
                </a:pathLst>
              </a:custGeom>
              <a:solidFill>
                <a:srgbClr val="9900EF"/>
              </a:solidFill>
              <a:ln w="6858" cap="flat">
                <a:noFill/>
                <a:prstDash val="solid"/>
                <a:miter/>
              </a:ln>
            </p:spPr>
            <p:txBody>
              <a:bodyPr rtlCol="0" anchor="ctr"/>
              <a:lstStyle/>
              <a:p>
                <a:endParaRPr lang="zh-CN" altLang="en-US"/>
              </a:p>
            </p:txBody>
          </p:sp>
          <p:sp>
            <p:nvSpPr>
              <p:cNvPr id="156" name="任意多边形: 形状 155">
                <a:extLst>
                  <a:ext uri="{FF2B5EF4-FFF2-40B4-BE49-F238E27FC236}">
                    <a16:creationId xmlns:a16="http://schemas.microsoft.com/office/drawing/2014/main" id="{7810EED7-43DF-2AB6-278F-8EBECFCFCC2A}"/>
                  </a:ext>
                </a:extLst>
              </p:cNvPr>
              <p:cNvSpPr/>
              <p:nvPr/>
            </p:nvSpPr>
            <p:spPr>
              <a:xfrm>
                <a:off x="4679823" y="5646661"/>
                <a:ext cx="51435" cy="41148"/>
              </a:xfrm>
              <a:custGeom>
                <a:avLst/>
                <a:gdLst>
                  <a:gd name="connsiteX0" fmla="*/ 24003 w 51435"/>
                  <a:gd name="connsiteY0" fmla="*/ 20574 h 41148"/>
                  <a:gd name="connsiteX1" fmla="*/ 0 w 51435"/>
                  <a:gd name="connsiteY1" fmla="*/ 686 h 41148"/>
                  <a:gd name="connsiteX2" fmla="*/ 26060 w 51435"/>
                  <a:gd name="connsiteY2" fmla="*/ 0 h 41148"/>
                  <a:gd name="connsiteX3" fmla="*/ 51435 w 51435"/>
                  <a:gd name="connsiteY3" fmla="*/ 20574 h 41148"/>
                  <a:gd name="connsiteX4" fmla="*/ 49378 w 51435"/>
                  <a:gd name="connsiteY4" fmla="*/ 41148 h 41148"/>
                  <a:gd name="connsiteX5" fmla="*/ 24003 w 51435"/>
                  <a:gd name="connsiteY5" fmla="*/ 20574 h 41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435" h="41148">
                    <a:moveTo>
                      <a:pt x="24003" y="20574"/>
                    </a:moveTo>
                    <a:lnTo>
                      <a:pt x="0" y="686"/>
                    </a:lnTo>
                    <a:lnTo>
                      <a:pt x="26060" y="0"/>
                    </a:lnTo>
                    <a:cubicBezTo>
                      <a:pt x="50063" y="0"/>
                      <a:pt x="51435" y="1372"/>
                      <a:pt x="51435" y="20574"/>
                    </a:cubicBezTo>
                    <a:cubicBezTo>
                      <a:pt x="51435" y="32233"/>
                      <a:pt x="50749" y="41148"/>
                      <a:pt x="49378" y="41148"/>
                    </a:cubicBezTo>
                    <a:cubicBezTo>
                      <a:pt x="48692" y="41148"/>
                      <a:pt x="37033" y="32233"/>
                      <a:pt x="24003" y="20574"/>
                    </a:cubicBezTo>
                    <a:close/>
                  </a:path>
                </a:pathLst>
              </a:custGeom>
              <a:solidFill>
                <a:srgbClr val="9900EF"/>
              </a:solidFill>
              <a:ln w="6858" cap="flat">
                <a:noFill/>
                <a:prstDash val="solid"/>
                <a:miter/>
              </a:ln>
            </p:spPr>
            <p:txBody>
              <a:bodyPr rtlCol="0" anchor="ctr"/>
              <a:lstStyle/>
              <a:p>
                <a:endParaRPr lang="zh-CN" altLang="en-US"/>
              </a:p>
            </p:txBody>
          </p:sp>
          <p:sp>
            <p:nvSpPr>
              <p:cNvPr id="157" name="任意多边形: 形状 156">
                <a:extLst>
                  <a:ext uri="{FF2B5EF4-FFF2-40B4-BE49-F238E27FC236}">
                    <a16:creationId xmlns:a16="http://schemas.microsoft.com/office/drawing/2014/main" id="{570E2EF2-6324-2865-4243-A98B0ED9E23B}"/>
                  </a:ext>
                </a:extLst>
              </p:cNvPr>
              <p:cNvSpPr/>
              <p:nvPr/>
            </p:nvSpPr>
            <p:spPr>
              <a:xfrm>
                <a:off x="4611243" y="5598655"/>
                <a:ext cx="51435" cy="41148"/>
              </a:xfrm>
              <a:custGeom>
                <a:avLst/>
                <a:gdLst>
                  <a:gd name="connsiteX0" fmla="*/ 24003 w 51435"/>
                  <a:gd name="connsiteY0" fmla="*/ 20574 h 41148"/>
                  <a:gd name="connsiteX1" fmla="*/ 0 w 51435"/>
                  <a:gd name="connsiteY1" fmla="*/ 686 h 41148"/>
                  <a:gd name="connsiteX2" fmla="*/ 26060 w 51435"/>
                  <a:gd name="connsiteY2" fmla="*/ 0 h 41148"/>
                  <a:gd name="connsiteX3" fmla="*/ 51435 w 51435"/>
                  <a:gd name="connsiteY3" fmla="*/ 20574 h 41148"/>
                  <a:gd name="connsiteX4" fmla="*/ 49378 w 51435"/>
                  <a:gd name="connsiteY4" fmla="*/ 41148 h 41148"/>
                  <a:gd name="connsiteX5" fmla="*/ 24003 w 51435"/>
                  <a:gd name="connsiteY5" fmla="*/ 20574 h 41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435" h="41148">
                    <a:moveTo>
                      <a:pt x="24003" y="20574"/>
                    </a:moveTo>
                    <a:lnTo>
                      <a:pt x="0" y="686"/>
                    </a:lnTo>
                    <a:lnTo>
                      <a:pt x="26060" y="0"/>
                    </a:lnTo>
                    <a:cubicBezTo>
                      <a:pt x="50063" y="0"/>
                      <a:pt x="51435" y="1372"/>
                      <a:pt x="51435" y="20574"/>
                    </a:cubicBezTo>
                    <a:cubicBezTo>
                      <a:pt x="51435" y="32233"/>
                      <a:pt x="50749" y="41148"/>
                      <a:pt x="49378" y="41148"/>
                    </a:cubicBezTo>
                    <a:cubicBezTo>
                      <a:pt x="48692" y="41148"/>
                      <a:pt x="37033" y="32233"/>
                      <a:pt x="24003" y="20574"/>
                    </a:cubicBezTo>
                    <a:close/>
                  </a:path>
                </a:pathLst>
              </a:custGeom>
              <a:solidFill>
                <a:srgbClr val="9900EF"/>
              </a:solidFill>
              <a:ln w="6858" cap="flat">
                <a:noFill/>
                <a:prstDash val="solid"/>
                <a:miter/>
              </a:ln>
            </p:spPr>
            <p:txBody>
              <a:bodyPr rtlCol="0" anchor="ctr"/>
              <a:lstStyle/>
              <a:p>
                <a:endParaRPr lang="zh-CN" altLang="en-US"/>
              </a:p>
            </p:txBody>
          </p:sp>
          <p:sp>
            <p:nvSpPr>
              <p:cNvPr id="158" name="任意多边形: 形状 157">
                <a:extLst>
                  <a:ext uri="{FF2B5EF4-FFF2-40B4-BE49-F238E27FC236}">
                    <a16:creationId xmlns:a16="http://schemas.microsoft.com/office/drawing/2014/main" id="{F64293DC-D53E-8DB5-E53D-E46D44592C01}"/>
                  </a:ext>
                </a:extLst>
              </p:cNvPr>
              <p:cNvSpPr/>
              <p:nvPr/>
            </p:nvSpPr>
            <p:spPr>
              <a:xfrm>
                <a:off x="4498086" y="5516359"/>
                <a:ext cx="96012" cy="75438"/>
              </a:xfrm>
              <a:custGeom>
                <a:avLst/>
                <a:gdLst>
                  <a:gd name="connsiteX0" fmla="*/ 46634 w 96012"/>
                  <a:gd name="connsiteY0" fmla="*/ 40462 h 75438"/>
                  <a:gd name="connsiteX1" fmla="*/ 0 w 96012"/>
                  <a:gd name="connsiteY1" fmla="*/ 3429 h 75438"/>
                  <a:gd name="connsiteX2" fmla="*/ 24003 w 96012"/>
                  <a:gd name="connsiteY2" fmla="*/ 0 h 75438"/>
                  <a:gd name="connsiteX3" fmla="*/ 48006 w 96012"/>
                  <a:gd name="connsiteY3" fmla="*/ 17145 h 75438"/>
                  <a:gd name="connsiteX4" fmla="*/ 72009 w 96012"/>
                  <a:gd name="connsiteY4" fmla="*/ 34290 h 75438"/>
                  <a:gd name="connsiteX5" fmla="*/ 96012 w 96012"/>
                  <a:gd name="connsiteY5" fmla="*/ 54864 h 75438"/>
                  <a:gd name="connsiteX6" fmla="*/ 94640 w 96012"/>
                  <a:gd name="connsiteY6" fmla="*/ 75438 h 75438"/>
                  <a:gd name="connsiteX7" fmla="*/ 46634 w 96012"/>
                  <a:gd name="connsiteY7" fmla="*/ 40462 h 7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012" h="75438">
                    <a:moveTo>
                      <a:pt x="46634" y="40462"/>
                    </a:moveTo>
                    <a:cubicBezTo>
                      <a:pt x="20574" y="21946"/>
                      <a:pt x="0" y="4801"/>
                      <a:pt x="0" y="3429"/>
                    </a:cubicBezTo>
                    <a:cubicBezTo>
                      <a:pt x="0" y="1372"/>
                      <a:pt x="10973" y="0"/>
                      <a:pt x="24003" y="0"/>
                    </a:cubicBezTo>
                    <a:cubicBezTo>
                      <a:pt x="45263" y="0"/>
                      <a:pt x="48006" y="2057"/>
                      <a:pt x="48006" y="17145"/>
                    </a:cubicBezTo>
                    <a:cubicBezTo>
                      <a:pt x="48006" y="32233"/>
                      <a:pt x="50749" y="34290"/>
                      <a:pt x="72009" y="34290"/>
                    </a:cubicBezTo>
                    <a:cubicBezTo>
                      <a:pt x="93955" y="34290"/>
                      <a:pt x="96012" y="35662"/>
                      <a:pt x="96012" y="54864"/>
                    </a:cubicBezTo>
                    <a:cubicBezTo>
                      <a:pt x="96012" y="66523"/>
                      <a:pt x="95326" y="75438"/>
                      <a:pt x="94640" y="75438"/>
                    </a:cubicBezTo>
                    <a:cubicBezTo>
                      <a:pt x="93269" y="74752"/>
                      <a:pt x="72009" y="59665"/>
                      <a:pt x="46634" y="40462"/>
                    </a:cubicBezTo>
                    <a:close/>
                  </a:path>
                </a:pathLst>
              </a:custGeom>
              <a:solidFill>
                <a:srgbClr val="9900EF"/>
              </a:solidFill>
              <a:ln w="6858" cap="flat">
                <a:noFill/>
                <a:prstDash val="solid"/>
                <a:miter/>
              </a:ln>
            </p:spPr>
            <p:txBody>
              <a:bodyPr rtlCol="0" anchor="ctr"/>
              <a:lstStyle/>
              <a:p>
                <a:endParaRPr lang="zh-CN" altLang="en-US"/>
              </a:p>
            </p:txBody>
          </p:sp>
          <p:sp>
            <p:nvSpPr>
              <p:cNvPr id="159" name="任意多边形: 形状 158">
                <a:extLst>
                  <a:ext uri="{FF2B5EF4-FFF2-40B4-BE49-F238E27FC236}">
                    <a16:creationId xmlns:a16="http://schemas.microsoft.com/office/drawing/2014/main" id="{6EB30516-2E71-8C96-AA1E-2E0A39DDF0DE}"/>
                  </a:ext>
                </a:extLst>
              </p:cNvPr>
              <p:cNvSpPr/>
              <p:nvPr/>
            </p:nvSpPr>
            <p:spPr>
              <a:xfrm>
                <a:off x="4426077" y="5468353"/>
                <a:ext cx="51435" cy="41148"/>
              </a:xfrm>
              <a:custGeom>
                <a:avLst/>
                <a:gdLst>
                  <a:gd name="connsiteX0" fmla="*/ 24003 w 51435"/>
                  <a:gd name="connsiteY0" fmla="*/ 20574 h 41148"/>
                  <a:gd name="connsiteX1" fmla="*/ 0 w 51435"/>
                  <a:gd name="connsiteY1" fmla="*/ 686 h 41148"/>
                  <a:gd name="connsiteX2" fmla="*/ 26060 w 51435"/>
                  <a:gd name="connsiteY2" fmla="*/ 0 h 41148"/>
                  <a:gd name="connsiteX3" fmla="*/ 51435 w 51435"/>
                  <a:gd name="connsiteY3" fmla="*/ 20574 h 41148"/>
                  <a:gd name="connsiteX4" fmla="*/ 49378 w 51435"/>
                  <a:gd name="connsiteY4" fmla="*/ 41148 h 41148"/>
                  <a:gd name="connsiteX5" fmla="*/ 24003 w 51435"/>
                  <a:gd name="connsiteY5" fmla="*/ 20574 h 41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435" h="41148">
                    <a:moveTo>
                      <a:pt x="24003" y="20574"/>
                    </a:moveTo>
                    <a:lnTo>
                      <a:pt x="0" y="686"/>
                    </a:lnTo>
                    <a:lnTo>
                      <a:pt x="26060" y="0"/>
                    </a:lnTo>
                    <a:cubicBezTo>
                      <a:pt x="50063" y="0"/>
                      <a:pt x="51435" y="1372"/>
                      <a:pt x="51435" y="20574"/>
                    </a:cubicBezTo>
                    <a:cubicBezTo>
                      <a:pt x="51435" y="32233"/>
                      <a:pt x="50749" y="41148"/>
                      <a:pt x="49378" y="41148"/>
                    </a:cubicBezTo>
                    <a:cubicBezTo>
                      <a:pt x="48692" y="41148"/>
                      <a:pt x="37033" y="32233"/>
                      <a:pt x="24003" y="20574"/>
                    </a:cubicBezTo>
                    <a:close/>
                  </a:path>
                </a:pathLst>
              </a:custGeom>
              <a:solidFill>
                <a:srgbClr val="9900EF"/>
              </a:solidFill>
              <a:ln w="6858" cap="flat">
                <a:noFill/>
                <a:prstDash val="solid"/>
                <a:miter/>
              </a:ln>
            </p:spPr>
            <p:txBody>
              <a:bodyPr rtlCol="0" anchor="ctr"/>
              <a:lstStyle/>
              <a:p>
                <a:endParaRPr lang="zh-CN" altLang="en-US"/>
              </a:p>
            </p:txBody>
          </p:sp>
          <p:sp>
            <p:nvSpPr>
              <p:cNvPr id="160" name="任意多边形: 形状 159">
                <a:extLst>
                  <a:ext uri="{FF2B5EF4-FFF2-40B4-BE49-F238E27FC236}">
                    <a16:creationId xmlns:a16="http://schemas.microsoft.com/office/drawing/2014/main" id="{411FCD9F-82A1-8214-62AA-D13F76832865}"/>
                  </a:ext>
                </a:extLst>
              </p:cNvPr>
              <p:cNvSpPr/>
              <p:nvPr/>
            </p:nvSpPr>
            <p:spPr>
              <a:xfrm>
                <a:off x="4357497" y="5420347"/>
                <a:ext cx="51435" cy="41148"/>
              </a:xfrm>
              <a:custGeom>
                <a:avLst/>
                <a:gdLst>
                  <a:gd name="connsiteX0" fmla="*/ 24003 w 51435"/>
                  <a:gd name="connsiteY0" fmla="*/ 20574 h 41148"/>
                  <a:gd name="connsiteX1" fmla="*/ 0 w 51435"/>
                  <a:gd name="connsiteY1" fmla="*/ 686 h 41148"/>
                  <a:gd name="connsiteX2" fmla="*/ 26060 w 51435"/>
                  <a:gd name="connsiteY2" fmla="*/ 0 h 41148"/>
                  <a:gd name="connsiteX3" fmla="*/ 51435 w 51435"/>
                  <a:gd name="connsiteY3" fmla="*/ 20574 h 41148"/>
                  <a:gd name="connsiteX4" fmla="*/ 49378 w 51435"/>
                  <a:gd name="connsiteY4" fmla="*/ 41148 h 41148"/>
                  <a:gd name="connsiteX5" fmla="*/ 24003 w 51435"/>
                  <a:gd name="connsiteY5" fmla="*/ 20574 h 41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435" h="41148">
                    <a:moveTo>
                      <a:pt x="24003" y="20574"/>
                    </a:moveTo>
                    <a:lnTo>
                      <a:pt x="0" y="686"/>
                    </a:lnTo>
                    <a:lnTo>
                      <a:pt x="26060" y="0"/>
                    </a:lnTo>
                    <a:cubicBezTo>
                      <a:pt x="50063" y="0"/>
                      <a:pt x="51435" y="1372"/>
                      <a:pt x="51435" y="20574"/>
                    </a:cubicBezTo>
                    <a:cubicBezTo>
                      <a:pt x="51435" y="32233"/>
                      <a:pt x="50749" y="41148"/>
                      <a:pt x="49378" y="41148"/>
                    </a:cubicBezTo>
                    <a:cubicBezTo>
                      <a:pt x="48692" y="41148"/>
                      <a:pt x="37033" y="32233"/>
                      <a:pt x="24003" y="20574"/>
                    </a:cubicBezTo>
                    <a:close/>
                  </a:path>
                </a:pathLst>
              </a:custGeom>
              <a:solidFill>
                <a:srgbClr val="9900EF"/>
              </a:solidFill>
              <a:ln w="6858" cap="flat">
                <a:noFill/>
                <a:prstDash val="solid"/>
                <a:miter/>
              </a:ln>
            </p:spPr>
            <p:txBody>
              <a:bodyPr rtlCol="0" anchor="ctr"/>
              <a:lstStyle/>
              <a:p>
                <a:endParaRPr lang="zh-CN" altLang="en-US"/>
              </a:p>
            </p:txBody>
          </p:sp>
          <p:sp>
            <p:nvSpPr>
              <p:cNvPr id="161" name="任意多边形: 形状 160">
                <a:extLst>
                  <a:ext uri="{FF2B5EF4-FFF2-40B4-BE49-F238E27FC236}">
                    <a16:creationId xmlns:a16="http://schemas.microsoft.com/office/drawing/2014/main" id="{79E2EB8D-60FE-4978-55EA-29093D7B5896}"/>
                  </a:ext>
                </a:extLst>
              </p:cNvPr>
              <p:cNvSpPr/>
              <p:nvPr/>
            </p:nvSpPr>
            <p:spPr>
              <a:xfrm>
                <a:off x="4288917" y="5372341"/>
                <a:ext cx="51435" cy="41148"/>
              </a:xfrm>
              <a:custGeom>
                <a:avLst/>
                <a:gdLst>
                  <a:gd name="connsiteX0" fmla="*/ 24003 w 51435"/>
                  <a:gd name="connsiteY0" fmla="*/ 20574 h 41148"/>
                  <a:gd name="connsiteX1" fmla="*/ 0 w 51435"/>
                  <a:gd name="connsiteY1" fmla="*/ 686 h 41148"/>
                  <a:gd name="connsiteX2" fmla="*/ 26060 w 51435"/>
                  <a:gd name="connsiteY2" fmla="*/ 0 h 41148"/>
                  <a:gd name="connsiteX3" fmla="*/ 51435 w 51435"/>
                  <a:gd name="connsiteY3" fmla="*/ 20574 h 41148"/>
                  <a:gd name="connsiteX4" fmla="*/ 49378 w 51435"/>
                  <a:gd name="connsiteY4" fmla="*/ 41148 h 41148"/>
                  <a:gd name="connsiteX5" fmla="*/ 24003 w 51435"/>
                  <a:gd name="connsiteY5" fmla="*/ 20574 h 41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435" h="41148">
                    <a:moveTo>
                      <a:pt x="24003" y="20574"/>
                    </a:moveTo>
                    <a:lnTo>
                      <a:pt x="0" y="686"/>
                    </a:lnTo>
                    <a:lnTo>
                      <a:pt x="26060" y="0"/>
                    </a:lnTo>
                    <a:cubicBezTo>
                      <a:pt x="50063" y="0"/>
                      <a:pt x="51435" y="1372"/>
                      <a:pt x="51435" y="20574"/>
                    </a:cubicBezTo>
                    <a:cubicBezTo>
                      <a:pt x="51435" y="32233"/>
                      <a:pt x="50749" y="41148"/>
                      <a:pt x="49378" y="41148"/>
                    </a:cubicBezTo>
                    <a:cubicBezTo>
                      <a:pt x="48692" y="41148"/>
                      <a:pt x="37033" y="32233"/>
                      <a:pt x="24003" y="20574"/>
                    </a:cubicBezTo>
                    <a:close/>
                  </a:path>
                </a:pathLst>
              </a:custGeom>
              <a:solidFill>
                <a:srgbClr val="9900EF"/>
              </a:solidFill>
              <a:ln w="6858" cap="flat">
                <a:noFill/>
                <a:prstDash val="solid"/>
                <a:miter/>
              </a:ln>
            </p:spPr>
            <p:txBody>
              <a:bodyPr rtlCol="0" anchor="ctr"/>
              <a:lstStyle/>
              <a:p>
                <a:endParaRPr lang="zh-CN" altLang="en-US"/>
              </a:p>
            </p:txBody>
          </p:sp>
          <p:sp>
            <p:nvSpPr>
              <p:cNvPr id="162" name="任意多边形: 形状 161">
                <a:extLst>
                  <a:ext uri="{FF2B5EF4-FFF2-40B4-BE49-F238E27FC236}">
                    <a16:creationId xmlns:a16="http://schemas.microsoft.com/office/drawing/2014/main" id="{F935017C-7DA6-343A-D60C-D0C5E5C1F5F8}"/>
                  </a:ext>
                </a:extLst>
              </p:cNvPr>
              <p:cNvSpPr/>
              <p:nvPr/>
            </p:nvSpPr>
            <p:spPr>
              <a:xfrm>
                <a:off x="4175760" y="5290045"/>
                <a:ext cx="96012" cy="75438"/>
              </a:xfrm>
              <a:custGeom>
                <a:avLst/>
                <a:gdLst>
                  <a:gd name="connsiteX0" fmla="*/ 46634 w 96012"/>
                  <a:gd name="connsiteY0" fmla="*/ 40462 h 75438"/>
                  <a:gd name="connsiteX1" fmla="*/ 0 w 96012"/>
                  <a:gd name="connsiteY1" fmla="*/ 3429 h 75438"/>
                  <a:gd name="connsiteX2" fmla="*/ 24003 w 96012"/>
                  <a:gd name="connsiteY2" fmla="*/ 0 h 75438"/>
                  <a:gd name="connsiteX3" fmla="*/ 48006 w 96012"/>
                  <a:gd name="connsiteY3" fmla="*/ 17145 h 75438"/>
                  <a:gd name="connsiteX4" fmla="*/ 72009 w 96012"/>
                  <a:gd name="connsiteY4" fmla="*/ 34290 h 75438"/>
                  <a:gd name="connsiteX5" fmla="*/ 96012 w 96012"/>
                  <a:gd name="connsiteY5" fmla="*/ 54864 h 75438"/>
                  <a:gd name="connsiteX6" fmla="*/ 94640 w 96012"/>
                  <a:gd name="connsiteY6" fmla="*/ 75438 h 75438"/>
                  <a:gd name="connsiteX7" fmla="*/ 46634 w 96012"/>
                  <a:gd name="connsiteY7" fmla="*/ 40462 h 7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012" h="75438">
                    <a:moveTo>
                      <a:pt x="46634" y="40462"/>
                    </a:moveTo>
                    <a:cubicBezTo>
                      <a:pt x="20574" y="21946"/>
                      <a:pt x="0" y="4801"/>
                      <a:pt x="0" y="3429"/>
                    </a:cubicBezTo>
                    <a:cubicBezTo>
                      <a:pt x="0" y="1372"/>
                      <a:pt x="10973" y="0"/>
                      <a:pt x="24003" y="0"/>
                    </a:cubicBezTo>
                    <a:cubicBezTo>
                      <a:pt x="45263" y="0"/>
                      <a:pt x="48006" y="2057"/>
                      <a:pt x="48006" y="17145"/>
                    </a:cubicBezTo>
                    <a:cubicBezTo>
                      <a:pt x="48006" y="32233"/>
                      <a:pt x="50749" y="34290"/>
                      <a:pt x="72009" y="34290"/>
                    </a:cubicBezTo>
                    <a:cubicBezTo>
                      <a:pt x="93955" y="34290"/>
                      <a:pt x="96012" y="35662"/>
                      <a:pt x="96012" y="54864"/>
                    </a:cubicBezTo>
                    <a:cubicBezTo>
                      <a:pt x="96012" y="66523"/>
                      <a:pt x="95326" y="75438"/>
                      <a:pt x="94640" y="75438"/>
                    </a:cubicBezTo>
                    <a:cubicBezTo>
                      <a:pt x="93269" y="74752"/>
                      <a:pt x="72009" y="59665"/>
                      <a:pt x="46634" y="40462"/>
                    </a:cubicBezTo>
                    <a:close/>
                  </a:path>
                </a:pathLst>
              </a:custGeom>
              <a:solidFill>
                <a:srgbClr val="9900EF"/>
              </a:solidFill>
              <a:ln w="6858" cap="flat">
                <a:noFill/>
                <a:prstDash val="solid"/>
                <a:miter/>
              </a:ln>
            </p:spPr>
            <p:txBody>
              <a:bodyPr rtlCol="0" anchor="ctr"/>
              <a:lstStyle/>
              <a:p>
                <a:endParaRPr lang="zh-CN" altLang="en-US"/>
              </a:p>
            </p:txBody>
          </p:sp>
          <p:sp>
            <p:nvSpPr>
              <p:cNvPr id="163" name="任意多边形: 形状 162">
                <a:extLst>
                  <a:ext uri="{FF2B5EF4-FFF2-40B4-BE49-F238E27FC236}">
                    <a16:creationId xmlns:a16="http://schemas.microsoft.com/office/drawing/2014/main" id="{2D2C297A-6C95-6718-D564-F133C63596E8}"/>
                  </a:ext>
                </a:extLst>
              </p:cNvPr>
              <p:cNvSpPr/>
              <p:nvPr/>
            </p:nvSpPr>
            <p:spPr>
              <a:xfrm>
                <a:off x="5499354" y="5300587"/>
                <a:ext cx="75438" cy="43743"/>
              </a:xfrm>
              <a:custGeom>
                <a:avLst/>
                <a:gdLst>
                  <a:gd name="connsiteX0" fmla="*/ 15773 w 75438"/>
                  <a:gd name="connsiteY0" fmla="*/ 36092 h 43743"/>
                  <a:gd name="connsiteX1" fmla="*/ 0 w 75438"/>
                  <a:gd name="connsiteY1" fmla="*/ 12775 h 43743"/>
                  <a:gd name="connsiteX2" fmla="*/ 17145 w 75438"/>
                  <a:gd name="connsiteY2" fmla="*/ 3174 h 43743"/>
                  <a:gd name="connsiteX3" fmla="*/ 75438 w 75438"/>
                  <a:gd name="connsiteY3" fmla="*/ 37464 h 43743"/>
                  <a:gd name="connsiteX4" fmla="*/ 15773 w 75438"/>
                  <a:gd name="connsiteY4" fmla="*/ 36092 h 437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438" h="43743">
                    <a:moveTo>
                      <a:pt x="15773" y="36092"/>
                    </a:moveTo>
                    <a:cubicBezTo>
                      <a:pt x="6172" y="31292"/>
                      <a:pt x="0" y="22376"/>
                      <a:pt x="0" y="12775"/>
                    </a:cubicBezTo>
                    <a:cubicBezTo>
                      <a:pt x="0" y="-1627"/>
                      <a:pt x="2057" y="-2312"/>
                      <a:pt x="17145" y="3174"/>
                    </a:cubicBezTo>
                    <a:cubicBezTo>
                      <a:pt x="49378" y="15518"/>
                      <a:pt x="75438" y="30606"/>
                      <a:pt x="75438" y="37464"/>
                    </a:cubicBezTo>
                    <a:cubicBezTo>
                      <a:pt x="75438" y="46379"/>
                      <a:pt x="34976" y="45694"/>
                      <a:pt x="15773" y="36092"/>
                    </a:cubicBezTo>
                    <a:close/>
                  </a:path>
                </a:pathLst>
              </a:custGeom>
              <a:solidFill>
                <a:srgbClr val="9900EF"/>
              </a:solidFill>
              <a:ln w="6858" cap="flat">
                <a:noFill/>
                <a:prstDash val="solid"/>
                <a:miter/>
              </a:ln>
            </p:spPr>
            <p:txBody>
              <a:bodyPr rtlCol="0" anchor="ctr"/>
              <a:lstStyle/>
              <a:p>
                <a:endParaRPr lang="zh-CN" altLang="en-US"/>
              </a:p>
            </p:txBody>
          </p:sp>
          <p:sp>
            <p:nvSpPr>
              <p:cNvPr id="164" name="任意多边形: 形状 163">
                <a:extLst>
                  <a:ext uri="{FF2B5EF4-FFF2-40B4-BE49-F238E27FC236}">
                    <a16:creationId xmlns:a16="http://schemas.microsoft.com/office/drawing/2014/main" id="{DC41E9B2-D397-CC00-5BE7-032831E5B2F6}"/>
                  </a:ext>
                </a:extLst>
              </p:cNvPr>
              <p:cNvSpPr/>
              <p:nvPr/>
            </p:nvSpPr>
            <p:spPr>
              <a:xfrm>
                <a:off x="4103751" y="5242039"/>
                <a:ext cx="51435" cy="41148"/>
              </a:xfrm>
              <a:custGeom>
                <a:avLst/>
                <a:gdLst>
                  <a:gd name="connsiteX0" fmla="*/ 24003 w 51435"/>
                  <a:gd name="connsiteY0" fmla="*/ 20574 h 41148"/>
                  <a:gd name="connsiteX1" fmla="*/ 0 w 51435"/>
                  <a:gd name="connsiteY1" fmla="*/ 686 h 41148"/>
                  <a:gd name="connsiteX2" fmla="*/ 26060 w 51435"/>
                  <a:gd name="connsiteY2" fmla="*/ 0 h 41148"/>
                  <a:gd name="connsiteX3" fmla="*/ 51435 w 51435"/>
                  <a:gd name="connsiteY3" fmla="*/ 20574 h 41148"/>
                  <a:gd name="connsiteX4" fmla="*/ 49378 w 51435"/>
                  <a:gd name="connsiteY4" fmla="*/ 41148 h 41148"/>
                  <a:gd name="connsiteX5" fmla="*/ 24003 w 51435"/>
                  <a:gd name="connsiteY5" fmla="*/ 20574 h 41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435" h="41148">
                    <a:moveTo>
                      <a:pt x="24003" y="20574"/>
                    </a:moveTo>
                    <a:lnTo>
                      <a:pt x="0" y="686"/>
                    </a:lnTo>
                    <a:lnTo>
                      <a:pt x="26060" y="0"/>
                    </a:lnTo>
                    <a:cubicBezTo>
                      <a:pt x="50063" y="0"/>
                      <a:pt x="51435" y="1372"/>
                      <a:pt x="51435" y="20574"/>
                    </a:cubicBezTo>
                    <a:cubicBezTo>
                      <a:pt x="51435" y="32233"/>
                      <a:pt x="50749" y="41148"/>
                      <a:pt x="49378" y="41148"/>
                    </a:cubicBezTo>
                    <a:cubicBezTo>
                      <a:pt x="48692" y="41148"/>
                      <a:pt x="37033" y="32233"/>
                      <a:pt x="24003" y="20574"/>
                    </a:cubicBezTo>
                    <a:close/>
                  </a:path>
                </a:pathLst>
              </a:custGeom>
              <a:solidFill>
                <a:srgbClr val="9900EF"/>
              </a:solidFill>
              <a:ln w="6858" cap="flat">
                <a:noFill/>
                <a:prstDash val="solid"/>
                <a:miter/>
              </a:ln>
            </p:spPr>
            <p:txBody>
              <a:bodyPr rtlCol="0" anchor="ctr"/>
              <a:lstStyle/>
              <a:p>
                <a:endParaRPr lang="zh-CN" altLang="en-US"/>
              </a:p>
            </p:txBody>
          </p:sp>
          <p:sp>
            <p:nvSpPr>
              <p:cNvPr id="165" name="任意多边形: 形状 164">
                <a:extLst>
                  <a:ext uri="{FF2B5EF4-FFF2-40B4-BE49-F238E27FC236}">
                    <a16:creationId xmlns:a16="http://schemas.microsoft.com/office/drawing/2014/main" id="{E575BB92-810F-B3A1-BE57-BA2CFFF0454F}"/>
                  </a:ext>
                </a:extLst>
              </p:cNvPr>
              <p:cNvSpPr/>
              <p:nvPr/>
            </p:nvSpPr>
            <p:spPr>
              <a:xfrm>
                <a:off x="5314188" y="5211433"/>
                <a:ext cx="75438" cy="43743"/>
              </a:xfrm>
              <a:custGeom>
                <a:avLst/>
                <a:gdLst>
                  <a:gd name="connsiteX0" fmla="*/ 15773 w 75438"/>
                  <a:gd name="connsiteY0" fmla="*/ 36092 h 43743"/>
                  <a:gd name="connsiteX1" fmla="*/ 0 w 75438"/>
                  <a:gd name="connsiteY1" fmla="*/ 12775 h 43743"/>
                  <a:gd name="connsiteX2" fmla="*/ 17145 w 75438"/>
                  <a:gd name="connsiteY2" fmla="*/ 3174 h 43743"/>
                  <a:gd name="connsiteX3" fmla="*/ 75438 w 75438"/>
                  <a:gd name="connsiteY3" fmla="*/ 37464 h 43743"/>
                  <a:gd name="connsiteX4" fmla="*/ 15773 w 75438"/>
                  <a:gd name="connsiteY4" fmla="*/ 36092 h 437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438" h="43743">
                    <a:moveTo>
                      <a:pt x="15773" y="36092"/>
                    </a:moveTo>
                    <a:cubicBezTo>
                      <a:pt x="6172" y="31292"/>
                      <a:pt x="0" y="22376"/>
                      <a:pt x="0" y="12775"/>
                    </a:cubicBezTo>
                    <a:cubicBezTo>
                      <a:pt x="0" y="-1627"/>
                      <a:pt x="2057" y="-2312"/>
                      <a:pt x="17145" y="3174"/>
                    </a:cubicBezTo>
                    <a:cubicBezTo>
                      <a:pt x="49378" y="15518"/>
                      <a:pt x="75438" y="30606"/>
                      <a:pt x="75438" y="37464"/>
                    </a:cubicBezTo>
                    <a:cubicBezTo>
                      <a:pt x="75438" y="46379"/>
                      <a:pt x="34976" y="45694"/>
                      <a:pt x="15773" y="36092"/>
                    </a:cubicBezTo>
                    <a:close/>
                  </a:path>
                </a:pathLst>
              </a:custGeom>
              <a:solidFill>
                <a:srgbClr val="9900EF"/>
              </a:solidFill>
              <a:ln w="6858" cap="flat">
                <a:noFill/>
                <a:prstDash val="solid"/>
                <a:miter/>
              </a:ln>
            </p:spPr>
            <p:txBody>
              <a:bodyPr rtlCol="0" anchor="ctr"/>
              <a:lstStyle/>
              <a:p>
                <a:endParaRPr lang="zh-CN" altLang="en-US"/>
              </a:p>
            </p:txBody>
          </p:sp>
          <p:sp>
            <p:nvSpPr>
              <p:cNvPr id="166" name="任意多边形: 形状 165">
                <a:extLst>
                  <a:ext uri="{FF2B5EF4-FFF2-40B4-BE49-F238E27FC236}">
                    <a16:creationId xmlns:a16="http://schemas.microsoft.com/office/drawing/2014/main" id="{DD5C9D74-84A4-7892-5EE1-35D91C169D15}"/>
                  </a:ext>
                </a:extLst>
              </p:cNvPr>
              <p:cNvSpPr/>
              <p:nvPr/>
            </p:nvSpPr>
            <p:spPr>
              <a:xfrm>
                <a:off x="4035171" y="5194033"/>
                <a:ext cx="51435" cy="41148"/>
              </a:xfrm>
              <a:custGeom>
                <a:avLst/>
                <a:gdLst>
                  <a:gd name="connsiteX0" fmla="*/ 24003 w 51435"/>
                  <a:gd name="connsiteY0" fmla="*/ 20574 h 41148"/>
                  <a:gd name="connsiteX1" fmla="*/ 0 w 51435"/>
                  <a:gd name="connsiteY1" fmla="*/ 686 h 41148"/>
                  <a:gd name="connsiteX2" fmla="*/ 26060 w 51435"/>
                  <a:gd name="connsiteY2" fmla="*/ 0 h 41148"/>
                  <a:gd name="connsiteX3" fmla="*/ 51435 w 51435"/>
                  <a:gd name="connsiteY3" fmla="*/ 20574 h 41148"/>
                  <a:gd name="connsiteX4" fmla="*/ 49378 w 51435"/>
                  <a:gd name="connsiteY4" fmla="*/ 41148 h 41148"/>
                  <a:gd name="connsiteX5" fmla="*/ 24003 w 51435"/>
                  <a:gd name="connsiteY5" fmla="*/ 20574 h 41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435" h="41148">
                    <a:moveTo>
                      <a:pt x="24003" y="20574"/>
                    </a:moveTo>
                    <a:lnTo>
                      <a:pt x="0" y="686"/>
                    </a:lnTo>
                    <a:lnTo>
                      <a:pt x="26060" y="0"/>
                    </a:lnTo>
                    <a:cubicBezTo>
                      <a:pt x="50063" y="0"/>
                      <a:pt x="51435" y="1372"/>
                      <a:pt x="51435" y="20574"/>
                    </a:cubicBezTo>
                    <a:cubicBezTo>
                      <a:pt x="51435" y="32233"/>
                      <a:pt x="50749" y="41148"/>
                      <a:pt x="49378" y="41148"/>
                    </a:cubicBezTo>
                    <a:cubicBezTo>
                      <a:pt x="48692" y="41148"/>
                      <a:pt x="37033" y="32233"/>
                      <a:pt x="24003" y="20574"/>
                    </a:cubicBezTo>
                    <a:close/>
                  </a:path>
                </a:pathLst>
              </a:custGeom>
              <a:solidFill>
                <a:srgbClr val="9900EF"/>
              </a:solidFill>
              <a:ln w="6858" cap="flat">
                <a:noFill/>
                <a:prstDash val="solid"/>
                <a:miter/>
              </a:ln>
            </p:spPr>
            <p:txBody>
              <a:bodyPr rtlCol="0" anchor="ctr"/>
              <a:lstStyle/>
              <a:p>
                <a:endParaRPr lang="zh-CN" altLang="en-US"/>
              </a:p>
            </p:txBody>
          </p:sp>
          <p:sp>
            <p:nvSpPr>
              <p:cNvPr id="167" name="任意多边形: 形状 166">
                <a:extLst>
                  <a:ext uri="{FF2B5EF4-FFF2-40B4-BE49-F238E27FC236}">
                    <a16:creationId xmlns:a16="http://schemas.microsoft.com/office/drawing/2014/main" id="{FB7BC44C-BFEC-535C-845B-74F8AE18B115}"/>
                  </a:ext>
                </a:extLst>
              </p:cNvPr>
              <p:cNvSpPr/>
              <p:nvPr/>
            </p:nvSpPr>
            <p:spPr>
              <a:xfrm>
                <a:off x="3922014" y="5111737"/>
                <a:ext cx="96012" cy="75438"/>
              </a:xfrm>
              <a:custGeom>
                <a:avLst/>
                <a:gdLst>
                  <a:gd name="connsiteX0" fmla="*/ 46634 w 96012"/>
                  <a:gd name="connsiteY0" fmla="*/ 40462 h 75438"/>
                  <a:gd name="connsiteX1" fmla="*/ 0 w 96012"/>
                  <a:gd name="connsiteY1" fmla="*/ 3429 h 75438"/>
                  <a:gd name="connsiteX2" fmla="*/ 24003 w 96012"/>
                  <a:gd name="connsiteY2" fmla="*/ 0 h 75438"/>
                  <a:gd name="connsiteX3" fmla="*/ 48006 w 96012"/>
                  <a:gd name="connsiteY3" fmla="*/ 17145 h 75438"/>
                  <a:gd name="connsiteX4" fmla="*/ 72009 w 96012"/>
                  <a:gd name="connsiteY4" fmla="*/ 34290 h 75438"/>
                  <a:gd name="connsiteX5" fmla="*/ 96012 w 96012"/>
                  <a:gd name="connsiteY5" fmla="*/ 54864 h 75438"/>
                  <a:gd name="connsiteX6" fmla="*/ 94640 w 96012"/>
                  <a:gd name="connsiteY6" fmla="*/ 75438 h 75438"/>
                  <a:gd name="connsiteX7" fmla="*/ 46634 w 96012"/>
                  <a:gd name="connsiteY7" fmla="*/ 40462 h 7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012" h="75438">
                    <a:moveTo>
                      <a:pt x="46634" y="40462"/>
                    </a:moveTo>
                    <a:cubicBezTo>
                      <a:pt x="20574" y="21946"/>
                      <a:pt x="0" y="4801"/>
                      <a:pt x="0" y="3429"/>
                    </a:cubicBezTo>
                    <a:cubicBezTo>
                      <a:pt x="0" y="1372"/>
                      <a:pt x="10973" y="0"/>
                      <a:pt x="24003" y="0"/>
                    </a:cubicBezTo>
                    <a:cubicBezTo>
                      <a:pt x="45263" y="0"/>
                      <a:pt x="48006" y="2057"/>
                      <a:pt x="48006" y="17145"/>
                    </a:cubicBezTo>
                    <a:cubicBezTo>
                      <a:pt x="48006" y="32233"/>
                      <a:pt x="50749" y="34290"/>
                      <a:pt x="72009" y="34290"/>
                    </a:cubicBezTo>
                    <a:cubicBezTo>
                      <a:pt x="93955" y="34290"/>
                      <a:pt x="96012" y="35662"/>
                      <a:pt x="96012" y="54864"/>
                    </a:cubicBezTo>
                    <a:cubicBezTo>
                      <a:pt x="96012" y="66523"/>
                      <a:pt x="95326" y="75438"/>
                      <a:pt x="94640" y="75438"/>
                    </a:cubicBezTo>
                    <a:cubicBezTo>
                      <a:pt x="93269" y="74752"/>
                      <a:pt x="72009" y="59665"/>
                      <a:pt x="46634" y="40462"/>
                    </a:cubicBezTo>
                    <a:close/>
                  </a:path>
                </a:pathLst>
              </a:custGeom>
              <a:solidFill>
                <a:srgbClr val="9900EF"/>
              </a:solidFill>
              <a:ln w="6858" cap="flat">
                <a:noFill/>
                <a:prstDash val="solid"/>
                <a:miter/>
              </a:ln>
            </p:spPr>
            <p:txBody>
              <a:bodyPr rtlCol="0" anchor="ctr"/>
              <a:lstStyle/>
              <a:p>
                <a:endParaRPr lang="zh-CN" altLang="en-US"/>
              </a:p>
            </p:txBody>
          </p:sp>
          <p:sp>
            <p:nvSpPr>
              <p:cNvPr id="168" name="任意多边形: 形状 167">
                <a:extLst>
                  <a:ext uri="{FF2B5EF4-FFF2-40B4-BE49-F238E27FC236}">
                    <a16:creationId xmlns:a16="http://schemas.microsoft.com/office/drawing/2014/main" id="{40E0EDC8-EB72-7D47-5AEA-15AE1AC27FFE}"/>
                  </a:ext>
                </a:extLst>
              </p:cNvPr>
              <p:cNvSpPr/>
              <p:nvPr/>
            </p:nvSpPr>
            <p:spPr>
              <a:xfrm>
                <a:off x="5129022" y="5122279"/>
                <a:ext cx="75438" cy="43743"/>
              </a:xfrm>
              <a:custGeom>
                <a:avLst/>
                <a:gdLst>
                  <a:gd name="connsiteX0" fmla="*/ 15773 w 75438"/>
                  <a:gd name="connsiteY0" fmla="*/ 36092 h 43743"/>
                  <a:gd name="connsiteX1" fmla="*/ 0 w 75438"/>
                  <a:gd name="connsiteY1" fmla="*/ 12775 h 43743"/>
                  <a:gd name="connsiteX2" fmla="*/ 17145 w 75438"/>
                  <a:gd name="connsiteY2" fmla="*/ 3174 h 43743"/>
                  <a:gd name="connsiteX3" fmla="*/ 75438 w 75438"/>
                  <a:gd name="connsiteY3" fmla="*/ 37464 h 43743"/>
                  <a:gd name="connsiteX4" fmla="*/ 15773 w 75438"/>
                  <a:gd name="connsiteY4" fmla="*/ 36092 h 437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438" h="43743">
                    <a:moveTo>
                      <a:pt x="15773" y="36092"/>
                    </a:moveTo>
                    <a:cubicBezTo>
                      <a:pt x="6172" y="31292"/>
                      <a:pt x="0" y="22376"/>
                      <a:pt x="0" y="12775"/>
                    </a:cubicBezTo>
                    <a:cubicBezTo>
                      <a:pt x="0" y="-1627"/>
                      <a:pt x="2057" y="-2312"/>
                      <a:pt x="17145" y="3174"/>
                    </a:cubicBezTo>
                    <a:cubicBezTo>
                      <a:pt x="49378" y="15518"/>
                      <a:pt x="75438" y="30606"/>
                      <a:pt x="75438" y="37464"/>
                    </a:cubicBezTo>
                    <a:cubicBezTo>
                      <a:pt x="75438" y="46379"/>
                      <a:pt x="34976" y="45694"/>
                      <a:pt x="15773" y="36092"/>
                    </a:cubicBezTo>
                    <a:close/>
                  </a:path>
                </a:pathLst>
              </a:custGeom>
              <a:solidFill>
                <a:srgbClr val="9900EF"/>
              </a:solidFill>
              <a:ln w="6858" cap="flat">
                <a:noFill/>
                <a:prstDash val="solid"/>
                <a:miter/>
              </a:ln>
            </p:spPr>
            <p:txBody>
              <a:bodyPr rtlCol="0" anchor="ctr"/>
              <a:lstStyle/>
              <a:p>
                <a:endParaRPr lang="zh-CN" altLang="en-US"/>
              </a:p>
            </p:txBody>
          </p:sp>
          <p:sp>
            <p:nvSpPr>
              <p:cNvPr id="169" name="任意多边形: 形状 168">
                <a:extLst>
                  <a:ext uri="{FF2B5EF4-FFF2-40B4-BE49-F238E27FC236}">
                    <a16:creationId xmlns:a16="http://schemas.microsoft.com/office/drawing/2014/main" id="{87689503-7DE7-181D-967F-D5D5824E8D4B}"/>
                  </a:ext>
                </a:extLst>
              </p:cNvPr>
              <p:cNvSpPr/>
              <p:nvPr/>
            </p:nvSpPr>
            <p:spPr>
              <a:xfrm>
                <a:off x="3850005" y="5063731"/>
                <a:ext cx="51435" cy="41148"/>
              </a:xfrm>
              <a:custGeom>
                <a:avLst/>
                <a:gdLst>
                  <a:gd name="connsiteX0" fmla="*/ 24003 w 51435"/>
                  <a:gd name="connsiteY0" fmla="*/ 20574 h 41148"/>
                  <a:gd name="connsiteX1" fmla="*/ 0 w 51435"/>
                  <a:gd name="connsiteY1" fmla="*/ 686 h 41148"/>
                  <a:gd name="connsiteX2" fmla="*/ 26060 w 51435"/>
                  <a:gd name="connsiteY2" fmla="*/ 0 h 41148"/>
                  <a:gd name="connsiteX3" fmla="*/ 51435 w 51435"/>
                  <a:gd name="connsiteY3" fmla="*/ 20574 h 41148"/>
                  <a:gd name="connsiteX4" fmla="*/ 49378 w 51435"/>
                  <a:gd name="connsiteY4" fmla="*/ 41148 h 41148"/>
                  <a:gd name="connsiteX5" fmla="*/ 24003 w 51435"/>
                  <a:gd name="connsiteY5" fmla="*/ 20574 h 41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435" h="41148">
                    <a:moveTo>
                      <a:pt x="24003" y="20574"/>
                    </a:moveTo>
                    <a:lnTo>
                      <a:pt x="0" y="686"/>
                    </a:lnTo>
                    <a:lnTo>
                      <a:pt x="26060" y="0"/>
                    </a:lnTo>
                    <a:cubicBezTo>
                      <a:pt x="50063" y="0"/>
                      <a:pt x="51435" y="1372"/>
                      <a:pt x="51435" y="20574"/>
                    </a:cubicBezTo>
                    <a:cubicBezTo>
                      <a:pt x="51435" y="32233"/>
                      <a:pt x="50749" y="41148"/>
                      <a:pt x="49378" y="41148"/>
                    </a:cubicBezTo>
                    <a:cubicBezTo>
                      <a:pt x="48692" y="41148"/>
                      <a:pt x="37033" y="32233"/>
                      <a:pt x="24003" y="20574"/>
                    </a:cubicBezTo>
                    <a:close/>
                  </a:path>
                </a:pathLst>
              </a:custGeom>
              <a:solidFill>
                <a:srgbClr val="9900EF"/>
              </a:solidFill>
              <a:ln w="6858" cap="flat">
                <a:noFill/>
                <a:prstDash val="solid"/>
                <a:miter/>
              </a:ln>
            </p:spPr>
            <p:txBody>
              <a:bodyPr rtlCol="0" anchor="ctr"/>
              <a:lstStyle/>
              <a:p>
                <a:endParaRPr lang="zh-CN" altLang="en-US"/>
              </a:p>
            </p:txBody>
          </p:sp>
          <p:sp>
            <p:nvSpPr>
              <p:cNvPr id="170" name="任意多边形: 形状 169">
                <a:extLst>
                  <a:ext uri="{FF2B5EF4-FFF2-40B4-BE49-F238E27FC236}">
                    <a16:creationId xmlns:a16="http://schemas.microsoft.com/office/drawing/2014/main" id="{F5DB8AA3-CFC4-9517-0B8B-CDE69CB8888E}"/>
                  </a:ext>
                </a:extLst>
              </p:cNvPr>
              <p:cNvSpPr/>
              <p:nvPr/>
            </p:nvSpPr>
            <p:spPr>
              <a:xfrm>
                <a:off x="4902708" y="5012517"/>
                <a:ext cx="89154" cy="50675"/>
              </a:xfrm>
              <a:custGeom>
                <a:avLst/>
                <a:gdLst>
                  <a:gd name="connsiteX0" fmla="*/ 22631 w 89154"/>
                  <a:gd name="connsiteY0" fmla="*/ 39555 h 50675"/>
                  <a:gd name="connsiteX1" fmla="*/ 0 w 89154"/>
                  <a:gd name="connsiteY1" fmla="*/ 12123 h 50675"/>
                  <a:gd name="connsiteX2" fmla="*/ 17145 w 89154"/>
                  <a:gd name="connsiteY2" fmla="*/ 3208 h 50675"/>
                  <a:gd name="connsiteX3" fmla="*/ 89154 w 89154"/>
                  <a:gd name="connsiteY3" fmla="*/ 44356 h 50675"/>
                  <a:gd name="connsiteX4" fmla="*/ 22631 w 89154"/>
                  <a:gd name="connsiteY4" fmla="*/ 39555 h 50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54" h="50675">
                    <a:moveTo>
                      <a:pt x="22631" y="39555"/>
                    </a:moveTo>
                    <a:cubicBezTo>
                      <a:pt x="6858" y="31325"/>
                      <a:pt x="0" y="23096"/>
                      <a:pt x="0" y="12123"/>
                    </a:cubicBezTo>
                    <a:cubicBezTo>
                      <a:pt x="0" y="-1593"/>
                      <a:pt x="2057" y="-2279"/>
                      <a:pt x="17145" y="3208"/>
                    </a:cubicBezTo>
                    <a:cubicBezTo>
                      <a:pt x="50749" y="16238"/>
                      <a:pt x="89154" y="38183"/>
                      <a:pt x="89154" y="44356"/>
                    </a:cubicBezTo>
                    <a:cubicBezTo>
                      <a:pt x="89154" y="54643"/>
                      <a:pt x="47320" y="51899"/>
                      <a:pt x="22631" y="39555"/>
                    </a:cubicBezTo>
                    <a:close/>
                  </a:path>
                </a:pathLst>
              </a:custGeom>
              <a:solidFill>
                <a:srgbClr val="9900EF"/>
              </a:solidFill>
              <a:ln w="6858" cap="flat">
                <a:noFill/>
                <a:prstDash val="solid"/>
                <a:miter/>
              </a:ln>
            </p:spPr>
            <p:txBody>
              <a:bodyPr rtlCol="0" anchor="ctr"/>
              <a:lstStyle/>
              <a:p>
                <a:endParaRPr lang="zh-CN" altLang="en-US"/>
              </a:p>
            </p:txBody>
          </p:sp>
          <p:sp>
            <p:nvSpPr>
              <p:cNvPr id="171" name="任意多边形: 形状 170">
                <a:extLst>
                  <a:ext uri="{FF2B5EF4-FFF2-40B4-BE49-F238E27FC236}">
                    <a16:creationId xmlns:a16="http://schemas.microsoft.com/office/drawing/2014/main" id="{4168B9B4-14D3-F809-3A13-26181AE1D4A0}"/>
                  </a:ext>
                </a:extLst>
              </p:cNvPr>
              <p:cNvSpPr/>
              <p:nvPr/>
            </p:nvSpPr>
            <p:spPr>
              <a:xfrm>
                <a:off x="3781425" y="5015725"/>
                <a:ext cx="51435" cy="41148"/>
              </a:xfrm>
              <a:custGeom>
                <a:avLst/>
                <a:gdLst>
                  <a:gd name="connsiteX0" fmla="*/ 24003 w 51435"/>
                  <a:gd name="connsiteY0" fmla="*/ 20574 h 41148"/>
                  <a:gd name="connsiteX1" fmla="*/ 0 w 51435"/>
                  <a:gd name="connsiteY1" fmla="*/ 686 h 41148"/>
                  <a:gd name="connsiteX2" fmla="*/ 26060 w 51435"/>
                  <a:gd name="connsiteY2" fmla="*/ 0 h 41148"/>
                  <a:gd name="connsiteX3" fmla="*/ 51435 w 51435"/>
                  <a:gd name="connsiteY3" fmla="*/ 20574 h 41148"/>
                  <a:gd name="connsiteX4" fmla="*/ 49378 w 51435"/>
                  <a:gd name="connsiteY4" fmla="*/ 41148 h 41148"/>
                  <a:gd name="connsiteX5" fmla="*/ 24003 w 51435"/>
                  <a:gd name="connsiteY5" fmla="*/ 20574 h 41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435" h="41148">
                    <a:moveTo>
                      <a:pt x="24003" y="20574"/>
                    </a:moveTo>
                    <a:lnTo>
                      <a:pt x="0" y="686"/>
                    </a:lnTo>
                    <a:lnTo>
                      <a:pt x="26060" y="0"/>
                    </a:lnTo>
                    <a:cubicBezTo>
                      <a:pt x="50063" y="0"/>
                      <a:pt x="51435" y="1372"/>
                      <a:pt x="51435" y="20574"/>
                    </a:cubicBezTo>
                    <a:cubicBezTo>
                      <a:pt x="51435" y="32233"/>
                      <a:pt x="50749" y="41148"/>
                      <a:pt x="49378" y="41148"/>
                    </a:cubicBezTo>
                    <a:cubicBezTo>
                      <a:pt x="48692" y="41148"/>
                      <a:pt x="37033" y="32233"/>
                      <a:pt x="24003" y="20574"/>
                    </a:cubicBezTo>
                    <a:close/>
                  </a:path>
                </a:pathLst>
              </a:custGeom>
              <a:solidFill>
                <a:srgbClr val="9900EF"/>
              </a:solidFill>
              <a:ln w="6858" cap="flat">
                <a:noFill/>
                <a:prstDash val="solid"/>
                <a:miter/>
              </a:ln>
            </p:spPr>
            <p:txBody>
              <a:bodyPr rtlCol="0" anchor="ctr"/>
              <a:lstStyle/>
              <a:p>
                <a:endParaRPr lang="zh-CN" altLang="en-US"/>
              </a:p>
            </p:txBody>
          </p:sp>
          <p:sp>
            <p:nvSpPr>
              <p:cNvPr id="172" name="任意多边形: 形状 171">
                <a:extLst>
                  <a:ext uri="{FF2B5EF4-FFF2-40B4-BE49-F238E27FC236}">
                    <a16:creationId xmlns:a16="http://schemas.microsoft.com/office/drawing/2014/main" id="{E46AD0D9-E018-FA4A-586B-A0D85E39CF54}"/>
                  </a:ext>
                </a:extLst>
              </p:cNvPr>
              <p:cNvSpPr/>
              <p:nvPr/>
            </p:nvSpPr>
            <p:spPr>
              <a:xfrm>
                <a:off x="3668268" y="4933429"/>
                <a:ext cx="96012" cy="75438"/>
              </a:xfrm>
              <a:custGeom>
                <a:avLst/>
                <a:gdLst>
                  <a:gd name="connsiteX0" fmla="*/ 46634 w 96012"/>
                  <a:gd name="connsiteY0" fmla="*/ 40462 h 75438"/>
                  <a:gd name="connsiteX1" fmla="*/ 0 w 96012"/>
                  <a:gd name="connsiteY1" fmla="*/ 3429 h 75438"/>
                  <a:gd name="connsiteX2" fmla="*/ 24003 w 96012"/>
                  <a:gd name="connsiteY2" fmla="*/ 0 h 75438"/>
                  <a:gd name="connsiteX3" fmla="*/ 48006 w 96012"/>
                  <a:gd name="connsiteY3" fmla="*/ 17145 h 75438"/>
                  <a:gd name="connsiteX4" fmla="*/ 72009 w 96012"/>
                  <a:gd name="connsiteY4" fmla="*/ 34290 h 75438"/>
                  <a:gd name="connsiteX5" fmla="*/ 96012 w 96012"/>
                  <a:gd name="connsiteY5" fmla="*/ 54864 h 75438"/>
                  <a:gd name="connsiteX6" fmla="*/ 94640 w 96012"/>
                  <a:gd name="connsiteY6" fmla="*/ 75438 h 75438"/>
                  <a:gd name="connsiteX7" fmla="*/ 46634 w 96012"/>
                  <a:gd name="connsiteY7" fmla="*/ 40462 h 7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012" h="75438">
                    <a:moveTo>
                      <a:pt x="46634" y="40462"/>
                    </a:moveTo>
                    <a:cubicBezTo>
                      <a:pt x="20574" y="21946"/>
                      <a:pt x="0" y="4801"/>
                      <a:pt x="0" y="3429"/>
                    </a:cubicBezTo>
                    <a:cubicBezTo>
                      <a:pt x="0" y="1372"/>
                      <a:pt x="10973" y="0"/>
                      <a:pt x="24003" y="0"/>
                    </a:cubicBezTo>
                    <a:cubicBezTo>
                      <a:pt x="45263" y="0"/>
                      <a:pt x="48006" y="2057"/>
                      <a:pt x="48006" y="17145"/>
                    </a:cubicBezTo>
                    <a:cubicBezTo>
                      <a:pt x="48006" y="32233"/>
                      <a:pt x="50749" y="34290"/>
                      <a:pt x="72009" y="34290"/>
                    </a:cubicBezTo>
                    <a:cubicBezTo>
                      <a:pt x="93955" y="34290"/>
                      <a:pt x="96012" y="35662"/>
                      <a:pt x="96012" y="54864"/>
                    </a:cubicBezTo>
                    <a:cubicBezTo>
                      <a:pt x="96012" y="66523"/>
                      <a:pt x="95326" y="75438"/>
                      <a:pt x="94640" y="75438"/>
                    </a:cubicBezTo>
                    <a:cubicBezTo>
                      <a:pt x="93269" y="74752"/>
                      <a:pt x="72009" y="59665"/>
                      <a:pt x="46634" y="40462"/>
                    </a:cubicBezTo>
                    <a:close/>
                  </a:path>
                </a:pathLst>
              </a:custGeom>
              <a:solidFill>
                <a:srgbClr val="9900EF"/>
              </a:solidFill>
              <a:ln w="6858" cap="flat">
                <a:noFill/>
                <a:prstDash val="solid"/>
                <a:miter/>
              </a:ln>
            </p:spPr>
            <p:txBody>
              <a:bodyPr rtlCol="0" anchor="ctr"/>
              <a:lstStyle/>
              <a:p>
                <a:endParaRPr lang="zh-CN" altLang="en-US"/>
              </a:p>
            </p:txBody>
          </p:sp>
          <p:sp>
            <p:nvSpPr>
              <p:cNvPr id="173" name="任意多边形: 形状 172">
                <a:extLst>
                  <a:ext uri="{FF2B5EF4-FFF2-40B4-BE49-F238E27FC236}">
                    <a16:creationId xmlns:a16="http://schemas.microsoft.com/office/drawing/2014/main" id="{1D61B338-24D0-3211-39A2-F881DB3EF14C}"/>
                  </a:ext>
                </a:extLst>
              </p:cNvPr>
              <p:cNvSpPr/>
              <p:nvPr/>
            </p:nvSpPr>
            <p:spPr>
              <a:xfrm>
                <a:off x="4635246" y="4850987"/>
                <a:ext cx="102870" cy="88622"/>
              </a:xfrm>
              <a:custGeom>
                <a:avLst/>
                <a:gdLst>
                  <a:gd name="connsiteX0" fmla="*/ 43205 w 102870"/>
                  <a:gd name="connsiteY0" fmla="*/ 81070 h 88622"/>
                  <a:gd name="connsiteX1" fmla="*/ 27432 w 102870"/>
                  <a:gd name="connsiteY1" fmla="*/ 60496 h 88622"/>
                  <a:gd name="connsiteX2" fmla="*/ 13716 w 102870"/>
                  <a:gd name="connsiteY2" fmla="*/ 48152 h 88622"/>
                  <a:gd name="connsiteX3" fmla="*/ 0 w 102870"/>
                  <a:gd name="connsiteY3" fmla="*/ 24149 h 88622"/>
                  <a:gd name="connsiteX4" fmla="*/ 24003 w 102870"/>
                  <a:gd name="connsiteY4" fmla="*/ 20720 h 88622"/>
                  <a:gd name="connsiteX5" fmla="*/ 65837 w 102870"/>
                  <a:gd name="connsiteY5" fmla="*/ 57753 h 88622"/>
                  <a:gd name="connsiteX6" fmla="*/ 102870 w 102870"/>
                  <a:gd name="connsiteY6" fmla="*/ 81756 h 88622"/>
                  <a:gd name="connsiteX7" fmla="*/ 43205 w 102870"/>
                  <a:gd name="connsiteY7" fmla="*/ 81070 h 88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2870" h="88622">
                    <a:moveTo>
                      <a:pt x="43205" y="81070"/>
                    </a:moveTo>
                    <a:cubicBezTo>
                      <a:pt x="34290" y="76955"/>
                      <a:pt x="27432" y="68040"/>
                      <a:pt x="27432" y="60496"/>
                    </a:cubicBezTo>
                    <a:cubicBezTo>
                      <a:pt x="27432" y="52952"/>
                      <a:pt x="22631" y="48152"/>
                      <a:pt x="13716" y="48152"/>
                    </a:cubicBezTo>
                    <a:cubicBezTo>
                      <a:pt x="2743" y="48152"/>
                      <a:pt x="0" y="43351"/>
                      <a:pt x="0" y="24149"/>
                    </a:cubicBezTo>
                    <a:cubicBezTo>
                      <a:pt x="0" y="-6027"/>
                      <a:pt x="17831" y="-8770"/>
                      <a:pt x="24003" y="20720"/>
                    </a:cubicBezTo>
                    <a:cubicBezTo>
                      <a:pt x="27432" y="36493"/>
                      <a:pt x="35662" y="44037"/>
                      <a:pt x="65837" y="57753"/>
                    </a:cubicBezTo>
                    <a:cubicBezTo>
                      <a:pt x="86411" y="67354"/>
                      <a:pt x="102870" y="78327"/>
                      <a:pt x="102870" y="81756"/>
                    </a:cubicBezTo>
                    <a:cubicBezTo>
                      <a:pt x="102870" y="91357"/>
                      <a:pt x="63094" y="90671"/>
                      <a:pt x="43205" y="81070"/>
                    </a:cubicBezTo>
                    <a:close/>
                  </a:path>
                </a:pathLst>
              </a:custGeom>
              <a:solidFill>
                <a:srgbClr val="9900EF"/>
              </a:solidFill>
              <a:ln w="6858" cap="flat">
                <a:noFill/>
                <a:prstDash val="solid"/>
                <a:miter/>
              </a:ln>
            </p:spPr>
            <p:txBody>
              <a:bodyPr rtlCol="0" anchor="ctr"/>
              <a:lstStyle/>
              <a:p>
                <a:endParaRPr lang="zh-CN" altLang="en-US"/>
              </a:p>
            </p:txBody>
          </p:sp>
          <p:sp>
            <p:nvSpPr>
              <p:cNvPr id="174" name="任意多边形: 形状 173">
                <a:extLst>
                  <a:ext uri="{FF2B5EF4-FFF2-40B4-BE49-F238E27FC236}">
                    <a16:creationId xmlns:a16="http://schemas.microsoft.com/office/drawing/2014/main" id="{FD6660B7-88AD-670B-A00D-1C60D70132BF}"/>
                  </a:ext>
                </a:extLst>
              </p:cNvPr>
              <p:cNvSpPr/>
              <p:nvPr/>
            </p:nvSpPr>
            <p:spPr>
              <a:xfrm>
                <a:off x="3596259" y="4885423"/>
                <a:ext cx="51435" cy="41148"/>
              </a:xfrm>
              <a:custGeom>
                <a:avLst/>
                <a:gdLst>
                  <a:gd name="connsiteX0" fmla="*/ 24003 w 51435"/>
                  <a:gd name="connsiteY0" fmla="*/ 20574 h 41148"/>
                  <a:gd name="connsiteX1" fmla="*/ 0 w 51435"/>
                  <a:gd name="connsiteY1" fmla="*/ 686 h 41148"/>
                  <a:gd name="connsiteX2" fmla="*/ 26060 w 51435"/>
                  <a:gd name="connsiteY2" fmla="*/ 0 h 41148"/>
                  <a:gd name="connsiteX3" fmla="*/ 51435 w 51435"/>
                  <a:gd name="connsiteY3" fmla="*/ 20574 h 41148"/>
                  <a:gd name="connsiteX4" fmla="*/ 49378 w 51435"/>
                  <a:gd name="connsiteY4" fmla="*/ 41148 h 41148"/>
                  <a:gd name="connsiteX5" fmla="*/ 24003 w 51435"/>
                  <a:gd name="connsiteY5" fmla="*/ 20574 h 41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435" h="41148">
                    <a:moveTo>
                      <a:pt x="24003" y="20574"/>
                    </a:moveTo>
                    <a:lnTo>
                      <a:pt x="0" y="686"/>
                    </a:lnTo>
                    <a:lnTo>
                      <a:pt x="26060" y="0"/>
                    </a:lnTo>
                    <a:cubicBezTo>
                      <a:pt x="50063" y="0"/>
                      <a:pt x="51435" y="1372"/>
                      <a:pt x="51435" y="20574"/>
                    </a:cubicBezTo>
                    <a:cubicBezTo>
                      <a:pt x="51435" y="32233"/>
                      <a:pt x="50749" y="41148"/>
                      <a:pt x="49378" y="41148"/>
                    </a:cubicBezTo>
                    <a:cubicBezTo>
                      <a:pt x="48692" y="41148"/>
                      <a:pt x="37033" y="32233"/>
                      <a:pt x="24003" y="20574"/>
                    </a:cubicBezTo>
                    <a:close/>
                  </a:path>
                </a:pathLst>
              </a:custGeom>
              <a:solidFill>
                <a:srgbClr val="9900EF"/>
              </a:solidFill>
              <a:ln w="6858" cap="flat">
                <a:noFill/>
                <a:prstDash val="solid"/>
                <a:miter/>
              </a:ln>
            </p:spPr>
            <p:txBody>
              <a:bodyPr rtlCol="0" anchor="ctr"/>
              <a:lstStyle/>
              <a:p>
                <a:endParaRPr lang="zh-CN" altLang="en-US"/>
              </a:p>
            </p:txBody>
          </p:sp>
          <p:sp>
            <p:nvSpPr>
              <p:cNvPr id="175" name="任意多边形: 形状 174">
                <a:extLst>
                  <a:ext uri="{FF2B5EF4-FFF2-40B4-BE49-F238E27FC236}">
                    <a16:creationId xmlns:a16="http://schemas.microsoft.com/office/drawing/2014/main" id="{5B2201C4-4C3C-FADB-8AA1-681E00CACC29}"/>
                  </a:ext>
                </a:extLst>
              </p:cNvPr>
              <p:cNvSpPr/>
              <p:nvPr/>
            </p:nvSpPr>
            <p:spPr>
              <a:xfrm>
                <a:off x="3527679" y="4837417"/>
                <a:ext cx="51435" cy="41148"/>
              </a:xfrm>
              <a:custGeom>
                <a:avLst/>
                <a:gdLst>
                  <a:gd name="connsiteX0" fmla="*/ 24003 w 51435"/>
                  <a:gd name="connsiteY0" fmla="*/ 20574 h 41148"/>
                  <a:gd name="connsiteX1" fmla="*/ 0 w 51435"/>
                  <a:gd name="connsiteY1" fmla="*/ 686 h 41148"/>
                  <a:gd name="connsiteX2" fmla="*/ 26060 w 51435"/>
                  <a:gd name="connsiteY2" fmla="*/ 0 h 41148"/>
                  <a:gd name="connsiteX3" fmla="*/ 51435 w 51435"/>
                  <a:gd name="connsiteY3" fmla="*/ 20574 h 41148"/>
                  <a:gd name="connsiteX4" fmla="*/ 49378 w 51435"/>
                  <a:gd name="connsiteY4" fmla="*/ 41148 h 41148"/>
                  <a:gd name="connsiteX5" fmla="*/ 24003 w 51435"/>
                  <a:gd name="connsiteY5" fmla="*/ 20574 h 41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435" h="41148">
                    <a:moveTo>
                      <a:pt x="24003" y="20574"/>
                    </a:moveTo>
                    <a:lnTo>
                      <a:pt x="0" y="686"/>
                    </a:lnTo>
                    <a:lnTo>
                      <a:pt x="26060" y="0"/>
                    </a:lnTo>
                    <a:cubicBezTo>
                      <a:pt x="50063" y="0"/>
                      <a:pt x="51435" y="1372"/>
                      <a:pt x="51435" y="20574"/>
                    </a:cubicBezTo>
                    <a:cubicBezTo>
                      <a:pt x="51435" y="32233"/>
                      <a:pt x="50749" y="41148"/>
                      <a:pt x="49378" y="41148"/>
                    </a:cubicBezTo>
                    <a:cubicBezTo>
                      <a:pt x="48692" y="41148"/>
                      <a:pt x="37033" y="32233"/>
                      <a:pt x="24003" y="20574"/>
                    </a:cubicBezTo>
                    <a:close/>
                  </a:path>
                </a:pathLst>
              </a:custGeom>
              <a:solidFill>
                <a:srgbClr val="9900EF"/>
              </a:solidFill>
              <a:ln w="6858" cap="flat">
                <a:noFill/>
                <a:prstDash val="solid"/>
                <a:miter/>
              </a:ln>
            </p:spPr>
            <p:txBody>
              <a:bodyPr rtlCol="0" anchor="ctr"/>
              <a:lstStyle/>
              <a:p>
                <a:endParaRPr lang="zh-CN" altLang="en-US"/>
              </a:p>
            </p:txBody>
          </p:sp>
          <p:sp>
            <p:nvSpPr>
              <p:cNvPr id="176" name="任意多边形: 形状 175">
                <a:extLst>
                  <a:ext uri="{FF2B5EF4-FFF2-40B4-BE49-F238E27FC236}">
                    <a16:creationId xmlns:a16="http://schemas.microsoft.com/office/drawing/2014/main" id="{B97BD70C-2B1B-D490-F1A3-2C1A946A32B3}"/>
                  </a:ext>
                </a:extLst>
              </p:cNvPr>
              <p:cNvSpPr/>
              <p:nvPr/>
            </p:nvSpPr>
            <p:spPr>
              <a:xfrm>
                <a:off x="3414522" y="4755121"/>
                <a:ext cx="96012" cy="75438"/>
              </a:xfrm>
              <a:custGeom>
                <a:avLst/>
                <a:gdLst>
                  <a:gd name="connsiteX0" fmla="*/ 46634 w 96012"/>
                  <a:gd name="connsiteY0" fmla="*/ 40462 h 75438"/>
                  <a:gd name="connsiteX1" fmla="*/ 0 w 96012"/>
                  <a:gd name="connsiteY1" fmla="*/ 3429 h 75438"/>
                  <a:gd name="connsiteX2" fmla="*/ 24003 w 96012"/>
                  <a:gd name="connsiteY2" fmla="*/ 0 h 75438"/>
                  <a:gd name="connsiteX3" fmla="*/ 48006 w 96012"/>
                  <a:gd name="connsiteY3" fmla="*/ 17145 h 75438"/>
                  <a:gd name="connsiteX4" fmla="*/ 72009 w 96012"/>
                  <a:gd name="connsiteY4" fmla="*/ 34290 h 75438"/>
                  <a:gd name="connsiteX5" fmla="*/ 96012 w 96012"/>
                  <a:gd name="connsiteY5" fmla="*/ 54864 h 75438"/>
                  <a:gd name="connsiteX6" fmla="*/ 94640 w 96012"/>
                  <a:gd name="connsiteY6" fmla="*/ 75438 h 75438"/>
                  <a:gd name="connsiteX7" fmla="*/ 46634 w 96012"/>
                  <a:gd name="connsiteY7" fmla="*/ 40462 h 7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012" h="75438">
                    <a:moveTo>
                      <a:pt x="46634" y="40462"/>
                    </a:moveTo>
                    <a:cubicBezTo>
                      <a:pt x="20574" y="21946"/>
                      <a:pt x="0" y="4801"/>
                      <a:pt x="0" y="3429"/>
                    </a:cubicBezTo>
                    <a:cubicBezTo>
                      <a:pt x="0" y="1372"/>
                      <a:pt x="10973" y="0"/>
                      <a:pt x="24003" y="0"/>
                    </a:cubicBezTo>
                    <a:cubicBezTo>
                      <a:pt x="45263" y="0"/>
                      <a:pt x="48006" y="2057"/>
                      <a:pt x="48006" y="17145"/>
                    </a:cubicBezTo>
                    <a:cubicBezTo>
                      <a:pt x="48006" y="32233"/>
                      <a:pt x="50749" y="34290"/>
                      <a:pt x="72009" y="34290"/>
                    </a:cubicBezTo>
                    <a:cubicBezTo>
                      <a:pt x="93955" y="34290"/>
                      <a:pt x="96012" y="35662"/>
                      <a:pt x="96012" y="54864"/>
                    </a:cubicBezTo>
                    <a:cubicBezTo>
                      <a:pt x="96012" y="66523"/>
                      <a:pt x="95326" y="75438"/>
                      <a:pt x="94640" y="75438"/>
                    </a:cubicBezTo>
                    <a:cubicBezTo>
                      <a:pt x="93269" y="74752"/>
                      <a:pt x="72009" y="59665"/>
                      <a:pt x="46634" y="40462"/>
                    </a:cubicBezTo>
                    <a:close/>
                  </a:path>
                </a:pathLst>
              </a:custGeom>
              <a:solidFill>
                <a:srgbClr val="9900EF"/>
              </a:solidFill>
              <a:ln w="6858" cap="flat">
                <a:noFill/>
                <a:prstDash val="solid"/>
                <a:miter/>
              </a:ln>
            </p:spPr>
            <p:txBody>
              <a:bodyPr rtlCol="0" anchor="ctr"/>
              <a:lstStyle/>
              <a:p>
                <a:endParaRPr lang="zh-CN" altLang="en-US"/>
              </a:p>
            </p:txBody>
          </p:sp>
          <p:sp>
            <p:nvSpPr>
              <p:cNvPr id="177" name="任意多边形: 形状 176">
                <a:extLst>
                  <a:ext uri="{FF2B5EF4-FFF2-40B4-BE49-F238E27FC236}">
                    <a16:creationId xmlns:a16="http://schemas.microsoft.com/office/drawing/2014/main" id="{6F1D8326-8939-BE96-098F-0EE6A8147900}"/>
                  </a:ext>
                </a:extLst>
              </p:cNvPr>
              <p:cNvSpPr/>
              <p:nvPr/>
            </p:nvSpPr>
            <p:spPr>
              <a:xfrm>
                <a:off x="4635246" y="4782553"/>
                <a:ext cx="27097" cy="48411"/>
              </a:xfrm>
              <a:custGeom>
                <a:avLst/>
                <a:gdLst>
                  <a:gd name="connsiteX0" fmla="*/ 0 w 27097"/>
                  <a:gd name="connsiteY0" fmla="*/ 24003 h 48411"/>
                  <a:gd name="connsiteX1" fmla="*/ 13716 w 27097"/>
                  <a:gd name="connsiteY1" fmla="*/ 0 h 48411"/>
                  <a:gd name="connsiteX2" fmla="*/ 23317 w 27097"/>
                  <a:gd name="connsiteY2" fmla="*/ 32918 h 48411"/>
                  <a:gd name="connsiteX3" fmla="*/ 0 w 27097"/>
                  <a:gd name="connsiteY3" fmla="*/ 24003 h 48411"/>
                </a:gdLst>
                <a:ahLst/>
                <a:cxnLst>
                  <a:cxn ang="0">
                    <a:pos x="connsiteX0" y="connsiteY0"/>
                  </a:cxn>
                  <a:cxn ang="0">
                    <a:pos x="connsiteX1" y="connsiteY1"/>
                  </a:cxn>
                  <a:cxn ang="0">
                    <a:pos x="connsiteX2" y="connsiteY2"/>
                  </a:cxn>
                  <a:cxn ang="0">
                    <a:pos x="connsiteX3" y="connsiteY3"/>
                  </a:cxn>
                </a:cxnLst>
                <a:rect l="l" t="t" r="r" b="b"/>
                <a:pathLst>
                  <a:path w="27097" h="48411">
                    <a:moveTo>
                      <a:pt x="0" y="24003"/>
                    </a:moveTo>
                    <a:cubicBezTo>
                      <a:pt x="0" y="4801"/>
                      <a:pt x="2743" y="0"/>
                      <a:pt x="13716" y="0"/>
                    </a:cubicBezTo>
                    <a:cubicBezTo>
                      <a:pt x="28118" y="0"/>
                      <a:pt x="30175" y="6858"/>
                      <a:pt x="23317" y="32918"/>
                    </a:cubicBezTo>
                    <a:cubicBezTo>
                      <a:pt x="16459" y="57607"/>
                      <a:pt x="0" y="51435"/>
                      <a:pt x="0" y="24003"/>
                    </a:cubicBezTo>
                    <a:close/>
                  </a:path>
                </a:pathLst>
              </a:custGeom>
              <a:solidFill>
                <a:srgbClr val="9900EF"/>
              </a:solidFill>
              <a:ln w="6858" cap="flat">
                <a:noFill/>
                <a:prstDash val="solid"/>
                <a:miter/>
              </a:ln>
            </p:spPr>
            <p:txBody>
              <a:bodyPr rtlCol="0" anchor="ctr"/>
              <a:lstStyle/>
              <a:p>
                <a:endParaRPr lang="zh-CN" altLang="en-US"/>
              </a:p>
            </p:txBody>
          </p:sp>
          <p:sp>
            <p:nvSpPr>
              <p:cNvPr id="178" name="任意多边形: 形状 177">
                <a:extLst>
                  <a:ext uri="{FF2B5EF4-FFF2-40B4-BE49-F238E27FC236}">
                    <a16:creationId xmlns:a16="http://schemas.microsoft.com/office/drawing/2014/main" id="{6C2AE52F-7809-96EF-226A-EE402EA62FCB}"/>
                  </a:ext>
                </a:extLst>
              </p:cNvPr>
              <p:cNvSpPr/>
              <p:nvPr/>
            </p:nvSpPr>
            <p:spPr>
              <a:xfrm>
                <a:off x="4395216" y="4765065"/>
                <a:ext cx="75438" cy="37261"/>
              </a:xfrm>
              <a:custGeom>
                <a:avLst/>
                <a:gdLst>
                  <a:gd name="connsiteX0" fmla="*/ 8915 w 75438"/>
                  <a:gd name="connsiteY0" fmla="*/ 33261 h 37261"/>
                  <a:gd name="connsiteX1" fmla="*/ 0 w 75438"/>
                  <a:gd name="connsiteY1" fmla="*/ 13373 h 37261"/>
                  <a:gd name="connsiteX2" fmla="*/ 24003 w 75438"/>
                  <a:gd name="connsiteY2" fmla="*/ 6515 h 37261"/>
                  <a:gd name="connsiteX3" fmla="*/ 50063 w 75438"/>
                  <a:gd name="connsiteY3" fmla="*/ 16802 h 37261"/>
                  <a:gd name="connsiteX4" fmla="*/ 75438 w 75438"/>
                  <a:gd name="connsiteY4" fmla="*/ 31889 h 37261"/>
                  <a:gd name="connsiteX5" fmla="*/ 8915 w 75438"/>
                  <a:gd name="connsiteY5" fmla="*/ 33261 h 37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438" h="37261">
                    <a:moveTo>
                      <a:pt x="8915" y="33261"/>
                    </a:moveTo>
                    <a:cubicBezTo>
                      <a:pt x="4115" y="31889"/>
                      <a:pt x="0" y="22288"/>
                      <a:pt x="0" y="13373"/>
                    </a:cubicBezTo>
                    <a:cubicBezTo>
                      <a:pt x="0" y="-3086"/>
                      <a:pt x="686" y="-3086"/>
                      <a:pt x="24003" y="6515"/>
                    </a:cubicBezTo>
                    <a:cubicBezTo>
                      <a:pt x="37719" y="12687"/>
                      <a:pt x="48692" y="16802"/>
                      <a:pt x="50063" y="16802"/>
                    </a:cubicBezTo>
                    <a:cubicBezTo>
                      <a:pt x="56921" y="16116"/>
                      <a:pt x="75438" y="27089"/>
                      <a:pt x="75438" y="31889"/>
                    </a:cubicBezTo>
                    <a:cubicBezTo>
                      <a:pt x="75438" y="38062"/>
                      <a:pt x="23317" y="39433"/>
                      <a:pt x="8915" y="33261"/>
                    </a:cubicBezTo>
                    <a:close/>
                  </a:path>
                </a:pathLst>
              </a:custGeom>
              <a:solidFill>
                <a:srgbClr val="9900EF"/>
              </a:solidFill>
              <a:ln w="6858" cap="flat">
                <a:noFill/>
                <a:prstDash val="solid"/>
                <a:miter/>
              </a:ln>
            </p:spPr>
            <p:txBody>
              <a:bodyPr rtlCol="0" anchor="ctr"/>
              <a:lstStyle/>
              <a:p>
                <a:endParaRPr lang="zh-CN" altLang="en-US"/>
              </a:p>
            </p:txBody>
          </p:sp>
          <p:sp>
            <p:nvSpPr>
              <p:cNvPr id="179" name="任意多边形: 形状 178">
                <a:extLst>
                  <a:ext uri="{FF2B5EF4-FFF2-40B4-BE49-F238E27FC236}">
                    <a16:creationId xmlns:a16="http://schemas.microsoft.com/office/drawing/2014/main" id="{E4BAB936-1B15-94A0-763F-8BDADE8D0A61}"/>
                  </a:ext>
                </a:extLst>
              </p:cNvPr>
              <p:cNvSpPr/>
              <p:nvPr/>
            </p:nvSpPr>
            <p:spPr>
              <a:xfrm>
                <a:off x="4422648" y="4670060"/>
                <a:ext cx="44160" cy="105634"/>
              </a:xfrm>
              <a:custGeom>
                <a:avLst/>
                <a:gdLst>
                  <a:gd name="connsiteX0" fmla="*/ 32233 w 44160"/>
                  <a:gd name="connsiteY0" fmla="*/ 93290 h 105634"/>
                  <a:gd name="connsiteX1" fmla="*/ 0 w 44160"/>
                  <a:gd name="connsiteY1" fmla="*/ 2765 h 105634"/>
                  <a:gd name="connsiteX2" fmla="*/ 27432 w 44160"/>
                  <a:gd name="connsiteY2" fmla="*/ 35683 h 105634"/>
                  <a:gd name="connsiteX3" fmla="*/ 33604 w 44160"/>
                  <a:gd name="connsiteY3" fmla="*/ 43913 h 105634"/>
                  <a:gd name="connsiteX4" fmla="*/ 42520 w 44160"/>
                  <a:gd name="connsiteY4" fmla="*/ 74774 h 105634"/>
                  <a:gd name="connsiteX5" fmla="*/ 43891 w 44160"/>
                  <a:gd name="connsiteY5" fmla="*/ 105635 h 105634"/>
                  <a:gd name="connsiteX6" fmla="*/ 32233 w 44160"/>
                  <a:gd name="connsiteY6" fmla="*/ 93290 h 105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60" h="105634">
                    <a:moveTo>
                      <a:pt x="32233" y="93290"/>
                    </a:moveTo>
                    <a:cubicBezTo>
                      <a:pt x="20574" y="80946"/>
                      <a:pt x="0" y="21967"/>
                      <a:pt x="0" y="2765"/>
                    </a:cubicBezTo>
                    <a:cubicBezTo>
                      <a:pt x="0" y="-9580"/>
                      <a:pt x="26746" y="22653"/>
                      <a:pt x="27432" y="35683"/>
                    </a:cubicBezTo>
                    <a:cubicBezTo>
                      <a:pt x="27432" y="39798"/>
                      <a:pt x="30175" y="43913"/>
                      <a:pt x="33604" y="43913"/>
                    </a:cubicBezTo>
                    <a:cubicBezTo>
                      <a:pt x="37033" y="43913"/>
                      <a:pt x="41148" y="57629"/>
                      <a:pt x="42520" y="74774"/>
                    </a:cubicBezTo>
                    <a:cubicBezTo>
                      <a:pt x="43891" y="91919"/>
                      <a:pt x="44577" y="105635"/>
                      <a:pt x="43891" y="105635"/>
                    </a:cubicBezTo>
                    <a:cubicBezTo>
                      <a:pt x="43891" y="105635"/>
                      <a:pt x="38405" y="100148"/>
                      <a:pt x="32233" y="93290"/>
                    </a:cubicBezTo>
                    <a:close/>
                  </a:path>
                </a:pathLst>
              </a:custGeom>
              <a:solidFill>
                <a:srgbClr val="9900EF"/>
              </a:solidFill>
              <a:ln w="6858" cap="flat">
                <a:noFill/>
                <a:prstDash val="solid"/>
                <a:miter/>
              </a:ln>
            </p:spPr>
            <p:txBody>
              <a:bodyPr rtlCol="0" anchor="ctr"/>
              <a:lstStyle/>
              <a:p>
                <a:endParaRPr lang="zh-CN" altLang="en-US"/>
              </a:p>
            </p:txBody>
          </p:sp>
          <p:sp>
            <p:nvSpPr>
              <p:cNvPr id="180" name="任意多边形: 形状 179">
                <a:extLst>
                  <a:ext uri="{FF2B5EF4-FFF2-40B4-BE49-F238E27FC236}">
                    <a16:creationId xmlns:a16="http://schemas.microsoft.com/office/drawing/2014/main" id="{2A65F753-179B-0846-F5C7-B53AED91816B}"/>
                  </a:ext>
                </a:extLst>
              </p:cNvPr>
              <p:cNvSpPr/>
              <p:nvPr/>
            </p:nvSpPr>
            <p:spPr>
              <a:xfrm>
                <a:off x="4114038" y="4628469"/>
                <a:ext cx="89154" cy="50675"/>
              </a:xfrm>
              <a:custGeom>
                <a:avLst/>
                <a:gdLst>
                  <a:gd name="connsiteX0" fmla="*/ 22631 w 89154"/>
                  <a:gd name="connsiteY0" fmla="*/ 39555 h 50675"/>
                  <a:gd name="connsiteX1" fmla="*/ 0 w 89154"/>
                  <a:gd name="connsiteY1" fmla="*/ 12123 h 50675"/>
                  <a:gd name="connsiteX2" fmla="*/ 17145 w 89154"/>
                  <a:gd name="connsiteY2" fmla="*/ 3208 h 50675"/>
                  <a:gd name="connsiteX3" fmla="*/ 89154 w 89154"/>
                  <a:gd name="connsiteY3" fmla="*/ 44356 h 50675"/>
                  <a:gd name="connsiteX4" fmla="*/ 22631 w 89154"/>
                  <a:gd name="connsiteY4" fmla="*/ 39555 h 50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54" h="50675">
                    <a:moveTo>
                      <a:pt x="22631" y="39555"/>
                    </a:moveTo>
                    <a:cubicBezTo>
                      <a:pt x="6858" y="31325"/>
                      <a:pt x="0" y="23096"/>
                      <a:pt x="0" y="12123"/>
                    </a:cubicBezTo>
                    <a:cubicBezTo>
                      <a:pt x="0" y="-1593"/>
                      <a:pt x="2057" y="-2279"/>
                      <a:pt x="17145" y="3208"/>
                    </a:cubicBezTo>
                    <a:cubicBezTo>
                      <a:pt x="50749" y="16238"/>
                      <a:pt x="89154" y="38183"/>
                      <a:pt x="89154" y="44356"/>
                    </a:cubicBezTo>
                    <a:cubicBezTo>
                      <a:pt x="89154" y="54643"/>
                      <a:pt x="47320" y="51899"/>
                      <a:pt x="22631" y="39555"/>
                    </a:cubicBezTo>
                    <a:close/>
                  </a:path>
                </a:pathLst>
              </a:custGeom>
              <a:solidFill>
                <a:srgbClr val="9900EF"/>
              </a:solidFill>
              <a:ln w="6858" cap="flat">
                <a:noFill/>
                <a:prstDash val="solid"/>
                <a:miter/>
              </a:ln>
            </p:spPr>
            <p:txBody>
              <a:bodyPr rtlCol="0" anchor="ctr"/>
              <a:lstStyle/>
              <a:p>
                <a:endParaRPr lang="zh-CN" altLang="en-US"/>
              </a:p>
            </p:txBody>
          </p:sp>
          <p:sp>
            <p:nvSpPr>
              <p:cNvPr id="181" name="任意多边形: 形状 180">
                <a:extLst>
                  <a:ext uri="{FF2B5EF4-FFF2-40B4-BE49-F238E27FC236}">
                    <a16:creationId xmlns:a16="http://schemas.microsoft.com/office/drawing/2014/main" id="{5CF69447-7D29-F46D-6002-BE7E99153283}"/>
                  </a:ext>
                </a:extLst>
              </p:cNvPr>
              <p:cNvSpPr/>
              <p:nvPr/>
            </p:nvSpPr>
            <p:spPr>
              <a:xfrm>
                <a:off x="3249244" y="4515091"/>
                <a:ext cx="96697" cy="137160"/>
              </a:xfrm>
              <a:custGeom>
                <a:avLst/>
                <a:gdLst>
                  <a:gd name="connsiteX0" fmla="*/ 72695 w 96697"/>
                  <a:gd name="connsiteY0" fmla="*/ 116586 h 137160"/>
                  <a:gd name="connsiteX1" fmla="*/ 72009 w 96697"/>
                  <a:gd name="connsiteY1" fmla="*/ 84353 h 137160"/>
                  <a:gd name="connsiteX2" fmla="*/ 51435 w 96697"/>
                  <a:gd name="connsiteY2" fmla="*/ 55550 h 137160"/>
                  <a:gd name="connsiteX3" fmla="*/ 13716 w 96697"/>
                  <a:gd name="connsiteY3" fmla="*/ 19202 h 137160"/>
                  <a:gd name="connsiteX4" fmla="*/ 0 w 96697"/>
                  <a:gd name="connsiteY4" fmla="*/ 0 h 137160"/>
                  <a:gd name="connsiteX5" fmla="*/ 19202 w 96697"/>
                  <a:gd name="connsiteY5" fmla="*/ 0 h 137160"/>
                  <a:gd name="connsiteX6" fmla="*/ 62408 w 96697"/>
                  <a:gd name="connsiteY6" fmla="*/ 44577 h 137160"/>
                  <a:gd name="connsiteX7" fmla="*/ 79553 w 96697"/>
                  <a:gd name="connsiteY7" fmla="*/ 61722 h 137160"/>
                  <a:gd name="connsiteX8" fmla="*/ 96698 w 96697"/>
                  <a:gd name="connsiteY8" fmla="*/ 99441 h 137160"/>
                  <a:gd name="connsiteX9" fmla="*/ 87096 w 96697"/>
                  <a:gd name="connsiteY9" fmla="*/ 137160 h 137160"/>
                  <a:gd name="connsiteX10" fmla="*/ 72695 w 96697"/>
                  <a:gd name="connsiteY10" fmla="*/ 116586 h 137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6697" h="137160">
                    <a:moveTo>
                      <a:pt x="72695" y="116586"/>
                    </a:moveTo>
                    <a:cubicBezTo>
                      <a:pt x="69951" y="105613"/>
                      <a:pt x="69951" y="90526"/>
                      <a:pt x="72009" y="84353"/>
                    </a:cubicBezTo>
                    <a:cubicBezTo>
                      <a:pt x="74752" y="75438"/>
                      <a:pt x="68580" y="67208"/>
                      <a:pt x="51435" y="55550"/>
                    </a:cubicBezTo>
                    <a:cubicBezTo>
                      <a:pt x="38405" y="46634"/>
                      <a:pt x="21260" y="30175"/>
                      <a:pt x="13716" y="19202"/>
                    </a:cubicBezTo>
                    <a:lnTo>
                      <a:pt x="0" y="0"/>
                    </a:lnTo>
                    <a:lnTo>
                      <a:pt x="19202" y="0"/>
                    </a:lnTo>
                    <a:cubicBezTo>
                      <a:pt x="42519" y="0"/>
                      <a:pt x="62408" y="20574"/>
                      <a:pt x="62408" y="44577"/>
                    </a:cubicBezTo>
                    <a:cubicBezTo>
                      <a:pt x="62408" y="58293"/>
                      <a:pt x="65837" y="61722"/>
                      <a:pt x="79553" y="61722"/>
                    </a:cubicBezTo>
                    <a:cubicBezTo>
                      <a:pt x="96012" y="61722"/>
                      <a:pt x="96698" y="63779"/>
                      <a:pt x="96698" y="99441"/>
                    </a:cubicBezTo>
                    <a:cubicBezTo>
                      <a:pt x="96698" y="127559"/>
                      <a:pt x="93954" y="137160"/>
                      <a:pt x="87096" y="137160"/>
                    </a:cubicBezTo>
                    <a:cubicBezTo>
                      <a:pt x="81610" y="137160"/>
                      <a:pt x="75438" y="128245"/>
                      <a:pt x="72695" y="116586"/>
                    </a:cubicBezTo>
                    <a:close/>
                  </a:path>
                </a:pathLst>
              </a:custGeom>
              <a:solidFill>
                <a:srgbClr val="9900EF"/>
              </a:solidFill>
              <a:ln w="6858" cap="flat">
                <a:noFill/>
                <a:prstDash val="solid"/>
                <a:miter/>
              </a:ln>
            </p:spPr>
            <p:txBody>
              <a:bodyPr rtlCol="0" anchor="ctr"/>
              <a:lstStyle/>
              <a:p>
                <a:endParaRPr lang="zh-CN" altLang="en-US"/>
              </a:p>
            </p:txBody>
          </p:sp>
          <p:sp>
            <p:nvSpPr>
              <p:cNvPr id="182" name="任意多边形: 形状 181">
                <a:extLst>
                  <a:ext uri="{FF2B5EF4-FFF2-40B4-BE49-F238E27FC236}">
                    <a16:creationId xmlns:a16="http://schemas.microsoft.com/office/drawing/2014/main" id="{B957A63D-391C-232E-00C2-0EC1731275F7}"/>
                  </a:ext>
                </a:extLst>
              </p:cNvPr>
              <p:cNvSpPr/>
              <p:nvPr/>
            </p:nvSpPr>
            <p:spPr>
              <a:xfrm>
                <a:off x="3860292" y="4498401"/>
                <a:ext cx="89154" cy="57300"/>
              </a:xfrm>
              <a:custGeom>
                <a:avLst/>
                <a:gdLst>
                  <a:gd name="connsiteX0" fmla="*/ 22631 w 89154"/>
                  <a:gd name="connsiteY0" fmla="*/ 46179 h 57300"/>
                  <a:gd name="connsiteX1" fmla="*/ 0 w 89154"/>
                  <a:gd name="connsiteY1" fmla="*/ 26291 h 57300"/>
                  <a:gd name="connsiteX2" fmla="*/ 13030 w 89154"/>
                  <a:gd name="connsiteY2" fmla="*/ 1602 h 57300"/>
                  <a:gd name="connsiteX3" fmla="*/ 53492 w 89154"/>
                  <a:gd name="connsiteY3" fmla="*/ 26291 h 57300"/>
                  <a:gd name="connsiteX4" fmla="*/ 89154 w 89154"/>
                  <a:gd name="connsiteY4" fmla="*/ 50980 h 57300"/>
                  <a:gd name="connsiteX5" fmla="*/ 22631 w 89154"/>
                  <a:gd name="connsiteY5" fmla="*/ 46179 h 57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9154" h="57300">
                    <a:moveTo>
                      <a:pt x="22631" y="46179"/>
                    </a:moveTo>
                    <a:cubicBezTo>
                      <a:pt x="10287" y="40007"/>
                      <a:pt x="0" y="31092"/>
                      <a:pt x="0" y="26291"/>
                    </a:cubicBezTo>
                    <a:cubicBezTo>
                      <a:pt x="0" y="11204"/>
                      <a:pt x="8915" y="-5256"/>
                      <a:pt x="13030" y="1602"/>
                    </a:cubicBezTo>
                    <a:cubicBezTo>
                      <a:pt x="15088" y="5031"/>
                      <a:pt x="33604" y="16004"/>
                      <a:pt x="53492" y="26291"/>
                    </a:cubicBezTo>
                    <a:cubicBezTo>
                      <a:pt x="72695" y="35892"/>
                      <a:pt x="89154" y="47551"/>
                      <a:pt x="89154" y="50980"/>
                    </a:cubicBezTo>
                    <a:cubicBezTo>
                      <a:pt x="89154" y="61267"/>
                      <a:pt x="47320" y="58524"/>
                      <a:pt x="22631" y="46179"/>
                    </a:cubicBezTo>
                    <a:close/>
                  </a:path>
                </a:pathLst>
              </a:custGeom>
              <a:solidFill>
                <a:srgbClr val="9900EF"/>
              </a:solidFill>
              <a:ln w="6858" cap="flat">
                <a:noFill/>
                <a:prstDash val="solid"/>
                <a:miter/>
              </a:ln>
            </p:spPr>
            <p:txBody>
              <a:bodyPr rtlCol="0" anchor="ctr"/>
              <a:lstStyle/>
              <a:p>
                <a:endParaRPr lang="zh-CN" altLang="en-US"/>
              </a:p>
            </p:txBody>
          </p:sp>
          <p:sp>
            <p:nvSpPr>
              <p:cNvPr id="183" name="任意多边形: 形状 182">
                <a:extLst>
                  <a:ext uri="{FF2B5EF4-FFF2-40B4-BE49-F238E27FC236}">
                    <a16:creationId xmlns:a16="http://schemas.microsoft.com/office/drawing/2014/main" id="{C93FFA09-8A0E-CEA5-B91F-8183135F133B}"/>
                  </a:ext>
                </a:extLst>
              </p:cNvPr>
              <p:cNvSpPr/>
              <p:nvPr/>
            </p:nvSpPr>
            <p:spPr>
              <a:xfrm>
                <a:off x="3236214" y="4425937"/>
                <a:ext cx="34290" cy="48006"/>
              </a:xfrm>
              <a:custGeom>
                <a:avLst/>
                <a:gdLst>
                  <a:gd name="connsiteX0" fmla="*/ 0 w 34290"/>
                  <a:gd name="connsiteY0" fmla="*/ 41148 h 48006"/>
                  <a:gd name="connsiteX1" fmla="*/ 28118 w 34290"/>
                  <a:gd name="connsiteY1" fmla="*/ 0 h 48006"/>
                  <a:gd name="connsiteX2" fmla="*/ 34290 w 34290"/>
                  <a:gd name="connsiteY2" fmla="*/ 24003 h 48006"/>
                  <a:gd name="connsiteX3" fmla="*/ 17145 w 34290"/>
                  <a:gd name="connsiteY3" fmla="*/ 48006 h 48006"/>
                  <a:gd name="connsiteX4" fmla="*/ 0 w 34290"/>
                  <a:gd name="connsiteY4" fmla="*/ 41148 h 480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290" h="48006">
                    <a:moveTo>
                      <a:pt x="0" y="41148"/>
                    </a:moveTo>
                    <a:cubicBezTo>
                      <a:pt x="0" y="30861"/>
                      <a:pt x="21260" y="0"/>
                      <a:pt x="28118" y="0"/>
                    </a:cubicBezTo>
                    <a:cubicBezTo>
                      <a:pt x="31547" y="0"/>
                      <a:pt x="34290" y="10973"/>
                      <a:pt x="34290" y="24003"/>
                    </a:cubicBezTo>
                    <a:cubicBezTo>
                      <a:pt x="34290" y="45263"/>
                      <a:pt x="32233" y="48006"/>
                      <a:pt x="17145" y="48006"/>
                    </a:cubicBezTo>
                    <a:cubicBezTo>
                      <a:pt x="7544" y="48006"/>
                      <a:pt x="0" y="44577"/>
                      <a:pt x="0" y="41148"/>
                    </a:cubicBezTo>
                    <a:close/>
                  </a:path>
                </a:pathLst>
              </a:custGeom>
              <a:solidFill>
                <a:srgbClr val="9900EF"/>
              </a:solidFill>
              <a:ln w="6858" cap="flat">
                <a:noFill/>
                <a:prstDash val="solid"/>
                <a:miter/>
              </a:ln>
            </p:spPr>
            <p:txBody>
              <a:bodyPr rtlCol="0" anchor="ctr"/>
              <a:lstStyle/>
              <a:p>
                <a:endParaRPr lang="zh-CN" altLang="en-US"/>
              </a:p>
            </p:txBody>
          </p:sp>
          <p:sp>
            <p:nvSpPr>
              <p:cNvPr id="184" name="任意多边形: 形状 183">
                <a:extLst>
                  <a:ext uri="{FF2B5EF4-FFF2-40B4-BE49-F238E27FC236}">
                    <a16:creationId xmlns:a16="http://schemas.microsoft.com/office/drawing/2014/main" id="{93C46C5A-0933-8AEE-D1C4-1EF17EC16886}"/>
                  </a:ext>
                </a:extLst>
              </p:cNvPr>
              <p:cNvSpPr/>
              <p:nvPr/>
            </p:nvSpPr>
            <p:spPr>
              <a:xfrm>
                <a:off x="3551682" y="4425937"/>
                <a:ext cx="32439" cy="27432"/>
              </a:xfrm>
              <a:custGeom>
                <a:avLst/>
                <a:gdLst>
                  <a:gd name="connsiteX0" fmla="*/ 0 w 32439"/>
                  <a:gd name="connsiteY0" fmla="*/ 13716 h 27432"/>
                  <a:gd name="connsiteX1" fmla="*/ 18517 w 32439"/>
                  <a:gd name="connsiteY1" fmla="*/ 0 h 27432"/>
                  <a:gd name="connsiteX2" fmla="*/ 24003 w 32439"/>
                  <a:gd name="connsiteY2" fmla="*/ 13716 h 27432"/>
                  <a:gd name="connsiteX3" fmla="*/ 5486 w 32439"/>
                  <a:gd name="connsiteY3" fmla="*/ 27432 h 27432"/>
                  <a:gd name="connsiteX4" fmla="*/ 0 w 32439"/>
                  <a:gd name="connsiteY4" fmla="*/ 13716 h 274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439" h="27432">
                    <a:moveTo>
                      <a:pt x="0" y="13716"/>
                    </a:moveTo>
                    <a:cubicBezTo>
                      <a:pt x="0" y="3429"/>
                      <a:pt x="4801" y="0"/>
                      <a:pt x="18517" y="0"/>
                    </a:cubicBezTo>
                    <a:cubicBezTo>
                      <a:pt x="35662" y="0"/>
                      <a:pt x="36347" y="0"/>
                      <a:pt x="24003" y="13716"/>
                    </a:cubicBezTo>
                    <a:cubicBezTo>
                      <a:pt x="17145" y="21260"/>
                      <a:pt x="8915" y="27432"/>
                      <a:pt x="5486" y="27432"/>
                    </a:cubicBezTo>
                    <a:cubicBezTo>
                      <a:pt x="2743" y="27432"/>
                      <a:pt x="0" y="21260"/>
                      <a:pt x="0" y="13716"/>
                    </a:cubicBezTo>
                    <a:close/>
                  </a:path>
                </a:pathLst>
              </a:custGeom>
              <a:solidFill>
                <a:srgbClr val="9900EF"/>
              </a:solidFill>
              <a:ln w="6858" cap="flat">
                <a:noFill/>
                <a:prstDash val="solid"/>
                <a:miter/>
              </a:ln>
            </p:spPr>
            <p:txBody>
              <a:bodyPr rtlCol="0" anchor="ctr"/>
              <a:lstStyle/>
              <a:p>
                <a:endParaRPr lang="zh-CN" altLang="en-US"/>
              </a:p>
            </p:txBody>
          </p:sp>
          <p:sp>
            <p:nvSpPr>
              <p:cNvPr id="185" name="任意多边形: 形状 184">
                <a:extLst>
                  <a:ext uri="{FF2B5EF4-FFF2-40B4-BE49-F238E27FC236}">
                    <a16:creationId xmlns:a16="http://schemas.microsoft.com/office/drawing/2014/main" id="{0206D2A2-466F-FA0A-A513-50BC0152F876}"/>
                  </a:ext>
                </a:extLst>
              </p:cNvPr>
              <p:cNvSpPr/>
              <p:nvPr/>
            </p:nvSpPr>
            <p:spPr>
              <a:xfrm>
                <a:off x="3589056" y="4401040"/>
                <a:ext cx="86069" cy="51322"/>
              </a:xfrm>
              <a:custGeom>
                <a:avLst/>
                <a:gdLst>
                  <a:gd name="connsiteX0" fmla="*/ 5146 w 86069"/>
                  <a:gd name="connsiteY0" fmla="*/ 43413 h 51322"/>
                  <a:gd name="connsiteX1" fmla="*/ 13375 w 86069"/>
                  <a:gd name="connsiteY1" fmla="*/ 30382 h 51322"/>
                  <a:gd name="connsiteX2" fmla="*/ 27777 w 86069"/>
                  <a:gd name="connsiteY2" fmla="*/ 30382 h 51322"/>
                  <a:gd name="connsiteX3" fmla="*/ 66182 w 86069"/>
                  <a:gd name="connsiteY3" fmla="*/ 13923 h 51322"/>
                  <a:gd name="connsiteX4" fmla="*/ 86070 w 86069"/>
                  <a:gd name="connsiteY4" fmla="*/ 8437 h 51322"/>
                  <a:gd name="connsiteX5" fmla="*/ 31206 w 86069"/>
                  <a:gd name="connsiteY5" fmla="*/ 48899 h 51322"/>
                  <a:gd name="connsiteX6" fmla="*/ 5146 w 86069"/>
                  <a:gd name="connsiteY6" fmla="*/ 43413 h 51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6069" h="51322">
                    <a:moveTo>
                      <a:pt x="5146" y="43413"/>
                    </a:moveTo>
                    <a:cubicBezTo>
                      <a:pt x="12004" y="37926"/>
                      <a:pt x="15433" y="32440"/>
                      <a:pt x="13375" y="30382"/>
                    </a:cubicBezTo>
                    <a:cubicBezTo>
                      <a:pt x="12004" y="28325"/>
                      <a:pt x="18176" y="28325"/>
                      <a:pt x="27777" y="30382"/>
                    </a:cubicBezTo>
                    <a:cubicBezTo>
                      <a:pt x="40807" y="32440"/>
                      <a:pt x="51094" y="28325"/>
                      <a:pt x="66182" y="13923"/>
                    </a:cubicBezTo>
                    <a:cubicBezTo>
                      <a:pt x="84013" y="-3222"/>
                      <a:pt x="86070" y="-3908"/>
                      <a:pt x="86070" y="8437"/>
                    </a:cubicBezTo>
                    <a:cubicBezTo>
                      <a:pt x="86070" y="33126"/>
                      <a:pt x="70297" y="44784"/>
                      <a:pt x="31206" y="48899"/>
                    </a:cubicBezTo>
                    <a:cubicBezTo>
                      <a:pt x="-1712" y="53014"/>
                      <a:pt x="-5141" y="52328"/>
                      <a:pt x="5146" y="43413"/>
                    </a:cubicBezTo>
                    <a:close/>
                  </a:path>
                </a:pathLst>
              </a:custGeom>
              <a:solidFill>
                <a:srgbClr val="9900EF"/>
              </a:solidFill>
              <a:ln w="6858" cap="flat">
                <a:noFill/>
                <a:prstDash val="solid"/>
                <a:miter/>
              </a:ln>
            </p:spPr>
            <p:txBody>
              <a:bodyPr rtlCol="0" anchor="ctr"/>
              <a:lstStyle/>
              <a:p>
                <a:endParaRPr lang="zh-CN" altLang="en-US"/>
              </a:p>
            </p:txBody>
          </p:sp>
          <p:sp>
            <p:nvSpPr>
              <p:cNvPr id="186" name="任意多边形: 形状 185">
                <a:extLst>
                  <a:ext uri="{FF2B5EF4-FFF2-40B4-BE49-F238E27FC236}">
                    <a16:creationId xmlns:a16="http://schemas.microsoft.com/office/drawing/2014/main" id="{B1EAECFC-1B19-1F01-2E76-B8BD499DCF4F}"/>
                  </a:ext>
                </a:extLst>
              </p:cNvPr>
              <p:cNvSpPr/>
              <p:nvPr/>
            </p:nvSpPr>
            <p:spPr>
              <a:xfrm>
                <a:off x="3407664" y="4391843"/>
                <a:ext cx="37653" cy="27037"/>
              </a:xfrm>
              <a:custGeom>
                <a:avLst/>
                <a:gdLst>
                  <a:gd name="connsiteX0" fmla="*/ 0 w 37653"/>
                  <a:gd name="connsiteY0" fmla="*/ 13519 h 27037"/>
                  <a:gd name="connsiteX1" fmla="*/ 30175 w 37653"/>
                  <a:gd name="connsiteY1" fmla="*/ 3918 h 27037"/>
                  <a:gd name="connsiteX2" fmla="*/ 33604 w 37653"/>
                  <a:gd name="connsiteY2" fmla="*/ 17634 h 27037"/>
                  <a:gd name="connsiteX3" fmla="*/ 0 w 37653"/>
                  <a:gd name="connsiteY3" fmla="*/ 13519 h 27037"/>
                </a:gdLst>
                <a:ahLst/>
                <a:cxnLst>
                  <a:cxn ang="0">
                    <a:pos x="connsiteX0" y="connsiteY0"/>
                  </a:cxn>
                  <a:cxn ang="0">
                    <a:pos x="connsiteX1" y="connsiteY1"/>
                  </a:cxn>
                  <a:cxn ang="0">
                    <a:pos x="connsiteX2" y="connsiteY2"/>
                  </a:cxn>
                  <a:cxn ang="0">
                    <a:pos x="connsiteX3" y="connsiteY3"/>
                  </a:cxn>
                </a:cxnLst>
                <a:rect l="l" t="t" r="r" b="b"/>
                <a:pathLst>
                  <a:path w="37653" h="27037">
                    <a:moveTo>
                      <a:pt x="0" y="13519"/>
                    </a:moveTo>
                    <a:cubicBezTo>
                      <a:pt x="0" y="-197"/>
                      <a:pt x="10287" y="-3626"/>
                      <a:pt x="30175" y="3918"/>
                    </a:cubicBezTo>
                    <a:cubicBezTo>
                      <a:pt x="39091" y="7347"/>
                      <a:pt x="39776" y="10090"/>
                      <a:pt x="33604" y="17634"/>
                    </a:cubicBezTo>
                    <a:cubicBezTo>
                      <a:pt x="21260" y="32036"/>
                      <a:pt x="0" y="29293"/>
                      <a:pt x="0" y="13519"/>
                    </a:cubicBezTo>
                    <a:close/>
                  </a:path>
                </a:pathLst>
              </a:custGeom>
              <a:solidFill>
                <a:srgbClr val="9900EF"/>
              </a:solidFill>
              <a:ln w="6858" cap="flat">
                <a:noFill/>
                <a:prstDash val="solid"/>
                <a:miter/>
              </a:ln>
            </p:spPr>
            <p:txBody>
              <a:bodyPr rtlCol="0" anchor="ctr"/>
              <a:lstStyle/>
              <a:p>
                <a:endParaRPr lang="zh-CN" altLang="en-US"/>
              </a:p>
            </p:txBody>
          </p:sp>
          <p:sp>
            <p:nvSpPr>
              <p:cNvPr id="187" name="任意多边形: 形状 186">
                <a:extLst>
                  <a:ext uri="{FF2B5EF4-FFF2-40B4-BE49-F238E27FC236}">
                    <a16:creationId xmlns:a16="http://schemas.microsoft.com/office/drawing/2014/main" id="{20704DCF-7164-26C0-1BF9-F0BAACD30B0A}"/>
                  </a:ext>
                </a:extLst>
              </p:cNvPr>
              <p:cNvSpPr/>
              <p:nvPr/>
            </p:nvSpPr>
            <p:spPr>
              <a:xfrm>
                <a:off x="3887724" y="4316209"/>
                <a:ext cx="61722" cy="101830"/>
              </a:xfrm>
              <a:custGeom>
                <a:avLst/>
                <a:gdLst>
                  <a:gd name="connsiteX0" fmla="*/ 0 w 61722"/>
                  <a:gd name="connsiteY0" fmla="*/ 85725 h 101830"/>
                  <a:gd name="connsiteX1" fmla="*/ 6858 w 61722"/>
                  <a:gd name="connsiteY1" fmla="*/ 68580 h 101830"/>
                  <a:gd name="connsiteX2" fmla="*/ 13716 w 61722"/>
                  <a:gd name="connsiteY2" fmla="*/ 51435 h 101830"/>
                  <a:gd name="connsiteX3" fmla="*/ 20574 w 61722"/>
                  <a:gd name="connsiteY3" fmla="*/ 34290 h 101830"/>
                  <a:gd name="connsiteX4" fmla="*/ 27432 w 61722"/>
                  <a:gd name="connsiteY4" fmla="*/ 17145 h 101830"/>
                  <a:gd name="connsiteX5" fmla="*/ 44577 w 61722"/>
                  <a:gd name="connsiteY5" fmla="*/ 0 h 101830"/>
                  <a:gd name="connsiteX6" fmla="*/ 61722 w 61722"/>
                  <a:gd name="connsiteY6" fmla="*/ 0 h 101830"/>
                  <a:gd name="connsiteX7" fmla="*/ 47320 w 61722"/>
                  <a:gd name="connsiteY7" fmla="*/ 36347 h 101830"/>
                  <a:gd name="connsiteX8" fmla="*/ 28804 w 61722"/>
                  <a:gd name="connsiteY8" fmla="*/ 82296 h 101830"/>
                  <a:gd name="connsiteX9" fmla="*/ 0 w 61722"/>
                  <a:gd name="connsiteY9" fmla="*/ 85725 h 10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722" h="101830">
                    <a:moveTo>
                      <a:pt x="0" y="85725"/>
                    </a:moveTo>
                    <a:cubicBezTo>
                      <a:pt x="0" y="76124"/>
                      <a:pt x="3429" y="68580"/>
                      <a:pt x="6858" y="68580"/>
                    </a:cubicBezTo>
                    <a:cubicBezTo>
                      <a:pt x="10973" y="68580"/>
                      <a:pt x="13716" y="61036"/>
                      <a:pt x="13716" y="51435"/>
                    </a:cubicBezTo>
                    <a:cubicBezTo>
                      <a:pt x="13716" y="41834"/>
                      <a:pt x="17145" y="34290"/>
                      <a:pt x="20574" y="34290"/>
                    </a:cubicBezTo>
                    <a:cubicBezTo>
                      <a:pt x="24689" y="34290"/>
                      <a:pt x="27432" y="26746"/>
                      <a:pt x="27432" y="17145"/>
                    </a:cubicBezTo>
                    <a:cubicBezTo>
                      <a:pt x="27432" y="3429"/>
                      <a:pt x="30861" y="0"/>
                      <a:pt x="44577" y="0"/>
                    </a:cubicBezTo>
                    <a:lnTo>
                      <a:pt x="61722" y="0"/>
                    </a:lnTo>
                    <a:lnTo>
                      <a:pt x="47320" y="36347"/>
                    </a:lnTo>
                    <a:cubicBezTo>
                      <a:pt x="39091" y="55550"/>
                      <a:pt x="30861" y="76810"/>
                      <a:pt x="28804" y="82296"/>
                    </a:cubicBezTo>
                    <a:cubicBezTo>
                      <a:pt x="19888" y="106299"/>
                      <a:pt x="0" y="109042"/>
                      <a:pt x="0" y="85725"/>
                    </a:cubicBezTo>
                    <a:close/>
                  </a:path>
                </a:pathLst>
              </a:custGeom>
              <a:solidFill>
                <a:srgbClr val="9900EF"/>
              </a:solidFill>
              <a:ln w="6858" cap="flat">
                <a:noFill/>
                <a:prstDash val="solid"/>
                <a:miter/>
              </a:ln>
            </p:spPr>
            <p:txBody>
              <a:bodyPr rtlCol="0" anchor="ctr"/>
              <a:lstStyle/>
              <a:p>
                <a:endParaRPr lang="zh-CN" altLang="en-US"/>
              </a:p>
            </p:txBody>
          </p:sp>
          <p:sp>
            <p:nvSpPr>
              <p:cNvPr id="188" name="任意多边形: 形状 187">
                <a:extLst>
                  <a:ext uri="{FF2B5EF4-FFF2-40B4-BE49-F238E27FC236}">
                    <a16:creationId xmlns:a16="http://schemas.microsoft.com/office/drawing/2014/main" id="{13F3AB48-5816-B9EC-D059-B1F0EBC49F81}"/>
                  </a:ext>
                </a:extLst>
              </p:cNvPr>
              <p:cNvSpPr/>
              <p:nvPr/>
            </p:nvSpPr>
            <p:spPr>
              <a:xfrm>
                <a:off x="3689781" y="4206481"/>
                <a:ext cx="39797" cy="123444"/>
              </a:xfrm>
              <a:custGeom>
                <a:avLst/>
                <a:gdLst>
                  <a:gd name="connsiteX0" fmla="*/ 1804 w 39797"/>
                  <a:gd name="connsiteY0" fmla="*/ 98069 h 123444"/>
                  <a:gd name="connsiteX1" fmla="*/ 30607 w 39797"/>
                  <a:gd name="connsiteY1" fmla="*/ 0 h 123444"/>
                  <a:gd name="connsiteX2" fmla="*/ 31979 w 39797"/>
                  <a:gd name="connsiteY2" fmla="*/ 75438 h 123444"/>
                  <a:gd name="connsiteX3" fmla="*/ 10719 w 39797"/>
                  <a:gd name="connsiteY3" fmla="*/ 123444 h 123444"/>
                  <a:gd name="connsiteX4" fmla="*/ 1804 w 39797"/>
                  <a:gd name="connsiteY4" fmla="*/ 98069 h 1234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797" h="123444">
                    <a:moveTo>
                      <a:pt x="1804" y="98069"/>
                    </a:moveTo>
                    <a:cubicBezTo>
                      <a:pt x="15520" y="19202"/>
                      <a:pt x="21006" y="0"/>
                      <a:pt x="30607" y="0"/>
                    </a:cubicBezTo>
                    <a:cubicBezTo>
                      <a:pt x="42266" y="0"/>
                      <a:pt x="42952" y="13030"/>
                      <a:pt x="31979" y="75438"/>
                    </a:cubicBezTo>
                    <a:cubicBezTo>
                      <a:pt x="25121" y="115214"/>
                      <a:pt x="21692" y="123444"/>
                      <a:pt x="10719" y="123444"/>
                    </a:cubicBezTo>
                    <a:cubicBezTo>
                      <a:pt x="-939" y="123444"/>
                      <a:pt x="-1625" y="120015"/>
                      <a:pt x="1804" y="98069"/>
                    </a:cubicBezTo>
                    <a:close/>
                  </a:path>
                </a:pathLst>
              </a:custGeom>
              <a:solidFill>
                <a:srgbClr val="9900EF"/>
              </a:solidFill>
              <a:ln w="6858" cap="flat">
                <a:noFill/>
                <a:prstDash val="solid"/>
                <a:miter/>
              </a:ln>
            </p:spPr>
            <p:txBody>
              <a:bodyPr rtlCol="0" anchor="ctr"/>
              <a:lstStyle/>
              <a:p>
                <a:endParaRPr lang="zh-CN" altLang="en-US"/>
              </a:p>
            </p:txBody>
          </p:sp>
          <p:sp>
            <p:nvSpPr>
              <p:cNvPr id="189" name="任意多边形: 形状 188">
                <a:extLst>
                  <a:ext uri="{FF2B5EF4-FFF2-40B4-BE49-F238E27FC236}">
                    <a16:creationId xmlns:a16="http://schemas.microsoft.com/office/drawing/2014/main" id="{1A07D5AE-8BA4-EA0C-270D-47A7A73E5C0E}"/>
                  </a:ext>
                </a:extLst>
              </p:cNvPr>
              <p:cNvSpPr/>
              <p:nvPr/>
            </p:nvSpPr>
            <p:spPr>
              <a:xfrm>
                <a:off x="3812870" y="2340868"/>
                <a:ext cx="184581" cy="493450"/>
              </a:xfrm>
              <a:custGeom>
                <a:avLst/>
                <a:gdLst>
                  <a:gd name="connsiteX0" fmla="*/ 93371 w 184581"/>
                  <a:gd name="connsiteY0" fmla="*/ 483039 h 493450"/>
                  <a:gd name="connsiteX1" fmla="*/ 101 w 184581"/>
                  <a:gd name="connsiteY1" fmla="*/ 356166 h 493450"/>
                  <a:gd name="connsiteX2" fmla="*/ 9703 w 184581"/>
                  <a:gd name="connsiteY2" fmla="*/ 288272 h 493450"/>
                  <a:gd name="connsiteX3" fmla="*/ 16561 w 184581"/>
                  <a:gd name="connsiteY3" fmla="*/ 274556 h 493450"/>
                  <a:gd name="connsiteX4" fmla="*/ 23419 w 184581"/>
                  <a:gd name="connsiteY4" fmla="*/ 264955 h 493450"/>
                  <a:gd name="connsiteX5" fmla="*/ 33706 w 184581"/>
                  <a:gd name="connsiteY5" fmla="*/ 250553 h 493450"/>
                  <a:gd name="connsiteX6" fmla="*/ 39192 w 184581"/>
                  <a:gd name="connsiteY6" fmla="*/ 240266 h 493450"/>
                  <a:gd name="connsiteX7" fmla="*/ 72110 w 184581"/>
                  <a:gd name="connsiteY7" fmla="*/ 177172 h 493450"/>
                  <a:gd name="connsiteX8" fmla="*/ 74854 w 184581"/>
                  <a:gd name="connsiteY8" fmla="*/ 168257 h 493450"/>
                  <a:gd name="connsiteX9" fmla="*/ 78283 w 184581"/>
                  <a:gd name="connsiteY9" fmla="*/ 160027 h 493450"/>
                  <a:gd name="connsiteX10" fmla="*/ 87198 w 184581"/>
                  <a:gd name="connsiteY10" fmla="*/ 135339 h 493450"/>
                  <a:gd name="connsiteX11" fmla="*/ 91999 w 184581"/>
                  <a:gd name="connsiteY11" fmla="*/ 109964 h 493450"/>
                  <a:gd name="connsiteX12" fmla="*/ 94742 w 184581"/>
                  <a:gd name="connsiteY12" fmla="*/ 100363 h 493450"/>
                  <a:gd name="connsiteX13" fmla="*/ 113258 w 184581"/>
                  <a:gd name="connsiteY13" fmla="*/ 26982 h 493450"/>
                  <a:gd name="connsiteX14" fmla="*/ 102286 w 184581"/>
                  <a:gd name="connsiteY14" fmla="*/ 11895 h 493450"/>
                  <a:gd name="connsiteX15" fmla="*/ 88570 w 184581"/>
                  <a:gd name="connsiteY15" fmla="*/ 7780 h 493450"/>
                  <a:gd name="connsiteX16" fmla="*/ 112573 w 184581"/>
                  <a:gd name="connsiteY16" fmla="*/ 236 h 493450"/>
                  <a:gd name="connsiteX17" fmla="*/ 160579 w 184581"/>
                  <a:gd name="connsiteY17" fmla="*/ 181973 h 493450"/>
                  <a:gd name="connsiteX18" fmla="*/ 184582 w 184581"/>
                  <a:gd name="connsiteY18" fmla="*/ 468637 h 493450"/>
                  <a:gd name="connsiteX19" fmla="*/ 162636 w 184581"/>
                  <a:gd name="connsiteY19" fmla="*/ 493326 h 493450"/>
                  <a:gd name="connsiteX20" fmla="*/ 93371 w 184581"/>
                  <a:gd name="connsiteY20" fmla="*/ 483039 h 493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84581" h="493450">
                    <a:moveTo>
                      <a:pt x="93371" y="483039"/>
                    </a:moveTo>
                    <a:cubicBezTo>
                      <a:pt x="4902" y="465208"/>
                      <a:pt x="1473" y="461094"/>
                      <a:pt x="101" y="356166"/>
                    </a:cubicBezTo>
                    <a:cubicBezTo>
                      <a:pt x="-584" y="310903"/>
                      <a:pt x="2159" y="294444"/>
                      <a:pt x="9703" y="288272"/>
                    </a:cubicBezTo>
                    <a:cubicBezTo>
                      <a:pt x="15189" y="283471"/>
                      <a:pt x="18618" y="277299"/>
                      <a:pt x="16561" y="274556"/>
                    </a:cubicBezTo>
                    <a:cubicBezTo>
                      <a:pt x="14504" y="271813"/>
                      <a:pt x="17933" y="267698"/>
                      <a:pt x="23419" y="264955"/>
                    </a:cubicBezTo>
                    <a:cubicBezTo>
                      <a:pt x="28905" y="262897"/>
                      <a:pt x="33706" y="256725"/>
                      <a:pt x="33706" y="250553"/>
                    </a:cubicBezTo>
                    <a:cubicBezTo>
                      <a:pt x="33706" y="245067"/>
                      <a:pt x="36449" y="240266"/>
                      <a:pt x="39192" y="240266"/>
                    </a:cubicBezTo>
                    <a:cubicBezTo>
                      <a:pt x="44678" y="240266"/>
                      <a:pt x="70053" y="191574"/>
                      <a:pt x="72110" y="177172"/>
                    </a:cubicBezTo>
                    <a:cubicBezTo>
                      <a:pt x="72797" y="174429"/>
                      <a:pt x="74168" y="170314"/>
                      <a:pt x="74854" y="168257"/>
                    </a:cubicBezTo>
                    <a:cubicBezTo>
                      <a:pt x="75539" y="166200"/>
                      <a:pt x="76911" y="162771"/>
                      <a:pt x="78283" y="160027"/>
                    </a:cubicBezTo>
                    <a:cubicBezTo>
                      <a:pt x="78968" y="156598"/>
                      <a:pt x="83084" y="145626"/>
                      <a:pt x="87198" y="135339"/>
                    </a:cubicBezTo>
                    <a:cubicBezTo>
                      <a:pt x="91999" y="124366"/>
                      <a:pt x="94056" y="113393"/>
                      <a:pt x="91999" y="109964"/>
                    </a:cubicBezTo>
                    <a:cubicBezTo>
                      <a:pt x="89942" y="106535"/>
                      <a:pt x="91313" y="102420"/>
                      <a:pt x="94742" y="100363"/>
                    </a:cubicBezTo>
                    <a:cubicBezTo>
                      <a:pt x="100229" y="96934"/>
                      <a:pt x="107772" y="66073"/>
                      <a:pt x="113258" y="26982"/>
                    </a:cubicBezTo>
                    <a:cubicBezTo>
                      <a:pt x="115316" y="11209"/>
                      <a:pt x="113258" y="9151"/>
                      <a:pt x="102286" y="11895"/>
                    </a:cubicBezTo>
                    <a:cubicBezTo>
                      <a:pt x="94742" y="13952"/>
                      <a:pt x="88570" y="11895"/>
                      <a:pt x="88570" y="7780"/>
                    </a:cubicBezTo>
                    <a:cubicBezTo>
                      <a:pt x="88570" y="3665"/>
                      <a:pt x="99542" y="236"/>
                      <a:pt x="112573" y="236"/>
                    </a:cubicBezTo>
                    <a:cubicBezTo>
                      <a:pt x="141377" y="236"/>
                      <a:pt x="137948" y="-14166"/>
                      <a:pt x="160579" y="181973"/>
                    </a:cubicBezTo>
                    <a:cubicBezTo>
                      <a:pt x="167437" y="238209"/>
                      <a:pt x="184582" y="443263"/>
                      <a:pt x="184582" y="468637"/>
                    </a:cubicBezTo>
                    <a:cubicBezTo>
                      <a:pt x="184582" y="492640"/>
                      <a:pt x="183896" y="494012"/>
                      <a:pt x="162636" y="493326"/>
                    </a:cubicBezTo>
                    <a:cubicBezTo>
                      <a:pt x="150292" y="492640"/>
                      <a:pt x="118745" y="488526"/>
                      <a:pt x="93371" y="483039"/>
                    </a:cubicBezTo>
                    <a:close/>
                  </a:path>
                </a:pathLst>
              </a:custGeom>
              <a:solidFill>
                <a:schemeClr val="accent2"/>
              </a:solidFill>
              <a:ln w="6858" cap="flat">
                <a:noFill/>
                <a:prstDash val="solid"/>
                <a:miter/>
              </a:ln>
            </p:spPr>
            <p:txBody>
              <a:bodyPr rtlCol="0" anchor="ctr"/>
              <a:lstStyle/>
              <a:p>
                <a:endParaRPr lang="zh-CN" altLang="en-US"/>
              </a:p>
            </p:txBody>
          </p:sp>
          <p:sp>
            <p:nvSpPr>
              <p:cNvPr id="190" name="任意多边形: 形状 189">
                <a:extLst>
                  <a:ext uri="{FF2B5EF4-FFF2-40B4-BE49-F238E27FC236}">
                    <a16:creationId xmlns:a16="http://schemas.microsoft.com/office/drawing/2014/main" id="{2548606A-C837-0DD6-DB8A-58E390474AF2}"/>
                  </a:ext>
                </a:extLst>
              </p:cNvPr>
              <p:cNvSpPr/>
              <p:nvPr/>
            </p:nvSpPr>
            <p:spPr>
              <a:xfrm>
                <a:off x="4539234" y="2190229"/>
                <a:ext cx="48006" cy="48264"/>
              </a:xfrm>
              <a:custGeom>
                <a:avLst/>
                <a:gdLst>
                  <a:gd name="connsiteX0" fmla="*/ 0 w 48006"/>
                  <a:gd name="connsiteY0" fmla="*/ 24003 h 48264"/>
                  <a:gd name="connsiteX1" fmla="*/ 24003 w 48006"/>
                  <a:gd name="connsiteY1" fmla="*/ 0 h 48264"/>
                  <a:gd name="connsiteX2" fmla="*/ 48006 w 48006"/>
                  <a:gd name="connsiteY2" fmla="*/ 6858 h 48264"/>
                  <a:gd name="connsiteX3" fmla="*/ 37719 w 48006"/>
                  <a:gd name="connsiteY3" fmla="*/ 13716 h 48264"/>
                  <a:gd name="connsiteX4" fmla="*/ 23317 w 48006"/>
                  <a:gd name="connsiteY4" fmla="*/ 30861 h 48264"/>
                  <a:gd name="connsiteX5" fmla="*/ 0 w 48006"/>
                  <a:gd name="connsiteY5" fmla="*/ 24003 h 48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006" h="48264">
                    <a:moveTo>
                      <a:pt x="0" y="24003"/>
                    </a:moveTo>
                    <a:cubicBezTo>
                      <a:pt x="0" y="1372"/>
                      <a:pt x="1372" y="0"/>
                      <a:pt x="24003" y="0"/>
                    </a:cubicBezTo>
                    <a:cubicBezTo>
                      <a:pt x="37033" y="0"/>
                      <a:pt x="48006" y="3429"/>
                      <a:pt x="48006" y="6858"/>
                    </a:cubicBezTo>
                    <a:cubicBezTo>
                      <a:pt x="48006" y="10973"/>
                      <a:pt x="43205" y="13716"/>
                      <a:pt x="37719" y="13716"/>
                    </a:cubicBezTo>
                    <a:cubicBezTo>
                      <a:pt x="32233" y="13716"/>
                      <a:pt x="26060" y="21260"/>
                      <a:pt x="23317" y="30861"/>
                    </a:cubicBezTo>
                    <a:cubicBezTo>
                      <a:pt x="16459" y="57607"/>
                      <a:pt x="0" y="52121"/>
                      <a:pt x="0" y="24003"/>
                    </a:cubicBezTo>
                    <a:close/>
                  </a:path>
                </a:pathLst>
              </a:custGeom>
              <a:solidFill>
                <a:srgbClr val="9900EF"/>
              </a:solidFill>
              <a:ln w="6858" cap="flat">
                <a:noFill/>
                <a:prstDash val="solid"/>
                <a:miter/>
              </a:ln>
            </p:spPr>
            <p:txBody>
              <a:bodyPr rtlCol="0" anchor="ctr"/>
              <a:lstStyle/>
              <a:p>
                <a:endParaRPr lang="zh-CN" altLang="en-US"/>
              </a:p>
            </p:txBody>
          </p:sp>
          <p:sp>
            <p:nvSpPr>
              <p:cNvPr id="191" name="任意多边形: 形状 190">
                <a:extLst>
                  <a:ext uri="{FF2B5EF4-FFF2-40B4-BE49-F238E27FC236}">
                    <a16:creationId xmlns:a16="http://schemas.microsoft.com/office/drawing/2014/main" id="{E3D0F743-372F-E555-68A9-E1C449748A34}"/>
                  </a:ext>
                </a:extLst>
              </p:cNvPr>
              <p:cNvSpPr/>
              <p:nvPr/>
            </p:nvSpPr>
            <p:spPr>
              <a:xfrm>
                <a:off x="3942588" y="1741623"/>
                <a:ext cx="260604" cy="139189"/>
              </a:xfrm>
              <a:custGeom>
                <a:avLst/>
                <a:gdLst>
                  <a:gd name="connsiteX0" fmla="*/ 39776 w 260604"/>
                  <a:gd name="connsiteY0" fmla="*/ 132451 h 139189"/>
                  <a:gd name="connsiteX1" fmla="*/ 27432 w 260604"/>
                  <a:gd name="connsiteY1" fmla="*/ 113249 h 139189"/>
                  <a:gd name="connsiteX2" fmla="*/ 13716 w 260604"/>
                  <a:gd name="connsiteY2" fmla="*/ 86503 h 139189"/>
                  <a:gd name="connsiteX3" fmla="*/ 0 w 260604"/>
                  <a:gd name="connsiteY3" fmla="*/ 65929 h 139189"/>
                  <a:gd name="connsiteX4" fmla="*/ 87782 w 260604"/>
                  <a:gd name="connsiteY4" fmla="*/ 28895 h 139189"/>
                  <a:gd name="connsiteX5" fmla="*/ 218084 w 260604"/>
                  <a:gd name="connsiteY5" fmla="*/ 778 h 139189"/>
                  <a:gd name="connsiteX6" fmla="*/ 260604 w 260604"/>
                  <a:gd name="connsiteY6" fmla="*/ 19980 h 139189"/>
                  <a:gd name="connsiteX7" fmla="*/ 215341 w 260604"/>
                  <a:gd name="connsiteY7" fmla="*/ 78273 h 139189"/>
                  <a:gd name="connsiteX8" fmla="*/ 205740 w 260604"/>
                  <a:gd name="connsiteY8" fmla="*/ 83759 h 139189"/>
                  <a:gd name="connsiteX9" fmla="*/ 127559 w 260604"/>
                  <a:gd name="connsiteY9" fmla="*/ 123536 h 139189"/>
                  <a:gd name="connsiteX10" fmla="*/ 39776 w 260604"/>
                  <a:gd name="connsiteY10" fmla="*/ 132451 h 139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0604" h="139189">
                    <a:moveTo>
                      <a:pt x="39776" y="132451"/>
                    </a:moveTo>
                    <a:cubicBezTo>
                      <a:pt x="32918" y="129022"/>
                      <a:pt x="27432" y="120107"/>
                      <a:pt x="27432" y="113249"/>
                    </a:cubicBezTo>
                    <a:cubicBezTo>
                      <a:pt x="27432" y="107077"/>
                      <a:pt x="21260" y="94732"/>
                      <a:pt x="13716" y="86503"/>
                    </a:cubicBezTo>
                    <a:cubicBezTo>
                      <a:pt x="6172" y="78273"/>
                      <a:pt x="0" y="69358"/>
                      <a:pt x="0" y="65929"/>
                    </a:cubicBezTo>
                    <a:cubicBezTo>
                      <a:pt x="0" y="62500"/>
                      <a:pt x="39091" y="46040"/>
                      <a:pt x="87782" y="28895"/>
                    </a:cubicBezTo>
                    <a:cubicBezTo>
                      <a:pt x="164592" y="1463"/>
                      <a:pt x="180365" y="-1966"/>
                      <a:pt x="218084" y="778"/>
                    </a:cubicBezTo>
                    <a:cubicBezTo>
                      <a:pt x="257175" y="3521"/>
                      <a:pt x="260604" y="5578"/>
                      <a:pt x="260604" y="19980"/>
                    </a:cubicBezTo>
                    <a:cubicBezTo>
                      <a:pt x="260604" y="38497"/>
                      <a:pt x="229743" y="78273"/>
                      <a:pt x="215341" y="78273"/>
                    </a:cubicBezTo>
                    <a:cubicBezTo>
                      <a:pt x="209855" y="78273"/>
                      <a:pt x="205740" y="81016"/>
                      <a:pt x="205740" y="83759"/>
                    </a:cubicBezTo>
                    <a:cubicBezTo>
                      <a:pt x="205740" y="90617"/>
                      <a:pt x="187223" y="100219"/>
                      <a:pt x="127559" y="123536"/>
                    </a:cubicBezTo>
                    <a:cubicBezTo>
                      <a:pt x="83668" y="141367"/>
                      <a:pt x="58293" y="143424"/>
                      <a:pt x="39776" y="132451"/>
                    </a:cubicBezTo>
                    <a:close/>
                  </a:path>
                </a:pathLst>
              </a:custGeom>
              <a:solidFill>
                <a:schemeClr val="accent2"/>
              </a:solidFill>
              <a:ln w="6858" cap="flat">
                <a:noFill/>
                <a:prstDash val="solid"/>
                <a:miter/>
              </a:ln>
            </p:spPr>
            <p:txBody>
              <a:bodyPr rtlCol="0" anchor="ctr"/>
              <a:lstStyle/>
              <a:p>
                <a:endParaRPr lang="zh-CN" altLang="en-US"/>
              </a:p>
            </p:txBody>
          </p:sp>
        </p:grpSp>
        <p:grpSp>
          <p:nvGrpSpPr>
            <p:cNvPr id="294" name="组合 293">
              <a:extLst>
                <a:ext uri="{FF2B5EF4-FFF2-40B4-BE49-F238E27FC236}">
                  <a16:creationId xmlns:a16="http://schemas.microsoft.com/office/drawing/2014/main" id="{05394BB6-EBE8-9D90-F0DC-2C1CAD300423}"/>
                </a:ext>
              </a:extLst>
            </p:cNvPr>
            <p:cNvGrpSpPr/>
            <p:nvPr/>
          </p:nvGrpSpPr>
          <p:grpSpPr>
            <a:xfrm>
              <a:off x="446831" y="4689507"/>
              <a:ext cx="1201031" cy="846761"/>
              <a:chOff x="903010" y="4666544"/>
              <a:chExt cx="1201031" cy="846761"/>
            </a:xfrm>
          </p:grpSpPr>
          <p:sp>
            <p:nvSpPr>
              <p:cNvPr id="134" name="任意多边形: 形状 133">
                <a:extLst>
                  <a:ext uri="{FF2B5EF4-FFF2-40B4-BE49-F238E27FC236}">
                    <a16:creationId xmlns:a16="http://schemas.microsoft.com/office/drawing/2014/main" id="{2A0C2F03-F6D9-F98C-29DB-5C272951A8F4}"/>
                  </a:ext>
                </a:extLst>
              </p:cNvPr>
              <p:cNvSpPr/>
              <p:nvPr/>
            </p:nvSpPr>
            <p:spPr>
              <a:xfrm flipH="1">
                <a:off x="1262100" y="4927492"/>
                <a:ext cx="772188" cy="585813"/>
              </a:xfrm>
              <a:custGeom>
                <a:avLst/>
                <a:gdLst>
                  <a:gd name="connsiteX0" fmla="*/ 1488186 w 1553117"/>
                  <a:gd name="connsiteY0" fmla="*/ 1053389 h 1077708"/>
                  <a:gd name="connsiteX1" fmla="*/ 740664 w 1553117"/>
                  <a:gd name="connsiteY1" fmla="*/ 528752 h 1077708"/>
                  <a:gd name="connsiteX2" fmla="*/ 17145 w 1553117"/>
                  <a:gd name="connsiteY2" fmla="*/ 16459 h 1077708"/>
                  <a:gd name="connsiteX3" fmla="*/ 0 w 1553117"/>
                  <a:gd name="connsiteY3" fmla="*/ 0 h 1077708"/>
                  <a:gd name="connsiteX4" fmla="*/ 26060 w 1553117"/>
                  <a:gd name="connsiteY4" fmla="*/ 0 h 1077708"/>
                  <a:gd name="connsiteX5" fmla="*/ 55550 w 1553117"/>
                  <a:gd name="connsiteY5" fmla="*/ 10287 h 1077708"/>
                  <a:gd name="connsiteX6" fmla="*/ 69266 w 1553117"/>
                  <a:gd name="connsiteY6" fmla="*/ 20574 h 1077708"/>
                  <a:gd name="connsiteX7" fmla="*/ 78867 w 1553117"/>
                  <a:gd name="connsiteY7" fmla="*/ 30861 h 1077708"/>
                  <a:gd name="connsiteX8" fmla="*/ 92583 w 1553117"/>
                  <a:gd name="connsiteY8" fmla="*/ 41148 h 1077708"/>
                  <a:gd name="connsiteX9" fmla="*/ 106299 w 1553117"/>
                  <a:gd name="connsiteY9" fmla="*/ 48006 h 1077708"/>
                  <a:gd name="connsiteX10" fmla="*/ 116586 w 1553117"/>
                  <a:gd name="connsiteY10" fmla="*/ 54864 h 1077708"/>
                  <a:gd name="connsiteX11" fmla="*/ 126873 w 1553117"/>
                  <a:gd name="connsiteY11" fmla="*/ 61722 h 1077708"/>
                  <a:gd name="connsiteX12" fmla="*/ 137160 w 1553117"/>
                  <a:gd name="connsiteY12" fmla="*/ 68580 h 1077708"/>
                  <a:gd name="connsiteX13" fmla="*/ 151562 w 1553117"/>
                  <a:gd name="connsiteY13" fmla="*/ 78867 h 1077708"/>
                  <a:gd name="connsiteX14" fmla="*/ 165278 w 1553117"/>
                  <a:gd name="connsiteY14" fmla="*/ 89154 h 1077708"/>
                  <a:gd name="connsiteX15" fmla="*/ 174879 w 1553117"/>
                  <a:gd name="connsiteY15" fmla="*/ 96012 h 1077708"/>
                  <a:gd name="connsiteX16" fmla="*/ 185166 w 1553117"/>
                  <a:gd name="connsiteY16" fmla="*/ 102870 h 1077708"/>
                  <a:gd name="connsiteX17" fmla="*/ 195453 w 1553117"/>
                  <a:gd name="connsiteY17" fmla="*/ 109728 h 1077708"/>
                  <a:gd name="connsiteX18" fmla="*/ 205740 w 1553117"/>
                  <a:gd name="connsiteY18" fmla="*/ 116586 h 1077708"/>
                  <a:gd name="connsiteX19" fmla="*/ 220142 w 1553117"/>
                  <a:gd name="connsiteY19" fmla="*/ 126873 h 1077708"/>
                  <a:gd name="connsiteX20" fmla="*/ 233858 w 1553117"/>
                  <a:gd name="connsiteY20" fmla="*/ 137160 h 1077708"/>
                  <a:gd name="connsiteX21" fmla="*/ 243459 w 1553117"/>
                  <a:gd name="connsiteY21" fmla="*/ 144018 h 1077708"/>
                  <a:gd name="connsiteX22" fmla="*/ 253746 w 1553117"/>
                  <a:gd name="connsiteY22" fmla="*/ 150876 h 1077708"/>
                  <a:gd name="connsiteX23" fmla="*/ 264033 w 1553117"/>
                  <a:gd name="connsiteY23" fmla="*/ 161163 h 1077708"/>
                  <a:gd name="connsiteX24" fmla="*/ 277749 w 1553117"/>
                  <a:gd name="connsiteY24" fmla="*/ 171450 h 1077708"/>
                  <a:gd name="connsiteX25" fmla="*/ 291465 w 1553117"/>
                  <a:gd name="connsiteY25" fmla="*/ 178308 h 1077708"/>
                  <a:gd name="connsiteX26" fmla="*/ 301752 w 1553117"/>
                  <a:gd name="connsiteY26" fmla="*/ 185166 h 1077708"/>
                  <a:gd name="connsiteX27" fmla="*/ 312039 w 1553117"/>
                  <a:gd name="connsiteY27" fmla="*/ 192024 h 1077708"/>
                  <a:gd name="connsiteX28" fmla="*/ 322326 w 1553117"/>
                  <a:gd name="connsiteY28" fmla="*/ 198882 h 1077708"/>
                  <a:gd name="connsiteX29" fmla="*/ 332613 w 1553117"/>
                  <a:gd name="connsiteY29" fmla="*/ 209169 h 1077708"/>
                  <a:gd name="connsiteX30" fmla="*/ 346329 w 1553117"/>
                  <a:gd name="connsiteY30" fmla="*/ 219456 h 1077708"/>
                  <a:gd name="connsiteX31" fmla="*/ 360045 w 1553117"/>
                  <a:gd name="connsiteY31" fmla="*/ 226314 h 1077708"/>
                  <a:gd name="connsiteX32" fmla="*/ 370332 w 1553117"/>
                  <a:gd name="connsiteY32" fmla="*/ 233172 h 1077708"/>
                  <a:gd name="connsiteX33" fmla="*/ 380619 w 1553117"/>
                  <a:gd name="connsiteY33" fmla="*/ 240030 h 1077708"/>
                  <a:gd name="connsiteX34" fmla="*/ 390906 w 1553117"/>
                  <a:gd name="connsiteY34" fmla="*/ 246888 h 1077708"/>
                  <a:gd name="connsiteX35" fmla="*/ 405308 w 1553117"/>
                  <a:gd name="connsiteY35" fmla="*/ 257175 h 1077708"/>
                  <a:gd name="connsiteX36" fmla="*/ 419024 w 1553117"/>
                  <a:gd name="connsiteY36" fmla="*/ 267462 h 1077708"/>
                  <a:gd name="connsiteX37" fmla="*/ 428625 w 1553117"/>
                  <a:gd name="connsiteY37" fmla="*/ 274320 h 1077708"/>
                  <a:gd name="connsiteX38" fmla="*/ 438912 w 1553117"/>
                  <a:gd name="connsiteY38" fmla="*/ 281178 h 1077708"/>
                  <a:gd name="connsiteX39" fmla="*/ 449199 w 1553117"/>
                  <a:gd name="connsiteY39" fmla="*/ 288036 h 1077708"/>
                  <a:gd name="connsiteX40" fmla="*/ 459486 w 1553117"/>
                  <a:gd name="connsiteY40" fmla="*/ 294894 h 1077708"/>
                  <a:gd name="connsiteX41" fmla="*/ 473888 w 1553117"/>
                  <a:gd name="connsiteY41" fmla="*/ 305181 h 1077708"/>
                  <a:gd name="connsiteX42" fmla="*/ 487604 w 1553117"/>
                  <a:gd name="connsiteY42" fmla="*/ 315468 h 1077708"/>
                  <a:gd name="connsiteX43" fmla="*/ 497205 w 1553117"/>
                  <a:gd name="connsiteY43" fmla="*/ 322326 h 1077708"/>
                  <a:gd name="connsiteX44" fmla="*/ 507492 w 1553117"/>
                  <a:gd name="connsiteY44" fmla="*/ 329184 h 1077708"/>
                  <a:gd name="connsiteX45" fmla="*/ 517779 w 1553117"/>
                  <a:gd name="connsiteY45" fmla="*/ 339471 h 1077708"/>
                  <a:gd name="connsiteX46" fmla="*/ 531495 w 1553117"/>
                  <a:gd name="connsiteY46" fmla="*/ 349758 h 1077708"/>
                  <a:gd name="connsiteX47" fmla="*/ 545211 w 1553117"/>
                  <a:gd name="connsiteY47" fmla="*/ 356616 h 1077708"/>
                  <a:gd name="connsiteX48" fmla="*/ 555498 w 1553117"/>
                  <a:gd name="connsiteY48" fmla="*/ 363474 h 1077708"/>
                  <a:gd name="connsiteX49" fmla="*/ 565785 w 1553117"/>
                  <a:gd name="connsiteY49" fmla="*/ 370332 h 1077708"/>
                  <a:gd name="connsiteX50" fmla="*/ 576072 w 1553117"/>
                  <a:gd name="connsiteY50" fmla="*/ 377190 h 1077708"/>
                  <a:gd name="connsiteX51" fmla="*/ 586359 w 1553117"/>
                  <a:gd name="connsiteY51" fmla="*/ 387477 h 1077708"/>
                  <a:gd name="connsiteX52" fmla="*/ 600075 w 1553117"/>
                  <a:gd name="connsiteY52" fmla="*/ 397764 h 1077708"/>
                  <a:gd name="connsiteX53" fmla="*/ 613791 w 1553117"/>
                  <a:gd name="connsiteY53" fmla="*/ 404622 h 1077708"/>
                  <a:gd name="connsiteX54" fmla="*/ 624078 w 1553117"/>
                  <a:gd name="connsiteY54" fmla="*/ 411480 h 1077708"/>
                  <a:gd name="connsiteX55" fmla="*/ 634365 w 1553117"/>
                  <a:gd name="connsiteY55" fmla="*/ 418338 h 1077708"/>
                  <a:gd name="connsiteX56" fmla="*/ 644652 w 1553117"/>
                  <a:gd name="connsiteY56" fmla="*/ 425196 h 1077708"/>
                  <a:gd name="connsiteX57" fmla="*/ 659054 w 1553117"/>
                  <a:gd name="connsiteY57" fmla="*/ 435483 h 1077708"/>
                  <a:gd name="connsiteX58" fmla="*/ 672770 w 1553117"/>
                  <a:gd name="connsiteY58" fmla="*/ 445770 h 1077708"/>
                  <a:gd name="connsiteX59" fmla="*/ 682371 w 1553117"/>
                  <a:gd name="connsiteY59" fmla="*/ 452628 h 1077708"/>
                  <a:gd name="connsiteX60" fmla="*/ 692658 w 1553117"/>
                  <a:gd name="connsiteY60" fmla="*/ 459486 h 1077708"/>
                  <a:gd name="connsiteX61" fmla="*/ 702945 w 1553117"/>
                  <a:gd name="connsiteY61" fmla="*/ 466344 h 1077708"/>
                  <a:gd name="connsiteX62" fmla="*/ 713232 w 1553117"/>
                  <a:gd name="connsiteY62" fmla="*/ 473202 h 1077708"/>
                  <a:gd name="connsiteX63" fmla="*/ 727634 w 1553117"/>
                  <a:gd name="connsiteY63" fmla="*/ 483489 h 1077708"/>
                  <a:gd name="connsiteX64" fmla="*/ 741350 w 1553117"/>
                  <a:gd name="connsiteY64" fmla="*/ 493776 h 1077708"/>
                  <a:gd name="connsiteX65" fmla="*/ 750951 w 1553117"/>
                  <a:gd name="connsiteY65" fmla="*/ 500634 h 1077708"/>
                  <a:gd name="connsiteX66" fmla="*/ 761238 w 1553117"/>
                  <a:gd name="connsiteY66" fmla="*/ 507492 h 1077708"/>
                  <a:gd name="connsiteX67" fmla="*/ 771525 w 1553117"/>
                  <a:gd name="connsiteY67" fmla="*/ 517779 h 1077708"/>
                  <a:gd name="connsiteX68" fmla="*/ 785241 w 1553117"/>
                  <a:gd name="connsiteY68" fmla="*/ 528066 h 1077708"/>
                  <a:gd name="connsiteX69" fmla="*/ 798957 w 1553117"/>
                  <a:gd name="connsiteY69" fmla="*/ 534924 h 1077708"/>
                  <a:gd name="connsiteX70" fmla="*/ 809244 w 1553117"/>
                  <a:gd name="connsiteY70" fmla="*/ 541782 h 1077708"/>
                  <a:gd name="connsiteX71" fmla="*/ 819531 w 1553117"/>
                  <a:gd name="connsiteY71" fmla="*/ 548640 h 1077708"/>
                  <a:gd name="connsiteX72" fmla="*/ 829818 w 1553117"/>
                  <a:gd name="connsiteY72" fmla="*/ 555498 h 1077708"/>
                  <a:gd name="connsiteX73" fmla="*/ 840105 w 1553117"/>
                  <a:gd name="connsiteY73" fmla="*/ 565785 h 1077708"/>
                  <a:gd name="connsiteX74" fmla="*/ 853821 w 1553117"/>
                  <a:gd name="connsiteY74" fmla="*/ 576072 h 1077708"/>
                  <a:gd name="connsiteX75" fmla="*/ 867537 w 1553117"/>
                  <a:gd name="connsiteY75" fmla="*/ 582930 h 1077708"/>
                  <a:gd name="connsiteX76" fmla="*/ 877824 w 1553117"/>
                  <a:gd name="connsiteY76" fmla="*/ 589788 h 1077708"/>
                  <a:gd name="connsiteX77" fmla="*/ 888111 w 1553117"/>
                  <a:gd name="connsiteY77" fmla="*/ 596646 h 1077708"/>
                  <a:gd name="connsiteX78" fmla="*/ 898398 w 1553117"/>
                  <a:gd name="connsiteY78" fmla="*/ 603504 h 1077708"/>
                  <a:gd name="connsiteX79" fmla="*/ 912800 w 1553117"/>
                  <a:gd name="connsiteY79" fmla="*/ 613791 h 1077708"/>
                  <a:gd name="connsiteX80" fmla="*/ 926516 w 1553117"/>
                  <a:gd name="connsiteY80" fmla="*/ 624078 h 1077708"/>
                  <a:gd name="connsiteX81" fmla="*/ 936117 w 1553117"/>
                  <a:gd name="connsiteY81" fmla="*/ 630936 h 1077708"/>
                  <a:gd name="connsiteX82" fmla="*/ 946404 w 1553117"/>
                  <a:gd name="connsiteY82" fmla="*/ 637794 h 1077708"/>
                  <a:gd name="connsiteX83" fmla="*/ 956691 w 1553117"/>
                  <a:gd name="connsiteY83" fmla="*/ 644652 h 1077708"/>
                  <a:gd name="connsiteX84" fmla="*/ 966978 w 1553117"/>
                  <a:gd name="connsiteY84" fmla="*/ 651510 h 1077708"/>
                  <a:gd name="connsiteX85" fmla="*/ 981380 w 1553117"/>
                  <a:gd name="connsiteY85" fmla="*/ 661797 h 1077708"/>
                  <a:gd name="connsiteX86" fmla="*/ 995096 w 1553117"/>
                  <a:gd name="connsiteY86" fmla="*/ 672084 h 1077708"/>
                  <a:gd name="connsiteX87" fmla="*/ 1004697 w 1553117"/>
                  <a:gd name="connsiteY87" fmla="*/ 678942 h 1077708"/>
                  <a:gd name="connsiteX88" fmla="*/ 1014984 w 1553117"/>
                  <a:gd name="connsiteY88" fmla="*/ 685800 h 1077708"/>
                  <a:gd name="connsiteX89" fmla="*/ 1025271 w 1553117"/>
                  <a:gd name="connsiteY89" fmla="*/ 696087 h 1077708"/>
                  <a:gd name="connsiteX90" fmla="*/ 1038987 w 1553117"/>
                  <a:gd name="connsiteY90" fmla="*/ 706374 h 1077708"/>
                  <a:gd name="connsiteX91" fmla="*/ 1052703 w 1553117"/>
                  <a:gd name="connsiteY91" fmla="*/ 713232 h 1077708"/>
                  <a:gd name="connsiteX92" fmla="*/ 1062990 w 1553117"/>
                  <a:gd name="connsiteY92" fmla="*/ 720090 h 1077708"/>
                  <a:gd name="connsiteX93" fmla="*/ 1073277 w 1553117"/>
                  <a:gd name="connsiteY93" fmla="*/ 726948 h 1077708"/>
                  <a:gd name="connsiteX94" fmla="*/ 1083564 w 1553117"/>
                  <a:gd name="connsiteY94" fmla="*/ 733806 h 1077708"/>
                  <a:gd name="connsiteX95" fmla="*/ 1093851 w 1553117"/>
                  <a:gd name="connsiteY95" fmla="*/ 744093 h 1077708"/>
                  <a:gd name="connsiteX96" fmla="*/ 1107567 w 1553117"/>
                  <a:gd name="connsiteY96" fmla="*/ 754380 h 1077708"/>
                  <a:gd name="connsiteX97" fmla="*/ 1121283 w 1553117"/>
                  <a:gd name="connsiteY97" fmla="*/ 761238 h 1077708"/>
                  <a:gd name="connsiteX98" fmla="*/ 1131570 w 1553117"/>
                  <a:gd name="connsiteY98" fmla="*/ 768096 h 1077708"/>
                  <a:gd name="connsiteX99" fmla="*/ 1141857 w 1553117"/>
                  <a:gd name="connsiteY99" fmla="*/ 774954 h 1077708"/>
                  <a:gd name="connsiteX100" fmla="*/ 1152144 w 1553117"/>
                  <a:gd name="connsiteY100" fmla="*/ 781812 h 1077708"/>
                  <a:gd name="connsiteX101" fmla="*/ 1162431 w 1553117"/>
                  <a:gd name="connsiteY101" fmla="*/ 792099 h 1077708"/>
                  <a:gd name="connsiteX102" fmla="*/ 1176147 w 1553117"/>
                  <a:gd name="connsiteY102" fmla="*/ 802386 h 1077708"/>
                  <a:gd name="connsiteX103" fmla="*/ 1189863 w 1553117"/>
                  <a:gd name="connsiteY103" fmla="*/ 809244 h 1077708"/>
                  <a:gd name="connsiteX104" fmla="*/ 1200150 w 1553117"/>
                  <a:gd name="connsiteY104" fmla="*/ 816102 h 1077708"/>
                  <a:gd name="connsiteX105" fmla="*/ 1210437 w 1553117"/>
                  <a:gd name="connsiteY105" fmla="*/ 822960 h 1077708"/>
                  <a:gd name="connsiteX106" fmla="*/ 1220724 w 1553117"/>
                  <a:gd name="connsiteY106" fmla="*/ 829818 h 1077708"/>
                  <a:gd name="connsiteX107" fmla="*/ 1235126 w 1553117"/>
                  <a:gd name="connsiteY107" fmla="*/ 840105 h 1077708"/>
                  <a:gd name="connsiteX108" fmla="*/ 1248842 w 1553117"/>
                  <a:gd name="connsiteY108" fmla="*/ 850392 h 1077708"/>
                  <a:gd name="connsiteX109" fmla="*/ 1258443 w 1553117"/>
                  <a:gd name="connsiteY109" fmla="*/ 857250 h 1077708"/>
                  <a:gd name="connsiteX110" fmla="*/ 1268730 w 1553117"/>
                  <a:gd name="connsiteY110" fmla="*/ 864108 h 1077708"/>
                  <a:gd name="connsiteX111" fmla="*/ 1279017 w 1553117"/>
                  <a:gd name="connsiteY111" fmla="*/ 870966 h 1077708"/>
                  <a:gd name="connsiteX112" fmla="*/ 1289304 w 1553117"/>
                  <a:gd name="connsiteY112" fmla="*/ 877824 h 1077708"/>
                  <a:gd name="connsiteX113" fmla="*/ 1303706 w 1553117"/>
                  <a:gd name="connsiteY113" fmla="*/ 888111 h 1077708"/>
                  <a:gd name="connsiteX114" fmla="*/ 1317422 w 1553117"/>
                  <a:gd name="connsiteY114" fmla="*/ 898398 h 1077708"/>
                  <a:gd name="connsiteX115" fmla="*/ 1327023 w 1553117"/>
                  <a:gd name="connsiteY115" fmla="*/ 905256 h 1077708"/>
                  <a:gd name="connsiteX116" fmla="*/ 1337310 w 1553117"/>
                  <a:gd name="connsiteY116" fmla="*/ 912114 h 1077708"/>
                  <a:gd name="connsiteX117" fmla="*/ 1347597 w 1553117"/>
                  <a:gd name="connsiteY117" fmla="*/ 922401 h 1077708"/>
                  <a:gd name="connsiteX118" fmla="*/ 1361313 w 1553117"/>
                  <a:gd name="connsiteY118" fmla="*/ 932688 h 1077708"/>
                  <a:gd name="connsiteX119" fmla="*/ 1375029 w 1553117"/>
                  <a:gd name="connsiteY119" fmla="*/ 939546 h 1077708"/>
                  <a:gd name="connsiteX120" fmla="*/ 1385316 w 1553117"/>
                  <a:gd name="connsiteY120" fmla="*/ 946404 h 1077708"/>
                  <a:gd name="connsiteX121" fmla="*/ 1395603 w 1553117"/>
                  <a:gd name="connsiteY121" fmla="*/ 953262 h 1077708"/>
                  <a:gd name="connsiteX122" fmla="*/ 1405890 w 1553117"/>
                  <a:gd name="connsiteY122" fmla="*/ 960120 h 1077708"/>
                  <a:gd name="connsiteX123" fmla="*/ 1416177 w 1553117"/>
                  <a:gd name="connsiteY123" fmla="*/ 970407 h 1077708"/>
                  <a:gd name="connsiteX124" fmla="*/ 1429893 w 1553117"/>
                  <a:gd name="connsiteY124" fmla="*/ 980694 h 1077708"/>
                  <a:gd name="connsiteX125" fmla="*/ 1443609 w 1553117"/>
                  <a:gd name="connsiteY125" fmla="*/ 987552 h 1077708"/>
                  <a:gd name="connsiteX126" fmla="*/ 1453896 w 1553117"/>
                  <a:gd name="connsiteY126" fmla="*/ 994410 h 1077708"/>
                  <a:gd name="connsiteX127" fmla="*/ 1464183 w 1553117"/>
                  <a:gd name="connsiteY127" fmla="*/ 1001268 h 1077708"/>
                  <a:gd name="connsiteX128" fmla="*/ 1474470 w 1553117"/>
                  <a:gd name="connsiteY128" fmla="*/ 1008126 h 1077708"/>
                  <a:gd name="connsiteX129" fmla="*/ 1484757 w 1553117"/>
                  <a:gd name="connsiteY129" fmla="*/ 1018413 h 1077708"/>
                  <a:gd name="connsiteX130" fmla="*/ 1498473 w 1553117"/>
                  <a:gd name="connsiteY130" fmla="*/ 1028700 h 1077708"/>
                  <a:gd name="connsiteX131" fmla="*/ 1512189 w 1553117"/>
                  <a:gd name="connsiteY131" fmla="*/ 1035558 h 1077708"/>
                  <a:gd name="connsiteX132" fmla="*/ 1522476 w 1553117"/>
                  <a:gd name="connsiteY132" fmla="*/ 1042416 h 1077708"/>
                  <a:gd name="connsiteX133" fmla="*/ 1532763 w 1553117"/>
                  <a:gd name="connsiteY133" fmla="*/ 1049274 h 1077708"/>
                  <a:gd name="connsiteX134" fmla="*/ 1543050 w 1553117"/>
                  <a:gd name="connsiteY134" fmla="*/ 1056132 h 1077708"/>
                  <a:gd name="connsiteX135" fmla="*/ 1540993 w 1553117"/>
                  <a:gd name="connsiteY135" fmla="*/ 1076020 h 1077708"/>
                  <a:gd name="connsiteX136" fmla="*/ 1488186 w 1553117"/>
                  <a:gd name="connsiteY136" fmla="*/ 1053389 h 107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Lst>
                <a:rect l="l" t="t" r="r" b="b"/>
                <a:pathLst>
                  <a:path w="1553117" h="1077708">
                    <a:moveTo>
                      <a:pt x="1488186" y="1053389"/>
                    </a:moveTo>
                    <a:cubicBezTo>
                      <a:pt x="1465555" y="1036930"/>
                      <a:pt x="1129513" y="801014"/>
                      <a:pt x="740664" y="528752"/>
                    </a:cubicBezTo>
                    <a:cubicBezTo>
                      <a:pt x="352501" y="255803"/>
                      <a:pt x="26746" y="25375"/>
                      <a:pt x="17145" y="16459"/>
                    </a:cubicBezTo>
                    <a:lnTo>
                      <a:pt x="0" y="0"/>
                    </a:lnTo>
                    <a:lnTo>
                      <a:pt x="26060" y="0"/>
                    </a:lnTo>
                    <a:cubicBezTo>
                      <a:pt x="42520" y="0"/>
                      <a:pt x="53492" y="3429"/>
                      <a:pt x="55550" y="10287"/>
                    </a:cubicBezTo>
                    <a:cubicBezTo>
                      <a:pt x="58293" y="15773"/>
                      <a:pt x="63779" y="20574"/>
                      <a:pt x="69266" y="20574"/>
                    </a:cubicBezTo>
                    <a:cubicBezTo>
                      <a:pt x="74752" y="20574"/>
                      <a:pt x="78867" y="25375"/>
                      <a:pt x="78867" y="30861"/>
                    </a:cubicBezTo>
                    <a:cubicBezTo>
                      <a:pt x="78867" y="36347"/>
                      <a:pt x="85039" y="41148"/>
                      <a:pt x="92583" y="41148"/>
                    </a:cubicBezTo>
                    <a:cubicBezTo>
                      <a:pt x="100127" y="41148"/>
                      <a:pt x="106299" y="44577"/>
                      <a:pt x="106299" y="48006"/>
                    </a:cubicBezTo>
                    <a:cubicBezTo>
                      <a:pt x="106299" y="52121"/>
                      <a:pt x="111100" y="54864"/>
                      <a:pt x="116586" y="54864"/>
                    </a:cubicBezTo>
                    <a:cubicBezTo>
                      <a:pt x="122072" y="54864"/>
                      <a:pt x="126873" y="58293"/>
                      <a:pt x="126873" y="61722"/>
                    </a:cubicBezTo>
                    <a:cubicBezTo>
                      <a:pt x="126873" y="65837"/>
                      <a:pt x="131674" y="68580"/>
                      <a:pt x="137160" y="68580"/>
                    </a:cubicBezTo>
                    <a:cubicBezTo>
                      <a:pt x="143332" y="68580"/>
                      <a:pt x="149504" y="73381"/>
                      <a:pt x="151562" y="78867"/>
                    </a:cubicBezTo>
                    <a:cubicBezTo>
                      <a:pt x="154305" y="84353"/>
                      <a:pt x="159791" y="89154"/>
                      <a:pt x="165278" y="89154"/>
                    </a:cubicBezTo>
                    <a:cubicBezTo>
                      <a:pt x="170764" y="89154"/>
                      <a:pt x="174879" y="92583"/>
                      <a:pt x="174879" y="96012"/>
                    </a:cubicBezTo>
                    <a:cubicBezTo>
                      <a:pt x="174879" y="100127"/>
                      <a:pt x="179680" y="102870"/>
                      <a:pt x="185166" y="102870"/>
                    </a:cubicBezTo>
                    <a:cubicBezTo>
                      <a:pt x="190652" y="102870"/>
                      <a:pt x="195453" y="106299"/>
                      <a:pt x="195453" y="109728"/>
                    </a:cubicBezTo>
                    <a:cubicBezTo>
                      <a:pt x="195453" y="113843"/>
                      <a:pt x="200254" y="116586"/>
                      <a:pt x="205740" y="116586"/>
                    </a:cubicBezTo>
                    <a:cubicBezTo>
                      <a:pt x="211912" y="116586"/>
                      <a:pt x="218084" y="121387"/>
                      <a:pt x="220142" y="126873"/>
                    </a:cubicBezTo>
                    <a:cubicBezTo>
                      <a:pt x="222885" y="132359"/>
                      <a:pt x="228371" y="137160"/>
                      <a:pt x="233858" y="137160"/>
                    </a:cubicBezTo>
                    <a:cubicBezTo>
                      <a:pt x="239344" y="137160"/>
                      <a:pt x="243459" y="140589"/>
                      <a:pt x="243459" y="144018"/>
                    </a:cubicBezTo>
                    <a:cubicBezTo>
                      <a:pt x="243459" y="148133"/>
                      <a:pt x="248260" y="150876"/>
                      <a:pt x="253746" y="150876"/>
                    </a:cubicBezTo>
                    <a:cubicBezTo>
                      <a:pt x="259232" y="150876"/>
                      <a:pt x="264033" y="155677"/>
                      <a:pt x="264033" y="161163"/>
                    </a:cubicBezTo>
                    <a:cubicBezTo>
                      <a:pt x="264033" y="166649"/>
                      <a:pt x="270205" y="171450"/>
                      <a:pt x="277749" y="171450"/>
                    </a:cubicBezTo>
                    <a:cubicBezTo>
                      <a:pt x="285293" y="171450"/>
                      <a:pt x="291465" y="174879"/>
                      <a:pt x="291465" y="178308"/>
                    </a:cubicBezTo>
                    <a:cubicBezTo>
                      <a:pt x="291465" y="182423"/>
                      <a:pt x="296266" y="185166"/>
                      <a:pt x="301752" y="185166"/>
                    </a:cubicBezTo>
                    <a:cubicBezTo>
                      <a:pt x="307238" y="185166"/>
                      <a:pt x="312039" y="188595"/>
                      <a:pt x="312039" y="192024"/>
                    </a:cubicBezTo>
                    <a:cubicBezTo>
                      <a:pt x="312039" y="196139"/>
                      <a:pt x="316840" y="198882"/>
                      <a:pt x="322326" y="198882"/>
                    </a:cubicBezTo>
                    <a:cubicBezTo>
                      <a:pt x="327812" y="198882"/>
                      <a:pt x="332613" y="203683"/>
                      <a:pt x="332613" y="209169"/>
                    </a:cubicBezTo>
                    <a:cubicBezTo>
                      <a:pt x="332613" y="214655"/>
                      <a:pt x="338785" y="219456"/>
                      <a:pt x="346329" y="219456"/>
                    </a:cubicBezTo>
                    <a:cubicBezTo>
                      <a:pt x="353873" y="219456"/>
                      <a:pt x="360045" y="222885"/>
                      <a:pt x="360045" y="226314"/>
                    </a:cubicBezTo>
                    <a:cubicBezTo>
                      <a:pt x="360045" y="230429"/>
                      <a:pt x="364846" y="233172"/>
                      <a:pt x="370332" y="233172"/>
                    </a:cubicBezTo>
                    <a:cubicBezTo>
                      <a:pt x="375818" y="233172"/>
                      <a:pt x="380619" y="236601"/>
                      <a:pt x="380619" y="240030"/>
                    </a:cubicBezTo>
                    <a:cubicBezTo>
                      <a:pt x="380619" y="244145"/>
                      <a:pt x="385420" y="246888"/>
                      <a:pt x="390906" y="246888"/>
                    </a:cubicBezTo>
                    <a:cubicBezTo>
                      <a:pt x="397078" y="246888"/>
                      <a:pt x="403250" y="251689"/>
                      <a:pt x="405308" y="257175"/>
                    </a:cubicBezTo>
                    <a:cubicBezTo>
                      <a:pt x="408051" y="262661"/>
                      <a:pt x="413537" y="267462"/>
                      <a:pt x="419024" y="267462"/>
                    </a:cubicBezTo>
                    <a:cubicBezTo>
                      <a:pt x="424510" y="267462"/>
                      <a:pt x="428625" y="270891"/>
                      <a:pt x="428625" y="274320"/>
                    </a:cubicBezTo>
                    <a:cubicBezTo>
                      <a:pt x="428625" y="278435"/>
                      <a:pt x="433426" y="281178"/>
                      <a:pt x="438912" y="281178"/>
                    </a:cubicBezTo>
                    <a:cubicBezTo>
                      <a:pt x="444398" y="281178"/>
                      <a:pt x="449199" y="284607"/>
                      <a:pt x="449199" y="288036"/>
                    </a:cubicBezTo>
                    <a:cubicBezTo>
                      <a:pt x="449199" y="292151"/>
                      <a:pt x="454000" y="294894"/>
                      <a:pt x="459486" y="294894"/>
                    </a:cubicBezTo>
                    <a:cubicBezTo>
                      <a:pt x="465658" y="294894"/>
                      <a:pt x="471830" y="299695"/>
                      <a:pt x="473888" y="305181"/>
                    </a:cubicBezTo>
                    <a:cubicBezTo>
                      <a:pt x="476631" y="310667"/>
                      <a:pt x="482117" y="315468"/>
                      <a:pt x="487604" y="315468"/>
                    </a:cubicBezTo>
                    <a:cubicBezTo>
                      <a:pt x="493090" y="315468"/>
                      <a:pt x="497205" y="318897"/>
                      <a:pt x="497205" y="322326"/>
                    </a:cubicBezTo>
                    <a:cubicBezTo>
                      <a:pt x="497205" y="326441"/>
                      <a:pt x="502006" y="329184"/>
                      <a:pt x="507492" y="329184"/>
                    </a:cubicBezTo>
                    <a:cubicBezTo>
                      <a:pt x="512978" y="329184"/>
                      <a:pt x="517779" y="333985"/>
                      <a:pt x="517779" y="339471"/>
                    </a:cubicBezTo>
                    <a:cubicBezTo>
                      <a:pt x="517779" y="344957"/>
                      <a:pt x="523951" y="349758"/>
                      <a:pt x="531495" y="349758"/>
                    </a:cubicBezTo>
                    <a:cubicBezTo>
                      <a:pt x="539039" y="349758"/>
                      <a:pt x="545211" y="353187"/>
                      <a:pt x="545211" y="356616"/>
                    </a:cubicBezTo>
                    <a:cubicBezTo>
                      <a:pt x="545211" y="360731"/>
                      <a:pt x="550012" y="363474"/>
                      <a:pt x="555498" y="363474"/>
                    </a:cubicBezTo>
                    <a:cubicBezTo>
                      <a:pt x="560984" y="363474"/>
                      <a:pt x="565785" y="366903"/>
                      <a:pt x="565785" y="370332"/>
                    </a:cubicBezTo>
                    <a:cubicBezTo>
                      <a:pt x="565785" y="374447"/>
                      <a:pt x="570586" y="377190"/>
                      <a:pt x="576072" y="377190"/>
                    </a:cubicBezTo>
                    <a:cubicBezTo>
                      <a:pt x="581558" y="377190"/>
                      <a:pt x="586359" y="381991"/>
                      <a:pt x="586359" y="387477"/>
                    </a:cubicBezTo>
                    <a:cubicBezTo>
                      <a:pt x="586359" y="392963"/>
                      <a:pt x="592531" y="397764"/>
                      <a:pt x="600075" y="397764"/>
                    </a:cubicBezTo>
                    <a:cubicBezTo>
                      <a:pt x="607619" y="397764"/>
                      <a:pt x="613791" y="401193"/>
                      <a:pt x="613791" y="404622"/>
                    </a:cubicBezTo>
                    <a:cubicBezTo>
                      <a:pt x="613791" y="408737"/>
                      <a:pt x="618592" y="411480"/>
                      <a:pt x="624078" y="411480"/>
                    </a:cubicBezTo>
                    <a:cubicBezTo>
                      <a:pt x="629564" y="411480"/>
                      <a:pt x="634365" y="414909"/>
                      <a:pt x="634365" y="418338"/>
                    </a:cubicBezTo>
                    <a:cubicBezTo>
                      <a:pt x="634365" y="422453"/>
                      <a:pt x="639166" y="425196"/>
                      <a:pt x="644652" y="425196"/>
                    </a:cubicBezTo>
                    <a:cubicBezTo>
                      <a:pt x="650824" y="425196"/>
                      <a:pt x="656996" y="429997"/>
                      <a:pt x="659054" y="435483"/>
                    </a:cubicBezTo>
                    <a:cubicBezTo>
                      <a:pt x="661797" y="440969"/>
                      <a:pt x="667283" y="445770"/>
                      <a:pt x="672770" y="445770"/>
                    </a:cubicBezTo>
                    <a:cubicBezTo>
                      <a:pt x="678256" y="445770"/>
                      <a:pt x="682371" y="449199"/>
                      <a:pt x="682371" y="452628"/>
                    </a:cubicBezTo>
                    <a:cubicBezTo>
                      <a:pt x="682371" y="456743"/>
                      <a:pt x="687172" y="459486"/>
                      <a:pt x="692658" y="459486"/>
                    </a:cubicBezTo>
                    <a:cubicBezTo>
                      <a:pt x="698144" y="459486"/>
                      <a:pt x="702945" y="462915"/>
                      <a:pt x="702945" y="466344"/>
                    </a:cubicBezTo>
                    <a:cubicBezTo>
                      <a:pt x="702945" y="470459"/>
                      <a:pt x="707746" y="473202"/>
                      <a:pt x="713232" y="473202"/>
                    </a:cubicBezTo>
                    <a:cubicBezTo>
                      <a:pt x="719404" y="473202"/>
                      <a:pt x="725576" y="478003"/>
                      <a:pt x="727634" y="483489"/>
                    </a:cubicBezTo>
                    <a:cubicBezTo>
                      <a:pt x="730377" y="488975"/>
                      <a:pt x="735863" y="493776"/>
                      <a:pt x="741350" y="493776"/>
                    </a:cubicBezTo>
                    <a:cubicBezTo>
                      <a:pt x="746836" y="493776"/>
                      <a:pt x="750951" y="497205"/>
                      <a:pt x="750951" y="500634"/>
                    </a:cubicBezTo>
                    <a:cubicBezTo>
                      <a:pt x="750951" y="504749"/>
                      <a:pt x="755752" y="507492"/>
                      <a:pt x="761238" y="507492"/>
                    </a:cubicBezTo>
                    <a:cubicBezTo>
                      <a:pt x="766724" y="507492"/>
                      <a:pt x="771525" y="512293"/>
                      <a:pt x="771525" y="517779"/>
                    </a:cubicBezTo>
                    <a:cubicBezTo>
                      <a:pt x="771525" y="523265"/>
                      <a:pt x="777697" y="528066"/>
                      <a:pt x="785241" y="528066"/>
                    </a:cubicBezTo>
                    <a:cubicBezTo>
                      <a:pt x="792785" y="528066"/>
                      <a:pt x="798957" y="531495"/>
                      <a:pt x="798957" y="534924"/>
                    </a:cubicBezTo>
                    <a:cubicBezTo>
                      <a:pt x="798957" y="539039"/>
                      <a:pt x="803758" y="541782"/>
                      <a:pt x="809244" y="541782"/>
                    </a:cubicBezTo>
                    <a:cubicBezTo>
                      <a:pt x="814730" y="541782"/>
                      <a:pt x="819531" y="545211"/>
                      <a:pt x="819531" y="548640"/>
                    </a:cubicBezTo>
                    <a:cubicBezTo>
                      <a:pt x="819531" y="552755"/>
                      <a:pt x="824332" y="555498"/>
                      <a:pt x="829818" y="555498"/>
                    </a:cubicBezTo>
                    <a:cubicBezTo>
                      <a:pt x="835304" y="555498"/>
                      <a:pt x="840105" y="560299"/>
                      <a:pt x="840105" y="565785"/>
                    </a:cubicBezTo>
                    <a:cubicBezTo>
                      <a:pt x="840105" y="571271"/>
                      <a:pt x="846277" y="576072"/>
                      <a:pt x="853821" y="576072"/>
                    </a:cubicBezTo>
                    <a:cubicBezTo>
                      <a:pt x="861365" y="576072"/>
                      <a:pt x="867537" y="579501"/>
                      <a:pt x="867537" y="582930"/>
                    </a:cubicBezTo>
                    <a:cubicBezTo>
                      <a:pt x="867537" y="587045"/>
                      <a:pt x="872338" y="589788"/>
                      <a:pt x="877824" y="589788"/>
                    </a:cubicBezTo>
                    <a:cubicBezTo>
                      <a:pt x="883310" y="589788"/>
                      <a:pt x="888111" y="593217"/>
                      <a:pt x="888111" y="596646"/>
                    </a:cubicBezTo>
                    <a:cubicBezTo>
                      <a:pt x="888111" y="600761"/>
                      <a:pt x="892912" y="603504"/>
                      <a:pt x="898398" y="603504"/>
                    </a:cubicBezTo>
                    <a:cubicBezTo>
                      <a:pt x="904570" y="603504"/>
                      <a:pt x="910742" y="608305"/>
                      <a:pt x="912800" y="613791"/>
                    </a:cubicBezTo>
                    <a:cubicBezTo>
                      <a:pt x="915543" y="619277"/>
                      <a:pt x="921029" y="624078"/>
                      <a:pt x="926516" y="624078"/>
                    </a:cubicBezTo>
                    <a:cubicBezTo>
                      <a:pt x="932002" y="624078"/>
                      <a:pt x="936117" y="627507"/>
                      <a:pt x="936117" y="630936"/>
                    </a:cubicBezTo>
                    <a:cubicBezTo>
                      <a:pt x="936117" y="635051"/>
                      <a:pt x="940918" y="637794"/>
                      <a:pt x="946404" y="637794"/>
                    </a:cubicBezTo>
                    <a:cubicBezTo>
                      <a:pt x="951890" y="637794"/>
                      <a:pt x="956691" y="641223"/>
                      <a:pt x="956691" y="644652"/>
                    </a:cubicBezTo>
                    <a:cubicBezTo>
                      <a:pt x="956691" y="648767"/>
                      <a:pt x="961492" y="651510"/>
                      <a:pt x="966978" y="651510"/>
                    </a:cubicBezTo>
                    <a:cubicBezTo>
                      <a:pt x="973150" y="651510"/>
                      <a:pt x="979322" y="656311"/>
                      <a:pt x="981380" y="661797"/>
                    </a:cubicBezTo>
                    <a:cubicBezTo>
                      <a:pt x="984123" y="667283"/>
                      <a:pt x="989609" y="672084"/>
                      <a:pt x="995096" y="672084"/>
                    </a:cubicBezTo>
                    <a:cubicBezTo>
                      <a:pt x="1000582" y="672084"/>
                      <a:pt x="1004697" y="675513"/>
                      <a:pt x="1004697" y="678942"/>
                    </a:cubicBezTo>
                    <a:cubicBezTo>
                      <a:pt x="1004697" y="683057"/>
                      <a:pt x="1009498" y="685800"/>
                      <a:pt x="1014984" y="685800"/>
                    </a:cubicBezTo>
                    <a:cubicBezTo>
                      <a:pt x="1020470" y="685800"/>
                      <a:pt x="1025271" y="690601"/>
                      <a:pt x="1025271" y="696087"/>
                    </a:cubicBezTo>
                    <a:cubicBezTo>
                      <a:pt x="1025271" y="701573"/>
                      <a:pt x="1031443" y="706374"/>
                      <a:pt x="1038987" y="706374"/>
                    </a:cubicBezTo>
                    <a:cubicBezTo>
                      <a:pt x="1046531" y="706374"/>
                      <a:pt x="1052703" y="709803"/>
                      <a:pt x="1052703" y="713232"/>
                    </a:cubicBezTo>
                    <a:cubicBezTo>
                      <a:pt x="1052703" y="717347"/>
                      <a:pt x="1057504" y="720090"/>
                      <a:pt x="1062990" y="720090"/>
                    </a:cubicBezTo>
                    <a:cubicBezTo>
                      <a:pt x="1068476" y="720090"/>
                      <a:pt x="1073277" y="723519"/>
                      <a:pt x="1073277" y="726948"/>
                    </a:cubicBezTo>
                    <a:cubicBezTo>
                      <a:pt x="1073277" y="731063"/>
                      <a:pt x="1078078" y="733806"/>
                      <a:pt x="1083564" y="733806"/>
                    </a:cubicBezTo>
                    <a:cubicBezTo>
                      <a:pt x="1089050" y="733806"/>
                      <a:pt x="1093851" y="738607"/>
                      <a:pt x="1093851" y="744093"/>
                    </a:cubicBezTo>
                    <a:cubicBezTo>
                      <a:pt x="1093851" y="749579"/>
                      <a:pt x="1100023" y="754380"/>
                      <a:pt x="1107567" y="754380"/>
                    </a:cubicBezTo>
                    <a:cubicBezTo>
                      <a:pt x="1115111" y="754380"/>
                      <a:pt x="1121283" y="757809"/>
                      <a:pt x="1121283" y="761238"/>
                    </a:cubicBezTo>
                    <a:cubicBezTo>
                      <a:pt x="1121283" y="765353"/>
                      <a:pt x="1126084" y="768096"/>
                      <a:pt x="1131570" y="768096"/>
                    </a:cubicBezTo>
                    <a:cubicBezTo>
                      <a:pt x="1137056" y="768096"/>
                      <a:pt x="1141857" y="771525"/>
                      <a:pt x="1141857" y="774954"/>
                    </a:cubicBezTo>
                    <a:cubicBezTo>
                      <a:pt x="1141857" y="779069"/>
                      <a:pt x="1146658" y="781812"/>
                      <a:pt x="1152144" y="781812"/>
                    </a:cubicBezTo>
                    <a:cubicBezTo>
                      <a:pt x="1157630" y="781812"/>
                      <a:pt x="1162431" y="786613"/>
                      <a:pt x="1162431" y="792099"/>
                    </a:cubicBezTo>
                    <a:cubicBezTo>
                      <a:pt x="1162431" y="797585"/>
                      <a:pt x="1168603" y="802386"/>
                      <a:pt x="1176147" y="802386"/>
                    </a:cubicBezTo>
                    <a:cubicBezTo>
                      <a:pt x="1183691" y="802386"/>
                      <a:pt x="1189863" y="805815"/>
                      <a:pt x="1189863" y="809244"/>
                    </a:cubicBezTo>
                    <a:cubicBezTo>
                      <a:pt x="1189863" y="813359"/>
                      <a:pt x="1194664" y="816102"/>
                      <a:pt x="1200150" y="816102"/>
                    </a:cubicBezTo>
                    <a:cubicBezTo>
                      <a:pt x="1205636" y="816102"/>
                      <a:pt x="1210437" y="819531"/>
                      <a:pt x="1210437" y="822960"/>
                    </a:cubicBezTo>
                    <a:cubicBezTo>
                      <a:pt x="1210437" y="827075"/>
                      <a:pt x="1215238" y="829818"/>
                      <a:pt x="1220724" y="829818"/>
                    </a:cubicBezTo>
                    <a:cubicBezTo>
                      <a:pt x="1226896" y="829818"/>
                      <a:pt x="1233068" y="834619"/>
                      <a:pt x="1235126" y="840105"/>
                    </a:cubicBezTo>
                    <a:cubicBezTo>
                      <a:pt x="1237869" y="845591"/>
                      <a:pt x="1243355" y="850392"/>
                      <a:pt x="1248842" y="850392"/>
                    </a:cubicBezTo>
                    <a:cubicBezTo>
                      <a:pt x="1254328" y="850392"/>
                      <a:pt x="1258443" y="853821"/>
                      <a:pt x="1258443" y="857250"/>
                    </a:cubicBezTo>
                    <a:cubicBezTo>
                      <a:pt x="1258443" y="861365"/>
                      <a:pt x="1263244" y="864108"/>
                      <a:pt x="1268730" y="864108"/>
                    </a:cubicBezTo>
                    <a:cubicBezTo>
                      <a:pt x="1274216" y="864108"/>
                      <a:pt x="1279017" y="867537"/>
                      <a:pt x="1279017" y="870966"/>
                    </a:cubicBezTo>
                    <a:cubicBezTo>
                      <a:pt x="1279017" y="875081"/>
                      <a:pt x="1283818" y="877824"/>
                      <a:pt x="1289304" y="877824"/>
                    </a:cubicBezTo>
                    <a:cubicBezTo>
                      <a:pt x="1295476" y="877824"/>
                      <a:pt x="1301648" y="882625"/>
                      <a:pt x="1303706" y="888111"/>
                    </a:cubicBezTo>
                    <a:cubicBezTo>
                      <a:pt x="1306449" y="893597"/>
                      <a:pt x="1311935" y="898398"/>
                      <a:pt x="1317422" y="898398"/>
                    </a:cubicBezTo>
                    <a:cubicBezTo>
                      <a:pt x="1322908" y="898398"/>
                      <a:pt x="1327023" y="901827"/>
                      <a:pt x="1327023" y="905256"/>
                    </a:cubicBezTo>
                    <a:cubicBezTo>
                      <a:pt x="1327023" y="909371"/>
                      <a:pt x="1331824" y="912114"/>
                      <a:pt x="1337310" y="912114"/>
                    </a:cubicBezTo>
                    <a:cubicBezTo>
                      <a:pt x="1342796" y="912114"/>
                      <a:pt x="1347597" y="916915"/>
                      <a:pt x="1347597" y="922401"/>
                    </a:cubicBezTo>
                    <a:cubicBezTo>
                      <a:pt x="1347597" y="927887"/>
                      <a:pt x="1353769" y="932688"/>
                      <a:pt x="1361313" y="932688"/>
                    </a:cubicBezTo>
                    <a:cubicBezTo>
                      <a:pt x="1368857" y="932688"/>
                      <a:pt x="1375029" y="936117"/>
                      <a:pt x="1375029" y="939546"/>
                    </a:cubicBezTo>
                    <a:cubicBezTo>
                      <a:pt x="1375029" y="943661"/>
                      <a:pt x="1379830" y="946404"/>
                      <a:pt x="1385316" y="946404"/>
                    </a:cubicBezTo>
                    <a:cubicBezTo>
                      <a:pt x="1390802" y="946404"/>
                      <a:pt x="1395603" y="949833"/>
                      <a:pt x="1395603" y="953262"/>
                    </a:cubicBezTo>
                    <a:cubicBezTo>
                      <a:pt x="1395603" y="957377"/>
                      <a:pt x="1400404" y="960120"/>
                      <a:pt x="1405890" y="960120"/>
                    </a:cubicBezTo>
                    <a:cubicBezTo>
                      <a:pt x="1411376" y="960120"/>
                      <a:pt x="1416177" y="964921"/>
                      <a:pt x="1416177" y="970407"/>
                    </a:cubicBezTo>
                    <a:cubicBezTo>
                      <a:pt x="1416177" y="975893"/>
                      <a:pt x="1422349" y="980694"/>
                      <a:pt x="1429893" y="980694"/>
                    </a:cubicBezTo>
                    <a:cubicBezTo>
                      <a:pt x="1437437" y="980694"/>
                      <a:pt x="1443609" y="984123"/>
                      <a:pt x="1443609" y="987552"/>
                    </a:cubicBezTo>
                    <a:cubicBezTo>
                      <a:pt x="1443609" y="991667"/>
                      <a:pt x="1448410" y="994410"/>
                      <a:pt x="1453896" y="994410"/>
                    </a:cubicBezTo>
                    <a:cubicBezTo>
                      <a:pt x="1459382" y="994410"/>
                      <a:pt x="1464183" y="997839"/>
                      <a:pt x="1464183" y="1001268"/>
                    </a:cubicBezTo>
                    <a:cubicBezTo>
                      <a:pt x="1464183" y="1005383"/>
                      <a:pt x="1468984" y="1008126"/>
                      <a:pt x="1474470" y="1008126"/>
                    </a:cubicBezTo>
                    <a:cubicBezTo>
                      <a:pt x="1479956" y="1008126"/>
                      <a:pt x="1484757" y="1012927"/>
                      <a:pt x="1484757" y="1018413"/>
                    </a:cubicBezTo>
                    <a:cubicBezTo>
                      <a:pt x="1484757" y="1023899"/>
                      <a:pt x="1490929" y="1028700"/>
                      <a:pt x="1498473" y="1028700"/>
                    </a:cubicBezTo>
                    <a:cubicBezTo>
                      <a:pt x="1506017" y="1028700"/>
                      <a:pt x="1512189" y="1032129"/>
                      <a:pt x="1512189" y="1035558"/>
                    </a:cubicBezTo>
                    <a:cubicBezTo>
                      <a:pt x="1512189" y="1039673"/>
                      <a:pt x="1516990" y="1042416"/>
                      <a:pt x="1522476" y="1042416"/>
                    </a:cubicBezTo>
                    <a:cubicBezTo>
                      <a:pt x="1527962" y="1042416"/>
                      <a:pt x="1532763" y="1045845"/>
                      <a:pt x="1532763" y="1049274"/>
                    </a:cubicBezTo>
                    <a:cubicBezTo>
                      <a:pt x="1532763" y="1053389"/>
                      <a:pt x="1537564" y="1056132"/>
                      <a:pt x="1543050" y="1056132"/>
                    </a:cubicBezTo>
                    <a:cubicBezTo>
                      <a:pt x="1557452" y="1056132"/>
                      <a:pt x="1556080" y="1067791"/>
                      <a:pt x="1540993" y="1076020"/>
                    </a:cubicBezTo>
                    <a:cubicBezTo>
                      <a:pt x="1532077" y="1080821"/>
                      <a:pt x="1519733" y="1076020"/>
                      <a:pt x="1488186" y="1053389"/>
                    </a:cubicBezTo>
                    <a:close/>
                  </a:path>
                </a:pathLst>
              </a:custGeom>
              <a:solidFill>
                <a:srgbClr val="6B00A8"/>
              </a:solidFill>
              <a:ln w="6858" cap="flat">
                <a:solidFill>
                  <a:schemeClr val="accent2"/>
                </a:solidFill>
                <a:prstDash val="solid"/>
                <a:miter/>
              </a:ln>
            </p:spPr>
            <p:txBody>
              <a:bodyPr rtlCol="0" anchor="ctr"/>
              <a:lstStyle/>
              <a:p>
                <a:endParaRPr lang="zh-CN" altLang="en-US"/>
              </a:p>
            </p:txBody>
          </p:sp>
          <p:sp>
            <p:nvSpPr>
              <p:cNvPr id="135" name="任意多边形: 形状 134">
                <a:extLst>
                  <a:ext uri="{FF2B5EF4-FFF2-40B4-BE49-F238E27FC236}">
                    <a16:creationId xmlns:a16="http://schemas.microsoft.com/office/drawing/2014/main" id="{0C3857E5-1278-33FB-FA48-10AB6953F9A1}"/>
                  </a:ext>
                </a:extLst>
              </p:cNvPr>
              <p:cNvSpPr/>
              <p:nvPr/>
            </p:nvSpPr>
            <p:spPr>
              <a:xfrm flipH="1">
                <a:off x="903010" y="5250538"/>
                <a:ext cx="55517" cy="37481"/>
              </a:xfrm>
              <a:custGeom>
                <a:avLst/>
                <a:gdLst>
                  <a:gd name="connsiteX0" fmla="*/ 43205 w 111663"/>
                  <a:gd name="connsiteY0" fmla="*/ 48292 h 68953"/>
                  <a:gd name="connsiteX1" fmla="*/ 0 w 111663"/>
                  <a:gd name="connsiteY1" fmla="*/ 11259 h 68953"/>
                  <a:gd name="connsiteX2" fmla="*/ 75438 w 111663"/>
                  <a:gd name="connsiteY2" fmla="*/ 29775 h 68953"/>
                  <a:gd name="connsiteX3" fmla="*/ 105613 w 111663"/>
                  <a:gd name="connsiteY3" fmla="*/ 60636 h 68953"/>
                  <a:gd name="connsiteX4" fmla="*/ 43205 w 111663"/>
                  <a:gd name="connsiteY4" fmla="*/ 48292 h 68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663" h="68953">
                    <a:moveTo>
                      <a:pt x="43205" y="48292"/>
                    </a:moveTo>
                    <a:cubicBezTo>
                      <a:pt x="9601" y="31833"/>
                      <a:pt x="0" y="23603"/>
                      <a:pt x="0" y="11259"/>
                    </a:cubicBezTo>
                    <a:cubicBezTo>
                      <a:pt x="0" y="-6572"/>
                      <a:pt x="6172" y="-5200"/>
                      <a:pt x="75438" y="29775"/>
                    </a:cubicBezTo>
                    <a:cubicBezTo>
                      <a:pt x="114529" y="49664"/>
                      <a:pt x="117272" y="51721"/>
                      <a:pt x="105613" y="60636"/>
                    </a:cubicBezTo>
                    <a:cubicBezTo>
                      <a:pt x="89154" y="72981"/>
                      <a:pt x="93269" y="73667"/>
                      <a:pt x="43205" y="48292"/>
                    </a:cubicBezTo>
                    <a:close/>
                  </a:path>
                </a:pathLst>
              </a:custGeom>
              <a:solidFill>
                <a:srgbClr val="6B00A8"/>
              </a:solidFill>
              <a:ln w="6858" cap="flat">
                <a:solidFill>
                  <a:schemeClr val="accent2"/>
                </a:solidFill>
                <a:prstDash val="solid"/>
                <a:miter/>
              </a:ln>
            </p:spPr>
            <p:txBody>
              <a:bodyPr rtlCol="0" anchor="ctr"/>
              <a:lstStyle/>
              <a:p>
                <a:endParaRPr lang="zh-CN" altLang="en-US"/>
              </a:p>
            </p:txBody>
          </p:sp>
          <p:sp>
            <p:nvSpPr>
              <p:cNvPr id="136" name="任意多边形: 形状 135">
                <a:extLst>
                  <a:ext uri="{FF2B5EF4-FFF2-40B4-BE49-F238E27FC236}">
                    <a16:creationId xmlns:a16="http://schemas.microsoft.com/office/drawing/2014/main" id="{E5C60086-8918-D4B5-81A6-209CC10071DE}"/>
                  </a:ext>
                </a:extLst>
              </p:cNvPr>
              <p:cNvSpPr/>
              <p:nvPr/>
            </p:nvSpPr>
            <p:spPr>
              <a:xfrm flipH="1">
                <a:off x="972166" y="5201607"/>
                <a:ext cx="78423" cy="46459"/>
              </a:xfrm>
              <a:custGeom>
                <a:avLst/>
                <a:gdLst>
                  <a:gd name="connsiteX0" fmla="*/ 56921 w 157734"/>
                  <a:gd name="connsiteY0" fmla="*/ 56014 h 85470"/>
                  <a:gd name="connsiteX1" fmla="*/ 0 w 157734"/>
                  <a:gd name="connsiteY1" fmla="*/ 12123 h 85470"/>
                  <a:gd name="connsiteX2" fmla="*/ 16459 w 157734"/>
                  <a:gd name="connsiteY2" fmla="*/ 3208 h 85470"/>
                  <a:gd name="connsiteX3" fmla="*/ 157734 w 157734"/>
                  <a:gd name="connsiteY3" fmla="*/ 78646 h 85470"/>
                  <a:gd name="connsiteX4" fmla="*/ 56921 w 157734"/>
                  <a:gd name="connsiteY4" fmla="*/ 56014 h 854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7734" h="85470">
                    <a:moveTo>
                      <a:pt x="56921" y="56014"/>
                    </a:moveTo>
                    <a:cubicBezTo>
                      <a:pt x="10973" y="33383"/>
                      <a:pt x="0" y="24467"/>
                      <a:pt x="0" y="12123"/>
                    </a:cubicBezTo>
                    <a:cubicBezTo>
                      <a:pt x="0" y="-1593"/>
                      <a:pt x="2057" y="-2279"/>
                      <a:pt x="16459" y="3208"/>
                    </a:cubicBezTo>
                    <a:cubicBezTo>
                      <a:pt x="55550" y="17609"/>
                      <a:pt x="157734" y="72473"/>
                      <a:pt x="157734" y="78646"/>
                    </a:cubicBezTo>
                    <a:cubicBezTo>
                      <a:pt x="157734" y="93733"/>
                      <a:pt x="109728" y="82760"/>
                      <a:pt x="56921" y="56014"/>
                    </a:cubicBezTo>
                    <a:close/>
                  </a:path>
                </a:pathLst>
              </a:custGeom>
              <a:solidFill>
                <a:srgbClr val="6B00A8"/>
              </a:solidFill>
              <a:ln w="6858" cap="flat">
                <a:solidFill>
                  <a:schemeClr val="accent2"/>
                </a:solidFill>
                <a:prstDash val="solid"/>
                <a:miter/>
              </a:ln>
            </p:spPr>
            <p:txBody>
              <a:bodyPr rtlCol="0" anchor="ctr"/>
              <a:lstStyle/>
              <a:p>
                <a:endParaRPr lang="zh-CN" altLang="en-US"/>
              </a:p>
            </p:txBody>
          </p:sp>
          <p:sp>
            <p:nvSpPr>
              <p:cNvPr id="137" name="任意多边形: 形状 136">
                <a:extLst>
                  <a:ext uri="{FF2B5EF4-FFF2-40B4-BE49-F238E27FC236}">
                    <a16:creationId xmlns:a16="http://schemas.microsoft.com/office/drawing/2014/main" id="{D3F98B1F-E683-29E7-016D-09A9C3FF6C4E}"/>
                  </a:ext>
                </a:extLst>
              </p:cNvPr>
              <p:cNvSpPr/>
              <p:nvPr/>
            </p:nvSpPr>
            <p:spPr>
              <a:xfrm flipH="1">
                <a:off x="1064228" y="5153145"/>
                <a:ext cx="78423" cy="46459"/>
              </a:xfrm>
              <a:custGeom>
                <a:avLst/>
                <a:gdLst>
                  <a:gd name="connsiteX0" fmla="*/ 56921 w 157734"/>
                  <a:gd name="connsiteY0" fmla="*/ 56014 h 85470"/>
                  <a:gd name="connsiteX1" fmla="*/ 0 w 157734"/>
                  <a:gd name="connsiteY1" fmla="*/ 12123 h 85470"/>
                  <a:gd name="connsiteX2" fmla="*/ 16459 w 157734"/>
                  <a:gd name="connsiteY2" fmla="*/ 3208 h 85470"/>
                  <a:gd name="connsiteX3" fmla="*/ 157734 w 157734"/>
                  <a:gd name="connsiteY3" fmla="*/ 78646 h 85470"/>
                  <a:gd name="connsiteX4" fmla="*/ 56921 w 157734"/>
                  <a:gd name="connsiteY4" fmla="*/ 56014 h 854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7734" h="85470">
                    <a:moveTo>
                      <a:pt x="56921" y="56014"/>
                    </a:moveTo>
                    <a:cubicBezTo>
                      <a:pt x="10973" y="33383"/>
                      <a:pt x="0" y="24467"/>
                      <a:pt x="0" y="12123"/>
                    </a:cubicBezTo>
                    <a:cubicBezTo>
                      <a:pt x="0" y="-1593"/>
                      <a:pt x="2057" y="-2279"/>
                      <a:pt x="16459" y="3208"/>
                    </a:cubicBezTo>
                    <a:cubicBezTo>
                      <a:pt x="55550" y="17609"/>
                      <a:pt x="157734" y="72473"/>
                      <a:pt x="157734" y="78646"/>
                    </a:cubicBezTo>
                    <a:cubicBezTo>
                      <a:pt x="157734" y="93733"/>
                      <a:pt x="109728" y="82760"/>
                      <a:pt x="56921" y="56014"/>
                    </a:cubicBezTo>
                    <a:close/>
                  </a:path>
                </a:pathLst>
              </a:custGeom>
              <a:solidFill>
                <a:srgbClr val="6B00A8"/>
              </a:solidFill>
              <a:ln w="6858" cap="flat">
                <a:solidFill>
                  <a:schemeClr val="accent2"/>
                </a:solidFill>
                <a:prstDash val="solid"/>
                <a:miter/>
              </a:ln>
            </p:spPr>
            <p:txBody>
              <a:bodyPr rtlCol="0" anchor="ctr"/>
              <a:lstStyle/>
              <a:p>
                <a:endParaRPr lang="zh-CN" altLang="en-US"/>
              </a:p>
            </p:txBody>
          </p:sp>
          <p:sp>
            <p:nvSpPr>
              <p:cNvPr id="138" name="任意多边形: 形状 137">
                <a:extLst>
                  <a:ext uri="{FF2B5EF4-FFF2-40B4-BE49-F238E27FC236}">
                    <a16:creationId xmlns:a16="http://schemas.microsoft.com/office/drawing/2014/main" id="{83B598AA-D535-2E14-6730-E2F408DE4F08}"/>
                  </a:ext>
                </a:extLst>
              </p:cNvPr>
              <p:cNvSpPr/>
              <p:nvPr/>
            </p:nvSpPr>
            <p:spPr>
              <a:xfrm flipH="1">
                <a:off x="1156290" y="5097130"/>
                <a:ext cx="92062" cy="54170"/>
              </a:xfrm>
              <a:custGeom>
                <a:avLst/>
                <a:gdLst>
                  <a:gd name="connsiteX0" fmla="*/ 70637 w 185166"/>
                  <a:gd name="connsiteY0" fmla="*/ 63051 h 99655"/>
                  <a:gd name="connsiteX1" fmla="*/ 0 w 185166"/>
                  <a:gd name="connsiteY1" fmla="*/ 12302 h 99655"/>
                  <a:gd name="connsiteX2" fmla="*/ 16459 w 185166"/>
                  <a:gd name="connsiteY2" fmla="*/ 2701 h 99655"/>
                  <a:gd name="connsiteX3" fmla="*/ 185166 w 185166"/>
                  <a:gd name="connsiteY3" fmla="*/ 92541 h 99655"/>
                  <a:gd name="connsiteX4" fmla="*/ 70637 w 185166"/>
                  <a:gd name="connsiteY4" fmla="*/ 63051 h 99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5166" h="99655">
                    <a:moveTo>
                      <a:pt x="70637" y="63051"/>
                    </a:moveTo>
                    <a:cubicBezTo>
                      <a:pt x="12344" y="34248"/>
                      <a:pt x="0" y="24646"/>
                      <a:pt x="0" y="12302"/>
                    </a:cubicBezTo>
                    <a:cubicBezTo>
                      <a:pt x="0" y="-1414"/>
                      <a:pt x="2057" y="-2100"/>
                      <a:pt x="16459" y="2701"/>
                    </a:cubicBezTo>
                    <a:cubicBezTo>
                      <a:pt x="56921" y="18474"/>
                      <a:pt x="185166" y="86368"/>
                      <a:pt x="185166" y="92541"/>
                    </a:cubicBezTo>
                    <a:cubicBezTo>
                      <a:pt x="185166" y="109000"/>
                      <a:pt x="135788" y="95970"/>
                      <a:pt x="70637" y="63051"/>
                    </a:cubicBezTo>
                    <a:close/>
                  </a:path>
                </a:pathLst>
              </a:custGeom>
              <a:solidFill>
                <a:srgbClr val="6B00A8"/>
              </a:solidFill>
              <a:ln w="6858" cap="flat">
                <a:solidFill>
                  <a:schemeClr val="accent2"/>
                </a:solidFill>
                <a:prstDash val="solid"/>
                <a:miter/>
              </a:ln>
            </p:spPr>
            <p:txBody>
              <a:bodyPr rtlCol="0" anchor="ctr"/>
              <a:lstStyle/>
              <a:p>
                <a:endParaRPr lang="zh-CN" altLang="en-US"/>
              </a:p>
            </p:txBody>
          </p:sp>
          <p:sp>
            <p:nvSpPr>
              <p:cNvPr id="139" name="任意多边形: 形状 138">
                <a:extLst>
                  <a:ext uri="{FF2B5EF4-FFF2-40B4-BE49-F238E27FC236}">
                    <a16:creationId xmlns:a16="http://schemas.microsoft.com/office/drawing/2014/main" id="{CC08D8F3-A5D7-2D0A-6D1A-6D44C24E6164}"/>
                  </a:ext>
                </a:extLst>
              </p:cNvPr>
              <p:cNvSpPr/>
              <p:nvPr/>
            </p:nvSpPr>
            <p:spPr>
              <a:xfrm flipH="1">
                <a:off x="1268811" y="5031621"/>
                <a:ext cx="105530" cy="60116"/>
              </a:xfrm>
              <a:custGeom>
                <a:avLst/>
                <a:gdLst>
                  <a:gd name="connsiteX0" fmla="*/ 85382 w 212255"/>
                  <a:gd name="connsiteY0" fmla="*/ 67667 h 110594"/>
                  <a:gd name="connsiteX1" fmla="*/ 1029 w 212255"/>
                  <a:gd name="connsiteY1" fmla="*/ 24462 h 110594"/>
                  <a:gd name="connsiteX2" fmla="*/ 1029 w 212255"/>
                  <a:gd name="connsiteY2" fmla="*/ 7317 h 110594"/>
                  <a:gd name="connsiteX3" fmla="*/ 108013 w 212255"/>
                  <a:gd name="connsiteY3" fmla="*/ 44350 h 110594"/>
                  <a:gd name="connsiteX4" fmla="*/ 212255 w 212255"/>
                  <a:gd name="connsiteY4" fmla="*/ 103329 h 110594"/>
                  <a:gd name="connsiteX5" fmla="*/ 85382 w 212255"/>
                  <a:gd name="connsiteY5" fmla="*/ 67667 h 110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2255" h="110594">
                    <a:moveTo>
                      <a:pt x="85382" y="67667"/>
                    </a:moveTo>
                    <a:cubicBezTo>
                      <a:pt x="40119" y="45036"/>
                      <a:pt x="2400" y="25147"/>
                      <a:pt x="1029" y="24462"/>
                    </a:cubicBezTo>
                    <a:cubicBezTo>
                      <a:pt x="-343" y="23090"/>
                      <a:pt x="-343" y="15546"/>
                      <a:pt x="1029" y="7317"/>
                    </a:cubicBezTo>
                    <a:cubicBezTo>
                      <a:pt x="3086" y="-6399"/>
                      <a:pt x="9258" y="-4342"/>
                      <a:pt x="108013" y="44350"/>
                    </a:cubicBezTo>
                    <a:cubicBezTo>
                      <a:pt x="164935" y="73153"/>
                      <a:pt x="212255" y="99214"/>
                      <a:pt x="212255" y="103329"/>
                    </a:cubicBezTo>
                    <a:cubicBezTo>
                      <a:pt x="212255" y="120474"/>
                      <a:pt x="162192" y="106758"/>
                      <a:pt x="85382" y="67667"/>
                    </a:cubicBezTo>
                    <a:close/>
                  </a:path>
                </a:pathLst>
              </a:custGeom>
              <a:solidFill>
                <a:srgbClr val="6B00A8"/>
              </a:solidFill>
              <a:ln w="6858" cap="flat">
                <a:solidFill>
                  <a:schemeClr val="accent2"/>
                </a:solidFill>
                <a:prstDash val="solid"/>
                <a:miter/>
              </a:ln>
            </p:spPr>
            <p:txBody>
              <a:bodyPr rtlCol="0" anchor="ctr"/>
              <a:lstStyle/>
              <a:p>
                <a:endParaRPr lang="zh-CN" altLang="en-US"/>
              </a:p>
            </p:txBody>
          </p:sp>
          <p:sp>
            <p:nvSpPr>
              <p:cNvPr id="140" name="任意多边形: 形状 139">
                <a:extLst>
                  <a:ext uri="{FF2B5EF4-FFF2-40B4-BE49-F238E27FC236}">
                    <a16:creationId xmlns:a16="http://schemas.microsoft.com/office/drawing/2014/main" id="{9C197A56-BAC6-CCFB-E942-C9E76512881D}"/>
                  </a:ext>
                </a:extLst>
              </p:cNvPr>
              <p:cNvSpPr/>
              <p:nvPr/>
            </p:nvSpPr>
            <p:spPr>
              <a:xfrm flipH="1">
                <a:off x="1385301" y="4998320"/>
                <a:ext cx="23307" cy="29823"/>
              </a:xfrm>
              <a:custGeom>
                <a:avLst/>
                <a:gdLst>
                  <a:gd name="connsiteX0" fmla="*/ 0 w 46878"/>
                  <a:gd name="connsiteY0" fmla="*/ 27432 h 54864"/>
                  <a:gd name="connsiteX1" fmla="*/ 10287 w 46878"/>
                  <a:gd name="connsiteY1" fmla="*/ 0 h 54864"/>
                  <a:gd name="connsiteX2" fmla="*/ 20574 w 46878"/>
                  <a:gd name="connsiteY2" fmla="*/ 10287 h 54864"/>
                  <a:gd name="connsiteX3" fmla="*/ 34290 w 46878"/>
                  <a:gd name="connsiteY3" fmla="*/ 34290 h 54864"/>
                  <a:gd name="connsiteX4" fmla="*/ 24003 w 46878"/>
                  <a:gd name="connsiteY4" fmla="*/ 54864 h 54864"/>
                  <a:gd name="connsiteX5" fmla="*/ 0 w 46878"/>
                  <a:gd name="connsiteY5" fmla="*/ 27432 h 54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78" h="54864">
                    <a:moveTo>
                      <a:pt x="0" y="27432"/>
                    </a:moveTo>
                    <a:cubicBezTo>
                      <a:pt x="0" y="7544"/>
                      <a:pt x="2743" y="0"/>
                      <a:pt x="10287" y="0"/>
                    </a:cubicBezTo>
                    <a:cubicBezTo>
                      <a:pt x="15773" y="0"/>
                      <a:pt x="20574" y="4801"/>
                      <a:pt x="20574" y="10287"/>
                    </a:cubicBezTo>
                    <a:cubicBezTo>
                      <a:pt x="20574" y="15773"/>
                      <a:pt x="26746" y="26746"/>
                      <a:pt x="34290" y="34290"/>
                    </a:cubicBezTo>
                    <a:cubicBezTo>
                      <a:pt x="52807" y="52807"/>
                      <a:pt x="52121" y="54864"/>
                      <a:pt x="24003" y="54864"/>
                    </a:cubicBezTo>
                    <a:cubicBezTo>
                      <a:pt x="686" y="54864"/>
                      <a:pt x="0" y="54178"/>
                      <a:pt x="0" y="27432"/>
                    </a:cubicBezTo>
                    <a:close/>
                  </a:path>
                </a:pathLst>
              </a:custGeom>
              <a:solidFill>
                <a:srgbClr val="6B00A8"/>
              </a:solidFill>
              <a:ln w="6858" cap="flat">
                <a:solidFill>
                  <a:schemeClr val="accent2"/>
                </a:solidFill>
                <a:prstDash val="solid"/>
                <a:miter/>
              </a:ln>
            </p:spPr>
            <p:txBody>
              <a:bodyPr rtlCol="0" anchor="ctr"/>
              <a:lstStyle/>
              <a:p>
                <a:endParaRPr lang="zh-CN" altLang="en-US"/>
              </a:p>
            </p:txBody>
          </p:sp>
          <p:sp>
            <p:nvSpPr>
              <p:cNvPr id="141" name="任意多边形: 形状 140">
                <a:extLst>
                  <a:ext uri="{FF2B5EF4-FFF2-40B4-BE49-F238E27FC236}">
                    <a16:creationId xmlns:a16="http://schemas.microsoft.com/office/drawing/2014/main" id="{3771E0D4-02F6-156A-E30E-B26D1A0CD76E}"/>
                  </a:ext>
                </a:extLst>
              </p:cNvPr>
              <p:cNvSpPr/>
              <p:nvPr/>
            </p:nvSpPr>
            <p:spPr>
              <a:xfrm flipH="1">
                <a:off x="1381839" y="4912580"/>
                <a:ext cx="26769" cy="67059"/>
              </a:xfrm>
              <a:custGeom>
                <a:avLst/>
                <a:gdLst>
                  <a:gd name="connsiteX0" fmla="*/ 0 w 53841"/>
                  <a:gd name="connsiteY0" fmla="*/ 104242 h 123367"/>
                  <a:gd name="connsiteX1" fmla="*/ 14402 w 53841"/>
                  <a:gd name="connsiteY1" fmla="*/ 42520 h 123367"/>
                  <a:gd name="connsiteX2" fmla="*/ 41834 w 53841"/>
                  <a:gd name="connsiteY2" fmla="*/ 0 h 123367"/>
                  <a:gd name="connsiteX3" fmla="*/ 36347 w 53841"/>
                  <a:gd name="connsiteY3" fmla="*/ 69952 h 123367"/>
                  <a:gd name="connsiteX4" fmla="*/ 0 w 53841"/>
                  <a:gd name="connsiteY4" fmla="*/ 104242 h 1233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41" h="123367">
                    <a:moveTo>
                      <a:pt x="0" y="104242"/>
                    </a:moveTo>
                    <a:cubicBezTo>
                      <a:pt x="0" y="93955"/>
                      <a:pt x="6172" y="65837"/>
                      <a:pt x="14402" y="42520"/>
                    </a:cubicBezTo>
                    <a:cubicBezTo>
                      <a:pt x="25375" y="10287"/>
                      <a:pt x="31547" y="0"/>
                      <a:pt x="41834" y="0"/>
                    </a:cubicBezTo>
                    <a:cubicBezTo>
                      <a:pt x="58979" y="0"/>
                      <a:pt x="58293" y="6858"/>
                      <a:pt x="36347" y="69952"/>
                    </a:cubicBezTo>
                    <a:cubicBezTo>
                      <a:pt x="17145" y="124130"/>
                      <a:pt x="0" y="139903"/>
                      <a:pt x="0" y="104242"/>
                    </a:cubicBezTo>
                    <a:close/>
                  </a:path>
                </a:pathLst>
              </a:custGeom>
              <a:solidFill>
                <a:srgbClr val="6B00A8"/>
              </a:solidFill>
              <a:ln w="6858" cap="flat">
                <a:solidFill>
                  <a:schemeClr val="accent2"/>
                </a:solidFill>
                <a:prstDash val="solid"/>
                <a:miter/>
              </a:ln>
            </p:spPr>
            <p:txBody>
              <a:bodyPr rtlCol="0" anchor="ctr"/>
              <a:lstStyle/>
              <a:p>
                <a:endParaRPr lang="zh-CN" altLang="en-US"/>
              </a:p>
            </p:txBody>
          </p:sp>
          <p:sp>
            <p:nvSpPr>
              <p:cNvPr id="142" name="任意多边形: 形状 141">
                <a:extLst>
                  <a:ext uri="{FF2B5EF4-FFF2-40B4-BE49-F238E27FC236}">
                    <a16:creationId xmlns:a16="http://schemas.microsoft.com/office/drawing/2014/main" id="{DE783F00-B7BD-E96E-0B82-CC3237E2D657}"/>
                  </a:ext>
                </a:extLst>
              </p:cNvPr>
              <p:cNvSpPr/>
              <p:nvPr/>
            </p:nvSpPr>
            <p:spPr>
              <a:xfrm flipH="1">
                <a:off x="1490441" y="4955701"/>
                <a:ext cx="23868" cy="15778"/>
              </a:xfrm>
              <a:custGeom>
                <a:avLst/>
                <a:gdLst>
                  <a:gd name="connsiteX0" fmla="*/ 0 w 48006"/>
                  <a:gd name="connsiteY0" fmla="*/ 13254 h 29027"/>
                  <a:gd name="connsiteX1" fmla="*/ 21946 w 48006"/>
                  <a:gd name="connsiteY1" fmla="*/ 3653 h 29027"/>
                  <a:gd name="connsiteX2" fmla="*/ 45949 w 48006"/>
                  <a:gd name="connsiteY2" fmla="*/ 9825 h 29027"/>
                  <a:gd name="connsiteX3" fmla="*/ 48006 w 48006"/>
                  <a:gd name="connsiteY3" fmla="*/ 19426 h 29027"/>
                  <a:gd name="connsiteX4" fmla="*/ 24003 w 48006"/>
                  <a:gd name="connsiteY4" fmla="*/ 29027 h 29027"/>
                  <a:gd name="connsiteX5" fmla="*/ 0 w 48006"/>
                  <a:gd name="connsiteY5" fmla="*/ 13254 h 29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006" h="29027">
                    <a:moveTo>
                      <a:pt x="0" y="13254"/>
                    </a:moveTo>
                    <a:cubicBezTo>
                      <a:pt x="0" y="-1834"/>
                      <a:pt x="1372" y="-2519"/>
                      <a:pt x="21946" y="3653"/>
                    </a:cubicBezTo>
                    <a:cubicBezTo>
                      <a:pt x="34290" y="7082"/>
                      <a:pt x="45263" y="9825"/>
                      <a:pt x="45949" y="9825"/>
                    </a:cubicBezTo>
                    <a:cubicBezTo>
                      <a:pt x="47320" y="9825"/>
                      <a:pt x="48006" y="13940"/>
                      <a:pt x="48006" y="19426"/>
                    </a:cubicBezTo>
                    <a:cubicBezTo>
                      <a:pt x="48006" y="25598"/>
                      <a:pt x="39776" y="29027"/>
                      <a:pt x="24003" y="29027"/>
                    </a:cubicBezTo>
                    <a:cubicBezTo>
                      <a:pt x="3429" y="29027"/>
                      <a:pt x="0" y="26970"/>
                      <a:pt x="0" y="13254"/>
                    </a:cubicBezTo>
                    <a:close/>
                  </a:path>
                </a:pathLst>
              </a:custGeom>
              <a:solidFill>
                <a:srgbClr val="6B00A8"/>
              </a:solidFill>
              <a:ln w="6858" cap="flat">
                <a:solidFill>
                  <a:schemeClr val="accent2"/>
                </a:solidFill>
                <a:prstDash val="solid"/>
                <a:miter/>
              </a:ln>
            </p:spPr>
            <p:txBody>
              <a:bodyPr rtlCol="0" anchor="ctr"/>
              <a:lstStyle/>
              <a:p>
                <a:endParaRPr lang="zh-CN" altLang="en-US"/>
              </a:p>
            </p:txBody>
          </p:sp>
          <p:sp>
            <p:nvSpPr>
              <p:cNvPr id="143" name="任意多边形: 形状 142">
                <a:extLst>
                  <a:ext uri="{FF2B5EF4-FFF2-40B4-BE49-F238E27FC236}">
                    <a16:creationId xmlns:a16="http://schemas.microsoft.com/office/drawing/2014/main" id="{E701B3F3-448D-CA10-D3DF-FCE9EE33007B}"/>
                  </a:ext>
                </a:extLst>
              </p:cNvPr>
              <p:cNvSpPr/>
              <p:nvPr/>
            </p:nvSpPr>
            <p:spPr>
              <a:xfrm flipH="1">
                <a:off x="1527948" y="4890028"/>
                <a:ext cx="112350" cy="63900"/>
              </a:xfrm>
              <a:custGeom>
                <a:avLst/>
                <a:gdLst>
                  <a:gd name="connsiteX0" fmla="*/ 92240 w 225971"/>
                  <a:gd name="connsiteY0" fmla="*/ 70978 h 117555"/>
                  <a:gd name="connsiteX1" fmla="*/ 1029 w 225971"/>
                  <a:gd name="connsiteY1" fmla="*/ 24344 h 117555"/>
                  <a:gd name="connsiteX2" fmla="*/ 1029 w 225971"/>
                  <a:gd name="connsiteY2" fmla="*/ 7199 h 117555"/>
                  <a:gd name="connsiteX3" fmla="*/ 114871 w 225971"/>
                  <a:gd name="connsiteY3" fmla="*/ 47661 h 117555"/>
                  <a:gd name="connsiteX4" fmla="*/ 225971 w 225971"/>
                  <a:gd name="connsiteY4" fmla="*/ 110069 h 117555"/>
                  <a:gd name="connsiteX5" fmla="*/ 92240 w 225971"/>
                  <a:gd name="connsiteY5" fmla="*/ 70978 h 117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5971" h="117555">
                    <a:moveTo>
                      <a:pt x="92240" y="70978"/>
                    </a:moveTo>
                    <a:cubicBezTo>
                      <a:pt x="43548" y="46289"/>
                      <a:pt x="2400" y="25029"/>
                      <a:pt x="1029" y="24344"/>
                    </a:cubicBezTo>
                    <a:cubicBezTo>
                      <a:pt x="-343" y="22972"/>
                      <a:pt x="-343" y="15428"/>
                      <a:pt x="1029" y="7199"/>
                    </a:cubicBezTo>
                    <a:cubicBezTo>
                      <a:pt x="3086" y="-6517"/>
                      <a:pt x="9944" y="-4460"/>
                      <a:pt x="114871" y="47661"/>
                    </a:cubicBezTo>
                    <a:cubicBezTo>
                      <a:pt x="175908" y="77836"/>
                      <a:pt x="225971" y="105954"/>
                      <a:pt x="225971" y="110069"/>
                    </a:cubicBezTo>
                    <a:cubicBezTo>
                      <a:pt x="225971" y="127899"/>
                      <a:pt x="175908" y="113498"/>
                      <a:pt x="92240" y="70978"/>
                    </a:cubicBezTo>
                    <a:close/>
                  </a:path>
                </a:pathLst>
              </a:custGeom>
              <a:solidFill>
                <a:srgbClr val="6B00A8"/>
              </a:solidFill>
              <a:ln w="6858" cap="flat">
                <a:solidFill>
                  <a:schemeClr val="accent2"/>
                </a:solidFill>
                <a:prstDash val="solid"/>
                <a:miter/>
              </a:ln>
            </p:spPr>
            <p:txBody>
              <a:bodyPr rtlCol="0" anchor="ctr"/>
              <a:lstStyle/>
              <a:p>
                <a:endParaRPr lang="zh-CN" altLang="en-US"/>
              </a:p>
            </p:txBody>
          </p:sp>
          <p:sp>
            <p:nvSpPr>
              <p:cNvPr id="144" name="任意多边形: 形状 143">
                <a:extLst>
                  <a:ext uri="{FF2B5EF4-FFF2-40B4-BE49-F238E27FC236}">
                    <a16:creationId xmlns:a16="http://schemas.microsoft.com/office/drawing/2014/main" id="{506F3B78-673A-5C57-729F-9E1FF3BED603}"/>
                  </a:ext>
                </a:extLst>
              </p:cNvPr>
              <p:cNvSpPr/>
              <p:nvPr/>
            </p:nvSpPr>
            <p:spPr>
              <a:xfrm flipH="1">
                <a:off x="1497260" y="4897860"/>
                <a:ext cx="15088" cy="33797"/>
              </a:xfrm>
              <a:custGeom>
                <a:avLst/>
                <a:gdLst>
                  <a:gd name="connsiteX0" fmla="*/ 4286 w 30346"/>
                  <a:gd name="connsiteY0" fmla="*/ 32566 h 62175"/>
                  <a:gd name="connsiteX1" fmla="*/ 171 w 30346"/>
                  <a:gd name="connsiteY1" fmla="*/ 1019 h 62175"/>
                  <a:gd name="connsiteX2" fmla="*/ 30347 w 30346"/>
                  <a:gd name="connsiteY2" fmla="*/ 44224 h 62175"/>
                  <a:gd name="connsiteX3" fmla="*/ 4286 w 30346"/>
                  <a:gd name="connsiteY3" fmla="*/ 32566 h 62175"/>
                </a:gdLst>
                <a:ahLst/>
                <a:cxnLst>
                  <a:cxn ang="0">
                    <a:pos x="connsiteX0" y="connsiteY0"/>
                  </a:cxn>
                  <a:cxn ang="0">
                    <a:pos x="connsiteX1" y="connsiteY1"/>
                  </a:cxn>
                  <a:cxn ang="0">
                    <a:pos x="connsiteX2" y="connsiteY2"/>
                  </a:cxn>
                  <a:cxn ang="0">
                    <a:pos x="connsiteX3" y="connsiteY3"/>
                  </a:cxn>
                </a:cxnLst>
                <a:rect l="l" t="t" r="r" b="b"/>
                <a:pathLst>
                  <a:path w="30346" h="62175">
                    <a:moveTo>
                      <a:pt x="4286" y="32566"/>
                    </a:moveTo>
                    <a:cubicBezTo>
                      <a:pt x="857" y="16107"/>
                      <a:pt x="-514" y="2391"/>
                      <a:pt x="171" y="1019"/>
                    </a:cubicBezTo>
                    <a:cubicBezTo>
                      <a:pt x="4972" y="-6525"/>
                      <a:pt x="30347" y="29823"/>
                      <a:pt x="30347" y="44224"/>
                    </a:cubicBezTo>
                    <a:cubicBezTo>
                      <a:pt x="30347" y="73714"/>
                      <a:pt x="11144" y="64798"/>
                      <a:pt x="4286" y="32566"/>
                    </a:cubicBezTo>
                    <a:close/>
                  </a:path>
                </a:pathLst>
              </a:custGeom>
              <a:solidFill>
                <a:srgbClr val="6B00A8"/>
              </a:solidFill>
              <a:ln w="6858" cap="flat">
                <a:solidFill>
                  <a:schemeClr val="accent2"/>
                </a:solidFill>
                <a:prstDash val="solid"/>
                <a:miter/>
              </a:ln>
            </p:spPr>
            <p:txBody>
              <a:bodyPr rtlCol="0" anchor="ctr"/>
              <a:lstStyle/>
              <a:p>
                <a:endParaRPr lang="zh-CN" altLang="en-US"/>
              </a:p>
            </p:txBody>
          </p:sp>
          <p:sp>
            <p:nvSpPr>
              <p:cNvPr id="145" name="任意多边形: 形状 144">
                <a:extLst>
                  <a:ext uri="{FF2B5EF4-FFF2-40B4-BE49-F238E27FC236}">
                    <a16:creationId xmlns:a16="http://schemas.microsoft.com/office/drawing/2014/main" id="{B73FB63B-E28C-0FF6-37FC-E17A00F0FDB6}"/>
                  </a:ext>
                </a:extLst>
              </p:cNvPr>
              <p:cNvSpPr/>
              <p:nvPr/>
            </p:nvSpPr>
            <p:spPr>
              <a:xfrm flipH="1">
                <a:off x="2036559" y="4766776"/>
                <a:ext cx="67482" cy="155544"/>
              </a:xfrm>
              <a:custGeom>
                <a:avLst/>
                <a:gdLst>
                  <a:gd name="connsiteX0" fmla="*/ 122465 w 135727"/>
                  <a:gd name="connsiteY0" fmla="*/ 277834 h 286151"/>
                  <a:gd name="connsiteX1" fmla="*/ 87489 w 135727"/>
                  <a:gd name="connsiteY1" fmla="*/ 185251 h 286151"/>
                  <a:gd name="connsiteX2" fmla="*/ 82688 w 135727"/>
                  <a:gd name="connsiteY2" fmla="*/ 151647 h 286151"/>
                  <a:gd name="connsiteX3" fmla="*/ 12051 w 135727"/>
                  <a:gd name="connsiteY3" fmla="*/ 79638 h 286151"/>
                  <a:gd name="connsiteX4" fmla="*/ 6565 w 135727"/>
                  <a:gd name="connsiteY4" fmla="*/ 21345 h 286151"/>
                  <a:gd name="connsiteX5" fmla="*/ 13423 w 135727"/>
                  <a:gd name="connsiteY5" fmla="*/ 11058 h 286151"/>
                  <a:gd name="connsiteX6" fmla="*/ 29196 w 135727"/>
                  <a:gd name="connsiteY6" fmla="*/ 26831 h 286151"/>
                  <a:gd name="connsiteX7" fmla="*/ 55256 w 135727"/>
                  <a:gd name="connsiteY7" fmla="*/ 96783 h 286151"/>
                  <a:gd name="connsiteX8" fmla="*/ 68287 w 135727"/>
                  <a:gd name="connsiteY8" fmla="*/ 110499 h 286151"/>
                  <a:gd name="connsiteX9" fmla="*/ 84746 w 135727"/>
                  <a:gd name="connsiteY9" fmla="*/ 124215 h 286151"/>
                  <a:gd name="connsiteX10" fmla="*/ 106006 w 135727"/>
                  <a:gd name="connsiteY10" fmla="*/ 157133 h 286151"/>
                  <a:gd name="connsiteX11" fmla="*/ 123836 w 135727"/>
                  <a:gd name="connsiteY11" fmla="*/ 220912 h 286151"/>
                  <a:gd name="connsiteX12" fmla="*/ 135495 w 135727"/>
                  <a:gd name="connsiteY12" fmla="*/ 270976 h 286151"/>
                  <a:gd name="connsiteX13" fmla="*/ 122465 w 135727"/>
                  <a:gd name="connsiteY13" fmla="*/ 277834 h 286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5727" h="286151">
                    <a:moveTo>
                      <a:pt x="122465" y="277834"/>
                    </a:moveTo>
                    <a:cubicBezTo>
                      <a:pt x="101205" y="253145"/>
                      <a:pt x="88175" y="219541"/>
                      <a:pt x="87489" y="185251"/>
                    </a:cubicBezTo>
                    <a:cubicBezTo>
                      <a:pt x="86803" y="166735"/>
                      <a:pt x="84746" y="151647"/>
                      <a:pt x="82688" y="151647"/>
                    </a:cubicBezTo>
                    <a:cubicBezTo>
                      <a:pt x="75145" y="151647"/>
                      <a:pt x="25081" y="100897"/>
                      <a:pt x="12051" y="79638"/>
                    </a:cubicBezTo>
                    <a:cubicBezTo>
                      <a:pt x="-979" y="57692"/>
                      <a:pt x="-4408" y="21345"/>
                      <a:pt x="6565" y="21345"/>
                    </a:cubicBezTo>
                    <a:cubicBezTo>
                      <a:pt x="10679" y="21345"/>
                      <a:pt x="13423" y="16544"/>
                      <a:pt x="13423" y="11058"/>
                    </a:cubicBezTo>
                    <a:cubicBezTo>
                      <a:pt x="13423" y="-10202"/>
                      <a:pt x="25767" y="1456"/>
                      <a:pt x="29196" y="26831"/>
                    </a:cubicBezTo>
                    <a:cubicBezTo>
                      <a:pt x="38111" y="85810"/>
                      <a:pt x="42226" y="96783"/>
                      <a:pt x="55256" y="96783"/>
                    </a:cubicBezTo>
                    <a:cubicBezTo>
                      <a:pt x="63486" y="96783"/>
                      <a:pt x="68287" y="101584"/>
                      <a:pt x="68287" y="110499"/>
                    </a:cubicBezTo>
                    <a:cubicBezTo>
                      <a:pt x="68287" y="120786"/>
                      <a:pt x="73087" y="124215"/>
                      <a:pt x="84746" y="124215"/>
                    </a:cubicBezTo>
                    <a:cubicBezTo>
                      <a:pt x="99833" y="124215"/>
                      <a:pt x="101891" y="128329"/>
                      <a:pt x="106006" y="157133"/>
                    </a:cubicBezTo>
                    <a:cubicBezTo>
                      <a:pt x="108063" y="174964"/>
                      <a:pt x="116293" y="203767"/>
                      <a:pt x="123836" y="220912"/>
                    </a:cubicBezTo>
                    <a:cubicBezTo>
                      <a:pt x="132066" y="238057"/>
                      <a:pt x="136867" y="260689"/>
                      <a:pt x="135495" y="270976"/>
                    </a:cubicBezTo>
                    <a:cubicBezTo>
                      <a:pt x="133438" y="289493"/>
                      <a:pt x="132752" y="290179"/>
                      <a:pt x="122465" y="277834"/>
                    </a:cubicBezTo>
                    <a:close/>
                  </a:path>
                </a:pathLst>
              </a:custGeom>
              <a:solidFill>
                <a:srgbClr val="6B00A8"/>
              </a:solidFill>
              <a:ln w="6858" cap="flat">
                <a:solidFill>
                  <a:schemeClr val="accent2"/>
                </a:solidFill>
                <a:prstDash val="solid"/>
                <a:miter/>
              </a:ln>
            </p:spPr>
            <p:txBody>
              <a:bodyPr rtlCol="0" anchor="ctr"/>
              <a:lstStyle/>
              <a:p>
                <a:endParaRPr lang="zh-CN" altLang="en-US"/>
              </a:p>
            </p:txBody>
          </p:sp>
          <p:sp>
            <p:nvSpPr>
              <p:cNvPr id="146" name="任意多边形: 形状 145">
                <a:extLst>
                  <a:ext uri="{FF2B5EF4-FFF2-40B4-BE49-F238E27FC236}">
                    <a16:creationId xmlns:a16="http://schemas.microsoft.com/office/drawing/2014/main" id="{B6EED611-AA91-5F3C-68A7-69865C50FC9F}"/>
                  </a:ext>
                </a:extLst>
              </p:cNvPr>
              <p:cNvSpPr/>
              <p:nvPr/>
            </p:nvSpPr>
            <p:spPr>
              <a:xfrm flipH="1">
                <a:off x="1667745" y="4822794"/>
                <a:ext cx="98711" cy="56501"/>
              </a:xfrm>
              <a:custGeom>
                <a:avLst/>
                <a:gdLst>
                  <a:gd name="connsiteX0" fmla="*/ 78524 w 198539"/>
                  <a:gd name="connsiteY0" fmla="*/ 64364 h 103944"/>
                  <a:gd name="connsiteX1" fmla="*/ 1029 w 198539"/>
                  <a:gd name="connsiteY1" fmla="*/ 24588 h 103944"/>
                  <a:gd name="connsiteX2" fmla="*/ 1029 w 198539"/>
                  <a:gd name="connsiteY2" fmla="*/ 7443 h 103944"/>
                  <a:gd name="connsiteX3" fmla="*/ 101155 w 198539"/>
                  <a:gd name="connsiteY3" fmla="*/ 41047 h 103944"/>
                  <a:gd name="connsiteX4" fmla="*/ 198539 w 198539"/>
                  <a:gd name="connsiteY4" fmla="*/ 96597 h 103944"/>
                  <a:gd name="connsiteX5" fmla="*/ 78524 w 198539"/>
                  <a:gd name="connsiteY5" fmla="*/ 64364 h 10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8539" h="103944">
                    <a:moveTo>
                      <a:pt x="78524" y="64364"/>
                    </a:moveTo>
                    <a:cubicBezTo>
                      <a:pt x="37376" y="43790"/>
                      <a:pt x="2400" y="25274"/>
                      <a:pt x="1029" y="24588"/>
                    </a:cubicBezTo>
                    <a:cubicBezTo>
                      <a:pt x="-343" y="23216"/>
                      <a:pt x="-343" y="15673"/>
                      <a:pt x="1029" y="7443"/>
                    </a:cubicBezTo>
                    <a:cubicBezTo>
                      <a:pt x="3086" y="-6273"/>
                      <a:pt x="8572" y="-4216"/>
                      <a:pt x="101155" y="41047"/>
                    </a:cubicBezTo>
                    <a:cubicBezTo>
                      <a:pt x="154648" y="67793"/>
                      <a:pt x="198539" y="92482"/>
                      <a:pt x="198539" y="96597"/>
                    </a:cubicBezTo>
                    <a:cubicBezTo>
                      <a:pt x="198539" y="113742"/>
                      <a:pt x="149161" y="100026"/>
                      <a:pt x="78524" y="64364"/>
                    </a:cubicBezTo>
                    <a:close/>
                  </a:path>
                </a:pathLst>
              </a:custGeom>
              <a:solidFill>
                <a:srgbClr val="6B00A8"/>
              </a:solidFill>
              <a:ln w="6858" cap="flat">
                <a:solidFill>
                  <a:schemeClr val="accent2"/>
                </a:solidFill>
                <a:prstDash val="solid"/>
                <a:miter/>
              </a:ln>
            </p:spPr>
            <p:txBody>
              <a:bodyPr rtlCol="0" anchor="ctr"/>
              <a:lstStyle/>
              <a:p>
                <a:endParaRPr lang="zh-CN" altLang="en-US"/>
              </a:p>
            </p:txBody>
          </p:sp>
          <p:sp>
            <p:nvSpPr>
              <p:cNvPr id="147" name="任意多边形: 形状 146">
                <a:extLst>
                  <a:ext uri="{FF2B5EF4-FFF2-40B4-BE49-F238E27FC236}">
                    <a16:creationId xmlns:a16="http://schemas.microsoft.com/office/drawing/2014/main" id="{D521D7ED-EA4C-719E-75B2-2A44310B9A7C}"/>
                  </a:ext>
                </a:extLst>
              </p:cNvPr>
              <p:cNvSpPr/>
              <p:nvPr/>
            </p:nvSpPr>
            <p:spPr>
              <a:xfrm flipH="1">
                <a:off x="1528886" y="4808201"/>
                <a:ext cx="27683" cy="41006"/>
              </a:xfrm>
              <a:custGeom>
                <a:avLst/>
                <a:gdLst>
                  <a:gd name="connsiteX0" fmla="*/ 21905 w 55679"/>
                  <a:gd name="connsiteY0" fmla="*/ 50063 h 75438"/>
                  <a:gd name="connsiteX1" fmla="*/ 12990 w 55679"/>
                  <a:gd name="connsiteY1" fmla="*/ 0 h 75438"/>
                  <a:gd name="connsiteX2" fmla="*/ 30135 w 55679"/>
                  <a:gd name="connsiteY2" fmla="*/ 10287 h 75438"/>
                  <a:gd name="connsiteX3" fmla="*/ 36993 w 55679"/>
                  <a:gd name="connsiteY3" fmla="*/ 20574 h 75438"/>
                  <a:gd name="connsiteX4" fmla="*/ 43851 w 55679"/>
                  <a:gd name="connsiteY4" fmla="*/ 30175 h 75438"/>
                  <a:gd name="connsiteX5" fmla="*/ 52080 w 55679"/>
                  <a:gd name="connsiteY5" fmla="*/ 42520 h 75438"/>
                  <a:gd name="connsiteX6" fmla="*/ 49337 w 55679"/>
                  <a:gd name="connsiteY6" fmla="*/ 60350 h 75438"/>
                  <a:gd name="connsiteX7" fmla="*/ 39050 w 55679"/>
                  <a:gd name="connsiteY7" fmla="*/ 75438 h 75438"/>
                  <a:gd name="connsiteX8" fmla="*/ 21905 w 55679"/>
                  <a:gd name="connsiteY8" fmla="*/ 50063 h 7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679" h="75438">
                    <a:moveTo>
                      <a:pt x="21905" y="50063"/>
                    </a:moveTo>
                    <a:cubicBezTo>
                      <a:pt x="-4841" y="8915"/>
                      <a:pt x="-6213" y="0"/>
                      <a:pt x="12990" y="0"/>
                    </a:cubicBezTo>
                    <a:cubicBezTo>
                      <a:pt x="23962" y="0"/>
                      <a:pt x="30135" y="4115"/>
                      <a:pt x="30135" y="10287"/>
                    </a:cubicBezTo>
                    <a:cubicBezTo>
                      <a:pt x="30135" y="15773"/>
                      <a:pt x="33564" y="20574"/>
                      <a:pt x="36993" y="20574"/>
                    </a:cubicBezTo>
                    <a:cubicBezTo>
                      <a:pt x="41107" y="20574"/>
                      <a:pt x="43851" y="24689"/>
                      <a:pt x="43851" y="30175"/>
                    </a:cubicBezTo>
                    <a:cubicBezTo>
                      <a:pt x="43851" y="35662"/>
                      <a:pt x="47280" y="41148"/>
                      <a:pt x="52080" y="42520"/>
                    </a:cubicBezTo>
                    <a:cubicBezTo>
                      <a:pt x="57567" y="44577"/>
                      <a:pt x="56881" y="49378"/>
                      <a:pt x="49337" y="60350"/>
                    </a:cubicBezTo>
                    <a:lnTo>
                      <a:pt x="39050" y="75438"/>
                    </a:lnTo>
                    <a:lnTo>
                      <a:pt x="21905" y="50063"/>
                    </a:lnTo>
                    <a:close/>
                  </a:path>
                </a:pathLst>
              </a:custGeom>
              <a:solidFill>
                <a:srgbClr val="6B00A8"/>
              </a:solidFill>
              <a:ln w="6858" cap="flat">
                <a:solidFill>
                  <a:schemeClr val="accent2"/>
                </a:solidFill>
                <a:prstDash val="solid"/>
                <a:miter/>
              </a:ln>
            </p:spPr>
            <p:txBody>
              <a:bodyPr rtlCol="0" anchor="ctr"/>
              <a:lstStyle/>
              <a:p>
                <a:endParaRPr lang="zh-CN" altLang="en-US"/>
              </a:p>
            </p:txBody>
          </p:sp>
          <p:sp>
            <p:nvSpPr>
              <p:cNvPr id="148" name="任意多边形: 形状 147">
                <a:extLst>
                  <a:ext uri="{FF2B5EF4-FFF2-40B4-BE49-F238E27FC236}">
                    <a16:creationId xmlns:a16="http://schemas.microsoft.com/office/drawing/2014/main" id="{E3ADB104-B2D3-1D59-46DC-DADEC1C70A4E}"/>
                  </a:ext>
                </a:extLst>
              </p:cNvPr>
              <p:cNvSpPr/>
              <p:nvPr/>
            </p:nvSpPr>
            <p:spPr>
              <a:xfrm flipH="1">
                <a:off x="1935363" y="4763467"/>
                <a:ext cx="15387" cy="14869"/>
              </a:xfrm>
              <a:custGeom>
                <a:avLst/>
                <a:gdLst>
                  <a:gd name="connsiteX0" fmla="*/ 0 w 30948"/>
                  <a:gd name="connsiteY0" fmla="*/ 13716 h 27354"/>
                  <a:gd name="connsiteX1" fmla="*/ 12344 w 30948"/>
                  <a:gd name="connsiteY1" fmla="*/ 0 h 27354"/>
                  <a:gd name="connsiteX2" fmla="*/ 26746 w 30948"/>
                  <a:gd name="connsiteY2" fmla="*/ 18517 h 27354"/>
                  <a:gd name="connsiteX3" fmla="*/ 0 w 30948"/>
                  <a:gd name="connsiteY3" fmla="*/ 13716 h 27354"/>
                </a:gdLst>
                <a:ahLst/>
                <a:cxnLst>
                  <a:cxn ang="0">
                    <a:pos x="connsiteX0" y="connsiteY0"/>
                  </a:cxn>
                  <a:cxn ang="0">
                    <a:pos x="connsiteX1" y="connsiteY1"/>
                  </a:cxn>
                  <a:cxn ang="0">
                    <a:pos x="connsiteX2" y="connsiteY2"/>
                  </a:cxn>
                  <a:cxn ang="0">
                    <a:pos x="connsiteX3" y="connsiteY3"/>
                  </a:cxn>
                </a:cxnLst>
                <a:rect l="l" t="t" r="r" b="b"/>
                <a:pathLst>
                  <a:path w="30948" h="27354">
                    <a:moveTo>
                      <a:pt x="0" y="13716"/>
                    </a:moveTo>
                    <a:cubicBezTo>
                      <a:pt x="0" y="4801"/>
                      <a:pt x="4801" y="0"/>
                      <a:pt x="12344" y="0"/>
                    </a:cubicBezTo>
                    <a:cubicBezTo>
                      <a:pt x="30175" y="0"/>
                      <a:pt x="35662" y="7544"/>
                      <a:pt x="26746" y="18517"/>
                    </a:cubicBezTo>
                    <a:cubicBezTo>
                      <a:pt x="15088" y="32233"/>
                      <a:pt x="0" y="29489"/>
                      <a:pt x="0" y="13716"/>
                    </a:cubicBezTo>
                    <a:close/>
                  </a:path>
                </a:pathLst>
              </a:custGeom>
              <a:solidFill>
                <a:srgbClr val="6B00A8"/>
              </a:solidFill>
              <a:ln w="6858" cap="flat">
                <a:solidFill>
                  <a:schemeClr val="accent2"/>
                </a:solidFill>
                <a:prstDash val="solid"/>
                <a:miter/>
              </a:ln>
            </p:spPr>
            <p:txBody>
              <a:bodyPr rtlCol="0" anchor="ctr"/>
              <a:lstStyle/>
              <a:p>
                <a:endParaRPr lang="zh-CN" altLang="en-US"/>
              </a:p>
            </p:txBody>
          </p:sp>
          <p:sp>
            <p:nvSpPr>
              <p:cNvPr id="149" name="任意多边形: 形状 148">
                <a:extLst>
                  <a:ext uri="{FF2B5EF4-FFF2-40B4-BE49-F238E27FC236}">
                    <a16:creationId xmlns:a16="http://schemas.microsoft.com/office/drawing/2014/main" id="{C4D44372-920D-47D3-DEAF-CCD1B9CD023B}"/>
                  </a:ext>
                </a:extLst>
              </p:cNvPr>
              <p:cNvSpPr/>
              <p:nvPr/>
            </p:nvSpPr>
            <p:spPr>
              <a:xfrm flipH="1">
                <a:off x="1885966" y="4750210"/>
                <a:ext cx="27278" cy="28085"/>
              </a:xfrm>
              <a:custGeom>
                <a:avLst/>
                <a:gdLst>
                  <a:gd name="connsiteX0" fmla="*/ 0 w 54864"/>
                  <a:gd name="connsiteY0" fmla="*/ 41533 h 51668"/>
                  <a:gd name="connsiteX1" fmla="*/ 10287 w 54864"/>
                  <a:gd name="connsiteY1" fmla="*/ 31246 h 51668"/>
                  <a:gd name="connsiteX2" fmla="*/ 37719 w 54864"/>
                  <a:gd name="connsiteY2" fmla="*/ 13415 h 51668"/>
                  <a:gd name="connsiteX3" fmla="*/ 54864 w 54864"/>
                  <a:gd name="connsiteY3" fmla="*/ 7928 h 51668"/>
                  <a:gd name="connsiteX4" fmla="*/ 43891 w 54864"/>
                  <a:gd name="connsiteY4" fmla="*/ 36732 h 51668"/>
                  <a:gd name="connsiteX5" fmla="*/ 0 w 54864"/>
                  <a:gd name="connsiteY5" fmla="*/ 41533 h 51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864" h="51668">
                    <a:moveTo>
                      <a:pt x="0" y="41533"/>
                    </a:moveTo>
                    <a:cubicBezTo>
                      <a:pt x="0" y="36046"/>
                      <a:pt x="4801" y="31246"/>
                      <a:pt x="10287" y="31246"/>
                    </a:cubicBezTo>
                    <a:cubicBezTo>
                      <a:pt x="16459" y="31246"/>
                      <a:pt x="28804" y="23016"/>
                      <a:pt x="37719" y="13415"/>
                    </a:cubicBezTo>
                    <a:cubicBezTo>
                      <a:pt x="52807" y="-3044"/>
                      <a:pt x="54864" y="-3730"/>
                      <a:pt x="54864" y="7928"/>
                    </a:cubicBezTo>
                    <a:cubicBezTo>
                      <a:pt x="54864" y="15472"/>
                      <a:pt x="50063" y="28502"/>
                      <a:pt x="43891" y="36732"/>
                    </a:cubicBezTo>
                    <a:cubicBezTo>
                      <a:pt x="32233" y="53877"/>
                      <a:pt x="0" y="57306"/>
                      <a:pt x="0" y="41533"/>
                    </a:cubicBezTo>
                    <a:close/>
                  </a:path>
                </a:pathLst>
              </a:custGeom>
              <a:solidFill>
                <a:srgbClr val="6B00A8"/>
              </a:solidFill>
              <a:ln w="6858" cap="flat">
                <a:solidFill>
                  <a:schemeClr val="accent2"/>
                </a:solidFill>
                <a:prstDash val="solid"/>
                <a:miter/>
              </a:ln>
            </p:spPr>
            <p:txBody>
              <a:bodyPr rtlCol="0" anchor="ctr"/>
              <a:lstStyle/>
              <a:p>
                <a:endParaRPr lang="zh-CN" altLang="en-US"/>
              </a:p>
            </p:txBody>
          </p:sp>
          <p:sp>
            <p:nvSpPr>
              <p:cNvPr id="150" name="任意多边形: 形状 149">
                <a:extLst>
                  <a:ext uri="{FF2B5EF4-FFF2-40B4-BE49-F238E27FC236}">
                    <a16:creationId xmlns:a16="http://schemas.microsoft.com/office/drawing/2014/main" id="{12EDB611-2785-E900-6B27-E7DFFB5234F8}"/>
                  </a:ext>
                </a:extLst>
              </p:cNvPr>
              <p:cNvSpPr/>
              <p:nvPr/>
            </p:nvSpPr>
            <p:spPr>
              <a:xfrm flipH="1">
                <a:off x="1964508" y="4756011"/>
                <a:ext cx="13519" cy="14781"/>
              </a:xfrm>
              <a:custGeom>
                <a:avLst/>
                <a:gdLst>
                  <a:gd name="connsiteX0" fmla="*/ 0 w 27192"/>
                  <a:gd name="connsiteY0" fmla="*/ 13716 h 27192"/>
                  <a:gd name="connsiteX1" fmla="*/ 13716 w 27192"/>
                  <a:gd name="connsiteY1" fmla="*/ 0 h 27192"/>
                  <a:gd name="connsiteX2" fmla="*/ 19202 w 27192"/>
                  <a:gd name="connsiteY2" fmla="*/ 19202 h 27192"/>
                  <a:gd name="connsiteX3" fmla="*/ 0 w 27192"/>
                  <a:gd name="connsiteY3" fmla="*/ 13716 h 27192"/>
                </a:gdLst>
                <a:ahLst/>
                <a:cxnLst>
                  <a:cxn ang="0">
                    <a:pos x="connsiteX0" y="connsiteY0"/>
                  </a:cxn>
                  <a:cxn ang="0">
                    <a:pos x="connsiteX1" y="connsiteY1"/>
                  </a:cxn>
                  <a:cxn ang="0">
                    <a:pos x="connsiteX2" y="connsiteY2"/>
                  </a:cxn>
                  <a:cxn ang="0">
                    <a:pos x="connsiteX3" y="connsiteY3"/>
                  </a:cxn>
                </a:cxnLst>
                <a:rect l="l" t="t" r="r" b="b"/>
                <a:pathLst>
                  <a:path w="27192" h="27192">
                    <a:moveTo>
                      <a:pt x="0" y="13716"/>
                    </a:moveTo>
                    <a:cubicBezTo>
                      <a:pt x="0" y="4801"/>
                      <a:pt x="4801" y="0"/>
                      <a:pt x="13716" y="0"/>
                    </a:cubicBezTo>
                    <a:cubicBezTo>
                      <a:pt x="29489" y="0"/>
                      <a:pt x="31547" y="6858"/>
                      <a:pt x="19202" y="19202"/>
                    </a:cubicBezTo>
                    <a:cubicBezTo>
                      <a:pt x="6858" y="31547"/>
                      <a:pt x="0" y="29489"/>
                      <a:pt x="0" y="13716"/>
                    </a:cubicBezTo>
                    <a:close/>
                  </a:path>
                </a:pathLst>
              </a:custGeom>
              <a:solidFill>
                <a:srgbClr val="6B00A8"/>
              </a:solidFill>
              <a:ln w="6858" cap="flat">
                <a:solidFill>
                  <a:schemeClr val="accent2"/>
                </a:solidFill>
                <a:prstDash val="solid"/>
                <a:miter/>
              </a:ln>
            </p:spPr>
            <p:txBody>
              <a:bodyPr rtlCol="0" anchor="ctr"/>
              <a:lstStyle/>
              <a:p>
                <a:endParaRPr lang="zh-CN" altLang="en-US"/>
              </a:p>
            </p:txBody>
          </p:sp>
          <p:sp>
            <p:nvSpPr>
              <p:cNvPr id="151" name="任意多边形: 形状 150">
                <a:extLst>
                  <a:ext uri="{FF2B5EF4-FFF2-40B4-BE49-F238E27FC236}">
                    <a16:creationId xmlns:a16="http://schemas.microsoft.com/office/drawing/2014/main" id="{1F6BA9DB-C0D7-7B5F-1295-8BFC0F08CC1B}"/>
                  </a:ext>
                </a:extLst>
              </p:cNvPr>
              <p:cNvSpPr/>
              <p:nvPr/>
            </p:nvSpPr>
            <p:spPr>
              <a:xfrm flipH="1">
                <a:off x="2000457" y="4745010"/>
                <a:ext cx="21897" cy="14898"/>
              </a:xfrm>
              <a:custGeom>
                <a:avLst/>
                <a:gdLst>
                  <a:gd name="connsiteX0" fmla="*/ 0 w 44042"/>
                  <a:gd name="connsiteY0" fmla="*/ 13382 h 27408"/>
                  <a:gd name="connsiteX1" fmla="*/ 32918 w 44042"/>
                  <a:gd name="connsiteY1" fmla="*/ 3780 h 27408"/>
                  <a:gd name="connsiteX2" fmla="*/ 40462 w 44042"/>
                  <a:gd name="connsiteY2" fmla="*/ 17496 h 27408"/>
                  <a:gd name="connsiteX3" fmla="*/ 0 w 44042"/>
                  <a:gd name="connsiteY3" fmla="*/ 13382 h 27408"/>
                </a:gdLst>
                <a:ahLst/>
                <a:cxnLst>
                  <a:cxn ang="0">
                    <a:pos x="connsiteX0" y="connsiteY0"/>
                  </a:cxn>
                  <a:cxn ang="0">
                    <a:pos x="connsiteX1" y="connsiteY1"/>
                  </a:cxn>
                  <a:cxn ang="0">
                    <a:pos x="connsiteX2" y="connsiteY2"/>
                  </a:cxn>
                  <a:cxn ang="0">
                    <a:pos x="connsiteX3" y="connsiteY3"/>
                  </a:cxn>
                </a:cxnLst>
                <a:rect l="l" t="t" r="r" b="b"/>
                <a:pathLst>
                  <a:path w="44042" h="27408">
                    <a:moveTo>
                      <a:pt x="0" y="13382"/>
                    </a:moveTo>
                    <a:cubicBezTo>
                      <a:pt x="0" y="-1020"/>
                      <a:pt x="6858" y="-3078"/>
                      <a:pt x="32918" y="3780"/>
                    </a:cubicBezTo>
                    <a:cubicBezTo>
                      <a:pt x="45263" y="7209"/>
                      <a:pt x="46634" y="9953"/>
                      <a:pt x="40462" y="17496"/>
                    </a:cubicBezTo>
                    <a:cubicBezTo>
                      <a:pt x="28118" y="32584"/>
                      <a:pt x="0" y="29841"/>
                      <a:pt x="0" y="13382"/>
                    </a:cubicBezTo>
                    <a:close/>
                  </a:path>
                </a:pathLst>
              </a:custGeom>
              <a:solidFill>
                <a:srgbClr val="6B00A8"/>
              </a:solidFill>
              <a:ln w="6858" cap="flat">
                <a:solidFill>
                  <a:schemeClr val="accent2"/>
                </a:solidFill>
                <a:prstDash val="solid"/>
                <a:miter/>
              </a:ln>
            </p:spPr>
            <p:txBody>
              <a:bodyPr rtlCol="0" anchor="ctr"/>
              <a:lstStyle/>
              <a:p>
                <a:endParaRPr lang="zh-CN" altLang="en-US"/>
              </a:p>
            </p:txBody>
          </p:sp>
          <p:sp>
            <p:nvSpPr>
              <p:cNvPr id="152" name="任意多边形: 形状 151">
                <a:extLst>
                  <a:ext uri="{FF2B5EF4-FFF2-40B4-BE49-F238E27FC236}">
                    <a16:creationId xmlns:a16="http://schemas.microsoft.com/office/drawing/2014/main" id="{536666BC-AC40-893D-4A10-39BE8AB51751}"/>
                  </a:ext>
                </a:extLst>
              </p:cNvPr>
              <p:cNvSpPr/>
              <p:nvPr/>
            </p:nvSpPr>
            <p:spPr>
              <a:xfrm flipH="1">
                <a:off x="1749578" y="4692638"/>
                <a:ext cx="37507" cy="66986"/>
              </a:xfrm>
              <a:custGeom>
                <a:avLst/>
                <a:gdLst>
                  <a:gd name="connsiteX0" fmla="*/ 0 w 75438"/>
                  <a:gd name="connsiteY0" fmla="*/ 113157 h 123232"/>
                  <a:gd name="connsiteX1" fmla="*/ 26060 w 75438"/>
                  <a:gd name="connsiteY1" fmla="*/ 72009 h 123232"/>
                  <a:gd name="connsiteX2" fmla="*/ 34290 w 75438"/>
                  <a:gd name="connsiteY2" fmla="*/ 48692 h 123232"/>
                  <a:gd name="connsiteX3" fmla="*/ 41148 w 75438"/>
                  <a:gd name="connsiteY3" fmla="*/ 34290 h 123232"/>
                  <a:gd name="connsiteX4" fmla="*/ 48006 w 75438"/>
                  <a:gd name="connsiteY4" fmla="*/ 17145 h 123232"/>
                  <a:gd name="connsiteX5" fmla="*/ 61722 w 75438"/>
                  <a:gd name="connsiteY5" fmla="*/ 0 h 123232"/>
                  <a:gd name="connsiteX6" fmla="*/ 75438 w 75438"/>
                  <a:gd name="connsiteY6" fmla="*/ 8915 h 123232"/>
                  <a:gd name="connsiteX7" fmla="*/ 32918 w 75438"/>
                  <a:gd name="connsiteY7" fmla="*/ 115214 h 123232"/>
                  <a:gd name="connsiteX8" fmla="*/ 0 w 75438"/>
                  <a:gd name="connsiteY8" fmla="*/ 113157 h 123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5438" h="123232">
                    <a:moveTo>
                      <a:pt x="0" y="113157"/>
                    </a:moveTo>
                    <a:cubicBezTo>
                      <a:pt x="0" y="102870"/>
                      <a:pt x="4115" y="96012"/>
                      <a:pt x="26060" y="72009"/>
                    </a:cubicBezTo>
                    <a:cubicBezTo>
                      <a:pt x="30175" y="67208"/>
                      <a:pt x="34290" y="56236"/>
                      <a:pt x="34290" y="48692"/>
                    </a:cubicBezTo>
                    <a:cubicBezTo>
                      <a:pt x="34290" y="40462"/>
                      <a:pt x="37719" y="34290"/>
                      <a:pt x="41148" y="34290"/>
                    </a:cubicBezTo>
                    <a:cubicBezTo>
                      <a:pt x="45263" y="34290"/>
                      <a:pt x="48006" y="26746"/>
                      <a:pt x="48006" y="17145"/>
                    </a:cubicBezTo>
                    <a:cubicBezTo>
                      <a:pt x="48006" y="4801"/>
                      <a:pt x="51435" y="0"/>
                      <a:pt x="61722" y="0"/>
                    </a:cubicBezTo>
                    <a:cubicBezTo>
                      <a:pt x="69266" y="0"/>
                      <a:pt x="75438" y="4115"/>
                      <a:pt x="75438" y="8915"/>
                    </a:cubicBezTo>
                    <a:cubicBezTo>
                      <a:pt x="75438" y="20574"/>
                      <a:pt x="41834" y="103556"/>
                      <a:pt x="32918" y="115214"/>
                    </a:cubicBezTo>
                    <a:cubicBezTo>
                      <a:pt x="22631" y="126873"/>
                      <a:pt x="0" y="125501"/>
                      <a:pt x="0" y="113157"/>
                    </a:cubicBezTo>
                    <a:close/>
                  </a:path>
                </a:pathLst>
              </a:custGeom>
              <a:solidFill>
                <a:srgbClr val="6B00A8"/>
              </a:solidFill>
              <a:ln w="6858" cap="flat">
                <a:solidFill>
                  <a:schemeClr val="accent2"/>
                </a:solidFill>
                <a:prstDash val="solid"/>
                <a:miter/>
              </a:ln>
            </p:spPr>
            <p:txBody>
              <a:bodyPr rtlCol="0" anchor="ctr"/>
              <a:lstStyle/>
              <a:p>
                <a:endParaRPr lang="zh-CN" altLang="en-US"/>
              </a:p>
            </p:txBody>
          </p:sp>
          <p:sp>
            <p:nvSpPr>
              <p:cNvPr id="153" name="任意多边形: 形状 152">
                <a:extLst>
                  <a:ext uri="{FF2B5EF4-FFF2-40B4-BE49-F238E27FC236}">
                    <a16:creationId xmlns:a16="http://schemas.microsoft.com/office/drawing/2014/main" id="{6986BC4D-E261-3660-87B0-D9A8E74975C3}"/>
                  </a:ext>
                </a:extLst>
              </p:cNvPr>
              <p:cNvSpPr/>
              <p:nvPr/>
            </p:nvSpPr>
            <p:spPr>
              <a:xfrm flipH="1">
                <a:off x="1862326" y="4666544"/>
                <a:ext cx="15372" cy="54001"/>
              </a:xfrm>
              <a:custGeom>
                <a:avLst/>
                <a:gdLst>
                  <a:gd name="connsiteX0" fmla="*/ 8746 w 30919"/>
                  <a:gd name="connsiteY0" fmla="*/ 91211 h 99344"/>
                  <a:gd name="connsiteX1" fmla="*/ 3945 w 30919"/>
                  <a:gd name="connsiteY1" fmla="*/ 41148 h 99344"/>
                  <a:gd name="connsiteX2" fmla="*/ 10803 w 30919"/>
                  <a:gd name="connsiteY2" fmla="*/ 2743 h 99344"/>
                  <a:gd name="connsiteX3" fmla="*/ 21090 w 30919"/>
                  <a:gd name="connsiteY3" fmla="*/ 0 h 99344"/>
                  <a:gd name="connsiteX4" fmla="*/ 25891 w 30919"/>
                  <a:gd name="connsiteY4" fmla="*/ 74752 h 99344"/>
                  <a:gd name="connsiteX5" fmla="*/ 8746 w 30919"/>
                  <a:gd name="connsiteY5" fmla="*/ 91211 h 99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919" h="99344">
                    <a:moveTo>
                      <a:pt x="8746" y="91211"/>
                    </a:moveTo>
                    <a:cubicBezTo>
                      <a:pt x="-1541" y="79553"/>
                      <a:pt x="-2227" y="72695"/>
                      <a:pt x="3945" y="41148"/>
                    </a:cubicBezTo>
                    <a:cubicBezTo>
                      <a:pt x="7374" y="21260"/>
                      <a:pt x="10803" y="4115"/>
                      <a:pt x="10803" y="2743"/>
                    </a:cubicBezTo>
                    <a:cubicBezTo>
                      <a:pt x="10803" y="1372"/>
                      <a:pt x="15604" y="0"/>
                      <a:pt x="21090" y="0"/>
                    </a:cubicBezTo>
                    <a:cubicBezTo>
                      <a:pt x="32063" y="0"/>
                      <a:pt x="34120" y="22631"/>
                      <a:pt x="25891" y="74752"/>
                    </a:cubicBezTo>
                    <a:cubicBezTo>
                      <a:pt x="21090" y="103556"/>
                      <a:pt x="21090" y="104242"/>
                      <a:pt x="8746" y="91211"/>
                    </a:cubicBezTo>
                    <a:close/>
                  </a:path>
                </a:pathLst>
              </a:custGeom>
              <a:solidFill>
                <a:srgbClr val="6B00A8"/>
              </a:solidFill>
              <a:ln w="6858" cap="flat">
                <a:solidFill>
                  <a:schemeClr val="accent2"/>
                </a:solidFill>
                <a:prstDash val="solid"/>
                <a:miter/>
              </a:ln>
            </p:spPr>
            <p:txBody>
              <a:bodyPr rtlCol="0" anchor="ctr"/>
              <a:lstStyle/>
              <a:p>
                <a:endParaRPr lang="zh-CN" altLang="en-US"/>
              </a:p>
            </p:txBody>
          </p:sp>
        </p:grpSp>
        <p:sp>
          <p:nvSpPr>
            <p:cNvPr id="154" name="任意多边形: 形状 153">
              <a:extLst>
                <a:ext uri="{FF2B5EF4-FFF2-40B4-BE49-F238E27FC236}">
                  <a16:creationId xmlns:a16="http://schemas.microsoft.com/office/drawing/2014/main" id="{835372A7-6FBD-E2E9-32C3-9CD9B67D94CA}"/>
                </a:ext>
              </a:extLst>
            </p:cNvPr>
            <p:cNvSpPr/>
            <p:nvPr/>
          </p:nvSpPr>
          <p:spPr>
            <a:xfrm flipH="1">
              <a:off x="943953" y="3305334"/>
              <a:ext cx="391328" cy="624696"/>
            </a:xfrm>
            <a:custGeom>
              <a:avLst/>
              <a:gdLst>
                <a:gd name="connsiteX0" fmla="*/ 119373 w 787086"/>
                <a:gd name="connsiteY0" fmla="*/ 1145286 h 1149240"/>
                <a:gd name="connsiteX1" fmla="*/ 2787 w 787086"/>
                <a:gd name="connsiteY1" fmla="*/ 1103452 h 1149240"/>
                <a:gd name="connsiteX2" fmla="*/ 34334 w 787086"/>
                <a:gd name="connsiteY2" fmla="*/ 1094537 h 1149240"/>
                <a:gd name="connsiteX3" fmla="*/ 157092 w 787086"/>
                <a:gd name="connsiteY3" fmla="*/ 1118540 h 1149240"/>
                <a:gd name="connsiteX4" fmla="*/ 115944 w 787086"/>
                <a:gd name="connsiteY4" fmla="*/ 713232 h 1149240"/>
                <a:gd name="connsiteX5" fmla="*/ 109086 w 787086"/>
                <a:gd name="connsiteY5" fmla="*/ 663854 h 1149240"/>
                <a:gd name="connsiteX6" fmla="*/ 98799 w 787086"/>
                <a:gd name="connsiteY6" fmla="*/ 662483 h 1149240"/>
                <a:gd name="connsiteX7" fmla="*/ 88512 w 787086"/>
                <a:gd name="connsiteY7" fmla="*/ 652882 h 1149240"/>
                <a:gd name="connsiteX8" fmla="*/ 95370 w 787086"/>
                <a:gd name="connsiteY8" fmla="*/ 636422 h 1149240"/>
                <a:gd name="connsiteX9" fmla="*/ 133775 w 787086"/>
                <a:gd name="connsiteY9" fmla="*/ 490347 h 1149240"/>
                <a:gd name="connsiteX10" fmla="*/ 166694 w 787086"/>
                <a:gd name="connsiteY10" fmla="*/ 284607 h 1149240"/>
                <a:gd name="connsiteX11" fmla="*/ 128975 w 787086"/>
                <a:gd name="connsiteY11" fmla="*/ 139903 h 1149240"/>
                <a:gd name="connsiteX12" fmla="*/ 129660 w 787086"/>
                <a:gd name="connsiteY12" fmla="*/ 107671 h 1149240"/>
                <a:gd name="connsiteX13" fmla="*/ 170808 w 787086"/>
                <a:gd name="connsiteY13" fmla="*/ 146761 h 1149240"/>
                <a:gd name="connsiteX14" fmla="*/ 176981 w 787086"/>
                <a:gd name="connsiteY14" fmla="*/ 163906 h 1149240"/>
                <a:gd name="connsiteX15" fmla="*/ 353917 w 787086"/>
                <a:gd name="connsiteY15" fmla="*/ 76810 h 1149240"/>
                <a:gd name="connsiteX16" fmla="*/ 428669 w 787086"/>
                <a:gd name="connsiteY16" fmla="*/ 49378 h 1149240"/>
                <a:gd name="connsiteX17" fmla="*/ 541141 w 787086"/>
                <a:gd name="connsiteY17" fmla="*/ 9601 h 1149240"/>
                <a:gd name="connsiteX18" fmla="*/ 625494 w 787086"/>
                <a:gd name="connsiteY18" fmla="*/ 0 h 1149240"/>
                <a:gd name="connsiteX19" fmla="*/ 728364 w 787086"/>
                <a:gd name="connsiteY19" fmla="*/ 18517 h 1149240"/>
                <a:gd name="connsiteX20" fmla="*/ 764711 w 787086"/>
                <a:gd name="connsiteY20" fmla="*/ 78867 h 1149240"/>
                <a:gd name="connsiteX21" fmla="*/ 786657 w 787086"/>
                <a:gd name="connsiteY21" fmla="*/ 202311 h 1149240"/>
                <a:gd name="connsiteX22" fmla="*/ 770198 w 787086"/>
                <a:gd name="connsiteY22" fmla="*/ 501320 h 1149240"/>
                <a:gd name="connsiteX23" fmla="*/ 754424 w 787086"/>
                <a:gd name="connsiteY23" fmla="*/ 516407 h 1149240"/>
                <a:gd name="connsiteX24" fmla="*/ 737965 w 787086"/>
                <a:gd name="connsiteY24" fmla="*/ 566471 h 1149240"/>
                <a:gd name="connsiteX25" fmla="*/ 740023 w 787086"/>
                <a:gd name="connsiteY25" fmla="*/ 891540 h 1149240"/>
                <a:gd name="connsiteX26" fmla="*/ 742080 w 787086"/>
                <a:gd name="connsiteY26" fmla="*/ 1032815 h 1149240"/>
                <a:gd name="connsiteX27" fmla="*/ 480104 w 787086"/>
                <a:gd name="connsiteY27" fmla="*/ 1128827 h 1149240"/>
                <a:gd name="connsiteX28" fmla="*/ 280536 w 787086"/>
                <a:gd name="connsiteY28" fmla="*/ 1148715 h 1149240"/>
                <a:gd name="connsiteX29" fmla="*/ 119373 w 787086"/>
                <a:gd name="connsiteY29" fmla="*/ 1145286 h 1149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787086" h="1149240">
                  <a:moveTo>
                    <a:pt x="119373" y="1145286"/>
                  </a:moveTo>
                  <a:cubicBezTo>
                    <a:pt x="49422" y="1133627"/>
                    <a:pt x="7588" y="1119226"/>
                    <a:pt x="2787" y="1103452"/>
                  </a:cubicBezTo>
                  <a:cubicBezTo>
                    <a:pt x="-4071" y="1083564"/>
                    <a:pt x="44" y="1082192"/>
                    <a:pt x="34334" y="1094537"/>
                  </a:cubicBezTo>
                  <a:cubicBezTo>
                    <a:pt x="71367" y="1107567"/>
                    <a:pt x="157092" y="1124712"/>
                    <a:pt x="157092" y="1118540"/>
                  </a:cubicBezTo>
                  <a:cubicBezTo>
                    <a:pt x="156407" y="1078763"/>
                    <a:pt x="126917" y="789356"/>
                    <a:pt x="115944" y="713232"/>
                  </a:cubicBezTo>
                  <a:cubicBezTo>
                    <a:pt x="112515" y="688543"/>
                    <a:pt x="109086" y="666598"/>
                    <a:pt x="109086" y="663854"/>
                  </a:cubicBezTo>
                  <a:cubicBezTo>
                    <a:pt x="109086" y="661111"/>
                    <a:pt x="104286" y="660425"/>
                    <a:pt x="98799" y="662483"/>
                  </a:cubicBezTo>
                  <a:cubicBezTo>
                    <a:pt x="91941" y="665226"/>
                    <a:pt x="88512" y="662483"/>
                    <a:pt x="88512" y="652882"/>
                  </a:cubicBezTo>
                  <a:cubicBezTo>
                    <a:pt x="88512" y="645338"/>
                    <a:pt x="91256" y="637794"/>
                    <a:pt x="95370" y="636422"/>
                  </a:cubicBezTo>
                  <a:cubicBezTo>
                    <a:pt x="98799" y="635737"/>
                    <a:pt x="115944" y="569900"/>
                    <a:pt x="133775" y="490347"/>
                  </a:cubicBezTo>
                  <a:cubicBezTo>
                    <a:pt x="158464" y="380619"/>
                    <a:pt x="166008" y="331927"/>
                    <a:pt x="166694" y="284607"/>
                  </a:cubicBezTo>
                  <a:cubicBezTo>
                    <a:pt x="167379" y="218770"/>
                    <a:pt x="153663" y="168021"/>
                    <a:pt x="128975" y="139903"/>
                  </a:cubicBezTo>
                  <a:cubicBezTo>
                    <a:pt x="112515" y="122072"/>
                    <a:pt x="112515" y="112471"/>
                    <a:pt x="129660" y="107671"/>
                  </a:cubicBezTo>
                  <a:cubicBezTo>
                    <a:pt x="143376" y="104242"/>
                    <a:pt x="170808" y="129616"/>
                    <a:pt x="170808" y="146761"/>
                  </a:cubicBezTo>
                  <a:cubicBezTo>
                    <a:pt x="170808" y="150876"/>
                    <a:pt x="173552" y="158420"/>
                    <a:pt x="176981" y="163906"/>
                  </a:cubicBezTo>
                  <a:cubicBezTo>
                    <a:pt x="190011" y="184480"/>
                    <a:pt x="331971" y="114529"/>
                    <a:pt x="353917" y="76810"/>
                  </a:cubicBezTo>
                  <a:cubicBezTo>
                    <a:pt x="364204" y="58293"/>
                    <a:pt x="369690" y="56236"/>
                    <a:pt x="428669" y="49378"/>
                  </a:cubicBezTo>
                  <a:cubicBezTo>
                    <a:pt x="495192" y="41834"/>
                    <a:pt x="541141" y="25375"/>
                    <a:pt x="541141" y="9601"/>
                  </a:cubicBezTo>
                  <a:cubicBezTo>
                    <a:pt x="541141" y="2057"/>
                    <a:pt x="558286" y="0"/>
                    <a:pt x="625494" y="0"/>
                  </a:cubicBezTo>
                  <a:cubicBezTo>
                    <a:pt x="708476" y="0"/>
                    <a:pt x="710533" y="0"/>
                    <a:pt x="728364" y="18517"/>
                  </a:cubicBezTo>
                  <a:cubicBezTo>
                    <a:pt x="737965" y="29489"/>
                    <a:pt x="754424" y="56236"/>
                    <a:pt x="764711" y="78867"/>
                  </a:cubicBezTo>
                  <a:cubicBezTo>
                    <a:pt x="781171" y="114529"/>
                    <a:pt x="784600" y="130988"/>
                    <a:pt x="786657" y="202311"/>
                  </a:cubicBezTo>
                  <a:cubicBezTo>
                    <a:pt x="789400" y="275006"/>
                    <a:pt x="778427" y="471145"/>
                    <a:pt x="770198" y="501320"/>
                  </a:cubicBezTo>
                  <a:cubicBezTo>
                    <a:pt x="768140" y="507492"/>
                    <a:pt x="761282" y="514350"/>
                    <a:pt x="754424" y="516407"/>
                  </a:cubicBezTo>
                  <a:cubicBezTo>
                    <a:pt x="744823" y="518465"/>
                    <a:pt x="741394" y="528752"/>
                    <a:pt x="737965" y="566471"/>
                  </a:cubicBezTo>
                  <a:cubicBezTo>
                    <a:pt x="731107" y="637108"/>
                    <a:pt x="732479" y="832561"/>
                    <a:pt x="740023" y="891540"/>
                  </a:cubicBezTo>
                  <a:cubicBezTo>
                    <a:pt x="755796" y="1010869"/>
                    <a:pt x="755796" y="1021842"/>
                    <a:pt x="742080" y="1032815"/>
                  </a:cubicBezTo>
                  <a:cubicBezTo>
                    <a:pt x="698875" y="1067105"/>
                    <a:pt x="600119" y="1103452"/>
                    <a:pt x="480104" y="1128827"/>
                  </a:cubicBezTo>
                  <a:cubicBezTo>
                    <a:pt x="417696" y="1142543"/>
                    <a:pt x="375177" y="1146658"/>
                    <a:pt x="280536" y="1148715"/>
                  </a:cubicBezTo>
                  <a:cubicBezTo>
                    <a:pt x="214700" y="1150087"/>
                    <a:pt x="142005" y="1148715"/>
                    <a:pt x="119373" y="1145286"/>
                  </a:cubicBezTo>
                  <a:close/>
                </a:path>
              </a:pathLst>
            </a:custGeom>
            <a:solidFill>
              <a:schemeClr val="accent2"/>
            </a:solidFill>
            <a:ln w="6858" cap="flat">
              <a:solidFill>
                <a:schemeClr val="accent2"/>
              </a:solidFill>
              <a:prstDash val="solid"/>
              <a:miter/>
            </a:ln>
          </p:spPr>
          <p:txBody>
            <a:bodyPr rtlCol="0" anchor="ctr"/>
            <a:lstStyle/>
            <a:p>
              <a:endParaRPr lang="zh-CN" altLang="en-US"/>
            </a:p>
          </p:txBody>
        </p:sp>
        <p:grpSp>
          <p:nvGrpSpPr>
            <p:cNvPr id="21" name="图形 4">
              <a:extLst>
                <a:ext uri="{FF2B5EF4-FFF2-40B4-BE49-F238E27FC236}">
                  <a16:creationId xmlns:a16="http://schemas.microsoft.com/office/drawing/2014/main" id="{6BB45B41-16F9-1368-DADE-4E3EECE44BFE}"/>
                </a:ext>
              </a:extLst>
            </p:cNvPr>
            <p:cNvGrpSpPr/>
            <p:nvPr/>
          </p:nvGrpSpPr>
          <p:grpSpPr>
            <a:xfrm flipH="1">
              <a:off x="943230" y="2994765"/>
              <a:ext cx="689820" cy="2133661"/>
              <a:chOff x="3240444" y="1089806"/>
              <a:chExt cx="1387448" cy="3925248"/>
            </a:xfrm>
            <a:solidFill>
              <a:srgbClr val="455A64"/>
            </a:solidFill>
          </p:grpSpPr>
          <p:sp>
            <p:nvSpPr>
              <p:cNvPr id="119" name="任意多边形: 形状 118">
                <a:extLst>
                  <a:ext uri="{FF2B5EF4-FFF2-40B4-BE49-F238E27FC236}">
                    <a16:creationId xmlns:a16="http://schemas.microsoft.com/office/drawing/2014/main" id="{A3039090-25B1-0E63-59B1-52691BE932B5}"/>
                  </a:ext>
                </a:extLst>
              </p:cNvPr>
              <p:cNvSpPr/>
              <p:nvPr/>
            </p:nvSpPr>
            <p:spPr>
              <a:xfrm>
                <a:off x="4264914" y="4555553"/>
                <a:ext cx="298808" cy="459502"/>
              </a:xfrm>
              <a:custGeom>
                <a:avLst/>
                <a:gdLst>
                  <a:gd name="connsiteX0" fmla="*/ 58979 w 298808"/>
                  <a:gd name="connsiteY0" fmla="*/ 453314 h 459502"/>
                  <a:gd name="connsiteX1" fmla="*/ 0 w 298808"/>
                  <a:gd name="connsiteY1" fmla="*/ 381990 h 459502"/>
                  <a:gd name="connsiteX2" fmla="*/ 18517 w 298808"/>
                  <a:gd name="connsiteY2" fmla="*/ 323012 h 459502"/>
                  <a:gd name="connsiteX3" fmla="*/ 32233 w 298808"/>
                  <a:gd name="connsiteY3" fmla="*/ 309296 h 459502"/>
                  <a:gd name="connsiteX4" fmla="*/ 58979 w 298808"/>
                  <a:gd name="connsiteY4" fmla="*/ 295580 h 459502"/>
                  <a:gd name="connsiteX5" fmla="*/ 82296 w 298808"/>
                  <a:gd name="connsiteY5" fmla="*/ 288722 h 459502"/>
                  <a:gd name="connsiteX6" fmla="*/ 112471 w 298808"/>
                  <a:gd name="connsiteY6" fmla="*/ 281864 h 459502"/>
                  <a:gd name="connsiteX7" fmla="*/ 164592 w 298808"/>
                  <a:gd name="connsiteY7" fmla="*/ 239344 h 459502"/>
                  <a:gd name="connsiteX8" fmla="*/ 181737 w 298808"/>
                  <a:gd name="connsiteY8" fmla="*/ 229743 h 459502"/>
                  <a:gd name="connsiteX9" fmla="*/ 205740 w 298808"/>
                  <a:gd name="connsiteY9" fmla="*/ 237287 h 459502"/>
                  <a:gd name="connsiteX10" fmla="*/ 196139 w 298808"/>
                  <a:gd name="connsiteY10" fmla="*/ 213969 h 459502"/>
                  <a:gd name="connsiteX11" fmla="*/ 164592 w 298808"/>
                  <a:gd name="connsiteY11" fmla="*/ 126873 h 459502"/>
                  <a:gd name="connsiteX12" fmla="*/ 174193 w 298808"/>
                  <a:gd name="connsiteY12" fmla="*/ 128244 h 459502"/>
                  <a:gd name="connsiteX13" fmla="*/ 205054 w 298808"/>
                  <a:gd name="connsiteY13" fmla="*/ 76124 h 459502"/>
                  <a:gd name="connsiteX14" fmla="*/ 223571 w 298808"/>
                  <a:gd name="connsiteY14" fmla="*/ 13716 h 459502"/>
                  <a:gd name="connsiteX15" fmla="*/ 237287 w 298808"/>
                  <a:gd name="connsiteY15" fmla="*/ 0 h 459502"/>
                  <a:gd name="connsiteX16" fmla="*/ 266090 w 298808"/>
                  <a:gd name="connsiteY16" fmla="*/ 60350 h 459502"/>
                  <a:gd name="connsiteX17" fmla="*/ 292151 w 298808"/>
                  <a:gd name="connsiteY17" fmla="*/ 229743 h 459502"/>
                  <a:gd name="connsiteX18" fmla="*/ 281178 w 298808"/>
                  <a:gd name="connsiteY18" fmla="*/ 332613 h 459502"/>
                  <a:gd name="connsiteX19" fmla="*/ 259232 w 298808"/>
                  <a:gd name="connsiteY19" fmla="*/ 401193 h 459502"/>
                  <a:gd name="connsiteX20" fmla="*/ 123444 w 298808"/>
                  <a:gd name="connsiteY20" fmla="*/ 459486 h 459502"/>
                  <a:gd name="connsiteX21" fmla="*/ 58979 w 298808"/>
                  <a:gd name="connsiteY21" fmla="*/ 453314 h 459502"/>
                  <a:gd name="connsiteX22" fmla="*/ 50749 w 298808"/>
                  <a:gd name="connsiteY22" fmla="*/ 336728 h 459502"/>
                  <a:gd name="connsiteX23" fmla="*/ 94640 w 298808"/>
                  <a:gd name="connsiteY23" fmla="*/ 318897 h 459502"/>
                  <a:gd name="connsiteX24" fmla="*/ 104242 w 298808"/>
                  <a:gd name="connsiteY24" fmla="*/ 309981 h 459502"/>
                  <a:gd name="connsiteX25" fmla="*/ 28118 w 298808"/>
                  <a:gd name="connsiteY25" fmla="*/ 365531 h 459502"/>
                  <a:gd name="connsiteX26" fmla="*/ 34290 w 298808"/>
                  <a:gd name="connsiteY26" fmla="*/ 360731 h 459502"/>
                  <a:gd name="connsiteX27" fmla="*/ 50749 w 298808"/>
                  <a:gd name="connsiteY27" fmla="*/ 336728 h 459502"/>
                  <a:gd name="connsiteX28" fmla="*/ 184480 w 298808"/>
                  <a:gd name="connsiteY28" fmla="*/ 320268 h 459502"/>
                  <a:gd name="connsiteX29" fmla="*/ 164592 w 298808"/>
                  <a:gd name="connsiteY29" fmla="*/ 314096 h 459502"/>
                  <a:gd name="connsiteX30" fmla="*/ 190652 w 298808"/>
                  <a:gd name="connsiteY30" fmla="*/ 347700 h 459502"/>
                  <a:gd name="connsiteX31" fmla="*/ 184480 w 298808"/>
                  <a:gd name="connsiteY31" fmla="*/ 320268 h 459502"/>
                  <a:gd name="connsiteX32" fmla="*/ 192710 w 298808"/>
                  <a:gd name="connsiteY32" fmla="*/ 267462 h 459502"/>
                  <a:gd name="connsiteX33" fmla="*/ 178308 w 298808"/>
                  <a:gd name="connsiteY33" fmla="*/ 257861 h 459502"/>
                  <a:gd name="connsiteX34" fmla="*/ 203683 w 298808"/>
                  <a:gd name="connsiteY34" fmla="*/ 297637 h 459502"/>
                  <a:gd name="connsiteX35" fmla="*/ 192710 w 298808"/>
                  <a:gd name="connsiteY35" fmla="*/ 267462 h 459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298808" h="459502">
                    <a:moveTo>
                      <a:pt x="58979" y="453314"/>
                    </a:moveTo>
                    <a:cubicBezTo>
                      <a:pt x="24003" y="442341"/>
                      <a:pt x="0" y="413537"/>
                      <a:pt x="0" y="381990"/>
                    </a:cubicBezTo>
                    <a:cubicBezTo>
                      <a:pt x="0" y="343586"/>
                      <a:pt x="6858" y="323012"/>
                      <a:pt x="18517" y="323012"/>
                    </a:cubicBezTo>
                    <a:cubicBezTo>
                      <a:pt x="24003" y="323012"/>
                      <a:pt x="30175" y="316839"/>
                      <a:pt x="32233" y="309296"/>
                    </a:cubicBezTo>
                    <a:cubicBezTo>
                      <a:pt x="34976" y="299009"/>
                      <a:pt x="41834" y="295580"/>
                      <a:pt x="58979" y="295580"/>
                    </a:cubicBezTo>
                    <a:cubicBezTo>
                      <a:pt x="72009" y="295580"/>
                      <a:pt x="82296" y="292836"/>
                      <a:pt x="82296" y="288722"/>
                    </a:cubicBezTo>
                    <a:cubicBezTo>
                      <a:pt x="82296" y="285293"/>
                      <a:pt x="96012" y="281864"/>
                      <a:pt x="112471" y="281864"/>
                    </a:cubicBezTo>
                    <a:cubicBezTo>
                      <a:pt x="144704" y="281864"/>
                      <a:pt x="164592" y="265404"/>
                      <a:pt x="164592" y="239344"/>
                    </a:cubicBezTo>
                    <a:cubicBezTo>
                      <a:pt x="164592" y="229743"/>
                      <a:pt x="168707" y="227685"/>
                      <a:pt x="181737" y="229743"/>
                    </a:cubicBezTo>
                    <a:cubicBezTo>
                      <a:pt x="190652" y="231800"/>
                      <a:pt x="201625" y="234543"/>
                      <a:pt x="205740" y="237287"/>
                    </a:cubicBezTo>
                    <a:cubicBezTo>
                      <a:pt x="218770" y="245516"/>
                      <a:pt x="212598" y="229057"/>
                      <a:pt x="196139" y="213969"/>
                    </a:cubicBezTo>
                    <a:cubicBezTo>
                      <a:pt x="181051" y="199568"/>
                      <a:pt x="164592" y="154305"/>
                      <a:pt x="164592" y="126873"/>
                    </a:cubicBezTo>
                    <a:cubicBezTo>
                      <a:pt x="164592" y="115900"/>
                      <a:pt x="165278" y="115900"/>
                      <a:pt x="174193" y="128244"/>
                    </a:cubicBezTo>
                    <a:cubicBezTo>
                      <a:pt x="189967" y="148818"/>
                      <a:pt x="200254" y="131673"/>
                      <a:pt x="205054" y="76124"/>
                    </a:cubicBezTo>
                    <a:cubicBezTo>
                      <a:pt x="208483" y="41148"/>
                      <a:pt x="213284" y="24003"/>
                      <a:pt x="223571" y="13716"/>
                    </a:cubicBezTo>
                    <a:lnTo>
                      <a:pt x="237287" y="0"/>
                    </a:lnTo>
                    <a:lnTo>
                      <a:pt x="266090" y="60350"/>
                    </a:lnTo>
                    <a:cubicBezTo>
                      <a:pt x="301752" y="137160"/>
                      <a:pt x="304495" y="155676"/>
                      <a:pt x="292151" y="229743"/>
                    </a:cubicBezTo>
                    <a:cubicBezTo>
                      <a:pt x="285979" y="263347"/>
                      <a:pt x="281178" y="309296"/>
                      <a:pt x="281178" y="332613"/>
                    </a:cubicBezTo>
                    <a:cubicBezTo>
                      <a:pt x="281178" y="369646"/>
                      <a:pt x="278435" y="377876"/>
                      <a:pt x="259232" y="401193"/>
                    </a:cubicBezTo>
                    <a:cubicBezTo>
                      <a:pt x="228371" y="438912"/>
                      <a:pt x="178994" y="460172"/>
                      <a:pt x="123444" y="459486"/>
                    </a:cubicBezTo>
                    <a:cubicBezTo>
                      <a:pt x="98755" y="459486"/>
                      <a:pt x="69952" y="456057"/>
                      <a:pt x="58979" y="453314"/>
                    </a:cubicBezTo>
                    <a:close/>
                    <a:moveTo>
                      <a:pt x="50749" y="336728"/>
                    </a:moveTo>
                    <a:cubicBezTo>
                      <a:pt x="57607" y="331927"/>
                      <a:pt x="76810" y="323697"/>
                      <a:pt x="94640" y="318897"/>
                    </a:cubicBezTo>
                    <a:cubicBezTo>
                      <a:pt x="124816" y="310667"/>
                      <a:pt x="125501" y="309981"/>
                      <a:pt x="104242" y="309981"/>
                    </a:cubicBezTo>
                    <a:cubicBezTo>
                      <a:pt x="65151" y="309296"/>
                      <a:pt x="26746" y="337413"/>
                      <a:pt x="28118" y="365531"/>
                    </a:cubicBezTo>
                    <a:cubicBezTo>
                      <a:pt x="28118" y="370332"/>
                      <a:pt x="30861" y="368274"/>
                      <a:pt x="34290" y="360731"/>
                    </a:cubicBezTo>
                    <a:cubicBezTo>
                      <a:pt x="37033" y="352501"/>
                      <a:pt x="44577" y="342214"/>
                      <a:pt x="50749" y="336728"/>
                    </a:cubicBezTo>
                    <a:close/>
                    <a:moveTo>
                      <a:pt x="184480" y="320268"/>
                    </a:moveTo>
                    <a:cubicBezTo>
                      <a:pt x="175565" y="296265"/>
                      <a:pt x="164592" y="292836"/>
                      <a:pt x="164592" y="314096"/>
                    </a:cubicBezTo>
                    <a:cubicBezTo>
                      <a:pt x="164592" y="325755"/>
                      <a:pt x="185166" y="352501"/>
                      <a:pt x="190652" y="347700"/>
                    </a:cubicBezTo>
                    <a:cubicBezTo>
                      <a:pt x="192024" y="345643"/>
                      <a:pt x="189281" y="333984"/>
                      <a:pt x="184480" y="320268"/>
                    </a:cubicBezTo>
                    <a:close/>
                    <a:moveTo>
                      <a:pt x="192710" y="267462"/>
                    </a:moveTo>
                    <a:cubicBezTo>
                      <a:pt x="181051" y="248945"/>
                      <a:pt x="178308" y="246888"/>
                      <a:pt x="178308" y="257861"/>
                    </a:cubicBezTo>
                    <a:cubicBezTo>
                      <a:pt x="178308" y="274320"/>
                      <a:pt x="200254" y="308610"/>
                      <a:pt x="203683" y="297637"/>
                    </a:cubicBezTo>
                    <a:cubicBezTo>
                      <a:pt x="205054" y="293522"/>
                      <a:pt x="200254" y="279806"/>
                      <a:pt x="192710" y="267462"/>
                    </a:cubicBezTo>
                    <a:close/>
                  </a:path>
                </a:pathLst>
              </a:custGeom>
              <a:solidFill>
                <a:schemeClr val="bg2">
                  <a:lumMod val="50000"/>
                </a:schemeClr>
              </a:solidFill>
              <a:ln w="6858" cap="flat">
                <a:noFill/>
                <a:prstDash val="solid"/>
                <a:miter/>
              </a:ln>
            </p:spPr>
            <p:txBody>
              <a:bodyPr rtlCol="0" anchor="ctr"/>
              <a:lstStyle/>
              <a:p>
                <a:endParaRPr lang="zh-CN" altLang="en-US" dirty="0"/>
              </a:p>
            </p:txBody>
          </p:sp>
          <p:sp>
            <p:nvSpPr>
              <p:cNvPr id="120" name="任意多边形: 形状 119">
                <a:extLst>
                  <a:ext uri="{FF2B5EF4-FFF2-40B4-BE49-F238E27FC236}">
                    <a16:creationId xmlns:a16="http://schemas.microsoft.com/office/drawing/2014/main" id="{F7D040CE-ED64-3FF9-1BA5-EF94B46C3F4F}"/>
                  </a:ext>
                </a:extLst>
              </p:cNvPr>
              <p:cNvSpPr/>
              <p:nvPr/>
            </p:nvSpPr>
            <p:spPr>
              <a:xfrm>
                <a:off x="3240444" y="4385131"/>
                <a:ext cx="485560" cy="188736"/>
              </a:xfrm>
              <a:custGeom>
                <a:avLst/>
                <a:gdLst>
                  <a:gd name="connsiteX0" fmla="*/ 177507 w 485560"/>
                  <a:gd name="connsiteY0" fmla="*/ 185509 h 188736"/>
                  <a:gd name="connsiteX1" fmla="*/ 37603 w 485560"/>
                  <a:gd name="connsiteY1" fmla="*/ 136817 h 188736"/>
                  <a:gd name="connsiteX2" fmla="*/ 12229 w 485560"/>
                  <a:gd name="connsiteY2" fmla="*/ 51092 h 188736"/>
                  <a:gd name="connsiteX3" fmla="*/ 43090 w 485560"/>
                  <a:gd name="connsiteY3" fmla="*/ 7201 h 188736"/>
                  <a:gd name="connsiteX4" fmla="*/ 165162 w 485560"/>
                  <a:gd name="connsiteY4" fmla="*/ 7201 h 188736"/>
                  <a:gd name="connsiteX5" fmla="*/ 209053 w 485560"/>
                  <a:gd name="connsiteY5" fmla="*/ 14745 h 188736"/>
                  <a:gd name="connsiteX6" fmla="*/ 193966 w 485560"/>
                  <a:gd name="connsiteY6" fmla="*/ 31204 h 188736"/>
                  <a:gd name="connsiteX7" fmla="*/ 205624 w 485560"/>
                  <a:gd name="connsiteY7" fmla="*/ 41491 h 188736"/>
                  <a:gd name="connsiteX8" fmla="*/ 272833 w 485560"/>
                  <a:gd name="connsiteY8" fmla="*/ 33261 h 188736"/>
                  <a:gd name="connsiteX9" fmla="*/ 263232 w 485560"/>
                  <a:gd name="connsiteY9" fmla="*/ 51092 h 188736"/>
                  <a:gd name="connsiteX10" fmla="*/ 255688 w 485560"/>
                  <a:gd name="connsiteY10" fmla="*/ 81953 h 188736"/>
                  <a:gd name="connsiteX11" fmla="*/ 276948 w 485560"/>
                  <a:gd name="connsiteY11" fmla="*/ 61379 h 188736"/>
                  <a:gd name="connsiteX12" fmla="*/ 328383 w 485560"/>
                  <a:gd name="connsiteY12" fmla="*/ 44920 h 188736"/>
                  <a:gd name="connsiteX13" fmla="*/ 329754 w 485560"/>
                  <a:gd name="connsiteY13" fmla="*/ 60693 h 188736"/>
                  <a:gd name="connsiteX14" fmla="*/ 321525 w 485560"/>
                  <a:gd name="connsiteY14" fmla="*/ 95669 h 188736"/>
                  <a:gd name="connsiteX15" fmla="*/ 331812 w 485560"/>
                  <a:gd name="connsiteY15" fmla="*/ 88811 h 188736"/>
                  <a:gd name="connsiteX16" fmla="*/ 385990 w 485560"/>
                  <a:gd name="connsiteY16" fmla="*/ 47663 h 188736"/>
                  <a:gd name="connsiteX17" fmla="*/ 420280 w 485560"/>
                  <a:gd name="connsiteY17" fmla="*/ 29832 h 188736"/>
                  <a:gd name="connsiteX18" fmla="*/ 434682 w 485560"/>
                  <a:gd name="connsiteY18" fmla="*/ 25032 h 188736"/>
                  <a:gd name="connsiteX19" fmla="*/ 420966 w 485560"/>
                  <a:gd name="connsiteY19" fmla="*/ 56578 h 188736"/>
                  <a:gd name="connsiteX20" fmla="*/ 406564 w 485560"/>
                  <a:gd name="connsiteY20" fmla="*/ 74409 h 188736"/>
                  <a:gd name="connsiteX21" fmla="*/ 425766 w 485560"/>
                  <a:gd name="connsiteY21" fmla="*/ 79210 h 188736"/>
                  <a:gd name="connsiteX22" fmla="*/ 462114 w 485560"/>
                  <a:gd name="connsiteY22" fmla="*/ 109385 h 188736"/>
                  <a:gd name="connsiteX23" fmla="*/ 476515 w 485560"/>
                  <a:gd name="connsiteY23" fmla="*/ 144361 h 188736"/>
                  <a:gd name="connsiteX24" fmla="*/ 448398 w 485560"/>
                  <a:gd name="connsiteY24" fmla="*/ 177965 h 188736"/>
                  <a:gd name="connsiteX25" fmla="*/ 177507 w 485560"/>
                  <a:gd name="connsiteY25" fmla="*/ 185509 h 188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85560" h="188736">
                    <a:moveTo>
                      <a:pt x="177507" y="185509"/>
                    </a:moveTo>
                    <a:cubicBezTo>
                      <a:pt x="121957" y="178651"/>
                      <a:pt x="71208" y="160820"/>
                      <a:pt x="37603" y="136817"/>
                    </a:cubicBezTo>
                    <a:cubicBezTo>
                      <a:pt x="-4916" y="105956"/>
                      <a:pt x="-8345" y="94297"/>
                      <a:pt x="12229" y="51092"/>
                    </a:cubicBezTo>
                    <a:cubicBezTo>
                      <a:pt x="21830" y="30518"/>
                      <a:pt x="35546" y="10630"/>
                      <a:pt x="43090" y="7201"/>
                    </a:cubicBezTo>
                    <a:cubicBezTo>
                      <a:pt x="60921" y="-2400"/>
                      <a:pt x="110298" y="-2400"/>
                      <a:pt x="165162" y="7201"/>
                    </a:cubicBezTo>
                    <a:lnTo>
                      <a:pt x="209053" y="14745"/>
                    </a:lnTo>
                    <a:lnTo>
                      <a:pt x="193966" y="31204"/>
                    </a:lnTo>
                    <a:cubicBezTo>
                      <a:pt x="174078" y="52464"/>
                      <a:pt x="182307" y="60007"/>
                      <a:pt x="205624" y="41491"/>
                    </a:cubicBezTo>
                    <a:cubicBezTo>
                      <a:pt x="224141" y="27089"/>
                      <a:pt x="265975" y="21603"/>
                      <a:pt x="272833" y="33261"/>
                    </a:cubicBezTo>
                    <a:cubicBezTo>
                      <a:pt x="274890" y="36004"/>
                      <a:pt x="270775" y="44234"/>
                      <a:pt x="263232" y="51092"/>
                    </a:cubicBezTo>
                    <a:cubicBezTo>
                      <a:pt x="248830" y="64122"/>
                      <a:pt x="244715" y="81953"/>
                      <a:pt x="255688" y="81953"/>
                    </a:cubicBezTo>
                    <a:cubicBezTo>
                      <a:pt x="259117" y="81953"/>
                      <a:pt x="268718" y="73038"/>
                      <a:pt x="276948" y="61379"/>
                    </a:cubicBezTo>
                    <a:cubicBezTo>
                      <a:pt x="291349" y="41491"/>
                      <a:pt x="305751" y="36690"/>
                      <a:pt x="328383" y="44920"/>
                    </a:cubicBezTo>
                    <a:cubicBezTo>
                      <a:pt x="337984" y="49035"/>
                      <a:pt x="337984" y="51092"/>
                      <a:pt x="329754" y="60693"/>
                    </a:cubicBezTo>
                    <a:cubicBezTo>
                      <a:pt x="313981" y="78524"/>
                      <a:pt x="310552" y="95669"/>
                      <a:pt x="321525" y="95669"/>
                    </a:cubicBezTo>
                    <a:cubicBezTo>
                      <a:pt x="327011" y="95669"/>
                      <a:pt x="331812" y="92240"/>
                      <a:pt x="331812" y="88811"/>
                    </a:cubicBezTo>
                    <a:cubicBezTo>
                      <a:pt x="331812" y="73038"/>
                      <a:pt x="366102" y="47663"/>
                      <a:pt x="385990" y="47663"/>
                    </a:cubicBezTo>
                    <a:cubicBezTo>
                      <a:pt x="399706" y="47663"/>
                      <a:pt x="410679" y="42177"/>
                      <a:pt x="420280" y="29832"/>
                    </a:cubicBezTo>
                    <a:cubicBezTo>
                      <a:pt x="433310" y="13373"/>
                      <a:pt x="434682" y="12687"/>
                      <a:pt x="434682" y="25032"/>
                    </a:cubicBezTo>
                    <a:cubicBezTo>
                      <a:pt x="434682" y="32575"/>
                      <a:pt x="428509" y="46977"/>
                      <a:pt x="420966" y="56578"/>
                    </a:cubicBezTo>
                    <a:lnTo>
                      <a:pt x="406564" y="74409"/>
                    </a:lnTo>
                    <a:lnTo>
                      <a:pt x="425766" y="79210"/>
                    </a:lnTo>
                    <a:cubicBezTo>
                      <a:pt x="460056" y="86754"/>
                      <a:pt x="462114" y="88125"/>
                      <a:pt x="462114" y="109385"/>
                    </a:cubicBezTo>
                    <a:cubicBezTo>
                      <a:pt x="462114" y="121044"/>
                      <a:pt x="468286" y="136131"/>
                      <a:pt x="476515" y="144361"/>
                    </a:cubicBezTo>
                    <a:cubicBezTo>
                      <a:pt x="492975" y="160820"/>
                      <a:pt x="488860" y="166306"/>
                      <a:pt x="448398" y="177965"/>
                    </a:cubicBezTo>
                    <a:cubicBezTo>
                      <a:pt x="417537" y="187566"/>
                      <a:pt x="231685" y="192367"/>
                      <a:pt x="177507" y="185509"/>
                    </a:cubicBezTo>
                    <a:close/>
                  </a:path>
                </a:pathLst>
              </a:custGeom>
              <a:solidFill>
                <a:schemeClr val="bg2">
                  <a:lumMod val="50000"/>
                </a:schemeClr>
              </a:solidFill>
              <a:ln w="6858" cap="flat">
                <a:noFill/>
                <a:prstDash val="solid"/>
                <a:miter/>
              </a:ln>
            </p:spPr>
            <p:txBody>
              <a:bodyPr rtlCol="0" anchor="ctr"/>
              <a:lstStyle/>
              <a:p>
                <a:endParaRPr lang="zh-CN" altLang="en-US"/>
              </a:p>
            </p:txBody>
          </p:sp>
          <p:sp>
            <p:nvSpPr>
              <p:cNvPr id="121" name="任意多边形: 形状 120">
                <a:extLst>
                  <a:ext uri="{FF2B5EF4-FFF2-40B4-BE49-F238E27FC236}">
                    <a16:creationId xmlns:a16="http://schemas.microsoft.com/office/drawing/2014/main" id="{69217EBA-FD5A-029B-4DB8-E9C13BB2F87A}"/>
                  </a:ext>
                </a:extLst>
              </p:cNvPr>
              <p:cNvSpPr/>
              <p:nvPr/>
            </p:nvSpPr>
            <p:spPr>
              <a:xfrm>
                <a:off x="3851601" y="4501956"/>
                <a:ext cx="39382" cy="19992"/>
              </a:xfrm>
              <a:custGeom>
                <a:avLst/>
                <a:gdLst>
                  <a:gd name="connsiteX0" fmla="*/ 7319 w 39382"/>
                  <a:gd name="connsiteY0" fmla="*/ 7649 h 19992"/>
                  <a:gd name="connsiteX1" fmla="*/ 23092 w 39382"/>
                  <a:gd name="connsiteY1" fmla="*/ 1476 h 19992"/>
                  <a:gd name="connsiteX2" fmla="*/ 36808 w 39382"/>
                  <a:gd name="connsiteY2" fmla="*/ 13821 h 19992"/>
                  <a:gd name="connsiteX3" fmla="*/ 21035 w 39382"/>
                  <a:gd name="connsiteY3" fmla="*/ 19993 h 19992"/>
                  <a:gd name="connsiteX4" fmla="*/ 7319 w 39382"/>
                  <a:gd name="connsiteY4" fmla="*/ 7649 h 199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382" h="19992">
                    <a:moveTo>
                      <a:pt x="7319" y="7649"/>
                    </a:moveTo>
                    <a:cubicBezTo>
                      <a:pt x="13492" y="791"/>
                      <a:pt x="21035" y="-1953"/>
                      <a:pt x="23092" y="1476"/>
                    </a:cubicBezTo>
                    <a:cubicBezTo>
                      <a:pt x="25836" y="4905"/>
                      <a:pt x="32008" y="10392"/>
                      <a:pt x="36808" y="13821"/>
                    </a:cubicBezTo>
                    <a:cubicBezTo>
                      <a:pt x="42981" y="17936"/>
                      <a:pt x="38180" y="19993"/>
                      <a:pt x="21035" y="19993"/>
                    </a:cubicBezTo>
                    <a:cubicBezTo>
                      <a:pt x="-3653" y="19993"/>
                      <a:pt x="-4340" y="19307"/>
                      <a:pt x="7319" y="7649"/>
                    </a:cubicBezTo>
                    <a:close/>
                  </a:path>
                </a:pathLst>
              </a:custGeom>
              <a:solidFill>
                <a:srgbClr val="455A64"/>
              </a:solidFill>
              <a:ln w="6858" cap="flat">
                <a:noFill/>
                <a:prstDash val="solid"/>
                <a:miter/>
              </a:ln>
            </p:spPr>
            <p:txBody>
              <a:bodyPr rtlCol="0" anchor="ctr"/>
              <a:lstStyle/>
              <a:p>
                <a:endParaRPr lang="zh-CN" altLang="en-US"/>
              </a:p>
            </p:txBody>
          </p:sp>
          <p:sp>
            <p:nvSpPr>
              <p:cNvPr id="122" name="任意多边形: 形状 121">
                <a:extLst>
                  <a:ext uri="{FF2B5EF4-FFF2-40B4-BE49-F238E27FC236}">
                    <a16:creationId xmlns:a16="http://schemas.microsoft.com/office/drawing/2014/main" id="{89C328D2-E403-A734-890F-1A8E025ACEDB}"/>
                  </a:ext>
                </a:extLst>
              </p:cNvPr>
              <p:cNvSpPr/>
              <p:nvPr/>
            </p:nvSpPr>
            <p:spPr>
              <a:xfrm>
                <a:off x="3853434" y="3157207"/>
                <a:ext cx="493776" cy="1363486"/>
              </a:xfrm>
              <a:custGeom>
                <a:avLst/>
                <a:gdLst>
                  <a:gd name="connsiteX0" fmla="*/ 478688 w 493776"/>
                  <a:gd name="connsiteY0" fmla="*/ 1353083 h 1363486"/>
                  <a:gd name="connsiteX1" fmla="*/ 202311 w 493776"/>
                  <a:gd name="connsiteY1" fmla="*/ 908685 h 1363486"/>
                  <a:gd name="connsiteX2" fmla="*/ 58293 w 493776"/>
                  <a:gd name="connsiteY2" fmla="*/ 447142 h 1363486"/>
                  <a:gd name="connsiteX3" fmla="*/ 0 w 493776"/>
                  <a:gd name="connsiteY3" fmla="*/ 5486 h 1363486"/>
                  <a:gd name="connsiteX4" fmla="*/ 12344 w 493776"/>
                  <a:gd name="connsiteY4" fmla="*/ 0 h 1363486"/>
                  <a:gd name="connsiteX5" fmla="*/ 43205 w 493776"/>
                  <a:gd name="connsiteY5" fmla="*/ 152933 h 1363486"/>
                  <a:gd name="connsiteX6" fmla="*/ 116586 w 493776"/>
                  <a:gd name="connsiteY6" fmla="*/ 629564 h 1363486"/>
                  <a:gd name="connsiteX7" fmla="*/ 130302 w 493776"/>
                  <a:gd name="connsiteY7" fmla="*/ 703631 h 1363486"/>
                  <a:gd name="connsiteX8" fmla="*/ 137160 w 493776"/>
                  <a:gd name="connsiteY8" fmla="*/ 720090 h 1363486"/>
                  <a:gd name="connsiteX9" fmla="*/ 144018 w 493776"/>
                  <a:gd name="connsiteY9" fmla="*/ 734492 h 1363486"/>
                  <a:gd name="connsiteX10" fmla="*/ 154305 w 493776"/>
                  <a:gd name="connsiteY10" fmla="*/ 759181 h 1363486"/>
                  <a:gd name="connsiteX11" fmla="*/ 169393 w 493776"/>
                  <a:gd name="connsiteY11" fmla="*/ 789356 h 1363486"/>
                  <a:gd name="connsiteX12" fmla="*/ 178308 w 493776"/>
                  <a:gd name="connsiteY12" fmla="*/ 809244 h 1363486"/>
                  <a:gd name="connsiteX13" fmla="*/ 198882 w 493776"/>
                  <a:gd name="connsiteY13" fmla="*/ 857250 h 1363486"/>
                  <a:gd name="connsiteX14" fmla="*/ 209169 w 493776"/>
                  <a:gd name="connsiteY14" fmla="*/ 870966 h 1363486"/>
                  <a:gd name="connsiteX15" fmla="*/ 219456 w 493776"/>
                  <a:gd name="connsiteY15" fmla="*/ 888111 h 1363486"/>
                  <a:gd name="connsiteX16" fmla="*/ 229057 w 493776"/>
                  <a:gd name="connsiteY16" fmla="*/ 905256 h 1363486"/>
                  <a:gd name="connsiteX17" fmla="*/ 244145 w 493776"/>
                  <a:gd name="connsiteY17" fmla="*/ 920344 h 1363486"/>
                  <a:gd name="connsiteX18" fmla="*/ 257861 w 493776"/>
                  <a:gd name="connsiteY18" fmla="*/ 945032 h 1363486"/>
                  <a:gd name="connsiteX19" fmla="*/ 267462 w 493776"/>
                  <a:gd name="connsiteY19" fmla="*/ 964235 h 1363486"/>
                  <a:gd name="connsiteX20" fmla="*/ 274320 w 493776"/>
                  <a:gd name="connsiteY20" fmla="*/ 973836 h 1363486"/>
                  <a:gd name="connsiteX21" fmla="*/ 285293 w 493776"/>
                  <a:gd name="connsiteY21" fmla="*/ 990981 h 1363486"/>
                  <a:gd name="connsiteX22" fmla="*/ 295580 w 493776"/>
                  <a:gd name="connsiteY22" fmla="*/ 1008126 h 1363486"/>
                  <a:gd name="connsiteX23" fmla="*/ 301752 w 493776"/>
                  <a:gd name="connsiteY23" fmla="*/ 1025271 h 1363486"/>
                  <a:gd name="connsiteX24" fmla="*/ 312039 w 493776"/>
                  <a:gd name="connsiteY24" fmla="*/ 1042416 h 1363486"/>
                  <a:gd name="connsiteX25" fmla="*/ 322326 w 493776"/>
                  <a:gd name="connsiteY25" fmla="*/ 1052703 h 1363486"/>
                  <a:gd name="connsiteX26" fmla="*/ 329184 w 493776"/>
                  <a:gd name="connsiteY26" fmla="*/ 1062990 h 1363486"/>
                  <a:gd name="connsiteX27" fmla="*/ 336042 w 493776"/>
                  <a:gd name="connsiteY27" fmla="*/ 1080135 h 1363486"/>
                  <a:gd name="connsiteX28" fmla="*/ 346329 w 493776"/>
                  <a:gd name="connsiteY28" fmla="*/ 1097280 h 1363486"/>
                  <a:gd name="connsiteX29" fmla="*/ 356616 w 493776"/>
                  <a:gd name="connsiteY29" fmla="*/ 1107567 h 1363486"/>
                  <a:gd name="connsiteX30" fmla="*/ 363474 w 493776"/>
                  <a:gd name="connsiteY30" fmla="*/ 1117854 h 1363486"/>
                  <a:gd name="connsiteX31" fmla="*/ 374447 w 493776"/>
                  <a:gd name="connsiteY31" fmla="*/ 1134999 h 1363486"/>
                  <a:gd name="connsiteX32" fmla="*/ 384734 w 493776"/>
                  <a:gd name="connsiteY32" fmla="*/ 1152144 h 1363486"/>
                  <a:gd name="connsiteX33" fmla="*/ 390906 w 493776"/>
                  <a:gd name="connsiteY33" fmla="*/ 1169289 h 1363486"/>
                  <a:gd name="connsiteX34" fmla="*/ 401193 w 493776"/>
                  <a:gd name="connsiteY34" fmla="*/ 1186434 h 1363486"/>
                  <a:gd name="connsiteX35" fmla="*/ 411480 w 493776"/>
                  <a:gd name="connsiteY35" fmla="*/ 1196721 h 1363486"/>
                  <a:gd name="connsiteX36" fmla="*/ 418338 w 493776"/>
                  <a:gd name="connsiteY36" fmla="*/ 1207008 h 1363486"/>
                  <a:gd name="connsiteX37" fmla="*/ 425196 w 493776"/>
                  <a:gd name="connsiteY37" fmla="*/ 1217295 h 1363486"/>
                  <a:gd name="connsiteX38" fmla="*/ 432054 w 493776"/>
                  <a:gd name="connsiteY38" fmla="*/ 1227582 h 1363486"/>
                  <a:gd name="connsiteX39" fmla="*/ 443027 w 493776"/>
                  <a:gd name="connsiteY39" fmla="*/ 1244727 h 1363486"/>
                  <a:gd name="connsiteX40" fmla="*/ 453314 w 493776"/>
                  <a:gd name="connsiteY40" fmla="*/ 1261872 h 1363486"/>
                  <a:gd name="connsiteX41" fmla="*/ 459486 w 493776"/>
                  <a:gd name="connsiteY41" fmla="*/ 1272159 h 1363486"/>
                  <a:gd name="connsiteX42" fmla="*/ 466344 w 493776"/>
                  <a:gd name="connsiteY42" fmla="*/ 1282446 h 1363486"/>
                  <a:gd name="connsiteX43" fmla="*/ 473202 w 493776"/>
                  <a:gd name="connsiteY43" fmla="*/ 1299591 h 1363486"/>
                  <a:gd name="connsiteX44" fmla="*/ 483489 w 493776"/>
                  <a:gd name="connsiteY44" fmla="*/ 1316736 h 1363486"/>
                  <a:gd name="connsiteX45" fmla="*/ 493776 w 493776"/>
                  <a:gd name="connsiteY45" fmla="*/ 1340739 h 1363486"/>
                  <a:gd name="connsiteX46" fmla="*/ 478688 w 493776"/>
                  <a:gd name="connsiteY46" fmla="*/ 1353083 h 1363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493776" h="1363486">
                    <a:moveTo>
                      <a:pt x="478688" y="1353083"/>
                    </a:moveTo>
                    <a:cubicBezTo>
                      <a:pt x="466344" y="1338682"/>
                      <a:pt x="259918" y="1006754"/>
                      <a:pt x="202311" y="908685"/>
                    </a:cubicBezTo>
                    <a:cubicBezTo>
                      <a:pt x="117272" y="763981"/>
                      <a:pt x="97384" y="700202"/>
                      <a:pt x="58293" y="447142"/>
                    </a:cubicBezTo>
                    <a:cubicBezTo>
                      <a:pt x="38405" y="318211"/>
                      <a:pt x="0" y="26746"/>
                      <a:pt x="0" y="5486"/>
                    </a:cubicBezTo>
                    <a:cubicBezTo>
                      <a:pt x="0" y="2743"/>
                      <a:pt x="5486" y="0"/>
                      <a:pt x="12344" y="0"/>
                    </a:cubicBezTo>
                    <a:cubicBezTo>
                      <a:pt x="22631" y="0"/>
                      <a:pt x="26746" y="18517"/>
                      <a:pt x="43205" y="152933"/>
                    </a:cubicBezTo>
                    <a:cubicBezTo>
                      <a:pt x="66523" y="343586"/>
                      <a:pt x="99441" y="554812"/>
                      <a:pt x="116586" y="629564"/>
                    </a:cubicBezTo>
                    <a:cubicBezTo>
                      <a:pt x="124130" y="661111"/>
                      <a:pt x="130302" y="694030"/>
                      <a:pt x="130302" y="703631"/>
                    </a:cubicBezTo>
                    <a:cubicBezTo>
                      <a:pt x="130302" y="712546"/>
                      <a:pt x="133731" y="720090"/>
                      <a:pt x="137160" y="720090"/>
                    </a:cubicBezTo>
                    <a:cubicBezTo>
                      <a:pt x="141275" y="720090"/>
                      <a:pt x="144018" y="726262"/>
                      <a:pt x="144018" y="734492"/>
                    </a:cubicBezTo>
                    <a:cubicBezTo>
                      <a:pt x="144018" y="742036"/>
                      <a:pt x="148819" y="753008"/>
                      <a:pt x="154305" y="759181"/>
                    </a:cubicBezTo>
                    <a:cubicBezTo>
                      <a:pt x="160477" y="764667"/>
                      <a:pt x="167335" y="778383"/>
                      <a:pt x="169393" y="789356"/>
                    </a:cubicBezTo>
                    <a:cubicBezTo>
                      <a:pt x="171450" y="800329"/>
                      <a:pt x="175565" y="809244"/>
                      <a:pt x="178308" y="809244"/>
                    </a:cubicBezTo>
                    <a:cubicBezTo>
                      <a:pt x="185166" y="809244"/>
                      <a:pt x="198882" y="841477"/>
                      <a:pt x="198882" y="857250"/>
                    </a:cubicBezTo>
                    <a:cubicBezTo>
                      <a:pt x="198882" y="864794"/>
                      <a:pt x="203683" y="870966"/>
                      <a:pt x="209169" y="870966"/>
                    </a:cubicBezTo>
                    <a:cubicBezTo>
                      <a:pt x="215341" y="870966"/>
                      <a:pt x="219456" y="877138"/>
                      <a:pt x="219456" y="888111"/>
                    </a:cubicBezTo>
                    <a:cubicBezTo>
                      <a:pt x="219456" y="898398"/>
                      <a:pt x="223571" y="905256"/>
                      <a:pt x="229057" y="905256"/>
                    </a:cubicBezTo>
                    <a:cubicBezTo>
                      <a:pt x="234544" y="905256"/>
                      <a:pt x="241402" y="912114"/>
                      <a:pt x="244145" y="920344"/>
                    </a:cubicBezTo>
                    <a:cubicBezTo>
                      <a:pt x="246202" y="928573"/>
                      <a:pt x="253060" y="939546"/>
                      <a:pt x="257861" y="945032"/>
                    </a:cubicBezTo>
                    <a:cubicBezTo>
                      <a:pt x="263347" y="949833"/>
                      <a:pt x="267462" y="958748"/>
                      <a:pt x="267462" y="964235"/>
                    </a:cubicBezTo>
                    <a:cubicBezTo>
                      <a:pt x="267462" y="969721"/>
                      <a:pt x="270205" y="973836"/>
                      <a:pt x="274320" y="973836"/>
                    </a:cubicBezTo>
                    <a:cubicBezTo>
                      <a:pt x="277749" y="973836"/>
                      <a:pt x="282550" y="981380"/>
                      <a:pt x="285293" y="990981"/>
                    </a:cubicBezTo>
                    <a:cubicBezTo>
                      <a:pt x="287350" y="1000582"/>
                      <a:pt x="292151" y="1008126"/>
                      <a:pt x="295580" y="1008126"/>
                    </a:cubicBezTo>
                    <a:cubicBezTo>
                      <a:pt x="299009" y="1008126"/>
                      <a:pt x="301752" y="1015670"/>
                      <a:pt x="301752" y="1025271"/>
                    </a:cubicBezTo>
                    <a:cubicBezTo>
                      <a:pt x="301752" y="1036244"/>
                      <a:pt x="305867" y="1042416"/>
                      <a:pt x="312039" y="1042416"/>
                    </a:cubicBezTo>
                    <a:cubicBezTo>
                      <a:pt x="317525" y="1042416"/>
                      <a:pt x="322326" y="1047217"/>
                      <a:pt x="322326" y="1052703"/>
                    </a:cubicBezTo>
                    <a:cubicBezTo>
                      <a:pt x="322326" y="1058189"/>
                      <a:pt x="325755" y="1062990"/>
                      <a:pt x="329184" y="1062990"/>
                    </a:cubicBezTo>
                    <a:cubicBezTo>
                      <a:pt x="333299" y="1062990"/>
                      <a:pt x="336042" y="1070534"/>
                      <a:pt x="336042" y="1080135"/>
                    </a:cubicBezTo>
                    <a:cubicBezTo>
                      <a:pt x="336042" y="1091108"/>
                      <a:pt x="340157" y="1097280"/>
                      <a:pt x="346329" y="1097280"/>
                    </a:cubicBezTo>
                    <a:cubicBezTo>
                      <a:pt x="351815" y="1097280"/>
                      <a:pt x="356616" y="1102081"/>
                      <a:pt x="356616" y="1107567"/>
                    </a:cubicBezTo>
                    <a:cubicBezTo>
                      <a:pt x="356616" y="1113053"/>
                      <a:pt x="359359" y="1117854"/>
                      <a:pt x="363474" y="1117854"/>
                    </a:cubicBezTo>
                    <a:cubicBezTo>
                      <a:pt x="366903" y="1117854"/>
                      <a:pt x="371704" y="1125398"/>
                      <a:pt x="374447" y="1134999"/>
                    </a:cubicBezTo>
                    <a:cubicBezTo>
                      <a:pt x="376504" y="1144600"/>
                      <a:pt x="381305" y="1152144"/>
                      <a:pt x="384734" y="1152144"/>
                    </a:cubicBezTo>
                    <a:cubicBezTo>
                      <a:pt x="388163" y="1152144"/>
                      <a:pt x="390906" y="1159688"/>
                      <a:pt x="390906" y="1169289"/>
                    </a:cubicBezTo>
                    <a:cubicBezTo>
                      <a:pt x="390906" y="1180262"/>
                      <a:pt x="395021" y="1186434"/>
                      <a:pt x="401193" y="1186434"/>
                    </a:cubicBezTo>
                    <a:cubicBezTo>
                      <a:pt x="406679" y="1186434"/>
                      <a:pt x="411480" y="1191235"/>
                      <a:pt x="411480" y="1196721"/>
                    </a:cubicBezTo>
                    <a:cubicBezTo>
                      <a:pt x="411480" y="1202207"/>
                      <a:pt x="414909" y="1207008"/>
                      <a:pt x="418338" y="1207008"/>
                    </a:cubicBezTo>
                    <a:cubicBezTo>
                      <a:pt x="422453" y="1207008"/>
                      <a:pt x="425196" y="1211809"/>
                      <a:pt x="425196" y="1217295"/>
                    </a:cubicBezTo>
                    <a:cubicBezTo>
                      <a:pt x="425196" y="1222781"/>
                      <a:pt x="427939" y="1227582"/>
                      <a:pt x="432054" y="1227582"/>
                    </a:cubicBezTo>
                    <a:cubicBezTo>
                      <a:pt x="435483" y="1227582"/>
                      <a:pt x="440284" y="1235126"/>
                      <a:pt x="443027" y="1244727"/>
                    </a:cubicBezTo>
                    <a:cubicBezTo>
                      <a:pt x="445084" y="1254328"/>
                      <a:pt x="449885" y="1261872"/>
                      <a:pt x="453314" y="1261872"/>
                    </a:cubicBezTo>
                    <a:cubicBezTo>
                      <a:pt x="456743" y="1261872"/>
                      <a:pt x="459486" y="1266673"/>
                      <a:pt x="459486" y="1272159"/>
                    </a:cubicBezTo>
                    <a:cubicBezTo>
                      <a:pt x="459486" y="1277645"/>
                      <a:pt x="462915" y="1282446"/>
                      <a:pt x="466344" y="1282446"/>
                    </a:cubicBezTo>
                    <a:cubicBezTo>
                      <a:pt x="470459" y="1282446"/>
                      <a:pt x="473202" y="1289990"/>
                      <a:pt x="473202" y="1299591"/>
                    </a:cubicBezTo>
                    <a:cubicBezTo>
                      <a:pt x="473202" y="1310564"/>
                      <a:pt x="477317" y="1316736"/>
                      <a:pt x="483489" y="1316736"/>
                    </a:cubicBezTo>
                    <a:cubicBezTo>
                      <a:pt x="490347" y="1316736"/>
                      <a:pt x="493776" y="1324280"/>
                      <a:pt x="493776" y="1340739"/>
                    </a:cubicBezTo>
                    <a:cubicBezTo>
                      <a:pt x="493776" y="1368171"/>
                      <a:pt x="493090" y="1368857"/>
                      <a:pt x="478688" y="1353083"/>
                    </a:cubicBezTo>
                    <a:close/>
                  </a:path>
                </a:pathLst>
              </a:custGeom>
              <a:solidFill>
                <a:srgbClr val="455A64"/>
              </a:solidFill>
              <a:ln w="6858" cap="flat">
                <a:noFill/>
                <a:prstDash val="solid"/>
                <a:miter/>
              </a:ln>
            </p:spPr>
            <p:txBody>
              <a:bodyPr rtlCol="0" anchor="ctr"/>
              <a:lstStyle/>
              <a:p>
                <a:endParaRPr lang="zh-CN" altLang="en-US"/>
              </a:p>
            </p:txBody>
          </p:sp>
          <p:sp>
            <p:nvSpPr>
              <p:cNvPr id="123" name="任意多边形: 形状 122">
                <a:extLst>
                  <a:ext uri="{FF2B5EF4-FFF2-40B4-BE49-F238E27FC236}">
                    <a16:creationId xmlns:a16="http://schemas.microsoft.com/office/drawing/2014/main" id="{05E5179E-8664-033E-179C-A19BCE4391E0}"/>
                  </a:ext>
                </a:extLst>
              </p:cNvPr>
              <p:cNvSpPr/>
              <p:nvPr/>
            </p:nvSpPr>
            <p:spPr>
              <a:xfrm>
                <a:off x="3702558" y="3527869"/>
                <a:ext cx="144018" cy="740333"/>
              </a:xfrm>
              <a:custGeom>
                <a:avLst/>
                <a:gdLst>
                  <a:gd name="connsiteX0" fmla="*/ 0 w 144018"/>
                  <a:gd name="connsiteY0" fmla="*/ 730732 h 740333"/>
                  <a:gd name="connsiteX1" fmla="*/ 17145 w 144018"/>
                  <a:gd name="connsiteY1" fmla="*/ 636778 h 740333"/>
                  <a:gd name="connsiteX2" fmla="*/ 106299 w 144018"/>
                  <a:gd name="connsiteY2" fmla="*/ 105968 h 740333"/>
                  <a:gd name="connsiteX3" fmla="*/ 120015 w 144018"/>
                  <a:gd name="connsiteY3" fmla="*/ 15443 h 740333"/>
                  <a:gd name="connsiteX4" fmla="*/ 144018 w 144018"/>
                  <a:gd name="connsiteY4" fmla="*/ 12014 h 740333"/>
                  <a:gd name="connsiteX5" fmla="*/ 56921 w 144018"/>
                  <a:gd name="connsiteY5" fmla="*/ 562025 h 740333"/>
                  <a:gd name="connsiteX6" fmla="*/ 32918 w 144018"/>
                  <a:gd name="connsiteY6" fmla="*/ 697814 h 740333"/>
                  <a:gd name="connsiteX7" fmla="*/ 13030 w 144018"/>
                  <a:gd name="connsiteY7" fmla="*/ 740333 h 740333"/>
                  <a:gd name="connsiteX8" fmla="*/ 0 w 144018"/>
                  <a:gd name="connsiteY8" fmla="*/ 730732 h 740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018" h="740333">
                    <a:moveTo>
                      <a:pt x="0" y="730732"/>
                    </a:moveTo>
                    <a:cubicBezTo>
                      <a:pt x="0" y="725932"/>
                      <a:pt x="7544" y="683412"/>
                      <a:pt x="17145" y="636778"/>
                    </a:cubicBezTo>
                    <a:cubicBezTo>
                      <a:pt x="35662" y="546252"/>
                      <a:pt x="88468" y="231470"/>
                      <a:pt x="106299" y="105968"/>
                    </a:cubicBezTo>
                    <a:cubicBezTo>
                      <a:pt x="111785" y="64820"/>
                      <a:pt x="118643" y="23672"/>
                      <a:pt x="120015" y="15443"/>
                    </a:cubicBezTo>
                    <a:cubicBezTo>
                      <a:pt x="124130" y="-3074"/>
                      <a:pt x="144018" y="-5817"/>
                      <a:pt x="144018" y="12014"/>
                    </a:cubicBezTo>
                    <a:cubicBezTo>
                      <a:pt x="144018" y="42875"/>
                      <a:pt x="91211" y="379603"/>
                      <a:pt x="56921" y="562025"/>
                    </a:cubicBezTo>
                    <a:cubicBezTo>
                      <a:pt x="48006" y="612775"/>
                      <a:pt x="37033" y="673811"/>
                      <a:pt x="32918" y="697814"/>
                    </a:cubicBezTo>
                    <a:cubicBezTo>
                      <a:pt x="26746" y="732104"/>
                      <a:pt x="22631" y="740333"/>
                      <a:pt x="13030" y="740333"/>
                    </a:cubicBezTo>
                    <a:cubicBezTo>
                      <a:pt x="5486" y="740333"/>
                      <a:pt x="0" y="736219"/>
                      <a:pt x="0" y="730732"/>
                    </a:cubicBezTo>
                    <a:close/>
                  </a:path>
                </a:pathLst>
              </a:custGeom>
              <a:solidFill>
                <a:srgbClr val="455A64"/>
              </a:solidFill>
              <a:ln w="6858" cap="flat">
                <a:noFill/>
                <a:prstDash val="solid"/>
                <a:miter/>
              </a:ln>
            </p:spPr>
            <p:txBody>
              <a:bodyPr rtlCol="0" anchor="ctr"/>
              <a:lstStyle/>
              <a:p>
                <a:endParaRPr lang="zh-CN" altLang="en-US"/>
              </a:p>
            </p:txBody>
          </p:sp>
          <p:sp>
            <p:nvSpPr>
              <p:cNvPr id="124" name="任意多边形: 形状 123">
                <a:extLst>
                  <a:ext uri="{FF2B5EF4-FFF2-40B4-BE49-F238E27FC236}">
                    <a16:creationId xmlns:a16="http://schemas.microsoft.com/office/drawing/2014/main" id="{E7C69027-D88C-07DB-3943-00BADF30485B}"/>
                  </a:ext>
                </a:extLst>
              </p:cNvPr>
              <p:cNvSpPr/>
              <p:nvPr/>
            </p:nvSpPr>
            <p:spPr>
              <a:xfrm>
                <a:off x="3848796" y="3308083"/>
                <a:ext cx="196661" cy="768096"/>
              </a:xfrm>
              <a:custGeom>
                <a:avLst/>
                <a:gdLst>
                  <a:gd name="connsiteX0" fmla="*/ 176087 w 196661"/>
                  <a:gd name="connsiteY0" fmla="*/ 750951 h 768096"/>
                  <a:gd name="connsiteX1" fmla="*/ 167172 w 196661"/>
                  <a:gd name="connsiteY1" fmla="*/ 733806 h 768096"/>
                  <a:gd name="connsiteX2" fmla="*/ 141797 w 196661"/>
                  <a:gd name="connsiteY2" fmla="*/ 689229 h 768096"/>
                  <a:gd name="connsiteX3" fmla="*/ 135625 w 196661"/>
                  <a:gd name="connsiteY3" fmla="*/ 678942 h 768096"/>
                  <a:gd name="connsiteX4" fmla="*/ 121223 w 196661"/>
                  <a:gd name="connsiteY4" fmla="*/ 658368 h 768096"/>
                  <a:gd name="connsiteX5" fmla="*/ 106822 w 196661"/>
                  <a:gd name="connsiteY5" fmla="*/ 637794 h 768096"/>
                  <a:gd name="connsiteX6" fmla="*/ 100649 w 196661"/>
                  <a:gd name="connsiteY6" fmla="*/ 620649 h 768096"/>
                  <a:gd name="connsiteX7" fmla="*/ 93791 w 196661"/>
                  <a:gd name="connsiteY7" fmla="*/ 603504 h 768096"/>
                  <a:gd name="connsiteX8" fmla="*/ 86933 w 196661"/>
                  <a:gd name="connsiteY8" fmla="*/ 579501 h 768096"/>
                  <a:gd name="connsiteX9" fmla="*/ 80761 w 196661"/>
                  <a:gd name="connsiteY9" fmla="*/ 555498 h 768096"/>
                  <a:gd name="connsiteX10" fmla="*/ 13552 w 196661"/>
                  <a:gd name="connsiteY10" fmla="*/ 152933 h 768096"/>
                  <a:gd name="connsiteX11" fmla="*/ 10123 w 196661"/>
                  <a:gd name="connsiteY11" fmla="*/ 137160 h 768096"/>
                  <a:gd name="connsiteX12" fmla="*/ 6009 w 196661"/>
                  <a:gd name="connsiteY12" fmla="*/ 109728 h 768096"/>
                  <a:gd name="connsiteX13" fmla="*/ 2580 w 196661"/>
                  <a:gd name="connsiteY13" fmla="*/ 80239 h 768096"/>
                  <a:gd name="connsiteX14" fmla="*/ 10810 w 196661"/>
                  <a:gd name="connsiteY14" fmla="*/ 0 h 768096"/>
                  <a:gd name="connsiteX15" fmla="*/ 30697 w 196661"/>
                  <a:gd name="connsiteY15" fmla="*/ 125501 h 768096"/>
                  <a:gd name="connsiteX16" fmla="*/ 101335 w 196661"/>
                  <a:gd name="connsiteY16" fmla="*/ 543154 h 768096"/>
                  <a:gd name="connsiteX17" fmla="*/ 156199 w 196661"/>
                  <a:gd name="connsiteY17" fmla="*/ 678256 h 768096"/>
                  <a:gd name="connsiteX18" fmla="*/ 196661 w 196661"/>
                  <a:gd name="connsiteY18" fmla="*/ 763295 h 768096"/>
                  <a:gd name="connsiteX19" fmla="*/ 186374 w 196661"/>
                  <a:gd name="connsiteY19" fmla="*/ 768096 h 768096"/>
                  <a:gd name="connsiteX20" fmla="*/ 176087 w 196661"/>
                  <a:gd name="connsiteY20" fmla="*/ 750951 h 768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96661" h="768096">
                    <a:moveTo>
                      <a:pt x="176087" y="750951"/>
                    </a:moveTo>
                    <a:cubicBezTo>
                      <a:pt x="176087" y="741350"/>
                      <a:pt x="171973" y="733806"/>
                      <a:pt x="167172" y="733806"/>
                    </a:cubicBezTo>
                    <a:cubicBezTo>
                      <a:pt x="157570" y="733806"/>
                      <a:pt x="141797" y="706374"/>
                      <a:pt x="141797" y="689229"/>
                    </a:cubicBezTo>
                    <a:cubicBezTo>
                      <a:pt x="141797" y="683743"/>
                      <a:pt x="139054" y="678942"/>
                      <a:pt x="135625" y="678942"/>
                    </a:cubicBezTo>
                    <a:cubicBezTo>
                      <a:pt x="132196" y="678942"/>
                      <a:pt x="126024" y="670027"/>
                      <a:pt x="121223" y="658368"/>
                    </a:cubicBezTo>
                    <a:cubicBezTo>
                      <a:pt x="116422" y="647395"/>
                      <a:pt x="110251" y="637794"/>
                      <a:pt x="106822" y="637794"/>
                    </a:cubicBezTo>
                    <a:cubicBezTo>
                      <a:pt x="103393" y="637794"/>
                      <a:pt x="100649" y="630250"/>
                      <a:pt x="100649" y="620649"/>
                    </a:cubicBezTo>
                    <a:cubicBezTo>
                      <a:pt x="100649" y="611048"/>
                      <a:pt x="97906" y="603504"/>
                      <a:pt x="93791" y="603504"/>
                    </a:cubicBezTo>
                    <a:cubicBezTo>
                      <a:pt x="90362" y="603504"/>
                      <a:pt x="86933" y="592531"/>
                      <a:pt x="86933" y="579501"/>
                    </a:cubicBezTo>
                    <a:cubicBezTo>
                      <a:pt x="86933" y="566471"/>
                      <a:pt x="84190" y="555498"/>
                      <a:pt x="80761" y="555498"/>
                    </a:cubicBezTo>
                    <a:cubicBezTo>
                      <a:pt x="69788" y="555498"/>
                      <a:pt x="7381" y="184480"/>
                      <a:pt x="13552" y="152933"/>
                    </a:cubicBezTo>
                    <a:cubicBezTo>
                      <a:pt x="14924" y="144018"/>
                      <a:pt x="13552" y="137160"/>
                      <a:pt x="10123" y="137160"/>
                    </a:cubicBezTo>
                    <a:cubicBezTo>
                      <a:pt x="6009" y="137160"/>
                      <a:pt x="4637" y="124816"/>
                      <a:pt x="6009" y="109728"/>
                    </a:cubicBezTo>
                    <a:cubicBezTo>
                      <a:pt x="7381" y="94640"/>
                      <a:pt x="6009" y="81610"/>
                      <a:pt x="2580" y="80239"/>
                    </a:cubicBezTo>
                    <a:cubicBezTo>
                      <a:pt x="-4278" y="78181"/>
                      <a:pt x="3952" y="0"/>
                      <a:pt x="10810" y="0"/>
                    </a:cubicBezTo>
                    <a:cubicBezTo>
                      <a:pt x="12867" y="0"/>
                      <a:pt x="22468" y="56236"/>
                      <a:pt x="30697" y="125501"/>
                    </a:cubicBezTo>
                    <a:cubicBezTo>
                      <a:pt x="51271" y="287350"/>
                      <a:pt x="82819" y="473888"/>
                      <a:pt x="101335" y="543154"/>
                    </a:cubicBezTo>
                    <a:cubicBezTo>
                      <a:pt x="109564" y="574015"/>
                      <a:pt x="134254" y="634365"/>
                      <a:pt x="156199" y="678256"/>
                    </a:cubicBezTo>
                    <a:cubicBezTo>
                      <a:pt x="178144" y="722147"/>
                      <a:pt x="196661" y="759866"/>
                      <a:pt x="196661" y="763295"/>
                    </a:cubicBezTo>
                    <a:cubicBezTo>
                      <a:pt x="196661" y="766039"/>
                      <a:pt x="191860" y="768096"/>
                      <a:pt x="186374" y="768096"/>
                    </a:cubicBezTo>
                    <a:cubicBezTo>
                      <a:pt x="180202" y="768096"/>
                      <a:pt x="176087" y="761924"/>
                      <a:pt x="176087" y="750951"/>
                    </a:cubicBezTo>
                    <a:close/>
                  </a:path>
                </a:pathLst>
              </a:custGeom>
              <a:solidFill>
                <a:srgbClr val="455A64"/>
              </a:solidFill>
              <a:ln w="6858" cap="flat">
                <a:noFill/>
                <a:prstDash val="solid"/>
                <a:miter/>
              </a:ln>
            </p:spPr>
            <p:txBody>
              <a:bodyPr rtlCol="0" anchor="ctr"/>
              <a:lstStyle/>
              <a:p>
                <a:endParaRPr lang="zh-CN" altLang="en-US"/>
              </a:p>
            </p:txBody>
          </p:sp>
          <p:sp>
            <p:nvSpPr>
              <p:cNvPr id="125" name="任意多边形: 形状 124">
                <a:extLst>
                  <a:ext uri="{FF2B5EF4-FFF2-40B4-BE49-F238E27FC236}">
                    <a16:creationId xmlns:a16="http://schemas.microsoft.com/office/drawing/2014/main" id="{B4B90F3A-1540-F312-FAD8-E1D1C7E9579B}"/>
                  </a:ext>
                </a:extLst>
              </p:cNvPr>
              <p:cNvSpPr/>
              <p:nvPr/>
            </p:nvSpPr>
            <p:spPr>
              <a:xfrm>
                <a:off x="3846606" y="3088627"/>
                <a:ext cx="27401" cy="55887"/>
              </a:xfrm>
              <a:custGeom>
                <a:avLst/>
                <a:gdLst>
                  <a:gd name="connsiteX0" fmla="*/ 4084 w 27401"/>
                  <a:gd name="connsiteY0" fmla="*/ 39776 h 55887"/>
                  <a:gd name="connsiteX1" fmla="*/ 13685 w 27401"/>
                  <a:gd name="connsiteY1" fmla="*/ 0 h 55887"/>
                  <a:gd name="connsiteX2" fmla="*/ 27401 w 27401"/>
                  <a:gd name="connsiteY2" fmla="*/ 27432 h 55887"/>
                  <a:gd name="connsiteX3" fmla="*/ 4084 w 27401"/>
                  <a:gd name="connsiteY3" fmla="*/ 39776 h 55887"/>
                </a:gdLst>
                <a:ahLst/>
                <a:cxnLst>
                  <a:cxn ang="0">
                    <a:pos x="connsiteX0" y="connsiteY0"/>
                  </a:cxn>
                  <a:cxn ang="0">
                    <a:pos x="connsiteX1" y="connsiteY1"/>
                  </a:cxn>
                  <a:cxn ang="0">
                    <a:pos x="connsiteX2" y="connsiteY2"/>
                  </a:cxn>
                  <a:cxn ang="0">
                    <a:pos x="connsiteX3" y="connsiteY3"/>
                  </a:cxn>
                </a:cxnLst>
                <a:rect l="l" t="t" r="r" b="b"/>
                <a:pathLst>
                  <a:path w="27401" h="55887">
                    <a:moveTo>
                      <a:pt x="4084" y="39776"/>
                    </a:moveTo>
                    <a:cubicBezTo>
                      <a:pt x="-3460" y="10973"/>
                      <a:pt x="-717" y="0"/>
                      <a:pt x="13685" y="0"/>
                    </a:cubicBezTo>
                    <a:cubicBezTo>
                      <a:pt x="25344" y="0"/>
                      <a:pt x="27401" y="4801"/>
                      <a:pt x="27401" y="27432"/>
                    </a:cubicBezTo>
                    <a:cubicBezTo>
                      <a:pt x="27401" y="58293"/>
                      <a:pt x="11628" y="66523"/>
                      <a:pt x="4084" y="39776"/>
                    </a:cubicBezTo>
                    <a:close/>
                  </a:path>
                </a:pathLst>
              </a:custGeom>
              <a:solidFill>
                <a:srgbClr val="455A64"/>
              </a:solidFill>
              <a:ln w="6858" cap="flat">
                <a:noFill/>
                <a:prstDash val="solid"/>
                <a:miter/>
              </a:ln>
            </p:spPr>
            <p:txBody>
              <a:bodyPr rtlCol="0" anchor="ctr"/>
              <a:lstStyle/>
              <a:p>
                <a:endParaRPr lang="zh-CN" altLang="en-US"/>
              </a:p>
            </p:txBody>
          </p:sp>
          <p:sp>
            <p:nvSpPr>
              <p:cNvPr id="126" name="任意多边形: 形状 125">
                <a:extLst>
                  <a:ext uri="{FF2B5EF4-FFF2-40B4-BE49-F238E27FC236}">
                    <a16:creationId xmlns:a16="http://schemas.microsoft.com/office/drawing/2014/main" id="{F747290E-C570-A6AA-207B-BCBE2689C875}"/>
                  </a:ext>
                </a:extLst>
              </p:cNvPr>
              <p:cNvSpPr/>
              <p:nvPr/>
            </p:nvSpPr>
            <p:spPr>
              <a:xfrm>
                <a:off x="3839748" y="3020047"/>
                <a:ext cx="27401" cy="55887"/>
              </a:xfrm>
              <a:custGeom>
                <a:avLst/>
                <a:gdLst>
                  <a:gd name="connsiteX0" fmla="*/ 4084 w 27401"/>
                  <a:gd name="connsiteY0" fmla="*/ 39776 h 55887"/>
                  <a:gd name="connsiteX1" fmla="*/ 13685 w 27401"/>
                  <a:gd name="connsiteY1" fmla="*/ 0 h 55887"/>
                  <a:gd name="connsiteX2" fmla="*/ 27401 w 27401"/>
                  <a:gd name="connsiteY2" fmla="*/ 27432 h 55887"/>
                  <a:gd name="connsiteX3" fmla="*/ 4084 w 27401"/>
                  <a:gd name="connsiteY3" fmla="*/ 39776 h 55887"/>
                </a:gdLst>
                <a:ahLst/>
                <a:cxnLst>
                  <a:cxn ang="0">
                    <a:pos x="connsiteX0" y="connsiteY0"/>
                  </a:cxn>
                  <a:cxn ang="0">
                    <a:pos x="connsiteX1" y="connsiteY1"/>
                  </a:cxn>
                  <a:cxn ang="0">
                    <a:pos x="connsiteX2" y="connsiteY2"/>
                  </a:cxn>
                  <a:cxn ang="0">
                    <a:pos x="connsiteX3" y="connsiteY3"/>
                  </a:cxn>
                </a:cxnLst>
                <a:rect l="l" t="t" r="r" b="b"/>
                <a:pathLst>
                  <a:path w="27401" h="55887">
                    <a:moveTo>
                      <a:pt x="4084" y="39776"/>
                    </a:moveTo>
                    <a:cubicBezTo>
                      <a:pt x="-3460" y="10973"/>
                      <a:pt x="-717" y="0"/>
                      <a:pt x="13685" y="0"/>
                    </a:cubicBezTo>
                    <a:cubicBezTo>
                      <a:pt x="25344" y="0"/>
                      <a:pt x="27401" y="4801"/>
                      <a:pt x="27401" y="27432"/>
                    </a:cubicBezTo>
                    <a:cubicBezTo>
                      <a:pt x="27401" y="58293"/>
                      <a:pt x="11628" y="66523"/>
                      <a:pt x="4084" y="39776"/>
                    </a:cubicBezTo>
                    <a:close/>
                  </a:path>
                </a:pathLst>
              </a:custGeom>
              <a:solidFill>
                <a:srgbClr val="455A64"/>
              </a:solidFill>
              <a:ln w="6858" cap="flat">
                <a:noFill/>
                <a:prstDash val="solid"/>
                <a:miter/>
              </a:ln>
            </p:spPr>
            <p:txBody>
              <a:bodyPr rtlCol="0" anchor="ctr"/>
              <a:lstStyle/>
              <a:p>
                <a:endParaRPr lang="zh-CN" altLang="en-US"/>
              </a:p>
            </p:txBody>
          </p:sp>
          <p:sp>
            <p:nvSpPr>
              <p:cNvPr id="127" name="任意多边形: 形状 126">
                <a:extLst>
                  <a:ext uri="{FF2B5EF4-FFF2-40B4-BE49-F238E27FC236}">
                    <a16:creationId xmlns:a16="http://schemas.microsoft.com/office/drawing/2014/main" id="{82299168-A844-FF59-6980-45E0EB9819B6}"/>
                  </a:ext>
                </a:extLst>
              </p:cNvPr>
              <p:cNvSpPr/>
              <p:nvPr/>
            </p:nvSpPr>
            <p:spPr>
              <a:xfrm>
                <a:off x="3832587" y="2944609"/>
                <a:ext cx="27704" cy="62907"/>
              </a:xfrm>
              <a:custGeom>
                <a:avLst/>
                <a:gdLst>
                  <a:gd name="connsiteX0" fmla="*/ 4387 w 27704"/>
                  <a:gd name="connsiteY0" fmla="*/ 46634 h 62907"/>
                  <a:gd name="connsiteX1" fmla="*/ 13989 w 27704"/>
                  <a:gd name="connsiteY1" fmla="*/ 0 h 62907"/>
                  <a:gd name="connsiteX2" fmla="*/ 27705 w 27704"/>
                  <a:gd name="connsiteY2" fmla="*/ 30861 h 62907"/>
                  <a:gd name="connsiteX3" fmla="*/ 4387 w 27704"/>
                  <a:gd name="connsiteY3" fmla="*/ 46634 h 62907"/>
                </a:gdLst>
                <a:ahLst/>
                <a:cxnLst>
                  <a:cxn ang="0">
                    <a:pos x="connsiteX0" y="connsiteY0"/>
                  </a:cxn>
                  <a:cxn ang="0">
                    <a:pos x="connsiteX1" y="connsiteY1"/>
                  </a:cxn>
                  <a:cxn ang="0">
                    <a:pos x="connsiteX2" y="connsiteY2"/>
                  </a:cxn>
                  <a:cxn ang="0">
                    <a:pos x="connsiteX3" y="connsiteY3"/>
                  </a:cxn>
                </a:cxnLst>
                <a:rect l="l" t="t" r="r" b="b"/>
                <a:pathLst>
                  <a:path w="27704" h="62907">
                    <a:moveTo>
                      <a:pt x="4387" y="46634"/>
                    </a:moveTo>
                    <a:cubicBezTo>
                      <a:pt x="-3842" y="15773"/>
                      <a:pt x="-413" y="0"/>
                      <a:pt x="13989" y="0"/>
                    </a:cubicBezTo>
                    <a:cubicBezTo>
                      <a:pt x="25647" y="0"/>
                      <a:pt x="27705" y="4801"/>
                      <a:pt x="27705" y="30861"/>
                    </a:cubicBezTo>
                    <a:cubicBezTo>
                      <a:pt x="27705" y="64465"/>
                      <a:pt x="11931" y="74752"/>
                      <a:pt x="4387" y="46634"/>
                    </a:cubicBezTo>
                    <a:close/>
                  </a:path>
                </a:pathLst>
              </a:custGeom>
              <a:solidFill>
                <a:srgbClr val="455A64"/>
              </a:solidFill>
              <a:ln w="6858" cap="flat">
                <a:noFill/>
                <a:prstDash val="solid"/>
                <a:miter/>
              </a:ln>
            </p:spPr>
            <p:txBody>
              <a:bodyPr rtlCol="0" anchor="ctr"/>
              <a:lstStyle/>
              <a:p>
                <a:endParaRPr lang="zh-CN" altLang="en-US"/>
              </a:p>
            </p:txBody>
          </p:sp>
          <p:sp>
            <p:nvSpPr>
              <p:cNvPr id="128" name="任意多边形: 形状 127">
                <a:extLst>
                  <a:ext uri="{FF2B5EF4-FFF2-40B4-BE49-F238E27FC236}">
                    <a16:creationId xmlns:a16="http://schemas.microsoft.com/office/drawing/2014/main" id="{319D44F2-0E28-0A20-C09A-FBE27B0D46CD}"/>
                  </a:ext>
                </a:extLst>
              </p:cNvPr>
              <p:cNvSpPr/>
              <p:nvPr/>
            </p:nvSpPr>
            <p:spPr>
              <a:xfrm>
                <a:off x="3825729" y="2862313"/>
                <a:ext cx="27704" cy="62907"/>
              </a:xfrm>
              <a:custGeom>
                <a:avLst/>
                <a:gdLst>
                  <a:gd name="connsiteX0" fmla="*/ 4387 w 27704"/>
                  <a:gd name="connsiteY0" fmla="*/ 46634 h 62907"/>
                  <a:gd name="connsiteX1" fmla="*/ 13989 w 27704"/>
                  <a:gd name="connsiteY1" fmla="*/ 0 h 62907"/>
                  <a:gd name="connsiteX2" fmla="*/ 27705 w 27704"/>
                  <a:gd name="connsiteY2" fmla="*/ 30861 h 62907"/>
                  <a:gd name="connsiteX3" fmla="*/ 4387 w 27704"/>
                  <a:gd name="connsiteY3" fmla="*/ 46634 h 62907"/>
                </a:gdLst>
                <a:ahLst/>
                <a:cxnLst>
                  <a:cxn ang="0">
                    <a:pos x="connsiteX0" y="connsiteY0"/>
                  </a:cxn>
                  <a:cxn ang="0">
                    <a:pos x="connsiteX1" y="connsiteY1"/>
                  </a:cxn>
                  <a:cxn ang="0">
                    <a:pos x="connsiteX2" y="connsiteY2"/>
                  </a:cxn>
                  <a:cxn ang="0">
                    <a:pos x="connsiteX3" y="connsiteY3"/>
                  </a:cxn>
                </a:cxnLst>
                <a:rect l="l" t="t" r="r" b="b"/>
                <a:pathLst>
                  <a:path w="27704" h="62907">
                    <a:moveTo>
                      <a:pt x="4387" y="46634"/>
                    </a:moveTo>
                    <a:cubicBezTo>
                      <a:pt x="-3842" y="15773"/>
                      <a:pt x="-413" y="0"/>
                      <a:pt x="13989" y="0"/>
                    </a:cubicBezTo>
                    <a:cubicBezTo>
                      <a:pt x="25647" y="0"/>
                      <a:pt x="27705" y="4801"/>
                      <a:pt x="27705" y="30861"/>
                    </a:cubicBezTo>
                    <a:cubicBezTo>
                      <a:pt x="27705" y="64465"/>
                      <a:pt x="11931" y="74752"/>
                      <a:pt x="4387" y="46634"/>
                    </a:cubicBezTo>
                    <a:close/>
                  </a:path>
                </a:pathLst>
              </a:custGeom>
              <a:solidFill>
                <a:srgbClr val="455A64"/>
              </a:solidFill>
              <a:ln w="6858" cap="flat">
                <a:noFill/>
                <a:prstDash val="solid"/>
                <a:miter/>
              </a:ln>
            </p:spPr>
            <p:txBody>
              <a:bodyPr rtlCol="0" anchor="ctr"/>
              <a:lstStyle/>
              <a:p>
                <a:endParaRPr lang="zh-CN" altLang="en-US"/>
              </a:p>
            </p:txBody>
          </p:sp>
          <p:sp>
            <p:nvSpPr>
              <p:cNvPr id="129" name="任意多边形: 形状 128">
                <a:extLst>
                  <a:ext uri="{FF2B5EF4-FFF2-40B4-BE49-F238E27FC236}">
                    <a16:creationId xmlns:a16="http://schemas.microsoft.com/office/drawing/2014/main" id="{209CED0D-6178-2FDA-0EC0-A434B93AAD75}"/>
                  </a:ext>
                </a:extLst>
              </p:cNvPr>
              <p:cNvSpPr/>
              <p:nvPr/>
            </p:nvSpPr>
            <p:spPr>
              <a:xfrm>
                <a:off x="3821771" y="2780119"/>
                <a:ext cx="24640" cy="34187"/>
              </a:xfrm>
              <a:custGeom>
                <a:avLst/>
                <a:gdLst>
                  <a:gd name="connsiteX0" fmla="*/ 2173 w 24640"/>
                  <a:gd name="connsiteY0" fmla="*/ 19100 h 34187"/>
                  <a:gd name="connsiteX1" fmla="*/ 14518 w 24640"/>
                  <a:gd name="connsiteY1" fmla="*/ 1955 h 34187"/>
                  <a:gd name="connsiteX2" fmla="*/ 15203 w 24640"/>
                  <a:gd name="connsiteY2" fmla="*/ 34188 h 34187"/>
                  <a:gd name="connsiteX3" fmla="*/ 2173 w 24640"/>
                  <a:gd name="connsiteY3" fmla="*/ 19100 h 34187"/>
                </a:gdLst>
                <a:ahLst/>
                <a:cxnLst>
                  <a:cxn ang="0">
                    <a:pos x="connsiteX0" y="connsiteY0"/>
                  </a:cxn>
                  <a:cxn ang="0">
                    <a:pos x="connsiteX1" y="connsiteY1"/>
                  </a:cxn>
                  <a:cxn ang="0">
                    <a:pos x="connsiteX2" y="connsiteY2"/>
                  </a:cxn>
                  <a:cxn ang="0">
                    <a:pos x="connsiteX3" y="connsiteY3"/>
                  </a:cxn>
                </a:cxnLst>
                <a:rect l="l" t="t" r="r" b="b"/>
                <a:pathLst>
                  <a:path w="24640" h="34187">
                    <a:moveTo>
                      <a:pt x="2173" y="19100"/>
                    </a:moveTo>
                    <a:cubicBezTo>
                      <a:pt x="-2627" y="584"/>
                      <a:pt x="116" y="-2845"/>
                      <a:pt x="14518" y="1955"/>
                    </a:cubicBezTo>
                    <a:cubicBezTo>
                      <a:pt x="27548" y="7442"/>
                      <a:pt x="28234" y="34188"/>
                      <a:pt x="15203" y="34188"/>
                    </a:cubicBezTo>
                    <a:cubicBezTo>
                      <a:pt x="10403" y="34188"/>
                      <a:pt x="4231" y="27330"/>
                      <a:pt x="2173" y="19100"/>
                    </a:cubicBezTo>
                    <a:close/>
                  </a:path>
                </a:pathLst>
              </a:custGeom>
              <a:solidFill>
                <a:srgbClr val="455A64"/>
              </a:solidFill>
              <a:ln w="6858" cap="flat">
                <a:noFill/>
                <a:prstDash val="solid"/>
                <a:miter/>
              </a:ln>
            </p:spPr>
            <p:txBody>
              <a:bodyPr rtlCol="0" anchor="ctr"/>
              <a:lstStyle/>
              <a:p>
                <a:endParaRPr lang="zh-CN" altLang="en-US"/>
              </a:p>
            </p:txBody>
          </p:sp>
          <p:sp>
            <p:nvSpPr>
              <p:cNvPr id="130" name="任意多边形: 形状 129">
                <a:extLst>
                  <a:ext uri="{FF2B5EF4-FFF2-40B4-BE49-F238E27FC236}">
                    <a16:creationId xmlns:a16="http://schemas.microsoft.com/office/drawing/2014/main" id="{ECCB9AEA-FCB1-3350-3816-DB246823FD47}"/>
                  </a:ext>
                </a:extLst>
              </p:cNvPr>
              <p:cNvSpPr/>
              <p:nvPr/>
            </p:nvSpPr>
            <p:spPr>
              <a:xfrm>
                <a:off x="3701408" y="1799323"/>
                <a:ext cx="300760" cy="548640"/>
              </a:xfrm>
              <a:custGeom>
                <a:avLst/>
                <a:gdLst>
                  <a:gd name="connsiteX0" fmla="*/ 58757 w 300760"/>
                  <a:gd name="connsiteY0" fmla="*/ 532181 h 548640"/>
                  <a:gd name="connsiteX1" fmla="*/ 1835 w 300760"/>
                  <a:gd name="connsiteY1" fmla="*/ 451256 h 548640"/>
                  <a:gd name="connsiteX2" fmla="*/ 32010 w 300760"/>
                  <a:gd name="connsiteY2" fmla="*/ 291465 h 548640"/>
                  <a:gd name="connsiteX3" fmla="*/ 110877 w 300760"/>
                  <a:gd name="connsiteY3" fmla="*/ 75438 h 548640"/>
                  <a:gd name="connsiteX4" fmla="*/ 248723 w 300760"/>
                  <a:gd name="connsiteY4" fmla="*/ 0 h 548640"/>
                  <a:gd name="connsiteX5" fmla="*/ 291929 w 300760"/>
                  <a:gd name="connsiteY5" fmla="*/ 54864 h 548640"/>
                  <a:gd name="connsiteX6" fmla="*/ 292614 w 300760"/>
                  <a:gd name="connsiteY6" fmla="*/ 92583 h 548640"/>
                  <a:gd name="connsiteX7" fmla="*/ 169170 w 300760"/>
                  <a:gd name="connsiteY7" fmla="*/ 231115 h 548640"/>
                  <a:gd name="connsiteX8" fmla="*/ 141738 w 300760"/>
                  <a:gd name="connsiteY8" fmla="*/ 356616 h 548640"/>
                  <a:gd name="connsiteX9" fmla="*/ 101276 w 300760"/>
                  <a:gd name="connsiteY9" fmla="*/ 548640 h 548640"/>
                  <a:gd name="connsiteX10" fmla="*/ 58757 w 300760"/>
                  <a:gd name="connsiteY10" fmla="*/ 532181 h 548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0760" h="548640">
                    <a:moveTo>
                      <a:pt x="58757" y="532181"/>
                    </a:moveTo>
                    <a:cubicBezTo>
                      <a:pt x="9379" y="508864"/>
                      <a:pt x="-5709" y="488290"/>
                      <a:pt x="1835" y="451256"/>
                    </a:cubicBezTo>
                    <a:cubicBezTo>
                      <a:pt x="4578" y="434797"/>
                      <a:pt x="18294" y="363474"/>
                      <a:pt x="32010" y="291465"/>
                    </a:cubicBezTo>
                    <a:cubicBezTo>
                      <a:pt x="60128" y="144018"/>
                      <a:pt x="70415" y="115900"/>
                      <a:pt x="110877" y="75438"/>
                    </a:cubicBezTo>
                    <a:cubicBezTo>
                      <a:pt x="138309" y="48006"/>
                      <a:pt x="225406" y="0"/>
                      <a:pt x="248723" y="0"/>
                    </a:cubicBezTo>
                    <a:cubicBezTo>
                      <a:pt x="263811" y="0"/>
                      <a:pt x="277527" y="17831"/>
                      <a:pt x="291929" y="54864"/>
                    </a:cubicBezTo>
                    <a:cubicBezTo>
                      <a:pt x="303587" y="83668"/>
                      <a:pt x="303587" y="85725"/>
                      <a:pt x="292614" y="92583"/>
                    </a:cubicBezTo>
                    <a:cubicBezTo>
                      <a:pt x="211690" y="140589"/>
                      <a:pt x="193173" y="161163"/>
                      <a:pt x="169170" y="231115"/>
                    </a:cubicBezTo>
                    <a:cubicBezTo>
                      <a:pt x="160255" y="256489"/>
                      <a:pt x="147911" y="313411"/>
                      <a:pt x="141738" y="356616"/>
                    </a:cubicBezTo>
                    <a:cubicBezTo>
                      <a:pt x="124593" y="477317"/>
                      <a:pt x="109506" y="548640"/>
                      <a:pt x="101276" y="548640"/>
                    </a:cubicBezTo>
                    <a:cubicBezTo>
                      <a:pt x="97161" y="548640"/>
                      <a:pt x="77959" y="541096"/>
                      <a:pt x="58757" y="532181"/>
                    </a:cubicBezTo>
                    <a:close/>
                  </a:path>
                </a:pathLst>
              </a:custGeom>
              <a:solidFill>
                <a:srgbClr val="455A64"/>
              </a:solidFill>
              <a:ln w="6858" cap="flat">
                <a:noFill/>
                <a:prstDash val="solid"/>
                <a:miter/>
              </a:ln>
            </p:spPr>
            <p:txBody>
              <a:bodyPr rtlCol="0" anchor="ctr"/>
              <a:lstStyle/>
              <a:p>
                <a:endParaRPr lang="zh-CN" altLang="en-US"/>
              </a:p>
            </p:txBody>
          </p:sp>
          <p:sp>
            <p:nvSpPr>
              <p:cNvPr id="131" name="任意多边形: 形状 130">
                <a:extLst>
                  <a:ext uri="{FF2B5EF4-FFF2-40B4-BE49-F238E27FC236}">
                    <a16:creationId xmlns:a16="http://schemas.microsoft.com/office/drawing/2014/main" id="{890C615C-D4D3-3079-A587-1EF1CC4CD76A}"/>
                  </a:ext>
                </a:extLst>
              </p:cNvPr>
              <p:cNvSpPr/>
              <p:nvPr/>
            </p:nvSpPr>
            <p:spPr>
              <a:xfrm>
                <a:off x="4567763" y="2113840"/>
                <a:ext cx="60129" cy="90104"/>
              </a:xfrm>
              <a:custGeom>
                <a:avLst/>
                <a:gdLst>
                  <a:gd name="connsiteX0" fmla="*/ 1646 w 60129"/>
                  <a:gd name="connsiteY0" fmla="*/ 64730 h 90104"/>
                  <a:gd name="connsiteX1" fmla="*/ 5761 w 60129"/>
                  <a:gd name="connsiteY1" fmla="*/ 20153 h 90104"/>
                  <a:gd name="connsiteX2" fmla="*/ 46223 w 60129"/>
                  <a:gd name="connsiteY2" fmla="*/ 35927 h 90104"/>
                  <a:gd name="connsiteX3" fmla="*/ 59939 w 60129"/>
                  <a:gd name="connsiteY3" fmla="*/ 72274 h 90104"/>
                  <a:gd name="connsiteX4" fmla="*/ 3703 w 60129"/>
                  <a:gd name="connsiteY4" fmla="*/ 90105 h 90104"/>
                  <a:gd name="connsiteX5" fmla="*/ 1646 w 60129"/>
                  <a:gd name="connsiteY5" fmla="*/ 64730 h 90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129" h="90104">
                    <a:moveTo>
                      <a:pt x="1646" y="64730"/>
                    </a:moveTo>
                    <a:cubicBezTo>
                      <a:pt x="3703" y="50329"/>
                      <a:pt x="5761" y="30440"/>
                      <a:pt x="5761" y="20153"/>
                    </a:cubicBezTo>
                    <a:cubicBezTo>
                      <a:pt x="5761" y="-12765"/>
                      <a:pt x="28392" y="-3850"/>
                      <a:pt x="46223" y="35927"/>
                    </a:cubicBezTo>
                    <a:cubicBezTo>
                      <a:pt x="55138" y="54443"/>
                      <a:pt x="61310" y="70903"/>
                      <a:pt x="59939" y="72274"/>
                    </a:cubicBezTo>
                    <a:cubicBezTo>
                      <a:pt x="55138" y="75703"/>
                      <a:pt x="10561" y="90105"/>
                      <a:pt x="3703" y="90105"/>
                    </a:cubicBezTo>
                    <a:cubicBezTo>
                      <a:pt x="-412" y="90105"/>
                      <a:pt x="-1097" y="79818"/>
                      <a:pt x="1646" y="64730"/>
                    </a:cubicBezTo>
                    <a:close/>
                  </a:path>
                </a:pathLst>
              </a:custGeom>
              <a:solidFill>
                <a:srgbClr val="455A64"/>
              </a:solidFill>
              <a:ln w="6858" cap="flat">
                <a:noFill/>
                <a:prstDash val="solid"/>
                <a:miter/>
              </a:ln>
            </p:spPr>
            <p:txBody>
              <a:bodyPr rtlCol="0" anchor="ctr"/>
              <a:lstStyle/>
              <a:p>
                <a:endParaRPr lang="zh-CN" altLang="en-US"/>
              </a:p>
            </p:txBody>
          </p:sp>
          <p:sp>
            <p:nvSpPr>
              <p:cNvPr id="132" name="任意多边形: 形状 131">
                <a:extLst>
                  <a:ext uri="{FF2B5EF4-FFF2-40B4-BE49-F238E27FC236}">
                    <a16:creationId xmlns:a16="http://schemas.microsoft.com/office/drawing/2014/main" id="{D272F717-50B9-CE58-E405-597DDAF06163}"/>
                  </a:ext>
                </a:extLst>
              </p:cNvPr>
              <p:cNvSpPr/>
              <p:nvPr/>
            </p:nvSpPr>
            <p:spPr>
              <a:xfrm>
                <a:off x="3935913" y="1161529"/>
                <a:ext cx="31387" cy="113157"/>
              </a:xfrm>
              <a:custGeom>
                <a:avLst/>
                <a:gdLst>
                  <a:gd name="connsiteX0" fmla="*/ 5989 w 31387"/>
                  <a:gd name="connsiteY0" fmla="*/ 93955 h 113157"/>
                  <a:gd name="connsiteX1" fmla="*/ 5302 w 31387"/>
                  <a:gd name="connsiteY1" fmla="*/ 61036 h 113157"/>
                  <a:gd name="connsiteX2" fmla="*/ 6674 w 31387"/>
                  <a:gd name="connsiteY2" fmla="*/ 34290 h 113157"/>
                  <a:gd name="connsiteX3" fmla="*/ 13532 w 31387"/>
                  <a:gd name="connsiteY3" fmla="*/ 0 h 113157"/>
                  <a:gd name="connsiteX4" fmla="*/ 25191 w 31387"/>
                  <a:gd name="connsiteY4" fmla="*/ 72009 h 113157"/>
                  <a:gd name="connsiteX5" fmla="*/ 15589 w 31387"/>
                  <a:gd name="connsiteY5" fmla="*/ 113157 h 113157"/>
                  <a:gd name="connsiteX6" fmla="*/ 5989 w 31387"/>
                  <a:gd name="connsiteY6" fmla="*/ 93955 h 113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387" h="113157">
                    <a:moveTo>
                      <a:pt x="5989" y="93955"/>
                    </a:moveTo>
                    <a:cubicBezTo>
                      <a:pt x="-869" y="78181"/>
                      <a:pt x="-869" y="71323"/>
                      <a:pt x="5302" y="61036"/>
                    </a:cubicBezTo>
                    <a:cubicBezTo>
                      <a:pt x="11475" y="51435"/>
                      <a:pt x="11475" y="43891"/>
                      <a:pt x="6674" y="34290"/>
                    </a:cubicBezTo>
                    <a:cubicBezTo>
                      <a:pt x="-4298" y="13716"/>
                      <a:pt x="-1556" y="0"/>
                      <a:pt x="13532" y="0"/>
                    </a:cubicBezTo>
                    <a:cubicBezTo>
                      <a:pt x="32734" y="0"/>
                      <a:pt x="36163" y="23317"/>
                      <a:pt x="25191" y="72009"/>
                    </a:cubicBezTo>
                    <a:lnTo>
                      <a:pt x="15589" y="113157"/>
                    </a:lnTo>
                    <a:lnTo>
                      <a:pt x="5989" y="93955"/>
                    </a:lnTo>
                    <a:close/>
                  </a:path>
                </a:pathLst>
              </a:custGeom>
              <a:solidFill>
                <a:srgbClr val="455A64"/>
              </a:solidFill>
              <a:ln w="6858" cap="flat">
                <a:noFill/>
                <a:prstDash val="solid"/>
                <a:miter/>
              </a:ln>
            </p:spPr>
            <p:txBody>
              <a:bodyPr rtlCol="0" anchor="ctr"/>
              <a:lstStyle/>
              <a:p>
                <a:endParaRPr lang="zh-CN" altLang="en-US"/>
              </a:p>
            </p:txBody>
          </p:sp>
          <p:sp>
            <p:nvSpPr>
              <p:cNvPr id="133" name="任意多边形: 形状 132">
                <a:extLst>
                  <a:ext uri="{FF2B5EF4-FFF2-40B4-BE49-F238E27FC236}">
                    <a16:creationId xmlns:a16="http://schemas.microsoft.com/office/drawing/2014/main" id="{9189472D-2262-27A9-1609-13BC58BDD566}"/>
                  </a:ext>
                </a:extLst>
              </p:cNvPr>
              <p:cNvSpPr/>
              <p:nvPr/>
            </p:nvSpPr>
            <p:spPr>
              <a:xfrm>
                <a:off x="3935730" y="1089806"/>
                <a:ext cx="41148" cy="64864"/>
              </a:xfrm>
              <a:custGeom>
                <a:avLst/>
                <a:gdLst>
                  <a:gd name="connsiteX0" fmla="*/ 0 w 41148"/>
                  <a:gd name="connsiteY0" fmla="*/ 54578 h 64864"/>
                  <a:gd name="connsiteX1" fmla="*/ 28118 w 41148"/>
                  <a:gd name="connsiteY1" fmla="*/ 4514 h 64864"/>
                  <a:gd name="connsiteX2" fmla="*/ 41148 w 41148"/>
                  <a:gd name="connsiteY2" fmla="*/ 12744 h 64864"/>
                  <a:gd name="connsiteX3" fmla="*/ 12344 w 41148"/>
                  <a:gd name="connsiteY3" fmla="*/ 64865 h 64864"/>
                  <a:gd name="connsiteX4" fmla="*/ 0 w 41148"/>
                  <a:gd name="connsiteY4" fmla="*/ 54578 h 648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148" h="64864">
                    <a:moveTo>
                      <a:pt x="0" y="54578"/>
                    </a:moveTo>
                    <a:cubicBezTo>
                      <a:pt x="0" y="38118"/>
                      <a:pt x="13716" y="13430"/>
                      <a:pt x="28118" y="4514"/>
                    </a:cubicBezTo>
                    <a:cubicBezTo>
                      <a:pt x="39776" y="-3030"/>
                      <a:pt x="41148" y="-1658"/>
                      <a:pt x="41148" y="12744"/>
                    </a:cubicBezTo>
                    <a:cubicBezTo>
                      <a:pt x="41148" y="38804"/>
                      <a:pt x="26746" y="64865"/>
                      <a:pt x="12344" y="64865"/>
                    </a:cubicBezTo>
                    <a:cubicBezTo>
                      <a:pt x="5486" y="64865"/>
                      <a:pt x="0" y="60064"/>
                      <a:pt x="0" y="54578"/>
                    </a:cubicBezTo>
                    <a:close/>
                  </a:path>
                </a:pathLst>
              </a:custGeom>
              <a:solidFill>
                <a:srgbClr val="455A64"/>
              </a:solidFill>
              <a:ln w="6858" cap="flat">
                <a:noFill/>
                <a:prstDash val="solid"/>
                <a:miter/>
              </a:ln>
            </p:spPr>
            <p:txBody>
              <a:bodyPr rtlCol="0" anchor="ctr"/>
              <a:lstStyle/>
              <a:p>
                <a:endParaRPr lang="zh-CN" altLang="en-US"/>
              </a:p>
            </p:txBody>
          </p:sp>
        </p:grpSp>
        <p:grpSp>
          <p:nvGrpSpPr>
            <p:cNvPr id="22" name="图形 4">
              <a:extLst>
                <a:ext uri="{FF2B5EF4-FFF2-40B4-BE49-F238E27FC236}">
                  <a16:creationId xmlns:a16="http://schemas.microsoft.com/office/drawing/2014/main" id="{C56F8F5B-53D3-1714-7160-B76EC019967A}"/>
                </a:ext>
              </a:extLst>
            </p:cNvPr>
            <p:cNvGrpSpPr/>
            <p:nvPr/>
          </p:nvGrpSpPr>
          <p:grpSpPr>
            <a:xfrm flipH="1">
              <a:off x="482674" y="3007657"/>
              <a:ext cx="1152798" cy="2542026"/>
              <a:chOff x="3235573" y="1113523"/>
              <a:chExt cx="2318644" cy="4676507"/>
            </a:xfrm>
            <a:solidFill>
              <a:srgbClr val="314047"/>
            </a:solidFill>
          </p:grpSpPr>
          <p:sp>
            <p:nvSpPr>
              <p:cNvPr id="69" name="任意多边形: 形状 68">
                <a:extLst>
                  <a:ext uri="{FF2B5EF4-FFF2-40B4-BE49-F238E27FC236}">
                    <a16:creationId xmlns:a16="http://schemas.microsoft.com/office/drawing/2014/main" id="{B127A897-7CAD-92DA-E162-A81A544DD621}"/>
                  </a:ext>
                </a:extLst>
              </p:cNvPr>
              <p:cNvSpPr/>
              <p:nvPr/>
            </p:nvSpPr>
            <p:spPr>
              <a:xfrm>
                <a:off x="4653226" y="5619229"/>
                <a:ext cx="228907" cy="170801"/>
              </a:xfrm>
              <a:custGeom>
                <a:avLst/>
                <a:gdLst>
                  <a:gd name="connsiteX0" fmla="*/ 119179 w 228907"/>
                  <a:gd name="connsiteY0" fmla="*/ 95326 h 170801"/>
                  <a:gd name="connsiteX1" fmla="*/ 18366 w 228907"/>
                  <a:gd name="connsiteY1" fmla="*/ 0 h 170801"/>
                  <a:gd name="connsiteX2" fmla="*/ 43741 w 228907"/>
                  <a:gd name="connsiteY2" fmla="*/ 17145 h 170801"/>
                  <a:gd name="connsiteX3" fmla="*/ 67744 w 228907"/>
                  <a:gd name="connsiteY3" fmla="*/ 34290 h 170801"/>
                  <a:gd name="connsiteX4" fmla="*/ 91747 w 228907"/>
                  <a:gd name="connsiteY4" fmla="*/ 41148 h 170801"/>
                  <a:gd name="connsiteX5" fmla="*/ 102034 w 228907"/>
                  <a:gd name="connsiteY5" fmla="*/ 48006 h 170801"/>
                  <a:gd name="connsiteX6" fmla="*/ 112321 w 228907"/>
                  <a:gd name="connsiteY6" fmla="*/ 65151 h 170801"/>
                  <a:gd name="connsiteX7" fmla="*/ 136324 w 228907"/>
                  <a:gd name="connsiteY7" fmla="*/ 82296 h 170801"/>
                  <a:gd name="connsiteX8" fmla="*/ 160327 w 228907"/>
                  <a:gd name="connsiteY8" fmla="*/ 89154 h 170801"/>
                  <a:gd name="connsiteX9" fmla="*/ 170614 w 228907"/>
                  <a:gd name="connsiteY9" fmla="*/ 96012 h 170801"/>
                  <a:gd name="connsiteX10" fmla="*/ 180901 w 228907"/>
                  <a:gd name="connsiteY10" fmla="*/ 113157 h 170801"/>
                  <a:gd name="connsiteX11" fmla="*/ 204904 w 228907"/>
                  <a:gd name="connsiteY11" fmla="*/ 130302 h 170801"/>
                  <a:gd name="connsiteX12" fmla="*/ 228907 w 228907"/>
                  <a:gd name="connsiteY12" fmla="*/ 150876 h 170801"/>
                  <a:gd name="connsiteX13" fmla="*/ 227535 w 228907"/>
                  <a:gd name="connsiteY13" fmla="*/ 170764 h 170801"/>
                  <a:gd name="connsiteX14" fmla="*/ 119179 w 228907"/>
                  <a:gd name="connsiteY14" fmla="*/ 95326 h 170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28907" h="170801">
                    <a:moveTo>
                      <a:pt x="119179" y="95326"/>
                    </a:moveTo>
                    <a:cubicBezTo>
                      <a:pt x="-13866" y="1372"/>
                      <a:pt x="-15238" y="0"/>
                      <a:pt x="18366" y="0"/>
                    </a:cubicBezTo>
                    <a:cubicBezTo>
                      <a:pt x="40998" y="0"/>
                      <a:pt x="43741" y="2057"/>
                      <a:pt x="43741" y="17145"/>
                    </a:cubicBezTo>
                    <a:cubicBezTo>
                      <a:pt x="43741" y="32233"/>
                      <a:pt x="46484" y="34290"/>
                      <a:pt x="67744" y="34290"/>
                    </a:cubicBezTo>
                    <a:cubicBezTo>
                      <a:pt x="80774" y="34290"/>
                      <a:pt x="91747" y="37719"/>
                      <a:pt x="91747" y="41148"/>
                    </a:cubicBezTo>
                    <a:cubicBezTo>
                      <a:pt x="91747" y="45263"/>
                      <a:pt x="96548" y="48006"/>
                      <a:pt x="102034" y="48006"/>
                    </a:cubicBezTo>
                    <a:cubicBezTo>
                      <a:pt x="108206" y="48006"/>
                      <a:pt x="112321" y="54178"/>
                      <a:pt x="112321" y="65151"/>
                    </a:cubicBezTo>
                    <a:cubicBezTo>
                      <a:pt x="112321" y="80239"/>
                      <a:pt x="115064" y="82296"/>
                      <a:pt x="136324" y="82296"/>
                    </a:cubicBezTo>
                    <a:cubicBezTo>
                      <a:pt x="149354" y="82296"/>
                      <a:pt x="160327" y="85725"/>
                      <a:pt x="160327" y="89154"/>
                    </a:cubicBezTo>
                    <a:cubicBezTo>
                      <a:pt x="160327" y="93269"/>
                      <a:pt x="165128" y="96012"/>
                      <a:pt x="170614" y="96012"/>
                    </a:cubicBezTo>
                    <a:cubicBezTo>
                      <a:pt x="176786" y="96012"/>
                      <a:pt x="180901" y="102184"/>
                      <a:pt x="180901" y="113157"/>
                    </a:cubicBezTo>
                    <a:cubicBezTo>
                      <a:pt x="180901" y="128245"/>
                      <a:pt x="183644" y="130302"/>
                      <a:pt x="204904" y="130302"/>
                    </a:cubicBezTo>
                    <a:cubicBezTo>
                      <a:pt x="226850" y="130302"/>
                      <a:pt x="228907" y="131674"/>
                      <a:pt x="228907" y="150876"/>
                    </a:cubicBezTo>
                    <a:cubicBezTo>
                      <a:pt x="228907" y="162535"/>
                      <a:pt x="228221" y="171450"/>
                      <a:pt x="227535" y="170764"/>
                    </a:cubicBezTo>
                    <a:cubicBezTo>
                      <a:pt x="226164" y="170764"/>
                      <a:pt x="177472" y="136474"/>
                      <a:pt x="119179" y="95326"/>
                    </a:cubicBezTo>
                    <a:close/>
                  </a:path>
                </a:pathLst>
              </a:custGeom>
              <a:solidFill>
                <a:srgbClr val="314047"/>
              </a:solidFill>
              <a:ln w="6858" cap="flat">
                <a:noFill/>
                <a:prstDash val="solid"/>
                <a:miter/>
              </a:ln>
            </p:spPr>
            <p:txBody>
              <a:bodyPr rtlCol="0" anchor="ctr"/>
              <a:lstStyle/>
              <a:p>
                <a:endParaRPr lang="zh-CN" altLang="en-US"/>
              </a:p>
            </p:txBody>
          </p:sp>
          <p:sp>
            <p:nvSpPr>
              <p:cNvPr id="70" name="任意多边形: 形状 69">
                <a:extLst>
                  <a:ext uri="{FF2B5EF4-FFF2-40B4-BE49-F238E27FC236}">
                    <a16:creationId xmlns:a16="http://schemas.microsoft.com/office/drawing/2014/main" id="{04CBDE96-7A82-9814-6C52-C67104BBAAD2}"/>
                  </a:ext>
                </a:extLst>
              </p:cNvPr>
              <p:cNvSpPr/>
              <p:nvPr/>
            </p:nvSpPr>
            <p:spPr>
              <a:xfrm>
                <a:off x="4576953" y="5571223"/>
                <a:ext cx="51435" cy="41148"/>
              </a:xfrm>
              <a:custGeom>
                <a:avLst/>
                <a:gdLst>
                  <a:gd name="connsiteX0" fmla="*/ 24003 w 51435"/>
                  <a:gd name="connsiteY0" fmla="*/ 20574 h 41148"/>
                  <a:gd name="connsiteX1" fmla="*/ 0 w 51435"/>
                  <a:gd name="connsiteY1" fmla="*/ 686 h 41148"/>
                  <a:gd name="connsiteX2" fmla="*/ 26060 w 51435"/>
                  <a:gd name="connsiteY2" fmla="*/ 0 h 41148"/>
                  <a:gd name="connsiteX3" fmla="*/ 51435 w 51435"/>
                  <a:gd name="connsiteY3" fmla="*/ 20574 h 41148"/>
                  <a:gd name="connsiteX4" fmla="*/ 49378 w 51435"/>
                  <a:gd name="connsiteY4" fmla="*/ 41148 h 41148"/>
                  <a:gd name="connsiteX5" fmla="*/ 24003 w 51435"/>
                  <a:gd name="connsiteY5" fmla="*/ 20574 h 41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435" h="41148">
                    <a:moveTo>
                      <a:pt x="24003" y="20574"/>
                    </a:moveTo>
                    <a:lnTo>
                      <a:pt x="0" y="686"/>
                    </a:lnTo>
                    <a:lnTo>
                      <a:pt x="26060" y="0"/>
                    </a:lnTo>
                    <a:cubicBezTo>
                      <a:pt x="50063" y="0"/>
                      <a:pt x="51435" y="1372"/>
                      <a:pt x="51435" y="20574"/>
                    </a:cubicBezTo>
                    <a:cubicBezTo>
                      <a:pt x="51435" y="32233"/>
                      <a:pt x="50749" y="41148"/>
                      <a:pt x="49378" y="41148"/>
                    </a:cubicBezTo>
                    <a:cubicBezTo>
                      <a:pt x="48692" y="41148"/>
                      <a:pt x="37033" y="32233"/>
                      <a:pt x="24003" y="20574"/>
                    </a:cubicBezTo>
                    <a:close/>
                  </a:path>
                </a:pathLst>
              </a:custGeom>
              <a:solidFill>
                <a:srgbClr val="314047"/>
              </a:solidFill>
              <a:ln w="6858" cap="flat">
                <a:no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id="{C3EE37D6-7CF1-DAAF-BE1D-D4A3A4301A77}"/>
                  </a:ext>
                </a:extLst>
              </p:cNvPr>
              <p:cNvSpPr/>
              <p:nvPr/>
            </p:nvSpPr>
            <p:spPr>
              <a:xfrm>
                <a:off x="4330900" y="5392915"/>
                <a:ext cx="228907" cy="170801"/>
              </a:xfrm>
              <a:custGeom>
                <a:avLst/>
                <a:gdLst>
                  <a:gd name="connsiteX0" fmla="*/ 119179 w 228907"/>
                  <a:gd name="connsiteY0" fmla="*/ 95326 h 170801"/>
                  <a:gd name="connsiteX1" fmla="*/ 18366 w 228907"/>
                  <a:gd name="connsiteY1" fmla="*/ 0 h 170801"/>
                  <a:gd name="connsiteX2" fmla="*/ 43741 w 228907"/>
                  <a:gd name="connsiteY2" fmla="*/ 17145 h 170801"/>
                  <a:gd name="connsiteX3" fmla="*/ 67744 w 228907"/>
                  <a:gd name="connsiteY3" fmla="*/ 34290 h 170801"/>
                  <a:gd name="connsiteX4" fmla="*/ 91747 w 228907"/>
                  <a:gd name="connsiteY4" fmla="*/ 41148 h 170801"/>
                  <a:gd name="connsiteX5" fmla="*/ 102034 w 228907"/>
                  <a:gd name="connsiteY5" fmla="*/ 48006 h 170801"/>
                  <a:gd name="connsiteX6" fmla="*/ 112321 w 228907"/>
                  <a:gd name="connsiteY6" fmla="*/ 65151 h 170801"/>
                  <a:gd name="connsiteX7" fmla="*/ 136324 w 228907"/>
                  <a:gd name="connsiteY7" fmla="*/ 82296 h 170801"/>
                  <a:gd name="connsiteX8" fmla="*/ 160327 w 228907"/>
                  <a:gd name="connsiteY8" fmla="*/ 89154 h 170801"/>
                  <a:gd name="connsiteX9" fmla="*/ 170614 w 228907"/>
                  <a:gd name="connsiteY9" fmla="*/ 96012 h 170801"/>
                  <a:gd name="connsiteX10" fmla="*/ 180901 w 228907"/>
                  <a:gd name="connsiteY10" fmla="*/ 113157 h 170801"/>
                  <a:gd name="connsiteX11" fmla="*/ 204904 w 228907"/>
                  <a:gd name="connsiteY11" fmla="*/ 130302 h 170801"/>
                  <a:gd name="connsiteX12" fmla="*/ 228907 w 228907"/>
                  <a:gd name="connsiteY12" fmla="*/ 150876 h 170801"/>
                  <a:gd name="connsiteX13" fmla="*/ 227535 w 228907"/>
                  <a:gd name="connsiteY13" fmla="*/ 170764 h 170801"/>
                  <a:gd name="connsiteX14" fmla="*/ 119179 w 228907"/>
                  <a:gd name="connsiteY14" fmla="*/ 95326 h 170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28907" h="170801">
                    <a:moveTo>
                      <a:pt x="119179" y="95326"/>
                    </a:moveTo>
                    <a:cubicBezTo>
                      <a:pt x="-13866" y="1372"/>
                      <a:pt x="-15238" y="0"/>
                      <a:pt x="18366" y="0"/>
                    </a:cubicBezTo>
                    <a:cubicBezTo>
                      <a:pt x="40998" y="0"/>
                      <a:pt x="43741" y="2057"/>
                      <a:pt x="43741" y="17145"/>
                    </a:cubicBezTo>
                    <a:cubicBezTo>
                      <a:pt x="43741" y="32233"/>
                      <a:pt x="46484" y="34290"/>
                      <a:pt x="67744" y="34290"/>
                    </a:cubicBezTo>
                    <a:cubicBezTo>
                      <a:pt x="80774" y="34290"/>
                      <a:pt x="91747" y="37719"/>
                      <a:pt x="91747" y="41148"/>
                    </a:cubicBezTo>
                    <a:cubicBezTo>
                      <a:pt x="91747" y="45263"/>
                      <a:pt x="96548" y="48006"/>
                      <a:pt x="102034" y="48006"/>
                    </a:cubicBezTo>
                    <a:cubicBezTo>
                      <a:pt x="108206" y="48006"/>
                      <a:pt x="112321" y="54178"/>
                      <a:pt x="112321" y="65151"/>
                    </a:cubicBezTo>
                    <a:cubicBezTo>
                      <a:pt x="112321" y="80239"/>
                      <a:pt x="115064" y="82296"/>
                      <a:pt x="136324" y="82296"/>
                    </a:cubicBezTo>
                    <a:cubicBezTo>
                      <a:pt x="149354" y="82296"/>
                      <a:pt x="160327" y="85725"/>
                      <a:pt x="160327" y="89154"/>
                    </a:cubicBezTo>
                    <a:cubicBezTo>
                      <a:pt x="160327" y="93269"/>
                      <a:pt x="165128" y="96012"/>
                      <a:pt x="170614" y="96012"/>
                    </a:cubicBezTo>
                    <a:cubicBezTo>
                      <a:pt x="176786" y="96012"/>
                      <a:pt x="180901" y="102184"/>
                      <a:pt x="180901" y="113157"/>
                    </a:cubicBezTo>
                    <a:cubicBezTo>
                      <a:pt x="180901" y="128245"/>
                      <a:pt x="183644" y="130302"/>
                      <a:pt x="204904" y="130302"/>
                    </a:cubicBezTo>
                    <a:cubicBezTo>
                      <a:pt x="226850" y="130302"/>
                      <a:pt x="228907" y="131674"/>
                      <a:pt x="228907" y="150876"/>
                    </a:cubicBezTo>
                    <a:cubicBezTo>
                      <a:pt x="228907" y="162535"/>
                      <a:pt x="228221" y="171450"/>
                      <a:pt x="227535" y="170764"/>
                    </a:cubicBezTo>
                    <a:cubicBezTo>
                      <a:pt x="226164" y="170764"/>
                      <a:pt x="177472" y="136474"/>
                      <a:pt x="119179" y="95326"/>
                    </a:cubicBezTo>
                    <a:close/>
                  </a:path>
                </a:pathLst>
              </a:custGeom>
              <a:solidFill>
                <a:srgbClr val="314047"/>
              </a:solidFill>
              <a:ln w="6858" cap="flat">
                <a:no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id="{1DC59E93-40BD-B4F5-7EBC-CE304086430F}"/>
                  </a:ext>
                </a:extLst>
              </p:cNvPr>
              <p:cNvSpPr/>
              <p:nvPr/>
            </p:nvSpPr>
            <p:spPr>
              <a:xfrm>
                <a:off x="4254627" y="5344909"/>
                <a:ext cx="51435" cy="41148"/>
              </a:xfrm>
              <a:custGeom>
                <a:avLst/>
                <a:gdLst>
                  <a:gd name="connsiteX0" fmla="*/ 24003 w 51435"/>
                  <a:gd name="connsiteY0" fmla="*/ 20574 h 41148"/>
                  <a:gd name="connsiteX1" fmla="*/ 0 w 51435"/>
                  <a:gd name="connsiteY1" fmla="*/ 686 h 41148"/>
                  <a:gd name="connsiteX2" fmla="*/ 26060 w 51435"/>
                  <a:gd name="connsiteY2" fmla="*/ 0 h 41148"/>
                  <a:gd name="connsiteX3" fmla="*/ 51435 w 51435"/>
                  <a:gd name="connsiteY3" fmla="*/ 20574 h 41148"/>
                  <a:gd name="connsiteX4" fmla="*/ 49378 w 51435"/>
                  <a:gd name="connsiteY4" fmla="*/ 41148 h 41148"/>
                  <a:gd name="connsiteX5" fmla="*/ 24003 w 51435"/>
                  <a:gd name="connsiteY5" fmla="*/ 20574 h 41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435" h="41148">
                    <a:moveTo>
                      <a:pt x="24003" y="20574"/>
                    </a:moveTo>
                    <a:lnTo>
                      <a:pt x="0" y="686"/>
                    </a:lnTo>
                    <a:lnTo>
                      <a:pt x="26060" y="0"/>
                    </a:lnTo>
                    <a:cubicBezTo>
                      <a:pt x="50063" y="0"/>
                      <a:pt x="51435" y="1372"/>
                      <a:pt x="51435" y="20574"/>
                    </a:cubicBezTo>
                    <a:cubicBezTo>
                      <a:pt x="51435" y="32233"/>
                      <a:pt x="50749" y="41148"/>
                      <a:pt x="49378" y="41148"/>
                    </a:cubicBezTo>
                    <a:cubicBezTo>
                      <a:pt x="48692" y="41148"/>
                      <a:pt x="37033" y="32233"/>
                      <a:pt x="24003" y="20574"/>
                    </a:cubicBezTo>
                    <a:close/>
                  </a:path>
                </a:pathLst>
              </a:custGeom>
              <a:solidFill>
                <a:srgbClr val="314047"/>
              </a:solidFill>
              <a:ln w="6858" cap="flat">
                <a:no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id="{AFB056F6-E273-947A-2038-15541B7E2E02}"/>
                  </a:ext>
                </a:extLst>
              </p:cNvPr>
              <p:cNvSpPr/>
              <p:nvPr/>
            </p:nvSpPr>
            <p:spPr>
              <a:xfrm>
                <a:off x="4077024" y="5214607"/>
                <a:ext cx="160457" cy="122795"/>
              </a:xfrm>
              <a:custGeom>
                <a:avLst/>
                <a:gdLst>
                  <a:gd name="connsiteX0" fmla="*/ 85019 w 160457"/>
                  <a:gd name="connsiteY0" fmla="*/ 71323 h 122795"/>
                  <a:gd name="connsiteX1" fmla="*/ 18496 w 160457"/>
                  <a:gd name="connsiteY1" fmla="*/ 0 h 122795"/>
                  <a:gd name="connsiteX2" fmla="*/ 43871 w 160457"/>
                  <a:gd name="connsiteY2" fmla="*/ 17145 h 122795"/>
                  <a:gd name="connsiteX3" fmla="*/ 67874 w 160457"/>
                  <a:gd name="connsiteY3" fmla="*/ 34290 h 122795"/>
                  <a:gd name="connsiteX4" fmla="*/ 91877 w 160457"/>
                  <a:gd name="connsiteY4" fmla="*/ 41148 h 122795"/>
                  <a:gd name="connsiteX5" fmla="*/ 102164 w 160457"/>
                  <a:gd name="connsiteY5" fmla="*/ 48006 h 122795"/>
                  <a:gd name="connsiteX6" fmla="*/ 112451 w 160457"/>
                  <a:gd name="connsiteY6" fmla="*/ 65151 h 122795"/>
                  <a:gd name="connsiteX7" fmla="*/ 136454 w 160457"/>
                  <a:gd name="connsiteY7" fmla="*/ 82296 h 122795"/>
                  <a:gd name="connsiteX8" fmla="*/ 160457 w 160457"/>
                  <a:gd name="connsiteY8" fmla="*/ 102870 h 122795"/>
                  <a:gd name="connsiteX9" fmla="*/ 159085 w 160457"/>
                  <a:gd name="connsiteY9" fmla="*/ 122758 h 122795"/>
                  <a:gd name="connsiteX10" fmla="*/ 85019 w 160457"/>
                  <a:gd name="connsiteY10" fmla="*/ 71323 h 122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0457" h="122795">
                    <a:moveTo>
                      <a:pt x="85019" y="71323"/>
                    </a:moveTo>
                    <a:cubicBezTo>
                      <a:pt x="-10993" y="2743"/>
                      <a:pt x="-13736" y="0"/>
                      <a:pt x="18496" y="0"/>
                    </a:cubicBezTo>
                    <a:cubicBezTo>
                      <a:pt x="41128" y="0"/>
                      <a:pt x="43871" y="2057"/>
                      <a:pt x="43871" y="17145"/>
                    </a:cubicBezTo>
                    <a:cubicBezTo>
                      <a:pt x="43871" y="32233"/>
                      <a:pt x="46614" y="34290"/>
                      <a:pt x="67874" y="34290"/>
                    </a:cubicBezTo>
                    <a:cubicBezTo>
                      <a:pt x="80904" y="34290"/>
                      <a:pt x="91877" y="37719"/>
                      <a:pt x="91877" y="41148"/>
                    </a:cubicBezTo>
                    <a:cubicBezTo>
                      <a:pt x="91877" y="45263"/>
                      <a:pt x="96678" y="48006"/>
                      <a:pt x="102164" y="48006"/>
                    </a:cubicBezTo>
                    <a:cubicBezTo>
                      <a:pt x="108336" y="48006"/>
                      <a:pt x="112451" y="54178"/>
                      <a:pt x="112451" y="65151"/>
                    </a:cubicBezTo>
                    <a:cubicBezTo>
                      <a:pt x="112451" y="80239"/>
                      <a:pt x="115194" y="82296"/>
                      <a:pt x="136454" y="82296"/>
                    </a:cubicBezTo>
                    <a:cubicBezTo>
                      <a:pt x="158400" y="82296"/>
                      <a:pt x="160457" y="83668"/>
                      <a:pt x="160457" y="102870"/>
                    </a:cubicBezTo>
                    <a:cubicBezTo>
                      <a:pt x="160457" y="114529"/>
                      <a:pt x="159771" y="123444"/>
                      <a:pt x="159085" y="122758"/>
                    </a:cubicBezTo>
                    <a:cubicBezTo>
                      <a:pt x="157714" y="122758"/>
                      <a:pt x="124795" y="99441"/>
                      <a:pt x="85019" y="71323"/>
                    </a:cubicBezTo>
                    <a:close/>
                  </a:path>
                </a:pathLst>
              </a:custGeom>
              <a:solidFill>
                <a:srgbClr val="314047"/>
              </a:solidFill>
              <a:ln w="6858" cap="flat">
                <a:no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id="{50FAEEBA-622D-4C13-1B57-3814CFCE9348}"/>
                  </a:ext>
                </a:extLst>
              </p:cNvPr>
              <p:cNvSpPr/>
              <p:nvPr/>
            </p:nvSpPr>
            <p:spPr>
              <a:xfrm>
                <a:off x="5478780" y="5293729"/>
                <a:ext cx="75438" cy="43743"/>
              </a:xfrm>
              <a:custGeom>
                <a:avLst/>
                <a:gdLst>
                  <a:gd name="connsiteX0" fmla="*/ 15773 w 75438"/>
                  <a:gd name="connsiteY0" fmla="*/ 36092 h 43743"/>
                  <a:gd name="connsiteX1" fmla="*/ 0 w 75438"/>
                  <a:gd name="connsiteY1" fmla="*/ 12775 h 43743"/>
                  <a:gd name="connsiteX2" fmla="*/ 17145 w 75438"/>
                  <a:gd name="connsiteY2" fmla="*/ 3174 h 43743"/>
                  <a:gd name="connsiteX3" fmla="*/ 75438 w 75438"/>
                  <a:gd name="connsiteY3" fmla="*/ 37464 h 43743"/>
                  <a:gd name="connsiteX4" fmla="*/ 15773 w 75438"/>
                  <a:gd name="connsiteY4" fmla="*/ 36092 h 437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438" h="43743">
                    <a:moveTo>
                      <a:pt x="15773" y="36092"/>
                    </a:moveTo>
                    <a:cubicBezTo>
                      <a:pt x="6172" y="31292"/>
                      <a:pt x="0" y="22376"/>
                      <a:pt x="0" y="12775"/>
                    </a:cubicBezTo>
                    <a:cubicBezTo>
                      <a:pt x="0" y="-1627"/>
                      <a:pt x="2057" y="-2312"/>
                      <a:pt x="17145" y="3174"/>
                    </a:cubicBezTo>
                    <a:cubicBezTo>
                      <a:pt x="49378" y="15518"/>
                      <a:pt x="75438" y="30606"/>
                      <a:pt x="75438" y="37464"/>
                    </a:cubicBezTo>
                    <a:cubicBezTo>
                      <a:pt x="75438" y="46379"/>
                      <a:pt x="34976" y="45694"/>
                      <a:pt x="15773" y="36092"/>
                    </a:cubicBezTo>
                    <a:close/>
                  </a:path>
                </a:pathLst>
              </a:custGeom>
              <a:solidFill>
                <a:srgbClr val="314047"/>
              </a:solidFill>
              <a:ln w="6858" cap="flat">
                <a:noFill/>
                <a:prstDash val="solid"/>
                <a:miter/>
              </a:ln>
            </p:spPr>
            <p:txBody>
              <a:bodyPr rtlCol="0" anchor="ctr"/>
              <a:lstStyle/>
              <a:p>
                <a:endParaRPr lang="zh-CN" altLang="en-US"/>
              </a:p>
            </p:txBody>
          </p:sp>
          <p:sp>
            <p:nvSpPr>
              <p:cNvPr id="75" name="任意多边形: 形状 74">
                <a:extLst>
                  <a:ext uri="{FF2B5EF4-FFF2-40B4-BE49-F238E27FC236}">
                    <a16:creationId xmlns:a16="http://schemas.microsoft.com/office/drawing/2014/main" id="{8D356AA1-5EBF-67FC-A3CE-2F184C09ED9F}"/>
                  </a:ext>
                </a:extLst>
              </p:cNvPr>
              <p:cNvSpPr/>
              <p:nvPr/>
            </p:nvSpPr>
            <p:spPr>
              <a:xfrm>
                <a:off x="5293614" y="5204575"/>
                <a:ext cx="75438" cy="43743"/>
              </a:xfrm>
              <a:custGeom>
                <a:avLst/>
                <a:gdLst>
                  <a:gd name="connsiteX0" fmla="*/ 15773 w 75438"/>
                  <a:gd name="connsiteY0" fmla="*/ 36092 h 43743"/>
                  <a:gd name="connsiteX1" fmla="*/ 0 w 75438"/>
                  <a:gd name="connsiteY1" fmla="*/ 12775 h 43743"/>
                  <a:gd name="connsiteX2" fmla="*/ 17145 w 75438"/>
                  <a:gd name="connsiteY2" fmla="*/ 3174 h 43743"/>
                  <a:gd name="connsiteX3" fmla="*/ 75438 w 75438"/>
                  <a:gd name="connsiteY3" fmla="*/ 37464 h 43743"/>
                  <a:gd name="connsiteX4" fmla="*/ 15773 w 75438"/>
                  <a:gd name="connsiteY4" fmla="*/ 36092 h 437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438" h="43743">
                    <a:moveTo>
                      <a:pt x="15773" y="36092"/>
                    </a:moveTo>
                    <a:cubicBezTo>
                      <a:pt x="6172" y="31292"/>
                      <a:pt x="0" y="22376"/>
                      <a:pt x="0" y="12775"/>
                    </a:cubicBezTo>
                    <a:cubicBezTo>
                      <a:pt x="0" y="-1627"/>
                      <a:pt x="2057" y="-2312"/>
                      <a:pt x="17145" y="3174"/>
                    </a:cubicBezTo>
                    <a:cubicBezTo>
                      <a:pt x="49378" y="15518"/>
                      <a:pt x="75438" y="30606"/>
                      <a:pt x="75438" y="37464"/>
                    </a:cubicBezTo>
                    <a:cubicBezTo>
                      <a:pt x="75438" y="46379"/>
                      <a:pt x="34976" y="45694"/>
                      <a:pt x="15773" y="36092"/>
                    </a:cubicBezTo>
                    <a:close/>
                  </a:path>
                </a:pathLst>
              </a:custGeom>
              <a:solidFill>
                <a:srgbClr val="314047"/>
              </a:solidFill>
              <a:ln w="6858" cap="flat">
                <a:no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id="{1A0539CA-6CCD-3AFB-5426-6E0139C1CF7F}"/>
                  </a:ext>
                </a:extLst>
              </p:cNvPr>
              <p:cNvSpPr/>
              <p:nvPr/>
            </p:nvSpPr>
            <p:spPr>
              <a:xfrm>
                <a:off x="4000881" y="5166601"/>
                <a:ext cx="51435" cy="41148"/>
              </a:xfrm>
              <a:custGeom>
                <a:avLst/>
                <a:gdLst>
                  <a:gd name="connsiteX0" fmla="*/ 24003 w 51435"/>
                  <a:gd name="connsiteY0" fmla="*/ 20574 h 41148"/>
                  <a:gd name="connsiteX1" fmla="*/ 0 w 51435"/>
                  <a:gd name="connsiteY1" fmla="*/ 686 h 41148"/>
                  <a:gd name="connsiteX2" fmla="*/ 26060 w 51435"/>
                  <a:gd name="connsiteY2" fmla="*/ 0 h 41148"/>
                  <a:gd name="connsiteX3" fmla="*/ 51435 w 51435"/>
                  <a:gd name="connsiteY3" fmla="*/ 20574 h 41148"/>
                  <a:gd name="connsiteX4" fmla="*/ 49378 w 51435"/>
                  <a:gd name="connsiteY4" fmla="*/ 41148 h 41148"/>
                  <a:gd name="connsiteX5" fmla="*/ 24003 w 51435"/>
                  <a:gd name="connsiteY5" fmla="*/ 20574 h 41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435" h="41148">
                    <a:moveTo>
                      <a:pt x="24003" y="20574"/>
                    </a:moveTo>
                    <a:lnTo>
                      <a:pt x="0" y="686"/>
                    </a:lnTo>
                    <a:lnTo>
                      <a:pt x="26060" y="0"/>
                    </a:lnTo>
                    <a:cubicBezTo>
                      <a:pt x="50063" y="0"/>
                      <a:pt x="51435" y="1372"/>
                      <a:pt x="51435" y="20574"/>
                    </a:cubicBezTo>
                    <a:cubicBezTo>
                      <a:pt x="51435" y="32233"/>
                      <a:pt x="50749" y="41148"/>
                      <a:pt x="49378" y="41148"/>
                    </a:cubicBezTo>
                    <a:cubicBezTo>
                      <a:pt x="48692" y="41148"/>
                      <a:pt x="37033" y="32233"/>
                      <a:pt x="24003" y="20574"/>
                    </a:cubicBezTo>
                    <a:close/>
                  </a:path>
                </a:pathLst>
              </a:custGeom>
              <a:solidFill>
                <a:srgbClr val="314047"/>
              </a:solidFill>
              <a:ln w="6858" cap="flat">
                <a:no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id="{F26C48EB-2A83-E7EB-F414-EBB8D2B0E8E0}"/>
                  </a:ext>
                </a:extLst>
              </p:cNvPr>
              <p:cNvSpPr/>
              <p:nvPr/>
            </p:nvSpPr>
            <p:spPr>
              <a:xfrm>
                <a:off x="5108448" y="5115387"/>
                <a:ext cx="89154" cy="50675"/>
              </a:xfrm>
              <a:custGeom>
                <a:avLst/>
                <a:gdLst>
                  <a:gd name="connsiteX0" fmla="*/ 22631 w 89154"/>
                  <a:gd name="connsiteY0" fmla="*/ 39555 h 50675"/>
                  <a:gd name="connsiteX1" fmla="*/ 0 w 89154"/>
                  <a:gd name="connsiteY1" fmla="*/ 12123 h 50675"/>
                  <a:gd name="connsiteX2" fmla="*/ 17145 w 89154"/>
                  <a:gd name="connsiteY2" fmla="*/ 3208 h 50675"/>
                  <a:gd name="connsiteX3" fmla="*/ 89154 w 89154"/>
                  <a:gd name="connsiteY3" fmla="*/ 44356 h 50675"/>
                  <a:gd name="connsiteX4" fmla="*/ 22631 w 89154"/>
                  <a:gd name="connsiteY4" fmla="*/ 39555 h 50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54" h="50675">
                    <a:moveTo>
                      <a:pt x="22631" y="39555"/>
                    </a:moveTo>
                    <a:cubicBezTo>
                      <a:pt x="6858" y="31325"/>
                      <a:pt x="0" y="23096"/>
                      <a:pt x="0" y="12123"/>
                    </a:cubicBezTo>
                    <a:cubicBezTo>
                      <a:pt x="0" y="-1593"/>
                      <a:pt x="2057" y="-2279"/>
                      <a:pt x="17145" y="3208"/>
                    </a:cubicBezTo>
                    <a:cubicBezTo>
                      <a:pt x="50749" y="16238"/>
                      <a:pt x="89154" y="38183"/>
                      <a:pt x="89154" y="44356"/>
                    </a:cubicBezTo>
                    <a:cubicBezTo>
                      <a:pt x="89154" y="54643"/>
                      <a:pt x="47320" y="51899"/>
                      <a:pt x="22631" y="39555"/>
                    </a:cubicBezTo>
                    <a:close/>
                  </a:path>
                </a:pathLst>
              </a:custGeom>
              <a:solidFill>
                <a:srgbClr val="314047"/>
              </a:solidFill>
              <a:ln w="6858" cap="flat">
                <a:no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id="{A74D8805-AFE5-2C8D-4530-7238E85A52A9}"/>
                  </a:ext>
                </a:extLst>
              </p:cNvPr>
              <p:cNvSpPr/>
              <p:nvPr/>
            </p:nvSpPr>
            <p:spPr>
              <a:xfrm>
                <a:off x="3823278" y="5036299"/>
                <a:ext cx="160457" cy="122795"/>
              </a:xfrm>
              <a:custGeom>
                <a:avLst/>
                <a:gdLst>
                  <a:gd name="connsiteX0" fmla="*/ 85019 w 160457"/>
                  <a:gd name="connsiteY0" fmla="*/ 71323 h 122795"/>
                  <a:gd name="connsiteX1" fmla="*/ 18496 w 160457"/>
                  <a:gd name="connsiteY1" fmla="*/ 0 h 122795"/>
                  <a:gd name="connsiteX2" fmla="*/ 43871 w 160457"/>
                  <a:gd name="connsiteY2" fmla="*/ 17145 h 122795"/>
                  <a:gd name="connsiteX3" fmla="*/ 67874 w 160457"/>
                  <a:gd name="connsiteY3" fmla="*/ 34290 h 122795"/>
                  <a:gd name="connsiteX4" fmla="*/ 91877 w 160457"/>
                  <a:gd name="connsiteY4" fmla="*/ 41148 h 122795"/>
                  <a:gd name="connsiteX5" fmla="*/ 102164 w 160457"/>
                  <a:gd name="connsiteY5" fmla="*/ 48006 h 122795"/>
                  <a:gd name="connsiteX6" fmla="*/ 112451 w 160457"/>
                  <a:gd name="connsiteY6" fmla="*/ 65151 h 122795"/>
                  <a:gd name="connsiteX7" fmla="*/ 136454 w 160457"/>
                  <a:gd name="connsiteY7" fmla="*/ 82296 h 122795"/>
                  <a:gd name="connsiteX8" fmla="*/ 160457 w 160457"/>
                  <a:gd name="connsiteY8" fmla="*/ 102870 h 122795"/>
                  <a:gd name="connsiteX9" fmla="*/ 159085 w 160457"/>
                  <a:gd name="connsiteY9" fmla="*/ 122758 h 122795"/>
                  <a:gd name="connsiteX10" fmla="*/ 85019 w 160457"/>
                  <a:gd name="connsiteY10" fmla="*/ 71323 h 122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0457" h="122795">
                    <a:moveTo>
                      <a:pt x="85019" y="71323"/>
                    </a:moveTo>
                    <a:cubicBezTo>
                      <a:pt x="-10993" y="2743"/>
                      <a:pt x="-13736" y="0"/>
                      <a:pt x="18496" y="0"/>
                    </a:cubicBezTo>
                    <a:cubicBezTo>
                      <a:pt x="41128" y="0"/>
                      <a:pt x="43871" y="2057"/>
                      <a:pt x="43871" y="17145"/>
                    </a:cubicBezTo>
                    <a:cubicBezTo>
                      <a:pt x="43871" y="32233"/>
                      <a:pt x="46614" y="34290"/>
                      <a:pt x="67874" y="34290"/>
                    </a:cubicBezTo>
                    <a:cubicBezTo>
                      <a:pt x="80904" y="34290"/>
                      <a:pt x="91877" y="37719"/>
                      <a:pt x="91877" y="41148"/>
                    </a:cubicBezTo>
                    <a:cubicBezTo>
                      <a:pt x="91877" y="45263"/>
                      <a:pt x="96678" y="48006"/>
                      <a:pt x="102164" y="48006"/>
                    </a:cubicBezTo>
                    <a:cubicBezTo>
                      <a:pt x="108336" y="48006"/>
                      <a:pt x="112451" y="54178"/>
                      <a:pt x="112451" y="65151"/>
                    </a:cubicBezTo>
                    <a:cubicBezTo>
                      <a:pt x="112451" y="80239"/>
                      <a:pt x="115194" y="82296"/>
                      <a:pt x="136454" y="82296"/>
                    </a:cubicBezTo>
                    <a:cubicBezTo>
                      <a:pt x="158400" y="82296"/>
                      <a:pt x="160457" y="83668"/>
                      <a:pt x="160457" y="102870"/>
                    </a:cubicBezTo>
                    <a:cubicBezTo>
                      <a:pt x="160457" y="114529"/>
                      <a:pt x="159771" y="123444"/>
                      <a:pt x="159085" y="122758"/>
                    </a:cubicBezTo>
                    <a:cubicBezTo>
                      <a:pt x="157714" y="122758"/>
                      <a:pt x="124795" y="99441"/>
                      <a:pt x="85019" y="71323"/>
                    </a:cubicBezTo>
                    <a:close/>
                  </a:path>
                </a:pathLst>
              </a:custGeom>
              <a:solidFill>
                <a:srgbClr val="314047"/>
              </a:solidFill>
              <a:ln w="6858" cap="flat">
                <a:no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id="{CFFBF327-D465-9F99-0FE8-E037506B7FF6}"/>
                  </a:ext>
                </a:extLst>
              </p:cNvPr>
              <p:cNvSpPr/>
              <p:nvPr/>
            </p:nvSpPr>
            <p:spPr>
              <a:xfrm>
                <a:off x="4882134" y="5005659"/>
                <a:ext cx="89154" cy="50675"/>
              </a:xfrm>
              <a:custGeom>
                <a:avLst/>
                <a:gdLst>
                  <a:gd name="connsiteX0" fmla="*/ 22631 w 89154"/>
                  <a:gd name="connsiteY0" fmla="*/ 39555 h 50675"/>
                  <a:gd name="connsiteX1" fmla="*/ 0 w 89154"/>
                  <a:gd name="connsiteY1" fmla="*/ 12123 h 50675"/>
                  <a:gd name="connsiteX2" fmla="*/ 17145 w 89154"/>
                  <a:gd name="connsiteY2" fmla="*/ 3208 h 50675"/>
                  <a:gd name="connsiteX3" fmla="*/ 89154 w 89154"/>
                  <a:gd name="connsiteY3" fmla="*/ 44356 h 50675"/>
                  <a:gd name="connsiteX4" fmla="*/ 22631 w 89154"/>
                  <a:gd name="connsiteY4" fmla="*/ 39555 h 50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54" h="50675">
                    <a:moveTo>
                      <a:pt x="22631" y="39555"/>
                    </a:moveTo>
                    <a:cubicBezTo>
                      <a:pt x="6858" y="31325"/>
                      <a:pt x="0" y="23096"/>
                      <a:pt x="0" y="12123"/>
                    </a:cubicBezTo>
                    <a:cubicBezTo>
                      <a:pt x="0" y="-1593"/>
                      <a:pt x="2057" y="-2279"/>
                      <a:pt x="17145" y="3208"/>
                    </a:cubicBezTo>
                    <a:cubicBezTo>
                      <a:pt x="50749" y="16238"/>
                      <a:pt x="89154" y="38183"/>
                      <a:pt x="89154" y="44356"/>
                    </a:cubicBezTo>
                    <a:cubicBezTo>
                      <a:pt x="89154" y="54643"/>
                      <a:pt x="47320" y="51899"/>
                      <a:pt x="22631" y="39555"/>
                    </a:cubicBezTo>
                    <a:close/>
                  </a:path>
                </a:pathLst>
              </a:custGeom>
              <a:solidFill>
                <a:srgbClr val="314047"/>
              </a:solidFill>
              <a:ln w="6858" cap="flat">
                <a:no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id="{B6FB86A0-09A5-6CEE-7F3A-3D45297297F0}"/>
                  </a:ext>
                </a:extLst>
              </p:cNvPr>
              <p:cNvSpPr/>
              <p:nvPr/>
            </p:nvSpPr>
            <p:spPr>
              <a:xfrm>
                <a:off x="3569662" y="4857991"/>
                <a:ext cx="228907" cy="170801"/>
              </a:xfrm>
              <a:custGeom>
                <a:avLst/>
                <a:gdLst>
                  <a:gd name="connsiteX0" fmla="*/ 119179 w 228907"/>
                  <a:gd name="connsiteY0" fmla="*/ 95326 h 170801"/>
                  <a:gd name="connsiteX1" fmla="*/ 18366 w 228907"/>
                  <a:gd name="connsiteY1" fmla="*/ 0 h 170801"/>
                  <a:gd name="connsiteX2" fmla="*/ 43741 w 228907"/>
                  <a:gd name="connsiteY2" fmla="*/ 17145 h 170801"/>
                  <a:gd name="connsiteX3" fmla="*/ 67744 w 228907"/>
                  <a:gd name="connsiteY3" fmla="*/ 34290 h 170801"/>
                  <a:gd name="connsiteX4" fmla="*/ 91747 w 228907"/>
                  <a:gd name="connsiteY4" fmla="*/ 41148 h 170801"/>
                  <a:gd name="connsiteX5" fmla="*/ 102034 w 228907"/>
                  <a:gd name="connsiteY5" fmla="*/ 48006 h 170801"/>
                  <a:gd name="connsiteX6" fmla="*/ 112321 w 228907"/>
                  <a:gd name="connsiteY6" fmla="*/ 65151 h 170801"/>
                  <a:gd name="connsiteX7" fmla="*/ 136324 w 228907"/>
                  <a:gd name="connsiteY7" fmla="*/ 82296 h 170801"/>
                  <a:gd name="connsiteX8" fmla="*/ 160327 w 228907"/>
                  <a:gd name="connsiteY8" fmla="*/ 89154 h 170801"/>
                  <a:gd name="connsiteX9" fmla="*/ 170614 w 228907"/>
                  <a:gd name="connsiteY9" fmla="*/ 96012 h 170801"/>
                  <a:gd name="connsiteX10" fmla="*/ 180901 w 228907"/>
                  <a:gd name="connsiteY10" fmla="*/ 113157 h 170801"/>
                  <a:gd name="connsiteX11" fmla="*/ 204904 w 228907"/>
                  <a:gd name="connsiteY11" fmla="*/ 130302 h 170801"/>
                  <a:gd name="connsiteX12" fmla="*/ 228907 w 228907"/>
                  <a:gd name="connsiteY12" fmla="*/ 150876 h 170801"/>
                  <a:gd name="connsiteX13" fmla="*/ 227535 w 228907"/>
                  <a:gd name="connsiteY13" fmla="*/ 170764 h 170801"/>
                  <a:gd name="connsiteX14" fmla="*/ 119179 w 228907"/>
                  <a:gd name="connsiteY14" fmla="*/ 95326 h 170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28907" h="170801">
                    <a:moveTo>
                      <a:pt x="119179" y="95326"/>
                    </a:moveTo>
                    <a:cubicBezTo>
                      <a:pt x="-13866" y="1372"/>
                      <a:pt x="-15238" y="0"/>
                      <a:pt x="18366" y="0"/>
                    </a:cubicBezTo>
                    <a:cubicBezTo>
                      <a:pt x="40998" y="0"/>
                      <a:pt x="43741" y="2057"/>
                      <a:pt x="43741" y="17145"/>
                    </a:cubicBezTo>
                    <a:cubicBezTo>
                      <a:pt x="43741" y="32233"/>
                      <a:pt x="46484" y="34290"/>
                      <a:pt x="67744" y="34290"/>
                    </a:cubicBezTo>
                    <a:cubicBezTo>
                      <a:pt x="80774" y="34290"/>
                      <a:pt x="91747" y="37719"/>
                      <a:pt x="91747" y="41148"/>
                    </a:cubicBezTo>
                    <a:cubicBezTo>
                      <a:pt x="91747" y="45263"/>
                      <a:pt x="96548" y="48006"/>
                      <a:pt x="102034" y="48006"/>
                    </a:cubicBezTo>
                    <a:cubicBezTo>
                      <a:pt x="108206" y="48006"/>
                      <a:pt x="112321" y="54178"/>
                      <a:pt x="112321" y="65151"/>
                    </a:cubicBezTo>
                    <a:cubicBezTo>
                      <a:pt x="112321" y="80239"/>
                      <a:pt x="115064" y="82296"/>
                      <a:pt x="136324" y="82296"/>
                    </a:cubicBezTo>
                    <a:cubicBezTo>
                      <a:pt x="149354" y="82296"/>
                      <a:pt x="160327" y="85725"/>
                      <a:pt x="160327" y="89154"/>
                    </a:cubicBezTo>
                    <a:cubicBezTo>
                      <a:pt x="160327" y="93269"/>
                      <a:pt x="165128" y="96012"/>
                      <a:pt x="170614" y="96012"/>
                    </a:cubicBezTo>
                    <a:cubicBezTo>
                      <a:pt x="176786" y="96012"/>
                      <a:pt x="180901" y="102184"/>
                      <a:pt x="180901" y="113157"/>
                    </a:cubicBezTo>
                    <a:cubicBezTo>
                      <a:pt x="180901" y="128245"/>
                      <a:pt x="183644" y="130302"/>
                      <a:pt x="204904" y="130302"/>
                    </a:cubicBezTo>
                    <a:cubicBezTo>
                      <a:pt x="226850" y="130302"/>
                      <a:pt x="228907" y="131674"/>
                      <a:pt x="228907" y="150876"/>
                    </a:cubicBezTo>
                    <a:cubicBezTo>
                      <a:pt x="228907" y="162535"/>
                      <a:pt x="228221" y="171450"/>
                      <a:pt x="227535" y="170764"/>
                    </a:cubicBezTo>
                    <a:cubicBezTo>
                      <a:pt x="226164" y="170764"/>
                      <a:pt x="177472" y="136474"/>
                      <a:pt x="119179" y="95326"/>
                    </a:cubicBezTo>
                    <a:close/>
                  </a:path>
                </a:pathLst>
              </a:custGeom>
              <a:solidFill>
                <a:srgbClr val="314047"/>
              </a:solidFill>
              <a:ln w="6858" cap="flat">
                <a:no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id="{308D794E-5EC2-CD8C-E4CD-8EC83AE11C71}"/>
                  </a:ext>
                </a:extLst>
              </p:cNvPr>
              <p:cNvSpPr/>
              <p:nvPr/>
            </p:nvSpPr>
            <p:spPr>
              <a:xfrm>
                <a:off x="4272591" y="4535665"/>
                <a:ext cx="410660" cy="486918"/>
              </a:xfrm>
              <a:custGeom>
                <a:avLst/>
                <a:gdLst>
                  <a:gd name="connsiteX0" fmla="*/ 43757 w 410660"/>
                  <a:gd name="connsiteY0" fmla="*/ 474574 h 486918"/>
                  <a:gd name="connsiteX1" fmla="*/ 2609 w 410660"/>
                  <a:gd name="connsiteY1" fmla="*/ 462915 h 486918"/>
                  <a:gd name="connsiteX2" fmla="*/ 552 w 410660"/>
                  <a:gd name="connsiteY2" fmla="*/ 429997 h 486918"/>
                  <a:gd name="connsiteX3" fmla="*/ 2609 w 410660"/>
                  <a:gd name="connsiteY3" fmla="*/ 397764 h 486918"/>
                  <a:gd name="connsiteX4" fmla="*/ 27298 w 410660"/>
                  <a:gd name="connsiteY4" fmla="*/ 421767 h 486918"/>
                  <a:gd name="connsiteX5" fmla="*/ 119195 w 410660"/>
                  <a:gd name="connsiteY5" fmla="*/ 459486 h 486918"/>
                  <a:gd name="connsiteX6" fmla="*/ 230981 w 410660"/>
                  <a:gd name="connsiteY6" fmla="*/ 400507 h 486918"/>
                  <a:gd name="connsiteX7" fmla="*/ 252926 w 410660"/>
                  <a:gd name="connsiteY7" fmla="*/ 329184 h 486918"/>
                  <a:gd name="connsiteX8" fmla="*/ 261842 w 410660"/>
                  <a:gd name="connsiteY8" fmla="*/ 235229 h 486918"/>
                  <a:gd name="connsiteX9" fmla="*/ 233724 w 410660"/>
                  <a:gd name="connsiteY9" fmla="*/ 91211 h 486918"/>
                  <a:gd name="connsiteX10" fmla="*/ 211778 w 410660"/>
                  <a:gd name="connsiteY10" fmla="*/ 41834 h 486918"/>
                  <a:gd name="connsiteX11" fmla="*/ 287216 w 410660"/>
                  <a:gd name="connsiteY11" fmla="*/ 0 h 486918"/>
                  <a:gd name="connsiteX12" fmla="*/ 361283 w 410660"/>
                  <a:gd name="connsiteY12" fmla="*/ 46634 h 486918"/>
                  <a:gd name="connsiteX13" fmla="*/ 410660 w 410660"/>
                  <a:gd name="connsiteY13" fmla="*/ 97384 h 486918"/>
                  <a:gd name="connsiteX14" fmla="*/ 383914 w 410660"/>
                  <a:gd name="connsiteY14" fmla="*/ 108356 h 486918"/>
                  <a:gd name="connsiteX15" fmla="*/ 330422 w 410660"/>
                  <a:gd name="connsiteY15" fmla="*/ 144018 h 486918"/>
                  <a:gd name="connsiteX16" fmla="*/ 302990 w 410660"/>
                  <a:gd name="connsiteY16" fmla="*/ 170764 h 486918"/>
                  <a:gd name="connsiteX17" fmla="*/ 299561 w 410660"/>
                  <a:gd name="connsiteY17" fmla="*/ 259232 h 486918"/>
                  <a:gd name="connsiteX18" fmla="*/ 281044 w 410660"/>
                  <a:gd name="connsiteY18" fmla="*/ 380619 h 486918"/>
                  <a:gd name="connsiteX19" fmla="*/ 266642 w 410660"/>
                  <a:gd name="connsiteY19" fmla="*/ 429311 h 486918"/>
                  <a:gd name="connsiteX20" fmla="*/ 248812 w 410660"/>
                  <a:gd name="connsiteY20" fmla="*/ 465658 h 486918"/>
                  <a:gd name="connsiteX21" fmla="*/ 230981 w 410660"/>
                  <a:gd name="connsiteY21" fmla="*/ 486918 h 486918"/>
                  <a:gd name="connsiteX22" fmla="*/ 158286 w 410660"/>
                  <a:gd name="connsiteY22" fmla="*/ 486232 h 486918"/>
                  <a:gd name="connsiteX23" fmla="*/ 43757 w 410660"/>
                  <a:gd name="connsiteY23" fmla="*/ 474574 h 486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0660" h="486918">
                    <a:moveTo>
                      <a:pt x="43757" y="474574"/>
                    </a:moveTo>
                    <a:lnTo>
                      <a:pt x="2609" y="462915"/>
                    </a:lnTo>
                    <a:lnTo>
                      <a:pt x="552" y="429997"/>
                    </a:lnTo>
                    <a:cubicBezTo>
                      <a:pt x="-820" y="412166"/>
                      <a:pt x="552" y="397764"/>
                      <a:pt x="2609" y="397764"/>
                    </a:cubicBezTo>
                    <a:cubicBezTo>
                      <a:pt x="4667" y="397764"/>
                      <a:pt x="15640" y="408737"/>
                      <a:pt x="27298" y="421767"/>
                    </a:cubicBezTo>
                    <a:cubicBezTo>
                      <a:pt x="48558" y="445770"/>
                      <a:pt x="81476" y="459486"/>
                      <a:pt x="119195" y="459486"/>
                    </a:cubicBezTo>
                    <a:cubicBezTo>
                      <a:pt x="150742" y="459486"/>
                      <a:pt x="206978" y="429997"/>
                      <a:pt x="230981" y="400507"/>
                    </a:cubicBezTo>
                    <a:cubicBezTo>
                      <a:pt x="250869" y="377190"/>
                      <a:pt x="252926" y="368960"/>
                      <a:pt x="252926" y="329184"/>
                    </a:cubicBezTo>
                    <a:cubicBezTo>
                      <a:pt x="253612" y="304495"/>
                      <a:pt x="257041" y="262661"/>
                      <a:pt x="261842" y="235229"/>
                    </a:cubicBezTo>
                    <a:cubicBezTo>
                      <a:pt x="272129" y="178994"/>
                      <a:pt x="268014" y="159791"/>
                      <a:pt x="233724" y="91211"/>
                    </a:cubicBezTo>
                    <a:cubicBezTo>
                      <a:pt x="221380" y="67894"/>
                      <a:pt x="211778" y="45263"/>
                      <a:pt x="211778" y="41834"/>
                    </a:cubicBezTo>
                    <a:cubicBezTo>
                      <a:pt x="211778" y="28118"/>
                      <a:pt x="262528" y="0"/>
                      <a:pt x="287216" y="0"/>
                    </a:cubicBezTo>
                    <a:cubicBezTo>
                      <a:pt x="307105" y="686"/>
                      <a:pt x="319449" y="8230"/>
                      <a:pt x="361283" y="46634"/>
                    </a:cubicBezTo>
                    <a:cubicBezTo>
                      <a:pt x="388029" y="72695"/>
                      <a:pt x="410660" y="95326"/>
                      <a:pt x="410660" y="97384"/>
                    </a:cubicBezTo>
                    <a:cubicBezTo>
                      <a:pt x="410660" y="98755"/>
                      <a:pt x="398316" y="104242"/>
                      <a:pt x="383914" y="108356"/>
                    </a:cubicBezTo>
                    <a:cubicBezTo>
                      <a:pt x="369512" y="113157"/>
                      <a:pt x="344824" y="128930"/>
                      <a:pt x="330422" y="144018"/>
                    </a:cubicBezTo>
                    <a:lnTo>
                      <a:pt x="302990" y="170764"/>
                    </a:lnTo>
                    <a:lnTo>
                      <a:pt x="299561" y="259232"/>
                    </a:lnTo>
                    <a:cubicBezTo>
                      <a:pt x="296818" y="328498"/>
                      <a:pt x="292703" y="354559"/>
                      <a:pt x="281044" y="380619"/>
                    </a:cubicBezTo>
                    <a:cubicBezTo>
                      <a:pt x="273500" y="398450"/>
                      <a:pt x="266642" y="420395"/>
                      <a:pt x="266642" y="429311"/>
                    </a:cubicBezTo>
                    <a:cubicBezTo>
                      <a:pt x="266642" y="437540"/>
                      <a:pt x="258413" y="454000"/>
                      <a:pt x="248812" y="465658"/>
                    </a:cubicBezTo>
                    <a:lnTo>
                      <a:pt x="230981" y="486918"/>
                    </a:lnTo>
                    <a:lnTo>
                      <a:pt x="158286" y="486232"/>
                    </a:lnTo>
                    <a:cubicBezTo>
                      <a:pt x="112337" y="486232"/>
                      <a:pt x="69132" y="481432"/>
                      <a:pt x="43757" y="474574"/>
                    </a:cubicBezTo>
                    <a:close/>
                  </a:path>
                </a:pathLst>
              </a:custGeom>
              <a:solidFill>
                <a:srgbClr val="314047"/>
              </a:solidFill>
              <a:ln w="6858" cap="flat">
                <a:no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id="{93BB6CE5-E466-B358-A365-52E5BFFF3EC5}"/>
                  </a:ext>
                </a:extLst>
              </p:cNvPr>
              <p:cNvSpPr/>
              <p:nvPr/>
            </p:nvSpPr>
            <p:spPr>
              <a:xfrm>
                <a:off x="4642104" y="4871707"/>
                <a:ext cx="89154" cy="68042"/>
              </a:xfrm>
              <a:custGeom>
                <a:avLst/>
                <a:gdLst>
                  <a:gd name="connsiteX0" fmla="*/ 22631 w 89154"/>
                  <a:gd name="connsiteY0" fmla="*/ 56921 h 68042"/>
                  <a:gd name="connsiteX1" fmla="*/ 0 w 89154"/>
                  <a:gd name="connsiteY1" fmla="*/ 22631 h 68042"/>
                  <a:gd name="connsiteX2" fmla="*/ 6858 w 89154"/>
                  <a:gd name="connsiteY2" fmla="*/ 0 h 68042"/>
                  <a:gd name="connsiteX3" fmla="*/ 13716 w 89154"/>
                  <a:gd name="connsiteY3" fmla="*/ 8915 h 68042"/>
                  <a:gd name="connsiteX4" fmla="*/ 51435 w 89154"/>
                  <a:gd name="connsiteY4" fmla="*/ 36347 h 68042"/>
                  <a:gd name="connsiteX5" fmla="*/ 89154 w 89154"/>
                  <a:gd name="connsiteY5" fmla="*/ 61722 h 68042"/>
                  <a:gd name="connsiteX6" fmla="*/ 22631 w 89154"/>
                  <a:gd name="connsiteY6" fmla="*/ 56921 h 68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9154" h="68042">
                    <a:moveTo>
                      <a:pt x="22631" y="56921"/>
                    </a:moveTo>
                    <a:cubicBezTo>
                      <a:pt x="4115" y="47320"/>
                      <a:pt x="0" y="41834"/>
                      <a:pt x="0" y="22631"/>
                    </a:cubicBezTo>
                    <a:cubicBezTo>
                      <a:pt x="0" y="10287"/>
                      <a:pt x="3429" y="0"/>
                      <a:pt x="6858" y="0"/>
                    </a:cubicBezTo>
                    <a:cubicBezTo>
                      <a:pt x="10973" y="0"/>
                      <a:pt x="13716" y="4115"/>
                      <a:pt x="13716" y="8915"/>
                    </a:cubicBezTo>
                    <a:cubicBezTo>
                      <a:pt x="13716" y="13716"/>
                      <a:pt x="30861" y="26060"/>
                      <a:pt x="51435" y="36347"/>
                    </a:cubicBezTo>
                    <a:cubicBezTo>
                      <a:pt x="72009" y="46634"/>
                      <a:pt x="89154" y="57607"/>
                      <a:pt x="89154" y="61722"/>
                    </a:cubicBezTo>
                    <a:cubicBezTo>
                      <a:pt x="89154" y="72009"/>
                      <a:pt x="47320" y="69266"/>
                      <a:pt x="22631" y="56921"/>
                    </a:cubicBezTo>
                    <a:close/>
                  </a:path>
                </a:pathLst>
              </a:custGeom>
              <a:solidFill>
                <a:srgbClr val="314047"/>
              </a:solidFill>
              <a:ln w="6858" cap="flat">
                <a:no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id="{4E8696D9-1AE9-1CBE-95D7-57A510836504}"/>
                  </a:ext>
                </a:extLst>
              </p:cNvPr>
              <p:cNvSpPr/>
              <p:nvPr/>
            </p:nvSpPr>
            <p:spPr>
              <a:xfrm>
                <a:off x="4312920" y="4752917"/>
                <a:ext cx="134323" cy="121127"/>
              </a:xfrm>
              <a:custGeom>
                <a:avLst/>
                <a:gdLst>
                  <a:gd name="connsiteX0" fmla="*/ 0 w 134323"/>
                  <a:gd name="connsiteY0" fmla="*/ 108503 h 121127"/>
                  <a:gd name="connsiteX1" fmla="*/ 72695 w 134323"/>
                  <a:gd name="connsiteY1" fmla="*/ 84500 h 121127"/>
                  <a:gd name="connsiteX2" fmla="*/ 102870 w 134323"/>
                  <a:gd name="connsiteY2" fmla="*/ 68726 h 121127"/>
                  <a:gd name="connsiteX3" fmla="*/ 75438 w 134323"/>
                  <a:gd name="connsiteY3" fmla="*/ 39923 h 121127"/>
                  <a:gd name="connsiteX4" fmla="*/ 48006 w 134323"/>
                  <a:gd name="connsiteY4" fmla="*/ 11805 h 121127"/>
                  <a:gd name="connsiteX5" fmla="*/ 109042 w 134323"/>
                  <a:gd name="connsiteY5" fmla="*/ 22778 h 121127"/>
                  <a:gd name="connsiteX6" fmla="*/ 133045 w 134323"/>
                  <a:gd name="connsiteY6" fmla="*/ 59125 h 121127"/>
                  <a:gd name="connsiteX7" fmla="*/ 89840 w 134323"/>
                  <a:gd name="connsiteY7" fmla="*/ 107817 h 121127"/>
                  <a:gd name="connsiteX8" fmla="*/ 32918 w 134323"/>
                  <a:gd name="connsiteY8" fmla="*/ 113989 h 121127"/>
                  <a:gd name="connsiteX9" fmla="*/ 0 w 134323"/>
                  <a:gd name="connsiteY9" fmla="*/ 108503 h 121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4323" h="121127">
                    <a:moveTo>
                      <a:pt x="0" y="108503"/>
                    </a:moveTo>
                    <a:cubicBezTo>
                      <a:pt x="0" y="91358"/>
                      <a:pt x="19888" y="84500"/>
                      <a:pt x="72695" y="84500"/>
                    </a:cubicBezTo>
                    <a:cubicBezTo>
                      <a:pt x="99441" y="84500"/>
                      <a:pt x="102870" y="83128"/>
                      <a:pt x="102870" y="68726"/>
                    </a:cubicBezTo>
                    <a:cubicBezTo>
                      <a:pt x="102870" y="56382"/>
                      <a:pt x="96012" y="49524"/>
                      <a:pt x="75438" y="39923"/>
                    </a:cubicBezTo>
                    <a:cubicBezTo>
                      <a:pt x="54864" y="30321"/>
                      <a:pt x="48006" y="23463"/>
                      <a:pt x="48006" y="11805"/>
                    </a:cubicBezTo>
                    <a:cubicBezTo>
                      <a:pt x="48006" y="-6026"/>
                      <a:pt x="55550" y="-4654"/>
                      <a:pt x="109042" y="22778"/>
                    </a:cubicBezTo>
                    <a:cubicBezTo>
                      <a:pt x="134417" y="35808"/>
                      <a:pt x="136474" y="38551"/>
                      <a:pt x="133045" y="59125"/>
                    </a:cubicBezTo>
                    <a:cubicBezTo>
                      <a:pt x="125501" y="102330"/>
                      <a:pt x="117272" y="111932"/>
                      <a:pt x="89840" y="107817"/>
                    </a:cubicBezTo>
                    <a:cubicBezTo>
                      <a:pt x="76124" y="105759"/>
                      <a:pt x="50749" y="108503"/>
                      <a:pt x="32918" y="113989"/>
                    </a:cubicBezTo>
                    <a:cubicBezTo>
                      <a:pt x="0" y="124276"/>
                      <a:pt x="0" y="124276"/>
                      <a:pt x="0" y="108503"/>
                    </a:cubicBezTo>
                    <a:close/>
                  </a:path>
                </a:pathLst>
              </a:custGeom>
              <a:solidFill>
                <a:srgbClr val="314047"/>
              </a:solidFill>
              <a:ln w="6858" cap="flat">
                <a:no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id="{0A7F078B-BD55-1CDF-EAD7-EC84C61A19B5}"/>
                  </a:ext>
                </a:extLst>
              </p:cNvPr>
              <p:cNvSpPr/>
              <p:nvPr/>
            </p:nvSpPr>
            <p:spPr>
              <a:xfrm>
                <a:off x="3432124" y="4761979"/>
                <a:ext cx="112699" cy="88505"/>
              </a:xfrm>
              <a:custGeom>
                <a:avLst/>
                <a:gdLst>
                  <a:gd name="connsiteX0" fmla="*/ 61264 w 112699"/>
                  <a:gd name="connsiteY0" fmla="*/ 54178 h 88505"/>
                  <a:gd name="connsiteX1" fmla="*/ 18745 w 112699"/>
                  <a:gd name="connsiteY1" fmla="*/ 0 h 88505"/>
                  <a:gd name="connsiteX2" fmla="*/ 44119 w 112699"/>
                  <a:gd name="connsiteY2" fmla="*/ 6858 h 88505"/>
                  <a:gd name="connsiteX3" fmla="*/ 54406 w 112699"/>
                  <a:gd name="connsiteY3" fmla="*/ 13716 h 88505"/>
                  <a:gd name="connsiteX4" fmla="*/ 64693 w 112699"/>
                  <a:gd name="connsiteY4" fmla="*/ 30861 h 88505"/>
                  <a:gd name="connsiteX5" fmla="*/ 88696 w 112699"/>
                  <a:gd name="connsiteY5" fmla="*/ 48006 h 88505"/>
                  <a:gd name="connsiteX6" fmla="*/ 112699 w 112699"/>
                  <a:gd name="connsiteY6" fmla="*/ 68580 h 88505"/>
                  <a:gd name="connsiteX7" fmla="*/ 111328 w 112699"/>
                  <a:gd name="connsiteY7" fmla="*/ 88468 h 88505"/>
                  <a:gd name="connsiteX8" fmla="*/ 61264 w 112699"/>
                  <a:gd name="connsiteY8" fmla="*/ 54178 h 88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2699" h="88505">
                    <a:moveTo>
                      <a:pt x="61264" y="54178"/>
                    </a:moveTo>
                    <a:cubicBezTo>
                      <a:pt x="-9373" y="3429"/>
                      <a:pt x="-12116" y="0"/>
                      <a:pt x="18745" y="0"/>
                    </a:cubicBezTo>
                    <a:cubicBezTo>
                      <a:pt x="32461" y="0"/>
                      <a:pt x="44119" y="3429"/>
                      <a:pt x="44119" y="6858"/>
                    </a:cubicBezTo>
                    <a:cubicBezTo>
                      <a:pt x="44119" y="10973"/>
                      <a:pt x="48920" y="13716"/>
                      <a:pt x="54406" y="13716"/>
                    </a:cubicBezTo>
                    <a:cubicBezTo>
                      <a:pt x="60579" y="13716"/>
                      <a:pt x="64693" y="19888"/>
                      <a:pt x="64693" y="30861"/>
                    </a:cubicBezTo>
                    <a:cubicBezTo>
                      <a:pt x="64693" y="45949"/>
                      <a:pt x="67437" y="48006"/>
                      <a:pt x="88696" y="48006"/>
                    </a:cubicBezTo>
                    <a:cubicBezTo>
                      <a:pt x="110642" y="48006"/>
                      <a:pt x="112699" y="49378"/>
                      <a:pt x="112699" y="68580"/>
                    </a:cubicBezTo>
                    <a:cubicBezTo>
                      <a:pt x="112699" y="80239"/>
                      <a:pt x="112014" y="89154"/>
                      <a:pt x="111328" y="88468"/>
                    </a:cubicBezTo>
                    <a:cubicBezTo>
                      <a:pt x="109956" y="88468"/>
                      <a:pt x="88011" y="72695"/>
                      <a:pt x="61264" y="54178"/>
                    </a:cubicBezTo>
                    <a:close/>
                  </a:path>
                </a:pathLst>
              </a:custGeom>
              <a:solidFill>
                <a:srgbClr val="314047"/>
              </a:solidFill>
              <a:ln w="6858" cap="flat">
                <a:noFill/>
                <a:prstDash val="solid"/>
                <a:miter/>
              </a:ln>
            </p:spPr>
            <p:txBody>
              <a:bodyPr rtlCol="0" anchor="ctr"/>
              <a:lstStyle/>
              <a:p>
                <a:endParaRPr lang="zh-CN" altLang="en-US"/>
              </a:p>
            </p:txBody>
          </p:sp>
          <p:sp>
            <p:nvSpPr>
              <p:cNvPr id="85" name="任意多边形: 形状 84">
                <a:extLst>
                  <a:ext uri="{FF2B5EF4-FFF2-40B4-BE49-F238E27FC236}">
                    <a16:creationId xmlns:a16="http://schemas.microsoft.com/office/drawing/2014/main" id="{59126EC1-B57D-6F96-91CC-89DF219A5B38}"/>
                  </a:ext>
                </a:extLst>
              </p:cNvPr>
              <p:cNvSpPr/>
              <p:nvPr/>
            </p:nvSpPr>
            <p:spPr>
              <a:xfrm>
                <a:off x="3347075" y="4679683"/>
                <a:ext cx="74304" cy="82296"/>
              </a:xfrm>
              <a:custGeom>
                <a:avLst/>
                <a:gdLst>
                  <a:gd name="connsiteX0" fmla="*/ 33157 w 74304"/>
                  <a:gd name="connsiteY0" fmla="*/ 49378 h 82296"/>
                  <a:gd name="connsiteX1" fmla="*/ 16012 w 74304"/>
                  <a:gd name="connsiteY1" fmla="*/ 0 h 82296"/>
                  <a:gd name="connsiteX2" fmla="*/ 33157 w 74304"/>
                  <a:gd name="connsiteY2" fmla="*/ 20574 h 82296"/>
                  <a:gd name="connsiteX3" fmla="*/ 53731 w 74304"/>
                  <a:gd name="connsiteY3" fmla="*/ 41148 h 82296"/>
                  <a:gd name="connsiteX4" fmla="*/ 74305 w 74304"/>
                  <a:gd name="connsiteY4" fmla="*/ 61722 h 82296"/>
                  <a:gd name="connsiteX5" fmla="*/ 70876 w 74304"/>
                  <a:gd name="connsiteY5" fmla="*/ 82296 h 82296"/>
                  <a:gd name="connsiteX6" fmla="*/ 33157 w 74304"/>
                  <a:gd name="connsiteY6" fmla="*/ 49378 h 82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4304" h="82296">
                    <a:moveTo>
                      <a:pt x="33157" y="49378"/>
                    </a:moveTo>
                    <a:cubicBezTo>
                      <a:pt x="-5248" y="12344"/>
                      <a:pt x="-9363" y="0"/>
                      <a:pt x="16012" y="0"/>
                    </a:cubicBezTo>
                    <a:cubicBezTo>
                      <a:pt x="30414" y="0"/>
                      <a:pt x="33157" y="3429"/>
                      <a:pt x="33157" y="20574"/>
                    </a:cubicBezTo>
                    <a:cubicBezTo>
                      <a:pt x="33157" y="39091"/>
                      <a:pt x="35214" y="41148"/>
                      <a:pt x="53731" y="41148"/>
                    </a:cubicBezTo>
                    <a:cubicBezTo>
                      <a:pt x="72248" y="41148"/>
                      <a:pt x="74305" y="43205"/>
                      <a:pt x="74305" y="61722"/>
                    </a:cubicBezTo>
                    <a:cubicBezTo>
                      <a:pt x="74305" y="73381"/>
                      <a:pt x="72933" y="82296"/>
                      <a:pt x="70876" y="82296"/>
                    </a:cubicBezTo>
                    <a:cubicBezTo>
                      <a:pt x="68819" y="82296"/>
                      <a:pt x="51674" y="67208"/>
                      <a:pt x="33157" y="49378"/>
                    </a:cubicBezTo>
                    <a:close/>
                  </a:path>
                </a:pathLst>
              </a:custGeom>
              <a:solidFill>
                <a:srgbClr val="314047"/>
              </a:solidFill>
              <a:ln w="6858" cap="flat">
                <a:no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id="{CC8099C3-53F3-FF71-60F5-2D7BB9CC9B1F}"/>
                  </a:ext>
                </a:extLst>
              </p:cNvPr>
              <p:cNvSpPr/>
              <p:nvPr/>
            </p:nvSpPr>
            <p:spPr>
              <a:xfrm>
                <a:off x="3235573" y="4458320"/>
                <a:ext cx="693298" cy="273681"/>
              </a:xfrm>
              <a:custGeom>
                <a:avLst/>
                <a:gdLst>
                  <a:gd name="connsiteX0" fmla="*/ 482072 w 693298"/>
                  <a:gd name="connsiteY0" fmla="*/ 269369 h 273681"/>
                  <a:gd name="connsiteX1" fmla="*/ 386060 w 693298"/>
                  <a:gd name="connsiteY1" fmla="*/ 229593 h 273681"/>
                  <a:gd name="connsiteX2" fmla="*/ 232441 w 693298"/>
                  <a:gd name="connsiteY2" fmla="*/ 174043 h 273681"/>
                  <a:gd name="connsiteX3" fmla="*/ 120656 w 693298"/>
                  <a:gd name="connsiteY3" fmla="*/ 143182 h 273681"/>
                  <a:gd name="connsiteX4" fmla="*/ 96653 w 693298"/>
                  <a:gd name="connsiteY4" fmla="*/ 135638 h 273681"/>
                  <a:gd name="connsiteX5" fmla="*/ 13671 w 693298"/>
                  <a:gd name="connsiteY5" fmla="*/ 48541 h 273681"/>
                  <a:gd name="connsiteX6" fmla="*/ 43846 w 693298"/>
                  <a:gd name="connsiteY6" fmla="*/ 24538 h 273681"/>
                  <a:gd name="connsiteX7" fmla="*/ 216668 w 693298"/>
                  <a:gd name="connsiteY7" fmla="*/ 92433 h 273681"/>
                  <a:gd name="connsiteX8" fmla="*/ 441610 w 693298"/>
                  <a:gd name="connsiteY8" fmla="*/ 80774 h 273681"/>
                  <a:gd name="connsiteX9" fmla="*/ 487559 w 693298"/>
                  <a:gd name="connsiteY9" fmla="*/ 75288 h 273681"/>
                  <a:gd name="connsiteX10" fmla="*/ 538308 w 693298"/>
                  <a:gd name="connsiteY10" fmla="*/ 67744 h 273681"/>
                  <a:gd name="connsiteX11" fmla="*/ 597287 w 693298"/>
                  <a:gd name="connsiteY11" fmla="*/ 56771 h 273681"/>
                  <a:gd name="connsiteX12" fmla="*/ 628148 w 693298"/>
                  <a:gd name="connsiteY12" fmla="*/ 50599 h 273681"/>
                  <a:gd name="connsiteX13" fmla="*/ 693299 w 693298"/>
                  <a:gd name="connsiteY13" fmla="*/ 84889 h 273681"/>
                  <a:gd name="connsiteX14" fmla="*/ 673410 w 693298"/>
                  <a:gd name="connsiteY14" fmla="*/ 91061 h 273681"/>
                  <a:gd name="connsiteX15" fmla="*/ 639120 w 693298"/>
                  <a:gd name="connsiteY15" fmla="*/ 167185 h 273681"/>
                  <a:gd name="connsiteX16" fmla="*/ 608259 w 693298"/>
                  <a:gd name="connsiteY16" fmla="*/ 261825 h 273681"/>
                  <a:gd name="connsiteX17" fmla="*/ 482072 w 693298"/>
                  <a:gd name="connsiteY17" fmla="*/ 269369 h 273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93298" h="273681">
                    <a:moveTo>
                      <a:pt x="482072" y="269369"/>
                    </a:moveTo>
                    <a:cubicBezTo>
                      <a:pt x="466299" y="265940"/>
                      <a:pt x="423093" y="248109"/>
                      <a:pt x="386060" y="229593"/>
                    </a:cubicBezTo>
                    <a:cubicBezTo>
                      <a:pt x="338740" y="204904"/>
                      <a:pt x="294163" y="189130"/>
                      <a:pt x="232441" y="174043"/>
                    </a:cubicBezTo>
                    <a:cubicBezTo>
                      <a:pt x="184435" y="162384"/>
                      <a:pt x="134372" y="148668"/>
                      <a:pt x="120656" y="143182"/>
                    </a:cubicBezTo>
                    <a:cubicBezTo>
                      <a:pt x="107625" y="137695"/>
                      <a:pt x="96653" y="134266"/>
                      <a:pt x="96653" y="135638"/>
                    </a:cubicBezTo>
                    <a:cubicBezTo>
                      <a:pt x="96653" y="145239"/>
                      <a:pt x="23958" y="69115"/>
                      <a:pt x="13671" y="48541"/>
                    </a:cubicBezTo>
                    <a:cubicBezTo>
                      <a:pt x="-13761" y="-4265"/>
                      <a:pt x="2012" y="-16610"/>
                      <a:pt x="43846" y="24538"/>
                    </a:cubicBezTo>
                    <a:cubicBezTo>
                      <a:pt x="81565" y="62257"/>
                      <a:pt x="133686" y="82831"/>
                      <a:pt x="216668" y="92433"/>
                    </a:cubicBezTo>
                    <a:cubicBezTo>
                      <a:pt x="287991" y="100662"/>
                      <a:pt x="401834" y="94490"/>
                      <a:pt x="441610" y="80774"/>
                    </a:cubicBezTo>
                    <a:cubicBezTo>
                      <a:pt x="456698" y="75288"/>
                      <a:pt x="477272" y="73230"/>
                      <a:pt x="487559" y="75288"/>
                    </a:cubicBezTo>
                    <a:cubicBezTo>
                      <a:pt x="497846" y="76659"/>
                      <a:pt x="520477" y="73916"/>
                      <a:pt x="538308" y="67744"/>
                    </a:cubicBezTo>
                    <a:cubicBezTo>
                      <a:pt x="556139" y="61572"/>
                      <a:pt x="582199" y="56771"/>
                      <a:pt x="597287" y="56771"/>
                    </a:cubicBezTo>
                    <a:cubicBezTo>
                      <a:pt x="611688" y="56771"/>
                      <a:pt x="625404" y="54028"/>
                      <a:pt x="628148" y="50599"/>
                    </a:cubicBezTo>
                    <a:cubicBezTo>
                      <a:pt x="632262" y="43055"/>
                      <a:pt x="693299" y="75288"/>
                      <a:pt x="693299" y="84889"/>
                    </a:cubicBezTo>
                    <a:cubicBezTo>
                      <a:pt x="693299" y="88318"/>
                      <a:pt x="684383" y="91061"/>
                      <a:pt x="673410" y="91061"/>
                    </a:cubicBezTo>
                    <a:cubicBezTo>
                      <a:pt x="650093" y="91061"/>
                      <a:pt x="648722" y="93804"/>
                      <a:pt x="639120" y="167185"/>
                    </a:cubicBezTo>
                    <a:cubicBezTo>
                      <a:pt x="630891" y="226849"/>
                      <a:pt x="624033" y="248795"/>
                      <a:pt x="608259" y="261825"/>
                    </a:cubicBezTo>
                    <a:cubicBezTo>
                      <a:pt x="594543" y="273484"/>
                      <a:pt x="521163" y="277599"/>
                      <a:pt x="482072" y="269369"/>
                    </a:cubicBezTo>
                    <a:close/>
                  </a:path>
                </a:pathLst>
              </a:custGeom>
              <a:solidFill>
                <a:schemeClr val="bg2">
                  <a:lumMod val="25000"/>
                </a:schemeClr>
              </a:solidFill>
              <a:ln w="6858" cap="flat">
                <a:no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id="{B8AB9B9D-6C26-B45F-7AD7-DCB423093BE3}"/>
                  </a:ext>
                </a:extLst>
              </p:cNvPr>
              <p:cNvSpPr/>
              <p:nvPr/>
            </p:nvSpPr>
            <p:spPr>
              <a:xfrm>
                <a:off x="4079748" y="4614753"/>
                <a:ext cx="116586" cy="64797"/>
              </a:xfrm>
              <a:custGeom>
                <a:avLst/>
                <a:gdLst>
                  <a:gd name="connsiteX0" fmla="*/ 36347 w 116586"/>
                  <a:gd name="connsiteY0" fmla="*/ 45727 h 64797"/>
                  <a:gd name="connsiteX1" fmla="*/ 0 w 116586"/>
                  <a:gd name="connsiteY1" fmla="*/ 12123 h 64797"/>
                  <a:gd name="connsiteX2" fmla="*/ 16459 w 116586"/>
                  <a:gd name="connsiteY2" fmla="*/ 3208 h 64797"/>
                  <a:gd name="connsiteX3" fmla="*/ 116586 w 116586"/>
                  <a:gd name="connsiteY3" fmla="*/ 58072 h 64797"/>
                  <a:gd name="connsiteX4" fmla="*/ 36347 w 116586"/>
                  <a:gd name="connsiteY4" fmla="*/ 45727 h 647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586" h="64797">
                    <a:moveTo>
                      <a:pt x="36347" y="45727"/>
                    </a:moveTo>
                    <a:cubicBezTo>
                      <a:pt x="8230" y="32011"/>
                      <a:pt x="0" y="24467"/>
                      <a:pt x="0" y="12123"/>
                    </a:cubicBezTo>
                    <a:cubicBezTo>
                      <a:pt x="0" y="-1593"/>
                      <a:pt x="2057" y="-2279"/>
                      <a:pt x="16459" y="3208"/>
                    </a:cubicBezTo>
                    <a:cubicBezTo>
                      <a:pt x="53492" y="16924"/>
                      <a:pt x="116586" y="51899"/>
                      <a:pt x="116586" y="58072"/>
                    </a:cubicBezTo>
                    <a:cubicBezTo>
                      <a:pt x="116586" y="71102"/>
                      <a:pt x="72009" y="64244"/>
                      <a:pt x="36347" y="45727"/>
                    </a:cubicBezTo>
                    <a:close/>
                  </a:path>
                </a:pathLst>
              </a:custGeom>
              <a:solidFill>
                <a:srgbClr val="314047"/>
              </a:solidFill>
              <a:ln w="6858" cap="flat">
                <a:noFill/>
                <a:prstDash val="solid"/>
                <a:miter/>
              </a:ln>
            </p:spPr>
            <p:txBody>
              <a:bodyPr rtlCol="0" anchor="ctr"/>
              <a:lstStyle/>
              <a:p>
                <a:endParaRPr lang="zh-CN" altLang="en-US"/>
              </a:p>
            </p:txBody>
          </p:sp>
          <p:sp>
            <p:nvSpPr>
              <p:cNvPr id="88" name="任意多边形: 形状 87">
                <a:extLst>
                  <a:ext uri="{FF2B5EF4-FFF2-40B4-BE49-F238E27FC236}">
                    <a16:creationId xmlns:a16="http://schemas.microsoft.com/office/drawing/2014/main" id="{451DA27E-8F3F-C82E-F77C-08F89B3E00A8}"/>
                  </a:ext>
                </a:extLst>
              </p:cNvPr>
              <p:cNvSpPr/>
              <p:nvPr/>
            </p:nvSpPr>
            <p:spPr>
              <a:xfrm>
                <a:off x="3325551" y="4624819"/>
                <a:ext cx="27248" cy="47725"/>
              </a:xfrm>
              <a:custGeom>
                <a:avLst/>
                <a:gdLst>
                  <a:gd name="connsiteX0" fmla="*/ 6674 w 27248"/>
                  <a:gd name="connsiteY0" fmla="*/ 34976 h 47725"/>
                  <a:gd name="connsiteX1" fmla="*/ 13532 w 27248"/>
                  <a:gd name="connsiteY1" fmla="*/ 0 h 47725"/>
                  <a:gd name="connsiteX2" fmla="*/ 27248 w 27248"/>
                  <a:gd name="connsiteY2" fmla="*/ 24003 h 47725"/>
                  <a:gd name="connsiteX3" fmla="*/ 6674 w 27248"/>
                  <a:gd name="connsiteY3" fmla="*/ 34976 h 47725"/>
                </a:gdLst>
                <a:ahLst/>
                <a:cxnLst>
                  <a:cxn ang="0">
                    <a:pos x="connsiteX0" y="connsiteY0"/>
                  </a:cxn>
                  <a:cxn ang="0">
                    <a:pos x="connsiteX1" y="connsiteY1"/>
                  </a:cxn>
                  <a:cxn ang="0">
                    <a:pos x="connsiteX2" y="connsiteY2"/>
                  </a:cxn>
                  <a:cxn ang="0">
                    <a:pos x="connsiteX3" y="connsiteY3"/>
                  </a:cxn>
                </a:cxnLst>
                <a:rect l="l" t="t" r="r" b="b"/>
                <a:pathLst>
                  <a:path w="27248" h="47725">
                    <a:moveTo>
                      <a:pt x="6674" y="34976"/>
                    </a:moveTo>
                    <a:cubicBezTo>
                      <a:pt x="-4298" y="13716"/>
                      <a:pt x="-1556" y="0"/>
                      <a:pt x="13532" y="0"/>
                    </a:cubicBezTo>
                    <a:cubicBezTo>
                      <a:pt x="24505" y="0"/>
                      <a:pt x="27248" y="4801"/>
                      <a:pt x="27248" y="24003"/>
                    </a:cubicBezTo>
                    <a:cubicBezTo>
                      <a:pt x="27248" y="50749"/>
                      <a:pt x="17647" y="55550"/>
                      <a:pt x="6674" y="34976"/>
                    </a:cubicBezTo>
                    <a:close/>
                  </a:path>
                </a:pathLst>
              </a:custGeom>
              <a:solidFill>
                <a:srgbClr val="314047"/>
              </a:solidFill>
              <a:ln w="6858" cap="flat">
                <a:noFill/>
                <a:prstDash val="solid"/>
                <a:miter/>
              </a:ln>
            </p:spPr>
            <p:txBody>
              <a:bodyPr rtlCol="0" anchor="ctr"/>
              <a:lstStyle/>
              <a:p>
                <a:endParaRPr lang="zh-CN" altLang="en-US"/>
              </a:p>
            </p:txBody>
          </p:sp>
          <p:sp>
            <p:nvSpPr>
              <p:cNvPr id="89" name="任意多边形: 形状 88">
                <a:extLst>
                  <a:ext uri="{FF2B5EF4-FFF2-40B4-BE49-F238E27FC236}">
                    <a16:creationId xmlns:a16="http://schemas.microsoft.com/office/drawing/2014/main" id="{2837C007-6743-8938-3893-2F7727877597}"/>
                  </a:ext>
                </a:extLst>
              </p:cNvPr>
              <p:cNvSpPr/>
              <p:nvPr/>
            </p:nvSpPr>
            <p:spPr>
              <a:xfrm>
                <a:off x="4341636" y="4439653"/>
                <a:ext cx="218449" cy="137845"/>
              </a:xfrm>
              <a:custGeom>
                <a:avLst/>
                <a:gdLst>
                  <a:gd name="connsiteX0" fmla="*/ 16546 w 218449"/>
                  <a:gd name="connsiteY0" fmla="*/ 111785 h 137845"/>
                  <a:gd name="connsiteX1" fmla="*/ 15860 w 218449"/>
                  <a:gd name="connsiteY1" fmla="*/ 75438 h 137845"/>
                  <a:gd name="connsiteX2" fmla="*/ 33005 w 218449"/>
                  <a:gd name="connsiteY2" fmla="*/ 83668 h 137845"/>
                  <a:gd name="connsiteX3" fmla="*/ 48778 w 218449"/>
                  <a:gd name="connsiteY3" fmla="*/ 76810 h 137845"/>
                  <a:gd name="connsiteX4" fmla="*/ 76210 w 218449"/>
                  <a:gd name="connsiteY4" fmla="*/ 61722 h 137845"/>
                  <a:gd name="connsiteX5" fmla="*/ 87869 w 218449"/>
                  <a:gd name="connsiteY5" fmla="*/ 51435 h 137845"/>
                  <a:gd name="connsiteX6" fmla="*/ 98156 w 218449"/>
                  <a:gd name="connsiteY6" fmla="*/ 41148 h 137845"/>
                  <a:gd name="connsiteX7" fmla="*/ 108443 w 218449"/>
                  <a:gd name="connsiteY7" fmla="*/ 35662 h 137845"/>
                  <a:gd name="connsiteX8" fmla="*/ 159878 w 218449"/>
                  <a:gd name="connsiteY8" fmla="*/ 13716 h 137845"/>
                  <a:gd name="connsiteX9" fmla="*/ 177023 w 218449"/>
                  <a:gd name="connsiteY9" fmla="*/ 6858 h 137845"/>
                  <a:gd name="connsiteX10" fmla="*/ 197597 w 218449"/>
                  <a:gd name="connsiteY10" fmla="*/ 0 h 137845"/>
                  <a:gd name="connsiteX11" fmla="*/ 199654 w 218449"/>
                  <a:gd name="connsiteY11" fmla="*/ 24689 h 137845"/>
                  <a:gd name="connsiteX12" fmla="*/ 73467 w 218449"/>
                  <a:gd name="connsiteY12" fmla="*/ 100813 h 137845"/>
                  <a:gd name="connsiteX13" fmla="*/ 34377 w 218449"/>
                  <a:gd name="connsiteY13" fmla="*/ 137846 h 137845"/>
                  <a:gd name="connsiteX14" fmla="*/ 16546 w 218449"/>
                  <a:gd name="connsiteY14" fmla="*/ 111785 h 137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8449" h="137845">
                    <a:moveTo>
                      <a:pt x="16546" y="111785"/>
                    </a:moveTo>
                    <a:cubicBezTo>
                      <a:pt x="-5400" y="79553"/>
                      <a:pt x="-5400" y="75438"/>
                      <a:pt x="15860" y="75438"/>
                    </a:cubicBezTo>
                    <a:cubicBezTo>
                      <a:pt x="25461" y="75438"/>
                      <a:pt x="33005" y="78867"/>
                      <a:pt x="33005" y="83668"/>
                    </a:cubicBezTo>
                    <a:cubicBezTo>
                      <a:pt x="33005" y="87782"/>
                      <a:pt x="39863" y="85039"/>
                      <a:pt x="48778" y="76810"/>
                    </a:cubicBezTo>
                    <a:cubicBezTo>
                      <a:pt x="57694" y="68580"/>
                      <a:pt x="70038" y="61722"/>
                      <a:pt x="76210" y="61722"/>
                    </a:cubicBezTo>
                    <a:cubicBezTo>
                      <a:pt x="82383" y="61722"/>
                      <a:pt x="87869" y="56921"/>
                      <a:pt x="87869" y="51435"/>
                    </a:cubicBezTo>
                    <a:cubicBezTo>
                      <a:pt x="87869" y="45949"/>
                      <a:pt x="92670" y="41148"/>
                      <a:pt x="98156" y="41148"/>
                    </a:cubicBezTo>
                    <a:cubicBezTo>
                      <a:pt x="103642" y="41148"/>
                      <a:pt x="108443" y="38405"/>
                      <a:pt x="108443" y="35662"/>
                    </a:cubicBezTo>
                    <a:cubicBezTo>
                      <a:pt x="108443" y="27432"/>
                      <a:pt x="140676" y="13716"/>
                      <a:pt x="159878" y="13716"/>
                    </a:cubicBezTo>
                    <a:cubicBezTo>
                      <a:pt x="169479" y="13716"/>
                      <a:pt x="177023" y="10973"/>
                      <a:pt x="177023" y="6858"/>
                    </a:cubicBezTo>
                    <a:cubicBezTo>
                      <a:pt x="177023" y="3429"/>
                      <a:pt x="186624" y="0"/>
                      <a:pt x="197597" y="0"/>
                    </a:cubicBezTo>
                    <a:cubicBezTo>
                      <a:pt x="224343" y="0"/>
                      <a:pt x="225715" y="18517"/>
                      <a:pt x="199654" y="24689"/>
                    </a:cubicBezTo>
                    <a:cubicBezTo>
                      <a:pt x="161935" y="33604"/>
                      <a:pt x="111872" y="63779"/>
                      <a:pt x="73467" y="100813"/>
                    </a:cubicBezTo>
                    <a:lnTo>
                      <a:pt x="34377" y="137846"/>
                    </a:lnTo>
                    <a:lnTo>
                      <a:pt x="16546" y="111785"/>
                    </a:lnTo>
                    <a:close/>
                  </a:path>
                </a:pathLst>
              </a:custGeom>
              <a:solidFill>
                <a:srgbClr val="314047"/>
              </a:solidFill>
              <a:ln w="6858" cap="flat">
                <a:noFill/>
                <a:prstDash val="solid"/>
                <a:miter/>
              </a:ln>
            </p:spPr>
            <p:txBody>
              <a:bodyPr rtlCol="0" anchor="ctr"/>
              <a:lstStyle/>
              <a:p>
                <a:endParaRPr lang="zh-CN" altLang="en-US"/>
              </a:p>
            </p:txBody>
          </p:sp>
          <p:sp>
            <p:nvSpPr>
              <p:cNvPr id="90" name="任意多边形: 形状 89">
                <a:extLst>
                  <a:ext uri="{FF2B5EF4-FFF2-40B4-BE49-F238E27FC236}">
                    <a16:creationId xmlns:a16="http://schemas.microsoft.com/office/drawing/2014/main" id="{AB5AAA4A-234F-1E9B-B6B8-529A899ABA63}"/>
                  </a:ext>
                </a:extLst>
              </p:cNvPr>
              <p:cNvSpPr/>
              <p:nvPr/>
            </p:nvSpPr>
            <p:spPr>
              <a:xfrm>
                <a:off x="4271772" y="4405363"/>
                <a:ext cx="68580" cy="102870"/>
              </a:xfrm>
              <a:custGeom>
                <a:avLst/>
                <a:gdLst>
                  <a:gd name="connsiteX0" fmla="*/ 29489 w 68580"/>
                  <a:gd name="connsiteY0" fmla="*/ 55550 h 102870"/>
                  <a:gd name="connsiteX1" fmla="*/ 0 w 68580"/>
                  <a:gd name="connsiteY1" fmla="*/ 4115 h 102870"/>
                  <a:gd name="connsiteX2" fmla="*/ 17145 w 68580"/>
                  <a:gd name="connsiteY2" fmla="*/ 0 h 102870"/>
                  <a:gd name="connsiteX3" fmla="*/ 34290 w 68580"/>
                  <a:gd name="connsiteY3" fmla="*/ 10287 h 102870"/>
                  <a:gd name="connsiteX4" fmla="*/ 41148 w 68580"/>
                  <a:gd name="connsiteY4" fmla="*/ 20574 h 102870"/>
                  <a:gd name="connsiteX5" fmla="*/ 48006 w 68580"/>
                  <a:gd name="connsiteY5" fmla="*/ 37719 h 102870"/>
                  <a:gd name="connsiteX6" fmla="*/ 58293 w 68580"/>
                  <a:gd name="connsiteY6" fmla="*/ 54864 h 102870"/>
                  <a:gd name="connsiteX7" fmla="*/ 68580 w 68580"/>
                  <a:gd name="connsiteY7" fmla="*/ 78867 h 102870"/>
                  <a:gd name="connsiteX8" fmla="*/ 63779 w 68580"/>
                  <a:gd name="connsiteY8" fmla="*/ 102870 h 102870"/>
                  <a:gd name="connsiteX9" fmla="*/ 29489 w 68580"/>
                  <a:gd name="connsiteY9" fmla="*/ 55550 h 102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580" h="102870">
                    <a:moveTo>
                      <a:pt x="29489" y="55550"/>
                    </a:moveTo>
                    <a:cubicBezTo>
                      <a:pt x="13030" y="29489"/>
                      <a:pt x="0" y="6172"/>
                      <a:pt x="0" y="4115"/>
                    </a:cubicBezTo>
                    <a:cubicBezTo>
                      <a:pt x="0" y="2057"/>
                      <a:pt x="7544" y="0"/>
                      <a:pt x="17145" y="0"/>
                    </a:cubicBezTo>
                    <a:cubicBezTo>
                      <a:pt x="28118" y="0"/>
                      <a:pt x="34290" y="4115"/>
                      <a:pt x="34290" y="10287"/>
                    </a:cubicBezTo>
                    <a:cubicBezTo>
                      <a:pt x="34290" y="15773"/>
                      <a:pt x="37719" y="20574"/>
                      <a:pt x="41148" y="20574"/>
                    </a:cubicBezTo>
                    <a:cubicBezTo>
                      <a:pt x="45263" y="20574"/>
                      <a:pt x="48006" y="28118"/>
                      <a:pt x="48006" y="37719"/>
                    </a:cubicBezTo>
                    <a:cubicBezTo>
                      <a:pt x="48006" y="48692"/>
                      <a:pt x="52121" y="54864"/>
                      <a:pt x="58293" y="54864"/>
                    </a:cubicBezTo>
                    <a:cubicBezTo>
                      <a:pt x="65151" y="54864"/>
                      <a:pt x="68580" y="62408"/>
                      <a:pt x="68580" y="78867"/>
                    </a:cubicBezTo>
                    <a:cubicBezTo>
                      <a:pt x="68580" y="91897"/>
                      <a:pt x="66523" y="102870"/>
                      <a:pt x="63779" y="102870"/>
                    </a:cubicBezTo>
                    <a:cubicBezTo>
                      <a:pt x="60350" y="102870"/>
                      <a:pt x="45263" y="81610"/>
                      <a:pt x="29489" y="55550"/>
                    </a:cubicBezTo>
                    <a:close/>
                  </a:path>
                </a:pathLst>
              </a:custGeom>
              <a:solidFill>
                <a:srgbClr val="314047"/>
              </a:solidFill>
              <a:ln w="6858" cap="flat">
                <a:noFill/>
                <a:prstDash val="solid"/>
                <a:miter/>
              </a:ln>
            </p:spPr>
            <p:txBody>
              <a:bodyPr rtlCol="0" anchor="ctr"/>
              <a:lstStyle/>
              <a:p>
                <a:endParaRPr lang="zh-CN" altLang="en-US"/>
              </a:p>
            </p:txBody>
          </p:sp>
          <p:sp>
            <p:nvSpPr>
              <p:cNvPr id="91" name="任意多边形: 形状 90">
                <a:extLst>
                  <a:ext uri="{FF2B5EF4-FFF2-40B4-BE49-F238E27FC236}">
                    <a16:creationId xmlns:a16="http://schemas.microsoft.com/office/drawing/2014/main" id="{AE0B8C02-0F9F-FED7-AD61-4F8B63C435BA}"/>
                  </a:ext>
                </a:extLst>
              </p:cNvPr>
              <p:cNvSpPr/>
              <p:nvPr/>
            </p:nvSpPr>
            <p:spPr>
              <a:xfrm>
                <a:off x="3696094" y="4151617"/>
                <a:ext cx="253351" cy="266762"/>
              </a:xfrm>
              <a:custGeom>
                <a:avLst/>
                <a:gdLst>
                  <a:gd name="connsiteX0" fmla="*/ 138823 w 253351"/>
                  <a:gd name="connsiteY0" fmla="*/ 260604 h 266762"/>
                  <a:gd name="connsiteX1" fmla="*/ 29095 w 253351"/>
                  <a:gd name="connsiteY1" fmla="*/ 206426 h 266762"/>
                  <a:gd name="connsiteX2" fmla="*/ 9207 w 253351"/>
                  <a:gd name="connsiteY2" fmla="*/ 98069 h 266762"/>
                  <a:gd name="connsiteX3" fmla="*/ 22923 w 253351"/>
                  <a:gd name="connsiteY3" fmla="*/ 26060 h 266762"/>
                  <a:gd name="connsiteX4" fmla="*/ 37325 w 253351"/>
                  <a:gd name="connsiteY4" fmla="*/ 0 h 266762"/>
                  <a:gd name="connsiteX5" fmla="*/ 36639 w 253351"/>
                  <a:gd name="connsiteY5" fmla="*/ 93269 h 266762"/>
                  <a:gd name="connsiteX6" fmla="*/ 38011 w 253351"/>
                  <a:gd name="connsiteY6" fmla="*/ 173507 h 266762"/>
                  <a:gd name="connsiteX7" fmla="*/ 59271 w 253351"/>
                  <a:gd name="connsiteY7" fmla="*/ 192024 h 266762"/>
                  <a:gd name="connsiteX8" fmla="*/ 69558 w 253351"/>
                  <a:gd name="connsiteY8" fmla="*/ 197510 h 266762"/>
                  <a:gd name="connsiteX9" fmla="*/ 180657 w 253351"/>
                  <a:gd name="connsiteY9" fmla="*/ 240030 h 266762"/>
                  <a:gd name="connsiteX10" fmla="*/ 205346 w 253351"/>
                  <a:gd name="connsiteY10" fmla="*/ 216027 h 266762"/>
                  <a:gd name="connsiteX11" fmla="*/ 212204 w 253351"/>
                  <a:gd name="connsiteY11" fmla="*/ 192024 h 266762"/>
                  <a:gd name="connsiteX12" fmla="*/ 219062 w 253351"/>
                  <a:gd name="connsiteY12" fmla="*/ 174879 h 266762"/>
                  <a:gd name="connsiteX13" fmla="*/ 236207 w 253351"/>
                  <a:gd name="connsiteY13" fmla="*/ 157734 h 266762"/>
                  <a:gd name="connsiteX14" fmla="*/ 253352 w 253351"/>
                  <a:gd name="connsiteY14" fmla="*/ 157734 h 266762"/>
                  <a:gd name="connsiteX15" fmla="*/ 238950 w 253351"/>
                  <a:gd name="connsiteY15" fmla="*/ 192710 h 266762"/>
                  <a:gd name="connsiteX16" fmla="*/ 138823 w 253351"/>
                  <a:gd name="connsiteY16" fmla="*/ 260604 h 266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3351" h="266762">
                    <a:moveTo>
                      <a:pt x="138823" y="260604"/>
                    </a:moveTo>
                    <a:cubicBezTo>
                      <a:pt x="105905" y="253746"/>
                      <a:pt x="69558" y="235915"/>
                      <a:pt x="29095" y="206426"/>
                    </a:cubicBezTo>
                    <a:cubicBezTo>
                      <a:pt x="-4509" y="181737"/>
                      <a:pt x="-5880" y="173507"/>
                      <a:pt x="9207" y="98069"/>
                    </a:cubicBezTo>
                    <a:cubicBezTo>
                      <a:pt x="14694" y="72695"/>
                      <a:pt x="20866" y="39776"/>
                      <a:pt x="22923" y="26060"/>
                    </a:cubicBezTo>
                    <a:cubicBezTo>
                      <a:pt x="25666" y="9601"/>
                      <a:pt x="31153" y="0"/>
                      <a:pt x="37325" y="0"/>
                    </a:cubicBezTo>
                    <a:cubicBezTo>
                      <a:pt x="50355" y="0"/>
                      <a:pt x="50355" y="15088"/>
                      <a:pt x="36639" y="93269"/>
                    </a:cubicBezTo>
                    <a:cubicBezTo>
                      <a:pt x="25666" y="153619"/>
                      <a:pt x="25666" y="156362"/>
                      <a:pt x="38011" y="173507"/>
                    </a:cubicBezTo>
                    <a:cubicBezTo>
                      <a:pt x="44869" y="183794"/>
                      <a:pt x="54470" y="192024"/>
                      <a:pt x="59271" y="192024"/>
                    </a:cubicBezTo>
                    <a:cubicBezTo>
                      <a:pt x="63385" y="192024"/>
                      <a:pt x="68186" y="194767"/>
                      <a:pt x="69558" y="197510"/>
                    </a:cubicBezTo>
                    <a:cubicBezTo>
                      <a:pt x="74358" y="208483"/>
                      <a:pt x="156654" y="240030"/>
                      <a:pt x="180657" y="240030"/>
                    </a:cubicBezTo>
                    <a:cubicBezTo>
                      <a:pt x="204660" y="240030"/>
                      <a:pt x="205346" y="239344"/>
                      <a:pt x="205346" y="216027"/>
                    </a:cubicBezTo>
                    <a:cubicBezTo>
                      <a:pt x="205346" y="202997"/>
                      <a:pt x="208775" y="192024"/>
                      <a:pt x="212204" y="192024"/>
                    </a:cubicBezTo>
                    <a:cubicBezTo>
                      <a:pt x="216319" y="192024"/>
                      <a:pt x="219062" y="184480"/>
                      <a:pt x="219062" y="174879"/>
                    </a:cubicBezTo>
                    <a:cubicBezTo>
                      <a:pt x="219062" y="161163"/>
                      <a:pt x="222491" y="157734"/>
                      <a:pt x="236207" y="157734"/>
                    </a:cubicBezTo>
                    <a:lnTo>
                      <a:pt x="253352" y="157734"/>
                    </a:lnTo>
                    <a:lnTo>
                      <a:pt x="238950" y="192710"/>
                    </a:lnTo>
                    <a:cubicBezTo>
                      <a:pt x="208089" y="272263"/>
                      <a:pt x="206032" y="273634"/>
                      <a:pt x="138823" y="260604"/>
                    </a:cubicBezTo>
                    <a:close/>
                  </a:path>
                </a:pathLst>
              </a:custGeom>
              <a:solidFill>
                <a:srgbClr val="314047"/>
              </a:solidFill>
              <a:ln w="6858" cap="flat">
                <a:noFill/>
                <a:prstDash val="solid"/>
                <a:miter/>
              </a:ln>
            </p:spPr>
            <p:txBody>
              <a:bodyPr rtlCol="0" anchor="ctr"/>
              <a:lstStyle/>
              <a:p>
                <a:endParaRPr lang="zh-CN" altLang="en-US"/>
              </a:p>
            </p:txBody>
          </p:sp>
          <p:sp>
            <p:nvSpPr>
              <p:cNvPr id="92" name="任意多边形: 形状 91">
                <a:extLst>
                  <a:ext uri="{FF2B5EF4-FFF2-40B4-BE49-F238E27FC236}">
                    <a16:creationId xmlns:a16="http://schemas.microsoft.com/office/drawing/2014/main" id="{F1CD1C27-46B2-85CA-B9B0-97C900771704}"/>
                  </a:ext>
                </a:extLst>
              </p:cNvPr>
              <p:cNvSpPr/>
              <p:nvPr/>
            </p:nvSpPr>
            <p:spPr>
              <a:xfrm>
                <a:off x="4203192" y="4295635"/>
                <a:ext cx="68580" cy="102870"/>
              </a:xfrm>
              <a:custGeom>
                <a:avLst/>
                <a:gdLst>
                  <a:gd name="connsiteX0" fmla="*/ 28804 w 68580"/>
                  <a:gd name="connsiteY0" fmla="*/ 55550 h 102870"/>
                  <a:gd name="connsiteX1" fmla="*/ 0 w 68580"/>
                  <a:gd name="connsiteY1" fmla="*/ 4115 h 102870"/>
                  <a:gd name="connsiteX2" fmla="*/ 17145 w 68580"/>
                  <a:gd name="connsiteY2" fmla="*/ 0 h 102870"/>
                  <a:gd name="connsiteX3" fmla="*/ 34290 w 68580"/>
                  <a:gd name="connsiteY3" fmla="*/ 17145 h 102870"/>
                  <a:gd name="connsiteX4" fmla="*/ 44577 w 68580"/>
                  <a:gd name="connsiteY4" fmla="*/ 34290 h 102870"/>
                  <a:gd name="connsiteX5" fmla="*/ 54864 w 68580"/>
                  <a:gd name="connsiteY5" fmla="*/ 44577 h 102870"/>
                  <a:gd name="connsiteX6" fmla="*/ 61722 w 68580"/>
                  <a:gd name="connsiteY6" fmla="*/ 54864 h 102870"/>
                  <a:gd name="connsiteX7" fmla="*/ 68580 w 68580"/>
                  <a:gd name="connsiteY7" fmla="*/ 78867 h 102870"/>
                  <a:gd name="connsiteX8" fmla="*/ 63094 w 68580"/>
                  <a:gd name="connsiteY8" fmla="*/ 102870 h 102870"/>
                  <a:gd name="connsiteX9" fmla="*/ 28804 w 68580"/>
                  <a:gd name="connsiteY9" fmla="*/ 55550 h 102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580" h="102870">
                    <a:moveTo>
                      <a:pt x="28804" y="55550"/>
                    </a:moveTo>
                    <a:cubicBezTo>
                      <a:pt x="13030" y="30175"/>
                      <a:pt x="0" y="6858"/>
                      <a:pt x="0" y="4115"/>
                    </a:cubicBezTo>
                    <a:cubicBezTo>
                      <a:pt x="0" y="2057"/>
                      <a:pt x="7544" y="0"/>
                      <a:pt x="17145" y="0"/>
                    </a:cubicBezTo>
                    <a:cubicBezTo>
                      <a:pt x="30861" y="0"/>
                      <a:pt x="34290" y="3429"/>
                      <a:pt x="34290" y="17145"/>
                    </a:cubicBezTo>
                    <a:cubicBezTo>
                      <a:pt x="34290" y="28118"/>
                      <a:pt x="38405" y="34290"/>
                      <a:pt x="44577" y="34290"/>
                    </a:cubicBezTo>
                    <a:cubicBezTo>
                      <a:pt x="50063" y="34290"/>
                      <a:pt x="54864" y="39091"/>
                      <a:pt x="54864" y="44577"/>
                    </a:cubicBezTo>
                    <a:cubicBezTo>
                      <a:pt x="54864" y="50063"/>
                      <a:pt x="58293" y="54864"/>
                      <a:pt x="61722" y="54864"/>
                    </a:cubicBezTo>
                    <a:cubicBezTo>
                      <a:pt x="65837" y="54864"/>
                      <a:pt x="68580" y="65837"/>
                      <a:pt x="68580" y="78867"/>
                    </a:cubicBezTo>
                    <a:cubicBezTo>
                      <a:pt x="68580" y="91897"/>
                      <a:pt x="66523" y="102870"/>
                      <a:pt x="63094" y="102870"/>
                    </a:cubicBezTo>
                    <a:cubicBezTo>
                      <a:pt x="60350" y="102870"/>
                      <a:pt x="45263" y="81610"/>
                      <a:pt x="28804" y="55550"/>
                    </a:cubicBezTo>
                    <a:close/>
                  </a:path>
                </a:pathLst>
              </a:custGeom>
              <a:solidFill>
                <a:srgbClr val="314047"/>
              </a:solidFill>
              <a:ln w="6858" cap="flat">
                <a:noFill/>
                <a:prstDash val="solid"/>
                <a:miter/>
              </a:ln>
            </p:spPr>
            <p:txBody>
              <a:bodyPr rtlCol="0" anchor="ctr"/>
              <a:lstStyle/>
              <a:p>
                <a:endParaRPr lang="zh-CN" altLang="en-US"/>
              </a:p>
            </p:txBody>
          </p:sp>
          <p:sp>
            <p:nvSpPr>
              <p:cNvPr id="93" name="任意多边形: 形状 92">
                <a:extLst>
                  <a:ext uri="{FF2B5EF4-FFF2-40B4-BE49-F238E27FC236}">
                    <a16:creationId xmlns:a16="http://schemas.microsoft.com/office/drawing/2014/main" id="{E0AA5B19-983D-FDBE-359F-BE66BA3EBA34}"/>
                  </a:ext>
                </a:extLst>
              </p:cNvPr>
              <p:cNvSpPr/>
              <p:nvPr/>
            </p:nvSpPr>
            <p:spPr>
              <a:xfrm>
                <a:off x="4114038" y="4151617"/>
                <a:ext cx="89154" cy="137160"/>
              </a:xfrm>
              <a:custGeom>
                <a:avLst/>
                <a:gdLst>
                  <a:gd name="connsiteX0" fmla="*/ 39776 w 89154"/>
                  <a:gd name="connsiteY0" fmla="*/ 72695 h 137160"/>
                  <a:gd name="connsiteX1" fmla="*/ 0 w 89154"/>
                  <a:gd name="connsiteY1" fmla="*/ 4115 h 137160"/>
                  <a:gd name="connsiteX2" fmla="*/ 17145 w 89154"/>
                  <a:gd name="connsiteY2" fmla="*/ 0 h 137160"/>
                  <a:gd name="connsiteX3" fmla="*/ 34290 w 89154"/>
                  <a:gd name="connsiteY3" fmla="*/ 17145 h 137160"/>
                  <a:gd name="connsiteX4" fmla="*/ 44577 w 89154"/>
                  <a:gd name="connsiteY4" fmla="*/ 34290 h 137160"/>
                  <a:gd name="connsiteX5" fmla="*/ 54864 w 89154"/>
                  <a:gd name="connsiteY5" fmla="*/ 44577 h 137160"/>
                  <a:gd name="connsiteX6" fmla="*/ 61722 w 89154"/>
                  <a:gd name="connsiteY6" fmla="*/ 54864 h 137160"/>
                  <a:gd name="connsiteX7" fmla="*/ 68580 w 89154"/>
                  <a:gd name="connsiteY7" fmla="*/ 72009 h 137160"/>
                  <a:gd name="connsiteX8" fmla="*/ 78867 w 89154"/>
                  <a:gd name="connsiteY8" fmla="*/ 89154 h 137160"/>
                  <a:gd name="connsiteX9" fmla="*/ 89154 w 89154"/>
                  <a:gd name="connsiteY9" fmla="*/ 113157 h 137160"/>
                  <a:gd name="connsiteX10" fmla="*/ 84353 w 89154"/>
                  <a:gd name="connsiteY10" fmla="*/ 137160 h 137160"/>
                  <a:gd name="connsiteX11" fmla="*/ 39776 w 89154"/>
                  <a:gd name="connsiteY11" fmla="*/ 72695 h 137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9154" h="137160">
                    <a:moveTo>
                      <a:pt x="39776" y="72695"/>
                    </a:moveTo>
                    <a:cubicBezTo>
                      <a:pt x="17831" y="37719"/>
                      <a:pt x="0" y="6858"/>
                      <a:pt x="0" y="4115"/>
                    </a:cubicBezTo>
                    <a:cubicBezTo>
                      <a:pt x="0" y="2057"/>
                      <a:pt x="7544" y="0"/>
                      <a:pt x="17145" y="0"/>
                    </a:cubicBezTo>
                    <a:cubicBezTo>
                      <a:pt x="30861" y="0"/>
                      <a:pt x="34290" y="3429"/>
                      <a:pt x="34290" y="17145"/>
                    </a:cubicBezTo>
                    <a:cubicBezTo>
                      <a:pt x="34290" y="28118"/>
                      <a:pt x="38405" y="34290"/>
                      <a:pt x="44577" y="34290"/>
                    </a:cubicBezTo>
                    <a:cubicBezTo>
                      <a:pt x="50063" y="34290"/>
                      <a:pt x="54864" y="39091"/>
                      <a:pt x="54864" y="44577"/>
                    </a:cubicBezTo>
                    <a:cubicBezTo>
                      <a:pt x="54864" y="50063"/>
                      <a:pt x="58293" y="54864"/>
                      <a:pt x="61722" y="54864"/>
                    </a:cubicBezTo>
                    <a:cubicBezTo>
                      <a:pt x="65837" y="54864"/>
                      <a:pt x="68580" y="62408"/>
                      <a:pt x="68580" y="72009"/>
                    </a:cubicBezTo>
                    <a:cubicBezTo>
                      <a:pt x="68580" y="82982"/>
                      <a:pt x="72695" y="89154"/>
                      <a:pt x="78867" y="89154"/>
                    </a:cubicBezTo>
                    <a:cubicBezTo>
                      <a:pt x="85725" y="89154"/>
                      <a:pt x="89154" y="96698"/>
                      <a:pt x="89154" y="113157"/>
                    </a:cubicBezTo>
                    <a:cubicBezTo>
                      <a:pt x="89154" y="126187"/>
                      <a:pt x="87097" y="137160"/>
                      <a:pt x="84353" y="137160"/>
                    </a:cubicBezTo>
                    <a:cubicBezTo>
                      <a:pt x="80924" y="137160"/>
                      <a:pt x="61036" y="108356"/>
                      <a:pt x="39776" y="72695"/>
                    </a:cubicBezTo>
                    <a:close/>
                  </a:path>
                </a:pathLst>
              </a:custGeom>
              <a:solidFill>
                <a:srgbClr val="314047"/>
              </a:solidFill>
              <a:ln w="6858" cap="flat">
                <a:noFill/>
                <a:prstDash val="solid"/>
                <a:miter/>
              </a:ln>
            </p:spPr>
            <p:txBody>
              <a:bodyPr rtlCol="0" anchor="ctr"/>
              <a:lstStyle/>
              <a:p>
                <a:endParaRPr lang="zh-CN" altLang="en-US"/>
              </a:p>
            </p:txBody>
          </p:sp>
          <p:sp>
            <p:nvSpPr>
              <p:cNvPr id="94" name="任意多边形: 形状 93">
                <a:extLst>
                  <a:ext uri="{FF2B5EF4-FFF2-40B4-BE49-F238E27FC236}">
                    <a16:creationId xmlns:a16="http://schemas.microsoft.com/office/drawing/2014/main" id="{98800880-52F8-45E2-D622-98367B02B5FA}"/>
                  </a:ext>
                </a:extLst>
              </p:cNvPr>
              <p:cNvSpPr/>
              <p:nvPr/>
            </p:nvSpPr>
            <p:spPr>
              <a:xfrm>
                <a:off x="3730952" y="4041889"/>
                <a:ext cx="33109" cy="89154"/>
              </a:xfrm>
              <a:custGeom>
                <a:avLst/>
                <a:gdLst>
                  <a:gd name="connsiteX0" fmla="*/ 1781 w 33109"/>
                  <a:gd name="connsiteY0" fmla="*/ 63779 h 89154"/>
                  <a:gd name="connsiteX1" fmla="*/ 23726 w 33109"/>
                  <a:gd name="connsiteY1" fmla="*/ 0 h 89154"/>
                  <a:gd name="connsiteX2" fmla="*/ 29213 w 33109"/>
                  <a:gd name="connsiteY2" fmla="*/ 57607 h 89154"/>
                  <a:gd name="connsiteX3" fmla="*/ 11382 w 33109"/>
                  <a:gd name="connsiteY3" fmla="*/ 89154 h 89154"/>
                  <a:gd name="connsiteX4" fmla="*/ 1781 w 33109"/>
                  <a:gd name="connsiteY4" fmla="*/ 63779 h 89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09" h="89154">
                    <a:moveTo>
                      <a:pt x="1781" y="63779"/>
                    </a:moveTo>
                    <a:cubicBezTo>
                      <a:pt x="11382" y="7544"/>
                      <a:pt x="14125" y="0"/>
                      <a:pt x="23726" y="0"/>
                    </a:cubicBezTo>
                    <a:cubicBezTo>
                      <a:pt x="34699" y="0"/>
                      <a:pt x="35385" y="10287"/>
                      <a:pt x="29213" y="57607"/>
                    </a:cubicBezTo>
                    <a:cubicBezTo>
                      <a:pt x="25784" y="82982"/>
                      <a:pt x="21669" y="89154"/>
                      <a:pt x="11382" y="89154"/>
                    </a:cubicBezTo>
                    <a:cubicBezTo>
                      <a:pt x="-963" y="89154"/>
                      <a:pt x="-1648" y="85725"/>
                      <a:pt x="1781" y="63779"/>
                    </a:cubicBezTo>
                    <a:close/>
                  </a:path>
                </a:pathLst>
              </a:custGeom>
              <a:solidFill>
                <a:srgbClr val="314047"/>
              </a:solidFill>
              <a:ln w="6858" cap="flat">
                <a:noFill/>
                <a:prstDash val="solid"/>
                <a:miter/>
              </a:ln>
            </p:spPr>
            <p:txBody>
              <a:bodyPr rtlCol="0" anchor="ctr"/>
              <a:lstStyle/>
              <a:p>
                <a:endParaRPr lang="zh-CN" altLang="en-US"/>
              </a:p>
            </p:txBody>
          </p:sp>
          <p:sp>
            <p:nvSpPr>
              <p:cNvPr id="95" name="任意多边形: 形状 94">
                <a:extLst>
                  <a:ext uri="{FF2B5EF4-FFF2-40B4-BE49-F238E27FC236}">
                    <a16:creationId xmlns:a16="http://schemas.microsoft.com/office/drawing/2014/main" id="{1F9C368F-89EA-43A7-1A9F-2F104F07DBFF}"/>
                  </a:ext>
                </a:extLst>
              </p:cNvPr>
              <p:cNvSpPr/>
              <p:nvPr/>
            </p:nvSpPr>
            <p:spPr>
              <a:xfrm>
                <a:off x="3998793" y="3947153"/>
                <a:ext cx="108386" cy="183889"/>
              </a:xfrm>
              <a:custGeom>
                <a:avLst/>
                <a:gdLst>
                  <a:gd name="connsiteX0" fmla="*/ 62438 w 108386"/>
                  <a:gd name="connsiteY0" fmla="*/ 124225 h 183889"/>
                  <a:gd name="connsiteX1" fmla="*/ 716 w 108386"/>
                  <a:gd name="connsiteY1" fmla="*/ 1467 h 183889"/>
                  <a:gd name="connsiteX2" fmla="*/ 18547 w 108386"/>
                  <a:gd name="connsiteY2" fmla="*/ 2152 h 183889"/>
                  <a:gd name="connsiteX3" fmla="*/ 32949 w 108386"/>
                  <a:gd name="connsiteY3" fmla="*/ 37128 h 183889"/>
                  <a:gd name="connsiteX4" fmla="*/ 50094 w 108386"/>
                  <a:gd name="connsiteY4" fmla="*/ 67303 h 183889"/>
                  <a:gd name="connsiteX5" fmla="*/ 67239 w 108386"/>
                  <a:gd name="connsiteY5" fmla="*/ 84448 h 183889"/>
                  <a:gd name="connsiteX6" fmla="*/ 77526 w 108386"/>
                  <a:gd name="connsiteY6" fmla="*/ 101593 h 183889"/>
                  <a:gd name="connsiteX7" fmla="*/ 87813 w 108386"/>
                  <a:gd name="connsiteY7" fmla="*/ 118738 h 183889"/>
                  <a:gd name="connsiteX8" fmla="*/ 98100 w 108386"/>
                  <a:gd name="connsiteY8" fmla="*/ 135883 h 183889"/>
                  <a:gd name="connsiteX9" fmla="*/ 108387 w 108386"/>
                  <a:gd name="connsiteY9" fmla="*/ 159886 h 183889"/>
                  <a:gd name="connsiteX10" fmla="*/ 102900 w 108386"/>
                  <a:gd name="connsiteY10" fmla="*/ 183889 h 183889"/>
                  <a:gd name="connsiteX11" fmla="*/ 62438 w 108386"/>
                  <a:gd name="connsiteY11" fmla="*/ 124225 h 183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8386" h="183889">
                    <a:moveTo>
                      <a:pt x="62438" y="124225"/>
                    </a:moveTo>
                    <a:cubicBezTo>
                      <a:pt x="15118" y="43300"/>
                      <a:pt x="-4085" y="5581"/>
                      <a:pt x="716" y="1467"/>
                    </a:cubicBezTo>
                    <a:cubicBezTo>
                      <a:pt x="2773" y="-591"/>
                      <a:pt x="11003" y="-591"/>
                      <a:pt x="18547" y="2152"/>
                    </a:cubicBezTo>
                    <a:cubicBezTo>
                      <a:pt x="30205" y="5581"/>
                      <a:pt x="32949" y="12439"/>
                      <a:pt x="32949" y="37128"/>
                    </a:cubicBezTo>
                    <a:cubicBezTo>
                      <a:pt x="32949" y="64560"/>
                      <a:pt x="34320" y="67303"/>
                      <a:pt x="50094" y="67303"/>
                    </a:cubicBezTo>
                    <a:cubicBezTo>
                      <a:pt x="63810" y="67303"/>
                      <a:pt x="67239" y="70732"/>
                      <a:pt x="67239" y="84448"/>
                    </a:cubicBezTo>
                    <a:cubicBezTo>
                      <a:pt x="67239" y="95421"/>
                      <a:pt x="71353" y="101593"/>
                      <a:pt x="77526" y="101593"/>
                    </a:cubicBezTo>
                    <a:cubicBezTo>
                      <a:pt x="83698" y="101593"/>
                      <a:pt x="87813" y="107766"/>
                      <a:pt x="87813" y="118738"/>
                    </a:cubicBezTo>
                    <a:cubicBezTo>
                      <a:pt x="87813" y="129711"/>
                      <a:pt x="91927" y="135883"/>
                      <a:pt x="98100" y="135883"/>
                    </a:cubicBezTo>
                    <a:cubicBezTo>
                      <a:pt x="104958" y="135883"/>
                      <a:pt x="108387" y="143427"/>
                      <a:pt x="108387" y="159886"/>
                    </a:cubicBezTo>
                    <a:cubicBezTo>
                      <a:pt x="108387" y="172917"/>
                      <a:pt x="105643" y="183889"/>
                      <a:pt x="102900" y="183889"/>
                    </a:cubicBezTo>
                    <a:cubicBezTo>
                      <a:pt x="100157" y="183889"/>
                      <a:pt x="81640" y="157143"/>
                      <a:pt x="62438" y="124225"/>
                    </a:cubicBezTo>
                    <a:close/>
                  </a:path>
                </a:pathLst>
              </a:custGeom>
              <a:solidFill>
                <a:srgbClr val="314047"/>
              </a:solidFill>
              <a:ln w="6858" cap="flat">
                <a:noFill/>
                <a:prstDash val="solid"/>
                <a:miter/>
              </a:ln>
            </p:spPr>
            <p:txBody>
              <a:bodyPr rtlCol="0" anchor="ctr"/>
              <a:lstStyle/>
              <a:p>
                <a:endParaRPr lang="zh-CN" altLang="en-US"/>
              </a:p>
            </p:txBody>
          </p:sp>
          <p:sp>
            <p:nvSpPr>
              <p:cNvPr id="96" name="任意多边形: 形状 95">
                <a:extLst>
                  <a:ext uri="{FF2B5EF4-FFF2-40B4-BE49-F238E27FC236}">
                    <a16:creationId xmlns:a16="http://schemas.microsoft.com/office/drawing/2014/main" id="{D5E74EE2-3D53-9943-B2E1-A0FBC1DD15DE}"/>
                  </a:ext>
                </a:extLst>
              </p:cNvPr>
              <p:cNvSpPr/>
              <p:nvPr/>
            </p:nvSpPr>
            <p:spPr>
              <a:xfrm>
                <a:off x="3970217" y="3945877"/>
                <a:ext cx="73273" cy="134953"/>
              </a:xfrm>
              <a:custGeom>
                <a:avLst/>
                <a:gdLst>
                  <a:gd name="connsiteX0" fmla="*/ 69068 w 73273"/>
                  <a:gd name="connsiteY0" fmla="*/ 132359 h 134953"/>
                  <a:gd name="connsiteX1" fmla="*/ 54666 w 73273"/>
                  <a:gd name="connsiteY1" fmla="*/ 123444 h 134953"/>
                  <a:gd name="connsiteX2" fmla="*/ 40950 w 73273"/>
                  <a:gd name="connsiteY2" fmla="*/ 99441 h 134953"/>
                  <a:gd name="connsiteX3" fmla="*/ 28606 w 73273"/>
                  <a:gd name="connsiteY3" fmla="*/ 75438 h 134953"/>
                  <a:gd name="connsiteX4" fmla="*/ 8032 w 73273"/>
                  <a:gd name="connsiteY4" fmla="*/ 58293 h 134953"/>
                  <a:gd name="connsiteX5" fmla="*/ 5975 w 73273"/>
                  <a:gd name="connsiteY5" fmla="*/ 0 h 134953"/>
                  <a:gd name="connsiteX6" fmla="*/ 73183 w 73273"/>
                  <a:gd name="connsiteY6" fmla="*/ 129616 h 134953"/>
                  <a:gd name="connsiteX7" fmla="*/ 69068 w 73273"/>
                  <a:gd name="connsiteY7" fmla="*/ 132359 h 134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3273" h="134953">
                    <a:moveTo>
                      <a:pt x="69068" y="132359"/>
                    </a:moveTo>
                    <a:cubicBezTo>
                      <a:pt x="69068" y="127559"/>
                      <a:pt x="62210" y="123444"/>
                      <a:pt x="54666" y="123444"/>
                    </a:cubicBezTo>
                    <a:cubicBezTo>
                      <a:pt x="43694" y="123444"/>
                      <a:pt x="40950" y="118643"/>
                      <a:pt x="40950" y="99441"/>
                    </a:cubicBezTo>
                    <a:cubicBezTo>
                      <a:pt x="40950" y="80924"/>
                      <a:pt x="38207" y="75438"/>
                      <a:pt x="28606" y="75438"/>
                    </a:cubicBezTo>
                    <a:cubicBezTo>
                      <a:pt x="21062" y="75438"/>
                      <a:pt x="12147" y="67894"/>
                      <a:pt x="8032" y="58293"/>
                    </a:cubicBezTo>
                    <a:cubicBezTo>
                      <a:pt x="-1569" y="37033"/>
                      <a:pt x="-2941" y="0"/>
                      <a:pt x="5975" y="0"/>
                    </a:cubicBezTo>
                    <a:cubicBezTo>
                      <a:pt x="15576" y="0"/>
                      <a:pt x="75926" y="117272"/>
                      <a:pt x="73183" y="129616"/>
                    </a:cubicBezTo>
                    <a:cubicBezTo>
                      <a:pt x="71126" y="135788"/>
                      <a:pt x="69754" y="136474"/>
                      <a:pt x="69068" y="132359"/>
                    </a:cubicBezTo>
                    <a:close/>
                  </a:path>
                </a:pathLst>
              </a:custGeom>
              <a:solidFill>
                <a:srgbClr val="314047"/>
              </a:solidFill>
              <a:ln w="6858" cap="flat">
                <a:noFill/>
                <a:prstDash val="solid"/>
                <a:miter/>
              </a:ln>
            </p:spPr>
            <p:txBody>
              <a:bodyPr rtlCol="0" anchor="ctr"/>
              <a:lstStyle/>
              <a:p>
                <a:endParaRPr lang="zh-CN" altLang="en-US"/>
              </a:p>
            </p:txBody>
          </p:sp>
          <p:sp>
            <p:nvSpPr>
              <p:cNvPr id="97" name="任意多边形: 形状 96">
                <a:extLst>
                  <a:ext uri="{FF2B5EF4-FFF2-40B4-BE49-F238E27FC236}">
                    <a16:creationId xmlns:a16="http://schemas.microsoft.com/office/drawing/2014/main" id="{8F2E038F-6BA2-F90C-070D-956522A00056}"/>
                  </a:ext>
                </a:extLst>
              </p:cNvPr>
              <p:cNvSpPr/>
              <p:nvPr/>
            </p:nvSpPr>
            <p:spPr>
              <a:xfrm>
                <a:off x="3758149" y="3884155"/>
                <a:ext cx="33034" cy="96012"/>
              </a:xfrm>
              <a:custGeom>
                <a:avLst/>
                <a:gdLst>
                  <a:gd name="connsiteX0" fmla="*/ 2701 w 33034"/>
                  <a:gd name="connsiteY0" fmla="*/ 63779 h 96012"/>
                  <a:gd name="connsiteX1" fmla="*/ 24647 w 33034"/>
                  <a:gd name="connsiteY1" fmla="*/ 0 h 96012"/>
                  <a:gd name="connsiteX2" fmla="*/ 30819 w 33034"/>
                  <a:gd name="connsiteY2" fmla="*/ 36347 h 96012"/>
                  <a:gd name="connsiteX3" fmla="*/ 26704 w 33034"/>
                  <a:gd name="connsiteY3" fmla="*/ 84353 h 96012"/>
                  <a:gd name="connsiteX4" fmla="*/ 12302 w 33034"/>
                  <a:gd name="connsiteY4" fmla="*/ 96012 h 96012"/>
                  <a:gd name="connsiteX5" fmla="*/ 2701 w 33034"/>
                  <a:gd name="connsiteY5" fmla="*/ 63779 h 96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034" h="96012">
                    <a:moveTo>
                      <a:pt x="2701" y="63779"/>
                    </a:moveTo>
                    <a:cubicBezTo>
                      <a:pt x="10245" y="10973"/>
                      <a:pt x="13674" y="0"/>
                      <a:pt x="24647" y="0"/>
                    </a:cubicBezTo>
                    <a:cubicBezTo>
                      <a:pt x="33562" y="0"/>
                      <a:pt x="34934" y="6172"/>
                      <a:pt x="30819" y="36347"/>
                    </a:cubicBezTo>
                    <a:cubicBezTo>
                      <a:pt x="28761" y="55550"/>
                      <a:pt x="26704" y="77495"/>
                      <a:pt x="26704" y="84353"/>
                    </a:cubicBezTo>
                    <a:cubicBezTo>
                      <a:pt x="26704" y="91897"/>
                      <a:pt x="21218" y="96012"/>
                      <a:pt x="12302" y="96012"/>
                    </a:cubicBezTo>
                    <a:cubicBezTo>
                      <a:pt x="-1414" y="96012"/>
                      <a:pt x="-2100" y="93269"/>
                      <a:pt x="2701" y="63779"/>
                    </a:cubicBezTo>
                    <a:close/>
                  </a:path>
                </a:pathLst>
              </a:custGeom>
              <a:solidFill>
                <a:srgbClr val="314047"/>
              </a:solidFill>
              <a:ln w="6858" cap="flat">
                <a:noFill/>
                <a:prstDash val="solid"/>
                <a:miter/>
              </a:ln>
            </p:spPr>
            <p:txBody>
              <a:bodyPr rtlCol="0" anchor="ctr"/>
              <a:lstStyle/>
              <a:p>
                <a:endParaRPr lang="zh-CN" altLang="en-US"/>
              </a:p>
            </p:txBody>
          </p:sp>
          <p:sp>
            <p:nvSpPr>
              <p:cNvPr id="98" name="任意多边形: 形状 97">
                <a:extLst>
                  <a:ext uri="{FF2B5EF4-FFF2-40B4-BE49-F238E27FC236}">
                    <a16:creationId xmlns:a16="http://schemas.microsoft.com/office/drawing/2014/main" id="{CFE5F6F1-0768-B0B9-6E0B-952EAEC3F0BD}"/>
                  </a:ext>
                </a:extLst>
              </p:cNvPr>
              <p:cNvSpPr/>
              <p:nvPr/>
            </p:nvSpPr>
            <p:spPr>
              <a:xfrm>
                <a:off x="3928872" y="3843424"/>
                <a:ext cx="45921" cy="95013"/>
              </a:xfrm>
              <a:custGeom>
                <a:avLst/>
                <a:gdLst>
                  <a:gd name="connsiteX0" fmla="*/ 22631 w 45921"/>
                  <a:gd name="connsiteY0" fmla="*/ 90794 h 95013"/>
                  <a:gd name="connsiteX1" fmla="*/ 13716 w 45921"/>
                  <a:gd name="connsiteY1" fmla="*/ 67477 h 95013"/>
                  <a:gd name="connsiteX2" fmla="*/ 6858 w 45921"/>
                  <a:gd name="connsiteY2" fmla="*/ 47589 h 95013"/>
                  <a:gd name="connsiteX3" fmla="*/ 0 w 45921"/>
                  <a:gd name="connsiteY3" fmla="*/ 23586 h 95013"/>
                  <a:gd name="connsiteX4" fmla="*/ 28804 w 45921"/>
                  <a:gd name="connsiteY4" fmla="*/ 35930 h 95013"/>
                  <a:gd name="connsiteX5" fmla="*/ 44577 w 45921"/>
                  <a:gd name="connsiteY5" fmla="*/ 83936 h 95013"/>
                  <a:gd name="connsiteX6" fmla="*/ 22631 w 45921"/>
                  <a:gd name="connsiteY6" fmla="*/ 90794 h 95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921" h="95013">
                    <a:moveTo>
                      <a:pt x="22631" y="90794"/>
                    </a:moveTo>
                    <a:cubicBezTo>
                      <a:pt x="17831" y="89423"/>
                      <a:pt x="13716" y="78450"/>
                      <a:pt x="13716" y="67477"/>
                    </a:cubicBezTo>
                    <a:cubicBezTo>
                      <a:pt x="13716" y="56504"/>
                      <a:pt x="10973" y="47589"/>
                      <a:pt x="6858" y="47589"/>
                    </a:cubicBezTo>
                    <a:cubicBezTo>
                      <a:pt x="3429" y="47589"/>
                      <a:pt x="0" y="36616"/>
                      <a:pt x="0" y="23586"/>
                    </a:cubicBezTo>
                    <a:cubicBezTo>
                      <a:pt x="0" y="-12761"/>
                      <a:pt x="15773" y="-5903"/>
                      <a:pt x="28804" y="35930"/>
                    </a:cubicBezTo>
                    <a:cubicBezTo>
                      <a:pt x="34976" y="55133"/>
                      <a:pt x="42520" y="77078"/>
                      <a:pt x="44577" y="83936"/>
                    </a:cubicBezTo>
                    <a:cubicBezTo>
                      <a:pt x="49378" y="95595"/>
                      <a:pt x="41148" y="98338"/>
                      <a:pt x="22631" y="90794"/>
                    </a:cubicBezTo>
                    <a:close/>
                  </a:path>
                </a:pathLst>
              </a:custGeom>
              <a:solidFill>
                <a:srgbClr val="314047"/>
              </a:solidFill>
              <a:ln w="6858" cap="flat">
                <a:noFill/>
                <a:prstDash val="solid"/>
                <a:miter/>
              </a:ln>
            </p:spPr>
            <p:txBody>
              <a:bodyPr rtlCol="0" anchor="ctr"/>
              <a:lstStyle/>
              <a:p>
                <a:endParaRPr lang="zh-CN" altLang="en-US"/>
              </a:p>
            </p:txBody>
          </p:sp>
          <p:sp>
            <p:nvSpPr>
              <p:cNvPr id="99" name="任意多边形: 形状 98">
                <a:extLst>
                  <a:ext uri="{FF2B5EF4-FFF2-40B4-BE49-F238E27FC236}">
                    <a16:creationId xmlns:a16="http://schemas.microsoft.com/office/drawing/2014/main" id="{75A72468-2367-E05B-F334-95C1C196ED7E}"/>
                  </a:ext>
                </a:extLst>
              </p:cNvPr>
              <p:cNvSpPr/>
              <p:nvPr/>
            </p:nvSpPr>
            <p:spPr>
              <a:xfrm>
                <a:off x="3961113" y="3843007"/>
                <a:ext cx="42635" cy="96493"/>
              </a:xfrm>
              <a:custGeom>
                <a:avLst/>
                <a:gdLst>
                  <a:gd name="connsiteX0" fmla="*/ 23308 w 42635"/>
                  <a:gd name="connsiteY0" fmla="*/ 84353 h 96493"/>
                  <a:gd name="connsiteX1" fmla="*/ 6849 w 42635"/>
                  <a:gd name="connsiteY1" fmla="*/ 36347 h 96493"/>
                  <a:gd name="connsiteX2" fmla="*/ 4106 w 42635"/>
                  <a:gd name="connsiteY2" fmla="*/ 0 h 96493"/>
                  <a:gd name="connsiteX3" fmla="*/ 34967 w 42635"/>
                  <a:gd name="connsiteY3" fmla="*/ 33604 h 96493"/>
                  <a:gd name="connsiteX4" fmla="*/ 23308 w 42635"/>
                  <a:gd name="connsiteY4" fmla="*/ 84353 h 964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635" h="96493">
                    <a:moveTo>
                      <a:pt x="23308" y="84353"/>
                    </a:moveTo>
                    <a:cubicBezTo>
                      <a:pt x="19879" y="77495"/>
                      <a:pt x="12335" y="55550"/>
                      <a:pt x="6849" y="36347"/>
                    </a:cubicBezTo>
                    <a:cubicBezTo>
                      <a:pt x="-1381" y="9601"/>
                      <a:pt x="-2066" y="0"/>
                      <a:pt x="4106" y="0"/>
                    </a:cubicBezTo>
                    <a:cubicBezTo>
                      <a:pt x="18508" y="0"/>
                      <a:pt x="26737" y="9601"/>
                      <a:pt x="34967" y="33604"/>
                    </a:cubicBezTo>
                    <a:cubicBezTo>
                      <a:pt x="50054" y="77495"/>
                      <a:pt x="41139" y="117272"/>
                      <a:pt x="23308" y="84353"/>
                    </a:cubicBezTo>
                    <a:close/>
                  </a:path>
                </a:pathLst>
              </a:custGeom>
              <a:solidFill>
                <a:srgbClr val="314047"/>
              </a:solidFill>
              <a:ln w="6858" cap="flat">
                <a:noFill/>
                <a:prstDash val="solid"/>
                <a:miter/>
              </a:ln>
            </p:spPr>
            <p:txBody>
              <a:bodyPr rtlCol="0" anchor="ctr"/>
              <a:lstStyle/>
              <a:p>
                <a:endParaRPr lang="zh-CN" altLang="en-US"/>
              </a:p>
            </p:txBody>
          </p:sp>
          <p:sp>
            <p:nvSpPr>
              <p:cNvPr id="100" name="任意多边形: 形状 99">
                <a:extLst>
                  <a:ext uri="{FF2B5EF4-FFF2-40B4-BE49-F238E27FC236}">
                    <a16:creationId xmlns:a16="http://schemas.microsoft.com/office/drawing/2014/main" id="{650D8002-93C9-8AE4-3AC7-52951A865EB6}"/>
                  </a:ext>
                </a:extLst>
              </p:cNvPr>
              <p:cNvSpPr/>
              <p:nvPr/>
            </p:nvSpPr>
            <p:spPr>
              <a:xfrm>
                <a:off x="3779189" y="3760711"/>
                <a:ext cx="32569" cy="96012"/>
              </a:xfrm>
              <a:custGeom>
                <a:avLst/>
                <a:gdLst>
                  <a:gd name="connsiteX0" fmla="*/ 2236 w 32569"/>
                  <a:gd name="connsiteY0" fmla="*/ 67208 h 96012"/>
                  <a:gd name="connsiteX1" fmla="*/ 24181 w 32569"/>
                  <a:gd name="connsiteY1" fmla="*/ 0 h 96012"/>
                  <a:gd name="connsiteX2" fmla="*/ 30353 w 32569"/>
                  <a:gd name="connsiteY2" fmla="*/ 36347 h 96012"/>
                  <a:gd name="connsiteX3" fmla="*/ 26239 w 32569"/>
                  <a:gd name="connsiteY3" fmla="*/ 84353 h 96012"/>
                  <a:gd name="connsiteX4" fmla="*/ 11837 w 32569"/>
                  <a:gd name="connsiteY4" fmla="*/ 96012 h 96012"/>
                  <a:gd name="connsiteX5" fmla="*/ 2236 w 32569"/>
                  <a:gd name="connsiteY5" fmla="*/ 67208 h 96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569" h="96012">
                    <a:moveTo>
                      <a:pt x="2236" y="67208"/>
                    </a:moveTo>
                    <a:cubicBezTo>
                      <a:pt x="10465" y="8230"/>
                      <a:pt x="13894" y="0"/>
                      <a:pt x="24181" y="0"/>
                    </a:cubicBezTo>
                    <a:cubicBezTo>
                      <a:pt x="33097" y="0"/>
                      <a:pt x="34468" y="6172"/>
                      <a:pt x="30353" y="36347"/>
                    </a:cubicBezTo>
                    <a:cubicBezTo>
                      <a:pt x="28296" y="55550"/>
                      <a:pt x="26239" y="77495"/>
                      <a:pt x="26239" y="84353"/>
                    </a:cubicBezTo>
                    <a:cubicBezTo>
                      <a:pt x="26239" y="91897"/>
                      <a:pt x="20752" y="96012"/>
                      <a:pt x="11837" y="96012"/>
                    </a:cubicBezTo>
                    <a:cubicBezTo>
                      <a:pt x="-1193" y="96012"/>
                      <a:pt x="-1879" y="93269"/>
                      <a:pt x="2236" y="67208"/>
                    </a:cubicBezTo>
                    <a:close/>
                  </a:path>
                </a:pathLst>
              </a:custGeom>
              <a:solidFill>
                <a:srgbClr val="314047"/>
              </a:solidFill>
              <a:ln w="6858" cap="flat">
                <a:noFill/>
                <a:prstDash val="solid"/>
                <a:miter/>
              </a:ln>
            </p:spPr>
            <p:txBody>
              <a:bodyPr rtlCol="0" anchor="ctr"/>
              <a:lstStyle/>
              <a:p>
                <a:endParaRPr lang="zh-CN" altLang="en-US"/>
              </a:p>
            </p:txBody>
          </p:sp>
          <p:sp>
            <p:nvSpPr>
              <p:cNvPr id="101" name="任意多边形: 形状 100">
                <a:extLst>
                  <a:ext uri="{FF2B5EF4-FFF2-40B4-BE49-F238E27FC236}">
                    <a16:creationId xmlns:a16="http://schemas.microsoft.com/office/drawing/2014/main" id="{EDFF84D4-BCD7-A04E-C664-05D9D4F62A7A}"/>
                  </a:ext>
                </a:extLst>
              </p:cNvPr>
              <p:cNvSpPr/>
              <p:nvPr/>
            </p:nvSpPr>
            <p:spPr>
              <a:xfrm>
                <a:off x="3908298" y="3760431"/>
                <a:ext cx="27097" cy="48285"/>
              </a:xfrm>
              <a:custGeom>
                <a:avLst/>
                <a:gdLst>
                  <a:gd name="connsiteX0" fmla="*/ 0 w 27097"/>
                  <a:gd name="connsiteY0" fmla="*/ 24282 h 48285"/>
                  <a:gd name="connsiteX1" fmla="*/ 23317 w 27097"/>
                  <a:gd name="connsiteY1" fmla="*/ 16053 h 48285"/>
                  <a:gd name="connsiteX2" fmla="*/ 13716 w 27097"/>
                  <a:gd name="connsiteY2" fmla="*/ 48285 h 48285"/>
                  <a:gd name="connsiteX3" fmla="*/ 0 w 27097"/>
                  <a:gd name="connsiteY3" fmla="*/ 24282 h 48285"/>
                </a:gdLst>
                <a:ahLst/>
                <a:cxnLst>
                  <a:cxn ang="0">
                    <a:pos x="connsiteX0" y="connsiteY0"/>
                  </a:cxn>
                  <a:cxn ang="0">
                    <a:pos x="connsiteX1" y="connsiteY1"/>
                  </a:cxn>
                  <a:cxn ang="0">
                    <a:pos x="connsiteX2" y="connsiteY2"/>
                  </a:cxn>
                  <a:cxn ang="0">
                    <a:pos x="connsiteX3" y="connsiteY3"/>
                  </a:cxn>
                </a:cxnLst>
                <a:rect l="l" t="t" r="r" b="b"/>
                <a:pathLst>
                  <a:path w="27097" h="48285">
                    <a:moveTo>
                      <a:pt x="0" y="24282"/>
                    </a:moveTo>
                    <a:cubicBezTo>
                      <a:pt x="0" y="-3150"/>
                      <a:pt x="16459" y="-9322"/>
                      <a:pt x="23317" y="16053"/>
                    </a:cubicBezTo>
                    <a:cubicBezTo>
                      <a:pt x="30175" y="41427"/>
                      <a:pt x="28118" y="48285"/>
                      <a:pt x="13716" y="48285"/>
                    </a:cubicBezTo>
                    <a:cubicBezTo>
                      <a:pt x="2743" y="48285"/>
                      <a:pt x="0" y="43485"/>
                      <a:pt x="0" y="24282"/>
                    </a:cubicBezTo>
                    <a:close/>
                  </a:path>
                </a:pathLst>
              </a:custGeom>
              <a:solidFill>
                <a:srgbClr val="314047"/>
              </a:solidFill>
              <a:ln w="6858" cap="flat">
                <a:noFill/>
                <a:prstDash val="solid"/>
                <a:miter/>
              </a:ln>
            </p:spPr>
            <p:txBody>
              <a:bodyPr rtlCol="0" anchor="ctr"/>
              <a:lstStyle/>
              <a:p>
                <a:endParaRPr lang="zh-CN" altLang="en-US"/>
              </a:p>
            </p:txBody>
          </p:sp>
          <p:sp>
            <p:nvSpPr>
              <p:cNvPr id="102" name="任意多边形: 形状 101">
                <a:extLst>
                  <a:ext uri="{FF2B5EF4-FFF2-40B4-BE49-F238E27FC236}">
                    <a16:creationId xmlns:a16="http://schemas.microsoft.com/office/drawing/2014/main" id="{0F48690C-CAC1-3DC4-FBDF-DC1A43105F80}"/>
                  </a:ext>
                </a:extLst>
              </p:cNvPr>
              <p:cNvSpPr/>
              <p:nvPr/>
            </p:nvSpPr>
            <p:spPr>
              <a:xfrm>
                <a:off x="3942588" y="3760711"/>
                <a:ext cx="13716" cy="34290"/>
              </a:xfrm>
              <a:custGeom>
                <a:avLst/>
                <a:gdLst>
                  <a:gd name="connsiteX0" fmla="*/ 0 w 13716"/>
                  <a:gd name="connsiteY0" fmla="*/ 17145 h 34290"/>
                  <a:gd name="connsiteX1" fmla="*/ 6858 w 13716"/>
                  <a:gd name="connsiteY1" fmla="*/ 0 h 34290"/>
                  <a:gd name="connsiteX2" fmla="*/ 13716 w 13716"/>
                  <a:gd name="connsiteY2" fmla="*/ 17145 h 34290"/>
                  <a:gd name="connsiteX3" fmla="*/ 6858 w 13716"/>
                  <a:gd name="connsiteY3" fmla="*/ 34290 h 34290"/>
                  <a:gd name="connsiteX4" fmla="*/ 0 w 13716"/>
                  <a:gd name="connsiteY4" fmla="*/ 17145 h 342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16" h="34290">
                    <a:moveTo>
                      <a:pt x="0" y="17145"/>
                    </a:moveTo>
                    <a:cubicBezTo>
                      <a:pt x="0" y="7544"/>
                      <a:pt x="3429" y="0"/>
                      <a:pt x="6858" y="0"/>
                    </a:cubicBezTo>
                    <a:cubicBezTo>
                      <a:pt x="10973" y="0"/>
                      <a:pt x="13716" y="7544"/>
                      <a:pt x="13716" y="17145"/>
                    </a:cubicBezTo>
                    <a:cubicBezTo>
                      <a:pt x="13716" y="26746"/>
                      <a:pt x="10973" y="34290"/>
                      <a:pt x="6858" y="34290"/>
                    </a:cubicBezTo>
                    <a:cubicBezTo>
                      <a:pt x="3429" y="34290"/>
                      <a:pt x="0" y="26746"/>
                      <a:pt x="0" y="17145"/>
                    </a:cubicBezTo>
                    <a:close/>
                  </a:path>
                </a:pathLst>
              </a:custGeom>
              <a:solidFill>
                <a:srgbClr val="314047"/>
              </a:solidFill>
              <a:ln w="6858" cap="flat">
                <a:noFill/>
                <a:prstDash val="solid"/>
                <a:miter/>
              </a:ln>
            </p:spPr>
            <p:txBody>
              <a:bodyPr rtlCol="0" anchor="ctr"/>
              <a:lstStyle/>
              <a:p>
                <a:endParaRPr lang="zh-CN" altLang="en-US"/>
              </a:p>
            </p:txBody>
          </p:sp>
          <p:sp>
            <p:nvSpPr>
              <p:cNvPr id="103" name="任意多边形: 形状 102">
                <a:extLst>
                  <a:ext uri="{FF2B5EF4-FFF2-40B4-BE49-F238E27FC236}">
                    <a16:creationId xmlns:a16="http://schemas.microsoft.com/office/drawing/2014/main" id="{17DEB920-4DCD-F14A-1DC3-C333A2527392}"/>
                  </a:ext>
                </a:extLst>
              </p:cNvPr>
              <p:cNvSpPr/>
              <p:nvPr/>
            </p:nvSpPr>
            <p:spPr>
              <a:xfrm>
                <a:off x="3848093" y="3312446"/>
                <a:ext cx="73920" cy="433820"/>
              </a:xfrm>
              <a:custGeom>
                <a:avLst/>
                <a:gdLst>
                  <a:gd name="connsiteX0" fmla="*/ 53347 w 73920"/>
                  <a:gd name="connsiteY0" fmla="*/ 422890 h 433820"/>
                  <a:gd name="connsiteX1" fmla="*/ 43746 w 73920"/>
                  <a:gd name="connsiteY1" fmla="*/ 350881 h 433820"/>
                  <a:gd name="connsiteX2" fmla="*/ 36202 w 73920"/>
                  <a:gd name="connsiteY2" fmla="*/ 290531 h 433820"/>
                  <a:gd name="connsiteX3" fmla="*/ 15628 w 73920"/>
                  <a:gd name="connsiteY3" fmla="*/ 147198 h 433820"/>
                  <a:gd name="connsiteX4" fmla="*/ 12199 w 73920"/>
                  <a:gd name="connsiteY4" fmla="*/ 139655 h 433820"/>
                  <a:gd name="connsiteX5" fmla="*/ 6713 w 73920"/>
                  <a:gd name="connsiteY5" fmla="*/ 112223 h 433820"/>
                  <a:gd name="connsiteX6" fmla="*/ 3284 w 73920"/>
                  <a:gd name="connsiteY6" fmla="*/ 82733 h 433820"/>
                  <a:gd name="connsiteX7" fmla="*/ 1912 w 73920"/>
                  <a:gd name="connsiteY7" fmla="*/ 37470 h 433820"/>
                  <a:gd name="connsiteX8" fmla="*/ 12199 w 73920"/>
                  <a:gd name="connsiteY8" fmla="*/ 437 h 433820"/>
                  <a:gd name="connsiteX9" fmla="*/ 28658 w 73920"/>
                  <a:gd name="connsiteY9" fmla="*/ 105365 h 433820"/>
                  <a:gd name="connsiteX10" fmla="*/ 57462 w 73920"/>
                  <a:gd name="connsiteY10" fmla="*/ 310419 h 433820"/>
                  <a:gd name="connsiteX11" fmla="*/ 73921 w 73920"/>
                  <a:gd name="connsiteY11" fmla="*/ 425633 h 433820"/>
                  <a:gd name="connsiteX12" fmla="*/ 53347 w 73920"/>
                  <a:gd name="connsiteY12" fmla="*/ 422890 h 433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3920" h="433820">
                    <a:moveTo>
                      <a:pt x="53347" y="422890"/>
                    </a:moveTo>
                    <a:cubicBezTo>
                      <a:pt x="46489" y="414660"/>
                      <a:pt x="43746" y="394772"/>
                      <a:pt x="43746" y="350881"/>
                    </a:cubicBezTo>
                    <a:cubicBezTo>
                      <a:pt x="44432" y="309047"/>
                      <a:pt x="41688" y="290531"/>
                      <a:pt x="36202" y="290531"/>
                    </a:cubicBezTo>
                    <a:cubicBezTo>
                      <a:pt x="27287" y="290531"/>
                      <a:pt x="8084" y="158857"/>
                      <a:pt x="15628" y="147198"/>
                    </a:cubicBezTo>
                    <a:cubicBezTo>
                      <a:pt x="17685" y="143084"/>
                      <a:pt x="16314" y="139655"/>
                      <a:pt x="12199" y="139655"/>
                    </a:cubicBezTo>
                    <a:cubicBezTo>
                      <a:pt x="6713" y="139655"/>
                      <a:pt x="4655" y="130053"/>
                      <a:pt x="6713" y="112223"/>
                    </a:cubicBezTo>
                    <a:cubicBezTo>
                      <a:pt x="8084" y="97135"/>
                      <a:pt x="6027" y="84105"/>
                      <a:pt x="3284" y="82733"/>
                    </a:cubicBezTo>
                    <a:cubicBezTo>
                      <a:pt x="-831" y="81362"/>
                      <a:pt x="-831" y="62159"/>
                      <a:pt x="1912" y="37470"/>
                    </a:cubicBezTo>
                    <a:cubicBezTo>
                      <a:pt x="4655" y="14153"/>
                      <a:pt x="9456" y="-2992"/>
                      <a:pt x="12199" y="437"/>
                    </a:cubicBezTo>
                    <a:cubicBezTo>
                      <a:pt x="14942" y="3180"/>
                      <a:pt x="22486" y="50501"/>
                      <a:pt x="28658" y="105365"/>
                    </a:cubicBezTo>
                    <a:cubicBezTo>
                      <a:pt x="35516" y="160229"/>
                      <a:pt x="48546" y="252126"/>
                      <a:pt x="57462" y="310419"/>
                    </a:cubicBezTo>
                    <a:cubicBezTo>
                      <a:pt x="66377" y="368712"/>
                      <a:pt x="73921" y="420833"/>
                      <a:pt x="73921" y="425633"/>
                    </a:cubicBezTo>
                    <a:cubicBezTo>
                      <a:pt x="73921" y="437292"/>
                      <a:pt x="65691" y="436606"/>
                      <a:pt x="53347" y="422890"/>
                    </a:cubicBezTo>
                    <a:close/>
                  </a:path>
                </a:pathLst>
              </a:custGeom>
              <a:solidFill>
                <a:srgbClr val="314047"/>
              </a:solidFill>
              <a:ln w="6858" cap="flat">
                <a:noFill/>
                <a:prstDash val="solid"/>
                <a:miter/>
              </a:ln>
            </p:spPr>
            <p:txBody>
              <a:bodyPr rtlCol="0" anchor="ctr"/>
              <a:lstStyle/>
              <a:p>
                <a:endParaRPr lang="zh-CN" altLang="en-US"/>
              </a:p>
            </p:txBody>
          </p:sp>
          <p:sp>
            <p:nvSpPr>
              <p:cNvPr id="104" name="任意多边形: 形状 103">
                <a:extLst>
                  <a:ext uri="{FF2B5EF4-FFF2-40B4-BE49-F238E27FC236}">
                    <a16:creationId xmlns:a16="http://schemas.microsoft.com/office/drawing/2014/main" id="{EDA54185-ACF3-3730-4FE6-BB48367CBE88}"/>
                  </a:ext>
                </a:extLst>
              </p:cNvPr>
              <p:cNvSpPr/>
              <p:nvPr/>
            </p:nvSpPr>
            <p:spPr>
              <a:xfrm>
                <a:off x="3867150" y="3266935"/>
                <a:ext cx="89154" cy="480343"/>
              </a:xfrm>
              <a:custGeom>
                <a:avLst/>
                <a:gdLst>
                  <a:gd name="connsiteX0" fmla="*/ 65837 w 89154"/>
                  <a:gd name="connsiteY0" fmla="*/ 461543 h 480343"/>
                  <a:gd name="connsiteX1" fmla="*/ 0 w 89154"/>
                  <a:gd name="connsiteY1" fmla="*/ 2743 h 480343"/>
                  <a:gd name="connsiteX2" fmla="*/ 14402 w 89154"/>
                  <a:gd name="connsiteY2" fmla="*/ 0 h 480343"/>
                  <a:gd name="connsiteX3" fmla="*/ 26060 w 89154"/>
                  <a:gd name="connsiteY3" fmla="*/ 27432 h 480343"/>
                  <a:gd name="connsiteX4" fmla="*/ 29489 w 89154"/>
                  <a:gd name="connsiteY4" fmla="*/ 54864 h 480343"/>
                  <a:gd name="connsiteX5" fmla="*/ 32918 w 89154"/>
                  <a:gd name="connsiteY5" fmla="*/ 82296 h 480343"/>
                  <a:gd name="connsiteX6" fmla="*/ 34290 w 89154"/>
                  <a:gd name="connsiteY6" fmla="*/ 109728 h 480343"/>
                  <a:gd name="connsiteX7" fmla="*/ 50749 w 89154"/>
                  <a:gd name="connsiteY7" fmla="*/ 259232 h 480343"/>
                  <a:gd name="connsiteX8" fmla="*/ 58293 w 89154"/>
                  <a:gd name="connsiteY8" fmla="*/ 297637 h 480343"/>
                  <a:gd name="connsiteX9" fmla="*/ 72009 w 89154"/>
                  <a:gd name="connsiteY9" fmla="*/ 368960 h 480343"/>
                  <a:gd name="connsiteX10" fmla="*/ 80924 w 89154"/>
                  <a:gd name="connsiteY10" fmla="*/ 430682 h 480343"/>
                  <a:gd name="connsiteX11" fmla="*/ 89154 w 89154"/>
                  <a:gd name="connsiteY11" fmla="*/ 456743 h 480343"/>
                  <a:gd name="connsiteX12" fmla="*/ 65837 w 89154"/>
                  <a:gd name="connsiteY12" fmla="*/ 461543 h 480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9154" h="480343">
                    <a:moveTo>
                      <a:pt x="65837" y="461543"/>
                    </a:moveTo>
                    <a:cubicBezTo>
                      <a:pt x="56236" y="414223"/>
                      <a:pt x="0" y="21260"/>
                      <a:pt x="0" y="2743"/>
                    </a:cubicBezTo>
                    <a:cubicBezTo>
                      <a:pt x="0" y="1372"/>
                      <a:pt x="6172" y="0"/>
                      <a:pt x="14402" y="0"/>
                    </a:cubicBezTo>
                    <a:cubicBezTo>
                      <a:pt x="27432" y="0"/>
                      <a:pt x="28804" y="3429"/>
                      <a:pt x="26060" y="27432"/>
                    </a:cubicBezTo>
                    <a:cubicBezTo>
                      <a:pt x="24689" y="42520"/>
                      <a:pt x="26060" y="54864"/>
                      <a:pt x="29489" y="54864"/>
                    </a:cubicBezTo>
                    <a:cubicBezTo>
                      <a:pt x="32918" y="54864"/>
                      <a:pt x="34290" y="67208"/>
                      <a:pt x="32918" y="82296"/>
                    </a:cubicBezTo>
                    <a:cubicBezTo>
                      <a:pt x="31547" y="97384"/>
                      <a:pt x="32233" y="109728"/>
                      <a:pt x="34290" y="109728"/>
                    </a:cubicBezTo>
                    <a:cubicBezTo>
                      <a:pt x="41834" y="109728"/>
                      <a:pt x="54864" y="231800"/>
                      <a:pt x="50749" y="259232"/>
                    </a:cubicBezTo>
                    <a:cubicBezTo>
                      <a:pt x="47320" y="279121"/>
                      <a:pt x="49378" y="288722"/>
                      <a:pt x="58293" y="297637"/>
                    </a:cubicBezTo>
                    <a:cubicBezTo>
                      <a:pt x="67894" y="306553"/>
                      <a:pt x="70637" y="323012"/>
                      <a:pt x="72009" y="368960"/>
                    </a:cubicBezTo>
                    <a:cubicBezTo>
                      <a:pt x="72695" y="406679"/>
                      <a:pt x="76124" y="428625"/>
                      <a:pt x="80924" y="430682"/>
                    </a:cubicBezTo>
                    <a:cubicBezTo>
                      <a:pt x="85725" y="432054"/>
                      <a:pt x="89154" y="443713"/>
                      <a:pt x="89154" y="456743"/>
                    </a:cubicBezTo>
                    <a:cubicBezTo>
                      <a:pt x="89154" y="485546"/>
                      <a:pt x="71323" y="488975"/>
                      <a:pt x="65837" y="461543"/>
                    </a:cubicBezTo>
                    <a:close/>
                  </a:path>
                </a:pathLst>
              </a:custGeom>
              <a:solidFill>
                <a:srgbClr val="314047"/>
              </a:solidFill>
              <a:ln w="6858" cap="flat">
                <a:noFill/>
                <a:prstDash val="solid"/>
                <a:miter/>
              </a:ln>
            </p:spPr>
            <p:txBody>
              <a:bodyPr rtlCol="0" anchor="ctr"/>
              <a:lstStyle/>
              <a:p>
                <a:endParaRPr lang="zh-CN" altLang="en-US"/>
              </a:p>
            </p:txBody>
          </p:sp>
          <p:sp>
            <p:nvSpPr>
              <p:cNvPr id="105" name="任意多边形: 形状 104">
                <a:extLst>
                  <a:ext uri="{FF2B5EF4-FFF2-40B4-BE49-F238E27FC236}">
                    <a16:creationId xmlns:a16="http://schemas.microsoft.com/office/drawing/2014/main" id="{97D59C20-C217-05E5-CC0F-4E604AE0D73B}"/>
                  </a:ext>
                </a:extLst>
              </p:cNvPr>
              <p:cNvSpPr/>
              <p:nvPr/>
            </p:nvSpPr>
            <p:spPr>
              <a:xfrm>
                <a:off x="3798570" y="3520681"/>
                <a:ext cx="47326" cy="205740"/>
              </a:xfrm>
              <a:custGeom>
                <a:avLst/>
                <a:gdLst>
                  <a:gd name="connsiteX0" fmla="*/ 0 w 47326"/>
                  <a:gd name="connsiteY0" fmla="*/ 202311 h 205740"/>
                  <a:gd name="connsiteX1" fmla="*/ 24003 w 47326"/>
                  <a:gd name="connsiteY1" fmla="*/ 30861 h 205740"/>
                  <a:gd name="connsiteX2" fmla="*/ 26746 w 47326"/>
                  <a:gd name="connsiteY2" fmla="*/ 8915 h 205740"/>
                  <a:gd name="connsiteX3" fmla="*/ 37719 w 47326"/>
                  <a:gd name="connsiteY3" fmla="*/ 0 h 205740"/>
                  <a:gd name="connsiteX4" fmla="*/ 36347 w 47326"/>
                  <a:gd name="connsiteY4" fmla="*/ 118643 h 205740"/>
                  <a:gd name="connsiteX5" fmla="*/ 12344 w 47326"/>
                  <a:gd name="connsiteY5" fmla="*/ 205740 h 205740"/>
                  <a:gd name="connsiteX6" fmla="*/ 0 w 47326"/>
                  <a:gd name="connsiteY6" fmla="*/ 202311 h 205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326" h="205740">
                    <a:moveTo>
                      <a:pt x="0" y="202311"/>
                    </a:moveTo>
                    <a:cubicBezTo>
                      <a:pt x="0" y="197510"/>
                      <a:pt x="21260" y="46634"/>
                      <a:pt x="24003" y="30861"/>
                    </a:cubicBezTo>
                    <a:cubicBezTo>
                      <a:pt x="25375" y="23317"/>
                      <a:pt x="26746" y="13030"/>
                      <a:pt x="26746" y="8915"/>
                    </a:cubicBezTo>
                    <a:cubicBezTo>
                      <a:pt x="27432" y="4115"/>
                      <a:pt x="32233" y="0"/>
                      <a:pt x="37719" y="0"/>
                    </a:cubicBezTo>
                    <a:cubicBezTo>
                      <a:pt x="50749" y="0"/>
                      <a:pt x="50749" y="11659"/>
                      <a:pt x="36347" y="118643"/>
                    </a:cubicBezTo>
                    <a:cubicBezTo>
                      <a:pt x="26060" y="193396"/>
                      <a:pt x="22631" y="205740"/>
                      <a:pt x="12344" y="205740"/>
                    </a:cubicBezTo>
                    <a:cubicBezTo>
                      <a:pt x="5486" y="205740"/>
                      <a:pt x="0" y="204368"/>
                      <a:pt x="0" y="202311"/>
                    </a:cubicBezTo>
                    <a:close/>
                  </a:path>
                </a:pathLst>
              </a:custGeom>
              <a:solidFill>
                <a:srgbClr val="314047"/>
              </a:solidFill>
              <a:ln w="6858" cap="flat">
                <a:noFill/>
                <a:prstDash val="solid"/>
                <a:miter/>
              </a:ln>
            </p:spPr>
            <p:txBody>
              <a:bodyPr rtlCol="0" anchor="ctr"/>
              <a:lstStyle/>
              <a:p>
                <a:endParaRPr lang="zh-CN" altLang="en-US"/>
              </a:p>
            </p:txBody>
          </p:sp>
          <p:sp>
            <p:nvSpPr>
              <p:cNvPr id="106" name="任意多边形: 形状 105">
                <a:extLst>
                  <a:ext uri="{FF2B5EF4-FFF2-40B4-BE49-F238E27FC236}">
                    <a16:creationId xmlns:a16="http://schemas.microsoft.com/office/drawing/2014/main" id="{11B334E4-2E1C-A493-3427-D85875D28CFA}"/>
                  </a:ext>
                </a:extLst>
              </p:cNvPr>
              <p:cNvSpPr/>
              <p:nvPr/>
            </p:nvSpPr>
            <p:spPr>
              <a:xfrm>
                <a:off x="3853768" y="3150349"/>
                <a:ext cx="27097" cy="48411"/>
              </a:xfrm>
              <a:custGeom>
                <a:avLst/>
                <a:gdLst>
                  <a:gd name="connsiteX0" fmla="*/ 3780 w 27097"/>
                  <a:gd name="connsiteY0" fmla="*/ 32918 h 48411"/>
                  <a:gd name="connsiteX1" fmla="*/ 13382 w 27097"/>
                  <a:gd name="connsiteY1" fmla="*/ 0 h 48411"/>
                  <a:gd name="connsiteX2" fmla="*/ 27098 w 27097"/>
                  <a:gd name="connsiteY2" fmla="*/ 24003 h 48411"/>
                  <a:gd name="connsiteX3" fmla="*/ 3780 w 27097"/>
                  <a:gd name="connsiteY3" fmla="*/ 32918 h 48411"/>
                </a:gdLst>
                <a:ahLst/>
                <a:cxnLst>
                  <a:cxn ang="0">
                    <a:pos x="connsiteX0" y="connsiteY0"/>
                  </a:cxn>
                  <a:cxn ang="0">
                    <a:pos x="connsiteX1" y="connsiteY1"/>
                  </a:cxn>
                  <a:cxn ang="0">
                    <a:pos x="connsiteX2" y="connsiteY2"/>
                  </a:cxn>
                  <a:cxn ang="0">
                    <a:pos x="connsiteX3" y="connsiteY3"/>
                  </a:cxn>
                </a:cxnLst>
                <a:rect l="l" t="t" r="r" b="b"/>
                <a:pathLst>
                  <a:path w="27097" h="48411">
                    <a:moveTo>
                      <a:pt x="3780" y="32918"/>
                    </a:moveTo>
                    <a:cubicBezTo>
                      <a:pt x="-3078" y="6858"/>
                      <a:pt x="-1020" y="0"/>
                      <a:pt x="13382" y="0"/>
                    </a:cubicBezTo>
                    <a:cubicBezTo>
                      <a:pt x="24354" y="0"/>
                      <a:pt x="27098" y="4801"/>
                      <a:pt x="27098" y="24003"/>
                    </a:cubicBezTo>
                    <a:cubicBezTo>
                      <a:pt x="27098" y="51435"/>
                      <a:pt x="10638" y="57607"/>
                      <a:pt x="3780" y="32918"/>
                    </a:cubicBezTo>
                    <a:close/>
                  </a:path>
                </a:pathLst>
              </a:custGeom>
              <a:solidFill>
                <a:srgbClr val="314047"/>
              </a:solidFill>
              <a:ln w="6858" cap="flat">
                <a:noFill/>
                <a:prstDash val="solid"/>
                <a:miter/>
              </a:ln>
            </p:spPr>
            <p:txBody>
              <a:bodyPr rtlCol="0" anchor="ctr"/>
              <a:lstStyle/>
              <a:p>
                <a:endParaRPr lang="zh-CN" altLang="en-US"/>
              </a:p>
            </p:txBody>
          </p:sp>
          <p:sp>
            <p:nvSpPr>
              <p:cNvPr id="107" name="任意多边形: 形状 106">
                <a:extLst>
                  <a:ext uri="{FF2B5EF4-FFF2-40B4-BE49-F238E27FC236}">
                    <a16:creationId xmlns:a16="http://schemas.microsoft.com/office/drawing/2014/main" id="{415006DE-A6DC-754F-70A2-E24A7AF77AA3}"/>
                  </a:ext>
                </a:extLst>
              </p:cNvPr>
              <p:cNvSpPr/>
              <p:nvPr/>
            </p:nvSpPr>
            <p:spPr>
              <a:xfrm>
                <a:off x="3846910" y="3081769"/>
                <a:ext cx="27097" cy="48411"/>
              </a:xfrm>
              <a:custGeom>
                <a:avLst/>
                <a:gdLst>
                  <a:gd name="connsiteX0" fmla="*/ 3780 w 27097"/>
                  <a:gd name="connsiteY0" fmla="*/ 32918 h 48411"/>
                  <a:gd name="connsiteX1" fmla="*/ 13382 w 27097"/>
                  <a:gd name="connsiteY1" fmla="*/ 0 h 48411"/>
                  <a:gd name="connsiteX2" fmla="*/ 27098 w 27097"/>
                  <a:gd name="connsiteY2" fmla="*/ 24003 h 48411"/>
                  <a:gd name="connsiteX3" fmla="*/ 3780 w 27097"/>
                  <a:gd name="connsiteY3" fmla="*/ 32918 h 48411"/>
                </a:gdLst>
                <a:ahLst/>
                <a:cxnLst>
                  <a:cxn ang="0">
                    <a:pos x="connsiteX0" y="connsiteY0"/>
                  </a:cxn>
                  <a:cxn ang="0">
                    <a:pos x="connsiteX1" y="connsiteY1"/>
                  </a:cxn>
                  <a:cxn ang="0">
                    <a:pos x="connsiteX2" y="connsiteY2"/>
                  </a:cxn>
                  <a:cxn ang="0">
                    <a:pos x="connsiteX3" y="connsiteY3"/>
                  </a:cxn>
                </a:cxnLst>
                <a:rect l="l" t="t" r="r" b="b"/>
                <a:pathLst>
                  <a:path w="27097" h="48411">
                    <a:moveTo>
                      <a:pt x="3780" y="32918"/>
                    </a:moveTo>
                    <a:cubicBezTo>
                      <a:pt x="-3078" y="6858"/>
                      <a:pt x="-1020" y="0"/>
                      <a:pt x="13382" y="0"/>
                    </a:cubicBezTo>
                    <a:cubicBezTo>
                      <a:pt x="24354" y="0"/>
                      <a:pt x="27098" y="4801"/>
                      <a:pt x="27098" y="24003"/>
                    </a:cubicBezTo>
                    <a:cubicBezTo>
                      <a:pt x="27098" y="51435"/>
                      <a:pt x="10638" y="57607"/>
                      <a:pt x="3780" y="32918"/>
                    </a:cubicBezTo>
                    <a:close/>
                  </a:path>
                </a:pathLst>
              </a:custGeom>
              <a:solidFill>
                <a:srgbClr val="314047"/>
              </a:solidFill>
              <a:ln w="6858" cap="flat">
                <a:noFill/>
                <a:prstDash val="solid"/>
                <a:miter/>
              </a:ln>
            </p:spPr>
            <p:txBody>
              <a:bodyPr rtlCol="0" anchor="ctr"/>
              <a:lstStyle/>
              <a:p>
                <a:endParaRPr lang="zh-CN" altLang="en-US"/>
              </a:p>
            </p:txBody>
          </p:sp>
          <p:sp>
            <p:nvSpPr>
              <p:cNvPr id="108" name="任意多边形: 形状 107">
                <a:extLst>
                  <a:ext uri="{FF2B5EF4-FFF2-40B4-BE49-F238E27FC236}">
                    <a16:creationId xmlns:a16="http://schemas.microsoft.com/office/drawing/2014/main" id="{8405BDCD-4B3C-10DF-C877-BC1EF42890A3}"/>
                  </a:ext>
                </a:extLst>
              </p:cNvPr>
              <p:cNvSpPr/>
              <p:nvPr/>
            </p:nvSpPr>
            <p:spPr>
              <a:xfrm>
                <a:off x="3840052" y="3013189"/>
                <a:ext cx="27097" cy="48411"/>
              </a:xfrm>
              <a:custGeom>
                <a:avLst/>
                <a:gdLst>
                  <a:gd name="connsiteX0" fmla="*/ 3780 w 27097"/>
                  <a:gd name="connsiteY0" fmla="*/ 32918 h 48411"/>
                  <a:gd name="connsiteX1" fmla="*/ 13382 w 27097"/>
                  <a:gd name="connsiteY1" fmla="*/ 0 h 48411"/>
                  <a:gd name="connsiteX2" fmla="*/ 27098 w 27097"/>
                  <a:gd name="connsiteY2" fmla="*/ 24003 h 48411"/>
                  <a:gd name="connsiteX3" fmla="*/ 3780 w 27097"/>
                  <a:gd name="connsiteY3" fmla="*/ 32918 h 48411"/>
                </a:gdLst>
                <a:ahLst/>
                <a:cxnLst>
                  <a:cxn ang="0">
                    <a:pos x="connsiteX0" y="connsiteY0"/>
                  </a:cxn>
                  <a:cxn ang="0">
                    <a:pos x="connsiteX1" y="connsiteY1"/>
                  </a:cxn>
                  <a:cxn ang="0">
                    <a:pos x="connsiteX2" y="connsiteY2"/>
                  </a:cxn>
                  <a:cxn ang="0">
                    <a:pos x="connsiteX3" y="connsiteY3"/>
                  </a:cxn>
                </a:cxnLst>
                <a:rect l="l" t="t" r="r" b="b"/>
                <a:pathLst>
                  <a:path w="27097" h="48411">
                    <a:moveTo>
                      <a:pt x="3780" y="32918"/>
                    </a:moveTo>
                    <a:cubicBezTo>
                      <a:pt x="-3078" y="6858"/>
                      <a:pt x="-1020" y="0"/>
                      <a:pt x="13382" y="0"/>
                    </a:cubicBezTo>
                    <a:cubicBezTo>
                      <a:pt x="24354" y="0"/>
                      <a:pt x="27098" y="4801"/>
                      <a:pt x="27098" y="24003"/>
                    </a:cubicBezTo>
                    <a:cubicBezTo>
                      <a:pt x="27098" y="51435"/>
                      <a:pt x="10638" y="57607"/>
                      <a:pt x="3780" y="32918"/>
                    </a:cubicBezTo>
                    <a:close/>
                  </a:path>
                </a:pathLst>
              </a:custGeom>
              <a:solidFill>
                <a:srgbClr val="314047"/>
              </a:solidFill>
              <a:ln w="6858" cap="flat">
                <a:noFill/>
                <a:prstDash val="solid"/>
                <a:miter/>
              </a:ln>
            </p:spPr>
            <p:txBody>
              <a:bodyPr rtlCol="0" anchor="ctr"/>
              <a:lstStyle/>
              <a:p>
                <a:endParaRPr lang="zh-CN" altLang="en-US"/>
              </a:p>
            </p:txBody>
          </p:sp>
          <p:sp>
            <p:nvSpPr>
              <p:cNvPr id="109" name="任意多边形: 形状 108">
                <a:extLst>
                  <a:ext uri="{FF2B5EF4-FFF2-40B4-BE49-F238E27FC236}">
                    <a16:creationId xmlns:a16="http://schemas.microsoft.com/office/drawing/2014/main" id="{A3D3C0EF-999D-2A32-E7D3-C39F68EF506C}"/>
                  </a:ext>
                </a:extLst>
              </p:cNvPr>
              <p:cNvSpPr/>
              <p:nvPr/>
            </p:nvSpPr>
            <p:spPr>
              <a:xfrm>
                <a:off x="3833194" y="2937751"/>
                <a:ext cx="27097" cy="48411"/>
              </a:xfrm>
              <a:custGeom>
                <a:avLst/>
                <a:gdLst>
                  <a:gd name="connsiteX0" fmla="*/ 3780 w 27097"/>
                  <a:gd name="connsiteY0" fmla="*/ 32918 h 48411"/>
                  <a:gd name="connsiteX1" fmla="*/ 13382 w 27097"/>
                  <a:gd name="connsiteY1" fmla="*/ 0 h 48411"/>
                  <a:gd name="connsiteX2" fmla="*/ 27098 w 27097"/>
                  <a:gd name="connsiteY2" fmla="*/ 24003 h 48411"/>
                  <a:gd name="connsiteX3" fmla="*/ 3780 w 27097"/>
                  <a:gd name="connsiteY3" fmla="*/ 32918 h 48411"/>
                </a:gdLst>
                <a:ahLst/>
                <a:cxnLst>
                  <a:cxn ang="0">
                    <a:pos x="connsiteX0" y="connsiteY0"/>
                  </a:cxn>
                  <a:cxn ang="0">
                    <a:pos x="connsiteX1" y="connsiteY1"/>
                  </a:cxn>
                  <a:cxn ang="0">
                    <a:pos x="connsiteX2" y="connsiteY2"/>
                  </a:cxn>
                  <a:cxn ang="0">
                    <a:pos x="connsiteX3" y="connsiteY3"/>
                  </a:cxn>
                </a:cxnLst>
                <a:rect l="l" t="t" r="r" b="b"/>
                <a:pathLst>
                  <a:path w="27097" h="48411">
                    <a:moveTo>
                      <a:pt x="3780" y="32918"/>
                    </a:moveTo>
                    <a:cubicBezTo>
                      <a:pt x="-3078" y="6858"/>
                      <a:pt x="-1020" y="0"/>
                      <a:pt x="13382" y="0"/>
                    </a:cubicBezTo>
                    <a:cubicBezTo>
                      <a:pt x="24354" y="0"/>
                      <a:pt x="27098" y="4801"/>
                      <a:pt x="27098" y="24003"/>
                    </a:cubicBezTo>
                    <a:cubicBezTo>
                      <a:pt x="27098" y="51435"/>
                      <a:pt x="10638" y="57607"/>
                      <a:pt x="3780" y="32918"/>
                    </a:cubicBezTo>
                    <a:close/>
                  </a:path>
                </a:pathLst>
              </a:custGeom>
              <a:solidFill>
                <a:srgbClr val="314047"/>
              </a:solidFill>
              <a:ln w="6858" cap="flat">
                <a:noFill/>
                <a:prstDash val="solid"/>
                <a:miter/>
              </a:ln>
            </p:spPr>
            <p:txBody>
              <a:bodyPr rtlCol="0" anchor="ctr"/>
              <a:lstStyle/>
              <a:p>
                <a:endParaRPr lang="zh-CN" altLang="en-US"/>
              </a:p>
            </p:txBody>
          </p:sp>
          <p:sp>
            <p:nvSpPr>
              <p:cNvPr id="110" name="任意多边形: 形状 109">
                <a:extLst>
                  <a:ext uri="{FF2B5EF4-FFF2-40B4-BE49-F238E27FC236}">
                    <a16:creationId xmlns:a16="http://schemas.microsoft.com/office/drawing/2014/main" id="{73F41BCC-B969-18CF-680F-BC5E8793199A}"/>
                  </a:ext>
                </a:extLst>
              </p:cNvPr>
              <p:cNvSpPr/>
              <p:nvPr/>
            </p:nvSpPr>
            <p:spPr>
              <a:xfrm>
                <a:off x="3826032" y="2848597"/>
                <a:ext cx="27401" cy="55887"/>
              </a:xfrm>
              <a:custGeom>
                <a:avLst/>
                <a:gdLst>
                  <a:gd name="connsiteX0" fmla="*/ 4084 w 27401"/>
                  <a:gd name="connsiteY0" fmla="*/ 39776 h 55887"/>
                  <a:gd name="connsiteX1" fmla="*/ 13685 w 27401"/>
                  <a:gd name="connsiteY1" fmla="*/ 0 h 55887"/>
                  <a:gd name="connsiteX2" fmla="*/ 27401 w 27401"/>
                  <a:gd name="connsiteY2" fmla="*/ 27432 h 55887"/>
                  <a:gd name="connsiteX3" fmla="*/ 4084 w 27401"/>
                  <a:gd name="connsiteY3" fmla="*/ 39776 h 55887"/>
                </a:gdLst>
                <a:ahLst/>
                <a:cxnLst>
                  <a:cxn ang="0">
                    <a:pos x="connsiteX0" y="connsiteY0"/>
                  </a:cxn>
                  <a:cxn ang="0">
                    <a:pos x="connsiteX1" y="connsiteY1"/>
                  </a:cxn>
                  <a:cxn ang="0">
                    <a:pos x="connsiteX2" y="connsiteY2"/>
                  </a:cxn>
                  <a:cxn ang="0">
                    <a:pos x="connsiteX3" y="connsiteY3"/>
                  </a:cxn>
                </a:cxnLst>
                <a:rect l="l" t="t" r="r" b="b"/>
                <a:pathLst>
                  <a:path w="27401" h="55887">
                    <a:moveTo>
                      <a:pt x="4084" y="39776"/>
                    </a:moveTo>
                    <a:cubicBezTo>
                      <a:pt x="-3460" y="10973"/>
                      <a:pt x="-717" y="0"/>
                      <a:pt x="13685" y="0"/>
                    </a:cubicBezTo>
                    <a:cubicBezTo>
                      <a:pt x="25344" y="0"/>
                      <a:pt x="27401" y="4801"/>
                      <a:pt x="27401" y="27432"/>
                    </a:cubicBezTo>
                    <a:cubicBezTo>
                      <a:pt x="27401" y="58293"/>
                      <a:pt x="11628" y="66523"/>
                      <a:pt x="4084" y="39776"/>
                    </a:cubicBezTo>
                    <a:close/>
                  </a:path>
                </a:pathLst>
              </a:custGeom>
              <a:solidFill>
                <a:srgbClr val="314047"/>
              </a:solidFill>
              <a:ln w="6858" cap="flat">
                <a:noFill/>
                <a:prstDash val="solid"/>
                <a:miter/>
              </a:ln>
            </p:spPr>
            <p:txBody>
              <a:bodyPr rtlCol="0" anchor="ctr"/>
              <a:lstStyle/>
              <a:p>
                <a:endParaRPr lang="zh-CN" altLang="en-US"/>
              </a:p>
            </p:txBody>
          </p:sp>
          <p:sp>
            <p:nvSpPr>
              <p:cNvPr id="111" name="任意多边形: 形状 110">
                <a:extLst>
                  <a:ext uri="{FF2B5EF4-FFF2-40B4-BE49-F238E27FC236}">
                    <a16:creationId xmlns:a16="http://schemas.microsoft.com/office/drawing/2014/main" id="{350A612A-4B29-54CC-6125-D91CE80359D7}"/>
                  </a:ext>
                </a:extLst>
              </p:cNvPr>
              <p:cNvSpPr/>
              <p:nvPr/>
            </p:nvSpPr>
            <p:spPr>
              <a:xfrm>
                <a:off x="3789291" y="1869152"/>
                <a:ext cx="220506" cy="483559"/>
              </a:xfrm>
              <a:custGeom>
                <a:avLst/>
                <a:gdLst>
                  <a:gd name="connsiteX0" fmla="*/ 19566 w 220506"/>
                  <a:gd name="connsiteY0" fmla="*/ 480868 h 483559"/>
                  <a:gd name="connsiteX1" fmla="*/ 5850 w 220506"/>
                  <a:gd name="connsiteY1" fmla="*/ 427376 h 483559"/>
                  <a:gd name="connsiteX2" fmla="*/ 30538 w 220506"/>
                  <a:gd name="connsiteY2" fmla="*/ 286787 h 483559"/>
                  <a:gd name="connsiteX3" fmla="*/ 95004 w 220506"/>
                  <a:gd name="connsiteY3" fmla="*/ 71446 h 483559"/>
                  <a:gd name="connsiteX4" fmla="*/ 201303 w 220506"/>
                  <a:gd name="connsiteY4" fmla="*/ 123 h 483559"/>
                  <a:gd name="connsiteX5" fmla="*/ 219134 w 220506"/>
                  <a:gd name="connsiteY5" fmla="*/ 133168 h 483559"/>
                  <a:gd name="connsiteX6" fmla="*/ 149182 w 220506"/>
                  <a:gd name="connsiteY6" fmla="*/ 478125 h 483559"/>
                  <a:gd name="connsiteX7" fmla="*/ 19566 w 220506"/>
                  <a:gd name="connsiteY7" fmla="*/ 480868 h 4835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0506" h="483559">
                    <a:moveTo>
                      <a:pt x="19566" y="480868"/>
                    </a:moveTo>
                    <a:cubicBezTo>
                      <a:pt x="-3065" y="475382"/>
                      <a:pt x="-3752" y="470581"/>
                      <a:pt x="5850" y="427376"/>
                    </a:cubicBezTo>
                    <a:cubicBezTo>
                      <a:pt x="11336" y="404745"/>
                      <a:pt x="22309" y="341651"/>
                      <a:pt x="30538" y="286787"/>
                    </a:cubicBezTo>
                    <a:cubicBezTo>
                      <a:pt x="46998" y="170887"/>
                      <a:pt x="65515" y="109851"/>
                      <a:pt x="95004" y="71446"/>
                    </a:cubicBezTo>
                    <a:cubicBezTo>
                      <a:pt x="117635" y="41271"/>
                      <a:pt x="184158" y="-2621"/>
                      <a:pt x="201303" y="123"/>
                    </a:cubicBezTo>
                    <a:cubicBezTo>
                      <a:pt x="215705" y="2866"/>
                      <a:pt x="223934" y="64588"/>
                      <a:pt x="219134" y="133168"/>
                    </a:cubicBezTo>
                    <a:cubicBezTo>
                      <a:pt x="216391" y="183917"/>
                      <a:pt x="158098" y="469896"/>
                      <a:pt x="149182" y="478125"/>
                    </a:cubicBezTo>
                    <a:cubicBezTo>
                      <a:pt x="144382" y="483612"/>
                      <a:pt x="36711" y="485669"/>
                      <a:pt x="19566" y="480868"/>
                    </a:cubicBezTo>
                    <a:close/>
                  </a:path>
                </a:pathLst>
              </a:custGeom>
              <a:solidFill>
                <a:schemeClr val="tx2"/>
              </a:solidFill>
              <a:ln w="6858" cap="flat">
                <a:noFill/>
                <a:prstDash val="solid"/>
                <a:miter/>
              </a:ln>
            </p:spPr>
            <p:txBody>
              <a:bodyPr rtlCol="0" anchor="ctr"/>
              <a:lstStyle/>
              <a:p>
                <a:endParaRPr lang="zh-CN" altLang="en-US"/>
              </a:p>
            </p:txBody>
          </p:sp>
          <p:sp>
            <p:nvSpPr>
              <p:cNvPr id="112" name="任意多边形: 形状 111">
                <a:extLst>
                  <a:ext uri="{FF2B5EF4-FFF2-40B4-BE49-F238E27FC236}">
                    <a16:creationId xmlns:a16="http://schemas.microsoft.com/office/drawing/2014/main" id="{128188A8-567F-A01A-B618-D2483714A020}"/>
                  </a:ext>
                </a:extLst>
              </p:cNvPr>
              <p:cNvSpPr/>
              <p:nvPr/>
            </p:nvSpPr>
            <p:spPr>
              <a:xfrm>
                <a:off x="4467225" y="1689595"/>
                <a:ext cx="277749" cy="500634"/>
              </a:xfrm>
              <a:custGeom>
                <a:avLst/>
                <a:gdLst>
                  <a:gd name="connsiteX0" fmla="*/ 120015 w 277749"/>
                  <a:gd name="connsiteY0" fmla="*/ 469087 h 500634"/>
                  <a:gd name="connsiteX1" fmla="*/ 113843 w 277749"/>
                  <a:gd name="connsiteY1" fmla="*/ 357988 h 500634"/>
                  <a:gd name="connsiteX2" fmla="*/ 96698 w 277749"/>
                  <a:gd name="connsiteY2" fmla="*/ 98069 h 500634"/>
                  <a:gd name="connsiteX3" fmla="*/ 20574 w 277749"/>
                  <a:gd name="connsiteY3" fmla="*/ 11659 h 500634"/>
                  <a:gd name="connsiteX4" fmla="*/ 0 w 277749"/>
                  <a:gd name="connsiteY4" fmla="*/ 686 h 500634"/>
                  <a:gd name="connsiteX5" fmla="*/ 29489 w 277749"/>
                  <a:gd name="connsiteY5" fmla="*/ 0 h 500634"/>
                  <a:gd name="connsiteX6" fmla="*/ 125501 w 277749"/>
                  <a:gd name="connsiteY6" fmla="*/ 36347 h 500634"/>
                  <a:gd name="connsiteX7" fmla="*/ 209855 w 277749"/>
                  <a:gd name="connsiteY7" fmla="*/ 201625 h 500634"/>
                  <a:gd name="connsiteX8" fmla="*/ 277749 w 277749"/>
                  <a:gd name="connsiteY8" fmla="*/ 422453 h 500634"/>
                  <a:gd name="connsiteX9" fmla="*/ 146075 w 277749"/>
                  <a:gd name="connsiteY9" fmla="*/ 500634 h 500634"/>
                  <a:gd name="connsiteX10" fmla="*/ 120015 w 277749"/>
                  <a:gd name="connsiteY10" fmla="*/ 469087 h 500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7749" h="500634">
                    <a:moveTo>
                      <a:pt x="120015" y="469087"/>
                    </a:moveTo>
                    <a:cubicBezTo>
                      <a:pt x="106985" y="438912"/>
                      <a:pt x="106985" y="432054"/>
                      <a:pt x="113843" y="357988"/>
                    </a:cubicBezTo>
                    <a:cubicBezTo>
                      <a:pt x="125501" y="237287"/>
                      <a:pt x="120015" y="150190"/>
                      <a:pt x="96698" y="98069"/>
                    </a:cubicBezTo>
                    <a:cubicBezTo>
                      <a:pt x="76810" y="54178"/>
                      <a:pt x="54864" y="29489"/>
                      <a:pt x="20574" y="11659"/>
                    </a:cubicBezTo>
                    <a:lnTo>
                      <a:pt x="0" y="686"/>
                    </a:lnTo>
                    <a:lnTo>
                      <a:pt x="29489" y="0"/>
                    </a:lnTo>
                    <a:cubicBezTo>
                      <a:pt x="63094" y="0"/>
                      <a:pt x="102184" y="14402"/>
                      <a:pt x="125501" y="36347"/>
                    </a:cubicBezTo>
                    <a:cubicBezTo>
                      <a:pt x="146075" y="55550"/>
                      <a:pt x="174879" y="111785"/>
                      <a:pt x="209855" y="201625"/>
                    </a:cubicBezTo>
                    <a:cubicBezTo>
                      <a:pt x="235915" y="268834"/>
                      <a:pt x="277749" y="404622"/>
                      <a:pt x="277749" y="422453"/>
                    </a:cubicBezTo>
                    <a:cubicBezTo>
                      <a:pt x="277749" y="440284"/>
                      <a:pt x="176936" y="500634"/>
                      <a:pt x="146075" y="500634"/>
                    </a:cubicBezTo>
                    <a:cubicBezTo>
                      <a:pt x="138532" y="500634"/>
                      <a:pt x="128930" y="488975"/>
                      <a:pt x="120015" y="469087"/>
                    </a:cubicBezTo>
                    <a:close/>
                  </a:path>
                </a:pathLst>
              </a:custGeom>
              <a:solidFill>
                <a:schemeClr val="tx2"/>
              </a:solidFill>
              <a:ln w="6858" cap="flat">
                <a:noFill/>
                <a:prstDash val="solid"/>
                <a:miter/>
              </a:ln>
            </p:spPr>
            <p:txBody>
              <a:bodyPr rtlCol="0" anchor="ctr"/>
              <a:lstStyle/>
              <a:p>
                <a:endParaRPr lang="zh-CN" altLang="en-US"/>
              </a:p>
            </p:txBody>
          </p:sp>
          <p:sp>
            <p:nvSpPr>
              <p:cNvPr id="113" name="任意多边形: 形状 112">
                <a:extLst>
                  <a:ext uri="{FF2B5EF4-FFF2-40B4-BE49-F238E27FC236}">
                    <a16:creationId xmlns:a16="http://schemas.microsoft.com/office/drawing/2014/main" id="{09160E9E-EA14-FE8B-0554-458E340F07F3}"/>
                  </a:ext>
                </a:extLst>
              </p:cNvPr>
              <p:cNvSpPr/>
              <p:nvPr/>
            </p:nvSpPr>
            <p:spPr>
              <a:xfrm>
                <a:off x="4165800" y="1579867"/>
                <a:ext cx="99113" cy="47051"/>
              </a:xfrm>
              <a:custGeom>
                <a:avLst/>
                <a:gdLst>
                  <a:gd name="connsiteX0" fmla="*/ 61394 w 99113"/>
                  <a:gd name="connsiteY0" fmla="*/ 43205 h 47051"/>
                  <a:gd name="connsiteX1" fmla="*/ 4473 w 99113"/>
                  <a:gd name="connsiteY1" fmla="*/ 13716 h 47051"/>
                  <a:gd name="connsiteX2" fmla="*/ 16817 w 99113"/>
                  <a:gd name="connsiteY2" fmla="*/ 0 h 47051"/>
                  <a:gd name="connsiteX3" fmla="*/ 37391 w 99113"/>
                  <a:gd name="connsiteY3" fmla="*/ 6172 h 47051"/>
                  <a:gd name="connsiteX4" fmla="*/ 68252 w 99113"/>
                  <a:gd name="connsiteY4" fmla="*/ 17831 h 47051"/>
                  <a:gd name="connsiteX5" fmla="*/ 99113 w 99113"/>
                  <a:gd name="connsiteY5" fmla="*/ 34976 h 47051"/>
                  <a:gd name="connsiteX6" fmla="*/ 61394 w 99113"/>
                  <a:gd name="connsiteY6" fmla="*/ 43205 h 47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113" h="47051">
                    <a:moveTo>
                      <a:pt x="61394" y="43205"/>
                    </a:moveTo>
                    <a:cubicBezTo>
                      <a:pt x="32591" y="37033"/>
                      <a:pt x="12703" y="26746"/>
                      <a:pt x="4473" y="13716"/>
                    </a:cubicBezTo>
                    <a:cubicBezTo>
                      <a:pt x="-3071" y="1372"/>
                      <a:pt x="-2385" y="0"/>
                      <a:pt x="16817" y="0"/>
                    </a:cubicBezTo>
                    <a:cubicBezTo>
                      <a:pt x="27790" y="0"/>
                      <a:pt x="37391" y="2743"/>
                      <a:pt x="37391" y="6172"/>
                    </a:cubicBezTo>
                    <a:cubicBezTo>
                      <a:pt x="37391" y="10287"/>
                      <a:pt x="51107" y="15088"/>
                      <a:pt x="68252" y="17831"/>
                    </a:cubicBezTo>
                    <a:cubicBezTo>
                      <a:pt x="92255" y="21260"/>
                      <a:pt x="99113" y="24689"/>
                      <a:pt x="99113" y="34976"/>
                    </a:cubicBezTo>
                    <a:cubicBezTo>
                      <a:pt x="99113" y="48006"/>
                      <a:pt x="90884" y="50063"/>
                      <a:pt x="61394" y="43205"/>
                    </a:cubicBezTo>
                    <a:close/>
                  </a:path>
                </a:pathLst>
              </a:custGeom>
              <a:solidFill>
                <a:srgbClr val="314047"/>
              </a:solidFill>
              <a:ln w="6858" cap="flat">
                <a:noFill/>
                <a:prstDash val="solid"/>
                <a:miter/>
              </a:ln>
            </p:spPr>
            <p:txBody>
              <a:bodyPr rtlCol="0" anchor="ctr"/>
              <a:lstStyle/>
              <a:p>
                <a:endParaRPr lang="zh-CN" altLang="en-US"/>
              </a:p>
            </p:txBody>
          </p:sp>
          <p:sp>
            <p:nvSpPr>
              <p:cNvPr id="114" name="任意多边形: 形状 113">
                <a:extLst>
                  <a:ext uri="{FF2B5EF4-FFF2-40B4-BE49-F238E27FC236}">
                    <a16:creationId xmlns:a16="http://schemas.microsoft.com/office/drawing/2014/main" id="{7115DB52-F9F2-9CAF-68CA-F3F33D71DE9F}"/>
                  </a:ext>
                </a:extLst>
              </p:cNvPr>
              <p:cNvSpPr/>
              <p:nvPr/>
            </p:nvSpPr>
            <p:spPr>
              <a:xfrm>
                <a:off x="4292346" y="1594516"/>
                <a:ext cx="68169" cy="32922"/>
              </a:xfrm>
              <a:custGeom>
                <a:avLst/>
                <a:gdLst>
                  <a:gd name="connsiteX0" fmla="*/ 0 w 68169"/>
                  <a:gd name="connsiteY0" fmla="*/ 21012 h 32922"/>
                  <a:gd name="connsiteX1" fmla="*/ 30861 w 68169"/>
                  <a:gd name="connsiteY1" fmla="*/ 1809 h 32922"/>
                  <a:gd name="connsiteX2" fmla="*/ 66523 w 68169"/>
                  <a:gd name="connsiteY2" fmla="*/ 1809 h 32922"/>
                  <a:gd name="connsiteX3" fmla="*/ 25375 w 68169"/>
                  <a:gd name="connsiteY3" fmla="*/ 31299 h 32922"/>
                  <a:gd name="connsiteX4" fmla="*/ 0 w 68169"/>
                  <a:gd name="connsiteY4" fmla="*/ 21012 h 329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169" h="32922">
                    <a:moveTo>
                      <a:pt x="0" y="21012"/>
                    </a:moveTo>
                    <a:cubicBezTo>
                      <a:pt x="0" y="9353"/>
                      <a:pt x="5486" y="5924"/>
                      <a:pt x="30861" y="1809"/>
                    </a:cubicBezTo>
                    <a:cubicBezTo>
                      <a:pt x="48006" y="-248"/>
                      <a:pt x="64465" y="-934"/>
                      <a:pt x="66523" y="1809"/>
                    </a:cubicBezTo>
                    <a:cubicBezTo>
                      <a:pt x="74752" y="10039"/>
                      <a:pt x="50749" y="27184"/>
                      <a:pt x="25375" y="31299"/>
                    </a:cubicBezTo>
                    <a:cubicBezTo>
                      <a:pt x="2743" y="34728"/>
                      <a:pt x="0" y="33356"/>
                      <a:pt x="0" y="21012"/>
                    </a:cubicBezTo>
                    <a:close/>
                  </a:path>
                </a:pathLst>
              </a:custGeom>
              <a:solidFill>
                <a:srgbClr val="314047"/>
              </a:solidFill>
              <a:ln w="6858" cap="flat">
                <a:noFill/>
                <a:prstDash val="solid"/>
                <a:miter/>
              </a:ln>
            </p:spPr>
            <p:txBody>
              <a:bodyPr rtlCol="0" anchor="ctr"/>
              <a:lstStyle/>
              <a:p>
                <a:endParaRPr lang="zh-CN" altLang="en-US"/>
              </a:p>
            </p:txBody>
          </p:sp>
          <p:sp>
            <p:nvSpPr>
              <p:cNvPr id="115" name="任意多边形: 形状 114">
                <a:extLst>
                  <a:ext uri="{FF2B5EF4-FFF2-40B4-BE49-F238E27FC236}">
                    <a16:creationId xmlns:a16="http://schemas.microsoft.com/office/drawing/2014/main" id="{FEA5BBA1-0CC3-58F4-DD76-998570196FFD}"/>
                  </a:ext>
                </a:extLst>
              </p:cNvPr>
              <p:cNvSpPr/>
              <p:nvPr/>
            </p:nvSpPr>
            <p:spPr>
              <a:xfrm>
                <a:off x="4148959" y="1421615"/>
                <a:ext cx="115954" cy="144249"/>
              </a:xfrm>
              <a:custGeom>
                <a:avLst/>
                <a:gdLst>
                  <a:gd name="connsiteX0" fmla="*/ 2798 w 115954"/>
                  <a:gd name="connsiteY0" fmla="*/ 123961 h 144249"/>
                  <a:gd name="connsiteX1" fmla="*/ 27486 w 115954"/>
                  <a:gd name="connsiteY1" fmla="*/ 81441 h 144249"/>
                  <a:gd name="connsiteX2" fmla="*/ 91952 w 115954"/>
                  <a:gd name="connsiteY2" fmla="*/ 23834 h 144249"/>
                  <a:gd name="connsiteX3" fmla="*/ 115955 w 115954"/>
                  <a:gd name="connsiteY3" fmla="*/ 24520 h 144249"/>
                  <a:gd name="connsiteX4" fmla="*/ 109097 w 115954"/>
                  <a:gd name="connsiteY4" fmla="*/ 48523 h 144249"/>
                  <a:gd name="connsiteX5" fmla="*/ 102239 w 115954"/>
                  <a:gd name="connsiteY5" fmla="*/ 64296 h 144249"/>
                  <a:gd name="connsiteX6" fmla="*/ 73435 w 115954"/>
                  <a:gd name="connsiteY6" fmla="*/ 96529 h 144249"/>
                  <a:gd name="connsiteX7" fmla="*/ 61091 w 115954"/>
                  <a:gd name="connsiteY7" fmla="*/ 103387 h 144249"/>
                  <a:gd name="connsiteX8" fmla="*/ 43946 w 115954"/>
                  <a:gd name="connsiteY8" fmla="*/ 110245 h 144249"/>
                  <a:gd name="connsiteX9" fmla="*/ 26801 w 115954"/>
                  <a:gd name="connsiteY9" fmla="*/ 127390 h 144249"/>
                  <a:gd name="connsiteX10" fmla="*/ 2798 w 115954"/>
                  <a:gd name="connsiteY10" fmla="*/ 123961 h 144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5954" h="144249">
                    <a:moveTo>
                      <a:pt x="2798" y="123961"/>
                    </a:moveTo>
                    <a:cubicBezTo>
                      <a:pt x="-4746" y="91043"/>
                      <a:pt x="2798" y="78012"/>
                      <a:pt x="27486" y="81441"/>
                    </a:cubicBezTo>
                    <a:cubicBezTo>
                      <a:pt x="54233" y="85556"/>
                      <a:pt x="85094" y="57438"/>
                      <a:pt x="91952" y="23834"/>
                    </a:cubicBezTo>
                    <a:cubicBezTo>
                      <a:pt x="97438" y="-8398"/>
                      <a:pt x="115955" y="-7713"/>
                      <a:pt x="115955" y="24520"/>
                    </a:cubicBezTo>
                    <a:cubicBezTo>
                      <a:pt x="115955" y="37550"/>
                      <a:pt x="113211" y="48523"/>
                      <a:pt x="109097" y="48523"/>
                    </a:cubicBezTo>
                    <a:cubicBezTo>
                      <a:pt x="105668" y="48523"/>
                      <a:pt x="102239" y="55381"/>
                      <a:pt x="102239" y="64296"/>
                    </a:cubicBezTo>
                    <a:cubicBezTo>
                      <a:pt x="102239" y="83499"/>
                      <a:pt x="90580" y="96529"/>
                      <a:pt x="73435" y="96529"/>
                    </a:cubicBezTo>
                    <a:cubicBezTo>
                      <a:pt x="66577" y="96529"/>
                      <a:pt x="61091" y="99958"/>
                      <a:pt x="61091" y="103387"/>
                    </a:cubicBezTo>
                    <a:cubicBezTo>
                      <a:pt x="61091" y="107502"/>
                      <a:pt x="53547" y="110245"/>
                      <a:pt x="43946" y="110245"/>
                    </a:cubicBezTo>
                    <a:cubicBezTo>
                      <a:pt x="30230" y="110245"/>
                      <a:pt x="26801" y="113674"/>
                      <a:pt x="26801" y="127390"/>
                    </a:cubicBezTo>
                    <a:cubicBezTo>
                      <a:pt x="26801" y="151393"/>
                      <a:pt x="8284" y="149336"/>
                      <a:pt x="2798" y="123961"/>
                    </a:cubicBezTo>
                    <a:close/>
                  </a:path>
                </a:pathLst>
              </a:custGeom>
              <a:solidFill>
                <a:srgbClr val="314047"/>
              </a:solidFill>
              <a:ln w="6858" cap="flat">
                <a:noFill/>
                <a:prstDash val="solid"/>
                <a:miter/>
              </a:ln>
            </p:spPr>
            <p:txBody>
              <a:bodyPr rtlCol="0" anchor="ctr"/>
              <a:lstStyle/>
              <a:p>
                <a:endParaRPr lang="zh-CN" altLang="en-US"/>
              </a:p>
            </p:txBody>
          </p:sp>
          <p:sp>
            <p:nvSpPr>
              <p:cNvPr id="116" name="任意多边形: 形状 115">
                <a:extLst>
                  <a:ext uri="{FF2B5EF4-FFF2-40B4-BE49-F238E27FC236}">
                    <a16:creationId xmlns:a16="http://schemas.microsoft.com/office/drawing/2014/main" id="{581928AA-1AA0-86FE-6DA4-2B71490C377F}"/>
                  </a:ext>
                </a:extLst>
              </p:cNvPr>
              <p:cNvSpPr/>
              <p:nvPr/>
            </p:nvSpPr>
            <p:spPr>
              <a:xfrm>
                <a:off x="4072466" y="1257541"/>
                <a:ext cx="192447" cy="163926"/>
              </a:xfrm>
              <a:custGeom>
                <a:avLst/>
                <a:gdLst>
                  <a:gd name="connsiteX0" fmla="*/ 32656 w 192447"/>
                  <a:gd name="connsiteY0" fmla="*/ 159791 h 163926"/>
                  <a:gd name="connsiteX1" fmla="*/ 34028 w 192447"/>
                  <a:gd name="connsiteY1" fmla="*/ 85725 h 163926"/>
                  <a:gd name="connsiteX2" fmla="*/ 19626 w 192447"/>
                  <a:gd name="connsiteY2" fmla="*/ 54178 h 163926"/>
                  <a:gd name="connsiteX3" fmla="*/ 14140 w 192447"/>
                  <a:gd name="connsiteY3" fmla="*/ 0 h 163926"/>
                  <a:gd name="connsiteX4" fmla="*/ 27856 w 192447"/>
                  <a:gd name="connsiteY4" fmla="*/ 9601 h 163926"/>
                  <a:gd name="connsiteX5" fmla="*/ 45686 w 192447"/>
                  <a:gd name="connsiteY5" fmla="*/ 33604 h 163926"/>
                  <a:gd name="connsiteX6" fmla="*/ 60088 w 192447"/>
                  <a:gd name="connsiteY6" fmla="*/ 85725 h 163926"/>
                  <a:gd name="connsiteX7" fmla="*/ 62831 w 192447"/>
                  <a:gd name="connsiteY7" fmla="*/ 123444 h 163926"/>
                  <a:gd name="connsiteX8" fmla="*/ 69004 w 192447"/>
                  <a:gd name="connsiteY8" fmla="*/ 103556 h 163926"/>
                  <a:gd name="connsiteX9" fmla="*/ 127982 w 192447"/>
                  <a:gd name="connsiteY9" fmla="*/ 75438 h 163926"/>
                  <a:gd name="connsiteX10" fmla="*/ 165016 w 192447"/>
                  <a:gd name="connsiteY10" fmla="*/ 85725 h 163926"/>
                  <a:gd name="connsiteX11" fmla="*/ 174617 w 192447"/>
                  <a:gd name="connsiteY11" fmla="*/ 96012 h 163926"/>
                  <a:gd name="connsiteX12" fmla="*/ 192448 w 192447"/>
                  <a:gd name="connsiteY12" fmla="*/ 137846 h 163926"/>
                  <a:gd name="connsiteX13" fmla="*/ 165701 w 192447"/>
                  <a:gd name="connsiteY13" fmla="*/ 133045 h 163926"/>
                  <a:gd name="connsiteX14" fmla="*/ 64889 w 192447"/>
                  <a:gd name="connsiteY14" fmla="*/ 138532 h 163926"/>
                  <a:gd name="connsiteX15" fmla="*/ 32656 w 192447"/>
                  <a:gd name="connsiteY15" fmla="*/ 159791 h 163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2447" h="163926">
                    <a:moveTo>
                      <a:pt x="32656" y="159791"/>
                    </a:moveTo>
                    <a:cubicBezTo>
                      <a:pt x="26484" y="153619"/>
                      <a:pt x="27170" y="102870"/>
                      <a:pt x="34028" y="85725"/>
                    </a:cubicBezTo>
                    <a:cubicBezTo>
                      <a:pt x="38143" y="75438"/>
                      <a:pt x="34714" y="67894"/>
                      <a:pt x="19626" y="54178"/>
                    </a:cubicBezTo>
                    <a:cubicBezTo>
                      <a:pt x="-3691" y="31547"/>
                      <a:pt x="-7120" y="0"/>
                      <a:pt x="14140" y="0"/>
                    </a:cubicBezTo>
                    <a:cubicBezTo>
                      <a:pt x="21683" y="0"/>
                      <a:pt x="27856" y="4115"/>
                      <a:pt x="27856" y="9601"/>
                    </a:cubicBezTo>
                    <a:cubicBezTo>
                      <a:pt x="27856" y="15088"/>
                      <a:pt x="36085" y="26060"/>
                      <a:pt x="45686" y="33604"/>
                    </a:cubicBezTo>
                    <a:cubicBezTo>
                      <a:pt x="62831" y="46634"/>
                      <a:pt x="63517" y="50749"/>
                      <a:pt x="60088" y="85725"/>
                    </a:cubicBezTo>
                    <a:cubicBezTo>
                      <a:pt x="58031" y="106985"/>
                      <a:pt x="58717" y="123444"/>
                      <a:pt x="62831" y="123444"/>
                    </a:cubicBezTo>
                    <a:cubicBezTo>
                      <a:pt x="66260" y="123444"/>
                      <a:pt x="69004" y="114529"/>
                      <a:pt x="69004" y="103556"/>
                    </a:cubicBezTo>
                    <a:cubicBezTo>
                      <a:pt x="69004" y="79553"/>
                      <a:pt x="77919" y="75438"/>
                      <a:pt x="127982" y="75438"/>
                    </a:cubicBezTo>
                    <a:cubicBezTo>
                      <a:pt x="156100" y="75438"/>
                      <a:pt x="165016" y="78181"/>
                      <a:pt x="165016" y="85725"/>
                    </a:cubicBezTo>
                    <a:cubicBezTo>
                      <a:pt x="165016" y="91211"/>
                      <a:pt x="169130" y="96012"/>
                      <a:pt x="174617" y="96012"/>
                    </a:cubicBezTo>
                    <a:cubicBezTo>
                      <a:pt x="186275" y="96012"/>
                      <a:pt x="192448" y="111100"/>
                      <a:pt x="192448" y="137846"/>
                    </a:cubicBezTo>
                    <a:cubicBezTo>
                      <a:pt x="192448" y="165964"/>
                      <a:pt x="176674" y="163220"/>
                      <a:pt x="165701" y="133045"/>
                    </a:cubicBezTo>
                    <a:cubicBezTo>
                      <a:pt x="147871" y="84353"/>
                      <a:pt x="97121" y="87097"/>
                      <a:pt x="64889" y="138532"/>
                    </a:cubicBezTo>
                    <a:cubicBezTo>
                      <a:pt x="48430" y="163906"/>
                      <a:pt x="41572" y="168707"/>
                      <a:pt x="32656" y="159791"/>
                    </a:cubicBezTo>
                    <a:close/>
                  </a:path>
                </a:pathLst>
              </a:custGeom>
              <a:solidFill>
                <a:srgbClr val="314047"/>
              </a:solidFill>
              <a:ln w="6858" cap="flat">
                <a:noFill/>
                <a:prstDash val="solid"/>
                <a:miter/>
              </a:ln>
            </p:spPr>
            <p:txBody>
              <a:bodyPr rtlCol="0" anchor="ctr"/>
              <a:lstStyle/>
              <a:p>
                <a:endParaRPr lang="zh-CN" altLang="en-US"/>
              </a:p>
            </p:txBody>
          </p:sp>
          <p:sp>
            <p:nvSpPr>
              <p:cNvPr id="117" name="任意多边形: 形状 116">
                <a:extLst>
                  <a:ext uri="{FF2B5EF4-FFF2-40B4-BE49-F238E27FC236}">
                    <a16:creationId xmlns:a16="http://schemas.microsoft.com/office/drawing/2014/main" id="{3FBB8639-515A-0AEF-BD35-3F039329E4D5}"/>
                  </a:ext>
                </a:extLst>
              </p:cNvPr>
              <p:cNvSpPr/>
              <p:nvPr/>
            </p:nvSpPr>
            <p:spPr>
              <a:xfrm>
                <a:off x="3935892" y="1168387"/>
                <a:ext cx="143271" cy="90227"/>
              </a:xfrm>
              <a:custGeom>
                <a:avLst/>
                <a:gdLst>
                  <a:gd name="connsiteX0" fmla="*/ 8067 w 143271"/>
                  <a:gd name="connsiteY0" fmla="*/ 87782 h 90227"/>
                  <a:gd name="connsiteX1" fmla="*/ 7381 w 143271"/>
                  <a:gd name="connsiteY1" fmla="*/ 50749 h 90227"/>
                  <a:gd name="connsiteX2" fmla="*/ 11496 w 143271"/>
                  <a:gd name="connsiteY2" fmla="*/ 32918 h 90227"/>
                  <a:gd name="connsiteX3" fmla="*/ 41671 w 143271"/>
                  <a:gd name="connsiteY3" fmla="*/ 0 h 90227"/>
                  <a:gd name="connsiteX4" fmla="*/ 68417 w 143271"/>
                  <a:gd name="connsiteY4" fmla="*/ 5486 h 90227"/>
                  <a:gd name="connsiteX5" fmla="*/ 133568 w 143271"/>
                  <a:gd name="connsiteY5" fmla="*/ 27432 h 90227"/>
                  <a:gd name="connsiteX6" fmla="*/ 143170 w 143271"/>
                  <a:gd name="connsiteY6" fmla="*/ 53492 h 90227"/>
                  <a:gd name="connsiteX7" fmla="*/ 139054 w 143271"/>
                  <a:gd name="connsiteY7" fmla="*/ 67208 h 90227"/>
                  <a:gd name="connsiteX8" fmla="*/ 114366 w 143271"/>
                  <a:gd name="connsiteY8" fmla="*/ 51435 h 90227"/>
                  <a:gd name="connsiteX9" fmla="*/ 66360 w 143271"/>
                  <a:gd name="connsiteY9" fmla="*/ 36347 h 90227"/>
                  <a:gd name="connsiteX10" fmla="*/ 36184 w 143271"/>
                  <a:gd name="connsiteY10" fmla="*/ 29489 h 90227"/>
                  <a:gd name="connsiteX11" fmla="*/ 24526 w 143271"/>
                  <a:gd name="connsiteY11" fmla="*/ 65151 h 90227"/>
                  <a:gd name="connsiteX12" fmla="*/ 8067 w 143271"/>
                  <a:gd name="connsiteY12" fmla="*/ 87782 h 90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3271" h="90227">
                    <a:moveTo>
                      <a:pt x="8067" y="87782"/>
                    </a:moveTo>
                    <a:cubicBezTo>
                      <a:pt x="-2220" y="77495"/>
                      <a:pt x="-2906" y="56921"/>
                      <a:pt x="7381" y="50749"/>
                    </a:cubicBezTo>
                    <a:cubicBezTo>
                      <a:pt x="11496" y="48692"/>
                      <a:pt x="12868" y="40462"/>
                      <a:pt x="11496" y="32918"/>
                    </a:cubicBezTo>
                    <a:cubicBezTo>
                      <a:pt x="4638" y="8915"/>
                      <a:pt x="13553" y="0"/>
                      <a:pt x="41671" y="0"/>
                    </a:cubicBezTo>
                    <a:cubicBezTo>
                      <a:pt x="56073" y="0"/>
                      <a:pt x="68417" y="2057"/>
                      <a:pt x="68417" y="5486"/>
                    </a:cubicBezTo>
                    <a:cubicBezTo>
                      <a:pt x="68417" y="10973"/>
                      <a:pt x="117109" y="27432"/>
                      <a:pt x="133568" y="27432"/>
                    </a:cubicBezTo>
                    <a:cubicBezTo>
                      <a:pt x="141112" y="27432"/>
                      <a:pt x="143855" y="34290"/>
                      <a:pt x="143170" y="53492"/>
                    </a:cubicBezTo>
                    <a:cubicBezTo>
                      <a:pt x="142483" y="67208"/>
                      <a:pt x="141112" y="73381"/>
                      <a:pt x="139054" y="67208"/>
                    </a:cubicBezTo>
                    <a:cubicBezTo>
                      <a:pt x="137683" y="61036"/>
                      <a:pt x="126710" y="54178"/>
                      <a:pt x="114366" y="51435"/>
                    </a:cubicBezTo>
                    <a:cubicBezTo>
                      <a:pt x="102022" y="49378"/>
                      <a:pt x="80761" y="42520"/>
                      <a:pt x="66360" y="36347"/>
                    </a:cubicBezTo>
                    <a:cubicBezTo>
                      <a:pt x="52644" y="30175"/>
                      <a:pt x="38928" y="27432"/>
                      <a:pt x="36184" y="29489"/>
                    </a:cubicBezTo>
                    <a:cubicBezTo>
                      <a:pt x="34127" y="32233"/>
                      <a:pt x="28641" y="48006"/>
                      <a:pt x="24526" y="65151"/>
                    </a:cubicBezTo>
                    <a:cubicBezTo>
                      <a:pt x="18354" y="89154"/>
                      <a:pt x="14239" y="93955"/>
                      <a:pt x="8067" y="87782"/>
                    </a:cubicBezTo>
                    <a:close/>
                  </a:path>
                </a:pathLst>
              </a:custGeom>
              <a:solidFill>
                <a:srgbClr val="314047"/>
              </a:solidFill>
              <a:ln w="6858" cap="flat">
                <a:noFill/>
                <a:prstDash val="solid"/>
                <a:miter/>
              </a:ln>
            </p:spPr>
            <p:txBody>
              <a:bodyPr rtlCol="0" anchor="ctr"/>
              <a:lstStyle/>
              <a:p>
                <a:endParaRPr lang="zh-CN" altLang="en-US"/>
              </a:p>
            </p:txBody>
          </p:sp>
          <p:sp>
            <p:nvSpPr>
              <p:cNvPr id="118" name="任意多边形: 形状 117">
                <a:extLst>
                  <a:ext uri="{FF2B5EF4-FFF2-40B4-BE49-F238E27FC236}">
                    <a16:creationId xmlns:a16="http://schemas.microsoft.com/office/drawing/2014/main" id="{23FCFA15-5D4E-6B73-665C-602724C1BCA0}"/>
                  </a:ext>
                </a:extLst>
              </p:cNvPr>
              <p:cNvSpPr/>
              <p:nvPr/>
            </p:nvSpPr>
            <p:spPr>
              <a:xfrm>
                <a:off x="3935730" y="1113523"/>
                <a:ext cx="27432" cy="48006"/>
              </a:xfrm>
              <a:custGeom>
                <a:avLst/>
                <a:gdLst>
                  <a:gd name="connsiteX0" fmla="*/ 0 w 27432"/>
                  <a:gd name="connsiteY0" fmla="*/ 37033 h 48006"/>
                  <a:gd name="connsiteX1" fmla="*/ 20574 w 27432"/>
                  <a:gd name="connsiteY1" fmla="*/ 0 h 48006"/>
                  <a:gd name="connsiteX2" fmla="*/ 27432 w 27432"/>
                  <a:gd name="connsiteY2" fmla="*/ 24003 h 48006"/>
                  <a:gd name="connsiteX3" fmla="*/ 13716 w 27432"/>
                  <a:gd name="connsiteY3" fmla="*/ 48006 h 48006"/>
                  <a:gd name="connsiteX4" fmla="*/ 0 w 27432"/>
                  <a:gd name="connsiteY4" fmla="*/ 37033 h 480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432" h="48006">
                    <a:moveTo>
                      <a:pt x="0" y="37033"/>
                    </a:moveTo>
                    <a:cubicBezTo>
                      <a:pt x="0" y="22631"/>
                      <a:pt x="12344" y="0"/>
                      <a:pt x="20574" y="0"/>
                    </a:cubicBezTo>
                    <a:cubicBezTo>
                      <a:pt x="24689" y="0"/>
                      <a:pt x="27432" y="10973"/>
                      <a:pt x="27432" y="24003"/>
                    </a:cubicBezTo>
                    <a:cubicBezTo>
                      <a:pt x="27432" y="43205"/>
                      <a:pt x="24689" y="48006"/>
                      <a:pt x="13716" y="48006"/>
                    </a:cubicBezTo>
                    <a:cubicBezTo>
                      <a:pt x="6172" y="48006"/>
                      <a:pt x="0" y="43205"/>
                      <a:pt x="0" y="37033"/>
                    </a:cubicBezTo>
                    <a:close/>
                  </a:path>
                </a:pathLst>
              </a:custGeom>
              <a:solidFill>
                <a:srgbClr val="314047"/>
              </a:solidFill>
              <a:ln w="6858" cap="flat">
                <a:noFill/>
                <a:prstDash val="solid"/>
                <a:miter/>
              </a:ln>
            </p:spPr>
            <p:txBody>
              <a:bodyPr rtlCol="0" anchor="ctr"/>
              <a:lstStyle/>
              <a:p>
                <a:endParaRPr lang="zh-CN" altLang="en-US"/>
              </a:p>
            </p:txBody>
          </p:sp>
        </p:grpSp>
        <p:sp>
          <p:nvSpPr>
            <p:cNvPr id="45" name="任意多边形: 形状 44">
              <a:extLst>
                <a:ext uri="{FF2B5EF4-FFF2-40B4-BE49-F238E27FC236}">
                  <a16:creationId xmlns:a16="http://schemas.microsoft.com/office/drawing/2014/main" id="{CE7E0AC3-5728-F3D5-EDD6-C81A2128F83C}"/>
                </a:ext>
              </a:extLst>
            </p:cNvPr>
            <p:cNvSpPr/>
            <p:nvPr/>
          </p:nvSpPr>
          <p:spPr>
            <a:xfrm flipH="1">
              <a:off x="433481" y="4828224"/>
              <a:ext cx="1202086" cy="730834"/>
            </a:xfrm>
            <a:custGeom>
              <a:avLst/>
              <a:gdLst>
                <a:gd name="connsiteX0" fmla="*/ 1605106 w 2417778"/>
                <a:gd name="connsiteY0" fmla="*/ 1304037 h 1344499"/>
                <a:gd name="connsiteX1" fmla="*/ 867871 w 2417778"/>
                <a:gd name="connsiteY1" fmla="*/ 785573 h 1344499"/>
                <a:gd name="connsiteX2" fmla="*/ 153267 w 2417778"/>
                <a:gd name="connsiteY2" fmla="*/ 280138 h 1344499"/>
                <a:gd name="connsiteX3" fmla="*/ 86059 w 2417778"/>
                <a:gd name="connsiteY3" fmla="*/ 154636 h 1344499"/>
                <a:gd name="connsiteX4" fmla="*/ 55883 w 2417778"/>
                <a:gd name="connsiteY4" fmla="*/ 101830 h 1344499"/>
                <a:gd name="connsiteX5" fmla="*/ 1019 w 2417778"/>
                <a:gd name="connsiteY5" fmla="*/ 4446 h 1344499"/>
                <a:gd name="connsiteX6" fmla="*/ 18850 w 2417778"/>
                <a:gd name="connsiteY6" fmla="*/ 20220 h 1344499"/>
                <a:gd name="connsiteX7" fmla="*/ 123092 w 2417778"/>
                <a:gd name="connsiteY7" fmla="*/ 114174 h 1344499"/>
                <a:gd name="connsiteX8" fmla="*/ 247222 w 2417778"/>
                <a:gd name="connsiteY8" fmla="*/ 151893 h 1344499"/>
                <a:gd name="connsiteX9" fmla="*/ 402212 w 2417778"/>
                <a:gd name="connsiteY9" fmla="*/ 206757 h 1344499"/>
                <a:gd name="connsiteX10" fmla="*/ 558575 w 2417778"/>
                <a:gd name="connsiteY10" fmla="*/ 249963 h 1344499"/>
                <a:gd name="connsiteX11" fmla="*/ 621668 w 2417778"/>
                <a:gd name="connsiteY11" fmla="*/ 105259 h 1344499"/>
                <a:gd name="connsiteX12" fmla="*/ 637442 w 2417778"/>
                <a:gd name="connsiteY12" fmla="*/ 55195 h 1344499"/>
                <a:gd name="connsiteX13" fmla="*/ 922735 w 2417778"/>
                <a:gd name="connsiteY13" fmla="*/ 190984 h 1344499"/>
                <a:gd name="connsiteX14" fmla="*/ 1200484 w 2417778"/>
                <a:gd name="connsiteY14" fmla="*/ 326772 h 1344499"/>
                <a:gd name="connsiteX15" fmla="*/ 1201855 w 2417778"/>
                <a:gd name="connsiteY15" fmla="*/ 354890 h 1344499"/>
                <a:gd name="connsiteX16" fmla="*/ 1194997 w 2417778"/>
                <a:gd name="connsiteY16" fmla="*/ 389866 h 1344499"/>
                <a:gd name="connsiteX17" fmla="*/ 1142876 w 2417778"/>
                <a:gd name="connsiteY17" fmla="*/ 400153 h 1344499"/>
                <a:gd name="connsiteX18" fmla="*/ 1050979 w 2417778"/>
                <a:gd name="connsiteY18" fmla="*/ 492736 h 1344499"/>
                <a:gd name="connsiteX19" fmla="*/ 1097614 w 2417778"/>
                <a:gd name="connsiteY19" fmla="*/ 529769 h 1344499"/>
                <a:gd name="connsiteX20" fmla="*/ 1190882 w 2417778"/>
                <a:gd name="connsiteY20" fmla="*/ 541428 h 1344499"/>
                <a:gd name="connsiteX21" fmla="*/ 1258777 w 2417778"/>
                <a:gd name="connsiteY21" fmla="*/ 525654 h 1344499"/>
                <a:gd name="connsiteX22" fmla="*/ 1279351 w 2417778"/>
                <a:gd name="connsiteY22" fmla="*/ 482449 h 1344499"/>
                <a:gd name="connsiteX23" fmla="*/ 1295810 w 2417778"/>
                <a:gd name="connsiteY23" fmla="*/ 425527 h 1344499"/>
                <a:gd name="connsiteX24" fmla="*/ 1310212 w 2417778"/>
                <a:gd name="connsiteY24" fmla="*/ 369292 h 1344499"/>
                <a:gd name="connsiteX25" fmla="*/ 1324613 w 2417778"/>
                <a:gd name="connsiteY25" fmla="*/ 343231 h 1344499"/>
                <a:gd name="connsiteX26" fmla="*/ 1330786 w 2417778"/>
                <a:gd name="connsiteY26" fmla="*/ 426213 h 1344499"/>
                <a:gd name="connsiteX27" fmla="*/ 1325299 w 2417778"/>
                <a:gd name="connsiteY27" fmla="*/ 509195 h 1344499"/>
                <a:gd name="connsiteX28" fmla="*/ 1341758 w 2417778"/>
                <a:gd name="connsiteY28" fmla="*/ 500965 h 1344499"/>
                <a:gd name="connsiteX29" fmla="*/ 1395937 w 2417778"/>
                <a:gd name="connsiteY29" fmla="*/ 446787 h 1344499"/>
                <a:gd name="connsiteX30" fmla="*/ 1402795 w 2417778"/>
                <a:gd name="connsiteY30" fmla="*/ 425527 h 1344499"/>
                <a:gd name="connsiteX31" fmla="*/ 1417882 w 2417778"/>
                <a:gd name="connsiteY31" fmla="*/ 426213 h 1344499"/>
                <a:gd name="connsiteX32" fmla="*/ 2241528 w 2417778"/>
                <a:gd name="connsiteY32" fmla="*/ 830150 h 1344499"/>
                <a:gd name="connsiteX33" fmla="*/ 2417779 w 2417778"/>
                <a:gd name="connsiteY33" fmla="*/ 915189 h 1344499"/>
                <a:gd name="connsiteX34" fmla="*/ 2399262 w 2417778"/>
                <a:gd name="connsiteY34" fmla="*/ 926847 h 1344499"/>
                <a:gd name="connsiteX35" fmla="*/ 1668199 w 2417778"/>
                <a:gd name="connsiteY35" fmla="*/ 1344500 h 1344499"/>
                <a:gd name="connsiteX36" fmla="*/ 1605106 w 2417778"/>
                <a:gd name="connsiteY36" fmla="*/ 1304037 h 1344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417778" h="1344499">
                  <a:moveTo>
                    <a:pt x="1605106" y="1304037"/>
                  </a:moveTo>
                  <a:cubicBezTo>
                    <a:pt x="1574930" y="1282092"/>
                    <a:pt x="1243003" y="1048920"/>
                    <a:pt x="867871" y="785573"/>
                  </a:cubicBezTo>
                  <a:cubicBezTo>
                    <a:pt x="492738" y="522225"/>
                    <a:pt x="171098" y="294540"/>
                    <a:pt x="153267" y="280138"/>
                  </a:cubicBezTo>
                  <a:cubicBezTo>
                    <a:pt x="114862" y="248591"/>
                    <a:pt x="86059" y="194413"/>
                    <a:pt x="86059" y="154636"/>
                  </a:cubicBezTo>
                  <a:cubicBezTo>
                    <a:pt x="86059" y="129948"/>
                    <a:pt x="82630" y="123775"/>
                    <a:pt x="55883" y="101830"/>
                  </a:cubicBezTo>
                  <a:cubicBezTo>
                    <a:pt x="22965" y="74398"/>
                    <a:pt x="-5839" y="22963"/>
                    <a:pt x="1019" y="4446"/>
                  </a:cubicBezTo>
                  <a:cubicBezTo>
                    <a:pt x="4448" y="-4469"/>
                    <a:pt x="8563" y="-354"/>
                    <a:pt x="18850" y="20220"/>
                  </a:cubicBezTo>
                  <a:cubicBezTo>
                    <a:pt x="35995" y="55881"/>
                    <a:pt x="78515" y="93600"/>
                    <a:pt x="123092" y="114174"/>
                  </a:cubicBezTo>
                  <a:cubicBezTo>
                    <a:pt x="142294" y="123090"/>
                    <a:pt x="197844" y="139549"/>
                    <a:pt x="247222" y="151893"/>
                  </a:cubicBezTo>
                  <a:cubicBezTo>
                    <a:pt x="311001" y="166981"/>
                    <a:pt x="354892" y="182754"/>
                    <a:pt x="402212" y="206757"/>
                  </a:cubicBezTo>
                  <a:cubicBezTo>
                    <a:pt x="470792" y="241733"/>
                    <a:pt x="527028" y="256821"/>
                    <a:pt x="558575" y="249963"/>
                  </a:cubicBezTo>
                  <a:cubicBezTo>
                    <a:pt x="596980" y="240361"/>
                    <a:pt x="603152" y="226645"/>
                    <a:pt x="621668" y="105259"/>
                  </a:cubicBezTo>
                  <a:cubicBezTo>
                    <a:pt x="625783" y="75769"/>
                    <a:pt x="632641" y="55195"/>
                    <a:pt x="637442" y="55195"/>
                  </a:cubicBezTo>
                  <a:cubicBezTo>
                    <a:pt x="641557" y="55195"/>
                    <a:pt x="770487" y="116232"/>
                    <a:pt x="922735" y="190984"/>
                  </a:cubicBezTo>
                  <a:lnTo>
                    <a:pt x="1200484" y="326772"/>
                  </a:lnTo>
                  <a:lnTo>
                    <a:pt x="1201855" y="354890"/>
                  </a:lnTo>
                  <a:cubicBezTo>
                    <a:pt x="1203227" y="370663"/>
                    <a:pt x="1199798" y="385751"/>
                    <a:pt x="1194997" y="389866"/>
                  </a:cubicBezTo>
                  <a:cubicBezTo>
                    <a:pt x="1190882" y="393295"/>
                    <a:pt x="1166879" y="398095"/>
                    <a:pt x="1142876" y="400153"/>
                  </a:cubicBezTo>
                  <a:cubicBezTo>
                    <a:pt x="1073611" y="406325"/>
                    <a:pt x="1038635" y="441301"/>
                    <a:pt x="1050979" y="492736"/>
                  </a:cubicBezTo>
                  <a:cubicBezTo>
                    <a:pt x="1056466" y="516739"/>
                    <a:pt x="1059209" y="518796"/>
                    <a:pt x="1097614" y="529769"/>
                  </a:cubicBezTo>
                  <a:cubicBezTo>
                    <a:pt x="1120245" y="535941"/>
                    <a:pt x="1162079" y="541428"/>
                    <a:pt x="1190882" y="541428"/>
                  </a:cubicBezTo>
                  <a:cubicBezTo>
                    <a:pt x="1237517" y="542114"/>
                    <a:pt x="1244375" y="540056"/>
                    <a:pt x="1258777" y="525654"/>
                  </a:cubicBezTo>
                  <a:cubicBezTo>
                    <a:pt x="1267006" y="516053"/>
                    <a:pt x="1276607" y="496851"/>
                    <a:pt x="1279351" y="482449"/>
                  </a:cubicBezTo>
                  <a:cubicBezTo>
                    <a:pt x="1282780" y="468047"/>
                    <a:pt x="1290323" y="442672"/>
                    <a:pt x="1295810" y="425527"/>
                  </a:cubicBezTo>
                  <a:cubicBezTo>
                    <a:pt x="1301982" y="408382"/>
                    <a:pt x="1308154" y="383008"/>
                    <a:pt x="1310212" y="369292"/>
                  </a:cubicBezTo>
                  <a:cubicBezTo>
                    <a:pt x="1312955" y="352147"/>
                    <a:pt x="1317755" y="343231"/>
                    <a:pt x="1324613" y="343231"/>
                  </a:cubicBezTo>
                  <a:cubicBezTo>
                    <a:pt x="1334215" y="343231"/>
                    <a:pt x="1334900" y="354204"/>
                    <a:pt x="1330786" y="426213"/>
                  </a:cubicBezTo>
                  <a:lnTo>
                    <a:pt x="1325299" y="509195"/>
                  </a:lnTo>
                  <a:lnTo>
                    <a:pt x="1341758" y="500965"/>
                  </a:lnTo>
                  <a:cubicBezTo>
                    <a:pt x="1366447" y="487935"/>
                    <a:pt x="1395937" y="458446"/>
                    <a:pt x="1395937" y="446787"/>
                  </a:cubicBezTo>
                  <a:cubicBezTo>
                    <a:pt x="1395937" y="440615"/>
                    <a:pt x="1399366" y="431014"/>
                    <a:pt x="1402795" y="425527"/>
                  </a:cubicBezTo>
                  <a:cubicBezTo>
                    <a:pt x="1408281" y="416612"/>
                    <a:pt x="1410338" y="416612"/>
                    <a:pt x="1417882" y="426213"/>
                  </a:cubicBezTo>
                  <a:cubicBezTo>
                    <a:pt x="1426112" y="436500"/>
                    <a:pt x="1716891" y="579147"/>
                    <a:pt x="2241528" y="830150"/>
                  </a:cubicBezTo>
                  <a:lnTo>
                    <a:pt x="2417779" y="915189"/>
                  </a:lnTo>
                  <a:lnTo>
                    <a:pt x="2399262" y="926847"/>
                  </a:lnTo>
                  <a:cubicBezTo>
                    <a:pt x="2317652" y="977597"/>
                    <a:pt x="1675057" y="1344500"/>
                    <a:pt x="1668199" y="1344500"/>
                  </a:cubicBezTo>
                  <a:cubicBezTo>
                    <a:pt x="1664084" y="1343814"/>
                    <a:pt x="1635281" y="1325983"/>
                    <a:pt x="1605106" y="1304037"/>
                  </a:cubicBezTo>
                  <a:close/>
                </a:path>
              </a:pathLst>
            </a:custGeom>
            <a:solidFill>
              <a:schemeClr val="tx1">
                <a:lumMod val="75000"/>
                <a:lumOff val="25000"/>
              </a:schemeClr>
            </a:solidFill>
            <a:ln w="6858" cap="flat">
              <a:noFill/>
              <a:prstDash val="solid"/>
              <a:miter/>
            </a:ln>
          </p:spPr>
          <p:txBody>
            <a:bodyPr rtlCol="0" anchor="ctr"/>
            <a:lstStyle/>
            <a:p>
              <a:endParaRPr lang="zh-CN" altLang="en-US"/>
            </a:p>
          </p:txBody>
        </p:sp>
        <p:sp>
          <p:nvSpPr>
            <p:cNvPr id="54" name="任意多边形: 形状 53">
              <a:extLst>
                <a:ext uri="{FF2B5EF4-FFF2-40B4-BE49-F238E27FC236}">
                  <a16:creationId xmlns:a16="http://schemas.microsoft.com/office/drawing/2014/main" id="{7CCA1CA1-CD73-0FC3-A1A5-9C1F7BE9EA93}"/>
                </a:ext>
              </a:extLst>
            </p:cNvPr>
            <p:cNvSpPr/>
            <p:nvPr/>
          </p:nvSpPr>
          <p:spPr>
            <a:xfrm flipH="1">
              <a:off x="933162" y="4984341"/>
              <a:ext cx="21992" cy="67101"/>
            </a:xfrm>
            <a:custGeom>
              <a:avLst/>
              <a:gdLst>
                <a:gd name="connsiteX0" fmla="*/ 0 w 44233"/>
                <a:gd name="connsiteY0" fmla="*/ 96012 h 123444"/>
                <a:gd name="connsiteX1" fmla="*/ 7544 w 44233"/>
                <a:gd name="connsiteY1" fmla="*/ 34290 h 123444"/>
                <a:gd name="connsiteX2" fmla="*/ 30861 w 44233"/>
                <a:gd name="connsiteY2" fmla="*/ 0 h 123444"/>
                <a:gd name="connsiteX3" fmla="*/ 37719 w 44233"/>
                <a:gd name="connsiteY3" fmla="*/ 28118 h 123444"/>
                <a:gd name="connsiteX4" fmla="*/ 27432 w 44233"/>
                <a:gd name="connsiteY4" fmla="*/ 89840 h 123444"/>
                <a:gd name="connsiteX5" fmla="*/ 13716 w 44233"/>
                <a:gd name="connsiteY5" fmla="*/ 123444 h 123444"/>
                <a:gd name="connsiteX6" fmla="*/ 0 w 44233"/>
                <a:gd name="connsiteY6" fmla="*/ 96012 h 123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233" h="123444">
                  <a:moveTo>
                    <a:pt x="0" y="96012"/>
                  </a:moveTo>
                  <a:cubicBezTo>
                    <a:pt x="0" y="81610"/>
                    <a:pt x="3429" y="53492"/>
                    <a:pt x="7544" y="34290"/>
                  </a:cubicBezTo>
                  <a:cubicBezTo>
                    <a:pt x="13716" y="4801"/>
                    <a:pt x="17145" y="0"/>
                    <a:pt x="30861" y="0"/>
                  </a:cubicBezTo>
                  <a:cubicBezTo>
                    <a:pt x="47320" y="0"/>
                    <a:pt x="47320" y="0"/>
                    <a:pt x="37719" y="28118"/>
                  </a:cubicBezTo>
                  <a:cubicBezTo>
                    <a:pt x="32233" y="43891"/>
                    <a:pt x="27432" y="71323"/>
                    <a:pt x="27432" y="89840"/>
                  </a:cubicBezTo>
                  <a:cubicBezTo>
                    <a:pt x="27432" y="118643"/>
                    <a:pt x="25375" y="123444"/>
                    <a:pt x="13716" y="123444"/>
                  </a:cubicBezTo>
                  <a:cubicBezTo>
                    <a:pt x="2057" y="123444"/>
                    <a:pt x="0" y="118643"/>
                    <a:pt x="0" y="96012"/>
                  </a:cubicBezTo>
                  <a:close/>
                </a:path>
              </a:pathLst>
            </a:custGeom>
            <a:solidFill>
              <a:srgbClr val="263238"/>
            </a:solidFill>
            <a:ln w="6858" cap="flat">
              <a:noFill/>
              <a:prstDash val="solid"/>
              <a:miter/>
            </a:ln>
          </p:spPr>
          <p:txBody>
            <a:bodyPr rtlCol="0" anchor="ctr"/>
            <a:lstStyle/>
            <a:p>
              <a:endParaRPr lang="zh-CN" altLang="en-US"/>
            </a:p>
          </p:txBody>
        </p:sp>
        <p:sp>
          <p:nvSpPr>
            <p:cNvPr id="55" name="任意多边形: 形状 54">
              <a:extLst>
                <a:ext uri="{FF2B5EF4-FFF2-40B4-BE49-F238E27FC236}">
                  <a16:creationId xmlns:a16="http://schemas.microsoft.com/office/drawing/2014/main" id="{9E0FC977-3D06-D105-ADE3-C83CD17C6F0E}"/>
                </a:ext>
              </a:extLst>
            </p:cNvPr>
            <p:cNvSpPr/>
            <p:nvPr/>
          </p:nvSpPr>
          <p:spPr>
            <a:xfrm flipH="1">
              <a:off x="922466" y="4913512"/>
              <a:ext cx="72284" cy="85740"/>
            </a:xfrm>
            <a:custGeom>
              <a:avLst/>
              <a:gdLst>
                <a:gd name="connsiteX0" fmla="*/ 1459 w 145387"/>
                <a:gd name="connsiteY0" fmla="*/ 128245 h 157734"/>
                <a:gd name="connsiteX1" fmla="*/ 3517 w 145387"/>
                <a:gd name="connsiteY1" fmla="*/ 80924 h 157734"/>
                <a:gd name="connsiteX2" fmla="*/ 110501 w 145387"/>
                <a:gd name="connsiteY2" fmla="*/ 0 h 157734"/>
                <a:gd name="connsiteX3" fmla="*/ 144791 w 145387"/>
                <a:gd name="connsiteY3" fmla="*/ 34290 h 157734"/>
                <a:gd name="connsiteX4" fmla="*/ 128332 w 145387"/>
                <a:gd name="connsiteY4" fmla="*/ 41148 h 157734"/>
                <a:gd name="connsiteX5" fmla="*/ 31634 w 145387"/>
                <a:gd name="connsiteY5" fmla="*/ 147447 h 157734"/>
                <a:gd name="connsiteX6" fmla="*/ 18604 w 145387"/>
                <a:gd name="connsiteY6" fmla="*/ 157734 h 157734"/>
                <a:gd name="connsiteX7" fmla="*/ 1459 w 145387"/>
                <a:gd name="connsiteY7" fmla="*/ 128245 h 15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5387" h="157734">
                  <a:moveTo>
                    <a:pt x="1459" y="128245"/>
                  </a:moveTo>
                  <a:cubicBezTo>
                    <a:pt x="-1284" y="111785"/>
                    <a:pt x="88" y="90526"/>
                    <a:pt x="3517" y="80924"/>
                  </a:cubicBezTo>
                  <a:cubicBezTo>
                    <a:pt x="16547" y="45949"/>
                    <a:pt x="76897" y="0"/>
                    <a:pt x="110501" y="0"/>
                  </a:cubicBezTo>
                  <a:cubicBezTo>
                    <a:pt x="124217" y="0"/>
                    <a:pt x="149592" y="26060"/>
                    <a:pt x="144791" y="34290"/>
                  </a:cubicBezTo>
                  <a:cubicBezTo>
                    <a:pt x="142048" y="38405"/>
                    <a:pt x="135190" y="41148"/>
                    <a:pt x="128332" y="41148"/>
                  </a:cubicBezTo>
                  <a:cubicBezTo>
                    <a:pt x="96100" y="41148"/>
                    <a:pt x="31634" y="111785"/>
                    <a:pt x="31634" y="147447"/>
                  </a:cubicBezTo>
                  <a:cubicBezTo>
                    <a:pt x="31634" y="152933"/>
                    <a:pt x="26148" y="157734"/>
                    <a:pt x="18604" y="157734"/>
                  </a:cubicBezTo>
                  <a:cubicBezTo>
                    <a:pt x="9003" y="157734"/>
                    <a:pt x="4888" y="150876"/>
                    <a:pt x="1459" y="128245"/>
                  </a:cubicBezTo>
                  <a:close/>
                </a:path>
              </a:pathLst>
            </a:custGeom>
            <a:solidFill>
              <a:srgbClr val="263238"/>
            </a:solidFill>
            <a:ln w="6858" cap="flat">
              <a:no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38DE544F-F98B-833B-9C64-748D05D03982}"/>
                </a:ext>
              </a:extLst>
            </p:cNvPr>
            <p:cNvSpPr/>
            <p:nvPr/>
          </p:nvSpPr>
          <p:spPr>
            <a:xfrm flipH="1">
              <a:off x="924558" y="4954519"/>
              <a:ext cx="13547" cy="25942"/>
            </a:xfrm>
            <a:custGeom>
              <a:avLst/>
              <a:gdLst>
                <a:gd name="connsiteX0" fmla="*/ 0 w 27248"/>
                <a:gd name="connsiteY0" fmla="*/ 24003 h 47725"/>
                <a:gd name="connsiteX1" fmla="*/ 13716 w 27248"/>
                <a:gd name="connsiteY1" fmla="*/ 0 h 47725"/>
                <a:gd name="connsiteX2" fmla="*/ 20574 w 27248"/>
                <a:gd name="connsiteY2" fmla="*/ 34976 h 47725"/>
                <a:gd name="connsiteX3" fmla="*/ 0 w 27248"/>
                <a:gd name="connsiteY3" fmla="*/ 24003 h 47725"/>
              </a:gdLst>
              <a:ahLst/>
              <a:cxnLst>
                <a:cxn ang="0">
                  <a:pos x="connsiteX0" y="connsiteY0"/>
                </a:cxn>
                <a:cxn ang="0">
                  <a:pos x="connsiteX1" y="connsiteY1"/>
                </a:cxn>
                <a:cxn ang="0">
                  <a:pos x="connsiteX2" y="connsiteY2"/>
                </a:cxn>
                <a:cxn ang="0">
                  <a:pos x="connsiteX3" y="connsiteY3"/>
                </a:cxn>
              </a:cxnLst>
              <a:rect l="l" t="t" r="r" b="b"/>
              <a:pathLst>
                <a:path w="27248" h="47725">
                  <a:moveTo>
                    <a:pt x="0" y="24003"/>
                  </a:moveTo>
                  <a:cubicBezTo>
                    <a:pt x="0" y="4801"/>
                    <a:pt x="2743" y="0"/>
                    <a:pt x="13716" y="0"/>
                  </a:cubicBezTo>
                  <a:cubicBezTo>
                    <a:pt x="28804" y="0"/>
                    <a:pt x="31547" y="13716"/>
                    <a:pt x="20574" y="34976"/>
                  </a:cubicBezTo>
                  <a:cubicBezTo>
                    <a:pt x="9601" y="55550"/>
                    <a:pt x="0" y="50749"/>
                    <a:pt x="0" y="24003"/>
                  </a:cubicBezTo>
                  <a:close/>
                </a:path>
              </a:pathLst>
            </a:custGeom>
            <a:solidFill>
              <a:srgbClr val="263238"/>
            </a:solidFill>
            <a:ln w="6858" cap="flat">
              <a:no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5FD7D6E2-EC2D-053C-EDE7-A93948F9ECD9}"/>
                </a:ext>
              </a:extLst>
            </p:cNvPr>
            <p:cNvSpPr/>
            <p:nvPr/>
          </p:nvSpPr>
          <p:spPr>
            <a:xfrm flipH="1">
              <a:off x="1026759" y="3915141"/>
              <a:ext cx="327341" cy="976376"/>
            </a:xfrm>
            <a:custGeom>
              <a:avLst/>
              <a:gdLst>
                <a:gd name="connsiteX0" fmla="*/ 533573 w 658388"/>
                <a:gd name="connsiteY0" fmla="*/ 1770157 h 1796217"/>
                <a:gd name="connsiteX1" fmla="*/ 245537 w 658388"/>
                <a:gd name="connsiteY1" fmla="*/ 1305185 h 1796217"/>
                <a:gd name="connsiteX2" fmla="*/ 102205 w 658388"/>
                <a:gd name="connsiteY2" fmla="*/ 910850 h 1796217"/>
                <a:gd name="connsiteX3" fmla="*/ 2764 w 658388"/>
                <a:gd name="connsiteY3" fmla="*/ 74860 h 1796217"/>
                <a:gd name="connsiteX4" fmla="*/ 10993 w 658388"/>
                <a:gd name="connsiteY4" fmla="*/ 1479 h 1796217"/>
                <a:gd name="connsiteX5" fmla="*/ 143353 w 658388"/>
                <a:gd name="connsiteY5" fmla="*/ 33026 h 1796217"/>
                <a:gd name="connsiteX6" fmla="*/ 192045 w 658388"/>
                <a:gd name="connsiteY6" fmla="*/ 50857 h 1796217"/>
                <a:gd name="connsiteX7" fmla="*/ 181072 w 658388"/>
                <a:gd name="connsiteY7" fmla="*/ 60458 h 1796217"/>
                <a:gd name="connsiteX8" fmla="*/ 174214 w 658388"/>
                <a:gd name="connsiteY8" fmla="*/ 96805 h 1796217"/>
                <a:gd name="connsiteX9" fmla="*/ 185187 w 658388"/>
                <a:gd name="connsiteY9" fmla="*/ 218192 h 1796217"/>
                <a:gd name="connsiteX10" fmla="*/ 270912 w 658388"/>
                <a:gd name="connsiteY10" fmla="*/ 976001 h 1796217"/>
                <a:gd name="connsiteX11" fmla="*/ 309316 w 658388"/>
                <a:gd name="connsiteY11" fmla="*/ 1113161 h 1796217"/>
                <a:gd name="connsiteX12" fmla="*/ 547289 w 658388"/>
                <a:gd name="connsiteY12" fmla="*/ 1579505 h 1796217"/>
                <a:gd name="connsiteX13" fmla="*/ 637129 w 658388"/>
                <a:gd name="connsiteY13" fmla="*/ 1691290 h 1796217"/>
                <a:gd name="connsiteX14" fmla="*/ 658389 w 658388"/>
                <a:gd name="connsiteY14" fmla="*/ 1698148 h 1796217"/>
                <a:gd name="connsiteX15" fmla="*/ 623413 w 658388"/>
                <a:gd name="connsiteY15" fmla="*/ 1726266 h 1796217"/>
                <a:gd name="connsiteX16" fmla="*/ 569920 w 658388"/>
                <a:gd name="connsiteY16" fmla="*/ 1772901 h 1796217"/>
                <a:gd name="connsiteX17" fmla="*/ 550718 w 658388"/>
                <a:gd name="connsiteY17" fmla="*/ 1796218 h 1796217"/>
                <a:gd name="connsiteX18" fmla="*/ 533573 w 658388"/>
                <a:gd name="connsiteY18" fmla="*/ 1770157 h 1796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8388" h="1796217">
                  <a:moveTo>
                    <a:pt x="533573" y="1770157"/>
                  </a:moveTo>
                  <a:cubicBezTo>
                    <a:pt x="499283" y="1718037"/>
                    <a:pt x="288742" y="1378566"/>
                    <a:pt x="245537" y="1305185"/>
                  </a:cubicBezTo>
                  <a:cubicBezTo>
                    <a:pt x="153640" y="1150194"/>
                    <a:pt x="133066" y="1093273"/>
                    <a:pt x="102205" y="910850"/>
                  </a:cubicBezTo>
                  <a:cubicBezTo>
                    <a:pt x="61743" y="666019"/>
                    <a:pt x="15108" y="276485"/>
                    <a:pt x="2764" y="74860"/>
                  </a:cubicBezTo>
                  <a:cubicBezTo>
                    <a:pt x="-2037" y="-578"/>
                    <a:pt x="-1351" y="-3321"/>
                    <a:pt x="10993" y="1479"/>
                  </a:cubicBezTo>
                  <a:cubicBezTo>
                    <a:pt x="37054" y="11766"/>
                    <a:pt x="126208" y="33026"/>
                    <a:pt x="143353" y="33026"/>
                  </a:cubicBezTo>
                  <a:cubicBezTo>
                    <a:pt x="171471" y="33026"/>
                    <a:pt x="192045" y="40570"/>
                    <a:pt x="192045" y="50857"/>
                  </a:cubicBezTo>
                  <a:cubicBezTo>
                    <a:pt x="192045" y="56343"/>
                    <a:pt x="187244" y="60458"/>
                    <a:pt x="181072" y="60458"/>
                  </a:cubicBezTo>
                  <a:cubicBezTo>
                    <a:pt x="172156" y="60458"/>
                    <a:pt x="171471" y="66630"/>
                    <a:pt x="174214" y="96805"/>
                  </a:cubicBezTo>
                  <a:cubicBezTo>
                    <a:pt x="176271" y="116008"/>
                    <a:pt x="181758" y="170872"/>
                    <a:pt x="185187" y="218192"/>
                  </a:cubicBezTo>
                  <a:cubicBezTo>
                    <a:pt x="203703" y="443134"/>
                    <a:pt x="255824" y="908107"/>
                    <a:pt x="270912" y="976001"/>
                  </a:cubicBezTo>
                  <a:cubicBezTo>
                    <a:pt x="279827" y="1017149"/>
                    <a:pt x="296972" y="1079557"/>
                    <a:pt x="309316" y="1113161"/>
                  </a:cubicBezTo>
                  <a:cubicBezTo>
                    <a:pt x="342235" y="1204372"/>
                    <a:pt x="469794" y="1454004"/>
                    <a:pt x="547289" y="1579505"/>
                  </a:cubicBezTo>
                  <a:cubicBezTo>
                    <a:pt x="609697" y="1680318"/>
                    <a:pt x="617241" y="1689233"/>
                    <a:pt x="637129" y="1691290"/>
                  </a:cubicBezTo>
                  <a:cubicBezTo>
                    <a:pt x="648787" y="1692662"/>
                    <a:pt x="658389" y="1695405"/>
                    <a:pt x="658389" y="1698148"/>
                  </a:cubicBezTo>
                  <a:cubicBezTo>
                    <a:pt x="658389" y="1700892"/>
                    <a:pt x="642615" y="1713236"/>
                    <a:pt x="623413" y="1726266"/>
                  </a:cubicBezTo>
                  <a:cubicBezTo>
                    <a:pt x="604210" y="1739296"/>
                    <a:pt x="580207" y="1760556"/>
                    <a:pt x="569920" y="1772901"/>
                  </a:cubicBezTo>
                  <a:lnTo>
                    <a:pt x="550718" y="1796218"/>
                  </a:lnTo>
                  <a:lnTo>
                    <a:pt x="533573" y="1770157"/>
                  </a:lnTo>
                  <a:close/>
                </a:path>
              </a:pathLst>
            </a:custGeom>
            <a:solidFill>
              <a:schemeClr val="tx1">
                <a:lumMod val="75000"/>
                <a:lumOff val="25000"/>
              </a:schemeClr>
            </a:solidFill>
            <a:ln w="6858" cap="flat">
              <a:no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BE5B532F-1BD8-C832-966F-1185AD0219F5}"/>
                </a:ext>
              </a:extLst>
            </p:cNvPr>
            <p:cNvSpPr/>
            <p:nvPr/>
          </p:nvSpPr>
          <p:spPr>
            <a:xfrm flipH="1">
              <a:off x="989284" y="4816589"/>
              <a:ext cx="34065" cy="21621"/>
            </a:xfrm>
            <a:custGeom>
              <a:avLst/>
              <a:gdLst>
                <a:gd name="connsiteX0" fmla="*/ 0 w 68515"/>
                <a:gd name="connsiteY0" fmla="*/ 24003 h 39776"/>
                <a:gd name="connsiteX1" fmla="*/ 50063 w 68515"/>
                <a:gd name="connsiteY1" fmla="*/ 0 h 39776"/>
                <a:gd name="connsiteX2" fmla="*/ 34290 w 68515"/>
                <a:gd name="connsiteY2" fmla="*/ 28804 h 39776"/>
                <a:gd name="connsiteX3" fmla="*/ 0 w 68515"/>
                <a:gd name="connsiteY3" fmla="*/ 39776 h 39776"/>
                <a:gd name="connsiteX4" fmla="*/ 0 w 68515"/>
                <a:gd name="connsiteY4" fmla="*/ 24003 h 397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15" h="39776">
                  <a:moveTo>
                    <a:pt x="0" y="24003"/>
                  </a:moveTo>
                  <a:cubicBezTo>
                    <a:pt x="0" y="7544"/>
                    <a:pt x="15088" y="0"/>
                    <a:pt x="50063" y="0"/>
                  </a:cubicBezTo>
                  <a:cubicBezTo>
                    <a:pt x="80924" y="0"/>
                    <a:pt x="71323" y="17145"/>
                    <a:pt x="34290" y="28804"/>
                  </a:cubicBezTo>
                  <a:lnTo>
                    <a:pt x="0" y="39776"/>
                  </a:lnTo>
                  <a:lnTo>
                    <a:pt x="0" y="24003"/>
                  </a:lnTo>
                  <a:close/>
                </a:path>
              </a:pathLst>
            </a:custGeom>
            <a:solidFill>
              <a:srgbClr val="263238"/>
            </a:solidFill>
            <a:ln w="6858" cap="flat">
              <a:no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C68C3336-3C8E-D278-4CD5-825C26E01623}"/>
                </a:ext>
              </a:extLst>
            </p:cNvPr>
            <p:cNvSpPr/>
            <p:nvPr/>
          </p:nvSpPr>
          <p:spPr>
            <a:xfrm flipH="1">
              <a:off x="1244980" y="4206096"/>
              <a:ext cx="172725" cy="595196"/>
            </a:xfrm>
            <a:custGeom>
              <a:avLst/>
              <a:gdLst>
                <a:gd name="connsiteX0" fmla="*/ 89545 w 347405"/>
                <a:gd name="connsiteY0" fmla="*/ 1075789 h 1094969"/>
                <a:gd name="connsiteX1" fmla="*/ 22336 w 347405"/>
                <a:gd name="connsiteY1" fmla="*/ 1033269 h 1094969"/>
                <a:gd name="connsiteX2" fmla="*/ 33995 w 347405"/>
                <a:gd name="connsiteY2" fmla="*/ 793925 h 1094969"/>
                <a:gd name="connsiteX3" fmla="*/ 132064 w 347405"/>
                <a:gd name="connsiteY3" fmla="*/ 174648 h 1094969"/>
                <a:gd name="connsiteX4" fmla="*/ 144409 w 347405"/>
                <a:gd name="connsiteY4" fmla="*/ 119784 h 1094969"/>
                <a:gd name="connsiteX5" fmla="*/ 154010 w 347405"/>
                <a:gd name="connsiteY5" fmla="*/ 86179 h 1094969"/>
                <a:gd name="connsiteX6" fmla="*/ 151952 w 347405"/>
                <a:gd name="connsiteY6" fmla="*/ 36116 h 1094969"/>
                <a:gd name="connsiteX7" fmla="*/ 182128 w 347405"/>
                <a:gd name="connsiteY7" fmla="*/ 132128 h 1094969"/>
                <a:gd name="connsiteX8" fmla="*/ 324088 w 347405"/>
                <a:gd name="connsiteY8" fmla="*/ 706828 h 1094969"/>
                <a:gd name="connsiteX9" fmla="*/ 347405 w 347405"/>
                <a:gd name="connsiteY9" fmla="*/ 756892 h 1094969"/>
                <a:gd name="connsiteX10" fmla="*/ 329575 w 347405"/>
                <a:gd name="connsiteY10" fmla="*/ 751405 h 1094969"/>
                <a:gd name="connsiteX11" fmla="*/ 300085 w 347405"/>
                <a:gd name="connsiteY11" fmla="*/ 718487 h 1094969"/>
                <a:gd name="connsiteX12" fmla="*/ 292541 w 347405"/>
                <a:gd name="connsiteY12" fmla="*/ 693798 h 1094969"/>
                <a:gd name="connsiteX13" fmla="*/ 278825 w 347405"/>
                <a:gd name="connsiteY13" fmla="*/ 665680 h 1094969"/>
                <a:gd name="connsiteX14" fmla="*/ 265109 w 347405"/>
                <a:gd name="connsiteY14" fmla="*/ 641677 h 1094969"/>
                <a:gd name="connsiteX15" fmla="*/ 231505 w 347405"/>
                <a:gd name="connsiteY15" fmla="*/ 553895 h 1094969"/>
                <a:gd name="connsiteX16" fmla="*/ 200644 w 347405"/>
                <a:gd name="connsiteY16" fmla="*/ 679396 h 1094969"/>
                <a:gd name="connsiteX17" fmla="*/ 130693 w 347405"/>
                <a:gd name="connsiteY17" fmla="*/ 1056586 h 1094969"/>
                <a:gd name="connsiteX18" fmla="*/ 140980 w 347405"/>
                <a:gd name="connsiteY18" fmla="*/ 1068245 h 1094969"/>
                <a:gd name="connsiteX19" fmla="*/ 155381 w 347405"/>
                <a:gd name="connsiteY19" fmla="*/ 1081961 h 1094969"/>
                <a:gd name="connsiteX20" fmla="*/ 89545 w 347405"/>
                <a:gd name="connsiteY20" fmla="*/ 1075789 h 1094969"/>
                <a:gd name="connsiteX21" fmla="*/ 178699 w 347405"/>
                <a:gd name="connsiteY21" fmla="*/ 184249 h 1094969"/>
                <a:gd name="connsiteX22" fmla="*/ 167726 w 347405"/>
                <a:gd name="connsiteY22" fmla="*/ 142415 h 1094969"/>
                <a:gd name="connsiteX23" fmla="*/ 164983 w 347405"/>
                <a:gd name="connsiteY23" fmla="*/ 152702 h 1094969"/>
                <a:gd name="connsiteX24" fmla="*/ 173212 w 347405"/>
                <a:gd name="connsiteY24" fmla="*/ 197279 h 1094969"/>
                <a:gd name="connsiteX25" fmla="*/ 178699 w 347405"/>
                <a:gd name="connsiteY25" fmla="*/ 184249 h 1094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47405" h="1094969">
                  <a:moveTo>
                    <a:pt x="89545" y="1075789"/>
                  </a:moveTo>
                  <a:cubicBezTo>
                    <a:pt x="66913" y="1064816"/>
                    <a:pt x="36738" y="1046299"/>
                    <a:pt x="22336" y="1033269"/>
                  </a:cubicBezTo>
                  <a:cubicBezTo>
                    <a:pt x="-8525" y="1006523"/>
                    <a:pt x="-9896" y="1031212"/>
                    <a:pt x="33995" y="793925"/>
                  </a:cubicBezTo>
                  <a:cubicBezTo>
                    <a:pt x="86116" y="510004"/>
                    <a:pt x="119720" y="297406"/>
                    <a:pt x="132064" y="174648"/>
                  </a:cubicBezTo>
                  <a:cubicBezTo>
                    <a:pt x="134122" y="149273"/>
                    <a:pt x="140294" y="124584"/>
                    <a:pt x="144409" y="119784"/>
                  </a:cubicBezTo>
                  <a:cubicBezTo>
                    <a:pt x="156753" y="107439"/>
                    <a:pt x="162239" y="88923"/>
                    <a:pt x="154010" y="86179"/>
                  </a:cubicBezTo>
                  <a:cubicBezTo>
                    <a:pt x="149209" y="84122"/>
                    <a:pt x="148523" y="67663"/>
                    <a:pt x="151952" y="36116"/>
                  </a:cubicBezTo>
                  <a:cubicBezTo>
                    <a:pt x="159496" y="-29035"/>
                    <a:pt x="164983" y="-11204"/>
                    <a:pt x="182128" y="132128"/>
                  </a:cubicBezTo>
                  <a:cubicBezTo>
                    <a:pt x="223276" y="462684"/>
                    <a:pt x="253451" y="585442"/>
                    <a:pt x="324088" y="706828"/>
                  </a:cubicBezTo>
                  <a:cubicBezTo>
                    <a:pt x="337118" y="728774"/>
                    <a:pt x="347405" y="751405"/>
                    <a:pt x="347405" y="756892"/>
                  </a:cubicBezTo>
                  <a:cubicBezTo>
                    <a:pt x="347405" y="771979"/>
                    <a:pt x="335061" y="768550"/>
                    <a:pt x="329575" y="751405"/>
                  </a:cubicBezTo>
                  <a:cubicBezTo>
                    <a:pt x="324088" y="733575"/>
                    <a:pt x="310372" y="718487"/>
                    <a:pt x="300085" y="718487"/>
                  </a:cubicBezTo>
                  <a:cubicBezTo>
                    <a:pt x="295970" y="718487"/>
                    <a:pt x="292541" y="707514"/>
                    <a:pt x="292541" y="693798"/>
                  </a:cubicBezTo>
                  <a:cubicBezTo>
                    <a:pt x="292541" y="675282"/>
                    <a:pt x="289112" y="668424"/>
                    <a:pt x="278825" y="665680"/>
                  </a:cubicBezTo>
                  <a:cubicBezTo>
                    <a:pt x="269224" y="662937"/>
                    <a:pt x="265109" y="656079"/>
                    <a:pt x="265109" y="641677"/>
                  </a:cubicBezTo>
                  <a:cubicBezTo>
                    <a:pt x="265109" y="608073"/>
                    <a:pt x="244535" y="553895"/>
                    <a:pt x="231505" y="553895"/>
                  </a:cubicBezTo>
                  <a:cubicBezTo>
                    <a:pt x="221904" y="553895"/>
                    <a:pt x="217103" y="573783"/>
                    <a:pt x="200644" y="679396"/>
                  </a:cubicBezTo>
                  <a:cubicBezTo>
                    <a:pt x="184185" y="791182"/>
                    <a:pt x="140294" y="1025725"/>
                    <a:pt x="130693" y="1056586"/>
                  </a:cubicBezTo>
                  <a:cubicBezTo>
                    <a:pt x="127949" y="1064816"/>
                    <a:pt x="130693" y="1068245"/>
                    <a:pt x="140980" y="1068245"/>
                  </a:cubicBezTo>
                  <a:cubicBezTo>
                    <a:pt x="150581" y="1068245"/>
                    <a:pt x="155381" y="1072360"/>
                    <a:pt x="155381" y="1081961"/>
                  </a:cubicBezTo>
                  <a:cubicBezTo>
                    <a:pt x="155381" y="1101163"/>
                    <a:pt x="139608" y="1099106"/>
                    <a:pt x="89545" y="1075789"/>
                  </a:cubicBezTo>
                  <a:close/>
                  <a:moveTo>
                    <a:pt x="178699" y="184249"/>
                  </a:moveTo>
                  <a:cubicBezTo>
                    <a:pt x="176641" y="160932"/>
                    <a:pt x="171155" y="142415"/>
                    <a:pt x="167726" y="142415"/>
                  </a:cubicBezTo>
                  <a:cubicBezTo>
                    <a:pt x="163611" y="142415"/>
                    <a:pt x="162239" y="147216"/>
                    <a:pt x="164983" y="152702"/>
                  </a:cubicBezTo>
                  <a:cubicBezTo>
                    <a:pt x="167040" y="158188"/>
                    <a:pt x="170469" y="178077"/>
                    <a:pt x="173212" y="197279"/>
                  </a:cubicBezTo>
                  <a:cubicBezTo>
                    <a:pt x="179384" y="245971"/>
                    <a:pt x="184871" y="234998"/>
                    <a:pt x="178699" y="184249"/>
                  </a:cubicBezTo>
                  <a:close/>
                </a:path>
              </a:pathLst>
            </a:custGeom>
            <a:solidFill>
              <a:schemeClr val="tx1">
                <a:lumMod val="85000"/>
                <a:lumOff val="15000"/>
              </a:schemeClr>
            </a:solidFill>
            <a:ln w="6858" cap="flat">
              <a:no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F7B84DB7-C73E-D41D-5BA7-8F843AFC2047}"/>
                </a:ext>
              </a:extLst>
            </p:cNvPr>
            <p:cNvSpPr/>
            <p:nvPr/>
          </p:nvSpPr>
          <p:spPr>
            <a:xfrm flipH="1">
              <a:off x="1296125" y="4753216"/>
              <a:ext cx="23868" cy="44734"/>
            </a:xfrm>
            <a:custGeom>
              <a:avLst/>
              <a:gdLst>
                <a:gd name="connsiteX0" fmla="*/ 0 w 48006"/>
                <a:gd name="connsiteY0" fmla="*/ 58293 h 82296"/>
                <a:gd name="connsiteX1" fmla="*/ 6858 w 48006"/>
                <a:gd name="connsiteY1" fmla="*/ 34290 h 82296"/>
                <a:gd name="connsiteX2" fmla="*/ 13716 w 48006"/>
                <a:gd name="connsiteY2" fmla="*/ 17145 h 82296"/>
                <a:gd name="connsiteX3" fmla="*/ 30861 w 48006"/>
                <a:gd name="connsiteY3" fmla="*/ 0 h 82296"/>
                <a:gd name="connsiteX4" fmla="*/ 48006 w 48006"/>
                <a:gd name="connsiteY4" fmla="*/ 0 h 82296"/>
                <a:gd name="connsiteX5" fmla="*/ 33604 w 48006"/>
                <a:gd name="connsiteY5" fmla="*/ 35662 h 82296"/>
                <a:gd name="connsiteX6" fmla="*/ 6172 w 48006"/>
                <a:gd name="connsiteY6" fmla="*/ 82296 h 82296"/>
                <a:gd name="connsiteX7" fmla="*/ 0 w 48006"/>
                <a:gd name="connsiteY7" fmla="*/ 58293 h 82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006" h="82296">
                  <a:moveTo>
                    <a:pt x="0" y="58293"/>
                  </a:moveTo>
                  <a:cubicBezTo>
                    <a:pt x="0" y="45263"/>
                    <a:pt x="3429" y="34290"/>
                    <a:pt x="6858" y="34290"/>
                  </a:cubicBezTo>
                  <a:cubicBezTo>
                    <a:pt x="10973" y="34290"/>
                    <a:pt x="13716" y="26746"/>
                    <a:pt x="13716" y="17145"/>
                  </a:cubicBezTo>
                  <a:cubicBezTo>
                    <a:pt x="13716" y="3429"/>
                    <a:pt x="17145" y="0"/>
                    <a:pt x="30861" y="0"/>
                  </a:cubicBezTo>
                  <a:lnTo>
                    <a:pt x="48006" y="0"/>
                  </a:lnTo>
                  <a:lnTo>
                    <a:pt x="33604" y="35662"/>
                  </a:lnTo>
                  <a:cubicBezTo>
                    <a:pt x="16459" y="78867"/>
                    <a:pt x="14402" y="82296"/>
                    <a:pt x="6172" y="82296"/>
                  </a:cubicBezTo>
                  <a:cubicBezTo>
                    <a:pt x="2743" y="82296"/>
                    <a:pt x="0" y="71323"/>
                    <a:pt x="0" y="58293"/>
                  </a:cubicBezTo>
                  <a:close/>
                </a:path>
              </a:pathLst>
            </a:custGeom>
            <a:solidFill>
              <a:srgbClr val="263238"/>
            </a:solidFill>
            <a:ln w="6858" cap="flat">
              <a:no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0405136A-B973-D487-B358-3305BA123604}"/>
                </a:ext>
              </a:extLst>
            </p:cNvPr>
            <p:cNvSpPr/>
            <p:nvPr/>
          </p:nvSpPr>
          <p:spPr>
            <a:xfrm flipH="1">
              <a:off x="979355" y="3936821"/>
              <a:ext cx="13306" cy="25588"/>
            </a:xfrm>
            <a:custGeom>
              <a:avLst/>
              <a:gdLst>
                <a:gd name="connsiteX0" fmla="*/ 0 w 26762"/>
                <a:gd name="connsiteY0" fmla="*/ 24689 h 47074"/>
                <a:gd name="connsiteX1" fmla="*/ 14402 w 26762"/>
                <a:gd name="connsiteY1" fmla="*/ 0 h 47074"/>
                <a:gd name="connsiteX2" fmla="*/ 26060 w 26762"/>
                <a:gd name="connsiteY2" fmla="*/ 21946 h 47074"/>
                <a:gd name="connsiteX3" fmla="*/ 12344 w 26762"/>
                <a:gd name="connsiteY3" fmla="*/ 46634 h 47074"/>
                <a:gd name="connsiteX4" fmla="*/ 0 w 26762"/>
                <a:gd name="connsiteY4" fmla="*/ 24689 h 470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762" h="47074">
                  <a:moveTo>
                    <a:pt x="0" y="24689"/>
                  </a:moveTo>
                  <a:cubicBezTo>
                    <a:pt x="0" y="4115"/>
                    <a:pt x="2743" y="0"/>
                    <a:pt x="14402" y="0"/>
                  </a:cubicBezTo>
                  <a:cubicBezTo>
                    <a:pt x="26060" y="0"/>
                    <a:pt x="28118" y="3429"/>
                    <a:pt x="26060" y="21946"/>
                  </a:cubicBezTo>
                  <a:cubicBezTo>
                    <a:pt x="24689" y="37033"/>
                    <a:pt x="19888" y="45263"/>
                    <a:pt x="12344" y="46634"/>
                  </a:cubicBezTo>
                  <a:cubicBezTo>
                    <a:pt x="2057" y="48692"/>
                    <a:pt x="0" y="43891"/>
                    <a:pt x="0" y="24689"/>
                  </a:cubicBezTo>
                  <a:close/>
                </a:path>
              </a:pathLst>
            </a:custGeom>
            <a:solidFill>
              <a:srgbClr val="263238"/>
            </a:solidFill>
            <a:ln w="6858" cap="flat">
              <a:no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233B2AFB-6896-1BBA-020E-C2F2941DAE01}"/>
                </a:ext>
              </a:extLst>
            </p:cNvPr>
            <p:cNvSpPr/>
            <p:nvPr/>
          </p:nvSpPr>
          <p:spPr>
            <a:xfrm flipH="1">
              <a:off x="1030168" y="3893835"/>
              <a:ext cx="23264" cy="16890"/>
            </a:xfrm>
            <a:custGeom>
              <a:avLst/>
              <a:gdLst>
                <a:gd name="connsiteX0" fmla="*/ 159 w 46792"/>
                <a:gd name="connsiteY0" fmla="*/ 22844 h 31073"/>
                <a:gd name="connsiteX1" fmla="*/ 24847 w 46792"/>
                <a:gd name="connsiteY1" fmla="*/ 5699 h 31073"/>
                <a:gd name="connsiteX2" fmla="*/ 46793 w 46792"/>
                <a:gd name="connsiteY2" fmla="*/ 13928 h 31073"/>
                <a:gd name="connsiteX3" fmla="*/ 22104 w 46792"/>
                <a:gd name="connsiteY3" fmla="*/ 31073 h 31073"/>
                <a:gd name="connsiteX4" fmla="*/ 159 w 46792"/>
                <a:gd name="connsiteY4" fmla="*/ 22844 h 310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792" h="31073">
                  <a:moveTo>
                    <a:pt x="159" y="22844"/>
                  </a:moveTo>
                  <a:cubicBezTo>
                    <a:pt x="2216" y="18043"/>
                    <a:pt x="13189" y="10499"/>
                    <a:pt x="24847" y="5699"/>
                  </a:cubicBezTo>
                  <a:cubicBezTo>
                    <a:pt x="46107" y="-3217"/>
                    <a:pt x="46793" y="-2531"/>
                    <a:pt x="46793" y="13928"/>
                  </a:cubicBezTo>
                  <a:cubicBezTo>
                    <a:pt x="46793" y="29016"/>
                    <a:pt x="44050" y="31073"/>
                    <a:pt x="22104" y="31073"/>
                  </a:cubicBezTo>
                  <a:cubicBezTo>
                    <a:pt x="6331" y="31073"/>
                    <a:pt x="-1213" y="28330"/>
                    <a:pt x="159" y="22844"/>
                  </a:cubicBezTo>
                  <a:close/>
                </a:path>
              </a:pathLst>
            </a:custGeom>
            <a:solidFill>
              <a:srgbClr val="263238"/>
            </a:solidFill>
            <a:ln w="6858" cap="flat">
              <a:no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id="{0D1F397F-0A5B-0AB7-FE4D-24A2BC534482}"/>
                </a:ext>
              </a:extLst>
            </p:cNvPr>
            <p:cNvSpPr/>
            <p:nvPr/>
          </p:nvSpPr>
          <p:spPr>
            <a:xfrm flipH="1">
              <a:off x="1262539" y="3464242"/>
              <a:ext cx="1875" cy="20789"/>
            </a:xfrm>
            <a:custGeom>
              <a:avLst/>
              <a:gdLst>
                <a:gd name="connsiteX0" fmla="*/ 0 w 3772"/>
                <a:gd name="connsiteY0" fmla="*/ 19001 h 38245"/>
                <a:gd name="connsiteX1" fmla="*/ 2743 w 3772"/>
                <a:gd name="connsiteY1" fmla="*/ 3913 h 38245"/>
                <a:gd name="connsiteX2" fmla="*/ 2743 w 3772"/>
                <a:gd name="connsiteY2" fmla="*/ 34774 h 38245"/>
                <a:gd name="connsiteX3" fmla="*/ 0 w 3772"/>
                <a:gd name="connsiteY3" fmla="*/ 19001 h 38245"/>
              </a:gdLst>
              <a:ahLst/>
              <a:cxnLst>
                <a:cxn ang="0">
                  <a:pos x="connsiteX0" y="connsiteY0"/>
                </a:cxn>
                <a:cxn ang="0">
                  <a:pos x="connsiteX1" y="connsiteY1"/>
                </a:cxn>
                <a:cxn ang="0">
                  <a:pos x="connsiteX2" y="connsiteY2"/>
                </a:cxn>
                <a:cxn ang="0">
                  <a:pos x="connsiteX3" y="connsiteY3"/>
                </a:cxn>
              </a:cxnLst>
              <a:rect l="l" t="t" r="r" b="b"/>
              <a:pathLst>
                <a:path w="3772" h="38245">
                  <a:moveTo>
                    <a:pt x="0" y="19001"/>
                  </a:moveTo>
                  <a:cubicBezTo>
                    <a:pt x="0" y="1856"/>
                    <a:pt x="1372" y="-5002"/>
                    <a:pt x="2743" y="3913"/>
                  </a:cubicBezTo>
                  <a:cubicBezTo>
                    <a:pt x="4115" y="12143"/>
                    <a:pt x="4115" y="25859"/>
                    <a:pt x="2743" y="34774"/>
                  </a:cubicBezTo>
                  <a:cubicBezTo>
                    <a:pt x="1372" y="43004"/>
                    <a:pt x="0" y="36146"/>
                    <a:pt x="0" y="19001"/>
                  </a:cubicBezTo>
                  <a:close/>
                </a:path>
              </a:pathLst>
            </a:custGeom>
            <a:solidFill>
              <a:srgbClr val="263238"/>
            </a:solidFill>
            <a:ln w="6858" cap="flat">
              <a:no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08555519-E0DA-EA31-BE51-C24FBB4547F1}"/>
                </a:ext>
              </a:extLst>
            </p:cNvPr>
            <p:cNvSpPr/>
            <p:nvPr/>
          </p:nvSpPr>
          <p:spPr>
            <a:xfrm flipH="1">
              <a:off x="1101772" y="3243445"/>
              <a:ext cx="89259" cy="44280"/>
            </a:xfrm>
            <a:custGeom>
              <a:avLst/>
              <a:gdLst>
                <a:gd name="connsiteX0" fmla="*/ 65000 w 179528"/>
                <a:gd name="connsiteY0" fmla="*/ 74066 h 81461"/>
                <a:gd name="connsiteX1" fmla="*/ 14937 w 179528"/>
                <a:gd name="connsiteY1" fmla="*/ 0 h 81461"/>
                <a:gd name="connsiteX2" fmla="*/ 32767 w 179528"/>
                <a:gd name="connsiteY2" fmla="*/ 19202 h 81461"/>
                <a:gd name="connsiteX3" fmla="*/ 67057 w 179528"/>
                <a:gd name="connsiteY3" fmla="*/ 46634 h 81461"/>
                <a:gd name="connsiteX4" fmla="*/ 138381 w 179528"/>
                <a:gd name="connsiteY4" fmla="*/ 54864 h 81461"/>
                <a:gd name="connsiteX5" fmla="*/ 179529 w 179528"/>
                <a:gd name="connsiteY5" fmla="*/ 64465 h 81461"/>
                <a:gd name="connsiteX6" fmla="*/ 65000 w 179528"/>
                <a:gd name="connsiteY6" fmla="*/ 74066 h 81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9528" h="81461">
                  <a:moveTo>
                    <a:pt x="65000" y="74066"/>
                  </a:moveTo>
                  <a:cubicBezTo>
                    <a:pt x="19051" y="63779"/>
                    <a:pt x="-23468" y="0"/>
                    <a:pt x="14937" y="0"/>
                  </a:cubicBezTo>
                  <a:cubicBezTo>
                    <a:pt x="24538" y="0"/>
                    <a:pt x="30024" y="5486"/>
                    <a:pt x="32767" y="19202"/>
                  </a:cubicBezTo>
                  <a:cubicBezTo>
                    <a:pt x="36196" y="34976"/>
                    <a:pt x="41683" y="39776"/>
                    <a:pt x="67057" y="46634"/>
                  </a:cubicBezTo>
                  <a:cubicBezTo>
                    <a:pt x="83517" y="51435"/>
                    <a:pt x="115749" y="54864"/>
                    <a:pt x="138381" y="54864"/>
                  </a:cubicBezTo>
                  <a:cubicBezTo>
                    <a:pt x="168556" y="54864"/>
                    <a:pt x="179529" y="57607"/>
                    <a:pt x="179529" y="64465"/>
                  </a:cubicBezTo>
                  <a:cubicBezTo>
                    <a:pt x="179529" y="82296"/>
                    <a:pt x="122607" y="87097"/>
                    <a:pt x="65000" y="74066"/>
                  </a:cubicBezTo>
                  <a:close/>
                </a:path>
              </a:pathLst>
            </a:custGeom>
            <a:solidFill>
              <a:srgbClr val="263238"/>
            </a:solidFill>
            <a:ln w="6858" cap="flat">
              <a:noFill/>
              <a:prstDash val="solid"/>
              <a:miter/>
            </a:ln>
          </p:spPr>
          <p:txBody>
            <a:bodyPr rtlCol="0" anchor="ctr"/>
            <a:lstStyle/>
            <a:p>
              <a:endParaRPr lang="zh-CN" altLang="en-US"/>
            </a:p>
          </p:txBody>
        </p:sp>
        <p:sp>
          <p:nvSpPr>
            <p:cNvPr id="65" name="任意多边形: 形状 64">
              <a:extLst>
                <a:ext uri="{FF2B5EF4-FFF2-40B4-BE49-F238E27FC236}">
                  <a16:creationId xmlns:a16="http://schemas.microsoft.com/office/drawing/2014/main" id="{6B3F7E03-58A5-1F2A-E06F-D060C552A5B2}"/>
                </a:ext>
              </a:extLst>
            </p:cNvPr>
            <p:cNvSpPr/>
            <p:nvPr/>
          </p:nvSpPr>
          <p:spPr>
            <a:xfrm flipH="1">
              <a:off x="1152917" y="3211013"/>
              <a:ext cx="30687" cy="24976"/>
            </a:xfrm>
            <a:custGeom>
              <a:avLst/>
              <a:gdLst>
                <a:gd name="connsiteX0" fmla="*/ 0 w 61722"/>
                <a:gd name="connsiteY0" fmla="*/ 37719 h 45948"/>
                <a:gd name="connsiteX1" fmla="*/ 30861 w 61722"/>
                <a:gd name="connsiteY1" fmla="*/ 14402 h 45948"/>
                <a:gd name="connsiteX2" fmla="*/ 61722 w 61722"/>
                <a:gd name="connsiteY2" fmla="*/ 0 h 45948"/>
                <a:gd name="connsiteX3" fmla="*/ 61722 w 61722"/>
                <a:gd name="connsiteY3" fmla="*/ 18517 h 45948"/>
                <a:gd name="connsiteX4" fmla="*/ 19888 w 61722"/>
                <a:gd name="connsiteY4" fmla="*/ 45949 h 45948"/>
                <a:gd name="connsiteX5" fmla="*/ 0 w 61722"/>
                <a:gd name="connsiteY5" fmla="*/ 37719 h 45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722" h="45948">
                  <a:moveTo>
                    <a:pt x="0" y="37719"/>
                  </a:moveTo>
                  <a:cubicBezTo>
                    <a:pt x="686" y="32919"/>
                    <a:pt x="14402" y="22632"/>
                    <a:pt x="30861" y="14402"/>
                  </a:cubicBezTo>
                  <a:lnTo>
                    <a:pt x="61722" y="0"/>
                  </a:lnTo>
                  <a:lnTo>
                    <a:pt x="61722" y="18517"/>
                  </a:lnTo>
                  <a:cubicBezTo>
                    <a:pt x="61722" y="39091"/>
                    <a:pt x="51435" y="45949"/>
                    <a:pt x="19888" y="45949"/>
                  </a:cubicBezTo>
                  <a:cubicBezTo>
                    <a:pt x="8230" y="45949"/>
                    <a:pt x="0" y="42520"/>
                    <a:pt x="0" y="37719"/>
                  </a:cubicBezTo>
                  <a:close/>
                </a:path>
              </a:pathLst>
            </a:custGeom>
            <a:solidFill>
              <a:srgbClr val="263238"/>
            </a:solidFill>
            <a:ln w="6858" cap="flat">
              <a:no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D9B48BC2-AAA5-E6D6-111A-3257AC8DC6A9}"/>
                </a:ext>
              </a:extLst>
            </p:cNvPr>
            <p:cNvSpPr/>
            <p:nvPr/>
          </p:nvSpPr>
          <p:spPr>
            <a:xfrm flipH="1">
              <a:off x="1135869" y="3180072"/>
              <a:ext cx="14935" cy="26095"/>
            </a:xfrm>
            <a:custGeom>
              <a:avLst/>
              <a:gdLst>
                <a:gd name="connsiteX0" fmla="*/ 4665 w 30039"/>
                <a:gd name="connsiteY0" fmla="*/ 24003 h 48006"/>
                <a:gd name="connsiteX1" fmla="*/ 21124 w 30039"/>
                <a:gd name="connsiteY1" fmla="*/ 0 h 48006"/>
                <a:gd name="connsiteX2" fmla="*/ 30039 w 30039"/>
                <a:gd name="connsiteY2" fmla="*/ 24003 h 48006"/>
                <a:gd name="connsiteX3" fmla="*/ 13580 w 30039"/>
                <a:gd name="connsiteY3" fmla="*/ 48006 h 48006"/>
                <a:gd name="connsiteX4" fmla="*/ 4665 w 30039"/>
                <a:gd name="connsiteY4" fmla="*/ 24003 h 480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039" h="48006">
                  <a:moveTo>
                    <a:pt x="4665" y="24003"/>
                  </a:moveTo>
                  <a:cubicBezTo>
                    <a:pt x="8780" y="10973"/>
                    <a:pt x="15638" y="0"/>
                    <a:pt x="21124" y="0"/>
                  </a:cubicBezTo>
                  <a:cubicBezTo>
                    <a:pt x="26610" y="0"/>
                    <a:pt x="30039" y="8915"/>
                    <a:pt x="30039" y="24003"/>
                  </a:cubicBezTo>
                  <a:cubicBezTo>
                    <a:pt x="30039" y="44577"/>
                    <a:pt x="27982" y="48006"/>
                    <a:pt x="13580" y="48006"/>
                  </a:cubicBezTo>
                  <a:cubicBezTo>
                    <a:pt x="-2193" y="48006"/>
                    <a:pt x="-2879" y="46634"/>
                    <a:pt x="4665" y="24003"/>
                  </a:cubicBezTo>
                  <a:close/>
                </a:path>
              </a:pathLst>
            </a:custGeom>
            <a:solidFill>
              <a:srgbClr val="263238"/>
            </a:solidFill>
            <a:ln w="6858" cap="flat">
              <a:no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DA9EE18A-DC25-2696-F8B2-CD40339CDEFD}"/>
                </a:ext>
              </a:extLst>
            </p:cNvPr>
            <p:cNvSpPr/>
            <p:nvPr/>
          </p:nvSpPr>
          <p:spPr>
            <a:xfrm flipH="1">
              <a:off x="1192828" y="3120427"/>
              <a:ext cx="24498" cy="51892"/>
            </a:xfrm>
            <a:custGeom>
              <a:avLst/>
              <a:gdLst>
                <a:gd name="connsiteX0" fmla="*/ 1302 w 49274"/>
                <a:gd name="connsiteY0" fmla="*/ 85039 h 95465"/>
                <a:gd name="connsiteX1" fmla="*/ 23933 w 49274"/>
                <a:gd name="connsiteY1" fmla="*/ 0 h 95465"/>
                <a:gd name="connsiteX2" fmla="*/ 33535 w 49274"/>
                <a:gd name="connsiteY2" fmla="*/ 24003 h 95465"/>
                <a:gd name="connsiteX3" fmla="*/ 43822 w 49274"/>
                <a:gd name="connsiteY3" fmla="*/ 48006 h 95465"/>
                <a:gd name="connsiteX4" fmla="*/ 39021 w 49274"/>
                <a:gd name="connsiteY4" fmla="*/ 72009 h 95465"/>
                <a:gd name="connsiteX5" fmla="*/ 1302 w 49274"/>
                <a:gd name="connsiteY5" fmla="*/ 85039 h 95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274" h="95465">
                  <a:moveTo>
                    <a:pt x="1302" y="85039"/>
                  </a:moveTo>
                  <a:cubicBezTo>
                    <a:pt x="-4870" y="67894"/>
                    <a:pt x="12275" y="0"/>
                    <a:pt x="23933" y="0"/>
                  </a:cubicBezTo>
                  <a:cubicBezTo>
                    <a:pt x="30106" y="0"/>
                    <a:pt x="33535" y="7544"/>
                    <a:pt x="33535" y="24003"/>
                  </a:cubicBezTo>
                  <a:cubicBezTo>
                    <a:pt x="33535" y="41148"/>
                    <a:pt x="36964" y="48006"/>
                    <a:pt x="43822" y="48006"/>
                  </a:cubicBezTo>
                  <a:cubicBezTo>
                    <a:pt x="52051" y="48006"/>
                    <a:pt x="51365" y="52807"/>
                    <a:pt x="39021" y="72009"/>
                  </a:cubicBezTo>
                  <a:cubicBezTo>
                    <a:pt x="21876" y="97384"/>
                    <a:pt x="8160" y="102870"/>
                    <a:pt x="1302" y="85039"/>
                  </a:cubicBezTo>
                  <a:close/>
                </a:path>
              </a:pathLst>
            </a:custGeom>
            <a:solidFill>
              <a:srgbClr val="263238"/>
            </a:solidFill>
            <a:ln w="6858" cap="flat">
              <a:no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80B9221C-CDA2-C5E7-BE00-ED8D83F1A7F6}"/>
                </a:ext>
              </a:extLst>
            </p:cNvPr>
            <p:cNvSpPr/>
            <p:nvPr/>
          </p:nvSpPr>
          <p:spPr>
            <a:xfrm flipH="1">
              <a:off x="1183605" y="2971331"/>
              <a:ext cx="115555" cy="117372"/>
            </a:xfrm>
            <a:custGeom>
              <a:avLst/>
              <a:gdLst>
                <a:gd name="connsiteX0" fmla="*/ 7476 w 232417"/>
                <a:gd name="connsiteY0" fmla="*/ 207765 h 215926"/>
                <a:gd name="connsiteX1" fmla="*/ 9533 w 232417"/>
                <a:gd name="connsiteY1" fmla="*/ 175533 h 215926"/>
                <a:gd name="connsiteX2" fmla="*/ 8161 w 232417"/>
                <a:gd name="connsiteY2" fmla="*/ 146043 h 215926"/>
                <a:gd name="connsiteX3" fmla="*/ 1989 w 232417"/>
                <a:gd name="connsiteY3" fmla="*/ 101466 h 215926"/>
                <a:gd name="connsiteX4" fmla="*/ 169324 w 232417"/>
                <a:gd name="connsiteY4" fmla="*/ 1339 h 215926"/>
                <a:gd name="connsiteX5" fmla="*/ 232418 w 232417"/>
                <a:gd name="connsiteY5" fmla="*/ 10941 h 215926"/>
                <a:gd name="connsiteX6" fmla="*/ 200185 w 232417"/>
                <a:gd name="connsiteY6" fmla="*/ 37001 h 215926"/>
                <a:gd name="connsiteX7" fmla="*/ 109660 w 232417"/>
                <a:gd name="connsiteY7" fmla="*/ 144672 h 215926"/>
                <a:gd name="connsiteX8" fmla="*/ 135034 w 232417"/>
                <a:gd name="connsiteY8" fmla="*/ 150844 h 215926"/>
                <a:gd name="connsiteX9" fmla="*/ 150122 w 232417"/>
                <a:gd name="connsiteY9" fmla="*/ 174847 h 215926"/>
                <a:gd name="connsiteX10" fmla="*/ 143264 w 232417"/>
                <a:gd name="connsiteY10" fmla="*/ 198850 h 215926"/>
                <a:gd name="connsiteX11" fmla="*/ 136406 w 232417"/>
                <a:gd name="connsiteY11" fmla="*/ 189249 h 215926"/>
                <a:gd name="connsiteX12" fmla="*/ 104859 w 232417"/>
                <a:gd name="connsiteY12" fmla="*/ 171418 h 215926"/>
                <a:gd name="connsiteX13" fmla="*/ 66454 w 232417"/>
                <a:gd name="connsiteY13" fmla="*/ 157702 h 215926"/>
                <a:gd name="connsiteX14" fmla="*/ 34908 w 232417"/>
                <a:gd name="connsiteY14" fmla="*/ 147415 h 215926"/>
                <a:gd name="connsiteX15" fmla="*/ 23249 w 232417"/>
                <a:gd name="connsiteY15" fmla="*/ 186505 h 215926"/>
                <a:gd name="connsiteX16" fmla="*/ 7476 w 232417"/>
                <a:gd name="connsiteY16" fmla="*/ 207765 h 215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2417" h="215926">
                  <a:moveTo>
                    <a:pt x="7476" y="207765"/>
                  </a:moveTo>
                  <a:cubicBezTo>
                    <a:pt x="-2811" y="189249"/>
                    <a:pt x="-2811" y="187877"/>
                    <a:pt x="9533" y="175533"/>
                  </a:cubicBezTo>
                  <a:cubicBezTo>
                    <a:pt x="18448" y="166617"/>
                    <a:pt x="18448" y="163188"/>
                    <a:pt x="8161" y="146043"/>
                  </a:cubicBezTo>
                  <a:cubicBezTo>
                    <a:pt x="618" y="132327"/>
                    <a:pt x="-1440" y="118611"/>
                    <a:pt x="1989" y="101466"/>
                  </a:cubicBezTo>
                  <a:cubicBezTo>
                    <a:pt x="12962" y="41802"/>
                    <a:pt x="71941" y="6826"/>
                    <a:pt x="169324" y="1339"/>
                  </a:cubicBezTo>
                  <a:cubicBezTo>
                    <a:pt x="227617" y="-1404"/>
                    <a:pt x="232418" y="-718"/>
                    <a:pt x="232418" y="10941"/>
                  </a:cubicBezTo>
                  <a:cubicBezTo>
                    <a:pt x="232418" y="19856"/>
                    <a:pt x="222131" y="28086"/>
                    <a:pt x="200185" y="37001"/>
                  </a:cubicBezTo>
                  <a:cubicBezTo>
                    <a:pt x="141207" y="61690"/>
                    <a:pt x="84285" y="128898"/>
                    <a:pt x="109660" y="144672"/>
                  </a:cubicBezTo>
                  <a:cubicBezTo>
                    <a:pt x="115146" y="148101"/>
                    <a:pt x="126119" y="150844"/>
                    <a:pt x="135034" y="150844"/>
                  </a:cubicBezTo>
                  <a:cubicBezTo>
                    <a:pt x="148065" y="150844"/>
                    <a:pt x="150122" y="154273"/>
                    <a:pt x="150122" y="174847"/>
                  </a:cubicBezTo>
                  <a:cubicBezTo>
                    <a:pt x="150122" y="187877"/>
                    <a:pt x="147379" y="198850"/>
                    <a:pt x="143264" y="198850"/>
                  </a:cubicBezTo>
                  <a:cubicBezTo>
                    <a:pt x="139835" y="198850"/>
                    <a:pt x="136406" y="194735"/>
                    <a:pt x="136406" y="189249"/>
                  </a:cubicBezTo>
                  <a:cubicBezTo>
                    <a:pt x="136406" y="179647"/>
                    <a:pt x="122004" y="171418"/>
                    <a:pt x="104859" y="171418"/>
                  </a:cubicBezTo>
                  <a:cubicBezTo>
                    <a:pt x="99373" y="171418"/>
                    <a:pt x="81542" y="165246"/>
                    <a:pt x="66454" y="157702"/>
                  </a:cubicBezTo>
                  <a:cubicBezTo>
                    <a:pt x="50681" y="150158"/>
                    <a:pt x="36279" y="145357"/>
                    <a:pt x="34908" y="147415"/>
                  </a:cubicBezTo>
                  <a:cubicBezTo>
                    <a:pt x="32850" y="148786"/>
                    <a:pt x="28050" y="166617"/>
                    <a:pt x="23249" y="186505"/>
                  </a:cubicBezTo>
                  <a:cubicBezTo>
                    <a:pt x="15705" y="220110"/>
                    <a:pt x="14334" y="221481"/>
                    <a:pt x="7476" y="207765"/>
                  </a:cubicBezTo>
                  <a:close/>
                </a:path>
              </a:pathLst>
            </a:custGeom>
            <a:solidFill>
              <a:srgbClr val="263238"/>
            </a:solidFill>
            <a:ln w="6858" cap="flat">
              <a:noFill/>
              <a:prstDash val="solid"/>
              <a:miter/>
            </a:ln>
          </p:spPr>
          <p:txBody>
            <a:bodyPr rtlCol="0" anchor="ctr"/>
            <a:lstStyle/>
            <a:p>
              <a:endParaRPr lang="zh-CN" altLang="en-US"/>
            </a:p>
          </p:txBody>
        </p:sp>
        <p:grpSp>
          <p:nvGrpSpPr>
            <p:cNvPr id="25" name="图形 4">
              <a:extLst>
                <a:ext uri="{FF2B5EF4-FFF2-40B4-BE49-F238E27FC236}">
                  <a16:creationId xmlns:a16="http://schemas.microsoft.com/office/drawing/2014/main" id="{81F82F90-FE66-F354-4634-142604106FA4}"/>
                </a:ext>
              </a:extLst>
            </p:cNvPr>
            <p:cNvGrpSpPr/>
            <p:nvPr/>
          </p:nvGrpSpPr>
          <p:grpSpPr>
            <a:xfrm flipH="1">
              <a:off x="909109" y="2970603"/>
              <a:ext cx="443665" cy="2162661"/>
              <a:chOff x="3804168" y="1045356"/>
              <a:chExt cx="892352" cy="3978598"/>
            </a:xfrm>
            <a:solidFill>
              <a:srgbClr val="1B2327"/>
            </a:solidFill>
          </p:grpSpPr>
          <p:sp>
            <p:nvSpPr>
              <p:cNvPr id="32" name="任意多边形: 形状 31">
                <a:extLst>
                  <a:ext uri="{FF2B5EF4-FFF2-40B4-BE49-F238E27FC236}">
                    <a16:creationId xmlns:a16="http://schemas.microsoft.com/office/drawing/2014/main" id="{ACB1F181-D60C-FFD7-B785-0E08B8E464CD}"/>
                  </a:ext>
                </a:extLst>
              </p:cNvPr>
              <p:cNvSpPr/>
              <p:nvPr/>
            </p:nvSpPr>
            <p:spPr>
              <a:xfrm>
                <a:off x="4494657" y="4634495"/>
                <a:ext cx="201863" cy="389458"/>
              </a:xfrm>
              <a:custGeom>
                <a:avLst/>
                <a:gdLst>
                  <a:gd name="connsiteX0" fmla="*/ 15088 w 201863"/>
                  <a:gd name="connsiteY0" fmla="*/ 377800 h 389458"/>
                  <a:gd name="connsiteX1" fmla="*/ 54864 w 201863"/>
                  <a:gd name="connsiteY1" fmla="*/ 220066 h 389458"/>
                  <a:gd name="connsiteX2" fmla="*/ 115900 w 201863"/>
                  <a:gd name="connsiteY2" fmla="*/ 28042 h 389458"/>
                  <a:gd name="connsiteX3" fmla="*/ 196139 w 201863"/>
                  <a:gd name="connsiteY3" fmla="*/ 5411 h 389458"/>
                  <a:gd name="connsiteX4" fmla="*/ 181737 w 201863"/>
                  <a:gd name="connsiteY4" fmla="*/ 108281 h 389458"/>
                  <a:gd name="connsiteX5" fmla="*/ 161849 w 201863"/>
                  <a:gd name="connsiteY5" fmla="*/ 259157 h 389458"/>
                  <a:gd name="connsiteX6" fmla="*/ 144704 w 201863"/>
                  <a:gd name="connsiteY6" fmla="*/ 318821 h 389458"/>
                  <a:gd name="connsiteX7" fmla="*/ 17145 w 201863"/>
                  <a:gd name="connsiteY7" fmla="*/ 384658 h 389458"/>
                  <a:gd name="connsiteX8" fmla="*/ 0 w 201863"/>
                  <a:gd name="connsiteY8" fmla="*/ 389459 h 389458"/>
                  <a:gd name="connsiteX9" fmla="*/ 15088 w 201863"/>
                  <a:gd name="connsiteY9" fmla="*/ 377800 h 38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1863" h="389458">
                    <a:moveTo>
                      <a:pt x="15088" y="377800"/>
                    </a:moveTo>
                    <a:cubicBezTo>
                      <a:pt x="41834" y="358598"/>
                      <a:pt x="46634" y="339395"/>
                      <a:pt x="54864" y="220066"/>
                    </a:cubicBezTo>
                    <a:cubicBezTo>
                      <a:pt x="63779" y="89764"/>
                      <a:pt x="73381" y="60960"/>
                      <a:pt x="115900" y="28042"/>
                    </a:cubicBezTo>
                    <a:cubicBezTo>
                      <a:pt x="146761" y="4039"/>
                      <a:pt x="188595" y="-7620"/>
                      <a:pt x="196139" y="5411"/>
                    </a:cubicBezTo>
                    <a:cubicBezTo>
                      <a:pt x="207112" y="21870"/>
                      <a:pt x="202311" y="50673"/>
                      <a:pt x="181737" y="108281"/>
                    </a:cubicBezTo>
                    <a:cubicBezTo>
                      <a:pt x="160477" y="165888"/>
                      <a:pt x="157734" y="187833"/>
                      <a:pt x="161849" y="259157"/>
                    </a:cubicBezTo>
                    <a:cubicBezTo>
                      <a:pt x="163906" y="294818"/>
                      <a:pt x="161849" y="300990"/>
                      <a:pt x="144704" y="318821"/>
                    </a:cubicBezTo>
                    <a:cubicBezTo>
                      <a:pt x="126873" y="337338"/>
                      <a:pt x="56236" y="373685"/>
                      <a:pt x="17145" y="384658"/>
                    </a:cubicBezTo>
                    <a:lnTo>
                      <a:pt x="0" y="389459"/>
                    </a:lnTo>
                    <a:lnTo>
                      <a:pt x="15088" y="377800"/>
                    </a:lnTo>
                    <a:close/>
                  </a:path>
                </a:pathLst>
              </a:custGeom>
              <a:solidFill>
                <a:schemeClr val="tx1">
                  <a:lumMod val="85000"/>
                  <a:lumOff val="15000"/>
                </a:schemeClr>
              </a:solidFill>
              <a:ln w="6858" cap="flat">
                <a:noFill/>
                <a:prstDash val="solid"/>
                <a:miter/>
              </a:ln>
            </p:spPr>
            <p:txBody>
              <a:bodyPr rtlCol="0" anchor="ctr"/>
              <a:lstStyle/>
              <a:p>
                <a:endParaRPr lang="zh-CN" altLang="en-US"/>
              </a:p>
            </p:txBody>
          </p:sp>
          <p:sp>
            <p:nvSpPr>
              <p:cNvPr id="33" name="任意多边形: 形状 32">
                <a:extLst>
                  <a:ext uri="{FF2B5EF4-FFF2-40B4-BE49-F238E27FC236}">
                    <a16:creationId xmlns:a16="http://schemas.microsoft.com/office/drawing/2014/main" id="{3F387FAE-EFA8-3D5F-C8C6-68779C7906AB}"/>
                  </a:ext>
                </a:extLst>
              </p:cNvPr>
              <p:cNvSpPr/>
              <p:nvPr/>
            </p:nvSpPr>
            <p:spPr>
              <a:xfrm>
                <a:off x="3976878" y="2677147"/>
                <a:ext cx="602775" cy="1831756"/>
              </a:xfrm>
              <a:custGeom>
                <a:avLst/>
                <a:gdLst>
                  <a:gd name="connsiteX0" fmla="*/ 410108 w 602775"/>
                  <a:gd name="connsiteY0" fmla="*/ 1757705 h 1831756"/>
                  <a:gd name="connsiteX1" fmla="*/ 220828 w 602775"/>
                  <a:gd name="connsiteY1" fmla="*/ 1420978 h 1831756"/>
                  <a:gd name="connsiteX2" fmla="*/ 99441 w 602775"/>
                  <a:gd name="connsiteY2" fmla="*/ 1100709 h 1831756"/>
                  <a:gd name="connsiteX3" fmla="*/ 0 w 602775"/>
                  <a:gd name="connsiteY3" fmla="*/ 164592 h 1831756"/>
                  <a:gd name="connsiteX4" fmla="*/ 0 w 602775"/>
                  <a:gd name="connsiteY4" fmla="*/ 140589 h 1831756"/>
                  <a:gd name="connsiteX5" fmla="*/ 108356 w 602775"/>
                  <a:gd name="connsiteY5" fmla="*/ 139903 h 1831756"/>
                  <a:gd name="connsiteX6" fmla="*/ 288036 w 602775"/>
                  <a:gd name="connsiteY6" fmla="*/ 124130 h 1831756"/>
                  <a:gd name="connsiteX7" fmla="*/ 570586 w 602775"/>
                  <a:gd name="connsiteY7" fmla="*/ 19888 h 1831756"/>
                  <a:gd name="connsiteX8" fmla="*/ 595274 w 602775"/>
                  <a:gd name="connsiteY8" fmla="*/ 0 h 1831756"/>
                  <a:gd name="connsiteX9" fmla="*/ 600075 w 602775"/>
                  <a:gd name="connsiteY9" fmla="*/ 58293 h 1831756"/>
                  <a:gd name="connsiteX10" fmla="*/ 524637 w 602775"/>
                  <a:gd name="connsiteY10" fmla="*/ 362788 h 1831756"/>
                  <a:gd name="connsiteX11" fmla="*/ 443713 w 602775"/>
                  <a:gd name="connsiteY11" fmla="*/ 497205 h 1831756"/>
                  <a:gd name="connsiteX12" fmla="*/ 384734 w 602775"/>
                  <a:gd name="connsiteY12" fmla="*/ 600075 h 1831756"/>
                  <a:gd name="connsiteX13" fmla="*/ 367589 w 602775"/>
                  <a:gd name="connsiteY13" fmla="*/ 812673 h 1831756"/>
                  <a:gd name="connsiteX14" fmla="*/ 345643 w 602775"/>
                  <a:gd name="connsiteY14" fmla="*/ 1084250 h 1831756"/>
                  <a:gd name="connsiteX15" fmla="*/ 340843 w 602775"/>
                  <a:gd name="connsiteY15" fmla="*/ 1142543 h 1831756"/>
                  <a:gd name="connsiteX16" fmla="*/ 372389 w 602775"/>
                  <a:gd name="connsiteY16" fmla="*/ 1185062 h 1831756"/>
                  <a:gd name="connsiteX17" fmla="*/ 421081 w 602775"/>
                  <a:gd name="connsiteY17" fmla="*/ 1273531 h 1831756"/>
                  <a:gd name="connsiteX18" fmla="*/ 582930 w 602775"/>
                  <a:gd name="connsiteY18" fmla="*/ 1776908 h 1831756"/>
                  <a:gd name="connsiteX19" fmla="*/ 571271 w 602775"/>
                  <a:gd name="connsiteY19" fmla="*/ 1783080 h 1831756"/>
                  <a:gd name="connsiteX20" fmla="*/ 472516 w 602775"/>
                  <a:gd name="connsiteY20" fmla="*/ 1828343 h 1831756"/>
                  <a:gd name="connsiteX21" fmla="*/ 410108 w 602775"/>
                  <a:gd name="connsiteY21" fmla="*/ 1757705 h 1831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02775" h="1831756">
                    <a:moveTo>
                      <a:pt x="410108" y="1757705"/>
                    </a:moveTo>
                    <a:cubicBezTo>
                      <a:pt x="326441" y="1625346"/>
                      <a:pt x="285293" y="1552651"/>
                      <a:pt x="220828" y="1420978"/>
                    </a:cubicBezTo>
                    <a:cubicBezTo>
                      <a:pt x="147447" y="1272845"/>
                      <a:pt x="120701" y="1202207"/>
                      <a:pt x="99441" y="1100709"/>
                    </a:cubicBezTo>
                    <a:cubicBezTo>
                      <a:pt x="78867" y="1004697"/>
                      <a:pt x="0" y="264033"/>
                      <a:pt x="0" y="164592"/>
                    </a:cubicBezTo>
                    <a:lnTo>
                      <a:pt x="0" y="140589"/>
                    </a:lnTo>
                    <a:lnTo>
                      <a:pt x="108356" y="139903"/>
                    </a:lnTo>
                    <a:cubicBezTo>
                      <a:pt x="189967" y="139217"/>
                      <a:pt x="233172" y="135788"/>
                      <a:pt x="288036" y="124130"/>
                    </a:cubicBezTo>
                    <a:cubicBezTo>
                      <a:pt x="427939" y="94640"/>
                      <a:pt x="515722" y="62408"/>
                      <a:pt x="570586" y="19888"/>
                    </a:cubicBezTo>
                    <a:lnTo>
                      <a:pt x="595274" y="0"/>
                    </a:lnTo>
                    <a:lnTo>
                      <a:pt x="600075" y="58293"/>
                    </a:lnTo>
                    <a:cubicBezTo>
                      <a:pt x="611048" y="185166"/>
                      <a:pt x="589102" y="272263"/>
                      <a:pt x="524637" y="362788"/>
                    </a:cubicBezTo>
                    <a:cubicBezTo>
                      <a:pt x="512293" y="379933"/>
                      <a:pt x="475945" y="440969"/>
                      <a:pt x="443713" y="497205"/>
                    </a:cubicBezTo>
                    <a:lnTo>
                      <a:pt x="384734" y="600075"/>
                    </a:lnTo>
                    <a:lnTo>
                      <a:pt x="367589" y="812673"/>
                    </a:lnTo>
                    <a:cubicBezTo>
                      <a:pt x="357988" y="929945"/>
                      <a:pt x="348386" y="1052017"/>
                      <a:pt x="345643" y="1084250"/>
                    </a:cubicBezTo>
                    <a:lnTo>
                      <a:pt x="340843" y="1142543"/>
                    </a:lnTo>
                    <a:lnTo>
                      <a:pt x="372389" y="1185062"/>
                    </a:lnTo>
                    <a:cubicBezTo>
                      <a:pt x="389534" y="1208380"/>
                      <a:pt x="411480" y="1248156"/>
                      <a:pt x="421081" y="1273531"/>
                    </a:cubicBezTo>
                    <a:cubicBezTo>
                      <a:pt x="440969" y="1324966"/>
                      <a:pt x="582930" y="1766621"/>
                      <a:pt x="582930" y="1776908"/>
                    </a:cubicBezTo>
                    <a:cubicBezTo>
                      <a:pt x="582930" y="1780337"/>
                      <a:pt x="577444" y="1783080"/>
                      <a:pt x="571271" y="1783080"/>
                    </a:cubicBezTo>
                    <a:cubicBezTo>
                      <a:pt x="556184" y="1783080"/>
                      <a:pt x="487604" y="1814627"/>
                      <a:pt x="472516" y="1828343"/>
                    </a:cubicBezTo>
                    <a:cubicBezTo>
                      <a:pt x="462229" y="1837944"/>
                      <a:pt x="456057" y="1831086"/>
                      <a:pt x="410108" y="1757705"/>
                    </a:cubicBezTo>
                    <a:close/>
                  </a:path>
                </a:pathLst>
              </a:custGeom>
              <a:solidFill>
                <a:schemeClr val="tx1">
                  <a:lumMod val="85000"/>
                  <a:lumOff val="15000"/>
                </a:schemeClr>
              </a:solidFill>
              <a:ln w="6858" cap="flat">
                <a:no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id="{E9C16844-AAC6-075E-ED0B-74D2674953F7}"/>
                  </a:ext>
                </a:extLst>
              </p:cNvPr>
              <p:cNvSpPr/>
              <p:nvPr/>
            </p:nvSpPr>
            <p:spPr>
              <a:xfrm>
                <a:off x="3804168" y="3417898"/>
                <a:ext cx="243347" cy="994322"/>
              </a:xfrm>
              <a:custGeom>
                <a:avLst/>
                <a:gdLst>
                  <a:gd name="connsiteX0" fmla="*/ 14976 w 243347"/>
                  <a:gd name="connsiteY0" fmla="*/ 988150 h 994322"/>
                  <a:gd name="connsiteX1" fmla="*/ 23891 w 243347"/>
                  <a:gd name="connsiteY1" fmla="*/ 836588 h 994322"/>
                  <a:gd name="connsiteX2" fmla="*/ 75326 w 243347"/>
                  <a:gd name="connsiteY2" fmla="*/ 549238 h 994322"/>
                  <a:gd name="connsiteX3" fmla="*/ 102073 w 243347"/>
                  <a:gd name="connsiteY3" fmla="*/ 381903 h 994322"/>
                  <a:gd name="connsiteX4" fmla="*/ 79441 w 243347"/>
                  <a:gd name="connsiteY4" fmla="*/ 278347 h 994322"/>
                  <a:gd name="connsiteX5" fmla="*/ 34178 w 243347"/>
                  <a:gd name="connsiteY5" fmla="*/ 19115 h 994322"/>
                  <a:gd name="connsiteX6" fmla="*/ 67097 w 243347"/>
                  <a:gd name="connsiteY6" fmla="*/ 1970 h 994322"/>
                  <a:gd name="connsiteX7" fmla="*/ 93157 w 243347"/>
                  <a:gd name="connsiteY7" fmla="*/ 192622 h 994322"/>
                  <a:gd name="connsiteX8" fmla="*/ 100015 w 243347"/>
                  <a:gd name="connsiteY8" fmla="*/ 231713 h 994322"/>
                  <a:gd name="connsiteX9" fmla="*/ 120589 w 243347"/>
                  <a:gd name="connsiteY9" fmla="*/ 330468 h 994322"/>
                  <a:gd name="connsiteX10" fmla="*/ 228260 w 243347"/>
                  <a:gd name="connsiteY10" fmla="*/ 624676 h 994322"/>
                  <a:gd name="connsiteX11" fmla="*/ 243347 w 243347"/>
                  <a:gd name="connsiteY11" fmla="*/ 649365 h 994322"/>
                  <a:gd name="connsiteX12" fmla="*/ 172024 w 243347"/>
                  <a:gd name="connsiteY12" fmla="*/ 822187 h 994322"/>
                  <a:gd name="connsiteX13" fmla="*/ 101387 w 243347"/>
                  <a:gd name="connsiteY13" fmla="*/ 994322 h 994322"/>
                  <a:gd name="connsiteX14" fmla="*/ 66411 w 243347"/>
                  <a:gd name="connsiteY14" fmla="*/ 993637 h 994322"/>
                  <a:gd name="connsiteX15" fmla="*/ 14976 w 243347"/>
                  <a:gd name="connsiteY15" fmla="*/ 988150 h 994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3347" h="994322">
                    <a:moveTo>
                      <a:pt x="14976" y="988150"/>
                    </a:moveTo>
                    <a:cubicBezTo>
                      <a:pt x="-6284" y="981978"/>
                      <a:pt x="-6284" y="984721"/>
                      <a:pt x="23891" y="836588"/>
                    </a:cubicBezTo>
                    <a:cubicBezTo>
                      <a:pt x="37607" y="770752"/>
                      <a:pt x="60925" y="641135"/>
                      <a:pt x="75326" y="549238"/>
                    </a:cubicBezTo>
                    <a:lnTo>
                      <a:pt x="102073" y="381903"/>
                    </a:lnTo>
                    <a:lnTo>
                      <a:pt x="79441" y="278347"/>
                    </a:lnTo>
                    <a:cubicBezTo>
                      <a:pt x="49952" y="143245"/>
                      <a:pt x="30749" y="33517"/>
                      <a:pt x="34178" y="19115"/>
                    </a:cubicBezTo>
                    <a:cubicBezTo>
                      <a:pt x="36236" y="7456"/>
                      <a:pt x="60925" y="-4888"/>
                      <a:pt x="67097" y="1970"/>
                    </a:cubicBezTo>
                    <a:cubicBezTo>
                      <a:pt x="73269" y="8142"/>
                      <a:pt x="97272" y="185764"/>
                      <a:pt x="93157" y="192622"/>
                    </a:cubicBezTo>
                    <a:cubicBezTo>
                      <a:pt x="91100" y="196051"/>
                      <a:pt x="93843" y="213882"/>
                      <a:pt x="100015" y="231713"/>
                    </a:cubicBezTo>
                    <a:cubicBezTo>
                      <a:pt x="105502" y="249544"/>
                      <a:pt x="115103" y="294121"/>
                      <a:pt x="120589" y="330468"/>
                    </a:cubicBezTo>
                    <a:cubicBezTo>
                      <a:pt x="137734" y="435395"/>
                      <a:pt x="175453" y="538265"/>
                      <a:pt x="228260" y="624676"/>
                    </a:cubicBezTo>
                    <a:lnTo>
                      <a:pt x="243347" y="649365"/>
                    </a:lnTo>
                    <a:lnTo>
                      <a:pt x="172024" y="822187"/>
                    </a:lnTo>
                    <a:lnTo>
                      <a:pt x="101387" y="994322"/>
                    </a:lnTo>
                    <a:lnTo>
                      <a:pt x="66411" y="993637"/>
                    </a:lnTo>
                    <a:cubicBezTo>
                      <a:pt x="47894" y="992951"/>
                      <a:pt x="24577" y="990893"/>
                      <a:pt x="14976" y="988150"/>
                    </a:cubicBezTo>
                    <a:close/>
                  </a:path>
                </a:pathLst>
              </a:custGeom>
              <a:solidFill>
                <a:schemeClr val="tx1">
                  <a:lumMod val="85000"/>
                  <a:lumOff val="15000"/>
                </a:schemeClr>
              </a:solidFill>
              <a:ln w="6858" cap="flat">
                <a:no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0C2F92B6-9C8A-1C26-A5A0-18596C4337C6}"/>
                  </a:ext>
                </a:extLst>
              </p:cNvPr>
              <p:cNvSpPr/>
              <p:nvPr/>
            </p:nvSpPr>
            <p:spPr>
              <a:xfrm>
                <a:off x="3846576" y="3362667"/>
                <a:ext cx="27097" cy="48285"/>
              </a:xfrm>
              <a:custGeom>
                <a:avLst/>
                <a:gdLst>
                  <a:gd name="connsiteX0" fmla="*/ 0 w 27097"/>
                  <a:gd name="connsiteY0" fmla="*/ 24282 h 48285"/>
                  <a:gd name="connsiteX1" fmla="*/ 23317 w 27097"/>
                  <a:gd name="connsiteY1" fmla="*/ 16053 h 48285"/>
                  <a:gd name="connsiteX2" fmla="*/ 13716 w 27097"/>
                  <a:gd name="connsiteY2" fmla="*/ 48285 h 48285"/>
                  <a:gd name="connsiteX3" fmla="*/ 0 w 27097"/>
                  <a:gd name="connsiteY3" fmla="*/ 24282 h 48285"/>
                </a:gdLst>
                <a:ahLst/>
                <a:cxnLst>
                  <a:cxn ang="0">
                    <a:pos x="connsiteX0" y="connsiteY0"/>
                  </a:cxn>
                  <a:cxn ang="0">
                    <a:pos x="connsiteX1" y="connsiteY1"/>
                  </a:cxn>
                  <a:cxn ang="0">
                    <a:pos x="connsiteX2" y="connsiteY2"/>
                  </a:cxn>
                  <a:cxn ang="0">
                    <a:pos x="connsiteX3" y="connsiteY3"/>
                  </a:cxn>
                </a:cxnLst>
                <a:rect l="l" t="t" r="r" b="b"/>
                <a:pathLst>
                  <a:path w="27097" h="48285">
                    <a:moveTo>
                      <a:pt x="0" y="24282"/>
                    </a:moveTo>
                    <a:cubicBezTo>
                      <a:pt x="0" y="-3150"/>
                      <a:pt x="16459" y="-9322"/>
                      <a:pt x="23317" y="16053"/>
                    </a:cubicBezTo>
                    <a:cubicBezTo>
                      <a:pt x="30175" y="41427"/>
                      <a:pt x="28118" y="48285"/>
                      <a:pt x="13716" y="48285"/>
                    </a:cubicBezTo>
                    <a:cubicBezTo>
                      <a:pt x="2743" y="48285"/>
                      <a:pt x="0" y="43485"/>
                      <a:pt x="0" y="24282"/>
                    </a:cubicBezTo>
                    <a:close/>
                  </a:path>
                </a:pathLst>
              </a:custGeom>
              <a:solidFill>
                <a:srgbClr val="1B2327"/>
              </a:solidFill>
              <a:ln w="6858" cap="flat">
                <a:noFill/>
                <a:prstDash val="solid"/>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id="{1D17C085-08FA-65E8-8019-1FCF1971C309}"/>
                  </a:ext>
                </a:extLst>
              </p:cNvPr>
              <p:cNvSpPr/>
              <p:nvPr/>
            </p:nvSpPr>
            <p:spPr>
              <a:xfrm>
                <a:off x="4011168" y="1045356"/>
                <a:ext cx="472774" cy="578325"/>
              </a:xfrm>
              <a:custGeom>
                <a:avLst/>
                <a:gdLst>
                  <a:gd name="connsiteX0" fmla="*/ 225628 w 472774"/>
                  <a:gd name="connsiteY0" fmla="*/ 575659 h 578325"/>
                  <a:gd name="connsiteX1" fmla="*/ 178994 w 472774"/>
                  <a:gd name="connsiteY1" fmla="*/ 562628 h 578325"/>
                  <a:gd name="connsiteX2" fmla="*/ 144018 w 472774"/>
                  <a:gd name="connsiteY2" fmla="*/ 486505 h 578325"/>
                  <a:gd name="connsiteX3" fmla="*/ 160477 w 472774"/>
                  <a:gd name="connsiteY3" fmla="*/ 463187 h 578325"/>
                  <a:gd name="connsiteX4" fmla="*/ 233172 w 472774"/>
                  <a:gd name="connsiteY4" fmla="*/ 376091 h 578325"/>
                  <a:gd name="connsiteX5" fmla="*/ 185166 w 472774"/>
                  <a:gd name="connsiteY5" fmla="*/ 308197 h 578325"/>
                  <a:gd name="connsiteX6" fmla="*/ 120015 w 472774"/>
                  <a:gd name="connsiteY6" fmla="*/ 356203 h 578325"/>
                  <a:gd name="connsiteX7" fmla="*/ 106299 w 472774"/>
                  <a:gd name="connsiteY7" fmla="*/ 369919 h 578325"/>
                  <a:gd name="connsiteX8" fmla="*/ 96698 w 472774"/>
                  <a:gd name="connsiteY8" fmla="*/ 312311 h 578325"/>
                  <a:gd name="connsiteX9" fmla="*/ 85725 w 472774"/>
                  <a:gd name="connsiteY9" fmla="*/ 265677 h 578325"/>
                  <a:gd name="connsiteX10" fmla="*/ 63094 w 472774"/>
                  <a:gd name="connsiteY10" fmla="*/ 212185 h 578325"/>
                  <a:gd name="connsiteX11" fmla="*/ 58293 w 472774"/>
                  <a:gd name="connsiteY11" fmla="*/ 175151 h 578325"/>
                  <a:gd name="connsiteX12" fmla="*/ 29489 w 472774"/>
                  <a:gd name="connsiteY12" fmla="*/ 168979 h 578325"/>
                  <a:gd name="connsiteX13" fmla="*/ 0 w 472774"/>
                  <a:gd name="connsiteY13" fmla="*/ 144976 h 578325"/>
                  <a:gd name="connsiteX14" fmla="*/ 45263 w 472774"/>
                  <a:gd name="connsiteY14" fmla="*/ 53079 h 578325"/>
                  <a:gd name="connsiteX15" fmla="*/ 105613 w 472774"/>
                  <a:gd name="connsiteY15" fmla="*/ 16046 h 578325"/>
                  <a:gd name="connsiteX16" fmla="*/ 205054 w 472774"/>
                  <a:gd name="connsiteY16" fmla="*/ 1644 h 578325"/>
                  <a:gd name="connsiteX17" fmla="*/ 377190 w 472774"/>
                  <a:gd name="connsiteY17" fmla="*/ 59251 h 578325"/>
                  <a:gd name="connsiteX18" fmla="*/ 432054 w 472774"/>
                  <a:gd name="connsiteY18" fmla="*/ 155949 h 578325"/>
                  <a:gd name="connsiteX19" fmla="*/ 438226 w 472774"/>
                  <a:gd name="connsiteY19" fmla="*/ 171037 h 578325"/>
                  <a:gd name="connsiteX20" fmla="*/ 458800 w 472774"/>
                  <a:gd name="connsiteY20" fmla="*/ 200526 h 578325"/>
                  <a:gd name="connsiteX21" fmla="*/ 459486 w 472774"/>
                  <a:gd name="connsiteY21" fmla="*/ 350030 h 578325"/>
                  <a:gd name="connsiteX22" fmla="*/ 333985 w 472774"/>
                  <a:gd name="connsiteY22" fmla="*/ 569486 h 578325"/>
                  <a:gd name="connsiteX23" fmla="*/ 225628 w 472774"/>
                  <a:gd name="connsiteY23" fmla="*/ 575659 h 578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72774" h="578325">
                    <a:moveTo>
                      <a:pt x="225628" y="575659"/>
                    </a:moveTo>
                    <a:cubicBezTo>
                      <a:pt x="207797" y="572915"/>
                      <a:pt x="187223" y="566743"/>
                      <a:pt x="178994" y="562628"/>
                    </a:cubicBezTo>
                    <a:cubicBezTo>
                      <a:pt x="159106" y="551656"/>
                      <a:pt x="144018" y="519423"/>
                      <a:pt x="144018" y="486505"/>
                    </a:cubicBezTo>
                    <a:cubicBezTo>
                      <a:pt x="144018" y="460444"/>
                      <a:pt x="145390" y="459073"/>
                      <a:pt x="160477" y="463187"/>
                    </a:cubicBezTo>
                    <a:cubicBezTo>
                      <a:pt x="196825" y="472103"/>
                      <a:pt x="233172" y="428897"/>
                      <a:pt x="233172" y="376091"/>
                    </a:cubicBezTo>
                    <a:cubicBezTo>
                      <a:pt x="233172" y="336314"/>
                      <a:pt x="213284" y="308197"/>
                      <a:pt x="185166" y="308197"/>
                    </a:cubicBezTo>
                    <a:cubicBezTo>
                      <a:pt x="163220" y="308197"/>
                      <a:pt x="126873" y="335629"/>
                      <a:pt x="120015" y="356203"/>
                    </a:cubicBezTo>
                    <a:cubicBezTo>
                      <a:pt x="117272" y="363746"/>
                      <a:pt x="111785" y="369919"/>
                      <a:pt x="106299" y="369919"/>
                    </a:cubicBezTo>
                    <a:cubicBezTo>
                      <a:pt x="91897" y="369919"/>
                      <a:pt x="87782" y="346601"/>
                      <a:pt x="96698" y="312311"/>
                    </a:cubicBezTo>
                    <a:cubicBezTo>
                      <a:pt x="104242" y="282822"/>
                      <a:pt x="103556" y="280765"/>
                      <a:pt x="85725" y="265677"/>
                    </a:cubicBezTo>
                    <a:cubicBezTo>
                      <a:pt x="72009" y="253333"/>
                      <a:pt x="66523" y="240988"/>
                      <a:pt x="63094" y="212185"/>
                    </a:cubicBezTo>
                    <a:lnTo>
                      <a:pt x="58293" y="175151"/>
                    </a:lnTo>
                    <a:lnTo>
                      <a:pt x="29489" y="168979"/>
                    </a:lnTo>
                    <a:cubicBezTo>
                      <a:pt x="3429" y="164179"/>
                      <a:pt x="0" y="161435"/>
                      <a:pt x="0" y="144976"/>
                    </a:cubicBezTo>
                    <a:cubicBezTo>
                      <a:pt x="686" y="118916"/>
                      <a:pt x="21946" y="75025"/>
                      <a:pt x="45263" y="53079"/>
                    </a:cubicBezTo>
                    <a:cubicBezTo>
                      <a:pt x="56236" y="42792"/>
                      <a:pt x="83668" y="26333"/>
                      <a:pt x="105613" y="16046"/>
                    </a:cubicBezTo>
                    <a:cubicBezTo>
                      <a:pt x="142646" y="-1099"/>
                      <a:pt x="150876" y="-1785"/>
                      <a:pt x="205054" y="1644"/>
                    </a:cubicBezTo>
                    <a:cubicBezTo>
                      <a:pt x="278435" y="6445"/>
                      <a:pt x="339471" y="27019"/>
                      <a:pt x="377190" y="59251"/>
                    </a:cubicBezTo>
                    <a:cubicBezTo>
                      <a:pt x="407365" y="85312"/>
                      <a:pt x="431368" y="127831"/>
                      <a:pt x="432054" y="155949"/>
                    </a:cubicBezTo>
                    <a:cubicBezTo>
                      <a:pt x="432054" y="164179"/>
                      <a:pt x="434797" y="171037"/>
                      <a:pt x="438226" y="171037"/>
                    </a:cubicBezTo>
                    <a:cubicBezTo>
                      <a:pt x="441655" y="171037"/>
                      <a:pt x="451256" y="184067"/>
                      <a:pt x="458800" y="200526"/>
                    </a:cubicBezTo>
                    <a:cubicBezTo>
                      <a:pt x="477317" y="238931"/>
                      <a:pt x="477317" y="293109"/>
                      <a:pt x="459486" y="350030"/>
                    </a:cubicBezTo>
                    <a:cubicBezTo>
                      <a:pt x="446456" y="393236"/>
                      <a:pt x="349758" y="561257"/>
                      <a:pt x="333985" y="569486"/>
                    </a:cubicBezTo>
                    <a:cubicBezTo>
                      <a:pt x="318897" y="577716"/>
                      <a:pt x="257175" y="581145"/>
                      <a:pt x="225628" y="575659"/>
                    </a:cubicBezTo>
                    <a:close/>
                  </a:path>
                </a:pathLst>
              </a:custGeom>
              <a:solidFill>
                <a:schemeClr val="tx1">
                  <a:lumMod val="85000"/>
                  <a:lumOff val="15000"/>
                </a:schemeClr>
              </a:solidFill>
              <a:ln w="6858" cap="flat">
                <a:noFill/>
                <a:prstDash val="solid"/>
                <a:miter/>
              </a:ln>
            </p:spPr>
            <p:txBody>
              <a:bodyPr rtlCol="0" anchor="ctr"/>
              <a:lstStyle/>
              <a:p>
                <a:endParaRPr lang="zh-CN" altLang="en-US"/>
              </a:p>
            </p:txBody>
          </p:sp>
        </p:grpSp>
        <p:grpSp>
          <p:nvGrpSpPr>
            <p:cNvPr id="27" name="图形 4">
              <a:extLst>
                <a:ext uri="{FF2B5EF4-FFF2-40B4-BE49-F238E27FC236}">
                  <a16:creationId xmlns:a16="http://schemas.microsoft.com/office/drawing/2014/main" id="{0EF76718-953A-FA00-DA58-242198572B21}"/>
                </a:ext>
              </a:extLst>
            </p:cNvPr>
            <p:cNvGrpSpPr/>
            <p:nvPr/>
          </p:nvGrpSpPr>
          <p:grpSpPr>
            <a:xfrm flipH="1">
              <a:off x="970262" y="3887424"/>
              <a:ext cx="363816" cy="732113"/>
              <a:chOff x="3841772" y="2732011"/>
              <a:chExt cx="731751" cy="1346852"/>
            </a:xfrm>
            <a:solidFill>
              <a:srgbClr val="000000"/>
            </a:solidFill>
          </p:grpSpPr>
          <p:sp>
            <p:nvSpPr>
              <p:cNvPr id="28" name="任意多边形: 形状 27">
                <a:extLst>
                  <a:ext uri="{FF2B5EF4-FFF2-40B4-BE49-F238E27FC236}">
                    <a16:creationId xmlns:a16="http://schemas.microsoft.com/office/drawing/2014/main" id="{D45E0C9A-0F58-B45E-9659-71517DD50F10}"/>
                  </a:ext>
                </a:extLst>
              </p:cNvPr>
              <p:cNvSpPr/>
              <p:nvPr/>
            </p:nvSpPr>
            <p:spPr>
              <a:xfrm>
                <a:off x="3841772" y="3321665"/>
                <a:ext cx="201727" cy="757197"/>
              </a:xfrm>
              <a:custGeom>
                <a:avLst/>
                <a:gdLst>
                  <a:gd name="connsiteX0" fmla="*/ 159794 w 201727"/>
                  <a:gd name="connsiteY0" fmla="*/ 705136 h 757197"/>
                  <a:gd name="connsiteX1" fmla="*/ 43208 w 201727"/>
                  <a:gd name="connsiteY1" fmla="*/ 367036 h 757197"/>
                  <a:gd name="connsiteX2" fmla="*/ 4803 w 201727"/>
                  <a:gd name="connsiteY2" fmla="*/ 52254 h 757197"/>
                  <a:gd name="connsiteX3" fmla="*/ 45951 w 201727"/>
                  <a:gd name="connsiteY3" fmla="*/ 185299 h 757197"/>
                  <a:gd name="connsiteX4" fmla="*/ 172824 w 201727"/>
                  <a:gd name="connsiteY4" fmla="*/ 690734 h 757197"/>
                  <a:gd name="connsiteX5" fmla="*/ 201628 w 201727"/>
                  <a:gd name="connsiteY5" fmla="*/ 756571 h 757197"/>
                  <a:gd name="connsiteX6" fmla="*/ 159794 w 201727"/>
                  <a:gd name="connsiteY6" fmla="*/ 705136 h 757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1727" h="757197">
                    <a:moveTo>
                      <a:pt x="159794" y="705136"/>
                    </a:moveTo>
                    <a:cubicBezTo>
                      <a:pt x="99444" y="612553"/>
                      <a:pt x="91214" y="589236"/>
                      <a:pt x="43208" y="367036"/>
                    </a:cubicBezTo>
                    <a:cubicBezTo>
                      <a:pt x="-2055" y="155810"/>
                      <a:pt x="-5484" y="130435"/>
                      <a:pt x="4803" y="52254"/>
                    </a:cubicBezTo>
                    <a:cubicBezTo>
                      <a:pt x="16462" y="-32785"/>
                      <a:pt x="16462" y="-30728"/>
                      <a:pt x="45951" y="185299"/>
                    </a:cubicBezTo>
                    <a:cubicBezTo>
                      <a:pt x="85042" y="478136"/>
                      <a:pt x="109045" y="572091"/>
                      <a:pt x="172824" y="690734"/>
                    </a:cubicBezTo>
                    <a:cubicBezTo>
                      <a:pt x="189969" y="722967"/>
                      <a:pt x="203000" y="752456"/>
                      <a:pt x="201628" y="756571"/>
                    </a:cubicBezTo>
                    <a:cubicBezTo>
                      <a:pt x="200256" y="761371"/>
                      <a:pt x="181054" y="738054"/>
                      <a:pt x="159794" y="705136"/>
                    </a:cubicBezTo>
                    <a:close/>
                  </a:path>
                </a:pathLst>
              </a:custGeom>
              <a:solidFill>
                <a:srgbClr val="000000"/>
              </a:solidFill>
              <a:ln w="6858" cap="flat">
                <a:no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30CBDEA9-C8DD-520E-7A5D-B0360CE49A05}"/>
                  </a:ext>
                </a:extLst>
              </p:cNvPr>
              <p:cNvSpPr/>
              <p:nvPr/>
            </p:nvSpPr>
            <p:spPr>
              <a:xfrm>
                <a:off x="4363272" y="2824594"/>
                <a:ext cx="99558" cy="442131"/>
              </a:xfrm>
              <a:custGeom>
                <a:avLst/>
                <a:gdLst>
                  <a:gd name="connsiteX0" fmla="*/ 397 w 99558"/>
                  <a:gd name="connsiteY0" fmla="*/ 438912 h 442131"/>
                  <a:gd name="connsiteX1" fmla="*/ 7941 w 99558"/>
                  <a:gd name="connsiteY1" fmla="*/ 339471 h 442131"/>
                  <a:gd name="connsiteX2" fmla="*/ 28515 w 99558"/>
                  <a:gd name="connsiteY2" fmla="*/ 229743 h 442131"/>
                  <a:gd name="connsiteX3" fmla="*/ 78578 w 99558"/>
                  <a:gd name="connsiteY3" fmla="*/ 68580 h 442131"/>
                  <a:gd name="connsiteX4" fmla="*/ 82007 w 99558"/>
                  <a:gd name="connsiteY4" fmla="*/ 0 h 442131"/>
                  <a:gd name="connsiteX5" fmla="*/ 90923 w 99558"/>
                  <a:gd name="connsiteY5" fmla="*/ 34290 h 442131"/>
                  <a:gd name="connsiteX6" fmla="*/ 64862 w 99558"/>
                  <a:gd name="connsiteY6" fmla="*/ 226314 h 442131"/>
                  <a:gd name="connsiteX7" fmla="*/ 38802 w 99558"/>
                  <a:gd name="connsiteY7" fmla="*/ 329184 h 442131"/>
                  <a:gd name="connsiteX8" fmla="*/ 13427 w 99558"/>
                  <a:gd name="connsiteY8" fmla="*/ 425196 h 442131"/>
                  <a:gd name="connsiteX9" fmla="*/ 397 w 99558"/>
                  <a:gd name="connsiteY9" fmla="*/ 438912 h 442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9558" h="442131">
                    <a:moveTo>
                      <a:pt x="397" y="438912"/>
                    </a:moveTo>
                    <a:cubicBezTo>
                      <a:pt x="2455" y="431368"/>
                      <a:pt x="5884" y="386791"/>
                      <a:pt x="7941" y="339471"/>
                    </a:cubicBezTo>
                    <a:cubicBezTo>
                      <a:pt x="12056" y="265405"/>
                      <a:pt x="14799" y="250317"/>
                      <a:pt x="28515" y="229743"/>
                    </a:cubicBezTo>
                    <a:cubicBezTo>
                      <a:pt x="63491" y="178308"/>
                      <a:pt x="75149" y="139903"/>
                      <a:pt x="78578" y="68580"/>
                    </a:cubicBezTo>
                    <a:lnTo>
                      <a:pt x="82007" y="0"/>
                    </a:lnTo>
                    <a:lnTo>
                      <a:pt x="90923" y="34290"/>
                    </a:lnTo>
                    <a:cubicBezTo>
                      <a:pt x="108068" y="97384"/>
                      <a:pt x="99838" y="157734"/>
                      <a:pt x="64862" y="226314"/>
                    </a:cubicBezTo>
                    <a:cubicBezTo>
                      <a:pt x="52518" y="249631"/>
                      <a:pt x="44288" y="282550"/>
                      <a:pt x="38802" y="329184"/>
                    </a:cubicBezTo>
                    <a:cubicBezTo>
                      <a:pt x="32630" y="379247"/>
                      <a:pt x="25772" y="405308"/>
                      <a:pt x="13427" y="425196"/>
                    </a:cubicBezTo>
                    <a:cubicBezTo>
                      <a:pt x="4512" y="440284"/>
                      <a:pt x="-1660" y="446456"/>
                      <a:pt x="397" y="438912"/>
                    </a:cubicBezTo>
                    <a:close/>
                  </a:path>
                </a:pathLst>
              </a:custGeom>
              <a:solidFill>
                <a:srgbClr val="000000"/>
              </a:solidFill>
              <a:ln w="6858" cap="flat">
                <a:no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25D4E66A-EAE7-50FF-119F-8CE58BA38522}"/>
                  </a:ext>
                </a:extLst>
              </p:cNvPr>
              <p:cNvSpPr/>
              <p:nvPr/>
            </p:nvSpPr>
            <p:spPr>
              <a:xfrm>
                <a:off x="4101737" y="2787294"/>
                <a:ext cx="243393" cy="211816"/>
              </a:xfrm>
              <a:custGeom>
                <a:avLst/>
                <a:gdLst>
                  <a:gd name="connsiteX0" fmla="*/ 81566 w 243393"/>
                  <a:gd name="connsiteY0" fmla="*/ 201891 h 211816"/>
                  <a:gd name="connsiteX1" fmla="*/ 35618 w 243393"/>
                  <a:gd name="connsiteY1" fmla="*/ 181317 h 211816"/>
                  <a:gd name="connsiteX2" fmla="*/ 2014 w 243393"/>
                  <a:gd name="connsiteY2" fmla="*/ 55130 h 211816"/>
                  <a:gd name="connsiteX3" fmla="*/ 6128 w 243393"/>
                  <a:gd name="connsiteY3" fmla="*/ 35242 h 211816"/>
                  <a:gd name="connsiteX4" fmla="*/ 23959 w 243393"/>
                  <a:gd name="connsiteY4" fmla="*/ 84619 h 211816"/>
                  <a:gd name="connsiteX5" fmla="*/ 72651 w 243393"/>
                  <a:gd name="connsiteY5" fmla="*/ 184060 h 211816"/>
                  <a:gd name="connsiteX6" fmla="*/ 127515 w 243393"/>
                  <a:gd name="connsiteY6" fmla="*/ 195719 h 211816"/>
                  <a:gd name="connsiteX7" fmla="*/ 191294 w 243393"/>
                  <a:gd name="connsiteY7" fmla="*/ 164858 h 211816"/>
                  <a:gd name="connsiteX8" fmla="*/ 221470 w 243393"/>
                  <a:gd name="connsiteY8" fmla="*/ 45529 h 211816"/>
                  <a:gd name="connsiteX9" fmla="*/ 238615 w 243393"/>
                  <a:gd name="connsiteY9" fmla="*/ 47586 h 211816"/>
                  <a:gd name="connsiteX10" fmla="*/ 201581 w 243393"/>
                  <a:gd name="connsiteY10" fmla="*/ 175145 h 211816"/>
                  <a:gd name="connsiteX11" fmla="*/ 81566 w 243393"/>
                  <a:gd name="connsiteY11" fmla="*/ 201891 h 211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3393" h="211816">
                    <a:moveTo>
                      <a:pt x="81566" y="201891"/>
                    </a:moveTo>
                    <a:cubicBezTo>
                      <a:pt x="60992" y="197091"/>
                      <a:pt x="40418" y="187489"/>
                      <a:pt x="35618" y="181317"/>
                    </a:cubicBezTo>
                    <a:cubicBezTo>
                      <a:pt x="28074" y="171030"/>
                      <a:pt x="18473" y="136054"/>
                      <a:pt x="2014" y="55130"/>
                    </a:cubicBezTo>
                    <a:cubicBezTo>
                      <a:pt x="-1415" y="37985"/>
                      <a:pt x="-730" y="33184"/>
                      <a:pt x="6128" y="35242"/>
                    </a:cubicBezTo>
                    <a:cubicBezTo>
                      <a:pt x="10929" y="36613"/>
                      <a:pt x="19159" y="59245"/>
                      <a:pt x="23959" y="84619"/>
                    </a:cubicBezTo>
                    <a:cubicBezTo>
                      <a:pt x="38361" y="164858"/>
                      <a:pt x="44533" y="176517"/>
                      <a:pt x="72651" y="184060"/>
                    </a:cubicBezTo>
                    <a:cubicBezTo>
                      <a:pt x="86367" y="188175"/>
                      <a:pt x="111056" y="192976"/>
                      <a:pt x="127515" y="195719"/>
                    </a:cubicBezTo>
                    <a:cubicBezTo>
                      <a:pt x="156319" y="200520"/>
                      <a:pt x="157690" y="199148"/>
                      <a:pt x="191294" y="164858"/>
                    </a:cubicBezTo>
                    <a:cubicBezTo>
                      <a:pt x="229013" y="125767"/>
                      <a:pt x="229699" y="123024"/>
                      <a:pt x="221470" y="45529"/>
                    </a:cubicBezTo>
                    <a:cubicBezTo>
                      <a:pt x="215297" y="-16193"/>
                      <a:pt x="228328" y="-14822"/>
                      <a:pt x="238615" y="47586"/>
                    </a:cubicBezTo>
                    <a:cubicBezTo>
                      <a:pt x="249587" y="112051"/>
                      <a:pt x="243415" y="131940"/>
                      <a:pt x="201581" y="175145"/>
                    </a:cubicBezTo>
                    <a:cubicBezTo>
                      <a:pt x="161805" y="216293"/>
                      <a:pt x="150832" y="219036"/>
                      <a:pt x="81566" y="201891"/>
                    </a:cubicBezTo>
                    <a:close/>
                  </a:path>
                </a:pathLst>
              </a:custGeom>
              <a:solidFill>
                <a:srgbClr val="000000"/>
              </a:solidFill>
              <a:ln w="6858" cap="flat">
                <a:noFill/>
                <a:prstDash val="solid"/>
                <a:miter/>
              </a:ln>
            </p:spPr>
            <p:txBody>
              <a:bodyPr rtlCol="0" anchor="ctr"/>
              <a:lstStyle/>
              <a:p>
                <a:endParaRPr lang="zh-CN" altLang="en-US"/>
              </a:p>
            </p:txBody>
          </p:sp>
          <p:sp>
            <p:nvSpPr>
              <p:cNvPr id="31" name="任意多边形: 形状 30">
                <a:extLst>
                  <a:ext uri="{FF2B5EF4-FFF2-40B4-BE49-F238E27FC236}">
                    <a16:creationId xmlns:a16="http://schemas.microsoft.com/office/drawing/2014/main" id="{D99D6F10-5599-8751-CD16-E1950C9C478A}"/>
                  </a:ext>
                </a:extLst>
              </p:cNvPr>
              <p:cNvSpPr/>
              <p:nvPr/>
            </p:nvSpPr>
            <p:spPr>
              <a:xfrm>
                <a:off x="4491725" y="2732011"/>
                <a:ext cx="81798" cy="130410"/>
              </a:xfrm>
              <a:custGeom>
                <a:avLst/>
                <a:gdLst>
                  <a:gd name="connsiteX0" fmla="*/ 45451 w 81798"/>
                  <a:gd name="connsiteY0" fmla="*/ 109728 h 130410"/>
                  <a:gd name="connsiteX1" fmla="*/ 10475 w 81798"/>
                  <a:gd name="connsiteY1" fmla="*/ 49378 h 130410"/>
                  <a:gd name="connsiteX2" fmla="*/ 5675 w 81798"/>
                  <a:gd name="connsiteY2" fmla="*/ 0 h 130410"/>
                  <a:gd name="connsiteX3" fmla="*/ 24191 w 81798"/>
                  <a:gd name="connsiteY3" fmla="*/ 41834 h 130410"/>
                  <a:gd name="connsiteX4" fmla="*/ 59167 w 81798"/>
                  <a:gd name="connsiteY4" fmla="*/ 101498 h 130410"/>
                  <a:gd name="connsiteX5" fmla="*/ 81798 w 81798"/>
                  <a:gd name="connsiteY5" fmla="*/ 125501 h 130410"/>
                  <a:gd name="connsiteX6" fmla="*/ 45451 w 81798"/>
                  <a:gd name="connsiteY6" fmla="*/ 109728 h 130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798" h="130410">
                    <a:moveTo>
                      <a:pt x="45451" y="109728"/>
                    </a:moveTo>
                    <a:cubicBezTo>
                      <a:pt x="28306" y="95326"/>
                      <a:pt x="18705" y="78181"/>
                      <a:pt x="10475" y="49378"/>
                    </a:cubicBezTo>
                    <a:cubicBezTo>
                      <a:pt x="-2555" y="2743"/>
                      <a:pt x="-2555" y="0"/>
                      <a:pt x="5675" y="0"/>
                    </a:cubicBezTo>
                    <a:cubicBezTo>
                      <a:pt x="9789" y="0"/>
                      <a:pt x="18019" y="18517"/>
                      <a:pt x="24191" y="41834"/>
                    </a:cubicBezTo>
                    <a:cubicBezTo>
                      <a:pt x="33107" y="72695"/>
                      <a:pt x="41336" y="87782"/>
                      <a:pt x="59167" y="101498"/>
                    </a:cubicBezTo>
                    <a:cubicBezTo>
                      <a:pt x="71511" y="111785"/>
                      <a:pt x="81798" y="122072"/>
                      <a:pt x="81798" y="125501"/>
                    </a:cubicBezTo>
                    <a:cubicBezTo>
                      <a:pt x="81798" y="135788"/>
                      <a:pt x="68082" y="129616"/>
                      <a:pt x="45451" y="109728"/>
                    </a:cubicBezTo>
                    <a:close/>
                  </a:path>
                </a:pathLst>
              </a:custGeom>
              <a:solidFill>
                <a:srgbClr val="000000"/>
              </a:solidFill>
              <a:ln w="6858" cap="flat">
                <a:noFill/>
                <a:prstDash val="solid"/>
                <a:miter/>
              </a:ln>
            </p:spPr>
            <p:txBody>
              <a:bodyPr rtlCol="0" anchor="ctr"/>
              <a:lstStyle/>
              <a:p>
                <a:endParaRPr lang="zh-CN" altLang="en-US"/>
              </a:p>
            </p:txBody>
          </p:sp>
        </p:grpSp>
      </p:grpSp>
      <p:grpSp>
        <p:nvGrpSpPr>
          <p:cNvPr id="616" name="组合 615">
            <a:extLst>
              <a:ext uri="{FF2B5EF4-FFF2-40B4-BE49-F238E27FC236}">
                <a16:creationId xmlns:a16="http://schemas.microsoft.com/office/drawing/2014/main" id="{4CD952BD-BE7C-63AC-1D23-729D1A8BF80A}"/>
              </a:ext>
            </a:extLst>
          </p:cNvPr>
          <p:cNvGrpSpPr/>
          <p:nvPr/>
        </p:nvGrpSpPr>
        <p:grpSpPr>
          <a:xfrm>
            <a:off x="8787243" y="833118"/>
            <a:ext cx="3108832" cy="3218143"/>
            <a:chOff x="8898438" y="751300"/>
            <a:chExt cx="3108832" cy="3269973"/>
          </a:xfrm>
        </p:grpSpPr>
        <p:grpSp>
          <p:nvGrpSpPr>
            <p:cNvPr id="20" name="图形 2">
              <a:extLst>
                <a:ext uri="{FF2B5EF4-FFF2-40B4-BE49-F238E27FC236}">
                  <a16:creationId xmlns:a16="http://schemas.microsoft.com/office/drawing/2014/main" id="{6F4B8576-87FA-A5CB-0558-05814F1A999D}"/>
                </a:ext>
              </a:extLst>
            </p:cNvPr>
            <p:cNvGrpSpPr/>
            <p:nvPr/>
          </p:nvGrpSpPr>
          <p:grpSpPr>
            <a:xfrm>
              <a:off x="8898438" y="833344"/>
              <a:ext cx="2092541" cy="1822375"/>
              <a:chOff x="7377697" y="1475422"/>
              <a:chExt cx="2361818" cy="2013204"/>
            </a:xfrm>
          </p:grpSpPr>
          <p:sp>
            <p:nvSpPr>
              <p:cNvPr id="604" name="任意多边形: 形状 603">
                <a:extLst>
                  <a:ext uri="{FF2B5EF4-FFF2-40B4-BE49-F238E27FC236}">
                    <a16:creationId xmlns:a16="http://schemas.microsoft.com/office/drawing/2014/main" id="{64958CE0-F7A4-E3C6-F5A2-DB38D6FD648D}"/>
                  </a:ext>
                </a:extLst>
              </p:cNvPr>
              <p:cNvSpPr/>
              <p:nvPr/>
            </p:nvSpPr>
            <p:spPr>
              <a:xfrm>
                <a:off x="7377697" y="1475422"/>
                <a:ext cx="2355056" cy="2000440"/>
              </a:xfrm>
              <a:custGeom>
                <a:avLst/>
                <a:gdLst>
                  <a:gd name="connsiteX0" fmla="*/ 2355056 w 2355056"/>
                  <a:gd name="connsiteY0" fmla="*/ 23813 h 2000440"/>
                  <a:gd name="connsiteX1" fmla="*/ 2314194 w 2355056"/>
                  <a:gd name="connsiteY1" fmla="*/ 0 h 2000440"/>
                  <a:gd name="connsiteX2" fmla="*/ 1959293 w 2355056"/>
                  <a:gd name="connsiteY2" fmla="*/ 127635 h 2000440"/>
                  <a:gd name="connsiteX3" fmla="*/ 2037683 w 2355056"/>
                  <a:gd name="connsiteY3" fmla="*/ 200977 h 2000440"/>
                  <a:gd name="connsiteX4" fmla="*/ 1033748 w 2355056"/>
                  <a:gd name="connsiteY4" fmla="*/ 1273016 h 2000440"/>
                  <a:gd name="connsiteX5" fmla="*/ 824579 w 2355056"/>
                  <a:gd name="connsiteY5" fmla="*/ 1075563 h 2000440"/>
                  <a:gd name="connsiteX6" fmla="*/ 783622 w 2355056"/>
                  <a:gd name="connsiteY6" fmla="*/ 1051751 h 2000440"/>
                  <a:gd name="connsiteX7" fmla="*/ 0 w 2355056"/>
                  <a:gd name="connsiteY7" fmla="*/ 1888522 h 2000440"/>
                  <a:gd name="connsiteX8" fmla="*/ 94012 w 2355056"/>
                  <a:gd name="connsiteY8" fmla="*/ 1976533 h 2000440"/>
                  <a:gd name="connsiteX9" fmla="*/ 134969 w 2355056"/>
                  <a:gd name="connsiteY9" fmla="*/ 2000441 h 2000440"/>
                  <a:gd name="connsiteX10" fmla="*/ 817150 w 2355056"/>
                  <a:gd name="connsiteY10" fmla="*/ 1271969 h 2000440"/>
                  <a:gd name="connsiteX11" fmla="*/ 1012031 w 2355056"/>
                  <a:gd name="connsiteY11" fmla="*/ 1450848 h 2000440"/>
                  <a:gd name="connsiteX12" fmla="*/ 1073372 w 2355056"/>
                  <a:gd name="connsiteY12" fmla="*/ 1486662 h 2000440"/>
                  <a:gd name="connsiteX13" fmla="*/ 2164747 w 2355056"/>
                  <a:gd name="connsiteY13" fmla="*/ 321278 h 2000440"/>
                  <a:gd name="connsiteX14" fmla="*/ 2209991 w 2355056"/>
                  <a:gd name="connsiteY14" fmla="*/ 362331 h 2000440"/>
                  <a:gd name="connsiteX15" fmla="*/ 2250948 w 2355056"/>
                  <a:gd name="connsiteY15" fmla="*/ 386239 h 2000440"/>
                  <a:gd name="connsiteX16" fmla="*/ 2355056 w 2355056"/>
                  <a:gd name="connsiteY16" fmla="*/ 23813 h 2000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55056" h="2000440">
                    <a:moveTo>
                      <a:pt x="2355056" y="23813"/>
                    </a:moveTo>
                    <a:lnTo>
                      <a:pt x="2314194" y="0"/>
                    </a:lnTo>
                    <a:lnTo>
                      <a:pt x="1959293" y="127635"/>
                    </a:lnTo>
                    <a:lnTo>
                      <a:pt x="2037683" y="200977"/>
                    </a:lnTo>
                    <a:lnTo>
                      <a:pt x="1033748" y="1273016"/>
                    </a:lnTo>
                    <a:lnTo>
                      <a:pt x="824579" y="1075563"/>
                    </a:lnTo>
                    <a:lnTo>
                      <a:pt x="783622" y="1051751"/>
                    </a:lnTo>
                    <a:lnTo>
                      <a:pt x="0" y="1888522"/>
                    </a:lnTo>
                    <a:lnTo>
                      <a:pt x="94012" y="1976533"/>
                    </a:lnTo>
                    <a:lnTo>
                      <a:pt x="134969" y="2000441"/>
                    </a:lnTo>
                    <a:lnTo>
                      <a:pt x="817150" y="1271969"/>
                    </a:lnTo>
                    <a:lnTo>
                      <a:pt x="1012031" y="1450848"/>
                    </a:lnTo>
                    <a:lnTo>
                      <a:pt x="1073372" y="1486662"/>
                    </a:lnTo>
                    <a:lnTo>
                      <a:pt x="2164747" y="321278"/>
                    </a:lnTo>
                    <a:lnTo>
                      <a:pt x="2209991" y="362331"/>
                    </a:lnTo>
                    <a:lnTo>
                      <a:pt x="2250948" y="386239"/>
                    </a:lnTo>
                    <a:lnTo>
                      <a:pt x="2355056" y="23813"/>
                    </a:lnTo>
                    <a:close/>
                  </a:path>
                </a:pathLst>
              </a:custGeom>
              <a:solidFill>
                <a:schemeClr val="accent1"/>
              </a:solidFill>
              <a:ln w="9525" cap="flat">
                <a:noFill/>
                <a:prstDash val="solid"/>
                <a:miter/>
              </a:ln>
            </p:spPr>
            <p:txBody>
              <a:bodyPr rtlCol="0" anchor="ctr"/>
              <a:lstStyle/>
              <a:p>
                <a:endParaRPr lang="zh-CN" altLang="en-US"/>
              </a:p>
            </p:txBody>
          </p:sp>
          <p:sp>
            <p:nvSpPr>
              <p:cNvPr id="605" name="任意多边形: 形状 604">
                <a:extLst>
                  <a:ext uri="{FF2B5EF4-FFF2-40B4-BE49-F238E27FC236}">
                    <a16:creationId xmlns:a16="http://schemas.microsoft.com/office/drawing/2014/main" id="{F14FCBA0-D979-D071-5F01-F52189A15AE7}"/>
                  </a:ext>
                </a:extLst>
              </p:cNvPr>
              <p:cNvSpPr/>
              <p:nvPr/>
            </p:nvSpPr>
            <p:spPr>
              <a:xfrm>
                <a:off x="7424811" y="1511999"/>
                <a:ext cx="2314193" cy="1976627"/>
              </a:xfrm>
              <a:custGeom>
                <a:avLst/>
                <a:gdLst>
                  <a:gd name="connsiteX0" fmla="*/ 2314194 w 2314193"/>
                  <a:gd name="connsiteY0" fmla="*/ 0 h 1976627"/>
                  <a:gd name="connsiteX1" fmla="*/ 2210086 w 2314193"/>
                  <a:gd name="connsiteY1" fmla="*/ 362426 h 1976627"/>
                  <a:gd name="connsiteX2" fmla="*/ 2131695 w 2314193"/>
                  <a:gd name="connsiteY2" fmla="*/ 289084 h 1976627"/>
                  <a:gd name="connsiteX3" fmla="*/ 1032510 w 2314193"/>
                  <a:gd name="connsiteY3" fmla="*/ 1462850 h 1976627"/>
                  <a:gd name="connsiteX4" fmla="*/ 789623 w 2314193"/>
                  <a:gd name="connsiteY4" fmla="*/ 1233869 h 1976627"/>
                  <a:gd name="connsiteX5" fmla="*/ 94107 w 2314193"/>
                  <a:gd name="connsiteY5" fmla="*/ 1976628 h 1976627"/>
                  <a:gd name="connsiteX6" fmla="*/ 0 w 2314193"/>
                  <a:gd name="connsiteY6" fmla="*/ 1888522 h 1976627"/>
                  <a:gd name="connsiteX7" fmla="*/ 783717 w 2314193"/>
                  <a:gd name="connsiteY7" fmla="*/ 1051751 h 1976627"/>
                  <a:gd name="connsiteX8" fmla="*/ 1026509 w 2314193"/>
                  <a:gd name="connsiteY8" fmla="*/ 1280732 h 1976627"/>
                  <a:gd name="connsiteX9" fmla="*/ 2037683 w 2314193"/>
                  <a:gd name="connsiteY9" fmla="*/ 200977 h 1976627"/>
                  <a:gd name="connsiteX10" fmla="*/ 1959388 w 2314193"/>
                  <a:gd name="connsiteY10" fmla="*/ 127635 h 1976627"/>
                  <a:gd name="connsiteX11" fmla="*/ 2314194 w 2314193"/>
                  <a:gd name="connsiteY11" fmla="*/ 0 h 1976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14193" h="1976627">
                    <a:moveTo>
                      <a:pt x="2314194" y="0"/>
                    </a:moveTo>
                    <a:lnTo>
                      <a:pt x="2210086" y="362426"/>
                    </a:lnTo>
                    <a:lnTo>
                      <a:pt x="2131695" y="289084"/>
                    </a:lnTo>
                    <a:lnTo>
                      <a:pt x="1032510" y="1462850"/>
                    </a:lnTo>
                    <a:lnTo>
                      <a:pt x="789623" y="1233869"/>
                    </a:lnTo>
                    <a:lnTo>
                      <a:pt x="94107" y="1976628"/>
                    </a:lnTo>
                    <a:lnTo>
                      <a:pt x="0" y="1888522"/>
                    </a:lnTo>
                    <a:lnTo>
                      <a:pt x="783717" y="1051751"/>
                    </a:lnTo>
                    <a:lnTo>
                      <a:pt x="1026509" y="1280732"/>
                    </a:lnTo>
                    <a:lnTo>
                      <a:pt x="2037683" y="200977"/>
                    </a:lnTo>
                    <a:lnTo>
                      <a:pt x="1959388" y="127635"/>
                    </a:lnTo>
                    <a:lnTo>
                      <a:pt x="2314194" y="0"/>
                    </a:lnTo>
                    <a:close/>
                  </a:path>
                </a:pathLst>
              </a:custGeom>
              <a:solidFill>
                <a:schemeClr val="accent2"/>
              </a:solidFill>
              <a:ln w="9525" cap="flat">
                <a:noFill/>
                <a:prstDash val="solid"/>
                <a:miter/>
              </a:ln>
            </p:spPr>
            <p:txBody>
              <a:bodyPr rtlCol="0" anchor="ctr"/>
              <a:lstStyle/>
              <a:p>
                <a:endParaRPr lang="zh-CN" altLang="en-US" dirty="0"/>
              </a:p>
            </p:txBody>
          </p:sp>
          <p:sp>
            <p:nvSpPr>
              <p:cNvPr id="606" name="任意多边形: 形状 605">
                <a:extLst>
                  <a:ext uri="{FF2B5EF4-FFF2-40B4-BE49-F238E27FC236}">
                    <a16:creationId xmlns:a16="http://schemas.microsoft.com/office/drawing/2014/main" id="{99CCA230-ACEA-D828-9251-C5D653CA5426}"/>
                  </a:ext>
                </a:extLst>
              </p:cNvPr>
              <p:cNvSpPr/>
              <p:nvPr/>
            </p:nvSpPr>
            <p:spPr>
              <a:xfrm>
                <a:off x="8201609" y="2739485"/>
                <a:ext cx="256222" cy="228980"/>
              </a:xfrm>
              <a:custGeom>
                <a:avLst/>
                <a:gdLst>
                  <a:gd name="connsiteX0" fmla="*/ 13335 w 256222"/>
                  <a:gd name="connsiteY0" fmla="*/ 0 h 228980"/>
                  <a:gd name="connsiteX1" fmla="*/ 0 w 256222"/>
                  <a:gd name="connsiteY1" fmla="*/ 14288 h 228980"/>
                  <a:gd name="connsiteX2" fmla="*/ 194882 w 256222"/>
                  <a:gd name="connsiteY2" fmla="*/ 193167 h 228980"/>
                  <a:gd name="connsiteX3" fmla="*/ 256223 w 256222"/>
                  <a:gd name="connsiteY3" fmla="*/ 228981 h 228980"/>
                  <a:gd name="connsiteX4" fmla="*/ 13335 w 256222"/>
                  <a:gd name="connsiteY4" fmla="*/ 0 h 2289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222" h="228980">
                    <a:moveTo>
                      <a:pt x="13335" y="0"/>
                    </a:moveTo>
                    <a:lnTo>
                      <a:pt x="0" y="14288"/>
                    </a:lnTo>
                    <a:lnTo>
                      <a:pt x="194882" y="193167"/>
                    </a:lnTo>
                    <a:lnTo>
                      <a:pt x="256223" y="228981"/>
                    </a:lnTo>
                    <a:lnTo>
                      <a:pt x="13335" y="0"/>
                    </a:lnTo>
                    <a:close/>
                  </a:path>
                </a:pathLst>
              </a:custGeom>
              <a:solidFill>
                <a:srgbClr val="9900EF"/>
              </a:solidFill>
              <a:ln w="9525" cap="flat">
                <a:noFill/>
                <a:prstDash val="solid"/>
                <a:miter/>
              </a:ln>
            </p:spPr>
            <p:txBody>
              <a:bodyPr rtlCol="0" anchor="ctr"/>
              <a:lstStyle/>
              <a:p>
                <a:endParaRPr lang="zh-CN" altLang="en-US"/>
              </a:p>
            </p:txBody>
          </p:sp>
          <p:sp>
            <p:nvSpPr>
              <p:cNvPr id="607" name="任意多边形: 形状 606">
                <a:extLst>
                  <a:ext uri="{FF2B5EF4-FFF2-40B4-BE49-F238E27FC236}">
                    <a16:creationId xmlns:a16="http://schemas.microsoft.com/office/drawing/2014/main" id="{455E255D-3F2D-BFB1-6198-8911220CBBBA}"/>
                  </a:ext>
                </a:extLst>
              </p:cNvPr>
              <p:cNvSpPr/>
              <p:nvPr/>
            </p:nvSpPr>
            <p:spPr>
              <a:xfrm>
                <a:off x="8201609" y="2739485"/>
                <a:ext cx="256222" cy="228980"/>
              </a:xfrm>
              <a:custGeom>
                <a:avLst/>
                <a:gdLst>
                  <a:gd name="connsiteX0" fmla="*/ 13335 w 256222"/>
                  <a:gd name="connsiteY0" fmla="*/ 0 h 228980"/>
                  <a:gd name="connsiteX1" fmla="*/ 0 w 256222"/>
                  <a:gd name="connsiteY1" fmla="*/ 14288 h 228980"/>
                  <a:gd name="connsiteX2" fmla="*/ 194882 w 256222"/>
                  <a:gd name="connsiteY2" fmla="*/ 193167 h 228980"/>
                  <a:gd name="connsiteX3" fmla="*/ 256223 w 256222"/>
                  <a:gd name="connsiteY3" fmla="*/ 228981 h 228980"/>
                  <a:gd name="connsiteX4" fmla="*/ 13335 w 256222"/>
                  <a:gd name="connsiteY4" fmla="*/ 0 h 2289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222" h="228980">
                    <a:moveTo>
                      <a:pt x="13335" y="0"/>
                    </a:moveTo>
                    <a:lnTo>
                      <a:pt x="0" y="14288"/>
                    </a:lnTo>
                    <a:lnTo>
                      <a:pt x="194882" y="193167"/>
                    </a:lnTo>
                    <a:lnTo>
                      <a:pt x="256223" y="228981"/>
                    </a:lnTo>
                    <a:lnTo>
                      <a:pt x="13335" y="0"/>
                    </a:lnTo>
                    <a:close/>
                  </a:path>
                </a:pathLst>
              </a:custGeom>
              <a:solidFill>
                <a:srgbClr val="000000">
                  <a:alpha val="20000"/>
                </a:srgbClr>
              </a:solidFill>
              <a:ln w="9525" cap="flat">
                <a:noFill/>
                <a:prstDash val="solid"/>
                <a:miter/>
              </a:ln>
            </p:spPr>
            <p:txBody>
              <a:bodyPr rtlCol="0" anchor="ctr"/>
              <a:lstStyle/>
              <a:p>
                <a:endParaRPr lang="zh-CN" altLang="en-US"/>
              </a:p>
            </p:txBody>
          </p:sp>
          <p:sp>
            <p:nvSpPr>
              <p:cNvPr id="608" name="任意多边形: 形状 607">
                <a:extLst>
                  <a:ext uri="{FF2B5EF4-FFF2-40B4-BE49-F238E27FC236}">
                    <a16:creationId xmlns:a16="http://schemas.microsoft.com/office/drawing/2014/main" id="{3E57B717-2949-46B8-254B-69B591CB9552}"/>
                  </a:ext>
                </a:extLst>
              </p:cNvPr>
              <p:cNvSpPr/>
              <p:nvPr/>
            </p:nvSpPr>
            <p:spPr>
              <a:xfrm>
                <a:off x="9343752" y="1609439"/>
                <a:ext cx="119252" cy="97154"/>
              </a:xfrm>
              <a:custGeom>
                <a:avLst/>
                <a:gdLst>
                  <a:gd name="connsiteX0" fmla="*/ 78391 w 119252"/>
                  <a:gd name="connsiteY0" fmla="*/ 73342 h 97154"/>
                  <a:gd name="connsiteX1" fmla="*/ 119253 w 119252"/>
                  <a:gd name="connsiteY1" fmla="*/ 97155 h 97154"/>
                  <a:gd name="connsiteX2" fmla="*/ 40957 w 119252"/>
                  <a:gd name="connsiteY2" fmla="*/ 23813 h 97154"/>
                  <a:gd name="connsiteX3" fmla="*/ 0 w 119252"/>
                  <a:gd name="connsiteY3" fmla="*/ 0 h 97154"/>
                  <a:gd name="connsiteX4" fmla="*/ 78391 w 119252"/>
                  <a:gd name="connsiteY4" fmla="*/ 73342 h 97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252" h="97154">
                    <a:moveTo>
                      <a:pt x="78391" y="73342"/>
                    </a:moveTo>
                    <a:lnTo>
                      <a:pt x="119253" y="97155"/>
                    </a:lnTo>
                    <a:lnTo>
                      <a:pt x="40957" y="23813"/>
                    </a:lnTo>
                    <a:lnTo>
                      <a:pt x="0" y="0"/>
                    </a:lnTo>
                    <a:lnTo>
                      <a:pt x="78391" y="73342"/>
                    </a:lnTo>
                    <a:close/>
                  </a:path>
                </a:pathLst>
              </a:custGeom>
              <a:solidFill>
                <a:srgbClr val="9900EF"/>
              </a:solidFill>
              <a:ln w="9525" cap="flat">
                <a:noFill/>
                <a:prstDash val="solid"/>
                <a:miter/>
              </a:ln>
            </p:spPr>
            <p:txBody>
              <a:bodyPr rtlCol="0" anchor="ctr"/>
              <a:lstStyle/>
              <a:p>
                <a:endParaRPr lang="zh-CN" altLang="en-US"/>
              </a:p>
            </p:txBody>
          </p:sp>
          <p:sp>
            <p:nvSpPr>
              <p:cNvPr id="609" name="任意多边形: 形状 608">
                <a:extLst>
                  <a:ext uri="{FF2B5EF4-FFF2-40B4-BE49-F238E27FC236}">
                    <a16:creationId xmlns:a16="http://schemas.microsoft.com/office/drawing/2014/main" id="{76072A10-CC3A-DE12-225A-69D3858B4192}"/>
                  </a:ext>
                </a:extLst>
              </p:cNvPr>
              <p:cNvSpPr/>
              <p:nvPr/>
            </p:nvSpPr>
            <p:spPr>
              <a:xfrm>
                <a:off x="9343752" y="1609439"/>
                <a:ext cx="119252" cy="97154"/>
              </a:xfrm>
              <a:custGeom>
                <a:avLst/>
                <a:gdLst>
                  <a:gd name="connsiteX0" fmla="*/ 78391 w 119252"/>
                  <a:gd name="connsiteY0" fmla="*/ 73342 h 97154"/>
                  <a:gd name="connsiteX1" fmla="*/ 119253 w 119252"/>
                  <a:gd name="connsiteY1" fmla="*/ 97155 h 97154"/>
                  <a:gd name="connsiteX2" fmla="*/ 40957 w 119252"/>
                  <a:gd name="connsiteY2" fmla="*/ 23813 h 97154"/>
                  <a:gd name="connsiteX3" fmla="*/ 0 w 119252"/>
                  <a:gd name="connsiteY3" fmla="*/ 0 h 97154"/>
                  <a:gd name="connsiteX4" fmla="*/ 78391 w 119252"/>
                  <a:gd name="connsiteY4" fmla="*/ 73342 h 97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252" h="97154">
                    <a:moveTo>
                      <a:pt x="78391" y="73342"/>
                    </a:moveTo>
                    <a:lnTo>
                      <a:pt x="119253" y="97155"/>
                    </a:lnTo>
                    <a:lnTo>
                      <a:pt x="40957" y="23813"/>
                    </a:lnTo>
                    <a:lnTo>
                      <a:pt x="0" y="0"/>
                    </a:lnTo>
                    <a:lnTo>
                      <a:pt x="78391" y="73342"/>
                    </a:lnTo>
                    <a:close/>
                  </a:path>
                </a:pathLst>
              </a:custGeom>
              <a:solidFill>
                <a:schemeClr val="accent2">
                  <a:alpha val="20000"/>
                </a:schemeClr>
              </a:solidFill>
              <a:ln w="9525" cap="flat">
                <a:noFill/>
                <a:prstDash val="solid"/>
                <a:miter/>
              </a:ln>
            </p:spPr>
            <p:txBody>
              <a:bodyPr rtlCol="0" anchor="ctr"/>
              <a:lstStyle/>
              <a:p>
                <a:endParaRPr lang="zh-CN" altLang="en-US"/>
              </a:p>
            </p:txBody>
          </p:sp>
          <p:sp>
            <p:nvSpPr>
              <p:cNvPr id="610" name="任意多边形: 形状 609">
                <a:extLst>
                  <a:ext uri="{FF2B5EF4-FFF2-40B4-BE49-F238E27FC236}">
                    <a16:creationId xmlns:a16="http://schemas.microsoft.com/office/drawing/2014/main" id="{5506CBF6-4862-E864-F884-77549F9583B9}"/>
                  </a:ext>
                </a:extLst>
              </p:cNvPr>
              <p:cNvSpPr/>
              <p:nvPr/>
            </p:nvSpPr>
            <p:spPr>
              <a:xfrm>
                <a:off x="9549206" y="1794700"/>
                <a:ext cx="86201" cy="73342"/>
              </a:xfrm>
              <a:custGeom>
                <a:avLst/>
                <a:gdLst>
                  <a:gd name="connsiteX0" fmla="*/ 0 w 86201"/>
                  <a:gd name="connsiteY0" fmla="*/ 8382 h 73342"/>
                  <a:gd name="connsiteX1" fmla="*/ 7811 w 86201"/>
                  <a:gd name="connsiteY1" fmla="*/ 0 h 73342"/>
                  <a:gd name="connsiteX2" fmla="*/ 86201 w 86201"/>
                  <a:gd name="connsiteY2" fmla="*/ 73343 h 73342"/>
                  <a:gd name="connsiteX3" fmla="*/ 45244 w 86201"/>
                  <a:gd name="connsiteY3" fmla="*/ 49435 h 73342"/>
                  <a:gd name="connsiteX4" fmla="*/ 0 w 86201"/>
                  <a:gd name="connsiteY4" fmla="*/ 8382 h 733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201" h="73342">
                    <a:moveTo>
                      <a:pt x="0" y="8382"/>
                    </a:moveTo>
                    <a:lnTo>
                      <a:pt x="7811" y="0"/>
                    </a:lnTo>
                    <a:lnTo>
                      <a:pt x="86201" y="73343"/>
                    </a:lnTo>
                    <a:lnTo>
                      <a:pt x="45244" y="49435"/>
                    </a:lnTo>
                    <a:lnTo>
                      <a:pt x="0" y="8382"/>
                    </a:lnTo>
                    <a:close/>
                  </a:path>
                </a:pathLst>
              </a:custGeom>
              <a:solidFill>
                <a:srgbClr val="9900EF"/>
              </a:solidFill>
              <a:ln w="9525" cap="flat">
                <a:noFill/>
                <a:prstDash val="solid"/>
                <a:miter/>
              </a:ln>
            </p:spPr>
            <p:txBody>
              <a:bodyPr rtlCol="0" anchor="ctr"/>
              <a:lstStyle/>
              <a:p>
                <a:endParaRPr lang="zh-CN" altLang="en-US"/>
              </a:p>
            </p:txBody>
          </p:sp>
          <p:sp>
            <p:nvSpPr>
              <p:cNvPr id="611" name="任意多边形: 形状 610">
                <a:extLst>
                  <a:ext uri="{FF2B5EF4-FFF2-40B4-BE49-F238E27FC236}">
                    <a16:creationId xmlns:a16="http://schemas.microsoft.com/office/drawing/2014/main" id="{B2EE8677-4336-17E7-7F27-E4970F9BD98D}"/>
                  </a:ext>
                </a:extLst>
              </p:cNvPr>
              <p:cNvSpPr/>
              <p:nvPr/>
            </p:nvSpPr>
            <p:spPr>
              <a:xfrm>
                <a:off x="9549206" y="1794700"/>
                <a:ext cx="86201" cy="73342"/>
              </a:xfrm>
              <a:custGeom>
                <a:avLst/>
                <a:gdLst>
                  <a:gd name="connsiteX0" fmla="*/ 0 w 86201"/>
                  <a:gd name="connsiteY0" fmla="*/ 8382 h 73342"/>
                  <a:gd name="connsiteX1" fmla="*/ 7811 w 86201"/>
                  <a:gd name="connsiteY1" fmla="*/ 0 h 73342"/>
                  <a:gd name="connsiteX2" fmla="*/ 86201 w 86201"/>
                  <a:gd name="connsiteY2" fmla="*/ 73343 h 73342"/>
                  <a:gd name="connsiteX3" fmla="*/ 45244 w 86201"/>
                  <a:gd name="connsiteY3" fmla="*/ 49435 h 73342"/>
                  <a:gd name="connsiteX4" fmla="*/ 0 w 86201"/>
                  <a:gd name="connsiteY4" fmla="*/ 8382 h 733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201" h="73342">
                    <a:moveTo>
                      <a:pt x="0" y="8382"/>
                    </a:moveTo>
                    <a:lnTo>
                      <a:pt x="7811" y="0"/>
                    </a:lnTo>
                    <a:lnTo>
                      <a:pt x="86201" y="73343"/>
                    </a:lnTo>
                    <a:lnTo>
                      <a:pt x="45244" y="49435"/>
                    </a:lnTo>
                    <a:lnTo>
                      <a:pt x="0" y="8382"/>
                    </a:lnTo>
                    <a:close/>
                  </a:path>
                </a:pathLst>
              </a:custGeom>
              <a:solidFill>
                <a:srgbClr val="000000">
                  <a:alpha val="20000"/>
                </a:srgbClr>
              </a:solidFill>
              <a:ln w="9525" cap="flat">
                <a:noFill/>
                <a:prstDash val="solid"/>
                <a:miter/>
              </a:ln>
            </p:spPr>
            <p:txBody>
              <a:bodyPr rtlCol="0" anchor="ctr"/>
              <a:lstStyle/>
              <a:p>
                <a:endParaRPr lang="zh-CN" altLang="en-US"/>
              </a:p>
            </p:txBody>
          </p:sp>
          <p:sp>
            <p:nvSpPr>
              <p:cNvPr id="612" name="任意多边形: 形状 611">
                <a:extLst>
                  <a:ext uri="{FF2B5EF4-FFF2-40B4-BE49-F238E27FC236}">
                    <a16:creationId xmlns:a16="http://schemas.microsoft.com/office/drawing/2014/main" id="{A703F8F2-E9B5-877B-2E57-B3B438FA6EFC}"/>
                  </a:ext>
                </a:extLst>
              </p:cNvPr>
              <p:cNvSpPr/>
              <p:nvPr/>
            </p:nvSpPr>
            <p:spPr>
              <a:xfrm>
                <a:off x="7384460" y="3370325"/>
                <a:ext cx="134969" cy="111918"/>
              </a:xfrm>
              <a:custGeom>
                <a:avLst/>
                <a:gdLst>
                  <a:gd name="connsiteX0" fmla="*/ 0 w 134969"/>
                  <a:gd name="connsiteY0" fmla="*/ 0 h 111918"/>
                  <a:gd name="connsiteX1" fmla="*/ 40862 w 134969"/>
                  <a:gd name="connsiteY1" fmla="*/ 23813 h 111918"/>
                  <a:gd name="connsiteX2" fmla="*/ 134969 w 134969"/>
                  <a:gd name="connsiteY2" fmla="*/ 111919 h 111918"/>
                  <a:gd name="connsiteX3" fmla="*/ 94012 w 134969"/>
                  <a:gd name="connsiteY3" fmla="*/ 88011 h 111918"/>
                  <a:gd name="connsiteX4" fmla="*/ 0 w 134969"/>
                  <a:gd name="connsiteY4" fmla="*/ 0 h 1119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969" h="111918">
                    <a:moveTo>
                      <a:pt x="0" y="0"/>
                    </a:moveTo>
                    <a:lnTo>
                      <a:pt x="40862" y="23813"/>
                    </a:lnTo>
                    <a:lnTo>
                      <a:pt x="134969" y="111919"/>
                    </a:lnTo>
                    <a:lnTo>
                      <a:pt x="94012" y="88011"/>
                    </a:lnTo>
                    <a:lnTo>
                      <a:pt x="0" y="0"/>
                    </a:lnTo>
                    <a:close/>
                  </a:path>
                </a:pathLst>
              </a:custGeom>
              <a:solidFill>
                <a:srgbClr val="9900EF"/>
              </a:solidFill>
              <a:ln w="9525" cap="flat">
                <a:noFill/>
                <a:prstDash val="solid"/>
                <a:miter/>
              </a:ln>
            </p:spPr>
            <p:txBody>
              <a:bodyPr rtlCol="0" anchor="ctr"/>
              <a:lstStyle/>
              <a:p>
                <a:endParaRPr lang="zh-CN" altLang="en-US"/>
              </a:p>
            </p:txBody>
          </p:sp>
          <p:sp>
            <p:nvSpPr>
              <p:cNvPr id="613" name="任意多边形: 形状 612">
                <a:extLst>
                  <a:ext uri="{FF2B5EF4-FFF2-40B4-BE49-F238E27FC236}">
                    <a16:creationId xmlns:a16="http://schemas.microsoft.com/office/drawing/2014/main" id="{D0F4D3D5-D7C3-05FF-27B2-9A2401EBFE45}"/>
                  </a:ext>
                </a:extLst>
              </p:cNvPr>
              <p:cNvSpPr/>
              <p:nvPr/>
            </p:nvSpPr>
            <p:spPr>
              <a:xfrm>
                <a:off x="7384460" y="3370325"/>
                <a:ext cx="134969" cy="111918"/>
              </a:xfrm>
              <a:custGeom>
                <a:avLst/>
                <a:gdLst>
                  <a:gd name="connsiteX0" fmla="*/ 0 w 134969"/>
                  <a:gd name="connsiteY0" fmla="*/ 0 h 111918"/>
                  <a:gd name="connsiteX1" fmla="*/ 40862 w 134969"/>
                  <a:gd name="connsiteY1" fmla="*/ 23813 h 111918"/>
                  <a:gd name="connsiteX2" fmla="*/ 134969 w 134969"/>
                  <a:gd name="connsiteY2" fmla="*/ 111919 h 111918"/>
                  <a:gd name="connsiteX3" fmla="*/ 94012 w 134969"/>
                  <a:gd name="connsiteY3" fmla="*/ 88011 h 111918"/>
                  <a:gd name="connsiteX4" fmla="*/ 0 w 134969"/>
                  <a:gd name="connsiteY4" fmla="*/ 0 h 1119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969" h="111918">
                    <a:moveTo>
                      <a:pt x="0" y="0"/>
                    </a:moveTo>
                    <a:lnTo>
                      <a:pt x="40862" y="23813"/>
                    </a:lnTo>
                    <a:lnTo>
                      <a:pt x="134969" y="111919"/>
                    </a:lnTo>
                    <a:lnTo>
                      <a:pt x="94012" y="88011"/>
                    </a:lnTo>
                    <a:lnTo>
                      <a:pt x="0" y="0"/>
                    </a:lnTo>
                    <a:close/>
                  </a:path>
                </a:pathLst>
              </a:custGeom>
              <a:solidFill>
                <a:srgbClr val="000000">
                  <a:alpha val="20000"/>
                </a:srgbClr>
              </a:solidFill>
              <a:ln w="9525" cap="flat">
                <a:noFill/>
                <a:prstDash val="solid"/>
                <a:miter/>
              </a:ln>
            </p:spPr>
            <p:txBody>
              <a:bodyPr rtlCol="0" anchor="ctr"/>
              <a:lstStyle/>
              <a:p>
                <a:endParaRPr lang="zh-CN" altLang="en-US"/>
              </a:p>
            </p:txBody>
          </p:sp>
          <p:sp>
            <p:nvSpPr>
              <p:cNvPr id="614" name="任意多边形: 形状 613">
                <a:extLst>
                  <a:ext uri="{FF2B5EF4-FFF2-40B4-BE49-F238E27FC236}">
                    <a16:creationId xmlns:a16="http://schemas.microsoft.com/office/drawing/2014/main" id="{3327E08A-0F55-3C82-6488-350B7C93A22B}"/>
                  </a:ext>
                </a:extLst>
              </p:cNvPr>
              <p:cNvSpPr/>
              <p:nvPr/>
            </p:nvSpPr>
            <p:spPr>
              <a:xfrm>
                <a:off x="7683640" y="2557367"/>
                <a:ext cx="768191" cy="561022"/>
              </a:xfrm>
              <a:custGeom>
                <a:avLst/>
                <a:gdLst>
                  <a:gd name="connsiteX0" fmla="*/ 0 w 768191"/>
                  <a:gd name="connsiteY0" fmla="*/ 561022 h 561022"/>
                  <a:gd name="connsiteX1" fmla="*/ 525399 w 768191"/>
                  <a:gd name="connsiteY1" fmla="*/ 17335 h 561022"/>
                  <a:gd name="connsiteX2" fmla="*/ 768191 w 768191"/>
                  <a:gd name="connsiteY2" fmla="*/ 228981 h 561022"/>
                  <a:gd name="connsiteX3" fmla="*/ 525399 w 768191"/>
                  <a:gd name="connsiteY3" fmla="*/ 0 h 561022"/>
                  <a:gd name="connsiteX4" fmla="*/ 0 w 768191"/>
                  <a:gd name="connsiteY4" fmla="*/ 561022 h 5610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8191" h="561022">
                    <a:moveTo>
                      <a:pt x="0" y="561022"/>
                    </a:moveTo>
                    <a:lnTo>
                      <a:pt x="525399" y="17335"/>
                    </a:lnTo>
                    <a:lnTo>
                      <a:pt x="768191" y="228981"/>
                    </a:lnTo>
                    <a:lnTo>
                      <a:pt x="525399" y="0"/>
                    </a:lnTo>
                    <a:lnTo>
                      <a:pt x="0" y="561022"/>
                    </a:lnTo>
                    <a:close/>
                  </a:path>
                </a:pathLst>
              </a:custGeom>
              <a:solidFill>
                <a:srgbClr val="FFFFFF">
                  <a:alpha val="50000"/>
                </a:srgbClr>
              </a:solidFill>
              <a:ln w="9525" cap="flat">
                <a:noFill/>
                <a:prstDash val="solid"/>
                <a:miter/>
              </a:ln>
            </p:spPr>
            <p:txBody>
              <a:bodyPr rtlCol="0" anchor="ctr"/>
              <a:lstStyle/>
              <a:p>
                <a:endParaRPr lang="zh-CN" altLang="en-US"/>
              </a:p>
            </p:txBody>
          </p:sp>
          <p:sp>
            <p:nvSpPr>
              <p:cNvPr id="615" name="任意多边形: 形状 614">
                <a:extLst>
                  <a:ext uri="{FF2B5EF4-FFF2-40B4-BE49-F238E27FC236}">
                    <a16:creationId xmlns:a16="http://schemas.microsoft.com/office/drawing/2014/main" id="{70F43ED1-8E59-8BE7-A46E-82DF962C93AE}"/>
                  </a:ext>
                </a:extLst>
              </p:cNvPr>
              <p:cNvSpPr/>
              <p:nvPr/>
            </p:nvSpPr>
            <p:spPr>
              <a:xfrm>
                <a:off x="8915127" y="1505616"/>
                <a:ext cx="824388" cy="786098"/>
              </a:xfrm>
              <a:custGeom>
                <a:avLst/>
                <a:gdLst>
                  <a:gd name="connsiteX0" fmla="*/ 0 w 824388"/>
                  <a:gd name="connsiteY0" fmla="*/ 786098 h 786098"/>
                  <a:gd name="connsiteX1" fmla="*/ 559784 w 824388"/>
                  <a:gd name="connsiteY1" fmla="*/ 200977 h 786098"/>
                  <a:gd name="connsiteX2" fmla="*/ 484346 w 824388"/>
                  <a:gd name="connsiteY2" fmla="*/ 131254 h 786098"/>
                  <a:gd name="connsiteX3" fmla="*/ 824389 w 824388"/>
                  <a:gd name="connsiteY3" fmla="*/ 0 h 786098"/>
                  <a:gd name="connsiteX4" fmla="*/ 469583 w 824388"/>
                  <a:gd name="connsiteY4" fmla="*/ 127635 h 786098"/>
                  <a:gd name="connsiteX5" fmla="*/ 547878 w 824388"/>
                  <a:gd name="connsiteY5" fmla="*/ 200977 h 786098"/>
                  <a:gd name="connsiteX6" fmla="*/ 0 w 824388"/>
                  <a:gd name="connsiteY6" fmla="*/ 786098 h 78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4388" h="786098">
                    <a:moveTo>
                      <a:pt x="0" y="786098"/>
                    </a:moveTo>
                    <a:lnTo>
                      <a:pt x="559784" y="200977"/>
                    </a:lnTo>
                    <a:lnTo>
                      <a:pt x="484346" y="131254"/>
                    </a:lnTo>
                    <a:lnTo>
                      <a:pt x="824389" y="0"/>
                    </a:lnTo>
                    <a:lnTo>
                      <a:pt x="469583" y="127635"/>
                    </a:lnTo>
                    <a:lnTo>
                      <a:pt x="547878" y="200977"/>
                    </a:lnTo>
                    <a:lnTo>
                      <a:pt x="0" y="786098"/>
                    </a:lnTo>
                    <a:close/>
                  </a:path>
                </a:pathLst>
              </a:custGeom>
              <a:solidFill>
                <a:schemeClr val="bg1">
                  <a:alpha val="50000"/>
                </a:schemeClr>
              </a:solidFill>
              <a:ln w="9525" cap="flat">
                <a:noFill/>
                <a:prstDash val="solid"/>
                <a:miter/>
              </a:ln>
            </p:spPr>
            <p:txBody>
              <a:bodyPr rtlCol="0" anchor="ctr"/>
              <a:lstStyle/>
              <a:p>
                <a:endParaRPr lang="zh-CN" altLang="en-US" dirty="0"/>
              </a:p>
            </p:txBody>
          </p:sp>
        </p:grpSp>
        <p:grpSp>
          <p:nvGrpSpPr>
            <p:cNvPr id="26" name="组合 25">
              <a:extLst>
                <a:ext uri="{FF2B5EF4-FFF2-40B4-BE49-F238E27FC236}">
                  <a16:creationId xmlns:a16="http://schemas.microsoft.com/office/drawing/2014/main" id="{FE4BF856-F64C-04C2-90F9-F16F272B3490}"/>
                </a:ext>
              </a:extLst>
            </p:cNvPr>
            <p:cNvGrpSpPr/>
            <p:nvPr/>
          </p:nvGrpSpPr>
          <p:grpSpPr>
            <a:xfrm>
              <a:off x="11147133" y="2275276"/>
              <a:ext cx="860137" cy="652937"/>
              <a:chOff x="5969564" y="4922135"/>
              <a:chExt cx="970823" cy="721309"/>
            </a:xfrm>
          </p:grpSpPr>
          <p:sp>
            <p:nvSpPr>
              <p:cNvPr id="393" name="任意多边形: 形状 392">
                <a:extLst>
                  <a:ext uri="{FF2B5EF4-FFF2-40B4-BE49-F238E27FC236}">
                    <a16:creationId xmlns:a16="http://schemas.microsoft.com/office/drawing/2014/main" id="{9144A48D-483B-2BAF-7C83-3FDCF4B67CB1}"/>
                  </a:ext>
                </a:extLst>
              </p:cNvPr>
              <p:cNvSpPr/>
              <p:nvPr/>
            </p:nvSpPr>
            <p:spPr>
              <a:xfrm>
                <a:off x="5969564" y="5082946"/>
                <a:ext cx="970823" cy="560498"/>
              </a:xfrm>
              <a:custGeom>
                <a:avLst/>
                <a:gdLst>
                  <a:gd name="connsiteX0" fmla="*/ 828663 w 970823"/>
                  <a:gd name="connsiteY0" fmla="*/ 82082 h 560498"/>
                  <a:gd name="connsiteX1" fmla="*/ 142196 w 970823"/>
                  <a:gd name="connsiteY1" fmla="*/ 82082 h 560498"/>
                  <a:gd name="connsiteX2" fmla="*/ 142196 w 970823"/>
                  <a:gd name="connsiteY2" fmla="*/ 478417 h 560498"/>
                  <a:gd name="connsiteX3" fmla="*/ 828663 w 970823"/>
                  <a:gd name="connsiteY3" fmla="*/ 478417 h 560498"/>
                  <a:gd name="connsiteX4" fmla="*/ 828663 w 970823"/>
                  <a:gd name="connsiteY4" fmla="*/ 82082 h 5604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0823" h="560498">
                    <a:moveTo>
                      <a:pt x="828663" y="82082"/>
                    </a:moveTo>
                    <a:cubicBezTo>
                      <a:pt x="639116" y="-27361"/>
                      <a:pt x="331839" y="-27361"/>
                      <a:pt x="142196" y="82082"/>
                    </a:cubicBezTo>
                    <a:cubicBezTo>
                      <a:pt x="-47446" y="191524"/>
                      <a:pt x="-47351" y="368975"/>
                      <a:pt x="142196" y="478417"/>
                    </a:cubicBezTo>
                    <a:cubicBezTo>
                      <a:pt x="331744" y="587859"/>
                      <a:pt x="639116" y="587859"/>
                      <a:pt x="828663" y="478417"/>
                    </a:cubicBezTo>
                    <a:cubicBezTo>
                      <a:pt x="1018211" y="368975"/>
                      <a:pt x="1018211" y="191524"/>
                      <a:pt x="828663" y="82082"/>
                    </a:cubicBezTo>
                    <a:close/>
                  </a:path>
                </a:pathLst>
              </a:custGeom>
              <a:solidFill>
                <a:schemeClr val="bg1">
                  <a:lumMod val="85000"/>
                </a:schemeClr>
              </a:solidFill>
              <a:ln w="9525" cap="flat">
                <a:noFill/>
                <a:prstDash val="solid"/>
                <a:miter/>
              </a:ln>
            </p:spPr>
            <p:txBody>
              <a:bodyPr rtlCol="0" anchor="ctr"/>
              <a:lstStyle/>
              <a:p>
                <a:endParaRPr lang="zh-CN" altLang="en-US" dirty="0"/>
              </a:p>
            </p:txBody>
          </p:sp>
          <p:sp>
            <p:nvSpPr>
              <p:cNvPr id="394" name="任意多边形: 形状 393">
                <a:extLst>
                  <a:ext uri="{FF2B5EF4-FFF2-40B4-BE49-F238E27FC236}">
                    <a16:creationId xmlns:a16="http://schemas.microsoft.com/office/drawing/2014/main" id="{7889B6B2-BA87-6752-7DEE-E2326CB94C64}"/>
                  </a:ext>
                </a:extLst>
              </p:cNvPr>
              <p:cNvSpPr/>
              <p:nvPr/>
            </p:nvSpPr>
            <p:spPr>
              <a:xfrm>
                <a:off x="6031838" y="5083875"/>
                <a:ext cx="856623" cy="466868"/>
              </a:xfrm>
              <a:custGeom>
                <a:avLst/>
                <a:gdLst>
                  <a:gd name="connsiteX0" fmla="*/ 786479 w 808101"/>
                  <a:gd name="connsiteY0" fmla="*/ 157710 h 466868"/>
                  <a:gd name="connsiteX1" fmla="*/ 689896 w 808101"/>
                  <a:gd name="connsiteY1" fmla="*/ 68366 h 466868"/>
                  <a:gd name="connsiteX2" fmla="*/ 118396 w 808101"/>
                  <a:gd name="connsiteY2" fmla="*/ 68366 h 466868"/>
                  <a:gd name="connsiteX3" fmla="*/ 21812 w 808101"/>
                  <a:gd name="connsiteY3" fmla="*/ 157710 h 466868"/>
                  <a:gd name="connsiteX4" fmla="*/ 0 w 808101"/>
                  <a:gd name="connsiteY4" fmla="*/ 157710 h 466868"/>
                  <a:gd name="connsiteX5" fmla="*/ 0 w 808101"/>
                  <a:gd name="connsiteY5" fmla="*/ 240292 h 466868"/>
                  <a:gd name="connsiteX6" fmla="*/ 0 w 808101"/>
                  <a:gd name="connsiteY6" fmla="*/ 240292 h 466868"/>
                  <a:gd name="connsiteX7" fmla="*/ 118110 w 808101"/>
                  <a:gd name="connsiteY7" fmla="*/ 398502 h 466868"/>
                  <a:gd name="connsiteX8" fmla="*/ 689610 w 808101"/>
                  <a:gd name="connsiteY8" fmla="*/ 398502 h 466868"/>
                  <a:gd name="connsiteX9" fmla="*/ 808101 w 808101"/>
                  <a:gd name="connsiteY9" fmla="*/ 240292 h 466868"/>
                  <a:gd name="connsiteX10" fmla="*/ 808101 w 808101"/>
                  <a:gd name="connsiteY10" fmla="*/ 240292 h 466868"/>
                  <a:gd name="connsiteX11" fmla="*/ 808101 w 808101"/>
                  <a:gd name="connsiteY11" fmla="*/ 157710 h 466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8101" h="466868">
                    <a:moveTo>
                      <a:pt x="786479" y="157710"/>
                    </a:moveTo>
                    <a:cubicBezTo>
                      <a:pt x="762486" y="120134"/>
                      <a:pt x="729224" y="89368"/>
                      <a:pt x="689896" y="68366"/>
                    </a:cubicBezTo>
                    <a:cubicBezTo>
                      <a:pt x="532066" y="-22789"/>
                      <a:pt x="276035" y="-22789"/>
                      <a:pt x="118396" y="68366"/>
                    </a:cubicBezTo>
                    <a:cubicBezTo>
                      <a:pt x="79086" y="89397"/>
                      <a:pt x="45834" y="120163"/>
                      <a:pt x="21812" y="157710"/>
                    </a:cubicBezTo>
                    <a:lnTo>
                      <a:pt x="0" y="157710"/>
                    </a:lnTo>
                    <a:lnTo>
                      <a:pt x="0" y="240292"/>
                    </a:lnTo>
                    <a:lnTo>
                      <a:pt x="0" y="240292"/>
                    </a:lnTo>
                    <a:cubicBezTo>
                      <a:pt x="2857" y="297442"/>
                      <a:pt x="42196" y="354592"/>
                      <a:pt x="118110" y="398502"/>
                    </a:cubicBezTo>
                    <a:cubicBezTo>
                      <a:pt x="276035" y="489657"/>
                      <a:pt x="532066" y="489657"/>
                      <a:pt x="689610" y="398502"/>
                    </a:cubicBezTo>
                    <a:cubicBezTo>
                      <a:pt x="765810" y="354687"/>
                      <a:pt x="805148" y="297728"/>
                      <a:pt x="808101" y="240292"/>
                    </a:cubicBezTo>
                    <a:lnTo>
                      <a:pt x="808101" y="240292"/>
                    </a:lnTo>
                    <a:lnTo>
                      <a:pt x="808101" y="157710"/>
                    </a:lnTo>
                    <a:close/>
                  </a:path>
                </a:pathLst>
              </a:custGeom>
              <a:solidFill>
                <a:srgbClr val="9900EF"/>
              </a:solidFill>
              <a:ln w="9525" cap="flat">
                <a:noFill/>
                <a:prstDash val="solid"/>
                <a:miter/>
              </a:ln>
            </p:spPr>
            <p:txBody>
              <a:bodyPr rtlCol="0" anchor="ctr"/>
              <a:lstStyle/>
              <a:p>
                <a:endParaRPr lang="zh-CN" altLang="en-US"/>
              </a:p>
            </p:txBody>
          </p:sp>
          <p:sp>
            <p:nvSpPr>
              <p:cNvPr id="395" name="任意多边形: 形状 394">
                <a:extLst>
                  <a:ext uri="{FF2B5EF4-FFF2-40B4-BE49-F238E27FC236}">
                    <a16:creationId xmlns:a16="http://schemas.microsoft.com/office/drawing/2014/main" id="{19F6A2DF-D833-5355-8AE4-0321F5C1B9FF}"/>
                  </a:ext>
                </a:extLst>
              </p:cNvPr>
              <p:cNvSpPr/>
              <p:nvPr/>
            </p:nvSpPr>
            <p:spPr>
              <a:xfrm>
                <a:off x="6031838" y="5083875"/>
                <a:ext cx="856623" cy="466868"/>
              </a:xfrm>
              <a:custGeom>
                <a:avLst/>
                <a:gdLst>
                  <a:gd name="connsiteX0" fmla="*/ 786479 w 808101"/>
                  <a:gd name="connsiteY0" fmla="*/ 157710 h 466868"/>
                  <a:gd name="connsiteX1" fmla="*/ 689896 w 808101"/>
                  <a:gd name="connsiteY1" fmla="*/ 68366 h 466868"/>
                  <a:gd name="connsiteX2" fmla="*/ 118396 w 808101"/>
                  <a:gd name="connsiteY2" fmla="*/ 68366 h 466868"/>
                  <a:gd name="connsiteX3" fmla="*/ 21812 w 808101"/>
                  <a:gd name="connsiteY3" fmla="*/ 157710 h 466868"/>
                  <a:gd name="connsiteX4" fmla="*/ 0 w 808101"/>
                  <a:gd name="connsiteY4" fmla="*/ 157710 h 466868"/>
                  <a:gd name="connsiteX5" fmla="*/ 0 w 808101"/>
                  <a:gd name="connsiteY5" fmla="*/ 240292 h 466868"/>
                  <a:gd name="connsiteX6" fmla="*/ 0 w 808101"/>
                  <a:gd name="connsiteY6" fmla="*/ 240292 h 466868"/>
                  <a:gd name="connsiteX7" fmla="*/ 118110 w 808101"/>
                  <a:gd name="connsiteY7" fmla="*/ 398502 h 466868"/>
                  <a:gd name="connsiteX8" fmla="*/ 689610 w 808101"/>
                  <a:gd name="connsiteY8" fmla="*/ 398502 h 466868"/>
                  <a:gd name="connsiteX9" fmla="*/ 808101 w 808101"/>
                  <a:gd name="connsiteY9" fmla="*/ 240292 h 466868"/>
                  <a:gd name="connsiteX10" fmla="*/ 808101 w 808101"/>
                  <a:gd name="connsiteY10" fmla="*/ 240292 h 466868"/>
                  <a:gd name="connsiteX11" fmla="*/ 808101 w 808101"/>
                  <a:gd name="connsiteY11" fmla="*/ 157710 h 466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8101" h="466868">
                    <a:moveTo>
                      <a:pt x="786479" y="157710"/>
                    </a:moveTo>
                    <a:cubicBezTo>
                      <a:pt x="762486" y="120134"/>
                      <a:pt x="729224" y="89368"/>
                      <a:pt x="689896" y="68366"/>
                    </a:cubicBezTo>
                    <a:cubicBezTo>
                      <a:pt x="532066" y="-22789"/>
                      <a:pt x="276035" y="-22789"/>
                      <a:pt x="118396" y="68366"/>
                    </a:cubicBezTo>
                    <a:cubicBezTo>
                      <a:pt x="79086" y="89397"/>
                      <a:pt x="45834" y="120163"/>
                      <a:pt x="21812" y="157710"/>
                    </a:cubicBezTo>
                    <a:lnTo>
                      <a:pt x="0" y="157710"/>
                    </a:lnTo>
                    <a:lnTo>
                      <a:pt x="0" y="240292"/>
                    </a:lnTo>
                    <a:lnTo>
                      <a:pt x="0" y="240292"/>
                    </a:lnTo>
                    <a:cubicBezTo>
                      <a:pt x="2857" y="297442"/>
                      <a:pt x="42196" y="354592"/>
                      <a:pt x="118110" y="398502"/>
                    </a:cubicBezTo>
                    <a:cubicBezTo>
                      <a:pt x="276035" y="489657"/>
                      <a:pt x="532066" y="489657"/>
                      <a:pt x="689610" y="398502"/>
                    </a:cubicBezTo>
                    <a:cubicBezTo>
                      <a:pt x="765810" y="354687"/>
                      <a:pt x="805148" y="297728"/>
                      <a:pt x="808101" y="240292"/>
                    </a:cubicBezTo>
                    <a:lnTo>
                      <a:pt x="808101" y="240292"/>
                    </a:lnTo>
                    <a:lnTo>
                      <a:pt x="808101" y="157710"/>
                    </a:lnTo>
                    <a:close/>
                  </a:path>
                </a:pathLst>
              </a:custGeom>
              <a:solidFill>
                <a:schemeClr val="bg2">
                  <a:lumMod val="10000"/>
                </a:schemeClr>
              </a:solidFill>
              <a:ln w="9525" cap="flat">
                <a:noFill/>
                <a:prstDash val="solid"/>
                <a:miter/>
              </a:ln>
            </p:spPr>
            <p:txBody>
              <a:bodyPr rtlCol="0" anchor="ctr"/>
              <a:lstStyle/>
              <a:p>
                <a:endParaRPr lang="zh-CN" altLang="en-US"/>
              </a:p>
            </p:txBody>
          </p:sp>
          <p:sp>
            <p:nvSpPr>
              <p:cNvPr id="396" name="任意多边形: 形状 395">
                <a:extLst>
                  <a:ext uri="{FF2B5EF4-FFF2-40B4-BE49-F238E27FC236}">
                    <a16:creationId xmlns:a16="http://schemas.microsoft.com/office/drawing/2014/main" id="{4DBA0374-E8D6-9203-A2D1-56B4A322E6A8}"/>
                  </a:ext>
                </a:extLst>
              </p:cNvPr>
              <p:cNvSpPr/>
              <p:nvPr/>
            </p:nvSpPr>
            <p:spPr>
              <a:xfrm>
                <a:off x="6107738" y="5101774"/>
                <a:ext cx="428412" cy="466915"/>
              </a:xfrm>
              <a:custGeom>
                <a:avLst/>
                <a:gdLst>
                  <a:gd name="connsiteX0" fmla="*/ 404146 w 404145"/>
                  <a:gd name="connsiteY0" fmla="*/ 0 h 466915"/>
                  <a:gd name="connsiteX1" fmla="*/ 118396 w 404145"/>
                  <a:gd name="connsiteY1" fmla="*/ 68389 h 466915"/>
                  <a:gd name="connsiteX2" fmla="*/ 21812 w 404145"/>
                  <a:gd name="connsiteY2" fmla="*/ 157734 h 466915"/>
                  <a:gd name="connsiteX3" fmla="*/ 0 w 404145"/>
                  <a:gd name="connsiteY3" fmla="*/ 157734 h 466915"/>
                  <a:gd name="connsiteX4" fmla="*/ 0 w 404145"/>
                  <a:gd name="connsiteY4" fmla="*/ 240316 h 466915"/>
                  <a:gd name="connsiteX5" fmla="*/ 0 w 404145"/>
                  <a:gd name="connsiteY5" fmla="*/ 240316 h 466915"/>
                  <a:gd name="connsiteX6" fmla="*/ 118110 w 404145"/>
                  <a:gd name="connsiteY6" fmla="*/ 398526 h 466915"/>
                  <a:gd name="connsiteX7" fmla="*/ 403860 w 404145"/>
                  <a:gd name="connsiteY7" fmla="*/ 466915 h 466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4145" h="466915">
                    <a:moveTo>
                      <a:pt x="404146" y="0"/>
                    </a:moveTo>
                    <a:cubicBezTo>
                      <a:pt x="300704" y="0"/>
                      <a:pt x="197167" y="22765"/>
                      <a:pt x="118396" y="68389"/>
                    </a:cubicBezTo>
                    <a:cubicBezTo>
                      <a:pt x="79086" y="89421"/>
                      <a:pt x="45834" y="120186"/>
                      <a:pt x="21812" y="157734"/>
                    </a:cubicBezTo>
                    <a:lnTo>
                      <a:pt x="0" y="157734"/>
                    </a:lnTo>
                    <a:lnTo>
                      <a:pt x="0" y="240316"/>
                    </a:lnTo>
                    <a:lnTo>
                      <a:pt x="0" y="240316"/>
                    </a:lnTo>
                    <a:cubicBezTo>
                      <a:pt x="2858" y="297466"/>
                      <a:pt x="42196" y="354616"/>
                      <a:pt x="118110" y="398526"/>
                    </a:cubicBezTo>
                    <a:cubicBezTo>
                      <a:pt x="197072" y="444151"/>
                      <a:pt x="300609" y="466915"/>
                      <a:pt x="403860" y="466915"/>
                    </a:cubicBezTo>
                    <a:close/>
                  </a:path>
                </a:pathLst>
              </a:custGeom>
              <a:solidFill>
                <a:schemeClr val="tx1">
                  <a:lumMod val="95000"/>
                  <a:lumOff val="5000"/>
                  <a:alpha val="10000"/>
                </a:schemeClr>
              </a:solidFill>
              <a:ln w="9525" cap="flat">
                <a:noFill/>
                <a:prstDash val="solid"/>
                <a:miter/>
              </a:ln>
            </p:spPr>
            <p:txBody>
              <a:bodyPr rtlCol="0" anchor="ctr"/>
              <a:lstStyle/>
              <a:p>
                <a:endParaRPr lang="zh-CN" altLang="en-US"/>
              </a:p>
            </p:txBody>
          </p:sp>
          <p:sp>
            <p:nvSpPr>
              <p:cNvPr id="397" name="任意多边形: 形状 396">
                <a:extLst>
                  <a:ext uri="{FF2B5EF4-FFF2-40B4-BE49-F238E27FC236}">
                    <a16:creationId xmlns:a16="http://schemas.microsoft.com/office/drawing/2014/main" id="{E76B7886-F38C-63D1-4923-8751178934A1}"/>
                  </a:ext>
                </a:extLst>
              </p:cNvPr>
              <p:cNvSpPr/>
              <p:nvPr/>
            </p:nvSpPr>
            <p:spPr>
              <a:xfrm>
                <a:off x="6031535" y="5121761"/>
                <a:ext cx="194466" cy="391096"/>
              </a:xfrm>
              <a:custGeom>
                <a:avLst/>
                <a:gdLst>
                  <a:gd name="connsiteX0" fmla="*/ 183452 w 183451"/>
                  <a:gd name="connsiteY0" fmla="*/ 0 h 391096"/>
                  <a:gd name="connsiteX1" fmla="*/ 118396 w 183451"/>
                  <a:gd name="connsiteY1" fmla="*/ 30480 h 391096"/>
                  <a:gd name="connsiteX2" fmla="*/ 21812 w 183451"/>
                  <a:gd name="connsiteY2" fmla="*/ 119825 h 391096"/>
                  <a:gd name="connsiteX3" fmla="*/ 0 w 183451"/>
                  <a:gd name="connsiteY3" fmla="*/ 119825 h 391096"/>
                  <a:gd name="connsiteX4" fmla="*/ 0 w 183451"/>
                  <a:gd name="connsiteY4" fmla="*/ 202406 h 391096"/>
                  <a:gd name="connsiteX5" fmla="*/ 0 w 183451"/>
                  <a:gd name="connsiteY5" fmla="*/ 202406 h 391096"/>
                  <a:gd name="connsiteX6" fmla="*/ 118110 w 183451"/>
                  <a:gd name="connsiteY6" fmla="*/ 360617 h 391096"/>
                  <a:gd name="connsiteX7" fmla="*/ 183166 w 183451"/>
                  <a:gd name="connsiteY7" fmla="*/ 391096 h 391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3451" h="391096">
                    <a:moveTo>
                      <a:pt x="183452" y="0"/>
                    </a:moveTo>
                    <a:cubicBezTo>
                      <a:pt x="160982" y="8401"/>
                      <a:pt x="139227" y="18593"/>
                      <a:pt x="118396" y="30480"/>
                    </a:cubicBezTo>
                    <a:cubicBezTo>
                      <a:pt x="79086" y="51511"/>
                      <a:pt x="45834" y="82277"/>
                      <a:pt x="21812" y="119825"/>
                    </a:cubicBezTo>
                    <a:lnTo>
                      <a:pt x="0" y="119825"/>
                    </a:lnTo>
                    <a:lnTo>
                      <a:pt x="0" y="202406"/>
                    </a:lnTo>
                    <a:lnTo>
                      <a:pt x="0" y="202406"/>
                    </a:lnTo>
                    <a:cubicBezTo>
                      <a:pt x="2858" y="259556"/>
                      <a:pt x="42196" y="316706"/>
                      <a:pt x="118110" y="360617"/>
                    </a:cubicBezTo>
                    <a:cubicBezTo>
                      <a:pt x="138922" y="372542"/>
                      <a:pt x="160687" y="382734"/>
                      <a:pt x="183166" y="391096"/>
                    </a:cubicBezTo>
                    <a:close/>
                  </a:path>
                </a:pathLst>
              </a:custGeom>
              <a:solidFill>
                <a:schemeClr val="bg2">
                  <a:lumMod val="10000"/>
                  <a:alpha val="10000"/>
                </a:schemeClr>
              </a:solidFill>
              <a:ln w="9525" cap="flat">
                <a:noFill/>
                <a:prstDash val="solid"/>
                <a:miter/>
              </a:ln>
            </p:spPr>
            <p:txBody>
              <a:bodyPr rtlCol="0" anchor="ctr"/>
              <a:lstStyle/>
              <a:p>
                <a:endParaRPr lang="zh-CN" altLang="en-US"/>
              </a:p>
            </p:txBody>
          </p:sp>
          <p:sp>
            <p:nvSpPr>
              <p:cNvPr id="398" name="任意多边形: 形状 397">
                <a:extLst>
                  <a:ext uri="{FF2B5EF4-FFF2-40B4-BE49-F238E27FC236}">
                    <a16:creationId xmlns:a16="http://schemas.microsoft.com/office/drawing/2014/main" id="{A1942A98-E947-4A5B-AF4D-D2515E1F6710}"/>
                  </a:ext>
                </a:extLst>
              </p:cNvPr>
              <p:cNvSpPr/>
              <p:nvPr/>
            </p:nvSpPr>
            <p:spPr>
              <a:xfrm>
                <a:off x="6694196" y="5121761"/>
                <a:ext cx="194668" cy="391096"/>
              </a:xfrm>
              <a:custGeom>
                <a:avLst/>
                <a:gdLst>
                  <a:gd name="connsiteX0" fmla="*/ 0 w 183641"/>
                  <a:gd name="connsiteY0" fmla="*/ 0 h 391096"/>
                  <a:gd name="connsiteX1" fmla="*/ 65056 w 183641"/>
                  <a:gd name="connsiteY1" fmla="*/ 30480 h 391096"/>
                  <a:gd name="connsiteX2" fmla="*/ 161639 w 183641"/>
                  <a:gd name="connsiteY2" fmla="*/ 119825 h 391096"/>
                  <a:gd name="connsiteX3" fmla="*/ 183642 w 183641"/>
                  <a:gd name="connsiteY3" fmla="*/ 119825 h 391096"/>
                  <a:gd name="connsiteX4" fmla="*/ 183642 w 183641"/>
                  <a:gd name="connsiteY4" fmla="*/ 202406 h 391096"/>
                  <a:gd name="connsiteX5" fmla="*/ 183642 w 183641"/>
                  <a:gd name="connsiteY5" fmla="*/ 202406 h 391096"/>
                  <a:gd name="connsiteX6" fmla="*/ 65151 w 183641"/>
                  <a:gd name="connsiteY6" fmla="*/ 360617 h 391096"/>
                  <a:gd name="connsiteX7" fmla="*/ 95 w 183641"/>
                  <a:gd name="connsiteY7" fmla="*/ 391096 h 391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3641" h="391096">
                    <a:moveTo>
                      <a:pt x="0" y="0"/>
                    </a:moveTo>
                    <a:cubicBezTo>
                      <a:pt x="22469" y="8382"/>
                      <a:pt x="44234" y="18574"/>
                      <a:pt x="65056" y="30480"/>
                    </a:cubicBezTo>
                    <a:cubicBezTo>
                      <a:pt x="104384" y="51483"/>
                      <a:pt x="137646" y="82248"/>
                      <a:pt x="161639" y="119825"/>
                    </a:cubicBezTo>
                    <a:lnTo>
                      <a:pt x="183642" y="119825"/>
                    </a:lnTo>
                    <a:lnTo>
                      <a:pt x="183642" y="202406"/>
                    </a:lnTo>
                    <a:lnTo>
                      <a:pt x="183642" y="202406"/>
                    </a:lnTo>
                    <a:cubicBezTo>
                      <a:pt x="180689" y="259556"/>
                      <a:pt x="141160" y="316706"/>
                      <a:pt x="65151" y="360617"/>
                    </a:cubicBezTo>
                    <a:cubicBezTo>
                      <a:pt x="44348" y="372561"/>
                      <a:pt x="22584" y="382753"/>
                      <a:pt x="95" y="391096"/>
                    </a:cubicBezTo>
                    <a:close/>
                  </a:path>
                </a:pathLst>
              </a:custGeom>
              <a:solidFill>
                <a:srgbClr val="9900EF">
                  <a:alpha val="50000"/>
                </a:srgbClr>
              </a:solidFill>
              <a:ln w="9525" cap="flat">
                <a:noFill/>
                <a:prstDash val="solid"/>
                <a:miter/>
              </a:ln>
            </p:spPr>
            <p:txBody>
              <a:bodyPr rtlCol="0" anchor="ctr"/>
              <a:lstStyle/>
              <a:p>
                <a:endParaRPr lang="zh-CN" altLang="en-US"/>
              </a:p>
            </p:txBody>
          </p:sp>
          <p:sp>
            <p:nvSpPr>
              <p:cNvPr id="399" name="任意多边形: 形状 398">
                <a:extLst>
                  <a:ext uri="{FF2B5EF4-FFF2-40B4-BE49-F238E27FC236}">
                    <a16:creationId xmlns:a16="http://schemas.microsoft.com/office/drawing/2014/main" id="{854D349B-7470-4D95-53D9-40311E62121B}"/>
                  </a:ext>
                </a:extLst>
              </p:cNvPr>
              <p:cNvSpPr/>
              <p:nvPr/>
            </p:nvSpPr>
            <p:spPr>
              <a:xfrm>
                <a:off x="6010800" y="5018775"/>
                <a:ext cx="856660" cy="445619"/>
              </a:xfrm>
              <a:custGeom>
                <a:avLst/>
                <a:gdLst>
                  <a:gd name="connsiteX0" fmla="*/ 689836 w 808136"/>
                  <a:gd name="connsiteY0" fmla="*/ 68366 h 466867"/>
                  <a:gd name="connsiteX1" fmla="*/ 118336 w 808136"/>
                  <a:gd name="connsiteY1" fmla="*/ 68366 h 466867"/>
                  <a:gd name="connsiteX2" fmla="*/ 118336 w 808136"/>
                  <a:gd name="connsiteY2" fmla="*/ 398502 h 466867"/>
                  <a:gd name="connsiteX3" fmla="*/ 689836 w 808136"/>
                  <a:gd name="connsiteY3" fmla="*/ 398502 h 466867"/>
                  <a:gd name="connsiteX4" fmla="*/ 689836 w 808136"/>
                  <a:gd name="connsiteY4" fmla="*/ 68366 h 4668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136" h="466867">
                    <a:moveTo>
                      <a:pt x="689836" y="68366"/>
                    </a:moveTo>
                    <a:cubicBezTo>
                      <a:pt x="532007" y="-22789"/>
                      <a:pt x="275975" y="-22789"/>
                      <a:pt x="118336" y="68366"/>
                    </a:cubicBezTo>
                    <a:cubicBezTo>
                      <a:pt x="-39303" y="159520"/>
                      <a:pt x="-39588" y="307348"/>
                      <a:pt x="118336" y="398502"/>
                    </a:cubicBezTo>
                    <a:cubicBezTo>
                      <a:pt x="276261" y="489656"/>
                      <a:pt x="532293" y="489656"/>
                      <a:pt x="689836" y="398502"/>
                    </a:cubicBezTo>
                    <a:cubicBezTo>
                      <a:pt x="847380" y="307348"/>
                      <a:pt x="847761" y="159520"/>
                      <a:pt x="689836" y="68366"/>
                    </a:cubicBezTo>
                    <a:close/>
                  </a:path>
                </a:pathLst>
              </a:custGeom>
              <a:solidFill>
                <a:schemeClr val="accent2"/>
              </a:solidFill>
              <a:ln w="9525" cap="flat">
                <a:noFill/>
                <a:prstDash val="solid"/>
                <a:miter/>
              </a:ln>
            </p:spPr>
            <p:txBody>
              <a:bodyPr rtlCol="0" anchor="ctr"/>
              <a:lstStyle/>
              <a:p>
                <a:endParaRPr lang="zh-CN" altLang="en-US"/>
              </a:p>
            </p:txBody>
          </p:sp>
          <p:sp>
            <p:nvSpPr>
              <p:cNvPr id="400" name="任意多边形: 形状 399">
                <a:extLst>
                  <a:ext uri="{FF2B5EF4-FFF2-40B4-BE49-F238E27FC236}">
                    <a16:creationId xmlns:a16="http://schemas.microsoft.com/office/drawing/2014/main" id="{D825F697-61F3-20A7-89C3-A497BAF54770}"/>
                  </a:ext>
                </a:extLst>
              </p:cNvPr>
              <p:cNvSpPr/>
              <p:nvPr/>
            </p:nvSpPr>
            <p:spPr>
              <a:xfrm>
                <a:off x="6001033" y="4993807"/>
                <a:ext cx="856660" cy="466867"/>
              </a:xfrm>
              <a:custGeom>
                <a:avLst/>
                <a:gdLst>
                  <a:gd name="connsiteX0" fmla="*/ 689836 w 808136"/>
                  <a:gd name="connsiteY0" fmla="*/ 68366 h 466867"/>
                  <a:gd name="connsiteX1" fmla="*/ 118336 w 808136"/>
                  <a:gd name="connsiteY1" fmla="*/ 68366 h 466867"/>
                  <a:gd name="connsiteX2" fmla="*/ 118336 w 808136"/>
                  <a:gd name="connsiteY2" fmla="*/ 398502 h 466867"/>
                  <a:gd name="connsiteX3" fmla="*/ 689836 w 808136"/>
                  <a:gd name="connsiteY3" fmla="*/ 398502 h 466867"/>
                  <a:gd name="connsiteX4" fmla="*/ 689836 w 808136"/>
                  <a:gd name="connsiteY4" fmla="*/ 68366 h 4668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136" h="466867">
                    <a:moveTo>
                      <a:pt x="689836" y="68366"/>
                    </a:moveTo>
                    <a:cubicBezTo>
                      <a:pt x="532007" y="-22789"/>
                      <a:pt x="275975" y="-22789"/>
                      <a:pt x="118336" y="68366"/>
                    </a:cubicBezTo>
                    <a:cubicBezTo>
                      <a:pt x="-39303" y="159520"/>
                      <a:pt x="-39588" y="307348"/>
                      <a:pt x="118336" y="398502"/>
                    </a:cubicBezTo>
                    <a:cubicBezTo>
                      <a:pt x="276261" y="489656"/>
                      <a:pt x="532293" y="489656"/>
                      <a:pt x="689836" y="398502"/>
                    </a:cubicBezTo>
                    <a:cubicBezTo>
                      <a:pt x="847380" y="307348"/>
                      <a:pt x="847761" y="159520"/>
                      <a:pt x="689836" y="68366"/>
                    </a:cubicBezTo>
                    <a:close/>
                  </a:path>
                </a:pathLst>
              </a:custGeom>
              <a:solidFill>
                <a:srgbClr val="000000">
                  <a:alpha val="20000"/>
                </a:srgbClr>
              </a:solidFill>
              <a:ln w="9525" cap="flat">
                <a:noFill/>
                <a:prstDash val="solid"/>
                <a:miter/>
              </a:ln>
            </p:spPr>
            <p:txBody>
              <a:bodyPr rtlCol="0" anchor="ctr"/>
              <a:lstStyle/>
              <a:p>
                <a:endParaRPr lang="zh-CN" altLang="en-US"/>
              </a:p>
            </p:txBody>
          </p:sp>
          <p:sp>
            <p:nvSpPr>
              <p:cNvPr id="401" name="任意多边形: 形状 400">
                <a:extLst>
                  <a:ext uri="{FF2B5EF4-FFF2-40B4-BE49-F238E27FC236}">
                    <a16:creationId xmlns:a16="http://schemas.microsoft.com/office/drawing/2014/main" id="{46C45E98-A74A-824E-A535-0890028D3C13}"/>
                  </a:ext>
                </a:extLst>
              </p:cNvPr>
              <p:cNvSpPr/>
              <p:nvPr/>
            </p:nvSpPr>
            <p:spPr>
              <a:xfrm>
                <a:off x="6175820" y="5097186"/>
                <a:ext cx="568658" cy="289083"/>
              </a:xfrm>
              <a:custGeom>
                <a:avLst/>
                <a:gdLst>
                  <a:gd name="connsiteX0" fmla="*/ 454438 w 536447"/>
                  <a:gd name="connsiteY0" fmla="*/ 39719 h 289083"/>
                  <a:gd name="connsiteX1" fmla="*/ 268224 w 536447"/>
                  <a:gd name="connsiteY1" fmla="*/ 0 h 289083"/>
                  <a:gd name="connsiteX2" fmla="*/ 82010 w 536447"/>
                  <a:gd name="connsiteY2" fmla="*/ 39719 h 289083"/>
                  <a:gd name="connsiteX3" fmla="*/ 0 w 536447"/>
                  <a:gd name="connsiteY3" fmla="*/ 144494 h 289083"/>
                  <a:gd name="connsiteX4" fmla="*/ 82010 w 536447"/>
                  <a:gd name="connsiteY4" fmla="*/ 249269 h 289083"/>
                  <a:gd name="connsiteX5" fmla="*/ 268224 w 536447"/>
                  <a:gd name="connsiteY5" fmla="*/ 289084 h 289083"/>
                  <a:gd name="connsiteX6" fmla="*/ 454438 w 536447"/>
                  <a:gd name="connsiteY6" fmla="*/ 249269 h 289083"/>
                  <a:gd name="connsiteX7" fmla="*/ 536448 w 536447"/>
                  <a:gd name="connsiteY7" fmla="*/ 144494 h 289083"/>
                  <a:gd name="connsiteX8" fmla="*/ 454438 w 536447"/>
                  <a:gd name="connsiteY8" fmla="*/ 3971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6447" h="289083">
                    <a:moveTo>
                      <a:pt x="454438" y="39719"/>
                    </a:moveTo>
                    <a:cubicBezTo>
                      <a:pt x="404336" y="14192"/>
                      <a:pt x="338328" y="0"/>
                      <a:pt x="268224" y="0"/>
                    </a:cubicBezTo>
                    <a:cubicBezTo>
                      <a:pt x="198120" y="0"/>
                      <a:pt x="132017" y="14192"/>
                      <a:pt x="82010" y="39719"/>
                    </a:cubicBezTo>
                    <a:cubicBezTo>
                      <a:pt x="29147" y="66865"/>
                      <a:pt x="0" y="104108"/>
                      <a:pt x="0" y="144494"/>
                    </a:cubicBezTo>
                    <a:cubicBezTo>
                      <a:pt x="0" y="184880"/>
                      <a:pt x="29147" y="222028"/>
                      <a:pt x="82010" y="249269"/>
                    </a:cubicBezTo>
                    <a:cubicBezTo>
                      <a:pt x="132017" y="274891"/>
                      <a:pt x="198120" y="289084"/>
                      <a:pt x="268224" y="289084"/>
                    </a:cubicBezTo>
                    <a:cubicBezTo>
                      <a:pt x="338328" y="289084"/>
                      <a:pt x="404336" y="274891"/>
                      <a:pt x="454438" y="249269"/>
                    </a:cubicBezTo>
                    <a:cubicBezTo>
                      <a:pt x="507302" y="222123"/>
                      <a:pt x="536448" y="184975"/>
                      <a:pt x="536448" y="144494"/>
                    </a:cubicBezTo>
                    <a:cubicBezTo>
                      <a:pt x="536448" y="104013"/>
                      <a:pt x="507302" y="66865"/>
                      <a:pt x="454438" y="39719"/>
                    </a:cubicBezTo>
                    <a:close/>
                  </a:path>
                </a:pathLst>
              </a:custGeom>
              <a:solidFill>
                <a:srgbClr val="9900EF"/>
              </a:solidFill>
              <a:ln w="9525" cap="flat">
                <a:noFill/>
                <a:prstDash val="solid"/>
                <a:miter/>
              </a:ln>
            </p:spPr>
            <p:txBody>
              <a:bodyPr rtlCol="0" anchor="ctr"/>
              <a:lstStyle/>
              <a:p>
                <a:endParaRPr lang="zh-CN" altLang="en-US"/>
              </a:p>
            </p:txBody>
          </p:sp>
          <p:sp>
            <p:nvSpPr>
              <p:cNvPr id="402" name="任意多边形: 形状 401">
                <a:extLst>
                  <a:ext uri="{FF2B5EF4-FFF2-40B4-BE49-F238E27FC236}">
                    <a16:creationId xmlns:a16="http://schemas.microsoft.com/office/drawing/2014/main" id="{B4AFB152-06D9-6698-C4B6-085A7BDC388F}"/>
                  </a:ext>
                </a:extLst>
              </p:cNvPr>
              <p:cNvSpPr/>
              <p:nvPr/>
            </p:nvSpPr>
            <p:spPr>
              <a:xfrm>
                <a:off x="6175820" y="5097186"/>
                <a:ext cx="568658" cy="289083"/>
              </a:xfrm>
              <a:custGeom>
                <a:avLst/>
                <a:gdLst>
                  <a:gd name="connsiteX0" fmla="*/ 454438 w 536447"/>
                  <a:gd name="connsiteY0" fmla="*/ 39719 h 289083"/>
                  <a:gd name="connsiteX1" fmla="*/ 268224 w 536447"/>
                  <a:gd name="connsiteY1" fmla="*/ 0 h 289083"/>
                  <a:gd name="connsiteX2" fmla="*/ 82010 w 536447"/>
                  <a:gd name="connsiteY2" fmla="*/ 39719 h 289083"/>
                  <a:gd name="connsiteX3" fmla="*/ 0 w 536447"/>
                  <a:gd name="connsiteY3" fmla="*/ 144494 h 289083"/>
                  <a:gd name="connsiteX4" fmla="*/ 82010 w 536447"/>
                  <a:gd name="connsiteY4" fmla="*/ 249269 h 289083"/>
                  <a:gd name="connsiteX5" fmla="*/ 268224 w 536447"/>
                  <a:gd name="connsiteY5" fmla="*/ 289084 h 289083"/>
                  <a:gd name="connsiteX6" fmla="*/ 454438 w 536447"/>
                  <a:gd name="connsiteY6" fmla="*/ 249269 h 289083"/>
                  <a:gd name="connsiteX7" fmla="*/ 536448 w 536447"/>
                  <a:gd name="connsiteY7" fmla="*/ 144494 h 289083"/>
                  <a:gd name="connsiteX8" fmla="*/ 454438 w 536447"/>
                  <a:gd name="connsiteY8" fmla="*/ 3971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6447" h="289083">
                    <a:moveTo>
                      <a:pt x="454438" y="39719"/>
                    </a:moveTo>
                    <a:cubicBezTo>
                      <a:pt x="404336" y="14192"/>
                      <a:pt x="338328" y="0"/>
                      <a:pt x="268224" y="0"/>
                    </a:cubicBezTo>
                    <a:cubicBezTo>
                      <a:pt x="198120" y="0"/>
                      <a:pt x="132017" y="14192"/>
                      <a:pt x="82010" y="39719"/>
                    </a:cubicBezTo>
                    <a:cubicBezTo>
                      <a:pt x="29147" y="66865"/>
                      <a:pt x="0" y="104108"/>
                      <a:pt x="0" y="144494"/>
                    </a:cubicBezTo>
                    <a:cubicBezTo>
                      <a:pt x="0" y="184880"/>
                      <a:pt x="29147" y="222028"/>
                      <a:pt x="82010" y="249269"/>
                    </a:cubicBezTo>
                    <a:cubicBezTo>
                      <a:pt x="132017" y="274891"/>
                      <a:pt x="198120" y="289084"/>
                      <a:pt x="268224" y="289084"/>
                    </a:cubicBezTo>
                    <a:cubicBezTo>
                      <a:pt x="338328" y="289084"/>
                      <a:pt x="404336" y="274891"/>
                      <a:pt x="454438" y="249269"/>
                    </a:cubicBezTo>
                    <a:cubicBezTo>
                      <a:pt x="507302" y="222123"/>
                      <a:pt x="536448" y="184975"/>
                      <a:pt x="536448" y="144494"/>
                    </a:cubicBezTo>
                    <a:cubicBezTo>
                      <a:pt x="536448" y="104013"/>
                      <a:pt x="507302" y="66865"/>
                      <a:pt x="454438" y="39719"/>
                    </a:cubicBezTo>
                    <a:close/>
                  </a:path>
                </a:pathLst>
              </a:custGeom>
              <a:solidFill>
                <a:srgbClr val="000000">
                  <a:alpha val="40000"/>
                </a:srgbClr>
              </a:solidFill>
              <a:ln w="9525" cap="flat">
                <a:noFill/>
                <a:prstDash val="solid"/>
                <a:miter/>
              </a:ln>
            </p:spPr>
            <p:txBody>
              <a:bodyPr rtlCol="0" anchor="ctr"/>
              <a:lstStyle/>
              <a:p>
                <a:endParaRPr lang="zh-CN" altLang="en-US"/>
              </a:p>
            </p:txBody>
          </p:sp>
          <p:sp>
            <p:nvSpPr>
              <p:cNvPr id="403" name="任意多边形: 形状 402">
                <a:extLst>
                  <a:ext uri="{FF2B5EF4-FFF2-40B4-BE49-F238E27FC236}">
                    <a16:creationId xmlns:a16="http://schemas.microsoft.com/office/drawing/2014/main" id="{415C4B57-FE3E-28D3-77E1-7479CAA8DC0F}"/>
                  </a:ext>
                </a:extLst>
              </p:cNvPr>
              <p:cNvSpPr/>
              <p:nvPr/>
            </p:nvSpPr>
            <p:spPr>
              <a:xfrm>
                <a:off x="6042997" y="5069754"/>
                <a:ext cx="819869" cy="431673"/>
              </a:xfrm>
              <a:custGeom>
                <a:avLst/>
                <a:gdLst>
                  <a:gd name="connsiteX0" fmla="*/ 663797 w 773429"/>
                  <a:gd name="connsiteY0" fmla="*/ 66008 h 431673"/>
                  <a:gd name="connsiteX1" fmla="*/ 386715 w 773429"/>
                  <a:gd name="connsiteY1" fmla="*/ 0 h 431673"/>
                  <a:gd name="connsiteX2" fmla="*/ 109633 w 773429"/>
                  <a:gd name="connsiteY2" fmla="*/ 66008 h 431673"/>
                  <a:gd name="connsiteX3" fmla="*/ 0 w 773429"/>
                  <a:gd name="connsiteY3" fmla="*/ 215837 h 431673"/>
                  <a:gd name="connsiteX4" fmla="*/ 109633 w 773429"/>
                  <a:gd name="connsiteY4" fmla="*/ 365760 h 431673"/>
                  <a:gd name="connsiteX5" fmla="*/ 386715 w 773429"/>
                  <a:gd name="connsiteY5" fmla="*/ 431673 h 431673"/>
                  <a:gd name="connsiteX6" fmla="*/ 663797 w 773429"/>
                  <a:gd name="connsiteY6" fmla="*/ 365760 h 431673"/>
                  <a:gd name="connsiteX7" fmla="*/ 773430 w 773429"/>
                  <a:gd name="connsiteY7" fmla="*/ 215837 h 431673"/>
                  <a:gd name="connsiteX8" fmla="*/ 663797 w 773429"/>
                  <a:gd name="connsiteY8" fmla="*/ 66008 h 431673"/>
                  <a:gd name="connsiteX9" fmla="*/ 572929 w 773429"/>
                  <a:gd name="connsiteY9" fmla="*/ 320516 h 431673"/>
                  <a:gd name="connsiteX10" fmla="*/ 386715 w 773429"/>
                  <a:gd name="connsiteY10" fmla="*/ 360331 h 431673"/>
                  <a:gd name="connsiteX11" fmla="*/ 200501 w 773429"/>
                  <a:gd name="connsiteY11" fmla="*/ 320516 h 431673"/>
                  <a:gd name="connsiteX12" fmla="*/ 118491 w 773429"/>
                  <a:gd name="connsiteY12" fmla="*/ 215741 h 431673"/>
                  <a:gd name="connsiteX13" fmla="*/ 200501 w 773429"/>
                  <a:gd name="connsiteY13" fmla="*/ 110966 h 431673"/>
                  <a:gd name="connsiteX14" fmla="*/ 386715 w 773429"/>
                  <a:gd name="connsiteY14" fmla="*/ 71247 h 431673"/>
                  <a:gd name="connsiteX15" fmla="*/ 572929 w 773429"/>
                  <a:gd name="connsiteY15" fmla="*/ 110966 h 431673"/>
                  <a:gd name="connsiteX16" fmla="*/ 654939 w 773429"/>
                  <a:gd name="connsiteY16" fmla="*/ 215741 h 431673"/>
                  <a:gd name="connsiteX17" fmla="*/ 572929 w 773429"/>
                  <a:gd name="connsiteY17" fmla="*/ 320516 h 431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73429" h="431673">
                    <a:moveTo>
                      <a:pt x="663797" y="66008"/>
                    </a:moveTo>
                    <a:cubicBezTo>
                      <a:pt x="590074" y="23431"/>
                      <a:pt x="491680" y="0"/>
                      <a:pt x="386715" y="0"/>
                    </a:cubicBezTo>
                    <a:cubicBezTo>
                      <a:pt x="281750" y="0"/>
                      <a:pt x="183356" y="23431"/>
                      <a:pt x="109633" y="66008"/>
                    </a:cubicBezTo>
                    <a:cubicBezTo>
                      <a:pt x="38862" y="106871"/>
                      <a:pt x="0" y="160020"/>
                      <a:pt x="0" y="215837"/>
                    </a:cubicBezTo>
                    <a:cubicBezTo>
                      <a:pt x="0" y="271653"/>
                      <a:pt x="38862" y="324898"/>
                      <a:pt x="109633" y="365760"/>
                    </a:cubicBezTo>
                    <a:cubicBezTo>
                      <a:pt x="183356" y="408241"/>
                      <a:pt x="281750" y="431673"/>
                      <a:pt x="386715" y="431673"/>
                    </a:cubicBezTo>
                    <a:cubicBezTo>
                      <a:pt x="491680" y="431673"/>
                      <a:pt x="590074" y="408241"/>
                      <a:pt x="663797" y="365760"/>
                    </a:cubicBezTo>
                    <a:cubicBezTo>
                      <a:pt x="734473" y="324898"/>
                      <a:pt x="773430" y="271653"/>
                      <a:pt x="773430" y="215837"/>
                    </a:cubicBezTo>
                    <a:cubicBezTo>
                      <a:pt x="773430" y="160020"/>
                      <a:pt x="734473" y="106871"/>
                      <a:pt x="663797" y="66008"/>
                    </a:cubicBezTo>
                    <a:close/>
                    <a:moveTo>
                      <a:pt x="572929" y="320516"/>
                    </a:moveTo>
                    <a:cubicBezTo>
                      <a:pt x="522827" y="346138"/>
                      <a:pt x="456819" y="360331"/>
                      <a:pt x="386715" y="360331"/>
                    </a:cubicBezTo>
                    <a:cubicBezTo>
                      <a:pt x="316611" y="360331"/>
                      <a:pt x="250508" y="346138"/>
                      <a:pt x="200501" y="320516"/>
                    </a:cubicBezTo>
                    <a:cubicBezTo>
                      <a:pt x="147638" y="293370"/>
                      <a:pt x="118491" y="256222"/>
                      <a:pt x="118491" y="215741"/>
                    </a:cubicBezTo>
                    <a:cubicBezTo>
                      <a:pt x="118491" y="175260"/>
                      <a:pt x="147638" y="138208"/>
                      <a:pt x="200501" y="110966"/>
                    </a:cubicBezTo>
                    <a:cubicBezTo>
                      <a:pt x="250508" y="85439"/>
                      <a:pt x="316611" y="71247"/>
                      <a:pt x="386715" y="71247"/>
                    </a:cubicBezTo>
                    <a:cubicBezTo>
                      <a:pt x="456819" y="71247"/>
                      <a:pt x="522827" y="85439"/>
                      <a:pt x="572929" y="110966"/>
                    </a:cubicBezTo>
                    <a:cubicBezTo>
                      <a:pt x="625793" y="138113"/>
                      <a:pt x="654939" y="175355"/>
                      <a:pt x="654939" y="215741"/>
                    </a:cubicBezTo>
                    <a:cubicBezTo>
                      <a:pt x="654939" y="256127"/>
                      <a:pt x="625793" y="293370"/>
                      <a:pt x="572929" y="320516"/>
                    </a:cubicBezTo>
                    <a:close/>
                  </a:path>
                </a:pathLst>
              </a:custGeom>
              <a:solidFill>
                <a:schemeClr val="accent2"/>
              </a:solidFill>
              <a:ln w="9525" cap="flat">
                <a:noFill/>
                <a:prstDash val="solid"/>
                <a:miter/>
              </a:ln>
            </p:spPr>
            <p:txBody>
              <a:bodyPr rtlCol="0" anchor="ctr"/>
              <a:lstStyle/>
              <a:p>
                <a:endParaRPr lang="zh-CN" altLang="en-US"/>
              </a:p>
            </p:txBody>
          </p:sp>
          <p:sp>
            <p:nvSpPr>
              <p:cNvPr id="404" name="任意多边形: 形状 403">
                <a:extLst>
                  <a:ext uri="{FF2B5EF4-FFF2-40B4-BE49-F238E27FC236}">
                    <a16:creationId xmlns:a16="http://schemas.microsoft.com/office/drawing/2014/main" id="{755A95E9-5F08-B0B8-F5D6-C0585F59211A}"/>
                  </a:ext>
                </a:extLst>
              </p:cNvPr>
              <p:cNvSpPr/>
              <p:nvPr/>
            </p:nvSpPr>
            <p:spPr>
              <a:xfrm>
                <a:off x="6010872" y="5075103"/>
                <a:ext cx="819869" cy="431673"/>
              </a:xfrm>
              <a:custGeom>
                <a:avLst/>
                <a:gdLst>
                  <a:gd name="connsiteX0" fmla="*/ 663797 w 773429"/>
                  <a:gd name="connsiteY0" fmla="*/ 66008 h 431673"/>
                  <a:gd name="connsiteX1" fmla="*/ 386715 w 773429"/>
                  <a:gd name="connsiteY1" fmla="*/ 0 h 431673"/>
                  <a:gd name="connsiteX2" fmla="*/ 109633 w 773429"/>
                  <a:gd name="connsiteY2" fmla="*/ 66008 h 431673"/>
                  <a:gd name="connsiteX3" fmla="*/ 0 w 773429"/>
                  <a:gd name="connsiteY3" fmla="*/ 215837 h 431673"/>
                  <a:gd name="connsiteX4" fmla="*/ 109633 w 773429"/>
                  <a:gd name="connsiteY4" fmla="*/ 365760 h 431673"/>
                  <a:gd name="connsiteX5" fmla="*/ 386715 w 773429"/>
                  <a:gd name="connsiteY5" fmla="*/ 431673 h 431673"/>
                  <a:gd name="connsiteX6" fmla="*/ 663797 w 773429"/>
                  <a:gd name="connsiteY6" fmla="*/ 365760 h 431673"/>
                  <a:gd name="connsiteX7" fmla="*/ 773430 w 773429"/>
                  <a:gd name="connsiteY7" fmla="*/ 215837 h 431673"/>
                  <a:gd name="connsiteX8" fmla="*/ 663797 w 773429"/>
                  <a:gd name="connsiteY8" fmla="*/ 66008 h 431673"/>
                  <a:gd name="connsiteX9" fmla="*/ 572929 w 773429"/>
                  <a:gd name="connsiteY9" fmla="*/ 320516 h 431673"/>
                  <a:gd name="connsiteX10" fmla="*/ 386715 w 773429"/>
                  <a:gd name="connsiteY10" fmla="*/ 360331 h 431673"/>
                  <a:gd name="connsiteX11" fmla="*/ 200501 w 773429"/>
                  <a:gd name="connsiteY11" fmla="*/ 320516 h 431673"/>
                  <a:gd name="connsiteX12" fmla="*/ 118491 w 773429"/>
                  <a:gd name="connsiteY12" fmla="*/ 215741 h 431673"/>
                  <a:gd name="connsiteX13" fmla="*/ 200501 w 773429"/>
                  <a:gd name="connsiteY13" fmla="*/ 110966 h 431673"/>
                  <a:gd name="connsiteX14" fmla="*/ 386715 w 773429"/>
                  <a:gd name="connsiteY14" fmla="*/ 71247 h 431673"/>
                  <a:gd name="connsiteX15" fmla="*/ 572929 w 773429"/>
                  <a:gd name="connsiteY15" fmla="*/ 110966 h 431673"/>
                  <a:gd name="connsiteX16" fmla="*/ 654939 w 773429"/>
                  <a:gd name="connsiteY16" fmla="*/ 215741 h 431673"/>
                  <a:gd name="connsiteX17" fmla="*/ 572929 w 773429"/>
                  <a:gd name="connsiteY17" fmla="*/ 320516 h 431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73429" h="431673">
                    <a:moveTo>
                      <a:pt x="663797" y="66008"/>
                    </a:moveTo>
                    <a:cubicBezTo>
                      <a:pt x="590074" y="23431"/>
                      <a:pt x="491680" y="0"/>
                      <a:pt x="386715" y="0"/>
                    </a:cubicBezTo>
                    <a:cubicBezTo>
                      <a:pt x="281750" y="0"/>
                      <a:pt x="183356" y="23431"/>
                      <a:pt x="109633" y="66008"/>
                    </a:cubicBezTo>
                    <a:cubicBezTo>
                      <a:pt x="38862" y="106871"/>
                      <a:pt x="0" y="160020"/>
                      <a:pt x="0" y="215837"/>
                    </a:cubicBezTo>
                    <a:cubicBezTo>
                      <a:pt x="0" y="271653"/>
                      <a:pt x="38862" y="324898"/>
                      <a:pt x="109633" y="365760"/>
                    </a:cubicBezTo>
                    <a:cubicBezTo>
                      <a:pt x="183356" y="408241"/>
                      <a:pt x="281750" y="431673"/>
                      <a:pt x="386715" y="431673"/>
                    </a:cubicBezTo>
                    <a:cubicBezTo>
                      <a:pt x="491680" y="431673"/>
                      <a:pt x="590074" y="408241"/>
                      <a:pt x="663797" y="365760"/>
                    </a:cubicBezTo>
                    <a:cubicBezTo>
                      <a:pt x="734473" y="324898"/>
                      <a:pt x="773430" y="271653"/>
                      <a:pt x="773430" y="215837"/>
                    </a:cubicBezTo>
                    <a:cubicBezTo>
                      <a:pt x="773430" y="160020"/>
                      <a:pt x="734473" y="106871"/>
                      <a:pt x="663797" y="66008"/>
                    </a:cubicBezTo>
                    <a:close/>
                    <a:moveTo>
                      <a:pt x="572929" y="320516"/>
                    </a:moveTo>
                    <a:cubicBezTo>
                      <a:pt x="522827" y="346138"/>
                      <a:pt x="456819" y="360331"/>
                      <a:pt x="386715" y="360331"/>
                    </a:cubicBezTo>
                    <a:cubicBezTo>
                      <a:pt x="316611" y="360331"/>
                      <a:pt x="250508" y="346138"/>
                      <a:pt x="200501" y="320516"/>
                    </a:cubicBezTo>
                    <a:cubicBezTo>
                      <a:pt x="147638" y="293370"/>
                      <a:pt x="118491" y="256222"/>
                      <a:pt x="118491" y="215741"/>
                    </a:cubicBezTo>
                    <a:cubicBezTo>
                      <a:pt x="118491" y="175260"/>
                      <a:pt x="147638" y="138208"/>
                      <a:pt x="200501" y="110966"/>
                    </a:cubicBezTo>
                    <a:cubicBezTo>
                      <a:pt x="250508" y="85439"/>
                      <a:pt x="316611" y="71247"/>
                      <a:pt x="386715" y="71247"/>
                    </a:cubicBezTo>
                    <a:cubicBezTo>
                      <a:pt x="456819" y="71247"/>
                      <a:pt x="522827" y="85439"/>
                      <a:pt x="572929" y="110966"/>
                    </a:cubicBezTo>
                    <a:cubicBezTo>
                      <a:pt x="625793" y="138113"/>
                      <a:pt x="654939" y="175355"/>
                      <a:pt x="654939" y="215741"/>
                    </a:cubicBezTo>
                    <a:cubicBezTo>
                      <a:pt x="654939" y="256127"/>
                      <a:pt x="625793" y="293370"/>
                      <a:pt x="572929" y="320516"/>
                    </a:cubicBezTo>
                    <a:close/>
                  </a:path>
                </a:pathLst>
              </a:custGeom>
              <a:solidFill>
                <a:schemeClr val="accent1">
                  <a:lumMod val="75000"/>
                  <a:alpha val="30000"/>
                </a:schemeClr>
              </a:solidFill>
              <a:ln w="9525" cap="flat">
                <a:noFill/>
                <a:prstDash val="solid"/>
                <a:miter/>
              </a:ln>
            </p:spPr>
            <p:txBody>
              <a:bodyPr rtlCol="0" anchor="ctr"/>
              <a:lstStyle/>
              <a:p>
                <a:endParaRPr lang="zh-CN" altLang="en-US"/>
              </a:p>
            </p:txBody>
          </p:sp>
          <p:sp>
            <p:nvSpPr>
              <p:cNvPr id="405" name="任意多边形: 形状 404">
                <a:extLst>
                  <a:ext uri="{FF2B5EF4-FFF2-40B4-BE49-F238E27FC236}">
                    <a16:creationId xmlns:a16="http://schemas.microsoft.com/office/drawing/2014/main" id="{BBA3A7C9-011F-FCE0-6CC7-B25231CE5534}"/>
                  </a:ext>
                </a:extLst>
              </p:cNvPr>
              <p:cNvSpPr/>
              <p:nvPr/>
            </p:nvSpPr>
            <p:spPr>
              <a:xfrm>
                <a:off x="6190536" y="5110962"/>
                <a:ext cx="539150" cy="261247"/>
              </a:xfrm>
              <a:custGeom>
                <a:avLst/>
                <a:gdLst>
                  <a:gd name="connsiteX0" fmla="*/ 434173 w 508611"/>
                  <a:gd name="connsiteY0" fmla="*/ 222921 h 261247"/>
                  <a:gd name="connsiteX1" fmla="*/ 434173 w 508611"/>
                  <a:gd name="connsiteY1" fmla="*/ 38326 h 261247"/>
                  <a:gd name="connsiteX2" fmla="*/ 74509 w 508611"/>
                  <a:gd name="connsiteY2" fmla="*/ 38326 h 261247"/>
                  <a:gd name="connsiteX3" fmla="*/ 74509 w 508611"/>
                  <a:gd name="connsiteY3" fmla="*/ 222921 h 261247"/>
                  <a:gd name="connsiteX4" fmla="*/ 434173 w 508611"/>
                  <a:gd name="connsiteY4" fmla="*/ 222921 h 2612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8611" h="261247">
                    <a:moveTo>
                      <a:pt x="434173" y="222921"/>
                    </a:moveTo>
                    <a:cubicBezTo>
                      <a:pt x="533424" y="171962"/>
                      <a:pt x="533424" y="89571"/>
                      <a:pt x="434173" y="38326"/>
                    </a:cubicBezTo>
                    <a:cubicBezTo>
                      <a:pt x="334923" y="-12918"/>
                      <a:pt x="173855" y="-12632"/>
                      <a:pt x="74509" y="38326"/>
                    </a:cubicBezTo>
                    <a:cubicBezTo>
                      <a:pt x="-24836" y="89285"/>
                      <a:pt x="-24836" y="171676"/>
                      <a:pt x="74509" y="222921"/>
                    </a:cubicBezTo>
                    <a:cubicBezTo>
                      <a:pt x="173855" y="274165"/>
                      <a:pt x="334923" y="273879"/>
                      <a:pt x="434173" y="222921"/>
                    </a:cubicBezTo>
                    <a:close/>
                  </a:path>
                </a:pathLst>
              </a:custGeom>
              <a:solidFill>
                <a:srgbClr val="000000">
                  <a:alpha val="20000"/>
                </a:srgbClr>
              </a:solidFill>
              <a:ln w="9525" cap="flat">
                <a:noFill/>
                <a:prstDash val="solid"/>
                <a:miter/>
              </a:ln>
            </p:spPr>
            <p:txBody>
              <a:bodyPr rtlCol="0" anchor="ctr"/>
              <a:lstStyle/>
              <a:p>
                <a:endParaRPr lang="zh-CN" altLang="en-US"/>
              </a:p>
            </p:txBody>
          </p:sp>
          <p:sp>
            <p:nvSpPr>
              <p:cNvPr id="406" name="任意多边形: 形状 405">
                <a:extLst>
                  <a:ext uri="{FF2B5EF4-FFF2-40B4-BE49-F238E27FC236}">
                    <a16:creationId xmlns:a16="http://schemas.microsoft.com/office/drawing/2014/main" id="{3B25D609-D8B4-C40E-8BBF-F78C4CF8F1C6}"/>
                  </a:ext>
                </a:extLst>
              </p:cNvPr>
              <p:cNvSpPr/>
              <p:nvPr/>
            </p:nvSpPr>
            <p:spPr>
              <a:xfrm>
                <a:off x="6190536" y="5110962"/>
                <a:ext cx="539150" cy="261247"/>
              </a:xfrm>
              <a:custGeom>
                <a:avLst/>
                <a:gdLst>
                  <a:gd name="connsiteX0" fmla="*/ 434173 w 508611"/>
                  <a:gd name="connsiteY0" fmla="*/ 222921 h 261247"/>
                  <a:gd name="connsiteX1" fmla="*/ 434173 w 508611"/>
                  <a:gd name="connsiteY1" fmla="*/ 38326 h 261247"/>
                  <a:gd name="connsiteX2" fmla="*/ 74509 w 508611"/>
                  <a:gd name="connsiteY2" fmla="*/ 38326 h 261247"/>
                  <a:gd name="connsiteX3" fmla="*/ 74509 w 508611"/>
                  <a:gd name="connsiteY3" fmla="*/ 222921 h 261247"/>
                  <a:gd name="connsiteX4" fmla="*/ 434173 w 508611"/>
                  <a:gd name="connsiteY4" fmla="*/ 222921 h 2612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8611" h="261247">
                    <a:moveTo>
                      <a:pt x="434173" y="222921"/>
                    </a:moveTo>
                    <a:cubicBezTo>
                      <a:pt x="533424" y="171962"/>
                      <a:pt x="533424" y="89571"/>
                      <a:pt x="434173" y="38326"/>
                    </a:cubicBezTo>
                    <a:cubicBezTo>
                      <a:pt x="334923" y="-12918"/>
                      <a:pt x="173855" y="-12632"/>
                      <a:pt x="74509" y="38326"/>
                    </a:cubicBezTo>
                    <a:cubicBezTo>
                      <a:pt x="-24836" y="89285"/>
                      <a:pt x="-24836" y="171676"/>
                      <a:pt x="74509" y="222921"/>
                    </a:cubicBezTo>
                    <a:cubicBezTo>
                      <a:pt x="173855" y="274165"/>
                      <a:pt x="334923" y="273879"/>
                      <a:pt x="434173" y="222921"/>
                    </a:cubicBezTo>
                    <a:close/>
                  </a:path>
                </a:pathLst>
              </a:custGeom>
              <a:solidFill>
                <a:srgbClr val="9900EF"/>
              </a:solidFill>
              <a:ln w="9525" cap="flat">
                <a:noFill/>
                <a:prstDash val="solid"/>
                <a:miter/>
              </a:ln>
            </p:spPr>
            <p:txBody>
              <a:bodyPr rtlCol="0" anchor="ctr"/>
              <a:lstStyle/>
              <a:p>
                <a:endParaRPr lang="zh-CN" altLang="en-US"/>
              </a:p>
            </p:txBody>
          </p:sp>
          <p:sp>
            <p:nvSpPr>
              <p:cNvPr id="407" name="任意多边形: 形状 406">
                <a:extLst>
                  <a:ext uri="{FF2B5EF4-FFF2-40B4-BE49-F238E27FC236}">
                    <a16:creationId xmlns:a16="http://schemas.microsoft.com/office/drawing/2014/main" id="{17FEC0FD-334E-DD96-02B4-79279797E7F3}"/>
                  </a:ext>
                </a:extLst>
              </p:cNvPr>
              <p:cNvSpPr/>
              <p:nvPr/>
            </p:nvSpPr>
            <p:spPr>
              <a:xfrm>
                <a:off x="6190536" y="5110962"/>
                <a:ext cx="539150" cy="261247"/>
              </a:xfrm>
              <a:custGeom>
                <a:avLst/>
                <a:gdLst>
                  <a:gd name="connsiteX0" fmla="*/ 434173 w 508611"/>
                  <a:gd name="connsiteY0" fmla="*/ 222921 h 261247"/>
                  <a:gd name="connsiteX1" fmla="*/ 434173 w 508611"/>
                  <a:gd name="connsiteY1" fmla="*/ 38326 h 261247"/>
                  <a:gd name="connsiteX2" fmla="*/ 74509 w 508611"/>
                  <a:gd name="connsiteY2" fmla="*/ 38326 h 261247"/>
                  <a:gd name="connsiteX3" fmla="*/ 74509 w 508611"/>
                  <a:gd name="connsiteY3" fmla="*/ 222921 h 261247"/>
                  <a:gd name="connsiteX4" fmla="*/ 434173 w 508611"/>
                  <a:gd name="connsiteY4" fmla="*/ 222921 h 2612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8611" h="261247">
                    <a:moveTo>
                      <a:pt x="434173" y="222921"/>
                    </a:moveTo>
                    <a:cubicBezTo>
                      <a:pt x="533424" y="171962"/>
                      <a:pt x="533424" y="89571"/>
                      <a:pt x="434173" y="38326"/>
                    </a:cubicBezTo>
                    <a:cubicBezTo>
                      <a:pt x="334923" y="-12918"/>
                      <a:pt x="173855" y="-12632"/>
                      <a:pt x="74509" y="38326"/>
                    </a:cubicBezTo>
                    <a:cubicBezTo>
                      <a:pt x="-24836" y="89285"/>
                      <a:pt x="-24836" y="171676"/>
                      <a:pt x="74509" y="222921"/>
                    </a:cubicBezTo>
                    <a:cubicBezTo>
                      <a:pt x="173855" y="274165"/>
                      <a:pt x="334923" y="273879"/>
                      <a:pt x="434173" y="222921"/>
                    </a:cubicBezTo>
                    <a:close/>
                  </a:path>
                </a:pathLst>
              </a:custGeom>
              <a:solidFill>
                <a:srgbClr val="000000">
                  <a:alpha val="45000"/>
                </a:srgbClr>
              </a:solidFill>
              <a:ln w="9525" cap="flat">
                <a:noFill/>
                <a:prstDash val="solid"/>
                <a:miter/>
              </a:ln>
            </p:spPr>
            <p:txBody>
              <a:bodyPr rtlCol="0" anchor="ctr"/>
              <a:lstStyle/>
              <a:p>
                <a:endParaRPr lang="zh-CN" altLang="en-US"/>
              </a:p>
            </p:txBody>
          </p:sp>
          <p:sp>
            <p:nvSpPr>
              <p:cNvPr id="408" name="任意多边形: 形状 407">
                <a:extLst>
                  <a:ext uri="{FF2B5EF4-FFF2-40B4-BE49-F238E27FC236}">
                    <a16:creationId xmlns:a16="http://schemas.microsoft.com/office/drawing/2014/main" id="{9649855C-19CF-D0E9-6605-691A901DFF61}"/>
                  </a:ext>
                </a:extLst>
              </p:cNvPr>
              <p:cNvSpPr/>
              <p:nvPr/>
            </p:nvSpPr>
            <p:spPr>
              <a:xfrm>
                <a:off x="6192985" y="5145549"/>
                <a:ext cx="534328" cy="226456"/>
              </a:xfrm>
              <a:custGeom>
                <a:avLst/>
                <a:gdLst>
                  <a:gd name="connsiteX0" fmla="*/ 431863 w 504062"/>
                  <a:gd name="connsiteY0" fmla="*/ 38219 h 226456"/>
                  <a:gd name="connsiteX1" fmla="*/ 72200 w 504062"/>
                  <a:gd name="connsiteY1" fmla="*/ 38219 h 226456"/>
                  <a:gd name="connsiteX2" fmla="*/ 0 w 504062"/>
                  <a:gd name="connsiteY2" fmla="*/ 113276 h 226456"/>
                  <a:gd name="connsiteX3" fmla="*/ 72200 w 504062"/>
                  <a:gd name="connsiteY3" fmla="*/ 188238 h 226456"/>
                  <a:gd name="connsiteX4" fmla="*/ 431863 w 504062"/>
                  <a:gd name="connsiteY4" fmla="*/ 188238 h 226456"/>
                  <a:gd name="connsiteX5" fmla="*/ 504063 w 504062"/>
                  <a:gd name="connsiteY5" fmla="*/ 113276 h 226456"/>
                  <a:gd name="connsiteX6" fmla="*/ 431863 w 504062"/>
                  <a:gd name="connsiteY6" fmla="*/ 38219 h 226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4062" h="226456">
                    <a:moveTo>
                      <a:pt x="431863" y="38219"/>
                    </a:moveTo>
                    <a:cubicBezTo>
                      <a:pt x="332518" y="-12740"/>
                      <a:pt x="171545" y="-12740"/>
                      <a:pt x="72200" y="38219"/>
                    </a:cubicBezTo>
                    <a:cubicBezTo>
                      <a:pt x="31147" y="59269"/>
                      <a:pt x="7048" y="85844"/>
                      <a:pt x="0" y="113276"/>
                    </a:cubicBezTo>
                    <a:cubicBezTo>
                      <a:pt x="7048" y="140613"/>
                      <a:pt x="31147" y="167188"/>
                      <a:pt x="72200" y="188238"/>
                    </a:cubicBezTo>
                    <a:cubicBezTo>
                      <a:pt x="171545" y="239197"/>
                      <a:pt x="332518" y="239197"/>
                      <a:pt x="431863" y="188238"/>
                    </a:cubicBezTo>
                    <a:cubicBezTo>
                      <a:pt x="472916" y="167188"/>
                      <a:pt x="496919" y="140613"/>
                      <a:pt x="504063" y="113276"/>
                    </a:cubicBezTo>
                    <a:cubicBezTo>
                      <a:pt x="496919" y="85844"/>
                      <a:pt x="472916" y="59365"/>
                      <a:pt x="431863" y="38219"/>
                    </a:cubicBezTo>
                    <a:close/>
                  </a:path>
                </a:pathLst>
              </a:custGeom>
              <a:solidFill>
                <a:srgbClr val="9900EF"/>
              </a:solidFill>
              <a:ln w="9525" cap="flat">
                <a:noFill/>
                <a:prstDash val="solid"/>
                <a:miter/>
              </a:ln>
            </p:spPr>
            <p:txBody>
              <a:bodyPr rtlCol="0" anchor="ctr"/>
              <a:lstStyle/>
              <a:p>
                <a:endParaRPr lang="zh-CN" altLang="en-US"/>
              </a:p>
            </p:txBody>
          </p:sp>
          <p:sp>
            <p:nvSpPr>
              <p:cNvPr id="409" name="任意多边形: 形状 408">
                <a:extLst>
                  <a:ext uri="{FF2B5EF4-FFF2-40B4-BE49-F238E27FC236}">
                    <a16:creationId xmlns:a16="http://schemas.microsoft.com/office/drawing/2014/main" id="{13A4E9FF-A5B5-A2A3-0ED0-CC3CB6765CCE}"/>
                  </a:ext>
                </a:extLst>
              </p:cNvPr>
              <p:cNvSpPr/>
              <p:nvPr/>
            </p:nvSpPr>
            <p:spPr>
              <a:xfrm>
                <a:off x="6192985" y="5145549"/>
                <a:ext cx="534328" cy="226456"/>
              </a:xfrm>
              <a:custGeom>
                <a:avLst/>
                <a:gdLst>
                  <a:gd name="connsiteX0" fmla="*/ 431863 w 504062"/>
                  <a:gd name="connsiteY0" fmla="*/ 38219 h 226456"/>
                  <a:gd name="connsiteX1" fmla="*/ 72200 w 504062"/>
                  <a:gd name="connsiteY1" fmla="*/ 38219 h 226456"/>
                  <a:gd name="connsiteX2" fmla="*/ 0 w 504062"/>
                  <a:gd name="connsiteY2" fmla="*/ 113276 h 226456"/>
                  <a:gd name="connsiteX3" fmla="*/ 72200 w 504062"/>
                  <a:gd name="connsiteY3" fmla="*/ 188238 h 226456"/>
                  <a:gd name="connsiteX4" fmla="*/ 431863 w 504062"/>
                  <a:gd name="connsiteY4" fmla="*/ 188238 h 226456"/>
                  <a:gd name="connsiteX5" fmla="*/ 504063 w 504062"/>
                  <a:gd name="connsiteY5" fmla="*/ 113276 h 226456"/>
                  <a:gd name="connsiteX6" fmla="*/ 431863 w 504062"/>
                  <a:gd name="connsiteY6" fmla="*/ 38219 h 226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4062" h="226456">
                    <a:moveTo>
                      <a:pt x="431863" y="38219"/>
                    </a:moveTo>
                    <a:cubicBezTo>
                      <a:pt x="332518" y="-12740"/>
                      <a:pt x="171545" y="-12740"/>
                      <a:pt x="72200" y="38219"/>
                    </a:cubicBezTo>
                    <a:cubicBezTo>
                      <a:pt x="31147" y="59269"/>
                      <a:pt x="7048" y="85844"/>
                      <a:pt x="0" y="113276"/>
                    </a:cubicBezTo>
                    <a:cubicBezTo>
                      <a:pt x="7048" y="140613"/>
                      <a:pt x="31147" y="167188"/>
                      <a:pt x="72200" y="188238"/>
                    </a:cubicBezTo>
                    <a:cubicBezTo>
                      <a:pt x="171545" y="239197"/>
                      <a:pt x="332518" y="239197"/>
                      <a:pt x="431863" y="188238"/>
                    </a:cubicBezTo>
                    <a:cubicBezTo>
                      <a:pt x="472916" y="167188"/>
                      <a:pt x="496919" y="140613"/>
                      <a:pt x="504063" y="113276"/>
                    </a:cubicBezTo>
                    <a:cubicBezTo>
                      <a:pt x="496919" y="85844"/>
                      <a:pt x="472916" y="59365"/>
                      <a:pt x="431863" y="38219"/>
                    </a:cubicBezTo>
                    <a:close/>
                  </a:path>
                </a:pathLst>
              </a:custGeom>
              <a:solidFill>
                <a:srgbClr val="000000">
                  <a:alpha val="30000"/>
                </a:srgbClr>
              </a:solidFill>
              <a:ln w="9525" cap="flat">
                <a:noFill/>
                <a:prstDash val="solid"/>
                <a:miter/>
              </a:ln>
            </p:spPr>
            <p:txBody>
              <a:bodyPr rtlCol="0" anchor="ctr"/>
              <a:lstStyle/>
              <a:p>
                <a:endParaRPr lang="zh-CN" altLang="en-US"/>
              </a:p>
            </p:txBody>
          </p:sp>
          <p:sp>
            <p:nvSpPr>
              <p:cNvPr id="410" name="任意多边形: 形状 409">
                <a:extLst>
                  <a:ext uri="{FF2B5EF4-FFF2-40B4-BE49-F238E27FC236}">
                    <a16:creationId xmlns:a16="http://schemas.microsoft.com/office/drawing/2014/main" id="{9221B96D-06E3-5567-24F1-255DD41C0079}"/>
                  </a:ext>
                </a:extLst>
              </p:cNvPr>
              <p:cNvSpPr/>
              <p:nvPr/>
            </p:nvSpPr>
            <p:spPr>
              <a:xfrm>
                <a:off x="6447225" y="5151288"/>
                <a:ext cx="38469" cy="75342"/>
              </a:xfrm>
              <a:custGeom>
                <a:avLst/>
                <a:gdLst>
                  <a:gd name="connsiteX0" fmla="*/ 36290 w 36290"/>
                  <a:gd name="connsiteY0" fmla="*/ 0 h 75342"/>
                  <a:gd name="connsiteX1" fmla="*/ 36290 w 36290"/>
                  <a:gd name="connsiteY1" fmla="*/ 37338 h 75342"/>
                  <a:gd name="connsiteX2" fmla="*/ 23527 w 36290"/>
                  <a:gd name="connsiteY2" fmla="*/ 50768 h 75342"/>
                  <a:gd name="connsiteX3" fmla="*/ 0 w 36290"/>
                  <a:gd name="connsiteY3" fmla="*/ 75343 h 75342"/>
                  <a:gd name="connsiteX4" fmla="*/ 0 w 36290"/>
                  <a:gd name="connsiteY4" fmla="*/ 36576 h 75342"/>
                  <a:gd name="connsiteX5" fmla="*/ 36290 w 36290"/>
                  <a:gd name="connsiteY5" fmla="*/ 0 h 75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290" h="75342">
                    <a:moveTo>
                      <a:pt x="36290" y="0"/>
                    </a:moveTo>
                    <a:lnTo>
                      <a:pt x="36290" y="37338"/>
                    </a:lnTo>
                    <a:lnTo>
                      <a:pt x="23527" y="50768"/>
                    </a:lnTo>
                    <a:lnTo>
                      <a:pt x="0" y="75343"/>
                    </a:lnTo>
                    <a:lnTo>
                      <a:pt x="0" y="36576"/>
                    </a:lnTo>
                    <a:lnTo>
                      <a:pt x="36290" y="0"/>
                    </a:lnTo>
                    <a:close/>
                  </a:path>
                </a:pathLst>
              </a:custGeom>
              <a:solidFill>
                <a:srgbClr val="9900EF"/>
              </a:solidFill>
              <a:ln w="9525" cap="flat">
                <a:noFill/>
                <a:prstDash val="solid"/>
                <a:miter/>
              </a:ln>
            </p:spPr>
            <p:txBody>
              <a:bodyPr rtlCol="0" anchor="ctr"/>
              <a:lstStyle/>
              <a:p>
                <a:endParaRPr lang="zh-CN" altLang="en-US"/>
              </a:p>
            </p:txBody>
          </p:sp>
          <p:sp>
            <p:nvSpPr>
              <p:cNvPr id="411" name="任意多边形: 形状 410">
                <a:extLst>
                  <a:ext uri="{FF2B5EF4-FFF2-40B4-BE49-F238E27FC236}">
                    <a16:creationId xmlns:a16="http://schemas.microsoft.com/office/drawing/2014/main" id="{BCC9A053-DFDA-5B09-87A6-1F8637439B91}"/>
                  </a:ext>
                </a:extLst>
              </p:cNvPr>
              <p:cNvSpPr/>
              <p:nvPr/>
            </p:nvSpPr>
            <p:spPr>
              <a:xfrm>
                <a:off x="6447225" y="5151288"/>
                <a:ext cx="38469" cy="75342"/>
              </a:xfrm>
              <a:custGeom>
                <a:avLst/>
                <a:gdLst>
                  <a:gd name="connsiteX0" fmla="*/ 36290 w 36290"/>
                  <a:gd name="connsiteY0" fmla="*/ 0 h 75342"/>
                  <a:gd name="connsiteX1" fmla="*/ 36290 w 36290"/>
                  <a:gd name="connsiteY1" fmla="*/ 37338 h 75342"/>
                  <a:gd name="connsiteX2" fmla="*/ 23527 w 36290"/>
                  <a:gd name="connsiteY2" fmla="*/ 50768 h 75342"/>
                  <a:gd name="connsiteX3" fmla="*/ 0 w 36290"/>
                  <a:gd name="connsiteY3" fmla="*/ 75343 h 75342"/>
                  <a:gd name="connsiteX4" fmla="*/ 0 w 36290"/>
                  <a:gd name="connsiteY4" fmla="*/ 36576 h 75342"/>
                  <a:gd name="connsiteX5" fmla="*/ 36290 w 36290"/>
                  <a:gd name="connsiteY5" fmla="*/ 0 h 75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290" h="75342">
                    <a:moveTo>
                      <a:pt x="36290" y="0"/>
                    </a:moveTo>
                    <a:lnTo>
                      <a:pt x="36290" y="37338"/>
                    </a:lnTo>
                    <a:lnTo>
                      <a:pt x="23527" y="50768"/>
                    </a:lnTo>
                    <a:lnTo>
                      <a:pt x="0" y="75343"/>
                    </a:lnTo>
                    <a:lnTo>
                      <a:pt x="0" y="36576"/>
                    </a:lnTo>
                    <a:lnTo>
                      <a:pt x="36290" y="0"/>
                    </a:lnTo>
                    <a:close/>
                  </a:path>
                </a:pathLst>
              </a:custGeom>
              <a:solidFill>
                <a:srgbClr val="000000">
                  <a:alpha val="30000"/>
                </a:srgbClr>
              </a:solidFill>
              <a:ln w="9525" cap="flat">
                <a:noFill/>
                <a:prstDash val="solid"/>
                <a:miter/>
              </a:ln>
            </p:spPr>
            <p:txBody>
              <a:bodyPr rtlCol="0" anchor="ctr"/>
              <a:lstStyle/>
              <a:p>
                <a:endParaRPr lang="zh-CN" altLang="en-US"/>
              </a:p>
            </p:txBody>
          </p:sp>
          <p:sp>
            <p:nvSpPr>
              <p:cNvPr id="412" name="任意多边形: 形状 411">
                <a:extLst>
                  <a:ext uri="{FF2B5EF4-FFF2-40B4-BE49-F238E27FC236}">
                    <a16:creationId xmlns:a16="http://schemas.microsoft.com/office/drawing/2014/main" id="{F7053792-5B00-22F5-FCDC-3FFA70B2D0C8}"/>
                  </a:ext>
                </a:extLst>
              </p:cNvPr>
              <p:cNvSpPr/>
              <p:nvPr/>
            </p:nvSpPr>
            <p:spPr>
              <a:xfrm>
                <a:off x="6377639" y="5184190"/>
                <a:ext cx="69585" cy="36434"/>
              </a:xfrm>
              <a:custGeom>
                <a:avLst/>
                <a:gdLst>
                  <a:gd name="connsiteX0" fmla="*/ 65643 w 65643"/>
                  <a:gd name="connsiteY0" fmla="*/ 3674 h 36434"/>
                  <a:gd name="connsiteX1" fmla="*/ 65643 w 65643"/>
                  <a:gd name="connsiteY1" fmla="*/ 25677 h 36434"/>
                  <a:gd name="connsiteX2" fmla="*/ 29449 w 65643"/>
                  <a:gd name="connsiteY2" fmla="*/ 35964 h 36434"/>
                  <a:gd name="connsiteX3" fmla="*/ 13923 w 65643"/>
                  <a:gd name="connsiteY3" fmla="*/ 35392 h 36434"/>
                  <a:gd name="connsiteX4" fmla="*/ 6589 w 65643"/>
                  <a:gd name="connsiteY4" fmla="*/ 32344 h 36434"/>
                  <a:gd name="connsiteX5" fmla="*/ 13256 w 65643"/>
                  <a:gd name="connsiteY5" fmla="*/ 9199 h 36434"/>
                  <a:gd name="connsiteX6" fmla="*/ 65643 w 65643"/>
                  <a:gd name="connsiteY6" fmla="*/ 3674 h 3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643" h="36434">
                    <a:moveTo>
                      <a:pt x="65643" y="3674"/>
                    </a:moveTo>
                    <a:lnTo>
                      <a:pt x="65643" y="25677"/>
                    </a:lnTo>
                    <a:cubicBezTo>
                      <a:pt x="53909" y="30173"/>
                      <a:pt x="41793" y="33611"/>
                      <a:pt x="29449" y="35964"/>
                    </a:cubicBezTo>
                    <a:cubicBezTo>
                      <a:pt x="24286" y="36745"/>
                      <a:pt x="19019" y="36554"/>
                      <a:pt x="13923" y="35392"/>
                    </a:cubicBezTo>
                    <a:cubicBezTo>
                      <a:pt x="11389" y="34611"/>
                      <a:pt x="8932" y="33592"/>
                      <a:pt x="6589" y="32344"/>
                    </a:cubicBezTo>
                    <a:cubicBezTo>
                      <a:pt x="-2460" y="27010"/>
                      <a:pt x="-3889" y="19009"/>
                      <a:pt x="13256" y="9199"/>
                    </a:cubicBezTo>
                    <a:cubicBezTo>
                      <a:pt x="28906" y="-689"/>
                      <a:pt x="48270" y="-2727"/>
                      <a:pt x="65643" y="3674"/>
                    </a:cubicBezTo>
                    <a:close/>
                  </a:path>
                </a:pathLst>
              </a:custGeom>
              <a:solidFill>
                <a:srgbClr val="9900EF"/>
              </a:solidFill>
              <a:ln w="9525" cap="flat">
                <a:noFill/>
                <a:prstDash val="solid"/>
                <a:miter/>
              </a:ln>
            </p:spPr>
            <p:txBody>
              <a:bodyPr rtlCol="0" anchor="ctr"/>
              <a:lstStyle/>
              <a:p>
                <a:endParaRPr lang="zh-CN" altLang="en-US"/>
              </a:p>
            </p:txBody>
          </p:sp>
          <p:sp>
            <p:nvSpPr>
              <p:cNvPr id="413" name="任意多边形: 形状 412">
                <a:extLst>
                  <a:ext uri="{FF2B5EF4-FFF2-40B4-BE49-F238E27FC236}">
                    <a16:creationId xmlns:a16="http://schemas.microsoft.com/office/drawing/2014/main" id="{7F08802A-A9C3-ED45-7CA7-2F12B712CC79}"/>
                  </a:ext>
                </a:extLst>
              </p:cNvPr>
              <p:cNvSpPr/>
              <p:nvPr/>
            </p:nvSpPr>
            <p:spPr>
              <a:xfrm>
                <a:off x="6377639" y="5184190"/>
                <a:ext cx="69585" cy="36434"/>
              </a:xfrm>
              <a:custGeom>
                <a:avLst/>
                <a:gdLst>
                  <a:gd name="connsiteX0" fmla="*/ 65643 w 65643"/>
                  <a:gd name="connsiteY0" fmla="*/ 3674 h 36434"/>
                  <a:gd name="connsiteX1" fmla="*/ 65643 w 65643"/>
                  <a:gd name="connsiteY1" fmla="*/ 25677 h 36434"/>
                  <a:gd name="connsiteX2" fmla="*/ 29449 w 65643"/>
                  <a:gd name="connsiteY2" fmla="*/ 35964 h 36434"/>
                  <a:gd name="connsiteX3" fmla="*/ 13923 w 65643"/>
                  <a:gd name="connsiteY3" fmla="*/ 35392 h 36434"/>
                  <a:gd name="connsiteX4" fmla="*/ 6589 w 65643"/>
                  <a:gd name="connsiteY4" fmla="*/ 32344 h 36434"/>
                  <a:gd name="connsiteX5" fmla="*/ 13256 w 65643"/>
                  <a:gd name="connsiteY5" fmla="*/ 9199 h 36434"/>
                  <a:gd name="connsiteX6" fmla="*/ 65643 w 65643"/>
                  <a:gd name="connsiteY6" fmla="*/ 3674 h 3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643" h="36434">
                    <a:moveTo>
                      <a:pt x="65643" y="3674"/>
                    </a:moveTo>
                    <a:lnTo>
                      <a:pt x="65643" y="25677"/>
                    </a:lnTo>
                    <a:cubicBezTo>
                      <a:pt x="53909" y="30173"/>
                      <a:pt x="41793" y="33611"/>
                      <a:pt x="29449" y="35964"/>
                    </a:cubicBezTo>
                    <a:cubicBezTo>
                      <a:pt x="24286" y="36745"/>
                      <a:pt x="19019" y="36554"/>
                      <a:pt x="13923" y="35392"/>
                    </a:cubicBezTo>
                    <a:cubicBezTo>
                      <a:pt x="11389" y="34611"/>
                      <a:pt x="8932" y="33592"/>
                      <a:pt x="6589" y="32344"/>
                    </a:cubicBezTo>
                    <a:cubicBezTo>
                      <a:pt x="-2460" y="27010"/>
                      <a:pt x="-3889" y="19009"/>
                      <a:pt x="13256" y="9199"/>
                    </a:cubicBezTo>
                    <a:cubicBezTo>
                      <a:pt x="28906" y="-689"/>
                      <a:pt x="48270" y="-2727"/>
                      <a:pt x="65643" y="3674"/>
                    </a:cubicBezTo>
                    <a:close/>
                  </a:path>
                </a:pathLst>
              </a:custGeom>
              <a:solidFill>
                <a:srgbClr val="000000">
                  <a:alpha val="45000"/>
                </a:srgbClr>
              </a:solidFill>
              <a:ln w="9525" cap="flat">
                <a:noFill/>
                <a:prstDash val="solid"/>
                <a:miter/>
              </a:ln>
            </p:spPr>
            <p:txBody>
              <a:bodyPr rtlCol="0" anchor="ctr"/>
              <a:lstStyle/>
              <a:p>
                <a:endParaRPr lang="zh-CN" altLang="en-US"/>
              </a:p>
            </p:txBody>
          </p:sp>
          <p:sp>
            <p:nvSpPr>
              <p:cNvPr id="414" name="任意多边形: 形状 413">
                <a:extLst>
                  <a:ext uri="{FF2B5EF4-FFF2-40B4-BE49-F238E27FC236}">
                    <a16:creationId xmlns:a16="http://schemas.microsoft.com/office/drawing/2014/main" id="{1143D7B8-5CD6-3C2C-8A8A-53C40722AD3A}"/>
                  </a:ext>
                </a:extLst>
              </p:cNvPr>
              <p:cNvSpPr/>
              <p:nvPr/>
            </p:nvSpPr>
            <p:spPr>
              <a:xfrm>
                <a:off x="6294256" y="5163671"/>
                <a:ext cx="332088" cy="185832"/>
              </a:xfrm>
              <a:custGeom>
                <a:avLst/>
                <a:gdLst>
                  <a:gd name="connsiteX0" fmla="*/ 313277 w 313277"/>
                  <a:gd name="connsiteY0" fmla="*/ 130111 h 185832"/>
                  <a:gd name="connsiteX1" fmla="*/ 313277 w 313277"/>
                  <a:gd name="connsiteY1" fmla="*/ 162306 h 185832"/>
                  <a:gd name="connsiteX2" fmla="*/ 272510 w 313277"/>
                  <a:gd name="connsiteY2" fmla="*/ 185833 h 185832"/>
                  <a:gd name="connsiteX3" fmla="*/ 242316 w 313277"/>
                  <a:gd name="connsiteY3" fmla="*/ 168307 h 185832"/>
                  <a:gd name="connsiteX4" fmla="*/ 125539 w 313277"/>
                  <a:gd name="connsiteY4" fmla="*/ 173641 h 185832"/>
                  <a:gd name="connsiteX5" fmla="*/ 125539 w 313277"/>
                  <a:gd name="connsiteY5" fmla="*/ 141351 h 185832"/>
                  <a:gd name="connsiteX6" fmla="*/ 144018 w 313277"/>
                  <a:gd name="connsiteY6" fmla="*/ 123063 h 185832"/>
                  <a:gd name="connsiteX7" fmla="*/ 125539 w 313277"/>
                  <a:gd name="connsiteY7" fmla="*/ 128111 h 185832"/>
                  <a:gd name="connsiteX8" fmla="*/ 34576 w 313277"/>
                  <a:gd name="connsiteY8" fmla="*/ 117729 h 185832"/>
                  <a:gd name="connsiteX9" fmla="*/ 7810 w 313277"/>
                  <a:gd name="connsiteY9" fmla="*/ 83725 h 185832"/>
                  <a:gd name="connsiteX10" fmla="*/ 7810 w 313277"/>
                  <a:gd name="connsiteY10" fmla="*/ 52388 h 185832"/>
                  <a:gd name="connsiteX11" fmla="*/ 11144 w 313277"/>
                  <a:gd name="connsiteY11" fmla="*/ 38671 h 185832"/>
                  <a:gd name="connsiteX12" fmla="*/ 0 w 313277"/>
                  <a:gd name="connsiteY12" fmla="*/ 32194 h 185832"/>
                  <a:gd name="connsiteX13" fmla="*/ 0 w 313277"/>
                  <a:gd name="connsiteY13" fmla="*/ 0 h 185832"/>
                  <a:gd name="connsiteX14" fmla="*/ 30194 w 313277"/>
                  <a:gd name="connsiteY14" fmla="*/ 17431 h 185832"/>
                  <a:gd name="connsiteX15" fmla="*/ 7810 w 313277"/>
                  <a:gd name="connsiteY15" fmla="*/ 52006 h 185832"/>
                  <a:gd name="connsiteX16" fmla="*/ 7810 w 313277"/>
                  <a:gd name="connsiteY16" fmla="*/ 52006 h 185832"/>
                  <a:gd name="connsiteX17" fmla="*/ 34576 w 313277"/>
                  <a:gd name="connsiteY17" fmla="*/ 85153 h 185832"/>
                  <a:gd name="connsiteX18" fmla="*/ 149542 w 313277"/>
                  <a:gd name="connsiteY18" fmla="*/ 88963 h 185832"/>
                  <a:gd name="connsiteX19" fmla="*/ 226695 w 313277"/>
                  <a:gd name="connsiteY19" fmla="*/ 76295 h 185832"/>
                  <a:gd name="connsiteX20" fmla="*/ 221551 w 313277"/>
                  <a:gd name="connsiteY20" fmla="*/ 99441 h 185832"/>
                  <a:gd name="connsiteX21" fmla="*/ 164401 w 313277"/>
                  <a:gd name="connsiteY21" fmla="*/ 102775 h 185832"/>
                  <a:gd name="connsiteX22" fmla="*/ 126301 w 313277"/>
                  <a:gd name="connsiteY22" fmla="*/ 140875 h 185832"/>
                  <a:gd name="connsiteX23" fmla="*/ 147542 w 313277"/>
                  <a:gd name="connsiteY23" fmla="*/ 147161 h 185832"/>
                  <a:gd name="connsiteX24" fmla="*/ 242792 w 313277"/>
                  <a:gd name="connsiteY24" fmla="*/ 135731 h 185832"/>
                  <a:gd name="connsiteX25" fmla="*/ 272320 w 313277"/>
                  <a:gd name="connsiteY25" fmla="*/ 153448 h 185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13277" h="185832">
                    <a:moveTo>
                      <a:pt x="313277" y="130111"/>
                    </a:moveTo>
                    <a:lnTo>
                      <a:pt x="313277" y="162306"/>
                    </a:lnTo>
                    <a:lnTo>
                      <a:pt x="272510" y="185833"/>
                    </a:lnTo>
                    <a:lnTo>
                      <a:pt x="242316" y="168307"/>
                    </a:lnTo>
                    <a:cubicBezTo>
                      <a:pt x="205626" y="185433"/>
                      <a:pt x="163639" y="187347"/>
                      <a:pt x="125539" y="173641"/>
                    </a:cubicBezTo>
                    <a:lnTo>
                      <a:pt x="125539" y="141351"/>
                    </a:lnTo>
                    <a:lnTo>
                      <a:pt x="144018" y="123063"/>
                    </a:lnTo>
                    <a:lnTo>
                      <a:pt x="125539" y="128111"/>
                    </a:lnTo>
                    <a:cubicBezTo>
                      <a:pt x="95050" y="136922"/>
                      <a:pt x="62293" y="133188"/>
                      <a:pt x="34576" y="117729"/>
                    </a:cubicBezTo>
                    <a:cubicBezTo>
                      <a:pt x="16288" y="107156"/>
                      <a:pt x="7810" y="95631"/>
                      <a:pt x="7810" y="83725"/>
                    </a:cubicBezTo>
                    <a:lnTo>
                      <a:pt x="7810" y="52388"/>
                    </a:lnTo>
                    <a:lnTo>
                      <a:pt x="11144" y="38671"/>
                    </a:lnTo>
                    <a:lnTo>
                      <a:pt x="0" y="32194"/>
                    </a:lnTo>
                    <a:lnTo>
                      <a:pt x="0" y="0"/>
                    </a:lnTo>
                    <a:lnTo>
                      <a:pt x="30194" y="17431"/>
                    </a:lnTo>
                    <a:cubicBezTo>
                      <a:pt x="15430" y="28861"/>
                      <a:pt x="7620" y="40672"/>
                      <a:pt x="7810" y="52006"/>
                    </a:cubicBezTo>
                    <a:lnTo>
                      <a:pt x="7810" y="52006"/>
                    </a:lnTo>
                    <a:cubicBezTo>
                      <a:pt x="7810" y="63627"/>
                      <a:pt x="16669" y="74866"/>
                      <a:pt x="34576" y="85153"/>
                    </a:cubicBezTo>
                    <a:cubicBezTo>
                      <a:pt x="74200" y="108109"/>
                      <a:pt x="113538" y="100489"/>
                      <a:pt x="149542" y="88963"/>
                    </a:cubicBezTo>
                    <a:cubicBezTo>
                      <a:pt x="182975" y="78009"/>
                      <a:pt x="207359" y="65151"/>
                      <a:pt x="226695" y="76295"/>
                    </a:cubicBezTo>
                    <a:cubicBezTo>
                      <a:pt x="238696" y="83248"/>
                      <a:pt x="234982" y="91630"/>
                      <a:pt x="221551" y="99441"/>
                    </a:cubicBezTo>
                    <a:cubicBezTo>
                      <a:pt x="203968" y="109090"/>
                      <a:pt x="182985" y="110318"/>
                      <a:pt x="164401" y="102775"/>
                    </a:cubicBezTo>
                    <a:lnTo>
                      <a:pt x="126301" y="140875"/>
                    </a:lnTo>
                    <a:cubicBezTo>
                      <a:pt x="133198" y="143551"/>
                      <a:pt x="140303" y="145656"/>
                      <a:pt x="147542" y="147161"/>
                    </a:cubicBezTo>
                    <a:cubicBezTo>
                      <a:pt x="179708" y="153267"/>
                      <a:pt x="212979" y="149266"/>
                      <a:pt x="242792" y="135731"/>
                    </a:cubicBezTo>
                    <a:lnTo>
                      <a:pt x="272320" y="153448"/>
                    </a:lnTo>
                    <a:close/>
                  </a:path>
                </a:pathLst>
              </a:custGeom>
              <a:solidFill>
                <a:srgbClr val="9900EF"/>
              </a:solidFill>
              <a:ln w="9525" cap="flat">
                <a:noFill/>
                <a:prstDash val="solid"/>
                <a:miter/>
              </a:ln>
            </p:spPr>
            <p:txBody>
              <a:bodyPr rtlCol="0" anchor="ctr"/>
              <a:lstStyle/>
              <a:p>
                <a:endParaRPr lang="zh-CN" altLang="en-US"/>
              </a:p>
            </p:txBody>
          </p:sp>
          <p:sp>
            <p:nvSpPr>
              <p:cNvPr id="415" name="任意多边形: 形状 414">
                <a:extLst>
                  <a:ext uri="{FF2B5EF4-FFF2-40B4-BE49-F238E27FC236}">
                    <a16:creationId xmlns:a16="http://schemas.microsoft.com/office/drawing/2014/main" id="{C6C270C7-59B2-D861-7079-1C1B8A6E38A1}"/>
                  </a:ext>
                </a:extLst>
              </p:cNvPr>
              <p:cNvSpPr/>
              <p:nvPr/>
            </p:nvSpPr>
            <p:spPr>
              <a:xfrm>
                <a:off x="6302334" y="5202152"/>
                <a:ext cx="323808" cy="147161"/>
              </a:xfrm>
              <a:custGeom>
                <a:avLst/>
                <a:gdLst>
                  <a:gd name="connsiteX0" fmla="*/ 0 w 305466"/>
                  <a:gd name="connsiteY0" fmla="*/ 13526 h 147161"/>
                  <a:gd name="connsiteX1" fmla="*/ 0 w 305466"/>
                  <a:gd name="connsiteY1" fmla="*/ 13526 h 147161"/>
                  <a:gd name="connsiteX2" fmla="*/ 26765 w 305466"/>
                  <a:gd name="connsiteY2" fmla="*/ 46672 h 147161"/>
                  <a:gd name="connsiteX3" fmla="*/ 141732 w 305466"/>
                  <a:gd name="connsiteY3" fmla="*/ 50483 h 147161"/>
                  <a:gd name="connsiteX4" fmla="*/ 218884 w 305466"/>
                  <a:gd name="connsiteY4" fmla="*/ 37814 h 147161"/>
                  <a:gd name="connsiteX5" fmla="*/ 213741 w 305466"/>
                  <a:gd name="connsiteY5" fmla="*/ 60960 h 147161"/>
                  <a:gd name="connsiteX6" fmla="*/ 156591 w 305466"/>
                  <a:gd name="connsiteY6" fmla="*/ 64294 h 147161"/>
                  <a:gd name="connsiteX7" fmla="*/ 118491 w 305466"/>
                  <a:gd name="connsiteY7" fmla="*/ 102394 h 147161"/>
                  <a:gd name="connsiteX8" fmla="*/ 139732 w 305466"/>
                  <a:gd name="connsiteY8" fmla="*/ 108680 h 147161"/>
                  <a:gd name="connsiteX9" fmla="*/ 234982 w 305466"/>
                  <a:gd name="connsiteY9" fmla="*/ 97250 h 147161"/>
                  <a:gd name="connsiteX10" fmla="*/ 264700 w 305466"/>
                  <a:gd name="connsiteY10" fmla="*/ 114967 h 147161"/>
                  <a:gd name="connsiteX11" fmla="*/ 305467 w 305466"/>
                  <a:gd name="connsiteY11" fmla="*/ 91440 h 147161"/>
                  <a:gd name="connsiteX12" fmla="*/ 305467 w 305466"/>
                  <a:gd name="connsiteY12" fmla="*/ 123635 h 147161"/>
                  <a:gd name="connsiteX13" fmla="*/ 264700 w 305466"/>
                  <a:gd name="connsiteY13" fmla="*/ 147161 h 147161"/>
                  <a:gd name="connsiteX14" fmla="*/ 234505 w 305466"/>
                  <a:gd name="connsiteY14" fmla="*/ 129635 h 147161"/>
                  <a:gd name="connsiteX15" fmla="*/ 117729 w 305466"/>
                  <a:gd name="connsiteY15" fmla="*/ 134969 h 147161"/>
                  <a:gd name="connsiteX16" fmla="*/ 117729 w 305466"/>
                  <a:gd name="connsiteY16" fmla="*/ 102679 h 147161"/>
                  <a:gd name="connsiteX17" fmla="*/ 136208 w 305466"/>
                  <a:gd name="connsiteY17" fmla="*/ 84392 h 147161"/>
                  <a:gd name="connsiteX18" fmla="*/ 117729 w 305466"/>
                  <a:gd name="connsiteY18" fmla="*/ 89440 h 147161"/>
                  <a:gd name="connsiteX19" fmla="*/ 26765 w 305466"/>
                  <a:gd name="connsiteY19" fmla="*/ 79058 h 147161"/>
                  <a:gd name="connsiteX20" fmla="*/ 0 w 305466"/>
                  <a:gd name="connsiteY20" fmla="*/ 45053 h 147161"/>
                  <a:gd name="connsiteX21" fmla="*/ 0 w 305466"/>
                  <a:gd name="connsiteY21" fmla="*/ 13716 h 147161"/>
                  <a:gd name="connsiteX22" fmla="*/ 3334 w 305466"/>
                  <a:gd name="connsiteY22" fmla="*/ 0 h 147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05466" h="147161">
                    <a:moveTo>
                      <a:pt x="0" y="13526"/>
                    </a:moveTo>
                    <a:lnTo>
                      <a:pt x="0" y="13526"/>
                    </a:lnTo>
                    <a:cubicBezTo>
                      <a:pt x="0" y="25146"/>
                      <a:pt x="8858" y="36386"/>
                      <a:pt x="26765" y="46672"/>
                    </a:cubicBezTo>
                    <a:cubicBezTo>
                      <a:pt x="66389" y="69628"/>
                      <a:pt x="105727" y="62008"/>
                      <a:pt x="141732" y="50483"/>
                    </a:cubicBezTo>
                    <a:cubicBezTo>
                      <a:pt x="175165" y="39529"/>
                      <a:pt x="199549" y="26670"/>
                      <a:pt x="218884" y="37814"/>
                    </a:cubicBezTo>
                    <a:cubicBezTo>
                      <a:pt x="230886" y="44768"/>
                      <a:pt x="227171" y="53150"/>
                      <a:pt x="213741" y="60960"/>
                    </a:cubicBezTo>
                    <a:cubicBezTo>
                      <a:pt x="196158" y="70609"/>
                      <a:pt x="175174" y="71837"/>
                      <a:pt x="156591" y="64294"/>
                    </a:cubicBezTo>
                    <a:lnTo>
                      <a:pt x="118491" y="102394"/>
                    </a:lnTo>
                    <a:cubicBezTo>
                      <a:pt x="125387" y="105070"/>
                      <a:pt x="132493" y="107175"/>
                      <a:pt x="139732" y="108680"/>
                    </a:cubicBezTo>
                    <a:cubicBezTo>
                      <a:pt x="171898" y="114786"/>
                      <a:pt x="205168" y="110785"/>
                      <a:pt x="234982" y="97250"/>
                    </a:cubicBezTo>
                    <a:lnTo>
                      <a:pt x="264700" y="114967"/>
                    </a:lnTo>
                    <a:lnTo>
                      <a:pt x="305467" y="91440"/>
                    </a:lnTo>
                    <a:lnTo>
                      <a:pt x="305467" y="123635"/>
                    </a:lnTo>
                    <a:lnTo>
                      <a:pt x="264700" y="147161"/>
                    </a:lnTo>
                    <a:lnTo>
                      <a:pt x="234505" y="129635"/>
                    </a:lnTo>
                    <a:cubicBezTo>
                      <a:pt x="197815" y="146761"/>
                      <a:pt x="155829" y="148676"/>
                      <a:pt x="117729" y="134969"/>
                    </a:cubicBezTo>
                    <a:lnTo>
                      <a:pt x="117729" y="102679"/>
                    </a:lnTo>
                    <a:lnTo>
                      <a:pt x="136208" y="84392"/>
                    </a:lnTo>
                    <a:lnTo>
                      <a:pt x="117729" y="89440"/>
                    </a:lnTo>
                    <a:cubicBezTo>
                      <a:pt x="87239" y="98250"/>
                      <a:pt x="54483" y="94517"/>
                      <a:pt x="26765" y="79058"/>
                    </a:cubicBezTo>
                    <a:cubicBezTo>
                      <a:pt x="8477" y="68485"/>
                      <a:pt x="0" y="56960"/>
                      <a:pt x="0" y="45053"/>
                    </a:cubicBezTo>
                    <a:lnTo>
                      <a:pt x="0" y="13716"/>
                    </a:lnTo>
                    <a:lnTo>
                      <a:pt x="3334" y="0"/>
                    </a:lnTo>
                  </a:path>
                </a:pathLst>
              </a:custGeom>
              <a:solidFill>
                <a:srgbClr val="000000">
                  <a:alpha val="20000"/>
                </a:srgbClr>
              </a:solidFill>
              <a:ln w="9525" cap="flat">
                <a:noFill/>
                <a:prstDash val="solid"/>
                <a:miter/>
              </a:ln>
            </p:spPr>
            <p:txBody>
              <a:bodyPr rtlCol="0" anchor="ctr"/>
              <a:lstStyle/>
              <a:p>
                <a:endParaRPr lang="zh-CN" altLang="en-US"/>
              </a:p>
            </p:txBody>
          </p:sp>
          <p:sp>
            <p:nvSpPr>
              <p:cNvPr id="416" name="任意多边形: 形状 415">
                <a:extLst>
                  <a:ext uri="{FF2B5EF4-FFF2-40B4-BE49-F238E27FC236}">
                    <a16:creationId xmlns:a16="http://schemas.microsoft.com/office/drawing/2014/main" id="{2453A5EF-8514-2829-DF44-B37D61E36EFC}"/>
                  </a:ext>
                </a:extLst>
              </p:cNvPr>
              <p:cNvSpPr/>
              <p:nvPr/>
            </p:nvSpPr>
            <p:spPr>
              <a:xfrm>
                <a:off x="6294055" y="5163671"/>
                <a:ext cx="32007" cy="38671"/>
              </a:xfrm>
              <a:custGeom>
                <a:avLst/>
                <a:gdLst>
                  <a:gd name="connsiteX0" fmla="*/ 0 w 30194"/>
                  <a:gd name="connsiteY0" fmla="*/ 0 h 38671"/>
                  <a:gd name="connsiteX1" fmla="*/ 0 w 30194"/>
                  <a:gd name="connsiteY1" fmla="*/ 32194 h 38671"/>
                  <a:gd name="connsiteX2" fmla="*/ 11144 w 30194"/>
                  <a:gd name="connsiteY2" fmla="*/ 38671 h 38671"/>
                  <a:gd name="connsiteX3" fmla="*/ 11144 w 30194"/>
                  <a:gd name="connsiteY3" fmla="*/ 38671 h 38671"/>
                  <a:gd name="connsiteX4" fmla="*/ 30194 w 30194"/>
                  <a:gd name="connsiteY4" fmla="*/ 17335 h 386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194" h="38671">
                    <a:moveTo>
                      <a:pt x="0" y="0"/>
                    </a:moveTo>
                    <a:lnTo>
                      <a:pt x="0" y="32194"/>
                    </a:lnTo>
                    <a:lnTo>
                      <a:pt x="11144" y="38671"/>
                    </a:lnTo>
                    <a:lnTo>
                      <a:pt x="11144" y="38671"/>
                    </a:lnTo>
                    <a:cubicBezTo>
                      <a:pt x="15850" y="30242"/>
                      <a:pt x="22355" y="22965"/>
                      <a:pt x="30194" y="17335"/>
                    </a:cubicBezTo>
                    <a:close/>
                  </a:path>
                </a:pathLst>
              </a:custGeom>
              <a:solidFill>
                <a:srgbClr val="000000">
                  <a:alpha val="45000"/>
                </a:srgbClr>
              </a:solidFill>
              <a:ln w="9525" cap="flat">
                <a:noFill/>
                <a:prstDash val="solid"/>
                <a:miter/>
              </a:ln>
            </p:spPr>
            <p:txBody>
              <a:bodyPr rtlCol="0" anchor="ctr"/>
              <a:lstStyle/>
              <a:p>
                <a:endParaRPr lang="zh-CN" altLang="en-US"/>
              </a:p>
            </p:txBody>
          </p:sp>
          <p:sp>
            <p:nvSpPr>
              <p:cNvPr id="417" name="任意多边形: 形状 416">
                <a:extLst>
                  <a:ext uri="{FF2B5EF4-FFF2-40B4-BE49-F238E27FC236}">
                    <a16:creationId xmlns:a16="http://schemas.microsoft.com/office/drawing/2014/main" id="{38839240-0F82-CDBF-F1E4-6DF4A89A0F56}"/>
                  </a:ext>
                </a:extLst>
              </p:cNvPr>
              <p:cNvSpPr/>
              <p:nvPr/>
            </p:nvSpPr>
            <p:spPr>
              <a:xfrm>
                <a:off x="6594640" y="5245776"/>
                <a:ext cx="24535" cy="42767"/>
              </a:xfrm>
              <a:custGeom>
                <a:avLst/>
                <a:gdLst>
                  <a:gd name="connsiteX0" fmla="*/ 22955 w 23145"/>
                  <a:gd name="connsiteY0" fmla="*/ 26956 h 42767"/>
                  <a:gd name="connsiteX1" fmla="*/ 20383 w 23145"/>
                  <a:gd name="connsiteY1" fmla="*/ 42767 h 42767"/>
                  <a:gd name="connsiteX2" fmla="*/ 0 w 23145"/>
                  <a:gd name="connsiteY2" fmla="*/ 31051 h 42767"/>
                  <a:gd name="connsiteX3" fmla="*/ 23146 w 23145"/>
                  <a:gd name="connsiteY3" fmla="*/ 0 h 42767"/>
                  <a:gd name="connsiteX4" fmla="*/ 22955 w 23145"/>
                  <a:gd name="connsiteY4" fmla="*/ 26956 h 427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145" h="42767">
                    <a:moveTo>
                      <a:pt x="22955" y="26956"/>
                    </a:moveTo>
                    <a:cubicBezTo>
                      <a:pt x="23250" y="32347"/>
                      <a:pt x="22374" y="37747"/>
                      <a:pt x="20383" y="42767"/>
                    </a:cubicBezTo>
                    <a:lnTo>
                      <a:pt x="0" y="31051"/>
                    </a:lnTo>
                    <a:cubicBezTo>
                      <a:pt x="12525" y="25346"/>
                      <a:pt x="21250" y="13630"/>
                      <a:pt x="23146" y="0"/>
                    </a:cubicBezTo>
                    <a:cubicBezTo>
                      <a:pt x="22765" y="8382"/>
                      <a:pt x="22955" y="26003"/>
                      <a:pt x="22955" y="26956"/>
                    </a:cubicBezTo>
                    <a:close/>
                  </a:path>
                </a:pathLst>
              </a:custGeom>
              <a:solidFill>
                <a:srgbClr val="9900EF"/>
              </a:solidFill>
              <a:ln w="9525" cap="flat">
                <a:noFill/>
                <a:prstDash val="solid"/>
                <a:miter/>
              </a:ln>
            </p:spPr>
            <p:txBody>
              <a:bodyPr rtlCol="0" anchor="ctr"/>
              <a:lstStyle/>
              <a:p>
                <a:endParaRPr lang="zh-CN" altLang="en-US"/>
              </a:p>
            </p:txBody>
          </p:sp>
          <p:sp>
            <p:nvSpPr>
              <p:cNvPr id="418" name="任意多边形: 形状 417">
                <a:extLst>
                  <a:ext uri="{FF2B5EF4-FFF2-40B4-BE49-F238E27FC236}">
                    <a16:creationId xmlns:a16="http://schemas.microsoft.com/office/drawing/2014/main" id="{43428B16-5DDB-4138-91FD-8EF981995F34}"/>
                  </a:ext>
                </a:extLst>
              </p:cNvPr>
              <p:cNvSpPr/>
              <p:nvPr/>
            </p:nvSpPr>
            <p:spPr>
              <a:xfrm>
                <a:off x="6594640" y="5245776"/>
                <a:ext cx="24535" cy="42767"/>
              </a:xfrm>
              <a:custGeom>
                <a:avLst/>
                <a:gdLst>
                  <a:gd name="connsiteX0" fmla="*/ 22955 w 23145"/>
                  <a:gd name="connsiteY0" fmla="*/ 26956 h 42767"/>
                  <a:gd name="connsiteX1" fmla="*/ 20383 w 23145"/>
                  <a:gd name="connsiteY1" fmla="*/ 42767 h 42767"/>
                  <a:gd name="connsiteX2" fmla="*/ 0 w 23145"/>
                  <a:gd name="connsiteY2" fmla="*/ 31051 h 42767"/>
                  <a:gd name="connsiteX3" fmla="*/ 23146 w 23145"/>
                  <a:gd name="connsiteY3" fmla="*/ 0 h 42767"/>
                  <a:gd name="connsiteX4" fmla="*/ 22955 w 23145"/>
                  <a:gd name="connsiteY4" fmla="*/ 26956 h 427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145" h="42767">
                    <a:moveTo>
                      <a:pt x="22955" y="26956"/>
                    </a:moveTo>
                    <a:cubicBezTo>
                      <a:pt x="23250" y="32347"/>
                      <a:pt x="22374" y="37747"/>
                      <a:pt x="20383" y="42767"/>
                    </a:cubicBezTo>
                    <a:lnTo>
                      <a:pt x="0" y="31051"/>
                    </a:lnTo>
                    <a:cubicBezTo>
                      <a:pt x="12525" y="25346"/>
                      <a:pt x="21250" y="13630"/>
                      <a:pt x="23146" y="0"/>
                    </a:cubicBezTo>
                    <a:cubicBezTo>
                      <a:pt x="22765" y="8382"/>
                      <a:pt x="22955" y="26003"/>
                      <a:pt x="22955" y="26956"/>
                    </a:cubicBezTo>
                    <a:close/>
                  </a:path>
                </a:pathLst>
              </a:custGeom>
              <a:solidFill>
                <a:srgbClr val="000000"/>
              </a:solidFill>
              <a:ln w="9525" cap="flat">
                <a:noFill/>
                <a:prstDash val="solid"/>
                <a:miter/>
              </a:ln>
            </p:spPr>
            <p:txBody>
              <a:bodyPr rtlCol="0" anchor="ctr"/>
              <a:lstStyle/>
              <a:p>
                <a:endParaRPr lang="zh-CN" altLang="en-US"/>
              </a:p>
            </p:txBody>
          </p:sp>
          <p:sp>
            <p:nvSpPr>
              <p:cNvPr id="419" name="任意多边形: 形状 418">
                <a:extLst>
                  <a:ext uri="{FF2B5EF4-FFF2-40B4-BE49-F238E27FC236}">
                    <a16:creationId xmlns:a16="http://schemas.microsoft.com/office/drawing/2014/main" id="{76F0521B-906A-144C-6B6F-8D4B1B8C4632}"/>
                  </a:ext>
                </a:extLst>
              </p:cNvPr>
              <p:cNvSpPr/>
              <p:nvPr/>
            </p:nvSpPr>
            <p:spPr>
              <a:xfrm>
                <a:off x="6294256" y="5138620"/>
                <a:ext cx="331784" cy="178498"/>
              </a:xfrm>
              <a:custGeom>
                <a:avLst/>
                <a:gdLst>
                  <a:gd name="connsiteX0" fmla="*/ 306229 w 312991"/>
                  <a:gd name="connsiteY0" fmla="*/ 151257 h 178498"/>
                  <a:gd name="connsiteX1" fmla="*/ 282892 w 312991"/>
                  <a:gd name="connsiteY1" fmla="*/ 137636 h 178498"/>
                  <a:gd name="connsiteX2" fmla="*/ 306229 w 312991"/>
                  <a:gd name="connsiteY2" fmla="*/ 101917 h 178498"/>
                  <a:gd name="connsiteX3" fmla="*/ 306229 w 312991"/>
                  <a:gd name="connsiteY3" fmla="*/ 98774 h 178498"/>
                  <a:gd name="connsiteX4" fmla="*/ 280130 w 312991"/>
                  <a:gd name="connsiteY4" fmla="*/ 67151 h 178498"/>
                  <a:gd name="connsiteX5" fmla="*/ 280130 w 312991"/>
                  <a:gd name="connsiteY5" fmla="*/ 67151 h 178498"/>
                  <a:gd name="connsiteX6" fmla="*/ 225933 w 312991"/>
                  <a:gd name="connsiteY6" fmla="*/ 52959 h 178498"/>
                  <a:gd name="connsiteX7" fmla="*/ 220789 w 312991"/>
                  <a:gd name="connsiteY7" fmla="*/ 52959 h 178498"/>
                  <a:gd name="connsiteX8" fmla="*/ 215932 w 312991"/>
                  <a:gd name="connsiteY8" fmla="*/ 52959 h 178498"/>
                  <a:gd name="connsiteX9" fmla="*/ 211646 w 312991"/>
                  <a:gd name="connsiteY9" fmla="*/ 52959 h 178498"/>
                  <a:gd name="connsiteX10" fmla="*/ 209931 w 312991"/>
                  <a:gd name="connsiteY10" fmla="*/ 52959 h 178498"/>
                  <a:gd name="connsiteX11" fmla="*/ 206692 w 312991"/>
                  <a:gd name="connsiteY11" fmla="*/ 52959 h 178498"/>
                  <a:gd name="connsiteX12" fmla="*/ 180308 w 312991"/>
                  <a:gd name="connsiteY12" fmla="*/ 58388 h 178498"/>
                  <a:gd name="connsiteX13" fmla="*/ 168021 w 312991"/>
                  <a:gd name="connsiteY13" fmla="*/ 62103 h 178498"/>
                  <a:gd name="connsiteX14" fmla="*/ 150971 w 312991"/>
                  <a:gd name="connsiteY14" fmla="*/ 67627 h 178498"/>
                  <a:gd name="connsiteX15" fmla="*/ 144494 w 312991"/>
                  <a:gd name="connsiteY15" fmla="*/ 69818 h 178498"/>
                  <a:gd name="connsiteX16" fmla="*/ 108299 w 312991"/>
                  <a:gd name="connsiteY16" fmla="*/ 80200 h 178498"/>
                  <a:gd name="connsiteX17" fmla="*/ 92774 w 312991"/>
                  <a:gd name="connsiteY17" fmla="*/ 79534 h 178498"/>
                  <a:gd name="connsiteX18" fmla="*/ 85439 w 312991"/>
                  <a:gd name="connsiteY18" fmla="*/ 76486 h 178498"/>
                  <a:gd name="connsiteX19" fmla="*/ 92012 w 312991"/>
                  <a:gd name="connsiteY19" fmla="*/ 53340 h 178498"/>
                  <a:gd name="connsiteX20" fmla="*/ 144494 w 312991"/>
                  <a:gd name="connsiteY20" fmla="*/ 47911 h 178498"/>
                  <a:gd name="connsiteX21" fmla="*/ 180784 w 312991"/>
                  <a:gd name="connsiteY21" fmla="*/ 11335 h 178498"/>
                  <a:gd name="connsiteX22" fmla="*/ 71342 w 312991"/>
                  <a:gd name="connsiteY22" fmla="*/ 17431 h 178498"/>
                  <a:gd name="connsiteX23" fmla="*/ 41148 w 312991"/>
                  <a:gd name="connsiteY23" fmla="*/ 0 h 178498"/>
                  <a:gd name="connsiteX24" fmla="*/ 0 w 312991"/>
                  <a:gd name="connsiteY24" fmla="*/ 23813 h 178498"/>
                  <a:gd name="connsiteX25" fmla="*/ 30194 w 312991"/>
                  <a:gd name="connsiteY25" fmla="*/ 41148 h 178498"/>
                  <a:gd name="connsiteX26" fmla="*/ 7715 w 312991"/>
                  <a:gd name="connsiteY26" fmla="*/ 75819 h 178498"/>
                  <a:gd name="connsiteX27" fmla="*/ 7715 w 312991"/>
                  <a:gd name="connsiteY27" fmla="*/ 75819 h 178498"/>
                  <a:gd name="connsiteX28" fmla="*/ 34576 w 312991"/>
                  <a:gd name="connsiteY28" fmla="*/ 108966 h 178498"/>
                  <a:gd name="connsiteX29" fmla="*/ 149542 w 312991"/>
                  <a:gd name="connsiteY29" fmla="*/ 112681 h 178498"/>
                  <a:gd name="connsiteX30" fmla="*/ 226600 w 312991"/>
                  <a:gd name="connsiteY30" fmla="*/ 100108 h 178498"/>
                  <a:gd name="connsiteX31" fmla="*/ 221551 w 312991"/>
                  <a:gd name="connsiteY31" fmla="*/ 123254 h 178498"/>
                  <a:gd name="connsiteX32" fmla="*/ 164401 w 312991"/>
                  <a:gd name="connsiteY32" fmla="*/ 126587 h 178498"/>
                  <a:gd name="connsiteX33" fmla="*/ 125730 w 312991"/>
                  <a:gd name="connsiteY33" fmla="*/ 164687 h 178498"/>
                  <a:gd name="connsiteX34" fmla="*/ 147066 w 312991"/>
                  <a:gd name="connsiteY34" fmla="*/ 170879 h 178498"/>
                  <a:gd name="connsiteX35" fmla="*/ 184309 w 312991"/>
                  <a:gd name="connsiteY35" fmla="*/ 173641 h 178498"/>
                  <a:gd name="connsiteX36" fmla="*/ 242602 w 312991"/>
                  <a:gd name="connsiteY36" fmla="*/ 159448 h 178498"/>
                  <a:gd name="connsiteX37" fmla="*/ 272320 w 312991"/>
                  <a:gd name="connsiteY37" fmla="*/ 178498 h 178498"/>
                  <a:gd name="connsiteX38" fmla="*/ 312992 w 312991"/>
                  <a:gd name="connsiteY38" fmla="*/ 154972 h 178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312991" h="178498">
                    <a:moveTo>
                      <a:pt x="306229" y="151257"/>
                    </a:moveTo>
                    <a:lnTo>
                      <a:pt x="282892" y="137636"/>
                    </a:lnTo>
                    <a:cubicBezTo>
                      <a:pt x="296961" y="131293"/>
                      <a:pt x="306067" y="117357"/>
                      <a:pt x="306229" y="101917"/>
                    </a:cubicBezTo>
                    <a:cubicBezTo>
                      <a:pt x="306229" y="100774"/>
                      <a:pt x="306229" y="99822"/>
                      <a:pt x="306229" y="98774"/>
                    </a:cubicBezTo>
                    <a:cubicBezTo>
                      <a:pt x="305276" y="87630"/>
                      <a:pt x="296704" y="76867"/>
                      <a:pt x="280130" y="67151"/>
                    </a:cubicBezTo>
                    <a:lnTo>
                      <a:pt x="280130" y="67151"/>
                    </a:lnTo>
                    <a:cubicBezTo>
                      <a:pt x="263652" y="57683"/>
                      <a:pt x="244935" y="52787"/>
                      <a:pt x="225933" y="52959"/>
                    </a:cubicBezTo>
                    <a:lnTo>
                      <a:pt x="220789" y="52959"/>
                    </a:lnTo>
                    <a:lnTo>
                      <a:pt x="215932" y="52959"/>
                    </a:lnTo>
                    <a:lnTo>
                      <a:pt x="211646" y="52959"/>
                    </a:lnTo>
                    <a:lnTo>
                      <a:pt x="209931" y="52959"/>
                    </a:lnTo>
                    <a:lnTo>
                      <a:pt x="206692" y="52959"/>
                    </a:lnTo>
                    <a:cubicBezTo>
                      <a:pt x="197796" y="54254"/>
                      <a:pt x="188986" y="56064"/>
                      <a:pt x="180308" y="58388"/>
                    </a:cubicBezTo>
                    <a:cubicBezTo>
                      <a:pt x="176213" y="59531"/>
                      <a:pt x="172021" y="60770"/>
                      <a:pt x="168021" y="62103"/>
                    </a:cubicBezTo>
                    <a:cubicBezTo>
                      <a:pt x="162116" y="63913"/>
                      <a:pt x="156400" y="65818"/>
                      <a:pt x="150971" y="67627"/>
                    </a:cubicBezTo>
                    <a:lnTo>
                      <a:pt x="144494" y="69818"/>
                    </a:lnTo>
                    <a:cubicBezTo>
                      <a:pt x="132788" y="74438"/>
                      <a:pt x="120672" y="77914"/>
                      <a:pt x="108299" y="80200"/>
                    </a:cubicBezTo>
                    <a:cubicBezTo>
                      <a:pt x="103137" y="81048"/>
                      <a:pt x="97850" y="80819"/>
                      <a:pt x="92774" y="79534"/>
                    </a:cubicBezTo>
                    <a:cubicBezTo>
                      <a:pt x="90211" y="78838"/>
                      <a:pt x="87744" y="77819"/>
                      <a:pt x="85439" y="76486"/>
                    </a:cubicBezTo>
                    <a:cubicBezTo>
                      <a:pt x="76391" y="71247"/>
                      <a:pt x="74962" y="63246"/>
                      <a:pt x="92012" y="53340"/>
                    </a:cubicBezTo>
                    <a:cubicBezTo>
                      <a:pt x="107718" y="43482"/>
                      <a:pt x="127102" y="41472"/>
                      <a:pt x="144494" y="47911"/>
                    </a:cubicBezTo>
                    <a:lnTo>
                      <a:pt x="180784" y="11335"/>
                    </a:lnTo>
                    <a:cubicBezTo>
                      <a:pt x="144780" y="-29"/>
                      <a:pt x="105861" y="2134"/>
                      <a:pt x="71342" y="17431"/>
                    </a:cubicBezTo>
                    <a:lnTo>
                      <a:pt x="41148" y="0"/>
                    </a:lnTo>
                    <a:lnTo>
                      <a:pt x="0" y="23813"/>
                    </a:lnTo>
                    <a:lnTo>
                      <a:pt x="30194" y="41148"/>
                    </a:lnTo>
                    <a:cubicBezTo>
                      <a:pt x="15430" y="52578"/>
                      <a:pt x="7525" y="64389"/>
                      <a:pt x="7715" y="75819"/>
                    </a:cubicBezTo>
                    <a:lnTo>
                      <a:pt x="7715" y="75819"/>
                    </a:lnTo>
                    <a:cubicBezTo>
                      <a:pt x="7715" y="87439"/>
                      <a:pt x="16669" y="98679"/>
                      <a:pt x="34576" y="108966"/>
                    </a:cubicBezTo>
                    <a:cubicBezTo>
                      <a:pt x="74200" y="131921"/>
                      <a:pt x="113538" y="124301"/>
                      <a:pt x="149542" y="112681"/>
                    </a:cubicBezTo>
                    <a:cubicBezTo>
                      <a:pt x="182975" y="101822"/>
                      <a:pt x="207359" y="88963"/>
                      <a:pt x="226600" y="100108"/>
                    </a:cubicBezTo>
                    <a:cubicBezTo>
                      <a:pt x="238601" y="107061"/>
                      <a:pt x="234982" y="115443"/>
                      <a:pt x="221551" y="123254"/>
                    </a:cubicBezTo>
                    <a:cubicBezTo>
                      <a:pt x="203968" y="132902"/>
                      <a:pt x="182985" y="134131"/>
                      <a:pt x="164401" y="126587"/>
                    </a:cubicBezTo>
                    <a:lnTo>
                      <a:pt x="125730" y="164687"/>
                    </a:lnTo>
                    <a:cubicBezTo>
                      <a:pt x="132674" y="167278"/>
                      <a:pt x="139808" y="169354"/>
                      <a:pt x="147066" y="170879"/>
                    </a:cubicBezTo>
                    <a:cubicBezTo>
                      <a:pt x="159306" y="173422"/>
                      <a:pt x="171831" y="174355"/>
                      <a:pt x="184309" y="173641"/>
                    </a:cubicBezTo>
                    <a:cubicBezTo>
                      <a:pt x="204416" y="172317"/>
                      <a:pt x="224142" y="167516"/>
                      <a:pt x="242602" y="159448"/>
                    </a:cubicBezTo>
                    <a:lnTo>
                      <a:pt x="272320" y="178498"/>
                    </a:lnTo>
                    <a:lnTo>
                      <a:pt x="312992" y="154972"/>
                    </a:lnTo>
                    <a:close/>
                  </a:path>
                </a:pathLst>
              </a:custGeom>
              <a:solidFill>
                <a:srgbClr val="9900EF"/>
              </a:solidFill>
              <a:ln w="9525" cap="flat">
                <a:noFill/>
                <a:prstDash val="solid"/>
                <a:miter/>
              </a:ln>
            </p:spPr>
            <p:txBody>
              <a:bodyPr rtlCol="0" anchor="ctr"/>
              <a:lstStyle/>
              <a:p>
                <a:endParaRPr lang="zh-CN" altLang="en-US"/>
              </a:p>
            </p:txBody>
          </p:sp>
          <p:sp>
            <p:nvSpPr>
              <p:cNvPr id="420" name="任意多边形: 形状 419">
                <a:extLst>
                  <a:ext uri="{FF2B5EF4-FFF2-40B4-BE49-F238E27FC236}">
                    <a16:creationId xmlns:a16="http://schemas.microsoft.com/office/drawing/2014/main" id="{0A062527-2442-510C-48F4-3A20CF7C1B89}"/>
                  </a:ext>
                </a:extLst>
              </p:cNvPr>
              <p:cNvSpPr/>
              <p:nvPr/>
            </p:nvSpPr>
            <p:spPr>
              <a:xfrm>
                <a:off x="6294256" y="5138620"/>
                <a:ext cx="331784" cy="178498"/>
              </a:xfrm>
              <a:custGeom>
                <a:avLst/>
                <a:gdLst>
                  <a:gd name="connsiteX0" fmla="*/ 306229 w 312991"/>
                  <a:gd name="connsiteY0" fmla="*/ 151257 h 178498"/>
                  <a:gd name="connsiteX1" fmla="*/ 282892 w 312991"/>
                  <a:gd name="connsiteY1" fmla="*/ 137636 h 178498"/>
                  <a:gd name="connsiteX2" fmla="*/ 306229 w 312991"/>
                  <a:gd name="connsiteY2" fmla="*/ 101917 h 178498"/>
                  <a:gd name="connsiteX3" fmla="*/ 306229 w 312991"/>
                  <a:gd name="connsiteY3" fmla="*/ 98774 h 178498"/>
                  <a:gd name="connsiteX4" fmla="*/ 280130 w 312991"/>
                  <a:gd name="connsiteY4" fmla="*/ 67151 h 178498"/>
                  <a:gd name="connsiteX5" fmla="*/ 280130 w 312991"/>
                  <a:gd name="connsiteY5" fmla="*/ 67151 h 178498"/>
                  <a:gd name="connsiteX6" fmla="*/ 225933 w 312991"/>
                  <a:gd name="connsiteY6" fmla="*/ 52959 h 178498"/>
                  <a:gd name="connsiteX7" fmla="*/ 220789 w 312991"/>
                  <a:gd name="connsiteY7" fmla="*/ 52959 h 178498"/>
                  <a:gd name="connsiteX8" fmla="*/ 215932 w 312991"/>
                  <a:gd name="connsiteY8" fmla="*/ 52959 h 178498"/>
                  <a:gd name="connsiteX9" fmla="*/ 211646 w 312991"/>
                  <a:gd name="connsiteY9" fmla="*/ 52959 h 178498"/>
                  <a:gd name="connsiteX10" fmla="*/ 209931 w 312991"/>
                  <a:gd name="connsiteY10" fmla="*/ 52959 h 178498"/>
                  <a:gd name="connsiteX11" fmla="*/ 206692 w 312991"/>
                  <a:gd name="connsiteY11" fmla="*/ 52959 h 178498"/>
                  <a:gd name="connsiteX12" fmla="*/ 180308 w 312991"/>
                  <a:gd name="connsiteY12" fmla="*/ 58388 h 178498"/>
                  <a:gd name="connsiteX13" fmla="*/ 168021 w 312991"/>
                  <a:gd name="connsiteY13" fmla="*/ 62103 h 178498"/>
                  <a:gd name="connsiteX14" fmla="*/ 150971 w 312991"/>
                  <a:gd name="connsiteY14" fmla="*/ 67627 h 178498"/>
                  <a:gd name="connsiteX15" fmla="*/ 144494 w 312991"/>
                  <a:gd name="connsiteY15" fmla="*/ 69818 h 178498"/>
                  <a:gd name="connsiteX16" fmla="*/ 108299 w 312991"/>
                  <a:gd name="connsiteY16" fmla="*/ 80200 h 178498"/>
                  <a:gd name="connsiteX17" fmla="*/ 92774 w 312991"/>
                  <a:gd name="connsiteY17" fmla="*/ 79534 h 178498"/>
                  <a:gd name="connsiteX18" fmla="*/ 85439 w 312991"/>
                  <a:gd name="connsiteY18" fmla="*/ 76486 h 178498"/>
                  <a:gd name="connsiteX19" fmla="*/ 92012 w 312991"/>
                  <a:gd name="connsiteY19" fmla="*/ 53340 h 178498"/>
                  <a:gd name="connsiteX20" fmla="*/ 144494 w 312991"/>
                  <a:gd name="connsiteY20" fmla="*/ 47911 h 178498"/>
                  <a:gd name="connsiteX21" fmla="*/ 180784 w 312991"/>
                  <a:gd name="connsiteY21" fmla="*/ 11335 h 178498"/>
                  <a:gd name="connsiteX22" fmla="*/ 71342 w 312991"/>
                  <a:gd name="connsiteY22" fmla="*/ 17431 h 178498"/>
                  <a:gd name="connsiteX23" fmla="*/ 41148 w 312991"/>
                  <a:gd name="connsiteY23" fmla="*/ 0 h 178498"/>
                  <a:gd name="connsiteX24" fmla="*/ 0 w 312991"/>
                  <a:gd name="connsiteY24" fmla="*/ 23813 h 178498"/>
                  <a:gd name="connsiteX25" fmla="*/ 30194 w 312991"/>
                  <a:gd name="connsiteY25" fmla="*/ 41148 h 178498"/>
                  <a:gd name="connsiteX26" fmla="*/ 7715 w 312991"/>
                  <a:gd name="connsiteY26" fmla="*/ 75819 h 178498"/>
                  <a:gd name="connsiteX27" fmla="*/ 7715 w 312991"/>
                  <a:gd name="connsiteY27" fmla="*/ 75819 h 178498"/>
                  <a:gd name="connsiteX28" fmla="*/ 34576 w 312991"/>
                  <a:gd name="connsiteY28" fmla="*/ 108966 h 178498"/>
                  <a:gd name="connsiteX29" fmla="*/ 149542 w 312991"/>
                  <a:gd name="connsiteY29" fmla="*/ 112681 h 178498"/>
                  <a:gd name="connsiteX30" fmla="*/ 226600 w 312991"/>
                  <a:gd name="connsiteY30" fmla="*/ 100108 h 178498"/>
                  <a:gd name="connsiteX31" fmla="*/ 221551 w 312991"/>
                  <a:gd name="connsiteY31" fmla="*/ 123254 h 178498"/>
                  <a:gd name="connsiteX32" fmla="*/ 164401 w 312991"/>
                  <a:gd name="connsiteY32" fmla="*/ 126587 h 178498"/>
                  <a:gd name="connsiteX33" fmla="*/ 125730 w 312991"/>
                  <a:gd name="connsiteY33" fmla="*/ 164687 h 178498"/>
                  <a:gd name="connsiteX34" fmla="*/ 147066 w 312991"/>
                  <a:gd name="connsiteY34" fmla="*/ 170879 h 178498"/>
                  <a:gd name="connsiteX35" fmla="*/ 184309 w 312991"/>
                  <a:gd name="connsiteY35" fmla="*/ 173641 h 178498"/>
                  <a:gd name="connsiteX36" fmla="*/ 242602 w 312991"/>
                  <a:gd name="connsiteY36" fmla="*/ 159448 h 178498"/>
                  <a:gd name="connsiteX37" fmla="*/ 272320 w 312991"/>
                  <a:gd name="connsiteY37" fmla="*/ 178498 h 178498"/>
                  <a:gd name="connsiteX38" fmla="*/ 312992 w 312991"/>
                  <a:gd name="connsiteY38" fmla="*/ 154972 h 178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312991" h="178498">
                    <a:moveTo>
                      <a:pt x="306229" y="151257"/>
                    </a:moveTo>
                    <a:lnTo>
                      <a:pt x="282892" y="137636"/>
                    </a:lnTo>
                    <a:cubicBezTo>
                      <a:pt x="296961" y="131293"/>
                      <a:pt x="306067" y="117357"/>
                      <a:pt x="306229" y="101917"/>
                    </a:cubicBezTo>
                    <a:cubicBezTo>
                      <a:pt x="306229" y="100774"/>
                      <a:pt x="306229" y="99822"/>
                      <a:pt x="306229" y="98774"/>
                    </a:cubicBezTo>
                    <a:cubicBezTo>
                      <a:pt x="305276" y="87630"/>
                      <a:pt x="296704" y="76867"/>
                      <a:pt x="280130" y="67151"/>
                    </a:cubicBezTo>
                    <a:lnTo>
                      <a:pt x="280130" y="67151"/>
                    </a:lnTo>
                    <a:cubicBezTo>
                      <a:pt x="263652" y="57683"/>
                      <a:pt x="244935" y="52787"/>
                      <a:pt x="225933" y="52959"/>
                    </a:cubicBezTo>
                    <a:lnTo>
                      <a:pt x="220789" y="52959"/>
                    </a:lnTo>
                    <a:lnTo>
                      <a:pt x="215932" y="52959"/>
                    </a:lnTo>
                    <a:lnTo>
                      <a:pt x="211646" y="52959"/>
                    </a:lnTo>
                    <a:lnTo>
                      <a:pt x="209931" y="52959"/>
                    </a:lnTo>
                    <a:lnTo>
                      <a:pt x="206692" y="52959"/>
                    </a:lnTo>
                    <a:cubicBezTo>
                      <a:pt x="197796" y="54254"/>
                      <a:pt x="188986" y="56064"/>
                      <a:pt x="180308" y="58388"/>
                    </a:cubicBezTo>
                    <a:cubicBezTo>
                      <a:pt x="176213" y="59531"/>
                      <a:pt x="172021" y="60770"/>
                      <a:pt x="168021" y="62103"/>
                    </a:cubicBezTo>
                    <a:cubicBezTo>
                      <a:pt x="162116" y="63913"/>
                      <a:pt x="156400" y="65818"/>
                      <a:pt x="150971" y="67627"/>
                    </a:cubicBezTo>
                    <a:lnTo>
                      <a:pt x="144494" y="69818"/>
                    </a:lnTo>
                    <a:cubicBezTo>
                      <a:pt x="132788" y="74438"/>
                      <a:pt x="120672" y="77914"/>
                      <a:pt x="108299" y="80200"/>
                    </a:cubicBezTo>
                    <a:cubicBezTo>
                      <a:pt x="103137" y="81048"/>
                      <a:pt x="97850" y="80819"/>
                      <a:pt x="92774" y="79534"/>
                    </a:cubicBezTo>
                    <a:cubicBezTo>
                      <a:pt x="90211" y="78838"/>
                      <a:pt x="87744" y="77819"/>
                      <a:pt x="85439" y="76486"/>
                    </a:cubicBezTo>
                    <a:cubicBezTo>
                      <a:pt x="76391" y="71247"/>
                      <a:pt x="74962" y="63246"/>
                      <a:pt x="92012" y="53340"/>
                    </a:cubicBezTo>
                    <a:cubicBezTo>
                      <a:pt x="107718" y="43482"/>
                      <a:pt x="127102" y="41472"/>
                      <a:pt x="144494" y="47911"/>
                    </a:cubicBezTo>
                    <a:lnTo>
                      <a:pt x="180784" y="11335"/>
                    </a:lnTo>
                    <a:cubicBezTo>
                      <a:pt x="144780" y="-29"/>
                      <a:pt x="105861" y="2134"/>
                      <a:pt x="71342" y="17431"/>
                    </a:cubicBezTo>
                    <a:lnTo>
                      <a:pt x="41148" y="0"/>
                    </a:lnTo>
                    <a:lnTo>
                      <a:pt x="0" y="23813"/>
                    </a:lnTo>
                    <a:lnTo>
                      <a:pt x="30194" y="41148"/>
                    </a:lnTo>
                    <a:cubicBezTo>
                      <a:pt x="15430" y="52578"/>
                      <a:pt x="7525" y="64389"/>
                      <a:pt x="7715" y="75819"/>
                    </a:cubicBezTo>
                    <a:lnTo>
                      <a:pt x="7715" y="75819"/>
                    </a:lnTo>
                    <a:cubicBezTo>
                      <a:pt x="7715" y="87439"/>
                      <a:pt x="16669" y="98679"/>
                      <a:pt x="34576" y="108966"/>
                    </a:cubicBezTo>
                    <a:cubicBezTo>
                      <a:pt x="74200" y="131921"/>
                      <a:pt x="113538" y="124301"/>
                      <a:pt x="149542" y="112681"/>
                    </a:cubicBezTo>
                    <a:cubicBezTo>
                      <a:pt x="182975" y="101822"/>
                      <a:pt x="207359" y="88963"/>
                      <a:pt x="226600" y="100108"/>
                    </a:cubicBezTo>
                    <a:cubicBezTo>
                      <a:pt x="238601" y="107061"/>
                      <a:pt x="234982" y="115443"/>
                      <a:pt x="221551" y="123254"/>
                    </a:cubicBezTo>
                    <a:cubicBezTo>
                      <a:pt x="203968" y="132902"/>
                      <a:pt x="182985" y="134131"/>
                      <a:pt x="164401" y="126587"/>
                    </a:cubicBezTo>
                    <a:lnTo>
                      <a:pt x="125730" y="164687"/>
                    </a:lnTo>
                    <a:cubicBezTo>
                      <a:pt x="132674" y="167278"/>
                      <a:pt x="139808" y="169354"/>
                      <a:pt x="147066" y="170879"/>
                    </a:cubicBezTo>
                    <a:cubicBezTo>
                      <a:pt x="159306" y="173422"/>
                      <a:pt x="171831" y="174355"/>
                      <a:pt x="184309" y="173641"/>
                    </a:cubicBezTo>
                    <a:cubicBezTo>
                      <a:pt x="204416" y="172317"/>
                      <a:pt x="224142" y="167516"/>
                      <a:pt x="242602" y="159448"/>
                    </a:cubicBezTo>
                    <a:lnTo>
                      <a:pt x="272320" y="178498"/>
                    </a:lnTo>
                    <a:lnTo>
                      <a:pt x="312992" y="154972"/>
                    </a:lnTo>
                    <a:close/>
                  </a:path>
                </a:pathLst>
              </a:custGeom>
              <a:solidFill>
                <a:srgbClr val="FFFFFF"/>
              </a:solidFill>
              <a:ln w="9525" cap="flat">
                <a:noFill/>
                <a:prstDash val="solid"/>
                <a:miter/>
              </a:ln>
            </p:spPr>
            <p:txBody>
              <a:bodyPr rtlCol="0" anchor="ctr"/>
              <a:lstStyle/>
              <a:p>
                <a:endParaRPr lang="zh-CN" altLang="en-US"/>
              </a:p>
            </p:txBody>
          </p:sp>
          <p:sp>
            <p:nvSpPr>
              <p:cNvPr id="421" name="任意多边形: 形状 420">
                <a:extLst>
                  <a:ext uri="{FF2B5EF4-FFF2-40B4-BE49-F238E27FC236}">
                    <a16:creationId xmlns:a16="http://schemas.microsoft.com/office/drawing/2014/main" id="{AAC4AB2A-10F1-B208-2026-39BBF292BB39}"/>
                  </a:ext>
                </a:extLst>
              </p:cNvPr>
              <p:cNvSpPr/>
              <p:nvPr/>
            </p:nvSpPr>
            <p:spPr>
              <a:xfrm>
                <a:off x="6550921" y="5299878"/>
                <a:ext cx="32007" cy="49530"/>
              </a:xfrm>
              <a:custGeom>
                <a:avLst/>
                <a:gdLst>
                  <a:gd name="connsiteX0" fmla="*/ 0 w 30194"/>
                  <a:gd name="connsiteY0" fmla="*/ 0 h 49530"/>
                  <a:gd name="connsiteX1" fmla="*/ 0 w 30194"/>
                  <a:gd name="connsiteY1" fmla="*/ 32099 h 49530"/>
                  <a:gd name="connsiteX2" fmla="*/ 30194 w 30194"/>
                  <a:gd name="connsiteY2" fmla="*/ 49530 h 49530"/>
                  <a:gd name="connsiteX3" fmla="*/ 30194 w 30194"/>
                  <a:gd name="connsiteY3" fmla="*/ 17431 h 49530"/>
                  <a:gd name="connsiteX4" fmla="*/ 0 w 30194"/>
                  <a:gd name="connsiteY4" fmla="*/ 0 h 495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194" h="49530">
                    <a:moveTo>
                      <a:pt x="0" y="0"/>
                    </a:moveTo>
                    <a:lnTo>
                      <a:pt x="0" y="32099"/>
                    </a:lnTo>
                    <a:lnTo>
                      <a:pt x="30194" y="49530"/>
                    </a:lnTo>
                    <a:lnTo>
                      <a:pt x="30194" y="17431"/>
                    </a:lnTo>
                    <a:lnTo>
                      <a:pt x="0" y="0"/>
                    </a:lnTo>
                    <a:close/>
                  </a:path>
                </a:pathLst>
              </a:custGeom>
              <a:solidFill>
                <a:srgbClr val="9900EF"/>
              </a:solidFill>
              <a:ln w="9525" cap="flat">
                <a:noFill/>
                <a:prstDash val="solid"/>
                <a:miter/>
              </a:ln>
            </p:spPr>
            <p:txBody>
              <a:bodyPr rtlCol="0" anchor="ctr"/>
              <a:lstStyle/>
              <a:p>
                <a:endParaRPr lang="zh-CN" altLang="en-US"/>
              </a:p>
            </p:txBody>
          </p:sp>
          <p:sp>
            <p:nvSpPr>
              <p:cNvPr id="422" name="任意多边形: 形状 421">
                <a:extLst>
                  <a:ext uri="{FF2B5EF4-FFF2-40B4-BE49-F238E27FC236}">
                    <a16:creationId xmlns:a16="http://schemas.microsoft.com/office/drawing/2014/main" id="{838B71ED-C6DE-28CC-72E4-8FF9B7986550}"/>
                  </a:ext>
                </a:extLst>
              </p:cNvPr>
              <p:cNvSpPr/>
              <p:nvPr/>
            </p:nvSpPr>
            <p:spPr>
              <a:xfrm>
                <a:off x="6550921" y="5299878"/>
                <a:ext cx="32007" cy="49530"/>
              </a:xfrm>
              <a:custGeom>
                <a:avLst/>
                <a:gdLst>
                  <a:gd name="connsiteX0" fmla="*/ 0 w 30194"/>
                  <a:gd name="connsiteY0" fmla="*/ 0 h 49530"/>
                  <a:gd name="connsiteX1" fmla="*/ 0 w 30194"/>
                  <a:gd name="connsiteY1" fmla="*/ 32099 h 49530"/>
                  <a:gd name="connsiteX2" fmla="*/ 30194 w 30194"/>
                  <a:gd name="connsiteY2" fmla="*/ 49530 h 49530"/>
                  <a:gd name="connsiteX3" fmla="*/ 30194 w 30194"/>
                  <a:gd name="connsiteY3" fmla="*/ 17431 h 49530"/>
                  <a:gd name="connsiteX4" fmla="*/ 0 w 30194"/>
                  <a:gd name="connsiteY4" fmla="*/ 0 h 495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194" h="49530">
                    <a:moveTo>
                      <a:pt x="0" y="0"/>
                    </a:moveTo>
                    <a:lnTo>
                      <a:pt x="0" y="32099"/>
                    </a:lnTo>
                    <a:lnTo>
                      <a:pt x="30194" y="49530"/>
                    </a:lnTo>
                    <a:lnTo>
                      <a:pt x="30194" y="17431"/>
                    </a:lnTo>
                    <a:lnTo>
                      <a:pt x="0" y="0"/>
                    </a:lnTo>
                    <a:close/>
                  </a:path>
                </a:pathLst>
              </a:custGeom>
              <a:solidFill>
                <a:srgbClr val="000000">
                  <a:alpha val="45000"/>
                </a:srgbClr>
              </a:solidFill>
              <a:ln w="9525" cap="flat">
                <a:noFill/>
                <a:prstDash val="solid"/>
                <a:miter/>
              </a:ln>
            </p:spPr>
            <p:txBody>
              <a:bodyPr rtlCol="0" anchor="ctr"/>
              <a:lstStyle/>
              <a:p>
                <a:endParaRPr lang="zh-CN" altLang="en-US"/>
              </a:p>
            </p:txBody>
          </p:sp>
          <p:sp>
            <p:nvSpPr>
              <p:cNvPr id="423" name="任意多边形: 形状 422">
                <a:extLst>
                  <a:ext uri="{FF2B5EF4-FFF2-40B4-BE49-F238E27FC236}">
                    <a16:creationId xmlns:a16="http://schemas.microsoft.com/office/drawing/2014/main" id="{4B0D6782-AAA1-2B6E-23E6-4E5D047F5AC8}"/>
                  </a:ext>
                </a:extLst>
              </p:cNvPr>
              <p:cNvSpPr/>
              <p:nvPr/>
            </p:nvSpPr>
            <p:spPr>
              <a:xfrm>
                <a:off x="6294055" y="5139953"/>
                <a:ext cx="75626" cy="23812"/>
              </a:xfrm>
              <a:custGeom>
                <a:avLst/>
                <a:gdLst>
                  <a:gd name="connsiteX0" fmla="*/ 0 w 71342"/>
                  <a:gd name="connsiteY0" fmla="*/ 23813 h 23812"/>
                  <a:gd name="connsiteX1" fmla="*/ 41148 w 71342"/>
                  <a:gd name="connsiteY1" fmla="*/ 0 h 23812"/>
                  <a:gd name="connsiteX2" fmla="*/ 71342 w 71342"/>
                  <a:gd name="connsiteY2" fmla="*/ 17431 h 23812"/>
                  <a:gd name="connsiteX3" fmla="*/ 41338 w 71342"/>
                  <a:gd name="connsiteY3" fmla="*/ 4858 h 23812"/>
                  <a:gd name="connsiteX4" fmla="*/ 0 w 71342"/>
                  <a:gd name="connsiteY4" fmla="*/ 23813 h 238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342" h="23812">
                    <a:moveTo>
                      <a:pt x="0" y="23813"/>
                    </a:moveTo>
                    <a:lnTo>
                      <a:pt x="41148" y="0"/>
                    </a:lnTo>
                    <a:lnTo>
                      <a:pt x="71342" y="17431"/>
                    </a:lnTo>
                    <a:lnTo>
                      <a:pt x="41338" y="4858"/>
                    </a:lnTo>
                    <a:lnTo>
                      <a:pt x="0" y="23813"/>
                    </a:lnTo>
                    <a:close/>
                  </a:path>
                </a:pathLst>
              </a:custGeom>
              <a:solidFill>
                <a:srgbClr val="F5F5F5">
                  <a:alpha val="50000"/>
                </a:srgbClr>
              </a:solidFill>
              <a:ln w="9525" cap="flat">
                <a:noFill/>
                <a:prstDash val="solid"/>
                <a:miter/>
              </a:ln>
            </p:spPr>
            <p:txBody>
              <a:bodyPr rtlCol="0" anchor="ctr"/>
              <a:lstStyle/>
              <a:p>
                <a:endParaRPr lang="zh-CN" altLang="en-US"/>
              </a:p>
            </p:txBody>
          </p:sp>
          <p:sp>
            <p:nvSpPr>
              <p:cNvPr id="424" name="任意多边形: 形状 423">
                <a:extLst>
                  <a:ext uri="{FF2B5EF4-FFF2-40B4-BE49-F238E27FC236}">
                    <a16:creationId xmlns:a16="http://schemas.microsoft.com/office/drawing/2014/main" id="{84B9881B-C3F2-EB9B-C8F7-9ED3AEE5EE35}"/>
                  </a:ext>
                </a:extLst>
              </p:cNvPr>
              <p:cNvSpPr/>
              <p:nvPr/>
            </p:nvSpPr>
            <p:spPr>
              <a:xfrm>
                <a:off x="6391591" y="5151288"/>
                <a:ext cx="94103" cy="42005"/>
              </a:xfrm>
              <a:custGeom>
                <a:avLst/>
                <a:gdLst>
                  <a:gd name="connsiteX0" fmla="*/ 0 w 88773"/>
                  <a:gd name="connsiteY0" fmla="*/ 42005 h 42005"/>
                  <a:gd name="connsiteX1" fmla="*/ 52483 w 88773"/>
                  <a:gd name="connsiteY1" fmla="*/ 36576 h 42005"/>
                  <a:gd name="connsiteX2" fmla="*/ 88773 w 88773"/>
                  <a:gd name="connsiteY2" fmla="*/ 0 h 42005"/>
                  <a:gd name="connsiteX3" fmla="*/ 52483 w 88773"/>
                  <a:gd name="connsiteY3" fmla="*/ 32480 h 42005"/>
                  <a:gd name="connsiteX4" fmla="*/ 0 w 88773"/>
                  <a:gd name="connsiteY4" fmla="*/ 42005 h 420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773" h="42005">
                    <a:moveTo>
                      <a:pt x="0" y="42005"/>
                    </a:moveTo>
                    <a:cubicBezTo>
                      <a:pt x="15707" y="32147"/>
                      <a:pt x="35090" y="30137"/>
                      <a:pt x="52483" y="36576"/>
                    </a:cubicBezTo>
                    <a:lnTo>
                      <a:pt x="88773" y="0"/>
                    </a:lnTo>
                    <a:lnTo>
                      <a:pt x="52483" y="32480"/>
                    </a:lnTo>
                    <a:cubicBezTo>
                      <a:pt x="34519" y="26423"/>
                      <a:pt x="14697" y="30023"/>
                      <a:pt x="0" y="42005"/>
                    </a:cubicBezTo>
                    <a:close/>
                  </a:path>
                </a:pathLst>
              </a:custGeom>
              <a:solidFill>
                <a:srgbClr val="F5F5F5">
                  <a:alpha val="50000"/>
                </a:srgbClr>
              </a:solidFill>
              <a:ln w="9525" cap="flat">
                <a:noFill/>
                <a:prstDash val="solid"/>
                <a:miter/>
              </a:ln>
            </p:spPr>
            <p:txBody>
              <a:bodyPr rtlCol="0" anchor="ctr"/>
              <a:lstStyle/>
              <a:p>
                <a:endParaRPr lang="zh-CN" altLang="en-US"/>
              </a:p>
            </p:txBody>
          </p:sp>
          <p:sp>
            <p:nvSpPr>
              <p:cNvPr id="425" name="任意多边形: 形状 424">
                <a:extLst>
                  <a:ext uri="{FF2B5EF4-FFF2-40B4-BE49-F238E27FC236}">
                    <a16:creationId xmlns:a16="http://schemas.microsoft.com/office/drawing/2014/main" id="{C229D10C-9A2E-4A3B-69D3-9D9B6CBB74FE}"/>
                  </a:ext>
                </a:extLst>
              </p:cNvPr>
              <p:cNvSpPr/>
              <p:nvPr/>
            </p:nvSpPr>
            <p:spPr>
              <a:xfrm>
                <a:off x="6427031" y="5266827"/>
                <a:ext cx="62095" cy="47476"/>
              </a:xfrm>
              <a:custGeom>
                <a:avLst/>
                <a:gdLst>
                  <a:gd name="connsiteX0" fmla="*/ 0 w 58578"/>
                  <a:gd name="connsiteY0" fmla="*/ 38290 h 47476"/>
                  <a:gd name="connsiteX1" fmla="*/ 21336 w 58578"/>
                  <a:gd name="connsiteY1" fmla="*/ 44482 h 47476"/>
                  <a:gd name="connsiteX2" fmla="*/ 58579 w 58578"/>
                  <a:gd name="connsiteY2" fmla="*/ 47244 h 47476"/>
                  <a:gd name="connsiteX3" fmla="*/ 6096 w 58578"/>
                  <a:gd name="connsiteY3" fmla="*/ 36766 h 47476"/>
                  <a:gd name="connsiteX4" fmla="*/ 38672 w 58578"/>
                  <a:gd name="connsiteY4" fmla="*/ 0 h 474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578" h="47476">
                    <a:moveTo>
                      <a:pt x="0" y="38290"/>
                    </a:moveTo>
                    <a:cubicBezTo>
                      <a:pt x="6944" y="40881"/>
                      <a:pt x="14078" y="42958"/>
                      <a:pt x="21336" y="44482"/>
                    </a:cubicBezTo>
                    <a:cubicBezTo>
                      <a:pt x="33576" y="47025"/>
                      <a:pt x="46101" y="47958"/>
                      <a:pt x="58579" y="47244"/>
                    </a:cubicBezTo>
                    <a:cubicBezTo>
                      <a:pt x="40548" y="47387"/>
                      <a:pt x="22689" y="43825"/>
                      <a:pt x="6096" y="36766"/>
                    </a:cubicBezTo>
                    <a:lnTo>
                      <a:pt x="38672" y="0"/>
                    </a:lnTo>
                    <a:close/>
                  </a:path>
                </a:pathLst>
              </a:custGeom>
              <a:solidFill>
                <a:srgbClr val="F5F5F5">
                  <a:alpha val="50000"/>
                </a:srgbClr>
              </a:solidFill>
              <a:ln w="9525" cap="flat">
                <a:noFill/>
                <a:prstDash val="solid"/>
                <a:miter/>
              </a:ln>
            </p:spPr>
            <p:txBody>
              <a:bodyPr rtlCol="0" anchor="ctr"/>
              <a:lstStyle/>
              <a:p>
                <a:endParaRPr lang="zh-CN" altLang="en-US"/>
              </a:p>
            </p:txBody>
          </p:sp>
          <p:sp>
            <p:nvSpPr>
              <p:cNvPr id="426" name="任意多边形: 形状 425">
                <a:extLst>
                  <a:ext uri="{FF2B5EF4-FFF2-40B4-BE49-F238E27FC236}">
                    <a16:creationId xmlns:a16="http://schemas.microsoft.com/office/drawing/2014/main" id="{817B7369-4ED5-B220-8278-EF3A7D543E99}"/>
                  </a:ext>
                </a:extLst>
              </p:cNvPr>
              <p:cNvSpPr/>
              <p:nvPr/>
            </p:nvSpPr>
            <p:spPr>
              <a:xfrm>
                <a:off x="6550921" y="5293782"/>
                <a:ext cx="75121" cy="23526"/>
              </a:xfrm>
              <a:custGeom>
                <a:avLst/>
                <a:gdLst>
                  <a:gd name="connsiteX0" fmla="*/ 0 w 70866"/>
                  <a:gd name="connsiteY0" fmla="*/ 6096 h 23526"/>
                  <a:gd name="connsiteX1" fmla="*/ 30194 w 70866"/>
                  <a:gd name="connsiteY1" fmla="*/ 19717 h 23526"/>
                  <a:gd name="connsiteX2" fmla="*/ 70866 w 70866"/>
                  <a:gd name="connsiteY2" fmla="*/ 0 h 23526"/>
                  <a:gd name="connsiteX3" fmla="*/ 30194 w 70866"/>
                  <a:gd name="connsiteY3" fmla="*/ 23527 h 23526"/>
                  <a:gd name="connsiteX4" fmla="*/ 0 w 70866"/>
                  <a:gd name="connsiteY4" fmla="*/ 6096 h 235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866" h="23526">
                    <a:moveTo>
                      <a:pt x="0" y="6096"/>
                    </a:moveTo>
                    <a:lnTo>
                      <a:pt x="30194" y="19717"/>
                    </a:lnTo>
                    <a:lnTo>
                      <a:pt x="70866" y="0"/>
                    </a:lnTo>
                    <a:lnTo>
                      <a:pt x="30194" y="23527"/>
                    </a:lnTo>
                    <a:lnTo>
                      <a:pt x="0" y="6096"/>
                    </a:lnTo>
                    <a:close/>
                  </a:path>
                </a:pathLst>
              </a:custGeom>
              <a:solidFill>
                <a:srgbClr val="F5F5F5">
                  <a:alpha val="50000"/>
                </a:srgbClr>
              </a:solidFill>
              <a:ln w="9525" cap="flat">
                <a:noFill/>
                <a:prstDash val="solid"/>
                <a:miter/>
              </a:ln>
            </p:spPr>
            <p:txBody>
              <a:bodyPr rtlCol="0" anchor="ctr"/>
              <a:lstStyle/>
              <a:p>
                <a:endParaRPr lang="zh-CN" altLang="en-US"/>
              </a:p>
            </p:txBody>
          </p:sp>
          <p:sp>
            <p:nvSpPr>
              <p:cNvPr id="427" name="任意多边形: 形状 426">
                <a:extLst>
                  <a:ext uri="{FF2B5EF4-FFF2-40B4-BE49-F238E27FC236}">
                    <a16:creationId xmlns:a16="http://schemas.microsoft.com/office/drawing/2014/main" id="{E0C64B7A-9D93-8891-3D4F-2A88E8DF83E9}"/>
                  </a:ext>
                </a:extLst>
              </p:cNvPr>
              <p:cNvSpPr/>
              <p:nvPr/>
            </p:nvSpPr>
            <p:spPr>
              <a:xfrm>
                <a:off x="6050214" y="5025749"/>
                <a:ext cx="409934" cy="215836"/>
              </a:xfrm>
              <a:custGeom>
                <a:avLst/>
                <a:gdLst>
                  <a:gd name="connsiteX0" fmla="*/ 112681 w 386714"/>
                  <a:gd name="connsiteY0" fmla="*/ 71438 h 215836"/>
                  <a:gd name="connsiteX1" fmla="*/ 386715 w 386714"/>
                  <a:gd name="connsiteY1" fmla="*/ 0 h 215836"/>
                  <a:gd name="connsiteX2" fmla="*/ 109633 w 386714"/>
                  <a:gd name="connsiteY2" fmla="*/ 66008 h 215836"/>
                  <a:gd name="connsiteX3" fmla="*/ 0 w 386714"/>
                  <a:gd name="connsiteY3" fmla="*/ 215837 h 215836"/>
                  <a:gd name="connsiteX4" fmla="*/ 112681 w 386714"/>
                  <a:gd name="connsiteY4" fmla="*/ 71438 h 2158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6714" h="215836">
                    <a:moveTo>
                      <a:pt x="112681" y="71438"/>
                    </a:moveTo>
                    <a:cubicBezTo>
                      <a:pt x="219742" y="6477"/>
                      <a:pt x="386715" y="0"/>
                      <a:pt x="386715" y="0"/>
                    </a:cubicBezTo>
                    <a:cubicBezTo>
                      <a:pt x="281940" y="0"/>
                      <a:pt x="183356" y="23431"/>
                      <a:pt x="109633" y="66008"/>
                    </a:cubicBezTo>
                    <a:cubicBezTo>
                      <a:pt x="38862" y="106871"/>
                      <a:pt x="0" y="160020"/>
                      <a:pt x="0" y="215837"/>
                    </a:cubicBezTo>
                    <a:cubicBezTo>
                      <a:pt x="0" y="215837"/>
                      <a:pt x="3810" y="137636"/>
                      <a:pt x="112681" y="71438"/>
                    </a:cubicBezTo>
                    <a:close/>
                  </a:path>
                </a:pathLst>
              </a:custGeom>
              <a:solidFill>
                <a:srgbClr val="F5F5F5">
                  <a:alpha val="50000"/>
                </a:srgbClr>
              </a:solidFill>
              <a:ln w="9525" cap="flat">
                <a:noFill/>
                <a:prstDash val="solid"/>
                <a:miter/>
              </a:ln>
            </p:spPr>
            <p:txBody>
              <a:bodyPr rtlCol="0" anchor="ctr"/>
              <a:lstStyle/>
              <a:p>
                <a:endParaRPr lang="zh-CN" altLang="en-US"/>
              </a:p>
            </p:txBody>
          </p:sp>
          <p:sp>
            <p:nvSpPr>
              <p:cNvPr id="428" name="任意多边形: 形状 427">
                <a:extLst>
                  <a:ext uri="{FF2B5EF4-FFF2-40B4-BE49-F238E27FC236}">
                    <a16:creationId xmlns:a16="http://schemas.microsoft.com/office/drawing/2014/main" id="{AB6FBBAB-6A5A-BF09-1EA6-A44F58EDAA4B}"/>
                  </a:ext>
                </a:extLst>
              </p:cNvPr>
              <p:cNvSpPr/>
              <p:nvPr/>
            </p:nvSpPr>
            <p:spPr>
              <a:xfrm>
                <a:off x="6417373" y="5216558"/>
                <a:ext cx="461725" cy="258914"/>
              </a:xfrm>
              <a:custGeom>
                <a:avLst/>
                <a:gdLst>
                  <a:gd name="connsiteX0" fmla="*/ 0 w 435571"/>
                  <a:gd name="connsiteY0" fmla="*/ 258223 h 258914"/>
                  <a:gd name="connsiteX1" fmla="*/ 317087 w 435571"/>
                  <a:gd name="connsiteY1" fmla="*/ 190500 h 258914"/>
                  <a:gd name="connsiteX2" fmla="*/ 433102 w 435571"/>
                  <a:gd name="connsiteY2" fmla="*/ 0 h 258914"/>
                  <a:gd name="connsiteX3" fmla="*/ 310325 w 435571"/>
                  <a:gd name="connsiteY3" fmla="*/ 186785 h 258914"/>
                  <a:gd name="connsiteX4" fmla="*/ 0 w 435571"/>
                  <a:gd name="connsiteY4" fmla="*/ 258223 h 2589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5571" h="258914">
                    <a:moveTo>
                      <a:pt x="0" y="258223"/>
                    </a:moveTo>
                    <a:cubicBezTo>
                      <a:pt x="113633" y="263271"/>
                      <a:pt x="230219" y="240697"/>
                      <a:pt x="317087" y="190500"/>
                    </a:cubicBezTo>
                    <a:cubicBezTo>
                      <a:pt x="407480" y="138398"/>
                      <a:pt x="446151" y="67628"/>
                      <a:pt x="433102" y="0"/>
                    </a:cubicBezTo>
                    <a:cubicBezTo>
                      <a:pt x="433102" y="0"/>
                      <a:pt x="449961" y="110871"/>
                      <a:pt x="310325" y="186785"/>
                    </a:cubicBezTo>
                    <a:cubicBezTo>
                      <a:pt x="170688" y="262700"/>
                      <a:pt x="0" y="258223"/>
                      <a:pt x="0" y="258223"/>
                    </a:cubicBezTo>
                    <a:close/>
                  </a:path>
                </a:pathLst>
              </a:custGeom>
              <a:solidFill>
                <a:srgbClr val="F5F5F5">
                  <a:alpha val="50000"/>
                </a:srgbClr>
              </a:solidFill>
              <a:ln w="9525" cap="flat">
                <a:solidFill>
                  <a:schemeClr val="accent1">
                    <a:lumMod val="50000"/>
                  </a:schemeClr>
                </a:solidFill>
                <a:prstDash val="solid"/>
                <a:miter/>
              </a:ln>
            </p:spPr>
            <p:txBody>
              <a:bodyPr rtlCol="0" anchor="ctr"/>
              <a:lstStyle/>
              <a:p>
                <a:endParaRPr lang="zh-CN" altLang="en-US"/>
              </a:p>
            </p:txBody>
          </p:sp>
          <p:sp>
            <p:nvSpPr>
              <p:cNvPr id="429" name="任意多边形: 形状 428">
                <a:extLst>
                  <a:ext uri="{FF2B5EF4-FFF2-40B4-BE49-F238E27FC236}">
                    <a16:creationId xmlns:a16="http://schemas.microsoft.com/office/drawing/2014/main" id="{0CED2852-F953-E47F-0012-88D57219B675}"/>
                  </a:ext>
                </a:extLst>
              </p:cNvPr>
              <p:cNvSpPr/>
              <p:nvPr/>
            </p:nvSpPr>
            <p:spPr>
              <a:xfrm>
                <a:off x="6005677" y="5029454"/>
                <a:ext cx="856521" cy="466939"/>
              </a:xfrm>
              <a:custGeom>
                <a:avLst/>
                <a:gdLst>
                  <a:gd name="connsiteX0" fmla="*/ 786860 w 808005"/>
                  <a:gd name="connsiteY0" fmla="*/ 157686 h 466939"/>
                  <a:gd name="connsiteX1" fmla="*/ 690277 w 808005"/>
                  <a:gd name="connsiteY1" fmla="*/ 68437 h 466939"/>
                  <a:gd name="connsiteX2" fmla="*/ 118777 w 808005"/>
                  <a:gd name="connsiteY2" fmla="*/ 68437 h 466939"/>
                  <a:gd name="connsiteX3" fmla="*/ 21812 w 808005"/>
                  <a:gd name="connsiteY3" fmla="*/ 157686 h 466939"/>
                  <a:gd name="connsiteX4" fmla="*/ 0 w 808005"/>
                  <a:gd name="connsiteY4" fmla="*/ 157686 h 466939"/>
                  <a:gd name="connsiteX5" fmla="*/ 0 w 808005"/>
                  <a:gd name="connsiteY5" fmla="*/ 240363 h 466939"/>
                  <a:gd name="connsiteX6" fmla="*/ 0 w 808005"/>
                  <a:gd name="connsiteY6" fmla="*/ 240363 h 466939"/>
                  <a:gd name="connsiteX7" fmla="*/ 118110 w 808005"/>
                  <a:gd name="connsiteY7" fmla="*/ 398574 h 466939"/>
                  <a:gd name="connsiteX8" fmla="*/ 689610 w 808005"/>
                  <a:gd name="connsiteY8" fmla="*/ 398574 h 466939"/>
                  <a:gd name="connsiteX9" fmla="*/ 808006 w 808005"/>
                  <a:gd name="connsiteY9" fmla="*/ 240363 h 466939"/>
                  <a:gd name="connsiteX10" fmla="*/ 808006 w 808005"/>
                  <a:gd name="connsiteY10" fmla="*/ 240363 h 466939"/>
                  <a:gd name="connsiteX11" fmla="*/ 808006 w 808005"/>
                  <a:gd name="connsiteY11" fmla="*/ 157686 h 466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8005" h="466939">
                    <a:moveTo>
                      <a:pt x="786860" y="157686"/>
                    </a:moveTo>
                    <a:cubicBezTo>
                      <a:pt x="762810" y="120186"/>
                      <a:pt x="729558" y="89459"/>
                      <a:pt x="690277" y="68437"/>
                    </a:cubicBezTo>
                    <a:cubicBezTo>
                      <a:pt x="532352" y="-22812"/>
                      <a:pt x="276320" y="-22812"/>
                      <a:pt x="118777" y="68437"/>
                    </a:cubicBezTo>
                    <a:cubicBezTo>
                      <a:pt x="79362" y="89411"/>
                      <a:pt x="45977" y="120139"/>
                      <a:pt x="21812" y="157686"/>
                    </a:cubicBezTo>
                    <a:lnTo>
                      <a:pt x="0" y="157686"/>
                    </a:lnTo>
                    <a:lnTo>
                      <a:pt x="0" y="240363"/>
                    </a:lnTo>
                    <a:lnTo>
                      <a:pt x="0" y="240363"/>
                    </a:lnTo>
                    <a:cubicBezTo>
                      <a:pt x="2953" y="297513"/>
                      <a:pt x="42196" y="354663"/>
                      <a:pt x="118110" y="398574"/>
                    </a:cubicBezTo>
                    <a:cubicBezTo>
                      <a:pt x="276034" y="489728"/>
                      <a:pt x="532067" y="489728"/>
                      <a:pt x="689610" y="398574"/>
                    </a:cubicBezTo>
                    <a:cubicBezTo>
                      <a:pt x="765810" y="354663"/>
                      <a:pt x="805053" y="297799"/>
                      <a:pt x="808006" y="240363"/>
                    </a:cubicBezTo>
                    <a:lnTo>
                      <a:pt x="808006" y="240363"/>
                    </a:lnTo>
                    <a:lnTo>
                      <a:pt x="808006" y="157686"/>
                    </a:lnTo>
                    <a:close/>
                  </a:path>
                </a:pathLst>
              </a:custGeom>
              <a:solidFill>
                <a:schemeClr val="accent2"/>
              </a:solidFill>
              <a:ln w="9525" cap="flat">
                <a:noFill/>
                <a:prstDash val="solid"/>
                <a:miter/>
              </a:ln>
            </p:spPr>
            <p:txBody>
              <a:bodyPr rtlCol="0" anchor="ctr"/>
              <a:lstStyle/>
              <a:p>
                <a:endParaRPr lang="zh-CN" altLang="en-US"/>
              </a:p>
            </p:txBody>
          </p:sp>
          <p:sp>
            <p:nvSpPr>
              <p:cNvPr id="430" name="任意多边形: 形状 429">
                <a:extLst>
                  <a:ext uri="{FF2B5EF4-FFF2-40B4-BE49-F238E27FC236}">
                    <a16:creationId xmlns:a16="http://schemas.microsoft.com/office/drawing/2014/main" id="{780B9F4B-F3A0-243C-394E-4EBC262844A0}"/>
                  </a:ext>
                </a:extLst>
              </p:cNvPr>
              <p:cNvSpPr/>
              <p:nvPr/>
            </p:nvSpPr>
            <p:spPr>
              <a:xfrm>
                <a:off x="6005678" y="4963628"/>
                <a:ext cx="856521" cy="466939"/>
              </a:xfrm>
              <a:custGeom>
                <a:avLst/>
                <a:gdLst>
                  <a:gd name="connsiteX0" fmla="*/ 786860 w 808005"/>
                  <a:gd name="connsiteY0" fmla="*/ 157686 h 466939"/>
                  <a:gd name="connsiteX1" fmla="*/ 690277 w 808005"/>
                  <a:gd name="connsiteY1" fmla="*/ 68437 h 466939"/>
                  <a:gd name="connsiteX2" fmla="*/ 118777 w 808005"/>
                  <a:gd name="connsiteY2" fmla="*/ 68437 h 466939"/>
                  <a:gd name="connsiteX3" fmla="*/ 21812 w 808005"/>
                  <a:gd name="connsiteY3" fmla="*/ 157686 h 466939"/>
                  <a:gd name="connsiteX4" fmla="*/ 0 w 808005"/>
                  <a:gd name="connsiteY4" fmla="*/ 157686 h 466939"/>
                  <a:gd name="connsiteX5" fmla="*/ 0 w 808005"/>
                  <a:gd name="connsiteY5" fmla="*/ 240363 h 466939"/>
                  <a:gd name="connsiteX6" fmla="*/ 0 w 808005"/>
                  <a:gd name="connsiteY6" fmla="*/ 240363 h 466939"/>
                  <a:gd name="connsiteX7" fmla="*/ 118110 w 808005"/>
                  <a:gd name="connsiteY7" fmla="*/ 398574 h 466939"/>
                  <a:gd name="connsiteX8" fmla="*/ 689610 w 808005"/>
                  <a:gd name="connsiteY8" fmla="*/ 398574 h 466939"/>
                  <a:gd name="connsiteX9" fmla="*/ 808006 w 808005"/>
                  <a:gd name="connsiteY9" fmla="*/ 240363 h 466939"/>
                  <a:gd name="connsiteX10" fmla="*/ 808006 w 808005"/>
                  <a:gd name="connsiteY10" fmla="*/ 240363 h 466939"/>
                  <a:gd name="connsiteX11" fmla="*/ 808006 w 808005"/>
                  <a:gd name="connsiteY11" fmla="*/ 157686 h 466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8005" h="466939">
                    <a:moveTo>
                      <a:pt x="786860" y="157686"/>
                    </a:moveTo>
                    <a:cubicBezTo>
                      <a:pt x="762810" y="120186"/>
                      <a:pt x="729558" y="89459"/>
                      <a:pt x="690277" y="68437"/>
                    </a:cubicBezTo>
                    <a:cubicBezTo>
                      <a:pt x="532352" y="-22812"/>
                      <a:pt x="276320" y="-22812"/>
                      <a:pt x="118777" y="68437"/>
                    </a:cubicBezTo>
                    <a:cubicBezTo>
                      <a:pt x="79362" y="89411"/>
                      <a:pt x="45977" y="120139"/>
                      <a:pt x="21812" y="157686"/>
                    </a:cubicBezTo>
                    <a:lnTo>
                      <a:pt x="0" y="157686"/>
                    </a:lnTo>
                    <a:lnTo>
                      <a:pt x="0" y="240363"/>
                    </a:lnTo>
                    <a:lnTo>
                      <a:pt x="0" y="240363"/>
                    </a:lnTo>
                    <a:cubicBezTo>
                      <a:pt x="2953" y="297513"/>
                      <a:pt x="42196" y="354663"/>
                      <a:pt x="118110" y="398574"/>
                    </a:cubicBezTo>
                    <a:cubicBezTo>
                      <a:pt x="276034" y="489728"/>
                      <a:pt x="532067" y="489728"/>
                      <a:pt x="689610" y="398574"/>
                    </a:cubicBezTo>
                    <a:cubicBezTo>
                      <a:pt x="765810" y="354663"/>
                      <a:pt x="805053" y="297799"/>
                      <a:pt x="808006" y="240363"/>
                    </a:cubicBezTo>
                    <a:lnTo>
                      <a:pt x="808006" y="240363"/>
                    </a:lnTo>
                    <a:lnTo>
                      <a:pt x="808006" y="157686"/>
                    </a:lnTo>
                    <a:close/>
                  </a:path>
                </a:pathLst>
              </a:custGeom>
              <a:solidFill>
                <a:schemeClr val="bg2">
                  <a:lumMod val="10000"/>
                </a:schemeClr>
              </a:solidFill>
              <a:ln w="9525" cap="flat">
                <a:noFill/>
                <a:prstDash val="solid"/>
                <a:miter/>
              </a:ln>
            </p:spPr>
            <p:txBody>
              <a:bodyPr rtlCol="0" anchor="ctr"/>
              <a:lstStyle/>
              <a:p>
                <a:endParaRPr lang="zh-CN" altLang="en-US"/>
              </a:p>
            </p:txBody>
          </p:sp>
          <p:sp>
            <p:nvSpPr>
              <p:cNvPr id="431" name="任意多边形: 形状 430">
                <a:extLst>
                  <a:ext uri="{FF2B5EF4-FFF2-40B4-BE49-F238E27FC236}">
                    <a16:creationId xmlns:a16="http://schemas.microsoft.com/office/drawing/2014/main" id="{94C77EC1-5CFF-6604-5628-5FFD456660A6}"/>
                  </a:ext>
                </a:extLst>
              </p:cNvPr>
              <p:cNvSpPr/>
              <p:nvPr/>
            </p:nvSpPr>
            <p:spPr>
              <a:xfrm>
                <a:off x="5998718" y="4974269"/>
                <a:ext cx="428614" cy="466439"/>
              </a:xfrm>
              <a:custGeom>
                <a:avLst/>
                <a:gdLst>
                  <a:gd name="connsiteX0" fmla="*/ 404336 w 404336"/>
                  <a:gd name="connsiteY0" fmla="*/ 0 h 466439"/>
                  <a:gd name="connsiteX1" fmla="*/ 118586 w 404336"/>
                  <a:gd name="connsiteY1" fmla="*/ 68390 h 466439"/>
                  <a:gd name="connsiteX2" fmla="*/ 21812 w 404336"/>
                  <a:gd name="connsiteY2" fmla="*/ 157258 h 466439"/>
                  <a:gd name="connsiteX3" fmla="*/ 0 w 404336"/>
                  <a:gd name="connsiteY3" fmla="*/ 157258 h 466439"/>
                  <a:gd name="connsiteX4" fmla="*/ 0 w 404336"/>
                  <a:gd name="connsiteY4" fmla="*/ 239935 h 466439"/>
                  <a:gd name="connsiteX5" fmla="*/ 0 w 404336"/>
                  <a:gd name="connsiteY5" fmla="*/ 239935 h 466439"/>
                  <a:gd name="connsiteX6" fmla="*/ 118110 w 404336"/>
                  <a:gd name="connsiteY6" fmla="*/ 398145 h 466439"/>
                  <a:gd name="connsiteX7" fmla="*/ 403860 w 404336"/>
                  <a:gd name="connsiteY7" fmla="*/ 466439 h 466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4336" h="466439">
                    <a:moveTo>
                      <a:pt x="404336" y="0"/>
                    </a:moveTo>
                    <a:cubicBezTo>
                      <a:pt x="300895" y="0"/>
                      <a:pt x="197358" y="22765"/>
                      <a:pt x="118586" y="68390"/>
                    </a:cubicBezTo>
                    <a:cubicBezTo>
                      <a:pt x="79286" y="89278"/>
                      <a:pt x="45968" y="119872"/>
                      <a:pt x="21812" y="157258"/>
                    </a:cubicBezTo>
                    <a:lnTo>
                      <a:pt x="0" y="157258"/>
                    </a:lnTo>
                    <a:lnTo>
                      <a:pt x="0" y="239935"/>
                    </a:lnTo>
                    <a:lnTo>
                      <a:pt x="0" y="239935"/>
                    </a:lnTo>
                    <a:cubicBezTo>
                      <a:pt x="2953" y="297085"/>
                      <a:pt x="42196" y="354235"/>
                      <a:pt x="118110" y="398145"/>
                    </a:cubicBezTo>
                    <a:cubicBezTo>
                      <a:pt x="197072" y="443675"/>
                      <a:pt x="300609" y="466439"/>
                      <a:pt x="403860" y="466439"/>
                    </a:cubicBezTo>
                    <a:close/>
                  </a:path>
                </a:pathLst>
              </a:custGeom>
              <a:solidFill>
                <a:schemeClr val="bg2">
                  <a:lumMod val="10000"/>
                  <a:alpha val="10000"/>
                </a:schemeClr>
              </a:solidFill>
              <a:ln w="9525" cap="flat">
                <a:noFill/>
                <a:prstDash val="solid"/>
                <a:miter/>
              </a:ln>
            </p:spPr>
            <p:txBody>
              <a:bodyPr rtlCol="0" anchor="ctr"/>
              <a:lstStyle/>
              <a:p>
                <a:endParaRPr lang="zh-CN" altLang="en-US"/>
              </a:p>
            </p:txBody>
          </p:sp>
          <p:sp>
            <p:nvSpPr>
              <p:cNvPr id="432" name="任意多边形: 形状 431">
                <a:extLst>
                  <a:ext uri="{FF2B5EF4-FFF2-40B4-BE49-F238E27FC236}">
                    <a16:creationId xmlns:a16="http://schemas.microsoft.com/office/drawing/2014/main" id="{3266C828-0384-DA3C-AD92-45672924504F}"/>
                  </a:ext>
                </a:extLst>
              </p:cNvPr>
              <p:cNvSpPr/>
              <p:nvPr/>
            </p:nvSpPr>
            <p:spPr>
              <a:xfrm>
                <a:off x="5978312" y="5007345"/>
                <a:ext cx="194567" cy="390620"/>
              </a:xfrm>
              <a:custGeom>
                <a:avLst/>
                <a:gdLst>
                  <a:gd name="connsiteX0" fmla="*/ 183547 w 183546"/>
                  <a:gd name="connsiteY0" fmla="*/ 0 h 390620"/>
                  <a:gd name="connsiteX1" fmla="*/ 118396 w 183546"/>
                  <a:gd name="connsiteY1" fmla="*/ 30480 h 390620"/>
                  <a:gd name="connsiteX2" fmla="*/ 21812 w 183546"/>
                  <a:gd name="connsiteY2" fmla="*/ 119348 h 390620"/>
                  <a:gd name="connsiteX3" fmla="*/ 0 w 183546"/>
                  <a:gd name="connsiteY3" fmla="*/ 119348 h 390620"/>
                  <a:gd name="connsiteX4" fmla="*/ 0 w 183546"/>
                  <a:gd name="connsiteY4" fmla="*/ 202025 h 390620"/>
                  <a:gd name="connsiteX5" fmla="*/ 0 w 183546"/>
                  <a:gd name="connsiteY5" fmla="*/ 202025 h 390620"/>
                  <a:gd name="connsiteX6" fmla="*/ 118110 w 183546"/>
                  <a:gd name="connsiteY6" fmla="*/ 360236 h 390620"/>
                  <a:gd name="connsiteX7" fmla="*/ 183261 w 183546"/>
                  <a:gd name="connsiteY7" fmla="*/ 390620 h 390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3546" h="390620">
                    <a:moveTo>
                      <a:pt x="183547" y="0"/>
                    </a:moveTo>
                    <a:cubicBezTo>
                      <a:pt x="161030" y="8363"/>
                      <a:pt x="139246" y="18555"/>
                      <a:pt x="118396" y="30480"/>
                    </a:cubicBezTo>
                    <a:cubicBezTo>
                      <a:pt x="79162" y="51397"/>
                      <a:pt x="45920" y="81991"/>
                      <a:pt x="21812" y="119348"/>
                    </a:cubicBezTo>
                    <a:lnTo>
                      <a:pt x="0" y="119348"/>
                    </a:lnTo>
                    <a:lnTo>
                      <a:pt x="0" y="202025"/>
                    </a:lnTo>
                    <a:lnTo>
                      <a:pt x="0" y="202025"/>
                    </a:lnTo>
                    <a:cubicBezTo>
                      <a:pt x="2953" y="259175"/>
                      <a:pt x="42196" y="316325"/>
                      <a:pt x="118110" y="360236"/>
                    </a:cubicBezTo>
                    <a:cubicBezTo>
                      <a:pt x="138979" y="372094"/>
                      <a:pt x="160763" y="382248"/>
                      <a:pt x="183261" y="390620"/>
                    </a:cubicBezTo>
                    <a:close/>
                  </a:path>
                </a:pathLst>
              </a:custGeom>
              <a:solidFill>
                <a:srgbClr val="000000">
                  <a:alpha val="10000"/>
                </a:srgbClr>
              </a:solidFill>
              <a:ln w="9525" cap="flat">
                <a:noFill/>
                <a:prstDash val="solid"/>
                <a:miter/>
              </a:ln>
            </p:spPr>
            <p:txBody>
              <a:bodyPr rtlCol="0" anchor="ctr"/>
              <a:lstStyle/>
              <a:p>
                <a:endParaRPr lang="zh-CN" altLang="en-US"/>
              </a:p>
            </p:txBody>
          </p:sp>
          <p:sp>
            <p:nvSpPr>
              <p:cNvPr id="433" name="任意多边形: 形状 432">
                <a:extLst>
                  <a:ext uri="{FF2B5EF4-FFF2-40B4-BE49-F238E27FC236}">
                    <a16:creationId xmlns:a16="http://schemas.microsoft.com/office/drawing/2014/main" id="{33AC6A90-36F5-11EB-2B1C-9DBC6BD3955A}"/>
                  </a:ext>
                </a:extLst>
              </p:cNvPr>
              <p:cNvSpPr/>
              <p:nvPr/>
            </p:nvSpPr>
            <p:spPr>
              <a:xfrm>
                <a:off x="6663126" y="5039607"/>
                <a:ext cx="194567" cy="390620"/>
              </a:xfrm>
              <a:custGeom>
                <a:avLst/>
                <a:gdLst>
                  <a:gd name="connsiteX0" fmla="*/ 0 w 183546"/>
                  <a:gd name="connsiteY0" fmla="*/ 0 h 390620"/>
                  <a:gd name="connsiteX1" fmla="*/ 65151 w 183546"/>
                  <a:gd name="connsiteY1" fmla="*/ 30480 h 390620"/>
                  <a:gd name="connsiteX2" fmla="*/ 161735 w 183546"/>
                  <a:gd name="connsiteY2" fmla="*/ 119348 h 390620"/>
                  <a:gd name="connsiteX3" fmla="*/ 183547 w 183546"/>
                  <a:gd name="connsiteY3" fmla="*/ 119348 h 390620"/>
                  <a:gd name="connsiteX4" fmla="*/ 183547 w 183546"/>
                  <a:gd name="connsiteY4" fmla="*/ 202025 h 390620"/>
                  <a:gd name="connsiteX5" fmla="*/ 183547 w 183546"/>
                  <a:gd name="connsiteY5" fmla="*/ 202025 h 390620"/>
                  <a:gd name="connsiteX6" fmla="*/ 65151 w 183546"/>
                  <a:gd name="connsiteY6" fmla="*/ 360236 h 390620"/>
                  <a:gd name="connsiteX7" fmla="*/ 0 w 183546"/>
                  <a:gd name="connsiteY7" fmla="*/ 390620 h 390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3546" h="390620">
                    <a:moveTo>
                      <a:pt x="0" y="0"/>
                    </a:moveTo>
                    <a:cubicBezTo>
                      <a:pt x="22517" y="8363"/>
                      <a:pt x="44301" y="18555"/>
                      <a:pt x="65151" y="30480"/>
                    </a:cubicBezTo>
                    <a:cubicBezTo>
                      <a:pt x="104385" y="51397"/>
                      <a:pt x="137627" y="81991"/>
                      <a:pt x="161735" y="119348"/>
                    </a:cubicBezTo>
                    <a:lnTo>
                      <a:pt x="183547" y="119348"/>
                    </a:lnTo>
                    <a:lnTo>
                      <a:pt x="183547" y="202025"/>
                    </a:lnTo>
                    <a:lnTo>
                      <a:pt x="183547" y="202025"/>
                    </a:lnTo>
                    <a:cubicBezTo>
                      <a:pt x="180594" y="259175"/>
                      <a:pt x="141065" y="316325"/>
                      <a:pt x="65151" y="360236"/>
                    </a:cubicBezTo>
                    <a:cubicBezTo>
                      <a:pt x="44282" y="372094"/>
                      <a:pt x="22498" y="382248"/>
                      <a:pt x="0" y="390620"/>
                    </a:cubicBezTo>
                    <a:close/>
                  </a:path>
                </a:pathLst>
              </a:custGeom>
              <a:solidFill>
                <a:schemeClr val="accent1">
                  <a:lumMod val="50000"/>
                  <a:alpha val="50000"/>
                </a:schemeClr>
              </a:solidFill>
              <a:ln w="9525" cap="flat">
                <a:noFill/>
                <a:prstDash val="solid"/>
                <a:miter/>
              </a:ln>
            </p:spPr>
            <p:txBody>
              <a:bodyPr rtlCol="0" anchor="ctr"/>
              <a:lstStyle/>
              <a:p>
                <a:endParaRPr lang="zh-CN" altLang="en-US"/>
              </a:p>
            </p:txBody>
          </p:sp>
          <p:sp>
            <p:nvSpPr>
              <p:cNvPr id="434" name="任意多边形: 形状 433">
                <a:extLst>
                  <a:ext uri="{FF2B5EF4-FFF2-40B4-BE49-F238E27FC236}">
                    <a16:creationId xmlns:a16="http://schemas.microsoft.com/office/drawing/2014/main" id="{FF4A13ED-BAFD-3DBA-1453-5EDE0FAF7577}"/>
                  </a:ext>
                </a:extLst>
              </p:cNvPr>
              <p:cNvSpPr/>
              <p:nvPr/>
            </p:nvSpPr>
            <p:spPr>
              <a:xfrm>
                <a:off x="6000961" y="4933955"/>
                <a:ext cx="856547" cy="466868"/>
              </a:xfrm>
              <a:custGeom>
                <a:avLst/>
                <a:gdLst>
                  <a:gd name="connsiteX0" fmla="*/ 689765 w 808029"/>
                  <a:gd name="connsiteY0" fmla="*/ 68366 h 466868"/>
                  <a:gd name="connsiteX1" fmla="*/ 118265 w 808029"/>
                  <a:gd name="connsiteY1" fmla="*/ 68366 h 466868"/>
                  <a:gd name="connsiteX2" fmla="*/ 118265 w 808029"/>
                  <a:gd name="connsiteY2" fmla="*/ 398502 h 466868"/>
                  <a:gd name="connsiteX3" fmla="*/ 689765 w 808029"/>
                  <a:gd name="connsiteY3" fmla="*/ 398502 h 466868"/>
                  <a:gd name="connsiteX4" fmla="*/ 689765 w 808029"/>
                  <a:gd name="connsiteY4" fmla="*/ 68366 h 4668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029" h="466868">
                    <a:moveTo>
                      <a:pt x="689765" y="68366"/>
                    </a:moveTo>
                    <a:cubicBezTo>
                      <a:pt x="531840" y="-22789"/>
                      <a:pt x="275808" y="-22789"/>
                      <a:pt x="118265" y="68366"/>
                    </a:cubicBezTo>
                    <a:cubicBezTo>
                      <a:pt x="-39279" y="159520"/>
                      <a:pt x="-39564" y="307348"/>
                      <a:pt x="118265" y="398502"/>
                    </a:cubicBezTo>
                    <a:cubicBezTo>
                      <a:pt x="276094" y="489657"/>
                      <a:pt x="532221" y="489657"/>
                      <a:pt x="689765" y="398502"/>
                    </a:cubicBezTo>
                    <a:cubicBezTo>
                      <a:pt x="847308" y="307348"/>
                      <a:pt x="847594" y="159520"/>
                      <a:pt x="689765" y="68366"/>
                    </a:cubicBezTo>
                    <a:close/>
                  </a:path>
                </a:pathLst>
              </a:custGeom>
              <a:solidFill>
                <a:srgbClr val="9900EF"/>
              </a:solidFill>
              <a:ln w="9525" cap="flat">
                <a:noFill/>
                <a:prstDash val="solid"/>
                <a:miter/>
              </a:ln>
            </p:spPr>
            <p:txBody>
              <a:bodyPr rtlCol="0" anchor="ctr"/>
              <a:lstStyle/>
              <a:p>
                <a:endParaRPr lang="zh-CN" altLang="en-US"/>
              </a:p>
            </p:txBody>
          </p:sp>
          <p:sp>
            <p:nvSpPr>
              <p:cNvPr id="435" name="任意多边形: 形状 434">
                <a:extLst>
                  <a:ext uri="{FF2B5EF4-FFF2-40B4-BE49-F238E27FC236}">
                    <a16:creationId xmlns:a16="http://schemas.microsoft.com/office/drawing/2014/main" id="{1D71C7EE-ACE2-10F3-F933-22BE4B269800}"/>
                  </a:ext>
                </a:extLst>
              </p:cNvPr>
              <p:cNvSpPr/>
              <p:nvPr/>
            </p:nvSpPr>
            <p:spPr>
              <a:xfrm>
                <a:off x="5994039" y="4927874"/>
                <a:ext cx="856547" cy="466868"/>
              </a:xfrm>
              <a:custGeom>
                <a:avLst/>
                <a:gdLst>
                  <a:gd name="connsiteX0" fmla="*/ 689765 w 808029"/>
                  <a:gd name="connsiteY0" fmla="*/ 68366 h 466868"/>
                  <a:gd name="connsiteX1" fmla="*/ 118265 w 808029"/>
                  <a:gd name="connsiteY1" fmla="*/ 68366 h 466868"/>
                  <a:gd name="connsiteX2" fmla="*/ 118265 w 808029"/>
                  <a:gd name="connsiteY2" fmla="*/ 398502 h 466868"/>
                  <a:gd name="connsiteX3" fmla="*/ 689765 w 808029"/>
                  <a:gd name="connsiteY3" fmla="*/ 398502 h 466868"/>
                  <a:gd name="connsiteX4" fmla="*/ 689765 w 808029"/>
                  <a:gd name="connsiteY4" fmla="*/ 68366 h 4668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029" h="466868">
                    <a:moveTo>
                      <a:pt x="689765" y="68366"/>
                    </a:moveTo>
                    <a:cubicBezTo>
                      <a:pt x="531840" y="-22789"/>
                      <a:pt x="275808" y="-22789"/>
                      <a:pt x="118265" y="68366"/>
                    </a:cubicBezTo>
                    <a:cubicBezTo>
                      <a:pt x="-39279" y="159520"/>
                      <a:pt x="-39564" y="307348"/>
                      <a:pt x="118265" y="398502"/>
                    </a:cubicBezTo>
                    <a:cubicBezTo>
                      <a:pt x="276094" y="489657"/>
                      <a:pt x="532221" y="489657"/>
                      <a:pt x="689765" y="398502"/>
                    </a:cubicBezTo>
                    <a:cubicBezTo>
                      <a:pt x="847308" y="307348"/>
                      <a:pt x="847594" y="159520"/>
                      <a:pt x="689765" y="68366"/>
                    </a:cubicBezTo>
                    <a:close/>
                  </a:path>
                </a:pathLst>
              </a:custGeom>
              <a:solidFill>
                <a:srgbClr val="000000">
                  <a:alpha val="20000"/>
                </a:srgbClr>
              </a:solidFill>
              <a:ln w="9525" cap="flat">
                <a:noFill/>
                <a:prstDash val="solid"/>
                <a:miter/>
              </a:ln>
            </p:spPr>
            <p:txBody>
              <a:bodyPr rtlCol="0" anchor="ctr"/>
              <a:lstStyle/>
              <a:p>
                <a:endParaRPr lang="zh-CN" altLang="en-US" dirty="0"/>
              </a:p>
            </p:txBody>
          </p:sp>
          <p:sp>
            <p:nvSpPr>
              <p:cNvPr id="436" name="任意多边形: 形状 435">
                <a:extLst>
                  <a:ext uri="{FF2B5EF4-FFF2-40B4-BE49-F238E27FC236}">
                    <a16:creationId xmlns:a16="http://schemas.microsoft.com/office/drawing/2014/main" id="{2EDD191E-58CC-1099-C080-8A32CB6AEADC}"/>
                  </a:ext>
                </a:extLst>
              </p:cNvPr>
              <p:cNvSpPr/>
              <p:nvPr/>
            </p:nvSpPr>
            <p:spPr>
              <a:xfrm>
                <a:off x="6147649" y="4982696"/>
                <a:ext cx="568659" cy="289083"/>
              </a:xfrm>
              <a:custGeom>
                <a:avLst/>
                <a:gdLst>
                  <a:gd name="connsiteX0" fmla="*/ 454438 w 536448"/>
                  <a:gd name="connsiteY0" fmla="*/ 39719 h 289083"/>
                  <a:gd name="connsiteX1" fmla="*/ 268224 w 536448"/>
                  <a:gd name="connsiteY1" fmla="*/ 0 h 289083"/>
                  <a:gd name="connsiteX2" fmla="*/ 82106 w 536448"/>
                  <a:gd name="connsiteY2" fmla="*/ 39719 h 289083"/>
                  <a:gd name="connsiteX3" fmla="*/ 0 w 536448"/>
                  <a:gd name="connsiteY3" fmla="*/ 144494 h 289083"/>
                  <a:gd name="connsiteX4" fmla="*/ 82106 w 536448"/>
                  <a:gd name="connsiteY4" fmla="*/ 249269 h 289083"/>
                  <a:gd name="connsiteX5" fmla="*/ 268224 w 536448"/>
                  <a:gd name="connsiteY5" fmla="*/ 289084 h 289083"/>
                  <a:gd name="connsiteX6" fmla="*/ 454438 w 536448"/>
                  <a:gd name="connsiteY6" fmla="*/ 249269 h 289083"/>
                  <a:gd name="connsiteX7" fmla="*/ 536448 w 536448"/>
                  <a:gd name="connsiteY7" fmla="*/ 144494 h 289083"/>
                  <a:gd name="connsiteX8" fmla="*/ 454438 w 536448"/>
                  <a:gd name="connsiteY8" fmla="*/ 3971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6448" h="289083">
                    <a:moveTo>
                      <a:pt x="454438" y="39719"/>
                    </a:moveTo>
                    <a:cubicBezTo>
                      <a:pt x="404432" y="14097"/>
                      <a:pt x="338328" y="0"/>
                      <a:pt x="268224" y="0"/>
                    </a:cubicBezTo>
                    <a:cubicBezTo>
                      <a:pt x="198120" y="0"/>
                      <a:pt x="132017" y="14097"/>
                      <a:pt x="82106" y="39719"/>
                    </a:cubicBezTo>
                    <a:cubicBezTo>
                      <a:pt x="29147" y="66865"/>
                      <a:pt x="0" y="104013"/>
                      <a:pt x="0" y="144494"/>
                    </a:cubicBezTo>
                    <a:cubicBezTo>
                      <a:pt x="0" y="184975"/>
                      <a:pt x="29147" y="221932"/>
                      <a:pt x="82106" y="249269"/>
                    </a:cubicBezTo>
                    <a:cubicBezTo>
                      <a:pt x="132017" y="274987"/>
                      <a:pt x="198120" y="289084"/>
                      <a:pt x="268224" y="289084"/>
                    </a:cubicBezTo>
                    <a:cubicBezTo>
                      <a:pt x="338328" y="289084"/>
                      <a:pt x="404432" y="274987"/>
                      <a:pt x="454438" y="249269"/>
                    </a:cubicBezTo>
                    <a:cubicBezTo>
                      <a:pt x="507302" y="222123"/>
                      <a:pt x="536448" y="185071"/>
                      <a:pt x="536448" y="144494"/>
                    </a:cubicBezTo>
                    <a:cubicBezTo>
                      <a:pt x="536448" y="103917"/>
                      <a:pt x="507302" y="66865"/>
                      <a:pt x="454438" y="39719"/>
                    </a:cubicBezTo>
                    <a:close/>
                  </a:path>
                </a:pathLst>
              </a:custGeom>
              <a:solidFill>
                <a:srgbClr val="9900EF"/>
              </a:solidFill>
              <a:ln w="9525" cap="flat">
                <a:noFill/>
                <a:prstDash val="solid"/>
                <a:miter/>
              </a:ln>
            </p:spPr>
            <p:txBody>
              <a:bodyPr rtlCol="0" anchor="ctr"/>
              <a:lstStyle/>
              <a:p>
                <a:endParaRPr lang="zh-CN" altLang="en-US"/>
              </a:p>
            </p:txBody>
          </p:sp>
          <p:sp>
            <p:nvSpPr>
              <p:cNvPr id="437" name="任意多边形: 形状 436">
                <a:extLst>
                  <a:ext uri="{FF2B5EF4-FFF2-40B4-BE49-F238E27FC236}">
                    <a16:creationId xmlns:a16="http://schemas.microsoft.com/office/drawing/2014/main" id="{12DAE3BF-E7B4-D197-0747-00A557D09E84}"/>
                  </a:ext>
                </a:extLst>
              </p:cNvPr>
              <p:cNvSpPr/>
              <p:nvPr/>
            </p:nvSpPr>
            <p:spPr>
              <a:xfrm>
                <a:off x="6147649" y="4982696"/>
                <a:ext cx="568659" cy="289083"/>
              </a:xfrm>
              <a:custGeom>
                <a:avLst/>
                <a:gdLst>
                  <a:gd name="connsiteX0" fmla="*/ 454438 w 536448"/>
                  <a:gd name="connsiteY0" fmla="*/ 39719 h 289083"/>
                  <a:gd name="connsiteX1" fmla="*/ 268224 w 536448"/>
                  <a:gd name="connsiteY1" fmla="*/ 0 h 289083"/>
                  <a:gd name="connsiteX2" fmla="*/ 82106 w 536448"/>
                  <a:gd name="connsiteY2" fmla="*/ 39719 h 289083"/>
                  <a:gd name="connsiteX3" fmla="*/ 0 w 536448"/>
                  <a:gd name="connsiteY3" fmla="*/ 144494 h 289083"/>
                  <a:gd name="connsiteX4" fmla="*/ 82106 w 536448"/>
                  <a:gd name="connsiteY4" fmla="*/ 249269 h 289083"/>
                  <a:gd name="connsiteX5" fmla="*/ 268224 w 536448"/>
                  <a:gd name="connsiteY5" fmla="*/ 289084 h 289083"/>
                  <a:gd name="connsiteX6" fmla="*/ 454438 w 536448"/>
                  <a:gd name="connsiteY6" fmla="*/ 249269 h 289083"/>
                  <a:gd name="connsiteX7" fmla="*/ 536448 w 536448"/>
                  <a:gd name="connsiteY7" fmla="*/ 144494 h 289083"/>
                  <a:gd name="connsiteX8" fmla="*/ 454438 w 536448"/>
                  <a:gd name="connsiteY8" fmla="*/ 3971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6448" h="289083">
                    <a:moveTo>
                      <a:pt x="454438" y="39719"/>
                    </a:moveTo>
                    <a:cubicBezTo>
                      <a:pt x="404432" y="14097"/>
                      <a:pt x="338328" y="0"/>
                      <a:pt x="268224" y="0"/>
                    </a:cubicBezTo>
                    <a:cubicBezTo>
                      <a:pt x="198120" y="0"/>
                      <a:pt x="132017" y="14097"/>
                      <a:pt x="82106" y="39719"/>
                    </a:cubicBezTo>
                    <a:cubicBezTo>
                      <a:pt x="29147" y="66865"/>
                      <a:pt x="0" y="104013"/>
                      <a:pt x="0" y="144494"/>
                    </a:cubicBezTo>
                    <a:cubicBezTo>
                      <a:pt x="0" y="184975"/>
                      <a:pt x="29147" y="221932"/>
                      <a:pt x="82106" y="249269"/>
                    </a:cubicBezTo>
                    <a:cubicBezTo>
                      <a:pt x="132017" y="274987"/>
                      <a:pt x="198120" y="289084"/>
                      <a:pt x="268224" y="289084"/>
                    </a:cubicBezTo>
                    <a:cubicBezTo>
                      <a:pt x="338328" y="289084"/>
                      <a:pt x="404432" y="274987"/>
                      <a:pt x="454438" y="249269"/>
                    </a:cubicBezTo>
                    <a:cubicBezTo>
                      <a:pt x="507302" y="222123"/>
                      <a:pt x="536448" y="185071"/>
                      <a:pt x="536448" y="144494"/>
                    </a:cubicBezTo>
                    <a:cubicBezTo>
                      <a:pt x="536448" y="103917"/>
                      <a:pt x="507302" y="66865"/>
                      <a:pt x="454438" y="39719"/>
                    </a:cubicBezTo>
                    <a:close/>
                  </a:path>
                </a:pathLst>
              </a:custGeom>
              <a:solidFill>
                <a:srgbClr val="000000">
                  <a:alpha val="40000"/>
                </a:srgbClr>
              </a:solidFill>
              <a:ln w="9525" cap="flat">
                <a:noFill/>
                <a:prstDash val="solid"/>
                <a:miter/>
              </a:ln>
            </p:spPr>
            <p:txBody>
              <a:bodyPr rtlCol="0" anchor="ctr"/>
              <a:lstStyle/>
              <a:p>
                <a:endParaRPr lang="zh-CN" altLang="en-US"/>
              </a:p>
            </p:txBody>
          </p:sp>
          <p:sp>
            <p:nvSpPr>
              <p:cNvPr id="438" name="任意多边形: 形状 437">
                <a:extLst>
                  <a:ext uri="{FF2B5EF4-FFF2-40B4-BE49-F238E27FC236}">
                    <a16:creationId xmlns:a16="http://schemas.microsoft.com/office/drawing/2014/main" id="{F7BCE36A-A09D-A729-CE99-13FF3426EF6C}"/>
                  </a:ext>
                </a:extLst>
              </p:cNvPr>
              <p:cNvSpPr/>
              <p:nvPr/>
            </p:nvSpPr>
            <p:spPr>
              <a:xfrm>
                <a:off x="6040487" y="4928545"/>
                <a:ext cx="819870" cy="431768"/>
              </a:xfrm>
              <a:custGeom>
                <a:avLst/>
                <a:gdLst>
                  <a:gd name="connsiteX0" fmla="*/ 663797 w 773430"/>
                  <a:gd name="connsiteY0" fmla="*/ 66104 h 431768"/>
                  <a:gd name="connsiteX1" fmla="*/ 386715 w 773430"/>
                  <a:gd name="connsiteY1" fmla="*/ 0 h 431768"/>
                  <a:gd name="connsiteX2" fmla="*/ 109633 w 773430"/>
                  <a:gd name="connsiteY2" fmla="*/ 66104 h 431768"/>
                  <a:gd name="connsiteX3" fmla="*/ 0 w 773430"/>
                  <a:gd name="connsiteY3" fmla="*/ 215932 h 431768"/>
                  <a:gd name="connsiteX4" fmla="*/ 109633 w 773430"/>
                  <a:gd name="connsiteY4" fmla="*/ 365760 h 431768"/>
                  <a:gd name="connsiteX5" fmla="*/ 386715 w 773430"/>
                  <a:gd name="connsiteY5" fmla="*/ 431768 h 431768"/>
                  <a:gd name="connsiteX6" fmla="*/ 663797 w 773430"/>
                  <a:gd name="connsiteY6" fmla="*/ 365760 h 431768"/>
                  <a:gd name="connsiteX7" fmla="*/ 773430 w 773430"/>
                  <a:gd name="connsiteY7" fmla="*/ 215932 h 431768"/>
                  <a:gd name="connsiteX8" fmla="*/ 663797 w 773430"/>
                  <a:gd name="connsiteY8" fmla="*/ 66104 h 431768"/>
                  <a:gd name="connsiteX9" fmla="*/ 572929 w 773430"/>
                  <a:gd name="connsiteY9" fmla="*/ 320230 h 431768"/>
                  <a:gd name="connsiteX10" fmla="*/ 386715 w 773430"/>
                  <a:gd name="connsiteY10" fmla="*/ 360045 h 431768"/>
                  <a:gd name="connsiteX11" fmla="*/ 200596 w 773430"/>
                  <a:gd name="connsiteY11" fmla="*/ 320230 h 431768"/>
                  <a:gd name="connsiteX12" fmla="*/ 118491 w 773430"/>
                  <a:gd name="connsiteY12" fmla="*/ 215455 h 431768"/>
                  <a:gd name="connsiteX13" fmla="*/ 200596 w 773430"/>
                  <a:gd name="connsiteY13" fmla="*/ 110680 h 431768"/>
                  <a:gd name="connsiteX14" fmla="*/ 386715 w 773430"/>
                  <a:gd name="connsiteY14" fmla="*/ 70961 h 431768"/>
                  <a:gd name="connsiteX15" fmla="*/ 572929 w 773430"/>
                  <a:gd name="connsiteY15" fmla="*/ 110680 h 431768"/>
                  <a:gd name="connsiteX16" fmla="*/ 654939 w 773430"/>
                  <a:gd name="connsiteY16" fmla="*/ 215455 h 431768"/>
                  <a:gd name="connsiteX17" fmla="*/ 572929 w 773430"/>
                  <a:gd name="connsiteY17" fmla="*/ 320230 h 431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73430" h="431768">
                    <a:moveTo>
                      <a:pt x="663797" y="66104"/>
                    </a:moveTo>
                    <a:cubicBezTo>
                      <a:pt x="590074" y="23527"/>
                      <a:pt x="491681" y="0"/>
                      <a:pt x="386715" y="0"/>
                    </a:cubicBezTo>
                    <a:cubicBezTo>
                      <a:pt x="281749" y="0"/>
                      <a:pt x="183356" y="23527"/>
                      <a:pt x="109633" y="66104"/>
                    </a:cubicBezTo>
                    <a:cubicBezTo>
                      <a:pt x="38862" y="106871"/>
                      <a:pt x="0" y="160020"/>
                      <a:pt x="0" y="215932"/>
                    </a:cubicBezTo>
                    <a:cubicBezTo>
                      <a:pt x="0" y="271844"/>
                      <a:pt x="38862" y="324898"/>
                      <a:pt x="109633" y="365760"/>
                    </a:cubicBezTo>
                    <a:cubicBezTo>
                      <a:pt x="183356" y="408241"/>
                      <a:pt x="281749" y="431768"/>
                      <a:pt x="386715" y="431768"/>
                    </a:cubicBezTo>
                    <a:cubicBezTo>
                      <a:pt x="491681" y="431768"/>
                      <a:pt x="590074" y="408241"/>
                      <a:pt x="663797" y="365760"/>
                    </a:cubicBezTo>
                    <a:cubicBezTo>
                      <a:pt x="734473" y="324898"/>
                      <a:pt x="773430" y="271748"/>
                      <a:pt x="773430" y="215932"/>
                    </a:cubicBezTo>
                    <a:cubicBezTo>
                      <a:pt x="773430" y="160115"/>
                      <a:pt x="734473" y="106871"/>
                      <a:pt x="663797" y="66104"/>
                    </a:cubicBezTo>
                    <a:close/>
                    <a:moveTo>
                      <a:pt x="572929" y="320230"/>
                    </a:moveTo>
                    <a:cubicBezTo>
                      <a:pt x="522923" y="345948"/>
                      <a:pt x="456819" y="360045"/>
                      <a:pt x="386715" y="360045"/>
                    </a:cubicBezTo>
                    <a:cubicBezTo>
                      <a:pt x="316611" y="360045"/>
                      <a:pt x="250507" y="345948"/>
                      <a:pt x="200596" y="320230"/>
                    </a:cubicBezTo>
                    <a:cubicBezTo>
                      <a:pt x="147638" y="293084"/>
                      <a:pt x="118491" y="256032"/>
                      <a:pt x="118491" y="215455"/>
                    </a:cubicBezTo>
                    <a:cubicBezTo>
                      <a:pt x="118491" y="174879"/>
                      <a:pt x="147638" y="137922"/>
                      <a:pt x="200596" y="110680"/>
                    </a:cubicBezTo>
                    <a:cubicBezTo>
                      <a:pt x="250507" y="85058"/>
                      <a:pt x="316611" y="70961"/>
                      <a:pt x="386715" y="70961"/>
                    </a:cubicBezTo>
                    <a:cubicBezTo>
                      <a:pt x="456819" y="70961"/>
                      <a:pt x="522923" y="85058"/>
                      <a:pt x="572929" y="110680"/>
                    </a:cubicBezTo>
                    <a:cubicBezTo>
                      <a:pt x="625793" y="137827"/>
                      <a:pt x="654939" y="174974"/>
                      <a:pt x="654939" y="215455"/>
                    </a:cubicBezTo>
                    <a:cubicBezTo>
                      <a:pt x="654939" y="255937"/>
                      <a:pt x="625793" y="293370"/>
                      <a:pt x="572929" y="320230"/>
                    </a:cubicBezTo>
                    <a:close/>
                  </a:path>
                </a:pathLst>
              </a:custGeom>
              <a:solidFill>
                <a:schemeClr val="accent2"/>
              </a:solidFill>
              <a:ln w="9525" cap="flat">
                <a:solidFill>
                  <a:schemeClr val="accent2"/>
                </a:solidFill>
                <a:prstDash val="solid"/>
                <a:miter/>
              </a:ln>
            </p:spPr>
            <p:txBody>
              <a:bodyPr rtlCol="0" anchor="ctr"/>
              <a:lstStyle/>
              <a:p>
                <a:endParaRPr lang="zh-CN" altLang="en-US"/>
              </a:p>
            </p:txBody>
          </p:sp>
          <p:sp>
            <p:nvSpPr>
              <p:cNvPr id="439" name="任意多边形: 形状 438">
                <a:extLst>
                  <a:ext uri="{FF2B5EF4-FFF2-40B4-BE49-F238E27FC236}">
                    <a16:creationId xmlns:a16="http://schemas.microsoft.com/office/drawing/2014/main" id="{1604A716-DAF3-449E-60E7-962C87F2B2AD}"/>
                  </a:ext>
                </a:extLst>
              </p:cNvPr>
              <p:cNvSpPr/>
              <p:nvPr/>
            </p:nvSpPr>
            <p:spPr>
              <a:xfrm>
                <a:off x="6032575" y="4922135"/>
                <a:ext cx="819870" cy="431768"/>
              </a:xfrm>
              <a:custGeom>
                <a:avLst/>
                <a:gdLst>
                  <a:gd name="connsiteX0" fmla="*/ 663797 w 773430"/>
                  <a:gd name="connsiteY0" fmla="*/ 66104 h 431768"/>
                  <a:gd name="connsiteX1" fmla="*/ 386715 w 773430"/>
                  <a:gd name="connsiteY1" fmla="*/ 0 h 431768"/>
                  <a:gd name="connsiteX2" fmla="*/ 109633 w 773430"/>
                  <a:gd name="connsiteY2" fmla="*/ 66104 h 431768"/>
                  <a:gd name="connsiteX3" fmla="*/ 0 w 773430"/>
                  <a:gd name="connsiteY3" fmla="*/ 215932 h 431768"/>
                  <a:gd name="connsiteX4" fmla="*/ 109633 w 773430"/>
                  <a:gd name="connsiteY4" fmla="*/ 365760 h 431768"/>
                  <a:gd name="connsiteX5" fmla="*/ 386715 w 773430"/>
                  <a:gd name="connsiteY5" fmla="*/ 431768 h 431768"/>
                  <a:gd name="connsiteX6" fmla="*/ 663797 w 773430"/>
                  <a:gd name="connsiteY6" fmla="*/ 365760 h 431768"/>
                  <a:gd name="connsiteX7" fmla="*/ 773430 w 773430"/>
                  <a:gd name="connsiteY7" fmla="*/ 215932 h 431768"/>
                  <a:gd name="connsiteX8" fmla="*/ 663797 w 773430"/>
                  <a:gd name="connsiteY8" fmla="*/ 66104 h 431768"/>
                  <a:gd name="connsiteX9" fmla="*/ 572929 w 773430"/>
                  <a:gd name="connsiteY9" fmla="*/ 320230 h 431768"/>
                  <a:gd name="connsiteX10" fmla="*/ 386715 w 773430"/>
                  <a:gd name="connsiteY10" fmla="*/ 360045 h 431768"/>
                  <a:gd name="connsiteX11" fmla="*/ 200596 w 773430"/>
                  <a:gd name="connsiteY11" fmla="*/ 320230 h 431768"/>
                  <a:gd name="connsiteX12" fmla="*/ 118491 w 773430"/>
                  <a:gd name="connsiteY12" fmla="*/ 215455 h 431768"/>
                  <a:gd name="connsiteX13" fmla="*/ 200596 w 773430"/>
                  <a:gd name="connsiteY13" fmla="*/ 110680 h 431768"/>
                  <a:gd name="connsiteX14" fmla="*/ 386715 w 773430"/>
                  <a:gd name="connsiteY14" fmla="*/ 70961 h 431768"/>
                  <a:gd name="connsiteX15" fmla="*/ 572929 w 773430"/>
                  <a:gd name="connsiteY15" fmla="*/ 110680 h 431768"/>
                  <a:gd name="connsiteX16" fmla="*/ 654939 w 773430"/>
                  <a:gd name="connsiteY16" fmla="*/ 215455 h 431768"/>
                  <a:gd name="connsiteX17" fmla="*/ 572929 w 773430"/>
                  <a:gd name="connsiteY17" fmla="*/ 320230 h 431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73430" h="431768">
                    <a:moveTo>
                      <a:pt x="663797" y="66104"/>
                    </a:moveTo>
                    <a:cubicBezTo>
                      <a:pt x="590074" y="23527"/>
                      <a:pt x="491681" y="0"/>
                      <a:pt x="386715" y="0"/>
                    </a:cubicBezTo>
                    <a:cubicBezTo>
                      <a:pt x="281749" y="0"/>
                      <a:pt x="183356" y="23527"/>
                      <a:pt x="109633" y="66104"/>
                    </a:cubicBezTo>
                    <a:cubicBezTo>
                      <a:pt x="38862" y="106871"/>
                      <a:pt x="0" y="160020"/>
                      <a:pt x="0" y="215932"/>
                    </a:cubicBezTo>
                    <a:cubicBezTo>
                      <a:pt x="0" y="271844"/>
                      <a:pt x="38862" y="324898"/>
                      <a:pt x="109633" y="365760"/>
                    </a:cubicBezTo>
                    <a:cubicBezTo>
                      <a:pt x="183356" y="408241"/>
                      <a:pt x="281749" y="431768"/>
                      <a:pt x="386715" y="431768"/>
                    </a:cubicBezTo>
                    <a:cubicBezTo>
                      <a:pt x="491681" y="431768"/>
                      <a:pt x="590074" y="408241"/>
                      <a:pt x="663797" y="365760"/>
                    </a:cubicBezTo>
                    <a:cubicBezTo>
                      <a:pt x="734473" y="324898"/>
                      <a:pt x="773430" y="271748"/>
                      <a:pt x="773430" y="215932"/>
                    </a:cubicBezTo>
                    <a:cubicBezTo>
                      <a:pt x="773430" y="160115"/>
                      <a:pt x="734473" y="106871"/>
                      <a:pt x="663797" y="66104"/>
                    </a:cubicBezTo>
                    <a:close/>
                    <a:moveTo>
                      <a:pt x="572929" y="320230"/>
                    </a:moveTo>
                    <a:cubicBezTo>
                      <a:pt x="522923" y="345948"/>
                      <a:pt x="456819" y="360045"/>
                      <a:pt x="386715" y="360045"/>
                    </a:cubicBezTo>
                    <a:cubicBezTo>
                      <a:pt x="316611" y="360045"/>
                      <a:pt x="250507" y="345948"/>
                      <a:pt x="200596" y="320230"/>
                    </a:cubicBezTo>
                    <a:cubicBezTo>
                      <a:pt x="147638" y="293084"/>
                      <a:pt x="118491" y="256032"/>
                      <a:pt x="118491" y="215455"/>
                    </a:cubicBezTo>
                    <a:cubicBezTo>
                      <a:pt x="118491" y="174879"/>
                      <a:pt x="147638" y="137922"/>
                      <a:pt x="200596" y="110680"/>
                    </a:cubicBezTo>
                    <a:cubicBezTo>
                      <a:pt x="250507" y="85058"/>
                      <a:pt x="316611" y="70961"/>
                      <a:pt x="386715" y="70961"/>
                    </a:cubicBezTo>
                    <a:cubicBezTo>
                      <a:pt x="456819" y="70961"/>
                      <a:pt x="522923" y="85058"/>
                      <a:pt x="572929" y="110680"/>
                    </a:cubicBezTo>
                    <a:cubicBezTo>
                      <a:pt x="625793" y="137827"/>
                      <a:pt x="654939" y="174974"/>
                      <a:pt x="654939" y="215455"/>
                    </a:cubicBezTo>
                    <a:cubicBezTo>
                      <a:pt x="654939" y="255937"/>
                      <a:pt x="625793" y="293370"/>
                      <a:pt x="572929" y="320230"/>
                    </a:cubicBezTo>
                    <a:close/>
                  </a:path>
                </a:pathLst>
              </a:custGeom>
              <a:solidFill>
                <a:schemeClr val="accent2">
                  <a:lumMod val="60000"/>
                  <a:lumOff val="40000"/>
                  <a:alpha val="30000"/>
                </a:schemeClr>
              </a:solidFill>
              <a:ln w="9525" cap="flat">
                <a:solidFill>
                  <a:schemeClr val="accent2"/>
                </a:solidFill>
                <a:prstDash val="solid"/>
                <a:miter/>
              </a:ln>
            </p:spPr>
            <p:txBody>
              <a:bodyPr rtlCol="0" anchor="ctr"/>
              <a:lstStyle/>
              <a:p>
                <a:endParaRPr lang="zh-CN" altLang="en-US" dirty="0"/>
              </a:p>
            </p:txBody>
          </p:sp>
          <p:sp>
            <p:nvSpPr>
              <p:cNvPr id="440" name="任意多边形: 形状 439">
                <a:extLst>
                  <a:ext uri="{FF2B5EF4-FFF2-40B4-BE49-F238E27FC236}">
                    <a16:creationId xmlns:a16="http://schemas.microsoft.com/office/drawing/2014/main" id="{1D69A3AD-BB1F-8E2B-6B74-C23FC28BF751}"/>
                  </a:ext>
                </a:extLst>
              </p:cNvPr>
              <p:cNvSpPr/>
              <p:nvPr/>
            </p:nvSpPr>
            <p:spPr>
              <a:xfrm>
                <a:off x="6162366" y="4996507"/>
                <a:ext cx="539226" cy="261080"/>
              </a:xfrm>
              <a:custGeom>
                <a:avLst/>
                <a:gdLst>
                  <a:gd name="connsiteX0" fmla="*/ 434173 w 508682"/>
                  <a:gd name="connsiteY0" fmla="*/ 222790 h 261080"/>
                  <a:gd name="connsiteX1" fmla="*/ 434173 w 508682"/>
                  <a:gd name="connsiteY1" fmla="*/ 38290 h 261080"/>
                  <a:gd name="connsiteX2" fmla="*/ 74509 w 508682"/>
                  <a:gd name="connsiteY2" fmla="*/ 38290 h 261080"/>
                  <a:gd name="connsiteX3" fmla="*/ 74509 w 508682"/>
                  <a:gd name="connsiteY3" fmla="*/ 222790 h 261080"/>
                  <a:gd name="connsiteX4" fmla="*/ 434173 w 508682"/>
                  <a:gd name="connsiteY4" fmla="*/ 222790 h 2610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8682" h="261080">
                    <a:moveTo>
                      <a:pt x="434173" y="222790"/>
                    </a:moveTo>
                    <a:cubicBezTo>
                      <a:pt x="533519" y="171831"/>
                      <a:pt x="533519" y="89440"/>
                      <a:pt x="434173" y="38290"/>
                    </a:cubicBezTo>
                    <a:cubicBezTo>
                      <a:pt x="334828" y="-12859"/>
                      <a:pt x="173855" y="-12668"/>
                      <a:pt x="74509" y="38290"/>
                    </a:cubicBezTo>
                    <a:cubicBezTo>
                      <a:pt x="-24836" y="89249"/>
                      <a:pt x="-24836" y="171640"/>
                      <a:pt x="74509" y="222790"/>
                    </a:cubicBezTo>
                    <a:cubicBezTo>
                      <a:pt x="173855" y="273939"/>
                      <a:pt x="334828" y="273748"/>
                      <a:pt x="434173" y="222790"/>
                    </a:cubicBezTo>
                    <a:close/>
                  </a:path>
                </a:pathLst>
              </a:custGeom>
              <a:solidFill>
                <a:srgbClr val="000000">
                  <a:alpha val="20000"/>
                </a:srgbClr>
              </a:solidFill>
              <a:ln w="9525" cap="flat">
                <a:noFill/>
                <a:prstDash val="solid"/>
                <a:miter/>
              </a:ln>
            </p:spPr>
            <p:txBody>
              <a:bodyPr rtlCol="0" anchor="ctr"/>
              <a:lstStyle/>
              <a:p>
                <a:endParaRPr lang="zh-CN" altLang="en-US"/>
              </a:p>
            </p:txBody>
          </p:sp>
          <p:sp>
            <p:nvSpPr>
              <p:cNvPr id="441" name="任意多边形: 形状 440">
                <a:extLst>
                  <a:ext uri="{FF2B5EF4-FFF2-40B4-BE49-F238E27FC236}">
                    <a16:creationId xmlns:a16="http://schemas.microsoft.com/office/drawing/2014/main" id="{557384BE-1EF0-1BFB-9BFE-526C0A2439E2}"/>
                  </a:ext>
                </a:extLst>
              </p:cNvPr>
              <p:cNvSpPr/>
              <p:nvPr/>
            </p:nvSpPr>
            <p:spPr>
              <a:xfrm>
                <a:off x="6162366" y="4996507"/>
                <a:ext cx="539226" cy="261080"/>
              </a:xfrm>
              <a:custGeom>
                <a:avLst/>
                <a:gdLst>
                  <a:gd name="connsiteX0" fmla="*/ 434173 w 508682"/>
                  <a:gd name="connsiteY0" fmla="*/ 222790 h 261080"/>
                  <a:gd name="connsiteX1" fmla="*/ 434173 w 508682"/>
                  <a:gd name="connsiteY1" fmla="*/ 38290 h 261080"/>
                  <a:gd name="connsiteX2" fmla="*/ 74509 w 508682"/>
                  <a:gd name="connsiteY2" fmla="*/ 38290 h 261080"/>
                  <a:gd name="connsiteX3" fmla="*/ 74509 w 508682"/>
                  <a:gd name="connsiteY3" fmla="*/ 222790 h 261080"/>
                  <a:gd name="connsiteX4" fmla="*/ 434173 w 508682"/>
                  <a:gd name="connsiteY4" fmla="*/ 222790 h 2610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8682" h="261080">
                    <a:moveTo>
                      <a:pt x="434173" y="222790"/>
                    </a:moveTo>
                    <a:cubicBezTo>
                      <a:pt x="533519" y="171831"/>
                      <a:pt x="533519" y="89440"/>
                      <a:pt x="434173" y="38290"/>
                    </a:cubicBezTo>
                    <a:cubicBezTo>
                      <a:pt x="334828" y="-12859"/>
                      <a:pt x="173855" y="-12668"/>
                      <a:pt x="74509" y="38290"/>
                    </a:cubicBezTo>
                    <a:cubicBezTo>
                      <a:pt x="-24836" y="89249"/>
                      <a:pt x="-24836" y="171640"/>
                      <a:pt x="74509" y="222790"/>
                    </a:cubicBezTo>
                    <a:cubicBezTo>
                      <a:pt x="173855" y="273939"/>
                      <a:pt x="334828" y="273748"/>
                      <a:pt x="434173" y="222790"/>
                    </a:cubicBezTo>
                    <a:close/>
                  </a:path>
                </a:pathLst>
              </a:custGeom>
              <a:solidFill>
                <a:srgbClr val="9900EF"/>
              </a:solidFill>
              <a:ln w="9525" cap="flat">
                <a:noFill/>
                <a:prstDash val="solid"/>
                <a:miter/>
              </a:ln>
            </p:spPr>
            <p:txBody>
              <a:bodyPr rtlCol="0" anchor="ctr"/>
              <a:lstStyle/>
              <a:p>
                <a:endParaRPr lang="zh-CN" altLang="en-US"/>
              </a:p>
            </p:txBody>
          </p:sp>
          <p:sp>
            <p:nvSpPr>
              <p:cNvPr id="442" name="任意多边形: 形状 441">
                <a:extLst>
                  <a:ext uri="{FF2B5EF4-FFF2-40B4-BE49-F238E27FC236}">
                    <a16:creationId xmlns:a16="http://schemas.microsoft.com/office/drawing/2014/main" id="{791F961E-9F61-1B08-2B7A-03D52E009BBF}"/>
                  </a:ext>
                </a:extLst>
              </p:cNvPr>
              <p:cNvSpPr/>
              <p:nvPr/>
            </p:nvSpPr>
            <p:spPr>
              <a:xfrm>
                <a:off x="6162366" y="4996507"/>
                <a:ext cx="539226" cy="261080"/>
              </a:xfrm>
              <a:custGeom>
                <a:avLst/>
                <a:gdLst>
                  <a:gd name="connsiteX0" fmla="*/ 434173 w 508682"/>
                  <a:gd name="connsiteY0" fmla="*/ 222790 h 261080"/>
                  <a:gd name="connsiteX1" fmla="*/ 434173 w 508682"/>
                  <a:gd name="connsiteY1" fmla="*/ 38290 h 261080"/>
                  <a:gd name="connsiteX2" fmla="*/ 74509 w 508682"/>
                  <a:gd name="connsiteY2" fmla="*/ 38290 h 261080"/>
                  <a:gd name="connsiteX3" fmla="*/ 74509 w 508682"/>
                  <a:gd name="connsiteY3" fmla="*/ 222790 h 261080"/>
                  <a:gd name="connsiteX4" fmla="*/ 434173 w 508682"/>
                  <a:gd name="connsiteY4" fmla="*/ 222790 h 2610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8682" h="261080">
                    <a:moveTo>
                      <a:pt x="434173" y="222790"/>
                    </a:moveTo>
                    <a:cubicBezTo>
                      <a:pt x="533519" y="171831"/>
                      <a:pt x="533519" y="89440"/>
                      <a:pt x="434173" y="38290"/>
                    </a:cubicBezTo>
                    <a:cubicBezTo>
                      <a:pt x="334828" y="-12859"/>
                      <a:pt x="173855" y="-12668"/>
                      <a:pt x="74509" y="38290"/>
                    </a:cubicBezTo>
                    <a:cubicBezTo>
                      <a:pt x="-24836" y="89249"/>
                      <a:pt x="-24836" y="171640"/>
                      <a:pt x="74509" y="222790"/>
                    </a:cubicBezTo>
                    <a:cubicBezTo>
                      <a:pt x="173855" y="273939"/>
                      <a:pt x="334828" y="273748"/>
                      <a:pt x="434173" y="222790"/>
                    </a:cubicBezTo>
                    <a:close/>
                  </a:path>
                </a:pathLst>
              </a:custGeom>
              <a:solidFill>
                <a:srgbClr val="000000">
                  <a:alpha val="45000"/>
                </a:srgbClr>
              </a:solidFill>
              <a:ln w="9525" cap="flat">
                <a:solidFill>
                  <a:schemeClr val="accent2"/>
                </a:solidFill>
                <a:prstDash val="solid"/>
                <a:miter/>
              </a:ln>
            </p:spPr>
            <p:txBody>
              <a:bodyPr rtlCol="0" anchor="ctr"/>
              <a:lstStyle/>
              <a:p>
                <a:endParaRPr lang="zh-CN" altLang="en-US" dirty="0"/>
              </a:p>
            </p:txBody>
          </p:sp>
          <p:sp>
            <p:nvSpPr>
              <p:cNvPr id="443" name="任意多边形: 形状 442">
                <a:extLst>
                  <a:ext uri="{FF2B5EF4-FFF2-40B4-BE49-F238E27FC236}">
                    <a16:creationId xmlns:a16="http://schemas.microsoft.com/office/drawing/2014/main" id="{D5285E4B-CBA3-6E4D-13F0-013C645369B1}"/>
                  </a:ext>
                </a:extLst>
              </p:cNvPr>
              <p:cNvSpPr/>
              <p:nvPr/>
            </p:nvSpPr>
            <p:spPr>
              <a:xfrm>
                <a:off x="6164814" y="5031249"/>
                <a:ext cx="534329" cy="226361"/>
              </a:xfrm>
              <a:custGeom>
                <a:avLst/>
                <a:gdLst>
                  <a:gd name="connsiteX0" fmla="*/ 431864 w 504063"/>
                  <a:gd name="connsiteY0" fmla="*/ 38219 h 226361"/>
                  <a:gd name="connsiteX1" fmla="*/ 72200 w 504063"/>
                  <a:gd name="connsiteY1" fmla="*/ 38219 h 226361"/>
                  <a:gd name="connsiteX2" fmla="*/ 0 w 504063"/>
                  <a:gd name="connsiteY2" fmla="*/ 113181 h 226361"/>
                  <a:gd name="connsiteX3" fmla="*/ 72200 w 504063"/>
                  <a:gd name="connsiteY3" fmla="*/ 188143 h 226361"/>
                  <a:gd name="connsiteX4" fmla="*/ 431864 w 504063"/>
                  <a:gd name="connsiteY4" fmla="*/ 188143 h 226361"/>
                  <a:gd name="connsiteX5" fmla="*/ 504063 w 504063"/>
                  <a:gd name="connsiteY5" fmla="*/ 113181 h 226361"/>
                  <a:gd name="connsiteX6" fmla="*/ 431864 w 504063"/>
                  <a:gd name="connsiteY6" fmla="*/ 38219 h 226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4063" h="226361">
                    <a:moveTo>
                      <a:pt x="431864" y="38219"/>
                    </a:moveTo>
                    <a:cubicBezTo>
                      <a:pt x="332518" y="-12740"/>
                      <a:pt x="171545" y="-12740"/>
                      <a:pt x="72200" y="38219"/>
                    </a:cubicBezTo>
                    <a:cubicBezTo>
                      <a:pt x="31147" y="59269"/>
                      <a:pt x="7144" y="85844"/>
                      <a:pt x="0" y="113181"/>
                    </a:cubicBezTo>
                    <a:cubicBezTo>
                      <a:pt x="7144" y="140613"/>
                      <a:pt x="31147" y="167092"/>
                      <a:pt x="72200" y="188143"/>
                    </a:cubicBezTo>
                    <a:cubicBezTo>
                      <a:pt x="171545" y="239101"/>
                      <a:pt x="332518" y="239101"/>
                      <a:pt x="431864" y="188143"/>
                    </a:cubicBezTo>
                    <a:cubicBezTo>
                      <a:pt x="472916" y="167092"/>
                      <a:pt x="496919" y="140518"/>
                      <a:pt x="504063" y="113181"/>
                    </a:cubicBezTo>
                    <a:cubicBezTo>
                      <a:pt x="496919" y="85844"/>
                      <a:pt x="472916" y="59174"/>
                      <a:pt x="431864" y="38219"/>
                    </a:cubicBezTo>
                    <a:close/>
                  </a:path>
                </a:pathLst>
              </a:custGeom>
              <a:solidFill>
                <a:schemeClr val="accent2">
                  <a:lumMod val="60000"/>
                  <a:lumOff val="40000"/>
                </a:schemeClr>
              </a:solidFill>
              <a:ln w="9525" cap="flat">
                <a:noFill/>
                <a:prstDash val="solid"/>
                <a:miter/>
              </a:ln>
            </p:spPr>
            <p:txBody>
              <a:bodyPr rtlCol="0" anchor="ctr"/>
              <a:lstStyle/>
              <a:p>
                <a:endParaRPr lang="zh-CN" altLang="en-US"/>
              </a:p>
            </p:txBody>
          </p:sp>
          <p:sp>
            <p:nvSpPr>
              <p:cNvPr id="444" name="任意多边形: 形状 443">
                <a:extLst>
                  <a:ext uri="{FF2B5EF4-FFF2-40B4-BE49-F238E27FC236}">
                    <a16:creationId xmlns:a16="http://schemas.microsoft.com/office/drawing/2014/main" id="{ADE95305-4B5E-AB45-A87D-9C5FBDC71164}"/>
                  </a:ext>
                </a:extLst>
              </p:cNvPr>
              <p:cNvSpPr/>
              <p:nvPr/>
            </p:nvSpPr>
            <p:spPr>
              <a:xfrm>
                <a:off x="6165622" y="5030881"/>
                <a:ext cx="534329" cy="226361"/>
              </a:xfrm>
              <a:custGeom>
                <a:avLst/>
                <a:gdLst>
                  <a:gd name="connsiteX0" fmla="*/ 431864 w 504063"/>
                  <a:gd name="connsiteY0" fmla="*/ 38219 h 226361"/>
                  <a:gd name="connsiteX1" fmla="*/ 72200 w 504063"/>
                  <a:gd name="connsiteY1" fmla="*/ 38219 h 226361"/>
                  <a:gd name="connsiteX2" fmla="*/ 0 w 504063"/>
                  <a:gd name="connsiteY2" fmla="*/ 113181 h 226361"/>
                  <a:gd name="connsiteX3" fmla="*/ 72200 w 504063"/>
                  <a:gd name="connsiteY3" fmla="*/ 188143 h 226361"/>
                  <a:gd name="connsiteX4" fmla="*/ 431864 w 504063"/>
                  <a:gd name="connsiteY4" fmla="*/ 188143 h 226361"/>
                  <a:gd name="connsiteX5" fmla="*/ 504063 w 504063"/>
                  <a:gd name="connsiteY5" fmla="*/ 113181 h 226361"/>
                  <a:gd name="connsiteX6" fmla="*/ 431864 w 504063"/>
                  <a:gd name="connsiteY6" fmla="*/ 38219 h 226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4063" h="226361">
                    <a:moveTo>
                      <a:pt x="431864" y="38219"/>
                    </a:moveTo>
                    <a:cubicBezTo>
                      <a:pt x="332518" y="-12740"/>
                      <a:pt x="171545" y="-12740"/>
                      <a:pt x="72200" y="38219"/>
                    </a:cubicBezTo>
                    <a:cubicBezTo>
                      <a:pt x="31147" y="59269"/>
                      <a:pt x="7144" y="85844"/>
                      <a:pt x="0" y="113181"/>
                    </a:cubicBezTo>
                    <a:cubicBezTo>
                      <a:pt x="7144" y="140613"/>
                      <a:pt x="31147" y="167092"/>
                      <a:pt x="72200" y="188143"/>
                    </a:cubicBezTo>
                    <a:cubicBezTo>
                      <a:pt x="171545" y="239101"/>
                      <a:pt x="332518" y="239101"/>
                      <a:pt x="431864" y="188143"/>
                    </a:cubicBezTo>
                    <a:cubicBezTo>
                      <a:pt x="472916" y="167092"/>
                      <a:pt x="496919" y="140518"/>
                      <a:pt x="504063" y="113181"/>
                    </a:cubicBezTo>
                    <a:cubicBezTo>
                      <a:pt x="496919" y="85844"/>
                      <a:pt x="472916" y="59174"/>
                      <a:pt x="431864" y="38219"/>
                    </a:cubicBezTo>
                    <a:close/>
                  </a:path>
                </a:pathLst>
              </a:custGeom>
              <a:solidFill>
                <a:schemeClr val="accent5">
                  <a:lumMod val="10000"/>
                  <a:alpha val="30000"/>
                </a:schemeClr>
              </a:solidFill>
              <a:ln w="9525" cap="flat">
                <a:noFill/>
                <a:prstDash val="solid"/>
                <a:miter/>
              </a:ln>
            </p:spPr>
            <p:txBody>
              <a:bodyPr rtlCol="0" anchor="ctr"/>
              <a:lstStyle/>
              <a:p>
                <a:endParaRPr lang="zh-CN" altLang="en-US"/>
              </a:p>
            </p:txBody>
          </p:sp>
          <p:sp>
            <p:nvSpPr>
              <p:cNvPr id="445" name="任意多边形: 形状 444">
                <a:extLst>
                  <a:ext uri="{FF2B5EF4-FFF2-40B4-BE49-F238E27FC236}">
                    <a16:creationId xmlns:a16="http://schemas.microsoft.com/office/drawing/2014/main" id="{4F0B7D2F-0563-941F-3779-84CC23E22314}"/>
                  </a:ext>
                </a:extLst>
              </p:cNvPr>
              <p:cNvSpPr/>
              <p:nvPr/>
            </p:nvSpPr>
            <p:spPr>
              <a:xfrm>
                <a:off x="6419054" y="5036798"/>
                <a:ext cx="38469" cy="75342"/>
              </a:xfrm>
              <a:custGeom>
                <a:avLst/>
                <a:gdLst>
                  <a:gd name="connsiteX0" fmla="*/ 36290 w 36290"/>
                  <a:gd name="connsiteY0" fmla="*/ 0 h 75342"/>
                  <a:gd name="connsiteX1" fmla="*/ 36290 w 36290"/>
                  <a:gd name="connsiteY1" fmla="*/ 37243 h 75342"/>
                  <a:gd name="connsiteX2" fmla="*/ 23527 w 36290"/>
                  <a:gd name="connsiteY2" fmla="*/ 50673 h 75342"/>
                  <a:gd name="connsiteX3" fmla="*/ 0 w 36290"/>
                  <a:gd name="connsiteY3" fmla="*/ 75343 h 75342"/>
                  <a:gd name="connsiteX4" fmla="*/ 0 w 36290"/>
                  <a:gd name="connsiteY4" fmla="*/ 36576 h 75342"/>
                  <a:gd name="connsiteX5" fmla="*/ 36290 w 36290"/>
                  <a:gd name="connsiteY5" fmla="*/ 0 h 75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290" h="75342">
                    <a:moveTo>
                      <a:pt x="36290" y="0"/>
                    </a:moveTo>
                    <a:lnTo>
                      <a:pt x="36290" y="37243"/>
                    </a:lnTo>
                    <a:lnTo>
                      <a:pt x="23527" y="50673"/>
                    </a:lnTo>
                    <a:lnTo>
                      <a:pt x="0" y="75343"/>
                    </a:lnTo>
                    <a:lnTo>
                      <a:pt x="0" y="36576"/>
                    </a:lnTo>
                    <a:lnTo>
                      <a:pt x="36290" y="0"/>
                    </a:lnTo>
                    <a:close/>
                  </a:path>
                </a:pathLst>
              </a:custGeom>
              <a:solidFill>
                <a:srgbClr val="9900EF"/>
              </a:solidFill>
              <a:ln w="9525" cap="flat">
                <a:noFill/>
                <a:prstDash val="solid"/>
                <a:miter/>
              </a:ln>
            </p:spPr>
            <p:txBody>
              <a:bodyPr rtlCol="0" anchor="ctr"/>
              <a:lstStyle/>
              <a:p>
                <a:endParaRPr lang="zh-CN" altLang="en-US"/>
              </a:p>
            </p:txBody>
          </p:sp>
          <p:sp>
            <p:nvSpPr>
              <p:cNvPr id="446" name="任意多边形: 形状 445">
                <a:extLst>
                  <a:ext uri="{FF2B5EF4-FFF2-40B4-BE49-F238E27FC236}">
                    <a16:creationId xmlns:a16="http://schemas.microsoft.com/office/drawing/2014/main" id="{DE08F87E-56F0-9A2B-1110-2BE5464BB6BA}"/>
                  </a:ext>
                </a:extLst>
              </p:cNvPr>
              <p:cNvSpPr/>
              <p:nvPr/>
            </p:nvSpPr>
            <p:spPr>
              <a:xfrm>
                <a:off x="6419054" y="5036798"/>
                <a:ext cx="38469" cy="75342"/>
              </a:xfrm>
              <a:custGeom>
                <a:avLst/>
                <a:gdLst>
                  <a:gd name="connsiteX0" fmla="*/ 36290 w 36290"/>
                  <a:gd name="connsiteY0" fmla="*/ 0 h 75342"/>
                  <a:gd name="connsiteX1" fmla="*/ 36290 w 36290"/>
                  <a:gd name="connsiteY1" fmla="*/ 37243 h 75342"/>
                  <a:gd name="connsiteX2" fmla="*/ 23527 w 36290"/>
                  <a:gd name="connsiteY2" fmla="*/ 50673 h 75342"/>
                  <a:gd name="connsiteX3" fmla="*/ 0 w 36290"/>
                  <a:gd name="connsiteY3" fmla="*/ 75343 h 75342"/>
                  <a:gd name="connsiteX4" fmla="*/ 0 w 36290"/>
                  <a:gd name="connsiteY4" fmla="*/ 36576 h 75342"/>
                  <a:gd name="connsiteX5" fmla="*/ 36290 w 36290"/>
                  <a:gd name="connsiteY5" fmla="*/ 0 h 75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290" h="75342">
                    <a:moveTo>
                      <a:pt x="36290" y="0"/>
                    </a:moveTo>
                    <a:lnTo>
                      <a:pt x="36290" y="37243"/>
                    </a:lnTo>
                    <a:lnTo>
                      <a:pt x="23527" y="50673"/>
                    </a:lnTo>
                    <a:lnTo>
                      <a:pt x="0" y="75343"/>
                    </a:lnTo>
                    <a:lnTo>
                      <a:pt x="0" y="36576"/>
                    </a:lnTo>
                    <a:lnTo>
                      <a:pt x="36290" y="0"/>
                    </a:lnTo>
                    <a:close/>
                  </a:path>
                </a:pathLst>
              </a:custGeom>
              <a:solidFill>
                <a:srgbClr val="000000">
                  <a:alpha val="30000"/>
                </a:srgbClr>
              </a:solidFill>
              <a:ln w="9525" cap="flat">
                <a:noFill/>
                <a:prstDash val="solid"/>
                <a:miter/>
              </a:ln>
            </p:spPr>
            <p:txBody>
              <a:bodyPr rtlCol="0" anchor="ctr"/>
              <a:lstStyle/>
              <a:p>
                <a:endParaRPr lang="zh-CN" altLang="en-US"/>
              </a:p>
            </p:txBody>
          </p:sp>
          <p:sp>
            <p:nvSpPr>
              <p:cNvPr id="447" name="任意多边形: 形状 446">
                <a:extLst>
                  <a:ext uri="{FF2B5EF4-FFF2-40B4-BE49-F238E27FC236}">
                    <a16:creationId xmlns:a16="http://schemas.microsoft.com/office/drawing/2014/main" id="{70106A1E-4B44-49F4-2321-DCFD93456F84}"/>
                  </a:ext>
                </a:extLst>
              </p:cNvPr>
              <p:cNvSpPr/>
              <p:nvPr/>
            </p:nvSpPr>
            <p:spPr>
              <a:xfrm>
                <a:off x="6349511" y="5069604"/>
                <a:ext cx="69543" cy="36503"/>
              </a:xfrm>
              <a:custGeom>
                <a:avLst/>
                <a:gdLst>
                  <a:gd name="connsiteX0" fmla="*/ 65605 w 65604"/>
                  <a:gd name="connsiteY0" fmla="*/ 3674 h 36503"/>
                  <a:gd name="connsiteX1" fmla="*/ 65605 w 65604"/>
                  <a:gd name="connsiteY1" fmla="*/ 25677 h 36503"/>
                  <a:gd name="connsiteX2" fmla="*/ 29410 w 65604"/>
                  <a:gd name="connsiteY2" fmla="*/ 35964 h 36503"/>
                  <a:gd name="connsiteX3" fmla="*/ 13884 w 65604"/>
                  <a:gd name="connsiteY3" fmla="*/ 35392 h 36503"/>
                  <a:gd name="connsiteX4" fmla="*/ 6550 w 65604"/>
                  <a:gd name="connsiteY4" fmla="*/ 32344 h 36503"/>
                  <a:gd name="connsiteX5" fmla="*/ 13217 w 65604"/>
                  <a:gd name="connsiteY5" fmla="*/ 9199 h 36503"/>
                  <a:gd name="connsiteX6" fmla="*/ 65605 w 65604"/>
                  <a:gd name="connsiteY6" fmla="*/ 3674 h 36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604" h="36503">
                    <a:moveTo>
                      <a:pt x="65605" y="3674"/>
                    </a:moveTo>
                    <a:lnTo>
                      <a:pt x="65605" y="25677"/>
                    </a:lnTo>
                    <a:cubicBezTo>
                      <a:pt x="53879" y="30211"/>
                      <a:pt x="41763" y="33659"/>
                      <a:pt x="29410" y="35964"/>
                    </a:cubicBezTo>
                    <a:cubicBezTo>
                      <a:pt x="24247" y="36840"/>
                      <a:pt x="18961" y="36650"/>
                      <a:pt x="13884" y="35392"/>
                    </a:cubicBezTo>
                    <a:cubicBezTo>
                      <a:pt x="11322" y="34678"/>
                      <a:pt x="8864" y="33659"/>
                      <a:pt x="6550" y="32344"/>
                    </a:cubicBezTo>
                    <a:cubicBezTo>
                      <a:pt x="-2404" y="27010"/>
                      <a:pt x="-3928" y="19009"/>
                      <a:pt x="13217" y="9199"/>
                    </a:cubicBezTo>
                    <a:cubicBezTo>
                      <a:pt x="28867" y="-689"/>
                      <a:pt x="48231" y="-2727"/>
                      <a:pt x="65605" y="3674"/>
                    </a:cubicBezTo>
                    <a:close/>
                  </a:path>
                </a:pathLst>
              </a:custGeom>
              <a:solidFill>
                <a:srgbClr val="9900EF"/>
              </a:solidFill>
              <a:ln w="9525" cap="flat">
                <a:noFill/>
                <a:prstDash val="solid"/>
                <a:miter/>
              </a:ln>
            </p:spPr>
            <p:txBody>
              <a:bodyPr rtlCol="0" anchor="ctr"/>
              <a:lstStyle/>
              <a:p>
                <a:endParaRPr lang="zh-CN" altLang="en-US"/>
              </a:p>
            </p:txBody>
          </p:sp>
          <p:sp>
            <p:nvSpPr>
              <p:cNvPr id="448" name="任意多边形: 形状 447">
                <a:extLst>
                  <a:ext uri="{FF2B5EF4-FFF2-40B4-BE49-F238E27FC236}">
                    <a16:creationId xmlns:a16="http://schemas.microsoft.com/office/drawing/2014/main" id="{336442AB-E51C-48FB-0028-446D39123610}"/>
                  </a:ext>
                </a:extLst>
              </p:cNvPr>
              <p:cNvSpPr/>
              <p:nvPr/>
            </p:nvSpPr>
            <p:spPr>
              <a:xfrm>
                <a:off x="6349511" y="5069604"/>
                <a:ext cx="69543" cy="36503"/>
              </a:xfrm>
              <a:custGeom>
                <a:avLst/>
                <a:gdLst>
                  <a:gd name="connsiteX0" fmla="*/ 65605 w 65604"/>
                  <a:gd name="connsiteY0" fmla="*/ 3674 h 36503"/>
                  <a:gd name="connsiteX1" fmla="*/ 65605 w 65604"/>
                  <a:gd name="connsiteY1" fmla="*/ 25677 h 36503"/>
                  <a:gd name="connsiteX2" fmla="*/ 29410 w 65604"/>
                  <a:gd name="connsiteY2" fmla="*/ 35964 h 36503"/>
                  <a:gd name="connsiteX3" fmla="*/ 13884 w 65604"/>
                  <a:gd name="connsiteY3" fmla="*/ 35392 h 36503"/>
                  <a:gd name="connsiteX4" fmla="*/ 6550 w 65604"/>
                  <a:gd name="connsiteY4" fmla="*/ 32344 h 36503"/>
                  <a:gd name="connsiteX5" fmla="*/ 13217 w 65604"/>
                  <a:gd name="connsiteY5" fmla="*/ 9199 h 36503"/>
                  <a:gd name="connsiteX6" fmla="*/ 65605 w 65604"/>
                  <a:gd name="connsiteY6" fmla="*/ 3674 h 36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604" h="36503">
                    <a:moveTo>
                      <a:pt x="65605" y="3674"/>
                    </a:moveTo>
                    <a:lnTo>
                      <a:pt x="65605" y="25677"/>
                    </a:lnTo>
                    <a:cubicBezTo>
                      <a:pt x="53879" y="30211"/>
                      <a:pt x="41763" y="33659"/>
                      <a:pt x="29410" y="35964"/>
                    </a:cubicBezTo>
                    <a:cubicBezTo>
                      <a:pt x="24247" y="36840"/>
                      <a:pt x="18961" y="36650"/>
                      <a:pt x="13884" y="35392"/>
                    </a:cubicBezTo>
                    <a:cubicBezTo>
                      <a:pt x="11322" y="34678"/>
                      <a:pt x="8864" y="33659"/>
                      <a:pt x="6550" y="32344"/>
                    </a:cubicBezTo>
                    <a:cubicBezTo>
                      <a:pt x="-2404" y="27010"/>
                      <a:pt x="-3928" y="19009"/>
                      <a:pt x="13217" y="9199"/>
                    </a:cubicBezTo>
                    <a:cubicBezTo>
                      <a:pt x="28867" y="-689"/>
                      <a:pt x="48231" y="-2727"/>
                      <a:pt x="65605" y="3674"/>
                    </a:cubicBezTo>
                    <a:close/>
                  </a:path>
                </a:pathLst>
              </a:custGeom>
              <a:solidFill>
                <a:srgbClr val="000000">
                  <a:alpha val="45000"/>
                </a:srgbClr>
              </a:solidFill>
              <a:ln w="9525" cap="flat">
                <a:noFill/>
                <a:prstDash val="solid"/>
                <a:miter/>
              </a:ln>
            </p:spPr>
            <p:txBody>
              <a:bodyPr rtlCol="0" anchor="ctr"/>
              <a:lstStyle/>
              <a:p>
                <a:endParaRPr lang="zh-CN" altLang="en-US"/>
              </a:p>
            </p:txBody>
          </p:sp>
          <p:sp>
            <p:nvSpPr>
              <p:cNvPr id="449" name="任意多边形: 形状 448">
                <a:extLst>
                  <a:ext uri="{FF2B5EF4-FFF2-40B4-BE49-F238E27FC236}">
                    <a16:creationId xmlns:a16="http://schemas.microsoft.com/office/drawing/2014/main" id="{BBBC4D8D-9B42-8A76-AB51-E329D7D6FD56}"/>
                  </a:ext>
                </a:extLst>
              </p:cNvPr>
              <p:cNvSpPr/>
              <p:nvPr/>
            </p:nvSpPr>
            <p:spPr>
              <a:xfrm>
                <a:off x="6265884" y="5049180"/>
                <a:ext cx="332088" cy="185737"/>
              </a:xfrm>
              <a:custGeom>
                <a:avLst/>
                <a:gdLst>
                  <a:gd name="connsiteX0" fmla="*/ 313277 w 313277"/>
                  <a:gd name="connsiteY0" fmla="*/ 130016 h 185737"/>
                  <a:gd name="connsiteX1" fmla="*/ 313277 w 313277"/>
                  <a:gd name="connsiteY1" fmla="*/ 162211 h 185737"/>
                  <a:gd name="connsiteX2" fmla="*/ 272510 w 313277"/>
                  <a:gd name="connsiteY2" fmla="*/ 185738 h 185737"/>
                  <a:gd name="connsiteX3" fmla="*/ 242316 w 313277"/>
                  <a:gd name="connsiteY3" fmla="*/ 168307 h 185737"/>
                  <a:gd name="connsiteX4" fmla="*/ 125539 w 313277"/>
                  <a:gd name="connsiteY4" fmla="*/ 173546 h 185737"/>
                  <a:gd name="connsiteX5" fmla="*/ 125539 w 313277"/>
                  <a:gd name="connsiteY5" fmla="*/ 141351 h 185737"/>
                  <a:gd name="connsiteX6" fmla="*/ 144589 w 313277"/>
                  <a:gd name="connsiteY6" fmla="*/ 122968 h 185737"/>
                  <a:gd name="connsiteX7" fmla="*/ 125539 w 313277"/>
                  <a:gd name="connsiteY7" fmla="*/ 128111 h 185737"/>
                  <a:gd name="connsiteX8" fmla="*/ 34576 w 313277"/>
                  <a:gd name="connsiteY8" fmla="*/ 117634 h 185737"/>
                  <a:gd name="connsiteX9" fmla="*/ 7810 w 313277"/>
                  <a:gd name="connsiteY9" fmla="*/ 83725 h 185737"/>
                  <a:gd name="connsiteX10" fmla="*/ 7810 w 313277"/>
                  <a:gd name="connsiteY10" fmla="*/ 52388 h 185737"/>
                  <a:gd name="connsiteX11" fmla="*/ 11144 w 313277"/>
                  <a:gd name="connsiteY11" fmla="*/ 38671 h 185737"/>
                  <a:gd name="connsiteX12" fmla="*/ 0 w 313277"/>
                  <a:gd name="connsiteY12" fmla="*/ 32195 h 185737"/>
                  <a:gd name="connsiteX13" fmla="*/ 0 w 313277"/>
                  <a:gd name="connsiteY13" fmla="*/ 0 h 185737"/>
                  <a:gd name="connsiteX14" fmla="*/ 30194 w 313277"/>
                  <a:gd name="connsiteY14" fmla="*/ 17431 h 185737"/>
                  <a:gd name="connsiteX15" fmla="*/ 7810 w 313277"/>
                  <a:gd name="connsiteY15" fmla="*/ 52006 h 185737"/>
                  <a:gd name="connsiteX16" fmla="*/ 7810 w 313277"/>
                  <a:gd name="connsiteY16" fmla="*/ 52006 h 185737"/>
                  <a:gd name="connsiteX17" fmla="*/ 34576 w 313277"/>
                  <a:gd name="connsiteY17" fmla="*/ 85058 h 185737"/>
                  <a:gd name="connsiteX18" fmla="*/ 149542 w 313277"/>
                  <a:gd name="connsiteY18" fmla="*/ 88868 h 185737"/>
                  <a:gd name="connsiteX19" fmla="*/ 226695 w 313277"/>
                  <a:gd name="connsiteY19" fmla="*/ 76295 h 185737"/>
                  <a:gd name="connsiteX20" fmla="*/ 221551 w 313277"/>
                  <a:gd name="connsiteY20" fmla="*/ 99441 h 185737"/>
                  <a:gd name="connsiteX21" fmla="*/ 164401 w 313277"/>
                  <a:gd name="connsiteY21" fmla="*/ 102775 h 185737"/>
                  <a:gd name="connsiteX22" fmla="*/ 125825 w 313277"/>
                  <a:gd name="connsiteY22" fmla="*/ 140875 h 185737"/>
                  <a:gd name="connsiteX23" fmla="*/ 147161 w 313277"/>
                  <a:gd name="connsiteY23" fmla="*/ 147161 h 185737"/>
                  <a:gd name="connsiteX24" fmla="*/ 242411 w 313277"/>
                  <a:gd name="connsiteY24" fmla="*/ 135636 h 185737"/>
                  <a:gd name="connsiteX25" fmla="*/ 272605 w 313277"/>
                  <a:gd name="connsiteY25" fmla="*/ 153067 h 185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13277" h="185737">
                    <a:moveTo>
                      <a:pt x="313277" y="130016"/>
                    </a:moveTo>
                    <a:lnTo>
                      <a:pt x="313277" y="162211"/>
                    </a:lnTo>
                    <a:lnTo>
                      <a:pt x="272510" y="185738"/>
                    </a:lnTo>
                    <a:lnTo>
                      <a:pt x="242316" y="168307"/>
                    </a:lnTo>
                    <a:cubicBezTo>
                      <a:pt x="205607" y="185404"/>
                      <a:pt x="163630" y="187290"/>
                      <a:pt x="125539" y="173546"/>
                    </a:cubicBezTo>
                    <a:lnTo>
                      <a:pt x="125539" y="141351"/>
                    </a:lnTo>
                    <a:lnTo>
                      <a:pt x="144589" y="122968"/>
                    </a:lnTo>
                    <a:lnTo>
                      <a:pt x="125539" y="128111"/>
                    </a:lnTo>
                    <a:cubicBezTo>
                      <a:pt x="95031" y="136846"/>
                      <a:pt x="62303" y="133074"/>
                      <a:pt x="34576" y="117634"/>
                    </a:cubicBezTo>
                    <a:cubicBezTo>
                      <a:pt x="16288" y="107156"/>
                      <a:pt x="7810" y="95536"/>
                      <a:pt x="7810" y="83725"/>
                    </a:cubicBezTo>
                    <a:lnTo>
                      <a:pt x="7810" y="52388"/>
                    </a:lnTo>
                    <a:lnTo>
                      <a:pt x="11144" y="38671"/>
                    </a:lnTo>
                    <a:lnTo>
                      <a:pt x="0" y="32195"/>
                    </a:lnTo>
                    <a:lnTo>
                      <a:pt x="0" y="0"/>
                    </a:lnTo>
                    <a:lnTo>
                      <a:pt x="30194" y="17431"/>
                    </a:lnTo>
                    <a:cubicBezTo>
                      <a:pt x="15430" y="28861"/>
                      <a:pt x="7620" y="40577"/>
                      <a:pt x="7810" y="52006"/>
                    </a:cubicBezTo>
                    <a:lnTo>
                      <a:pt x="7810" y="52006"/>
                    </a:lnTo>
                    <a:cubicBezTo>
                      <a:pt x="7810" y="63532"/>
                      <a:pt x="16764" y="74771"/>
                      <a:pt x="34576" y="85058"/>
                    </a:cubicBezTo>
                    <a:cubicBezTo>
                      <a:pt x="74200" y="108013"/>
                      <a:pt x="113538" y="100489"/>
                      <a:pt x="149542" y="88868"/>
                    </a:cubicBezTo>
                    <a:cubicBezTo>
                      <a:pt x="182975" y="78010"/>
                      <a:pt x="207359" y="65151"/>
                      <a:pt x="226695" y="76295"/>
                    </a:cubicBezTo>
                    <a:cubicBezTo>
                      <a:pt x="238696" y="83248"/>
                      <a:pt x="235077" y="91630"/>
                      <a:pt x="221551" y="99441"/>
                    </a:cubicBezTo>
                    <a:cubicBezTo>
                      <a:pt x="203949" y="109023"/>
                      <a:pt x="182994" y="110242"/>
                      <a:pt x="164401" y="102775"/>
                    </a:cubicBezTo>
                    <a:lnTo>
                      <a:pt x="125825" y="140875"/>
                    </a:lnTo>
                    <a:cubicBezTo>
                      <a:pt x="132759" y="143523"/>
                      <a:pt x="139894" y="145628"/>
                      <a:pt x="147161" y="147161"/>
                    </a:cubicBezTo>
                    <a:cubicBezTo>
                      <a:pt x="179337" y="153200"/>
                      <a:pt x="212598" y="149171"/>
                      <a:pt x="242411" y="135636"/>
                    </a:cubicBezTo>
                    <a:lnTo>
                      <a:pt x="272605" y="153067"/>
                    </a:lnTo>
                    <a:close/>
                  </a:path>
                </a:pathLst>
              </a:custGeom>
              <a:solidFill>
                <a:schemeClr val="accent1"/>
              </a:solidFill>
              <a:ln w="9525" cap="flat">
                <a:noFill/>
                <a:prstDash val="solid"/>
                <a:miter/>
              </a:ln>
            </p:spPr>
            <p:txBody>
              <a:bodyPr rtlCol="0" anchor="ctr"/>
              <a:lstStyle/>
              <a:p>
                <a:endParaRPr lang="zh-CN" altLang="en-US"/>
              </a:p>
            </p:txBody>
          </p:sp>
          <p:sp>
            <p:nvSpPr>
              <p:cNvPr id="450" name="任意多边形: 形状 449">
                <a:extLst>
                  <a:ext uri="{FF2B5EF4-FFF2-40B4-BE49-F238E27FC236}">
                    <a16:creationId xmlns:a16="http://schemas.microsoft.com/office/drawing/2014/main" id="{92B4504C-3543-A4D3-61FB-840E9F7145AD}"/>
                  </a:ext>
                </a:extLst>
              </p:cNvPr>
              <p:cNvSpPr/>
              <p:nvPr/>
            </p:nvSpPr>
            <p:spPr>
              <a:xfrm>
                <a:off x="6309099" y="5072016"/>
                <a:ext cx="323908" cy="147066"/>
              </a:xfrm>
              <a:custGeom>
                <a:avLst/>
                <a:gdLst>
                  <a:gd name="connsiteX0" fmla="*/ 0 w 305561"/>
                  <a:gd name="connsiteY0" fmla="*/ 13811 h 147066"/>
                  <a:gd name="connsiteX1" fmla="*/ 0 w 305561"/>
                  <a:gd name="connsiteY1" fmla="*/ 13811 h 147066"/>
                  <a:gd name="connsiteX2" fmla="*/ 26765 w 305561"/>
                  <a:gd name="connsiteY2" fmla="*/ 46863 h 147066"/>
                  <a:gd name="connsiteX3" fmla="*/ 141732 w 305561"/>
                  <a:gd name="connsiteY3" fmla="*/ 50673 h 147066"/>
                  <a:gd name="connsiteX4" fmla="*/ 218885 w 305561"/>
                  <a:gd name="connsiteY4" fmla="*/ 38100 h 147066"/>
                  <a:gd name="connsiteX5" fmla="*/ 213741 w 305561"/>
                  <a:gd name="connsiteY5" fmla="*/ 61246 h 147066"/>
                  <a:gd name="connsiteX6" fmla="*/ 156591 w 305561"/>
                  <a:gd name="connsiteY6" fmla="*/ 64579 h 147066"/>
                  <a:gd name="connsiteX7" fmla="*/ 118015 w 305561"/>
                  <a:gd name="connsiteY7" fmla="*/ 102679 h 147066"/>
                  <a:gd name="connsiteX8" fmla="*/ 139351 w 305561"/>
                  <a:gd name="connsiteY8" fmla="*/ 108966 h 147066"/>
                  <a:gd name="connsiteX9" fmla="*/ 234601 w 305561"/>
                  <a:gd name="connsiteY9" fmla="*/ 97441 h 147066"/>
                  <a:gd name="connsiteX10" fmla="*/ 264795 w 305561"/>
                  <a:gd name="connsiteY10" fmla="*/ 114871 h 147066"/>
                  <a:gd name="connsiteX11" fmla="*/ 305562 w 305561"/>
                  <a:gd name="connsiteY11" fmla="*/ 91345 h 147066"/>
                  <a:gd name="connsiteX12" fmla="*/ 305562 w 305561"/>
                  <a:gd name="connsiteY12" fmla="*/ 123539 h 147066"/>
                  <a:gd name="connsiteX13" fmla="*/ 264795 w 305561"/>
                  <a:gd name="connsiteY13" fmla="*/ 147066 h 147066"/>
                  <a:gd name="connsiteX14" fmla="*/ 234601 w 305561"/>
                  <a:gd name="connsiteY14" fmla="*/ 129635 h 147066"/>
                  <a:gd name="connsiteX15" fmla="*/ 117824 w 305561"/>
                  <a:gd name="connsiteY15" fmla="*/ 134874 h 147066"/>
                  <a:gd name="connsiteX16" fmla="*/ 117824 w 305561"/>
                  <a:gd name="connsiteY16" fmla="*/ 102679 h 147066"/>
                  <a:gd name="connsiteX17" fmla="*/ 136874 w 305561"/>
                  <a:gd name="connsiteY17" fmla="*/ 84296 h 147066"/>
                  <a:gd name="connsiteX18" fmla="*/ 117824 w 305561"/>
                  <a:gd name="connsiteY18" fmla="*/ 89440 h 147066"/>
                  <a:gd name="connsiteX19" fmla="*/ 26860 w 305561"/>
                  <a:gd name="connsiteY19" fmla="*/ 78962 h 147066"/>
                  <a:gd name="connsiteX20" fmla="*/ 95 w 305561"/>
                  <a:gd name="connsiteY20" fmla="*/ 45053 h 147066"/>
                  <a:gd name="connsiteX21" fmla="*/ 95 w 305561"/>
                  <a:gd name="connsiteY21" fmla="*/ 13716 h 147066"/>
                  <a:gd name="connsiteX22" fmla="*/ 3429 w 305561"/>
                  <a:gd name="connsiteY22" fmla="*/ 0 h 147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05561" h="147066">
                    <a:moveTo>
                      <a:pt x="0" y="13811"/>
                    </a:moveTo>
                    <a:lnTo>
                      <a:pt x="0" y="13811"/>
                    </a:lnTo>
                    <a:cubicBezTo>
                      <a:pt x="0" y="25337"/>
                      <a:pt x="8953" y="36576"/>
                      <a:pt x="26765" y="46863"/>
                    </a:cubicBezTo>
                    <a:cubicBezTo>
                      <a:pt x="66389" y="69818"/>
                      <a:pt x="105727" y="62294"/>
                      <a:pt x="141732" y="50673"/>
                    </a:cubicBezTo>
                    <a:cubicBezTo>
                      <a:pt x="175165" y="39814"/>
                      <a:pt x="199549" y="26956"/>
                      <a:pt x="218885" y="38100"/>
                    </a:cubicBezTo>
                    <a:cubicBezTo>
                      <a:pt x="230886" y="45053"/>
                      <a:pt x="227266" y="53435"/>
                      <a:pt x="213741" y="61246"/>
                    </a:cubicBezTo>
                    <a:cubicBezTo>
                      <a:pt x="196139" y="70828"/>
                      <a:pt x="175184" y="72047"/>
                      <a:pt x="156591" y="64579"/>
                    </a:cubicBezTo>
                    <a:lnTo>
                      <a:pt x="118015" y="102679"/>
                    </a:lnTo>
                    <a:cubicBezTo>
                      <a:pt x="124949" y="105327"/>
                      <a:pt x="132083" y="107432"/>
                      <a:pt x="139351" y="108966"/>
                    </a:cubicBezTo>
                    <a:cubicBezTo>
                      <a:pt x="171526" y="115005"/>
                      <a:pt x="204787" y="110976"/>
                      <a:pt x="234601" y="97441"/>
                    </a:cubicBezTo>
                    <a:lnTo>
                      <a:pt x="264795" y="114871"/>
                    </a:lnTo>
                    <a:lnTo>
                      <a:pt x="305562" y="91345"/>
                    </a:lnTo>
                    <a:lnTo>
                      <a:pt x="305562" y="123539"/>
                    </a:lnTo>
                    <a:lnTo>
                      <a:pt x="264795" y="147066"/>
                    </a:lnTo>
                    <a:lnTo>
                      <a:pt x="234601" y="129635"/>
                    </a:lnTo>
                    <a:cubicBezTo>
                      <a:pt x="197891" y="146733"/>
                      <a:pt x="155915" y="148609"/>
                      <a:pt x="117824" y="134874"/>
                    </a:cubicBezTo>
                    <a:lnTo>
                      <a:pt x="117824" y="102679"/>
                    </a:lnTo>
                    <a:lnTo>
                      <a:pt x="136874" y="84296"/>
                    </a:lnTo>
                    <a:lnTo>
                      <a:pt x="117824" y="89440"/>
                    </a:lnTo>
                    <a:cubicBezTo>
                      <a:pt x="87316" y="98165"/>
                      <a:pt x="54588" y="94402"/>
                      <a:pt x="26860" y="78962"/>
                    </a:cubicBezTo>
                    <a:cubicBezTo>
                      <a:pt x="8572" y="68485"/>
                      <a:pt x="95" y="56864"/>
                      <a:pt x="95" y="45053"/>
                    </a:cubicBezTo>
                    <a:lnTo>
                      <a:pt x="95" y="13716"/>
                    </a:lnTo>
                    <a:lnTo>
                      <a:pt x="3429" y="0"/>
                    </a:lnTo>
                  </a:path>
                </a:pathLst>
              </a:custGeom>
              <a:solidFill>
                <a:schemeClr val="accent2">
                  <a:lumMod val="75000"/>
                  <a:alpha val="20000"/>
                </a:schemeClr>
              </a:solidFill>
              <a:ln w="9525" cap="flat">
                <a:noFill/>
                <a:prstDash val="solid"/>
                <a:miter/>
              </a:ln>
            </p:spPr>
            <p:txBody>
              <a:bodyPr rtlCol="0" anchor="ctr"/>
              <a:lstStyle/>
              <a:p>
                <a:endParaRPr lang="zh-CN" altLang="en-US"/>
              </a:p>
            </p:txBody>
          </p:sp>
          <p:sp>
            <p:nvSpPr>
              <p:cNvPr id="451" name="任意多边形: 形状 450">
                <a:extLst>
                  <a:ext uri="{FF2B5EF4-FFF2-40B4-BE49-F238E27FC236}">
                    <a16:creationId xmlns:a16="http://schemas.microsoft.com/office/drawing/2014/main" id="{FD456707-7BCD-73D6-1AD8-347C5B013EF0}"/>
                  </a:ext>
                </a:extLst>
              </p:cNvPr>
              <p:cNvSpPr/>
              <p:nvPr/>
            </p:nvSpPr>
            <p:spPr>
              <a:xfrm>
                <a:off x="6265884" y="5049180"/>
                <a:ext cx="32007" cy="38671"/>
              </a:xfrm>
              <a:custGeom>
                <a:avLst/>
                <a:gdLst>
                  <a:gd name="connsiteX0" fmla="*/ 0 w 30194"/>
                  <a:gd name="connsiteY0" fmla="*/ 0 h 38671"/>
                  <a:gd name="connsiteX1" fmla="*/ 0 w 30194"/>
                  <a:gd name="connsiteY1" fmla="*/ 32195 h 38671"/>
                  <a:gd name="connsiteX2" fmla="*/ 11144 w 30194"/>
                  <a:gd name="connsiteY2" fmla="*/ 38671 h 38671"/>
                  <a:gd name="connsiteX3" fmla="*/ 11144 w 30194"/>
                  <a:gd name="connsiteY3" fmla="*/ 38671 h 38671"/>
                  <a:gd name="connsiteX4" fmla="*/ 30194 w 30194"/>
                  <a:gd name="connsiteY4" fmla="*/ 17336 h 386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194" h="38671">
                    <a:moveTo>
                      <a:pt x="0" y="0"/>
                    </a:moveTo>
                    <a:lnTo>
                      <a:pt x="0" y="32195"/>
                    </a:lnTo>
                    <a:lnTo>
                      <a:pt x="11144" y="38671"/>
                    </a:lnTo>
                    <a:lnTo>
                      <a:pt x="11144" y="38671"/>
                    </a:lnTo>
                    <a:cubicBezTo>
                      <a:pt x="15850" y="30251"/>
                      <a:pt x="22355" y="22965"/>
                      <a:pt x="30194" y="17336"/>
                    </a:cubicBezTo>
                    <a:close/>
                  </a:path>
                </a:pathLst>
              </a:custGeom>
              <a:solidFill>
                <a:srgbClr val="000000">
                  <a:alpha val="45000"/>
                </a:srgbClr>
              </a:solidFill>
              <a:ln w="9525" cap="flat">
                <a:noFill/>
                <a:prstDash val="solid"/>
                <a:miter/>
              </a:ln>
            </p:spPr>
            <p:txBody>
              <a:bodyPr rtlCol="0" anchor="ctr"/>
              <a:lstStyle/>
              <a:p>
                <a:endParaRPr lang="zh-CN" altLang="en-US"/>
              </a:p>
            </p:txBody>
          </p:sp>
          <p:sp>
            <p:nvSpPr>
              <p:cNvPr id="452" name="任意多边形: 形状 451">
                <a:extLst>
                  <a:ext uri="{FF2B5EF4-FFF2-40B4-BE49-F238E27FC236}">
                    <a16:creationId xmlns:a16="http://schemas.microsoft.com/office/drawing/2014/main" id="{28F424E8-24A0-6766-3FBB-66038F2300FF}"/>
                  </a:ext>
                </a:extLst>
              </p:cNvPr>
              <p:cNvSpPr/>
              <p:nvPr/>
            </p:nvSpPr>
            <p:spPr>
              <a:xfrm>
                <a:off x="6565763" y="5130810"/>
                <a:ext cx="25044" cy="42672"/>
              </a:xfrm>
              <a:custGeom>
                <a:avLst/>
                <a:gdLst>
                  <a:gd name="connsiteX0" fmla="*/ 23622 w 23625"/>
                  <a:gd name="connsiteY0" fmla="*/ 27337 h 42672"/>
                  <a:gd name="connsiteX1" fmla="*/ 20574 w 23625"/>
                  <a:gd name="connsiteY1" fmla="*/ 42672 h 42672"/>
                  <a:gd name="connsiteX2" fmla="*/ 0 w 23625"/>
                  <a:gd name="connsiteY2" fmla="*/ 30956 h 42672"/>
                  <a:gd name="connsiteX3" fmla="*/ 23146 w 23625"/>
                  <a:gd name="connsiteY3" fmla="*/ 0 h 42672"/>
                  <a:gd name="connsiteX4" fmla="*/ 23622 w 23625"/>
                  <a:gd name="connsiteY4" fmla="*/ 27337 h 426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625" h="42672">
                    <a:moveTo>
                      <a:pt x="23622" y="27337"/>
                    </a:moveTo>
                    <a:cubicBezTo>
                      <a:pt x="23698" y="32604"/>
                      <a:pt x="22660" y="37833"/>
                      <a:pt x="20574" y="42672"/>
                    </a:cubicBezTo>
                    <a:lnTo>
                      <a:pt x="0" y="30956"/>
                    </a:lnTo>
                    <a:cubicBezTo>
                      <a:pt x="12516" y="25298"/>
                      <a:pt x="21260" y="13611"/>
                      <a:pt x="23146" y="0"/>
                    </a:cubicBezTo>
                    <a:cubicBezTo>
                      <a:pt x="23527" y="8763"/>
                      <a:pt x="23622" y="26479"/>
                      <a:pt x="23622" y="27337"/>
                    </a:cubicBezTo>
                    <a:close/>
                  </a:path>
                </a:pathLst>
              </a:custGeom>
              <a:solidFill>
                <a:srgbClr val="9900EF"/>
              </a:solidFill>
              <a:ln w="9525" cap="flat">
                <a:noFill/>
                <a:prstDash val="solid"/>
                <a:miter/>
              </a:ln>
            </p:spPr>
            <p:txBody>
              <a:bodyPr rtlCol="0" anchor="ctr"/>
              <a:lstStyle/>
              <a:p>
                <a:endParaRPr lang="zh-CN" altLang="en-US"/>
              </a:p>
            </p:txBody>
          </p:sp>
          <p:sp>
            <p:nvSpPr>
              <p:cNvPr id="453" name="任意多边形: 形状 452">
                <a:extLst>
                  <a:ext uri="{FF2B5EF4-FFF2-40B4-BE49-F238E27FC236}">
                    <a16:creationId xmlns:a16="http://schemas.microsoft.com/office/drawing/2014/main" id="{8410C9A0-9667-C4CC-3B39-09EDF59ABEE6}"/>
                  </a:ext>
                </a:extLst>
              </p:cNvPr>
              <p:cNvSpPr/>
              <p:nvPr/>
            </p:nvSpPr>
            <p:spPr>
              <a:xfrm>
                <a:off x="6565763" y="5130810"/>
                <a:ext cx="25044" cy="42672"/>
              </a:xfrm>
              <a:custGeom>
                <a:avLst/>
                <a:gdLst>
                  <a:gd name="connsiteX0" fmla="*/ 23622 w 23625"/>
                  <a:gd name="connsiteY0" fmla="*/ 27337 h 42672"/>
                  <a:gd name="connsiteX1" fmla="*/ 20574 w 23625"/>
                  <a:gd name="connsiteY1" fmla="*/ 42672 h 42672"/>
                  <a:gd name="connsiteX2" fmla="*/ 0 w 23625"/>
                  <a:gd name="connsiteY2" fmla="*/ 30956 h 42672"/>
                  <a:gd name="connsiteX3" fmla="*/ 23146 w 23625"/>
                  <a:gd name="connsiteY3" fmla="*/ 0 h 42672"/>
                  <a:gd name="connsiteX4" fmla="*/ 23622 w 23625"/>
                  <a:gd name="connsiteY4" fmla="*/ 27337 h 426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625" h="42672">
                    <a:moveTo>
                      <a:pt x="23622" y="27337"/>
                    </a:moveTo>
                    <a:cubicBezTo>
                      <a:pt x="23698" y="32604"/>
                      <a:pt x="22660" y="37833"/>
                      <a:pt x="20574" y="42672"/>
                    </a:cubicBezTo>
                    <a:lnTo>
                      <a:pt x="0" y="30956"/>
                    </a:lnTo>
                    <a:cubicBezTo>
                      <a:pt x="12516" y="25298"/>
                      <a:pt x="21260" y="13611"/>
                      <a:pt x="23146" y="0"/>
                    </a:cubicBezTo>
                    <a:cubicBezTo>
                      <a:pt x="23527" y="8763"/>
                      <a:pt x="23622" y="26479"/>
                      <a:pt x="23622" y="27337"/>
                    </a:cubicBezTo>
                    <a:close/>
                  </a:path>
                </a:pathLst>
              </a:custGeom>
              <a:solidFill>
                <a:srgbClr val="000000"/>
              </a:solidFill>
              <a:ln w="9525" cap="flat">
                <a:noFill/>
                <a:prstDash val="solid"/>
                <a:miter/>
              </a:ln>
            </p:spPr>
            <p:txBody>
              <a:bodyPr rtlCol="0" anchor="ctr"/>
              <a:lstStyle/>
              <a:p>
                <a:endParaRPr lang="zh-CN" altLang="en-US"/>
              </a:p>
            </p:txBody>
          </p:sp>
          <p:sp>
            <p:nvSpPr>
              <p:cNvPr id="454" name="任意多边形: 形状 453">
                <a:extLst>
                  <a:ext uri="{FF2B5EF4-FFF2-40B4-BE49-F238E27FC236}">
                    <a16:creationId xmlns:a16="http://schemas.microsoft.com/office/drawing/2014/main" id="{B531EB5E-725F-0760-5680-C0B793D7D5CA}"/>
                  </a:ext>
                </a:extLst>
              </p:cNvPr>
              <p:cNvSpPr/>
              <p:nvPr/>
            </p:nvSpPr>
            <p:spPr>
              <a:xfrm>
                <a:off x="6265884" y="5024606"/>
                <a:ext cx="332390" cy="176783"/>
              </a:xfrm>
              <a:custGeom>
                <a:avLst/>
                <a:gdLst>
                  <a:gd name="connsiteX0" fmla="*/ 306514 w 313562"/>
                  <a:gd name="connsiteY0" fmla="*/ 150685 h 176783"/>
                  <a:gd name="connsiteX1" fmla="*/ 282892 w 313562"/>
                  <a:gd name="connsiteY1" fmla="*/ 137160 h 176783"/>
                  <a:gd name="connsiteX2" fmla="*/ 306229 w 313562"/>
                  <a:gd name="connsiteY2" fmla="*/ 101346 h 176783"/>
                  <a:gd name="connsiteX3" fmla="*/ 306229 w 313562"/>
                  <a:gd name="connsiteY3" fmla="*/ 98203 h 176783"/>
                  <a:gd name="connsiteX4" fmla="*/ 280225 w 313562"/>
                  <a:gd name="connsiteY4" fmla="*/ 66580 h 176783"/>
                  <a:gd name="connsiteX5" fmla="*/ 280225 w 313562"/>
                  <a:gd name="connsiteY5" fmla="*/ 66580 h 176783"/>
                  <a:gd name="connsiteX6" fmla="*/ 225933 w 313562"/>
                  <a:gd name="connsiteY6" fmla="*/ 52483 h 176783"/>
                  <a:gd name="connsiteX7" fmla="*/ 220789 w 313562"/>
                  <a:gd name="connsiteY7" fmla="*/ 52483 h 176783"/>
                  <a:gd name="connsiteX8" fmla="*/ 215932 w 313562"/>
                  <a:gd name="connsiteY8" fmla="*/ 52483 h 176783"/>
                  <a:gd name="connsiteX9" fmla="*/ 211646 w 313562"/>
                  <a:gd name="connsiteY9" fmla="*/ 52483 h 176783"/>
                  <a:gd name="connsiteX10" fmla="*/ 209931 w 313562"/>
                  <a:gd name="connsiteY10" fmla="*/ 52483 h 176783"/>
                  <a:gd name="connsiteX11" fmla="*/ 206788 w 313562"/>
                  <a:gd name="connsiteY11" fmla="*/ 52959 h 176783"/>
                  <a:gd name="connsiteX12" fmla="*/ 180404 w 313562"/>
                  <a:gd name="connsiteY12" fmla="*/ 58388 h 176783"/>
                  <a:gd name="connsiteX13" fmla="*/ 168021 w 313562"/>
                  <a:gd name="connsiteY13" fmla="*/ 62008 h 176783"/>
                  <a:gd name="connsiteX14" fmla="*/ 150971 w 313562"/>
                  <a:gd name="connsiteY14" fmla="*/ 67532 h 176783"/>
                  <a:gd name="connsiteX15" fmla="*/ 144494 w 313562"/>
                  <a:gd name="connsiteY15" fmla="*/ 69818 h 176783"/>
                  <a:gd name="connsiteX16" fmla="*/ 108299 w 313562"/>
                  <a:gd name="connsiteY16" fmla="*/ 80105 h 176783"/>
                  <a:gd name="connsiteX17" fmla="*/ 92773 w 313562"/>
                  <a:gd name="connsiteY17" fmla="*/ 79534 h 176783"/>
                  <a:gd name="connsiteX18" fmla="*/ 85534 w 313562"/>
                  <a:gd name="connsiteY18" fmla="*/ 76486 h 176783"/>
                  <a:gd name="connsiteX19" fmla="*/ 92012 w 313562"/>
                  <a:gd name="connsiteY19" fmla="*/ 53340 h 176783"/>
                  <a:gd name="connsiteX20" fmla="*/ 144494 w 313562"/>
                  <a:gd name="connsiteY20" fmla="*/ 47911 h 176783"/>
                  <a:gd name="connsiteX21" fmla="*/ 180784 w 313562"/>
                  <a:gd name="connsiteY21" fmla="*/ 11335 h 176783"/>
                  <a:gd name="connsiteX22" fmla="*/ 71342 w 313562"/>
                  <a:gd name="connsiteY22" fmla="*/ 17335 h 176783"/>
                  <a:gd name="connsiteX23" fmla="*/ 41148 w 313562"/>
                  <a:gd name="connsiteY23" fmla="*/ 0 h 176783"/>
                  <a:gd name="connsiteX24" fmla="*/ 0 w 313562"/>
                  <a:gd name="connsiteY24" fmla="*/ 23717 h 176783"/>
                  <a:gd name="connsiteX25" fmla="*/ 30194 w 313562"/>
                  <a:gd name="connsiteY25" fmla="*/ 41148 h 176783"/>
                  <a:gd name="connsiteX26" fmla="*/ 7810 w 313562"/>
                  <a:gd name="connsiteY26" fmla="*/ 75724 h 176783"/>
                  <a:gd name="connsiteX27" fmla="*/ 7810 w 313562"/>
                  <a:gd name="connsiteY27" fmla="*/ 75724 h 176783"/>
                  <a:gd name="connsiteX28" fmla="*/ 34576 w 313562"/>
                  <a:gd name="connsiteY28" fmla="*/ 108871 h 176783"/>
                  <a:gd name="connsiteX29" fmla="*/ 149542 w 313562"/>
                  <a:gd name="connsiteY29" fmla="*/ 112585 h 176783"/>
                  <a:gd name="connsiteX30" fmla="*/ 226600 w 313562"/>
                  <a:gd name="connsiteY30" fmla="*/ 99917 h 176783"/>
                  <a:gd name="connsiteX31" fmla="*/ 221551 w 313562"/>
                  <a:gd name="connsiteY31" fmla="*/ 123063 h 176783"/>
                  <a:gd name="connsiteX32" fmla="*/ 164401 w 313562"/>
                  <a:gd name="connsiteY32" fmla="*/ 126397 h 176783"/>
                  <a:gd name="connsiteX33" fmla="*/ 125825 w 313562"/>
                  <a:gd name="connsiteY33" fmla="*/ 164497 h 176783"/>
                  <a:gd name="connsiteX34" fmla="*/ 147066 w 313562"/>
                  <a:gd name="connsiteY34" fmla="*/ 170783 h 176783"/>
                  <a:gd name="connsiteX35" fmla="*/ 184309 w 313562"/>
                  <a:gd name="connsiteY35" fmla="*/ 173546 h 176783"/>
                  <a:gd name="connsiteX36" fmla="*/ 242602 w 313562"/>
                  <a:gd name="connsiteY36" fmla="*/ 159258 h 176783"/>
                  <a:gd name="connsiteX37" fmla="*/ 272796 w 313562"/>
                  <a:gd name="connsiteY37" fmla="*/ 176784 h 176783"/>
                  <a:gd name="connsiteX38" fmla="*/ 313563 w 313562"/>
                  <a:gd name="connsiteY38" fmla="*/ 153162 h 176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313562" h="176783">
                    <a:moveTo>
                      <a:pt x="306514" y="150685"/>
                    </a:moveTo>
                    <a:lnTo>
                      <a:pt x="282892" y="137160"/>
                    </a:lnTo>
                    <a:cubicBezTo>
                      <a:pt x="296961" y="130759"/>
                      <a:pt x="306057" y="116805"/>
                      <a:pt x="306229" y="101346"/>
                    </a:cubicBezTo>
                    <a:cubicBezTo>
                      <a:pt x="306229" y="100298"/>
                      <a:pt x="306229" y="99250"/>
                      <a:pt x="306229" y="98203"/>
                    </a:cubicBezTo>
                    <a:cubicBezTo>
                      <a:pt x="305276" y="87154"/>
                      <a:pt x="296704" y="76295"/>
                      <a:pt x="280225" y="66580"/>
                    </a:cubicBezTo>
                    <a:lnTo>
                      <a:pt x="280225" y="66580"/>
                    </a:lnTo>
                    <a:cubicBezTo>
                      <a:pt x="263700" y="57150"/>
                      <a:pt x="244964" y="52283"/>
                      <a:pt x="225933" y="52483"/>
                    </a:cubicBezTo>
                    <a:lnTo>
                      <a:pt x="220789" y="52483"/>
                    </a:lnTo>
                    <a:lnTo>
                      <a:pt x="215932" y="52483"/>
                    </a:lnTo>
                    <a:lnTo>
                      <a:pt x="211646" y="52483"/>
                    </a:lnTo>
                    <a:lnTo>
                      <a:pt x="209931" y="52483"/>
                    </a:lnTo>
                    <a:cubicBezTo>
                      <a:pt x="208874" y="52540"/>
                      <a:pt x="207816" y="52702"/>
                      <a:pt x="206788" y="52959"/>
                    </a:cubicBezTo>
                    <a:cubicBezTo>
                      <a:pt x="197882" y="54197"/>
                      <a:pt x="189071" y="56016"/>
                      <a:pt x="180404" y="58388"/>
                    </a:cubicBezTo>
                    <a:cubicBezTo>
                      <a:pt x="176213" y="59531"/>
                      <a:pt x="172117" y="60674"/>
                      <a:pt x="168021" y="62008"/>
                    </a:cubicBezTo>
                    <a:lnTo>
                      <a:pt x="150971" y="67532"/>
                    </a:lnTo>
                    <a:lnTo>
                      <a:pt x="144494" y="69818"/>
                    </a:lnTo>
                    <a:cubicBezTo>
                      <a:pt x="132779" y="74371"/>
                      <a:pt x="120663" y="77810"/>
                      <a:pt x="108299" y="80105"/>
                    </a:cubicBezTo>
                    <a:cubicBezTo>
                      <a:pt x="103137" y="80981"/>
                      <a:pt x="97850" y="80791"/>
                      <a:pt x="92773" y="79534"/>
                    </a:cubicBezTo>
                    <a:cubicBezTo>
                      <a:pt x="90249" y="78819"/>
                      <a:pt x="87811" y="77791"/>
                      <a:pt x="85534" y="76486"/>
                    </a:cubicBezTo>
                    <a:cubicBezTo>
                      <a:pt x="76009" y="71247"/>
                      <a:pt x="74962" y="63246"/>
                      <a:pt x="92012" y="53340"/>
                    </a:cubicBezTo>
                    <a:cubicBezTo>
                      <a:pt x="107718" y="43482"/>
                      <a:pt x="127102" y="41472"/>
                      <a:pt x="144494" y="47911"/>
                    </a:cubicBezTo>
                    <a:lnTo>
                      <a:pt x="180784" y="11335"/>
                    </a:lnTo>
                    <a:cubicBezTo>
                      <a:pt x="144790" y="-19"/>
                      <a:pt x="105880" y="2114"/>
                      <a:pt x="71342" y="17335"/>
                    </a:cubicBezTo>
                    <a:lnTo>
                      <a:pt x="41148" y="0"/>
                    </a:lnTo>
                    <a:lnTo>
                      <a:pt x="0" y="23717"/>
                    </a:lnTo>
                    <a:lnTo>
                      <a:pt x="30194" y="41148"/>
                    </a:lnTo>
                    <a:cubicBezTo>
                      <a:pt x="15430" y="52483"/>
                      <a:pt x="7620" y="64389"/>
                      <a:pt x="7810" y="75724"/>
                    </a:cubicBezTo>
                    <a:lnTo>
                      <a:pt x="7810" y="75724"/>
                    </a:lnTo>
                    <a:cubicBezTo>
                      <a:pt x="7810" y="87344"/>
                      <a:pt x="16669" y="98488"/>
                      <a:pt x="34576" y="108871"/>
                    </a:cubicBezTo>
                    <a:cubicBezTo>
                      <a:pt x="74295" y="131731"/>
                      <a:pt x="113538" y="124206"/>
                      <a:pt x="149542" y="112585"/>
                    </a:cubicBezTo>
                    <a:cubicBezTo>
                      <a:pt x="182975" y="101632"/>
                      <a:pt x="207359" y="88773"/>
                      <a:pt x="226600" y="99917"/>
                    </a:cubicBezTo>
                    <a:cubicBezTo>
                      <a:pt x="238696" y="106871"/>
                      <a:pt x="235077" y="115253"/>
                      <a:pt x="221551" y="123063"/>
                    </a:cubicBezTo>
                    <a:cubicBezTo>
                      <a:pt x="203968" y="132712"/>
                      <a:pt x="182985" y="133940"/>
                      <a:pt x="164401" y="126397"/>
                    </a:cubicBezTo>
                    <a:lnTo>
                      <a:pt x="125825" y="164497"/>
                    </a:lnTo>
                    <a:cubicBezTo>
                      <a:pt x="132731" y="167135"/>
                      <a:pt x="139837" y="169231"/>
                      <a:pt x="147066" y="170783"/>
                    </a:cubicBezTo>
                    <a:cubicBezTo>
                      <a:pt x="159306" y="173326"/>
                      <a:pt x="171831" y="174260"/>
                      <a:pt x="184309" y="173546"/>
                    </a:cubicBezTo>
                    <a:cubicBezTo>
                      <a:pt x="204416" y="172193"/>
                      <a:pt x="224142" y="167354"/>
                      <a:pt x="242602" y="159258"/>
                    </a:cubicBezTo>
                    <a:lnTo>
                      <a:pt x="272796" y="176784"/>
                    </a:lnTo>
                    <a:lnTo>
                      <a:pt x="313563" y="153162"/>
                    </a:lnTo>
                    <a:close/>
                  </a:path>
                </a:pathLst>
              </a:custGeom>
              <a:solidFill>
                <a:srgbClr val="9900EF"/>
              </a:solidFill>
              <a:ln w="9525" cap="flat">
                <a:noFill/>
                <a:prstDash val="solid"/>
                <a:miter/>
              </a:ln>
            </p:spPr>
            <p:txBody>
              <a:bodyPr rtlCol="0" anchor="ctr"/>
              <a:lstStyle/>
              <a:p>
                <a:endParaRPr lang="zh-CN" altLang="en-US"/>
              </a:p>
            </p:txBody>
          </p:sp>
          <p:sp>
            <p:nvSpPr>
              <p:cNvPr id="455" name="任意多边形: 形状 454">
                <a:extLst>
                  <a:ext uri="{FF2B5EF4-FFF2-40B4-BE49-F238E27FC236}">
                    <a16:creationId xmlns:a16="http://schemas.microsoft.com/office/drawing/2014/main" id="{449DBA39-A304-AE13-C082-E687AFD68335}"/>
                  </a:ext>
                </a:extLst>
              </p:cNvPr>
              <p:cNvSpPr/>
              <p:nvPr/>
            </p:nvSpPr>
            <p:spPr>
              <a:xfrm>
                <a:off x="6271842" y="5020510"/>
                <a:ext cx="332390" cy="176783"/>
              </a:xfrm>
              <a:custGeom>
                <a:avLst/>
                <a:gdLst>
                  <a:gd name="connsiteX0" fmla="*/ 306514 w 313562"/>
                  <a:gd name="connsiteY0" fmla="*/ 150685 h 176783"/>
                  <a:gd name="connsiteX1" fmla="*/ 282892 w 313562"/>
                  <a:gd name="connsiteY1" fmla="*/ 137160 h 176783"/>
                  <a:gd name="connsiteX2" fmla="*/ 306229 w 313562"/>
                  <a:gd name="connsiteY2" fmla="*/ 101346 h 176783"/>
                  <a:gd name="connsiteX3" fmla="*/ 306229 w 313562"/>
                  <a:gd name="connsiteY3" fmla="*/ 98203 h 176783"/>
                  <a:gd name="connsiteX4" fmla="*/ 280225 w 313562"/>
                  <a:gd name="connsiteY4" fmla="*/ 66580 h 176783"/>
                  <a:gd name="connsiteX5" fmla="*/ 280225 w 313562"/>
                  <a:gd name="connsiteY5" fmla="*/ 66580 h 176783"/>
                  <a:gd name="connsiteX6" fmla="*/ 225933 w 313562"/>
                  <a:gd name="connsiteY6" fmla="*/ 52483 h 176783"/>
                  <a:gd name="connsiteX7" fmla="*/ 220789 w 313562"/>
                  <a:gd name="connsiteY7" fmla="*/ 52483 h 176783"/>
                  <a:gd name="connsiteX8" fmla="*/ 215932 w 313562"/>
                  <a:gd name="connsiteY8" fmla="*/ 52483 h 176783"/>
                  <a:gd name="connsiteX9" fmla="*/ 211646 w 313562"/>
                  <a:gd name="connsiteY9" fmla="*/ 52483 h 176783"/>
                  <a:gd name="connsiteX10" fmla="*/ 209931 w 313562"/>
                  <a:gd name="connsiteY10" fmla="*/ 52483 h 176783"/>
                  <a:gd name="connsiteX11" fmla="*/ 206788 w 313562"/>
                  <a:gd name="connsiteY11" fmla="*/ 52959 h 176783"/>
                  <a:gd name="connsiteX12" fmla="*/ 180404 w 313562"/>
                  <a:gd name="connsiteY12" fmla="*/ 58388 h 176783"/>
                  <a:gd name="connsiteX13" fmla="*/ 168021 w 313562"/>
                  <a:gd name="connsiteY13" fmla="*/ 62008 h 176783"/>
                  <a:gd name="connsiteX14" fmla="*/ 150971 w 313562"/>
                  <a:gd name="connsiteY14" fmla="*/ 67532 h 176783"/>
                  <a:gd name="connsiteX15" fmla="*/ 144494 w 313562"/>
                  <a:gd name="connsiteY15" fmla="*/ 69818 h 176783"/>
                  <a:gd name="connsiteX16" fmla="*/ 108299 w 313562"/>
                  <a:gd name="connsiteY16" fmla="*/ 80105 h 176783"/>
                  <a:gd name="connsiteX17" fmla="*/ 92773 w 313562"/>
                  <a:gd name="connsiteY17" fmla="*/ 79534 h 176783"/>
                  <a:gd name="connsiteX18" fmla="*/ 85534 w 313562"/>
                  <a:gd name="connsiteY18" fmla="*/ 76486 h 176783"/>
                  <a:gd name="connsiteX19" fmla="*/ 92012 w 313562"/>
                  <a:gd name="connsiteY19" fmla="*/ 53340 h 176783"/>
                  <a:gd name="connsiteX20" fmla="*/ 144494 w 313562"/>
                  <a:gd name="connsiteY20" fmla="*/ 47911 h 176783"/>
                  <a:gd name="connsiteX21" fmla="*/ 180784 w 313562"/>
                  <a:gd name="connsiteY21" fmla="*/ 11335 h 176783"/>
                  <a:gd name="connsiteX22" fmla="*/ 71342 w 313562"/>
                  <a:gd name="connsiteY22" fmla="*/ 17335 h 176783"/>
                  <a:gd name="connsiteX23" fmla="*/ 41148 w 313562"/>
                  <a:gd name="connsiteY23" fmla="*/ 0 h 176783"/>
                  <a:gd name="connsiteX24" fmla="*/ 0 w 313562"/>
                  <a:gd name="connsiteY24" fmla="*/ 23717 h 176783"/>
                  <a:gd name="connsiteX25" fmla="*/ 30194 w 313562"/>
                  <a:gd name="connsiteY25" fmla="*/ 41148 h 176783"/>
                  <a:gd name="connsiteX26" fmla="*/ 7810 w 313562"/>
                  <a:gd name="connsiteY26" fmla="*/ 75724 h 176783"/>
                  <a:gd name="connsiteX27" fmla="*/ 7810 w 313562"/>
                  <a:gd name="connsiteY27" fmla="*/ 75724 h 176783"/>
                  <a:gd name="connsiteX28" fmla="*/ 34576 w 313562"/>
                  <a:gd name="connsiteY28" fmla="*/ 108871 h 176783"/>
                  <a:gd name="connsiteX29" fmla="*/ 149542 w 313562"/>
                  <a:gd name="connsiteY29" fmla="*/ 112585 h 176783"/>
                  <a:gd name="connsiteX30" fmla="*/ 226600 w 313562"/>
                  <a:gd name="connsiteY30" fmla="*/ 99917 h 176783"/>
                  <a:gd name="connsiteX31" fmla="*/ 221551 w 313562"/>
                  <a:gd name="connsiteY31" fmla="*/ 123063 h 176783"/>
                  <a:gd name="connsiteX32" fmla="*/ 164401 w 313562"/>
                  <a:gd name="connsiteY32" fmla="*/ 126397 h 176783"/>
                  <a:gd name="connsiteX33" fmla="*/ 125825 w 313562"/>
                  <a:gd name="connsiteY33" fmla="*/ 164497 h 176783"/>
                  <a:gd name="connsiteX34" fmla="*/ 147066 w 313562"/>
                  <a:gd name="connsiteY34" fmla="*/ 170783 h 176783"/>
                  <a:gd name="connsiteX35" fmla="*/ 184309 w 313562"/>
                  <a:gd name="connsiteY35" fmla="*/ 173546 h 176783"/>
                  <a:gd name="connsiteX36" fmla="*/ 242602 w 313562"/>
                  <a:gd name="connsiteY36" fmla="*/ 159258 h 176783"/>
                  <a:gd name="connsiteX37" fmla="*/ 272796 w 313562"/>
                  <a:gd name="connsiteY37" fmla="*/ 176784 h 176783"/>
                  <a:gd name="connsiteX38" fmla="*/ 313563 w 313562"/>
                  <a:gd name="connsiteY38" fmla="*/ 153162 h 176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313562" h="176783">
                    <a:moveTo>
                      <a:pt x="306514" y="150685"/>
                    </a:moveTo>
                    <a:lnTo>
                      <a:pt x="282892" y="137160"/>
                    </a:lnTo>
                    <a:cubicBezTo>
                      <a:pt x="296961" y="130759"/>
                      <a:pt x="306057" y="116805"/>
                      <a:pt x="306229" y="101346"/>
                    </a:cubicBezTo>
                    <a:cubicBezTo>
                      <a:pt x="306229" y="100298"/>
                      <a:pt x="306229" y="99250"/>
                      <a:pt x="306229" y="98203"/>
                    </a:cubicBezTo>
                    <a:cubicBezTo>
                      <a:pt x="305276" y="87154"/>
                      <a:pt x="296704" y="76295"/>
                      <a:pt x="280225" y="66580"/>
                    </a:cubicBezTo>
                    <a:lnTo>
                      <a:pt x="280225" y="66580"/>
                    </a:lnTo>
                    <a:cubicBezTo>
                      <a:pt x="263700" y="57150"/>
                      <a:pt x="244964" y="52283"/>
                      <a:pt x="225933" y="52483"/>
                    </a:cubicBezTo>
                    <a:lnTo>
                      <a:pt x="220789" y="52483"/>
                    </a:lnTo>
                    <a:lnTo>
                      <a:pt x="215932" y="52483"/>
                    </a:lnTo>
                    <a:lnTo>
                      <a:pt x="211646" y="52483"/>
                    </a:lnTo>
                    <a:lnTo>
                      <a:pt x="209931" y="52483"/>
                    </a:lnTo>
                    <a:cubicBezTo>
                      <a:pt x="208874" y="52540"/>
                      <a:pt x="207816" y="52702"/>
                      <a:pt x="206788" y="52959"/>
                    </a:cubicBezTo>
                    <a:cubicBezTo>
                      <a:pt x="197882" y="54197"/>
                      <a:pt x="189071" y="56016"/>
                      <a:pt x="180404" y="58388"/>
                    </a:cubicBezTo>
                    <a:cubicBezTo>
                      <a:pt x="176213" y="59531"/>
                      <a:pt x="172117" y="60674"/>
                      <a:pt x="168021" y="62008"/>
                    </a:cubicBezTo>
                    <a:lnTo>
                      <a:pt x="150971" y="67532"/>
                    </a:lnTo>
                    <a:lnTo>
                      <a:pt x="144494" y="69818"/>
                    </a:lnTo>
                    <a:cubicBezTo>
                      <a:pt x="132779" y="74371"/>
                      <a:pt x="120663" y="77810"/>
                      <a:pt x="108299" y="80105"/>
                    </a:cubicBezTo>
                    <a:cubicBezTo>
                      <a:pt x="103137" y="80981"/>
                      <a:pt x="97850" y="80791"/>
                      <a:pt x="92773" y="79534"/>
                    </a:cubicBezTo>
                    <a:cubicBezTo>
                      <a:pt x="90249" y="78819"/>
                      <a:pt x="87811" y="77791"/>
                      <a:pt x="85534" y="76486"/>
                    </a:cubicBezTo>
                    <a:cubicBezTo>
                      <a:pt x="76009" y="71247"/>
                      <a:pt x="74962" y="63246"/>
                      <a:pt x="92012" y="53340"/>
                    </a:cubicBezTo>
                    <a:cubicBezTo>
                      <a:pt x="107718" y="43482"/>
                      <a:pt x="127102" y="41472"/>
                      <a:pt x="144494" y="47911"/>
                    </a:cubicBezTo>
                    <a:lnTo>
                      <a:pt x="180784" y="11335"/>
                    </a:lnTo>
                    <a:cubicBezTo>
                      <a:pt x="144790" y="-19"/>
                      <a:pt x="105880" y="2114"/>
                      <a:pt x="71342" y="17335"/>
                    </a:cubicBezTo>
                    <a:lnTo>
                      <a:pt x="41148" y="0"/>
                    </a:lnTo>
                    <a:lnTo>
                      <a:pt x="0" y="23717"/>
                    </a:lnTo>
                    <a:lnTo>
                      <a:pt x="30194" y="41148"/>
                    </a:lnTo>
                    <a:cubicBezTo>
                      <a:pt x="15430" y="52483"/>
                      <a:pt x="7620" y="64389"/>
                      <a:pt x="7810" y="75724"/>
                    </a:cubicBezTo>
                    <a:lnTo>
                      <a:pt x="7810" y="75724"/>
                    </a:lnTo>
                    <a:cubicBezTo>
                      <a:pt x="7810" y="87344"/>
                      <a:pt x="16669" y="98488"/>
                      <a:pt x="34576" y="108871"/>
                    </a:cubicBezTo>
                    <a:cubicBezTo>
                      <a:pt x="74295" y="131731"/>
                      <a:pt x="113538" y="124206"/>
                      <a:pt x="149542" y="112585"/>
                    </a:cubicBezTo>
                    <a:cubicBezTo>
                      <a:pt x="182975" y="101632"/>
                      <a:pt x="207359" y="88773"/>
                      <a:pt x="226600" y="99917"/>
                    </a:cubicBezTo>
                    <a:cubicBezTo>
                      <a:pt x="238696" y="106871"/>
                      <a:pt x="235077" y="115253"/>
                      <a:pt x="221551" y="123063"/>
                    </a:cubicBezTo>
                    <a:cubicBezTo>
                      <a:pt x="203968" y="132712"/>
                      <a:pt x="182985" y="133940"/>
                      <a:pt x="164401" y="126397"/>
                    </a:cubicBezTo>
                    <a:lnTo>
                      <a:pt x="125825" y="164497"/>
                    </a:lnTo>
                    <a:cubicBezTo>
                      <a:pt x="132731" y="167135"/>
                      <a:pt x="139837" y="169231"/>
                      <a:pt x="147066" y="170783"/>
                    </a:cubicBezTo>
                    <a:cubicBezTo>
                      <a:pt x="159306" y="173326"/>
                      <a:pt x="171831" y="174260"/>
                      <a:pt x="184309" y="173546"/>
                    </a:cubicBezTo>
                    <a:cubicBezTo>
                      <a:pt x="204416" y="172193"/>
                      <a:pt x="224142" y="167354"/>
                      <a:pt x="242602" y="159258"/>
                    </a:cubicBezTo>
                    <a:lnTo>
                      <a:pt x="272796" y="176784"/>
                    </a:lnTo>
                    <a:lnTo>
                      <a:pt x="313563" y="153162"/>
                    </a:lnTo>
                    <a:close/>
                  </a:path>
                </a:pathLst>
              </a:custGeom>
              <a:solidFill>
                <a:schemeClr val="bg1"/>
              </a:solidFill>
              <a:ln w="9525" cap="flat">
                <a:noFill/>
                <a:prstDash val="solid"/>
                <a:miter/>
              </a:ln>
            </p:spPr>
            <p:txBody>
              <a:bodyPr rtlCol="0" anchor="ctr"/>
              <a:lstStyle/>
              <a:p>
                <a:endParaRPr lang="zh-CN" altLang="en-US"/>
              </a:p>
            </p:txBody>
          </p:sp>
          <p:sp>
            <p:nvSpPr>
              <p:cNvPr id="456" name="任意多边形: 形状 455">
                <a:extLst>
                  <a:ext uri="{FF2B5EF4-FFF2-40B4-BE49-F238E27FC236}">
                    <a16:creationId xmlns:a16="http://schemas.microsoft.com/office/drawing/2014/main" id="{8F4BBCC0-29C1-F62F-7BD3-C061749ED4A6}"/>
                  </a:ext>
                </a:extLst>
              </p:cNvPr>
              <p:cNvSpPr/>
              <p:nvPr/>
            </p:nvSpPr>
            <p:spPr>
              <a:xfrm>
                <a:off x="6522750" y="5185293"/>
                <a:ext cx="32007" cy="49625"/>
              </a:xfrm>
              <a:custGeom>
                <a:avLst/>
                <a:gdLst>
                  <a:gd name="connsiteX0" fmla="*/ 0 w 30194"/>
                  <a:gd name="connsiteY0" fmla="*/ 0 h 49625"/>
                  <a:gd name="connsiteX1" fmla="*/ 0 w 30194"/>
                  <a:gd name="connsiteY1" fmla="*/ 32195 h 49625"/>
                  <a:gd name="connsiteX2" fmla="*/ 30194 w 30194"/>
                  <a:gd name="connsiteY2" fmla="*/ 49625 h 49625"/>
                  <a:gd name="connsiteX3" fmla="*/ 30194 w 30194"/>
                  <a:gd name="connsiteY3" fmla="*/ 17431 h 49625"/>
                  <a:gd name="connsiteX4" fmla="*/ 0 w 30194"/>
                  <a:gd name="connsiteY4" fmla="*/ 0 h 49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194" h="49625">
                    <a:moveTo>
                      <a:pt x="0" y="0"/>
                    </a:moveTo>
                    <a:lnTo>
                      <a:pt x="0" y="32195"/>
                    </a:lnTo>
                    <a:lnTo>
                      <a:pt x="30194" y="49625"/>
                    </a:lnTo>
                    <a:lnTo>
                      <a:pt x="30194" y="17431"/>
                    </a:lnTo>
                    <a:lnTo>
                      <a:pt x="0" y="0"/>
                    </a:lnTo>
                    <a:close/>
                  </a:path>
                </a:pathLst>
              </a:custGeom>
              <a:solidFill>
                <a:srgbClr val="9900EF"/>
              </a:solidFill>
              <a:ln w="9525" cap="flat">
                <a:noFill/>
                <a:prstDash val="solid"/>
                <a:miter/>
              </a:ln>
            </p:spPr>
            <p:txBody>
              <a:bodyPr rtlCol="0" anchor="ctr"/>
              <a:lstStyle/>
              <a:p>
                <a:endParaRPr lang="zh-CN" altLang="en-US"/>
              </a:p>
            </p:txBody>
          </p:sp>
          <p:sp>
            <p:nvSpPr>
              <p:cNvPr id="457" name="任意多边形: 形状 456">
                <a:extLst>
                  <a:ext uri="{FF2B5EF4-FFF2-40B4-BE49-F238E27FC236}">
                    <a16:creationId xmlns:a16="http://schemas.microsoft.com/office/drawing/2014/main" id="{80E88B73-83B4-BB6C-DE9D-1C54BE054E92}"/>
                  </a:ext>
                </a:extLst>
              </p:cNvPr>
              <p:cNvSpPr/>
              <p:nvPr/>
            </p:nvSpPr>
            <p:spPr>
              <a:xfrm>
                <a:off x="6522750" y="5185293"/>
                <a:ext cx="32007" cy="49625"/>
              </a:xfrm>
              <a:custGeom>
                <a:avLst/>
                <a:gdLst>
                  <a:gd name="connsiteX0" fmla="*/ 0 w 30194"/>
                  <a:gd name="connsiteY0" fmla="*/ 0 h 49625"/>
                  <a:gd name="connsiteX1" fmla="*/ 0 w 30194"/>
                  <a:gd name="connsiteY1" fmla="*/ 32195 h 49625"/>
                  <a:gd name="connsiteX2" fmla="*/ 30194 w 30194"/>
                  <a:gd name="connsiteY2" fmla="*/ 49625 h 49625"/>
                  <a:gd name="connsiteX3" fmla="*/ 30194 w 30194"/>
                  <a:gd name="connsiteY3" fmla="*/ 17431 h 49625"/>
                  <a:gd name="connsiteX4" fmla="*/ 0 w 30194"/>
                  <a:gd name="connsiteY4" fmla="*/ 0 h 49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194" h="49625">
                    <a:moveTo>
                      <a:pt x="0" y="0"/>
                    </a:moveTo>
                    <a:lnTo>
                      <a:pt x="0" y="32195"/>
                    </a:lnTo>
                    <a:lnTo>
                      <a:pt x="30194" y="49625"/>
                    </a:lnTo>
                    <a:lnTo>
                      <a:pt x="30194" y="17431"/>
                    </a:lnTo>
                    <a:lnTo>
                      <a:pt x="0" y="0"/>
                    </a:lnTo>
                    <a:close/>
                  </a:path>
                </a:pathLst>
              </a:custGeom>
              <a:solidFill>
                <a:srgbClr val="000000">
                  <a:alpha val="45000"/>
                </a:srgbClr>
              </a:solidFill>
              <a:ln w="9525" cap="flat">
                <a:noFill/>
                <a:prstDash val="solid"/>
                <a:miter/>
              </a:ln>
            </p:spPr>
            <p:txBody>
              <a:bodyPr rtlCol="0" anchor="ctr"/>
              <a:lstStyle/>
              <a:p>
                <a:endParaRPr lang="zh-CN" altLang="en-US"/>
              </a:p>
            </p:txBody>
          </p:sp>
          <p:sp>
            <p:nvSpPr>
              <p:cNvPr id="458" name="任意多边形: 形状 457">
                <a:extLst>
                  <a:ext uri="{FF2B5EF4-FFF2-40B4-BE49-F238E27FC236}">
                    <a16:creationId xmlns:a16="http://schemas.microsoft.com/office/drawing/2014/main" id="{42A25AFD-66F2-0960-71EE-16D8504ED8E5}"/>
                  </a:ext>
                </a:extLst>
              </p:cNvPr>
              <p:cNvSpPr/>
              <p:nvPr/>
            </p:nvSpPr>
            <p:spPr>
              <a:xfrm>
                <a:off x="6265884" y="5025463"/>
                <a:ext cx="75626" cy="23717"/>
              </a:xfrm>
              <a:custGeom>
                <a:avLst/>
                <a:gdLst>
                  <a:gd name="connsiteX0" fmla="*/ 0 w 71342"/>
                  <a:gd name="connsiteY0" fmla="*/ 23717 h 23717"/>
                  <a:gd name="connsiteX1" fmla="*/ 41148 w 71342"/>
                  <a:gd name="connsiteY1" fmla="*/ 0 h 23717"/>
                  <a:gd name="connsiteX2" fmla="*/ 71342 w 71342"/>
                  <a:gd name="connsiteY2" fmla="*/ 17336 h 23717"/>
                  <a:gd name="connsiteX3" fmla="*/ 41434 w 71342"/>
                  <a:gd name="connsiteY3" fmla="*/ 4858 h 23717"/>
                  <a:gd name="connsiteX4" fmla="*/ 0 w 71342"/>
                  <a:gd name="connsiteY4" fmla="*/ 23717 h 237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342" h="23717">
                    <a:moveTo>
                      <a:pt x="0" y="23717"/>
                    </a:moveTo>
                    <a:lnTo>
                      <a:pt x="41148" y="0"/>
                    </a:lnTo>
                    <a:lnTo>
                      <a:pt x="71342" y="17336"/>
                    </a:lnTo>
                    <a:lnTo>
                      <a:pt x="41434" y="4858"/>
                    </a:lnTo>
                    <a:lnTo>
                      <a:pt x="0" y="23717"/>
                    </a:lnTo>
                    <a:close/>
                  </a:path>
                </a:pathLst>
              </a:custGeom>
              <a:solidFill>
                <a:srgbClr val="F5F5F5">
                  <a:alpha val="50000"/>
                </a:srgbClr>
              </a:solidFill>
              <a:ln w="9525" cap="flat">
                <a:noFill/>
                <a:prstDash val="solid"/>
                <a:miter/>
              </a:ln>
            </p:spPr>
            <p:txBody>
              <a:bodyPr rtlCol="0" anchor="ctr"/>
              <a:lstStyle/>
              <a:p>
                <a:endParaRPr lang="zh-CN" altLang="en-US"/>
              </a:p>
            </p:txBody>
          </p:sp>
          <p:sp>
            <p:nvSpPr>
              <p:cNvPr id="459" name="任意多边形: 形状 458">
                <a:extLst>
                  <a:ext uri="{FF2B5EF4-FFF2-40B4-BE49-F238E27FC236}">
                    <a16:creationId xmlns:a16="http://schemas.microsoft.com/office/drawing/2014/main" id="{E219D091-1FCB-6FD4-8F15-0976E09C1616}"/>
                  </a:ext>
                </a:extLst>
              </p:cNvPr>
              <p:cNvSpPr/>
              <p:nvPr/>
            </p:nvSpPr>
            <p:spPr>
              <a:xfrm>
                <a:off x="6363825" y="5036988"/>
                <a:ext cx="94103" cy="42005"/>
              </a:xfrm>
              <a:custGeom>
                <a:avLst/>
                <a:gdLst>
                  <a:gd name="connsiteX0" fmla="*/ 0 w 88773"/>
                  <a:gd name="connsiteY0" fmla="*/ 42005 h 42005"/>
                  <a:gd name="connsiteX1" fmla="*/ 52483 w 88773"/>
                  <a:gd name="connsiteY1" fmla="*/ 36576 h 42005"/>
                  <a:gd name="connsiteX2" fmla="*/ 88773 w 88773"/>
                  <a:gd name="connsiteY2" fmla="*/ 0 h 42005"/>
                  <a:gd name="connsiteX3" fmla="*/ 52102 w 88773"/>
                  <a:gd name="connsiteY3" fmla="*/ 32480 h 42005"/>
                  <a:gd name="connsiteX4" fmla="*/ 0 w 88773"/>
                  <a:gd name="connsiteY4" fmla="*/ 42005 h 420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773" h="42005">
                    <a:moveTo>
                      <a:pt x="0" y="42005"/>
                    </a:moveTo>
                    <a:cubicBezTo>
                      <a:pt x="15707" y="32147"/>
                      <a:pt x="35090" y="30137"/>
                      <a:pt x="52483" y="36576"/>
                    </a:cubicBezTo>
                    <a:lnTo>
                      <a:pt x="88773" y="0"/>
                    </a:lnTo>
                    <a:lnTo>
                      <a:pt x="52102" y="32480"/>
                    </a:lnTo>
                    <a:cubicBezTo>
                      <a:pt x="34252" y="26546"/>
                      <a:pt x="14602" y="30137"/>
                      <a:pt x="0" y="42005"/>
                    </a:cubicBezTo>
                    <a:close/>
                  </a:path>
                </a:pathLst>
              </a:custGeom>
              <a:solidFill>
                <a:srgbClr val="F5F5F5">
                  <a:alpha val="50000"/>
                </a:srgbClr>
              </a:solidFill>
              <a:ln w="9525" cap="flat">
                <a:noFill/>
                <a:prstDash val="solid"/>
                <a:miter/>
              </a:ln>
            </p:spPr>
            <p:txBody>
              <a:bodyPr rtlCol="0" anchor="ctr"/>
              <a:lstStyle/>
              <a:p>
                <a:endParaRPr lang="zh-CN" altLang="en-US"/>
              </a:p>
            </p:txBody>
          </p:sp>
          <p:sp>
            <p:nvSpPr>
              <p:cNvPr id="460" name="任意多边形: 形状 459">
                <a:extLst>
                  <a:ext uri="{FF2B5EF4-FFF2-40B4-BE49-F238E27FC236}">
                    <a16:creationId xmlns:a16="http://schemas.microsoft.com/office/drawing/2014/main" id="{B1E9ABDD-538D-1187-91B9-350325DA9162}"/>
                  </a:ext>
                </a:extLst>
              </p:cNvPr>
              <p:cNvSpPr/>
              <p:nvPr/>
            </p:nvSpPr>
            <p:spPr>
              <a:xfrm>
                <a:off x="6398961" y="5152241"/>
                <a:ext cx="61995" cy="47571"/>
              </a:xfrm>
              <a:custGeom>
                <a:avLst/>
                <a:gdLst>
                  <a:gd name="connsiteX0" fmla="*/ 0 w 58483"/>
                  <a:gd name="connsiteY0" fmla="*/ 38290 h 47571"/>
                  <a:gd name="connsiteX1" fmla="*/ 21241 w 58483"/>
                  <a:gd name="connsiteY1" fmla="*/ 44577 h 47571"/>
                  <a:gd name="connsiteX2" fmla="*/ 58483 w 58483"/>
                  <a:gd name="connsiteY2" fmla="*/ 47339 h 47571"/>
                  <a:gd name="connsiteX3" fmla="*/ 6096 w 58483"/>
                  <a:gd name="connsiteY3" fmla="*/ 36766 h 47571"/>
                  <a:gd name="connsiteX4" fmla="*/ 38576 w 58483"/>
                  <a:gd name="connsiteY4" fmla="*/ 0 h 475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483" h="47571">
                    <a:moveTo>
                      <a:pt x="0" y="38290"/>
                    </a:moveTo>
                    <a:cubicBezTo>
                      <a:pt x="6906" y="40929"/>
                      <a:pt x="14011" y="43024"/>
                      <a:pt x="21241" y="44577"/>
                    </a:cubicBezTo>
                    <a:cubicBezTo>
                      <a:pt x="33480" y="47120"/>
                      <a:pt x="46006" y="48053"/>
                      <a:pt x="58483" y="47339"/>
                    </a:cubicBezTo>
                    <a:cubicBezTo>
                      <a:pt x="40481" y="47482"/>
                      <a:pt x="22641" y="43882"/>
                      <a:pt x="6096" y="36766"/>
                    </a:cubicBezTo>
                    <a:lnTo>
                      <a:pt x="38576" y="0"/>
                    </a:lnTo>
                    <a:close/>
                  </a:path>
                </a:pathLst>
              </a:custGeom>
              <a:solidFill>
                <a:srgbClr val="F5F5F5">
                  <a:alpha val="50000"/>
                </a:srgbClr>
              </a:solidFill>
              <a:ln w="9525" cap="flat">
                <a:noFill/>
                <a:prstDash val="solid"/>
                <a:miter/>
              </a:ln>
            </p:spPr>
            <p:txBody>
              <a:bodyPr rtlCol="0" anchor="ctr"/>
              <a:lstStyle/>
              <a:p>
                <a:endParaRPr lang="zh-CN" altLang="en-US"/>
              </a:p>
            </p:txBody>
          </p:sp>
          <p:sp>
            <p:nvSpPr>
              <p:cNvPr id="461" name="任意多边形: 形状 460">
                <a:extLst>
                  <a:ext uri="{FF2B5EF4-FFF2-40B4-BE49-F238E27FC236}">
                    <a16:creationId xmlns:a16="http://schemas.microsoft.com/office/drawing/2014/main" id="{07E40ED0-4F3B-0825-5F15-5127115AAB3C}"/>
                  </a:ext>
                </a:extLst>
              </p:cNvPr>
              <p:cNvSpPr/>
              <p:nvPr/>
            </p:nvSpPr>
            <p:spPr>
              <a:xfrm>
                <a:off x="6522750" y="5179196"/>
                <a:ext cx="75222" cy="23526"/>
              </a:xfrm>
              <a:custGeom>
                <a:avLst/>
                <a:gdLst>
                  <a:gd name="connsiteX0" fmla="*/ 0 w 70961"/>
                  <a:gd name="connsiteY0" fmla="*/ 6096 h 23526"/>
                  <a:gd name="connsiteX1" fmla="*/ 30194 w 70961"/>
                  <a:gd name="connsiteY1" fmla="*/ 19717 h 23526"/>
                  <a:gd name="connsiteX2" fmla="*/ 70961 w 70961"/>
                  <a:gd name="connsiteY2" fmla="*/ 0 h 23526"/>
                  <a:gd name="connsiteX3" fmla="*/ 30194 w 70961"/>
                  <a:gd name="connsiteY3" fmla="*/ 23527 h 23526"/>
                  <a:gd name="connsiteX4" fmla="*/ 0 w 70961"/>
                  <a:gd name="connsiteY4" fmla="*/ 6096 h 235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961" h="23526">
                    <a:moveTo>
                      <a:pt x="0" y="6096"/>
                    </a:moveTo>
                    <a:lnTo>
                      <a:pt x="30194" y="19717"/>
                    </a:lnTo>
                    <a:lnTo>
                      <a:pt x="70961" y="0"/>
                    </a:lnTo>
                    <a:lnTo>
                      <a:pt x="30194" y="23527"/>
                    </a:lnTo>
                    <a:lnTo>
                      <a:pt x="0" y="6096"/>
                    </a:lnTo>
                    <a:close/>
                  </a:path>
                </a:pathLst>
              </a:custGeom>
              <a:solidFill>
                <a:srgbClr val="F5F5F5">
                  <a:alpha val="50000"/>
                </a:srgbClr>
              </a:solidFill>
              <a:ln w="9525" cap="flat">
                <a:noFill/>
                <a:prstDash val="solid"/>
                <a:miter/>
              </a:ln>
            </p:spPr>
            <p:txBody>
              <a:bodyPr rtlCol="0" anchor="ctr"/>
              <a:lstStyle/>
              <a:p>
                <a:endParaRPr lang="zh-CN" altLang="en-US"/>
              </a:p>
            </p:txBody>
          </p:sp>
          <p:sp>
            <p:nvSpPr>
              <p:cNvPr id="462" name="任意多边形: 形状 461">
                <a:extLst>
                  <a:ext uri="{FF2B5EF4-FFF2-40B4-BE49-F238E27FC236}">
                    <a16:creationId xmlns:a16="http://schemas.microsoft.com/office/drawing/2014/main" id="{02F06D38-5251-7498-2BA3-0BEC3754FCBB}"/>
                  </a:ext>
                </a:extLst>
              </p:cNvPr>
              <p:cNvSpPr/>
              <p:nvPr/>
            </p:nvSpPr>
            <p:spPr>
              <a:xfrm>
                <a:off x="6398860" y="5101187"/>
                <a:ext cx="461725" cy="259296"/>
              </a:xfrm>
              <a:custGeom>
                <a:avLst/>
                <a:gdLst>
                  <a:gd name="connsiteX0" fmla="*/ 0 w 435571"/>
                  <a:gd name="connsiteY0" fmla="*/ 258604 h 259296"/>
                  <a:gd name="connsiteX1" fmla="*/ 317183 w 435571"/>
                  <a:gd name="connsiteY1" fmla="*/ 190976 h 259296"/>
                  <a:gd name="connsiteX2" fmla="*/ 433102 w 435571"/>
                  <a:gd name="connsiteY2" fmla="*/ 0 h 259296"/>
                  <a:gd name="connsiteX3" fmla="*/ 310325 w 435571"/>
                  <a:gd name="connsiteY3" fmla="*/ 186785 h 259296"/>
                  <a:gd name="connsiteX4" fmla="*/ 0 w 435571"/>
                  <a:gd name="connsiteY4" fmla="*/ 258604 h 2592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5571" h="259296">
                    <a:moveTo>
                      <a:pt x="0" y="258604"/>
                    </a:moveTo>
                    <a:cubicBezTo>
                      <a:pt x="113633" y="263652"/>
                      <a:pt x="230219" y="241078"/>
                      <a:pt x="317183" y="190976"/>
                    </a:cubicBezTo>
                    <a:cubicBezTo>
                      <a:pt x="407480" y="138779"/>
                      <a:pt x="446151" y="68009"/>
                      <a:pt x="433102" y="0"/>
                    </a:cubicBezTo>
                    <a:cubicBezTo>
                      <a:pt x="433102" y="0"/>
                      <a:pt x="449961" y="110871"/>
                      <a:pt x="310325" y="186785"/>
                    </a:cubicBezTo>
                    <a:cubicBezTo>
                      <a:pt x="170688" y="262700"/>
                      <a:pt x="0" y="258604"/>
                      <a:pt x="0" y="258604"/>
                    </a:cubicBezTo>
                    <a:close/>
                  </a:path>
                </a:pathLst>
              </a:custGeom>
              <a:solidFill>
                <a:srgbClr val="F5F5F5">
                  <a:alpha val="50000"/>
                </a:srgbClr>
              </a:solidFill>
              <a:ln w="9525" cap="flat">
                <a:noFill/>
                <a:prstDash val="solid"/>
                <a:miter/>
              </a:ln>
            </p:spPr>
            <p:txBody>
              <a:bodyPr rtlCol="0" anchor="ctr"/>
              <a:lstStyle/>
              <a:p>
                <a:endParaRPr lang="zh-CN" altLang="en-US"/>
              </a:p>
            </p:txBody>
          </p:sp>
        </p:grpSp>
        <p:grpSp>
          <p:nvGrpSpPr>
            <p:cNvPr id="296" name="图形 2">
              <a:extLst>
                <a:ext uri="{FF2B5EF4-FFF2-40B4-BE49-F238E27FC236}">
                  <a16:creationId xmlns:a16="http://schemas.microsoft.com/office/drawing/2014/main" id="{8DA190F5-B782-F1A5-19A7-1A7D024F81F5}"/>
                </a:ext>
              </a:extLst>
            </p:cNvPr>
            <p:cNvGrpSpPr/>
            <p:nvPr/>
          </p:nvGrpSpPr>
          <p:grpSpPr>
            <a:xfrm>
              <a:off x="9257392" y="751300"/>
              <a:ext cx="759809" cy="975900"/>
              <a:chOff x="7782842" y="1384787"/>
              <a:chExt cx="857584" cy="1078091"/>
            </a:xfrm>
          </p:grpSpPr>
          <p:sp>
            <p:nvSpPr>
              <p:cNvPr id="381" name="任意多边形: 形状 380">
                <a:extLst>
                  <a:ext uri="{FF2B5EF4-FFF2-40B4-BE49-F238E27FC236}">
                    <a16:creationId xmlns:a16="http://schemas.microsoft.com/office/drawing/2014/main" id="{A85CA618-07EA-5F78-56BC-6E157BA5B391}"/>
                  </a:ext>
                </a:extLst>
              </p:cNvPr>
              <p:cNvSpPr/>
              <p:nvPr/>
            </p:nvSpPr>
            <p:spPr>
              <a:xfrm>
                <a:off x="8422875" y="2094166"/>
                <a:ext cx="202787" cy="195167"/>
              </a:xfrm>
              <a:custGeom>
                <a:avLst/>
                <a:gdLst>
                  <a:gd name="connsiteX0" fmla="*/ 202787 w 202787"/>
                  <a:gd name="connsiteY0" fmla="*/ 195167 h 195167"/>
                  <a:gd name="connsiteX1" fmla="*/ 0 w 202787"/>
                  <a:gd name="connsiteY1" fmla="*/ 0 h 195167"/>
                  <a:gd name="connsiteX2" fmla="*/ 6858 w 202787"/>
                  <a:gd name="connsiteY2" fmla="*/ 0 h 195167"/>
                  <a:gd name="connsiteX3" fmla="*/ 202787 w 202787"/>
                  <a:gd name="connsiteY3" fmla="*/ 188309 h 195167"/>
                </a:gdLst>
                <a:ahLst/>
                <a:cxnLst>
                  <a:cxn ang="0">
                    <a:pos x="connsiteX0" y="connsiteY0"/>
                  </a:cxn>
                  <a:cxn ang="0">
                    <a:pos x="connsiteX1" y="connsiteY1"/>
                  </a:cxn>
                  <a:cxn ang="0">
                    <a:pos x="connsiteX2" y="connsiteY2"/>
                  </a:cxn>
                  <a:cxn ang="0">
                    <a:pos x="connsiteX3" y="connsiteY3"/>
                  </a:cxn>
                </a:cxnLst>
                <a:rect l="l" t="t" r="r" b="b"/>
                <a:pathLst>
                  <a:path w="202787" h="195167">
                    <a:moveTo>
                      <a:pt x="202787" y="195167"/>
                    </a:moveTo>
                    <a:cubicBezTo>
                      <a:pt x="70104" y="195167"/>
                      <a:pt x="0" y="127730"/>
                      <a:pt x="0" y="0"/>
                    </a:cubicBezTo>
                    <a:lnTo>
                      <a:pt x="6858" y="0"/>
                    </a:lnTo>
                    <a:cubicBezTo>
                      <a:pt x="6858" y="123158"/>
                      <a:pt x="74581" y="188309"/>
                      <a:pt x="202787" y="188309"/>
                    </a:cubicBezTo>
                    <a:close/>
                  </a:path>
                </a:pathLst>
              </a:custGeom>
              <a:solidFill>
                <a:srgbClr val="9900EF"/>
              </a:solidFill>
              <a:ln w="9525" cap="flat">
                <a:noFill/>
                <a:prstDash val="solid"/>
                <a:miter/>
              </a:ln>
            </p:spPr>
            <p:txBody>
              <a:bodyPr rtlCol="0" anchor="ctr"/>
              <a:lstStyle/>
              <a:p>
                <a:endParaRPr lang="zh-CN" altLang="en-US"/>
              </a:p>
            </p:txBody>
          </p:sp>
          <p:sp>
            <p:nvSpPr>
              <p:cNvPr id="382" name="任意多边形: 形状 381">
                <a:extLst>
                  <a:ext uri="{FF2B5EF4-FFF2-40B4-BE49-F238E27FC236}">
                    <a16:creationId xmlns:a16="http://schemas.microsoft.com/office/drawing/2014/main" id="{26A4CB61-66CA-F367-63C4-AB587458EEF5}"/>
                  </a:ext>
                </a:extLst>
              </p:cNvPr>
              <p:cNvSpPr/>
              <p:nvPr/>
            </p:nvSpPr>
            <p:spPr>
              <a:xfrm>
                <a:off x="8422875" y="2094166"/>
                <a:ext cx="202787" cy="195167"/>
              </a:xfrm>
              <a:custGeom>
                <a:avLst/>
                <a:gdLst>
                  <a:gd name="connsiteX0" fmla="*/ 202787 w 202787"/>
                  <a:gd name="connsiteY0" fmla="*/ 195167 h 195167"/>
                  <a:gd name="connsiteX1" fmla="*/ 0 w 202787"/>
                  <a:gd name="connsiteY1" fmla="*/ 0 h 195167"/>
                  <a:gd name="connsiteX2" fmla="*/ 6858 w 202787"/>
                  <a:gd name="connsiteY2" fmla="*/ 0 h 195167"/>
                  <a:gd name="connsiteX3" fmla="*/ 202787 w 202787"/>
                  <a:gd name="connsiteY3" fmla="*/ 188309 h 195167"/>
                </a:gdLst>
                <a:ahLst/>
                <a:cxnLst>
                  <a:cxn ang="0">
                    <a:pos x="connsiteX0" y="connsiteY0"/>
                  </a:cxn>
                  <a:cxn ang="0">
                    <a:pos x="connsiteX1" y="connsiteY1"/>
                  </a:cxn>
                  <a:cxn ang="0">
                    <a:pos x="connsiteX2" y="connsiteY2"/>
                  </a:cxn>
                  <a:cxn ang="0">
                    <a:pos x="connsiteX3" y="connsiteY3"/>
                  </a:cxn>
                </a:cxnLst>
                <a:rect l="l" t="t" r="r" b="b"/>
                <a:pathLst>
                  <a:path w="202787" h="195167">
                    <a:moveTo>
                      <a:pt x="202787" y="195167"/>
                    </a:moveTo>
                    <a:cubicBezTo>
                      <a:pt x="70104" y="195167"/>
                      <a:pt x="0" y="127730"/>
                      <a:pt x="0" y="0"/>
                    </a:cubicBezTo>
                    <a:lnTo>
                      <a:pt x="6858" y="0"/>
                    </a:lnTo>
                    <a:cubicBezTo>
                      <a:pt x="6858" y="123158"/>
                      <a:pt x="74581" y="188309"/>
                      <a:pt x="202787" y="188309"/>
                    </a:cubicBezTo>
                    <a:close/>
                  </a:path>
                </a:pathLst>
              </a:custGeom>
              <a:solidFill>
                <a:schemeClr val="accent1">
                  <a:alpha val="80000"/>
                </a:schemeClr>
              </a:solidFill>
              <a:ln w="9525" cap="flat">
                <a:noFill/>
                <a:prstDash val="solid"/>
                <a:miter/>
              </a:ln>
            </p:spPr>
            <p:txBody>
              <a:bodyPr rtlCol="0" anchor="ctr"/>
              <a:lstStyle/>
              <a:p>
                <a:endParaRPr lang="zh-CN" altLang="en-US"/>
              </a:p>
            </p:txBody>
          </p:sp>
          <p:sp>
            <p:nvSpPr>
              <p:cNvPr id="383" name="任意多边形: 形状 382">
                <a:extLst>
                  <a:ext uri="{FF2B5EF4-FFF2-40B4-BE49-F238E27FC236}">
                    <a16:creationId xmlns:a16="http://schemas.microsoft.com/office/drawing/2014/main" id="{CD269DAB-C0B8-2A50-7735-FBB17CCA3FCC}"/>
                  </a:ext>
                </a:extLst>
              </p:cNvPr>
              <p:cNvSpPr/>
              <p:nvPr/>
            </p:nvSpPr>
            <p:spPr>
              <a:xfrm>
                <a:off x="7782842" y="1384787"/>
                <a:ext cx="760478" cy="1078091"/>
              </a:xfrm>
              <a:custGeom>
                <a:avLst/>
                <a:gdLst>
                  <a:gd name="connsiteX0" fmla="*/ 4621 w 760478"/>
                  <a:gd name="connsiteY0" fmla="*/ 1076663 h 1078091"/>
                  <a:gd name="connsiteX1" fmla="*/ 49 w 760478"/>
                  <a:gd name="connsiteY1" fmla="*/ 1067138 h 1078091"/>
                  <a:gd name="connsiteX2" fmla="*/ 49 w 760478"/>
                  <a:gd name="connsiteY2" fmla="*/ 445441 h 1078091"/>
                  <a:gd name="connsiteX3" fmla="*/ 12146 w 760478"/>
                  <a:gd name="connsiteY3" fmla="*/ 424962 h 1078091"/>
                  <a:gd name="connsiteX4" fmla="*/ 745571 w 760478"/>
                  <a:gd name="connsiteY4" fmla="*/ 1767 h 1078091"/>
                  <a:gd name="connsiteX5" fmla="*/ 755858 w 760478"/>
                  <a:gd name="connsiteY5" fmla="*/ 1100 h 1078091"/>
                  <a:gd name="connsiteX6" fmla="*/ 760430 w 760478"/>
                  <a:gd name="connsiteY6" fmla="*/ 10625 h 1078091"/>
                  <a:gd name="connsiteX7" fmla="*/ 760430 w 760478"/>
                  <a:gd name="connsiteY7" fmla="*/ 632512 h 1078091"/>
                  <a:gd name="connsiteX8" fmla="*/ 748524 w 760478"/>
                  <a:gd name="connsiteY8" fmla="*/ 653086 h 1078091"/>
                  <a:gd name="connsiteX9" fmla="*/ 15099 w 760478"/>
                  <a:gd name="connsiteY9" fmla="*/ 1076282 h 1078091"/>
                  <a:gd name="connsiteX10" fmla="*/ 8907 w 760478"/>
                  <a:gd name="connsiteY10" fmla="*/ 1078092 h 1078091"/>
                  <a:gd name="connsiteX11" fmla="*/ 4621 w 760478"/>
                  <a:gd name="connsiteY11" fmla="*/ 1076663 h 1078091"/>
                  <a:gd name="connsiteX12" fmla="*/ 747571 w 760478"/>
                  <a:gd name="connsiteY12" fmla="*/ 6910 h 1078091"/>
                  <a:gd name="connsiteX13" fmla="*/ 14146 w 760478"/>
                  <a:gd name="connsiteY13" fmla="*/ 430106 h 1078091"/>
                  <a:gd name="connsiteX14" fmla="*/ 5288 w 760478"/>
                  <a:gd name="connsiteY14" fmla="*/ 445441 h 1078091"/>
                  <a:gd name="connsiteX15" fmla="*/ 5288 w 760478"/>
                  <a:gd name="connsiteY15" fmla="*/ 1067328 h 1078091"/>
                  <a:gd name="connsiteX16" fmla="*/ 7269 w 760478"/>
                  <a:gd name="connsiteY16" fmla="*/ 1071757 h 1078091"/>
                  <a:gd name="connsiteX17" fmla="*/ 11193 w 760478"/>
                  <a:gd name="connsiteY17" fmla="*/ 1070662 h 1078091"/>
                  <a:gd name="connsiteX18" fmla="*/ 744618 w 760478"/>
                  <a:gd name="connsiteY18" fmla="*/ 647466 h 1078091"/>
                  <a:gd name="connsiteX19" fmla="*/ 753476 w 760478"/>
                  <a:gd name="connsiteY19" fmla="*/ 632131 h 1078091"/>
                  <a:gd name="connsiteX20" fmla="*/ 753476 w 760478"/>
                  <a:gd name="connsiteY20" fmla="*/ 10244 h 1078091"/>
                  <a:gd name="connsiteX21" fmla="*/ 751953 w 760478"/>
                  <a:gd name="connsiteY21" fmla="*/ 6148 h 1078091"/>
                  <a:gd name="connsiteX22" fmla="*/ 750714 w 760478"/>
                  <a:gd name="connsiteY22" fmla="*/ 6148 h 1078091"/>
                  <a:gd name="connsiteX23" fmla="*/ 748142 w 760478"/>
                  <a:gd name="connsiteY23" fmla="*/ 6910 h 1078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60478" h="1078091">
                    <a:moveTo>
                      <a:pt x="4621" y="1076663"/>
                    </a:moveTo>
                    <a:cubicBezTo>
                      <a:pt x="1440" y="1074586"/>
                      <a:pt x="-322" y="1070919"/>
                      <a:pt x="49" y="1067138"/>
                    </a:cubicBezTo>
                    <a:lnTo>
                      <a:pt x="49" y="445441"/>
                    </a:lnTo>
                    <a:cubicBezTo>
                      <a:pt x="544" y="437063"/>
                      <a:pt x="5050" y="429436"/>
                      <a:pt x="12146" y="424962"/>
                    </a:cubicBezTo>
                    <a:lnTo>
                      <a:pt x="745571" y="1767"/>
                    </a:lnTo>
                    <a:cubicBezTo>
                      <a:pt x="748619" y="-321"/>
                      <a:pt x="752562" y="-578"/>
                      <a:pt x="755858" y="1100"/>
                    </a:cubicBezTo>
                    <a:cubicBezTo>
                      <a:pt x="759039" y="3175"/>
                      <a:pt x="760801" y="6846"/>
                      <a:pt x="760430" y="10625"/>
                    </a:cubicBezTo>
                    <a:lnTo>
                      <a:pt x="760430" y="632512"/>
                    </a:lnTo>
                    <a:cubicBezTo>
                      <a:pt x="760011" y="640885"/>
                      <a:pt x="755582" y="648552"/>
                      <a:pt x="748524" y="653086"/>
                    </a:cubicBezTo>
                    <a:lnTo>
                      <a:pt x="15099" y="1076282"/>
                    </a:lnTo>
                    <a:cubicBezTo>
                      <a:pt x="13212" y="1077387"/>
                      <a:pt x="11088" y="1078015"/>
                      <a:pt x="8907" y="1078092"/>
                    </a:cubicBezTo>
                    <a:cubicBezTo>
                      <a:pt x="7374" y="1077996"/>
                      <a:pt x="5897" y="1077501"/>
                      <a:pt x="4621" y="1076663"/>
                    </a:cubicBezTo>
                    <a:close/>
                    <a:moveTo>
                      <a:pt x="747571" y="6910"/>
                    </a:moveTo>
                    <a:lnTo>
                      <a:pt x="14146" y="430106"/>
                    </a:lnTo>
                    <a:cubicBezTo>
                      <a:pt x="8936" y="433529"/>
                      <a:pt x="5650" y="439216"/>
                      <a:pt x="5288" y="445441"/>
                    </a:cubicBezTo>
                    <a:lnTo>
                      <a:pt x="5288" y="1067328"/>
                    </a:lnTo>
                    <a:cubicBezTo>
                      <a:pt x="4611" y="1069100"/>
                      <a:pt x="5497" y="1071081"/>
                      <a:pt x="7269" y="1071757"/>
                    </a:cubicBezTo>
                    <a:cubicBezTo>
                      <a:pt x="8679" y="1072291"/>
                      <a:pt x="10269" y="1071843"/>
                      <a:pt x="11193" y="1070662"/>
                    </a:cubicBezTo>
                    <a:lnTo>
                      <a:pt x="744618" y="647466"/>
                    </a:lnTo>
                    <a:cubicBezTo>
                      <a:pt x="749800" y="644009"/>
                      <a:pt x="753067" y="638341"/>
                      <a:pt x="753476" y="632131"/>
                    </a:cubicBezTo>
                    <a:lnTo>
                      <a:pt x="753476" y="10244"/>
                    </a:lnTo>
                    <a:cubicBezTo>
                      <a:pt x="753658" y="8712"/>
                      <a:pt x="753096" y="7186"/>
                      <a:pt x="751953" y="6148"/>
                    </a:cubicBezTo>
                    <a:cubicBezTo>
                      <a:pt x="751543" y="6051"/>
                      <a:pt x="751124" y="6051"/>
                      <a:pt x="750714" y="6148"/>
                    </a:cubicBezTo>
                    <a:cubicBezTo>
                      <a:pt x="749819" y="6228"/>
                      <a:pt x="748943" y="6487"/>
                      <a:pt x="748142" y="6910"/>
                    </a:cubicBezTo>
                    <a:close/>
                  </a:path>
                </a:pathLst>
              </a:custGeom>
              <a:solidFill>
                <a:srgbClr val="9900EF"/>
              </a:solidFill>
              <a:ln w="9525" cap="flat">
                <a:noFill/>
                <a:prstDash val="solid"/>
                <a:miter/>
              </a:ln>
            </p:spPr>
            <p:txBody>
              <a:bodyPr rtlCol="0" anchor="ctr"/>
              <a:lstStyle/>
              <a:p>
                <a:endParaRPr lang="zh-CN" altLang="en-US"/>
              </a:p>
            </p:txBody>
          </p:sp>
          <p:sp>
            <p:nvSpPr>
              <p:cNvPr id="384" name="任意多边形: 形状 383">
                <a:extLst>
                  <a:ext uri="{FF2B5EF4-FFF2-40B4-BE49-F238E27FC236}">
                    <a16:creationId xmlns:a16="http://schemas.microsoft.com/office/drawing/2014/main" id="{77B856AD-284F-53C2-66E0-1F292F1485D9}"/>
                  </a:ext>
                </a:extLst>
              </p:cNvPr>
              <p:cNvSpPr/>
              <p:nvPr/>
            </p:nvSpPr>
            <p:spPr>
              <a:xfrm>
                <a:off x="7782842" y="1384787"/>
                <a:ext cx="760478" cy="1078091"/>
              </a:xfrm>
              <a:custGeom>
                <a:avLst/>
                <a:gdLst>
                  <a:gd name="connsiteX0" fmla="*/ 4621 w 760478"/>
                  <a:gd name="connsiteY0" fmla="*/ 1076663 h 1078091"/>
                  <a:gd name="connsiteX1" fmla="*/ 49 w 760478"/>
                  <a:gd name="connsiteY1" fmla="*/ 1067138 h 1078091"/>
                  <a:gd name="connsiteX2" fmla="*/ 49 w 760478"/>
                  <a:gd name="connsiteY2" fmla="*/ 445441 h 1078091"/>
                  <a:gd name="connsiteX3" fmla="*/ 12146 w 760478"/>
                  <a:gd name="connsiteY3" fmla="*/ 424962 h 1078091"/>
                  <a:gd name="connsiteX4" fmla="*/ 745571 w 760478"/>
                  <a:gd name="connsiteY4" fmla="*/ 1767 h 1078091"/>
                  <a:gd name="connsiteX5" fmla="*/ 755858 w 760478"/>
                  <a:gd name="connsiteY5" fmla="*/ 1100 h 1078091"/>
                  <a:gd name="connsiteX6" fmla="*/ 760430 w 760478"/>
                  <a:gd name="connsiteY6" fmla="*/ 10625 h 1078091"/>
                  <a:gd name="connsiteX7" fmla="*/ 760430 w 760478"/>
                  <a:gd name="connsiteY7" fmla="*/ 632512 h 1078091"/>
                  <a:gd name="connsiteX8" fmla="*/ 748524 w 760478"/>
                  <a:gd name="connsiteY8" fmla="*/ 653086 h 1078091"/>
                  <a:gd name="connsiteX9" fmla="*/ 15099 w 760478"/>
                  <a:gd name="connsiteY9" fmla="*/ 1076282 h 1078091"/>
                  <a:gd name="connsiteX10" fmla="*/ 8907 w 760478"/>
                  <a:gd name="connsiteY10" fmla="*/ 1078092 h 1078091"/>
                  <a:gd name="connsiteX11" fmla="*/ 4621 w 760478"/>
                  <a:gd name="connsiteY11" fmla="*/ 1076663 h 1078091"/>
                  <a:gd name="connsiteX12" fmla="*/ 747571 w 760478"/>
                  <a:gd name="connsiteY12" fmla="*/ 6910 h 1078091"/>
                  <a:gd name="connsiteX13" fmla="*/ 14146 w 760478"/>
                  <a:gd name="connsiteY13" fmla="*/ 430106 h 1078091"/>
                  <a:gd name="connsiteX14" fmla="*/ 5288 w 760478"/>
                  <a:gd name="connsiteY14" fmla="*/ 445441 h 1078091"/>
                  <a:gd name="connsiteX15" fmla="*/ 5288 w 760478"/>
                  <a:gd name="connsiteY15" fmla="*/ 1067328 h 1078091"/>
                  <a:gd name="connsiteX16" fmla="*/ 7269 w 760478"/>
                  <a:gd name="connsiteY16" fmla="*/ 1071757 h 1078091"/>
                  <a:gd name="connsiteX17" fmla="*/ 11193 w 760478"/>
                  <a:gd name="connsiteY17" fmla="*/ 1070662 h 1078091"/>
                  <a:gd name="connsiteX18" fmla="*/ 744618 w 760478"/>
                  <a:gd name="connsiteY18" fmla="*/ 647466 h 1078091"/>
                  <a:gd name="connsiteX19" fmla="*/ 753476 w 760478"/>
                  <a:gd name="connsiteY19" fmla="*/ 632131 h 1078091"/>
                  <a:gd name="connsiteX20" fmla="*/ 753476 w 760478"/>
                  <a:gd name="connsiteY20" fmla="*/ 10244 h 1078091"/>
                  <a:gd name="connsiteX21" fmla="*/ 751953 w 760478"/>
                  <a:gd name="connsiteY21" fmla="*/ 6148 h 1078091"/>
                  <a:gd name="connsiteX22" fmla="*/ 750714 w 760478"/>
                  <a:gd name="connsiteY22" fmla="*/ 6148 h 1078091"/>
                  <a:gd name="connsiteX23" fmla="*/ 748142 w 760478"/>
                  <a:gd name="connsiteY23" fmla="*/ 6910 h 1078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60478" h="1078091">
                    <a:moveTo>
                      <a:pt x="4621" y="1076663"/>
                    </a:moveTo>
                    <a:cubicBezTo>
                      <a:pt x="1440" y="1074586"/>
                      <a:pt x="-322" y="1070919"/>
                      <a:pt x="49" y="1067138"/>
                    </a:cubicBezTo>
                    <a:lnTo>
                      <a:pt x="49" y="445441"/>
                    </a:lnTo>
                    <a:cubicBezTo>
                      <a:pt x="544" y="437063"/>
                      <a:pt x="5050" y="429436"/>
                      <a:pt x="12146" y="424962"/>
                    </a:cubicBezTo>
                    <a:lnTo>
                      <a:pt x="745571" y="1767"/>
                    </a:lnTo>
                    <a:cubicBezTo>
                      <a:pt x="748619" y="-321"/>
                      <a:pt x="752562" y="-578"/>
                      <a:pt x="755858" y="1100"/>
                    </a:cubicBezTo>
                    <a:cubicBezTo>
                      <a:pt x="759039" y="3175"/>
                      <a:pt x="760801" y="6846"/>
                      <a:pt x="760430" y="10625"/>
                    </a:cubicBezTo>
                    <a:lnTo>
                      <a:pt x="760430" y="632512"/>
                    </a:lnTo>
                    <a:cubicBezTo>
                      <a:pt x="760011" y="640885"/>
                      <a:pt x="755582" y="648552"/>
                      <a:pt x="748524" y="653086"/>
                    </a:cubicBezTo>
                    <a:lnTo>
                      <a:pt x="15099" y="1076282"/>
                    </a:lnTo>
                    <a:cubicBezTo>
                      <a:pt x="13212" y="1077387"/>
                      <a:pt x="11088" y="1078015"/>
                      <a:pt x="8907" y="1078092"/>
                    </a:cubicBezTo>
                    <a:cubicBezTo>
                      <a:pt x="7374" y="1077996"/>
                      <a:pt x="5897" y="1077501"/>
                      <a:pt x="4621" y="1076663"/>
                    </a:cubicBezTo>
                    <a:close/>
                    <a:moveTo>
                      <a:pt x="747571" y="6910"/>
                    </a:moveTo>
                    <a:lnTo>
                      <a:pt x="14146" y="430106"/>
                    </a:lnTo>
                    <a:cubicBezTo>
                      <a:pt x="8936" y="433529"/>
                      <a:pt x="5650" y="439216"/>
                      <a:pt x="5288" y="445441"/>
                    </a:cubicBezTo>
                    <a:lnTo>
                      <a:pt x="5288" y="1067328"/>
                    </a:lnTo>
                    <a:cubicBezTo>
                      <a:pt x="4611" y="1069100"/>
                      <a:pt x="5497" y="1071081"/>
                      <a:pt x="7269" y="1071757"/>
                    </a:cubicBezTo>
                    <a:cubicBezTo>
                      <a:pt x="8679" y="1072291"/>
                      <a:pt x="10269" y="1071843"/>
                      <a:pt x="11193" y="1070662"/>
                    </a:cubicBezTo>
                    <a:lnTo>
                      <a:pt x="744618" y="647466"/>
                    </a:lnTo>
                    <a:cubicBezTo>
                      <a:pt x="749800" y="644009"/>
                      <a:pt x="753067" y="638341"/>
                      <a:pt x="753476" y="632131"/>
                    </a:cubicBezTo>
                    <a:lnTo>
                      <a:pt x="753476" y="10244"/>
                    </a:lnTo>
                    <a:cubicBezTo>
                      <a:pt x="753658" y="8712"/>
                      <a:pt x="753096" y="7186"/>
                      <a:pt x="751953" y="6148"/>
                    </a:cubicBezTo>
                    <a:cubicBezTo>
                      <a:pt x="751543" y="6051"/>
                      <a:pt x="751124" y="6051"/>
                      <a:pt x="750714" y="6148"/>
                    </a:cubicBezTo>
                    <a:cubicBezTo>
                      <a:pt x="749819" y="6228"/>
                      <a:pt x="748943" y="6487"/>
                      <a:pt x="748142" y="6910"/>
                    </a:cubicBezTo>
                    <a:close/>
                  </a:path>
                </a:pathLst>
              </a:custGeom>
              <a:solidFill>
                <a:srgbClr val="FFFFFF">
                  <a:alpha val="80000"/>
                </a:srgbClr>
              </a:solidFill>
              <a:ln w="9525" cap="flat">
                <a:solidFill>
                  <a:schemeClr val="accent1"/>
                </a:solidFill>
                <a:prstDash val="solid"/>
                <a:miter/>
              </a:ln>
            </p:spPr>
            <p:txBody>
              <a:bodyPr rtlCol="0" anchor="ctr"/>
              <a:lstStyle/>
              <a:p>
                <a:endParaRPr lang="zh-CN" altLang="en-US"/>
              </a:p>
            </p:txBody>
          </p:sp>
          <p:sp>
            <p:nvSpPr>
              <p:cNvPr id="385" name="任意多边形: 形状 384">
                <a:extLst>
                  <a:ext uri="{FF2B5EF4-FFF2-40B4-BE49-F238E27FC236}">
                    <a16:creationId xmlns:a16="http://schemas.microsoft.com/office/drawing/2014/main" id="{7670E6F4-0705-A4ED-086A-D88D025050C2}"/>
                  </a:ext>
                </a:extLst>
              </p:cNvPr>
              <p:cNvSpPr/>
              <p:nvPr/>
            </p:nvSpPr>
            <p:spPr>
              <a:xfrm>
                <a:off x="8610518" y="2271141"/>
                <a:ext cx="29908" cy="29908"/>
              </a:xfrm>
              <a:custGeom>
                <a:avLst/>
                <a:gdLst>
                  <a:gd name="connsiteX0" fmla="*/ 29909 w 29908"/>
                  <a:gd name="connsiteY0" fmla="*/ 14954 h 29908"/>
                  <a:gd name="connsiteX1" fmla="*/ 14954 w 29908"/>
                  <a:gd name="connsiteY1" fmla="*/ 29909 h 29908"/>
                  <a:gd name="connsiteX2" fmla="*/ 0 w 29908"/>
                  <a:gd name="connsiteY2" fmla="*/ 14954 h 29908"/>
                  <a:gd name="connsiteX3" fmla="*/ 14954 w 29908"/>
                  <a:gd name="connsiteY3" fmla="*/ 0 h 29908"/>
                  <a:gd name="connsiteX4" fmla="*/ 29909 w 29908"/>
                  <a:gd name="connsiteY4" fmla="*/ 14954 h 299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908" h="29908">
                    <a:moveTo>
                      <a:pt x="29909" y="14954"/>
                    </a:moveTo>
                    <a:cubicBezTo>
                      <a:pt x="29909" y="23213"/>
                      <a:pt x="23213" y="29909"/>
                      <a:pt x="14954" y="29909"/>
                    </a:cubicBezTo>
                    <a:cubicBezTo>
                      <a:pt x="6695" y="29909"/>
                      <a:pt x="0" y="23213"/>
                      <a:pt x="0" y="14954"/>
                    </a:cubicBezTo>
                    <a:cubicBezTo>
                      <a:pt x="0" y="6695"/>
                      <a:pt x="6695" y="0"/>
                      <a:pt x="14954" y="0"/>
                    </a:cubicBezTo>
                    <a:cubicBezTo>
                      <a:pt x="23213" y="0"/>
                      <a:pt x="29909" y="6695"/>
                      <a:pt x="29909" y="14954"/>
                    </a:cubicBezTo>
                    <a:close/>
                  </a:path>
                </a:pathLst>
              </a:custGeom>
              <a:solidFill>
                <a:schemeClr val="accent2"/>
              </a:solidFill>
              <a:ln w="9525" cap="flat">
                <a:noFill/>
                <a:prstDash val="solid"/>
                <a:miter/>
              </a:ln>
            </p:spPr>
            <p:txBody>
              <a:bodyPr rtlCol="0" anchor="ctr"/>
              <a:lstStyle/>
              <a:p>
                <a:endParaRPr lang="zh-CN" altLang="en-US"/>
              </a:p>
            </p:txBody>
          </p:sp>
          <p:sp>
            <p:nvSpPr>
              <p:cNvPr id="386" name="任意多边形: 形状 385">
                <a:extLst>
                  <a:ext uri="{FF2B5EF4-FFF2-40B4-BE49-F238E27FC236}">
                    <a16:creationId xmlns:a16="http://schemas.microsoft.com/office/drawing/2014/main" id="{D4121C8C-12B9-4158-E566-6C3D9054DA96}"/>
                  </a:ext>
                </a:extLst>
              </p:cNvPr>
              <p:cNvSpPr/>
              <p:nvPr/>
            </p:nvSpPr>
            <p:spPr>
              <a:xfrm>
                <a:off x="7857439" y="1716538"/>
                <a:ext cx="611149" cy="563555"/>
              </a:xfrm>
              <a:custGeom>
                <a:avLst/>
                <a:gdLst>
                  <a:gd name="connsiteX0" fmla="*/ 4604 w 611149"/>
                  <a:gd name="connsiteY0" fmla="*/ 563556 h 563555"/>
                  <a:gd name="connsiteX1" fmla="*/ 3556 w 611149"/>
                  <a:gd name="connsiteY1" fmla="*/ 563556 h 563555"/>
                  <a:gd name="connsiteX2" fmla="*/ 98 w 611149"/>
                  <a:gd name="connsiteY2" fmla="*/ 558251 h 563555"/>
                  <a:gd name="connsiteX3" fmla="*/ 127 w 611149"/>
                  <a:gd name="connsiteY3" fmla="*/ 558127 h 563555"/>
                  <a:gd name="connsiteX4" fmla="*/ 5271 w 611149"/>
                  <a:gd name="connsiteY4" fmla="*/ 534124 h 563555"/>
                  <a:gd name="connsiteX5" fmla="*/ 96615 w 611149"/>
                  <a:gd name="connsiteY5" fmla="*/ 279235 h 563555"/>
                  <a:gd name="connsiteX6" fmla="*/ 143383 w 611149"/>
                  <a:gd name="connsiteY6" fmla="*/ 305619 h 563555"/>
                  <a:gd name="connsiteX7" fmla="*/ 189294 w 611149"/>
                  <a:gd name="connsiteY7" fmla="*/ 331336 h 563555"/>
                  <a:gd name="connsiteX8" fmla="*/ 238062 w 611149"/>
                  <a:gd name="connsiteY8" fmla="*/ 196748 h 563555"/>
                  <a:gd name="connsiteX9" fmla="*/ 318453 w 611149"/>
                  <a:gd name="connsiteY9" fmla="*/ 4438 h 563555"/>
                  <a:gd name="connsiteX10" fmla="*/ 343503 w 611149"/>
                  <a:gd name="connsiteY10" fmla="*/ 2057 h 563555"/>
                  <a:gd name="connsiteX11" fmla="*/ 399320 w 611149"/>
                  <a:gd name="connsiteY11" fmla="*/ 142837 h 563555"/>
                  <a:gd name="connsiteX12" fmla="*/ 445516 w 611149"/>
                  <a:gd name="connsiteY12" fmla="*/ 268757 h 563555"/>
                  <a:gd name="connsiteX13" fmla="*/ 458946 w 611149"/>
                  <a:gd name="connsiteY13" fmla="*/ 267233 h 563555"/>
                  <a:gd name="connsiteX14" fmla="*/ 499428 w 611149"/>
                  <a:gd name="connsiteY14" fmla="*/ 177889 h 563555"/>
                  <a:gd name="connsiteX15" fmla="*/ 549529 w 611149"/>
                  <a:gd name="connsiteY15" fmla="*/ 74542 h 563555"/>
                  <a:gd name="connsiteX16" fmla="*/ 566103 w 611149"/>
                  <a:gd name="connsiteY16" fmla="*/ 73399 h 563555"/>
                  <a:gd name="connsiteX17" fmla="*/ 609918 w 611149"/>
                  <a:gd name="connsiteY17" fmla="*/ 190366 h 563555"/>
                  <a:gd name="connsiteX18" fmla="*/ 611061 w 611149"/>
                  <a:gd name="connsiteY18" fmla="*/ 196177 h 563555"/>
                  <a:gd name="connsiteX19" fmla="*/ 607441 w 611149"/>
                  <a:gd name="connsiteY19" fmla="*/ 201606 h 563555"/>
                  <a:gd name="connsiteX20" fmla="*/ 602012 w 611149"/>
                  <a:gd name="connsiteY20" fmla="*/ 197986 h 563555"/>
                  <a:gd name="connsiteX21" fmla="*/ 600869 w 611149"/>
                  <a:gd name="connsiteY21" fmla="*/ 192081 h 563555"/>
                  <a:gd name="connsiteX22" fmla="*/ 562293 w 611149"/>
                  <a:gd name="connsiteY22" fmla="*/ 81781 h 563555"/>
                  <a:gd name="connsiteX23" fmla="*/ 554101 w 611149"/>
                  <a:gd name="connsiteY23" fmla="*/ 82448 h 563555"/>
                  <a:gd name="connsiteX24" fmla="*/ 508381 w 611149"/>
                  <a:gd name="connsiteY24" fmla="*/ 180079 h 563555"/>
                  <a:gd name="connsiteX25" fmla="*/ 463518 w 611149"/>
                  <a:gd name="connsiteY25" fmla="*/ 275329 h 563555"/>
                  <a:gd name="connsiteX26" fmla="*/ 441801 w 611149"/>
                  <a:gd name="connsiteY26" fmla="*/ 277330 h 563555"/>
                  <a:gd name="connsiteX27" fmla="*/ 390366 w 611149"/>
                  <a:gd name="connsiteY27" fmla="*/ 145027 h 563555"/>
                  <a:gd name="connsiteX28" fmla="*/ 339789 w 611149"/>
                  <a:gd name="connsiteY28" fmla="*/ 10630 h 563555"/>
                  <a:gd name="connsiteX29" fmla="*/ 323025 w 611149"/>
                  <a:gd name="connsiteY29" fmla="*/ 12630 h 563555"/>
                  <a:gd name="connsiteX30" fmla="*/ 247015 w 611149"/>
                  <a:gd name="connsiteY30" fmla="*/ 198653 h 563555"/>
                  <a:gd name="connsiteX31" fmla="*/ 193961 w 611149"/>
                  <a:gd name="connsiteY31" fmla="*/ 339147 h 563555"/>
                  <a:gd name="connsiteX32" fmla="*/ 135573 w 611149"/>
                  <a:gd name="connsiteY32" fmla="*/ 310572 h 563555"/>
                  <a:gd name="connsiteX33" fmla="*/ 101187 w 611149"/>
                  <a:gd name="connsiteY33" fmla="*/ 287140 h 563555"/>
                  <a:gd name="connsiteX34" fmla="*/ 14319 w 611149"/>
                  <a:gd name="connsiteY34" fmla="*/ 536029 h 563555"/>
                  <a:gd name="connsiteX35" fmla="*/ 9081 w 611149"/>
                  <a:gd name="connsiteY35" fmla="*/ 559936 h 563555"/>
                  <a:gd name="connsiteX36" fmla="*/ 4604 w 611149"/>
                  <a:gd name="connsiteY36" fmla="*/ 563556 h 563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11149" h="563555">
                    <a:moveTo>
                      <a:pt x="4604" y="563556"/>
                    </a:moveTo>
                    <a:lnTo>
                      <a:pt x="3556" y="563556"/>
                    </a:lnTo>
                    <a:cubicBezTo>
                      <a:pt x="1137" y="563042"/>
                      <a:pt x="-416" y="560670"/>
                      <a:pt x="98" y="558251"/>
                    </a:cubicBezTo>
                    <a:cubicBezTo>
                      <a:pt x="108" y="558212"/>
                      <a:pt x="117" y="558165"/>
                      <a:pt x="127" y="558127"/>
                    </a:cubicBezTo>
                    <a:lnTo>
                      <a:pt x="5271" y="534124"/>
                    </a:lnTo>
                    <a:cubicBezTo>
                      <a:pt x="26511" y="436588"/>
                      <a:pt x="55563" y="302952"/>
                      <a:pt x="96615" y="279235"/>
                    </a:cubicBezTo>
                    <a:cubicBezTo>
                      <a:pt x="118618" y="266471"/>
                      <a:pt x="131763" y="287331"/>
                      <a:pt x="143383" y="305619"/>
                    </a:cubicBezTo>
                    <a:cubicBezTo>
                      <a:pt x="158433" y="329431"/>
                      <a:pt x="169005" y="343052"/>
                      <a:pt x="189294" y="331336"/>
                    </a:cubicBezTo>
                    <a:cubicBezTo>
                      <a:pt x="211201" y="318668"/>
                      <a:pt x="224250" y="259423"/>
                      <a:pt x="238062" y="196748"/>
                    </a:cubicBezTo>
                    <a:cubicBezTo>
                      <a:pt x="255207" y="118453"/>
                      <a:pt x="274733" y="29680"/>
                      <a:pt x="318453" y="4438"/>
                    </a:cubicBezTo>
                    <a:cubicBezTo>
                      <a:pt x="325882" y="-476"/>
                      <a:pt x="335274" y="-1369"/>
                      <a:pt x="343503" y="2057"/>
                    </a:cubicBezTo>
                    <a:cubicBezTo>
                      <a:pt x="370935" y="14154"/>
                      <a:pt x="384747" y="76638"/>
                      <a:pt x="399320" y="142837"/>
                    </a:cubicBezTo>
                    <a:cubicBezTo>
                      <a:pt x="412083" y="199987"/>
                      <a:pt x="425228" y="259804"/>
                      <a:pt x="445516" y="268757"/>
                    </a:cubicBezTo>
                    <a:cubicBezTo>
                      <a:pt x="449964" y="270551"/>
                      <a:pt x="455013" y="269977"/>
                      <a:pt x="458946" y="267233"/>
                    </a:cubicBezTo>
                    <a:cubicBezTo>
                      <a:pt x="480092" y="254946"/>
                      <a:pt x="489903" y="215798"/>
                      <a:pt x="499428" y="177889"/>
                    </a:cubicBezTo>
                    <a:cubicBezTo>
                      <a:pt x="510191" y="135026"/>
                      <a:pt x="521240" y="90830"/>
                      <a:pt x="549529" y="74542"/>
                    </a:cubicBezTo>
                    <a:cubicBezTo>
                      <a:pt x="554492" y="71350"/>
                      <a:pt x="560750" y="70918"/>
                      <a:pt x="566103" y="73399"/>
                    </a:cubicBezTo>
                    <a:cubicBezTo>
                      <a:pt x="587629" y="82924"/>
                      <a:pt x="600012" y="138931"/>
                      <a:pt x="609918" y="190366"/>
                    </a:cubicBezTo>
                    <a:lnTo>
                      <a:pt x="611061" y="196177"/>
                    </a:lnTo>
                    <a:cubicBezTo>
                      <a:pt x="611556" y="198675"/>
                      <a:pt x="609937" y="201106"/>
                      <a:pt x="607441" y="201606"/>
                    </a:cubicBezTo>
                    <a:cubicBezTo>
                      <a:pt x="604946" y="202106"/>
                      <a:pt x="602507" y="200485"/>
                      <a:pt x="602012" y="197986"/>
                    </a:cubicBezTo>
                    <a:lnTo>
                      <a:pt x="600869" y="192081"/>
                    </a:lnTo>
                    <a:cubicBezTo>
                      <a:pt x="594487" y="159124"/>
                      <a:pt x="581343" y="90449"/>
                      <a:pt x="562293" y="81781"/>
                    </a:cubicBezTo>
                    <a:cubicBezTo>
                      <a:pt x="559626" y="80577"/>
                      <a:pt x="556530" y="80829"/>
                      <a:pt x="554101" y="82448"/>
                    </a:cubicBezTo>
                    <a:cubicBezTo>
                      <a:pt x="529241" y="96831"/>
                      <a:pt x="518573" y="139598"/>
                      <a:pt x="508381" y="180079"/>
                    </a:cubicBezTo>
                    <a:cubicBezTo>
                      <a:pt x="498189" y="220561"/>
                      <a:pt x="488093" y="260947"/>
                      <a:pt x="463518" y="275329"/>
                    </a:cubicBezTo>
                    <a:cubicBezTo>
                      <a:pt x="457079" y="279612"/>
                      <a:pt x="448917" y="280363"/>
                      <a:pt x="441801" y="277330"/>
                    </a:cubicBezTo>
                    <a:cubicBezTo>
                      <a:pt x="417227" y="266566"/>
                      <a:pt x="404178" y="207511"/>
                      <a:pt x="390366" y="145027"/>
                    </a:cubicBezTo>
                    <a:cubicBezTo>
                      <a:pt x="377508" y="86830"/>
                      <a:pt x="362934" y="21202"/>
                      <a:pt x="339789" y="10630"/>
                    </a:cubicBezTo>
                    <a:cubicBezTo>
                      <a:pt x="334216" y="8438"/>
                      <a:pt x="327920" y="9189"/>
                      <a:pt x="323025" y="12630"/>
                    </a:cubicBezTo>
                    <a:cubicBezTo>
                      <a:pt x="282448" y="35490"/>
                      <a:pt x="263398" y="121786"/>
                      <a:pt x="247015" y="198653"/>
                    </a:cubicBezTo>
                    <a:cubicBezTo>
                      <a:pt x="232156" y="266185"/>
                      <a:pt x="219297" y="324478"/>
                      <a:pt x="193961" y="339147"/>
                    </a:cubicBezTo>
                    <a:cubicBezTo>
                      <a:pt x="164433" y="356197"/>
                      <a:pt x="148431" y="330860"/>
                      <a:pt x="135573" y="310572"/>
                    </a:cubicBezTo>
                    <a:cubicBezTo>
                      <a:pt x="122714" y="290284"/>
                      <a:pt x="114141" y="279711"/>
                      <a:pt x="101187" y="287140"/>
                    </a:cubicBezTo>
                    <a:cubicBezTo>
                      <a:pt x="63659" y="308857"/>
                      <a:pt x="33941" y="445541"/>
                      <a:pt x="14319" y="536029"/>
                    </a:cubicBezTo>
                    <a:lnTo>
                      <a:pt x="9081" y="559936"/>
                    </a:lnTo>
                    <a:cubicBezTo>
                      <a:pt x="8633" y="562051"/>
                      <a:pt x="6766" y="563556"/>
                      <a:pt x="4604" y="563556"/>
                    </a:cubicBezTo>
                    <a:close/>
                  </a:path>
                </a:pathLst>
              </a:custGeom>
              <a:solidFill>
                <a:schemeClr val="accent2"/>
              </a:solidFill>
              <a:ln w="9525" cap="flat">
                <a:noFill/>
                <a:prstDash val="solid"/>
                <a:miter/>
              </a:ln>
            </p:spPr>
            <p:txBody>
              <a:bodyPr rtlCol="0" anchor="ctr"/>
              <a:lstStyle/>
              <a:p>
                <a:endParaRPr lang="zh-CN" altLang="en-US"/>
              </a:p>
            </p:txBody>
          </p:sp>
          <p:sp>
            <p:nvSpPr>
              <p:cNvPr id="387" name="任意多边形: 形状 386">
                <a:extLst>
                  <a:ext uri="{FF2B5EF4-FFF2-40B4-BE49-F238E27FC236}">
                    <a16:creationId xmlns:a16="http://schemas.microsoft.com/office/drawing/2014/main" id="{117210F9-AFAA-1AF6-EA14-CBAA28EF1CFD}"/>
                  </a:ext>
                </a:extLst>
              </p:cNvPr>
              <p:cNvSpPr/>
              <p:nvPr/>
            </p:nvSpPr>
            <p:spPr>
              <a:xfrm>
                <a:off x="7946625" y="1980846"/>
                <a:ext cx="30670" cy="39535"/>
              </a:xfrm>
              <a:custGeom>
                <a:avLst/>
                <a:gdLst>
                  <a:gd name="connsiteX0" fmla="*/ 15335 w 30670"/>
                  <a:gd name="connsiteY0" fmla="*/ 2068 h 39535"/>
                  <a:gd name="connsiteX1" fmla="*/ 0 w 30670"/>
                  <a:gd name="connsiteY1" fmla="*/ 28643 h 39535"/>
                  <a:gd name="connsiteX2" fmla="*/ 15335 w 30670"/>
                  <a:gd name="connsiteY2" fmla="*/ 37501 h 39535"/>
                  <a:gd name="connsiteX3" fmla="*/ 30670 w 30670"/>
                  <a:gd name="connsiteY3" fmla="*/ 10926 h 39535"/>
                  <a:gd name="connsiteX4" fmla="*/ 15335 w 30670"/>
                  <a:gd name="connsiteY4" fmla="*/ 2068 h 395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670" h="39535">
                    <a:moveTo>
                      <a:pt x="15335" y="2068"/>
                    </a:moveTo>
                    <a:cubicBezTo>
                      <a:pt x="6277" y="7974"/>
                      <a:pt x="581" y="17846"/>
                      <a:pt x="0" y="28643"/>
                    </a:cubicBezTo>
                    <a:cubicBezTo>
                      <a:pt x="0" y="38168"/>
                      <a:pt x="6858" y="42359"/>
                      <a:pt x="15335" y="37501"/>
                    </a:cubicBezTo>
                    <a:cubicBezTo>
                      <a:pt x="24403" y="31605"/>
                      <a:pt x="30099" y="21728"/>
                      <a:pt x="30670" y="10926"/>
                    </a:cubicBezTo>
                    <a:cubicBezTo>
                      <a:pt x="30670" y="1211"/>
                      <a:pt x="23813" y="-2790"/>
                      <a:pt x="15335" y="2068"/>
                    </a:cubicBezTo>
                    <a:close/>
                  </a:path>
                </a:pathLst>
              </a:custGeom>
              <a:solidFill>
                <a:srgbClr val="9900EF"/>
              </a:solidFill>
              <a:ln w="9525" cap="flat">
                <a:noFill/>
                <a:prstDash val="solid"/>
                <a:miter/>
              </a:ln>
            </p:spPr>
            <p:txBody>
              <a:bodyPr rtlCol="0" anchor="ctr"/>
              <a:lstStyle/>
              <a:p>
                <a:endParaRPr lang="zh-CN" altLang="en-US"/>
              </a:p>
            </p:txBody>
          </p:sp>
          <p:sp>
            <p:nvSpPr>
              <p:cNvPr id="388" name="任意多边形: 形状 387">
                <a:extLst>
                  <a:ext uri="{FF2B5EF4-FFF2-40B4-BE49-F238E27FC236}">
                    <a16:creationId xmlns:a16="http://schemas.microsoft.com/office/drawing/2014/main" id="{2938FBDC-44B0-DAF3-773B-9B9CD0AB6DA6}"/>
                  </a:ext>
                </a:extLst>
              </p:cNvPr>
              <p:cNvSpPr/>
              <p:nvPr/>
            </p:nvSpPr>
            <p:spPr>
              <a:xfrm>
                <a:off x="7946625" y="1980846"/>
                <a:ext cx="30670" cy="39535"/>
              </a:xfrm>
              <a:custGeom>
                <a:avLst/>
                <a:gdLst>
                  <a:gd name="connsiteX0" fmla="*/ 15335 w 30670"/>
                  <a:gd name="connsiteY0" fmla="*/ 2068 h 39535"/>
                  <a:gd name="connsiteX1" fmla="*/ 0 w 30670"/>
                  <a:gd name="connsiteY1" fmla="*/ 28643 h 39535"/>
                  <a:gd name="connsiteX2" fmla="*/ 15335 w 30670"/>
                  <a:gd name="connsiteY2" fmla="*/ 37501 h 39535"/>
                  <a:gd name="connsiteX3" fmla="*/ 30670 w 30670"/>
                  <a:gd name="connsiteY3" fmla="*/ 10926 h 39535"/>
                  <a:gd name="connsiteX4" fmla="*/ 15335 w 30670"/>
                  <a:gd name="connsiteY4" fmla="*/ 2068 h 395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670" h="39535">
                    <a:moveTo>
                      <a:pt x="15335" y="2068"/>
                    </a:moveTo>
                    <a:cubicBezTo>
                      <a:pt x="6277" y="7974"/>
                      <a:pt x="581" y="17846"/>
                      <a:pt x="0" y="28643"/>
                    </a:cubicBezTo>
                    <a:cubicBezTo>
                      <a:pt x="0" y="38168"/>
                      <a:pt x="6858" y="42359"/>
                      <a:pt x="15335" y="37501"/>
                    </a:cubicBezTo>
                    <a:cubicBezTo>
                      <a:pt x="24403" y="31605"/>
                      <a:pt x="30099" y="21728"/>
                      <a:pt x="30670" y="10926"/>
                    </a:cubicBezTo>
                    <a:cubicBezTo>
                      <a:pt x="30670" y="1211"/>
                      <a:pt x="23813" y="-2790"/>
                      <a:pt x="15335" y="2068"/>
                    </a:cubicBezTo>
                    <a:close/>
                  </a:path>
                </a:pathLst>
              </a:custGeom>
              <a:solidFill>
                <a:schemeClr val="accent1"/>
              </a:solidFill>
              <a:ln w="9525" cap="flat">
                <a:noFill/>
                <a:prstDash val="solid"/>
                <a:miter/>
              </a:ln>
            </p:spPr>
            <p:txBody>
              <a:bodyPr rtlCol="0" anchor="ctr"/>
              <a:lstStyle/>
              <a:p>
                <a:endParaRPr lang="zh-CN" altLang="en-US"/>
              </a:p>
            </p:txBody>
          </p:sp>
          <p:sp>
            <p:nvSpPr>
              <p:cNvPr id="389" name="任意多边形: 形状 388">
                <a:extLst>
                  <a:ext uri="{FF2B5EF4-FFF2-40B4-BE49-F238E27FC236}">
                    <a16:creationId xmlns:a16="http://schemas.microsoft.com/office/drawing/2014/main" id="{A7CFAC2B-DBCF-0F10-5DD0-A506451FCB2A}"/>
                  </a:ext>
                </a:extLst>
              </p:cNvPr>
              <p:cNvSpPr/>
              <p:nvPr/>
            </p:nvSpPr>
            <p:spPr>
              <a:xfrm>
                <a:off x="8162652" y="1706318"/>
                <a:ext cx="30679" cy="39552"/>
              </a:xfrm>
              <a:custGeom>
                <a:avLst/>
                <a:gdLst>
                  <a:gd name="connsiteX0" fmla="*/ 15335 w 30679"/>
                  <a:gd name="connsiteY0" fmla="*/ 2085 h 39552"/>
                  <a:gd name="connsiteX1" fmla="*/ 0 w 30679"/>
                  <a:gd name="connsiteY1" fmla="*/ 28660 h 39552"/>
                  <a:gd name="connsiteX2" fmla="*/ 15335 w 30679"/>
                  <a:gd name="connsiteY2" fmla="*/ 37518 h 39552"/>
                  <a:gd name="connsiteX3" fmla="*/ 30671 w 30679"/>
                  <a:gd name="connsiteY3" fmla="*/ 10943 h 39552"/>
                  <a:gd name="connsiteX4" fmla="*/ 15335 w 30679"/>
                  <a:gd name="connsiteY4" fmla="*/ 2085 h 395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679" h="39552">
                    <a:moveTo>
                      <a:pt x="15335" y="2085"/>
                    </a:moveTo>
                    <a:cubicBezTo>
                      <a:pt x="6267" y="7981"/>
                      <a:pt x="571" y="17858"/>
                      <a:pt x="0" y="28660"/>
                    </a:cubicBezTo>
                    <a:cubicBezTo>
                      <a:pt x="0" y="38185"/>
                      <a:pt x="6858" y="42376"/>
                      <a:pt x="15335" y="37518"/>
                    </a:cubicBezTo>
                    <a:cubicBezTo>
                      <a:pt x="24394" y="31612"/>
                      <a:pt x="30089" y="21740"/>
                      <a:pt x="30671" y="10943"/>
                    </a:cubicBezTo>
                    <a:cubicBezTo>
                      <a:pt x="30956" y="1133"/>
                      <a:pt x="24098" y="-2773"/>
                      <a:pt x="15335" y="2085"/>
                    </a:cubicBezTo>
                    <a:close/>
                  </a:path>
                </a:pathLst>
              </a:custGeom>
              <a:solidFill>
                <a:srgbClr val="9900EF"/>
              </a:solidFill>
              <a:ln w="9525" cap="flat">
                <a:noFill/>
                <a:prstDash val="solid"/>
                <a:miter/>
              </a:ln>
            </p:spPr>
            <p:txBody>
              <a:bodyPr rtlCol="0" anchor="ctr"/>
              <a:lstStyle/>
              <a:p>
                <a:endParaRPr lang="zh-CN" altLang="en-US"/>
              </a:p>
            </p:txBody>
          </p:sp>
          <p:sp>
            <p:nvSpPr>
              <p:cNvPr id="390" name="任意多边形: 形状 389">
                <a:extLst>
                  <a:ext uri="{FF2B5EF4-FFF2-40B4-BE49-F238E27FC236}">
                    <a16:creationId xmlns:a16="http://schemas.microsoft.com/office/drawing/2014/main" id="{999AA43D-73AB-9CCC-06AD-6006E89C9FCC}"/>
                  </a:ext>
                </a:extLst>
              </p:cNvPr>
              <p:cNvSpPr/>
              <p:nvPr/>
            </p:nvSpPr>
            <p:spPr>
              <a:xfrm>
                <a:off x="8162652" y="1706318"/>
                <a:ext cx="30679" cy="39552"/>
              </a:xfrm>
              <a:custGeom>
                <a:avLst/>
                <a:gdLst>
                  <a:gd name="connsiteX0" fmla="*/ 15335 w 30679"/>
                  <a:gd name="connsiteY0" fmla="*/ 2085 h 39552"/>
                  <a:gd name="connsiteX1" fmla="*/ 0 w 30679"/>
                  <a:gd name="connsiteY1" fmla="*/ 28660 h 39552"/>
                  <a:gd name="connsiteX2" fmla="*/ 15335 w 30679"/>
                  <a:gd name="connsiteY2" fmla="*/ 37518 h 39552"/>
                  <a:gd name="connsiteX3" fmla="*/ 30671 w 30679"/>
                  <a:gd name="connsiteY3" fmla="*/ 10943 h 39552"/>
                  <a:gd name="connsiteX4" fmla="*/ 15335 w 30679"/>
                  <a:gd name="connsiteY4" fmla="*/ 2085 h 395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679" h="39552">
                    <a:moveTo>
                      <a:pt x="15335" y="2085"/>
                    </a:moveTo>
                    <a:cubicBezTo>
                      <a:pt x="6267" y="7981"/>
                      <a:pt x="571" y="17858"/>
                      <a:pt x="0" y="28660"/>
                    </a:cubicBezTo>
                    <a:cubicBezTo>
                      <a:pt x="0" y="38185"/>
                      <a:pt x="6858" y="42376"/>
                      <a:pt x="15335" y="37518"/>
                    </a:cubicBezTo>
                    <a:cubicBezTo>
                      <a:pt x="24394" y="31612"/>
                      <a:pt x="30089" y="21740"/>
                      <a:pt x="30671" y="10943"/>
                    </a:cubicBezTo>
                    <a:cubicBezTo>
                      <a:pt x="30956" y="1133"/>
                      <a:pt x="24098" y="-2773"/>
                      <a:pt x="15335" y="2085"/>
                    </a:cubicBezTo>
                    <a:close/>
                  </a:path>
                </a:pathLst>
              </a:custGeom>
              <a:solidFill>
                <a:schemeClr val="accent1"/>
              </a:solidFill>
              <a:ln w="9525" cap="flat">
                <a:noFill/>
                <a:prstDash val="solid"/>
                <a:miter/>
              </a:ln>
            </p:spPr>
            <p:txBody>
              <a:bodyPr rtlCol="0" anchor="ctr"/>
              <a:lstStyle/>
              <a:p>
                <a:endParaRPr lang="zh-CN" altLang="en-US"/>
              </a:p>
            </p:txBody>
          </p:sp>
          <p:sp>
            <p:nvSpPr>
              <p:cNvPr id="391" name="任意多边形: 形状 390">
                <a:extLst>
                  <a:ext uri="{FF2B5EF4-FFF2-40B4-BE49-F238E27FC236}">
                    <a16:creationId xmlns:a16="http://schemas.microsoft.com/office/drawing/2014/main" id="{B3E938E2-3E75-62E9-58A8-5237ABC52D6F}"/>
                  </a:ext>
                </a:extLst>
              </p:cNvPr>
              <p:cNvSpPr/>
              <p:nvPr/>
            </p:nvSpPr>
            <p:spPr>
              <a:xfrm>
                <a:off x="8394967" y="1777184"/>
                <a:ext cx="30670" cy="39498"/>
              </a:xfrm>
              <a:custGeom>
                <a:avLst/>
                <a:gdLst>
                  <a:gd name="connsiteX0" fmla="*/ 15335 w 30670"/>
                  <a:gd name="connsiteY0" fmla="*/ 2085 h 39498"/>
                  <a:gd name="connsiteX1" fmla="*/ 0 w 30670"/>
                  <a:gd name="connsiteY1" fmla="*/ 28565 h 39498"/>
                  <a:gd name="connsiteX2" fmla="*/ 15335 w 30670"/>
                  <a:gd name="connsiteY2" fmla="*/ 37423 h 39498"/>
                  <a:gd name="connsiteX3" fmla="*/ 30671 w 30670"/>
                  <a:gd name="connsiteY3" fmla="*/ 10943 h 39498"/>
                  <a:gd name="connsiteX4" fmla="*/ 15335 w 30670"/>
                  <a:gd name="connsiteY4" fmla="*/ 2085 h 394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670" h="39498">
                    <a:moveTo>
                      <a:pt x="15335" y="2085"/>
                    </a:moveTo>
                    <a:cubicBezTo>
                      <a:pt x="6296" y="7961"/>
                      <a:pt x="600" y="17797"/>
                      <a:pt x="0" y="28565"/>
                    </a:cubicBezTo>
                    <a:cubicBezTo>
                      <a:pt x="0" y="38090"/>
                      <a:pt x="6858" y="42376"/>
                      <a:pt x="15335" y="37423"/>
                    </a:cubicBezTo>
                    <a:cubicBezTo>
                      <a:pt x="24375" y="31547"/>
                      <a:pt x="30070" y="21710"/>
                      <a:pt x="30671" y="10943"/>
                    </a:cubicBezTo>
                    <a:cubicBezTo>
                      <a:pt x="30671" y="1133"/>
                      <a:pt x="23813" y="-2773"/>
                      <a:pt x="15335" y="2085"/>
                    </a:cubicBezTo>
                    <a:close/>
                  </a:path>
                </a:pathLst>
              </a:custGeom>
              <a:solidFill>
                <a:srgbClr val="9900EF"/>
              </a:solidFill>
              <a:ln w="9525" cap="flat">
                <a:noFill/>
                <a:prstDash val="solid"/>
                <a:miter/>
              </a:ln>
            </p:spPr>
            <p:txBody>
              <a:bodyPr rtlCol="0" anchor="ctr"/>
              <a:lstStyle/>
              <a:p>
                <a:endParaRPr lang="zh-CN" altLang="en-US"/>
              </a:p>
            </p:txBody>
          </p:sp>
          <p:sp>
            <p:nvSpPr>
              <p:cNvPr id="392" name="任意多边形: 形状 391">
                <a:extLst>
                  <a:ext uri="{FF2B5EF4-FFF2-40B4-BE49-F238E27FC236}">
                    <a16:creationId xmlns:a16="http://schemas.microsoft.com/office/drawing/2014/main" id="{25BE9008-F7F4-B59F-1644-C856FABAC04C}"/>
                  </a:ext>
                </a:extLst>
              </p:cNvPr>
              <p:cNvSpPr/>
              <p:nvPr/>
            </p:nvSpPr>
            <p:spPr>
              <a:xfrm>
                <a:off x="8394967" y="1777184"/>
                <a:ext cx="30670" cy="39498"/>
              </a:xfrm>
              <a:custGeom>
                <a:avLst/>
                <a:gdLst>
                  <a:gd name="connsiteX0" fmla="*/ 15335 w 30670"/>
                  <a:gd name="connsiteY0" fmla="*/ 2085 h 39498"/>
                  <a:gd name="connsiteX1" fmla="*/ 0 w 30670"/>
                  <a:gd name="connsiteY1" fmla="*/ 28565 h 39498"/>
                  <a:gd name="connsiteX2" fmla="*/ 15335 w 30670"/>
                  <a:gd name="connsiteY2" fmla="*/ 37423 h 39498"/>
                  <a:gd name="connsiteX3" fmla="*/ 30671 w 30670"/>
                  <a:gd name="connsiteY3" fmla="*/ 10943 h 39498"/>
                  <a:gd name="connsiteX4" fmla="*/ 15335 w 30670"/>
                  <a:gd name="connsiteY4" fmla="*/ 2085 h 394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670" h="39498">
                    <a:moveTo>
                      <a:pt x="15335" y="2085"/>
                    </a:moveTo>
                    <a:cubicBezTo>
                      <a:pt x="6296" y="7961"/>
                      <a:pt x="600" y="17797"/>
                      <a:pt x="0" y="28565"/>
                    </a:cubicBezTo>
                    <a:cubicBezTo>
                      <a:pt x="0" y="38090"/>
                      <a:pt x="6858" y="42376"/>
                      <a:pt x="15335" y="37423"/>
                    </a:cubicBezTo>
                    <a:cubicBezTo>
                      <a:pt x="24375" y="31547"/>
                      <a:pt x="30070" y="21710"/>
                      <a:pt x="30671" y="10943"/>
                    </a:cubicBezTo>
                    <a:cubicBezTo>
                      <a:pt x="30671" y="1133"/>
                      <a:pt x="23813" y="-2773"/>
                      <a:pt x="15335" y="2085"/>
                    </a:cubicBezTo>
                    <a:close/>
                  </a:path>
                </a:pathLst>
              </a:custGeom>
              <a:solidFill>
                <a:schemeClr val="accent1"/>
              </a:solidFill>
              <a:ln w="9525" cap="flat">
                <a:noFill/>
                <a:prstDash val="solid"/>
                <a:miter/>
              </a:ln>
            </p:spPr>
            <p:txBody>
              <a:bodyPr rtlCol="0" anchor="ctr"/>
              <a:lstStyle/>
              <a:p>
                <a:endParaRPr lang="zh-CN" altLang="en-US" dirty="0"/>
              </a:p>
            </p:txBody>
          </p:sp>
        </p:grpSp>
        <p:sp>
          <p:nvSpPr>
            <p:cNvPr id="297" name="任意多边形: 形状 296">
              <a:extLst>
                <a:ext uri="{FF2B5EF4-FFF2-40B4-BE49-F238E27FC236}">
                  <a16:creationId xmlns:a16="http://schemas.microsoft.com/office/drawing/2014/main" id="{585E9A89-EEAA-B982-0F68-3F08AE3C935C}"/>
                </a:ext>
              </a:extLst>
            </p:cNvPr>
            <p:cNvSpPr/>
            <p:nvPr/>
          </p:nvSpPr>
          <p:spPr>
            <a:xfrm>
              <a:off x="10650551" y="2734332"/>
              <a:ext cx="821793" cy="489909"/>
            </a:xfrm>
            <a:custGeom>
              <a:avLst/>
              <a:gdLst>
                <a:gd name="connsiteX0" fmla="*/ 413004 w 927545"/>
                <a:gd name="connsiteY0" fmla="*/ 541211 h 541210"/>
                <a:gd name="connsiteX1" fmla="*/ 409861 w 927545"/>
                <a:gd name="connsiteY1" fmla="*/ 540353 h 541210"/>
                <a:gd name="connsiteX2" fmla="*/ 3143 w 927545"/>
                <a:gd name="connsiteY2" fmla="*/ 305181 h 541210"/>
                <a:gd name="connsiteX3" fmla="*/ 0 w 927545"/>
                <a:gd name="connsiteY3" fmla="*/ 299752 h 541210"/>
                <a:gd name="connsiteX4" fmla="*/ 3143 w 927545"/>
                <a:gd name="connsiteY4" fmla="*/ 294322 h 541210"/>
                <a:gd name="connsiteX5" fmla="*/ 511493 w 927545"/>
                <a:gd name="connsiteY5" fmla="*/ 857 h 541210"/>
                <a:gd name="connsiteX6" fmla="*/ 517779 w 927545"/>
                <a:gd name="connsiteY6" fmla="*/ 857 h 541210"/>
                <a:gd name="connsiteX7" fmla="*/ 924497 w 927545"/>
                <a:gd name="connsiteY7" fmla="*/ 235649 h 541210"/>
                <a:gd name="connsiteX8" fmla="*/ 927545 w 927545"/>
                <a:gd name="connsiteY8" fmla="*/ 241078 h 541210"/>
                <a:gd name="connsiteX9" fmla="*/ 924497 w 927545"/>
                <a:gd name="connsiteY9" fmla="*/ 246507 h 541210"/>
                <a:gd name="connsiteX10" fmla="*/ 416147 w 927545"/>
                <a:gd name="connsiteY10" fmla="*/ 539972 h 541210"/>
                <a:gd name="connsiteX11" fmla="*/ 413004 w 927545"/>
                <a:gd name="connsiteY11" fmla="*/ 541211 h 541210"/>
                <a:gd name="connsiteX12" fmla="*/ 18860 w 927545"/>
                <a:gd name="connsiteY12" fmla="*/ 300133 h 541210"/>
                <a:gd name="connsiteX13" fmla="*/ 413004 w 927545"/>
                <a:gd name="connsiteY13" fmla="*/ 527685 h 541210"/>
                <a:gd name="connsiteX14" fmla="*/ 908876 w 927545"/>
                <a:gd name="connsiteY14" fmla="*/ 241459 h 541210"/>
                <a:gd name="connsiteX15" fmla="*/ 514731 w 927545"/>
                <a:gd name="connsiteY15" fmla="*/ 13907 h 541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27545" h="541210">
                  <a:moveTo>
                    <a:pt x="413004" y="541211"/>
                  </a:moveTo>
                  <a:cubicBezTo>
                    <a:pt x="411899" y="541220"/>
                    <a:pt x="410813" y="540925"/>
                    <a:pt x="409861" y="540353"/>
                  </a:cubicBezTo>
                  <a:lnTo>
                    <a:pt x="3143" y="305181"/>
                  </a:lnTo>
                  <a:cubicBezTo>
                    <a:pt x="1229" y="304038"/>
                    <a:pt x="48" y="301981"/>
                    <a:pt x="0" y="299752"/>
                  </a:cubicBezTo>
                  <a:cubicBezTo>
                    <a:pt x="10" y="297514"/>
                    <a:pt x="1200" y="295447"/>
                    <a:pt x="3143" y="294322"/>
                  </a:cubicBezTo>
                  <a:lnTo>
                    <a:pt x="511493" y="857"/>
                  </a:lnTo>
                  <a:cubicBezTo>
                    <a:pt x="513436" y="-286"/>
                    <a:pt x="515836" y="-286"/>
                    <a:pt x="517779" y="857"/>
                  </a:cubicBezTo>
                  <a:lnTo>
                    <a:pt x="924497" y="235649"/>
                  </a:lnTo>
                  <a:cubicBezTo>
                    <a:pt x="926411" y="236782"/>
                    <a:pt x="927583" y="238849"/>
                    <a:pt x="927545" y="241078"/>
                  </a:cubicBezTo>
                  <a:cubicBezTo>
                    <a:pt x="927545" y="243297"/>
                    <a:pt x="926383" y="245345"/>
                    <a:pt x="924497" y="246507"/>
                  </a:cubicBezTo>
                  <a:lnTo>
                    <a:pt x="416147" y="539972"/>
                  </a:lnTo>
                  <a:cubicBezTo>
                    <a:pt x="415224" y="540658"/>
                    <a:pt x="414147" y="541087"/>
                    <a:pt x="413004" y="541211"/>
                  </a:cubicBezTo>
                  <a:close/>
                  <a:moveTo>
                    <a:pt x="18860" y="300133"/>
                  </a:moveTo>
                  <a:lnTo>
                    <a:pt x="413004" y="527685"/>
                  </a:lnTo>
                  <a:lnTo>
                    <a:pt x="908876" y="241459"/>
                  </a:lnTo>
                  <a:lnTo>
                    <a:pt x="514731" y="13907"/>
                  </a:lnTo>
                  <a:close/>
                </a:path>
              </a:pathLst>
            </a:custGeom>
            <a:solidFill>
              <a:srgbClr val="9900EF"/>
            </a:solidFill>
            <a:ln w="9525" cap="flat">
              <a:solidFill>
                <a:schemeClr val="accent2"/>
              </a:solidFill>
              <a:prstDash val="solid"/>
              <a:miter/>
            </a:ln>
          </p:spPr>
          <p:txBody>
            <a:bodyPr rtlCol="0" anchor="ctr"/>
            <a:lstStyle/>
            <a:p>
              <a:endParaRPr lang="zh-CN" altLang="en-US"/>
            </a:p>
          </p:txBody>
        </p:sp>
        <p:sp>
          <p:nvSpPr>
            <p:cNvPr id="298" name="任意多边形: 形状 297">
              <a:extLst>
                <a:ext uri="{FF2B5EF4-FFF2-40B4-BE49-F238E27FC236}">
                  <a16:creationId xmlns:a16="http://schemas.microsoft.com/office/drawing/2014/main" id="{5DE26FC1-C142-0015-D73A-5A74B972EE77}"/>
                </a:ext>
              </a:extLst>
            </p:cNvPr>
            <p:cNvSpPr/>
            <p:nvPr/>
          </p:nvSpPr>
          <p:spPr>
            <a:xfrm>
              <a:off x="10750713" y="1580333"/>
              <a:ext cx="270301" cy="1580954"/>
            </a:xfrm>
            <a:custGeom>
              <a:avLst/>
              <a:gdLst>
                <a:gd name="connsiteX0" fmla="*/ 305086 w 305085"/>
                <a:gd name="connsiteY0" fmla="*/ 1746504 h 1746503"/>
                <a:gd name="connsiteX1" fmla="*/ 304990 w 305085"/>
                <a:gd name="connsiteY1" fmla="*/ 176117 h 1746503"/>
                <a:gd name="connsiteX2" fmla="*/ 0 w 305085"/>
                <a:gd name="connsiteY2" fmla="*/ 0 h 1746503"/>
                <a:gd name="connsiteX3" fmla="*/ 95 w 305085"/>
                <a:gd name="connsiteY3" fmla="*/ 1570387 h 1746503"/>
                <a:gd name="connsiteX4" fmla="*/ 305086 w 305085"/>
                <a:gd name="connsiteY4" fmla="*/ 1746504 h 17465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085" h="1746503">
                  <a:moveTo>
                    <a:pt x="305086" y="1746504"/>
                  </a:moveTo>
                  <a:lnTo>
                    <a:pt x="304990" y="176117"/>
                  </a:lnTo>
                  <a:lnTo>
                    <a:pt x="0" y="0"/>
                  </a:lnTo>
                  <a:lnTo>
                    <a:pt x="95" y="1570387"/>
                  </a:lnTo>
                  <a:lnTo>
                    <a:pt x="305086" y="1746504"/>
                  </a:lnTo>
                  <a:close/>
                </a:path>
              </a:pathLst>
            </a:custGeom>
            <a:solidFill>
              <a:schemeClr val="accent2">
                <a:lumMod val="75000"/>
              </a:schemeClr>
            </a:solidFill>
            <a:ln w="9525" cap="flat">
              <a:noFill/>
              <a:prstDash val="solid"/>
              <a:miter/>
            </a:ln>
          </p:spPr>
          <p:txBody>
            <a:bodyPr rtlCol="0" anchor="ctr"/>
            <a:lstStyle/>
            <a:p>
              <a:endParaRPr lang="zh-CN" altLang="en-US"/>
            </a:p>
          </p:txBody>
        </p:sp>
        <p:sp>
          <p:nvSpPr>
            <p:cNvPr id="299" name="任意多边形: 形状 298">
              <a:extLst>
                <a:ext uri="{FF2B5EF4-FFF2-40B4-BE49-F238E27FC236}">
                  <a16:creationId xmlns:a16="http://schemas.microsoft.com/office/drawing/2014/main" id="{7AED1D8C-B4EE-860B-4582-82C1D8D3BE71}"/>
                </a:ext>
              </a:extLst>
            </p:cNvPr>
            <p:cNvSpPr/>
            <p:nvPr/>
          </p:nvSpPr>
          <p:spPr>
            <a:xfrm>
              <a:off x="10753363" y="1588376"/>
              <a:ext cx="270301" cy="1580954"/>
            </a:xfrm>
            <a:custGeom>
              <a:avLst/>
              <a:gdLst>
                <a:gd name="connsiteX0" fmla="*/ 305086 w 305085"/>
                <a:gd name="connsiteY0" fmla="*/ 1746504 h 1746503"/>
                <a:gd name="connsiteX1" fmla="*/ 304990 w 305085"/>
                <a:gd name="connsiteY1" fmla="*/ 176117 h 1746503"/>
                <a:gd name="connsiteX2" fmla="*/ 0 w 305085"/>
                <a:gd name="connsiteY2" fmla="*/ 0 h 1746503"/>
                <a:gd name="connsiteX3" fmla="*/ 95 w 305085"/>
                <a:gd name="connsiteY3" fmla="*/ 1570387 h 1746503"/>
                <a:gd name="connsiteX4" fmla="*/ 305086 w 305085"/>
                <a:gd name="connsiteY4" fmla="*/ 1746504 h 17465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085" h="1746503">
                  <a:moveTo>
                    <a:pt x="305086" y="1746504"/>
                  </a:moveTo>
                  <a:lnTo>
                    <a:pt x="304990" y="176117"/>
                  </a:lnTo>
                  <a:lnTo>
                    <a:pt x="0" y="0"/>
                  </a:lnTo>
                  <a:lnTo>
                    <a:pt x="95" y="1570387"/>
                  </a:lnTo>
                  <a:lnTo>
                    <a:pt x="305086" y="1746504"/>
                  </a:lnTo>
                  <a:close/>
                </a:path>
              </a:pathLst>
            </a:custGeom>
            <a:solidFill>
              <a:schemeClr val="accent2">
                <a:alpha val="20000"/>
              </a:schemeClr>
            </a:solidFill>
            <a:ln w="9525" cap="flat">
              <a:noFill/>
              <a:prstDash val="solid"/>
              <a:miter/>
            </a:ln>
          </p:spPr>
          <p:txBody>
            <a:bodyPr rtlCol="0" anchor="ctr"/>
            <a:lstStyle/>
            <a:p>
              <a:endParaRPr lang="zh-CN" altLang="en-US"/>
            </a:p>
          </p:txBody>
        </p:sp>
        <p:sp>
          <p:nvSpPr>
            <p:cNvPr id="300" name="任意多边形: 形状 299">
              <a:extLst>
                <a:ext uri="{FF2B5EF4-FFF2-40B4-BE49-F238E27FC236}">
                  <a16:creationId xmlns:a16="http://schemas.microsoft.com/office/drawing/2014/main" id="{A484D0A2-566A-74C4-D53C-3897DF411805}"/>
                </a:ext>
              </a:extLst>
            </p:cNvPr>
            <p:cNvSpPr/>
            <p:nvPr/>
          </p:nvSpPr>
          <p:spPr>
            <a:xfrm>
              <a:off x="11013734" y="1531372"/>
              <a:ext cx="360430" cy="1634067"/>
            </a:xfrm>
            <a:custGeom>
              <a:avLst/>
              <a:gdLst>
                <a:gd name="connsiteX0" fmla="*/ 95 w 406812"/>
                <a:gd name="connsiteY0" fmla="*/ 1805178 h 1805177"/>
                <a:gd name="connsiteX1" fmla="*/ 406718 w 406812"/>
                <a:gd name="connsiteY1" fmla="*/ 1570387 h 1805177"/>
                <a:gd name="connsiteX2" fmla="*/ 406813 w 406812"/>
                <a:gd name="connsiteY2" fmla="*/ 0 h 1805177"/>
                <a:gd name="connsiteX3" fmla="*/ 0 w 406812"/>
                <a:gd name="connsiteY3" fmla="*/ 234791 h 1805177"/>
                <a:gd name="connsiteX4" fmla="*/ 95 w 406812"/>
                <a:gd name="connsiteY4" fmla="*/ 1805178 h 18051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6812" h="1805177">
                  <a:moveTo>
                    <a:pt x="95" y="1805178"/>
                  </a:moveTo>
                  <a:lnTo>
                    <a:pt x="406718" y="1570387"/>
                  </a:lnTo>
                  <a:lnTo>
                    <a:pt x="406813" y="0"/>
                  </a:lnTo>
                  <a:lnTo>
                    <a:pt x="0" y="234791"/>
                  </a:lnTo>
                  <a:lnTo>
                    <a:pt x="95" y="1805178"/>
                  </a:lnTo>
                  <a:close/>
                </a:path>
              </a:pathLst>
            </a:custGeom>
            <a:solidFill>
              <a:schemeClr val="accent2">
                <a:lumMod val="75000"/>
              </a:schemeClr>
            </a:solidFill>
            <a:ln w="9525" cap="flat">
              <a:noFill/>
              <a:prstDash val="solid"/>
              <a:miter/>
            </a:ln>
          </p:spPr>
          <p:txBody>
            <a:bodyPr rtlCol="0" anchor="ctr"/>
            <a:lstStyle/>
            <a:p>
              <a:endParaRPr lang="zh-CN" altLang="en-US"/>
            </a:p>
          </p:txBody>
        </p:sp>
        <p:sp>
          <p:nvSpPr>
            <p:cNvPr id="301" name="任意多边形: 形状 300">
              <a:extLst>
                <a:ext uri="{FF2B5EF4-FFF2-40B4-BE49-F238E27FC236}">
                  <a16:creationId xmlns:a16="http://schemas.microsoft.com/office/drawing/2014/main" id="{EF281F02-3BDE-641E-1C1A-DBA005543974}"/>
                </a:ext>
              </a:extLst>
            </p:cNvPr>
            <p:cNvSpPr/>
            <p:nvPr/>
          </p:nvSpPr>
          <p:spPr>
            <a:xfrm>
              <a:off x="10774519" y="1524796"/>
              <a:ext cx="630564" cy="1634067"/>
            </a:xfrm>
            <a:custGeom>
              <a:avLst/>
              <a:gdLst>
                <a:gd name="connsiteX0" fmla="*/ 711708 w 711708"/>
                <a:gd name="connsiteY0" fmla="*/ 0 h 1805177"/>
                <a:gd name="connsiteX1" fmla="*/ 300895 w 711708"/>
                <a:gd name="connsiteY1" fmla="*/ 226504 h 1805177"/>
                <a:gd name="connsiteX2" fmla="*/ 167545 w 711708"/>
                <a:gd name="connsiteY2" fmla="*/ 152019 h 1805177"/>
                <a:gd name="connsiteX3" fmla="*/ 0 w 711708"/>
                <a:gd name="connsiteY3" fmla="*/ 58674 h 1805177"/>
                <a:gd name="connsiteX4" fmla="*/ 164592 w 711708"/>
                <a:gd name="connsiteY4" fmla="*/ 157163 h 1805177"/>
                <a:gd name="connsiteX5" fmla="*/ 299561 w 711708"/>
                <a:gd name="connsiteY5" fmla="*/ 237744 h 1805177"/>
                <a:gd name="connsiteX6" fmla="*/ 296037 w 711708"/>
                <a:gd name="connsiteY6" fmla="*/ 1117568 h 1805177"/>
                <a:gd name="connsiteX7" fmla="*/ 305086 w 711708"/>
                <a:gd name="connsiteY7" fmla="*/ 1805178 h 1805177"/>
                <a:gd name="connsiteX8" fmla="*/ 313944 w 711708"/>
                <a:gd name="connsiteY8" fmla="*/ 1117568 h 1805177"/>
                <a:gd name="connsiteX9" fmla="*/ 310705 w 711708"/>
                <a:gd name="connsiteY9" fmla="*/ 242125 h 1805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11708" h="1805177">
                  <a:moveTo>
                    <a:pt x="711708" y="0"/>
                  </a:moveTo>
                  <a:lnTo>
                    <a:pt x="300895" y="226504"/>
                  </a:lnTo>
                  <a:lnTo>
                    <a:pt x="167545" y="152019"/>
                  </a:lnTo>
                  <a:lnTo>
                    <a:pt x="0" y="58674"/>
                  </a:lnTo>
                  <a:lnTo>
                    <a:pt x="164592" y="157163"/>
                  </a:lnTo>
                  <a:lnTo>
                    <a:pt x="299561" y="237744"/>
                  </a:lnTo>
                  <a:cubicBezTo>
                    <a:pt x="296323" y="283464"/>
                    <a:pt x="295465" y="1071753"/>
                    <a:pt x="296037" y="1117568"/>
                  </a:cubicBezTo>
                  <a:cubicBezTo>
                    <a:pt x="296608" y="1163384"/>
                    <a:pt x="298990" y="1758410"/>
                    <a:pt x="305086" y="1805178"/>
                  </a:cubicBezTo>
                  <a:cubicBezTo>
                    <a:pt x="311182" y="1758410"/>
                    <a:pt x="313277" y="1164336"/>
                    <a:pt x="313944" y="1117568"/>
                  </a:cubicBezTo>
                  <a:cubicBezTo>
                    <a:pt x="314611" y="1073277"/>
                    <a:pt x="313944" y="286417"/>
                    <a:pt x="310705" y="242125"/>
                  </a:cubicBezTo>
                  <a:close/>
                </a:path>
              </a:pathLst>
            </a:custGeom>
            <a:solidFill>
              <a:schemeClr val="accent1">
                <a:lumMod val="20000"/>
                <a:lumOff val="80000"/>
                <a:alpha val="30000"/>
              </a:schemeClr>
            </a:solidFill>
            <a:ln w="9525" cap="flat">
              <a:noFill/>
              <a:prstDash val="solid"/>
              <a:miter/>
            </a:ln>
          </p:spPr>
          <p:txBody>
            <a:bodyPr rtlCol="0" anchor="ctr"/>
            <a:lstStyle/>
            <a:p>
              <a:endParaRPr lang="zh-CN" altLang="en-US" dirty="0"/>
            </a:p>
          </p:txBody>
        </p:sp>
        <p:sp>
          <p:nvSpPr>
            <p:cNvPr id="302" name="任意多边形: 形状 301">
              <a:extLst>
                <a:ext uri="{FF2B5EF4-FFF2-40B4-BE49-F238E27FC236}">
                  <a16:creationId xmlns:a16="http://schemas.microsoft.com/office/drawing/2014/main" id="{3171C817-7425-B25E-2BEC-F7B06A3EC434}"/>
                </a:ext>
              </a:extLst>
            </p:cNvPr>
            <p:cNvSpPr/>
            <p:nvPr/>
          </p:nvSpPr>
          <p:spPr>
            <a:xfrm>
              <a:off x="9975007" y="3133193"/>
              <a:ext cx="821792" cy="489601"/>
            </a:xfrm>
            <a:custGeom>
              <a:avLst/>
              <a:gdLst>
                <a:gd name="connsiteX0" fmla="*/ 412909 w 927544"/>
                <a:gd name="connsiteY0" fmla="*/ 540830 h 540869"/>
                <a:gd name="connsiteX1" fmla="*/ 409765 w 927544"/>
                <a:gd name="connsiteY1" fmla="*/ 539972 h 540869"/>
                <a:gd name="connsiteX2" fmla="*/ 3143 w 927544"/>
                <a:gd name="connsiteY2" fmla="*/ 305181 h 540869"/>
                <a:gd name="connsiteX3" fmla="*/ 0 w 927544"/>
                <a:gd name="connsiteY3" fmla="*/ 299752 h 540869"/>
                <a:gd name="connsiteX4" fmla="*/ 3143 w 927544"/>
                <a:gd name="connsiteY4" fmla="*/ 294322 h 540869"/>
                <a:gd name="connsiteX5" fmla="*/ 511493 w 927544"/>
                <a:gd name="connsiteY5" fmla="*/ 857 h 540869"/>
                <a:gd name="connsiteX6" fmla="*/ 517779 w 927544"/>
                <a:gd name="connsiteY6" fmla="*/ 857 h 540869"/>
                <a:gd name="connsiteX7" fmla="*/ 924401 w 927544"/>
                <a:gd name="connsiteY7" fmla="*/ 236029 h 540869"/>
                <a:gd name="connsiteX8" fmla="*/ 927545 w 927544"/>
                <a:gd name="connsiteY8" fmla="*/ 241459 h 540869"/>
                <a:gd name="connsiteX9" fmla="*/ 924401 w 927544"/>
                <a:gd name="connsiteY9" fmla="*/ 246888 h 540869"/>
                <a:gd name="connsiteX10" fmla="*/ 416052 w 927544"/>
                <a:gd name="connsiteY10" fmla="*/ 540353 h 540869"/>
                <a:gd name="connsiteX11" fmla="*/ 412909 w 927544"/>
                <a:gd name="connsiteY11" fmla="*/ 540830 h 540869"/>
                <a:gd name="connsiteX12" fmla="*/ 18764 w 927544"/>
                <a:gd name="connsiteY12" fmla="*/ 299752 h 540869"/>
                <a:gd name="connsiteX13" fmla="*/ 412909 w 927544"/>
                <a:gd name="connsiteY13" fmla="*/ 527304 h 540869"/>
                <a:gd name="connsiteX14" fmla="*/ 908780 w 927544"/>
                <a:gd name="connsiteY14" fmla="*/ 241078 h 540869"/>
                <a:gd name="connsiteX15" fmla="*/ 514636 w 927544"/>
                <a:gd name="connsiteY15" fmla="*/ 13526 h 540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27544" h="540869">
                  <a:moveTo>
                    <a:pt x="412909" y="540830"/>
                  </a:moveTo>
                  <a:cubicBezTo>
                    <a:pt x="411804" y="540820"/>
                    <a:pt x="410728" y="540525"/>
                    <a:pt x="409765" y="539972"/>
                  </a:cubicBezTo>
                  <a:lnTo>
                    <a:pt x="3143" y="305181"/>
                  </a:lnTo>
                  <a:cubicBezTo>
                    <a:pt x="1229" y="304038"/>
                    <a:pt x="48" y="301981"/>
                    <a:pt x="0" y="299752"/>
                  </a:cubicBezTo>
                  <a:cubicBezTo>
                    <a:pt x="10" y="297513"/>
                    <a:pt x="1200" y="295447"/>
                    <a:pt x="3143" y="294322"/>
                  </a:cubicBezTo>
                  <a:lnTo>
                    <a:pt x="511493" y="857"/>
                  </a:lnTo>
                  <a:cubicBezTo>
                    <a:pt x="513436" y="-286"/>
                    <a:pt x="515836" y="-286"/>
                    <a:pt x="517779" y="857"/>
                  </a:cubicBezTo>
                  <a:lnTo>
                    <a:pt x="924401" y="236029"/>
                  </a:lnTo>
                  <a:cubicBezTo>
                    <a:pt x="926344" y="237154"/>
                    <a:pt x="927535" y="239220"/>
                    <a:pt x="927545" y="241459"/>
                  </a:cubicBezTo>
                  <a:cubicBezTo>
                    <a:pt x="927497" y="243687"/>
                    <a:pt x="926316" y="245745"/>
                    <a:pt x="924401" y="246888"/>
                  </a:cubicBezTo>
                  <a:lnTo>
                    <a:pt x="416052" y="540353"/>
                  </a:lnTo>
                  <a:cubicBezTo>
                    <a:pt x="415061" y="540791"/>
                    <a:pt x="413976" y="540953"/>
                    <a:pt x="412909" y="540830"/>
                  </a:cubicBezTo>
                  <a:close/>
                  <a:moveTo>
                    <a:pt x="18764" y="299752"/>
                  </a:moveTo>
                  <a:lnTo>
                    <a:pt x="412909" y="527304"/>
                  </a:lnTo>
                  <a:lnTo>
                    <a:pt x="908780" y="241078"/>
                  </a:lnTo>
                  <a:lnTo>
                    <a:pt x="514636" y="13526"/>
                  </a:lnTo>
                  <a:close/>
                </a:path>
              </a:pathLst>
            </a:custGeom>
            <a:solidFill>
              <a:srgbClr val="9900EF"/>
            </a:solidFill>
            <a:ln w="9525" cap="flat">
              <a:solidFill>
                <a:schemeClr val="accent2"/>
              </a:solidFill>
              <a:prstDash val="solid"/>
              <a:miter/>
            </a:ln>
          </p:spPr>
          <p:txBody>
            <a:bodyPr rtlCol="0" anchor="ctr"/>
            <a:lstStyle/>
            <a:p>
              <a:endParaRPr lang="zh-CN" altLang="en-US"/>
            </a:p>
          </p:txBody>
        </p:sp>
        <p:sp>
          <p:nvSpPr>
            <p:cNvPr id="303" name="任意多边形: 形状 302">
              <a:extLst>
                <a:ext uri="{FF2B5EF4-FFF2-40B4-BE49-F238E27FC236}">
                  <a16:creationId xmlns:a16="http://schemas.microsoft.com/office/drawing/2014/main" id="{7A333031-3130-CA94-E88C-239FC48B0A9F}"/>
                </a:ext>
              </a:extLst>
            </p:cNvPr>
            <p:cNvSpPr/>
            <p:nvPr/>
          </p:nvSpPr>
          <p:spPr>
            <a:xfrm>
              <a:off x="10070621" y="2262702"/>
              <a:ext cx="270217" cy="1301252"/>
            </a:xfrm>
            <a:custGeom>
              <a:avLst/>
              <a:gdLst>
                <a:gd name="connsiteX0" fmla="*/ 304991 w 304990"/>
                <a:gd name="connsiteY0" fmla="*/ 1437513 h 1437512"/>
                <a:gd name="connsiteX1" fmla="*/ 304991 w 304990"/>
                <a:gd name="connsiteY1" fmla="*/ 176117 h 1437512"/>
                <a:gd name="connsiteX2" fmla="*/ 0 w 304990"/>
                <a:gd name="connsiteY2" fmla="*/ 0 h 1437512"/>
                <a:gd name="connsiteX3" fmla="*/ 0 w 304990"/>
                <a:gd name="connsiteY3" fmla="*/ 1261396 h 1437512"/>
                <a:gd name="connsiteX4" fmla="*/ 304991 w 304990"/>
                <a:gd name="connsiteY4" fmla="*/ 1437513 h 14375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4990" h="1437512">
                  <a:moveTo>
                    <a:pt x="304991" y="1437513"/>
                  </a:moveTo>
                  <a:lnTo>
                    <a:pt x="304991" y="176117"/>
                  </a:lnTo>
                  <a:lnTo>
                    <a:pt x="0" y="0"/>
                  </a:lnTo>
                  <a:lnTo>
                    <a:pt x="0" y="1261396"/>
                  </a:lnTo>
                  <a:lnTo>
                    <a:pt x="304991" y="1437513"/>
                  </a:lnTo>
                  <a:close/>
                </a:path>
              </a:pathLst>
            </a:custGeom>
            <a:solidFill>
              <a:schemeClr val="accent2"/>
            </a:solidFill>
            <a:ln w="9525" cap="flat">
              <a:noFill/>
              <a:prstDash val="solid"/>
              <a:miter/>
            </a:ln>
          </p:spPr>
          <p:txBody>
            <a:bodyPr rtlCol="0" anchor="ctr"/>
            <a:lstStyle/>
            <a:p>
              <a:endParaRPr lang="zh-CN" altLang="en-US"/>
            </a:p>
          </p:txBody>
        </p:sp>
        <p:sp>
          <p:nvSpPr>
            <p:cNvPr id="304" name="任意多边形: 形状 303">
              <a:extLst>
                <a:ext uri="{FF2B5EF4-FFF2-40B4-BE49-F238E27FC236}">
                  <a16:creationId xmlns:a16="http://schemas.microsoft.com/office/drawing/2014/main" id="{5C5B10DB-4F9C-D77E-8336-B3DC977499CA}"/>
                </a:ext>
              </a:extLst>
            </p:cNvPr>
            <p:cNvSpPr/>
            <p:nvPr/>
          </p:nvSpPr>
          <p:spPr>
            <a:xfrm>
              <a:off x="10077963" y="2265826"/>
              <a:ext cx="270217" cy="1301252"/>
            </a:xfrm>
            <a:custGeom>
              <a:avLst/>
              <a:gdLst>
                <a:gd name="connsiteX0" fmla="*/ 304991 w 304990"/>
                <a:gd name="connsiteY0" fmla="*/ 1437513 h 1437512"/>
                <a:gd name="connsiteX1" fmla="*/ 304991 w 304990"/>
                <a:gd name="connsiteY1" fmla="*/ 176117 h 1437512"/>
                <a:gd name="connsiteX2" fmla="*/ 0 w 304990"/>
                <a:gd name="connsiteY2" fmla="*/ 0 h 1437512"/>
                <a:gd name="connsiteX3" fmla="*/ 0 w 304990"/>
                <a:gd name="connsiteY3" fmla="*/ 1261396 h 1437512"/>
                <a:gd name="connsiteX4" fmla="*/ 304991 w 304990"/>
                <a:gd name="connsiteY4" fmla="*/ 1437513 h 14375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4990" h="1437512">
                  <a:moveTo>
                    <a:pt x="304991" y="1437513"/>
                  </a:moveTo>
                  <a:lnTo>
                    <a:pt x="304991" y="176117"/>
                  </a:lnTo>
                  <a:lnTo>
                    <a:pt x="0" y="0"/>
                  </a:lnTo>
                  <a:lnTo>
                    <a:pt x="0" y="1261396"/>
                  </a:lnTo>
                  <a:lnTo>
                    <a:pt x="304991" y="1437513"/>
                  </a:lnTo>
                  <a:close/>
                </a:path>
              </a:pathLst>
            </a:custGeom>
            <a:solidFill>
              <a:schemeClr val="accent1">
                <a:alpha val="10000"/>
              </a:schemeClr>
            </a:solidFill>
            <a:ln w="9525" cap="flat">
              <a:noFill/>
              <a:prstDash val="solid"/>
              <a:miter/>
            </a:ln>
          </p:spPr>
          <p:txBody>
            <a:bodyPr rtlCol="0" anchor="ctr"/>
            <a:lstStyle/>
            <a:p>
              <a:endParaRPr lang="zh-CN" altLang="en-US"/>
            </a:p>
          </p:txBody>
        </p:sp>
        <p:sp>
          <p:nvSpPr>
            <p:cNvPr id="305" name="任意多边形: 形状 304">
              <a:extLst>
                <a:ext uri="{FF2B5EF4-FFF2-40B4-BE49-F238E27FC236}">
                  <a16:creationId xmlns:a16="http://schemas.microsoft.com/office/drawing/2014/main" id="{4B50F84D-406B-2726-AA52-9363FEB4589D}"/>
                </a:ext>
              </a:extLst>
            </p:cNvPr>
            <p:cNvSpPr/>
            <p:nvPr/>
          </p:nvSpPr>
          <p:spPr>
            <a:xfrm>
              <a:off x="10340839" y="2209589"/>
              <a:ext cx="360346" cy="1354365"/>
            </a:xfrm>
            <a:custGeom>
              <a:avLst/>
              <a:gdLst>
                <a:gd name="connsiteX0" fmla="*/ 0 w 406717"/>
                <a:gd name="connsiteY0" fmla="*/ 1496187 h 1496186"/>
                <a:gd name="connsiteX1" fmla="*/ 406717 w 406717"/>
                <a:gd name="connsiteY1" fmla="*/ 1261396 h 1496186"/>
                <a:gd name="connsiteX2" fmla="*/ 406717 w 406717"/>
                <a:gd name="connsiteY2" fmla="*/ 0 h 1496186"/>
                <a:gd name="connsiteX3" fmla="*/ 0 w 406717"/>
                <a:gd name="connsiteY3" fmla="*/ 234791 h 1496186"/>
                <a:gd name="connsiteX4" fmla="*/ 0 w 406717"/>
                <a:gd name="connsiteY4" fmla="*/ 1496187 h 14961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6717" h="1496186">
                  <a:moveTo>
                    <a:pt x="0" y="1496187"/>
                  </a:moveTo>
                  <a:lnTo>
                    <a:pt x="406717" y="1261396"/>
                  </a:lnTo>
                  <a:lnTo>
                    <a:pt x="406717" y="0"/>
                  </a:lnTo>
                  <a:lnTo>
                    <a:pt x="0" y="234791"/>
                  </a:lnTo>
                  <a:lnTo>
                    <a:pt x="0" y="1496187"/>
                  </a:lnTo>
                  <a:close/>
                </a:path>
              </a:pathLst>
            </a:custGeom>
            <a:solidFill>
              <a:schemeClr val="accent2"/>
            </a:solidFill>
            <a:ln w="9525" cap="flat">
              <a:noFill/>
              <a:prstDash val="solid"/>
              <a:miter/>
            </a:ln>
          </p:spPr>
          <p:txBody>
            <a:bodyPr rtlCol="0" anchor="ctr"/>
            <a:lstStyle/>
            <a:p>
              <a:endParaRPr lang="zh-CN" altLang="en-US"/>
            </a:p>
          </p:txBody>
        </p:sp>
        <p:sp>
          <p:nvSpPr>
            <p:cNvPr id="306" name="任意多边形: 形状 305">
              <a:extLst>
                <a:ext uri="{FF2B5EF4-FFF2-40B4-BE49-F238E27FC236}">
                  <a16:creationId xmlns:a16="http://schemas.microsoft.com/office/drawing/2014/main" id="{B23A4B3B-92BD-EB69-77A0-6C2B09512309}"/>
                </a:ext>
              </a:extLst>
            </p:cNvPr>
            <p:cNvSpPr/>
            <p:nvPr/>
          </p:nvSpPr>
          <p:spPr>
            <a:xfrm>
              <a:off x="10343977" y="2214512"/>
              <a:ext cx="360346" cy="1354365"/>
            </a:xfrm>
            <a:custGeom>
              <a:avLst/>
              <a:gdLst>
                <a:gd name="connsiteX0" fmla="*/ 0 w 406717"/>
                <a:gd name="connsiteY0" fmla="*/ 1496187 h 1496186"/>
                <a:gd name="connsiteX1" fmla="*/ 406717 w 406717"/>
                <a:gd name="connsiteY1" fmla="*/ 1261396 h 1496186"/>
                <a:gd name="connsiteX2" fmla="*/ 406717 w 406717"/>
                <a:gd name="connsiteY2" fmla="*/ 0 h 1496186"/>
                <a:gd name="connsiteX3" fmla="*/ 0 w 406717"/>
                <a:gd name="connsiteY3" fmla="*/ 234791 h 1496186"/>
                <a:gd name="connsiteX4" fmla="*/ 0 w 406717"/>
                <a:gd name="connsiteY4" fmla="*/ 1496187 h 14961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6717" h="1496186">
                  <a:moveTo>
                    <a:pt x="0" y="1496187"/>
                  </a:moveTo>
                  <a:lnTo>
                    <a:pt x="406717" y="1261396"/>
                  </a:lnTo>
                  <a:lnTo>
                    <a:pt x="406717" y="0"/>
                  </a:lnTo>
                  <a:lnTo>
                    <a:pt x="0" y="234791"/>
                  </a:lnTo>
                  <a:lnTo>
                    <a:pt x="0" y="1496187"/>
                  </a:lnTo>
                  <a:close/>
                </a:path>
              </a:pathLst>
            </a:custGeom>
            <a:solidFill>
              <a:schemeClr val="accent1">
                <a:alpha val="30000"/>
              </a:schemeClr>
            </a:solidFill>
            <a:ln w="9525" cap="flat">
              <a:noFill/>
              <a:prstDash val="solid"/>
              <a:miter/>
            </a:ln>
          </p:spPr>
          <p:txBody>
            <a:bodyPr rtlCol="0" anchor="ctr"/>
            <a:lstStyle/>
            <a:p>
              <a:endParaRPr lang="zh-CN" altLang="en-US"/>
            </a:p>
          </p:txBody>
        </p:sp>
        <p:sp>
          <p:nvSpPr>
            <p:cNvPr id="307" name="任意多边形: 形状 306">
              <a:extLst>
                <a:ext uri="{FF2B5EF4-FFF2-40B4-BE49-F238E27FC236}">
                  <a16:creationId xmlns:a16="http://schemas.microsoft.com/office/drawing/2014/main" id="{29882D6F-91CE-AA37-C83D-520C09A75ED2}"/>
                </a:ext>
              </a:extLst>
            </p:cNvPr>
            <p:cNvSpPr/>
            <p:nvPr/>
          </p:nvSpPr>
          <p:spPr>
            <a:xfrm>
              <a:off x="10070621" y="2050252"/>
              <a:ext cx="630563" cy="371873"/>
            </a:xfrm>
            <a:custGeom>
              <a:avLst/>
              <a:gdLst>
                <a:gd name="connsiteX0" fmla="*/ 711708 w 711707"/>
                <a:gd name="connsiteY0" fmla="*/ 176022 h 410813"/>
                <a:gd name="connsiteX1" fmla="*/ 406717 w 711707"/>
                <a:gd name="connsiteY1" fmla="*/ 0 h 410813"/>
                <a:gd name="connsiteX2" fmla="*/ 0 w 711707"/>
                <a:gd name="connsiteY2" fmla="*/ 234696 h 410813"/>
                <a:gd name="connsiteX3" fmla="*/ 304991 w 711707"/>
                <a:gd name="connsiteY3" fmla="*/ 410813 h 410813"/>
                <a:gd name="connsiteX4" fmla="*/ 711708 w 711707"/>
                <a:gd name="connsiteY4" fmla="*/ 176022 h 4108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707" h="410813">
                  <a:moveTo>
                    <a:pt x="711708" y="176022"/>
                  </a:moveTo>
                  <a:lnTo>
                    <a:pt x="406717" y="0"/>
                  </a:lnTo>
                  <a:lnTo>
                    <a:pt x="0" y="234696"/>
                  </a:lnTo>
                  <a:lnTo>
                    <a:pt x="304991" y="410813"/>
                  </a:lnTo>
                  <a:lnTo>
                    <a:pt x="711708" y="176022"/>
                  </a:lnTo>
                  <a:close/>
                </a:path>
              </a:pathLst>
            </a:custGeom>
            <a:solidFill>
              <a:schemeClr val="accent2"/>
            </a:solidFill>
            <a:ln w="9525" cap="flat">
              <a:noFill/>
              <a:prstDash val="solid"/>
              <a:miter/>
            </a:ln>
          </p:spPr>
          <p:txBody>
            <a:bodyPr rtlCol="0" anchor="ctr"/>
            <a:lstStyle/>
            <a:p>
              <a:endParaRPr lang="zh-CN" altLang="en-US"/>
            </a:p>
          </p:txBody>
        </p:sp>
        <p:sp>
          <p:nvSpPr>
            <p:cNvPr id="308" name="任意多边形: 形状 307">
              <a:extLst>
                <a:ext uri="{FF2B5EF4-FFF2-40B4-BE49-F238E27FC236}">
                  <a16:creationId xmlns:a16="http://schemas.microsoft.com/office/drawing/2014/main" id="{D9B1E863-63CC-9F2A-6785-DD86410C0A32}"/>
                </a:ext>
              </a:extLst>
            </p:cNvPr>
            <p:cNvSpPr/>
            <p:nvPr/>
          </p:nvSpPr>
          <p:spPr>
            <a:xfrm>
              <a:off x="10083680" y="2056891"/>
              <a:ext cx="630563" cy="371873"/>
            </a:xfrm>
            <a:custGeom>
              <a:avLst/>
              <a:gdLst>
                <a:gd name="connsiteX0" fmla="*/ 711708 w 711707"/>
                <a:gd name="connsiteY0" fmla="*/ 176022 h 410813"/>
                <a:gd name="connsiteX1" fmla="*/ 406717 w 711707"/>
                <a:gd name="connsiteY1" fmla="*/ 0 h 410813"/>
                <a:gd name="connsiteX2" fmla="*/ 0 w 711707"/>
                <a:gd name="connsiteY2" fmla="*/ 234696 h 410813"/>
                <a:gd name="connsiteX3" fmla="*/ 304991 w 711707"/>
                <a:gd name="connsiteY3" fmla="*/ 410813 h 410813"/>
                <a:gd name="connsiteX4" fmla="*/ 711708 w 711707"/>
                <a:gd name="connsiteY4" fmla="*/ 176022 h 4108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707" h="410813">
                  <a:moveTo>
                    <a:pt x="711708" y="176022"/>
                  </a:moveTo>
                  <a:lnTo>
                    <a:pt x="406717" y="0"/>
                  </a:lnTo>
                  <a:lnTo>
                    <a:pt x="0" y="234696"/>
                  </a:lnTo>
                  <a:lnTo>
                    <a:pt x="304991" y="410813"/>
                  </a:lnTo>
                  <a:lnTo>
                    <a:pt x="711708" y="176022"/>
                  </a:lnTo>
                  <a:close/>
                </a:path>
              </a:pathLst>
            </a:custGeom>
            <a:solidFill>
              <a:schemeClr val="accent1">
                <a:lumMod val="20000"/>
                <a:lumOff val="80000"/>
                <a:alpha val="55000"/>
              </a:schemeClr>
            </a:solidFill>
            <a:ln w="9525" cap="flat">
              <a:noFill/>
              <a:prstDash val="solid"/>
              <a:miter/>
            </a:ln>
          </p:spPr>
          <p:txBody>
            <a:bodyPr rtlCol="0" anchor="ctr"/>
            <a:lstStyle/>
            <a:p>
              <a:endParaRPr lang="zh-CN" altLang="en-US"/>
            </a:p>
          </p:txBody>
        </p:sp>
        <p:sp>
          <p:nvSpPr>
            <p:cNvPr id="309" name="任意多边形: 形状 308">
              <a:extLst>
                <a:ext uri="{FF2B5EF4-FFF2-40B4-BE49-F238E27FC236}">
                  <a16:creationId xmlns:a16="http://schemas.microsoft.com/office/drawing/2014/main" id="{FB7D4C9B-4FE6-99BF-B651-CCA38979B221}"/>
                </a:ext>
              </a:extLst>
            </p:cNvPr>
            <p:cNvSpPr/>
            <p:nvPr/>
          </p:nvSpPr>
          <p:spPr>
            <a:xfrm>
              <a:off x="10070621" y="2209417"/>
              <a:ext cx="630563" cy="1354107"/>
            </a:xfrm>
            <a:custGeom>
              <a:avLst/>
              <a:gdLst>
                <a:gd name="connsiteX0" fmla="*/ 310420 w 711707"/>
                <a:gd name="connsiteY0" fmla="*/ 238125 h 1495901"/>
                <a:gd name="connsiteX1" fmla="*/ 711708 w 711707"/>
                <a:gd name="connsiteY1" fmla="*/ 0 h 1495901"/>
                <a:gd name="connsiteX2" fmla="*/ 304991 w 711707"/>
                <a:gd name="connsiteY2" fmla="*/ 228600 h 1495901"/>
                <a:gd name="connsiteX3" fmla="*/ 167545 w 711707"/>
                <a:gd name="connsiteY3" fmla="*/ 151733 h 1495901"/>
                <a:gd name="connsiteX4" fmla="*/ 0 w 711707"/>
                <a:gd name="connsiteY4" fmla="*/ 58483 h 1495901"/>
                <a:gd name="connsiteX5" fmla="*/ 164592 w 711707"/>
                <a:gd name="connsiteY5" fmla="*/ 156877 h 1495901"/>
                <a:gd name="connsiteX6" fmla="*/ 299657 w 711707"/>
                <a:gd name="connsiteY6" fmla="*/ 237458 h 1495901"/>
                <a:gd name="connsiteX7" fmla="*/ 304991 w 711707"/>
                <a:gd name="connsiteY7" fmla="*/ 1495901 h 1495901"/>
                <a:gd name="connsiteX8" fmla="*/ 310420 w 711707"/>
                <a:gd name="connsiteY8" fmla="*/ 238125 h 14959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11707" h="1495901">
                  <a:moveTo>
                    <a:pt x="310420" y="238125"/>
                  </a:moveTo>
                  <a:lnTo>
                    <a:pt x="711708" y="0"/>
                  </a:lnTo>
                  <a:lnTo>
                    <a:pt x="304991" y="228600"/>
                  </a:lnTo>
                  <a:cubicBezTo>
                    <a:pt x="260699" y="203454"/>
                    <a:pt x="212026" y="176498"/>
                    <a:pt x="167545" y="151733"/>
                  </a:cubicBezTo>
                  <a:lnTo>
                    <a:pt x="0" y="58483"/>
                  </a:lnTo>
                  <a:lnTo>
                    <a:pt x="164592" y="156877"/>
                  </a:lnTo>
                  <a:cubicBezTo>
                    <a:pt x="209550" y="183833"/>
                    <a:pt x="254508" y="210884"/>
                    <a:pt x="299657" y="237458"/>
                  </a:cubicBezTo>
                  <a:cubicBezTo>
                    <a:pt x="298228" y="285083"/>
                    <a:pt x="301942" y="1447133"/>
                    <a:pt x="304991" y="1495901"/>
                  </a:cubicBezTo>
                  <a:cubicBezTo>
                    <a:pt x="308134" y="1447895"/>
                    <a:pt x="311753" y="284035"/>
                    <a:pt x="310420" y="238125"/>
                  </a:cubicBezTo>
                  <a:close/>
                </a:path>
              </a:pathLst>
            </a:custGeom>
            <a:solidFill>
              <a:schemeClr val="accent1">
                <a:lumMod val="20000"/>
                <a:lumOff val="80000"/>
                <a:alpha val="30000"/>
              </a:schemeClr>
            </a:solidFill>
            <a:ln w="9525" cap="flat">
              <a:noFill/>
              <a:prstDash val="solid"/>
              <a:miter/>
            </a:ln>
          </p:spPr>
          <p:txBody>
            <a:bodyPr rtlCol="0" anchor="ctr"/>
            <a:lstStyle/>
            <a:p>
              <a:endParaRPr lang="zh-CN" altLang="en-US"/>
            </a:p>
          </p:txBody>
        </p:sp>
        <p:sp>
          <p:nvSpPr>
            <p:cNvPr id="310" name="任意多边形: 形状 309">
              <a:extLst>
                <a:ext uri="{FF2B5EF4-FFF2-40B4-BE49-F238E27FC236}">
                  <a16:creationId xmlns:a16="http://schemas.microsoft.com/office/drawing/2014/main" id="{C33FC357-86F7-150F-0796-DFEFA45ED302}"/>
                </a:ext>
              </a:extLst>
            </p:cNvPr>
            <p:cNvSpPr/>
            <p:nvPr/>
          </p:nvSpPr>
          <p:spPr>
            <a:xfrm>
              <a:off x="9299462" y="3531708"/>
              <a:ext cx="821710" cy="489565"/>
            </a:xfrm>
            <a:custGeom>
              <a:avLst/>
              <a:gdLst>
                <a:gd name="connsiteX0" fmla="*/ 412910 w 927451"/>
                <a:gd name="connsiteY0" fmla="*/ 540830 h 540829"/>
                <a:gd name="connsiteX1" fmla="*/ 409766 w 927451"/>
                <a:gd name="connsiteY1" fmla="*/ 539972 h 540829"/>
                <a:gd name="connsiteX2" fmla="*/ 3049 w 927451"/>
                <a:gd name="connsiteY2" fmla="*/ 305181 h 540829"/>
                <a:gd name="connsiteX3" fmla="*/ 1 w 927451"/>
                <a:gd name="connsiteY3" fmla="*/ 299752 h 540829"/>
                <a:gd name="connsiteX4" fmla="*/ 3049 w 927451"/>
                <a:gd name="connsiteY4" fmla="*/ 294322 h 540829"/>
                <a:gd name="connsiteX5" fmla="*/ 511398 w 927451"/>
                <a:gd name="connsiteY5" fmla="*/ 857 h 540829"/>
                <a:gd name="connsiteX6" fmla="*/ 517685 w 927451"/>
                <a:gd name="connsiteY6" fmla="*/ 857 h 540829"/>
                <a:gd name="connsiteX7" fmla="*/ 924402 w 927451"/>
                <a:gd name="connsiteY7" fmla="*/ 235648 h 540829"/>
                <a:gd name="connsiteX8" fmla="*/ 927450 w 927451"/>
                <a:gd name="connsiteY8" fmla="*/ 241078 h 540829"/>
                <a:gd name="connsiteX9" fmla="*/ 924402 w 927451"/>
                <a:gd name="connsiteY9" fmla="*/ 246507 h 540829"/>
                <a:gd name="connsiteX10" fmla="*/ 416053 w 927451"/>
                <a:gd name="connsiteY10" fmla="*/ 539972 h 540829"/>
                <a:gd name="connsiteX11" fmla="*/ 412910 w 927451"/>
                <a:gd name="connsiteY11" fmla="*/ 540830 h 540829"/>
                <a:gd name="connsiteX12" fmla="*/ 18765 w 927451"/>
                <a:gd name="connsiteY12" fmla="*/ 299752 h 540829"/>
                <a:gd name="connsiteX13" fmla="*/ 412910 w 927451"/>
                <a:gd name="connsiteY13" fmla="*/ 527304 h 540829"/>
                <a:gd name="connsiteX14" fmla="*/ 908210 w 927451"/>
                <a:gd name="connsiteY14" fmla="*/ 241078 h 540829"/>
                <a:gd name="connsiteX15" fmla="*/ 514541 w 927451"/>
                <a:gd name="connsiteY15" fmla="*/ 13525 h 540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27451" h="540829">
                  <a:moveTo>
                    <a:pt x="412910" y="540830"/>
                  </a:moveTo>
                  <a:cubicBezTo>
                    <a:pt x="411805" y="540830"/>
                    <a:pt x="410719" y="540525"/>
                    <a:pt x="409766" y="539972"/>
                  </a:cubicBezTo>
                  <a:lnTo>
                    <a:pt x="3049" y="305181"/>
                  </a:lnTo>
                  <a:cubicBezTo>
                    <a:pt x="1163" y="304019"/>
                    <a:pt x="1" y="301971"/>
                    <a:pt x="1" y="299752"/>
                  </a:cubicBezTo>
                  <a:cubicBezTo>
                    <a:pt x="-37" y="297523"/>
                    <a:pt x="1134" y="295456"/>
                    <a:pt x="3049" y="294322"/>
                  </a:cubicBezTo>
                  <a:lnTo>
                    <a:pt x="511398" y="857"/>
                  </a:lnTo>
                  <a:cubicBezTo>
                    <a:pt x="513341" y="-286"/>
                    <a:pt x="515742" y="-286"/>
                    <a:pt x="517685" y="857"/>
                  </a:cubicBezTo>
                  <a:lnTo>
                    <a:pt x="924402" y="235648"/>
                  </a:lnTo>
                  <a:cubicBezTo>
                    <a:pt x="926317" y="236782"/>
                    <a:pt x="927488" y="238849"/>
                    <a:pt x="927450" y="241078"/>
                  </a:cubicBezTo>
                  <a:cubicBezTo>
                    <a:pt x="927450" y="243297"/>
                    <a:pt x="926288" y="245345"/>
                    <a:pt x="924402" y="246507"/>
                  </a:cubicBezTo>
                  <a:lnTo>
                    <a:pt x="416053" y="539972"/>
                  </a:lnTo>
                  <a:cubicBezTo>
                    <a:pt x="415091" y="540525"/>
                    <a:pt x="414015" y="540820"/>
                    <a:pt x="412910" y="540830"/>
                  </a:cubicBezTo>
                  <a:close/>
                  <a:moveTo>
                    <a:pt x="18765" y="299752"/>
                  </a:moveTo>
                  <a:lnTo>
                    <a:pt x="412910" y="527304"/>
                  </a:lnTo>
                  <a:lnTo>
                    <a:pt x="908210" y="241078"/>
                  </a:lnTo>
                  <a:lnTo>
                    <a:pt x="514541" y="13525"/>
                  </a:lnTo>
                  <a:close/>
                </a:path>
              </a:pathLst>
            </a:custGeom>
            <a:solidFill>
              <a:srgbClr val="9900EF"/>
            </a:solidFill>
            <a:ln w="9525" cap="flat">
              <a:solidFill>
                <a:schemeClr val="accent2"/>
              </a:solidFill>
              <a:prstDash val="solid"/>
              <a:miter/>
            </a:ln>
          </p:spPr>
          <p:txBody>
            <a:bodyPr rtlCol="0" anchor="ctr"/>
            <a:lstStyle/>
            <a:p>
              <a:endParaRPr lang="zh-CN" altLang="en-US" dirty="0"/>
            </a:p>
          </p:txBody>
        </p:sp>
        <p:sp>
          <p:nvSpPr>
            <p:cNvPr id="311" name="任意多边形: 形状 310">
              <a:extLst>
                <a:ext uri="{FF2B5EF4-FFF2-40B4-BE49-F238E27FC236}">
                  <a16:creationId xmlns:a16="http://schemas.microsoft.com/office/drawing/2014/main" id="{BDA3F987-F0AC-5B4A-E4D8-0DFD1D683804}"/>
                </a:ext>
              </a:extLst>
            </p:cNvPr>
            <p:cNvSpPr/>
            <p:nvPr/>
          </p:nvSpPr>
          <p:spPr>
            <a:xfrm>
              <a:off x="9394993" y="3034297"/>
              <a:ext cx="270301" cy="928173"/>
            </a:xfrm>
            <a:custGeom>
              <a:avLst/>
              <a:gdLst>
                <a:gd name="connsiteX0" fmla="*/ 305086 w 305085"/>
                <a:gd name="connsiteY0" fmla="*/ 1025366 h 1025366"/>
                <a:gd name="connsiteX1" fmla="*/ 304991 w 305085"/>
                <a:gd name="connsiteY1" fmla="*/ 176117 h 1025366"/>
                <a:gd name="connsiteX2" fmla="*/ 0 w 305085"/>
                <a:gd name="connsiteY2" fmla="*/ 0 h 1025366"/>
                <a:gd name="connsiteX3" fmla="*/ 95 w 305085"/>
                <a:gd name="connsiteY3" fmla="*/ 849249 h 1025366"/>
                <a:gd name="connsiteX4" fmla="*/ 305086 w 305085"/>
                <a:gd name="connsiteY4" fmla="*/ 1025366 h 1025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085" h="1025366">
                  <a:moveTo>
                    <a:pt x="305086" y="1025366"/>
                  </a:moveTo>
                  <a:lnTo>
                    <a:pt x="304991" y="176117"/>
                  </a:lnTo>
                  <a:lnTo>
                    <a:pt x="0" y="0"/>
                  </a:lnTo>
                  <a:lnTo>
                    <a:pt x="95" y="849249"/>
                  </a:lnTo>
                  <a:lnTo>
                    <a:pt x="305086" y="1025366"/>
                  </a:lnTo>
                  <a:close/>
                </a:path>
              </a:pathLst>
            </a:custGeom>
            <a:solidFill>
              <a:schemeClr val="accent2">
                <a:lumMod val="50000"/>
              </a:schemeClr>
            </a:solidFill>
            <a:ln w="9525" cap="flat">
              <a:noFill/>
              <a:prstDash val="solid"/>
              <a:miter/>
            </a:ln>
          </p:spPr>
          <p:txBody>
            <a:bodyPr rtlCol="0" anchor="ctr"/>
            <a:lstStyle/>
            <a:p>
              <a:endParaRPr lang="zh-CN" altLang="en-US"/>
            </a:p>
          </p:txBody>
        </p:sp>
        <p:sp>
          <p:nvSpPr>
            <p:cNvPr id="312" name="任意多边形: 形状 311">
              <a:extLst>
                <a:ext uri="{FF2B5EF4-FFF2-40B4-BE49-F238E27FC236}">
                  <a16:creationId xmlns:a16="http://schemas.microsoft.com/office/drawing/2014/main" id="{296E8850-BC12-1226-30AE-FEFF6F9B5546}"/>
                </a:ext>
              </a:extLst>
            </p:cNvPr>
            <p:cNvSpPr/>
            <p:nvPr/>
          </p:nvSpPr>
          <p:spPr>
            <a:xfrm>
              <a:off x="9394572" y="3028048"/>
              <a:ext cx="270301" cy="928173"/>
            </a:xfrm>
            <a:custGeom>
              <a:avLst/>
              <a:gdLst>
                <a:gd name="connsiteX0" fmla="*/ 305086 w 305085"/>
                <a:gd name="connsiteY0" fmla="*/ 1025366 h 1025366"/>
                <a:gd name="connsiteX1" fmla="*/ 304991 w 305085"/>
                <a:gd name="connsiteY1" fmla="*/ 176117 h 1025366"/>
                <a:gd name="connsiteX2" fmla="*/ 0 w 305085"/>
                <a:gd name="connsiteY2" fmla="*/ 0 h 1025366"/>
                <a:gd name="connsiteX3" fmla="*/ 95 w 305085"/>
                <a:gd name="connsiteY3" fmla="*/ 849249 h 1025366"/>
                <a:gd name="connsiteX4" fmla="*/ 305086 w 305085"/>
                <a:gd name="connsiteY4" fmla="*/ 1025366 h 1025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085" h="1025366">
                  <a:moveTo>
                    <a:pt x="305086" y="1025366"/>
                  </a:moveTo>
                  <a:lnTo>
                    <a:pt x="304991" y="176117"/>
                  </a:lnTo>
                  <a:lnTo>
                    <a:pt x="0" y="0"/>
                  </a:lnTo>
                  <a:lnTo>
                    <a:pt x="95" y="849249"/>
                  </a:lnTo>
                  <a:lnTo>
                    <a:pt x="305086" y="1025366"/>
                  </a:lnTo>
                  <a:close/>
                </a:path>
              </a:pathLst>
            </a:custGeom>
            <a:solidFill>
              <a:schemeClr val="accent2">
                <a:lumMod val="50000"/>
                <a:alpha val="45000"/>
              </a:schemeClr>
            </a:solidFill>
            <a:ln w="9525" cap="flat">
              <a:noFill/>
              <a:prstDash val="solid"/>
              <a:miter/>
            </a:ln>
          </p:spPr>
          <p:txBody>
            <a:bodyPr rtlCol="0" anchor="ctr"/>
            <a:lstStyle/>
            <a:p>
              <a:endParaRPr lang="zh-CN" altLang="en-US"/>
            </a:p>
          </p:txBody>
        </p:sp>
        <p:sp>
          <p:nvSpPr>
            <p:cNvPr id="313" name="任意多边形: 形状 312">
              <a:extLst>
                <a:ext uri="{FF2B5EF4-FFF2-40B4-BE49-F238E27FC236}">
                  <a16:creationId xmlns:a16="http://schemas.microsoft.com/office/drawing/2014/main" id="{E4E23A2C-B35B-1CFF-2497-492F74DA9375}"/>
                </a:ext>
              </a:extLst>
            </p:cNvPr>
            <p:cNvSpPr/>
            <p:nvPr/>
          </p:nvSpPr>
          <p:spPr>
            <a:xfrm>
              <a:off x="9665210" y="2981184"/>
              <a:ext cx="360430" cy="981285"/>
            </a:xfrm>
            <a:custGeom>
              <a:avLst/>
              <a:gdLst>
                <a:gd name="connsiteX0" fmla="*/ 95 w 406812"/>
                <a:gd name="connsiteY0" fmla="*/ 1084040 h 1084040"/>
                <a:gd name="connsiteX1" fmla="*/ 406717 w 406812"/>
                <a:gd name="connsiteY1" fmla="*/ 849249 h 1084040"/>
                <a:gd name="connsiteX2" fmla="*/ 406813 w 406812"/>
                <a:gd name="connsiteY2" fmla="*/ 0 h 1084040"/>
                <a:gd name="connsiteX3" fmla="*/ 0 w 406812"/>
                <a:gd name="connsiteY3" fmla="*/ 234791 h 1084040"/>
                <a:gd name="connsiteX4" fmla="*/ 95 w 406812"/>
                <a:gd name="connsiteY4" fmla="*/ 1084040 h 1084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6812" h="1084040">
                  <a:moveTo>
                    <a:pt x="95" y="1084040"/>
                  </a:moveTo>
                  <a:lnTo>
                    <a:pt x="406717" y="849249"/>
                  </a:lnTo>
                  <a:lnTo>
                    <a:pt x="406813" y="0"/>
                  </a:lnTo>
                  <a:lnTo>
                    <a:pt x="0" y="234791"/>
                  </a:lnTo>
                  <a:lnTo>
                    <a:pt x="95" y="1084040"/>
                  </a:lnTo>
                  <a:close/>
                </a:path>
              </a:pathLst>
            </a:custGeom>
            <a:solidFill>
              <a:schemeClr val="accent2">
                <a:lumMod val="50000"/>
              </a:schemeClr>
            </a:solidFill>
            <a:ln w="9525" cap="flat">
              <a:noFill/>
              <a:prstDash val="solid"/>
              <a:miter/>
            </a:ln>
          </p:spPr>
          <p:txBody>
            <a:bodyPr rtlCol="0" anchor="ctr"/>
            <a:lstStyle/>
            <a:p>
              <a:endParaRPr lang="zh-CN" altLang="en-US"/>
            </a:p>
          </p:txBody>
        </p:sp>
        <p:sp>
          <p:nvSpPr>
            <p:cNvPr id="314" name="任意多边形: 形状 313">
              <a:extLst>
                <a:ext uri="{FF2B5EF4-FFF2-40B4-BE49-F238E27FC236}">
                  <a16:creationId xmlns:a16="http://schemas.microsoft.com/office/drawing/2014/main" id="{387A7076-A4E7-80EF-6631-5214370593A7}"/>
                </a:ext>
              </a:extLst>
            </p:cNvPr>
            <p:cNvSpPr/>
            <p:nvPr/>
          </p:nvSpPr>
          <p:spPr>
            <a:xfrm>
              <a:off x="9662299" y="2987691"/>
              <a:ext cx="360430" cy="981285"/>
            </a:xfrm>
            <a:custGeom>
              <a:avLst/>
              <a:gdLst>
                <a:gd name="connsiteX0" fmla="*/ 95 w 406812"/>
                <a:gd name="connsiteY0" fmla="*/ 1084040 h 1084040"/>
                <a:gd name="connsiteX1" fmla="*/ 406717 w 406812"/>
                <a:gd name="connsiteY1" fmla="*/ 849249 h 1084040"/>
                <a:gd name="connsiteX2" fmla="*/ 406813 w 406812"/>
                <a:gd name="connsiteY2" fmla="*/ 0 h 1084040"/>
                <a:gd name="connsiteX3" fmla="*/ 0 w 406812"/>
                <a:gd name="connsiteY3" fmla="*/ 234791 h 1084040"/>
                <a:gd name="connsiteX4" fmla="*/ 95 w 406812"/>
                <a:gd name="connsiteY4" fmla="*/ 1084040 h 1084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6812" h="1084040">
                  <a:moveTo>
                    <a:pt x="95" y="1084040"/>
                  </a:moveTo>
                  <a:lnTo>
                    <a:pt x="406717" y="849249"/>
                  </a:lnTo>
                  <a:lnTo>
                    <a:pt x="406813" y="0"/>
                  </a:lnTo>
                  <a:lnTo>
                    <a:pt x="0" y="234791"/>
                  </a:lnTo>
                  <a:lnTo>
                    <a:pt x="95" y="1084040"/>
                  </a:lnTo>
                  <a:close/>
                </a:path>
              </a:pathLst>
            </a:custGeom>
            <a:solidFill>
              <a:schemeClr val="accent2">
                <a:lumMod val="75000"/>
                <a:alpha val="30000"/>
              </a:schemeClr>
            </a:solidFill>
            <a:ln w="9525" cap="flat">
              <a:noFill/>
              <a:prstDash val="solid"/>
              <a:miter/>
            </a:ln>
          </p:spPr>
          <p:txBody>
            <a:bodyPr rtlCol="0" anchor="ctr"/>
            <a:lstStyle/>
            <a:p>
              <a:endParaRPr lang="zh-CN" altLang="en-US"/>
            </a:p>
          </p:txBody>
        </p:sp>
        <p:sp>
          <p:nvSpPr>
            <p:cNvPr id="315" name="任意多边形: 形状 314">
              <a:extLst>
                <a:ext uri="{FF2B5EF4-FFF2-40B4-BE49-F238E27FC236}">
                  <a16:creationId xmlns:a16="http://schemas.microsoft.com/office/drawing/2014/main" id="{F90F9617-9A8A-8603-3375-A0D7A84BB750}"/>
                </a:ext>
              </a:extLst>
            </p:cNvPr>
            <p:cNvSpPr/>
            <p:nvPr/>
          </p:nvSpPr>
          <p:spPr>
            <a:xfrm>
              <a:off x="9394993" y="2821761"/>
              <a:ext cx="630649" cy="371959"/>
            </a:xfrm>
            <a:custGeom>
              <a:avLst/>
              <a:gdLst>
                <a:gd name="connsiteX0" fmla="*/ 711803 w 711803"/>
                <a:gd name="connsiteY0" fmla="*/ 176117 h 410908"/>
                <a:gd name="connsiteX1" fmla="*/ 406813 w 711803"/>
                <a:gd name="connsiteY1" fmla="*/ 0 h 410908"/>
                <a:gd name="connsiteX2" fmla="*/ 0 w 711803"/>
                <a:gd name="connsiteY2" fmla="*/ 234791 h 410908"/>
                <a:gd name="connsiteX3" fmla="*/ 304991 w 711803"/>
                <a:gd name="connsiteY3" fmla="*/ 410908 h 410908"/>
                <a:gd name="connsiteX4" fmla="*/ 711803 w 711803"/>
                <a:gd name="connsiteY4" fmla="*/ 176117 h 4109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803" h="410908">
                  <a:moveTo>
                    <a:pt x="711803" y="176117"/>
                  </a:moveTo>
                  <a:lnTo>
                    <a:pt x="406813" y="0"/>
                  </a:lnTo>
                  <a:lnTo>
                    <a:pt x="0" y="234791"/>
                  </a:lnTo>
                  <a:lnTo>
                    <a:pt x="304991" y="410908"/>
                  </a:lnTo>
                  <a:lnTo>
                    <a:pt x="711803" y="176117"/>
                  </a:lnTo>
                  <a:close/>
                </a:path>
              </a:pathLst>
            </a:custGeom>
            <a:solidFill>
              <a:schemeClr val="accent2"/>
            </a:solidFill>
            <a:ln w="9525" cap="flat">
              <a:noFill/>
              <a:prstDash val="solid"/>
              <a:miter/>
            </a:ln>
          </p:spPr>
          <p:txBody>
            <a:bodyPr rtlCol="0" anchor="ctr"/>
            <a:lstStyle/>
            <a:p>
              <a:endParaRPr lang="zh-CN" altLang="en-US"/>
            </a:p>
          </p:txBody>
        </p:sp>
        <p:sp>
          <p:nvSpPr>
            <p:cNvPr id="316" name="任意多边形: 形状 315">
              <a:extLst>
                <a:ext uri="{FF2B5EF4-FFF2-40B4-BE49-F238E27FC236}">
                  <a16:creationId xmlns:a16="http://schemas.microsoft.com/office/drawing/2014/main" id="{A9B71ADC-2949-0F06-F1E9-3D744F61F645}"/>
                </a:ext>
              </a:extLst>
            </p:cNvPr>
            <p:cNvSpPr/>
            <p:nvPr/>
          </p:nvSpPr>
          <p:spPr>
            <a:xfrm>
              <a:off x="9394808" y="2824542"/>
              <a:ext cx="630649" cy="371959"/>
            </a:xfrm>
            <a:custGeom>
              <a:avLst/>
              <a:gdLst>
                <a:gd name="connsiteX0" fmla="*/ 711803 w 711803"/>
                <a:gd name="connsiteY0" fmla="*/ 176117 h 410908"/>
                <a:gd name="connsiteX1" fmla="*/ 406813 w 711803"/>
                <a:gd name="connsiteY1" fmla="*/ 0 h 410908"/>
                <a:gd name="connsiteX2" fmla="*/ 0 w 711803"/>
                <a:gd name="connsiteY2" fmla="*/ 234791 h 410908"/>
                <a:gd name="connsiteX3" fmla="*/ 304991 w 711803"/>
                <a:gd name="connsiteY3" fmla="*/ 410908 h 410908"/>
                <a:gd name="connsiteX4" fmla="*/ 711803 w 711803"/>
                <a:gd name="connsiteY4" fmla="*/ 176117 h 4109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803" h="410908">
                  <a:moveTo>
                    <a:pt x="711803" y="176117"/>
                  </a:moveTo>
                  <a:lnTo>
                    <a:pt x="406813" y="0"/>
                  </a:lnTo>
                  <a:lnTo>
                    <a:pt x="0" y="234791"/>
                  </a:lnTo>
                  <a:lnTo>
                    <a:pt x="304991" y="410908"/>
                  </a:lnTo>
                  <a:lnTo>
                    <a:pt x="711803" y="176117"/>
                  </a:lnTo>
                  <a:close/>
                </a:path>
              </a:pathLst>
            </a:custGeom>
            <a:solidFill>
              <a:schemeClr val="accent2">
                <a:lumMod val="50000"/>
                <a:alpha val="15000"/>
              </a:schemeClr>
            </a:solidFill>
            <a:ln w="9525" cap="flat">
              <a:noFill/>
              <a:prstDash val="solid"/>
              <a:miter/>
            </a:ln>
          </p:spPr>
          <p:txBody>
            <a:bodyPr rtlCol="0" anchor="ctr"/>
            <a:lstStyle/>
            <a:p>
              <a:endParaRPr lang="zh-CN" altLang="en-US"/>
            </a:p>
          </p:txBody>
        </p:sp>
        <p:sp>
          <p:nvSpPr>
            <p:cNvPr id="317" name="任意多边形: 形状 316">
              <a:extLst>
                <a:ext uri="{FF2B5EF4-FFF2-40B4-BE49-F238E27FC236}">
                  <a16:creationId xmlns:a16="http://schemas.microsoft.com/office/drawing/2014/main" id="{047C6F51-9BE5-D3B8-9D42-7467C77F47CB}"/>
                </a:ext>
              </a:extLst>
            </p:cNvPr>
            <p:cNvSpPr/>
            <p:nvPr/>
          </p:nvSpPr>
          <p:spPr>
            <a:xfrm>
              <a:off x="9394993" y="2981184"/>
              <a:ext cx="630649" cy="981543"/>
            </a:xfrm>
            <a:custGeom>
              <a:avLst/>
              <a:gdLst>
                <a:gd name="connsiteX0" fmla="*/ 711803 w 711803"/>
                <a:gd name="connsiteY0" fmla="*/ 0 h 1084325"/>
                <a:gd name="connsiteX1" fmla="*/ 304991 w 711803"/>
                <a:gd name="connsiteY1" fmla="*/ 228600 h 1084325"/>
                <a:gd name="connsiteX2" fmla="*/ 167545 w 711803"/>
                <a:gd name="connsiteY2" fmla="*/ 151924 h 1084325"/>
                <a:gd name="connsiteX3" fmla="*/ 0 w 711803"/>
                <a:gd name="connsiteY3" fmla="*/ 58579 h 1084325"/>
                <a:gd name="connsiteX4" fmla="*/ 164592 w 711803"/>
                <a:gd name="connsiteY4" fmla="*/ 157067 h 1084325"/>
                <a:gd name="connsiteX5" fmla="*/ 299466 w 711803"/>
                <a:gd name="connsiteY5" fmla="*/ 242030 h 1084325"/>
                <a:gd name="connsiteX6" fmla="*/ 305086 w 711803"/>
                <a:gd name="connsiteY6" fmla="*/ 1084326 h 1084325"/>
                <a:gd name="connsiteX7" fmla="*/ 310991 w 711803"/>
                <a:gd name="connsiteY7" fmla="*/ 242221 h 108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11803" h="1084325">
                  <a:moveTo>
                    <a:pt x="711803" y="0"/>
                  </a:moveTo>
                  <a:lnTo>
                    <a:pt x="304991" y="228600"/>
                  </a:lnTo>
                  <a:lnTo>
                    <a:pt x="167545" y="151924"/>
                  </a:lnTo>
                  <a:lnTo>
                    <a:pt x="0" y="58579"/>
                  </a:lnTo>
                  <a:lnTo>
                    <a:pt x="164592" y="157067"/>
                  </a:lnTo>
                  <a:lnTo>
                    <a:pt x="299466" y="242030"/>
                  </a:lnTo>
                  <a:cubicBezTo>
                    <a:pt x="299466" y="242030"/>
                    <a:pt x="298990" y="1055465"/>
                    <a:pt x="305086" y="1084326"/>
                  </a:cubicBezTo>
                  <a:cubicBezTo>
                    <a:pt x="311182" y="1055751"/>
                    <a:pt x="310991" y="242221"/>
                    <a:pt x="310991" y="242221"/>
                  </a:cubicBezTo>
                  <a:close/>
                </a:path>
              </a:pathLst>
            </a:custGeom>
            <a:solidFill>
              <a:schemeClr val="accent1">
                <a:lumMod val="20000"/>
                <a:lumOff val="80000"/>
                <a:alpha val="30000"/>
              </a:schemeClr>
            </a:solidFill>
            <a:ln w="9525" cap="flat">
              <a:noFill/>
              <a:prstDash val="solid"/>
              <a:miter/>
            </a:ln>
          </p:spPr>
          <p:txBody>
            <a:bodyPr rtlCol="0" anchor="ctr"/>
            <a:lstStyle/>
            <a:p>
              <a:endParaRPr lang="zh-CN" altLang="en-US"/>
            </a:p>
          </p:txBody>
        </p:sp>
        <p:grpSp>
          <p:nvGrpSpPr>
            <p:cNvPr id="318" name="图形 2">
              <a:extLst>
                <a:ext uri="{FF2B5EF4-FFF2-40B4-BE49-F238E27FC236}">
                  <a16:creationId xmlns:a16="http://schemas.microsoft.com/office/drawing/2014/main" id="{EED51AF3-9FDB-D715-55EF-38934172F938}"/>
                </a:ext>
              </a:extLst>
            </p:cNvPr>
            <p:cNvGrpSpPr/>
            <p:nvPr/>
          </p:nvGrpSpPr>
          <p:grpSpPr>
            <a:xfrm>
              <a:off x="9581786" y="1029556"/>
              <a:ext cx="1121648" cy="2070954"/>
              <a:chOff x="8148981" y="1692180"/>
              <a:chExt cx="1265986" cy="2287812"/>
            </a:xfrm>
          </p:grpSpPr>
          <p:sp>
            <p:nvSpPr>
              <p:cNvPr id="321" name="任意多边形: 形状 320">
                <a:extLst>
                  <a:ext uri="{FF2B5EF4-FFF2-40B4-BE49-F238E27FC236}">
                    <a16:creationId xmlns:a16="http://schemas.microsoft.com/office/drawing/2014/main" id="{62986036-E865-3E3F-08EE-FD17E78B90FF}"/>
                  </a:ext>
                </a:extLst>
              </p:cNvPr>
              <p:cNvSpPr/>
              <p:nvPr/>
            </p:nvSpPr>
            <p:spPr>
              <a:xfrm>
                <a:off x="8811019" y="3158451"/>
                <a:ext cx="157935" cy="351249"/>
              </a:xfrm>
              <a:custGeom>
                <a:avLst/>
                <a:gdLst>
                  <a:gd name="connsiteX0" fmla="*/ 0 w 157935"/>
                  <a:gd name="connsiteY0" fmla="*/ 705 h 351249"/>
                  <a:gd name="connsiteX1" fmla="*/ 31242 w 157935"/>
                  <a:gd name="connsiteY1" fmla="*/ 6230 h 351249"/>
                  <a:gd name="connsiteX2" fmla="*/ 55531 w 157935"/>
                  <a:gd name="connsiteY2" fmla="*/ 56998 h 351249"/>
                  <a:gd name="connsiteX3" fmla="*/ 82105 w 157935"/>
                  <a:gd name="connsiteY3" fmla="*/ 104623 h 351249"/>
                  <a:gd name="connsiteX4" fmla="*/ 134302 w 157935"/>
                  <a:gd name="connsiteY4" fmla="*/ 161773 h 351249"/>
                  <a:gd name="connsiteX5" fmla="*/ 156210 w 157935"/>
                  <a:gd name="connsiteY5" fmla="*/ 274168 h 351249"/>
                  <a:gd name="connsiteX6" fmla="*/ 114776 w 157935"/>
                  <a:gd name="connsiteY6" fmla="*/ 345510 h 351249"/>
                  <a:gd name="connsiteX7" fmla="*/ 82963 w 157935"/>
                  <a:gd name="connsiteY7" fmla="*/ 351225 h 351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7935" h="351249">
                    <a:moveTo>
                      <a:pt x="0" y="705"/>
                    </a:moveTo>
                    <a:cubicBezTo>
                      <a:pt x="10744" y="-1190"/>
                      <a:pt x="21803" y="762"/>
                      <a:pt x="31242" y="6230"/>
                    </a:cubicBezTo>
                    <a:cubicBezTo>
                      <a:pt x="42624" y="21375"/>
                      <a:pt x="50883" y="38634"/>
                      <a:pt x="55531" y="56998"/>
                    </a:cubicBezTo>
                    <a:cubicBezTo>
                      <a:pt x="62579" y="82430"/>
                      <a:pt x="65818" y="92526"/>
                      <a:pt x="82105" y="104623"/>
                    </a:cubicBezTo>
                    <a:cubicBezTo>
                      <a:pt x="103442" y="119663"/>
                      <a:pt x="121253" y="139161"/>
                      <a:pt x="134302" y="161773"/>
                    </a:cubicBezTo>
                    <a:cubicBezTo>
                      <a:pt x="153991" y="195730"/>
                      <a:pt x="161706" y="235306"/>
                      <a:pt x="156210" y="274168"/>
                    </a:cubicBezTo>
                    <a:cubicBezTo>
                      <a:pt x="150209" y="319317"/>
                      <a:pt x="131731" y="337128"/>
                      <a:pt x="114776" y="345510"/>
                    </a:cubicBezTo>
                    <a:cubicBezTo>
                      <a:pt x="104670" y="349549"/>
                      <a:pt x="93840" y="351492"/>
                      <a:pt x="82963" y="351225"/>
                    </a:cubicBezTo>
                    <a:close/>
                  </a:path>
                </a:pathLst>
              </a:custGeom>
              <a:solidFill>
                <a:schemeClr val="tx1">
                  <a:lumMod val="95000"/>
                  <a:lumOff val="5000"/>
                </a:schemeClr>
              </a:solidFill>
              <a:ln w="9525" cap="flat">
                <a:noFill/>
                <a:prstDash val="solid"/>
                <a:miter/>
              </a:ln>
            </p:spPr>
            <p:txBody>
              <a:bodyPr rtlCol="0" anchor="ctr"/>
              <a:lstStyle/>
              <a:p>
                <a:endParaRPr lang="zh-CN" altLang="en-US"/>
              </a:p>
            </p:txBody>
          </p:sp>
          <p:sp>
            <p:nvSpPr>
              <p:cNvPr id="322" name="任意多边形: 形状 321">
                <a:extLst>
                  <a:ext uri="{FF2B5EF4-FFF2-40B4-BE49-F238E27FC236}">
                    <a16:creationId xmlns:a16="http://schemas.microsoft.com/office/drawing/2014/main" id="{C8AD6D6A-959D-CFF6-8314-35D1560051A1}"/>
                  </a:ext>
                </a:extLst>
              </p:cNvPr>
              <p:cNvSpPr/>
              <p:nvPr/>
            </p:nvSpPr>
            <p:spPr>
              <a:xfrm>
                <a:off x="8706889" y="3151700"/>
                <a:ext cx="246382" cy="358099"/>
              </a:xfrm>
              <a:custGeom>
                <a:avLst/>
                <a:gdLst>
                  <a:gd name="connsiteX0" fmla="*/ 20882 w 246382"/>
                  <a:gd name="connsiteY0" fmla="*/ 2885 h 358099"/>
                  <a:gd name="connsiteX1" fmla="*/ 29930 w 246382"/>
                  <a:gd name="connsiteY1" fmla="*/ 11171 h 358099"/>
                  <a:gd name="connsiteX2" fmla="*/ 44980 w 246382"/>
                  <a:gd name="connsiteY2" fmla="*/ 24411 h 358099"/>
                  <a:gd name="connsiteX3" fmla="*/ 59458 w 246382"/>
                  <a:gd name="connsiteY3" fmla="*/ 103659 h 358099"/>
                  <a:gd name="connsiteX4" fmla="*/ 36979 w 246382"/>
                  <a:gd name="connsiteY4" fmla="*/ 109946 h 358099"/>
                  <a:gd name="connsiteX5" fmla="*/ 117 w 246382"/>
                  <a:gd name="connsiteY5" fmla="*/ 149189 h 358099"/>
                  <a:gd name="connsiteX6" fmla="*/ 81080 w 246382"/>
                  <a:gd name="connsiteY6" fmla="*/ 222722 h 358099"/>
                  <a:gd name="connsiteX7" fmla="*/ 134039 w 246382"/>
                  <a:gd name="connsiteY7" fmla="*/ 310828 h 358099"/>
                  <a:gd name="connsiteX8" fmla="*/ 199475 w 246382"/>
                  <a:gd name="connsiteY8" fmla="*/ 355500 h 358099"/>
                  <a:gd name="connsiteX9" fmla="*/ 244719 w 246382"/>
                  <a:gd name="connsiteY9" fmla="*/ 232818 h 358099"/>
                  <a:gd name="connsiteX10" fmla="*/ 173091 w 246382"/>
                  <a:gd name="connsiteY10" fmla="*/ 117185 h 358099"/>
                  <a:gd name="connsiteX11" fmla="*/ 131276 w 246382"/>
                  <a:gd name="connsiteY11" fmla="*/ 44699 h 358099"/>
                  <a:gd name="connsiteX12" fmla="*/ 104130 w 246382"/>
                  <a:gd name="connsiteY12" fmla="*/ 7457 h 358099"/>
                  <a:gd name="connsiteX13" fmla="*/ 42980 w 246382"/>
                  <a:gd name="connsiteY13" fmla="*/ 5171 h 358099"/>
                  <a:gd name="connsiteX14" fmla="*/ 20882 w 246382"/>
                  <a:gd name="connsiteY14" fmla="*/ 2885 h 358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6382" h="358099">
                    <a:moveTo>
                      <a:pt x="20882" y="2885"/>
                    </a:moveTo>
                    <a:lnTo>
                      <a:pt x="29930" y="11171"/>
                    </a:lnTo>
                    <a:cubicBezTo>
                      <a:pt x="35274" y="15200"/>
                      <a:pt x="40303" y="19630"/>
                      <a:pt x="44980" y="24411"/>
                    </a:cubicBezTo>
                    <a:cubicBezTo>
                      <a:pt x="64030" y="45176"/>
                      <a:pt x="60696" y="91086"/>
                      <a:pt x="59458" y="103659"/>
                    </a:cubicBezTo>
                    <a:cubicBezTo>
                      <a:pt x="51409" y="102459"/>
                      <a:pt x="43237" y="104745"/>
                      <a:pt x="36979" y="109946"/>
                    </a:cubicBezTo>
                    <a:cubicBezTo>
                      <a:pt x="22215" y="120423"/>
                      <a:pt x="-1883" y="140902"/>
                      <a:pt x="117" y="149189"/>
                    </a:cubicBezTo>
                    <a:cubicBezTo>
                      <a:pt x="2117" y="157475"/>
                      <a:pt x="42694" y="175287"/>
                      <a:pt x="81080" y="222722"/>
                    </a:cubicBezTo>
                    <a:cubicBezTo>
                      <a:pt x="102692" y="249525"/>
                      <a:pt x="120513" y="279167"/>
                      <a:pt x="134039" y="310828"/>
                    </a:cubicBezTo>
                    <a:cubicBezTo>
                      <a:pt x="144707" y="332640"/>
                      <a:pt x="165566" y="367978"/>
                      <a:pt x="199475" y="355500"/>
                    </a:cubicBezTo>
                    <a:cubicBezTo>
                      <a:pt x="217097" y="349404"/>
                      <a:pt x="254720" y="308732"/>
                      <a:pt x="244719" y="232818"/>
                    </a:cubicBezTo>
                    <a:cubicBezTo>
                      <a:pt x="235194" y="161762"/>
                      <a:pt x="198237" y="135568"/>
                      <a:pt x="173091" y="117185"/>
                    </a:cubicBezTo>
                    <a:cubicBezTo>
                      <a:pt x="147945" y="98801"/>
                      <a:pt x="145183" y="79085"/>
                      <a:pt x="131276" y="44699"/>
                    </a:cubicBezTo>
                    <a:cubicBezTo>
                      <a:pt x="125180" y="29555"/>
                      <a:pt x="121085" y="17553"/>
                      <a:pt x="104130" y="7457"/>
                    </a:cubicBezTo>
                    <a:cubicBezTo>
                      <a:pt x="81746" y="980"/>
                      <a:pt x="59458" y="6885"/>
                      <a:pt x="42980" y="5171"/>
                    </a:cubicBezTo>
                    <a:cubicBezTo>
                      <a:pt x="29549" y="3742"/>
                      <a:pt x="24692" y="-4164"/>
                      <a:pt x="20882" y="2885"/>
                    </a:cubicBezTo>
                    <a:close/>
                  </a:path>
                </a:pathLst>
              </a:custGeom>
              <a:solidFill>
                <a:schemeClr val="tx2">
                  <a:lumMod val="75000"/>
                </a:schemeClr>
              </a:solidFill>
              <a:ln w="9525" cap="flat">
                <a:noFill/>
                <a:prstDash val="solid"/>
                <a:miter/>
              </a:ln>
            </p:spPr>
            <p:txBody>
              <a:bodyPr rtlCol="0" anchor="ctr"/>
              <a:lstStyle/>
              <a:p>
                <a:endParaRPr lang="zh-CN" altLang="en-US"/>
              </a:p>
            </p:txBody>
          </p:sp>
          <p:sp>
            <p:nvSpPr>
              <p:cNvPr id="323" name="任意多边形: 形状 322">
                <a:extLst>
                  <a:ext uri="{FF2B5EF4-FFF2-40B4-BE49-F238E27FC236}">
                    <a16:creationId xmlns:a16="http://schemas.microsoft.com/office/drawing/2014/main" id="{FE3A0CD7-285E-8653-0EF5-057270317EBF}"/>
                  </a:ext>
                </a:extLst>
              </p:cNvPr>
              <p:cNvSpPr/>
              <p:nvPr/>
            </p:nvSpPr>
            <p:spPr>
              <a:xfrm>
                <a:off x="8286068" y="2639758"/>
                <a:ext cx="883376" cy="622268"/>
              </a:xfrm>
              <a:custGeom>
                <a:avLst/>
                <a:gdLst>
                  <a:gd name="connsiteX0" fmla="*/ 485517 w 883376"/>
                  <a:gd name="connsiteY0" fmla="*/ 25717 h 622268"/>
                  <a:gd name="connsiteX1" fmla="*/ 457895 w 883376"/>
                  <a:gd name="connsiteY1" fmla="*/ 51149 h 622268"/>
                  <a:gd name="connsiteX2" fmla="*/ 190242 w 883376"/>
                  <a:gd name="connsiteY2" fmla="*/ 148018 h 622268"/>
                  <a:gd name="connsiteX3" fmla="*/ 12696 w 883376"/>
                  <a:gd name="connsiteY3" fmla="*/ 276701 h 622268"/>
                  <a:gd name="connsiteX4" fmla="*/ 7172 w 883376"/>
                  <a:gd name="connsiteY4" fmla="*/ 378714 h 622268"/>
                  <a:gd name="connsiteX5" fmla="*/ 99374 w 883376"/>
                  <a:gd name="connsiteY5" fmla="*/ 481584 h 622268"/>
                  <a:gd name="connsiteX6" fmla="*/ 357216 w 883376"/>
                  <a:gd name="connsiteY6" fmla="*/ 622268 h 622268"/>
                  <a:gd name="connsiteX7" fmla="*/ 427605 w 883376"/>
                  <a:gd name="connsiteY7" fmla="*/ 495491 h 622268"/>
                  <a:gd name="connsiteX8" fmla="*/ 323688 w 883376"/>
                  <a:gd name="connsiteY8" fmla="*/ 400717 h 622268"/>
                  <a:gd name="connsiteX9" fmla="*/ 569051 w 883376"/>
                  <a:gd name="connsiteY9" fmla="*/ 285083 h 622268"/>
                  <a:gd name="connsiteX10" fmla="*/ 883376 w 883376"/>
                  <a:gd name="connsiteY10" fmla="*/ 0 h 622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3376" h="622268">
                    <a:moveTo>
                      <a:pt x="485517" y="25717"/>
                    </a:moveTo>
                    <a:cubicBezTo>
                      <a:pt x="480374" y="37757"/>
                      <a:pt x="470315" y="47015"/>
                      <a:pt x="457895" y="51149"/>
                    </a:cubicBezTo>
                    <a:cubicBezTo>
                      <a:pt x="381695" y="76391"/>
                      <a:pt x="283301" y="108299"/>
                      <a:pt x="190242" y="148018"/>
                    </a:cubicBezTo>
                    <a:cubicBezTo>
                      <a:pt x="74799" y="197453"/>
                      <a:pt x="40700" y="226600"/>
                      <a:pt x="12696" y="276701"/>
                    </a:cubicBezTo>
                    <a:cubicBezTo>
                      <a:pt x="-4354" y="307372"/>
                      <a:pt x="-2163" y="349663"/>
                      <a:pt x="7172" y="378714"/>
                    </a:cubicBezTo>
                    <a:cubicBezTo>
                      <a:pt x="16506" y="407765"/>
                      <a:pt x="40033" y="448342"/>
                      <a:pt x="99374" y="481584"/>
                    </a:cubicBezTo>
                    <a:cubicBezTo>
                      <a:pt x="217293" y="547688"/>
                      <a:pt x="285683" y="588359"/>
                      <a:pt x="357216" y="622268"/>
                    </a:cubicBezTo>
                    <a:cubicBezTo>
                      <a:pt x="357216" y="622268"/>
                      <a:pt x="420842" y="554260"/>
                      <a:pt x="427605" y="495491"/>
                    </a:cubicBezTo>
                    <a:lnTo>
                      <a:pt x="323688" y="400717"/>
                    </a:lnTo>
                    <a:lnTo>
                      <a:pt x="569051" y="285083"/>
                    </a:lnTo>
                    <a:lnTo>
                      <a:pt x="883376" y="0"/>
                    </a:lnTo>
                    <a:close/>
                  </a:path>
                </a:pathLst>
              </a:custGeom>
              <a:solidFill>
                <a:schemeClr val="tx2">
                  <a:lumMod val="50000"/>
                </a:schemeClr>
              </a:solidFill>
              <a:ln w="9525" cap="flat">
                <a:noFill/>
                <a:prstDash val="solid"/>
                <a:miter/>
              </a:ln>
            </p:spPr>
            <p:txBody>
              <a:bodyPr rtlCol="0" anchor="ctr"/>
              <a:lstStyle/>
              <a:p>
                <a:endParaRPr lang="zh-CN" altLang="en-US"/>
              </a:p>
            </p:txBody>
          </p:sp>
          <p:sp>
            <p:nvSpPr>
              <p:cNvPr id="324" name="任意多边形: 形状 323">
                <a:extLst>
                  <a:ext uri="{FF2B5EF4-FFF2-40B4-BE49-F238E27FC236}">
                    <a16:creationId xmlns:a16="http://schemas.microsoft.com/office/drawing/2014/main" id="{6ECFC3B4-741A-E847-040E-C24DA17F6ED1}"/>
                  </a:ext>
                </a:extLst>
              </p:cNvPr>
              <p:cNvSpPr/>
              <p:nvPr/>
            </p:nvSpPr>
            <p:spPr>
              <a:xfrm>
                <a:off x="8528031" y="3023996"/>
                <a:ext cx="185642" cy="238029"/>
              </a:xfrm>
              <a:custGeom>
                <a:avLst/>
                <a:gdLst>
                  <a:gd name="connsiteX0" fmla="*/ 77438 w 185642"/>
                  <a:gd name="connsiteY0" fmla="*/ 0 h 238029"/>
                  <a:gd name="connsiteX1" fmla="*/ 14954 w 185642"/>
                  <a:gd name="connsiteY1" fmla="*/ 94679 h 238029"/>
                  <a:gd name="connsiteX2" fmla="*/ 0 w 185642"/>
                  <a:gd name="connsiteY2" fmla="*/ 177641 h 238029"/>
                  <a:gd name="connsiteX3" fmla="*/ 115253 w 185642"/>
                  <a:gd name="connsiteY3" fmla="*/ 238030 h 238029"/>
                  <a:gd name="connsiteX4" fmla="*/ 185642 w 185642"/>
                  <a:gd name="connsiteY4" fmla="*/ 111252 h 238029"/>
                  <a:gd name="connsiteX5" fmla="*/ 81725 w 185642"/>
                  <a:gd name="connsiteY5" fmla="*/ 16478 h 238029"/>
                  <a:gd name="connsiteX6" fmla="*/ 96012 w 185642"/>
                  <a:gd name="connsiteY6" fmla="*/ 9811 h 238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5642" h="238029">
                    <a:moveTo>
                      <a:pt x="77438" y="0"/>
                    </a:moveTo>
                    <a:cubicBezTo>
                      <a:pt x="45120" y="22260"/>
                      <a:pt x="22708" y="56207"/>
                      <a:pt x="14954" y="94679"/>
                    </a:cubicBezTo>
                    <a:cubicBezTo>
                      <a:pt x="10763" y="114395"/>
                      <a:pt x="4763" y="148685"/>
                      <a:pt x="0" y="177641"/>
                    </a:cubicBezTo>
                    <a:cubicBezTo>
                      <a:pt x="42291" y="200882"/>
                      <a:pt x="78581" y="220599"/>
                      <a:pt x="115253" y="238030"/>
                    </a:cubicBezTo>
                    <a:cubicBezTo>
                      <a:pt x="115253" y="238030"/>
                      <a:pt x="178879" y="170021"/>
                      <a:pt x="185642" y="111252"/>
                    </a:cubicBezTo>
                    <a:lnTo>
                      <a:pt x="81725" y="16478"/>
                    </a:lnTo>
                    <a:lnTo>
                      <a:pt x="96012" y="9811"/>
                    </a:lnTo>
                    <a:close/>
                  </a:path>
                </a:pathLst>
              </a:custGeom>
              <a:solidFill>
                <a:schemeClr val="tx2">
                  <a:lumMod val="75000"/>
                </a:schemeClr>
              </a:solidFill>
              <a:ln w="9525" cap="flat">
                <a:noFill/>
                <a:prstDash val="solid"/>
                <a:miter/>
              </a:ln>
            </p:spPr>
            <p:txBody>
              <a:bodyPr rtlCol="0" anchor="ctr"/>
              <a:lstStyle/>
              <a:p>
                <a:endParaRPr lang="zh-CN" altLang="en-US"/>
              </a:p>
            </p:txBody>
          </p:sp>
          <p:sp>
            <p:nvSpPr>
              <p:cNvPr id="325" name="任意多边形: 形状 324">
                <a:extLst>
                  <a:ext uri="{FF2B5EF4-FFF2-40B4-BE49-F238E27FC236}">
                    <a16:creationId xmlns:a16="http://schemas.microsoft.com/office/drawing/2014/main" id="{3281494B-1340-5F44-7C41-383DA7A7184A}"/>
                  </a:ext>
                </a:extLst>
              </p:cNvPr>
              <p:cNvSpPr/>
              <p:nvPr/>
            </p:nvSpPr>
            <p:spPr>
              <a:xfrm>
                <a:off x="8460594" y="2716149"/>
                <a:ext cx="395192" cy="324707"/>
              </a:xfrm>
              <a:custGeom>
                <a:avLst/>
                <a:gdLst>
                  <a:gd name="connsiteX0" fmla="*/ 394525 w 395192"/>
                  <a:gd name="connsiteY0" fmla="*/ 208693 h 324707"/>
                  <a:gd name="connsiteX1" fmla="*/ 326993 w 395192"/>
                  <a:gd name="connsiteY1" fmla="*/ 0 h 324707"/>
                  <a:gd name="connsiteX2" fmla="*/ 292703 w 395192"/>
                  <a:gd name="connsiteY2" fmla="*/ 51911 h 324707"/>
                  <a:gd name="connsiteX3" fmla="*/ 318802 w 395192"/>
                  <a:gd name="connsiteY3" fmla="*/ 152590 h 324707"/>
                  <a:gd name="connsiteX4" fmla="*/ 190976 w 395192"/>
                  <a:gd name="connsiteY4" fmla="*/ 248698 h 324707"/>
                  <a:gd name="connsiteX5" fmla="*/ 105251 w 395192"/>
                  <a:gd name="connsiteY5" fmla="*/ 255365 h 324707"/>
                  <a:gd name="connsiteX6" fmla="*/ 0 w 395192"/>
                  <a:gd name="connsiteY6" fmla="*/ 238982 h 324707"/>
                  <a:gd name="connsiteX7" fmla="*/ 149828 w 395192"/>
                  <a:gd name="connsiteY7" fmla="*/ 324707 h 324707"/>
                  <a:gd name="connsiteX8" fmla="*/ 395192 w 395192"/>
                  <a:gd name="connsiteY8" fmla="*/ 209074 h 324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5192" h="324707">
                    <a:moveTo>
                      <a:pt x="394525" y="208693"/>
                    </a:moveTo>
                    <a:lnTo>
                      <a:pt x="326993" y="0"/>
                    </a:lnTo>
                    <a:lnTo>
                      <a:pt x="292703" y="51911"/>
                    </a:lnTo>
                    <a:cubicBezTo>
                      <a:pt x="294837" y="86839"/>
                      <a:pt x="303695" y="121025"/>
                      <a:pt x="318802" y="152590"/>
                    </a:cubicBezTo>
                    <a:cubicBezTo>
                      <a:pt x="318802" y="152590"/>
                      <a:pt x="204502" y="240316"/>
                      <a:pt x="190976" y="248698"/>
                    </a:cubicBezTo>
                    <a:cubicBezTo>
                      <a:pt x="140303" y="280225"/>
                      <a:pt x="133826" y="275844"/>
                      <a:pt x="105251" y="255365"/>
                    </a:cubicBezTo>
                    <a:cubicBezTo>
                      <a:pt x="74943" y="233058"/>
                      <a:pt x="35652" y="226943"/>
                      <a:pt x="0" y="238982"/>
                    </a:cubicBezTo>
                    <a:cubicBezTo>
                      <a:pt x="70866" y="233934"/>
                      <a:pt x="88297" y="263271"/>
                      <a:pt x="149828" y="324707"/>
                    </a:cubicBezTo>
                    <a:lnTo>
                      <a:pt x="395192" y="209074"/>
                    </a:lnTo>
                    <a:close/>
                  </a:path>
                </a:pathLst>
              </a:custGeom>
              <a:solidFill>
                <a:schemeClr val="tx2">
                  <a:lumMod val="75000"/>
                </a:schemeClr>
              </a:solidFill>
              <a:ln w="9525" cap="flat">
                <a:noFill/>
                <a:prstDash val="solid"/>
                <a:miter/>
              </a:ln>
            </p:spPr>
            <p:txBody>
              <a:bodyPr rtlCol="0" anchor="ctr"/>
              <a:lstStyle/>
              <a:p>
                <a:endParaRPr lang="zh-CN" altLang="en-US" dirty="0"/>
              </a:p>
            </p:txBody>
          </p:sp>
          <p:sp>
            <p:nvSpPr>
              <p:cNvPr id="326" name="任意多边形: 形状 325">
                <a:extLst>
                  <a:ext uri="{FF2B5EF4-FFF2-40B4-BE49-F238E27FC236}">
                    <a16:creationId xmlns:a16="http://schemas.microsoft.com/office/drawing/2014/main" id="{CC1590DE-D59D-CD40-0764-7200DEB7644F}"/>
                  </a:ext>
                </a:extLst>
              </p:cNvPr>
              <p:cNvSpPr/>
              <p:nvPr/>
            </p:nvSpPr>
            <p:spPr>
              <a:xfrm>
                <a:off x="8151603" y="3510629"/>
                <a:ext cx="475869" cy="447506"/>
              </a:xfrm>
              <a:custGeom>
                <a:avLst/>
                <a:gdLst>
                  <a:gd name="connsiteX0" fmla="*/ 379667 w 475869"/>
                  <a:gd name="connsiteY0" fmla="*/ 213646 h 447506"/>
                  <a:gd name="connsiteX1" fmla="*/ 375095 w 475869"/>
                  <a:gd name="connsiteY1" fmla="*/ 296323 h 447506"/>
                  <a:gd name="connsiteX2" fmla="*/ 331566 w 475869"/>
                  <a:gd name="connsiteY2" fmla="*/ 334423 h 447506"/>
                  <a:gd name="connsiteX3" fmla="*/ 303562 w 475869"/>
                  <a:gd name="connsiteY3" fmla="*/ 346996 h 447506"/>
                  <a:gd name="connsiteX4" fmla="*/ 274987 w 475869"/>
                  <a:gd name="connsiteY4" fmla="*/ 370999 h 447506"/>
                  <a:gd name="connsiteX5" fmla="*/ 234220 w 475869"/>
                  <a:gd name="connsiteY5" fmla="*/ 403765 h 447506"/>
                  <a:gd name="connsiteX6" fmla="*/ 100870 w 475869"/>
                  <a:gd name="connsiteY6" fmla="*/ 446913 h 447506"/>
                  <a:gd name="connsiteX7" fmla="*/ 33338 w 475869"/>
                  <a:gd name="connsiteY7" fmla="*/ 429863 h 447506"/>
                  <a:gd name="connsiteX8" fmla="*/ 0 w 475869"/>
                  <a:gd name="connsiteY8" fmla="*/ 389572 h 447506"/>
                  <a:gd name="connsiteX9" fmla="*/ 28575 w 475869"/>
                  <a:gd name="connsiteY9" fmla="*/ 353568 h 447506"/>
                  <a:gd name="connsiteX10" fmla="*/ 85725 w 475869"/>
                  <a:gd name="connsiteY10" fmla="*/ 321659 h 447506"/>
                  <a:gd name="connsiteX11" fmla="*/ 143542 w 475869"/>
                  <a:gd name="connsiteY11" fmla="*/ 285464 h 447506"/>
                  <a:gd name="connsiteX12" fmla="*/ 245364 w 475869"/>
                  <a:gd name="connsiteY12" fmla="*/ 169926 h 447506"/>
                  <a:gd name="connsiteX13" fmla="*/ 307372 w 475869"/>
                  <a:gd name="connsiteY13" fmla="*/ 0 h 447506"/>
                  <a:gd name="connsiteX14" fmla="*/ 475869 w 475869"/>
                  <a:gd name="connsiteY14" fmla="*/ 50482 h 447506"/>
                  <a:gd name="connsiteX15" fmla="*/ 379667 w 475869"/>
                  <a:gd name="connsiteY15" fmla="*/ 213646 h 4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75869" h="447506">
                    <a:moveTo>
                      <a:pt x="379667" y="213646"/>
                    </a:moveTo>
                    <a:cubicBezTo>
                      <a:pt x="379667" y="236411"/>
                      <a:pt x="388049" y="270224"/>
                      <a:pt x="375095" y="296323"/>
                    </a:cubicBezTo>
                    <a:cubicBezTo>
                      <a:pt x="366160" y="314249"/>
                      <a:pt x="350520" y="327936"/>
                      <a:pt x="331566" y="334423"/>
                    </a:cubicBezTo>
                    <a:cubicBezTo>
                      <a:pt x="321631" y="337118"/>
                      <a:pt x="312182" y="341366"/>
                      <a:pt x="303562" y="346996"/>
                    </a:cubicBezTo>
                    <a:cubicBezTo>
                      <a:pt x="294037" y="354997"/>
                      <a:pt x="284512" y="363093"/>
                      <a:pt x="274987" y="370999"/>
                    </a:cubicBezTo>
                    <a:cubicBezTo>
                      <a:pt x="260576" y="380857"/>
                      <a:pt x="246946" y="391811"/>
                      <a:pt x="234220" y="403765"/>
                    </a:cubicBezTo>
                    <a:cubicBezTo>
                      <a:pt x="200978" y="439293"/>
                      <a:pt x="148495" y="450342"/>
                      <a:pt x="100870" y="446913"/>
                    </a:cubicBezTo>
                    <a:cubicBezTo>
                      <a:pt x="77429" y="445894"/>
                      <a:pt x="54455" y="440093"/>
                      <a:pt x="33338" y="429863"/>
                    </a:cubicBezTo>
                    <a:cubicBezTo>
                      <a:pt x="18193" y="422434"/>
                      <a:pt x="-95" y="408051"/>
                      <a:pt x="0" y="389572"/>
                    </a:cubicBezTo>
                    <a:cubicBezTo>
                      <a:pt x="96" y="371094"/>
                      <a:pt x="14574" y="363664"/>
                      <a:pt x="28575" y="353568"/>
                    </a:cubicBezTo>
                    <a:cubicBezTo>
                      <a:pt x="46701" y="341347"/>
                      <a:pt x="65818" y="330679"/>
                      <a:pt x="85725" y="321659"/>
                    </a:cubicBezTo>
                    <a:cubicBezTo>
                      <a:pt x="106328" y="311868"/>
                      <a:pt x="125730" y="299714"/>
                      <a:pt x="143542" y="285464"/>
                    </a:cubicBezTo>
                    <a:cubicBezTo>
                      <a:pt x="162021" y="269272"/>
                      <a:pt x="213837" y="237839"/>
                      <a:pt x="245364" y="169926"/>
                    </a:cubicBezTo>
                    <a:cubicBezTo>
                      <a:pt x="259747" y="138874"/>
                      <a:pt x="307372" y="0"/>
                      <a:pt x="307372" y="0"/>
                    </a:cubicBezTo>
                    <a:lnTo>
                      <a:pt x="475869" y="50482"/>
                    </a:lnTo>
                    <a:cubicBezTo>
                      <a:pt x="475869" y="50482"/>
                      <a:pt x="379762" y="190786"/>
                      <a:pt x="379667" y="213646"/>
                    </a:cubicBezTo>
                    <a:close/>
                  </a:path>
                </a:pathLst>
              </a:custGeom>
              <a:solidFill>
                <a:srgbClr val="FFBDA7"/>
              </a:solidFill>
              <a:ln w="9525" cap="flat">
                <a:noFill/>
                <a:prstDash val="solid"/>
                <a:miter/>
              </a:ln>
            </p:spPr>
            <p:txBody>
              <a:bodyPr rtlCol="0" anchor="ctr"/>
              <a:lstStyle/>
              <a:p>
                <a:endParaRPr lang="zh-CN" altLang="en-US"/>
              </a:p>
            </p:txBody>
          </p:sp>
          <p:sp>
            <p:nvSpPr>
              <p:cNvPr id="327" name="任意多边形: 形状 326">
                <a:extLst>
                  <a:ext uri="{FF2B5EF4-FFF2-40B4-BE49-F238E27FC236}">
                    <a16:creationId xmlns:a16="http://schemas.microsoft.com/office/drawing/2014/main" id="{F084D8A7-05DA-A9E6-9E37-7DDDE92F0DEB}"/>
                  </a:ext>
                </a:extLst>
              </p:cNvPr>
              <p:cNvSpPr/>
              <p:nvPr/>
            </p:nvSpPr>
            <p:spPr>
              <a:xfrm>
                <a:off x="8148981" y="3813905"/>
                <a:ext cx="383577" cy="166087"/>
              </a:xfrm>
              <a:custGeom>
                <a:avLst/>
                <a:gdLst>
                  <a:gd name="connsiteX0" fmla="*/ 382956 w 383577"/>
                  <a:gd name="connsiteY0" fmla="*/ 0 h 166087"/>
                  <a:gd name="connsiteX1" fmla="*/ 376384 w 383577"/>
                  <a:gd name="connsiteY1" fmla="*/ 34099 h 166087"/>
                  <a:gd name="connsiteX2" fmla="*/ 320376 w 383577"/>
                  <a:gd name="connsiteY2" fmla="*/ 59627 h 166087"/>
                  <a:gd name="connsiteX3" fmla="*/ 268084 w 383577"/>
                  <a:gd name="connsiteY3" fmla="*/ 88202 h 166087"/>
                  <a:gd name="connsiteX4" fmla="*/ 211506 w 383577"/>
                  <a:gd name="connsiteY4" fmla="*/ 141637 h 166087"/>
                  <a:gd name="connsiteX5" fmla="*/ 67107 w 383577"/>
                  <a:gd name="connsiteY5" fmla="*/ 158687 h 166087"/>
                  <a:gd name="connsiteX6" fmla="*/ 4337 w 383577"/>
                  <a:gd name="connsiteY6" fmla="*/ 116586 h 166087"/>
                  <a:gd name="connsiteX7" fmla="*/ 813 w 383577"/>
                  <a:gd name="connsiteY7" fmla="*/ 87058 h 166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3577" h="166087">
                    <a:moveTo>
                      <a:pt x="382956" y="0"/>
                    </a:moveTo>
                    <a:cubicBezTo>
                      <a:pt x="384813" y="11782"/>
                      <a:pt x="382480" y="23851"/>
                      <a:pt x="376384" y="34099"/>
                    </a:cubicBezTo>
                    <a:cubicBezTo>
                      <a:pt x="359581" y="46225"/>
                      <a:pt x="340550" y="54902"/>
                      <a:pt x="320376" y="59627"/>
                    </a:cubicBezTo>
                    <a:cubicBezTo>
                      <a:pt x="292468" y="66865"/>
                      <a:pt x="281324" y="70295"/>
                      <a:pt x="268084" y="88202"/>
                    </a:cubicBezTo>
                    <a:cubicBezTo>
                      <a:pt x="253949" y="110433"/>
                      <a:pt x="234509" y="128797"/>
                      <a:pt x="211506" y="141637"/>
                    </a:cubicBezTo>
                    <a:cubicBezTo>
                      <a:pt x="167653" y="166602"/>
                      <a:pt x="115570" y="172755"/>
                      <a:pt x="67107" y="158687"/>
                    </a:cubicBezTo>
                    <a:cubicBezTo>
                      <a:pt x="22625" y="147352"/>
                      <a:pt x="7671" y="123254"/>
                      <a:pt x="4337" y="116586"/>
                    </a:cubicBezTo>
                    <a:cubicBezTo>
                      <a:pt x="232" y="107318"/>
                      <a:pt x="-997" y="97031"/>
                      <a:pt x="813" y="87058"/>
                    </a:cubicBezTo>
                    <a:close/>
                  </a:path>
                </a:pathLst>
              </a:custGeom>
              <a:solidFill>
                <a:schemeClr val="tx2">
                  <a:lumMod val="50000"/>
                </a:schemeClr>
              </a:solidFill>
              <a:ln w="9525" cap="flat">
                <a:noFill/>
                <a:prstDash val="solid"/>
                <a:miter/>
              </a:ln>
            </p:spPr>
            <p:txBody>
              <a:bodyPr rtlCol="0" anchor="ctr"/>
              <a:lstStyle/>
              <a:p>
                <a:endParaRPr lang="zh-CN" altLang="en-US"/>
              </a:p>
            </p:txBody>
          </p:sp>
          <p:sp>
            <p:nvSpPr>
              <p:cNvPr id="328" name="任意多边形: 形状 327">
                <a:extLst>
                  <a:ext uri="{FF2B5EF4-FFF2-40B4-BE49-F238E27FC236}">
                    <a16:creationId xmlns:a16="http://schemas.microsoft.com/office/drawing/2014/main" id="{9D11ADC4-AD50-A0A1-B3A7-7004489D5D9A}"/>
                  </a:ext>
                </a:extLst>
              </p:cNvPr>
              <p:cNvSpPr/>
              <p:nvPr/>
            </p:nvSpPr>
            <p:spPr>
              <a:xfrm>
                <a:off x="8149621" y="3709797"/>
                <a:ext cx="390580" cy="255503"/>
              </a:xfrm>
              <a:custGeom>
                <a:avLst/>
                <a:gdLst>
                  <a:gd name="connsiteX0" fmla="*/ 386221 w 390580"/>
                  <a:gd name="connsiteY0" fmla="*/ 0 h 255503"/>
                  <a:gd name="connsiteX1" fmla="*/ 379744 w 390580"/>
                  <a:gd name="connsiteY1" fmla="*/ 17716 h 255503"/>
                  <a:gd name="connsiteX2" fmla="*/ 364218 w 390580"/>
                  <a:gd name="connsiteY2" fmla="*/ 37433 h 255503"/>
                  <a:gd name="connsiteX3" fmla="*/ 294876 w 390580"/>
                  <a:gd name="connsiteY3" fmla="*/ 51054 h 255503"/>
                  <a:gd name="connsiteX4" fmla="*/ 279350 w 390580"/>
                  <a:gd name="connsiteY4" fmla="*/ 21526 h 255503"/>
                  <a:gd name="connsiteX5" fmla="*/ 218485 w 390580"/>
                  <a:gd name="connsiteY5" fmla="*/ 3048 h 255503"/>
                  <a:gd name="connsiteX6" fmla="*/ 151810 w 390580"/>
                  <a:gd name="connsiteY6" fmla="*/ 70961 h 255503"/>
                  <a:gd name="connsiteX7" fmla="*/ 47035 w 390580"/>
                  <a:gd name="connsiteY7" fmla="*/ 141065 h 255503"/>
                  <a:gd name="connsiteX8" fmla="*/ 1887 w 390580"/>
                  <a:gd name="connsiteY8" fmla="*/ 201644 h 255503"/>
                  <a:gd name="connsiteX9" fmla="*/ 131998 w 390580"/>
                  <a:gd name="connsiteY9" fmla="*/ 254698 h 255503"/>
                  <a:gd name="connsiteX10" fmla="*/ 261062 w 390580"/>
                  <a:gd name="connsiteY10" fmla="*/ 177546 h 255503"/>
                  <a:gd name="connsiteX11" fmla="*/ 340977 w 390580"/>
                  <a:gd name="connsiteY11" fmla="*/ 132588 h 255503"/>
                  <a:gd name="connsiteX12" fmla="*/ 382220 w 390580"/>
                  <a:gd name="connsiteY12" fmla="*/ 104013 h 255503"/>
                  <a:gd name="connsiteX13" fmla="*/ 387745 w 390580"/>
                  <a:gd name="connsiteY13" fmla="*/ 28575 h 255503"/>
                  <a:gd name="connsiteX14" fmla="*/ 386221 w 390580"/>
                  <a:gd name="connsiteY14" fmla="*/ 0 h 255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0580" h="255503">
                    <a:moveTo>
                      <a:pt x="386221" y="0"/>
                    </a:moveTo>
                    <a:cubicBezTo>
                      <a:pt x="383735" y="5782"/>
                      <a:pt x="381572" y="11697"/>
                      <a:pt x="379744" y="17716"/>
                    </a:cubicBezTo>
                    <a:cubicBezTo>
                      <a:pt x="376819" y="25784"/>
                      <a:pt x="371381" y="32699"/>
                      <a:pt x="364218" y="37433"/>
                    </a:cubicBezTo>
                    <a:cubicBezTo>
                      <a:pt x="341167" y="53054"/>
                      <a:pt x="308401" y="52673"/>
                      <a:pt x="294876" y="51054"/>
                    </a:cubicBezTo>
                    <a:cubicBezTo>
                      <a:pt x="296771" y="38862"/>
                      <a:pt x="290466" y="26879"/>
                      <a:pt x="279350" y="21526"/>
                    </a:cubicBezTo>
                    <a:cubicBezTo>
                      <a:pt x="252585" y="8096"/>
                      <a:pt x="227153" y="-571"/>
                      <a:pt x="218485" y="3048"/>
                    </a:cubicBezTo>
                    <a:cubicBezTo>
                      <a:pt x="198483" y="11430"/>
                      <a:pt x="213913" y="19431"/>
                      <a:pt x="151810" y="70961"/>
                    </a:cubicBezTo>
                    <a:cubicBezTo>
                      <a:pt x="119625" y="98184"/>
                      <a:pt x="84478" y="121701"/>
                      <a:pt x="47035" y="141065"/>
                    </a:cubicBezTo>
                    <a:cubicBezTo>
                      <a:pt x="23794" y="154019"/>
                      <a:pt x="-8114" y="175546"/>
                      <a:pt x="1887" y="201644"/>
                    </a:cubicBezTo>
                    <a:cubicBezTo>
                      <a:pt x="8269" y="220694"/>
                      <a:pt x="51703" y="261747"/>
                      <a:pt x="131998" y="254698"/>
                    </a:cubicBezTo>
                    <a:cubicBezTo>
                      <a:pt x="206103" y="248221"/>
                      <a:pt x="240488" y="204597"/>
                      <a:pt x="261062" y="177546"/>
                    </a:cubicBezTo>
                    <a:cubicBezTo>
                      <a:pt x="281636" y="150495"/>
                      <a:pt x="302877" y="147256"/>
                      <a:pt x="340977" y="132588"/>
                    </a:cubicBezTo>
                    <a:cubicBezTo>
                      <a:pt x="357646" y="126206"/>
                      <a:pt x="370790" y="122491"/>
                      <a:pt x="382220" y="104013"/>
                    </a:cubicBezTo>
                    <a:cubicBezTo>
                      <a:pt x="389649" y="79724"/>
                      <a:pt x="385554" y="46863"/>
                      <a:pt x="387745" y="28575"/>
                    </a:cubicBezTo>
                    <a:cubicBezTo>
                      <a:pt x="389649" y="14478"/>
                      <a:pt x="393745" y="4381"/>
                      <a:pt x="386221" y="0"/>
                    </a:cubicBezTo>
                    <a:close/>
                  </a:path>
                </a:pathLst>
              </a:custGeom>
              <a:solidFill>
                <a:schemeClr val="tx2">
                  <a:lumMod val="75000"/>
                </a:schemeClr>
              </a:solidFill>
              <a:ln w="9525" cap="flat">
                <a:noFill/>
                <a:prstDash val="solid"/>
                <a:miter/>
              </a:ln>
            </p:spPr>
            <p:txBody>
              <a:bodyPr rtlCol="0" anchor="ctr"/>
              <a:lstStyle/>
              <a:p>
                <a:endParaRPr lang="zh-CN" altLang="en-US"/>
              </a:p>
            </p:txBody>
          </p:sp>
          <p:sp>
            <p:nvSpPr>
              <p:cNvPr id="329" name="任意多边形: 形状 328">
                <a:extLst>
                  <a:ext uri="{FF2B5EF4-FFF2-40B4-BE49-F238E27FC236}">
                    <a16:creationId xmlns:a16="http://schemas.microsoft.com/office/drawing/2014/main" id="{36FEFDA7-F0B0-EF13-583B-351EBF890FB8}"/>
                  </a:ext>
                </a:extLst>
              </p:cNvPr>
              <p:cNvSpPr/>
              <p:nvPr/>
            </p:nvSpPr>
            <p:spPr>
              <a:xfrm>
                <a:off x="8409540" y="2662428"/>
                <a:ext cx="835291" cy="1039197"/>
              </a:xfrm>
              <a:custGeom>
                <a:avLst/>
                <a:gdLst>
                  <a:gd name="connsiteX0" fmla="*/ 333851 w 835291"/>
                  <a:gd name="connsiteY0" fmla="*/ 47625 h 1039197"/>
                  <a:gd name="connsiteX1" fmla="*/ 381476 w 835291"/>
                  <a:gd name="connsiteY1" fmla="*/ 0 h 1039197"/>
                  <a:gd name="connsiteX2" fmla="*/ 835247 w 835291"/>
                  <a:gd name="connsiteY2" fmla="*/ 59817 h 1039197"/>
                  <a:gd name="connsiteX3" fmla="*/ 808768 w 835291"/>
                  <a:gd name="connsiteY3" fmla="*/ 249746 h 1039197"/>
                  <a:gd name="connsiteX4" fmla="*/ 665893 w 835291"/>
                  <a:gd name="connsiteY4" fmla="*/ 397573 h 1039197"/>
                  <a:gd name="connsiteX5" fmla="*/ 409670 w 835291"/>
                  <a:gd name="connsiteY5" fmla="*/ 524827 h 1039197"/>
                  <a:gd name="connsiteX6" fmla="*/ 365284 w 835291"/>
                  <a:gd name="connsiteY6" fmla="*/ 611314 h 1039197"/>
                  <a:gd name="connsiteX7" fmla="*/ 280225 w 835291"/>
                  <a:gd name="connsiteY7" fmla="*/ 819436 h 1039197"/>
                  <a:gd name="connsiteX8" fmla="*/ 146875 w 835291"/>
                  <a:gd name="connsiteY8" fmla="*/ 1036606 h 1039197"/>
                  <a:gd name="connsiteX9" fmla="*/ 0 w 835291"/>
                  <a:gd name="connsiteY9" fmla="*/ 976408 h 1039197"/>
                  <a:gd name="connsiteX10" fmla="*/ 145828 w 835291"/>
                  <a:gd name="connsiteY10" fmla="*/ 488156 h 1039197"/>
                  <a:gd name="connsiteX11" fmla="*/ 206978 w 835291"/>
                  <a:gd name="connsiteY11" fmla="*/ 371284 h 1039197"/>
                  <a:gd name="connsiteX12" fmla="*/ 400241 w 835291"/>
                  <a:gd name="connsiteY12" fmla="*/ 202978 h 1039197"/>
                  <a:gd name="connsiteX13" fmla="*/ 333851 w 835291"/>
                  <a:gd name="connsiteY13" fmla="*/ 47625 h 103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35291" h="1039197">
                    <a:moveTo>
                      <a:pt x="333851" y="47625"/>
                    </a:moveTo>
                    <a:lnTo>
                      <a:pt x="381476" y="0"/>
                    </a:lnTo>
                    <a:lnTo>
                      <a:pt x="835247" y="59817"/>
                    </a:lnTo>
                    <a:cubicBezTo>
                      <a:pt x="836009" y="105061"/>
                      <a:pt x="826865" y="201359"/>
                      <a:pt x="808768" y="249746"/>
                    </a:cubicBezTo>
                    <a:cubicBezTo>
                      <a:pt x="792194" y="294037"/>
                      <a:pt x="770668" y="341376"/>
                      <a:pt x="665893" y="397573"/>
                    </a:cubicBezTo>
                    <a:cubicBezTo>
                      <a:pt x="561118" y="453771"/>
                      <a:pt x="435197" y="510540"/>
                      <a:pt x="409670" y="524827"/>
                    </a:cubicBezTo>
                    <a:cubicBezTo>
                      <a:pt x="372999" y="545592"/>
                      <a:pt x="373952" y="546449"/>
                      <a:pt x="365284" y="611314"/>
                    </a:cubicBezTo>
                    <a:cubicBezTo>
                      <a:pt x="356425" y="677989"/>
                      <a:pt x="324612" y="752761"/>
                      <a:pt x="280225" y="819436"/>
                    </a:cubicBezTo>
                    <a:cubicBezTo>
                      <a:pt x="245459" y="871633"/>
                      <a:pt x="146875" y="1036606"/>
                      <a:pt x="146875" y="1036606"/>
                    </a:cubicBezTo>
                    <a:cubicBezTo>
                      <a:pt x="82010" y="1049465"/>
                      <a:pt x="29146" y="1012126"/>
                      <a:pt x="0" y="976408"/>
                    </a:cubicBezTo>
                    <a:cubicBezTo>
                      <a:pt x="0" y="976408"/>
                      <a:pt x="132398" y="557308"/>
                      <a:pt x="145828" y="488156"/>
                    </a:cubicBezTo>
                    <a:cubicBezTo>
                      <a:pt x="153353" y="449580"/>
                      <a:pt x="160782" y="414909"/>
                      <a:pt x="206978" y="371284"/>
                    </a:cubicBezTo>
                    <a:cubicBezTo>
                      <a:pt x="246602" y="333946"/>
                      <a:pt x="400241" y="202978"/>
                      <a:pt x="400241" y="202978"/>
                    </a:cubicBezTo>
                    <a:cubicBezTo>
                      <a:pt x="400241" y="202978"/>
                      <a:pt x="339090" y="149257"/>
                      <a:pt x="333851" y="47625"/>
                    </a:cubicBezTo>
                    <a:close/>
                  </a:path>
                </a:pathLst>
              </a:custGeom>
              <a:solidFill>
                <a:schemeClr val="tx2">
                  <a:lumMod val="50000"/>
                </a:schemeClr>
              </a:solidFill>
              <a:ln w="9525" cap="flat">
                <a:noFill/>
                <a:prstDash val="solid"/>
                <a:miter/>
              </a:ln>
            </p:spPr>
            <p:txBody>
              <a:bodyPr rtlCol="0" anchor="ctr"/>
              <a:lstStyle/>
              <a:p>
                <a:endParaRPr lang="zh-CN" altLang="en-US"/>
              </a:p>
            </p:txBody>
          </p:sp>
          <p:sp>
            <p:nvSpPr>
              <p:cNvPr id="330" name="任意多边形: 形状 329">
                <a:extLst>
                  <a:ext uri="{FF2B5EF4-FFF2-40B4-BE49-F238E27FC236}">
                    <a16:creationId xmlns:a16="http://schemas.microsoft.com/office/drawing/2014/main" id="{E35BA6EC-678B-A506-2BF0-658AFAC25B7D}"/>
                  </a:ext>
                </a:extLst>
              </p:cNvPr>
              <p:cNvSpPr/>
              <p:nvPr/>
            </p:nvSpPr>
            <p:spPr>
              <a:xfrm>
                <a:off x="8532794" y="2729865"/>
                <a:ext cx="647162" cy="950023"/>
              </a:xfrm>
              <a:custGeom>
                <a:avLst/>
                <a:gdLst>
                  <a:gd name="connsiteX0" fmla="*/ 634651 w 647162"/>
                  <a:gd name="connsiteY0" fmla="*/ 31147 h 950023"/>
                  <a:gd name="connsiteX1" fmla="*/ 511302 w 647162"/>
                  <a:gd name="connsiteY1" fmla="*/ 252508 h 950023"/>
                  <a:gd name="connsiteX2" fmla="*/ 390906 w 647162"/>
                  <a:gd name="connsiteY2" fmla="*/ 310420 h 950023"/>
                  <a:gd name="connsiteX3" fmla="*/ 186404 w 647162"/>
                  <a:gd name="connsiteY3" fmla="*/ 469201 h 950023"/>
                  <a:gd name="connsiteX4" fmla="*/ 181070 w 647162"/>
                  <a:gd name="connsiteY4" fmla="*/ 528923 h 950023"/>
                  <a:gd name="connsiteX5" fmla="*/ 129254 w 647162"/>
                  <a:gd name="connsiteY5" fmla="*/ 714851 h 950023"/>
                  <a:gd name="connsiteX6" fmla="*/ 0 w 647162"/>
                  <a:gd name="connsiteY6" fmla="*/ 948785 h 950023"/>
                  <a:gd name="connsiteX7" fmla="*/ 12001 w 647162"/>
                  <a:gd name="connsiteY7" fmla="*/ 950023 h 950023"/>
                  <a:gd name="connsiteX8" fmla="*/ 138493 w 647162"/>
                  <a:gd name="connsiteY8" fmla="*/ 720852 h 950023"/>
                  <a:gd name="connsiteX9" fmla="*/ 191834 w 647162"/>
                  <a:gd name="connsiteY9" fmla="*/ 529590 h 950023"/>
                  <a:gd name="connsiteX10" fmla="*/ 197167 w 647162"/>
                  <a:gd name="connsiteY10" fmla="*/ 470725 h 950023"/>
                  <a:gd name="connsiteX11" fmla="*/ 395478 w 647162"/>
                  <a:gd name="connsiteY11" fmla="*/ 320230 h 950023"/>
                  <a:gd name="connsiteX12" fmla="*/ 516255 w 647162"/>
                  <a:gd name="connsiteY12" fmla="*/ 262128 h 950023"/>
                  <a:gd name="connsiteX13" fmla="*/ 645414 w 647162"/>
                  <a:gd name="connsiteY13" fmla="*/ 30671 h 950023"/>
                  <a:gd name="connsiteX14" fmla="*/ 644176 w 647162"/>
                  <a:gd name="connsiteY14" fmla="*/ 2096 h 950023"/>
                  <a:gd name="connsiteX15" fmla="*/ 633222 w 647162"/>
                  <a:gd name="connsiteY15" fmla="*/ 0 h 950023"/>
                  <a:gd name="connsiteX16" fmla="*/ 634651 w 647162"/>
                  <a:gd name="connsiteY16" fmla="*/ 31147 h 950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47162" h="950023">
                    <a:moveTo>
                      <a:pt x="634651" y="31147"/>
                    </a:moveTo>
                    <a:cubicBezTo>
                      <a:pt x="639604" y="127349"/>
                      <a:pt x="642556" y="185452"/>
                      <a:pt x="511302" y="252508"/>
                    </a:cubicBezTo>
                    <a:cubicBezTo>
                      <a:pt x="471773" y="272701"/>
                      <a:pt x="430625" y="291846"/>
                      <a:pt x="390906" y="310420"/>
                    </a:cubicBezTo>
                    <a:cubicBezTo>
                      <a:pt x="272987" y="365569"/>
                      <a:pt x="192691" y="425386"/>
                      <a:pt x="186404" y="469201"/>
                    </a:cubicBezTo>
                    <a:cubicBezTo>
                      <a:pt x="184023" y="485870"/>
                      <a:pt x="182689" y="505777"/>
                      <a:pt x="181070" y="528923"/>
                    </a:cubicBezTo>
                    <a:cubicBezTo>
                      <a:pt x="177260" y="583406"/>
                      <a:pt x="174117" y="628555"/>
                      <a:pt x="129254" y="714851"/>
                    </a:cubicBezTo>
                    <a:cubicBezTo>
                      <a:pt x="97917" y="774859"/>
                      <a:pt x="32671" y="898588"/>
                      <a:pt x="0" y="948785"/>
                    </a:cubicBezTo>
                    <a:lnTo>
                      <a:pt x="12001" y="950023"/>
                    </a:lnTo>
                    <a:cubicBezTo>
                      <a:pt x="43815" y="899065"/>
                      <a:pt x="104013" y="788098"/>
                      <a:pt x="138493" y="720852"/>
                    </a:cubicBezTo>
                    <a:cubicBezTo>
                      <a:pt x="184499" y="631317"/>
                      <a:pt x="188024" y="584644"/>
                      <a:pt x="191834" y="529590"/>
                    </a:cubicBezTo>
                    <a:cubicBezTo>
                      <a:pt x="193453" y="506825"/>
                      <a:pt x="194882" y="487013"/>
                      <a:pt x="197167" y="470725"/>
                    </a:cubicBezTo>
                    <a:cubicBezTo>
                      <a:pt x="202597" y="432625"/>
                      <a:pt x="289750" y="369665"/>
                      <a:pt x="395478" y="320230"/>
                    </a:cubicBezTo>
                    <a:cubicBezTo>
                      <a:pt x="435293" y="301657"/>
                      <a:pt x="476536" y="282130"/>
                      <a:pt x="516255" y="262128"/>
                    </a:cubicBezTo>
                    <a:cubicBezTo>
                      <a:pt x="653796" y="191929"/>
                      <a:pt x="650462" y="127730"/>
                      <a:pt x="645414" y="30671"/>
                    </a:cubicBezTo>
                    <a:cubicBezTo>
                      <a:pt x="645414" y="21146"/>
                      <a:pt x="644557" y="11621"/>
                      <a:pt x="644176" y="2096"/>
                    </a:cubicBezTo>
                    <a:lnTo>
                      <a:pt x="633222" y="0"/>
                    </a:lnTo>
                    <a:cubicBezTo>
                      <a:pt x="633603" y="10668"/>
                      <a:pt x="634079" y="21146"/>
                      <a:pt x="634651" y="31147"/>
                    </a:cubicBezTo>
                    <a:close/>
                  </a:path>
                </a:pathLst>
              </a:custGeom>
              <a:solidFill>
                <a:schemeClr val="tx2">
                  <a:lumMod val="75000"/>
                </a:schemeClr>
              </a:solidFill>
              <a:ln w="9525" cap="flat">
                <a:noFill/>
                <a:prstDash val="solid"/>
                <a:miter/>
              </a:ln>
            </p:spPr>
            <p:txBody>
              <a:bodyPr rtlCol="0" anchor="ctr"/>
              <a:lstStyle/>
              <a:p>
                <a:endParaRPr lang="zh-CN" altLang="en-US"/>
              </a:p>
            </p:txBody>
          </p:sp>
          <p:sp>
            <p:nvSpPr>
              <p:cNvPr id="331" name="任意多边形: 形状 330">
                <a:extLst>
                  <a:ext uri="{FF2B5EF4-FFF2-40B4-BE49-F238E27FC236}">
                    <a16:creationId xmlns:a16="http://schemas.microsoft.com/office/drawing/2014/main" id="{CD7F6F92-6D11-A090-AC78-47D2A371C5C3}"/>
                  </a:ext>
                </a:extLst>
              </p:cNvPr>
              <p:cNvSpPr/>
              <p:nvPr/>
            </p:nvSpPr>
            <p:spPr>
              <a:xfrm>
                <a:off x="9058483" y="2704052"/>
                <a:ext cx="33142" cy="265175"/>
              </a:xfrm>
              <a:custGeom>
                <a:avLst/>
                <a:gdLst>
                  <a:gd name="connsiteX0" fmla="*/ 27142 w 33142"/>
                  <a:gd name="connsiteY0" fmla="*/ 265176 h 265175"/>
                  <a:gd name="connsiteX1" fmla="*/ 4758 w 33142"/>
                  <a:gd name="connsiteY1" fmla="*/ 164878 h 265175"/>
                  <a:gd name="connsiteX2" fmla="*/ 17426 w 33142"/>
                  <a:gd name="connsiteY2" fmla="*/ 1048 h 265175"/>
                  <a:gd name="connsiteX3" fmla="*/ 28189 w 33142"/>
                  <a:gd name="connsiteY3" fmla="*/ 0 h 265175"/>
                  <a:gd name="connsiteX4" fmla="*/ 14855 w 33142"/>
                  <a:gd name="connsiteY4" fmla="*/ 167545 h 265175"/>
                  <a:gd name="connsiteX5" fmla="*/ 33143 w 33142"/>
                  <a:gd name="connsiteY5" fmla="*/ 256318 h 265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142" h="265175">
                    <a:moveTo>
                      <a:pt x="27142" y="265176"/>
                    </a:moveTo>
                    <a:cubicBezTo>
                      <a:pt x="25522" y="263938"/>
                      <a:pt x="-13244" y="234887"/>
                      <a:pt x="4758" y="164878"/>
                    </a:cubicBezTo>
                    <a:cubicBezTo>
                      <a:pt x="20227" y="111728"/>
                      <a:pt x="24541" y="55950"/>
                      <a:pt x="17426" y="1048"/>
                    </a:cubicBezTo>
                    <a:lnTo>
                      <a:pt x="28189" y="0"/>
                    </a:lnTo>
                    <a:cubicBezTo>
                      <a:pt x="35257" y="56169"/>
                      <a:pt x="30723" y="113195"/>
                      <a:pt x="14855" y="167545"/>
                    </a:cubicBezTo>
                    <a:cubicBezTo>
                      <a:pt x="-1243" y="230505"/>
                      <a:pt x="32762" y="256127"/>
                      <a:pt x="33143" y="256318"/>
                    </a:cubicBezTo>
                    <a:close/>
                  </a:path>
                </a:pathLst>
              </a:custGeom>
              <a:solidFill>
                <a:schemeClr val="tx2">
                  <a:lumMod val="75000"/>
                </a:schemeClr>
              </a:solidFill>
              <a:ln w="9525" cap="flat">
                <a:noFill/>
                <a:prstDash val="solid"/>
                <a:miter/>
              </a:ln>
            </p:spPr>
            <p:txBody>
              <a:bodyPr rtlCol="0" anchor="ctr"/>
              <a:lstStyle/>
              <a:p>
                <a:endParaRPr lang="zh-CN" altLang="en-US"/>
              </a:p>
            </p:txBody>
          </p:sp>
          <p:sp>
            <p:nvSpPr>
              <p:cNvPr id="332" name="任意多边形: 形状 331">
                <a:extLst>
                  <a:ext uri="{FF2B5EF4-FFF2-40B4-BE49-F238E27FC236}">
                    <a16:creationId xmlns:a16="http://schemas.microsoft.com/office/drawing/2014/main" id="{4FCF8CE2-BBD2-1CF2-6B04-03C52BC0680F}"/>
                  </a:ext>
                </a:extLst>
              </p:cNvPr>
              <p:cNvSpPr/>
              <p:nvPr/>
            </p:nvSpPr>
            <p:spPr>
              <a:xfrm>
                <a:off x="8404206" y="3590925"/>
                <a:ext cx="180117" cy="115292"/>
              </a:xfrm>
              <a:custGeom>
                <a:avLst/>
                <a:gdLst>
                  <a:gd name="connsiteX0" fmla="*/ 20288 w 180117"/>
                  <a:gd name="connsiteY0" fmla="*/ 0 h 115292"/>
                  <a:gd name="connsiteX1" fmla="*/ 180118 w 180117"/>
                  <a:gd name="connsiteY1" fmla="*/ 63341 h 115292"/>
                  <a:gd name="connsiteX2" fmla="*/ 152400 w 180117"/>
                  <a:gd name="connsiteY2" fmla="*/ 110966 h 115292"/>
                  <a:gd name="connsiteX3" fmla="*/ 0 w 180117"/>
                  <a:gd name="connsiteY3" fmla="*/ 55340 h 115292"/>
                </a:gdLst>
                <a:ahLst/>
                <a:cxnLst>
                  <a:cxn ang="0">
                    <a:pos x="connsiteX0" y="connsiteY0"/>
                  </a:cxn>
                  <a:cxn ang="0">
                    <a:pos x="connsiteX1" y="connsiteY1"/>
                  </a:cxn>
                  <a:cxn ang="0">
                    <a:pos x="connsiteX2" y="connsiteY2"/>
                  </a:cxn>
                  <a:cxn ang="0">
                    <a:pos x="connsiteX3" y="connsiteY3"/>
                  </a:cxn>
                </a:cxnLst>
                <a:rect l="l" t="t" r="r" b="b"/>
                <a:pathLst>
                  <a:path w="180117" h="115292">
                    <a:moveTo>
                      <a:pt x="20288" y="0"/>
                    </a:moveTo>
                    <a:cubicBezTo>
                      <a:pt x="36195" y="26861"/>
                      <a:pt x="132588" y="79343"/>
                      <a:pt x="180118" y="63341"/>
                    </a:cubicBezTo>
                    <a:lnTo>
                      <a:pt x="152400" y="110966"/>
                    </a:lnTo>
                    <a:cubicBezTo>
                      <a:pt x="117158" y="127159"/>
                      <a:pt x="38100" y="95536"/>
                      <a:pt x="0" y="55340"/>
                    </a:cubicBezTo>
                    <a:close/>
                  </a:path>
                </a:pathLst>
              </a:custGeom>
              <a:solidFill>
                <a:schemeClr val="tx2">
                  <a:lumMod val="75000"/>
                </a:schemeClr>
              </a:solidFill>
              <a:ln w="9525" cap="flat">
                <a:noFill/>
                <a:prstDash val="solid"/>
                <a:miter/>
              </a:ln>
            </p:spPr>
            <p:txBody>
              <a:bodyPr rtlCol="0" anchor="ctr"/>
              <a:lstStyle/>
              <a:p>
                <a:endParaRPr lang="zh-CN" altLang="en-US" dirty="0"/>
              </a:p>
            </p:txBody>
          </p:sp>
          <p:grpSp>
            <p:nvGrpSpPr>
              <p:cNvPr id="333" name="图形 2">
                <a:extLst>
                  <a:ext uri="{FF2B5EF4-FFF2-40B4-BE49-F238E27FC236}">
                    <a16:creationId xmlns:a16="http://schemas.microsoft.com/office/drawing/2014/main" id="{20AE2928-27BA-FF27-6DC0-63C62F31E36A}"/>
                  </a:ext>
                </a:extLst>
              </p:cNvPr>
              <p:cNvGrpSpPr/>
              <p:nvPr/>
            </p:nvGrpSpPr>
            <p:grpSpPr>
              <a:xfrm>
                <a:off x="8288942" y="1692180"/>
                <a:ext cx="1126025" cy="1353066"/>
                <a:chOff x="8288942" y="1692180"/>
                <a:chExt cx="1126025" cy="1353066"/>
              </a:xfrm>
            </p:grpSpPr>
            <p:grpSp>
              <p:nvGrpSpPr>
                <p:cNvPr id="334" name="图形 2">
                  <a:extLst>
                    <a:ext uri="{FF2B5EF4-FFF2-40B4-BE49-F238E27FC236}">
                      <a16:creationId xmlns:a16="http://schemas.microsoft.com/office/drawing/2014/main" id="{493A9C7E-4BDB-14CD-66CF-FC8D0C14C238}"/>
                    </a:ext>
                  </a:extLst>
                </p:cNvPr>
                <p:cNvGrpSpPr/>
                <p:nvPr/>
              </p:nvGrpSpPr>
              <p:grpSpPr>
                <a:xfrm>
                  <a:off x="8669954" y="2117979"/>
                  <a:ext cx="279460" cy="515492"/>
                  <a:chOff x="8669954" y="2117979"/>
                  <a:chExt cx="279460" cy="515492"/>
                </a:xfrm>
              </p:grpSpPr>
              <p:sp>
                <p:nvSpPr>
                  <p:cNvPr id="379" name="任意多边形: 形状 378">
                    <a:extLst>
                      <a:ext uri="{FF2B5EF4-FFF2-40B4-BE49-F238E27FC236}">
                        <a16:creationId xmlns:a16="http://schemas.microsoft.com/office/drawing/2014/main" id="{8DA80ECF-73A5-DEED-6172-FC8FFA3B2F2B}"/>
                      </a:ext>
                    </a:extLst>
                  </p:cNvPr>
                  <p:cNvSpPr/>
                  <p:nvPr/>
                </p:nvSpPr>
                <p:spPr>
                  <a:xfrm>
                    <a:off x="8669954" y="2117979"/>
                    <a:ext cx="279460" cy="515492"/>
                  </a:xfrm>
                  <a:custGeom>
                    <a:avLst/>
                    <a:gdLst>
                      <a:gd name="connsiteX0" fmla="*/ 223933 w 279460"/>
                      <a:gd name="connsiteY0" fmla="*/ 0 h 515492"/>
                      <a:gd name="connsiteX1" fmla="*/ 97441 w 279460"/>
                      <a:gd name="connsiteY1" fmla="*/ 101251 h 515492"/>
                      <a:gd name="connsiteX2" fmla="*/ 119063 w 279460"/>
                      <a:gd name="connsiteY2" fmla="*/ 339376 h 515492"/>
                      <a:gd name="connsiteX3" fmla="*/ 0 w 279460"/>
                      <a:gd name="connsiteY3" fmla="*/ 433102 h 515492"/>
                      <a:gd name="connsiteX4" fmla="*/ 68771 w 279460"/>
                      <a:gd name="connsiteY4" fmla="*/ 515493 h 515492"/>
                      <a:gd name="connsiteX5" fmla="*/ 226981 w 279460"/>
                      <a:gd name="connsiteY5" fmla="*/ 433673 h 515492"/>
                      <a:gd name="connsiteX6" fmla="*/ 276130 w 279460"/>
                      <a:gd name="connsiteY6" fmla="*/ 308324 h 515492"/>
                      <a:gd name="connsiteX7" fmla="*/ 223933 w 279460"/>
                      <a:gd name="connsiteY7" fmla="*/ 0 h 515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9460" h="515492">
                        <a:moveTo>
                          <a:pt x="223933" y="0"/>
                        </a:moveTo>
                        <a:cubicBezTo>
                          <a:pt x="144304" y="0"/>
                          <a:pt x="97441" y="34576"/>
                          <a:pt x="97441" y="101251"/>
                        </a:cubicBezTo>
                        <a:cubicBezTo>
                          <a:pt x="97441" y="159067"/>
                          <a:pt x="119063" y="339376"/>
                          <a:pt x="119063" y="339376"/>
                        </a:cubicBezTo>
                        <a:lnTo>
                          <a:pt x="0" y="433102"/>
                        </a:lnTo>
                        <a:lnTo>
                          <a:pt x="68771" y="515493"/>
                        </a:lnTo>
                        <a:cubicBezTo>
                          <a:pt x="68771" y="515493"/>
                          <a:pt x="186309" y="455867"/>
                          <a:pt x="226981" y="433673"/>
                        </a:cubicBezTo>
                        <a:cubicBezTo>
                          <a:pt x="288988" y="399764"/>
                          <a:pt x="281178" y="386810"/>
                          <a:pt x="276130" y="308324"/>
                        </a:cubicBezTo>
                        <a:cubicBezTo>
                          <a:pt x="271082" y="229838"/>
                          <a:pt x="223933" y="0"/>
                          <a:pt x="223933" y="0"/>
                        </a:cubicBezTo>
                        <a:close/>
                      </a:path>
                    </a:pathLst>
                  </a:custGeom>
                  <a:solidFill>
                    <a:schemeClr val="bg1">
                      <a:lumMod val="95000"/>
                    </a:schemeClr>
                  </a:solidFill>
                  <a:ln w="9525" cap="flat">
                    <a:noFill/>
                    <a:prstDash val="solid"/>
                    <a:miter/>
                  </a:ln>
                </p:spPr>
                <p:txBody>
                  <a:bodyPr rtlCol="0" anchor="ctr"/>
                  <a:lstStyle/>
                  <a:p>
                    <a:endParaRPr lang="zh-CN" altLang="en-US"/>
                  </a:p>
                </p:txBody>
              </p:sp>
              <p:sp>
                <p:nvSpPr>
                  <p:cNvPr id="380" name="任意多边形: 形状 379">
                    <a:extLst>
                      <a:ext uri="{FF2B5EF4-FFF2-40B4-BE49-F238E27FC236}">
                        <a16:creationId xmlns:a16="http://schemas.microsoft.com/office/drawing/2014/main" id="{2EADA6A1-0F29-5FE9-E1F5-3D9ADCC99E9E}"/>
                      </a:ext>
                    </a:extLst>
                  </p:cNvPr>
                  <p:cNvSpPr/>
                  <p:nvPr/>
                </p:nvSpPr>
                <p:spPr>
                  <a:xfrm>
                    <a:off x="8692338" y="2501645"/>
                    <a:ext cx="98774" cy="127444"/>
                  </a:xfrm>
                  <a:custGeom>
                    <a:avLst/>
                    <a:gdLst>
                      <a:gd name="connsiteX0" fmla="*/ 0 w 98774"/>
                      <a:gd name="connsiteY0" fmla="*/ 32004 h 127444"/>
                      <a:gd name="connsiteX1" fmla="*/ 40767 w 98774"/>
                      <a:gd name="connsiteY1" fmla="*/ 0 h 127444"/>
                      <a:gd name="connsiteX2" fmla="*/ 87058 w 98774"/>
                      <a:gd name="connsiteY2" fmla="*/ 51911 h 127444"/>
                      <a:gd name="connsiteX3" fmla="*/ 98774 w 98774"/>
                      <a:gd name="connsiteY3" fmla="*/ 105346 h 127444"/>
                      <a:gd name="connsiteX4" fmla="*/ 55436 w 98774"/>
                      <a:gd name="connsiteY4" fmla="*/ 127445 h 127444"/>
                      <a:gd name="connsiteX5" fmla="*/ 0 w 98774"/>
                      <a:gd name="connsiteY5" fmla="*/ 32004 h 127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774" h="127444">
                        <a:moveTo>
                          <a:pt x="0" y="32004"/>
                        </a:moveTo>
                        <a:lnTo>
                          <a:pt x="40767" y="0"/>
                        </a:lnTo>
                        <a:cubicBezTo>
                          <a:pt x="60912" y="12440"/>
                          <a:pt x="77000" y="30480"/>
                          <a:pt x="87058" y="51911"/>
                        </a:cubicBezTo>
                        <a:cubicBezTo>
                          <a:pt x="94821" y="68656"/>
                          <a:pt x="98812" y="86897"/>
                          <a:pt x="98774" y="105346"/>
                        </a:cubicBezTo>
                        <a:lnTo>
                          <a:pt x="55436" y="127445"/>
                        </a:lnTo>
                        <a:cubicBezTo>
                          <a:pt x="55436" y="127445"/>
                          <a:pt x="48673" y="58483"/>
                          <a:pt x="0" y="32004"/>
                        </a:cubicBezTo>
                        <a:close/>
                      </a:path>
                    </a:pathLst>
                  </a:custGeom>
                  <a:solidFill>
                    <a:schemeClr val="bg1">
                      <a:lumMod val="85000"/>
                    </a:schemeClr>
                  </a:solidFill>
                  <a:ln w="9525" cap="flat">
                    <a:noFill/>
                    <a:prstDash val="solid"/>
                    <a:miter/>
                  </a:ln>
                </p:spPr>
                <p:txBody>
                  <a:bodyPr rtlCol="0" anchor="ctr"/>
                  <a:lstStyle/>
                  <a:p>
                    <a:endParaRPr lang="zh-CN" altLang="en-US"/>
                  </a:p>
                </p:txBody>
              </p:sp>
            </p:grpSp>
            <p:sp>
              <p:nvSpPr>
                <p:cNvPr id="335" name="任意多边形: 形状 334">
                  <a:extLst>
                    <a:ext uri="{FF2B5EF4-FFF2-40B4-BE49-F238E27FC236}">
                      <a16:creationId xmlns:a16="http://schemas.microsoft.com/office/drawing/2014/main" id="{057D1DBE-670D-4E0F-8755-CB29D5B0D4B9}"/>
                    </a:ext>
                  </a:extLst>
                </p:cNvPr>
                <p:cNvSpPr/>
                <p:nvPr/>
              </p:nvSpPr>
              <p:spPr>
                <a:xfrm>
                  <a:off x="8732914" y="2116241"/>
                  <a:ext cx="522426" cy="730962"/>
                </a:xfrm>
                <a:custGeom>
                  <a:avLst/>
                  <a:gdLst>
                    <a:gd name="connsiteX0" fmla="*/ 278035 w 522426"/>
                    <a:gd name="connsiteY0" fmla="*/ 1547 h 730962"/>
                    <a:gd name="connsiteX1" fmla="*/ 455581 w 522426"/>
                    <a:gd name="connsiteY1" fmla="*/ 36313 h 730962"/>
                    <a:gd name="connsiteX2" fmla="*/ 512159 w 522426"/>
                    <a:gd name="connsiteY2" fmla="*/ 222051 h 730962"/>
                    <a:gd name="connsiteX3" fmla="*/ 520732 w 522426"/>
                    <a:gd name="connsiteY3" fmla="*/ 539995 h 730962"/>
                    <a:gd name="connsiteX4" fmla="*/ 508635 w 522426"/>
                    <a:gd name="connsiteY4" fmla="*/ 695824 h 730962"/>
                    <a:gd name="connsiteX5" fmla="*/ 0 w 522426"/>
                    <a:gd name="connsiteY5" fmla="*/ 577333 h 730962"/>
                    <a:gd name="connsiteX6" fmla="*/ 35052 w 522426"/>
                    <a:gd name="connsiteY6" fmla="*/ 221384 h 730962"/>
                    <a:gd name="connsiteX7" fmla="*/ 162116 w 522426"/>
                    <a:gd name="connsiteY7" fmla="*/ 1642 h 730962"/>
                    <a:gd name="connsiteX8" fmla="*/ 278035 w 522426"/>
                    <a:gd name="connsiteY8" fmla="*/ 1547 h 73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2426" h="730962">
                      <a:moveTo>
                        <a:pt x="278035" y="1547"/>
                      </a:moveTo>
                      <a:cubicBezTo>
                        <a:pt x="345281" y="6119"/>
                        <a:pt x="374809" y="19359"/>
                        <a:pt x="455581" y="36313"/>
                      </a:cubicBezTo>
                      <a:cubicBezTo>
                        <a:pt x="474631" y="53934"/>
                        <a:pt x="503206" y="128515"/>
                        <a:pt x="512159" y="222051"/>
                      </a:cubicBezTo>
                      <a:cubicBezTo>
                        <a:pt x="523304" y="343970"/>
                        <a:pt x="523970" y="391024"/>
                        <a:pt x="520732" y="539995"/>
                      </a:cubicBezTo>
                      <a:cubicBezTo>
                        <a:pt x="520341" y="592154"/>
                        <a:pt x="516303" y="644227"/>
                        <a:pt x="508635" y="695824"/>
                      </a:cubicBezTo>
                      <a:cubicBezTo>
                        <a:pt x="389001" y="768119"/>
                        <a:pt x="85535" y="728971"/>
                        <a:pt x="0" y="577333"/>
                      </a:cubicBezTo>
                      <a:cubicBezTo>
                        <a:pt x="21241" y="545139"/>
                        <a:pt x="30480" y="443983"/>
                        <a:pt x="35052" y="221384"/>
                      </a:cubicBezTo>
                      <a:cubicBezTo>
                        <a:pt x="37814" y="90606"/>
                        <a:pt x="111252" y="3357"/>
                        <a:pt x="162116" y="1642"/>
                      </a:cubicBezTo>
                      <a:cubicBezTo>
                        <a:pt x="187357" y="1071"/>
                        <a:pt x="234887" y="-1692"/>
                        <a:pt x="278035" y="1547"/>
                      </a:cubicBezTo>
                      <a:close/>
                    </a:path>
                  </a:pathLst>
                </a:custGeom>
                <a:solidFill>
                  <a:schemeClr val="bg1">
                    <a:lumMod val="95000"/>
                  </a:schemeClr>
                </a:solidFill>
                <a:ln w="9525" cap="flat">
                  <a:noFill/>
                  <a:prstDash val="solid"/>
                  <a:miter/>
                </a:ln>
              </p:spPr>
              <p:txBody>
                <a:bodyPr rtlCol="0" anchor="ctr"/>
                <a:lstStyle/>
                <a:p>
                  <a:endParaRPr lang="zh-CN" altLang="en-US"/>
                </a:p>
              </p:txBody>
            </p:sp>
            <p:grpSp>
              <p:nvGrpSpPr>
                <p:cNvPr id="336" name="图形 2">
                  <a:extLst>
                    <a:ext uri="{FF2B5EF4-FFF2-40B4-BE49-F238E27FC236}">
                      <a16:creationId xmlns:a16="http://schemas.microsoft.com/office/drawing/2014/main" id="{5F60C496-E2A6-5886-E29E-532A051D864A}"/>
                    </a:ext>
                  </a:extLst>
                </p:cNvPr>
                <p:cNvGrpSpPr/>
                <p:nvPr/>
              </p:nvGrpSpPr>
              <p:grpSpPr>
                <a:xfrm>
                  <a:off x="8781282" y="1692180"/>
                  <a:ext cx="377772" cy="551243"/>
                  <a:chOff x="8781282" y="1692180"/>
                  <a:chExt cx="377772" cy="551243"/>
                </a:xfrm>
              </p:grpSpPr>
              <p:sp>
                <p:nvSpPr>
                  <p:cNvPr id="369" name="任意多边形: 形状 368">
                    <a:extLst>
                      <a:ext uri="{FF2B5EF4-FFF2-40B4-BE49-F238E27FC236}">
                        <a16:creationId xmlns:a16="http://schemas.microsoft.com/office/drawing/2014/main" id="{332C665D-65A1-8701-8890-B7CEB51DFDC7}"/>
                      </a:ext>
                    </a:extLst>
                  </p:cNvPr>
                  <p:cNvSpPr/>
                  <p:nvPr/>
                </p:nvSpPr>
                <p:spPr>
                  <a:xfrm>
                    <a:off x="8781282" y="1692180"/>
                    <a:ext cx="373746" cy="347027"/>
                  </a:xfrm>
                  <a:custGeom>
                    <a:avLst/>
                    <a:gdLst>
                      <a:gd name="connsiteX0" fmla="*/ 37642 w 373746"/>
                      <a:gd name="connsiteY0" fmla="*/ 186721 h 347027"/>
                      <a:gd name="connsiteX1" fmla="*/ 8496 w 373746"/>
                      <a:gd name="connsiteY1" fmla="*/ 151860 h 347027"/>
                      <a:gd name="connsiteX2" fmla="*/ 209 w 373746"/>
                      <a:gd name="connsiteY2" fmla="*/ 101377 h 347027"/>
                      <a:gd name="connsiteX3" fmla="*/ 4400 w 373746"/>
                      <a:gd name="connsiteY3" fmla="*/ 83851 h 347027"/>
                      <a:gd name="connsiteX4" fmla="*/ 23450 w 373746"/>
                      <a:gd name="connsiteY4" fmla="*/ 74326 h 347027"/>
                      <a:gd name="connsiteX5" fmla="*/ 37452 w 373746"/>
                      <a:gd name="connsiteY5" fmla="*/ 72136 h 347027"/>
                      <a:gd name="connsiteX6" fmla="*/ 15830 w 373746"/>
                      <a:gd name="connsiteY6" fmla="*/ 42227 h 347027"/>
                      <a:gd name="connsiteX7" fmla="*/ 13544 w 373746"/>
                      <a:gd name="connsiteY7" fmla="*/ 14890 h 347027"/>
                      <a:gd name="connsiteX8" fmla="*/ 16402 w 373746"/>
                      <a:gd name="connsiteY8" fmla="*/ 8128 h 347027"/>
                      <a:gd name="connsiteX9" fmla="*/ 32213 w 373746"/>
                      <a:gd name="connsiteY9" fmla="*/ 5651 h 347027"/>
                      <a:gd name="connsiteX10" fmla="*/ 132607 w 373746"/>
                      <a:gd name="connsiteY10" fmla="*/ 10795 h 347027"/>
                      <a:gd name="connsiteX11" fmla="*/ 208807 w 373746"/>
                      <a:gd name="connsiteY11" fmla="*/ 698 h 347027"/>
                      <a:gd name="connsiteX12" fmla="*/ 323964 w 373746"/>
                      <a:gd name="connsiteY12" fmla="*/ 79946 h 347027"/>
                      <a:gd name="connsiteX13" fmla="*/ 368350 w 373746"/>
                      <a:gd name="connsiteY13" fmla="*/ 199294 h 347027"/>
                      <a:gd name="connsiteX14" fmla="*/ 308724 w 373746"/>
                      <a:gd name="connsiteY14" fmla="*/ 347027 h 347027"/>
                      <a:gd name="connsiteX15" fmla="*/ 101365 w 373746"/>
                      <a:gd name="connsiteY15" fmla="*/ 229012 h 347027"/>
                      <a:gd name="connsiteX16" fmla="*/ 58312 w 373746"/>
                      <a:gd name="connsiteY16" fmla="*/ 200437 h 347027"/>
                      <a:gd name="connsiteX17" fmla="*/ 37642 w 373746"/>
                      <a:gd name="connsiteY17" fmla="*/ 186721 h 347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73746" h="347027">
                        <a:moveTo>
                          <a:pt x="37642" y="186721"/>
                        </a:moveTo>
                        <a:cubicBezTo>
                          <a:pt x="24498" y="178459"/>
                          <a:pt x="14297" y="166260"/>
                          <a:pt x="8496" y="151860"/>
                        </a:cubicBezTo>
                        <a:cubicBezTo>
                          <a:pt x="2009" y="135861"/>
                          <a:pt x="-829" y="118612"/>
                          <a:pt x="209" y="101377"/>
                        </a:cubicBezTo>
                        <a:cubicBezTo>
                          <a:pt x="666" y="95351"/>
                          <a:pt x="2086" y="89435"/>
                          <a:pt x="4400" y="83851"/>
                        </a:cubicBezTo>
                        <a:cubicBezTo>
                          <a:pt x="9039" y="78032"/>
                          <a:pt x="16011" y="74548"/>
                          <a:pt x="23450" y="74326"/>
                        </a:cubicBezTo>
                        <a:cubicBezTo>
                          <a:pt x="28117" y="73469"/>
                          <a:pt x="32975" y="72802"/>
                          <a:pt x="37452" y="72136"/>
                        </a:cubicBezTo>
                        <a:cubicBezTo>
                          <a:pt x="28289" y="63739"/>
                          <a:pt x="20926" y="53563"/>
                          <a:pt x="15830" y="42227"/>
                        </a:cubicBezTo>
                        <a:cubicBezTo>
                          <a:pt x="12401" y="33537"/>
                          <a:pt x="11611" y="24030"/>
                          <a:pt x="13544" y="14890"/>
                        </a:cubicBezTo>
                        <a:cubicBezTo>
                          <a:pt x="13877" y="12421"/>
                          <a:pt x="14858" y="10085"/>
                          <a:pt x="16402" y="8128"/>
                        </a:cubicBezTo>
                        <a:cubicBezTo>
                          <a:pt x="20831" y="4499"/>
                          <a:pt x="26879" y="3551"/>
                          <a:pt x="32213" y="5651"/>
                        </a:cubicBezTo>
                        <a:cubicBezTo>
                          <a:pt x="65169" y="12865"/>
                          <a:pt x="99088" y="14603"/>
                          <a:pt x="132607" y="10795"/>
                        </a:cubicBezTo>
                        <a:cubicBezTo>
                          <a:pt x="159181" y="8604"/>
                          <a:pt x="172421" y="5080"/>
                          <a:pt x="208807" y="698"/>
                        </a:cubicBezTo>
                        <a:cubicBezTo>
                          <a:pt x="245192" y="-3683"/>
                          <a:pt x="310915" y="11366"/>
                          <a:pt x="323964" y="79946"/>
                        </a:cubicBezTo>
                        <a:cubicBezTo>
                          <a:pt x="373113" y="86804"/>
                          <a:pt x="381114" y="165671"/>
                          <a:pt x="368350" y="199294"/>
                        </a:cubicBezTo>
                        <a:cubicBezTo>
                          <a:pt x="344157" y="261302"/>
                          <a:pt x="320725" y="302450"/>
                          <a:pt x="308724" y="347027"/>
                        </a:cubicBezTo>
                        <a:cubicBezTo>
                          <a:pt x="306152" y="345313"/>
                          <a:pt x="139655" y="254635"/>
                          <a:pt x="101365" y="229012"/>
                        </a:cubicBezTo>
                        <a:lnTo>
                          <a:pt x="58312" y="200437"/>
                        </a:lnTo>
                        <a:cubicBezTo>
                          <a:pt x="50977" y="195484"/>
                          <a:pt x="44405" y="191293"/>
                          <a:pt x="37642" y="186721"/>
                        </a:cubicBezTo>
                        <a:close/>
                      </a:path>
                    </a:pathLst>
                  </a:custGeom>
                  <a:solidFill>
                    <a:schemeClr val="tx1"/>
                  </a:solidFill>
                  <a:ln w="9525" cap="flat">
                    <a:noFill/>
                    <a:prstDash val="solid"/>
                    <a:miter/>
                  </a:ln>
                </p:spPr>
                <p:txBody>
                  <a:bodyPr rtlCol="0" anchor="ctr"/>
                  <a:lstStyle/>
                  <a:p>
                    <a:endParaRPr lang="zh-CN" altLang="en-US"/>
                  </a:p>
                </p:txBody>
              </p:sp>
              <p:sp>
                <p:nvSpPr>
                  <p:cNvPr id="370" name="任意多边形: 形状 369">
                    <a:extLst>
                      <a:ext uri="{FF2B5EF4-FFF2-40B4-BE49-F238E27FC236}">
                        <a16:creationId xmlns:a16="http://schemas.microsoft.com/office/drawing/2014/main" id="{E062B4B4-90D5-31AB-8B89-FD092AC15C91}"/>
                      </a:ext>
                    </a:extLst>
                  </p:cNvPr>
                  <p:cNvSpPr/>
                  <p:nvPr/>
                </p:nvSpPr>
                <p:spPr>
                  <a:xfrm>
                    <a:off x="8813151" y="1786473"/>
                    <a:ext cx="345904" cy="456950"/>
                  </a:xfrm>
                  <a:custGeom>
                    <a:avLst/>
                    <a:gdLst>
                      <a:gd name="connsiteX0" fmla="*/ 322861 w 345904"/>
                      <a:gd name="connsiteY0" fmla="*/ 206062 h 456950"/>
                      <a:gd name="connsiteX1" fmla="*/ 275236 w 345904"/>
                      <a:gd name="connsiteY1" fmla="*/ 208348 h 456950"/>
                      <a:gd name="connsiteX2" fmla="*/ 279998 w 345904"/>
                      <a:gd name="connsiteY2" fmla="*/ 348460 h 456950"/>
                      <a:gd name="connsiteX3" fmla="*/ 174652 w 345904"/>
                      <a:gd name="connsiteY3" fmla="*/ 400943 h 456950"/>
                      <a:gd name="connsiteX4" fmla="*/ 127694 w 345904"/>
                      <a:gd name="connsiteY4" fmla="*/ 456950 h 456950"/>
                      <a:gd name="connsiteX5" fmla="*/ 125979 w 345904"/>
                      <a:gd name="connsiteY5" fmla="*/ 339412 h 456950"/>
                      <a:gd name="connsiteX6" fmla="*/ 125217 w 345904"/>
                      <a:gd name="connsiteY6" fmla="*/ 312646 h 456950"/>
                      <a:gd name="connsiteX7" fmla="*/ 80450 w 345904"/>
                      <a:gd name="connsiteY7" fmla="*/ 311980 h 456950"/>
                      <a:gd name="connsiteX8" fmla="*/ 54161 w 345904"/>
                      <a:gd name="connsiteY8" fmla="*/ 303121 h 456950"/>
                      <a:gd name="connsiteX9" fmla="*/ 17204 w 345904"/>
                      <a:gd name="connsiteY9" fmla="*/ 256449 h 456950"/>
                      <a:gd name="connsiteX10" fmla="*/ 344 w 345904"/>
                      <a:gd name="connsiteY10" fmla="*/ 150245 h 456950"/>
                      <a:gd name="connsiteX11" fmla="*/ 15013 w 345904"/>
                      <a:gd name="connsiteY11" fmla="*/ 21658 h 456950"/>
                      <a:gd name="connsiteX12" fmla="*/ 182367 w 345904"/>
                      <a:gd name="connsiteY12" fmla="*/ 10037 h 456950"/>
                      <a:gd name="connsiteX13" fmla="*/ 196274 w 345904"/>
                      <a:gd name="connsiteY13" fmla="*/ 57662 h 456950"/>
                      <a:gd name="connsiteX14" fmla="*/ 221610 w 345904"/>
                      <a:gd name="connsiteY14" fmla="*/ 76712 h 456950"/>
                      <a:gd name="connsiteX15" fmla="*/ 232087 w 345904"/>
                      <a:gd name="connsiteY15" fmla="*/ 130243 h 456950"/>
                      <a:gd name="connsiteX16" fmla="*/ 258186 w 345904"/>
                      <a:gd name="connsiteY16" fmla="*/ 143578 h 456950"/>
                      <a:gd name="connsiteX17" fmla="*/ 278189 w 345904"/>
                      <a:gd name="connsiteY17" fmla="*/ 112431 h 456950"/>
                      <a:gd name="connsiteX18" fmla="*/ 337910 w 345904"/>
                      <a:gd name="connsiteY18" fmla="*/ 121003 h 456950"/>
                      <a:gd name="connsiteX19" fmla="*/ 322861 w 345904"/>
                      <a:gd name="connsiteY19" fmla="*/ 206062 h 456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45904" h="456950">
                        <a:moveTo>
                          <a:pt x="322861" y="206062"/>
                        </a:moveTo>
                        <a:cubicBezTo>
                          <a:pt x="294286" y="228731"/>
                          <a:pt x="275236" y="208348"/>
                          <a:pt x="275236" y="208348"/>
                        </a:cubicBezTo>
                        <a:lnTo>
                          <a:pt x="279998" y="348460"/>
                        </a:lnTo>
                        <a:cubicBezTo>
                          <a:pt x="265330" y="368653"/>
                          <a:pt x="203036" y="382369"/>
                          <a:pt x="174652" y="400943"/>
                        </a:cubicBezTo>
                        <a:cubicBezTo>
                          <a:pt x="163698" y="408087"/>
                          <a:pt x="146077" y="436567"/>
                          <a:pt x="127694" y="456950"/>
                        </a:cubicBezTo>
                        <a:cubicBezTo>
                          <a:pt x="117026" y="433709"/>
                          <a:pt x="93975" y="377988"/>
                          <a:pt x="125979" y="339412"/>
                        </a:cubicBezTo>
                        <a:lnTo>
                          <a:pt x="125217" y="312646"/>
                        </a:lnTo>
                        <a:cubicBezTo>
                          <a:pt x="110310" y="313818"/>
                          <a:pt x="95318" y="313589"/>
                          <a:pt x="80450" y="311980"/>
                        </a:cubicBezTo>
                        <a:cubicBezTo>
                          <a:pt x="71210" y="310713"/>
                          <a:pt x="62285" y="307703"/>
                          <a:pt x="54161" y="303121"/>
                        </a:cubicBezTo>
                        <a:cubicBezTo>
                          <a:pt x="36301" y="292892"/>
                          <a:pt x="23071" y="276175"/>
                          <a:pt x="17204" y="256449"/>
                        </a:cubicBezTo>
                        <a:cubicBezTo>
                          <a:pt x="6717" y="221997"/>
                          <a:pt x="1040" y="186254"/>
                          <a:pt x="344" y="150245"/>
                        </a:cubicBezTo>
                        <a:cubicBezTo>
                          <a:pt x="-1084" y="107002"/>
                          <a:pt x="1583" y="50995"/>
                          <a:pt x="15013" y="21658"/>
                        </a:cubicBezTo>
                        <a:cubicBezTo>
                          <a:pt x="40159" y="-1964"/>
                          <a:pt x="117121" y="-6917"/>
                          <a:pt x="182367" y="10037"/>
                        </a:cubicBezTo>
                        <a:cubicBezTo>
                          <a:pt x="184082" y="26134"/>
                          <a:pt x="182367" y="40327"/>
                          <a:pt x="196274" y="57662"/>
                        </a:cubicBezTo>
                        <a:cubicBezTo>
                          <a:pt x="203132" y="65888"/>
                          <a:pt x="211799" y="72410"/>
                          <a:pt x="221610" y="76712"/>
                        </a:cubicBezTo>
                        <a:cubicBezTo>
                          <a:pt x="224372" y="108049"/>
                          <a:pt x="225896" y="116527"/>
                          <a:pt x="232087" y="130243"/>
                        </a:cubicBezTo>
                        <a:cubicBezTo>
                          <a:pt x="235612" y="138053"/>
                          <a:pt x="242375" y="149864"/>
                          <a:pt x="258186" y="143578"/>
                        </a:cubicBezTo>
                        <a:cubicBezTo>
                          <a:pt x="265616" y="140625"/>
                          <a:pt x="270664" y="123766"/>
                          <a:pt x="278189" y="112431"/>
                        </a:cubicBezTo>
                        <a:cubicBezTo>
                          <a:pt x="287714" y="97191"/>
                          <a:pt x="320956" y="89190"/>
                          <a:pt x="337910" y="121003"/>
                        </a:cubicBezTo>
                        <a:cubicBezTo>
                          <a:pt x="352712" y="149496"/>
                          <a:pt x="346540" y="184379"/>
                          <a:pt x="322861" y="206062"/>
                        </a:cubicBezTo>
                        <a:close/>
                      </a:path>
                    </a:pathLst>
                  </a:custGeom>
                  <a:solidFill>
                    <a:srgbClr val="FFBDA7"/>
                  </a:solidFill>
                  <a:ln w="9525" cap="flat">
                    <a:noFill/>
                    <a:prstDash val="solid"/>
                    <a:miter/>
                  </a:ln>
                </p:spPr>
                <p:txBody>
                  <a:bodyPr rtlCol="0" anchor="ctr"/>
                  <a:lstStyle/>
                  <a:p>
                    <a:endParaRPr lang="zh-CN" altLang="en-US"/>
                  </a:p>
                </p:txBody>
              </p:sp>
              <p:sp>
                <p:nvSpPr>
                  <p:cNvPr id="371" name="任意多边形: 形状 370">
                    <a:extLst>
                      <a:ext uri="{FF2B5EF4-FFF2-40B4-BE49-F238E27FC236}">
                        <a16:creationId xmlns:a16="http://schemas.microsoft.com/office/drawing/2014/main" id="{4B9046AE-89C0-529A-817B-E9C5F645E38B}"/>
                      </a:ext>
                    </a:extLst>
                  </p:cNvPr>
                  <p:cNvSpPr/>
                  <p:nvPr/>
                </p:nvSpPr>
                <p:spPr>
                  <a:xfrm>
                    <a:off x="8937987" y="1993487"/>
                    <a:ext cx="134588" cy="125729"/>
                  </a:xfrm>
                  <a:custGeom>
                    <a:avLst/>
                    <a:gdLst>
                      <a:gd name="connsiteX0" fmla="*/ 0 w 134588"/>
                      <a:gd name="connsiteY0" fmla="*/ 105632 h 125729"/>
                      <a:gd name="connsiteX1" fmla="*/ 106680 w 134588"/>
                      <a:gd name="connsiteY1" fmla="*/ 66675 h 125729"/>
                      <a:gd name="connsiteX2" fmla="*/ 134588 w 134588"/>
                      <a:gd name="connsiteY2" fmla="*/ 0 h 125729"/>
                      <a:gd name="connsiteX3" fmla="*/ 117634 w 134588"/>
                      <a:gd name="connsiteY3" fmla="*/ 74867 h 125729"/>
                      <a:gd name="connsiteX4" fmla="*/ 57150 w 134588"/>
                      <a:gd name="connsiteY4" fmla="*/ 114586 h 125729"/>
                      <a:gd name="connsiteX5" fmla="*/ 572 w 134588"/>
                      <a:gd name="connsiteY5" fmla="*/ 125730 h 125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4588" h="125729">
                        <a:moveTo>
                          <a:pt x="0" y="105632"/>
                        </a:moveTo>
                        <a:cubicBezTo>
                          <a:pt x="32575" y="101346"/>
                          <a:pt x="90488" y="87154"/>
                          <a:pt x="106680" y="66675"/>
                        </a:cubicBezTo>
                        <a:cubicBezTo>
                          <a:pt x="122873" y="46196"/>
                          <a:pt x="134588" y="0"/>
                          <a:pt x="134588" y="0"/>
                        </a:cubicBezTo>
                        <a:cubicBezTo>
                          <a:pt x="134588" y="0"/>
                          <a:pt x="129731" y="52006"/>
                          <a:pt x="117634" y="74867"/>
                        </a:cubicBezTo>
                        <a:cubicBezTo>
                          <a:pt x="105537" y="97727"/>
                          <a:pt x="77533" y="107728"/>
                          <a:pt x="57150" y="114586"/>
                        </a:cubicBezTo>
                        <a:cubicBezTo>
                          <a:pt x="38624" y="119815"/>
                          <a:pt x="19698" y="123549"/>
                          <a:pt x="572" y="125730"/>
                        </a:cubicBezTo>
                        <a:close/>
                      </a:path>
                    </a:pathLst>
                  </a:custGeom>
                  <a:solidFill>
                    <a:srgbClr val="F0997A"/>
                  </a:solidFill>
                  <a:ln w="9525" cap="flat">
                    <a:noFill/>
                    <a:prstDash val="solid"/>
                    <a:miter/>
                  </a:ln>
                </p:spPr>
                <p:txBody>
                  <a:bodyPr rtlCol="0" anchor="ctr"/>
                  <a:lstStyle/>
                  <a:p>
                    <a:endParaRPr lang="zh-CN" altLang="en-US"/>
                  </a:p>
                </p:txBody>
              </p:sp>
              <p:sp>
                <p:nvSpPr>
                  <p:cNvPr id="372" name="任意多边形: 形状 371">
                    <a:extLst>
                      <a:ext uri="{FF2B5EF4-FFF2-40B4-BE49-F238E27FC236}">
                        <a16:creationId xmlns:a16="http://schemas.microsoft.com/office/drawing/2014/main" id="{C5E183E8-6386-1104-7E25-0E83F563C228}"/>
                      </a:ext>
                    </a:extLst>
                  </p:cNvPr>
                  <p:cNvSpPr/>
                  <p:nvPr/>
                </p:nvSpPr>
                <p:spPr>
                  <a:xfrm>
                    <a:off x="8945576" y="1860916"/>
                    <a:ext cx="33844" cy="21032"/>
                  </a:xfrm>
                  <a:custGeom>
                    <a:avLst/>
                    <a:gdLst>
                      <a:gd name="connsiteX0" fmla="*/ 602 w 33844"/>
                      <a:gd name="connsiteY0" fmla="*/ 21033 h 21032"/>
                      <a:gd name="connsiteX1" fmla="*/ 33845 w 33844"/>
                      <a:gd name="connsiteY1" fmla="*/ 13603 h 21032"/>
                      <a:gd name="connsiteX2" fmla="*/ 12890 w 33844"/>
                      <a:gd name="connsiteY2" fmla="*/ 363 h 21032"/>
                      <a:gd name="connsiteX3" fmla="*/ 441 w 33844"/>
                      <a:gd name="connsiteY3" fmla="*/ 20378 h 21032"/>
                      <a:gd name="connsiteX4" fmla="*/ 602 w 33844"/>
                      <a:gd name="connsiteY4" fmla="*/ 21033 h 210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844" h="21032">
                        <a:moveTo>
                          <a:pt x="602" y="21033"/>
                        </a:moveTo>
                        <a:lnTo>
                          <a:pt x="33845" y="13603"/>
                        </a:lnTo>
                        <a:cubicBezTo>
                          <a:pt x="31540" y="4288"/>
                          <a:pt x="22291" y="-1552"/>
                          <a:pt x="12890" y="363"/>
                        </a:cubicBezTo>
                        <a:cubicBezTo>
                          <a:pt x="3927" y="2451"/>
                          <a:pt x="-1655" y="11412"/>
                          <a:pt x="441" y="20378"/>
                        </a:cubicBezTo>
                        <a:cubicBezTo>
                          <a:pt x="488" y="20597"/>
                          <a:pt x="545" y="20815"/>
                          <a:pt x="602" y="21033"/>
                        </a:cubicBezTo>
                        <a:close/>
                      </a:path>
                    </a:pathLst>
                  </a:custGeom>
                  <a:solidFill>
                    <a:srgbClr val="263238"/>
                  </a:solidFill>
                  <a:ln w="9525" cap="flat">
                    <a:noFill/>
                    <a:prstDash val="solid"/>
                    <a:miter/>
                  </a:ln>
                </p:spPr>
                <p:txBody>
                  <a:bodyPr rtlCol="0" anchor="ctr"/>
                  <a:lstStyle/>
                  <a:p>
                    <a:endParaRPr lang="zh-CN" altLang="en-US"/>
                  </a:p>
                </p:txBody>
              </p:sp>
              <p:sp>
                <p:nvSpPr>
                  <p:cNvPr id="373" name="任意多边形: 形状 372">
                    <a:extLst>
                      <a:ext uri="{FF2B5EF4-FFF2-40B4-BE49-F238E27FC236}">
                        <a16:creationId xmlns:a16="http://schemas.microsoft.com/office/drawing/2014/main" id="{7B9B9A02-7F46-43E5-A98A-711309571A09}"/>
                      </a:ext>
                    </a:extLst>
                  </p:cNvPr>
                  <p:cNvSpPr/>
                  <p:nvPr/>
                </p:nvSpPr>
                <p:spPr>
                  <a:xfrm>
                    <a:off x="8835116" y="1860806"/>
                    <a:ext cx="30480" cy="27905"/>
                  </a:xfrm>
                  <a:custGeom>
                    <a:avLst/>
                    <a:gdLst>
                      <a:gd name="connsiteX0" fmla="*/ 30481 w 30480"/>
                      <a:gd name="connsiteY0" fmla="*/ 7141 h 27905"/>
                      <a:gd name="connsiteX1" fmla="*/ 3430 w 30480"/>
                      <a:gd name="connsiteY1" fmla="*/ 27906 h 27905"/>
                      <a:gd name="connsiteX2" fmla="*/ 6764 w 30480"/>
                      <a:gd name="connsiteY2" fmla="*/ 3426 h 27905"/>
                      <a:gd name="connsiteX3" fmla="*/ 30005 w 30480"/>
                      <a:gd name="connsiteY3" fmla="*/ 6484 h 27905"/>
                      <a:gd name="connsiteX4" fmla="*/ 30481 w 30480"/>
                      <a:gd name="connsiteY4" fmla="*/ 7141 h 27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480" h="27905">
                        <a:moveTo>
                          <a:pt x="30481" y="7141"/>
                        </a:moveTo>
                        <a:lnTo>
                          <a:pt x="3430" y="27906"/>
                        </a:lnTo>
                        <a:cubicBezTo>
                          <a:pt x="-2218" y="20176"/>
                          <a:pt x="-742" y="9364"/>
                          <a:pt x="6764" y="3426"/>
                        </a:cubicBezTo>
                        <a:cubicBezTo>
                          <a:pt x="14022" y="-2147"/>
                          <a:pt x="24432" y="-777"/>
                          <a:pt x="30005" y="6484"/>
                        </a:cubicBezTo>
                        <a:cubicBezTo>
                          <a:pt x="30167" y="6699"/>
                          <a:pt x="30328" y="6918"/>
                          <a:pt x="30481" y="7141"/>
                        </a:cubicBezTo>
                        <a:close/>
                      </a:path>
                    </a:pathLst>
                  </a:custGeom>
                  <a:solidFill>
                    <a:srgbClr val="263238"/>
                  </a:solidFill>
                  <a:ln w="9525" cap="flat">
                    <a:noFill/>
                    <a:prstDash val="solid"/>
                    <a:miter/>
                  </a:ln>
                </p:spPr>
                <p:txBody>
                  <a:bodyPr rtlCol="0" anchor="ctr"/>
                  <a:lstStyle/>
                  <a:p>
                    <a:endParaRPr lang="zh-CN" altLang="en-US"/>
                  </a:p>
                </p:txBody>
              </p:sp>
              <p:sp>
                <p:nvSpPr>
                  <p:cNvPr id="374" name="任意多边形: 形状 373">
                    <a:extLst>
                      <a:ext uri="{FF2B5EF4-FFF2-40B4-BE49-F238E27FC236}">
                        <a16:creationId xmlns:a16="http://schemas.microsoft.com/office/drawing/2014/main" id="{7C63C654-DE35-F7D6-5E44-EE3FEBAEDD93}"/>
                      </a:ext>
                    </a:extLst>
                  </p:cNvPr>
                  <p:cNvSpPr/>
                  <p:nvPr/>
                </p:nvSpPr>
                <p:spPr>
                  <a:xfrm>
                    <a:off x="8919509" y="2002154"/>
                    <a:ext cx="36853" cy="26642"/>
                  </a:xfrm>
                  <a:custGeom>
                    <a:avLst/>
                    <a:gdLst>
                      <a:gd name="connsiteX0" fmla="*/ 35147 w 36853"/>
                      <a:gd name="connsiteY0" fmla="*/ 0 h 26642"/>
                      <a:gd name="connsiteX1" fmla="*/ 0 w 36853"/>
                      <a:gd name="connsiteY1" fmla="*/ 14764 h 26642"/>
                      <a:gd name="connsiteX2" fmla="*/ 25622 w 36853"/>
                      <a:gd name="connsiteY2" fmla="*/ 25241 h 26642"/>
                      <a:gd name="connsiteX3" fmla="*/ 35166 w 36853"/>
                      <a:gd name="connsiteY3" fmla="*/ 48 h 26642"/>
                      <a:gd name="connsiteX4" fmla="*/ 35147 w 36853"/>
                      <a:gd name="connsiteY4" fmla="*/ 0 h 266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853" h="26642">
                        <a:moveTo>
                          <a:pt x="35147" y="0"/>
                        </a:moveTo>
                        <a:lnTo>
                          <a:pt x="0" y="14764"/>
                        </a:lnTo>
                        <a:cubicBezTo>
                          <a:pt x="4353" y="24555"/>
                          <a:pt x="15649" y="29175"/>
                          <a:pt x="25622" y="25241"/>
                        </a:cubicBezTo>
                        <a:cubicBezTo>
                          <a:pt x="35214" y="20917"/>
                          <a:pt x="39491" y="9639"/>
                          <a:pt x="35166" y="48"/>
                        </a:cubicBezTo>
                        <a:cubicBezTo>
                          <a:pt x="35166" y="29"/>
                          <a:pt x="35157" y="19"/>
                          <a:pt x="35147" y="0"/>
                        </a:cubicBezTo>
                        <a:close/>
                      </a:path>
                    </a:pathLst>
                  </a:custGeom>
                  <a:solidFill>
                    <a:srgbClr val="B16668"/>
                  </a:solidFill>
                  <a:ln w="9525" cap="flat">
                    <a:noFill/>
                    <a:prstDash val="solid"/>
                    <a:miter/>
                  </a:ln>
                </p:spPr>
                <p:txBody>
                  <a:bodyPr rtlCol="0" anchor="ctr"/>
                  <a:lstStyle/>
                  <a:p>
                    <a:endParaRPr lang="zh-CN" altLang="en-US"/>
                  </a:p>
                </p:txBody>
              </p:sp>
              <p:sp>
                <p:nvSpPr>
                  <p:cNvPr id="375" name="任意多边形: 形状 374">
                    <a:extLst>
                      <a:ext uri="{FF2B5EF4-FFF2-40B4-BE49-F238E27FC236}">
                        <a16:creationId xmlns:a16="http://schemas.microsoft.com/office/drawing/2014/main" id="{F7D63ED6-832E-61C6-FD81-A2E40B34E6F8}"/>
                      </a:ext>
                    </a:extLst>
                  </p:cNvPr>
                  <p:cNvSpPr/>
                  <p:nvPr/>
                </p:nvSpPr>
                <p:spPr>
                  <a:xfrm>
                    <a:off x="8935796" y="2009775"/>
                    <a:ext cx="20866" cy="19185"/>
                  </a:xfrm>
                  <a:custGeom>
                    <a:avLst/>
                    <a:gdLst>
                      <a:gd name="connsiteX0" fmla="*/ 18002 w 20866"/>
                      <a:gd name="connsiteY0" fmla="*/ 0 h 19185"/>
                      <a:gd name="connsiteX1" fmla="*/ 0 w 20866"/>
                      <a:gd name="connsiteY1" fmla="*/ 19050 h 19185"/>
                      <a:gd name="connsiteX2" fmla="*/ 9525 w 20866"/>
                      <a:gd name="connsiteY2" fmla="*/ 17812 h 19185"/>
                      <a:gd name="connsiteX3" fmla="*/ 20860 w 20866"/>
                      <a:gd name="connsiteY3" fmla="*/ 286 h 19185"/>
                    </a:gdLst>
                    <a:ahLst/>
                    <a:cxnLst>
                      <a:cxn ang="0">
                        <a:pos x="connsiteX0" y="connsiteY0"/>
                      </a:cxn>
                      <a:cxn ang="0">
                        <a:pos x="connsiteX1" y="connsiteY1"/>
                      </a:cxn>
                      <a:cxn ang="0">
                        <a:pos x="connsiteX2" y="connsiteY2"/>
                      </a:cxn>
                      <a:cxn ang="0">
                        <a:pos x="connsiteX3" y="connsiteY3"/>
                      </a:cxn>
                    </a:cxnLst>
                    <a:rect l="l" t="t" r="r" b="b"/>
                    <a:pathLst>
                      <a:path w="20866" h="19185">
                        <a:moveTo>
                          <a:pt x="18002" y="0"/>
                        </a:moveTo>
                        <a:cubicBezTo>
                          <a:pt x="7896" y="552"/>
                          <a:pt x="-19" y="8925"/>
                          <a:pt x="0" y="19050"/>
                        </a:cubicBezTo>
                        <a:cubicBezTo>
                          <a:pt x="3229" y="19431"/>
                          <a:pt x="6496" y="19002"/>
                          <a:pt x="9525" y="17812"/>
                        </a:cubicBezTo>
                        <a:cubicBezTo>
                          <a:pt x="16555" y="14868"/>
                          <a:pt x="21060" y="7906"/>
                          <a:pt x="20860" y="286"/>
                        </a:cubicBezTo>
                        <a:close/>
                      </a:path>
                    </a:pathLst>
                  </a:custGeom>
                  <a:solidFill>
                    <a:srgbClr val="FFA8A7"/>
                  </a:solidFill>
                  <a:ln w="9525" cap="flat">
                    <a:noFill/>
                    <a:prstDash val="solid"/>
                    <a:miter/>
                  </a:ln>
                </p:spPr>
                <p:txBody>
                  <a:bodyPr rtlCol="0" anchor="ctr"/>
                  <a:lstStyle/>
                  <a:p>
                    <a:endParaRPr lang="zh-CN" altLang="en-US"/>
                  </a:p>
                </p:txBody>
              </p:sp>
              <p:sp>
                <p:nvSpPr>
                  <p:cNvPr id="376" name="任意多边形: 形状 375">
                    <a:extLst>
                      <a:ext uri="{FF2B5EF4-FFF2-40B4-BE49-F238E27FC236}">
                        <a16:creationId xmlns:a16="http://schemas.microsoft.com/office/drawing/2014/main" id="{8A323A31-D697-B8D8-8E70-1A6931A5F359}"/>
                      </a:ext>
                    </a:extLst>
                  </p:cNvPr>
                  <p:cNvSpPr/>
                  <p:nvPr/>
                </p:nvSpPr>
                <p:spPr>
                  <a:xfrm>
                    <a:off x="8860739" y="1890712"/>
                    <a:ext cx="60674" cy="102489"/>
                  </a:xfrm>
                  <a:custGeom>
                    <a:avLst/>
                    <a:gdLst>
                      <a:gd name="connsiteX0" fmla="*/ 60674 w 60674"/>
                      <a:gd name="connsiteY0" fmla="*/ 0 h 102489"/>
                      <a:gd name="connsiteX1" fmla="*/ 53531 w 60674"/>
                      <a:gd name="connsiteY1" fmla="*/ 102489 h 102489"/>
                      <a:gd name="connsiteX2" fmla="*/ 0 w 60674"/>
                      <a:gd name="connsiteY2" fmla="*/ 81915 h 102489"/>
                      <a:gd name="connsiteX3" fmla="*/ 60674 w 60674"/>
                      <a:gd name="connsiteY3" fmla="*/ 0 h 102489"/>
                    </a:gdLst>
                    <a:ahLst/>
                    <a:cxnLst>
                      <a:cxn ang="0">
                        <a:pos x="connsiteX0" y="connsiteY0"/>
                      </a:cxn>
                      <a:cxn ang="0">
                        <a:pos x="connsiteX1" y="connsiteY1"/>
                      </a:cxn>
                      <a:cxn ang="0">
                        <a:pos x="connsiteX2" y="connsiteY2"/>
                      </a:cxn>
                      <a:cxn ang="0">
                        <a:pos x="connsiteX3" y="connsiteY3"/>
                      </a:cxn>
                    </a:cxnLst>
                    <a:rect l="l" t="t" r="r" b="b"/>
                    <a:pathLst>
                      <a:path w="60674" h="102489">
                        <a:moveTo>
                          <a:pt x="60674" y="0"/>
                        </a:moveTo>
                        <a:lnTo>
                          <a:pt x="53531" y="102489"/>
                        </a:lnTo>
                        <a:lnTo>
                          <a:pt x="0" y="81915"/>
                        </a:lnTo>
                        <a:lnTo>
                          <a:pt x="60674" y="0"/>
                        </a:lnTo>
                        <a:close/>
                      </a:path>
                    </a:pathLst>
                  </a:custGeom>
                  <a:solidFill>
                    <a:srgbClr val="F0997A"/>
                  </a:solidFill>
                  <a:ln w="9525" cap="flat">
                    <a:noFill/>
                    <a:prstDash val="solid"/>
                    <a:miter/>
                  </a:ln>
                </p:spPr>
                <p:txBody>
                  <a:bodyPr rtlCol="0" anchor="ctr"/>
                  <a:lstStyle/>
                  <a:p>
                    <a:endParaRPr lang="zh-CN" altLang="en-US"/>
                  </a:p>
                </p:txBody>
              </p:sp>
              <p:sp>
                <p:nvSpPr>
                  <p:cNvPr id="377" name="任意多边形: 形状 376">
                    <a:extLst>
                      <a:ext uri="{FF2B5EF4-FFF2-40B4-BE49-F238E27FC236}">
                        <a16:creationId xmlns:a16="http://schemas.microsoft.com/office/drawing/2014/main" id="{CE353B42-EC58-A752-4042-B698533D7B79}"/>
                      </a:ext>
                    </a:extLst>
                  </p:cNvPr>
                  <p:cNvSpPr/>
                  <p:nvPr/>
                </p:nvSpPr>
                <p:spPr>
                  <a:xfrm>
                    <a:off x="8948483" y="1898129"/>
                    <a:ext cx="28005" cy="28004"/>
                  </a:xfrm>
                  <a:custGeom>
                    <a:avLst/>
                    <a:gdLst>
                      <a:gd name="connsiteX0" fmla="*/ 27985 w 28005"/>
                      <a:gd name="connsiteY0" fmla="*/ 13252 h 28004"/>
                      <a:gd name="connsiteX1" fmla="*/ 14755 w 28005"/>
                      <a:gd name="connsiteY1" fmla="*/ 27984 h 28004"/>
                      <a:gd name="connsiteX2" fmla="*/ 20 w 28005"/>
                      <a:gd name="connsiteY2" fmla="*/ 14752 h 28004"/>
                      <a:gd name="connsiteX3" fmla="*/ 13250 w 28005"/>
                      <a:gd name="connsiteY3" fmla="*/ 20 h 28004"/>
                      <a:gd name="connsiteX4" fmla="*/ 13412 w 28005"/>
                      <a:gd name="connsiteY4" fmla="*/ 13 h 28004"/>
                      <a:gd name="connsiteX5" fmla="*/ 27985 w 28005"/>
                      <a:gd name="connsiteY5" fmla="*/ 13252 h 28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5" h="28004">
                        <a:moveTo>
                          <a:pt x="27985" y="13252"/>
                        </a:moveTo>
                        <a:cubicBezTo>
                          <a:pt x="28395" y="20974"/>
                          <a:pt x="22471" y="27570"/>
                          <a:pt x="14755" y="27984"/>
                        </a:cubicBezTo>
                        <a:cubicBezTo>
                          <a:pt x="7030" y="28397"/>
                          <a:pt x="439" y="22474"/>
                          <a:pt x="20" y="14752"/>
                        </a:cubicBezTo>
                        <a:cubicBezTo>
                          <a:pt x="-390" y="7030"/>
                          <a:pt x="5535" y="434"/>
                          <a:pt x="13250" y="20"/>
                        </a:cubicBezTo>
                        <a:cubicBezTo>
                          <a:pt x="13307" y="18"/>
                          <a:pt x="13355" y="15"/>
                          <a:pt x="13412" y="13"/>
                        </a:cubicBezTo>
                        <a:cubicBezTo>
                          <a:pt x="21080" y="-311"/>
                          <a:pt x="27576" y="5592"/>
                          <a:pt x="27985" y="13252"/>
                        </a:cubicBezTo>
                        <a:close/>
                      </a:path>
                    </a:pathLst>
                  </a:custGeom>
                  <a:solidFill>
                    <a:srgbClr val="263238"/>
                  </a:solidFill>
                  <a:ln w="9525" cap="flat">
                    <a:noFill/>
                    <a:prstDash val="solid"/>
                    <a:miter/>
                  </a:ln>
                </p:spPr>
                <p:txBody>
                  <a:bodyPr rtlCol="0" anchor="ctr"/>
                  <a:lstStyle/>
                  <a:p>
                    <a:endParaRPr lang="zh-CN" altLang="en-US"/>
                  </a:p>
                </p:txBody>
              </p:sp>
              <p:sp>
                <p:nvSpPr>
                  <p:cNvPr id="378" name="任意多边形: 形状 377">
                    <a:extLst>
                      <a:ext uri="{FF2B5EF4-FFF2-40B4-BE49-F238E27FC236}">
                        <a16:creationId xmlns:a16="http://schemas.microsoft.com/office/drawing/2014/main" id="{341BDACB-D087-3A38-BD36-D224D07112C0}"/>
                      </a:ext>
                    </a:extLst>
                  </p:cNvPr>
                  <p:cNvSpPr/>
                  <p:nvPr/>
                </p:nvSpPr>
                <p:spPr>
                  <a:xfrm>
                    <a:off x="8843974" y="1900712"/>
                    <a:ext cx="27919" cy="28290"/>
                  </a:xfrm>
                  <a:custGeom>
                    <a:avLst/>
                    <a:gdLst>
                      <a:gd name="connsiteX0" fmla="*/ 27910 w 27919"/>
                      <a:gd name="connsiteY0" fmla="*/ 14384 h 28290"/>
                      <a:gd name="connsiteX1" fmla="*/ 14003 w 27919"/>
                      <a:gd name="connsiteY1" fmla="*/ 28291 h 28290"/>
                      <a:gd name="connsiteX2" fmla="*/ 13908 w 27919"/>
                      <a:gd name="connsiteY2" fmla="*/ 28291 h 28290"/>
                      <a:gd name="connsiteX3" fmla="*/ 1 w 27919"/>
                      <a:gd name="connsiteY3" fmla="*/ 14010 h 28290"/>
                      <a:gd name="connsiteX4" fmla="*/ 1 w 27919"/>
                      <a:gd name="connsiteY4" fmla="*/ 13813 h 28290"/>
                      <a:gd name="connsiteX5" fmla="*/ 14003 w 27919"/>
                      <a:gd name="connsiteY5" fmla="*/ 0 h 28290"/>
                      <a:gd name="connsiteX6" fmla="*/ 14098 w 27919"/>
                      <a:gd name="connsiteY6" fmla="*/ 1 h 28290"/>
                      <a:gd name="connsiteX7" fmla="*/ 27919 w 27919"/>
                      <a:gd name="connsiteY7" fmla="*/ 13801 h 28290"/>
                      <a:gd name="connsiteX8" fmla="*/ 27910 w 27919"/>
                      <a:gd name="connsiteY8" fmla="*/ 14384 h 28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919" h="28290">
                        <a:moveTo>
                          <a:pt x="27910" y="14384"/>
                        </a:moveTo>
                        <a:cubicBezTo>
                          <a:pt x="27910" y="22064"/>
                          <a:pt x="21680" y="28291"/>
                          <a:pt x="14003" y="28291"/>
                        </a:cubicBezTo>
                        <a:cubicBezTo>
                          <a:pt x="13974" y="28291"/>
                          <a:pt x="13936" y="28291"/>
                          <a:pt x="13908" y="28291"/>
                        </a:cubicBezTo>
                        <a:cubicBezTo>
                          <a:pt x="6126" y="28189"/>
                          <a:pt x="-103" y="21794"/>
                          <a:pt x="1" y="14010"/>
                        </a:cubicBezTo>
                        <a:cubicBezTo>
                          <a:pt x="1" y="13944"/>
                          <a:pt x="1" y="13878"/>
                          <a:pt x="1" y="13813"/>
                        </a:cubicBezTo>
                        <a:cubicBezTo>
                          <a:pt x="49" y="6133"/>
                          <a:pt x="6326" y="-52"/>
                          <a:pt x="14003" y="0"/>
                        </a:cubicBezTo>
                        <a:cubicBezTo>
                          <a:pt x="14032" y="0"/>
                          <a:pt x="14070" y="1"/>
                          <a:pt x="14098" y="1"/>
                        </a:cubicBezTo>
                        <a:cubicBezTo>
                          <a:pt x="21728" y="-5"/>
                          <a:pt x="27919" y="6173"/>
                          <a:pt x="27919" y="13801"/>
                        </a:cubicBezTo>
                        <a:cubicBezTo>
                          <a:pt x="27919" y="13995"/>
                          <a:pt x="27919" y="14190"/>
                          <a:pt x="27910" y="14384"/>
                        </a:cubicBezTo>
                        <a:close/>
                      </a:path>
                    </a:pathLst>
                  </a:custGeom>
                  <a:solidFill>
                    <a:srgbClr val="263238"/>
                  </a:solidFill>
                  <a:ln w="9525" cap="flat">
                    <a:noFill/>
                    <a:prstDash val="solid"/>
                    <a:miter/>
                  </a:ln>
                </p:spPr>
                <p:txBody>
                  <a:bodyPr rtlCol="0" anchor="ctr"/>
                  <a:lstStyle/>
                  <a:p>
                    <a:endParaRPr lang="zh-CN" altLang="en-US"/>
                  </a:p>
                </p:txBody>
              </p:sp>
            </p:grpSp>
            <p:grpSp>
              <p:nvGrpSpPr>
                <p:cNvPr id="337" name="图形 2">
                  <a:extLst>
                    <a:ext uri="{FF2B5EF4-FFF2-40B4-BE49-F238E27FC236}">
                      <a16:creationId xmlns:a16="http://schemas.microsoft.com/office/drawing/2014/main" id="{04598696-EDD4-8A93-8B63-993BC4554B80}"/>
                    </a:ext>
                  </a:extLst>
                </p:cNvPr>
                <p:cNvGrpSpPr/>
                <p:nvPr/>
              </p:nvGrpSpPr>
              <p:grpSpPr>
                <a:xfrm>
                  <a:off x="8288942" y="2477357"/>
                  <a:ext cx="770682" cy="567889"/>
                  <a:chOff x="8288942" y="2477357"/>
                  <a:chExt cx="770682" cy="567889"/>
                </a:xfrm>
              </p:grpSpPr>
              <p:sp>
                <p:nvSpPr>
                  <p:cNvPr id="357" name="任意多边形: 形状 356">
                    <a:extLst>
                      <a:ext uri="{FF2B5EF4-FFF2-40B4-BE49-F238E27FC236}">
                        <a16:creationId xmlns:a16="http://schemas.microsoft.com/office/drawing/2014/main" id="{94342AEE-E4FB-7725-C8C7-5CEA937CB24F}"/>
                      </a:ext>
                    </a:extLst>
                  </p:cNvPr>
                  <p:cNvSpPr/>
                  <p:nvPr/>
                </p:nvSpPr>
                <p:spPr>
                  <a:xfrm>
                    <a:off x="8359915" y="2782347"/>
                    <a:ext cx="699709" cy="262898"/>
                  </a:xfrm>
                  <a:custGeom>
                    <a:avLst/>
                    <a:gdLst>
                      <a:gd name="connsiteX0" fmla="*/ 699706 w 699709"/>
                      <a:gd name="connsiteY0" fmla="*/ 93154 h 262898"/>
                      <a:gd name="connsiteX1" fmla="*/ 699706 w 699709"/>
                      <a:gd name="connsiteY1" fmla="*/ 101632 h 262898"/>
                      <a:gd name="connsiteX2" fmla="*/ 688086 w 699709"/>
                      <a:gd name="connsiteY2" fmla="*/ 122682 h 262898"/>
                      <a:gd name="connsiteX3" fmla="*/ 461867 w 699709"/>
                      <a:gd name="connsiteY3" fmla="*/ 259461 h 262898"/>
                      <a:gd name="connsiteX4" fmla="*/ 449961 w 699709"/>
                      <a:gd name="connsiteY4" fmla="*/ 262890 h 262898"/>
                      <a:gd name="connsiteX5" fmla="*/ 437864 w 699709"/>
                      <a:gd name="connsiteY5" fmla="*/ 259937 h 262898"/>
                      <a:gd name="connsiteX6" fmla="*/ 12478 w 699709"/>
                      <a:gd name="connsiteY6" fmla="*/ 26384 h 262898"/>
                      <a:gd name="connsiteX7" fmla="*/ 0 w 699709"/>
                      <a:gd name="connsiteY7" fmla="*/ 5810 h 262898"/>
                      <a:gd name="connsiteX8" fmla="*/ 0 w 699709"/>
                      <a:gd name="connsiteY8" fmla="*/ 0 h 262898"/>
                      <a:gd name="connsiteX9" fmla="*/ 449771 w 699709"/>
                      <a:gd name="connsiteY9" fmla="*/ 246602 h 262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99709" h="262898">
                        <a:moveTo>
                          <a:pt x="699706" y="93154"/>
                        </a:moveTo>
                        <a:lnTo>
                          <a:pt x="699706" y="101632"/>
                        </a:lnTo>
                        <a:cubicBezTo>
                          <a:pt x="699840" y="110214"/>
                          <a:pt x="695420" y="118224"/>
                          <a:pt x="688086" y="122682"/>
                        </a:cubicBezTo>
                        <a:lnTo>
                          <a:pt x="461867" y="259461"/>
                        </a:lnTo>
                        <a:cubicBezTo>
                          <a:pt x="458257" y="261614"/>
                          <a:pt x="454162" y="262795"/>
                          <a:pt x="449961" y="262890"/>
                        </a:cubicBezTo>
                        <a:cubicBezTo>
                          <a:pt x="445741" y="263004"/>
                          <a:pt x="441560" y="261985"/>
                          <a:pt x="437864" y="259937"/>
                        </a:cubicBezTo>
                        <a:lnTo>
                          <a:pt x="12478" y="26384"/>
                        </a:lnTo>
                        <a:cubicBezTo>
                          <a:pt x="4962" y="22231"/>
                          <a:pt x="209" y="14402"/>
                          <a:pt x="0" y="5810"/>
                        </a:cubicBezTo>
                        <a:lnTo>
                          <a:pt x="0" y="0"/>
                        </a:lnTo>
                        <a:lnTo>
                          <a:pt x="449771" y="246602"/>
                        </a:lnTo>
                        <a:close/>
                      </a:path>
                    </a:pathLst>
                  </a:custGeom>
                  <a:solidFill>
                    <a:srgbClr val="EBEBEB"/>
                  </a:solidFill>
                  <a:ln w="9525" cap="flat">
                    <a:noFill/>
                    <a:prstDash val="solid"/>
                    <a:miter/>
                  </a:ln>
                </p:spPr>
                <p:txBody>
                  <a:bodyPr rtlCol="0" anchor="ctr"/>
                  <a:lstStyle/>
                  <a:p>
                    <a:endParaRPr lang="zh-CN" altLang="en-US"/>
                  </a:p>
                </p:txBody>
              </p:sp>
              <p:sp>
                <p:nvSpPr>
                  <p:cNvPr id="358" name="任意多边形: 形状 357">
                    <a:extLst>
                      <a:ext uri="{FF2B5EF4-FFF2-40B4-BE49-F238E27FC236}">
                        <a16:creationId xmlns:a16="http://schemas.microsoft.com/office/drawing/2014/main" id="{DC95B944-7F76-E710-BCE8-B895593F0A32}"/>
                      </a:ext>
                    </a:extLst>
                  </p:cNvPr>
                  <p:cNvSpPr/>
                  <p:nvPr/>
                </p:nvSpPr>
                <p:spPr>
                  <a:xfrm>
                    <a:off x="8360010" y="2631286"/>
                    <a:ext cx="699539" cy="397663"/>
                  </a:xfrm>
                  <a:custGeom>
                    <a:avLst/>
                    <a:gdLst>
                      <a:gd name="connsiteX0" fmla="*/ 0 w 699539"/>
                      <a:gd name="connsiteY0" fmla="*/ 151062 h 397663"/>
                      <a:gd name="connsiteX1" fmla="*/ 246031 w 699539"/>
                      <a:gd name="connsiteY1" fmla="*/ 1900 h 397663"/>
                      <a:gd name="connsiteX2" fmla="*/ 260413 w 699539"/>
                      <a:gd name="connsiteY2" fmla="*/ 1900 h 397663"/>
                      <a:gd name="connsiteX3" fmla="*/ 697897 w 699539"/>
                      <a:gd name="connsiteY3" fmla="*/ 242216 h 397663"/>
                      <a:gd name="connsiteX4" fmla="*/ 699164 w 699539"/>
                      <a:gd name="connsiteY4" fmla="*/ 246474 h 397663"/>
                      <a:gd name="connsiteX5" fmla="*/ 697897 w 699539"/>
                      <a:gd name="connsiteY5" fmla="*/ 247740 h 397663"/>
                      <a:gd name="connsiteX6" fmla="*/ 449675 w 699539"/>
                      <a:gd name="connsiteY6" fmla="*/ 397664 h 397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9539" h="397663">
                        <a:moveTo>
                          <a:pt x="0" y="151062"/>
                        </a:moveTo>
                        <a:lnTo>
                          <a:pt x="246031" y="1900"/>
                        </a:lnTo>
                        <a:cubicBezTo>
                          <a:pt x="250488" y="-633"/>
                          <a:pt x="255956" y="-633"/>
                          <a:pt x="260413" y="1900"/>
                        </a:cubicBezTo>
                        <a:lnTo>
                          <a:pt x="697897" y="242216"/>
                        </a:lnTo>
                        <a:cubicBezTo>
                          <a:pt x="699421" y="243045"/>
                          <a:pt x="699983" y="244950"/>
                          <a:pt x="699164" y="246474"/>
                        </a:cubicBezTo>
                        <a:cubicBezTo>
                          <a:pt x="698868" y="247017"/>
                          <a:pt x="698430" y="247455"/>
                          <a:pt x="697897" y="247740"/>
                        </a:cubicBezTo>
                        <a:lnTo>
                          <a:pt x="449675" y="397664"/>
                        </a:lnTo>
                        <a:close/>
                      </a:path>
                    </a:pathLst>
                  </a:custGeom>
                  <a:solidFill>
                    <a:schemeClr val="bg1"/>
                  </a:solidFill>
                  <a:ln w="9525" cap="flat">
                    <a:noFill/>
                    <a:prstDash val="solid"/>
                    <a:miter/>
                  </a:ln>
                </p:spPr>
                <p:txBody>
                  <a:bodyPr rtlCol="0" anchor="ctr"/>
                  <a:lstStyle/>
                  <a:p>
                    <a:endParaRPr lang="zh-CN" altLang="en-US"/>
                  </a:p>
                </p:txBody>
              </p:sp>
              <p:sp>
                <p:nvSpPr>
                  <p:cNvPr id="359" name="任意多边形: 形状 358">
                    <a:extLst>
                      <a:ext uri="{FF2B5EF4-FFF2-40B4-BE49-F238E27FC236}">
                        <a16:creationId xmlns:a16="http://schemas.microsoft.com/office/drawing/2014/main" id="{92E1B4E5-9511-675C-4C54-81D29FBB8D30}"/>
                      </a:ext>
                    </a:extLst>
                  </p:cNvPr>
                  <p:cNvSpPr/>
                  <p:nvPr/>
                </p:nvSpPr>
                <p:spPr>
                  <a:xfrm>
                    <a:off x="8413064" y="2709291"/>
                    <a:ext cx="531209" cy="298799"/>
                  </a:xfrm>
                  <a:custGeom>
                    <a:avLst/>
                    <a:gdLst>
                      <a:gd name="connsiteX0" fmla="*/ 398431 w 531209"/>
                      <a:gd name="connsiteY0" fmla="*/ 298799 h 298799"/>
                      <a:gd name="connsiteX1" fmla="*/ 531209 w 531209"/>
                      <a:gd name="connsiteY1" fmla="*/ 218408 h 298799"/>
                      <a:gd name="connsiteX2" fmla="*/ 133445 w 531209"/>
                      <a:gd name="connsiteY2" fmla="*/ 0 h 298799"/>
                      <a:gd name="connsiteX3" fmla="*/ 0 w 531209"/>
                      <a:gd name="connsiteY3" fmla="*/ 79915 h 298799"/>
                      <a:gd name="connsiteX4" fmla="*/ 398431 w 531209"/>
                      <a:gd name="connsiteY4" fmla="*/ 298799 h 2987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1209" h="298799">
                        <a:moveTo>
                          <a:pt x="398431" y="298799"/>
                        </a:moveTo>
                        <a:lnTo>
                          <a:pt x="531209" y="218408"/>
                        </a:lnTo>
                        <a:lnTo>
                          <a:pt x="133445" y="0"/>
                        </a:lnTo>
                        <a:lnTo>
                          <a:pt x="0" y="79915"/>
                        </a:lnTo>
                        <a:lnTo>
                          <a:pt x="398431" y="298799"/>
                        </a:lnTo>
                        <a:close/>
                      </a:path>
                    </a:pathLst>
                  </a:custGeom>
                  <a:solidFill>
                    <a:schemeClr val="bg1">
                      <a:lumMod val="85000"/>
                    </a:schemeClr>
                  </a:solidFill>
                  <a:ln w="9525" cap="flat">
                    <a:noFill/>
                    <a:prstDash val="solid"/>
                    <a:miter/>
                  </a:ln>
                </p:spPr>
                <p:txBody>
                  <a:bodyPr rtlCol="0" anchor="ctr"/>
                  <a:lstStyle/>
                  <a:p>
                    <a:endParaRPr lang="zh-CN" altLang="en-US"/>
                  </a:p>
                </p:txBody>
              </p:sp>
              <p:sp>
                <p:nvSpPr>
                  <p:cNvPr id="360" name="任意多边形: 形状 359">
                    <a:extLst>
                      <a:ext uri="{FF2B5EF4-FFF2-40B4-BE49-F238E27FC236}">
                        <a16:creationId xmlns:a16="http://schemas.microsoft.com/office/drawing/2014/main" id="{3AD72EF5-56BB-9AA5-E2CC-53F0C2729603}"/>
                      </a:ext>
                    </a:extLst>
                  </p:cNvPr>
                  <p:cNvSpPr/>
                  <p:nvPr/>
                </p:nvSpPr>
                <p:spPr>
                  <a:xfrm>
                    <a:off x="8684432" y="2724626"/>
                    <a:ext cx="188499" cy="107346"/>
                  </a:xfrm>
                  <a:custGeom>
                    <a:avLst/>
                    <a:gdLst>
                      <a:gd name="connsiteX0" fmla="*/ 188500 w 188499"/>
                      <a:gd name="connsiteY0" fmla="*/ 66484 h 107346"/>
                      <a:gd name="connsiteX1" fmla="*/ 186119 w 188499"/>
                      <a:gd name="connsiteY1" fmla="*/ 67913 h 107346"/>
                      <a:gd name="connsiteX2" fmla="*/ 121063 w 188499"/>
                      <a:gd name="connsiteY2" fmla="*/ 107347 h 107346"/>
                      <a:gd name="connsiteX3" fmla="*/ 2476 w 188499"/>
                      <a:gd name="connsiteY3" fmla="*/ 42196 h 107346"/>
                      <a:gd name="connsiteX4" fmla="*/ 0 w 188499"/>
                      <a:gd name="connsiteY4" fmla="*/ 40862 h 107346"/>
                      <a:gd name="connsiteX5" fmla="*/ 67532 w 188499"/>
                      <a:gd name="connsiteY5" fmla="*/ 0 h 107346"/>
                      <a:gd name="connsiteX6" fmla="*/ 188500 w 188499"/>
                      <a:gd name="connsiteY6" fmla="*/ 66484 h 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499" h="107346">
                        <a:moveTo>
                          <a:pt x="188500" y="66484"/>
                        </a:moveTo>
                        <a:lnTo>
                          <a:pt x="186119" y="67913"/>
                        </a:lnTo>
                        <a:lnTo>
                          <a:pt x="121063" y="107347"/>
                        </a:lnTo>
                        <a:lnTo>
                          <a:pt x="2476" y="42196"/>
                        </a:lnTo>
                        <a:lnTo>
                          <a:pt x="0" y="40862"/>
                        </a:lnTo>
                        <a:lnTo>
                          <a:pt x="67532" y="0"/>
                        </a:lnTo>
                        <a:lnTo>
                          <a:pt x="188500" y="66484"/>
                        </a:lnTo>
                        <a:close/>
                      </a:path>
                    </a:pathLst>
                  </a:custGeom>
                  <a:solidFill>
                    <a:srgbClr val="E0E0E0"/>
                  </a:solidFill>
                  <a:ln w="9525" cap="flat">
                    <a:noFill/>
                    <a:prstDash val="solid"/>
                    <a:miter/>
                  </a:ln>
                </p:spPr>
                <p:txBody>
                  <a:bodyPr rtlCol="0" anchor="ctr"/>
                  <a:lstStyle/>
                  <a:p>
                    <a:endParaRPr lang="zh-CN" altLang="en-US"/>
                  </a:p>
                </p:txBody>
              </p:sp>
              <p:sp>
                <p:nvSpPr>
                  <p:cNvPr id="361" name="任意多边形: 形状 360">
                    <a:extLst>
                      <a:ext uri="{FF2B5EF4-FFF2-40B4-BE49-F238E27FC236}">
                        <a16:creationId xmlns:a16="http://schemas.microsoft.com/office/drawing/2014/main" id="{6C4BC352-7ED2-7360-EC33-BDAD56334CB6}"/>
                      </a:ext>
                    </a:extLst>
                  </p:cNvPr>
                  <p:cNvSpPr/>
                  <p:nvPr/>
                </p:nvSpPr>
                <p:spPr>
                  <a:xfrm>
                    <a:off x="8686908" y="2727388"/>
                    <a:ext cx="183642" cy="104584"/>
                  </a:xfrm>
                  <a:custGeom>
                    <a:avLst/>
                    <a:gdLst>
                      <a:gd name="connsiteX0" fmla="*/ 183642 w 183642"/>
                      <a:gd name="connsiteY0" fmla="*/ 65151 h 104584"/>
                      <a:gd name="connsiteX1" fmla="*/ 118586 w 183642"/>
                      <a:gd name="connsiteY1" fmla="*/ 104585 h 104584"/>
                      <a:gd name="connsiteX2" fmla="*/ 0 w 183642"/>
                      <a:gd name="connsiteY2" fmla="*/ 39433 h 104584"/>
                      <a:gd name="connsiteX3" fmla="*/ 65056 w 183642"/>
                      <a:gd name="connsiteY3" fmla="*/ 0 h 104584"/>
                      <a:gd name="connsiteX4" fmla="*/ 183642 w 183642"/>
                      <a:gd name="connsiteY4" fmla="*/ 65151 h 104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3642" h="104584">
                        <a:moveTo>
                          <a:pt x="183642" y="65151"/>
                        </a:moveTo>
                        <a:lnTo>
                          <a:pt x="118586" y="104585"/>
                        </a:lnTo>
                        <a:lnTo>
                          <a:pt x="0" y="39433"/>
                        </a:lnTo>
                        <a:lnTo>
                          <a:pt x="65056" y="0"/>
                        </a:lnTo>
                        <a:lnTo>
                          <a:pt x="183642" y="65151"/>
                        </a:lnTo>
                        <a:close/>
                      </a:path>
                    </a:pathLst>
                  </a:custGeom>
                  <a:solidFill>
                    <a:schemeClr val="bg1">
                      <a:lumMod val="85000"/>
                    </a:schemeClr>
                  </a:solidFill>
                  <a:ln w="9525" cap="flat">
                    <a:noFill/>
                    <a:prstDash val="solid"/>
                    <a:miter/>
                  </a:ln>
                </p:spPr>
                <p:txBody>
                  <a:bodyPr rtlCol="0" anchor="ctr"/>
                  <a:lstStyle/>
                  <a:p>
                    <a:endParaRPr lang="zh-CN" altLang="en-US"/>
                  </a:p>
                </p:txBody>
              </p:sp>
              <p:sp>
                <p:nvSpPr>
                  <p:cNvPr id="362" name="任意多边形: 形状 361">
                    <a:extLst>
                      <a:ext uri="{FF2B5EF4-FFF2-40B4-BE49-F238E27FC236}">
                        <a16:creationId xmlns:a16="http://schemas.microsoft.com/office/drawing/2014/main" id="{DB634B3A-242B-90AB-0255-0D1FC2F38984}"/>
                      </a:ext>
                    </a:extLst>
                  </p:cNvPr>
                  <p:cNvSpPr/>
                  <p:nvPr/>
                </p:nvSpPr>
                <p:spPr>
                  <a:xfrm>
                    <a:off x="8359725" y="2782062"/>
                    <a:ext cx="449961" cy="262898"/>
                  </a:xfrm>
                  <a:custGeom>
                    <a:avLst/>
                    <a:gdLst>
                      <a:gd name="connsiteX0" fmla="*/ 449961 w 449961"/>
                      <a:gd name="connsiteY0" fmla="*/ 246888 h 262898"/>
                      <a:gd name="connsiteX1" fmla="*/ 449961 w 449961"/>
                      <a:gd name="connsiteY1" fmla="*/ 262890 h 262898"/>
                      <a:gd name="connsiteX2" fmla="*/ 437864 w 449961"/>
                      <a:gd name="connsiteY2" fmla="*/ 259937 h 262898"/>
                      <a:gd name="connsiteX3" fmla="*/ 12478 w 449961"/>
                      <a:gd name="connsiteY3" fmla="*/ 26384 h 262898"/>
                      <a:gd name="connsiteX4" fmla="*/ 0 w 449961"/>
                      <a:gd name="connsiteY4" fmla="*/ 5810 h 262898"/>
                      <a:gd name="connsiteX5" fmla="*/ 0 w 449961"/>
                      <a:gd name="connsiteY5" fmla="*/ 0 h 262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9961" h="262898">
                        <a:moveTo>
                          <a:pt x="449961" y="246888"/>
                        </a:moveTo>
                        <a:lnTo>
                          <a:pt x="449961" y="262890"/>
                        </a:lnTo>
                        <a:cubicBezTo>
                          <a:pt x="445741" y="263004"/>
                          <a:pt x="441560" y="261985"/>
                          <a:pt x="437864" y="259937"/>
                        </a:cubicBezTo>
                        <a:lnTo>
                          <a:pt x="12478" y="26384"/>
                        </a:lnTo>
                        <a:cubicBezTo>
                          <a:pt x="4962" y="22231"/>
                          <a:pt x="210" y="14402"/>
                          <a:pt x="0" y="5810"/>
                        </a:cubicBezTo>
                        <a:lnTo>
                          <a:pt x="0" y="0"/>
                        </a:lnTo>
                        <a:close/>
                      </a:path>
                    </a:pathLst>
                  </a:custGeom>
                  <a:solidFill>
                    <a:srgbClr val="EBEBEB"/>
                  </a:solidFill>
                  <a:ln w="9525" cap="flat">
                    <a:noFill/>
                    <a:prstDash val="solid"/>
                    <a:miter/>
                  </a:ln>
                </p:spPr>
                <p:txBody>
                  <a:bodyPr rtlCol="0" anchor="ctr"/>
                  <a:lstStyle/>
                  <a:p>
                    <a:endParaRPr lang="zh-CN" altLang="en-US"/>
                  </a:p>
                </p:txBody>
              </p:sp>
              <p:sp>
                <p:nvSpPr>
                  <p:cNvPr id="363" name="任意多边形: 形状 362">
                    <a:extLst>
                      <a:ext uri="{FF2B5EF4-FFF2-40B4-BE49-F238E27FC236}">
                        <a16:creationId xmlns:a16="http://schemas.microsoft.com/office/drawing/2014/main" id="{CE240FED-2501-0E5F-8F0A-C2C832F5C5DC}"/>
                      </a:ext>
                    </a:extLst>
                  </p:cNvPr>
                  <p:cNvSpPr/>
                  <p:nvPr/>
                </p:nvSpPr>
                <p:spPr>
                  <a:xfrm>
                    <a:off x="8359725" y="2782062"/>
                    <a:ext cx="449961" cy="262898"/>
                  </a:xfrm>
                  <a:custGeom>
                    <a:avLst/>
                    <a:gdLst>
                      <a:gd name="connsiteX0" fmla="*/ 449961 w 449961"/>
                      <a:gd name="connsiteY0" fmla="*/ 246888 h 262898"/>
                      <a:gd name="connsiteX1" fmla="*/ 449961 w 449961"/>
                      <a:gd name="connsiteY1" fmla="*/ 262890 h 262898"/>
                      <a:gd name="connsiteX2" fmla="*/ 437864 w 449961"/>
                      <a:gd name="connsiteY2" fmla="*/ 259937 h 262898"/>
                      <a:gd name="connsiteX3" fmla="*/ 12478 w 449961"/>
                      <a:gd name="connsiteY3" fmla="*/ 26384 h 262898"/>
                      <a:gd name="connsiteX4" fmla="*/ 0 w 449961"/>
                      <a:gd name="connsiteY4" fmla="*/ 5810 h 262898"/>
                      <a:gd name="connsiteX5" fmla="*/ 0 w 449961"/>
                      <a:gd name="connsiteY5" fmla="*/ 0 h 262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9961" h="262898">
                        <a:moveTo>
                          <a:pt x="449961" y="246888"/>
                        </a:moveTo>
                        <a:lnTo>
                          <a:pt x="449961" y="262890"/>
                        </a:lnTo>
                        <a:cubicBezTo>
                          <a:pt x="445741" y="263004"/>
                          <a:pt x="441560" y="261985"/>
                          <a:pt x="437864" y="259937"/>
                        </a:cubicBezTo>
                        <a:lnTo>
                          <a:pt x="12478" y="26384"/>
                        </a:lnTo>
                        <a:cubicBezTo>
                          <a:pt x="4962" y="22231"/>
                          <a:pt x="210" y="14402"/>
                          <a:pt x="0" y="5810"/>
                        </a:cubicBezTo>
                        <a:lnTo>
                          <a:pt x="0" y="0"/>
                        </a:lnTo>
                        <a:close/>
                      </a:path>
                    </a:pathLst>
                  </a:custGeom>
                  <a:solidFill>
                    <a:srgbClr val="E0E0E0"/>
                  </a:solidFill>
                  <a:ln w="9525" cap="flat">
                    <a:noFill/>
                    <a:prstDash val="solid"/>
                    <a:miter/>
                  </a:ln>
                </p:spPr>
                <p:txBody>
                  <a:bodyPr rtlCol="0" anchor="ctr"/>
                  <a:lstStyle/>
                  <a:p>
                    <a:endParaRPr lang="zh-CN" altLang="en-US"/>
                  </a:p>
                </p:txBody>
              </p:sp>
              <p:sp>
                <p:nvSpPr>
                  <p:cNvPr id="364" name="任意多边形: 形状 363">
                    <a:extLst>
                      <a:ext uri="{FF2B5EF4-FFF2-40B4-BE49-F238E27FC236}">
                        <a16:creationId xmlns:a16="http://schemas.microsoft.com/office/drawing/2014/main" id="{D0245429-DE3B-27E0-69CE-FF128ACD32A0}"/>
                      </a:ext>
                    </a:extLst>
                  </p:cNvPr>
                  <p:cNvSpPr/>
                  <p:nvPr/>
                </p:nvSpPr>
                <p:spPr>
                  <a:xfrm>
                    <a:off x="8433601" y="2531173"/>
                    <a:ext cx="316077" cy="219438"/>
                  </a:xfrm>
                  <a:custGeom>
                    <a:avLst/>
                    <a:gdLst>
                      <a:gd name="connsiteX0" fmla="*/ 262261 w 316077"/>
                      <a:gd name="connsiteY0" fmla="*/ 0 h 219438"/>
                      <a:gd name="connsiteX1" fmla="*/ 187109 w 316077"/>
                      <a:gd name="connsiteY1" fmla="*/ 44196 h 219438"/>
                      <a:gd name="connsiteX2" fmla="*/ 84525 w 316077"/>
                      <a:gd name="connsiteY2" fmla="*/ 93250 h 219438"/>
                      <a:gd name="connsiteX3" fmla="*/ 45377 w 316077"/>
                      <a:gd name="connsiteY3" fmla="*/ 130397 h 219438"/>
                      <a:gd name="connsiteX4" fmla="*/ 3943 w 316077"/>
                      <a:gd name="connsiteY4" fmla="*/ 188785 h 219438"/>
                      <a:gd name="connsiteX5" fmla="*/ 16897 w 316077"/>
                      <a:gd name="connsiteY5" fmla="*/ 202311 h 219438"/>
                      <a:gd name="connsiteX6" fmla="*/ 85572 w 316077"/>
                      <a:gd name="connsiteY6" fmla="*/ 153638 h 219438"/>
                      <a:gd name="connsiteX7" fmla="*/ 87668 w 316077"/>
                      <a:gd name="connsiteY7" fmla="*/ 182213 h 219438"/>
                      <a:gd name="connsiteX8" fmla="*/ 97764 w 316077"/>
                      <a:gd name="connsiteY8" fmla="*/ 203549 h 219438"/>
                      <a:gd name="connsiteX9" fmla="*/ 115195 w 316077"/>
                      <a:gd name="connsiteY9" fmla="*/ 206502 h 219438"/>
                      <a:gd name="connsiteX10" fmla="*/ 120053 w 316077"/>
                      <a:gd name="connsiteY10" fmla="*/ 213169 h 219438"/>
                      <a:gd name="connsiteX11" fmla="*/ 134436 w 316077"/>
                      <a:gd name="connsiteY11" fmla="*/ 213169 h 219438"/>
                      <a:gd name="connsiteX12" fmla="*/ 141865 w 316077"/>
                      <a:gd name="connsiteY12" fmla="*/ 210217 h 219438"/>
                      <a:gd name="connsiteX13" fmla="*/ 153009 w 316077"/>
                      <a:gd name="connsiteY13" fmla="*/ 219265 h 219438"/>
                      <a:gd name="connsiteX14" fmla="*/ 185775 w 316077"/>
                      <a:gd name="connsiteY14" fmla="*/ 212979 h 219438"/>
                      <a:gd name="connsiteX15" fmla="*/ 200920 w 316077"/>
                      <a:gd name="connsiteY15" fmla="*/ 199930 h 219438"/>
                      <a:gd name="connsiteX16" fmla="*/ 211112 w 316077"/>
                      <a:gd name="connsiteY16" fmla="*/ 189738 h 219438"/>
                      <a:gd name="connsiteX17" fmla="*/ 196919 w 316077"/>
                      <a:gd name="connsiteY17" fmla="*/ 178117 h 219438"/>
                      <a:gd name="connsiteX18" fmla="*/ 176536 w 316077"/>
                      <a:gd name="connsiteY18" fmla="*/ 184213 h 219438"/>
                      <a:gd name="connsiteX19" fmla="*/ 178536 w 316077"/>
                      <a:gd name="connsiteY19" fmla="*/ 165163 h 219438"/>
                      <a:gd name="connsiteX20" fmla="*/ 259689 w 316077"/>
                      <a:gd name="connsiteY20" fmla="*/ 146113 h 219438"/>
                      <a:gd name="connsiteX21" fmla="*/ 305124 w 316077"/>
                      <a:gd name="connsiteY21" fmla="*/ 102394 h 219438"/>
                      <a:gd name="connsiteX22" fmla="*/ 316077 w 316077"/>
                      <a:gd name="connsiteY22" fmla="*/ 96869 h 219438"/>
                      <a:gd name="connsiteX23" fmla="*/ 262261 w 316077"/>
                      <a:gd name="connsiteY23" fmla="*/ 0 h 219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16077" h="219438">
                        <a:moveTo>
                          <a:pt x="262261" y="0"/>
                        </a:moveTo>
                        <a:cubicBezTo>
                          <a:pt x="239868" y="18840"/>
                          <a:pt x="214455" y="33776"/>
                          <a:pt x="187109" y="44196"/>
                        </a:cubicBezTo>
                        <a:cubicBezTo>
                          <a:pt x="135579" y="62675"/>
                          <a:pt x="124911" y="62293"/>
                          <a:pt x="84525" y="93250"/>
                        </a:cubicBezTo>
                        <a:cubicBezTo>
                          <a:pt x="70542" y="104613"/>
                          <a:pt x="57454" y="117034"/>
                          <a:pt x="45377" y="130397"/>
                        </a:cubicBezTo>
                        <a:cubicBezTo>
                          <a:pt x="33661" y="151162"/>
                          <a:pt x="16802" y="168497"/>
                          <a:pt x="3943" y="188785"/>
                        </a:cubicBezTo>
                        <a:cubicBezTo>
                          <a:pt x="-6725" y="200596"/>
                          <a:pt x="6515" y="204025"/>
                          <a:pt x="16897" y="202311"/>
                        </a:cubicBezTo>
                        <a:cubicBezTo>
                          <a:pt x="45472" y="196215"/>
                          <a:pt x="62522" y="168783"/>
                          <a:pt x="85572" y="153638"/>
                        </a:cubicBezTo>
                        <a:cubicBezTo>
                          <a:pt x="84887" y="163211"/>
                          <a:pt x="85591" y="172841"/>
                          <a:pt x="87668" y="182213"/>
                        </a:cubicBezTo>
                        <a:cubicBezTo>
                          <a:pt x="89382" y="189928"/>
                          <a:pt x="89859" y="199549"/>
                          <a:pt x="97764" y="203549"/>
                        </a:cubicBezTo>
                        <a:cubicBezTo>
                          <a:pt x="103394" y="205397"/>
                          <a:pt x="109270" y="206388"/>
                          <a:pt x="115195" y="206502"/>
                        </a:cubicBezTo>
                        <a:cubicBezTo>
                          <a:pt x="115976" y="209226"/>
                          <a:pt x="117700" y="211588"/>
                          <a:pt x="120053" y="213169"/>
                        </a:cubicBezTo>
                        <a:cubicBezTo>
                          <a:pt x="124682" y="214932"/>
                          <a:pt x="129806" y="214932"/>
                          <a:pt x="134436" y="213169"/>
                        </a:cubicBezTo>
                        <a:cubicBezTo>
                          <a:pt x="136969" y="212350"/>
                          <a:pt x="139455" y="211360"/>
                          <a:pt x="141865" y="210217"/>
                        </a:cubicBezTo>
                        <a:cubicBezTo>
                          <a:pt x="143713" y="214989"/>
                          <a:pt x="147952" y="218437"/>
                          <a:pt x="153009" y="219265"/>
                        </a:cubicBezTo>
                        <a:cubicBezTo>
                          <a:pt x="164296" y="220094"/>
                          <a:pt x="175603" y="217932"/>
                          <a:pt x="185775" y="212979"/>
                        </a:cubicBezTo>
                        <a:cubicBezTo>
                          <a:pt x="187204" y="211931"/>
                          <a:pt x="197777" y="202597"/>
                          <a:pt x="200920" y="199930"/>
                        </a:cubicBezTo>
                        <a:cubicBezTo>
                          <a:pt x="204063" y="197263"/>
                          <a:pt x="209683" y="193548"/>
                          <a:pt x="211112" y="189738"/>
                        </a:cubicBezTo>
                        <a:cubicBezTo>
                          <a:pt x="212540" y="185928"/>
                          <a:pt x="203397" y="177641"/>
                          <a:pt x="196919" y="178117"/>
                        </a:cubicBezTo>
                        <a:cubicBezTo>
                          <a:pt x="189823" y="178965"/>
                          <a:pt x="182927" y="181023"/>
                          <a:pt x="176536" y="184213"/>
                        </a:cubicBezTo>
                        <a:cubicBezTo>
                          <a:pt x="178012" y="177975"/>
                          <a:pt x="178679" y="171574"/>
                          <a:pt x="178536" y="165163"/>
                        </a:cubicBezTo>
                        <a:cubicBezTo>
                          <a:pt x="182061" y="154876"/>
                          <a:pt x="225018" y="160210"/>
                          <a:pt x="259689" y="146113"/>
                        </a:cubicBezTo>
                        <a:cubicBezTo>
                          <a:pt x="285883" y="135064"/>
                          <a:pt x="292836" y="108680"/>
                          <a:pt x="305124" y="102394"/>
                        </a:cubicBezTo>
                        <a:lnTo>
                          <a:pt x="316077" y="96869"/>
                        </a:lnTo>
                        <a:cubicBezTo>
                          <a:pt x="315887" y="49435"/>
                          <a:pt x="293408" y="15335"/>
                          <a:pt x="262261" y="0"/>
                        </a:cubicBezTo>
                        <a:close/>
                      </a:path>
                    </a:pathLst>
                  </a:custGeom>
                  <a:solidFill>
                    <a:srgbClr val="FFBDA7"/>
                  </a:solidFill>
                  <a:ln w="9525" cap="flat">
                    <a:noFill/>
                    <a:prstDash val="solid"/>
                    <a:miter/>
                  </a:ln>
                </p:spPr>
                <p:txBody>
                  <a:bodyPr rtlCol="0" anchor="ctr"/>
                  <a:lstStyle/>
                  <a:p>
                    <a:endParaRPr lang="zh-CN" altLang="en-US"/>
                  </a:p>
                </p:txBody>
              </p:sp>
              <p:sp>
                <p:nvSpPr>
                  <p:cNvPr id="365" name="任意多边形: 形状 364">
                    <a:extLst>
                      <a:ext uri="{FF2B5EF4-FFF2-40B4-BE49-F238E27FC236}">
                        <a16:creationId xmlns:a16="http://schemas.microsoft.com/office/drawing/2014/main" id="{6C3EFF26-E698-1466-6F24-4FF798D60DDC}"/>
                      </a:ext>
                    </a:extLst>
                  </p:cNvPr>
                  <p:cNvSpPr/>
                  <p:nvPr/>
                </p:nvSpPr>
                <p:spPr>
                  <a:xfrm>
                    <a:off x="8288942" y="2482215"/>
                    <a:ext cx="514076" cy="552892"/>
                  </a:xfrm>
                  <a:custGeom>
                    <a:avLst/>
                    <a:gdLst>
                      <a:gd name="connsiteX0" fmla="*/ 514076 w 514076"/>
                      <a:gd name="connsiteY0" fmla="*/ 550735 h 552892"/>
                      <a:gd name="connsiteX1" fmla="*/ 489502 w 514076"/>
                      <a:gd name="connsiteY1" fmla="*/ 549402 h 552892"/>
                      <a:gd name="connsiteX2" fmla="*/ 66020 w 514076"/>
                      <a:gd name="connsiteY2" fmla="*/ 316801 h 552892"/>
                      <a:gd name="connsiteX3" fmla="*/ 51733 w 514076"/>
                      <a:gd name="connsiteY3" fmla="*/ 297180 h 552892"/>
                      <a:gd name="connsiteX4" fmla="*/ 107 w 514076"/>
                      <a:gd name="connsiteY4" fmla="*/ 25051 h 552892"/>
                      <a:gd name="connsiteX5" fmla="*/ 107 w 514076"/>
                      <a:gd name="connsiteY5" fmla="*/ 20383 h 552892"/>
                      <a:gd name="connsiteX6" fmla="*/ 8108 w 514076"/>
                      <a:gd name="connsiteY6" fmla="*/ 0 h 552892"/>
                      <a:gd name="connsiteX7" fmla="*/ 447687 w 514076"/>
                      <a:gd name="connsiteY7" fmla="*/ 241935 h 552892"/>
                      <a:gd name="connsiteX8" fmla="*/ 458260 w 514076"/>
                      <a:gd name="connsiteY8" fmla="*/ 256413 h 552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4076" h="552892">
                        <a:moveTo>
                          <a:pt x="514076" y="550735"/>
                        </a:moveTo>
                        <a:cubicBezTo>
                          <a:pt x="506104" y="554022"/>
                          <a:pt x="497074" y="553536"/>
                          <a:pt x="489502" y="549402"/>
                        </a:cubicBezTo>
                        <a:lnTo>
                          <a:pt x="66020" y="316801"/>
                        </a:lnTo>
                        <a:cubicBezTo>
                          <a:pt x="58581" y="312706"/>
                          <a:pt x="53342" y="305514"/>
                          <a:pt x="51733" y="297180"/>
                        </a:cubicBezTo>
                        <a:lnTo>
                          <a:pt x="107" y="25051"/>
                        </a:lnTo>
                        <a:cubicBezTo>
                          <a:pt x="-36" y="23498"/>
                          <a:pt x="-36" y="21936"/>
                          <a:pt x="107" y="20383"/>
                        </a:cubicBezTo>
                        <a:cubicBezTo>
                          <a:pt x="-102" y="12783"/>
                          <a:pt x="2784" y="5429"/>
                          <a:pt x="8108" y="0"/>
                        </a:cubicBezTo>
                        <a:lnTo>
                          <a:pt x="447687" y="241935"/>
                        </a:lnTo>
                        <a:cubicBezTo>
                          <a:pt x="453183" y="244954"/>
                          <a:pt x="457060" y="250260"/>
                          <a:pt x="458260" y="256413"/>
                        </a:cubicBezTo>
                        <a:close/>
                      </a:path>
                    </a:pathLst>
                  </a:custGeom>
                  <a:solidFill>
                    <a:srgbClr val="9900EF"/>
                  </a:solidFill>
                  <a:ln w="9525" cap="flat">
                    <a:noFill/>
                    <a:prstDash val="solid"/>
                    <a:miter/>
                  </a:ln>
                </p:spPr>
                <p:txBody>
                  <a:bodyPr rtlCol="0" anchor="ctr"/>
                  <a:lstStyle/>
                  <a:p>
                    <a:endParaRPr lang="zh-CN" altLang="en-US"/>
                  </a:p>
                </p:txBody>
              </p:sp>
              <p:sp>
                <p:nvSpPr>
                  <p:cNvPr id="366" name="任意多边形: 形状 365">
                    <a:extLst>
                      <a:ext uri="{FF2B5EF4-FFF2-40B4-BE49-F238E27FC236}">
                        <a16:creationId xmlns:a16="http://schemas.microsoft.com/office/drawing/2014/main" id="{68A6FF2F-8235-3B58-ADDF-A6908504047D}"/>
                      </a:ext>
                    </a:extLst>
                  </p:cNvPr>
                  <p:cNvSpPr/>
                  <p:nvPr/>
                </p:nvSpPr>
                <p:spPr>
                  <a:xfrm>
                    <a:off x="8288942" y="2482215"/>
                    <a:ext cx="514076" cy="552892"/>
                  </a:xfrm>
                  <a:custGeom>
                    <a:avLst/>
                    <a:gdLst>
                      <a:gd name="connsiteX0" fmla="*/ 514076 w 514076"/>
                      <a:gd name="connsiteY0" fmla="*/ 550735 h 552892"/>
                      <a:gd name="connsiteX1" fmla="*/ 489502 w 514076"/>
                      <a:gd name="connsiteY1" fmla="*/ 549402 h 552892"/>
                      <a:gd name="connsiteX2" fmla="*/ 66020 w 514076"/>
                      <a:gd name="connsiteY2" fmla="*/ 316801 h 552892"/>
                      <a:gd name="connsiteX3" fmla="*/ 51733 w 514076"/>
                      <a:gd name="connsiteY3" fmla="*/ 297180 h 552892"/>
                      <a:gd name="connsiteX4" fmla="*/ 107 w 514076"/>
                      <a:gd name="connsiteY4" fmla="*/ 25051 h 552892"/>
                      <a:gd name="connsiteX5" fmla="*/ 107 w 514076"/>
                      <a:gd name="connsiteY5" fmla="*/ 20383 h 552892"/>
                      <a:gd name="connsiteX6" fmla="*/ 8108 w 514076"/>
                      <a:gd name="connsiteY6" fmla="*/ 0 h 552892"/>
                      <a:gd name="connsiteX7" fmla="*/ 447687 w 514076"/>
                      <a:gd name="connsiteY7" fmla="*/ 241935 h 552892"/>
                      <a:gd name="connsiteX8" fmla="*/ 458260 w 514076"/>
                      <a:gd name="connsiteY8" fmla="*/ 256413 h 552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4076" h="552892">
                        <a:moveTo>
                          <a:pt x="514076" y="550735"/>
                        </a:moveTo>
                        <a:cubicBezTo>
                          <a:pt x="506104" y="554022"/>
                          <a:pt x="497074" y="553536"/>
                          <a:pt x="489502" y="549402"/>
                        </a:cubicBezTo>
                        <a:lnTo>
                          <a:pt x="66020" y="316801"/>
                        </a:lnTo>
                        <a:cubicBezTo>
                          <a:pt x="58581" y="312706"/>
                          <a:pt x="53342" y="305514"/>
                          <a:pt x="51733" y="297180"/>
                        </a:cubicBezTo>
                        <a:lnTo>
                          <a:pt x="107" y="25051"/>
                        </a:lnTo>
                        <a:cubicBezTo>
                          <a:pt x="-36" y="23498"/>
                          <a:pt x="-36" y="21936"/>
                          <a:pt x="107" y="20383"/>
                        </a:cubicBezTo>
                        <a:cubicBezTo>
                          <a:pt x="-102" y="12783"/>
                          <a:pt x="2784" y="5429"/>
                          <a:pt x="8108" y="0"/>
                        </a:cubicBezTo>
                        <a:lnTo>
                          <a:pt x="447687" y="241935"/>
                        </a:lnTo>
                        <a:cubicBezTo>
                          <a:pt x="453183" y="244954"/>
                          <a:pt x="457060" y="250260"/>
                          <a:pt x="458260" y="256413"/>
                        </a:cubicBezTo>
                        <a:close/>
                      </a:path>
                    </a:pathLst>
                  </a:custGeom>
                  <a:solidFill>
                    <a:schemeClr val="bg1"/>
                  </a:solidFill>
                  <a:ln w="9525" cap="flat">
                    <a:noFill/>
                    <a:prstDash val="solid"/>
                    <a:miter/>
                  </a:ln>
                </p:spPr>
                <p:txBody>
                  <a:bodyPr rtlCol="0" anchor="ctr"/>
                  <a:lstStyle/>
                  <a:p>
                    <a:endParaRPr lang="zh-CN" altLang="en-US"/>
                  </a:p>
                </p:txBody>
              </p:sp>
              <p:sp>
                <p:nvSpPr>
                  <p:cNvPr id="367" name="任意多边形: 形状 366">
                    <a:extLst>
                      <a:ext uri="{FF2B5EF4-FFF2-40B4-BE49-F238E27FC236}">
                        <a16:creationId xmlns:a16="http://schemas.microsoft.com/office/drawing/2014/main" id="{9F2DBD7D-97F9-CAE6-DF8A-C3C847034031}"/>
                      </a:ext>
                    </a:extLst>
                  </p:cNvPr>
                  <p:cNvSpPr/>
                  <p:nvPr/>
                </p:nvSpPr>
                <p:spPr>
                  <a:xfrm>
                    <a:off x="8296574" y="2477357"/>
                    <a:ext cx="513111" cy="555307"/>
                  </a:xfrm>
                  <a:custGeom>
                    <a:avLst/>
                    <a:gdLst>
                      <a:gd name="connsiteX0" fmla="*/ 513112 w 513111"/>
                      <a:gd name="connsiteY0" fmla="*/ 551593 h 555307"/>
                      <a:gd name="connsiteX1" fmla="*/ 510254 w 513111"/>
                      <a:gd name="connsiteY1" fmla="*/ 553307 h 555307"/>
                      <a:gd name="connsiteX2" fmla="*/ 506444 w 513111"/>
                      <a:gd name="connsiteY2" fmla="*/ 555308 h 555307"/>
                      <a:gd name="connsiteX3" fmla="*/ 450628 w 513111"/>
                      <a:gd name="connsiteY3" fmla="*/ 260795 h 555307"/>
                      <a:gd name="connsiteX4" fmla="*/ 440055 w 513111"/>
                      <a:gd name="connsiteY4" fmla="*/ 246317 h 555307"/>
                      <a:gd name="connsiteX5" fmla="*/ 0 w 513111"/>
                      <a:gd name="connsiteY5" fmla="*/ 4572 h 555307"/>
                      <a:gd name="connsiteX6" fmla="*/ 5715 w 513111"/>
                      <a:gd name="connsiteY6" fmla="*/ 0 h 555307"/>
                      <a:gd name="connsiteX7" fmla="*/ 446627 w 513111"/>
                      <a:gd name="connsiteY7" fmla="*/ 242221 h 555307"/>
                      <a:gd name="connsiteX8" fmla="*/ 457200 w 513111"/>
                      <a:gd name="connsiteY8" fmla="*/ 256699 h 5553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3111" h="555307">
                        <a:moveTo>
                          <a:pt x="513112" y="551593"/>
                        </a:moveTo>
                        <a:lnTo>
                          <a:pt x="510254" y="553307"/>
                        </a:lnTo>
                        <a:cubicBezTo>
                          <a:pt x="509035" y="554069"/>
                          <a:pt x="507759" y="554736"/>
                          <a:pt x="506444" y="555308"/>
                        </a:cubicBezTo>
                        <a:lnTo>
                          <a:pt x="450628" y="260795"/>
                        </a:lnTo>
                        <a:cubicBezTo>
                          <a:pt x="449428" y="254641"/>
                          <a:pt x="445551" y="249336"/>
                          <a:pt x="440055" y="246317"/>
                        </a:cubicBezTo>
                        <a:lnTo>
                          <a:pt x="0" y="4572"/>
                        </a:lnTo>
                        <a:cubicBezTo>
                          <a:pt x="1696" y="2800"/>
                          <a:pt x="3610" y="1257"/>
                          <a:pt x="5715" y="0"/>
                        </a:cubicBezTo>
                        <a:lnTo>
                          <a:pt x="446627" y="242221"/>
                        </a:lnTo>
                        <a:cubicBezTo>
                          <a:pt x="452152" y="245212"/>
                          <a:pt x="456038" y="250527"/>
                          <a:pt x="457200" y="256699"/>
                        </a:cubicBezTo>
                        <a:close/>
                      </a:path>
                    </a:pathLst>
                  </a:custGeom>
                  <a:solidFill>
                    <a:srgbClr val="FAFAFA"/>
                  </a:solidFill>
                  <a:ln w="9525" cap="flat">
                    <a:noFill/>
                    <a:prstDash val="solid"/>
                    <a:miter/>
                  </a:ln>
                </p:spPr>
                <p:txBody>
                  <a:bodyPr rtlCol="0" anchor="ctr"/>
                  <a:lstStyle/>
                  <a:p>
                    <a:endParaRPr lang="zh-CN" altLang="en-US"/>
                  </a:p>
                </p:txBody>
              </p:sp>
              <p:sp>
                <p:nvSpPr>
                  <p:cNvPr id="368" name="任意多边形: 形状 367">
                    <a:extLst>
                      <a:ext uri="{FF2B5EF4-FFF2-40B4-BE49-F238E27FC236}">
                        <a16:creationId xmlns:a16="http://schemas.microsoft.com/office/drawing/2014/main" id="{D3469ABA-3051-0C9A-11B3-87DBF3858580}"/>
                      </a:ext>
                    </a:extLst>
                  </p:cNvPr>
                  <p:cNvSpPr/>
                  <p:nvPr/>
                </p:nvSpPr>
                <p:spPr>
                  <a:xfrm>
                    <a:off x="8487313" y="2726746"/>
                    <a:ext cx="75244" cy="77556"/>
                  </a:xfrm>
                  <a:custGeom>
                    <a:avLst/>
                    <a:gdLst>
                      <a:gd name="connsiteX0" fmla="*/ 74722 w 75244"/>
                      <a:gd name="connsiteY0" fmla="*/ 59125 h 77556"/>
                      <a:gd name="connsiteX1" fmla="*/ 31383 w 75244"/>
                      <a:gd name="connsiteY1" fmla="*/ 5786 h 77556"/>
                      <a:gd name="connsiteX2" fmla="*/ 522 w 75244"/>
                      <a:gd name="connsiteY2" fmla="*/ 18454 h 77556"/>
                      <a:gd name="connsiteX3" fmla="*/ 43861 w 75244"/>
                      <a:gd name="connsiteY3" fmla="*/ 71794 h 77556"/>
                      <a:gd name="connsiteX4" fmla="*/ 74722 w 75244"/>
                      <a:gd name="connsiteY4" fmla="*/ 59125 h 775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244" h="77556">
                        <a:moveTo>
                          <a:pt x="74722" y="59125"/>
                        </a:moveTo>
                        <a:cubicBezTo>
                          <a:pt x="71198" y="40933"/>
                          <a:pt x="51862" y="17025"/>
                          <a:pt x="31383" y="5786"/>
                        </a:cubicBezTo>
                        <a:cubicBezTo>
                          <a:pt x="10905" y="-5454"/>
                          <a:pt x="-2907" y="166"/>
                          <a:pt x="522" y="18454"/>
                        </a:cubicBezTo>
                        <a:cubicBezTo>
                          <a:pt x="3951" y="36742"/>
                          <a:pt x="23382" y="60554"/>
                          <a:pt x="43861" y="71794"/>
                        </a:cubicBezTo>
                        <a:cubicBezTo>
                          <a:pt x="64340" y="83033"/>
                          <a:pt x="78151" y="77318"/>
                          <a:pt x="74722" y="59125"/>
                        </a:cubicBezTo>
                        <a:close/>
                      </a:path>
                    </a:pathLst>
                  </a:custGeom>
                  <a:solidFill>
                    <a:schemeClr val="accent2"/>
                  </a:solidFill>
                  <a:ln w="9525" cap="flat">
                    <a:noFill/>
                    <a:prstDash val="solid"/>
                    <a:miter/>
                  </a:ln>
                </p:spPr>
                <p:txBody>
                  <a:bodyPr rtlCol="0" anchor="ctr"/>
                  <a:lstStyle/>
                  <a:p>
                    <a:endParaRPr lang="zh-CN" altLang="en-US"/>
                  </a:p>
                </p:txBody>
              </p:sp>
            </p:grpSp>
            <p:grpSp>
              <p:nvGrpSpPr>
                <p:cNvPr id="338" name="图形 2">
                  <a:extLst>
                    <a:ext uri="{FF2B5EF4-FFF2-40B4-BE49-F238E27FC236}">
                      <a16:creationId xmlns:a16="http://schemas.microsoft.com/office/drawing/2014/main" id="{918B1025-9533-E860-62E6-53B26FABF15E}"/>
                    </a:ext>
                  </a:extLst>
                </p:cNvPr>
                <p:cNvGrpSpPr/>
                <p:nvPr/>
              </p:nvGrpSpPr>
              <p:grpSpPr>
                <a:xfrm>
                  <a:off x="8778765" y="2152650"/>
                  <a:ext cx="636202" cy="713793"/>
                  <a:chOff x="8778765" y="2152650"/>
                  <a:chExt cx="636202" cy="713793"/>
                </a:xfrm>
              </p:grpSpPr>
              <p:sp>
                <p:nvSpPr>
                  <p:cNvPr id="350" name="任意多边形: 形状 349">
                    <a:extLst>
                      <a:ext uri="{FF2B5EF4-FFF2-40B4-BE49-F238E27FC236}">
                        <a16:creationId xmlns:a16="http://schemas.microsoft.com/office/drawing/2014/main" id="{B0FABEE5-6158-45C3-6E03-010F495D8B65}"/>
                      </a:ext>
                    </a:extLst>
                  </p:cNvPr>
                  <p:cNvSpPr/>
                  <p:nvPr/>
                </p:nvSpPr>
                <p:spPr>
                  <a:xfrm>
                    <a:off x="8778765" y="2156841"/>
                    <a:ext cx="626952" cy="709602"/>
                  </a:xfrm>
                  <a:custGeom>
                    <a:avLst/>
                    <a:gdLst>
                      <a:gd name="connsiteX0" fmla="*/ 619375 w 626952"/>
                      <a:gd name="connsiteY0" fmla="*/ 380429 h 709602"/>
                      <a:gd name="connsiteX1" fmla="*/ 522220 w 626952"/>
                      <a:gd name="connsiteY1" fmla="*/ 76200 h 709602"/>
                      <a:gd name="connsiteX2" fmla="*/ 418207 w 626952"/>
                      <a:gd name="connsiteY2" fmla="*/ 0 h 709602"/>
                      <a:gd name="connsiteX3" fmla="*/ 401252 w 626952"/>
                      <a:gd name="connsiteY3" fmla="*/ 213360 h 709602"/>
                      <a:gd name="connsiteX4" fmla="*/ 464593 w 626952"/>
                      <a:gd name="connsiteY4" fmla="*/ 391477 h 709602"/>
                      <a:gd name="connsiteX5" fmla="*/ 352675 w 626952"/>
                      <a:gd name="connsiteY5" fmla="*/ 484918 h 709602"/>
                      <a:gd name="connsiteX6" fmla="*/ 228850 w 626952"/>
                      <a:gd name="connsiteY6" fmla="*/ 538258 h 709602"/>
                      <a:gd name="connsiteX7" fmla="*/ 128456 w 626952"/>
                      <a:gd name="connsiteY7" fmla="*/ 552831 h 709602"/>
                      <a:gd name="connsiteX8" fmla="*/ 59400 w 626952"/>
                      <a:gd name="connsiteY8" fmla="*/ 589693 h 709602"/>
                      <a:gd name="connsiteX9" fmla="*/ 7298 w 626952"/>
                      <a:gd name="connsiteY9" fmla="*/ 632555 h 709602"/>
                      <a:gd name="connsiteX10" fmla="*/ 26348 w 626952"/>
                      <a:gd name="connsiteY10" fmla="*/ 649319 h 709602"/>
                      <a:gd name="connsiteX11" fmla="*/ 72925 w 626952"/>
                      <a:gd name="connsiteY11" fmla="*/ 627507 h 709602"/>
                      <a:gd name="connsiteX12" fmla="*/ 109501 w 626952"/>
                      <a:gd name="connsiteY12" fmla="*/ 613315 h 709602"/>
                      <a:gd name="connsiteX13" fmla="*/ 101977 w 626952"/>
                      <a:gd name="connsiteY13" fmla="*/ 656177 h 709602"/>
                      <a:gd name="connsiteX14" fmla="*/ 107120 w 626952"/>
                      <a:gd name="connsiteY14" fmla="*/ 679133 h 709602"/>
                      <a:gd name="connsiteX15" fmla="*/ 123598 w 626952"/>
                      <a:gd name="connsiteY15" fmla="*/ 685800 h 709602"/>
                      <a:gd name="connsiteX16" fmla="*/ 126837 w 626952"/>
                      <a:gd name="connsiteY16" fmla="*/ 693325 h 709602"/>
                      <a:gd name="connsiteX17" fmla="*/ 140743 w 626952"/>
                      <a:gd name="connsiteY17" fmla="*/ 696849 h 709602"/>
                      <a:gd name="connsiteX18" fmla="*/ 148744 w 626952"/>
                      <a:gd name="connsiteY18" fmla="*/ 695611 h 709602"/>
                      <a:gd name="connsiteX19" fmla="*/ 157603 w 626952"/>
                      <a:gd name="connsiteY19" fmla="*/ 706850 h 709602"/>
                      <a:gd name="connsiteX20" fmla="*/ 190940 w 626952"/>
                      <a:gd name="connsiteY20" fmla="*/ 707803 h 709602"/>
                      <a:gd name="connsiteX21" fmla="*/ 208561 w 626952"/>
                      <a:gd name="connsiteY21" fmla="*/ 698278 h 709602"/>
                      <a:gd name="connsiteX22" fmla="*/ 220753 w 626952"/>
                      <a:gd name="connsiteY22" fmla="*/ 690467 h 709602"/>
                      <a:gd name="connsiteX23" fmla="*/ 209419 w 626952"/>
                      <a:gd name="connsiteY23" fmla="*/ 676084 h 709602"/>
                      <a:gd name="connsiteX24" fmla="*/ 188178 w 626952"/>
                      <a:gd name="connsiteY24" fmla="*/ 677609 h 709602"/>
                      <a:gd name="connsiteX25" fmla="*/ 194274 w 626952"/>
                      <a:gd name="connsiteY25" fmla="*/ 659225 h 709602"/>
                      <a:gd name="connsiteX26" fmla="*/ 278856 w 626952"/>
                      <a:gd name="connsiteY26" fmla="*/ 652558 h 709602"/>
                      <a:gd name="connsiteX27" fmla="*/ 339530 w 626952"/>
                      <a:gd name="connsiteY27" fmla="*/ 615125 h 709602"/>
                      <a:gd name="connsiteX28" fmla="*/ 562415 w 626952"/>
                      <a:gd name="connsiteY28" fmla="*/ 503015 h 709602"/>
                      <a:gd name="connsiteX29" fmla="*/ 619375 w 626952"/>
                      <a:gd name="connsiteY29" fmla="*/ 380429 h 709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626952" h="709602">
                        <a:moveTo>
                          <a:pt x="619375" y="380429"/>
                        </a:moveTo>
                        <a:cubicBezTo>
                          <a:pt x="594514" y="274892"/>
                          <a:pt x="550414" y="154876"/>
                          <a:pt x="522220" y="76200"/>
                        </a:cubicBezTo>
                        <a:cubicBezTo>
                          <a:pt x="507170" y="34480"/>
                          <a:pt x="484120" y="17050"/>
                          <a:pt x="418207" y="0"/>
                        </a:cubicBezTo>
                        <a:cubicBezTo>
                          <a:pt x="372106" y="67913"/>
                          <a:pt x="384584" y="174117"/>
                          <a:pt x="401252" y="213360"/>
                        </a:cubicBezTo>
                        <a:lnTo>
                          <a:pt x="464593" y="391477"/>
                        </a:lnTo>
                        <a:cubicBezTo>
                          <a:pt x="464593" y="391477"/>
                          <a:pt x="406967" y="444532"/>
                          <a:pt x="352675" y="484918"/>
                        </a:cubicBezTo>
                        <a:cubicBezTo>
                          <a:pt x="306764" y="518922"/>
                          <a:pt x="283142" y="538639"/>
                          <a:pt x="228850" y="538258"/>
                        </a:cubicBezTo>
                        <a:cubicBezTo>
                          <a:pt x="165604" y="538258"/>
                          <a:pt x="156745" y="540258"/>
                          <a:pt x="128456" y="552831"/>
                        </a:cubicBezTo>
                        <a:cubicBezTo>
                          <a:pt x="113407" y="559403"/>
                          <a:pt x="74545" y="581406"/>
                          <a:pt x="59400" y="589693"/>
                        </a:cubicBezTo>
                        <a:cubicBezTo>
                          <a:pt x="47875" y="595884"/>
                          <a:pt x="26729" y="618268"/>
                          <a:pt x="7298" y="632555"/>
                        </a:cubicBezTo>
                        <a:cubicBezTo>
                          <a:pt x="-12133" y="646843"/>
                          <a:pt x="11775" y="653605"/>
                          <a:pt x="26348" y="649319"/>
                        </a:cubicBezTo>
                        <a:cubicBezTo>
                          <a:pt x="42693" y="643938"/>
                          <a:pt x="58333" y="636613"/>
                          <a:pt x="72925" y="627507"/>
                        </a:cubicBezTo>
                        <a:cubicBezTo>
                          <a:pt x="84727" y="621830"/>
                          <a:pt x="96957" y="617087"/>
                          <a:pt x="109501" y="613315"/>
                        </a:cubicBezTo>
                        <a:cubicBezTo>
                          <a:pt x="105577" y="627317"/>
                          <a:pt x="103062" y="641680"/>
                          <a:pt x="101977" y="656177"/>
                        </a:cubicBezTo>
                        <a:cubicBezTo>
                          <a:pt x="101977" y="663988"/>
                          <a:pt x="100357" y="673418"/>
                          <a:pt x="107120" y="679133"/>
                        </a:cubicBezTo>
                        <a:cubicBezTo>
                          <a:pt x="112254" y="682152"/>
                          <a:pt x="117807" y="684400"/>
                          <a:pt x="123598" y="685800"/>
                        </a:cubicBezTo>
                        <a:cubicBezTo>
                          <a:pt x="123713" y="688619"/>
                          <a:pt x="124865" y="691306"/>
                          <a:pt x="126837" y="693325"/>
                        </a:cubicBezTo>
                        <a:cubicBezTo>
                          <a:pt x="130837" y="696268"/>
                          <a:pt x="135829" y="697535"/>
                          <a:pt x="140743" y="696849"/>
                        </a:cubicBezTo>
                        <a:cubicBezTo>
                          <a:pt x="143439" y="696620"/>
                          <a:pt x="146106" y="696211"/>
                          <a:pt x="148744" y="695611"/>
                        </a:cubicBezTo>
                        <a:cubicBezTo>
                          <a:pt x="149468" y="700669"/>
                          <a:pt x="152850" y="704955"/>
                          <a:pt x="157603" y="706850"/>
                        </a:cubicBezTo>
                        <a:cubicBezTo>
                          <a:pt x="168423" y="710165"/>
                          <a:pt x="179948" y="710489"/>
                          <a:pt x="190940" y="707803"/>
                        </a:cubicBezTo>
                        <a:cubicBezTo>
                          <a:pt x="192559" y="707136"/>
                          <a:pt x="204942" y="700373"/>
                          <a:pt x="208561" y="698278"/>
                        </a:cubicBezTo>
                        <a:cubicBezTo>
                          <a:pt x="213162" y="696620"/>
                          <a:pt x="217325" y="693953"/>
                          <a:pt x="220753" y="690467"/>
                        </a:cubicBezTo>
                        <a:cubicBezTo>
                          <a:pt x="223516" y="686467"/>
                          <a:pt x="215801" y="677037"/>
                          <a:pt x="209419" y="676084"/>
                        </a:cubicBezTo>
                        <a:cubicBezTo>
                          <a:pt x="202303" y="675399"/>
                          <a:pt x="195122" y="675913"/>
                          <a:pt x="188178" y="677609"/>
                        </a:cubicBezTo>
                        <a:cubicBezTo>
                          <a:pt x="191016" y="671779"/>
                          <a:pt x="193064" y="665597"/>
                          <a:pt x="194274" y="659225"/>
                        </a:cubicBezTo>
                        <a:cubicBezTo>
                          <a:pt x="200084" y="649700"/>
                          <a:pt x="241899" y="659225"/>
                          <a:pt x="278856" y="652558"/>
                        </a:cubicBezTo>
                        <a:cubicBezTo>
                          <a:pt x="306859" y="647509"/>
                          <a:pt x="326957" y="620839"/>
                          <a:pt x="339530" y="615125"/>
                        </a:cubicBezTo>
                        <a:cubicBezTo>
                          <a:pt x="419921" y="578358"/>
                          <a:pt x="481357" y="552545"/>
                          <a:pt x="562415" y="503015"/>
                        </a:cubicBezTo>
                        <a:cubicBezTo>
                          <a:pt x="636043" y="457771"/>
                          <a:pt x="632805" y="437197"/>
                          <a:pt x="619375" y="380429"/>
                        </a:cubicBezTo>
                        <a:close/>
                      </a:path>
                    </a:pathLst>
                  </a:custGeom>
                  <a:solidFill>
                    <a:srgbClr val="FFBDA7"/>
                  </a:solidFill>
                  <a:ln w="9525" cap="flat">
                    <a:noFill/>
                    <a:prstDash val="solid"/>
                    <a:miter/>
                  </a:ln>
                </p:spPr>
                <p:txBody>
                  <a:bodyPr rtlCol="0" anchor="ctr"/>
                  <a:lstStyle/>
                  <a:p>
                    <a:endParaRPr lang="zh-CN" altLang="en-US"/>
                  </a:p>
                </p:txBody>
              </p:sp>
              <p:sp>
                <p:nvSpPr>
                  <p:cNvPr id="351" name="任意多边形: 形状 350">
                    <a:extLst>
                      <a:ext uri="{FF2B5EF4-FFF2-40B4-BE49-F238E27FC236}">
                        <a16:creationId xmlns:a16="http://schemas.microsoft.com/office/drawing/2014/main" id="{871B22FB-8F53-06DD-64E3-5CB6C32D242D}"/>
                      </a:ext>
                    </a:extLst>
                  </p:cNvPr>
                  <p:cNvSpPr/>
                  <p:nvPr/>
                </p:nvSpPr>
                <p:spPr>
                  <a:xfrm>
                    <a:off x="8880647" y="2746248"/>
                    <a:ext cx="19050" cy="26193"/>
                  </a:xfrm>
                  <a:custGeom>
                    <a:avLst/>
                    <a:gdLst>
                      <a:gd name="connsiteX0" fmla="*/ 0 w 19050"/>
                      <a:gd name="connsiteY0" fmla="*/ 26194 h 26193"/>
                      <a:gd name="connsiteX1" fmla="*/ 19050 w 19050"/>
                      <a:gd name="connsiteY1" fmla="*/ 0 h 26193"/>
                      <a:gd name="connsiteX2" fmla="*/ 7429 w 19050"/>
                      <a:gd name="connsiteY2" fmla="*/ 23622 h 26193"/>
                    </a:gdLst>
                    <a:ahLst/>
                    <a:cxnLst>
                      <a:cxn ang="0">
                        <a:pos x="connsiteX0" y="connsiteY0"/>
                      </a:cxn>
                      <a:cxn ang="0">
                        <a:pos x="connsiteX1" y="connsiteY1"/>
                      </a:cxn>
                      <a:cxn ang="0">
                        <a:pos x="connsiteX2" y="connsiteY2"/>
                      </a:cxn>
                    </a:cxnLst>
                    <a:rect l="l" t="t" r="r" b="b"/>
                    <a:pathLst>
                      <a:path w="19050" h="26193">
                        <a:moveTo>
                          <a:pt x="0" y="26194"/>
                        </a:moveTo>
                        <a:cubicBezTo>
                          <a:pt x="4191" y="15526"/>
                          <a:pt x="10763" y="2953"/>
                          <a:pt x="19050" y="0"/>
                        </a:cubicBezTo>
                        <a:cubicBezTo>
                          <a:pt x="14126" y="7315"/>
                          <a:pt x="10220" y="15259"/>
                          <a:pt x="7429" y="23622"/>
                        </a:cubicBezTo>
                        <a:close/>
                      </a:path>
                    </a:pathLst>
                  </a:custGeom>
                  <a:solidFill>
                    <a:srgbClr val="F0997A"/>
                  </a:solidFill>
                  <a:ln w="9525" cap="flat">
                    <a:noFill/>
                    <a:prstDash val="solid"/>
                    <a:miter/>
                  </a:ln>
                </p:spPr>
                <p:txBody>
                  <a:bodyPr rtlCol="0" anchor="ctr"/>
                  <a:lstStyle/>
                  <a:p>
                    <a:endParaRPr lang="zh-CN" altLang="en-US"/>
                  </a:p>
                </p:txBody>
              </p:sp>
              <p:sp>
                <p:nvSpPr>
                  <p:cNvPr id="352" name="任意多边形: 形状 351">
                    <a:extLst>
                      <a:ext uri="{FF2B5EF4-FFF2-40B4-BE49-F238E27FC236}">
                        <a16:creationId xmlns:a16="http://schemas.microsoft.com/office/drawing/2014/main" id="{35227243-BD13-586D-B6D3-2872B5EE37BF}"/>
                      </a:ext>
                    </a:extLst>
                  </p:cNvPr>
                  <p:cNvSpPr/>
                  <p:nvPr/>
                </p:nvSpPr>
                <p:spPr>
                  <a:xfrm>
                    <a:off x="8900615" y="2755011"/>
                    <a:ext cx="23085" cy="87344"/>
                  </a:xfrm>
                  <a:custGeom>
                    <a:avLst/>
                    <a:gdLst>
                      <a:gd name="connsiteX0" fmla="*/ 1273 w 23085"/>
                      <a:gd name="connsiteY0" fmla="*/ 87344 h 87344"/>
                      <a:gd name="connsiteX1" fmla="*/ 416 w 23085"/>
                      <a:gd name="connsiteY1" fmla="*/ 64294 h 87344"/>
                      <a:gd name="connsiteX2" fmla="*/ 3273 w 23085"/>
                      <a:gd name="connsiteY2" fmla="*/ 41434 h 87344"/>
                      <a:gd name="connsiteX3" fmla="*/ 9369 w 23085"/>
                      <a:gd name="connsiteY3" fmla="*/ 19050 h 87344"/>
                      <a:gd name="connsiteX4" fmla="*/ 23085 w 23085"/>
                      <a:gd name="connsiteY4" fmla="*/ 0 h 87344"/>
                      <a:gd name="connsiteX5" fmla="*/ 16799 w 23085"/>
                      <a:gd name="connsiteY5" fmla="*/ 9525 h 87344"/>
                      <a:gd name="connsiteX6" fmla="*/ 12512 w 23085"/>
                      <a:gd name="connsiteY6" fmla="*/ 19907 h 87344"/>
                      <a:gd name="connsiteX7" fmla="*/ 7559 w 23085"/>
                      <a:gd name="connsiteY7" fmla="*/ 41910 h 87344"/>
                      <a:gd name="connsiteX8" fmla="*/ 3749 w 23085"/>
                      <a:gd name="connsiteY8" fmla="*/ 64389 h 87344"/>
                      <a:gd name="connsiteX9" fmla="*/ 1273 w 23085"/>
                      <a:gd name="connsiteY9" fmla="*/ 87344 h 87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85" h="87344">
                        <a:moveTo>
                          <a:pt x="1273" y="87344"/>
                        </a:moveTo>
                        <a:cubicBezTo>
                          <a:pt x="-61" y="79734"/>
                          <a:pt x="-346" y="71980"/>
                          <a:pt x="416" y="64294"/>
                        </a:cubicBezTo>
                        <a:cubicBezTo>
                          <a:pt x="930" y="56626"/>
                          <a:pt x="1892" y="48997"/>
                          <a:pt x="3273" y="41434"/>
                        </a:cubicBezTo>
                        <a:cubicBezTo>
                          <a:pt x="4407" y="33757"/>
                          <a:pt x="6455" y="26241"/>
                          <a:pt x="9369" y="19050"/>
                        </a:cubicBezTo>
                        <a:cubicBezTo>
                          <a:pt x="12036" y="11525"/>
                          <a:pt x="16789" y="4915"/>
                          <a:pt x="23085" y="0"/>
                        </a:cubicBezTo>
                        <a:cubicBezTo>
                          <a:pt x="20475" y="2800"/>
                          <a:pt x="18342" y="6020"/>
                          <a:pt x="16799" y="9525"/>
                        </a:cubicBezTo>
                        <a:cubicBezTo>
                          <a:pt x="15094" y="12868"/>
                          <a:pt x="13665" y="16335"/>
                          <a:pt x="12512" y="19907"/>
                        </a:cubicBezTo>
                        <a:cubicBezTo>
                          <a:pt x="10417" y="27137"/>
                          <a:pt x="8759" y="34480"/>
                          <a:pt x="7559" y="41910"/>
                        </a:cubicBezTo>
                        <a:cubicBezTo>
                          <a:pt x="6226" y="49435"/>
                          <a:pt x="4988" y="56864"/>
                          <a:pt x="3749" y="64389"/>
                        </a:cubicBezTo>
                        <a:cubicBezTo>
                          <a:pt x="2435" y="71980"/>
                          <a:pt x="1606" y="79648"/>
                          <a:pt x="1273" y="87344"/>
                        </a:cubicBezTo>
                        <a:close/>
                      </a:path>
                    </a:pathLst>
                  </a:custGeom>
                  <a:solidFill>
                    <a:srgbClr val="F0997A"/>
                  </a:solidFill>
                  <a:ln w="9525" cap="flat">
                    <a:noFill/>
                    <a:prstDash val="solid"/>
                    <a:miter/>
                  </a:ln>
                </p:spPr>
                <p:txBody>
                  <a:bodyPr rtlCol="0" anchor="ctr"/>
                  <a:lstStyle/>
                  <a:p>
                    <a:endParaRPr lang="zh-CN" altLang="en-US"/>
                  </a:p>
                </p:txBody>
              </p:sp>
              <p:sp>
                <p:nvSpPr>
                  <p:cNvPr id="353" name="任意多边形: 形状 352">
                    <a:extLst>
                      <a:ext uri="{FF2B5EF4-FFF2-40B4-BE49-F238E27FC236}">
                        <a16:creationId xmlns:a16="http://schemas.microsoft.com/office/drawing/2014/main" id="{D6681227-EFC7-13A4-8D03-20172EFB3B90}"/>
                      </a:ext>
                    </a:extLst>
                  </p:cNvPr>
                  <p:cNvSpPr/>
                  <p:nvPr/>
                </p:nvSpPr>
                <p:spPr>
                  <a:xfrm>
                    <a:off x="8926426" y="2766155"/>
                    <a:ext cx="21467" cy="86010"/>
                  </a:xfrm>
                  <a:custGeom>
                    <a:avLst/>
                    <a:gdLst>
                      <a:gd name="connsiteX0" fmla="*/ 607 w 21467"/>
                      <a:gd name="connsiteY0" fmla="*/ 86011 h 86010"/>
                      <a:gd name="connsiteX1" fmla="*/ 607 w 21467"/>
                      <a:gd name="connsiteY1" fmla="*/ 63341 h 86010"/>
                      <a:gd name="connsiteX2" fmla="*/ 3941 w 21467"/>
                      <a:gd name="connsiteY2" fmla="*/ 40958 h 86010"/>
                      <a:gd name="connsiteX3" fmla="*/ 9942 w 21467"/>
                      <a:gd name="connsiteY3" fmla="*/ 19050 h 86010"/>
                      <a:gd name="connsiteX4" fmla="*/ 21467 w 21467"/>
                      <a:gd name="connsiteY4" fmla="*/ 0 h 86010"/>
                      <a:gd name="connsiteX5" fmla="*/ 16419 w 21467"/>
                      <a:gd name="connsiteY5" fmla="*/ 9525 h 86010"/>
                      <a:gd name="connsiteX6" fmla="*/ 13180 w 21467"/>
                      <a:gd name="connsiteY6" fmla="*/ 20193 h 86010"/>
                      <a:gd name="connsiteX7" fmla="*/ 8227 w 21467"/>
                      <a:gd name="connsiteY7" fmla="*/ 41910 h 86010"/>
                      <a:gd name="connsiteX8" fmla="*/ 607 w 21467"/>
                      <a:gd name="connsiteY8" fmla="*/ 86011 h 86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467" h="86010">
                        <a:moveTo>
                          <a:pt x="607" y="86011"/>
                        </a:moveTo>
                        <a:cubicBezTo>
                          <a:pt x="-202" y="78476"/>
                          <a:pt x="-202" y="70875"/>
                          <a:pt x="607" y="63341"/>
                        </a:cubicBezTo>
                        <a:cubicBezTo>
                          <a:pt x="1245" y="55817"/>
                          <a:pt x="2360" y="48339"/>
                          <a:pt x="3941" y="40958"/>
                        </a:cubicBezTo>
                        <a:cubicBezTo>
                          <a:pt x="5370" y="33509"/>
                          <a:pt x="7380" y="26184"/>
                          <a:pt x="9942" y="19050"/>
                        </a:cubicBezTo>
                        <a:cubicBezTo>
                          <a:pt x="12047" y="11801"/>
                          <a:pt x="16019" y="5229"/>
                          <a:pt x="21467" y="0"/>
                        </a:cubicBezTo>
                        <a:cubicBezTo>
                          <a:pt x="19172" y="2810"/>
                          <a:pt x="17457" y="6048"/>
                          <a:pt x="16419" y="9525"/>
                        </a:cubicBezTo>
                        <a:cubicBezTo>
                          <a:pt x="15181" y="13049"/>
                          <a:pt x="14133" y="16573"/>
                          <a:pt x="13180" y="20193"/>
                        </a:cubicBezTo>
                        <a:cubicBezTo>
                          <a:pt x="11371" y="27337"/>
                          <a:pt x="9656" y="34671"/>
                          <a:pt x="8227" y="41910"/>
                        </a:cubicBezTo>
                        <a:cubicBezTo>
                          <a:pt x="5084" y="56483"/>
                          <a:pt x="2226" y="71056"/>
                          <a:pt x="607" y="86011"/>
                        </a:cubicBezTo>
                        <a:close/>
                      </a:path>
                    </a:pathLst>
                  </a:custGeom>
                  <a:solidFill>
                    <a:srgbClr val="F0997A"/>
                  </a:solidFill>
                  <a:ln w="9525" cap="flat">
                    <a:noFill/>
                    <a:prstDash val="solid"/>
                    <a:miter/>
                  </a:ln>
                </p:spPr>
                <p:txBody>
                  <a:bodyPr rtlCol="0" anchor="ctr"/>
                  <a:lstStyle/>
                  <a:p>
                    <a:endParaRPr lang="zh-CN" altLang="en-US"/>
                  </a:p>
                </p:txBody>
              </p:sp>
              <p:sp>
                <p:nvSpPr>
                  <p:cNvPr id="354" name="任意多边形: 形状 353">
                    <a:extLst>
                      <a:ext uri="{FF2B5EF4-FFF2-40B4-BE49-F238E27FC236}">
                        <a16:creationId xmlns:a16="http://schemas.microsoft.com/office/drawing/2014/main" id="{ACDADE6E-B39B-C3CA-9D9E-78AD06CBB533}"/>
                      </a:ext>
                    </a:extLst>
                  </p:cNvPr>
                  <p:cNvSpPr/>
                  <p:nvPr/>
                </p:nvSpPr>
                <p:spPr>
                  <a:xfrm>
                    <a:off x="8961609" y="2831372"/>
                    <a:ext cx="26003" cy="16030"/>
                  </a:xfrm>
                  <a:custGeom>
                    <a:avLst/>
                    <a:gdLst>
                      <a:gd name="connsiteX0" fmla="*/ 26003 w 26003"/>
                      <a:gd name="connsiteY0" fmla="*/ 1457 h 16030"/>
                      <a:gd name="connsiteX1" fmla="*/ 16478 w 26003"/>
                      <a:gd name="connsiteY1" fmla="*/ 2791 h 16030"/>
                      <a:gd name="connsiteX2" fmla="*/ 7525 w 26003"/>
                      <a:gd name="connsiteY2" fmla="*/ 6315 h 16030"/>
                      <a:gd name="connsiteX3" fmla="*/ 9049 w 26003"/>
                      <a:gd name="connsiteY3" fmla="*/ 3839 h 16030"/>
                      <a:gd name="connsiteX4" fmla="*/ 8477 w 26003"/>
                      <a:gd name="connsiteY4" fmla="*/ 8315 h 16030"/>
                      <a:gd name="connsiteX5" fmla="*/ 6382 w 26003"/>
                      <a:gd name="connsiteY5" fmla="*/ 11840 h 16030"/>
                      <a:gd name="connsiteX6" fmla="*/ 0 w 26003"/>
                      <a:gd name="connsiteY6" fmla="*/ 16031 h 16030"/>
                      <a:gd name="connsiteX7" fmla="*/ 3810 w 26003"/>
                      <a:gd name="connsiteY7" fmla="*/ 10220 h 16030"/>
                      <a:gd name="connsiteX8" fmla="*/ 4667 w 26003"/>
                      <a:gd name="connsiteY8" fmla="*/ 7268 h 16030"/>
                      <a:gd name="connsiteX9" fmla="*/ 4667 w 26003"/>
                      <a:gd name="connsiteY9" fmla="*/ 4696 h 16030"/>
                      <a:gd name="connsiteX10" fmla="*/ 4667 w 26003"/>
                      <a:gd name="connsiteY10" fmla="*/ 2981 h 16030"/>
                      <a:gd name="connsiteX11" fmla="*/ 6477 w 26003"/>
                      <a:gd name="connsiteY11" fmla="*/ 2219 h 16030"/>
                      <a:gd name="connsiteX12" fmla="*/ 15240 w 26003"/>
                      <a:gd name="connsiteY12" fmla="*/ 314 h 16030"/>
                      <a:gd name="connsiteX13" fmla="*/ 26003 w 26003"/>
                      <a:gd name="connsiteY13" fmla="*/ 1457 h 16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003" h="16030">
                        <a:moveTo>
                          <a:pt x="26003" y="1457"/>
                        </a:moveTo>
                        <a:cubicBezTo>
                          <a:pt x="22784" y="1514"/>
                          <a:pt x="19583" y="1962"/>
                          <a:pt x="16478" y="2791"/>
                        </a:cubicBezTo>
                        <a:cubicBezTo>
                          <a:pt x="13430" y="3553"/>
                          <a:pt x="11335" y="5077"/>
                          <a:pt x="7525" y="6315"/>
                        </a:cubicBezTo>
                        <a:lnTo>
                          <a:pt x="9049" y="3839"/>
                        </a:lnTo>
                        <a:cubicBezTo>
                          <a:pt x="9220" y="5353"/>
                          <a:pt x="9020" y="6887"/>
                          <a:pt x="8477" y="8315"/>
                        </a:cubicBezTo>
                        <a:cubicBezTo>
                          <a:pt x="7992" y="9611"/>
                          <a:pt x="7287" y="10801"/>
                          <a:pt x="6382" y="11840"/>
                        </a:cubicBezTo>
                        <a:cubicBezTo>
                          <a:pt x="4734" y="13859"/>
                          <a:pt x="2505" y="15316"/>
                          <a:pt x="0" y="16031"/>
                        </a:cubicBezTo>
                        <a:cubicBezTo>
                          <a:pt x="1467" y="14230"/>
                          <a:pt x="2743" y="12287"/>
                          <a:pt x="3810" y="10220"/>
                        </a:cubicBezTo>
                        <a:cubicBezTo>
                          <a:pt x="4229" y="9277"/>
                          <a:pt x="4515" y="8287"/>
                          <a:pt x="4667" y="7268"/>
                        </a:cubicBezTo>
                        <a:cubicBezTo>
                          <a:pt x="4791" y="6410"/>
                          <a:pt x="4791" y="5553"/>
                          <a:pt x="4667" y="4696"/>
                        </a:cubicBezTo>
                        <a:lnTo>
                          <a:pt x="4667" y="2981"/>
                        </a:lnTo>
                        <a:lnTo>
                          <a:pt x="6477" y="2219"/>
                        </a:lnTo>
                        <a:cubicBezTo>
                          <a:pt x="9258" y="1048"/>
                          <a:pt x="12230" y="400"/>
                          <a:pt x="15240" y="314"/>
                        </a:cubicBezTo>
                        <a:cubicBezTo>
                          <a:pt x="18860" y="-352"/>
                          <a:pt x="22603" y="48"/>
                          <a:pt x="26003" y="1457"/>
                        </a:cubicBezTo>
                        <a:close/>
                      </a:path>
                    </a:pathLst>
                  </a:custGeom>
                  <a:solidFill>
                    <a:srgbClr val="F0997A"/>
                  </a:solidFill>
                  <a:ln w="9525" cap="flat">
                    <a:noFill/>
                    <a:prstDash val="solid"/>
                    <a:miter/>
                  </a:ln>
                </p:spPr>
                <p:txBody>
                  <a:bodyPr rtlCol="0" anchor="ctr"/>
                  <a:lstStyle/>
                  <a:p>
                    <a:endParaRPr lang="zh-CN" altLang="en-US"/>
                  </a:p>
                </p:txBody>
              </p:sp>
              <p:sp>
                <p:nvSpPr>
                  <p:cNvPr id="355" name="任意多边形: 形状 354">
                    <a:extLst>
                      <a:ext uri="{FF2B5EF4-FFF2-40B4-BE49-F238E27FC236}">
                        <a16:creationId xmlns:a16="http://schemas.microsoft.com/office/drawing/2014/main" id="{4E250EAD-FB59-41A9-D3EC-5C271B03ABF9}"/>
                      </a:ext>
                    </a:extLst>
                  </p:cNvPr>
                  <p:cNvSpPr/>
                  <p:nvPr/>
                </p:nvSpPr>
                <p:spPr>
                  <a:xfrm>
                    <a:off x="9145061" y="2152650"/>
                    <a:ext cx="269906" cy="576738"/>
                  </a:xfrm>
                  <a:custGeom>
                    <a:avLst/>
                    <a:gdLst>
                      <a:gd name="connsiteX0" fmla="*/ 43434 w 269906"/>
                      <a:gd name="connsiteY0" fmla="*/ 0 h 576738"/>
                      <a:gd name="connsiteX1" fmla="*/ 144113 w 269906"/>
                      <a:gd name="connsiteY1" fmla="*/ 47054 h 576738"/>
                      <a:gd name="connsiteX2" fmla="*/ 206121 w 269906"/>
                      <a:gd name="connsiteY2" fmla="*/ 200120 h 576738"/>
                      <a:gd name="connsiteX3" fmla="*/ 267367 w 269906"/>
                      <a:gd name="connsiteY3" fmla="*/ 410528 h 576738"/>
                      <a:gd name="connsiteX4" fmla="*/ 235934 w 269906"/>
                      <a:gd name="connsiteY4" fmla="*/ 486728 h 576738"/>
                      <a:gd name="connsiteX5" fmla="*/ 66389 w 269906"/>
                      <a:gd name="connsiteY5" fmla="*/ 576739 h 576738"/>
                      <a:gd name="connsiteX6" fmla="*/ 34957 w 269906"/>
                      <a:gd name="connsiteY6" fmla="*/ 508635 h 576738"/>
                      <a:gd name="connsiteX7" fmla="*/ 0 w 269906"/>
                      <a:gd name="connsiteY7" fmla="*/ 478060 h 576738"/>
                      <a:gd name="connsiteX8" fmla="*/ 94297 w 269906"/>
                      <a:gd name="connsiteY8" fmla="*/ 395002 h 576738"/>
                      <a:gd name="connsiteX9" fmla="*/ 23051 w 269906"/>
                      <a:gd name="connsiteY9" fmla="*/ 194977 h 576738"/>
                      <a:gd name="connsiteX10" fmla="*/ 43434 w 269906"/>
                      <a:gd name="connsiteY10" fmla="*/ 0 h 576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9906" h="576738">
                        <a:moveTo>
                          <a:pt x="43434" y="0"/>
                        </a:moveTo>
                        <a:cubicBezTo>
                          <a:pt x="68294" y="4000"/>
                          <a:pt x="117729" y="8477"/>
                          <a:pt x="144113" y="47054"/>
                        </a:cubicBezTo>
                        <a:cubicBezTo>
                          <a:pt x="170497" y="85630"/>
                          <a:pt x="184880" y="134969"/>
                          <a:pt x="206121" y="200120"/>
                        </a:cubicBezTo>
                        <a:cubicBezTo>
                          <a:pt x="227362" y="265271"/>
                          <a:pt x="260223" y="375666"/>
                          <a:pt x="267367" y="410528"/>
                        </a:cubicBezTo>
                        <a:cubicBezTo>
                          <a:pt x="274511" y="445389"/>
                          <a:pt x="267367" y="464915"/>
                          <a:pt x="235934" y="486728"/>
                        </a:cubicBezTo>
                        <a:cubicBezTo>
                          <a:pt x="204502" y="508540"/>
                          <a:pt x="112109" y="561975"/>
                          <a:pt x="66389" y="576739"/>
                        </a:cubicBezTo>
                        <a:cubicBezTo>
                          <a:pt x="62332" y="551593"/>
                          <a:pt x="51454" y="528037"/>
                          <a:pt x="34957" y="508635"/>
                        </a:cubicBezTo>
                        <a:cubicBezTo>
                          <a:pt x="25041" y="496614"/>
                          <a:pt x="13230" y="486289"/>
                          <a:pt x="0" y="478060"/>
                        </a:cubicBezTo>
                        <a:lnTo>
                          <a:pt x="94297" y="395002"/>
                        </a:lnTo>
                        <a:cubicBezTo>
                          <a:pt x="94297" y="395002"/>
                          <a:pt x="33528" y="220980"/>
                          <a:pt x="23051" y="194977"/>
                        </a:cubicBezTo>
                        <a:cubicBezTo>
                          <a:pt x="12573" y="168974"/>
                          <a:pt x="-1048" y="67246"/>
                          <a:pt x="43434" y="0"/>
                        </a:cubicBezTo>
                        <a:close/>
                      </a:path>
                    </a:pathLst>
                  </a:custGeom>
                  <a:solidFill>
                    <a:schemeClr val="bg1">
                      <a:lumMod val="95000"/>
                    </a:schemeClr>
                  </a:solidFill>
                  <a:ln w="9525" cap="flat">
                    <a:noFill/>
                    <a:prstDash val="solid"/>
                    <a:miter/>
                  </a:ln>
                </p:spPr>
                <p:txBody>
                  <a:bodyPr rtlCol="0" anchor="ctr"/>
                  <a:lstStyle/>
                  <a:p>
                    <a:endParaRPr lang="zh-CN" altLang="en-US"/>
                  </a:p>
                </p:txBody>
              </p:sp>
              <p:sp>
                <p:nvSpPr>
                  <p:cNvPr id="356" name="任意多边形: 形状 355">
                    <a:extLst>
                      <a:ext uri="{FF2B5EF4-FFF2-40B4-BE49-F238E27FC236}">
                        <a16:creationId xmlns:a16="http://schemas.microsoft.com/office/drawing/2014/main" id="{48648C9E-6662-5052-6E82-52440EE94B53}"/>
                      </a:ext>
                    </a:extLst>
                  </p:cNvPr>
                  <p:cNvSpPr/>
                  <p:nvPr/>
                </p:nvSpPr>
                <p:spPr>
                  <a:xfrm>
                    <a:off x="9113247" y="2620137"/>
                    <a:ext cx="118491" cy="126111"/>
                  </a:xfrm>
                  <a:custGeom>
                    <a:avLst/>
                    <a:gdLst>
                      <a:gd name="connsiteX0" fmla="*/ 44291 w 118491"/>
                      <a:gd name="connsiteY0" fmla="*/ 0 h 126111"/>
                      <a:gd name="connsiteX1" fmla="*/ 0 w 118491"/>
                      <a:gd name="connsiteY1" fmla="*/ 34766 h 126111"/>
                      <a:gd name="connsiteX2" fmla="*/ 42291 w 118491"/>
                      <a:gd name="connsiteY2" fmla="*/ 77533 h 126111"/>
                      <a:gd name="connsiteX3" fmla="*/ 61341 w 118491"/>
                      <a:gd name="connsiteY3" fmla="*/ 126111 h 126111"/>
                      <a:gd name="connsiteX4" fmla="*/ 118491 w 118491"/>
                      <a:gd name="connsiteY4" fmla="*/ 102108 h 126111"/>
                      <a:gd name="connsiteX5" fmla="*/ 44291 w 118491"/>
                      <a:gd name="connsiteY5" fmla="*/ 0 h 126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491" h="126111">
                        <a:moveTo>
                          <a:pt x="44291" y="0"/>
                        </a:moveTo>
                        <a:lnTo>
                          <a:pt x="0" y="34766"/>
                        </a:lnTo>
                        <a:cubicBezTo>
                          <a:pt x="16859" y="45996"/>
                          <a:pt x="31242" y="60550"/>
                          <a:pt x="42291" y="77533"/>
                        </a:cubicBezTo>
                        <a:cubicBezTo>
                          <a:pt x="52359" y="92012"/>
                          <a:pt x="58884" y="108652"/>
                          <a:pt x="61341" y="126111"/>
                        </a:cubicBezTo>
                        <a:lnTo>
                          <a:pt x="118491" y="102108"/>
                        </a:lnTo>
                        <a:cubicBezTo>
                          <a:pt x="118491" y="102108"/>
                          <a:pt x="110776" y="15621"/>
                          <a:pt x="44291" y="0"/>
                        </a:cubicBezTo>
                        <a:close/>
                      </a:path>
                    </a:pathLst>
                  </a:custGeom>
                  <a:solidFill>
                    <a:schemeClr val="bg1">
                      <a:lumMod val="85000"/>
                    </a:schemeClr>
                  </a:solidFill>
                  <a:ln w="9525" cap="flat">
                    <a:noFill/>
                    <a:prstDash val="solid"/>
                    <a:miter/>
                  </a:ln>
                </p:spPr>
                <p:txBody>
                  <a:bodyPr rtlCol="0" anchor="ctr"/>
                  <a:lstStyle/>
                  <a:p>
                    <a:endParaRPr lang="zh-CN" altLang="en-US" dirty="0"/>
                  </a:p>
                </p:txBody>
              </p:sp>
            </p:grpSp>
            <p:grpSp>
              <p:nvGrpSpPr>
                <p:cNvPr id="339" name="图形 2">
                  <a:extLst>
                    <a:ext uri="{FF2B5EF4-FFF2-40B4-BE49-F238E27FC236}">
                      <a16:creationId xmlns:a16="http://schemas.microsoft.com/office/drawing/2014/main" id="{C4B1797A-9F93-5F96-BB03-3E942BB4992C}"/>
                    </a:ext>
                  </a:extLst>
                </p:cNvPr>
                <p:cNvGrpSpPr/>
                <p:nvPr/>
              </p:nvGrpSpPr>
              <p:grpSpPr>
                <a:xfrm>
                  <a:off x="8858970" y="2075021"/>
                  <a:ext cx="284947" cy="553896"/>
                  <a:chOff x="8858970" y="2075021"/>
                  <a:chExt cx="284947" cy="553896"/>
                </a:xfrm>
              </p:grpSpPr>
              <p:sp>
                <p:nvSpPr>
                  <p:cNvPr id="340" name="任意多边形: 形状 339">
                    <a:extLst>
                      <a:ext uri="{FF2B5EF4-FFF2-40B4-BE49-F238E27FC236}">
                        <a16:creationId xmlns:a16="http://schemas.microsoft.com/office/drawing/2014/main" id="{5EE71452-DB7F-E191-6DBD-2E8B8D82F633}"/>
                      </a:ext>
                    </a:extLst>
                  </p:cNvPr>
                  <p:cNvSpPr/>
                  <p:nvPr/>
                </p:nvSpPr>
                <p:spPr>
                  <a:xfrm>
                    <a:off x="8940464" y="2075021"/>
                    <a:ext cx="203454" cy="177069"/>
                  </a:xfrm>
                  <a:custGeom>
                    <a:avLst/>
                    <a:gdLst>
                      <a:gd name="connsiteX0" fmla="*/ 0 w 203454"/>
                      <a:gd name="connsiteY0" fmla="*/ 168402 h 177069"/>
                      <a:gd name="connsiteX1" fmla="*/ 35052 w 203454"/>
                      <a:gd name="connsiteY1" fmla="*/ 106490 h 177069"/>
                      <a:gd name="connsiteX2" fmla="*/ 109918 w 203454"/>
                      <a:gd name="connsiteY2" fmla="*/ 62579 h 177069"/>
                      <a:gd name="connsiteX3" fmla="*/ 150971 w 203454"/>
                      <a:gd name="connsiteY3" fmla="*/ 21527 h 177069"/>
                      <a:gd name="connsiteX4" fmla="*/ 150209 w 203454"/>
                      <a:gd name="connsiteY4" fmla="*/ 0 h 177069"/>
                      <a:gd name="connsiteX5" fmla="*/ 167164 w 203454"/>
                      <a:gd name="connsiteY5" fmla="*/ 21431 h 177069"/>
                      <a:gd name="connsiteX6" fmla="*/ 203454 w 203454"/>
                      <a:gd name="connsiteY6" fmla="*/ 64770 h 177069"/>
                      <a:gd name="connsiteX7" fmla="*/ 84296 w 203454"/>
                      <a:gd name="connsiteY7" fmla="*/ 177070 h 177069"/>
                      <a:gd name="connsiteX8" fmla="*/ 38671 w 203454"/>
                      <a:gd name="connsiteY8" fmla="*/ 129445 h 177069"/>
                      <a:gd name="connsiteX9" fmla="*/ 0 w 203454"/>
                      <a:gd name="connsiteY9" fmla="*/ 168402 h 177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454" h="177069">
                        <a:moveTo>
                          <a:pt x="0" y="168402"/>
                        </a:moveTo>
                        <a:cubicBezTo>
                          <a:pt x="13440" y="148809"/>
                          <a:pt x="25174" y="128102"/>
                          <a:pt x="35052" y="106490"/>
                        </a:cubicBezTo>
                        <a:cubicBezTo>
                          <a:pt x="44577" y="87440"/>
                          <a:pt x="76771" y="83344"/>
                          <a:pt x="109918" y="62579"/>
                        </a:cubicBezTo>
                        <a:cubicBezTo>
                          <a:pt x="126844" y="52569"/>
                          <a:pt x="140960" y="38452"/>
                          <a:pt x="150971" y="21527"/>
                        </a:cubicBezTo>
                        <a:lnTo>
                          <a:pt x="150209" y="0"/>
                        </a:lnTo>
                        <a:cubicBezTo>
                          <a:pt x="161830" y="0"/>
                          <a:pt x="162020" y="9525"/>
                          <a:pt x="167164" y="21431"/>
                        </a:cubicBezTo>
                        <a:cubicBezTo>
                          <a:pt x="172307" y="33338"/>
                          <a:pt x="189738" y="60960"/>
                          <a:pt x="203454" y="64770"/>
                        </a:cubicBezTo>
                        <a:cubicBezTo>
                          <a:pt x="188785" y="106013"/>
                          <a:pt x="138589" y="154591"/>
                          <a:pt x="84296" y="177070"/>
                        </a:cubicBezTo>
                        <a:cubicBezTo>
                          <a:pt x="65246" y="133922"/>
                          <a:pt x="45053" y="121253"/>
                          <a:pt x="38671" y="129445"/>
                        </a:cubicBezTo>
                        <a:cubicBezTo>
                          <a:pt x="23241" y="148019"/>
                          <a:pt x="15145" y="159639"/>
                          <a:pt x="0" y="168402"/>
                        </a:cubicBezTo>
                        <a:close/>
                      </a:path>
                    </a:pathLst>
                  </a:custGeom>
                  <a:solidFill>
                    <a:schemeClr val="accent1">
                      <a:lumMod val="20000"/>
                      <a:lumOff val="80000"/>
                    </a:schemeClr>
                  </a:solidFill>
                  <a:ln w="9525" cap="flat">
                    <a:noFill/>
                    <a:prstDash val="solid"/>
                    <a:miter/>
                  </a:ln>
                </p:spPr>
                <p:txBody>
                  <a:bodyPr rtlCol="0" anchor="ctr"/>
                  <a:lstStyle/>
                  <a:p>
                    <a:endParaRPr lang="zh-CN" altLang="en-US"/>
                  </a:p>
                </p:txBody>
              </p:sp>
              <p:sp>
                <p:nvSpPr>
                  <p:cNvPr id="341" name="任意多边形: 形状 340">
                    <a:extLst>
                      <a:ext uri="{FF2B5EF4-FFF2-40B4-BE49-F238E27FC236}">
                        <a16:creationId xmlns:a16="http://schemas.microsoft.com/office/drawing/2014/main" id="{C62984C3-6DF3-C191-54B5-82BD2CEADEE2}"/>
                      </a:ext>
                    </a:extLst>
                  </p:cNvPr>
                  <p:cNvSpPr/>
                  <p:nvPr/>
                </p:nvSpPr>
                <p:spPr>
                  <a:xfrm>
                    <a:off x="8877294" y="2099119"/>
                    <a:ext cx="63169" cy="144303"/>
                  </a:xfrm>
                  <a:custGeom>
                    <a:avLst/>
                    <a:gdLst>
                      <a:gd name="connsiteX0" fmla="*/ 63169 w 63169"/>
                      <a:gd name="connsiteY0" fmla="*/ 144304 h 144303"/>
                      <a:gd name="connsiteX1" fmla="*/ 52882 w 63169"/>
                      <a:gd name="connsiteY1" fmla="*/ 70771 h 144303"/>
                      <a:gd name="connsiteX2" fmla="*/ 61455 w 63169"/>
                      <a:gd name="connsiteY2" fmla="*/ 26765 h 144303"/>
                      <a:gd name="connsiteX3" fmla="*/ 60693 w 63169"/>
                      <a:gd name="connsiteY3" fmla="*/ 0 h 144303"/>
                      <a:gd name="connsiteX4" fmla="*/ 44691 w 63169"/>
                      <a:gd name="connsiteY4" fmla="*/ 762 h 144303"/>
                      <a:gd name="connsiteX5" fmla="*/ 30308 w 63169"/>
                      <a:gd name="connsiteY5" fmla="*/ 18383 h 144303"/>
                      <a:gd name="connsiteX6" fmla="*/ 1733 w 63169"/>
                      <a:gd name="connsiteY6" fmla="*/ 120491 h 144303"/>
                      <a:gd name="connsiteX7" fmla="*/ 35356 w 63169"/>
                      <a:gd name="connsiteY7" fmla="*/ 86582 h 144303"/>
                      <a:gd name="connsiteX8" fmla="*/ 63169 w 63169"/>
                      <a:gd name="connsiteY8" fmla="*/ 144304 h 144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169" h="144303">
                        <a:moveTo>
                          <a:pt x="63169" y="144304"/>
                        </a:moveTo>
                        <a:cubicBezTo>
                          <a:pt x="55835" y="126778"/>
                          <a:pt x="57550" y="98108"/>
                          <a:pt x="52882" y="70771"/>
                        </a:cubicBezTo>
                        <a:cubicBezTo>
                          <a:pt x="51168" y="60293"/>
                          <a:pt x="61455" y="26765"/>
                          <a:pt x="61455" y="26765"/>
                        </a:cubicBezTo>
                        <a:lnTo>
                          <a:pt x="60693" y="0"/>
                        </a:lnTo>
                        <a:lnTo>
                          <a:pt x="44691" y="762"/>
                        </a:lnTo>
                        <a:cubicBezTo>
                          <a:pt x="40890" y="7382"/>
                          <a:pt x="36033" y="13335"/>
                          <a:pt x="30308" y="18383"/>
                        </a:cubicBezTo>
                        <a:cubicBezTo>
                          <a:pt x="10115" y="36195"/>
                          <a:pt x="-5315" y="96298"/>
                          <a:pt x="1733" y="120491"/>
                        </a:cubicBezTo>
                        <a:cubicBezTo>
                          <a:pt x="8210" y="98203"/>
                          <a:pt x="25355" y="82391"/>
                          <a:pt x="35356" y="86582"/>
                        </a:cubicBezTo>
                        <a:cubicBezTo>
                          <a:pt x="45358" y="90773"/>
                          <a:pt x="49739" y="130778"/>
                          <a:pt x="63169" y="144304"/>
                        </a:cubicBezTo>
                        <a:close/>
                      </a:path>
                    </a:pathLst>
                  </a:custGeom>
                  <a:solidFill>
                    <a:schemeClr val="accent1">
                      <a:lumMod val="20000"/>
                      <a:lumOff val="80000"/>
                    </a:schemeClr>
                  </a:solidFill>
                  <a:ln w="9525" cap="flat">
                    <a:noFill/>
                    <a:prstDash val="solid"/>
                    <a:miter/>
                  </a:ln>
                </p:spPr>
                <p:txBody>
                  <a:bodyPr rtlCol="0" anchor="ctr"/>
                  <a:lstStyle/>
                  <a:p>
                    <a:endParaRPr lang="zh-CN" altLang="en-US"/>
                  </a:p>
                </p:txBody>
              </p:sp>
              <p:sp>
                <p:nvSpPr>
                  <p:cNvPr id="342" name="任意多边形: 形状 341">
                    <a:extLst>
                      <a:ext uri="{FF2B5EF4-FFF2-40B4-BE49-F238E27FC236}">
                        <a16:creationId xmlns:a16="http://schemas.microsoft.com/office/drawing/2014/main" id="{F74F36D1-7E75-5A16-AA41-5D089508475D}"/>
                      </a:ext>
                    </a:extLst>
                  </p:cNvPr>
                  <p:cNvSpPr/>
                  <p:nvPr/>
                </p:nvSpPr>
                <p:spPr>
                  <a:xfrm>
                    <a:off x="8858970" y="2268090"/>
                    <a:ext cx="104388" cy="360827"/>
                  </a:xfrm>
                  <a:custGeom>
                    <a:avLst/>
                    <a:gdLst>
                      <a:gd name="connsiteX0" fmla="*/ 93019 w 104388"/>
                      <a:gd name="connsiteY0" fmla="*/ 17909 h 360827"/>
                      <a:gd name="connsiteX1" fmla="*/ 104163 w 104388"/>
                      <a:gd name="connsiteY1" fmla="*/ 256034 h 360827"/>
                      <a:gd name="connsiteX2" fmla="*/ 48918 w 104388"/>
                      <a:gd name="connsiteY2" fmla="*/ 360809 h 360827"/>
                      <a:gd name="connsiteX3" fmla="*/ 55 w 104388"/>
                      <a:gd name="connsiteY3" fmla="*/ 252986 h 360827"/>
                      <a:gd name="connsiteX4" fmla="*/ 59110 w 104388"/>
                      <a:gd name="connsiteY4" fmla="*/ 10194 h 360827"/>
                      <a:gd name="connsiteX5" fmla="*/ 82827 w 104388"/>
                      <a:gd name="connsiteY5" fmla="*/ 1717 h 360827"/>
                      <a:gd name="connsiteX6" fmla="*/ 93019 w 104388"/>
                      <a:gd name="connsiteY6" fmla="*/ 17909 h 360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4388" h="360827">
                        <a:moveTo>
                          <a:pt x="93019" y="17909"/>
                        </a:moveTo>
                        <a:cubicBezTo>
                          <a:pt x="93019" y="72678"/>
                          <a:pt x="99305" y="215839"/>
                          <a:pt x="104163" y="256034"/>
                        </a:cubicBezTo>
                        <a:cubicBezTo>
                          <a:pt x="107973" y="287943"/>
                          <a:pt x="62539" y="358904"/>
                          <a:pt x="48918" y="360809"/>
                        </a:cubicBezTo>
                        <a:cubicBezTo>
                          <a:pt x="40631" y="362048"/>
                          <a:pt x="1864" y="298325"/>
                          <a:pt x="55" y="252986"/>
                        </a:cubicBezTo>
                        <a:cubicBezTo>
                          <a:pt x="-1565" y="211743"/>
                          <a:pt x="33202" y="73059"/>
                          <a:pt x="59110" y="10194"/>
                        </a:cubicBezTo>
                        <a:cubicBezTo>
                          <a:pt x="63320" y="1307"/>
                          <a:pt x="73940" y="-2493"/>
                          <a:pt x="82827" y="1717"/>
                        </a:cubicBezTo>
                        <a:cubicBezTo>
                          <a:pt x="89085" y="4679"/>
                          <a:pt x="93057" y="10994"/>
                          <a:pt x="93019" y="17909"/>
                        </a:cubicBezTo>
                        <a:close/>
                      </a:path>
                    </a:pathLst>
                  </a:custGeom>
                  <a:solidFill>
                    <a:schemeClr val="accent2"/>
                  </a:solidFill>
                  <a:ln w="9525" cap="flat">
                    <a:noFill/>
                    <a:prstDash val="solid"/>
                    <a:miter/>
                  </a:ln>
                </p:spPr>
                <p:txBody>
                  <a:bodyPr rtlCol="0" anchor="ctr"/>
                  <a:lstStyle/>
                  <a:p>
                    <a:endParaRPr lang="zh-CN" altLang="en-US"/>
                  </a:p>
                </p:txBody>
              </p:sp>
              <p:sp>
                <p:nvSpPr>
                  <p:cNvPr id="343" name="任意多边形: 形状 342">
                    <a:extLst>
                      <a:ext uri="{FF2B5EF4-FFF2-40B4-BE49-F238E27FC236}">
                        <a16:creationId xmlns:a16="http://schemas.microsoft.com/office/drawing/2014/main" id="{C9C5E732-3BE7-646C-5873-E990D8FF475E}"/>
                      </a:ext>
                    </a:extLst>
                  </p:cNvPr>
                  <p:cNvSpPr/>
                  <p:nvPr/>
                </p:nvSpPr>
                <p:spPr>
                  <a:xfrm>
                    <a:off x="8888838" y="2184981"/>
                    <a:ext cx="32670" cy="70252"/>
                  </a:xfrm>
                  <a:custGeom>
                    <a:avLst/>
                    <a:gdLst>
                      <a:gd name="connsiteX0" fmla="*/ 32671 w 32670"/>
                      <a:gd name="connsiteY0" fmla="*/ 41963 h 70252"/>
                      <a:gd name="connsiteX1" fmla="*/ 26194 w 32670"/>
                      <a:gd name="connsiteY1" fmla="*/ 2434 h 70252"/>
                      <a:gd name="connsiteX2" fmla="*/ 0 w 32670"/>
                      <a:gd name="connsiteY2" fmla="*/ 14531 h 70252"/>
                      <a:gd name="connsiteX3" fmla="*/ 26194 w 32670"/>
                      <a:gd name="connsiteY3" fmla="*/ 70252 h 70252"/>
                    </a:gdLst>
                    <a:ahLst/>
                    <a:cxnLst>
                      <a:cxn ang="0">
                        <a:pos x="connsiteX0" y="connsiteY0"/>
                      </a:cxn>
                      <a:cxn ang="0">
                        <a:pos x="connsiteX1" y="connsiteY1"/>
                      </a:cxn>
                      <a:cxn ang="0">
                        <a:pos x="connsiteX2" y="connsiteY2"/>
                      </a:cxn>
                      <a:cxn ang="0">
                        <a:pos x="connsiteX3" y="connsiteY3"/>
                      </a:cxn>
                    </a:cxnLst>
                    <a:rect l="l" t="t" r="r" b="b"/>
                    <a:pathLst>
                      <a:path w="32670" h="70252">
                        <a:moveTo>
                          <a:pt x="32671" y="41963"/>
                        </a:moveTo>
                        <a:cubicBezTo>
                          <a:pt x="23146" y="29676"/>
                          <a:pt x="26194" y="2434"/>
                          <a:pt x="26194" y="2434"/>
                        </a:cubicBezTo>
                        <a:cubicBezTo>
                          <a:pt x="20955" y="-3757"/>
                          <a:pt x="8287" y="2434"/>
                          <a:pt x="0" y="14531"/>
                        </a:cubicBezTo>
                        <a:cubicBezTo>
                          <a:pt x="0" y="14531"/>
                          <a:pt x="3619" y="52631"/>
                          <a:pt x="26194" y="70252"/>
                        </a:cubicBezTo>
                        <a:close/>
                      </a:path>
                    </a:pathLst>
                  </a:custGeom>
                  <a:solidFill>
                    <a:schemeClr val="accent2"/>
                  </a:solidFill>
                  <a:ln w="9525" cap="flat">
                    <a:noFill/>
                    <a:prstDash val="solid"/>
                    <a:miter/>
                  </a:ln>
                </p:spPr>
                <p:txBody>
                  <a:bodyPr rtlCol="0" anchor="ctr"/>
                  <a:lstStyle/>
                  <a:p>
                    <a:endParaRPr lang="zh-CN" altLang="en-US" dirty="0"/>
                  </a:p>
                </p:txBody>
              </p:sp>
              <p:sp>
                <p:nvSpPr>
                  <p:cNvPr id="344" name="任意多边形: 形状 343">
                    <a:extLst>
                      <a:ext uri="{FF2B5EF4-FFF2-40B4-BE49-F238E27FC236}">
                        <a16:creationId xmlns:a16="http://schemas.microsoft.com/office/drawing/2014/main" id="{4B4CFC65-FE42-CDCE-C03F-43C7B4ED9FD2}"/>
                      </a:ext>
                    </a:extLst>
                  </p:cNvPr>
                  <p:cNvSpPr/>
                  <p:nvPr/>
                </p:nvSpPr>
                <p:spPr>
                  <a:xfrm>
                    <a:off x="8907540" y="2223325"/>
                    <a:ext cx="13968" cy="31908"/>
                  </a:xfrm>
                  <a:custGeom>
                    <a:avLst/>
                    <a:gdLst>
                      <a:gd name="connsiteX0" fmla="*/ 7492 w 13968"/>
                      <a:gd name="connsiteY0" fmla="*/ 31909 h 31908"/>
                      <a:gd name="connsiteX1" fmla="*/ 13969 w 13968"/>
                      <a:gd name="connsiteY1" fmla="*/ 3334 h 31908"/>
                      <a:gd name="connsiteX2" fmla="*/ 12064 w 13968"/>
                      <a:gd name="connsiteY2" fmla="*/ 0 h 31908"/>
                      <a:gd name="connsiteX3" fmla="*/ 12064 w 13968"/>
                      <a:gd name="connsiteY3" fmla="*/ 0 h 31908"/>
                      <a:gd name="connsiteX4" fmla="*/ 62 w 13968"/>
                      <a:gd name="connsiteY4" fmla="*/ 24575 h 31908"/>
                      <a:gd name="connsiteX5" fmla="*/ 7492 w 13968"/>
                      <a:gd name="connsiteY5" fmla="*/ 31909 h 31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968" h="31908">
                        <a:moveTo>
                          <a:pt x="7492" y="31909"/>
                        </a:moveTo>
                        <a:lnTo>
                          <a:pt x="13969" y="3334"/>
                        </a:lnTo>
                        <a:cubicBezTo>
                          <a:pt x="13254" y="2267"/>
                          <a:pt x="12616" y="1153"/>
                          <a:pt x="12064" y="0"/>
                        </a:cubicBezTo>
                        <a:lnTo>
                          <a:pt x="12064" y="0"/>
                        </a:lnTo>
                        <a:cubicBezTo>
                          <a:pt x="3977" y="5467"/>
                          <a:pt x="-595" y="14830"/>
                          <a:pt x="62" y="24575"/>
                        </a:cubicBezTo>
                        <a:cubicBezTo>
                          <a:pt x="2272" y="27280"/>
                          <a:pt x="4758" y="29737"/>
                          <a:pt x="7492" y="31909"/>
                        </a:cubicBezTo>
                        <a:close/>
                      </a:path>
                    </a:pathLst>
                  </a:custGeom>
                  <a:solidFill>
                    <a:srgbClr val="000000">
                      <a:alpha val="15000"/>
                    </a:srgbClr>
                  </a:solidFill>
                  <a:ln w="9525" cap="flat">
                    <a:noFill/>
                    <a:prstDash val="solid"/>
                    <a:miter/>
                  </a:ln>
                </p:spPr>
                <p:txBody>
                  <a:bodyPr rtlCol="0" anchor="ctr"/>
                  <a:lstStyle/>
                  <a:p>
                    <a:endParaRPr lang="zh-CN" altLang="en-US"/>
                  </a:p>
                </p:txBody>
              </p:sp>
              <p:sp>
                <p:nvSpPr>
                  <p:cNvPr id="345" name="任意多边形: 形状 344">
                    <a:extLst>
                      <a:ext uri="{FF2B5EF4-FFF2-40B4-BE49-F238E27FC236}">
                        <a16:creationId xmlns:a16="http://schemas.microsoft.com/office/drawing/2014/main" id="{EE1B8919-219F-3753-C33F-8F4C7BF46B1F}"/>
                      </a:ext>
                    </a:extLst>
                  </p:cNvPr>
                  <p:cNvSpPr/>
                  <p:nvPr/>
                </p:nvSpPr>
                <p:spPr>
                  <a:xfrm>
                    <a:off x="8888838" y="2184981"/>
                    <a:ext cx="26193" cy="29294"/>
                  </a:xfrm>
                  <a:custGeom>
                    <a:avLst/>
                    <a:gdLst>
                      <a:gd name="connsiteX0" fmla="*/ 26194 w 26193"/>
                      <a:gd name="connsiteY0" fmla="*/ 2434 h 29294"/>
                      <a:gd name="connsiteX1" fmla="*/ 0 w 26193"/>
                      <a:gd name="connsiteY1" fmla="*/ 14531 h 29294"/>
                      <a:gd name="connsiteX2" fmla="*/ 2762 w 26193"/>
                      <a:gd name="connsiteY2" fmla="*/ 29295 h 29294"/>
                      <a:gd name="connsiteX3" fmla="*/ 21812 w 26193"/>
                      <a:gd name="connsiteY3" fmla="*/ 9197 h 29294"/>
                      <a:gd name="connsiteX4" fmla="*/ 26194 w 26193"/>
                      <a:gd name="connsiteY4" fmla="*/ 11388 h 29294"/>
                      <a:gd name="connsiteX5" fmla="*/ 26194 w 26193"/>
                      <a:gd name="connsiteY5" fmla="*/ 2434 h 29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193" h="29294">
                        <a:moveTo>
                          <a:pt x="26194" y="2434"/>
                        </a:moveTo>
                        <a:cubicBezTo>
                          <a:pt x="20955" y="-3757"/>
                          <a:pt x="8287" y="2434"/>
                          <a:pt x="0" y="14531"/>
                        </a:cubicBezTo>
                        <a:cubicBezTo>
                          <a:pt x="562" y="19513"/>
                          <a:pt x="1486" y="24447"/>
                          <a:pt x="2762" y="29295"/>
                        </a:cubicBezTo>
                        <a:cubicBezTo>
                          <a:pt x="6667" y="18532"/>
                          <a:pt x="15907" y="7768"/>
                          <a:pt x="21812" y="9197"/>
                        </a:cubicBezTo>
                        <a:cubicBezTo>
                          <a:pt x="23403" y="9635"/>
                          <a:pt x="24889" y="10378"/>
                          <a:pt x="26194" y="11388"/>
                        </a:cubicBezTo>
                        <a:cubicBezTo>
                          <a:pt x="25813" y="5768"/>
                          <a:pt x="26194" y="2434"/>
                          <a:pt x="26194" y="2434"/>
                        </a:cubicBezTo>
                        <a:close/>
                      </a:path>
                    </a:pathLst>
                  </a:custGeom>
                  <a:solidFill>
                    <a:srgbClr val="000000">
                      <a:alpha val="15000"/>
                    </a:srgbClr>
                  </a:solidFill>
                  <a:ln w="9525" cap="flat">
                    <a:noFill/>
                    <a:prstDash val="solid"/>
                    <a:miter/>
                  </a:ln>
                </p:spPr>
                <p:txBody>
                  <a:bodyPr rtlCol="0" anchor="ctr"/>
                  <a:lstStyle/>
                  <a:p>
                    <a:endParaRPr lang="zh-CN" altLang="en-US"/>
                  </a:p>
                </p:txBody>
              </p:sp>
              <p:sp>
                <p:nvSpPr>
                  <p:cNvPr id="346" name="任意多边形: 形状 345">
                    <a:extLst>
                      <a:ext uri="{FF2B5EF4-FFF2-40B4-BE49-F238E27FC236}">
                        <a16:creationId xmlns:a16="http://schemas.microsoft.com/office/drawing/2014/main" id="{E13662CE-EDF4-4D5C-1BE4-C48939807742}"/>
                      </a:ext>
                    </a:extLst>
                  </p:cNvPr>
                  <p:cNvSpPr/>
                  <p:nvPr/>
                </p:nvSpPr>
                <p:spPr>
                  <a:xfrm>
                    <a:off x="8960752" y="2204656"/>
                    <a:ext cx="55340" cy="53435"/>
                  </a:xfrm>
                  <a:custGeom>
                    <a:avLst/>
                    <a:gdLst>
                      <a:gd name="connsiteX0" fmla="*/ 0 w 55340"/>
                      <a:gd name="connsiteY0" fmla="*/ 31909 h 53435"/>
                      <a:gd name="connsiteX1" fmla="*/ 30766 w 55340"/>
                      <a:gd name="connsiteY1" fmla="*/ 0 h 53435"/>
                      <a:gd name="connsiteX2" fmla="*/ 55340 w 55340"/>
                      <a:gd name="connsiteY2" fmla="*/ 30194 h 53435"/>
                      <a:gd name="connsiteX3" fmla="*/ 5905 w 55340"/>
                      <a:gd name="connsiteY3" fmla="*/ 53435 h 53435"/>
                    </a:gdLst>
                    <a:ahLst/>
                    <a:cxnLst>
                      <a:cxn ang="0">
                        <a:pos x="connsiteX0" y="connsiteY0"/>
                      </a:cxn>
                      <a:cxn ang="0">
                        <a:pos x="connsiteX1" y="connsiteY1"/>
                      </a:cxn>
                      <a:cxn ang="0">
                        <a:pos x="connsiteX2" y="connsiteY2"/>
                      </a:cxn>
                      <a:cxn ang="0">
                        <a:pos x="connsiteX3" y="connsiteY3"/>
                      </a:cxn>
                    </a:cxnLst>
                    <a:rect l="l" t="t" r="r" b="b"/>
                    <a:pathLst>
                      <a:path w="55340" h="53435">
                        <a:moveTo>
                          <a:pt x="0" y="31909"/>
                        </a:moveTo>
                        <a:cubicBezTo>
                          <a:pt x="14669" y="24670"/>
                          <a:pt x="30766" y="0"/>
                          <a:pt x="30766" y="0"/>
                        </a:cubicBezTo>
                        <a:cubicBezTo>
                          <a:pt x="41043" y="8172"/>
                          <a:pt x="49425" y="18479"/>
                          <a:pt x="55340" y="30194"/>
                        </a:cubicBezTo>
                        <a:cubicBezTo>
                          <a:pt x="40767" y="41481"/>
                          <a:pt x="23889" y="49416"/>
                          <a:pt x="5905" y="53435"/>
                        </a:cubicBezTo>
                        <a:close/>
                      </a:path>
                    </a:pathLst>
                  </a:custGeom>
                  <a:solidFill>
                    <a:schemeClr val="accent2"/>
                  </a:solidFill>
                  <a:ln w="9525" cap="flat">
                    <a:noFill/>
                    <a:prstDash val="solid"/>
                    <a:miter/>
                  </a:ln>
                </p:spPr>
                <p:txBody>
                  <a:bodyPr rtlCol="0" anchor="ctr"/>
                  <a:lstStyle/>
                  <a:p>
                    <a:endParaRPr lang="zh-CN" altLang="en-US"/>
                  </a:p>
                </p:txBody>
              </p:sp>
              <p:sp>
                <p:nvSpPr>
                  <p:cNvPr id="347" name="任意多边形: 形状 346">
                    <a:extLst>
                      <a:ext uri="{FF2B5EF4-FFF2-40B4-BE49-F238E27FC236}">
                        <a16:creationId xmlns:a16="http://schemas.microsoft.com/office/drawing/2014/main" id="{8E763E48-03C5-8BEF-234A-12592A4F7C54}"/>
                      </a:ext>
                    </a:extLst>
                  </p:cNvPr>
                  <p:cNvSpPr/>
                  <p:nvPr/>
                </p:nvSpPr>
                <p:spPr>
                  <a:xfrm>
                    <a:off x="8987613" y="2204656"/>
                    <a:ext cx="28098" cy="35242"/>
                  </a:xfrm>
                  <a:custGeom>
                    <a:avLst/>
                    <a:gdLst>
                      <a:gd name="connsiteX0" fmla="*/ 3905 w 28098"/>
                      <a:gd name="connsiteY0" fmla="*/ 0 h 35242"/>
                      <a:gd name="connsiteX1" fmla="*/ 0 w 28098"/>
                      <a:gd name="connsiteY1" fmla="*/ 5144 h 35242"/>
                      <a:gd name="connsiteX2" fmla="*/ 21431 w 28098"/>
                      <a:gd name="connsiteY2" fmla="*/ 35243 h 35242"/>
                      <a:gd name="connsiteX3" fmla="*/ 28099 w 28098"/>
                      <a:gd name="connsiteY3" fmla="*/ 30290 h 35242"/>
                      <a:gd name="connsiteX4" fmla="*/ 3905 w 28098"/>
                      <a:gd name="connsiteY4" fmla="*/ 0 h 352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098" h="35242">
                        <a:moveTo>
                          <a:pt x="3905" y="0"/>
                        </a:moveTo>
                        <a:lnTo>
                          <a:pt x="0" y="5144"/>
                        </a:lnTo>
                        <a:cubicBezTo>
                          <a:pt x="9173" y="13564"/>
                          <a:pt x="16469" y="23822"/>
                          <a:pt x="21431" y="35243"/>
                        </a:cubicBezTo>
                        <a:cubicBezTo>
                          <a:pt x="23746" y="33719"/>
                          <a:pt x="25975" y="32061"/>
                          <a:pt x="28099" y="30290"/>
                        </a:cubicBezTo>
                        <a:cubicBezTo>
                          <a:pt x="22308" y="18574"/>
                          <a:pt x="14049" y="8239"/>
                          <a:pt x="3905" y="0"/>
                        </a:cubicBezTo>
                        <a:close/>
                      </a:path>
                    </a:pathLst>
                  </a:custGeom>
                  <a:solidFill>
                    <a:srgbClr val="000000">
                      <a:alpha val="15000"/>
                    </a:srgbClr>
                  </a:solidFill>
                  <a:ln w="9525" cap="flat">
                    <a:noFill/>
                    <a:prstDash val="solid"/>
                    <a:miter/>
                  </a:ln>
                </p:spPr>
                <p:txBody>
                  <a:bodyPr rtlCol="0" anchor="ctr"/>
                  <a:lstStyle/>
                  <a:p>
                    <a:endParaRPr lang="zh-CN" altLang="en-US"/>
                  </a:p>
                </p:txBody>
              </p:sp>
              <p:sp>
                <p:nvSpPr>
                  <p:cNvPr id="348" name="任意多边形: 形状 347">
                    <a:extLst>
                      <a:ext uri="{FF2B5EF4-FFF2-40B4-BE49-F238E27FC236}">
                        <a16:creationId xmlns:a16="http://schemas.microsoft.com/office/drawing/2014/main" id="{33E949D5-F0DD-8BCE-1893-6C62F86D5B93}"/>
                      </a:ext>
                    </a:extLst>
                  </p:cNvPr>
                  <p:cNvSpPr/>
                  <p:nvPr/>
                </p:nvSpPr>
                <p:spPr>
                  <a:xfrm>
                    <a:off x="8911484" y="2224492"/>
                    <a:ext cx="56757" cy="61412"/>
                  </a:xfrm>
                  <a:custGeom>
                    <a:avLst/>
                    <a:gdLst>
                      <a:gd name="connsiteX0" fmla="*/ 29742 w 56757"/>
                      <a:gd name="connsiteY0" fmla="*/ 928 h 61412"/>
                      <a:gd name="connsiteX1" fmla="*/ 1167 w 56757"/>
                      <a:gd name="connsiteY1" fmla="*/ 18931 h 61412"/>
                      <a:gd name="connsiteX2" fmla="*/ 6882 w 56757"/>
                      <a:gd name="connsiteY2" fmla="*/ 54269 h 61412"/>
                      <a:gd name="connsiteX3" fmla="*/ 40791 w 56757"/>
                      <a:gd name="connsiteY3" fmla="*/ 61412 h 61412"/>
                      <a:gd name="connsiteX4" fmla="*/ 56602 w 56757"/>
                      <a:gd name="connsiteY4" fmla="*/ 28265 h 61412"/>
                      <a:gd name="connsiteX5" fmla="*/ 29742 w 56757"/>
                      <a:gd name="connsiteY5" fmla="*/ 928 h 61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757" h="61412">
                        <a:moveTo>
                          <a:pt x="29742" y="928"/>
                        </a:moveTo>
                        <a:cubicBezTo>
                          <a:pt x="7549" y="-3358"/>
                          <a:pt x="5072" y="7977"/>
                          <a:pt x="1167" y="18931"/>
                        </a:cubicBezTo>
                        <a:cubicBezTo>
                          <a:pt x="-1500" y="25789"/>
                          <a:pt x="405" y="47982"/>
                          <a:pt x="6882" y="54269"/>
                        </a:cubicBezTo>
                        <a:cubicBezTo>
                          <a:pt x="18664" y="50658"/>
                          <a:pt x="31466" y="53354"/>
                          <a:pt x="40791" y="61412"/>
                        </a:cubicBezTo>
                        <a:cubicBezTo>
                          <a:pt x="49363" y="52840"/>
                          <a:pt x="58031" y="37600"/>
                          <a:pt x="56602" y="28265"/>
                        </a:cubicBezTo>
                        <a:cubicBezTo>
                          <a:pt x="54697" y="14206"/>
                          <a:pt x="43762" y="3081"/>
                          <a:pt x="29742" y="928"/>
                        </a:cubicBezTo>
                        <a:close/>
                      </a:path>
                    </a:pathLst>
                  </a:custGeom>
                  <a:solidFill>
                    <a:schemeClr val="accent2"/>
                  </a:solidFill>
                  <a:ln w="9525" cap="flat">
                    <a:noFill/>
                    <a:prstDash val="solid"/>
                    <a:miter/>
                  </a:ln>
                </p:spPr>
                <p:txBody>
                  <a:bodyPr rtlCol="0" anchor="ctr"/>
                  <a:lstStyle/>
                  <a:p>
                    <a:endParaRPr lang="zh-CN" altLang="en-US"/>
                  </a:p>
                </p:txBody>
              </p:sp>
              <p:sp>
                <p:nvSpPr>
                  <p:cNvPr id="349" name="任意多边形: 形状 348">
                    <a:extLst>
                      <a:ext uri="{FF2B5EF4-FFF2-40B4-BE49-F238E27FC236}">
                        <a16:creationId xmlns:a16="http://schemas.microsoft.com/office/drawing/2014/main" id="{22491660-2CFD-A528-0912-898ADF3B6FC1}"/>
                      </a:ext>
                    </a:extLst>
                  </p:cNvPr>
                  <p:cNvSpPr/>
                  <p:nvPr/>
                </p:nvSpPr>
                <p:spPr>
                  <a:xfrm>
                    <a:off x="8918080" y="2230850"/>
                    <a:ext cx="49876" cy="55149"/>
                  </a:xfrm>
                  <a:custGeom>
                    <a:avLst/>
                    <a:gdLst>
                      <a:gd name="connsiteX0" fmla="*/ 33909 w 49876"/>
                      <a:gd name="connsiteY0" fmla="*/ 55150 h 55149"/>
                      <a:gd name="connsiteX1" fmla="*/ 49721 w 49876"/>
                      <a:gd name="connsiteY1" fmla="*/ 22003 h 55149"/>
                      <a:gd name="connsiteX2" fmla="*/ 36195 w 49876"/>
                      <a:gd name="connsiteY2" fmla="*/ 0 h 55149"/>
                      <a:gd name="connsiteX3" fmla="*/ 38576 w 49876"/>
                      <a:gd name="connsiteY3" fmla="*/ 34195 h 55149"/>
                      <a:gd name="connsiteX4" fmla="*/ 20574 w 49876"/>
                      <a:gd name="connsiteY4" fmla="*/ 39719 h 55149"/>
                      <a:gd name="connsiteX5" fmla="*/ 0 w 49876"/>
                      <a:gd name="connsiteY5" fmla="*/ 48006 h 55149"/>
                      <a:gd name="connsiteX6" fmla="*/ 33909 w 49876"/>
                      <a:gd name="connsiteY6" fmla="*/ 55150 h 55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876" h="55149">
                        <a:moveTo>
                          <a:pt x="33909" y="55150"/>
                        </a:moveTo>
                        <a:cubicBezTo>
                          <a:pt x="42482" y="46577"/>
                          <a:pt x="51149" y="31337"/>
                          <a:pt x="49721" y="22003"/>
                        </a:cubicBezTo>
                        <a:cubicBezTo>
                          <a:pt x="48435" y="13116"/>
                          <a:pt x="43539" y="5153"/>
                          <a:pt x="36195" y="0"/>
                        </a:cubicBezTo>
                        <a:cubicBezTo>
                          <a:pt x="43282" y="10068"/>
                          <a:pt x="44196" y="23241"/>
                          <a:pt x="38576" y="34195"/>
                        </a:cubicBezTo>
                        <a:cubicBezTo>
                          <a:pt x="32385" y="42101"/>
                          <a:pt x="29528" y="40767"/>
                          <a:pt x="20574" y="39719"/>
                        </a:cubicBezTo>
                        <a:cubicBezTo>
                          <a:pt x="11621" y="38672"/>
                          <a:pt x="0" y="44386"/>
                          <a:pt x="0" y="48006"/>
                        </a:cubicBezTo>
                        <a:cubicBezTo>
                          <a:pt x="11782" y="44396"/>
                          <a:pt x="24584" y="47092"/>
                          <a:pt x="33909" y="55150"/>
                        </a:cubicBezTo>
                        <a:close/>
                      </a:path>
                    </a:pathLst>
                  </a:custGeom>
                  <a:solidFill>
                    <a:srgbClr val="000000">
                      <a:alpha val="15000"/>
                    </a:srgbClr>
                  </a:solidFill>
                  <a:ln w="9525" cap="flat">
                    <a:noFill/>
                    <a:prstDash val="solid"/>
                    <a:miter/>
                  </a:ln>
                </p:spPr>
                <p:txBody>
                  <a:bodyPr rtlCol="0" anchor="ctr"/>
                  <a:lstStyle/>
                  <a:p>
                    <a:endParaRPr lang="zh-CN" altLang="en-US"/>
                  </a:p>
                </p:txBody>
              </p:sp>
            </p:grpSp>
          </p:grpSp>
        </p:grpSp>
        <p:sp>
          <p:nvSpPr>
            <p:cNvPr id="319" name="任意多边形: 形状 318">
              <a:extLst>
                <a:ext uri="{FF2B5EF4-FFF2-40B4-BE49-F238E27FC236}">
                  <a16:creationId xmlns:a16="http://schemas.microsoft.com/office/drawing/2014/main" id="{030FB19B-9C10-788B-8D59-9EF40C9171EA}"/>
                </a:ext>
              </a:extLst>
            </p:cNvPr>
            <p:cNvSpPr/>
            <p:nvPr/>
          </p:nvSpPr>
          <p:spPr>
            <a:xfrm>
              <a:off x="10752079" y="1364602"/>
              <a:ext cx="630649" cy="371959"/>
            </a:xfrm>
            <a:custGeom>
              <a:avLst/>
              <a:gdLst>
                <a:gd name="connsiteX0" fmla="*/ 711803 w 711803"/>
                <a:gd name="connsiteY0" fmla="*/ 176117 h 410908"/>
                <a:gd name="connsiteX1" fmla="*/ 406813 w 711803"/>
                <a:gd name="connsiteY1" fmla="*/ 0 h 410908"/>
                <a:gd name="connsiteX2" fmla="*/ 0 w 711803"/>
                <a:gd name="connsiteY2" fmla="*/ 234791 h 410908"/>
                <a:gd name="connsiteX3" fmla="*/ 304990 w 711803"/>
                <a:gd name="connsiteY3" fmla="*/ 410909 h 410908"/>
                <a:gd name="connsiteX4" fmla="*/ 711803 w 711803"/>
                <a:gd name="connsiteY4" fmla="*/ 176117 h 4109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803" h="410908">
                  <a:moveTo>
                    <a:pt x="711803" y="176117"/>
                  </a:moveTo>
                  <a:lnTo>
                    <a:pt x="406813" y="0"/>
                  </a:lnTo>
                  <a:lnTo>
                    <a:pt x="0" y="234791"/>
                  </a:lnTo>
                  <a:lnTo>
                    <a:pt x="304990" y="410909"/>
                  </a:lnTo>
                  <a:lnTo>
                    <a:pt x="711803" y="176117"/>
                  </a:lnTo>
                  <a:close/>
                </a:path>
              </a:pathLst>
            </a:custGeom>
            <a:solidFill>
              <a:schemeClr val="accent1">
                <a:lumMod val="75000"/>
              </a:schemeClr>
            </a:solidFill>
            <a:ln w="9525" cap="flat">
              <a:noFill/>
              <a:prstDash val="solid"/>
              <a:miter/>
            </a:ln>
          </p:spPr>
          <p:txBody>
            <a:bodyPr rtlCol="0" anchor="ctr"/>
            <a:lstStyle/>
            <a:p>
              <a:endParaRPr lang="zh-CN" altLang="en-US" dirty="0"/>
            </a:p>
          </p:txBody>
        </p:sp>
        <p:sp>
          <p:nvSpPr>
            <p:cNvPr id="320" name="任意多边形: 形状 319">
              <a:extLst>
                <a:ext uri="{FF2B5EF4-FFF2-40B4-BE49-F238E27FC236}">
                  <a16:creationId xmlns:a16="http://schemas.microsoft.com/office/drawing/2014/main" id="{6DFE5A78-9E49-C77E-0047-2A23D71631B1}"/>
                </a:ext>
              </a:extLst>
            </p:cNvPr>
            <p:cNvSpPr/>
            <p:nvPr/>
          </p:nvSpPr>
          <p:spPr>
            <a:xfrm>
              <a:off x="10758551" y="1366796"/>
              <a:ext cx="630649" cy="371959"/>
            </a:xfrm>
            <a:custGeom>
              <a:avLst/>
              <a:gdLst>
                <a:gd name="connsiteX0" fmla="*/ 711803 w 711803"/>
                <a:gd name="connsiteY0" fmla="*/ 176117 h 410908"/>
                <a:gd name="connsiteX1" fmla="*/ 406813 w 711803"/>
                <a:gd name="connsiteY1" fmla="*/ 0 h 410908"/>
                <a:gd name="connsiteX2" fmla="*/ 0 w 711803"/>
                <a:gd name="connsiteY2" fmla="*/ 234791 h 410908"/>
                <a:gd name="connsiteX3" fmla="*/ 304990 w 711803"/>
                <a:gd name="connsiteY3" fmla="*/ 410909 h 410908"/>
                <a:gd name="connsiteX4" fmla="*/ 711803 w 711803"/>
                <a:gd name="connsiteY4" fmla="*/ 176117 h 4109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803" h="410908">
                  <a:moveTo>
                    <a:pt x="711803" y="176117"/>
                  </a:moveTo>
                  <a:lnTo>
                    <a:pt x="406813" y="0"/>
                  </a:lnTo>
                  <a:lnTo>
                    <a:pt x="0" y="234791"/>
                  </a:lnTo>
                  <a:lnTo>
                    <a:pt x="304990" y="410909"/>
                  </a:lnTo>
                  <a:lnTo>
                    <a:pt x="711803" y="176117"/>
                  </a:lnTo>
                  <a:close/>
                </a:path>
              </a:pathLst>
            </a:custGeom>
            <a:solidFill>
              <a:schemeClr val="accent1">
                <a:alpha val="25000"/>
              </a:schemeClr>
            </a:solidFill>
            <a:ln w="9525" cap="flat">
              <a:noFill/>
              <a:prstDash val="solid"/>
              <a:miter/>
            </a:ln>
          </p:spPr>
          <p:txBody>
            <a:bodyPr rtlCol="0" anchor="ctr"/>
            <a:lstStyle/>
            <a:p>
              <a:endParaRPr lang="zh-CN" altLang="en-US" dirty="0"/>
            </a:p>
          </p:txBody>
        </p:sp>
      </p:grpSp>
      <p:sp>
        <p:nvSpPr>
          <p:cNvPr id="617" name="MH_Other_5">
            <a:extLst>
              <a:ext uri="{FF2B5EF4-FFF2-40B4-BE49-F238E27FC236}">
                <a16:creationId xmlns:a16="http://schemas.microsoft.com/office/drawing/2014/main" id="{8D75B0ED-1922-48AE-57FA-F3CDA945653E}"/>
              </a:ext>
            </a:extLst>
          </p:cNvPr>
          <p:cNvSpPr txBox="1">
            <a:spLocks noChangeArrowheads="1"/>
          </p:cNvSpPr>
          <p:nvPr>
            <p:custDataLst>
              <p:tags r:id="rId6"/>
            </p:custDataLst>
          </p:nvPr>
        </p:nvSpPr>
        <p:spPr bwMode="auto">
          <a:xfrm>
            <a:off x="8106630" y="3259109"/>
            <a:ext cx="103187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3200" b="1" dirty="0">
                <a:solidFill>
                  <a:schemeClr val="accent4"/>
                </a:solidFill>
                <a:latin typeface="+mj-ea"/>
                <a:ea typeface="+mj-ea"/>
              </a:rPr>
              <a:t>04</a:t>
            </a:r>
            <a:endParaRPr lang="zh-CN" altLang="en-US" sz="3200" b="1" dirty="0">
              <a:solidFill>
                <a:schemeClr val="accent4"/>
              </a:solidFill>
              <a:latin typeface="+mj-ea"/>
              <a:ea typeface="+mj-ea"/>
            </a:endParaRPr>
          </a:p>
        </p:txBody>
      </p:sp>
    </p:spTree>
    <p:extLst>
      <p:ext uri="{BB962C8B-B14F-4D97-AF65-F5344CB8AC3E}">
        <p14:creationId xmlns:p14="http://schemas.microsoft.com/office/powerpoint/2010/main" val="27721843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a:extLst>
              <a:ext uri="{FF2B5EF4-FFF2-40B4-BE49-F238E27FC236}">
                <a16:creationId xmlns:a16="http://schemas.microsoft.com/office/drawing/2014/main" id="{6404C38A-D18E-C9CD-94D5-66189EE55B98}"/>
              </a:ext>
            </a:extLst>
          </p:cNvPr>
          <p:cNvGrpSpPr/>
          <p:nvPr/>
        </p:nvGrpSpPr>
        <p:grpSpPr>
          <a:xfrm>
            <a:off x="317093" y="335453"/>
            <a:ext cx="3402015" cy="592971"/>
            <a:chOff x="317093" y="335453"/>
            <a:chExt cx="3402015" cy="592971"/>
          </a:xfrm>
        </p:grpSpPr>
        <p:sp>
          <p:nvSpPr>
            <p:cNvPr id="14" name="矩形: 圆角 13">
              <a:extLst>
                <a:ext uri="{FF2B5EF4-FFF2-40B4-BE49-F238E27FC236}">
                  <a16:creationId xmlns:a16="http://schemas.microsoft.com/office/drawing/2014/main" id="{9EDD20CF-2400-462C-8821-5CC74C40F3EC}"/>
                </a:ext>
              </a:extLst>
            </p:cNvPr>
            <p:cNvSpPr/>
            <p:nvPr/>
          </p:nvSpPr>
          <p:spPr>
            <a:xfrm flipH="1">
              <a:off x="790929" y="456173"/>
              <a:ext cx="2928179" cy="462497"/>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a:ea typeface="思源黑体 CN Regular"/>
                <a:cs typeface="+mn-cs"/>
              </a:endParaRPr>
            </a:p>
          </p:txBody>
        </p:sp>
        <p:sp>
          <p:nvSpPr>
            <p:cNvPr id="15" name="图形 55">
              <a:extLst>
                <a:ext uri="{FF2B5EF4-FFF2-40B4-BE49-F238E27FC236}">
                  <a16:creationId xmlns:a16="http://schemas.microsoft.com/office/drawing/2014/main" id="{CA5E3E0D-EA8F-746A-8E35-DEFE51248140}"/>
                </a:ext>
              </a:extLst>
            </p:cNvPr>
            <p:cNvSpPr/>
            <p:nvPr/>
          </p:nvSpPr>
          <p:spPr>
            <a:xfrm flipH="1">
              <a:off x="317093" y="473274"/>
              <a:ext cx="886673" cy="432000"/>
            </a:xfrm>
            <a:custGeom>
              <a:avLst/>
              <a:gdLst>
                <a:gd name="connsiteX0" fmla="*/ 0 w 2621415"/>
                <a:gd name="connsiteY0" fmla="*/ 1663039 h 1663038"/>
                <a:gd name="connsiteX1" fmla="*/ 1846019 w 2621415"/>
                <a:gd name="connsiteY1" fmla="*/ 1663039 h 1663038"/>
                <a:gd name="connsiteX2" fmla="*/ 2621415 w 2621415"/>
                <a:gd name="connsiteY2" fmla="*/ 887643 h 1663038"/>
                <a:gd name="connsiteX3" fmla="*/ 2621415 w 2621415"/>
                <a:gd name="connsiteY3" fmla="*/ 0 h 1663038"/>
                <a:gd name="connsiteX4" fmla="*/ 1068486 w 2621415"/>
                <a:gd name="connsiteY4" fmla="*/ 0 h 1663038"/>
                <a:gd name="connsiteX5" fmla="*/ 324448 w 2621415"/>
                <a:gd name="connsiteY5" fmla="*/ 556959 h 1663038"/>
                <a:gd name="connsiteX6" fmla="*/ 0 w 2621415"/>
                <a:gd name="connsiteY6" fmla="*/ 1663039 h 1663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21415" h="1663038">
                  <a:moveTo>
                    <a:pt x="0" y="1663039"/>
                  </a:moveTo>
                  <a:lnTo>
                    <a:pt x="1846019" y="1663039"/>
                  </a:lnTo>
                  <a:cubicBezTo>
                    <a:pt x="2274162" y="1663039"/>
                    <a:pt x="2621415" y="1315964"/>
                    <a:pt x="2621415" y="887643"/>
                  </a:cubicBezTo>
                  <a:lnTo>
                    <a:pt x="2621415" y="0"/>
                  </a:lnTo>
                  <a:lnTo>
                    <a:pt x="1068486" y="0"/>
                  </a:lnTo>
                  <a:cubicBezTo>
                    <a:pt x="724261" y="0"/>
                    <a:pt x="421372" y="226810"/>
                    <a:pt x="324448" y="556959"/>
                  </a:cubicBezTo>
                  <a:lnTo>
                    <a:pt x="0" y="1663039"/>
                  </a:lnTo>
                  <a:close/>
                </a:path>
              </a:pathLst>
            </a:custGeom>
            <a:gradFill flip="none" rotWithShape="1">
              <a:gsLst>
                <a:gs pos="0">
                  <a:schemeClr val="accent1"/>
                </a:gs>
                <a:gs pos="60000">
                  <a:schemeClr val="accent2"/>
                </a:gs>
                <a:gs pos="100000">
                  <a:schemeClr val="accent5"/>
                </a:gs>
              </a:gsLst>
              <a:lin ang="3600000" scaled="0"/>
              <a:tileRect/>
            </a:gradFill>
            <a:ln w="508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p>
          </p:txBody>
        </p:sp>
        <p:sp>
          <p:nvSpPr>
            <p:cNvPr id="12" name="文本框 11">
              <a:extLst>
                <a:ext uri="{FF2B5EF4-FFF2-40B4-BE49-F238E27FC236}">
                  <a16:creationId xmlns:a16="http://schemas.microsoft.com/office/drawing/2014/main" id="{DA4A0F46-36D1-C2DD-5883-C97D202DA3B0}"/>
                </a:ext>
              </a:extLst>
            </p:cNvPr>
            <p:cNvSpPr txBox="1"/>
            <p:nvPr/>
          </p:nvSpPr>
          <p:spPr>
            <a:xfrm>
              <a:off x="447194" y="335453"/>
              <a:ext cx="603319" cy="581057"/>
            </a:xfrm>
            <a:prstGeom prst="rect">
              <a:avLst/>
            </a:prstGeom>
            <a:noFill/>
          </p:spPr>
          <p:txBody>
            <a:bodyPr wrap="square" rtlCol="0">
              <a:spAutoFit/>
            </a:bodyPr>
            <a:lstStyle/>
            <a:p>
              <a:pPr algn="l">
                <a:lnSpc>
                  <a:spcPct val="150000"/>
                </a:lnSpc>
              </a:pPr>
              <a:r>
                <a:rPr lang="en-US" altLang="zh-CN" sz="2400" b="1" dirty="0">
                  <a:solidFill>
                    <a:schemeClr val="bg1"/>
                  </a:solidFill>
                  <a:latin typeface="+mj-ea"/>
                  <a:ea typeface="+mj-ea"/>
                </a:rPr>
                <a:t>02</a:t>
              </a:r>
              <a:endParaRPr lang="zh-CN" altLang="en-US" sz="2400" b="1" dirty="0" err="1">
                <a:solidFill>
                  <a:schemeClr val="bg1"/>
                </a:solidFill>
                <a:latin typeface="+mj-ea"/>
                <a:ea typeface="+mj-ea"/>
              </a:endParaRPr>
            </a:p>
          </p:txBody>
        </p:sp>
        <p:sp>
          <p:nvSpPr>
            <p:cNvPr id="13" name="文本框 12">
              <a:extLst>
                <a:ext uri="{FF2B5EF4-FFF2-40B4-BE49-F238E27FC236}">
                  <a16:creationId xmlns:a16="http://schemas.microsoft.com/office/drawing/2014/main" id="{FAFA70E0-0BBB-A829-1EA7-A1077C48A6C1}"/>
                </a:ext>
              </a:extLst>
            </p:cNvPr>
            <p:cNvSpPr txBox="1"/>
            <p:nvPr/>
          </p:nvSpPr>
          <p:spPr>
            <a:xfrm>
              <a:off x="1203766" y="466759"/>
              <a:ext cx="2149173" cy="461665"/>
            </a:xfrm>
            <a:prstGeom prst="rect">
              <a:avLst/>
            </a:prstGeom>
            <a:noFill/>
          </p:spPr>
          <p:txBody>
            <a:bodyPr wrap="square">
              <a:spAutoFit/>
            </a:bodyPr>
            <a:lstStyle/>
            <a:p>
              <a:pPr algn="ctr"/>
              <a:r>
                <a:rPr lang="zh-CN" altLang="en-US" sz="2400" b="1" dirty="0">
                  <a:solidFill>
                    <a:schemeClr val="accent2"/>
                  </a:solidFill>
                  <a:latin typeface="+mj-ea"/>
                  <a:ea typeface="+mj-ea"/>
                </a:rPr>
                <a:t>胜任能力分析</a:t>
              </a:r>
            </a:p>
          </p:txBody>
        </p:sp>
      </p:grpSp>
      <p:grpSp>
        <p:nvGrpSpPr>
          <p:cNvPr id="1204" name="组合 1203">
            <a:extLst>
              <a:ext uri="{FF2B5EF4-FFF2-40B4-BE49-F238E27FC236}">
                <a16:creationId xmlns:a16="http://schemas.microsoft.com/office/drawing/2014/main" id="{FC7B3526-C4D9-8DAC-4194-108B74320B81}"/>
              </a:ext>
            </a:extLst>
          </p:cNvPr>
          <p:cNvGrpSpPr/>
          <p:nvPr/>
        </p:nvGrpSpPr>
        <p:grpSpPr>
          <a:xfrm>
            <a:off x="676215" y="1413217"/>
            <a:ext cx="2526588" cy="3840117"/>
            <a:chOff x="676215" y="1413217"/>
            <a:chExt cx="2526588" cy="3840117"/>
          </a:xfrm>
        </p:grpSpPr>
        <p:grpSp>
          <p:nvGrpSpPr>
            <p:cNvPr id="34" name="组合 33">
              <a:extLst>
                <a:ext uri="{FF2B5EF4-FFF2-40B4-BE49-F238E27FC236}">
                  <a16:creationId xmlns:a16="http://schemas.microsoft.com/office/drawing/2014/main" id="{B8099FB6-703E-02B1-6A88-83F2A7849363}"/>
                </a:ext>
              </a:extLst>
            </p:cNvPr>
            <p:cNvGrpSpPr/>
            <p:nvPr/>
          </p:nvGrpSpPr>
          <p:grpSpPr>
            <a:xfrm>
              <a:off x="676215" y="1616242"/>
              <a:ext cx="2526588" cy="3637092"/>
              <a:chOff x="4665273" y="1684580"/>
              <a:chExt cx="2201481" cy="3043292"/>
            </a:xfrm>
            <a:effectLst>
              <a:outerShdw blurRad="152400" algn="ctr" rotWithShape="0">
                <a:schemeClr val="accent3">
                  <a:alpha val="12000"/>
                </a:schemeClr>
              </a:outerShdw>
            </a:effectLst>
          </p:grpSpPr>
          <p:sp>
            <p:nvSpPr>
              <p:cNvPr id="35" name="矩形: 圆角 34">
                <a:extLst>
                  <a:ext uri="{FF2B5EF4-FFF2-40B4-BE49-F238E27FC236}">
                    <a16:creationId xmlns:a16="http://schemas.microsoft.com/office/drawing/2014/main" id="{9ACF5223-BCFE-9995-128E-DB53DEEC9AC4}"/>
                  </a:ext>
                </a:extLst>
              </p:cNvPr>
              <p:cNvSpPr/>
              <p:nvPr/>
            </p:nvSpPr>
            <p:spPr>
              <a:xfrm>
                <a:off x="4806134" y="1684580"/>
                <a:ext cx="2060620" cy="2958615"/>
              </a:xfrm>
              <a:prstGeom prst="roundRect">
                <a:avLst>
                  <a:gd name="adj" fmla="val 9544"/>
                </a:avLst>
              </a:prstGeom>
              <a:gradFill flip="none" rotWithShape="1">
                <a:gsLst>
                  <a:gs pos="0">
                    <a:schemeClr val="accent1">
                      <a:lumMod val="20000"/>
                      <a:lumOff val="80000"/>
                    </a:schemeClr>
                  </a:gs>
                  <a:gs pos="60000">
                    <a:schemeClr val="accent1"/>
                  </a:gs>
                  <a:gs pos="100000">
                    <a:schemeClr val="accent2"/>
                  </a:gs>
                </a:gsLst>
                <a:lin ang="3600000" scaled="0"/>
                <a:tileRect/>
              </a:gra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7"/>
              </a:p>
            </p:txBody>
          </p:sp>
          <p:sp>
            <p:nvSpPr>
              <p:cNvPr id="36" name="任意多边形: 形状 35">
                <a:extLst>
                  <a:ext uri="{FF2B5EF4-FFF2-40B4-BE49-F238E27FC236}">
                    <a16:creationId xmlns:a16="http://schemas.microsoft.com/office/drawing/2014/main" id="{263E661F-477B-C172-A268-3531C59C179B}"/>
                  </a:ext>
                </a:extLst>
              </p:cNvPr>
              <p:cNvSpPr/>
              <p:nvPr/>
            </p:nvSpPr>
            <p:spPr>
              <a:xfrm>
                <a:off x="4665273" y="1870272"/>
                <a:ext cx="2040834" cy="2857600"/>
              </a:xfrm>
              <a:custGeom>
                <a:avLst/>
                <a:gdLst>
                  <a:gd name="connsiteX0" fmla="*/ 194777 w 2040834"/>
                  <a:gd name="connsiteY0" fmla="*/ 0 h 2953687"/>
                  <a:gd name="connsiteX1" fmla="*/ 1423579 w 2040834"/>
                  <a:gd name="connsiteY1" fmla="*/ 0 h 2953687"/>
                  <a:gd name="connsiteX2" fmla="*/ 1422960 w 2040834"/>
                  <a:gd name="connsiteY2" fmla="*/ 6138 h 2953687"/>
                  <a:gd name="connsiteX3" fmla="*/ 2036439 w 2040834"/>
                  <a:gd name="connsiteY3" fmla="*/ 619617 h 2953687"/>
                  <a:gd name="connsiteX4" fmla="*/ 2040834 w 2040834"/>
                  <a:gd name="connsiteY4" fmla="*/ 619174 h 2953687"/>
                  <a:gd name="connsiteX5" fmla="*/ 2040834 w 2040834"/>
                  <a:gd name="connsiteY5" fmla="*/ 2758910 h 2953687"/>
                  <a:gd name="connsiteX6" fmla="*/ 1846057 w 2040834"/>
                  <a:gd name="connsiteY6" fmla="*/ 2953687 h 2953687"/>
                  <a:gd name="connsiteX7" fmla="*/ 194777 w 2040834"/>
                  <a:gd name="connsiteY7" fmla="*/ 2953687 h 2953687"/>
                  <a:gd name="connsiteX8" fmla="*/ 0 w 2040834"/>
                  <a:gd name="connsiteY8" fmla="*/ 2758910 h 2953687"/>
                  <a:gd name="connsiteX9" fmla="*/ 0 w 2040834"/>
                  <a:gd name="connsiteY9" fmla="*/ 194777 h 2953687"/>
                  <a:gd name="connsiteX10" fmla="*/ 194777 w 2040834"/>
                  <a:gd name="connsiteY10" fmla="*/ 0 h 2953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40834" h="2953687">
                    <a:moveTo>
                      <a:pt x="194777" y="0"/>
                    </a:moveTo>
                    <a:lnTo>
                      <a:pt x="1423579" y="0"/>
                    </a:lnTo>
                    <a:lnTo>
                      <a:pt x="1422960" y="6138"/>
                    </a:lnTo>
                    <a:cubicBezTo>
                      <a:pt x="1422960" y="344953"/>
                      <a:pt x="1697624" y="619617"/>
                      <a:pt x="2036439" y="619617"/>
                    </a:cubicBezTo>
                    <a:lnTo>
                      <a:pt x="2040834" y="619174"/>
                    </a:lnTo>
                    <a:lnTo>
                      <a:pt x="2040834" y="2758910"/>
                    </a:lnTo>
                    <a:cubicBezTo>
                      <a:pt x="2040834" y="2866482"/>
                      <a:pt x="1953629" y="2953687"/>
                      <a:pt x="1846057" y="2953687"/>
                    </a:cubicBezTo>
                    <a:lnTo>
                      <a:pt x="194777" y="2953687"/>
                    </a:lnTo>
                    <a:cubicBezTo>
                      <a:pt x="87205" y="2953687"/>
                      <a:pt x="0" y="2866482"/>
                      <a:pt x="0" y="2758910"/>
                    </a:cubicBezTo>
                    <a:lnTo>
                      <a:pt x="0" y="194777"/>
                    </a:lnTo>
                    <a:cubicBezTo>
                      <a:pt x="0" y="87205"/>
                      <a:pt x="87205" y="0"/>
                      <a:pt x="194777" y="0"/>
                    </a:cubicBezTo>
                    <a:close/>
                  </a:path>
                </a:pathLst>
              </a:custGeom>
              <a:solidFill>
                <a:schemeClr val="bg1"/>
              </a:solidFill>
              <a:ln w="6350">
                <a:gradFill flip="none" rotWithShape="1">
                  <a:gsLst>
                    <a:gs pos="0">
                      <a:schemeClr val="accent5">
                        <a:lumMod val="40000"/>
                        <a:lumOff val="60000"/>
                      </a:schemeClr>
                    </a:gs>
                    <a:gs pos="46000">
                      <a:schemeClr val="accent5">
                        <a:lumMod val="95000"/>
                        <a:lumOff val="5000"/>
                      </a:schemeClr>
                    </a:gs>
                    <a:gs pos="100000">
                      <a:schemeClr val="accent5">
                        <a:lumMod val="60000"/>
                      </a:schemeClr>
                    </a:gs>
                  </a:gsLst>
                  <a:path path="circle">
                    <a:fillToRect l="50000" t="130000" r="50000" b="-30000"/>
                  </a:path>
                  <a:tileRect/>
                </a:gra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162" dirty="0"/>
              </a:p>
            </p:txBody>
          </p:sp>
        </p:grpSp>
        <p:sp>
          <p:nvSpPr>
            <p:cNvPr id="3" name="îṩḻîḍe">
              <a:extLst>
                <a:ext uri="{FF2B5EF4-FFF2-40B4-BE49-F238E27FC236}">
                  <a16:creationId xmlns:a16="http://schemas.microsoft.com/office/drawing/2014/main" id="{E16D8BD0-C62C-D9D1-EFC6-AE5BDF298DC3}"/>
                </a:ext>
              </a:extLst>
            </p:cNvPr>
            <p:cNvSpPr txBox="1"/>
            <p:nvPr/>
          </p:nvSpPr>
          <p:spPr>
            <a:xfrm>
              <a:off x="2413525" y="1548031"/>
              <a:ext cx="641715" cy="1107996"/>
            </a:xfrm>
            <a:prstGeom prst="rect">
              <a:avLst/>
            </a:prstGeom>
            <a:noFill/>
          </p:spPr>
          <p:txBody>
            <a:bodyPr wrap="square" rtlCol="0">
              <a:spAutoFit/>
            </a:bodyPr>
            <a:lstStyle/>
            <a:p>
              <a:r>
                <a:rPr lang="en-US" altLang="zh-CN" sz="6600" b="1" dirty="0">
                  <a:ln>
                    <a:solidFill>
                      <a:schemeClr val="accent4"/>
                    </a:solidFill>
                  </a:ln>
                  <a:gradFill>
                    <a:gsLst>
                      <a:gs pos="10000">
                        <a:schemeClr val="accent1">
                          <a:alpha val="71000"/>
                        </a:schemeClr>
                      </a:gs>
                      <a:gs pos="90000">
                        <a:schemeClr val="accent5">
                          <a:lumMod val="60000"/>
                          <a:alpha val="90000"/>
                        </a:schemeClr>
                      </a:gs>
                    </a:gsLst>
                    <a:path path="circle">
                      <a:fillToRect l="50000" t="130000" r="50000" b="-30000"/>
                    </a:path>
                  </a:gradFill>
                  <a:latin typeface="+mj-lt"/>
                </a:rPr>
                <a:t>S</a:t>
              </a:r>
              <a:endParaRPr lang="zh-CN" altLang="en-US" sz="6000" b="1" dirty="0">
                <a:ln>
                  <a:solidFill>
                    <a:schemeClr val="accent4"/>
                  </a:solidFill>
                </a:ln>
                <a:gradFill>
                  <a:gsLst>
                    <a:gs pos="10000">
                      <a:schemeClr val="accent1">
                        <a:alpha val="71000"/>
                      </a:schemeClr>
                    </a:gs>
                    <a:gs pos="90000">
                      <a:schemeClr val="accent5">
                        <a:lumMod val="60000"/>
                        <a:alpha val="90000"/>
                      </a:schemeClr>
                    </a:gs>
                  </a:gsLst>
                  <a:path path="circle">
                    <a:fillToRect l="50000" t="130000" r="50000" b="-30000"/>
                  </a:path>
                </a:gradFill>
                <a:latin typeface="+mj-lt"/>
              </a:endParaRPr>
            </a:p>
          </p:txBody>
        </p:sp>
        <p:grpSp>
          <p:nvGrpSpPr>
            <p:cNvPr id="24" name="组合 23">
              <a:extLst>
                <a:ext uri="{FF2B5EF4-FFF2-40B4-BE49-F238E27FC236}">
                  <a16:creationId xmlns:a16="http://schemas.microsoft.com/office/drawing/2014/main" id="{9F17AB92-E61B-D292-4ABE-0B115266B4FD}"/>
                </a:ext>
              </a:extLst>
            </p:cNvPr>
            <p:cNvGrpSpPr/>
            <p:nvPr/>
          </p:nvGrpSpPr>
          <p:grpSpPr>
            <a:xfrm>
              <a:off x="837878" y="3366024"/>
              <a:ext cx="2103508" cy="1009917"/>
              <a:chOff x="706220" y="4239175"/>
              <a:chExt cx="2401248" cy="1107101"/>
            </a:xfrm>
          </p:grpSpPr>
          <p:sp>
            <p:nvSpPr>
              <p:cNvPr id="7" name="ïślíḓe">
                <a:extLst>
                  <a:ext uri="{FF2B5EF4-FFF2-40B4-BE49-F238E27FC236}">
                    <a16:creationId xmlns:a16="http://schemas.microsoft.com/office/drawing/2014/main" id="{D9E49BF3-3FAF-6251-C472-4CC6AAD089A0}"/>
                  </a:ext>
                </a:extLst>
              </p:cNvPr>
              <p:cNvSpPr/>
              <p:nvPr/>
            </p:nvSpPr>
            <p:spPr>
              <a:xfrm>
                <a:off x="794147" y="4239175"/>
                <a:ext cx="2128797" cy="37113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kumimoji="1" lang="zh-CN" altLang="en-US" sz="1600" b="1" dirty="0">
                    <a:solidFill>
                      <a:schemeClr val="tx1"/>
                    </a:solidFill>
                    <a:latin typeface="+mj-ea"/>
                    <a:ea typeface="+mj-ea"/>
                  </a:rPr>
                  <a:t>请在此处添加文本</a:t>
                </a:r>
                <a:endParaRPr kumimoji="1" lang="en-US" altLang="zh-CN" sz="1600" b="1" dirty="0">
                  <a:solidFill>
                    <a:schemeClr val="tx1"/>
                  </a:solidFill>
                  <a:latin typeface="+mj-ea"/>
                  <a:ea typeface="+mj-ea"/>
                </a:endParaRPr>
              </a:p>
            </p:txBody>
          </p:sp>
          <p:sp>
            <p:nvSpPr>
              <p:cNvPr id="23" name="文本框 22">
                <a:extLst>
                  <a:ext uri="{FF2B5EF4-FFF2-40B4-BE49-F238E27FC236}">
                    <a16:creationId xmlns:a16="http://schemas.microsoft.com/office/drawing/2014/main" id="{CB49B3A9-2903-40C1-464F-FD10E7CC391C}"/>
                  </a:ext>
                </a:extLst>
              </p:cNvPr>
              <p:cNvSpPr txBox="1"/>
              <p:nvPr/>
            </p:nvSpPr>
            <p:spPr>
              <a:xfrm>
                <a:off x="706220" y="4568021"/>
                <a:ext cx="2401248" cy="778255"/>
              </a:xfrm>
              <a:prstGeom prst="rect">
                <a:avLst/>
              </a:prstGeom>
              <a:noFill/>
            </p:spPr>
            <p:txBody>
              <a:bodyPr wrap="square" rtlCol="0">
                <a:spAutoFit/>
              </a:bodyPr>
              <a:lstStyle/>
              <a:p>
                <a:pPr>
                  <a:lnSpc>
                    <a:spcPct val="150000"/>
                  </a:lnSpc>
                </a:pPr>
                <a:r>
                  <a:rPr kumimoji="1" lang="en-US" altLang="zh-CN" sz="1400" dirty="0">
                    <a:solidFill>
                      <a:schemeClr val="tx1"/>
                    </a:solidFill>
                    <a:latin typeface="+mn-ea"/>
                  </a:rPr>
                  <a:t>51PPT</a:t>
                </a:r>
                <a:r>
                  <a:rPr kumimoji="1" lang="zh-CN" altLang="en-US" sz="1400" dirty="0">
                    <a:solidFill>
                      <a:schemeClr val="tx1"/>
                    </a:solidFill>
                    <a:latin typeface="+mn-ea"/>
                  </a:rPr>
                  <a:t>模板网，幻灯片演示模板及素材免费下载！</a:t>
                </a:r>
              </a:p>
            </p:txBody>
          </p:sp>
        </p:grpSp>
        <p:grpSp>
          <p:nvGrpSpPr>
            <p:cNvPr id="681" name="组合 680">
              <a:extLst>
                <a:ext uri="{FF2B5EF4-FFF2-40B4-BE49-F238E27FC236}">
                  <a16:creationId xmlns:a16="http://schemas.microsoft.com/office/drawing/2014/main" id="{6D30F28A-8652-E18A-AED4-9DFBA26B59EC}"/>
                </a:ext>
              </a:extLst>
            </p:cNvPr>
            <p:cNvGrpSpPr/>
            <p:nvPr/>
          </p:nvGrpSpPr>
          <p:grpSpPr>
            <a:xfrm>
              <a:off x="853575" y="1413217"/>
              <a:ext cx="1658170" cy="1813720"/>
              <a:chOff x="802401" y="1446843"/>
              <a:chExt cx="1709344" cy="1769189"/>
            </a:xfrm>
          </p:grpSpPr>
          <p:sp>
            <p:nvSpPr>
              <p:cNvPr id="4" name="任意多边形: 形状 3">
                <a:extLst>
                  <a:ext uri="{FF2B5EF4-FFF2-40B4-BE49-F238E27FC236}">
                    <a16:creationId xmlns:a16="http://schemas.microsoft.com/office/drawing/2014/main" id="{7FB56664-35D5-A171-68E9-A6680C383137}"/>
                  </a:ext>
                </a:extLst>
              </p:cNvPr>
              <p:cNvSpPr/>
              <p:nvPr/>
            </p:nvSpPr>
            <p:spPr>
              <a:xfrm flipV="1">
                <a:off x="1713164" y="2039920"/>
                <a:ext cx="52732" cy="10459"/>
              </a:xfrm>
              <a:custGeom>
                <a:avLst/>
                <a:gdLst>
                  <a:gd name="connsiteX0" fmla="*/ -3543 w 129135"/>
                  <a:gd name="connsiteY0" fmla="*/ 10908 h 25355"/>
                  <a:gd name="connsiteX1" fmla="*/ -6078 w 129135"/>
                  <a:gd name="connsiteY1" fmla="*/ -1769 h 25355"/>
                  <a:gd name="connsiteX2" fmla="*/ -3965 w 129135"/>
                  <a:gd name="connsiteY2" fmla="*/ -8108 h 25355"/>
                  <a:gd name="connsiteX3" fmla="*/ 57732 w 129135"/>
                  <a:gd name="connsiteY3" fmla="*/ -8108 h 25355"/>
                  <a:gd name="connsiteX4" fmla="*/ 119430 w 129135"/>
                  <a:gd name="connsiteY4" fmla="*/ -8108 h 25355"/>
                  <a:gd name="connsiteX5" fmla="*/ 121542 w 129135"/>
                  <a:gd name="connsiteY5" fmla="*/ -1769 h 25355"/>
                  <a:gd name="connsiteX6" fmla="*/ 119007 w 129135"/>
                  <a:gd name="connsiteY6" fmla="*/ 10908 h 25355"/>
                  <a:gd name="connsiteX7" fmla="*/ 113936 w 129135"/>
                  <a:gd name="connsiteY7" fmla="*/ 17247 h 25355"/>
                  <a:gd name="connsiteX8" fmla="*/ 57732 w 129135"/>
                  <a:gd name="connsiteY8" fmla="*/ 17247 h 25355"/>
                  <a:gd name="connsiteX9" fmla="*/ 1528 w 129135"/>
                  <a:gd name="connsiteY9" fmla="*/ 17247 h 25355"/>
                  <a:gd name="connsiteX10" fmla="*/ -3543 w 129135"/>
                  <a:gd name="connsiteY10" fmla="*/ 10908 h 25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9135" h="25355">
                    <a:moveTo>
                      <a:pt x="-3543" y="10908"/>
                    </a:moveTo>
                    <a:cubicBezTo>
                      <a:pt x="-6501" y="7528"/>
                      <a:pt x="-7769" y="1611"/>
                      <a:pt x="-6078" y="-1769"/>
                    </a:cubicBezTo>
                    <a:lnTo>
                      <a:pt x="-3965" y="-8108"/>
                    </a:lnTo>
                    <a:lnTo>
                      <a:pt x="57732" y="-8108"/>
                    </a:lnTo>
                    <a:lnTo>
                      <a:pt x="119430" y="-8108"/>
                    </a:lnTo>
                    <a:lnTo>
                      <a:pt x="121542" y="-1769"/>
                    </a:lnTo>
                    <a:cubicBezTo>
                      <a:pt x="123233" y="1611"/>
                      <a:pt x="121965" y="7528"/>
                      <a:pt x="119007" y="10908"/>
                    </a:cubicBezTo>
                    <a:lnTo>
                      <a:pt x="113936" y="17247"/>
                    </a:lnTo>
                    <a:lnTo>
                      <a:pt x="57732" y="17247"/>
                    </a:lnTo>
                    <a:lnTo>
                      <a:pt x="1528" y="17247"/>
                    </a:lnTo>
                    <a:lnTo>
                      <a:pt x="-3543" y="10908"/>
                    </a:lnTo>
                    <a:close/>
                  </a:path>
                </a:pathLst>
              </a:custGeom>
              <a:solidFill>
                <a:srgbClr val="FEFEFE"/>
              </a:solidFill>
              <a:ln w="422" cap="flat">
                <a:noFill/>
                <a:prstDash val="solid"/>
                <a:miter/>
              </a:ln>
            </p:spPr>
            <p:txBody>
              <a:bodyPr rtlCol="0" anchor="ctr"/>
              <a:lstStyle/>
              <a:p>
                <a:endParaRPr lang="zh-CN" altLang="en-US"/>
              </a:p>
            </p:txBody>
          </p:sp>
          <p:sp>
            <p:nvSpPr>
              <p:cNvPr id="5" name="任意多边形: 形状 4">
                <a:extLst>
                  <a:ext uri="{FF2B5EF4-FFF2-40B4-BE49-F238E27FC236}">
                    <a16:creationId xmlns:a16="http://schemas.microsoft.com/office/drawing/2014/main" id="{BD0754C4-1008-9677-B0F3-ED26B46004CB}"/>
                  </a:ext>
                </a:extLst>
              </p:cNvPr>
              <p:cNvSpPr/>
              <p:nvPr/>
            </p:nvSpPr>
            <p:spPr>
              <a:xfrm flipV="1">
                <a:off x="1716234" y="2071297"/>
                <a:ext cx="46592" cy="17432"/>
              </a:xfrm>
              <a:custGeom>
                <a:avLst/>
                <a:gdLst>
                  <a:gd name="connsiteX0" fmla="*/ -6836 w 114098"/>
                  <a:gd name="connsiteY0" fmla="*/ 13241 h 42258"/>
                  <a:gd name="connsiteX1" fmla="*/ -6836 w 114098"/>
                  <a:gd name="connsiteY1" fmla="*/ -7888 h 42258"/>
                  <a:gd name="connsiteX2" fmla="*/ 50214 w 114098"/>
                  <a:gd name="connsiteY2" fmla="*/ -7888 h 42258"/>
                  <a:gd name="connsiteX3" fmla="*/ 107263 w 114098"/>
                  <a:gd name="connsiteY3" fmla="*/ -7888 h 42258"/>
                  <a:gd name="connsiteX4" fmla="*/ 107263 w 114098"/>
                  <a:gd name="connsiteY4" fmla="*/ 13241 h 42258"/>
                  <a:gd name="connsiteX5" fmla="*/ 107263 w 114098"/>
                  <a:gd name="connsiteY5" fmla="*/ 34371 h 42258"/>
                  <a:gd name="connsiteX6" fmla="*/ 50214 w 114098"/>
                  <a:gd name="connsiteY6" fmla="*/ 34371 h 42258"/>
                  <a:gd name="connsiteX7" fmla="*/ -6836 w 114098"/>
                  <a:gd name="connsiteY7" fmla="*/ 34371 h 42258"/>
                  <a:gd name="connsiteX8" fmla="*/ -6836 w 114098"/>
                  <a:gd name="connsiteY8" fmla="*/ 13241 h 42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098" h="42258">
                    <a:moveTo>
                      <a:pt x="-6836" y="13241"/>
                    </a:moveTo>
                    <a:lnTo>
                      <a:pt x="-6836" y="-7888"/>
                    </a:lnTo>
                    <a:lnTo>
                      <a:pt x="50214" y="-7888"/>
                    </a:lnTo>
                    <a:lnTo>
                      <a:pt x="107263" y="-7888"/>
                    </a:lnTo>
                    <a:lnTo>
                      <a:pt x="107263" y="13241"/>
                    </a:lnTo>
                    <a:lnTo>
                      <a:pt x="107263" y="34371"/>
                    </a:lnTo>
                    <a:lnTo>
                      <a:pt x="50214" y="34371"/>
                    </a:lnTo>
                    <a:lnTo>
                      <a:pt x="-6836" y="34371"/>
                    </a:lnTo>
                    <a:lnTo>
                      <a:pt x="-6836" y="13241"/>
                    </a:lnTo>
                    <a:close/>
                  </a:path>
                </a:pathLst>
              </a:custGeom>
              <a:solidFill>
                <a:srgbClr val="FEFEFE"/>
              </a:solidFill>
              <a:ln w="422" cap="flat">
                <a:noFill/>
                <a:prstDash val="solid"/>
                <a:miter/>
              </a:ln>
            </p:spPr>
            <p:txBody>
              <a:bodyPr rtlCol="0" anchor="ctr"/>
              <a:lstStyle/>
              <a:p>
                <a:endParaRPr lang="zh-CN" altLang="en-US"/>
              </a:p>
            </p:txBody>
          </p:sp>
          <p:sp>
            <p:nvSpPr>
              <p:cNvPr id="6" name="任意多边形: 形状 5">
                <a:extLst>
                  <a:ext uri="{FF2B5EF4-FFF2-40B4-BE49-F238E27FC236}">
                    <a16:creationId xmlns:a16="http://schemas.microsoft.com/office/drawing/2014/main" id="{34A594B5-F9AC-B348-F4A4-871059565D7C}"/>
                  </a:ext>
                </a:extLst>
              </p:cNvPr>
              <p:cNvSpPr/>
              <p:nvPr/>
            </p:nvSpPr>
            <p:spPr>
              <a:xfrm flipV="1">
                <a:off x="1779219" y="2120648"/>
                <a:ext cx="549610" cy="553788"/>
              </a:xfrm>
              <a:custGeom>
                <a:avLst/>
                <a:gdLst>
                  <a:gd name="connsiteX0" fmla="*/ 587370 w 1345935"/>
                  <a:gd name="connsiteY0" fmla="*/ 1335403 h 1342508"/>
                  <a:gd name="connsiteX1" fmla="*/ 454256 w 1345935"/>
                  <a:gd name="connsiteY1" fmla="*/ 1305822 h 1342508"/>
                  <a:gd name="connsiteX2" fmla="*/ 401432 w 1345935"/>
                  <a:gd name="connsiteY2" fmla="*/ 1287651 h 1342508"/>
                  <a:gd name="connsiteX3" fmla="*/ 325367 w 1345935"/>
                  <a:gd name="connsiteY3" fmla="*/ 1249195 h 1342508"/>
                  <a:gd name="connsiteX4" fmla="*/ 297899 w 1345935"/>
                  <a:gd name="connsiteY4" fmla="*/ 1233560 h 1342508"/>
                  <a:gd name="connsiteX5" fmla="*/ 287334 w 1345935"/>
                  <a:gd name="connsiteY5" fmla="*/ 1227221 h 1342508"/>
                  <a:gd name="connsiteX6" fmla="*/ 243808 w 1345935"/>
                  <a:gd name="connsiteY6" fmla="*/ 1193837 h 1342508"/>
                  <a:gd name="connsiteX7" fmla="*/ 134781 w 1345935"/>
                  <a:gd name="connsiteY7" fmla="*/ 1084387 h 1342508"/>
                  <a:gd name="connsiteX8" fmla="*/ 103509 w 1345935"/>
                  <a:gd name="connsiteY8" fmla="*/ 1043396 h 1342508"/>
                  <a:gd name="connsiteX9" fmla="*/ 94213 w 1345935"/>
                  <a:gd name="connsiteY9" fmla="*/ 1027338 h 1342508"/>
                  <a:gd name="connsiteX10" fmla="*/ 85761 w 1345935"/>
                  <a:gd name="connsiteY10" fmla="*/ 1016773 h 1342508"/>
                  <a:gd name="connsiteX11" fmla="*/ 82380 w 1345935"/>
                  <a:gd name="connsiteY11" fmla="*/ 1012970 h 1342508"/>
                  <a:gd name="connsiteX12" fmla="*/ 68435 w 1345935"/>
                  <a:gd name="connsiteY12" fmla="*/ 984234 h 1342508"/>
                  <a:gd name="connsiteX13" fmla="*/ 31247 w 1345935"/>
                  <a:gd name="connsiteY13" fmla="*/ 904788 h 1342508"/>
                  <a:gd name="connsiteX14" fmla="*/ -2982 w 1345935"/>
                  <a:gd name="connsiteY14" fmla="*/ 775899 h 1342508"/>
                  <a:gd name="connsiteX15" fmla="*/ -8476 w 1345935"/>
                  <a:gd name="connsiteY15" fmla="*/ 748431 h 1342508"/>
                  <a:gd name="connsiteX16" fmla="*/ -8053 w 1345935"/>
                  <a:gd name="connsiteY16" fmla="*/ 661801 h 1342508"/>
                  <a:gd name="connsiteX17" fmla="*/ -7631 w 1345935"/>
                  <a:gd name="connsiteY17" fmla="*/ 575171 h 1342508"/>
                  <a:gd name="connsiteX18" fmla="*/ -869 w 1345935"/>
                  <a:gd name="connsiteY18" fmla="*/ 543477 h 1342508"/>
                  <a:gd name="connsiteX19" fmla="*/ 30825 w 1345935"/>
                  <a:gd name="connsiteY19" fmla="*/ 429379 h 1342508"/>
                  <a:gd name="connsiteX20" fmla="*/ 111539 w 1345935"/>
                  <a:gd name="connsiteY20" fmla="*/ 277671 h 1342508"/>
                  <a:gd name="connsiteX21" fmla="*/ 120413 w 1345935"/>
                  <a:gd name="connsiteY21" fmla="*/ 264993 h 1342508"/>
                  <a:gd name="connsiteX22" fmla="*/ 132245 w 1345935"/>
                  <a:gd name="connsiteY22" fmla="*/ 248935 h 1342508"/>
                  <a:gd name="connsiteX23" fmla="*/ 164784 w 1345935"/>
                  <a:gd name="connsiteY23" fmla="*/ 210480 h 1342508"/>
                  <a:gd name="connsiteX24" fmla="*/ 216762 w 1345935"/>
                  <a:gd name="connsiteY24" fmla="*/ 160614 h 1342508"/>
                  <a:gd name="connsiteX25" fmla="*/ 252682 w 1345935"/>
                  <a:gd name="connsiteY25" fmla="*/ 131456 h 1342508"/>
                  <a:gd name="connsiteX26" fmla="*/ 318606 w 1345935"/>
                  <a:gd name="connsiteY26" fmla="*/ 85817 h 1342508"/>
                  <a:gd name="connsiteX27" fmla="*/ 401432 w 1345935"/>
                  <a:gd name="connsiteY27" fmla="*/ 43981 h 1342508"/>
                  <a:gd name="connsiteX28" fmla="*/ 435239 w 1345935"/>
                  <a:gd name="connsiteY28" fmla="*/ 32148 h 1342508"/>
                  <a:gd name="connsiteX29" fmla="*/ 559902 w 1345935"/>
                  <a:gd name="connsiteY29" fmla="*/ 454 h 1342508"/>
                  <a:gd name="connsiteX30" fmla="*/ 595822 w 1345935"/>
                  <a:gd name="connsiteY30" fmla="*/ -5884 h 1342508"/>
                  <a:gd name="connsiteX31" fmla="*/ 661745 w 1345935"/>
                  <a:gd name="connsiteY31" fmla="*/ -5884 h 1342508"/>
                  <a:gd name="connsiteX32" fmla="*/ 727668 w 1345935"/>
                  <a:gd name="connsiteY32" fmla="*/ -5884 h 1342508"/>
                  <a:gd name="connsiteX33" fmla="*/ 767392 w 1345935"/>
                  <a:gd name="connsiteY33" fmla="*/ 454 h 1342508"/>
                  <a:gd name="connsiteX34" fmla="*/ 821905 w 1345935"/>
                  <a:gd name="connsiteY34" fmla="*/ 10597 h 1342508"/>
                  <a:gd name="connsiteX35" fmla="*/ 938116 w 1345935"/>
                  <a:gd name="connsiteY35" fmla="*/ 49052 h 1342508"/>
                  <a:gd name="connsiteX36" fmla="*/ 974036 w 1345935"/>
                  <a:gd name="connsiteY36" fmla="*/ 65955 h 1342508"/>
                  <a:gd name="connsiteX37" fmla="*/ 988826 w 1345935"/>
                  <a:gd name="connsiteY37" fmla="*/ 74407 h 1342508"/>
                  <a:gd name="connsiteX38" fmla="*/ 1050101 w 1345935"/>
                  <a:gd name="connsiteY38" fmla="*/ 112440 h 1342508"/>
                  <a:gd name="connsiteX39" fmla="*/ 1067005 w 1345935"/>
                  <a:gd name="connsiteY39" fmla="*/ 125117 h 1342508"/>
                  <a:gd name="connsiteX40" fmla="*/ 1158283 w 1345935"/>
                  <a:gd name="connsiteY40" fmla="*/ 205831 h 1342508"/>
                  <a:gd name="connsiteX41" fmla="*/ 1181103 w 1345935"/>
                  <a:gd name="connsiteY41" fmla="*/ 230764 h 1342508"/>
                  <a:gd name="connsiteX42" fmla="*/ 1198006 w 1345935"/>
                  <a:gd name="connsiteY42" fmla="*/ 251893 h 1342508"/>
                  <a:gd name="connsiteX43" fmla="*/ 1213642 w 1345935"/>
                  <a:gd name="connsiteY43" fmla="*/ 272177 h 1342508"/>
                  <a:gd name="connsiteX44" fmla="*/ 1230545 w 1345935"/>
                  <a:gd name="connsiteY44" fmla="*/ 297532 h 1342508"/>
                  <a:gd name="connsiteX45" fmla="*/ 1244913 w 1345935"/>
                  <a:gd name="connsiteY45" fmla="*/ 319507 h 1342508"/>
                  <a:gd name="connsiteX46" fmla="*/ 1290975 w 1345935"/>
                  <a:gd name="connsiteY46" fmla="*/ 416279 h 1342508"/>
                  <a:gd name="connsiteX47" fmla="*/ 1299849 w 1345935"/>
                  <a:gd name="connsiteY47" fmla="*/ 440789 h 1342508"/>
                  <a:gd name="connsiteX48" fmla="*/ 1331121 w 1345935"/>
                  <a:gd name="connsiteY48" fmla="*/ 560381 h 1342508"/>
                  <a:gd name="connsiteX49" fmla="*/ 1337460 w 1345935"/>
                  <a:gd name="connsiteY49" fmla="*/ 596300 h 1342508"/>
                  <a:gd name="connsiteX50" fmla="*/ 1337460 w 1345935"/>
                  <a:gd name="connsiteY50" fmla="*/ 668985 h 1342508"/>
                  <a:gd name="connsiteX51" fmla="*/ 1332811 w 1345935"/>
                  <a:gd name="connsiteY51" fmla="*/ 764067 h 1342508"/>
                  <a:gd name="connsiteX52" fmla="*/ 1324359 w 1345935"/>
                  <a:gd name="connsiteY52" fmla="*/ 807593 h 1342508"/>
                  <a:gd name="connsiteX53" fmla="*/ 1294778 w 1345935"/>
                  <a:gd name="connsiteY53" fmla="*/ 903520 h 1342508"/>
                  <a:gd name="connsiteX54" fmla="*/ 1290975 w 1345935"/>
                  <a:gd name="connsiteY54" fmla="*/ 915775 h 1342508"/>
                  <a:gd name="connsiteX55" fmla="*/ 1236039 w 1345935"/>
                  <a:gd name="connsiteY55" fmla="*/ 1025225 h 1342508"/>
                  <a:gd name="connsiteX56" fmla="*/ 1227587 w 1345935"/>
                  <a:gd name="connsiteY56" fmla="*/ 1037902 h 1342508"/>
                  <a:gd name="connsiteX57" fmla="*/ 1219558 w 1345935"/>
                  <a:gd name="connsiteY57" fmla="*/ 1050580 h 1342508"/>
                  <a:gd name="connsiteX58" fmla="*/ 1206458 w 1345935"/>
                  <a:gd name="connsiteY58" fmla="*/ 1067483 h 1342508"/>
                  <a:gd name="connsiteX59" fmla="*/ 1192935 w 1345935"/>
                  <a:gd name="connsiteY59" fmla="*/ 1084387 h 1342508"/>
                  <a:gd name="connsiteX60" fmla="*/ 1189555 w 1345935"/>
                  <a:gd name="connsiteY60" fmla="*/ 1088613 h 1342508"/>
                  <a:gd name="connsiteX61" fmla="*/ 1174342 w 1345935"/>
                  <a:gd name="connsiteY61" fmla="*/ 1109742 h 1342508"/>
                  <a:gd name="connsiteX62" fmla="*/ 1153212 w 1345935"/>
                  <a:gd name="connsiteY62" fmla="*/ 1134252 h 1342508"/>
                  <a:gd name="connsiteX63" fmla="*/ 1116870 w 1345935"/>
                  <a:gd name="connsiteY63" fmla="*/ 1167214 h 1342508"/>
                  <a:gd name="connsiteX64" fmla="*/ 1075456 w 1345935"/>
                  <a:gd name="connsiteY64" fmla="*/ 1201866 h 1342508"/>
                  <a:gd name="connsiteX65" fmla="*/ 1057708 w 1345935"/>
                  <a:gd name="connsiteY65" fmla="*/ 1213698 h 1342508"/>
                  <a:gd name="connsiteX66" fmla="*/ 1050101 w 1345935"/>
                  <a:gd name="connsiteY66" fmla="*/ 1219614 h 1342508"/>
                  <a:gd name="connsiteX67" fmla="*/ 1041650 w 1345935"/>
                  <a:gd name="connsiteY67" fmla="*/ 1225953 h 1342508"/>
                  <a:gd name="connsiteX68" fmla="*/ 1027704 w 1345935"/>
                  <a:gd name="connsiteY68" fmla="*/ 1233982 h 1342508"/>
                  <a:gd name="connsiteX69" fmla="*/ 923326 w 1345935"/>
                  <a:gd name="connsiteY69" fmla="*/ 1288496 h 1342508"/>
                  <a:gd name="connsiteX70" fmla="*/ 824018 w 1345935"/>
                  <a:gd name="connsiteY70" fmla="*/ 1320612 h 1342508"/>
                  <a:gd name="connsiteX71" fmla="*/ 781759 w 1345935"/>
                  <a:gd name="connsiteY71" fmla="*/ 1329909 h 1342508"/>
                  <a:gd name="connsiteX72" fmla="*/ 587370 w 1345935"/>
                  <a:gd name="connsiteY72" fmla="*/ 1335403 h 1342508"/>
                  <a:gd name="connsiteX73" fmla="*/ 742459 w 1345935"/>
                  <a:gd name="connsiteY73" fmla="*/ 1219192 h 1342508"/>
                  <a:gd name="connsiteX74" fmla="*/ 838808 w 1345935"/>
                  <a:gd name="connsiteY74" fmla="*/ 1195527 h 1342508"/>
                  <a:gd name="connsiteX75" fmla="*/ 897125 w 1345935"/>
                  <a:gd name="connsiteY75" fmla="*/ 1172707 h 1342508"/>
                  <a:gd name="connsiteX76" fmla="*/ 987559 w 1345935"/>
                  <a:gd name="connsiteY76" fmla="*/ 1121152 h 1342508"/>
                  <a:gd name="connsiteX77" fmla="*/ 1007843 w 1345935"/>
                  <a:gd name="connsiteY77" fmla="*/ 1105516 h 1342508"/>
                  <a:gd name="connsiteX78" fmla="*/ 1107150 w 1345935"/>
                  <a:gd name="connsiteY78" fmla="*/ 1004096 h 1342508"/>
                  <a:gd name="connsiteX79" fmla="*/ 1164199 w 1345935"/>
                  <a:gd name="connsiteY79" fmla="*/ 914930 h 1342508"/>
                  <a:gd name="connsiteX80" fmla="*/ 1172229 w 1345935"/>
                  <a:gd name="connsiteY80" fmla="*/ 897181 h 1342508"/>
                  <a:gd name="connsiteX81" fmla="*/ 1210261 w 1345935"/>
                  <a:gd name="connsiteY81" fmla="*/ 786464 h 1342508"/>
                  <a:gd name="connsiteX82" fmla="*/ 1223361 w 1345935"/>
                  <a:gd name="connsiteY82" fmla="*/ 665604 h 1342508"/>
                  <a:gd name="connsiteX83" fmla="*/ 1209839 w 1345935"/>
                  <a:gd name="connsiteY83" fmla="*/ 547703 h 1342508"/>
                  <a:gd name="connsiteX84" fmla="*/ 1163777 w 1345935"/>
                  <a:gd name="connsiteY84" fmla="*/ 418392 h 1342508"/>
                  <a:gd name="connsiteX85" fmla="*/ 1141380 w 1345935"/>
                  <a:gd name="connsiteY85" fmla="*/ 375711 h 1342508"/>
                  <a:gd name="connsiteX86" fmla="*/ 1133773 w 1345935"/>
                  <a:gd name="connsiteY86" fmla="*/ 365991 h 1342508"/>
                  <a:gd name="connsiteX87" fmla="*/ 1130393 w 1345935"/>
                  <a:gd name="connsiteY87" fmla="*/ 360498 h 1342508"/>
                  <a:gd name="connsiteX88" fmla="*/ 1121096 w 1345935"/>
                  <a:gd name="connsiteY88" fmla="*/ 344862 h 1342508"/>
                  <a:gd name="connsiteX89" fmla="*/ 1098699 w 1345935"/>
                  <a:gd name="connsiteY89" fmla="*/ 317394 h 1342508"/>
                  <a:gd name="connsiteX90" fmla="*/ 991784 w 1345935"/>
                  <a:gd name="connsiteY90" fmla="*/ 215551 h 1342508"/>
                  <a:gd name="connsiteX91" fmla="*/ 965584 w 1345935"/>
                  <a:gd name="connsiteY91" fmla="*/ 196957 h 1342508"/>
                  <a:gd name="connsiteX92" fmla="*/ 950794 w 1345935"/>
                  <a:gd name="connsiteY92" fmla="*/ 188505 h 1342508"/>
                  <a:gd name="connsiteX93" fmla="*/ 936003 w 1345935"/>
                  <a:gd name="connsiteY93" fmla="*/ 180053 h 1342508"/>
                  <a:gd name="connsiteX94" fmla="*/ 881067 w 1345935"/>
                  <a:gd name="connsiteY94" fmla="*/ 153431 h 1342508"/>
                  <a:gd name="connsiteX95" fmla="*/ 781759 w 1345935"/>
                  <a:gd name="connsiteY95" fmla="*/ 121314 h 1342508"/>
                  <a:gd name="connsiteX96" fmla="*/ 597090 w 1345935"/>
                  <a:gd name="connsiteY96" fmla="*/ 112440 h 1342508"/>
                  <a:gd name="connsiteX97" fmla="*/ 483837 w 1345935"/>
                  <a:gd name="connsiteY97" fmla="*/ 138217 h 1342508"/>
                  <a:gd name="connsiteX98" fmla="*/ 460594 w 1345935"/>
                  <a:gd name="connsiteY98" fmla="*/ 147514 h 1342508"/>
                  <a:gd name="connsiteX99" fmla="*/ 391713 w 1345935"/>
                  <a:gd name="connsiteY99" fmla="*/ 180899 h 1342508"/>
                  <a:gd name="connsiteX100" fmla="*/ 385797 w 1345935"/>
                  <a:gd name="connsiteY100" fmla="*/ 184279 h 1342508"/>
                  <a:gd name="connsiteX101" fmla="*/ 270431 w 1345935"/>
                  <a:gd name="connsiteY101" fmla="*/ 275135 h 1342508"/>
                  <a:gd name="connsiteX102" fmla="*/ 199436 w 1345935"/>
                  <a:gd name="connsiteY102" fmla="*/ 357117 h 1342508"/>
                  <a:gd name="connsiteX103" fmla="*/ 188027 w 1345935"/>
                  <a:gd name="connsiteY103" fmla="*/ 374443 h 1342508"/>
                  <a:gd name="connsiteX104" fmla="*/ 148726 w 1345935"/>
                  <a:gd name="connsiteY104" fmla="*/ 450508 h 1342508"/>
                  <a:gd name="connsiteX105" fmla="*/ 124216 w 1345935"/>
                  <a:gd name="connsiteY105" fmla="*/ 522348 h 1342508"/>
                  <a:gd name="connsiteX106" fmla="*/ 114074 w 1345935"/>
                  <a:gd name="connsiteY106" fmla="*/ 566719 h 1342508"/>
                  <a:gd name="connsiteX107" fmla="*/ 107313 w 1345935"/>
                  <a:gd name="connsiteY107" fmla="*/ 596300 h 1342508"/>
                  <a:gd name="connsiteX108" fmla="*/ 106890 w 1345935"/>
                  <a:gd name="connsiteY108" fmla="*/ 661801 h 1342508"/>
                  <a:gd name="connsiteX109" fmla="*/ 106468 w 1345935"/>
                  <a:gd name="connsiteY109" fmla="*/ 727302 h 1342508"/>
                  <a:gd name="connsiteX110" fmla="*/ 111539 w 1345935"/>
                  <a:gd name="connsiteY110" fmla="*/ 752657 h 1342508"/>
                  <a:gd name="connsiteX111" fmla="*/ 121258 w 1345935"/>
                  <a:gd name="connsiteY111" fmla="*/ 797029 h 1342508"/>
                  <a:gd name="connsiteX112" fmla="*/ 203240 w 1345935"/>
                  <a:gd name="connsiteY112" fmla="*/ 981276 h 1342508"/>
                  <a:gd name="connsiteX113" fmla="*/ 331706 w 1345935"/>
                  <a:gd name="connsiteY113" fmla="*/ 1113968 h 1342508"/>
                  <a:gd name="connsiteX114" fmla="*/ 348609 w 1345935"/>
                  <a:gd name="connsiteY114" fmla="*/ 1126645 h 1342508"/>
                  <a:gd name="connsiteX115" fmla="*/ 431436 w 1345935"/>
                  <a:gd name="connsiteY115" fmla="*/ 1173552 h 1342508"/>
                  <a:gd name="connsiteX116" fmla="*/ 585257 w 1345935"/>
                  <a:gd name="connsiteY116" fmla="*/ 1219192 h 1342508"/>
                  <a:gd name="connsiteX117" fmla="*/ 742459 w 1345935"/>
                  <a:gd name="connsiteY117" fmla="*/ 1219192 h 1342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Lst>
                <a:rect l="l" t="t" r="r" b="b"/>
                <a:pathLst>
                  <a:path w="1345935" h="1342508">
                    <a:moveTo>
                      <a:pt x="587370" y="1335403"/>
                    </a:moveTo>
                    <a:cubicBezTo>
                      <a:pt x="551028" y="1331599"/>
                      <a:pt x="496514" y="1319344"/>
                      <a:pt x="454256" y="1305822"/>
                    </a:cubicBezTo>
                    <a:cubicBezTo>
                      <a:pt x="429746" y="1297793"/>
                      <a:pt x="406081" y="1289763"/>
                      <a:pt x="401432" y="1287651"/>
                    </a:cubicBezTo>
                    <a:cubicBezTo>
                      <a:pt x="376077" y="1276241"/>
                      <a:pt x="343961" y="1260182"/>
                      <a:pt x="325367" y="1249195"/>
                    </a:cubicBezTo>
                    <a:cubicBezTo>
                      <a:pt x="313957" y="1242011"/>
                      <a:pt x="301280" y="1234827"/>
                      <a:pt x="297899" y="1233560"/>
                    </a:cubicBezTo>
                    <a:cubicBezTo>
                      <a:pt x="294518" y="1231869"/>
                      <a:pt x="289870" y="1228911"/>
                      <a:pt x="287334" y="1227221"/>
                    </a:cubicBezTo>
                    <a:cubicBezTo>
                      <a:pt x="285221" y="1225108"/>
                      <a:pt x="265360" y="1210317"/>
                      <a:pt x="243808" y="1193837"/>
                    </a:cubicBezTo>
                    <a:cubicBezTo>
                      <a:pt x="195211" y="1156649"/>
                      <a:pt x="169010" y="1130449"/>
                      <a:pt x="134781" y="1084387"/>
                    </a:cubicBezTo>
                    <a:cubicBezTo>
                      <a:pt x="119990" y="1064525"/>
                      <a:pt x="106045" y="1046354"/>
                      <a:pt x="103509" y="1043396"/>
                    </a:cubicBezTo>
                    <a:cubicBezTo>
                      <a:pt x="101397" y="1040438"/>
                      <a:pt x="97171" y="1033254"/>
                      <a:pt x="94213" y="1027338"/>
                    </a:cubicBezTo>
                    <a:cubicBezTo>
                      <a:pt x="91677" y="1021422"/>
                      <a:pt x="87874" y="1016773"/>
                      <a:pt x="85761" y="1016773"/>
                    </a:cubicBezTo>
                    <a:cubicBezTo>
                      <a:pt x="84071" y="1016773"/>
                      <a:pt x="82380" y="1015083"/>
                      <a:pt x="82380" y="1012970"/>
                    </a:cubicBezTo>
                    <a:cubicBezTo>
                      <a:pt x="82380" y="1010857"/>
                      <a:pt x="76041" y="998179"/>
                      <a:pt x="68435" y="984234"/>
                    </a:cubicBezTo>
                    <a:cubicBezTo>
                      <a:pt x="56602" y="963105"/>
                      <a:pt x="44347" y="936904"/>
                      <a:pt x="31247" y="904788"/>
                    </a:cubicBezTo>
                    <a:cubicBezTo>
                      <a:pt x="21105" y="879433"/>
                      <a:pt x="9695" y="837174"/>
                      <a:pt x="-2982" y="775899"/>
                    </a:cubicBezTo>
                    <a:lnTo>
                      <a:pt x="-8476" y="748431"/>
                    </a:lnTo>
                    <a:lnTo>
                      <a:pt x="-8053" y="661801"/>
                    </a:lnTo>
                    <a:lnTo>
                      <a:pt x="-7631" y="575171"/>
                    </a:lnTo>
                    <a:lnTo>
                      <a:pt x="-869" y="543477"/>
                    </a:lnTo>
                    <a:cubicBezTo>
                      <a:pt x="8428" y="501641"/>
                      <a:pt x="20260" y="458115"/>
                      <a:pt x="30825" y="429379"/>
                    </a:cubicBezTo>
                    <a:cubicBezTo>
                      <a:pt x="48151" y="382472"/>
                      <a:pt x="91677" y="300490"/>
                      <a:pt x="111539" y="277671"/>
                    </a:cubicBezTo>
                    <a:cubicBezTo>
                      <a:pt x="116610" y="272177"/>
                      <a:pt x="120413" y="266261"/>
                      <a:pt x="120413" y="264993"/>
                    </a:cubicBezTo>
                    <a:cubicBezTo>
                      <a:pt x="120413" y="263725"/>
                      <a:pt x="125906" y="256541"/>
                      <a:pt x="132245" y="248935"/>
                    </a:cubicBezTo>
                    <a:cubicBezTo>
                      <a:pt x="138584" y="241751"/>
                      <a:pt x="153375" y="224425"/>
                      <a:pt x="164784" y="210480"/>
                    </a:cubicBezTo>
                    <a:cubicBezTo>
                      <a:pt x="176617" y="196957"/>
                      <a:pt x="199859" y="174560"/>
                      <a:pt x="216762" y="160614"/>
                    </a:cubicBezTo>
                    <a:cubicBezTo>
                      <a:pt x="233666" y="147092"/>
                      <a:pt x="250147" y="133569"/>
                      <a:pt x="252682" y="131456"/>
                    </a:cubicBezTo>
                    <a:cubicBezTo>
                      <a:pt x="262824" y="122582"/>
                      <a:pt x="303815" y="94691"/>
                      <a:pt x="318606" y="85817"/>
                    </a:cubicBezTo>
                    <a:cubicBezTo>
                      <a:pt x="346496" y="69759"/>
                      <a:pt x="392981" y="46516"/>
                      <a:pt x="401432" y="43981"/>
                    </a:cubicBezTo>
                    <a:cubicBezTo>
                      <a:pt x="406081" y="42290"/>
                      <a:pt x="421294" y="37219"/>
                      <a:pt x="435239" y="32148"/>
                    </a:cubicBezTo>
                    <a:cubicBezTo>
                      <a:pt x="473272" y="17781"/>
                      <a:pt x="502430" y="10597"/>
                      <a:pt x="559902" y="454"/>
                    </a:cubicBezTo>
                    <a:lnTo>
                      <a:pt x="595822" y="-5884"/>
                    </a:lnTo>
                    <a:lnTo>
                      <a:pt x="661745" y="-5884"/>
                    </a:lnTo>
                    <a:lnTo>
                      <a:pt x="727668" y="-5884"/>
                    </a:lnTo>
                    <a:lnTo>
                      <a:pt x="767392" y="454"/>
                    </a:lnTo>
                    <a:cubicBezTo>
                      <a:pt x="789366" y="3835"/>
                      <a:pt x="813876" y="8484"/>
                      <a:pt x="821905" y="10597"/>
                    </a:cubicBezTo>
                    <a:cubicBezTo>
                      <a:pt x="880222" y="26655"/>
                      <a:pt x="884870" y="28345"/>
                      <a:pt x="938116" y="49052"/>
                    </a:cubicBezTo>
                    <a:cubicBezTo>
                      <a:pt x="951639" y="54123"/>
                      <a:pt x="971923" y="63842"/>
                      <a:pt x="974036" y="65955"/>
                    </a:cubicBezTo>
                    <a:cubicBezTo>
                      <a:pt x="975304" y="67223"/>
                      <a:pt x="982065" y="71026"/>
                      <a:pt x="988826" y="74407"/>
                    </a:cubicBezTo>
                    <a:cubicBezTo>
                      <a:pt x="1001927" y="80746"/>
                      <a:pt x="1046298" y="108636"/>
                      <a:pt x="1050101" y="112440"/>
                    </a:cubicBezTo>
                    <a:cubicBezTo>
                      <a:pt x="1051369" y="113707"/>
                      <a:pt x="1058976" y="119624"/>
                      <a:pt x="1067005" y="125117"/>
                    </a:cubicBezTo>
                    <a:cubicBezTo>
                      <a:pt x="1095741" y="145401"/>
                      <a:pt x="1137154" y="181744"/>
                      <a:pt x="1158283" y="205831"/>
                    </a:cubicBezTo>
                    <a:cubicBezTo>
                      <a:pt x="1167580" y="215973"/>
                      <a:pt x="1177722" y="227383"/>
                      <a:pt x="1181103" y="230764"/>
                    </a:cubicBezTo>
                    <a:cubicBezTo>
                      <a:pt x="1184906" y="234144"/>
                      <a:pt x="1192513" y="243864"/>
                      <a:pt x="1198006" y="251893"/>
                    </a:cubicBezTo>
                    <a:cubicBezTo>
                      <a:pt x="1203500" y="259922"/>
                      <a:pt x="1210684" y="269219"/>
                      <a:pt x="1213642" y="272177"/>
                    </a:cubicBezTo>
                    <a:cubicBezTo>
                      <a:pt x="1216600" y="275135"/>
                      <a:pt x="1224207" y="286545"/>
                      <a:pt x="1230545" y="297532"/>
                    </a:cubicBezTo>
                    <a:cubicBezTo>
                      <a:pt x="1236884" y="308519"/>
                      <a:pt x="1243223" y="318239"/>
                      <a:pt x="1244913" y="319507"/>
                    </a:cubicBezTo>
                    <a:cubicBezTo>
                      <a:pt x="1248294" y="322465"/>
                      <a:pt x="1290975" y="411630"/>
                      <a:pt x="1290975" y="416279"/>
                    </a:cubicBezTo>
                    <a:cubicBezTo>
                      <a:pt x="1290975" y="418392"/>
                      <a:pt x="1295201" y="429379"/>
                      <a:pt x="1299849" y="440789"/>
                    </a:cubicBezTo>
                    <a:cubicBezTo>
                      <a:pt x="1312527" y="469947"/>
                      <a:pt x="1320556" y="499528"/>
                      <a:pt x="1331121" y="560381"/>
                    </a:cubicBezTo>
                    <a:lnTo>
                      <a:pt x="1337460" y="596300"/>
                    </a:lnTo>
                    <a:lnTo>
                      <a:pt x="1337460" y="668985"/>
                    </a:lnTo>
                    <a:cubicBezTo>
                      <a:pt x="1337460" y="708708"/>
                      <a:pt x="1335347" y="751389"/>
                      <a:pt x="1332811" y="764067"/>
                    </a:cubicBezTo>
                    <a:cubicBezTo>
                      <a:pt x="1330698" y="776322"/>
                      <a:pt x="1326472" y="796183"/>
                      <a:pt x="1324359" y="807593"/>
                    </a:cubicBezTo>
                    <a:cubicBezTo>
                      <a:pt x="1316753" y="846048"/>
                      <a:pt x="1305343" y="883236"/>
                      <a:pt x="1294778" y="903520"/>
                    </a:cubicBezTo>
                    <a:cubicBezTo>
                      <a:pt x="1292665" y="907746"/>
                      <a:pt x="1290975" y="913240"/>
                      <a:pt x="1290975" y="915775"/>
                    </a:cubicBezTo>
                    <a:cubicBezTo>
                      <a:pt x="1290975" y="922536"/>
                      <a:pt x="1239420" y="1025225"/>
                      <a:pt x="1236039" y="1025225"/>
                    </a:cubicBezTo>
                    <a:cubicBezTo>
                      <a:pt x="1234349" y="1025225"/>
                      <a:pt x="1230545" y="1031141"/>
                      <a:pt x="1227587" y="1037902"/>
                    </a:cubicBezTo>
                    <a:cubicBezTo>
                      <a:pt x="1224629" y="1045086"/>
                      <a:pt x="1221249" y="1050580"/>
                      <a:pt x="1219558" y="1050580"/>
                    </a:cubicBezTo>
                    <a:cubicBezTo>
                      <a:pt x="1218290" y="1050580"/>
                      <a:pt x="1212374" y="1058187"/>
                      <a:pt x="1206458" y="1067483"/>
                    </a:cubicBezTo>
                    <a:cubicBezTo>
                      <a:pt x="1200542" y="1076780"/>
                      <a:pt x="1194626" y="1084387"/>
                      <a:pt x="1192935" y="1084387"/>
                    </a:cubicBezTo>
                    <a:cubicBezTo>
                      <a:pt x="1190822" y="1084387"/>
                      <a:pt x="1189555" y="1086500"/>
                      <a:pt x="1189555" y="1088613"/>
                    </a:cubicBezTo>
                    <a:cubicBezTo>
                      <a:pt x="1189555" y="1091148"/>
                      <a:pt x="1182793" y="1100868"/>
                      <a:pt x="1174342" y="1109742"/>
                    </a:cubicBezTo>
                    <a:cubicBezTo>
                      <a:pt x="1165890" y="1119039"/>
                      <a:pt x="1156170" y="1130026"/>
                      <a:pt x="1153212" y="1134252"/>
                    </a:cubicBezTo>
                    <a:cubicBezTo>
                      <a:pt x="1150254" y="1138478"/>
                      <a:pt x="1133773" y="1153268"/>
                      <a:pt x="1116870" y="1167214"/>
                    </a:cubicBezTo>
                    <a:cubicBezTo>
                      <a:pt x="1099966" y="1180736"/>
                      <a:pt x="1081373" y="1196372"/>
                      <a:pt x="1075456" y="1201866"/>
                    </a:cubicBezTo>
                    <a:cubicBezTo>
                      <a:pt x="1069540" y="1206937"/>
                      <a:pt x="1061511" y="1212430"/>
                      <a:pt x="1057708" y="1213698"/>
                    </a:cubicBezTo>
                    <a:cubicBezTo>
                      <a:pt x="1053482" y="1214966"/>
                      <a:pt x="1050101" y="1217501"/>
                      <a:pt x="1050101" y="1219614"/>
                    </a:cubicBezTo>
                    <a:cubicBezTo>
                      <a:pt x="1050101" y="1221727"/>
                      <a:pt x="1046298" y="1224685"/>
                      <a:pt x="1041650" y="1225953"/>
                    </a:cubicBezTo>
                    <a:cubicBezTo>
                      <a:pt x="1037001" y="1227221"/>
                      <a:pt x="1030662" y="1231024"/>
                      <a:pt x="1027704" y="1233982"/>
                    </a:cubicBezTo>
                    <a:cubicBezTo>
                      <a:pt x="1022633" y="1239476"/>
                      <a:pt x="952484" y="1275818"/>
                      <a:pt x="923326" y="1288496"/>
                    </a:cubicBezTo>
                    <a:cubicBezTo>
                      <a:pt x="901351" y="1298215"/>
                      <a:pt x="848105" y="1315119"/>
                      <a:pt x="824018" y="1320612"/>
                    </a:cubicBezTo>
                    <a:cubicBezTo>
                      <a:pt x="812608" y="1323148"/>
                      <a:pt x="793592" y="1326951"/>
                      <a:pt x="781759" y="1329909"/>
                    </a:cubicBezTo>
                    <a:cubicBezTo>
                      <a:pt x="760208" y="1334558"/>
                      <a:pt x="618641" y="1338783"/>
                      <a:pt x="587370" y="1335403"/>
                    </a:cubicBezTo>
                    <a:close/>
                    <a:moveTo>
                      <a:pt x="742459" y="1219192"/>
                    </a:moveTo>
                    <a:cubicBezTo>
                      <a:pt x="797395" y="1208627"/>
                      <a:pt x="808805" y="1205669"/>
                      <a:pt x="838808" y="1195527"/>
                    </a:cubicBezTo>
                    <a:cubicBezTo>
                      <a:pt x="856135" y="1190033"/>
                      <a:pt x="882757" y="1179469"/>
                      <a:pt x="897125" y="1172707"/>
                    </a:cubicBezTo>
                    <a:cubicBezTo>
                      <a:pt x="927551" y="1158762"/>
                      <a:pt x="979107" y="1129181"/>
                      <a:pt x="987559" y="1121152"/>
                    </a:cubicBezTo>
                    <a:cubicBezTo>
                      <a:pt x="990517" y="1118194"/>
                      <a:pt x="999814" y="1111010"/>
                      <a:pt x="1007843" y="1105516"/>
                    </a:cubicBezTo>
                    <a:cubicBezTo>
                      <a:pt x="1027704" y="1091571"/>
                      <a:pt x="1079682" y="1038325"/>
                      <a:pt x="1107150" y="1004096"/>
                    </a:cubicBezTo>
                    <a:cubicBezTo>
                      <a:pt x="1129125" y="976627"/>
                      <a:pt x="1164199" y="921691"/>
                      <a:pt x="1164199" y="914930"/>
                    </a:cubicBezTo>
                    <a:cubicBezTo>
                      <a:pt x="1164199" y="913240"/>
                      <a:pt x="1167580" y="905210"/>
                      <a:pt x="1172229" y="897181"/>
                    </a:cubicBezTo>
                    <a:cubicBezTo>
                      <a:pt x="1181948" y="879433"/>
                      <a:pt x="1204345" y="814355"/>
                      <a:pt x="1210261" y="786464"/>
                    </a:cubicBezTo>
                    <a:cubicBezTo>
                      <a:pt x="1220826" y="735331"/>
                      <a:pt x="1223361" y="712089"/>
                      <a:pt x="1223361" y="665604"/>
                    </a:cubicBezTo>
                    <a:cubicBezTo>
                      <a:pt x="1223361" y="618697"/>
                      <a:pt x="1222094" y="606865"/>
                      <a:pt x="1209839" y="547703"/>
                    </a:cubicBezTo>
                    <a:cubicBezTo>
                      <a:pt x="1202232" y="509670"/>
                      <a:pt x="1182371" y="454312"/>
                      <a:pt x="1163777" y="418392"/>
                    </a:cubicBezTo>
                    <a:cubicBezTo>
                      <a:pt x="1154057" y="400221"/>
                      <a:pt x="1143915" y="380782"/>
                      <a:pt x="1141380" y="375711"/>
                    </a:cubicBezTo>
                    <a:cubicBezTo>
                      <a:pt x="1138844" y="370217"/>
                      <a:pt x="1135464" y="365991"/>
                      <a:pt x="1133773" y="365991"/>
                    </a:cubicBezTo>
                    <a:cubicBezTo>
                      <a:pt x="1131660" y="365991"/>
                      <a:pt x="1130393" y="363456"/>
                      <a:pt x="1130393" y="360498"/>
                    </a:cubicBezTo>
                    <a:cubicBezTo>
                      <a:pt x="1130393" y="357539"/>
                      <a:pt x="1126167" y="350778"/>
                      <a:pt x="1121096" y="344862"/>
                    </a:cubicBezTo>
                    <a:cubicBezTo>
                      <a:pt x="1115602" y="338946"/>
                      <a:pt x="1105883" y="326691"/>
                      <a:pt x="1098699" y="317394"/>
                    </a:cubicBezTo>
                    <a:cubicBezTo>
                      <a:pt x="1079682" y="292039"/>
                      <a:pt x="1018830" y="233722"/>
                      <a:pt x="991784" y="215551"/>
                    </a:cubicBezTo>
                    <a:cubicBezTo>
                      <a:pt x="978684" y="206676"/>
                      <a:pt x="966852" y="198225"/>
                      <a:pt x="965584" y="196957"/>
                    </a:cubicBezTo>
                    <a:cubicBezTo>
                      <a:pt x="964316" y="195689"/>
                      <a:pt x="957978" y="191886"/>
                      <a:pt x="950794" y="188505"/>
                    </a:cubicBezTo>
                    <a:cubicBezTo>
                      <a:pt x="944032" y="185124"/>
                      <a:pt x="937271" y="181321"/>
                      <a:pt x="936003" y="180053"/>
                    </a:cubicBezTo>
                    <a:cubicBezTo>
                      <a:pt x="933890" y="177518"/>
                      <a:pt x="906000" y="163995"/>
                      <a:pt x="881067" y="153431"/>
                    </a:cubicBezTo>
                    <a:cubicBezTo>
                      <a:pt x="857402" y="143288"/>
                      <a:pt x="805002" y="125962"/>
                      <a:pt x="781759" y="121314"/>
                    </a:cubicBezTo>
                    <a:cubicBezTo>
                      <a:pt x="706117" y="106101"/>
                      <a:pt x="656674" y="103565"/>
                      <a:pt x="597090" y="112440"/>
                    </a:cubicBezTo>
                    <a:cubicBezTo>
                      <a:pt x="559902" y="117933"/>
                      <a:pt x="494401" y="132724"/>
                      <a:pt x="483837" y="138217"/>
                    </a:cubicBezTo>
                    <a:cubicBezTo>
                      <a:pt x="480456" y="139908"/>
                      <a:pt x="469891" y="144134"/>
                      <a:pt x="460594" y="147514"/>
                    </a:cubicBezTo>
                    <a:cubicBezTo>
                      <a:pt x="434817" y="157234"/>
                      <a:pt x="392981" y="177095"/>
                      <a:pt x="391713" y="180899"/>
                    </a:cubicBezTo>
                    <a:cubicBezTo>
                      <a:pt x="390868" y="182589"/>
                      <a:pt x="388332" y="184279"/>
                      <a:pt x="385797" y="184279"/>
                    </a:cubicBezTo>
                    <a:cubicBezTo>
                      <a:pt x="374387" y="184279"/>
                      <a:pt x="311844" y="233299"/>
                      <a:pt x="270431" y="275135"/>
                    </a:cubicBezTo>
                    <a:cubicBezTo>
                      <a:pt x="220143" y="325423"/>
                      <a:pt x="212537" y="334297"/>
                      <a:pt x="199436" y="357117"/>
                    </a:cubicBezTo>
                    <a:cubicBezTo>
                      <a:pt x="194365" y="365569"/>
                      <a:pt x="189294" y="373175"/>
                      <a:pt x="188027" y="374443"/>
                    </a:cubicBezTo>
                    <a:cubicBezTo>
                      <a:pt x="182956" y="379091"/>
                      <a:pt x="166052" y="412053"/>
                      <a:pt x="148726" y="450508"/>
                    </a:cubicBezTo>
                    <a:cubicBezTo>
                      <a:pt x="140274" y="469525"/>
                      <a:pt x="128865" y="503331"/>
                      <a:pt x="124216" y="522348"/>
                    </a:cubicBezTo>
                    <a:cubicBezTo>
                      <a:pt x="122526" y="530377"/>
                      <a:pt x="117877" y="550661"/>
                      <a:pt x="114074" y="566719"/>
                    </a:cubicBezTo>
                    <a:lnTo>
                      <a:pt x="107313" y="596300"/>
                    </a:lnTo>
                    <a:lnTo>
                      <a:pt x="106890" y="661801"/>
                    </a:lnTo>
                    <a:lnTo>
                      <a:pt x="106468" y="727302"/>
                    </a:lnTo>
                    <a:lnTo>
                      <a:pt x="111539" y="752657"/>
                    </a:lnTo>
                    <a:cubicBezTo>
                      <a:pt x="114497" y="766602"/>
                      <a:pt x="118723" y="786464"/>
                      <a:pt x="121258" y="797029"/>
                    </a:cubicBezTo>
                    <a:cubicBezTo>
                      <a:pt x="135626" y="857881"/>
                      <a:pt x="169433" y="933946"/>
                      <a:pt x="203240" y="981276"/>
                    </a:cubicBezTo>
                    <a:cubicBezTo>
                      <a:pt x="236624" y="1028605"/>
                      <a:pt x="294941" y="1088613"/>
                      <a:pt x="331706" y="1113968"/>
                    </a:cubicBezTo>
                    <a:cubicBezTo>
                      <a:pt x="339735" y="1119461"/>
                      <a:pt x="347341" y="1125378"/>
                      <a:pt x="348609" y="1126645"/>
                    </a:cubicBezTo>
                    <a:cubicBezTo>
                      <a:pt x="354103" y="1132562"/>
                      <a:pt x="405658" y="1161720"/>
                      <a:pt x="431436" y="1173552"/>
                    </a:cubicBezTo>
                    <a:cubicBezTo>
                      <a:pt x="476230" y="1193837"/>
                      <a:pt x="514263" y="1205246"/>
                      <a:pt x="585257" y="1219192"/>
                    </a:cubicBezTo>
                    <a:cubicBezTo>
                      <a:pt x="612303" y="1224685"/>
                      <a:pt x="715413" y="1224685"/>
                      <a:pt x="742459" y="1219192"/>
                    </a:cubicBezTo>
                    <a:close/>
                  </a:path>
                </a:pathLst>
              </a:custGeom>
              <a:solidFill>
                <a:srgbClr val="FEFEFE"/>
              </a:solidFill>
              <a:ln w="422" cap="flat">
                <a:noFill/>
                <a:prstDash val="solid"/>
                <a:miter/>
              </a:ln>
            </p:spPr>
            <p:txBody>
              <a:bodyPr rtlCol="0" anchor="ctr"/>
              <a:lstStyle/>
              <a:p>
                <a:endParaRPr lang="zh-CN" altLang="en-US"/>
              </a:p>
            </p:txBody>
          </p:sp>
          <p:sp>
            <p:nvSpPr>
              <p:cNvPr id="8" name="任意多边形: 形状 7">
                <a:extLst>
                  <a:ext uri="{FF2B5EF4-FFF2-40B4-BE49-F238E27FC236}">
                    <a16:creationId xmlns:a16="http://schemas.microsoft.com/office/drawing/2014/main" id="{16C2981B-7387-546C-2919-AAFD8EB64A59}"/>
                  </a:ext>
                </a:extLst>
              </p:cNvPr>
              <p:cNvSpPr/>
              <p:nvPr/>
            </p:nvSpPr>
            <p:spPr>
              <a:xfrm flipV="1">
                <a:off x="1712438" y="2132308"/>
                <a:ext cx="52113" cy="17432"/>
              </a:xfrm>
              <a:custGeom>
                <a:avLst/>
                <a:gdLst>
                  <a:gd name="connsiteX0" fmla="*/ -1759 w 127620"/>
                  <a:gd name="connsiteY0" fmla="*/ 26726 h 42258"/>
                  <a:gd name="connsiteX1" fmla="*/ -4295 w 127620"/>
                  <a:gd name="connsiteY1" fmla="*/ 5597 h 42258"/>
                  <a:gd name="connsiteX2" fmla="*/ -6830 w 127620"/>
                  <a:gd name="connsiteY2" fmla="*/ -7503 h 42258"/>
                  <a:gd name="connsiteX3" fmla="*/ 56980 w 127620"/>
                  <a:gd name="connsiteY3" fmla="*/ -7503 h 42258"/>
                  <a:gd name="connsiteX4" fmla="*/ 120791 w 127620"/>
                  <a:gd name="connsiteY4" fmla="*/ -7503 h 42258"/>
                  <a:gd name="connsiteX5" fmla="*/ 120791 w 127620"/>
                  <a:gd name="connsiteY5" fmla="*/ 13626 h 42258"/>
                  <a:gd name="connsiteX6" fmla="*/ 120791 w 127620"/>
                  <a:gd name="connsiteY6" fmla="*/ 34756 h 42258"/>
                  <a:gd name="connsiteX7" fmla="*/ 59516 w 127620"/>
                  <a:gd name="connsiteY7" fmla="*/ 34756 h 42258"/>
                  <a:gd name="connsiteX8" fmla="*/ -1759 w 127620"/>
                  <a:gd name="connsiteY8" fmla="*/ 34756 h 42258"/>
                  <a:gd name="connsiteX9" fmla="*/ -1759 w 127620"/>
                  <a:gd name="connsiteY9" fmla="*/ 26726 h 42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7620" h="42258">
                    <a:moveTo>
                      <a:pt x="-1759" y="26726"/>
                    </a:moveTo>
                    <a:cubicBezTo>
                      <a:pt x="-1759" y="22501"/>
                      <a:pt x="-3027" y="12781"/>
                      <a:pt x="-4295" y="5597"/>
                    </a:cubicBezTo>
                    <a:lnTo>
                      <a:pt x="-6830" y="-7503"/>
                    </a:lnTo>
                    <a:lnTo>
                      <a:pt x="56980" y="-7503"/>
                    </a:lnTo>
                    <a:lnTo>
                      <a:pt x="120791" y="-7503"/>
                    </a:lnTo>
                    <a:lnTo>
                      <a:pt x="120791" y="13626"/>
                    </a:lnTo>
                    <a:lnTo>
                      <a:pt x="120791" y="34756"/>
                    </a:lnTo>
                    <a:lnTo>
                      <a:pt x="59516" y="34756"/>
                    </a:lnTo>
                    <a:lnTo>
                      <a:pt x="-1759" y="34756"/>
                    </a:lnTo>
                    <a:lnTo>
                      <a:pt x="-1759" y="26726"/>
                    </a:lnTo>
                    <a:close/>
                  </a:path>
                </a:pathLst>
              </a:custGeom>
              <a:solidFill>
                <a:srgbClr val="FEFEFE"/>
              </a:solidFill>
              <a:ln w="422" cap="flat">
                <a:noFill/>
                <a:prstDash val="solid"/>
                <a:miter/>
              </a:ln>
            </p:spPr>
            <p:txBody>
              <a:bodyPr rtlCol="0" anchor="ctr"/>
              <a:lstStyle/>
              <a:p>
                <a:endParaRPr lang="zh-CN" altLang="en-US"/>
              </a:p>
            </p:txBody>
          </p:sp>
          <p:sp>
            <p:nvSpPr>
              <p:cNvPr id="9" name="任意多边形: 形状 8">
                <a:extLst>
                  <a:ext uri="{FF2B5EF4-FFF2-40B4-BE49-F238E27FC236}">
                    <a16:creationId xmlns:a16="http://schemas.microsoft.com/office/drawing/2014/main" id="{F8B2E66F-32E1-512D-656C-0736D6D8991A}"/>
                  </a:ext>
                </a:extLst>
              </p:cNvPr>
              <p:cNvSpPr/>
              <p:nvPr/>
            </p:nvSpPr>
            <p:spPr>
              <a:xfrm flipV="1">
                <a:off x="1710540" y="2191576"/>
                <a:ext cx="55737" cy="19175"/>
              </a:xfrm>
              <a:custGeom>
                <a:avLst/>
                <a:gdLst>
                  <a:gd name="connsiteX0" fmla="*/ -1336 w 136495"/>
                  <a:gd name="connsiteY0" fmla="*/ 32177 h 46484"/>
                  <a:gd name="connsiteX1" fmla="*/ -3872 w 136495"/>
                  <a:gd name="connsiteY1" fmla="*/ 8935 h 46484"/>
                  <a:gd name="connsiteX2" fmla="*/ -6830 w 136495"/>
                  <a:gd name="connsiteY2" fmla="*/ -7124 h 46484"/>
                  <a:gd name="connsiteX3" fmla="*/ 61629 w 136495"/>
                  <a:gd name="connsiteY3" fmla="*/ -7124 h 46484"/>
                  <a:gd name="connsiteX4" fmla="*/ 129666 w 136495"/>
                  <a:gd name="connsiteY4" fmla="*/ -7124 h 46484"/>
                  <a:gd name="connsiteX5" fmla="*/ 129666 w 136495"/>
                  <a:gd name="connsiteY5" fmla="*/ 16119 h 46484"/>
                  <a:gd name="connsiteX6" fmla="*/ 129666 w 136495"/>
                  <a:gd name="connsiteY6" fmla="*/ 39361 h 46484"/>
                  <a:gd name="connsiteX7" fmla="*/ 64165 w 136495"/>
                  <a:gd name="connsiteY7" fmla="*/ 39361 h 46484"/>
                  <a:gd name="connsiteX8" fmla="*/ -1336 w 136495"/>
                  <a:gd name="connsiteY8" fmla="*/ 39361 h 46484"/>
                  <a:gd name="connsiteX9" fmla="*/ -1336 w 136495"/>
                  <a:gd name="connsiteY9" fmla="*/ 32177 h 46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6495" h="46484">
                    <a:moveTo>
                      <a:pt x="-1336" y="32177"/>
                    </a:moveTo>
                    <a:cubicBezTo>
                      <a:pt x="-1336" y="27951"/>
                      <a:pt x="-2604" y="17386"/>
                      <a:pt x="-3872" y="8935"/>
                    </a:cubicBezTo>
                    <a:lnTo>
                      <a:pt x="-6830" y="-7124"/>
                    </a:lnTo>
                    <a:lnTo>
                      <a:pt x="61629" y="-7124"/>
                    </a:lnTo>
                    <a:lnTo>
                      <a:pt x="129666" y="-7124"/>
                    </a:lnTo>
                    <a:lnTo>
                      <a:pt x="129666" y="16119"/>
                    </a:lnTo>
                    <a:lnTo>
                      <a:pt x="129666" y="39361"/>
                    </a:lnTo>
                    <a:lnTo>
                      <a:pt x="64165" y="39361"/>
                    </a:lnTo>
                    <a:lnTo>
                      <a:pt x="-1336" y="39361"/>
                    </a:lnTo>
                    <a:lnTo>
                      <a:pt x="-1336" y="32177"/>
                    </a:lnTo>
                    <a:close/>
                  </a:path>
                </a:pathLst>
              </a:custGeom>
              <a:solidFill>
                <a:srgbClr val="FEFEFE"/>
              </a:solidFill>
              <a:ln w="422" cap="flat">
                <a:noFill/>
                <a:prstDash val="solid"/>
                <a:miter/>
              </a:ln>
            </p:spPr>
            <p:txBody>
              <a:bodyPr rtlCol="0" anchor="ctr"/>
              <a:lstStyle/>
              <a:p>
                <a:endParaRPr lang="zh-CN" altLang="en-US"/>
              </a:p>
            </p:txBody>
          </p:sp>
          <p:sp>
            <p:nvSpPr>
              <p:cNvPr id="10" name="任意多边形: 形状 9">
                <a:extLst>
                  <a:ext uri="{FF2B5EF4-FFF2-40B4-BE49-F238E27FC236}">
                    <a16:creationId xmlns:a16="http://schemas.microsoft.com/office/drawing/2014/main" id="{C5DC7F49-95E0-3C44-2E9C-3528E7F9B5A5}"/>
                  </a:ext>
                </a:extLst>
              </p:cNvPr>
              <p:cNvSpPr/>
              <p:nvPr/>
            </p:nvSpPr>
            <p:spPr>
              <a:xfrm flipV="1">
                <a:off x="1378013" y="2240385"/>
                <a:ext cx="20707" cy="28239"/>
              </a:xfrm>
              <a:custGeom>
                <a:avLst/>
                <a:gdLst>
                  <a:gd name="connsiteX0" fmla="*/ 2180 w 50710"/>
                  <a:gd name="connsiteY0" fmla="*/ 54065 h 68458"/>
                  <a:gd name="connsiteX1" fmla="*/ -5004 w 50710"/>
                  <a:gd name="connsiteY1" fmla="*/ 46036 h 68458"/>
                  <a:gd name="connsiteX2" fmla="*/ -5004 w 50710"/>
                  <a:gd name="connsiteY2" fmla="*/ 26597 h 68458"/>
                  <a:gd name="connsiteX3" fmla="*/ -5004 w 50710"/>
                  <a:gd name="connsiteY3" fmla="*/ 6736 h 68458"/>
                  <a:gd name="connsiteX4" fmla="*/ 5561 w 50710"/>
                  <a:gd name="connsiteY4" fmla="*/ -26 h 68458"/>
                  <a:gd name="connsiteX5" fmla="*/ 16125 w 50710"/>
                  <a:gd name="connsiteY5" fmla="*/ -6787 h 68458"/>
                  <a:gd name="connsiteX6" fmla="*/ 25845 w 50710"/>
                  <a:gd name="connsiteY6" fmla="*/ -4251 h 68458"/>
                  <a:gd name="connsiteX7" fmla="*/ 45706 w 50710"/>
                  <a:gd name="connsiteY7" fmla="*/ 28288 h 68458"/>
                  <a:gd name="connsiteX8" fmla="*/ 39367 w 50710"/>
                  <a:gd name="connsiteY8" fmla="*/ 48994 h 68458"/>
                  <a:gd name="connsiteX9" fmla="*/ 32606 w 50710"/>
                  <a:gd name="connsiteY9" fmla="*/ 61672 h 68458"/>
                  <a:gd name="connsiteX10" fmla="*/ 20774 w 50710"/>
                  <a:gd name="connsiteY10" fmla="*/ 61672 h 68458"/>
                  <a:gd name="connsiteX11" fmla="*/ 8941 w 50710"/>
                  <a:gd name="connsiteY11" fmla="*/ 61672 h 68458"/>
                  <a:gd name="connsiteX12" fmla="*/ 2180 w 50710"/>
                  <a:gd name="connsiteY12" fmla="*/ 54065 h 68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0710" h="68458">
                    <a:moveTo>
                      <a:pt x="2180" y="54065"/>
                    </a:moveTo>
                    <a:lnTo>
                      <a:pt x="-5004" y="46036"/>
                    </a:lnTo>
                    <a:lnTo>
                      <a:pt x="-5004" y="26597"/>
                    </a:lnTo>
                    <a:lnTo>
                      <a:pt x="-5004" y="6736"/>
                    </a:lnTo>
                    <a:lnTo>
                      <a:pt x="5561" y="-26"/>
                    </a:lnTo>
                    <a:lnTo>
                      <a:pt x="16125" y="-6787"/>
                    </a:lnTo>
                    <a:lnTo>
                      <a:pt x="25845" y="-4251"/>
                    </a:lnTo>
                    <a:cubicBezTo>
                      <a:pt x="36409" y="-1716"/>
                      <a:pt x="45706" y="13920"/>
                      <a:pt x="45706" y="28288"/>
                    </a:cubicBezTo>
                    <a:cubicBezTo>
                      <a:pt x="45706" y="32936"/>
                      <a:pt x="42748" y="42233"/>
                      <a:pt x="39367" y="48994"/>
                    </a:cubicBezTo>
                    <a:lnTo>
                      <a:pt x="32606" y="61672"/>
                    </a:lnTo>
                    <a:lnTo>
                      <a:pt x="20774" y="61672"/>
                    </a:lnTo>
                    <a:lnTo>
                      <a:pt x="8941" y="61672"/>
                    </a:lnTo>
                    <a:lnTo>
                      <a:pt x="2180" y="54065"/>
                    </a:lnTo>
                    <a:close/>
                  </a:path>
                </a:pathLst>
              </a:custGeom>
              <a:solidFill>
                <a:srgbClr val="FEFEFE"/>
              </a:solidFill>
              <a:ln w="422" cap="flat">
                <a:noFill/>
                <a:prstDash val="solid"/>
                <a:miter/>
              </a:ln>
            </p:spPr>
            <p:txBody>
              <a:bodyPr rtlCol="0" anchor="ctr"/>
              <a:lstStyle/>
              <a:p>
                <a:endParaRPr lang="zh-CN" altLang="en-US"/>
              </a:p>
            </p:txBody>
          </p:sp>
          <p:sp>
            <p:nvSpPr>
              <p:cNvPr id="11" name="任意多边形: 形状 10">
                <a:extLst>
                  <a:ext uri="{FF2B5EF4-FFF2-40B4-BE49-F238E27FC236}">
                    <a16:creationId xmlns:a16="http://schemas.microsoft.com/office/drawing/2014/main" id="{932C8E9C-E892-FF11-2887-46F3B57F151B}"/>
                  </a:ext>
                </a:extLst>
              </p:cNvPr>
              <p:cNvSpPr/>
              <p:nvPr/>
            </p:nvSpPr>
            <p:spPr>
              <a:xfrm flipV="1">
                <a:off x="1709332" y="2252588"/>
                <a:ext cx="60396" cy="19175"/>
              </a:xfrm>
              <a:custGeom>
                <a:avLst/>
                <a:gdLst>
                  <a:gd name="connsiteX0" fmla="*/ -6836 w 147904"/>
                  <a:gd name="connsiteY0" fmla="*/ 16504 h 46484"/>
                  <a:gd name="connsiteX1" fmla="*/ -6836 w 147904"/>
                  <a:gd name="connsiteY1" fmla="*/ -6739 h 46484"/>
                  <a:gd name="connsiteX2" fmla="*/ 67117 w 147904"/>
                  <a:gd name="connsiteY2" fmla="*/ -6739 h 46484"/>
                  <a:gd name="connsiteX3" fmla="*/ 141069 w 147904"/>
                  <a:gd name="connsiteY3" fmla="*/ -6739 h 46484"/>
                  <a:gd name="connsiteX4" fmla="*/ 141069 w 147904"/>
                  <a:gd name="connsiteY4" fmla="*/ 16504 h 46484"/>
                  <a:gd name="connsiteX5" fmla="*/ 141069 w 147904"/>
                  <a:gd name="connsiteY5" fmla="*/ 39746 h 46484"/>
                  <a:gd name="connsiteX6" fmla="*/ 67117 w 147904"/>
                  <a:gd name="connsiteY6" fmla="*/ 39746 h 46484"/>
                  <a:gd name="connsiteX7" fmla="*/ -6836 w 147904"/>
                  <a:gd name="connsiteY7" fmla="*/ 39746 h 46484"/>
                  <a:gd name="connsiteX8" fmla="*/ -6836 w 147904"/>
                  <a:gd name="connsiteY8" fmla="*/ 16504 h 46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7904" h="46484">
                    <a:moveTo>
                      <a:pt x="-6836" y="16504"/>
                    </a:moveTo>
                    <a:lnTo>
                      <a:pt x="-6836" y="-6739"/>
                    </a:lnTo>
                    <a:lnTo>
                      <a:pt x="67117" y="-6739"/>
                    </a:lnTo>
                    <a:lnTo>
                      <a:pt x="141069" y="-6739"/>
                    </a:lnTo>
                    <a:lnTo>
                      <a:pt x="141069" y="16504"/>
                    </a:lnTo>
                    <a:lnTo>
                      <a:pt x="141069" y="39746"/>
                    </a:lnTo>
                    <a:lnTo>
                      <a:pt x="67117" y="39746"/>
                    </a:lnTo>
                    <a:lnTo>
                      <a:pt x="-6836" y="39746"/>
                    </a:lnTo>
                    <a:lnTo>
                      <a:pt x="-6836" y="16504"/>
                    </a:lnTo>
                    <a:close/>
                  </a:path>
                </a:pathLst>
              </a:custGeom>
              <a:solidFill>
                <a:srgbClr val="FEFEFE"/>
              </a:solidFill>
              <a:ln w="422" cap="flat">
                <a:noFill/>
                <a:prstDash val="solid"/>
                <a:miter/>
              </a:ln>
            </p:spPr>
            <p:txBody>
              <a:bodyPr rtlCol="0" anchor="ctr"/>
              <a:lstStyle/>
              <a:p>
                <a:endParaRPr lang="zh-CN" altLang="en-US"/>
              </a:p>
            </p:txBody>
          </p:sp>
          <p:sp>
            <p:nvSpPr>
              <p:cNvPr id="17" name="任意多边形: 形状 16">
                <a:extLst>
                  <a:ext uri="{FF2B5EF4-FFF2-40B4-BE49-F238E27FC236}">
                    <a16:creationId xmlns:a16="http://schemas.microsoft.com/office/drawing/2014/main" id="{D0A49941-E098-CBEE-E4B2-2A39D1BAC4FF}"/>
                  </a:ext>
                </a:extLst>
              </p:cNvPr>
              <p:cNvSpPr/>
              <p:nvPr/>
            </p:nvSpPr>
            <p:spPr>
              <a:xfrm flipV="1">
                <a:off x="1440135" y="2280479"/>
                <a:ext cx="22433" cy="33120"/>
              </a:xfrm>
              <a:custGeom>
                <a:avLst/>
                <a:gdLst>
                  <a:gd name="connsiteX0" fmla="*/ 2274 w 54936"/>
                  <a:gd name="connsiteY0" fmla="*/ 64476 h 80291"/>
                  <a:gd name="connsiteX1" fmla="*/ -5333 w 54936"/>
                  <a:gd name="connsiteY1" fmla="*/ 55179 h 80291"/>
                  <a:gd name="connsiteX2" fmla="*/ -5333 w 54936"/>
                  <a:gd name="connsiteY2" fmla="*/ 31514 h 80291"/>
                  <a:gd name="connsiteX3" fmla="*/ -5333 w 54936"/>
                  <a:gd name="connsiteY3" fmla="*/ 7427 h 80291"/>
                  <a:gd name="connsiteX4" fmla="*/ 2274 w 54936"/>
                  <a:gd name="connsiteY4" fmla="*/ 665 h 80291"/>
                  <a:gd name="connsiteX5" fmla="*/ 21290 w 54936"/>
                  <a:gd name="connsiteY5" fmla="*/ -6519 h 80291"/>
                  <a:gd name="connsiteX6" fmla="*/ 32278 w 54936"/>
                  <a:gd name="connsiteY6" fmla="*/ -6519 h 80291"/>
                  <a:gd name="connsiteX7" fmla="*/ 41152 w 54936"/>
                  <a:gd name="connsiteY7" fmla="*/ 2778 h 80291"/>
                  <a:gd name="connsiteX8" fmla="*/ 49604 w 54936"/>
                  <a:gd name="connsiteY8" fmla="*/ 12075 h 80291"/>
                  <a:gd name="connsiteX9" fmla="*/ 49604 w 54936"/>
                  <a:gd name="connsiteY9" fmla="*/ 34472 h 80291"/>
                  <a:gd name="connsiteX10" fmla="*/ 49604 w 54936"/>
                  <a:gd name="connsiteY10" fmla="*/ 56869 h 80291"/>
                  <a:gd name="connsiteX11" fmla="*/ 41152 w 54936"/>
                  <a:gd name="connsiteY11" fmla="*/ 65321 h 80291"/>
                  <a:gd name="connsiteX12" fmla="*/ 32700 w 54936"/>
                  <a:gd name="connsiteY12" fmla="*/ 73773 h 80291"/>
                  <a:gd name="connsiteX13" fmla="*/ 21290 w 54936"/>
                  <a:gd name="connsiteY13" fmla="*/ 73773 h 80291"/>
                  <a:gd name="connsiteX14" fmla="*/ 9458 w 54936"/>
                  <a:gd name="connsiteY14" fmla="*/ 73773 h 80291"/>
                  <a:gd name="connsiteX15" fmla="*/ 2274 w 54936"/>
                  <a:gd name="connsiteY15" fmla="*/ 64476 h 80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4936" h="80291">
                    <a:moveTo>
                      <a:pt x="2274" y="64476"/>
                    </a:moveTo>
                    <a:lnTo>
                      <a:pt x="-5333" y="55179"/>
                    </a:lnTo>
                    <a:lnTo>
                      <a:pt x="-5333" y="31514"/>
                    </a:lnTo>
                    <a:lnTo>
                      <a:pt x="-5333" y="7427"/>
                    </a:lnTo>
                    <a:lnTo>
                      <a:pt x="2274" y="665"/>
                    </a:lnTo>
                    <a:cubicBezTo>
                      <a:pt x="6500" y="-3560"/>
                      <a:pt x="14952" y="-6519"/>
                      <a:pt x="21290" y="-6519"/>
                    </a:cubicBezTo>
                    <a:lnTo>
                      <a:pt x="32278" y="-6519"/>
                    </a:lnTo>
                    <a:lnTo>
                      <a:pt x="41152" y="2778"/>
                    </a:lnTo>
                    <a:lnTo>
                      <a:pt x="49604" y="12075"/>
                    </a:lnTo>
                    <a:lnTo>
                      <a:pt x="49604" y="34472"/>
                    </a:lnTo>
                    <a:lnTo>
                      <a:pt x="49604" y="56869"/>
                    </a:lnTo>
                    <a:lnTo>
                      <a:pt x="41152" y="65321"/>
                    </a:lnTo>
                    <a:lnTo>
                      <a:pt x="32700" y="73773"/>
                    </a:lnTo>
                    <a:lnTo>
                      <a:pt x="21290" y="73773"/>
                    </a:lnTo>
                    <a:lnTo>
                      <a:pt x="9458" y="73773"/>
                    </a:lnTo>
                    <a:lnTo>
                      <a:pt x="2274" y="64476"/>
                    </a:lnTo>
                    <a:close/>
                  </a:path>
                </a:pathLst>
              </a:custGeom>
              <a:solidFill>
                <a:srgbClr val="FEFEFE"/>
              </a:solidFill>
              <a:ln w="422" cap="flat">
                <a:noFill/>
                <a:prstDash val="solid"/>
                <a:miter/>
              </a:ln>
            </p:spPr>
            <p:txBody>
              <a:bodyPr rtlCol="0" anchor="ctr"/>
              <a:lstStyle/>
              <a:p>
                <a:endParaRPr lang="zh-CN" altLang="en-US"/>
              </a:p>
            </p:txBody>
          </p:sp>
          <p:sp>
            <p:nvSpPr>
              <p:cNvPr id="18" name="任意多边形: 形状 17">
                <a:extLst>
                  <a:ext uri="{FF2B5EF4-FFF2-40B4-BE49-F238E27FC236}">
                    <a16:creationId xmlns:a16="http://schemas.microsoft.com/office/drawing/2014/main" id="{B32FB02C-C30A-E2BE-AB30-72CEF98C35E1}"/>
                  </a:ext>
                </a:extLst>
              </p:cNvPr>
              <p:cNvSpPr/>
              <p:nvPr/>
            </p:nvSpPr>
            <p:spPr>
              <a:xfrm flipV="1">
                <a:off x="1705880" y="2315342"/>
                <a:ext cx="65918" cy="17432"/>
              </a:xfrm>
              <a:custGeom>
                <a:avLst/>
                <a:gdLst>
                  <a:gd name="connsiteX0" fmla="*/ -4296 w 161427"/>
                  <a:gd name="connsiteY0" fmla="*/ 29149 h 42258"/>
                  <a:gd name="connsiteX1" fmla="*/ -6832 w 161427"/>
                  <a:gd name="connsiteY1" fmla="*/ 8020 h 42258"/>
                  <a:gd name="connsiteX2" fmla="*/ -6832 w 161427"/>
                  <a:gd name="connsiteY2" fmla="*/ -6348 h 42258"/>
                  <a:gd name="connsiteX3" fmla="*/ 68811 w 161427"/>
                  <a:gd name="connsiteY3" fmla="*/ -6348 h 42258"/>
                  <a:gd name="connsiteX4" fmla="*/ 146567 w 161427"/>
                  <a:gd name="connsiteY4" fmla="*/ -2967 h 42258"/>
                  <a:gd name="connsiteX5" fmla="*/ 151638 w 161427"/>
                  <a:gd name="connsiteY5" fmla="*/ 18162 h 42258"/>
                  <a:gd name="connsiteX6" fmla="*/ 154596 w 161427"/>
                  <a:gd name="connsiteY6" fmla="*/ 35911 h 42258"/>
                  <a:gd name="connsiteX7" fmla="*/ 76417 w 161427"/>
                  <a:gd name="connsiteY7" fmla="*/ 35911 h 42258"/>
                  <a:gd name="connsiteX8" fmla="*/ -1761 w 161427"/>
                  <a:gd name="connsiteY8" fmla="*/ 35911 h 42258"/>
                  <a:gd name="connsiteX9" fmla="*/ -4296 w 161427"/>
                  <a:gd name="connsiteY9" fmla="*/ 29149 h 42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1427" h="42258">
                    <a:moveTo>
                      <a:pt x="-4296" y="29149"/>
                    </a:moveTo>
                    <a:cubicBezTo>
                      <a:pt x="-5564" y="25346"/>
                      <a:pt x="-6832" y="16049"/>
                      <a:pt x="-6832" y="8020"/>
                    </a:cubicBezTo>
                    <a:lnTo>
                      <a:pt x="-6832" y="-6348"/>
                    </a:lnTo>
                    <a:lnTo>
                      <a:pt x="68811" y="-6348"/>
                    </a:lnTo>
                    <a:cubicBezTo>
                      <a:pt x="110647" y="-6348"/>
                      <a:pt x="145722" y="-5080"/>
                      <a:pt x="146567" y="-2967"/>
                    </a:cubicBezTo>
                    <a:cubicBezTo>
                      <a:pt x="147834" y="-1277"/>
                      <a:pt x="149947" y="8020"/>
                      <a:pt x="151638" y="18162"/>
                    </a:cubicBezTo>
                    <a:lnTo>
                      <a:pt x="154596" y="35911"/>
                    </a:lnTo>
                    <a:lnTo>
                      <a:pt x="76417" y="35911"/>
                    </a:lnTo>
                    <a:lnTo>
                      <a:pt x="-1761" y="35911"/>
                    </a:lnTo>
                    <a:lnTo>
                      <a:pt x="-4296" y="29149"/>
                    </a:lnTo>
                    <a:close/>
                  </a:path>
                </a:pathLst>
              </a:custGeom>
              <a:solidFill>
                <a:srgbClr val="FEFEFE"/>
              </a:solidFill>
              <a:ln w="422" cap="flat">
                <a:noFill/>
                <a:prstDash val="solid"/>
                <a:miter/>
              </a:ln>
            </p:spPr>
            <p:txBody>
              <a:bodyPr rtlCol="0" anchor="ctr"/>
              <a:lstStyle/>
              <a:p>
                <a:endParaRPr lang="zh-CN" altLang="en-US"/>
              </a:p>
            </p:txBody>
          </p:sp>
          <p:sp>
            <p:nvSpPr>
              <p:cNvPr id="19" name="任意多边形: 形状 18">
                <a:extLst>
                  <a:ext uri="{FF2B5EF4-FFF2-40B4-BE49-F238E27FC236}">
                    <a16:creationId xmlns:a16="http://schemas.microsoft.com/office/drawing/2014/main" id="{FC831F41-E0B8-60D1-1DCD-CB6D05FA92F1}"/>
                  </a:ext>
                </a:extLst>
              </p:cNvPr>
              <p:cNvSpPr/>
              <p:nvPr/>
            </p:nvSpPr>
            <p:spPr>
              <a:xfrm flipV="1">
                <a:off x="1704155" y="2374610"/>
                <a:ext cx="56945" cy="19175"/>
              </a:xfrm>
              <a:custGeom>
                <a:avLst/>
                <a:gdLst>
                  <a:gd name="connsiteX0" fmla="*/ -3841 w 139453"/>
                  <a:gd name="connsiteY0" fmla="*/ 37558 h 46484"/>
                  <a:gd name="connsiteX1" fmla="*/ -6800 w 139453"/>
                  <a:gd name="connsiteY1" fmla="*/ 14316 h 46484"/>
                  <a:gd name="connsiteX2" fmla="*/ -6800 w 139453"/>
                  <a:gd name="connsiteY2" fmla="*/ -5969 h 46484"/>
                  <a:gd name="connsiteX3" fmla="*/ 60392 w 139453"/>
                  <a:gd name="connsiteY3" fmla="*/ -5969 h 46484"/>
                  <a:gd name="connsiteX4" fmla="*/ 127583 w 139453"/>
                  <a:gd name="connsiteY4" fmla="*/ -5969 h 46484"/>
                  <a:gd name="connsiteX5" fmla="*/ 130118 w 139453"/>
                  <a:gd name="connsiteY5" fmla="*/ 3751 h 46484"/>
                  <a:gd name="connsiteX6" fmla="*/ 132654 w 139453"/>
                  <a:gd name="connsiteY6" fmla="*/ 26993 h 46484"/>
                  <a:gd name="connsiteX7" fmla="*/ 132654 w 139453"/>
                  <a:gd name="connsiteY7" fmla="*/ 40516 h 46484"/>
                  <a:gd name="connsiteX8" fmla="*/ 65885 w 139453"/>
                  <a:gd name="connsiteY8" fmla="*/ 40516 h 46484"/>
                  <a:gd name="connsiteX9" fmla="*/ -3841 w 139453"/>
                  <a:gd name="connsiteY9" fmla="*/ 37558 h 46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9453" h="46484">
                    <a:moveTo>
                      <a:pt x="-3841" y="37558"/>
                    </a:moveTo>
                    <a:cubicBezTo>
                      <a:pt x="-5532" y="36290"/>
                      <a:pt x="-6800" y="25725"/>
                      <a:pt x="-6800" y="14316"/>
                    </a:cubicBezTo>
                    <a:lnTo>
                      <a:pt x="-6800" y="-5969"/>
                    </a:lnTo>
                    <a:lnTo>
                      <a:pt x="60392" y="-5969"/>
                    </a:lnTo>
                    <a:lnTo>
                      <a:pt x="127583" y="-5969"/>
                    </a:lnTo>
                    <a:lnTo>
                      <a:pt x="130118" y="3751"/>
                    </a:lnTo>
                    <a:cubicBezTo>
                      <a:pt x="131386" y="8822"/>
                      <a:pt x="132654" y="19387"/>
                      <a:pt x="132654" y="26993"/>
                    </a:cubicBezTo>
                    <a:lnTo>
                      <a:pt x="132654" y="40516"/>
                    </a:lnTo>
                    <a:lnTo>
                      <a:pt x="65885" y="40516"/>
                    </a:lnTo>
                    <a:cubicBezTo>
                      <a:pt x="29120" y="40516"/>
                      <a:pt x="-2574" y="39248"/>
                      <a:pt x="-3841" y="37558"/>
                    </a:cubicBezTo>
                    <a:close/>
                  </a:path>
                </a:pathLst>
              </a:custGeom>
              <a:solidFill>
                <a:srgbClr val="FEFEFE"/>
              </a:solidFill>
              <a:ln w="422" cap="flat">
                <a:noFill/>
                <a:prstDash val="solid"/>
                <a:miter/>
              </a:ln>
            </p:spPr>
            <p:txBody>
              <a:bodyPr rtlCol="0" anchor="ctr"/>
              <a:lstStyle/>
              <a:p>
                <a:endParaRPr lang="zh-CN" altLang="en-US"/>
              </a:p>
            </p:txBody>
          </p:sp>
          <p:sp>
            <p:nvSpPr>
              <p:cNvPr id="20" name="任意多边形: 形状 19">
                <a:extLst>
                  <a:ext uri="{FF2B5EF4-FFF2-40B4-BE49-F238E27FC236}">
                    <a16:creationId xmlns:a16="http://schemas.microsoft.com/office/drawing/2014/main" id="{AEFE87E9-12A3-204D-907E-F882A6B5C149}"/>
                  </a:ext>
                </a:extLst>
              </p:cNvPr>
              <p:cNvSpPr/>
              <p:nvPr/>
            </p:nvSpPr>
            <p:spPr>
              <a:xfrm flipV="1">
                <a:off x="1321067" y="2433878"/>
                <a:ext cx="15436" cy="33469"/>
              </a:xfrm>
              <a:custGeom>
                <a:avLst/>
                <a:gdLst>
                  <a:gd name="connsiteX0" fmla="*/ 2068 w 37802"/>
                  <a:gd name="connsiteY0" fmla="*/ 65022 h 81136"/>
                  <a:gd name="connsiteX1" fmla="*/ -4693 w 37802"/>
                  <a:gd name="connsiteY1" fmla="*/ 54880 h 81136"/>
                  <a:gd name="connsiteX2" fmla="*/ -4693 w 37802"/>
                  <a:gd name="connsiteY2" fmla="*/ 32483 h 81136"/>
                  <a:gd name="connsiteX3" fmla="*/ -4271 w 37802"/>
                  <a:gd name="connsiteY3" fmla="*/ 10086 h 81136"/>
                  <a:gd name="connsiteX4" fmla="*/ 1646 w 37802"/>
                  <a:gd name="connsiteY4" fmla="*/ 2480 h 81136"/>
                  <a:gd name="connsiteX5" fmla="*/ 7139 w 37802"/>
                  <a:gd name="connsiteY5" fmla="*/ -5549 h 81136"/>
                  <a:gd name="connsiteX6" fmla="*/ 14746 w 37802"/>
                  <a:gd name="connsiteY6" fmla="*/ -3859 h 81136"/>
                  <a:gd name="connsiteX7" fmla="*/ 27846 w 37802"/>
                  <a:gd name="connsiteY7" fmla="*/ 7973 h 81136"/>
                  <a:gd name="connsiteX8" fmla="*/ 29114 w 37802"/>
                  <a:gd name="connsiteY8" fmla="*/ 64600 h 81136"/>
                  <a:gd name="connsiteX9" fmla="*/ 24888 w 37802"/>
                  <a:gd name="connsiteY9" fmla="*/ 75587 h 81136"/>
                  <a:gd name="connsiteX10" fmla="*/ 16859 w 37802"/>
                  <a:gd name="connsiteY10" fmla="*/ 75587 h 81136"/>
                  <a:gd name="connsiteX11" fmla="*/ 2068 w 37802"/>
                  <a:gd name="connsiteY11" fmla="*/ 65022 h 81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7802" h="81136">
                    <a:moveTo>
                      <a:pt x="2068" y="65022"/>
                    </a:moveTo>
                    <a:lnTo>
                      <a:pt x="-4693" y="54880"/>
                    </a:lnTo>
                    <a:lnTo>
                      <a:pt x="-4693" y="32483"/>
                    </a:lnTo>
                    <a:lnTo>
                      <a:pt x="-4271" y="10086"/>
                    </a:lnTo>
                    <a:lnTo>
                      <a:pt x="1646" y="2480"/>
                    </a:lnTo>
                    <a:lnTo>
                      <a:pt x="7139" y="-5549"/>
                    </a:lnTo>
                    <a:lnTo>
                      <a:pt x="14746" y="-3859"/>
                    </a:lnTo>
                    <a:cubicBezTo>
                      <a:pt x="18972" y="-3014"/>
                      <a:pt x="24888" y="2057"/>
                      <a:pt x="27846" y="7973"/>
                    </a:cubicBezTo>
                    <a:cubicBezTo>
                      <a:pt x="34185" y="20651"/>
                      <a:pt x="35030" y="49809"/>
                      <a:pt x="29114" y="64600"/>
                    </a:cubicBezTo>
                    <a:lnTo>
                      <a:pt x="24888" y="75587"/>
                    </a:lnTo>
                    <a:lnTo>
                      <a:pt x="16859" y="75587"/>
                    </a:lnTo>
                    <a:cubicBezTo>
                      <a:pt x="12633" y="75587"/>
                      <a:pt x="5871" y="70939"/>
                      <a:pt x="2068" y="65022"/>
                    </a:cubicBezTo>
                    <a:close/>
                  </a:path>
                </a:pathLst>
              </a:custGeom>
              <a:solidFill>
                <a:srgbClr val="FEFEFE"/>
              </a:solidFill>
              <a:ln w="422" cap="flat">
                <a:noFill/>
                <a:prstDash val="solid"/>
                <a:miter/>
              </a:ln>
            </p:spPr>
            <p:txBody>
              <a:bodyPr rtlCol="0" anchor="ctr"/>
              <a:lstStyle/>
              <a:p>
                <a:endParaRPr lang="zh-CN" altLang="en-US"/>
              </a:p>
            </p:txBody>
          </p:sp>
          <p:sp>
            <p:nvSpPr>
              <p:cNvPr id="21" name="任意多边形: 形状 20">
                <a:extLst>
                  <a:ext uri="{FF2B5EF4-FFF2-40B4-BE49-F238E27FC236}">
                    <a16:creationId xmlns:a16="http://schemas.microsoft.com/office/drawing/2014/main" id="{AC280985-F745-C394-5BAC-37A406DB4247}"/>
                  </a:ext>
                </a:extLst>
              </p:cNvPr>
              <p:cNvSpPr/>
              <p:nvPr/>
            </p:nvSpPr>
            <p:spPr>
              <a:xfrm flipV="1">
                <a:off x="1702429" y="2435621"/>
                <a:ext cx="63848" cy="19175"/>
              </a:xfrm>
              <a:custGeom>
                <a:avLst/>
                <a:gdLst>
                  <a:gd name="connsiteX0" fmla="*/ -6809 w 156356"/>
                  <a:gd name="connsiteY0" fmla="*/ 17659 h 46484"/>
                  <a:gd name="connsiteX1" fmla="*/ -6809 w 156356"/>
                  <a:gd name="connsiteY1" fmla="*/ -5584 h 46484"/>
                  <a:gd name="connsiteX2" fmla="*/ 71370 w 156356"/>
                  <a:gd name="connsiteY2" fmla="*/ -5584 h 46484"/>
                  <a:gd name="connsiteX3" fmla="*/ 149548 w 156356"/>
                  <a:gd name="connsiteY3" fmla="*/ -5584 h 46484"/>
                  <a:gd name="connsiteX4" fmla="*/ 149548 w 156356"/>
                  <a:gd name="connsiteY4" fmla="*/ 2023 h 46484"/>
                  <a:gd name="connsiteX5" fmla="*/ 144900 w 156356"/>
                  <a:gd name="connsiteY5" fmla="*/ 25265 h 46484"/>
                  <a:gd name="connsiteX6" fmla="*/ 140674 w 156356"/>
                  <a:gd name="connsiteY6" fmla="*/ 40901 h 46484"/>
                  <a:gd name="connsiteX7" fmla="*/ 67144 w 156356"/>
                  <a:gd name="connsiteY7" fmla="*/ 40901 h 46484"/>
                  <a:gd name="connsiteX8" fmla="*/ -6809 w 156356"/>
                  <a:gd name="connsiteY8" fmla="*/ 40901 h 46484"/>
                  <a:gd name="connsiteX9" fmla="*/ -6809 w 156356"/>
                  <a:gd name="connsiteY9" fmla="*/ 17659 h 46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356" h="46484">
                    <a:moveTo>
                      <a:pt x="-6809" y="17659"/>
                    </a:moveTo>
                    <a:lnTo>
                      <a:pt x="-6809" y="-5584"/>
                    </a:lnTo>
                    <a:lnTo>
                      <a:pt x="71370" y="-5584"/>
                    </a:lnTo>
                    <a:lnTo>
                      <a:pt x="149548" y="-5584"/>
                    </a:lnTo>
                    <a:lnTo>
                      <a:pt x="149548" y="2023"/>
                    </a:lnTo>
                    <a:cubicBezTo>
                      <a:pt x="149548" y="5826"/>
                      <a:pt x="147435" y="16391"/>
                      <a:pt x="144900" y="25265"/>
                    </a:cubicBezTo>
                    <a:lnTo>
                      <a:pt x="140674" y="40901"/>
                    </a:lnTo>
                    <a:lnTo>
                      <a:pt x="67144" y="40901"/>
                    </a:lnTo>
                    <a:lnTo>
                      <a:pt x="-6809" y="40901"/>
                    </a:lnTo>
                    <a:lnTo>
                      <a:pt x="-6809" y="17659"/>
                    </a:lnTo>
                    <a:close/>
                  </a:path>
                </a:pathLst>
              </a:custGeom>
              <a:solidFill>
                <a:srgbClr val="FEFEFE"/>
              </a:solidFill>
              <a:ln w="422" cap="flat">
                <a:noFill/>
                <a:prstDash val="solid"/>
                <a:miter/>
              </a:ln>
            </p:spPr>
            <p:txBody>
              <a:bodyPr rtlCol="0" anchor="ctr"/>
              <a:lstStyle/>
              <a:p>
                <a:endParaRPr lang="zh-CN" altLang="en-US"/>
              </a:p>
            </p:txBody>
          </p:sp>
          <p:sp>
            <p:nvSpPr>
              <p:cNvPr id="22" name="任意多边形: 形状 21">
                <a:extLst>
                  <a:ext uri="{FF2B5EF4-FFF2-40B4-BE49-F238E27FC236}">
                    <a16:creationId xmlns:a16="http://schemas.microsoft.com/office/drawing/2014/main" id="{063255F8-4B47-3B63-8C42-F10678C9BD2F}"/>
                  </a:ext>
                </a:extLst>
              </p:cNvPr>
              <p:cNvSpPr/>
              <p:nvPr/>
            </p:nvSpPr>
            <p:spPr>
              <a:xfrm flipV="1">
                <a:off x="1295183" y="2461887"/>
                <a:ext cx="18874" cy="32711"/>
              </a:xfrm>
              <a:custGeom>
                <a:avLst/>
                <a:gdLst>
                  <a:gd name="connsiteX0" fmla="*/ -2032 w 46221"/>
                  <a:gd name="connsiteY0" fmla="*/ 67449 h 79299"/>
                  <a:gd name="connsiteX1" fmla="*/ -4567 w 46221"/>
                  <a:gd name="connsiteY1" fmla="*/ 48433 h 79299"/>
                  <a:gd name="connsiteX2" fmla="*/ 33043 w 46221"/>
                  <a:gd name="connsiteY2" fmla="*/ -5235 h 79299"/>
                  <a:gd name="connsiteX3" fmla="*/ 39804 w 46221"/>
                  <a:gd name="connsiteY3" fmla="*/ -3968 h 79299"/>
                  <a:gd name="connsiteX4" fmla="*/ 41072 w 46221"/>
                  <a:gd name="connsiteY4" fmla="*/ 12513 h 79299"/>
                  <a:gd name="connsiteX5" fmla="*/ 26704 w 46221"/>
                  <a:gd name="connsiteY5" fmla="*/ 61111 h 79299"/>
                  <a:gd name="connsiteX6" fmla="*/ -2032 w 46221"/>
                  <a:gd name="connsiteY6" fmla="*/ 67449 h 79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221" h="79299">
                    <a:moveTo>
                      <a:pt x="-2032" y="67449"/>
                    </a:moveTo>
                    <a:cubicBezTo>
                      <a:pt x="-3299" y="63646"/>
                      <a:pt x="-4567" y="55194"/>
                      <a:pt x="-4567" y="48433"/>
                    </a:cubicBezTo>
                    <a:cubicBezTo>
                      <a:pt x="-4567" y="24768"/>
                      <a:pt x="18675" y="-7771"/>
                      <a:pt x="33043" y="-5235"/>
                    </a:cubicBezTo>
                    <a:lnTo>
                      <a:pt x="39804" y="-3968"/>
                    </a:lnTo>
                    <a:lnTo>
                      <a:pt x="41072" y="12513"/>
                    </a:lnTo>
                    <a:cubicBezTo>
                      <a:pt x="43185" y="34910"/>
                      <a:pt x="39804" y="45897"/>
                      <a:pt x="26704" y="61111"/>
                    </a:cubicBezTo>
                    <a:cubicBezTo>
                      <a:pt x="14872" y="75478"/>
                      <a:pt x="2194" y="78014"/>
                      <a:pt x="-2032" y="67449"/>
                    </a:cubicBezTo>
                    <a:close/>
                  </a:path>
                </a:pathLst>
              </a:custGeom>
              <a:solidFill>
                <a:srgbClr val="FEFEFE"/>
              </a:solidFill>
              <a:ln w="422" cap="flat">
                <a:no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id="{9F682FD6-5C71-2B26-4812-352AA7E004A3}"/>
                  </a:ext>
                </a:extLst>
              </p:cNvPr>
              <p:cNvSpPr/>
              <p:nvPr/>
            </p:nvSpPr>
            <p:spPr>
              <a:xfrm flipV="1">
                <a:off x="1352249" y="2475714"/>
                <a:ext cx="18725" cy="31551"/>
              </a:xfrm>
              <a:custGeom>
                <a:avLst/>
                <a:gdLst>
                  <a:gd name="connsiteX0" fmla="*/ 10054 w 45856"/>
                  <a:gd name="connsiteY0" fmla="*/ 58096 h 76488"/>
                  <a:gd name="connsiteX1" fmla="*/ -4314 w 45856"/>
                  <a:gd name="connsiteY1" fmla="*/ 11612 h 76488"/>
                  <a:gd name="connsiteX2" fmla="*/ -3047 w 45856"/>
                  <a:gd name="connsiteY2" fmla="*/ -2756 h 76488"/>
                  <a:gd name="connsiteX3" fmla="*/ 5828 w 45856"/>
                  <a:gd name="connsiteY3" fmla="*/ -4024 h 76488"/>
                  <a:gd name="connsiteX4" fmla="*/ 14702 w 45856"/>
                  <a:gd name="connsiteY4" fmla="*/ -5291 h 76488"/>
                  <a:gd name="connsiteX5" fmla="*/ 25689 w 45856"/>
                  <a:gd name="connsiteY5" fmla="*/ 7809 h 76488"/>
                  <a:gd name="connsiteX6" fmla="*/ 39635 w 45856"/>
                  <a:gd name="connsiteY6" fmla="*/ 60632 h 76488"/>
                  <a:gd name="connsiteX7" fmla="*/ 37099 w 45856"/>
                  <a:gd name="connsiteY7" fmla="*/ 71197 h 76488"/>
                  <a:gd name="connsiteX8" fmla="*/ 29070 w 45856"/>
                  <a:gd name="connsiteY8" fmla="*/ 71197 h 76488"/>
                  <a:gd name="connsiteX9" fmla="*/ 10054 w 45856"/>
                  <a:gd name="connsiteY9" fmla="*/ 58096 h 76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5856" h="76488">
                    <a:moveTo>
                      <a:pt x="10054" y="58096"/>
                    </a:moveTo>
                    <a:cubicBezTo>
                      <a:pt x="-2624" y="42883"/>
                      <a:pt x="-6427" y="31474"/>
                      <a:pt x="-4314" y="11612"/>
                    </a:cubicBezTo>
                    <a:lnTo>
                      <a:pt x="-3047" y="-2756"/>
                    </a:lnTo>
                    <a:lnTo>
                      <a:pt x="5828" y="-4024"/>
                    </a:lnTo>
                    <a:lnTo>
                      <a:pt x="14702" y="-5291"/>
                    </a:lnTo>
                    <a:lnTo>
                      <a:pt x="25689" y="7809"/>
                    </a:lnTo>
                    <a:cubicBezTo>
                      <a:pt x="37944" y="22177"/>
                      <a:pt x="43860" y="44151"/>
                      <a:pt x="39635" y="60632"/>
                    </a:cubicBezTo>
                    <a:lnTo>
                      <a:pt x="37099" y="71197"/>
                    </a:lnTo>
                    <a:lnTo>
                      <a:pt x="29070" y="71197"/>
                    </a:lnTo>
                    <a:cubicBezTo>
                      <a:pt x="24422" y="71197"/>
                      <a:pt x="15970" y="65280"/>
                      <a:pt x="10054" y="58096"/>
                    </a:cubicBezTo>
                    <a:close/>
                  </a:path>
                </a:pathLst>
              </a:custGeom>
              <a:solidFill>
                <a:srgbClr val="FEFEFE"/>
              </a:solidFill>
              <a:ln w="422" cap="flat">
                <a:no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id="{31B5D93D-D47C-0E65-4525-2B6ECB9FEAC0}"/>
                  </a:ext>
                </a:extLst>
              </p:cNvPr>
              <p:cNvSpPr/>
              <p:nvPr/>
            </p:nvSpPr>
            <p:spPr>
              <a:xfrm flipV="1">
                <a:off x="1698978" y="2496632"/>
                <a:ext cx="81104" cy="17432"/>
              </a:xfrm>
              <a:custGeom>
                <a:avLst/>
                <a:gdLst>
                  <a:gd name="connsiteX0" fmla="*/ -6836 w 198615"/>
                  <a:gd name="connsiteY0" fmla="*/ 15925 h 42258"/>
                  <a:gd name="connsiteX1" fmla="*/ -6836 w 198615"/>
                  <a:gd name="connsiteY1" fmla="*/ -5204 h 42258"/>
                  <a:gd name="connsiteX2" fmla="*/ 92472 w 198615"/>
                  <a:gd name="connsiteY2" fmla="*/ -5204 h 42258"/>
                  <a:gd name="connsiteX3" fmla="*/ 191780 w 198615"/>
                  <a:gd name="connsiteY3" fmla="*/ -5204 h 42258"/>
                  <a:gd name="connsiteX4" fmla="*/ 191780 w 198615"/>
                  <a:gd name="connsiteY4" fmla="*/ 9164 h 42258"/>
                  <a:gd name="connsiteX5" fmla="*/ 189244 w 198615"/>
                  <a:gd name="connsiteY5" fmla="*/ 30293 h 42258"/>
                  <a:gd name="connsiteX6" fmla="*/ 186709 w 198615"/>
                  <a:gd name="connsiteY6" fmla="*/ 37055 h 42258"/>
                  <a:gd name="connsiteX7" fmla="*/ 89937 w 198615"/>
                  <a:gd name="connsiteY7" fmla="*/ 37055 h 42258"/>
                  <a:gd name="connsiteX8" fmla="*/ -6836 w 198615"/>
                  <a:gd name="connsiteY8" fmla="*/ 37055 h 42258"/>
                  <a:gd name="connsiteX9" fmla="*/ -6836 w 198615"/>
                  <a:gd name="connsiteY9" fmla="*/ 15925 h 42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8615" h="42258">
                    <a:moveTo>
                      <a:pt x="-6836" y="15925"/>
                    </a:moveTo>
                    <a:lnTo>
                      <a:pt x="-6836" y="-5204"/>
                    </a:lnTo>
                    <a:lnTo>
                      <a:pt x="92472" y="-5204"/>
                    </a:lnTo>
                    <a:lnTo>
                      <a:pt x="191780" y="-5204"/>
                    </a:lnTo>
                    <a:lnTo>
                      <a:pt x="191780" y="9164"/>
                    </a:lnTo>
                    <a:cubicBezTo>
                      <a:pt x="191780" y="17193"/>
                      <a:pt x="190512" y="26490"/>
                      <a:pt x="189244" y="30293"/>
                    </a:cubicBezTo>
                    <a:lnTo>
                      <a:pt x="186709" y="37055"/>
                    </a:lnTo>
                    <a:lnTo>
                      <a:pt x="89937" y="37055"/>
                    </a:lnTo>
                    <a:lnTo>
                      <a:pt x="-6836" y="37055"/>
                    </a:lnTo>
                    <a:lnTo>
                      <a:pt x="-6836" y="15925"/>
                    </a:lnTo>
                    <a:close/>
                  </a:path>
                </a:pathLst>
              </a:custGeom>
              <a:solidFill>
                <a:srgbClr val="FEFEFE"/>
              </a:solidFill>
              <a:ln w="422" cap="flat">
                <a:no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id="{DB70D898-3849-8995-65BB-8062537A7755}"/>
                  </a:ext>
                </a:extLst>
              </p:cNvPr>
              <p:cNvSpPr/>
              <p:nvPr/>
            </p:nvSpPr>
            <p:spPr>
              <a:xfrm flipV="1">
                <a:off x="1323272" y="2521037"/>
                <a:ext cx="15051" cy="35212"/>
              </a:xfrm>
              <a:custGeom>
                <a:avLst/>
                <a:gdLst>
                  <a:gd name="connsiteX0" fmla="*/ 6801 w 36859"/>
                  <a:gd name="connsiteY0" fmla="*/ 74030 h 85362"/>
                  <a:gd name="connsiteX1" fmla="*/ 2997 w 36859"/>
                  <a:gd name="connsiteY1" fmla="*/ 67691 h 85362"/>
                  <a:gd name="connsiteX2" fmla="*/ -2919 w 36859"/>
                  <a:gd name="connsiteY2" fmla="*/ 14022 h 85362"/>
                  <a:gd name="connsiteX3" fmla="*/ 884 w 36859"/>
                  <a:gd name="connsiteY3" fmla="*/ -2036 h 85362"/>
                  <a:gd name="connsiteX4" fmla="*/ 8913 w 36859"/>
                  <a:gd name="connsiteY4" fmla="*/ -3304 h 85362"/>
                  <a:gd name="connsiteX5" fmla="*/ 16520 w 36859"/>
                  <a:gd name="connsiteY5" fmla="*/ -4994 h 85362"/>
                  <a:gd name="connsiteX6" fmla="*/ 24127 w 36859"/>
                  <a:gd name="connsiteY6" fmla="*/ 4726 h 85362"/>
                  <a:gd name="connsiteX7" fmla="*/ 32156 w 36859"/>
                  <a:gd name="connsiteY7" fmla="*/ 14868 h 85362"/>
                  <a:gd name="connsiteX8" fmla="*/ 32156 w 36859"/>
                  <a:gd name="connsiteY8" fmla="*/ 33461 h 85362"/>
                  <a:gd name="connsiteX9" fmla="*/ 27085 w 36859"/>
                  <a:gd name="connsiteY9" fmla="*/ 66423 h 85362"/>
                  <a:gd name="connsiteX10" fmla="*/ 22014 w 36859"/>
                  <a:gd name="connsiteY10" fmla="*/ 80368 h 85362"/>
                  <a:gd name="connsiteX11" fmla="*/ 14407 w 36859"/>
                  <a:gd name="connsiteY11" fmla="*/ 80368 h 85362"/>
                  <a:gd name="connsiteX12" fmla="*/ 6801 w 36859"/>
                  <a:gd name="connsiteY12" fmla="*/ 80368 h 85362"/>
                  <a:gd name="connsiteX13" fmla="*/ 6801 w 36859"/>
                  <a:gd name="connsiteY13" fmla="*/ 74030 h 85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6859" h="85362">
                    <a:moveTo>
                      <a:pt x="6801" y="74030"/>
                    </a:moveTo>
                    <a:cubicBezTo>
                      <a:pt x="6801" y="70649"/>
                      <a:pt x="5110" y="67691"/>
                      <a:pt x="2997" y="67691"/>
                    </a:cubicBezTo>
                    <a:cubicBezTo>
                      <a:pt x="-3341" y="67691"/>
                      <a:pt x="-7145" y="31771"/>
                      <a:pt x="-2919" y="14022"/>
                    </a:cubicBezTo>
                    <a:lnTo>
                      <a:pt x="884" y="-2036"/>
                    </a:lnTo>
                    <a:lnTo>
                      <a:pt x="8913" y="-3304"/>
                    </a:lnTo>
                    <a:lnTo>
                      <a:pt x="16520" y="-4994"/>
                    </a:lnTo>
                    <a:lnTo>
                      <a:pt x="24127" y="4726"/>
                    </a:lnTo>
                    <a:lnTo>
                      <a:pt x="32156" y="14868"/>
                    </a:lnTo>
                    <a:lnTo>
                      <a:pt x="32156" y="33461"/>
                    </a:lnTo>
                    <a:cubicBezTo>
                      <a:pt x="32156" y="44026"/>
                      <a:pt x="30043" y="58817"/>
                      <a:pt x="27085" y="66423"/>
                    </a:cubicBezTo>
                    <a:lnTo>
                      <a:pt x="22014" y="80368"/>
                    </a:lnTo>
                    <a:lnTo>
                      <a:pt x="14407" y="80368"/>
                    </a:lnTo>
                    <a:lnTo>
                      <a:pt x="6801" y="80368"/>
                    </a:lnTo>
                    <a:lnTo>
                      <a:pt x="6801" y="74030"/>
                    </a:lnTo>
                    <a:close/>
                  </a:path>
                </a:pathLst>
              </a:custGeom>
              <a:solidFill>
                <a:srgbClr val="FEFEFE"/>
              </a:solidFill>
              <a:ln w="422" cap="flat">
                <a:no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id="{49A15461-8C9E-6EF3-B725-20CD5BDFBF04}"/>
                  </a:ext>
                </a:extLst>
              </p:cNvPr>
              <p:cNvSpPr/>
              <p:nvPr/>
            </p:nvSpPr>
            <p:spPr>
              <a:xfrm flipV="1">
                <a:off x="1355579" y="2524523"/>
                <a:ext cx="24676" cy="29634"/>
              </a:xfrm>
              <a:custGeom>
                <a:avLst/>
                <a:gdLst>
                  <a:gd name="connsiteX0" fmla="*/ 28064 w 60429"/>
                  <a:gd name="connsiteY0" fmla="*/ 60089 h 71839"/>
                  <a:gd name="connsiteX1" fmla="*/ 12429 w 60429"/>
                  <a:gd name="connsiteY1" fmla="*/ 53327 h 71839"/>
                  <a:gd name="connsiteX2" fmla="*/ 3977 w 60429"/>
                  <a:gd name="connsiteY2" fmla="*/ 34734 h 71839"/>
                  <a:gd name="connsiteX3" fmla="*/ -4897 w 60429"/>
                  <a:gd name="connsiteY3" fmla="*/ 5575 h 71839"/>
                  <a:gd name="connsiteX4" fmla="*/ -4897 w 60429"/>
                  <a:gd name="connsiteY4" fmla="*/ -4990 h 71839"/>
                  <a:gd name="connsiteX5" fmla="*/ 1441 w 60429"/>
                  <a:gd name="connsiteY5" fmla="*/ -4990 h 71839"/>
                  <a:gd name="connsiteX6" fmla="*/ 40319 w 60429"/>
                  <a:gd name="connsiteY6" fmla="*/ 16985 h 71839"/>
                  <a:gd name="connsiteX7" fmla="*/ 50039 w 60429"/>
                  <a:gd name="connsiteY7" fmla="*/ 27127 h 71839"/>
                  <a:gd name="connsiteX8" fmla="*/ 52574 w 60429"/>
                  <a:gd name="connsiteY8" fmla="*/ 46989 h 71839"/>
                  <a:gd name="connsiteX9" fmla="*/ 55532 w 60429"/>
                  <a:gd name="connsiteY9" fmla="*/ 66850 h 71839"/>
                  <a:gd name="connsiteX10" fmla="*/ 49616 w 60429"/>
                  <a:gd name="connsiteY10" fmla="*/ 66427 h 71839"/>
                  <a:gd name="connsiteX11" fmla="*/ 28064 w 60429"/>
                  <a:gd name="connsiteY11" fmla="*/ 60089 h 71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429" h="71839">
                    <a:moveTo>
                      <a:pt x="28064" y="60089"/>
                    </a:moveTo>
                    <a:lnTo>
                      <a:pt x="12429" y="53327"/>
                    </a:lnTo>
                    <a:lnTo>
                      <a:pt x="3977" y="34734"/>
                    </a:lnTo>
                    <a:cubicBezTo>
                      <a:pt x="-1094" y="24591"/>
                      <a:pt x="-4897" y="11491"/>
                      <a:pt x="-4897" y="5575"/>
                    </a:cubicBezTo>
                    <a:lnTo>
                      <a:pt x="-4897" y="-4990"/>
                    </a:lnTo>
                    <a:lnTo>
                      <a:pt x="1441" y="-4990"/>
                    </a:lnTo>
                    <a:cubicBezTo>
                      <a:pt x="11161" y="-4990"/>
                      <a:pt x="29755" y="5575"/>
                      <a:pt x="40319" y="16985"/>
                    </a:cubicBezTo>
                    <a:lnTo>
                      <a:pt x="50039" y="27127"/>
                    </a:lnTo>
                    <a:lnTo>
                      <a:pt x="52574" y="46989"/>
                    </a:lnTo>
                    <a:lnTo>
                      <a:pt x="55532" y="66850"/>
                    </a:lnTo>
                    <a:lnTo>
                      <a:pt x="49616" y="66427"/>
                    </a:lnTo>
                    <a:cubicBezTo>
                      <a:pt x="46236" y="66427"/>
                      <a:pt x="36516" y="63469"/>
                      <a:pt x="28064" y="60089"/>
                    </a:cubicBezTo>
                    <a:close/>
                  </a:path>
                </a:pathLst>
              </a:custGeom>
              <a:solidFill>
                <a:srgbClr val="FEFEFE"/>
              </a:solidFill>
              <a:ln w="422" cap="flat">
                <a:no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DBAFB914-F8A8-6557-0EF4-A540CC4BB4AD}"/>
                  </a:ext>
                </a:extLst>
              </p:cNvPr>
              <p:cNvSpPr/>
              <p:nvPr/>
            </p:nvSpPr>
            <p:spPr>
              <a:xfrm flipV="1">
                <a:off x="1276201" y="2528010"/>
                <a:ext cx="22433" cy="28239"/>
              </a:xfrm>
              <a:custGeom>
                <a:avLst/>
                <a:gdLst>
                  <a:gd name="connsiteX0" fmla="*/ -4478 w 54936"/>
                  <a:gd name="connsiteY0" fmla="*/ 56303 h 68458"/>
                  <a:gd name="connsiteX1" fmla="*/ 13694 w 54936"/>
                  <a:gd name="connsiteY1" fmla="*/ 9396 h 68458"/>
                  <a:gd name="connsiteX2" fmla="*/ 36936 w 54936"/>
                  <a:gd name="connsiteY2" fmla="*/ -2436 h 68458"/>
                  <a:gd name="connsiteX3" fmla="*/ 50459 w 54936"/>
                  <a:gd name="connsiteY3" fmla="*/ -4972 h 68458"/>
                  <a:gd name="connsiteX4" fmla="*/ 50459 w 54936"/>
                  <a:gd name="connsiteY4" fmla="*/ 12354 h 68458"/>
                  <a:gd name="connsiteX5" fmla="*/ 50459 w 54936"/>
                  <a:gd name="connsiteY5" fmla="*/ 30103 h 68458"/>
                  <a:gd name="connsiteX6" fmla="*/ 43697 w 54936"/>
                  <a:gd name="connsiteY6" fmla="*/ 40667 h 68458"/>
                  <a:gd name="connsiteX7" fmla="*/ 3974 w 54936"/>
                  <a:gd name="connsiteY7" fmla="*/ 63487 h 68458"/>
                  <a:gd name="connsiteX8" fmla="*/ -4478 w 54936"/>
                  <a:gd name="connsiteY8" fmla="*/ 63487 h 68458"/>
                  <a:gd name="connsiteX9" fmla="*/ -4478 w 54936"/>
                  <a:gd name="connsiteY9" fmla="*/ 56303 h 68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936" h="68458">
                    <a:moveTo>
                      <a:pt x="-4478" y="56303"/>
                    </a:moveTo>
                    <a:cubicBezTo>
                      <a:pt x="-4478" y="40667"/>
                      <a:pt x="4397" y="18270"/>
                      <a:pt x="13694" y="9396"/>
                    </a:cubicBezTo>
                    <a:cubicBezTo>
                      <a:pt x="19187" y="4325"/>
                      <a:pt x="29329" y="-1169"/>
                      <a:pt x="36936" y="-2436"/>
                    </a:cubicBezTo>
                    <a:lnTo>
                      <a:pt x="50459" y="-4972"/>
                    </a:lnTo>
                    <a:lnTo>
                      <a:pt x="50459" y="12354"/>
                    </a:lnTo>
                    <a:lnTo>
                      <a:pt x="50459" y="30103"/>
                    </a:lnTo>
                    <a:lnTo>
                      <a:pt x="43697" y="40667"/>
                    </a:lnTo>
                    <a:cubicBezTo>
                      <a:pt x="35668" y="52500"/>
                      <a:pt x="17074" y="63487"/>
                      <a:pt x="3974" y="63487"/>
                    </a:cubicBezTo>
                    <a:lnTo>
                      <a:pt x="-4478" y="63487"/>
                    </a:lnTo>
                    <a:lnTo>
                      <a:pt x="-4478" y="56303"/>
                    </a:lnTo>
                    <a:close/>
                  </a:path>
                </a:pathLst>
              </a:custGeom>
              <a:solidFill>
                <a:srgbClr val="FEFEFE"/>
              </a:solidFill>
              <a:ln w="422" cap="flat">
                <a:no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DCB35F4C-B6EE-CFA4-9068-65FFDA0C0AE7}"/>
                  </a:ext>
                </a:extLst>
              </p:cNvPr>
              <p:cNvSpPr/>
              <p:nvPr/>
            </p:nvSpPr>
            <p:spPr>
              <a:xfrm flipV="1">
                <a:off x="1276868" y="2571610"/>
                <a:ext cx="21767" cy="27870"/>
              </a:xfrm>
              <a:custGeom>
                <a:avLst/>
                <a:gdLst>
                  <a:gd name="connsiteX0" fmla="*/ -3576 w 53304"/>
                  <a:gd name="connsiteY0" fmla="*/ 59535 h 67562"/>
                  <a:gd name="connsiteX1" fmla="*/ -3153 w 53304"/>
                  <a:gd name="connsiteY1" fmla="*/ 40096 h 67562"/>
                  <a:gd name="connsiteX2" fmla="*/ -617 w 53304"/>
                  <a:gd name="connsiteY2" fmla="*/ 24883 h 67562"/>
                  <a:gd name="connsiteX3" fmla="*/ 12905 w 53304"/>
                  <a:gd name="connsiteY3" fmla="*/ 10093 h 67562"/>
                  <a:gd name="connsiteX4" fmla="*/ 26005 w 53304"/>
                  <a:gd name="connsiteY4" fmla="*/ -4698 h 67562"/>
                  <a:gd name="connsiteX5" fmla="*/ 37415 w 53304"/>
                  <a:gd name="connsiteY5" fmla="*/ -4698 h 67562"/>
                  <a:gd name="connsiteX6" fmla="*/ 48825 w 53304"/>
                  <a:gd name="connsiteY6" fmla="*/ -4698 h 67562"/>
                  <a:gd name="connsiteX7" fmla="*/ 48825 w 53304"/>
                  <a:gd name="connsiteY7" fmla="*/ 10515 h 67562"/>
                  <a:gd name="connsiteX8" fmla="*/ 20089 w 53304"/>
                  <a:gd name="connsiteY8" fmla="*/ 57845 h 67562"/>
                  <a:gd name="connsiteX9" fmla="*/ -3576 w 53304"/>
                  <a:gd name="connsiteY9" fmla="*/ 59535 h 67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304" h="67562">
                    <a:moveTo>
                      <a:pt x="-3576" y="59535"/>
                    </a:moveTo>
                    <a:cubicBezTo>
                      <a:pt x="-4843" y="57422"/>
                      <a:pt x="-4843" y="48970"/>
                      <a:pt x="-3153" y="40096"/>
                    </a:cubicBezTo>
                    <a:lnTo>
                      <a:pt x="-617" y="24883"/>
                    </a:lnTo>
                    <a:lnTo>
                      <a:pt x="12905" y="10093"/>
                    </a:lnTo>
                    <a:lnTo>
                      <a:pt x="26005" y="-4698"/>
                    </a:lnTo>
                    <a:lnTo>
                      <a:pt x="37415" y="-4698"/>
                    </a:lnTo>
                    <a:lnTo>
                      <a:pt x="48825" y="-4698"/>
                    </a:lnTo>
                    <a:lnTo>
                      <a:pt x="48825" y="10515"/>
                    </a:lnTo>
                    <a:cubicBezTo>
                      <a:pt x="48825" y="32490"/>
                      <a:pt x="40373" y="46012"/>
                      <a:pt x="20089" y="57845"/>
                    </a:cubicBezTo>
                    <a:cubicBezTo>
                      <a:pt x="9525" y="63761"/>
                      <a:pt x="-617" y="64606"/>
                      <a:pt x="-3576" y="59535"/>
                    </a:cubicBezTo>
                    <a:close/>
                  </a:path>
                </a:pathLst>
              </a:custGeom>
              <a:solidFill>
                <a:srgbClr val="FEFEFE"/>
              </a:solidFill>
              <a:ln w="422" cap="flat">
                <a:noFill/>
                <a:prstDash val="solid"/>
                <a:miter/>
              </a:ln>
            </p:spPr>
            <p:txBody>
              <a:bodyPr rtlCol="0" anchor="ctr"/>
              <a:lstStyle/>
              <a:p>
                <a:endParaRPr lang="zh-CN" altLang="en-US"/>
              </a:p>
            </p:txBody>
          </p:sp>
          <p:sp>
            <p:nvSpPr>
              <p:cNvPr id="31" name="任意多边形: 形状 30">
                <a:extLst>
                  <a:ext uri="{FF2B5EF4-FFF2-40B4-BE49-F238E27FC236}">
                    <a16:creationId xmlns:a16="http://schemas.microsoft.com/office/drawing/2014/main" id="{8F66B3F4-81A3-5250-B9E5-3BBD7B3FFD9C}"/>
                  </a:ext>
                </a:extLst>
              </p:cNvPr>
              <p:cNvSpPr/>
              <p:nvPr/>
            </p:nvSpPr>
            <p:spPr>
              <a:xfrm flipV="1">
                <a:off x="1352128" y="2571589"/>
                <a:ext cx="22433" cy="27891"/>
              </a:xfrm>
              <a:custGeom>
                <a:avLst/>
                <a:gdLst>
                  <a:gd name="connsiteX0" fmla="*/ 19214 w 54936"/>
                  <a:gd name="connsiteY0" fmla="*/ 54041 h 67613"/>
                  <a:gd name="connsiteX1" fmla="*/ -4874 w 54936"/>
                  <a:gd name="connsiteY1" fmla="*/ 7980 h 67613"/>
                  <a:gd name="connsiteX2" fmla="*/ -4874 w 54936"/>
                  <a:gd name="connsiteY2" fmla="*/ -4698 h 67613"/>
                  <a:gd name="connsiteX3" fmla="*/ 7381 w 54936"/>
                  <a:gd name="connsiteY3" fmla="*/ -4698 h 67613"/>
                  <a:gd name="connsiteX4" fmla="*/ 19214 w 54936"/>
                  <a:gd name="connsiteY4" fmla="*/ -4698 h 67613"/>
                  <a:gd name="connsiteX5" fmla="*/ 30624 w 54936"/>
                  <a:gd name="connsiteY5" fmla="*/ 5867 h 67613"/>
                  <a:gd name="connsiteX6" fmla="*/ 50063 w 54936"/>
                  <a:gd name="connsiteY6" fmla="*/ 50661 h 67613"/>
                  <a:gd name="connsiteX7" fmla="*/ 50063 w 54936"/>
                  <a:gd name="connsiteY7" fmla="*/ 62916 h 67613"/>
                  <a:gd name="connsiteX8" fmla="*/ 40766 w 54936"/>
                  <a:gd name="connsiteY8" fmla="*/ 62916 h 67613"/>
                  <a:gd name="connsiteX9" fmla="*/ 19214 w 54936"/>
                  <a:gd name="connsiteY9" fmla="*/ 54041 h 6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936" h="67613">
                    <a:moveTo>
                      <a:pt x="19214" y="54041"/>
                    </a:moveTo>
                    <a:cubicBezTo>
                      <a:pt x="4423" y="43054"/>
                      <a:pt x="-4874" y="24883"/>
                      <a:pt x="-4874" y="7980"/>
                    </a:cubicBezTo>
                    <a:lnTo>
                      <a:pt x="-4874" y="-4698"/>
                    </a:lnTo>
                    <a:lnTo>
                      <a:pt x="7381" y="-4698"/>
                    </a:lnTo>
                    <a:lnTo>
                      <a:pt x="19214" y="-4698"/>
                    </a:lnTo>
                    <a:lnTo>
                      <a:pt x="30624" y="5867"/>
                    </a:lnTo>
                    <a:cubicBezTo>
                      <a:pt x="43301" y="17699"/>
                      <a:pt x="50063" y="32912"/>
                      <a:pt x="50063" y="50661"/>
                    </a:cubicBezTo>
                    <a:lnTo>
                      <a:pt x="50063" y="62916"/>
                    </a:lnTo>
                    <a:lnTo>
                      <a:pt x="40766" y="62916"/>
                    </a:lnTo>
                    <a:cubicBezTo>
                      <a:pt x="35272" y="62916"/>
                      <a:pt x="25553" y="58690"/>
                      <a:pt x="19214" y="54041"/>
                    </a:cubicBezTo>
                    <a:close/>
                  </a:path>
                </a:pathLst>
              </a:custGeom>
              <a:solidFill>
                <a:srgbClr val="FEFEFE"/>
              </a:solidFill>
              <a:ln w="422" cap="flat">
                <a:no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32D3F993-EE58-1BB4-A8F5-F3F4478BB3DD}"/>
                  </a:ext>
                </a:extLst>
              </p:cNvPr>
              <p:cNvSpPr/>
              <p:nvPr/>
            </p:nvSpPr>
            <p:spPr>
              <a:xfrm flipV="1">
                <a:off x="1248591" y="2582048"/>
                <a:ext cx="22433" cy="27891"/>
              </a:xfrm>
              <a:custGeom>
                <a:avLst/>
                <a:gdLst>
                  <a:gd name="connsiteX0" fmla="*/ -4334 w 54936"/>
                  <a:gd name="connsiteY0" fmla="*/ 50727 h 67613"/>
                  <a:gd name="connsiteX1" fmla="*/ 15105 w 54936"/>
                  <a:gd name="connsiteY1" fmla="*/ 5933 h 67613"/>
                  <a:gd name="connsiteX2" fmla="*/ 26515 w 54936"/>
                  <a:gd name="connsiteY2" fmla="*/ -4632 h 67613"/>
                  <a:gd name="connsiteX3" fmla="*/ 38348 w 54936"/>
                  <a:gd name="connsiteY3" fmla="*/ -4632 h 67613"/>
                  <a:gd name="connsiteX4" fmla="*/ 50603 w 54936"/>
                  <a:gd name="connsiteY4" fmla="*/ -4632 h 67613"/>
                  <a:gd name="connsiteX5" fmla="*/ 50603 w 54936"/>
                  <a:gd name="connsiteY5" fmla="*/ 8046 h 67613"/>
                  <a:gd name="connsiteX6" fmla="*/ 44264 w 54936"/>
                  <a:gd name="connsiteY6" fmla="*/ 33401 h 67613"/>
                  <a:gd name="connsiteX7" fmla="*/ 4541 w 54936"/>
                  <a:gd name="connsiteY7" fmla="*/ 62982 h 67613"/>
                  <a:gd name="connsiteX8" fmla="*/ -4334 w 54936"/>
                  <a:gd name="connsiteY8" fmla="*/ 62982 h 67613"/>
                  <a:gd name="connsiteX9" fmla="*/ -4334 w 54936"/>
                  <a:gd name="connsiteY9" fmla="*/ 50727 h 6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936" h="67613">
                    <a:moveTo>
                      <a:pt x="-4334" y="50727"/>
                    </a:moveTo>
                    <a:cubicBezTo>
                      <a:pt x="-4334" y="32978"/>
                      <a:pt x="2428" y="17765"/>
                      <a:pt x="15105" y="5933"/>
                    </a:cubicBezTo>
                    <a:lnTo>
                      <a:pt x="26515" y="-4632"/>
                    </a:lnTo>
                    <a:lnTo>
                      <a:pt x="38348" y="-4632"/>
                    </a:lnTo>
                    <a:lnTo>
                      <a:pt x="50603" y="-4632"/>
                    </a:lnTo>
                    <a:lnTo>
                      <a:pt x="50603" y="8046"/>
                    </a:lnTo>
                    <a:cubicBezTo>
                      <a:pt x="50603" y="15230"/>
                      <a:pt x="47645" y="26639"/>
                      <a:pt x="44264" y="33401"/>
                    </a:cubicBezTo>
                    <a:cubicBezTo>
                      <a:pt x="36657" y="48191"/>
                      <a:pt x="16796" y="62982"/>
                      <a:pt x="4541" y="62982"/>
                    </a:cubicBezTo>
                    <a:lnTo>
                      <a:pt x="-4334" y="62982"/>
                    </a:lnTo>
                    <a:lnTo>
                      <a:pt x="-4334" y="50727"/>
                    </a:lnTo>
                    <a:close/>
                  </a:path>
                </a:pathLst>
              </a:custGeom>
              <a:solidFill>
                <a:srgbClr val="FEFEFE"/>
              </a:solidFill>
              <a:ln w="422" cap="flat">
                <a:noFill/>
                <a:prstDash val="solid"/>
                <a:miter/>
              </a:ln>
            </p:spPr>
            <p:txBody>
              <a:bodyPr rtlCol="0" anchor="ctr"/>
              <a:lstStyle/>
              <a:p>
                <a:endParaRPr lang="zh-CN" altLang="en-US"/>
              </a:p>
            </p:txBody>
          </p:sp>
          <p:sp>
            <p:nvSpPr>
              <p:cNvPr id="33" name="任意多边形: 形状 32">
                <a:extLst>
                  <a:ext uri="{FF2B5EF4-FFF2-40B4-BE49-F238E27FC236}">
                    <a16:creationId xmlns:a16="http://schemas.microsoft.com/office/drawing/2014/main" id="{7FC45688-F8FD-7DE4-3F45-53E4E62958BD}"/>
                  </a:ext>
                </a:extLst>
              </p:cNvPr>
              <p:cNvSpPr/>
              <p:nvPr/>
            </p:nvSpPr>
            <p:spPr>
              <a:xfrm flipV="1">
                <a:off x="1378013" y="2582048"/>
                <a:ext cx="24158" cy="27891"/>
              </a:xfrm>
              <a:custGeom>
                <a:avLst/>
                <a:gdLst>
                  <a:gd name="connsiteX0" fmla="*/ 19497 w 59161"/>
                  <a:gd name="connsiteY0" fmla="*/ 49459 h 67613"/>
                  <a:gd name="connsiteX1" fmla="*/ -5013 w 59161"/>
                  <a:gd name="connsiteY1" fmla="*/ 1284 h 67613"/>
                  <a:gd name="connsiteX2" fmla="*/ -5013 w 59161"/>
                  <a:gd name="connsiteY2" fmla="*/ -4632 h 67613"/>
                  <a:gd name="connsiteX3" fmla="*/ 5552 w 59161"/>
                  <a:gd name="connsiteY3" fmla="*/ -4632 h 67613"/>
                  <a:gd name="connsiteX4" fmla="*/ 45275 w 59161"/>
                  <a:gd name="connsiteY4" fmla="*/ 20723 h 67613"/>
                  <a:gd name="connsiteX5" fmla="*/ 54149 w 59161"/>
                  <a:gd name="connsiteY5" fmla="*/ 49882 h 67613"/>
                  <a:gd name="connsiteX6" fmla="*/ 54149 w 59161"/>
                  <a:gd name="connsiteY6" fmla="*/ 62982 h 67613"/>
                  <a:gd name="connsiteX7" fmla="*/ 44430 w 59161"/>
                  <a:gd name="connsiteY7" fmla="*/ 62982 h 67613"/>
                  <a:gd name="connsiteX8" fmla="*/ 34287 w 59161"/>
                  <a:gd name="connsiteY8" fmla="*/ 62982 h 67613"/>
                  <a:gd name="connsiteX9" fmla="*/ 19497 w 59161"/>
                  <a:gd name="connsiteY9" fmla="*/ 49459 h 6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9161" h="67613">
                    <a:moveTo>
                      <a:pt x="19497" y="49459"/>
                    </a:moveTo>
                    <a:cubicBezTo>
                      <a:pt x="5552" y="36781"/>
                      <a:pt x="-5013" y="15652"/>
                      <a:pt x="-5013" y="1284"/>
                    </a:cubicBezTo>
                    <a:lnTo>
                      <a:pt x="-5013" y="-4632"/>
                    </a:lnTo>
                    <a:lnTo>
                      <a:pt x="5552" y="-4632"/>
                    </a:lnTo>
                    <a:cubicBezTo>
                      <a:pt x="22455" y="-4632"/>
                      <a:pt x="35555" y="3820"/>
                      <a:pt x="45275" y="20723"/>
                    </a:cubicBezTo>
                    <a:cubicBezTo>
                      <a:pt x="49923" y="29597"/>
                      <a:pt x="54149" y="42698"/>
                      <a:pt x="54149" y="49882"/>
                    </a:cubicBezTo>
                    <a:lnTo>
                      <a:pt x="54149" y="62982"/>
                    </a:lnTo>
                    <a:lnTo>
                      <a:pt x="44430" y="62982"/>
                    </a:lnTo>
                    <a:lnTo>
                      <a:pt x="34287" y="62982"/>
                    </a:lnTo>
                    <a:lnTo>
                      <a:pt x="19497" y="49459"/>
                    </a:lnTo>
                    <a:close/>
                  </a:path>
                </a:pathLst>
              </a:custGeom>
              <a:solidFill>
                <a:srgbClr val="FEFEFE"/>
              </a:solidFill>
              <a:ln w="422" cap="flat">
                <a:noFill/>
                <a:prstDash val="solid"/>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id="{9C6C9F31-E3B6-A7BB-869E-9177543697E6}"/>
                  </a:ext>
                </a:extLst>
              </p:cNvPr>
              <p:cNvSpPr/>
              <p:nvPr/>
            </p:nvSpPr>
            <p:spPr>
              <a:xfrm flipV="1">
                <a:off x="1332629" y="2609939"/>
                <a:ext cx="22950" cy="29634"/>
              </a:xfrm>
              <a:custGeom>
                <a:avLst/>
                <a:gdLst>
                  <a:gd name="connsiteX0" fmla="*/ 15934 w 56203"/>
                  <a:gd name="connsiteY0" fmla="*/ 53866 h 71839"/>
                  <a:gd name="connsiteX1" fmla="*/ 298 w 56203"/>
                  <a:gd name="connsiteY1" fmla="*/ 39921 h 71839"/>
                  <a:gd name="connsiteX2" fmla="*/ -2238 w 56203"/>
                  <a:gd name="connsiteY2" fmla="*/ 17947 h 71839"/>
                  <a:gd name="connsiteX3" fmla="*/ -4773 w 56203"/>
                  <a:gd name="connsiteY3" fmla="*/ -4451 h 71839"/>
                  <a:gd name="connsiteX4" fmla="*/ 1566 w 56203"/>
                  <a:gd name="connsiteY4" fmla="*/ -4451 h 71839"/>
                  <a:gd name="connsiteX5" fmla="*/ 21427 w 56203"/>
                  <a:gd name="connsiteY5" fmla="*/ 2311 h 71839"/>
                  <a:gd name="connsiteX6" fmla="*/ 34527 w 56203"/>
                  <a:gd name="connsiteY6" fmla="*/ 9072 h 71839"/>
                  <a:gd name="connsiteX7" fmla="*/ 42979 w 56203"/>
                  <a:gd name="connsiteY7" fmla="*/ 25130 h 71839"/>
                  <a:gd name="connsiteX8" fmla="*/ 51431 w 56203"/>
                  <a:gd name="connsiteY8" fmla="*/ 54711 h 71839"/>
                  <a:gd name="connsiteX9" fmla="*/ 51431 w 56203"/>
                  <a:gd name="connsiteY9" fmla="*/ 67389 h 71839"/>
                  <a:gd name="connsiteX10" fmla="*/ 41711 w 56203"/>
                  <a:gd name="connsiteY10" fmla="*/ 67389 h 71839"/>
                  <a:gd name="connsiteX11" fmla="*/ 31569 w 56203"/>
                  <a:gd name="connsiteY11" fmla="*/ 67389 h 71839"/>
                  <a:gd name="connsiteX12" fmla="*/ 15934 w 56203"/>
                  <a:gd name="connsiteY12" fmla="*/ 53866 h 71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6203" h="71839">
                    <a:moveTo>
                      <a:pt x="15934" y="53866"/>
                    </a:moveTo>
                    <a:lnTo>
                      <a:pt x="298" y="39921"/>
                    </a:lnTo>
                    <a:lnTo>
                      <a:pt x="-2238" y="17947"/>
                    </a:lnTo>
                    <a:lnTo>
                      <a:pt x="-4773" y="-4451"/>
                    </a:lnTo>
                    <a:lnTo>
                      <a:pt x="1566" y="-4451"/>
                    </a:lnTo>
                    <a:cubicBezTo>
                      <a:pt x="4946" y="-4451"/>
                      <a:pt x="13821" y="-1492"/>
                      <a:pt x="21427" y="2311"/>
                    </a:cubicBezTo>
                    <a:lnTo>
                      <a:pt x="34527" y="9072"/>
                    </a:lnTo>
                    <a:lnTo>
                      <a:pt x="42979" y="25130"/>
                    </a:lnTo>
                    <a:cubicBezTo>
                      <a:pt x="47627" y="34427"/>
                      <a:pt x="51431" y="47528"/>
                      <a:pt x="51431" y="54711"/>
                    </a:cubicBezTo>
                    <a:lnTo>
                      <a:pt x="51431" y="67389"/>
                    </a:lnTo>
                    <a:lnTo>
                      <a:pt x="41711" y="67389"/>
                    </a:lnTo>
                    <a:lnTo>
                      <a:pt x="31569" y="67389"/>
                    </a:lnTo>
                    <a:lnTo>
                      <a:pt x="15934" y="53866"/>
                    </a:lnTo>
                    <a:close/>
                  </a:path>
                </a:pathLst>
              </a:custGeom>
              <a:solidFill>
                <a:srgbClr val="FEFEFE"/>
              </a:solidFill>
              <a:ln w="422" cap="flat">
                <a:noFill/>
                <a:prstDash val="solid"/>
                <a:miter/>
              </a:ln>
            </p:spPr>
            <p:txBody>
              <a:bodyPr rtlCol="0" anchor="ctr"/>
              <a:lstStyle/>
              <a:p>
                <a:endParaRPr lang="zh-CN" altLang="en-US"/>
              </a:p>
            </p:txBody>
          </p:sp>
          <p:sp>
            <p:nvSpPr>
              <p:cNvPr id="39" name="任意多边形: 形状 38">
                <a:extLst>
                  <a:ext uri="{FF2B5EF4-FFF2-40B4-BE49-F238E27FC236}">
                    <a16:creationId xmlns:a16="http://schemas.microsoft.com/office/drawing/2014/main" id="{02B679C0-6CAF-2C26-2416-6F6337927A75}"/>
                  </a:ext>
                </a:extLst>
              </p:cNvPr>
              <p:cNvSpPr/>
              <p:nvPr/>
            </p:nvSpPr>
            <p:spPr>
              <a:xfrm flipV="1">
                <a:off x="1300360" y="2620398"/>
                <a:ext cx="17256" cy="33120"/>
              </a:xfrm>
              <a:custGeom>
                <a:avLst/>
                <a:gdLst>
                  <a:gd name="connsiteX0" fmla="*/ -4590 w 42258"/>
                  <a:gd name="connsiteY0" fmla="*/ 50140 h 80291"/>
                  <a:gd name="connsiteX1" fmla="*/ 24146 w 42258"/>
                  <a:gd name="connsiteY1" fmla="*/ -4374 h 80291"/>
                  <a:gd name="connsiteX2" fmla="*/ 37669 w 42258"/>
                  <a:gd name="connsiteY2" fmla="*/ 22249 h 80291"/>
                  <a:gd name="connsiteX3" fmla="*/ 904 w 42258"/>
                  <a:gd name="connsiteY3" fmla="*/ 75918 h 80291"/>
                  <a:gd name="connsiteX4" fmla="*/ -4590 w 42258"/>
                  <a:gd name="connsiteY4" fmla="*/ 75918 h 80291"/>
                  <a:gd name="connsiteX5" fmla="*/ -4590 w 42258"/>
                  <a:gd name="connsiteY5" fmla="*/ 50140 h 80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258" h="80291">
                    <a:moveTo>
                      <a:pt x="-4590" y="50140"/>
                    </a:moveTo>
                    <a:cubicBezTo>
                      <a:pt x="-4590" y="16333"/>
                      <a:pt x="6397" y="-4374"/>
                      <a:pt x="24146" y="-4374"/>
                    </a:cubicBezTo>
                    <a:cubicBezTo>
                      <a:pt x="33865" y="-4374"/>
                      <a:pt x="37669" y="3233"/>
                      <a:pt x="37669" y="22249"/>
                    </a:cubicBezTo>
                    <a:cubicBezTo>
                      <a:pt x="37669" y="43379"/>
                      <a:pt x="15272" y="75495"/>
                      <a:pt x="904" y="75918"/>
                    </a:cubicBezTo>
                    <a:lnTo>
                      <a:pt x="-4590" y="75918"/>
                    </a:lnTo>
                    <a:lnTo>
                      <a:pt x="-4590" y="50140"/>
                    </a:lnTo>
                    <a:close/>
                  </a:path>
                </a:pathLst>
              </a:custGeom>
              <a:solidFill>
                <a:srgbClr val="FEFEFE"/>
              </a:solidFill>
              <a:ln w="422" cap="flat">
                <a:noFill/>
                <a:prstDash val="solid"/>
                <a:miter/>
              </a:ln>
            </p:spPr>
            <p:txBody>
              <a:bodyPr rtlCol="0" anchor="ctr"/>
              <a:lstStyle/>
              <a:p>
                <a:endParaRPr lang="zh-CN" altLang="en-US"/>
              </a:p>
            </p:txBody>
          </p:sp>
          <p:sp>
            <p:nvSpPr>
              <p:cNvPr id="40" name="任意多边形: 形状 39">
                <a:extLst>
                  <a:ext uri="{FF2B5EF4-FFF2-40B4-BE49-F238E27FC236}">
                    <a16:creationId xmlns:a16="http://schemas.microsoft.com/office/drawing/2014/main" id="{7E0D1984-995F-ED0B-3CC1-262EB88FE320}"/>
                  </a:ext>
                </a:extLst>
              </p:cNvPr>
              <p:cNvSpPr/>
              <p:nvPr/>
            </p:nvSpPr>
            <p:spPr>
              <a:xfrm flipV="1">
                <a:off x="1257219" y="2622141"/>
                <a:ext cx="22605" cy="27891"/>
              </a:xfrm>
              <a:custGeom>
                <a:avLst/>
                <a:gdLst>
                  <a:gd name="connsiteX0" fmla="*/ -4379 w 55358"/>
                  <a:gd name="connsiteY0" fmla="*/ 45064 h 67613"/>
                  <a:gd name="connsiteX1" fmla="*/ -4379 w 55358"/>
                  <a:gd name="connsiteY1" fmla="*/ 27315 h 67613"/>
                  <a:gd name="connsiteX2" fmla="*/ 8721 w 55358"/>
                  <a:gd name="connsiteY2" fmla="*/ 11257 h 67613"/>
                  <a:gd name="connsiteX3" fmla="*/ 21399 w 55358"/>
                  <a:gd name="connsiteY3" fmla="*/ -4379 h 67613"/>
                  <a:gd name="connsiteX4" fmla="*/ 36189 w 55358"/>
                  <a:gd name="connsiteY4" fmla="*/ -4379 h 67613"/>
                  <a:gd name="connsiteX5" fmla="*/ 50980 w 55358"/>
                  <a:gd name="connsiteY5" fmla="*/ -4379 h 67613"/>
                  <a:gd name="connsiteX6" fmla="*/ 48022 w 55358"/>
                  <a:gd name="connsiteY6" fmla="*/ 11679 h 67613"/>
                  <a:gd name="connsiteX7" fmla="*/ 31963 w 55358"/>
                  <a:gd name="connsiteY7" fmla="*/ 48867 h 67613"/>
                  <a:gd name="connsiteX8" fmla="*/ 2382 w 55358"/>
                  <a:gd name="connsiteY8" fmla="*/ 63235 h 67613"/>
                  <a:gd name="connsiteX9" fmla="*/ -4379 w 55358"/>
                  <a:gd name="connsiteY9" fmla="*/ 63235 h 67613"/>
                  <a:gd name="connsiteX10" fmla="*/ -4379 w 55358"/>
                  <a:gd name="connsiteY10" fmla="*/ 45064 h 6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5358" h="67613">
                    <a:moveTo>
                      <a:pt x="-4379" y="45064"/>
                    </a:moveTo>
                    <a:lnTo>
                      <a:pt x="-4379" y="27315"/>
                    </a:lnTo>
                    <a:lnTo>
                      <a:pt x="8721" y="11257"/>
                    </a:lnTo>
                    <a:lnTo>
                      <a:pt x="21399" y="-4379"/>
                    </a:lnTo>
                    <a:lnTo>
                      <a:pt x="36189" y="-4379"/>
                    </a:lnTo>
                    <a:lnTo>
                      <a:pt x="50980" y="-4379"/>
                    </a:lnTo>
                    <a:lnTo>
                      <a:pt x="48022" y="11679"/>
                    </a:lnTo>
                    <a:cubicBezTo>
                      <a:pt x="45064" y="28160"/>
                      <a:pt x="39570" y="41260"/>
                      <a:pt x="31963" y="48867"/>
                    </a:cubicBezTo>
                    <a:cubicBezTo>
                      <a:pt x="24779" y="56051"/>
                      <a:pt x="9566" y="63235"/>
                      <a:pt x="2382" y="63235"/>
                    </a:cubicBezTo>
                    <a:lnTo>
                      <a:pt x="-4379" y="63235"/>
                    </a:lnTo>
                    <a:lnTo>
                      <a:pt x="-4379" y="45064"/>
                    </a:lnTo>
                    <a:close/>
                  </a:path>
                </a:pathLst>
              </a:custGeom>
              <a:solidFill>
                <a:srgbClr val="FEFEFE"/>
              </a:solidFill>
              <a:ln w="422" cap="flat">
                <a:noFill/>
                <a:prstDash val="solid"/>
                <a:miter/>
              </a:ln>
            </p:spPr>
            <p:txBody>
              <a:bodyPr rtlCol="0" anchor="ctr"/>
              <a:lstStyle/>
              <a:p>
                <a:endParaRPr lang="zh-CN" altLang="en-US"/>
              </a:p>
            </p:txBody>
          </p:sp>
          <p:sp>
            <p:nvSpPr>
              <p:cNvPr id="41" name="任意多边形: 形状 40">
                <a:extLst>
                  <a:ext uri="{FF2B5EF4-FFF2-40B4-BE49-F238E27FC236}">
                    <a16:creationId xmlns:a16="http://schemas.microsoft.com/office/drawing/2014/main" id="{A96C6857-C59A-0225-3EFD-85A5859FA91A}"/>
                  </a:ext>
                </a:extLst>
              </p:cNvPr>
              <p:cNvSpPr/>
              <p:nvPr/>
            </p:nvSpPr>
            <p:spPr>
              <a:xfrm flipV="1">
                <a:off x="1365934" y="2622141"/>
                <a:ext cx="22433" cy="29982"/>
              </a:xfrm>
              <a:custGeom>
                <a:avLst/>
                <a:gdLst>
                  <a:gd name="connsiteX0" fmla="*/ 26748 w 54936"/>
                  <a:gd name="connsiteY0" fmla="*/ 63241 h 72684"/>
                  <a:gd name="connsiteX1" fmla="*/ 6887 w 54936"/>
                  <a:gd name="connsiteY1" fmla="*/ 45915 h 72684"/>
                  <a:gd name="connsiteX2" fmla="*/ -4946 w 54936"/>
                  <a:gd name="connsiteY2" fmla="*/ 32815 h 72684"/>
                  <a:gd name="connsiteX3" fmla="*/ -4946 w 54936"/>
                  <a:gd name="connsiteY3" fmla="*/ 14221 h 72684"/>
                  <a:gd name="connsiteX4" fmla="*/ -4946 w 54936"/>
                  <a:gd name="connsiteY4" fmla="*/ -4372 h 72684"/>
                  <a:gd name="connsiteX5" fmla="*/ 8155 w 54936"/>
                  <a:gd name="connsiteY5" fmla="*/ -1414 h 72684"/>
                  <a:gd name="connsiteX6" fmla="*/ 49991 w 54936"/>
                  <a:gd name="connsiteY6" fmla="*/ 53522 h 72684"/>
                  <a:gd name="connsiteX7" fmla="*/ 49991 w 54936"/>
                  <a:gd name="connsiteY7" fmla="*/ 68312 h 72684"/>
                  <a:gd name="connsiteX8" fmla="*/ 42807 w 54936"/>
                  <a:gd name="connsiteY8" fmla="*/ 68312 h 72684"/>
                  <a:gd name="connsiteX9" fmla="*/ 26748 w 54936"/>
                  <a:gd name="connsiteY9" fmla="*/ 63241 h 72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936" h="72684">
                    <a:moveTo>
                      <a:pt x="26748" y="63241"/>
                    </a:moveTo>
                    <a:cubicBezTo>
                      <a:pt x="22100" y="60706"/>
                      <a:pt x="13226" y="52677"/>
                      <a:pt x="6887" y="45915"/>
                    </a:cubicBezTo>
                    <a:lnTo>
                      <a:pt x="-4946" y="32815"/>
                    </a:lnTo>
                    <a:lnTo>
                      <a:pt x="-4946" y="14221"/>
                    </a:lnTo>
                    <a:lnTo>
                      <a:pt x="-4946" y="-4372"/>
                    </a:lnTo>
                    <a:lnTo>
                      <a:pt x="8155" y="-1414"/>
                    </a:lnTo>
                    <a:cubicBezTo>
                      <a:pt x="33087" y="4079"/>
                      <a:pt x="49991" y="26476"/>
                      <a:pt x="49991" y="53522"/>
                    </a:cubicBezTo>
                    <a:lnTo>
                      <a:pt x="49991" y="68312"/>
                    </a:lnTo>
                    <a:lnTo>
                      <a:pt x="42807" y="68312"/>
                    </a:lnTo>
                    <a:cubicBezTo>
                      <a:pt x="38581" y="68312"/>
                      <a:pt x="31397" y="65777"/>
                      <a:pt x="26748" y="63241"/>
                    </a:cubicBezTo>
                    <a:close/>
                  </a:path>
                </a:pathLst>
              </a:custGeom>
              <a:solidFill>
                <a:srgbClr val="FEFEFE"/>
              </a:solidFill>
              <a:ln w="422"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94921297-986D-04F7-4D06-426DCAD76456}"/>
                  </a:ext>
                </a:extLst>
              </p:cNvPr>
              <p:cNvSpPr/>
              <p:nvPr/>
            </p:nvSpPr>
            <p:spPr>
              <a:xfrm flipV="1">
                <a:off x="2446229" y="2664105"/>
                <a:ext cx="10239" cy="24177"/>
              </a:xfrm>
              <a:custGeom>
                <a:avLst/>
                <a:gdLst>
                  <a:gd name="connsiteX0" fmla="*/ -6462 w 25074"/>
                  <a:gd name="connsiteY0" fmla="*/ 43807 h 58611"/>
                  <a:gd name="connsiteX1" fmla="*/ -8153 w 25074"/>
                  <a:gd name="connsiteY1" fmla="*/ 2393 h 58611"/>
                  <a:gd name="connsiteX2" fmla="*/ 10441 w 25074"/>
                  <a:gd name="connsiteY2" fmla="*/ 3661 h 58611"/>
                  <a:gd name="connsiteX3" fmla="*/ 12131 w 25074"/>
                  <a:gd name="connsiteY3" fmla="*/ 48033 h 58611"/>
                  <a:gd name="connsiteX4" fmla="*/ -6462 w 25074"/>
                  <a:gd name="connsiteY4" fmla="*/ 43807 h 586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74" h="58611">
                    <a:moveTo>
                      <a:pt x="-6462" y="43807"/>
                    </a:moveTo>
                    <a:cubicBezTo>
                      <a:pt x="-11111" y="31552"/>
                      <a:pt x="-11956" y="12113"/>
                      <a:pt x="-8153" y="2393"/>
                    </a:cubicBezTo>
                    <a:cubicBezTo>
                      <a:pt x="-4772" y="-6904"/>
                      <a:pt x="4947" y="-6058"/>
                      <a:pt x="10441" y="3661"/>
                    </a:cubicBezTo>
                    <a:cubicBezTo>
                      <a:pt x="15089" y="12958"/>
                      <a:pt x="15935" y="37468"/>
                      <a:pt x="12131" y="48033"/>
                    </a:cubicBezTo>
                    <a:cubicBezTo>
                      <a:pt x="8328" y="58175"/>
                      <a:pt x="-1814" y="56062"/>
                      <a:pt x="-6462" y="43807"/>
                    </a:cubicBezTo>
                    <a:close/>
                  </a:path>
                </a:pathLst>
              </a:custGeom>
              <a:solidFill>
                <a:srgbClr val="FEFEFE"/>
              </a:solidFill>
              <a:ln w="422"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A607B8B3-C8A7-3F25-B333-C732EFCCEA39}"/>
                  </a:ext>
                </a:extLst>
              </p:cNvPr>
              <p:cNvSpPr/>
              <p:nvPr/>
            </p:nvSpPr>
            <p:spPr>
              <a:xfrm flipV="1">
                <a:off x="1508987" y="2665840"/>
                <a:ext cx="12168" cy="22542"/>
              </a:xfrm>
              <a:custGeom>
                <a:avLst/>
                <a:gdLst>
                  <a:gd name="connsiteX0" fmla="*/ -1439 w 29797"/>
                  <a:gd name="connsiteY0" fmla="*/ 39406 h 54647"/>
                  <a:gd name="connsiteX1" fmla="*/ -5665 w 29797"/>
                  <a:gd name="connsiteY1" fmla="*/ 27996 h 54647"/>
                  <a:gd name="connsiteX2" fmla="*/ -3129 w 29797"/>
                  <a:gd name="connsiteY2" fmla="*/ 11938 h 54647"/>
                  <a:gd name="connsiteX3" fmla="*/ -171 w 29797"/>
                  <a:gd name="connsiteY3" fmla="*/ -4120 h 54647"/>
                  <a:gd name="connsiteX4" fmla="*/ 7013 w 29797"/>
                  <a:gd name="connsiteY4" fmla="*/ -4120 h 54647"/>
                  <a:gd name="connsiteX5" fmla="*/ 14619 w 29797"/>
                  <a:gd name="connsiteY5" fmla="*/ -4120 h 54647"/>
                  <a:gd name="connsiteX6" fmla="*/ 19268 w 29797"/>
                  <a:gd name="connsiteY6" fmla="*/ 6445 h 54647"/>
                  <a:gd name="connsiteX7" fmla="*/ 20113 w 29797"/>
                  <a:gd name="connsiteY7" fmla="*/ 42787 h 54647"/>
                  <a:gd name="connsiteX8" fmla="*/ -1439 w 29797"/>
                  <a:gd name="connsiteY8" fmla="*/ 39406 h 54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797" h="54647">
                    <a:moveTo>
                      <a:pt x="-1439" y="39406"/>
                    </a:moveTo>
                    <a:lnTo>
                      <a:pt x="-5665" y="27996"/>
                    </a:lnTo>
                    <a:lnTo>
                      <a:pt x="-3129" y="11938"/>
                    </a:lnTo>
                    <a:lnTo>
                      <a:pt x="-171" y="-4120"/>
                    </a:lnTo>
                    <a:lnTo>
                      <a:pt x="7013" y="-4120"/>
                    </a:lnTo>
                    <a:lnTo>
                      <a:pt x="14619" y="-4120"/>
                    </a:lnTo>
                    <a:lnTo>
                      <a:pt x="19268" y="6445"/>
                    </a:lnTo>
                    <a:cubicBezTo>
                      <a:pt x="25607" y="19967"/>
                      <a:pt x="25607" y="31800"/>
                      <a:pt x="20113" y="42787"/>
                    </a:cubicBezTo>
                    <a:cubicBezTo>
                      <a:pt x="13774" y="54197"/>
                      <a:pt x="3632" y="52929"/>
                      <a:pt x="-1439" y="39406"/>
                    </a:cubicBezTo>
                    <a:close/>
                  </a:path>
                </a:pathLst>
              </a:custGeom>
              <a:solidFill>
                <a:srgbClr val="FEFEFE"/>
              </a:solidFill>
              <a:ln w="422"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973A1B87-6EE0-EF2D-CBAF-601B4682D4A8}"/>
                  </a:ext>
                </a:extLst>
              </p:cNvPr>
              <p:cNvSpPr/>
              <p:nvPr/>
            </p:nvSpPr>
            <p:spPr>
              <a:xfrm flipV="1">
                <a:off x="1398720" y="2667464"/>
                <a:ext cx="22950" cy="29634"/>
              </a:xfrm>
              <a:custGeom>
                <a:avLst/>
                <a:gdLst>
                  <a:gd name="connsiteX0" fmla="*/ 26153 w 56203"/>
                  <a:gd name="connsiteY0" fmla="*/ 59723 h 71839"/>
                  <a:gd name="connsiteX1" fmla="*/ 3756 w 56203"/>
                  <a:gd name="connsiteY1" fmla="*/ 39016 h 71839"/>
                  <a:gd name="connsiteX2" fmla="*/ -5118 w 56203"/>
                  <a:gd name="connsiteY2" fmla="*/ 26339 h 71839"/>
                  <a:gd name="connsiteX3" fmla="*/ -5118 w 56203"/>
                  <a:gd name="connsiteY3" fmla="*/ 11126 h 71839"/>
                  <a:gd name="connsiteX4" fmla="*/ -5118 w 56203"/>
                  <a:gd name="connsiteY4" fmla="*/ -4088 h 71839"/>
                  <a:gd name="connsiteX5" fmla="*/ 1644 w 56203"/>
                  <a:gd name="connsiteY5" fmla="*/ -4088 h 71839"/>
                  <a:gd name="connsiteX6" fmla="*/ 40521 w 56203"/>
                  <a:gd name="connsiteY6" fmla="*/ 17464 h 71839"/>
                  <a:gd name="connsiteX7" fmla="*/ 48551 w 56203"/>
                  <a:gd name="connsiteY7" fmla="*/ 47045 h 71839"/>
                  <a:gd name="connsiteX8" fmla="*/ 51086 w 56203"/>
                  <a:gd name="connsiteY8" fmla="*/ 67752 h 71839"/>
                  <a:gd name="connsiteX9" fmla="*/ 45170 w 56203"/>
                  <a:gd name="connsiteY9" fmla="*/ 67752 h 71839"/>
                  <a:gd name="connsiteX10" fmla="*/ 26153 w 56203"/>
                  <a:gd name="connsiteY10" fmla="*/ 59723 h 71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6203" h="71839">
                    <a:moveTo>
                      <a:pt x="26153" y="59723"/>
                    </a:moveTo>
                    <a:cubicBezTo>
                      <a:pt x="18970" y="55497"/>
                      <a:pt x="8827" y="45778"/>
                      <a:pt x="3756" y="39016"/>
                    </a:cubicBezTo>
                    <a:lnTo>
                      <a:pt x="-5118" y="26339"/>
                    </a:lnTo>
                    <a:lnTo>
                      <a:pt x="-5118" y="11126"/>
                    </a:lnTo>
                    <a:lnTo>
                      <a:pt x="-5118" y="-4088"/>
                    </a:lnTo>
                    <a:lnTo>
                      <a:pt x="1644" y="-4088"/>
                    </a:lnTo>
                    <a:cubicBezTo>
                      <a:pt x="12631" y="-4088"/>
                      <a:pt x="34605" y="8167"/>
                      <a:pt x="40521" y="17464"/>
                    </a:cubicBezTo>
                    <a:cubicBezTo>
                      <a:pt x="43480" y="22113"/>
                      <a:pt x="47283" y="35636"/>
                      <a:pt x="48551" y="47045"/>
                    </a:cubicBezTo>
                    <a:lnTo>
                      <a:pt x="51086" y="67752"/>
                    </a:lnTo>
                    <a:lnTo>
                      <a:pt x="45170" y="67752"/>
                    </a:lnTo>
                    <a:cubicBezTo>
                      <a:pt x="41789" y="67752"/>
                      <a:pt x="33337" y="63949"/>
                      <a:pt x="26153" y="59723"/>
                    </a:cubicBezTo>
                    <a:close/>
                  </a:path>
                </a:pathLst>
              </a:custGeom>
              <a:solidFill>
                <a:srgbClr val="FEFEFE"/>
              </a:solidFill>
              <a:ln w="422"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D7DF213A-4D0E-5F0B-3125-8BA169D8E680}"/>
                  </a:ext>
                </a:extLst>
              </p:cNvPr>
              <p:cNvSpPr/>
              <p:nvPr/>
            </p:nvSpPr>
            <p:spPr>
              <a:xfrm flipV="1">
                <a:off x="1604069" y="2671159"/>
                <a:ext cx="65746" cy="139245"/>
              </a:xfrm>
              <a:custGeom>
                <a:avLst/>
                <a:gdLst>
                  <a:gd name="connsiteX0" fmla="*/ 40184 w 161005"/>
                  <a:gd name="connsiteY0" fmla="*/ 329702 h 337561"/>
                  <a:gd name="connsiteX1" fmla="*/ -384 w 161005"/>
                  <a:gd name="connsiteY1" fmla="*/ 291246 h 337561"/>
                  <a:gd name="connsiteX2" fmla="*/ -6300 w 161005"/>
                  <a:gd name="connsiteY2" fmla="*/ 279837 h 337561"/>
                  <a:gd name="connsiteX3" fmla="*/ -6300 w 161005"/>
                  <a:gd name="connsiteY3" fmla="*/ 137848 h 337561"/>
                  <a:gd name="connsiteX4" fmla="*/ -6300 w 161005"/>
                  <a:gd name="connsiteY4" fmla="*/ -3718 h 337561"/>
                  <a:gd name="connsiteX5" fmla="*/ 74413 w 161005"/>
                  <a:gd name="connsiteY5" fmla="*/ -3718 h 337561"/>
                  <a:gd name="connsiteX6" fmla="*/ 154705 w 161005"/>
                  <a:gd name="connsiteY6" fmla="*/ -3718 h 337561"/>
                  <a:gd name="connsiteX7" fmla="*/ 153437 w 161005"/>
                  <a:gd name="connsiteY7" fmla="*/ 139116 h 337561"/>
                  <a:gd name="connsiteX8" fmla="*/ 152169 w 161005"/>
                  <a:gd name="connsiteY8" fmla="*/ 281527 h 337561"/>
                  <a:gd name="connsiteX9" fmla="*/ 143717 w 161005"/>
                  <a:gd name="connsiteY9" fmla="*/ 294205 h 337561"/>
                  <a:gd name="connsiteX10" fmla="*/ 103994 w 161005"/>
                  <a:gd name="connsiteY10" fmla="*/ 328434 h 337561"/>
                  <a:gd name="connsiteX11" fmla="*/ 40184 w 161005"/>
                  <a:gd name="connsiteY11" fmla="*/ 329702 h 337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1005" h="337561">
                    <a:moveTo>
                      <a:pt x="40184" y="329702"/>
                    </a:moveTo>
                    <a:cubicBezTo>
                      <a:pt x="26661" y="324208"/>
                      <a:pt x="7222" y="306037"/>
                      <a:pt x="-384" y="291246"/>
                    </a:cubicBezTo>
                    <a:lnTo>
                      <a:pt x="-6300" y="279837"/>
                    </a:lnTo>
                    <a:lnTo>
                      <a:pt x="-6300" y="137848"/>
                    </a:lnTo>
                    <a:lnTo>
                      <a:pt x="-6300" y="-3718"/>
                    </a:lnTo>
                    <a:lnTo>
                      <a:pt x="74413" y="-3718"/>
                    </a:lnTo>
                    <a:lnTo>
                      <a:pt x="154705" y="-3718"/>
                    </a:lnTo>
                    <a:lnTo>
                      <a:pt x="153437" y="139116"/>
                    </a:lnTo>
                    <a:lnTo>
                      <a:pt x="152169" y="281527"/>
                    </a:lnTo>
                    <a:lnTo>
                      <a:pt x="143717" y="294205"/>
                    </a:lnTo>
                    <a:cubicBezTo>
                      <a:pt x="132308" y="311531"/>
                      <a:pt x="120898" y="321250"/>
                      <a:pt x="103994" y="328434"/>
                    </a:cubicBezTo>
                    <a:cubicBezTo>
                      <a:pt x="87936" y="335195"/>
                      <a:pt x="55820" y="335618"/>
                      <a:pt x="40184" y="329702"/>
                    </a:cubicBezTo>
                    <a:close/>
                  </a:path>
                </a:pathLst>
              </a:custGeom>
              <a:solidFill>
                <a:srgbClr val="FEFEFE"/>
              </a:solidFill>
              <a:ln w="422" cap="flat">
                <a:noFill/>
                <a:prstDash val="solid"/>
                <a:miter/>
              </a:ln>
            </p:spPr>
            <p:txBody>
              <a:bodyPr rtlCol="0" anchor="ctr"/>
              <a:lstStyle/>
              <a:p>
                <a:endParaRPr lang="zh-CN" altLang="en-US"/>
              </a:p>
            </p:txBody>
          </p:sp>
          <p:sp>
            <p:nvSpPr>
              <p:cNvPr id="46" name="任意多边形: 形状 45">
                <a:extLst>
                  <a:ext uri="{FF2B5EF4-FFF2-40B4-BE49-F238E27FC236}">
                    <a16:creationId xmlns:a16="http://schemas.microsoft.com/office/drawing/2014/main" id="{EE0D96DE-188B-5C26-A2C8-A40B527D2C06}"/>
                  </a:ext>
                </a:extLst>
              </p:cNvPr>
              <p:cNvSpPr/>
              <p:nvPr/>
            </p:nvSpPr>
            <p:spPr>
              <a:xfrm flipV="1">
                <a:off x="1237720" y="2677923"/>
                <a:ext cx="22950" cy="27891"/>
              </a:xfrm>
              <a:custGeom>
                <a:avLst/>
                <a:gdLst>
                  <a:gd name="connsiteX0" fmla="*/ -1743 w 56203"/>
                  <a:gd name="connsiteY0" fmla="*/ 44570 h 67613"/>
                  <a:gd name="connsiteX1" fmla="*/ 8399 w 56203"/>
                  <a:gd name="connsiteY1" fmla="*/ 17102 h 67613"/>
                  <a:gd name="connsiteX2" fmla="*/ 45587 w 56203"/>
                  <a:gd name="connsiteY2" fmla="*/ -4027 h 67613"/>
                  <a:gd name="connsiteX3" fmla="*/ 51926 w 56203"/>
                  <a:gd name="connsiteY3" fmla="*/ -4027 h 67613"/>
                  <a:gd name="connsiteX4" fmla="*/ 51926 w 56203"/>
                  <a:gd name="connsiteY4" fmla="*/ 11186 h 67613"/>
                  <a:gd name="connsiteX5" fmla="*/ 31219 w 56203"/>
                  <a:gd name="connsiteY5" fmla="*/ 53867 h 67613"/>
                  <a:gd name="connsiteX6" fmla="*/ 20232 w 56203"/>
                  <a:gd name="connsiteY6" fmla="*/ 63587 h 67613"/>
                  <a:gd name="connsiteX7" fmla="*/ 7977 w 56203"/>
                  <a:gd name="connsiteY7" fmla="*/ 63587 h 67613"/>
                  <a:gd name="connsiteX8" fmla="*/ -4278 w 56203"/>
                  <a:gd name="connsiteY8" fmla="*/ 63587 h 67613"/>
                  <a:gd name="connsiteX9" fmla="*/ -1743 w 56203"/>
                  <a:gd name="connsiteY9" fmla="*/ 44570 h 6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6203" h="67613">
                    <a:moveTo>
                      <a:pt x="-1743" y="44570"/>
                    </a:moveTo>
                    <a:cubicBezTo>
                      <a:pt x="-52" y="34428"/>
                      <a:pt x="4174" y="21751"/>
                      <a:pt x="8399" y="17102"/>
                    </a:cubicBezTo>
                    <a:cubicBezTo>
                      <a:pt x="17274" y="6538"/>
                      <a:pt x="35867" y="-4027"/>
                      <a:pt x="45587" y="-4027"/>
                    </a:cubicBezTo>
                    <a:lnTo>
                      <a:pt x="51926" y="-4027"/>
                    </a:lnTo>
                    <a:lnTo>
                      <a:pt x="51926" y="11186"/>
                    </a:lnTo>
                    <a:cubicBezTo>
                      <a:pt x="51926" y="28935"/>
                      <a:pt x="46010" y="41190"/>
                      <a:pt x="31219" y="53867"/>
                    </a:cubicBezTo>
                    <a:lnTo>
                      <a:pt x="20232" y="63587"/>
                    </a:lnTo>
                    <a:lnTo>
                      <a:pt x="7977" y="63587"/>
                    </a:lnTo>
                    <a:lnTo>
                      <a:pt x="-4278" y="63587"/>
                    </a:lnTo>
                    <a:lnTo>
                      <a:pt x="-1743" y="44570"/>
                    </a:lnTo>
                    <a:close/>
                  </a:path>
                </a:pathLst>
              </a:custGeom>
              <a:solidFill>
                <a:srgbClr val="FEFEFE"/>
              </a:solidFill>
              <a:ln w="422" cap="flat">
                <a:noFill/>
                <a:prstDash val="solid"/>
                <a:miter/>
              </a:ln>
            </p:spPr>
            <p:txBody>
              <a:bodyPr rtlCol="0" anchor="ctr"/>
              <a:lstStyle/>
              <a:p>
                <a:endParaRPr lang="zh-CN" altLang="en-US"/>
              </a:p>
            </p:txBody>
          </p:sp>
          <p:sp>
            <p:nvSpPr>
              <p:cNvPr id="47" name="任意多边形: 形状 46">
                <a:extLst>
                  <a:ext uri="{FF2B5EF4-FFF2-40B4-BE49-F238E27FC236}">
                    <a16:creationId xmlns:a16="http://schemas.microsoft.com/office/drawing/2014/main" id="{7BE09BD2-EBCD-A270-9AC6-6EC11334417D}"/>
                  </a:ext>
                </a:extLst>
              </p:cNvPr>
              <p:cNvSpPr/>
              <p:nvPr/>
            </p:nvSpPr>
            <p:spPr>
              <a:xfrm flipV="1">
                <a:off x="1493629" y="2683152"/>
                <a:ext cx="12079" cy="22661"/>
              </a:xfrm>
              <a:custGeom>
                <a:avLst/>
                <a:gdLst>
                  <a:gd name="connsiteX0" fmla="*/ -5585 w 29580"/>
                  <a:gd name="connsiteY0" fmla="*/ 32754 h 54936"/>
                  <a:gd name="connsiteX1" fmla="*/ -5585 w 29580"/>
                  <a:gd name="connsiteY1" fmla="*/ 14583 h 54936"/>
                  <a:gd name="connsiteX2" fmla="*/ 2867 w 29580"/>
                  <a:gd name="connsiteY2" fmla="*/ 5286 h 54936"/>
                  <a:gd name="connsiteX3" fmla="*/ 17658 w 29580"/>
                  <a:gd name="connsiteY3" fmla="*/ -4011 h 54936"/>
                  <a:gd name="connsiteX4" fmla="*/ 23996 w 29580"/>
                  <a:gd name="connsiteY4" fmla="*/ -4011 h 54936"/>
                  <a:gd name="connsiteX5" fmla="*/ 23996 w 29580"/>
                  <a:gd name="connsiteY5" fmla="*/ 12470 h 54936"/>
                  <a:gd name="connsiteX6" fmla="*/ 23996 w 29580"/>
                  <a:gd name="connsiteY6" fmla="*/ 28529 h 54936"/>
                  <a:gd name="connsiteX7" fmla="*/ 15122 w 29580"/>
                  <a:gd name="connsiteY7" fmla="*/ 39938 h 54936"/>
                  <a:gd name="connsiteX8" fmla="*/ 332 w 29580"/>
                  <a:gd name="connsiteY8" fmla="*/ 50926 h 54936"/>
                  <a:gd name="connsiteX9" fmla="*/ -5585 w 29580"/>
                  <a:gd name="connsiteY9" fmla="*/ 50926 h 54936"/>
                  <a:gd name="connsiteX10" fmla="*/ -5585 w 29580"/>
                  <a:gd name="connsiteY10" fmla="*/ 32754 h 54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9580" h="54936">
                    <a:moveTo>
                      <a:pt x="-5585" y="32754"/>
                    </a:moveTo>
                    <a:lnTo>
                      <a:pt x="-5585" y="14583"/>
                    </a:lnTo>
                    <a:lnTo>
                      <a:pt x="2867" y="5286"/>
                    </a:lnTo>
                    <a:cubicBezTo>
                      <a:pt x="7938" y="215"/>
                      <a:pt x="14277" y="-4011"/>
                      <a:pt x="17658" y="-4011"/>
                    </a:cubicBezTo>
                    <a:lnTo>
                      <a:pt x="23996" y="-4011"/>
                    </a:lnTo>
                    <a:lnTo>
                      <a:pt x="23996" y="12470"/>
                    </a:lnTo>
                    <a:lnTo>
                      <a:pt x="23996" y="28529"/>
                    </a:lnTo>
                    <a:lnTo>
                      <a:pt x="15122" y="39938"/>
                    </a:lnTo>
                    <a:cubicBezTo>
                      <a:pt x="10474" y="45855"/>
                      <a:pt x="3712" y="50926"/>
                      <a:pt x="332" y="50926"/>
                    </a:cubicBezTo>
                    <a:lnTo>
                      <a:pt x="-5585" y="50926"/>
                    </a:lnTo>
                    <a:lnTo>
                      <a:pt x="-5585" y="32754"/>
                    </a:lnTo>
                    <a:close/>
                  </a:path>
                </a:pathLst>
              </a:custGeom>
              <a:solidFill>
                <a:srgbClr val="FEFEFE"/>
              </a:solidFill>
              <a:ln w="422" cap="flat">
                <a:no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id="{FC164CD5-261D-4C8E-A477-9E0B4EDE3250}"/>
                  </a:ext>
                </a:extLst>
              </p:cNvPr>
              <p:cNvSpPr/>
              <p:nvPr/>
            </p:nvSpPr>
            <p:spPr>
              <a:xfrm flipV="1">
                <a:off x="2430641" y="2684896"/>
                <a:ext cx="11610" cy="20979"/>
              </a:xfrm>
              <a:custGeom>
                <a:avLst/>
                <a:gdLst>
                  <a:gd name="connsiteX0" fmla="*/ -10470 w 28431"/>
                  <a:gd name="connsiteY0" fmla="*/ 30795 h 50858"/>
                  <a:gd name="connsiteX1" fmla="*/ 16998 w 28431"/>
                  <a:gd name="connsiteY1" fmla="*/ 4172 h 50858"/>
                  <a:gd name="connsiteX2" fmla="*/ 9391 w 28431"/>
                  <a:gd name="connsiteY2" fmla="*/ 41782 h 50858"/>
                  <a:gd name="connsiteX3" fmla="*/ -2441 w 28431"/>
                  <a:gd name="connsiteY3" fmla="*/ 46854 h 50858"/>
                  <a:gd name="connsiteX4" fmla="*/ -10470 w 28431"/>
                  <a:gd name="connsiteY4" fmla="*/ 46854 h 50858"/>
                  <a:gd name="connsiteX5" fmla="*/ -10470 w 28431"/>
                  <a:gd name="connsiteY5" fmla="*/ 30795 h 50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431" h="50858">
                    <a:moveTo>
                      <a:pt x="-10470" y="30795"/>
                    </a:moveTo>
                    <a:cubicBezTo>
                      <a:pt x="-10470" y="4595"/>
                      <a:pt x="10659" y="-16112"/>
                      <a:pt x="16998" y="4172"/>
                    </a:cubicBezTo>
                    <a:cubicBezTo>
                      <a:pt x="19956" y="13469"/>
                      <a:pt x="15730" y="33753"/>
                      <a:pt x="9391" y="41782"/>
                    </a:cubicBezTo>
                    <a:cubicBezTo>
                      <a:pt x="7278" y="44318"/>
                      <a:pt x="1785" y="46854"/>
                      <a:pt x="-2441" y="46854"/>
                    </a:cubicBezTo>
                    <a:lnTo>
                      <a:pt x="-10470" y="46854"/>
                    </a:lnTo>
                    <a:lnTo>
                      <a:pt x="-10470" y="30795"/>
                    </a:lnTo>
                    <a:close/>
                  </a:path>
                </a:pathLst>
              </a:custGeom>
              <a:solidFill>
                <a:srgbClr val="FEFEFE"/>
              </a:solidFill>
              <a:ln w="422" cap="flat">
                <a:noFill/>
                <a:prstDash val="solid"/>
                <a:miter/>
              </a:ln>
            </p:spPr>
            <p:txBody>
              <a:bodyPr rtlCol="0" anchor="ctr"/>
              <a:lstStyle/>
              <a:p>
                <a:endParaRPr lang="zh-CN" altLang="en-US"/>
              </a:p>
            </p:txBody>
          </p:sp>
          <p:sp>
            <p:nvSpPr>
              <p:cNvPr id="49" name="任意多边形: 形状 48">
                <a:extLst>
                  <a:ext uri="{FF2B5EF4-FFF2-40B4-BE49-F238E27FC236}">
                    <a16:creationId xmlns:a16="http://schemas.microsoft.com/office/drawing/2014/main" id="{096BBB2D-AF8D-C170-1D22-C717D7409925}"/>
                  </a:ext>
                </a:extLst>
              </p:cNvPr>
              <p:cNvSpPr/>
              <p:nvPr/>
            </p:nvSpPr>
            <p:spPr>
              <a:xfrm flipV="1">
                <a:off x="1529867" y="2691868"/>
                <a:ext cx="13805" cy="20918"/>
              </a:xfrm>
              <a:custGeom>
                <a:avLst/>
                <a:gdLst>
                  <a:gd name="connsiteX0" fmla="*/ 2674 w 33806"/>
                  <a:gd name="connsiteY0" fmla="*/ 33227 h 50710"/>
                  <a:gd name="connsiteX1" fmla="*/ -5778 w 33806"/>
                  <a:gd name="connsiteY1" fmla="*/ 7871 h 50710"/>
                  <a:gd name="connsiteX2" fmla="*/ -5778 w 33806"/>
                  <a:gd name="connsiteY2" fmla="*/ -3961 h 50710"/>
                  <a:gd name="connsiteX3" fmla="*/ 4364 w 33806"/>
                  <a:gd name="connsiteY3" fmla="*/ -3961 h 50710"/>
                  <a:gd name="connsiteX4" fmla="*/ 14506 w 33806"/>
                  <a:gd name="connsiteY4" fmla="*/ -3961 h 50710"/>
                  <a:gd name="connsiteX5" fmla="*/ 21267 w 33806"/>
                  <a:gd name="connsiteY5" fmla="*/ 6604 h 50710"/>
                  <a:gd name="connsiteX6" fmla="*/ 28029 w 33806"/>
                  <a:gd name="connsiteY6" fmla="*/ 31959 h 50710"/>
                  <a:gd name="connsiteX7" fmla="*/ 28029 w 33806"/>
                  <a:gd name="connsiteY7" fmla="*/ 46749 h 50710"/>
                  <a:gd name="connsiteX8" fmla="*/ 19577 w 33806"/>
                  <a:gd name="connsiteY8" fmla="*/ 46749 h 50710"/>
                  <a:gd name="connsiteX9" fmla="*/ 11125 w 33806"/>
                  <a:gd name="connsiteY9" fmla="*/ 46749 h 50710"/>
                  <a:gd name="connsiteX10" fmla="*/ 2674 w 33806"/>
                  <a:gd name="connsiteY10" fmla="*/ 33227 h 50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806" h="50710">
                    <a:moveTo>
                      <a:pt x="2674" y="33227"/>
                    </a:moveTo>
                    <a:cubicBezTo>
                      <a:pt x="-1975" y="25620"/>
                      <a:pt x="-5778" y="14210"/>
                      <a:pt x="-5778" y="7871"/>
                    </a:cubicBezTo>
                    <a:lnTo>
                      <a:pt x="-5778" y="-3961"/>
                    </a:lnTo>
                    <a:lnTo>
                      <a:pt x="4364" y="-3961"/>
                    </a:lnTo>
                    <a:lnTo>
                      <a:pt x="14506" y="-3961"/>
                    </a:lnTo>
                    <a:lnTo>
                      <a:pt x="21267" y="6604"/>
                    </a:lnTo>
                    <a:cubicBezTo>
                      <a:pt x="25071" y="12097"/>
                      <a:pt x="28029" y="23507"/>
                      <a:pt x="28029" y="31959"/>
                    </a:cubicBezTo>
                    <a:lnTo>
                      <a:pt x="28029" y="46749"/>
                    </a:lnTo>
                    <a:lnTo>
                      <a:pt x="19577" y="46749"/>
                    </a:lnTo>
                    <a:lnTo>
                      <a:pt x="11125" y="46749"/>
                    </a:lnTo>
                    <a:lnTo>
                      <a:pt x="2674" y="33227"/>
                    </a:lnTo>
                    <a:close/>
                  </a:path>
                </a:pathLst>
              </a:custGeom>
              <a:solidFill>
                <a:srgbClr val="FEFEFE"/>
              </a:solidFill>
              <a:ln w="422" cap="flat">
                <a:noFill/>
                <a:prstDash val="solid"/>
                <a:miter/>
              </a:ln>
            </p:spPr>
            <p:txBody>
              <a:bodyPr rtlCol="0" anchor="ctr"/>
              <a:lstStyle/>
              <a:p>
                <a:endParaRPr lang="zh-CN" altLang="en-US"/>
              </a:p>
            </p:txBody>
          </p:sp>
          <p:sp>
            <p:nvSpPr>
              <p:cNvPr id="50" name="任意多边形: 形状 49">
                <a:extLst>
                  <a:ext uri="{FF2B5EF4-FFF2-40B4-BE49-F238E27FC236}">
                    <a16:creationId xmlns:a16="http://schemas.microsoft.com/office/drawing/2014/main" id="{40D9C830-705A-20BA-1F7B-8B60D1E71C3C}"/>
                  </a:ext>
                </a:extLst>
              </p:cNvPr>
              <p:cNvSpPr/>
              <p:nvPr/>
            </p:nvSpPr>
            <p:spPr>
              <a:xfrm flipV="1">
                <a:off x="2466879" y="2691868"/>
                <a:ext cx="12079" cy="20918"/>
              </a:xfrm>
              <a:custGeom>
                <a:avLst/>
                <a:gdLst>
                  <a:gd name="connsiteX0" fmla="*/ -1364 w 29580"/>
                  <a:gd name="connsiteY0" fmla="*/ 37030 h 50710"/>
                  <a:gd name="connsiteX1" fmla="*/ -10661 w 29580"/>
                  <a:gd name="connsiteY1" fmla="*/ 27310 h 50710"/>
                  <a:gd name="connsiteX2" fmla="*/ -10661 w 29580"/>
                  <a:gd name="connsiteY2" fmla="*/ 11675 h 50710"/>
                  <a:gd name="connsiteX3" fmla="*/ -10661 w 29580"/>
                  <a:gd name="connsiteY3" fmla="*/ -3961 h 50710"/>
                  <a:gd name="connsiteX4" fmla="*/ -2631 w 29580"/>
                  <a:gd name="connsiteY4" fmla="*/ -3961 h 50710"/>
                  <a:gd name="connsiteX5" fmla="*/ 18920 w 29580"/>
                  <a:gd name="connsiteY5" fmla="*/ 30691 h 50710"/>
                  <a:gd name="connsiteX6" fmla="*/ 18920 w 29580"/>
                  <a:gd name="connsiteY6" fmla="*/ 46749 h 50710"/>
                  <a:gd name="connsiteX7" fmla="*/ 13427 w 29580"/>
                  <a:gd name="connsiteY7" fmla="*/ 46749 h 50710"/>
                  <a:gd name="connsiteX8" fmla="*/ -1364 w 29580"/>
                  <a:gd name="connsiteY8" fmla="*/ 37030 h 50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580" h="50710">
                    <a:moveTo>
                      <a:pt x="-1364" y="37030"/>
                    </a:moveTo>
                    <a:lnTo>
                      <a:pt x="-10661" y="27310"/>
                    </a:lnTo>
                    <a:lnTo>
                      <a:pt x="-10661" y="11675"/>
                    </a:lnTo>
                    <a:lnTo>
                      <a:pt x="-10661" y="-3961"/>
                    </a:lnTo>
                    <a:lnTo>
                      <a:pt x="-2631" y="-3961"/>
                    </a:lnTo>
                    <a:cubicBezTo>
                      <a:pt x="9201" y="-3961"/>
                      <a:pt x="18920" y="12097"/>
                      <a:pt x="18920" y="30691"/>
                    </a:cubicBezTo>
                    <a:lnTo>
                      <a:pt x="18920" y="46749"/>
                    </a:lnTo>
                    <a:lnTo>
                      <a:pt x="13427" y="46749"/>
                    </a:lnTo>
                    <a:cubicBezTo>
                      <a:pt x="10046" y="46749"/>
                      <a:pt x="3707" y="42523"/>
                      <a:pt x="-1364" y="37030"/>
                    </a:cubicBezTo>
                    <a:close/>
                  </a:path>
                </a:pathLst>
              </a:custGeom>
              <a:solidFill>
                <a:srgbClr val="FEFEFE"/>
              </a:solidFill>
              <a:ln w="422" cap="flat">
                <a:noFill/>
                <a:prstDash val="solid"/>
                <a:miter/>
              </a:ln>
            </p:spPr>
            <p:txBody>
              <a:bodyPr rtlCol="0" anchor="ctr"/>
              <a:lstStyle/>
              <a:p>
                <a:endParaRPr lang="zh-CN" altLang="en-US"/>
              </a:p>
            </p:txBody>
          </p:sp>
          <p:sp>
            <p:nvSpPr>
              <p:cNvPr id="51" name="任意多边形: 形状 50">
                <a:extLst>
                  <a:ext uri="{FF2B5EF4-FFF2-40B4-BE49-F238E27FC236}">
                    <a16:creationId xmlns:a16="http://schemas.microsoft.com/office/drawing/2014/main" id="{BEFD53B3-B42F-DEED-9AA3-E165812D59CD}"/>
                  </a:ext>
                </a:extLst>
              </p:cNvPr>
              <p:cNvSpPr/>
              <p:nvPr/>
            </p:nvSpPr>
            <p:spPr>
              <a:xfrm flipV="1">
                <a:off x="1288280" y="2697098"/>
                <a:ext cx="22433" cy="27891"/>
              </a:xfrm>
              <a:custGeom>
                <a:avLst/>
                <a:gdLst>
                  <a:gd name="connsiteX0" fmla="*/ -4541 w 54936"/>
                  <a:gd name="connsiteY0" fmla="*/ 46804 h 67613"/>
                  <a:gd name="connsiteX1" fmla="*/ -4541 w 54936"/>
                  <a:gd name="connsiteY1" fmla="*/ 29478 h 67613"/>
                  <a:gd name="connsiteX2" fmla="*/ 2643 w 54936"/>
                  <a:gd name="connsiteY2" fmla="*/ 18491 h 67613"/>
                  <a:gd name="connsiteX3" fmla="*/ 44057 w 54936"/>
                  <a:gd name="connsiteY3" fmla="*/ -3906 h 67613"/>
                  <a:gd name="connsiteX4" fmla="*/ 50396 w 54936"/>
                  <a:gd name="connsiteY4" fmla="*/ -3906 h 67613"/>
                  <a:gd name="connsiteX5" fmla="*/ 50396 w 54936"/>
                  <a:gd name="connsiteY5" fmla="*/ 10039 h 67613"/>
                  <a:gd name="connsiteX6" fmla="*/ 41944 w 54936"/>
                  <a:gd name="connsiteY6" fmla="*/ 37085 h 67613"/>
                  <a:gd name="connsiteX7" fmla="*/ 1798 w 54936"/>
                  <a:gd name="connsiteY7" fmla="*/ 63708 h 67613"/>
                  <a:gd name="connsiteX8" fmla="*/ -4541 w 54936"/>
                  <a:gd name="connsiteY8" fmla="*/ 63708 h 67613"/>
                  <a:gd name="connsiteX9" fmla="*/ -4541 w 54936"/>
                  <a:gd name="connsiteY9" fmla="*/ 46804 h 6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936" h="67613">
                    <a:moveTo>
                      <a:pt x="-4541" y="46804"/>
                    </a:moveTo>
                    <a:lnTo>
                      <a:pt x="-4541" y="29478"/>
                    </a:lnTo>
                    <a:lnTo>
                      <a:pt x="2643" y="18491"/>
                    </a:lnTo>
                    <a:cubicBezTo>
                      <a:pt x="9827" y="7926"/>
                      <a:pt x="31379" y="-3906"/>
                      <a:pt x="44057" y="-3906"/>
                    </a:cubicBezTo>
                    <a:lnTo>
                      <a:pt x="50396" y="-3906"/>
                    </a:lnTo>
                    <a:lnTo>
                      <a:pt x="50396" y="10039"/>
                    </a:lnTo>
                    <a:cubicBezTo>
                      <a:pt x="50396" y="17223"/>
                      <a:pt x="46592" y="29478"/>
                      <a:pt x="41944" y="37085"/>
                    </a:cubicBezTo>
                    <a:cubicBezTo>
                      <a:pt x="33915" y="50608"/>
                      <a:pt x="14053" y="63708"/>
                      <a:pt x="1798" y="63708"/>
                    </a:cubicBezTo>
                    <a:lnTo>
                      <a:pt x="-4541" y="63708"/>
                    </a:lnTo>
                    <a:lnTo>
                      <a:pt x="-4541" y="46804"/>
                    </a:lnTo>
                    <a:close/>
                  </a:path>
                </a:pathLst>
              </a:custGeom>
              <a:solidFill>
                <a:srgbClr val="FEFEFE"/>
              </a:solidFill>
              <a:ln w="422" cap="flat">
                <a:noFill/>
                <a:prstDash val="solid"/>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id="{05790E10-1087-59FD-2D87-40D35F89CC2D}"/>
                  </a:ext>
                </a:extLst>
              </p:cNvPr>
              <p:cNvSpPr/>
              <p:nvPr/>
            </p:nvSpPr>
            <p:spPr>
              <a:xfrm flipV="1">
                <a:off x="1360239" y="2721502"/>
                <a:ext cx="22950" cy="27891"/>
              </a:xfrm>
              <a:custGeom>
                <a:avLst/>
                <a:gdLst>
                  <a:gd name="connsiteX0" fmla="*/ 22974 w 56203"/>
                  <a:gd name="connsiteY0" fmla="*/ 57100 h 67613"/>
                  <a:gd name="connsiteX1" fmla="*/ 9028 w 56203"/>
                  <a:gd name="connsiteY1" fmla="*/ 44845 h 67613"/>
                  <a:gd name="connsiteX2" fmla="*/ 4802 w 56203"/>
                  <a:gd name="connsiteY2" fmla="*/ 37661 h 67613"/>
                  <a:gd name="connsiteX3" fmla="*/ -1959 w 56203"/>
                  <a:gd name="connsiteY3" fmla="*/ 16532 h 67613"/>
                  <a:gd name="connsiteX4" fmla="*/ -4917 w 56203"/>
                  <a:gd name="connsiteY4" fmla="*/ -3752 h 67613"/>
                  <a:gd name="connsiteX5" fmla="*/ 6493 w 56203"/>
                  <a:gd name="connsiteY5" fmla="*/ -3752 h 67613"/>
                  <a:gd name="connsiteX6" fmla="*/ 51287 w 56203"/>
                  <a:gd name="connsiteY6" fmla="*/ 49071 h 67613"/>
                  <a:gd name="connsiteX7" fmla="*/ 51287 w 56203"/>
                  <a:gd name="connsiteY7" fmla="*/ 63862 h 67613"/>
                  <a:gd name="connsiteX8" fmla="*/ 44103 w 56203"/>
                  <a:gd name="connsiteY8" fmla="*/ 63862 h 67613"/>
                  <a:gd name="connsiteX9" fmla="*/ 22974 w 56203"/>
                  <a:gd name="connsiteY9" fmla="*/ 57100 h 6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6203" h="67613">
                    <a:moveTo>
                      <a:pt x="22974" y="57100"/>
                    </a:moveTo>
                    <a:cubicBezTo>
                      <a:pt x="15367" y="53297"/>
                      <a:pt x="9028" y="47803"/>
                      <a:pt x="9028" y="44845"/>
                    </a:cubicBezTo>
                    <a:cubicBezTo>
                      <a:pt x="9028" y="41465"/>
                      <a:pt x="7338" y="38507"/>
                      <a:pt x="4802" y="37661"/>
                    </a:cubicBezTo>
                    <a:cubicBezTo>
                      <a:pt x="2689" y="37239"/>
                      <a:pt x="-691" y="27519"/>
                      <a:pt x="-1959" y="16532"/>
                    </a:cubicBezTo>
                    <a:lnTo>
                      <a:pt x="-4917" y="-3752"/>
                    </a:lnTo>
                    <a:lnTo>
                      <a:pt x="6493" y="-3752"/>
                    </a:lnTo>
                    <a:cubicBezTo>
                      <a:pt x="30580" y="-3752"/>
                      <a:pt x="51287" y="20335"/>
                      <a:pt x="51287" y="49071"/>
                    </a:cubicBezTo>
                    <a:lnTo>
                      <a:pt x="51287" y="63862"/>
                    </a:lnTo>
                    <a:lnTo>
                      <a:pt x="44103" y="63862"/>
                    </a:lnTo>
                    <a:cubicBezTo>
                      <a:pt x="39877" y="63862"/>
                      <a:pt x="30157" y="60481"/>
                      <a:pt x="22974" y="57100"/>
                    </a:cubicBezTo>
                    <a:close/>
                  </a:path>
                </a:pathLst>
              </a:custGeom>
              <a:solidFill>
                <a:srgbClr val="FEFEFE"/>
              </a:solidFill>
              <a:ln w="422" cap="flat">
                <a:noFill/>
                <a:prstDash val="solid"/>
                <a:miter/>
              </a:ln>
            </p:spPr>
            <p:txBody>
              <a:bodyPr rtlCol="0" anchor="ctr"/>
              <a:lstStyle/>
              <a:p>
                <a:endParaRPr lang="zh-CN" altLang="en-US"/>
              </a:p>
            </p:txBody>
          </p:sp>
          <p:sp>
            <p:nvSpPr>
              <p:cNvPr id="53" name="任意多边形: 形状 52">
                <a:extLst>
                  <a:ext uri="{FF2B5EF4-FFF2-40B4-BE49-F238E27FC236}">
                    <a16:creationId xmlns:a16="http://schemas.microsoft.com/office/drawing/2014/main" id="{81422AFE-8BAE-62C4-454F-E2A3A8EA1807}"/>
                  </a:ext>
                </a:extLst>
              </p:cNvPr>
              <p:cNvSpPr/>
              <p:nvPr/>
            </p:nvSpPr>
            <p:spPr>
              <a:xfrm flipV="1">
                <a:off x="1510885" y="2723317"/>
                <a:ext cx="11980" cy="22590"/>
              </a:xfrm>
              <a:custGeom>
                <a:avLst/>
                <a:gdLst>
                  <a:gd name="connsiteX0" fmla="*/ -3139 w 29337"/>
                  <a:gd name="connsiteY0" fmla="*/ 44417 h 54764"/>
                  <a:gd name="connsiteX1" fmla="*/ -5674 w 29337"/>
                  <a:gd name="connsiteY1" fmla="*/ 23711 h 54764"/>
                  <a:gd name="connsiteX2" fmla="*/ 5313 w 29337"/>
                  <a:gd name="connsiteY2" fmla="*/ -3757 h 54764"/>
                  <a:gd name="connsiteX3" fmla="*/ 18836 w 29337"/>
                  <a:gd name="connsiteY3" fmla="*/ 46108 h 54764"/>
                  <a:gd name="connsiteX4" fmla="*/ -3139 w 29337"/>
                  <a:gd name="connsiteY4" fmla="*/ 44417 h 547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337" h="54764">
                    <a:moveTo>
                      <a:pt x="-3139" y="44417"/>
                    </a:moveTo>
                    <a:cubicBezTo>
                      <a:pt x="-4406" y="40614"/>
                      <a:pt x="-5674" y="31317"/>
                      <a:pt x="-5674" y="23711"/>
                    </a:cubicBezTo>
                    <a:cubicBezTo>
                      <a:pt x="-5674" y="5540"/>
                      <a:pt x="-1871" y="-3757"/>
                      <a:pt x="5313" y="-3757"/>
                    </a:cubicBezTo>
                    <a:cubicBezTo>
                      <a:pt x="19681" y="-3757"/>
                      <a:pt x="30246" y="34698"/>
                      <a:pt x="18836" y="46108"/>
                    </a:cubicBezTo>
                    <a:cubicBezTo>
                      <a:pt x="11652" y="53292"/>
                      <a:pt x="-181" y="52447"/>
                      <a:pt x="-3139" y="44417"/>
                    </a:cubicBezTo>
                    <a:close/>
                  </a:path>
                </a:pathLst>
              </a:custGeom>
              <a:solidFill>
                <a:srgbClr val="FEFEFE"/>
              </a:solidFill>
              <a:ln w="422" cap="flat">
                <a:noFill/>
                <a:prstDash val="solid"/>
                <a:miter/>
              </a:ln>
            </p:spPr>
            <p:txBody>
              <a:bodyPr rtlCol="0" anchor="ctr"/>
              <a:lstStyle/>
              <a:p>
                <a:endParaRPr lang="zh-CN" altLang="en-US"/>
              </a:p>
            </p:txBody>
          </p:sp>
          <p:sp>
            <p:nvSpPr>
              <p:cNvPr id="54" name="任意多边形: 形状 53">
                <a:extLst>
                  <a:ext uri="{FF2B5EF4-FFF2-40B4-BE49-F238E27FC236}">
                    <a16:creationId xmlns:a16="http://schemas.microsoft.com/office/drawing/2014/main" id="{6AB14AF5-8E27-EF5D-C214-4588AD84F7AE}"/>
                  </a:ext>
                </a:extLst>
              </p:cNvPr>
              <p:cNvSpPr/>
              <p:nvPr/>
            </p:nvSpPr>
            <p:spPr>
              <a:xfrm flipV="1">
                <a:off x="1533319" y="2723246"/>
                <a:ext cx="16048" cy="21267"/>
              </a:xfrm>
              <a:custGeom>
                <a:avLst/>
                <a:gdLst>
                  <a:gd name="connsiteX0" fmla="*/ 13215 w 39300"/>
                  <a:gd name="connsiteY0" fmla="*/ 42723 h 51555"/>
                  <a:gd name="connsiteX1" fmla="*/ -5802 w 39300"/>
                  <a:gd name="connsiteY1" fmla="*/ 10183 h 51555"/>
                  <a:gd name="connsiteX2" fmla="*/ -5802 w 39300"/>
                  <a:gd name="connsiteY2" fmla="*/ -3762 h 51555"/>
                  <a:gd name="connsiteX3" fmla="*/ 5185 w 39300"/>
                  <a:gd name="connsiteY3" fmla="*/ -1226 h 51555"/>
                  <a:gd name="connsiteX4" fmla="*/ 30541 w 39300"/>
                  <a:gd name="connsiteY4" fmla="*/ 30468 h 51555"/>
                  <a:gd name="connsiteX5" fmla="*/ 33499 w 39300"/>
                  <a:gd name="connsiteY5" fmla="*/ 47794 h 51555"/>
                  <a:gd name="connsiteX6" fmla="*/ 27582 w 39300"/>
                  <a:gd name="connsiteY6" fmla="*/ 47794 h 51555"/>
                  <a:gd name="connsiteX7" fmla="*/ 13215 w 39300"/>
                  <a:gd name="connsiteY7" fmla="*/ 42723 h 51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300" h="51555">
                    <a:moveTo>
                      <a:pt x="13215" y="42723"/>
                    </a:moveTo>
                    <a:cubicBezTo>
                      <a:pt x="114" y="35116"/>
                      <a:pt x="-5379" y="25819"/>
                      <a:pt x="-5802" y="10183"/>
                    </a:cubicBezTo>
                    <a:lnTo>
                      <a:pt x="-5802" y="-3762"/>
                    </a:lnTo>
                    <a:lnTo>
                      <a:pt x="5185" y="-1226"/>
                    </a:lnTo>
                    <a:cubicBezTo>
                      <a:pt x="21244" y="2999"/>
                      <a:pt x="27582" y="10606"/>
                      <a:pt x="30541" y="30468"/>
                    </a:cubicBezTo>
                    <a:lnTo>
                      <a:pt x="33499" y="47794"/>
                    </a:lnTo>
                    <a:lnTo>
                      <a:pt x="27582" y="47794"/>
                    </a:lnTo>
                    <a:cubicBezTo>
                      <a:pt x="24202" y="47794"/>
                      <a:pt x="17863" y="45258"/>
                      <a:pt x="13215" y="42723"/>
                    </a:cubicBezTo>
                    <a:close/>
                  </a:path>
                </a:pathLst>
              </a:custGeom>
              <a:solidFill>
                <a:srgbClr val="FEFEFE"/>
              </a:solidFill>
              <a:ln w="422" cap="flat">
                <a:noFill/>
                <a:prstDash val="solid"/>
                <a:miter/>
              </a:ln>
            </p:spPr>
            <p:txBody>
              <a:bodyPr rtlCol="0" anchor="ctr"/>
              <a:lstStyle/>
              <a:p>
                <a:endParaRPr lang="zh-CN" altLang="en-US"/>
              </a:p>
            </p:txBody>
          </p:sp>
          <p:sp>
            <p:nvSpPr>
              <p:cNvPr id="55" name="任意多边形: 形状 54">
                <a:extLst>
                  <a:ext uri="{FF2B5EF4-FFF2-40B4-BE49-F238E27FC236}">
                    <a16:creationId xmlns:a16="http://schemas.microsoft.com/office/drawing/2014/main" id="{81048471-5890-F6C4-1299-FFD231433295}"/>
                  </a:ext>
                </a:extLst>
              </p:cNvPr>
              <p:cNvSpPr/>
              <p:nvPr/>
            </p:nvSpPr>
            <p:spPr>
              <a:xfrm flipV="1">
                <a:off x="2447897" y="2723231"/>
                <a:ext cx="10268" cy="23199"/>
              </a:xfrm>
              <a:custGeom>
                <a:avLst/>
                <a:gdLst>
                  <a:gd name="connsiteX0" fmla="*/ -7599 w 25144"/>
                  <a:gd name="connsiteY0" fmla="*/ 49490 h 56239"/>
                  <a:gd name="connsiteX1" fmla="*/ -10557 w 25144"/>
                  <a:gd name="connsiteY1" fmla="*/ 24135 h 56239"/>
                  <a:gd name="connsiteX2" fmla="*/ -10557 w 25144"/>
                  <a:gd name="connsiteY2" fmla="*/ 1315 h 56239"/>
                  <a:gd name="connsiteX3" fmla="*/ -4218 w 25144"/>
                  <a:gd name="connsiteY3" fmla="*/ -1220 h 56239"/>
                  <a:gd name="connsiteX4" fmla="*/ 2543 w 25144"/>
                  <a:gd name="connsiteY4" fmla="*/ -3756 h 56239"/>
                  <a:gd name="connsiteX5" fmla="*/ 8460 w 25144"/>
                  <a:gd name="connsiteY5" fmla="*/ 4273 h 56239"/>
                  <a:gd name="connsiteX6" fmla="*/ 12263 w 25144"/>
                  <a:gd name="connsiteY6" fmla="*/ 45687 h 56239"/>
                  <a:gd name="connsiteX7" fmla="*/ -7599 w 25144"/>
                  <a:gd name="connsiteY7" fmla="*/ 49490 h 56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144" h="56239">
                    <a:moveTo>
                      <a:pt x="-7599" y="49490"/>
                    </a:moveTo>
                    <a:cubicBezTo>
                      <a:pt x="-9289" y="48222"/>
                      <a:pt x="-10557" y="36812"/>
                      <a:pt x="-10557" y="24135"/>
                    </a:cubicBezTo>
                    <a:lnTo>
                      <a:pt x="-10557" y="1315"/>
                    </a:lnTo>
                    <a:lnTo>
                      <a:pt x="-4218" y="-1220"/>
                    </a:lnTo>
                    <a:lnTo>
                      <a:pt x="2543" y="-3756"/>
                    </a:lnTo>
                    <a:lnTo>
                      <a:pt x="8460" y="4273"/>
                    </a:lnTo>
                    <a:cubicBezTo>
                      <a:pt x="14798" y="12725"/>
                      <a:pt x="16489" y="34277"/>
                      <a:pt x="12263" y="45687"/>
                    </a:cubicBezTo>
                    <a:cubicBezTo>
                      <a:pt x="9727" y="52448"/>
                      <a:pt x="-2528" y="54984"/>
                      <a:pt x="-7599" y="49490"/>
                    </a:cubicBezTo>
                    <a:close/>
                  </a:path>
                </a:pathLst>
              </a:custGeom>
              <a:solidFill>
                <a:srgbClr val="FEFEFE"/>
              </a:solidFill>
              <a:ln w="422" cap="flat">
                <a:no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711A49F1-B1FD-9756-61F9-916FF5569A96}"/>
                  </a:ext>
                </a:extLst>
              </p:cNvPr>
              <p:cNvSpPr/>
              <p:nvPr/>
            </p:nvSpPr>
            <p:spPr>
              <a:xfrm flipV="1">
                <a:off x="2470330" y="2724989"/>
                <a:ext cx="13805" cy="19175"/>
              </a:xfrm>
              <a:custGeom>
                <a:avLst/>
                <a:gdLst>
                  <a:gd name="connsiteX0" fmla="*/ -2231 w 33806"/>
                  <a:gd name="connsiteY0" fmla="*/ 33430 h 46484"/>
                  <a:gd name="connsiteX1" fmla="*/ -10683 w 33806"/>
                  <a:gd name="connsiteY1" fmla="*/ 24133 h 46484"/>
                  <a:gd name="connsiteX2" fmla="*/ -10683 w 33806"/>
                  <a:gd name="connsiteY2" fmla="*/ 10188 h 46484"/>
                  <a:gd name="connsiteX3" fmla="*/ -10683 w 33806"/>
                  <a:gd name="connsiteY3" fmla="*/ -3758 h 46484"/>
                  <a:gd name="connsiteX4" fmla="*/ -4767 w 33806"/>
                  <a:gd name="connsiteY4" fmla="*/ -3758 h 46484"/>
                  <a:gd name="connsiteX5" fmla="*/ 12137 w 33806"/>
                  <a:gd name="connsiteY5" fmla="*/ 5117 h 46484"/>
                  <a:gd name="connsiteX6" fmla="*/ 23124 w 33806"/>
                  <a:gd name="connsiteY6" fmla="*/ 13569 h 46484"/>
                  <a:gd name="connsiteX7" fmla="*/ 23124 w 33806"/>
                  <a:gd name="connsiteY7" fmla="*/ 28359 h 46484"/>
                  <a:gd name="connsiteX8" fmla="*/ 23124 w 33806"/>
                  <a:gd name="connsiteY8" fmla="*/ 42727 h 46484"/>
                  <a:gd name="connsiteX9" fmla="*/ 14672 w 33806"/>
                  <a:gd name="connsiteY9" fmla="*/ 42727 h 46484"/>
                  <a:gd name="connsiteX10" fmla="*/ -2231 w 33806"/>
                  <a:gd name="connsiteY10" fmla="*/ 33430 h 46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806" h="46484">
                    <a:moveTo>
                      <a:pt x="-2231" y="33430"/>
                    </a:moveTo>
                    <a:lnTo>
                      <a:pt x="-10683" y="24133"/>
                    </a:lnTo>
                    <a:lnTo>
                      <a:pt x="-10683" y="10188"/>
                    </a:lnTo>
                    <a:lnTo>
                      <a:pt x="-10683" y="-3758"/>
                    </a:lnTo>
                    <a:lnTo>
                      <a:pt x="-4767" y="-3758"/>
                    </a:lnTo>
                    <a:cubicBezTo>
                      <a:pt x="-1809" y="-3758"/>
                      <a:pt x="5798" y="46"/>
                      <a:pt x="12137" y="5117"/>
                    </a:cubicBezTo>
                    <a:lnTo>
                      <a:pt x="23124" y="13569"/>
                    </a:lnTo>
                    <a:lnTo>
                      <a:pt x="23124" y="28359"/>
                    </a:lnTo>
                    <a:lnTo>
                      <a:pt x="23124" y="42727"/>
                    </a:lnTo>
                    <a:lnTo>
                      <a:pt x="14672" y="42727"/>
                    </a:lnTo>
                    <a:cubicBezTo>
                      <a:pt x="10446" y="42727"/>
                      <a:pt x="2840" y="38501"/>
                      <a:pt x="-2231" y="33430"/>
                    </a:cubicBezTo>
                    <a:close/>
                  </a:path>
                </a:pathLst>
              </a:custGeom>
              <a:solidFill>
                <a:srgbClr val="FEFEFE"/>
              </a:solidFill>
              <a:ln w="422" cap="flat">
                <a:no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F371AFA3-284C-37AF-57FC-7611CEE74A82}"/>
                  </a:ext>
                </a:extLst>
              </p:cNvPr>
              <p:cNvSpPr/>
              <p:nvPr/>
            </p:nvSpPr>
            <p:spPr>
              <a:xfrm flipV="1">
                <a:off x="1481032" y="2726732"/>
                <a:ext cx="16048" cy="19175"/>
              </a:xfrm>
              <a:custGeom>
                <a:avLst/>
                <a:gdLst>
                  <a:gd name="connsiteX0" fmla="*/ -2994 w 39300"/>
                  <a:gd name="connsiteY0" fmla="*/ 27102 h 46484"/>
                  <a:gd name="connsiteX1" fmla="*/ -458 w 39300"/>
                  <a:gd name="connsiteY1" fmla="*/ 11044 h 46484"/>
                  <a:gd name="connsiteX2" fmla="*/ 8839 w 39300"/>
                  <a:gd name="connsiteY2" fmla="*/ 3860 h 46484"/>
                  <a:gd name="connsiteX3" fmla="*/ 25742 w 39300"/>
                  <a:gd name="connsiteY3" fmla="*/ -3747 h 46484"/>
                  <a:gd name="connsiteX4" fmla="*/ 33771 w 39300"/>
                  <a:gd name="connsiteY4" fmla="*/ -3747 h 46484"/>
                  <a:gd name="connsiteX5" fmla="*/ 33771 w 39300"/>
                  <a:gd name="connsiteY5" fmla="*/ 7241 h 46484"/>
                  <a:gd name="connsiteX6" fmla="*/ 24897 w 39300"/>
                  <a:gd name="connsiteY6" fmla="*/ 30483 h 46484"/>
                  <a:gd name="connsiteX7" fmla="*/ 16445 w 39300"/>
                  <a:gd name="connsiteY7" fmla="*/ 42738 h 46484"/>
                  <a:gd name="connsiteX8" fmla="*/ 5458 w 39300"/>
                  <a:gd name="connsiteY8" fmla="*/ 42738 h 46484"/>
                  <a:gd name="connsiteX9" fmla="*/ -5529 w 39300"/>
                  <a:gd name="connsiteY9" fmla="*/ 42738 h 46484"/>
                  <a:gd name="connsiteX10" fmla="*/ -2994 w 39300"/>
                  <a:gd name="connsiteY10" fmla="*/ 27102 h 46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300" h="46484">
                    <a:moveTo>
                      <a:pt x="-2994" y="27102"/>
                    </a:moveTo>
                    <a:lnTo>
                      <a:pt x="-458" y="11044"/>
                    </a:lnTo>
                    <a:lnTo>
                      <a:pt x="8839" y="3860"/>
                    </a:lnTo>
                    <a:cubicBezTo>
                      <a:pt x="13910" y="-366"/>
                      <a:pt x="21516" y="-3747"/>
                      <a:pt x="25742" y="-3747"/>
                    </a:cubicBezTo>
                    <a:lnTo>
                      <a:pt x="33771" y="-3747"/>
                    </a:lnTo>
                    <a:lnTo>
                      <a:pt x="33771" y="7241"/>
                    </a:lnTo>
                    <a:cubicBezTo>
                      <a:pt x="33771" y="13157"/>
                      <a:pt x="29968" y="23722"/>
                      <a:pt x="24897" y="30483"/>
                    </a:cubicBezTo>
                    <a:lnTo>
                      <a:pt x="16445" y="42738"/>
                    </a:lnTo>
                    <a:lnTo>
                      <a:pt x="5458" y="42738"/>
                    </a:lnTo>
                    <a:lnTo>
                      <a:pt x="-5529" y="42738"/>
                    </a:lnTo>
                    <a:lnTo>
                      <a:pt x="-2994" y="27102"/>
                    </a:lnTo>
                    <a:close/>
                  </a:path>
                </a:pathLst>
              </a:custGeom>
              <a:solidFill>
                <a:srgbClr val="FEFEFE"/>
              </a:solidFill>
              <a:ln w="422" cap="flat">
                <a:no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89673C9C-7EA2-1DC5-6108-4F93A73826E6}"/>
                  </a:ext>
                </a:extLst>
              </p:cNvPr>
              <p:cNvSpPr/>
              <p:nvPr/>
            </p:nvSpPr>
            <p:spPr>
              <a:xfrm flipV="1">
                <a:off x="2416836" y="2726732"/>
                <a:ext cx="15530" cy="19175"/>
              </a:xfrm>
              <a:custGeom>
                <a:avLst/>
                <a:gdLst>
                  <a:gd name="connsiteX0" fmla="*/ -10409 w 38032"/>
                  <a:gd name="connsiteY0" fmla="*/ 33864 h 46484"/>
                  <a:gd name="connsiteX1" fmla="*/ 20440 w 38032"/>
                  <a:gd name="connsiteY1" fmla="*/ -3747 h 46484"/>
                  <a:gd name="connsiteX2" fmla="*/ 27624 w 38032"/>
                  <a:gd name="connsiteY2" fmla="*/ -3747 h 46484"/>
                  <a:gd name="connsiteX3" fmla="*/ 27624 w 38032"/>
                  <a:gd name="connsiteY3" fmla="*/ 7241 h 46484"/>
                  <a:gd name="connsiteX4" fmla="*/ 20440 w 38032"/>
                  <a:gd name="connsiteY4" fmla="*/ 30483 h 46484"/>
                  <a:gd name="connsiteX5" fmla="*/ 13256 w 38032"/>
                  <a:gd name="connsiteY5" fmla="*/ 42738 h 46484"/>
                  <a:gd name="connsiteX6" fmla="*/ 1424 w 38032"/>
                  <a:gd name="connsiteY6" fmla="*/ 42738 h 46484"/>
                  <a:gd name="connsiteX7" fmla="*/ -10409 w 38032"/>
                  <a:gd name="connsiteY7" fmla="*/ 42738 h 46484"/>
                  <a:gd name="connsiteX8" fmla="*/ -10409 w 38032"/>
                  <a:gd name="connsiteY8" fmla="*/ 33864 h 46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032" h="46484">
                    <a:moveTo>
                      <a:pt x="-10409" y="33864"/>
                    </a:moveTo>
                    <a:cubicBezTo>
                      <a:pt x="-10409" y="16115"/>
                      <a:pt x="5650" y="-3324"/>
                      <a:pt x="20440" y="-3747"/>
                    </a:cubicBezTo>
                    <a:lnTo>
                      <a:pt x="27624" y="-3747"/>
                    </a:lnTo>
                    <a:lnTo>
                      <a:pt x="27624" y="7241"/>
                    </a:lnTo>
                    <a:cubicBezTo>
                      <a:pt x="27624" y="13157"/>
                      <a:pt x="24244" y="23722"/>
                      <a:pt x="20440" y="30483"/>
                    </a:cubicBezTo>
                    <a:lnTo>
                      <a:pt x="13256" y="42738"/>
                    </a:lnTo>
                    <a:lnTo>
                      <a:pt x="1424" y="42738"/>
                    </a:lnTo>
                    <a:lnTo>
                      <a:pt x="-10409" y="42738"/>
                    </a:lnTo>
                    <a:lnTo>
                      <a:pt x="-10409" y="33864"/>
                    </a:lnTo>
                    <a:close/>
                  </a:path>
                </a:pathLst>
              </a:custGeom>
              <a:solidFill>
                <a:srgbClr val="FEFEFE"/>
              </a:solidFill>
              <a:ln w="422" cap="flat">
                <a:no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D89DB7A2-C323-B016-7240-F3CF9D8837EA}"/>
                  </a:ext>
                </a:extLst>
              </p:cNvPr>
              <p:cNvSpPr/>
              <p:nvPr/>
            </p:nvSpPr>
            <p:spPr>
              <a:xfrm flipV="1">
                <a:off x="1481550" y="2754623"/>
                <a:ext cx="15530" cy="19175"/>
              </a:xfrm>
              <a:custGeom>
                <a:avLst/>
                <a:gdLst>
                  <a:gd name="connsiteX0" fmla="*/ -5531 w 38032"/>
                  <a:gd name="connsiteY0" fmla="*/ 30659 h 46484"/>
                  <a:gd name="connsiteX1" fmla="*/ 3344 w 38032"/>
                  <a:gd name="connsiteY1" fmla="*/ 7417 h 46484"/>
                  <a:gd name="connsiteX2" fmla="*/ 11796 w 38032"/>
                  <a:gd name="connsiteY2" fmla="*/ -3571 h 46484"/>
                  <a:gd name="connsiteX3" fmla="*/ 22360 w 38032"/>
                  <a:gd name="connsiteY3" fmla="*/ -3571 h 46484"/>
                  <a:gd name="connsiteX4" fmla="*/ 32502 w 38032"/>
                  <a:gd name="connsiteY4" fmla="*/ -3571 h 46484"/>
                  <a:gd name="connsiteX5" fmla="*/ 32502 w 38032"/>
                  <a:gd name="connsiteY5" fmla="*/ 6572 h 46484"/>
                  <a:gd name="connsiteX6" fmla="*/ 32502 w 38032"/>
                  <a:gd name="connsiteY6" fmla="*/ 16714 h 46484"/>
                  <a:gd name="connsiteX7" fmla="*/ 20247 w 38032"/>
                  <a:gd name="connsiteY7" fmla="*/ 29814 h 46484"/>
                  <a:gd name="connsiteX8" fmla="*/ 1231 w 38032"/>
                  <a:gd name="connsiteY8" fmla="*/ 42914 h 46484"/>
                  <a:gd name="connsiteX9" fmla="*/ -5531 w 38032"/>
                  <a:gd name="connsiteY9" fmla="*/ 42914 h 46484"/>
                  <a:gd name="connsiteX10" fmla="*/ -5531 w 38032"/>
                  <a:gd name="connsiteY10" fmla="*/ 30659 h 46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8032" h="46484">
                    <a:moveTo>
                      <a:pt x="-5531" y="30659"/>
                    </a:moveTo>
                    <a:cubicBezTo>
                      <a:pt x="-5531" y="24320"/>
                      <a:pt x="-1727" y="13756"/>
                      <a:pt x="3344" y="7417"/>
                    </a:cubicBezTo>
                    <a:lnTo>
                      <a:pt x="11796" y="-3571"/>
                    </a:lnTo>
                    <a:lnTo>
                      <a:pt x="22360" y="-3571"/>
                    </a:lnTo>
                    <a:lnTo>
                      <a:pt x="32502" y="-3571"/>
                    </a:lnTo>
                    <a:lnTo>
                      <a:pt x="32502" y="6572"/>
                    </a:lnTo>
                    <a:lnTo>
                      <a:pt x="32502" y="16714"/>
                    </a:lnTo>
                    <a:lnTo>
                      <a:pt x="20247" y="29814"/>
                    </a:lnTo>
                    <a:cubicBezTo>
                      <a:pt x="13486" y="36998"/>
                      <a:pt x="5034" y="42914"/>
                      <a:pt x="1231" y="42914"/>
                    </a:cubicBezTo>
                    <a:lnTo>
                      <a:pt x="-5531" y="42914"/>
                    </a:lnTo>
                    <a:lnTo>
                      <a:pt x="-5531" y="30659"/>
                    </a:lnTo>
                    <a:close/>
                  </a:path>
                </a:pathLst>
              </a:custGeom>
              <a:solidFill>
                <a:srgbClr val="FEFEFE"/>
              </a:solidFill>
              <a:ln w="422" cap="flat">
                <a:no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2BBDC50E-335D-4A87-0986-E0FBAA3B2A1C}"/>
                  </a:ext>
                </a:extLst>
              </p:cNvPr>
              <p:cNvSpPr/>
              <p:nvPr/>
            </p:nvSpPr>
            <p:spPr>
              <a:xfrm flipV="1">
                <a:off x="1529867" y="2754623"/>
                <a:ext cx="16048" cy="19175"/>
              </a:xfrm>
              <a:custGeom>
                <a:avLst/>
                <a:gdLst>
                  <a:gd name="connsiteX0" fmla="*/ 6471 w 39300"/>
                  <a:gd name="connsiteY0" fmla="*/ 29814 h 46484"/>
                  <a:gd name="connsiteX1" fmla="*/ -5784 w 39300"/>
                  <a:gd name="connsiteY1" fmla="*/ 16714 h 46484"/>
                  <a:gd name="connsiteX2" fmla="*/ -5784 w 39300"/>
                  <a:gd name="connsiteY2" fmla="*/ 6572 h 46484"/>
                  <a:gd name="connsiteX3" fmla="*/ -5784 w 39300"/>
                  <a:gd name="connsiteY3" fmla="*/ -3571 h 46484"/>
                  <a:gd name="connsiteX4" fmla="*/ 3936 w 39300"/>
                  <a:gd name="connsiteY4" fmla="*/ -3571 h 46484"/>
                  <a:gd name="connsiteX5" fmla="*/ 20839 w 39300"/>
                  <a:gd name="connsiteY5" fmla="*/ 2768 h 46484"/>
                  <a:gd name="connsiteX6" fmla="*/ 28868 w 39300"/>
                  <a:gd name="connsiteY6" fmla="*/ 8262 h 46484"/>
                  <a:gd name="connsiteX7" fmla="*/ 30981 w 39300"/>
                  <a:gd name="connsiteY7" fmla="*/ 25588 h 46484"/>
                  <a:gd name="connsiteX8" fmla="*/ 33517 w 39300"/>
                  <a:gd name="connsiteY8" fmla="*/ 42914 h 46484"/>
                  <a:gd name="connsiteX9" fmla="*/ 25910 w 39300"/>
                  <a:gd name="connsiteY9" fmla="*/ 42914 h 46484"/>
                  <a:gd name="connsiteX10" fmla="*/ 6471 w 39300"/>
                  <a:gd name="connsiteY10" fmla="*/ 29814 h 46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300" h="46484">
                    <a:moveTo>
                      <a:pt x="6471" y="29814"/>
                    </a:moveTo>
                    <a:lnTo>
                      <a:pt x="-5784" y="16714"/>
                    </a:lnTo>
                    <a:lnTo>
                      <a:pt x="-5784" y="6572"/>
                    </a:lnTo>
                    <a:lnTo>
                      <a:pt x="-5784" y="-3571"/>
                    </a:lnTo>
                    <a:lnTo>
                      <a:pt x="3936" y="-3571"/>
                    </a:lnTo>
                    <a:cubicBezTo>
                      <a:pt x="9007" y="-3571"/>
                      <a:pt x="16613" y="-612"/>
                      <a:pt x="20839" y="2768"/>
                    </a:cubicBezTo>
                    <a:lnTo>
                      <a:pt x="28868" y="8262"/>
                    </a:lnTo>
                    <a:lnTo>
                      <a:pt x="30981" y="25588"/>
                    </a:lnTo>
                    <a:lnTo>
                      <a:pt x="33517" y="42914"/>
                    </a:lnTo>
                    <a:lnTo>
                      <a:pt x="25910" y="42914"/>
                    </a:lnTo>
                    <a:cubicBezTo>
                      <a:pt x="22107" y="42914"/>
                      <a:pt x="13233" y="36998"/>
                      <a:pt x="6471" y="29814"/>
                    </a:cubicBezTo>
                    <a:close/>
                  </a:path>
                </a:pathLst>
              </a:custGeom>
              <a:solidFill>
                <a:srgbClr val="FEFEFE"/>
              </a:solidFill>
              <a:ln w="422" cap="flat">
                <a:no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BE9908CB-9774-3572-9A5C-060B343F6026}"/>
                  </a:ext>
                </a:extLst>
              </p:cNvPr>
              <p:cNvSpPr/>
              <p:nvPr/>
            </p:nvSpPr>
            <p:spPr>
              <a:xfrm flipV="1">
                <a:off x="2416836" y="2754831"/>
                <a:ext cx="17256" cy="18967"/>
              </a:xfrm>
              <a:custGeom>
                <a:avLst/>
                <a:gdLst>
                  <a:gd name="connsiteX0" fmla="*/ -10413 w 42258"/>
                  <a:gd name="connsiteY0" fmla="*/ 34040 h 45980"/>
                  <a:gd name="connsiteX1" fmla="*/ 4800 w 42258"/>
                  <a:gd name="connsiteY1" fmla="*/ 1924 h 45980"/>
                  <a:gd name="connsiteX2" fmla="*/ 20858 w 42258"/>
                  <a:gd name="connsiteY2" fmla="*/ -3570 h 45980"/>
                  <a:gd name="connsiteX3" fmla="*/ 31846 w 42258"/>
                  <a:gd name="connsiteY3" fmla="*/ -3570 h 45980"/>
                  <a:gd name="connsiteX4" fmla="*/ 31846 w 42258"/>
                  <a:gd name="connsiteY4" fmla="*/ 2769 h 45980"/>
                  <a:gd name="connsiteX5" fmla="*/ 8181 w 42258"/>
                  <a:gd name="connsiteY5" fmla="*/ 38689 h 45980"/>
                  <a:gd name="connsiteX6" fmla="*/ -10413 w 42258"/>
                  <a:gd name="connsiteY6" fmla="*/ 34040 h 45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258" h="45980">
                    <a:moveTo>
                      <a:pt x="-10413" y="34040"/>
                    </a:moveTo>
                    <a:cubicBezTo>
                      <a:pt x="-10413" y="24743"/>
                      <a:pt x="-3652" y="10375"/>
                      <a:pt x="4800" y="1924"/>
                    </a:cubicBezTo>
                    <a:cubicBezTo>
                      <a:pt x="7758" y="-1034"/>
                      <a:pt x="14942" y="-3570"/>
                      <a:pt x="20858" y="-3570"/>
                    </a:cubicBezTo>
                    <a:lnTo>
                      <a:pt x="31846" y="-3570"/>
                    </a:lnTo>
                    <a:lnTo>
                      <a:pt x="31846" y="2769"/>
                    </a:lnTo>
                    <a:cubicBezTo>
                      <a:pt x="31846" y="15024"/>
                      <a:pt x="18745" y="34885"/>
                      <a:pt x="8181" y="38689"/>
                    </a:cubicBezTo>
                    <a:cubicBezTo>
                      <a:pt x="-7455" y="44605"/>
                      <a:pt x="-10413" y="43760"/>
                      <a:pt x="-10413" y="34040"/>
                    </a:cubicBezTo>
                    <a:close/>
                  </a:path>
                </a:pathLst>
              </a:custGeom>
              <a:solidFill>
                <a:srgbClr val="FEFEFE"/>
              </a:solidFill>
              <a:ln w="422" cap="flat">
                <a:no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D6ADD0A9-3786-B895-7701-FF4D3552AF06}"/>
                  </a:ext>
                </a:extLst>
              </p:cNvPr>
              <p:cNvSpPr/>
              <p:nvPr/>
            </p:nvSpPr>
            <p:spPr>
              <a:xfrm flipV="1">
                <a:off x="2466879" y="2754623"/>
                <a:ext cx="16048" cy="19175"/>
              </a:xfrm>
              <a:custGeom>
                <a:avLst/>
                <a:gdLst>
                  <a:gd name="connsiteX0" fmla="*/ 8346 w 39300"/>
                  <a:gd name="connsiteY0" fmla="*/ 37843 h 46484"/>
                  <a:gd name="connsiteX1" fmla="*/ -10671 w 39300"/>
                  <a:gd name="connsiteY1" fmla="*/ 8262 h 46484"/>
                  <a:gd name="connsiteX2" fmla="*/ -10671 w 39300"/>
                  <a:gd name="connsiteY2" fmla="*/ -3571 h 46484"/>
                  <a:gd name="connsiteX3" fmla="*/ -951 w 39300"/>
                  <a:gd name="connsiteY3" fmla="*/ -3571 h 46484"/>
                  <a:gd name="connsiteX4" fmla="*/ 26094 w 39300"/>
                  <a:gd name="connsiteY4" fmla="*/ 27701 h 46484"/>
                  <a:gd name="connsiteX5" fmla="*/ 28630 w 39300"/>
                  <a:gd name="connsiteY5" fmla="*/ 42914 h 46484"/>
                  <a:gd name="connsiteX6" fmla="*/ 22713 w 39300"/>
                  <a:gd name="connsiteY6" fmla="*/ 42914 h 46484"/>
                  <a:gd name="connsiteX7" fmla="*/ 8346 w 39300"/>
                  <a:gd name="connsiteY7" fmla="*/ 37843 h 46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300" h="46484">
                    <a:moveTo>
                      <a:pt x="8346" y="37843"/>
                    </a:moveTo>
                    <a:cubicBezTo>
                      <a:pt x="-4332" y="30659"/>
                      <a:pt x="-10248" y="20939"/>
                      <a:pt x="-10671" y="8262"/>
                    </a:cubicBezTo>
                    <a:lnTo>
                      <a:pt x="-10671" y="-3571"/>
                    </a:lnTo>
                    <a:lnTo>
                      <a:pt x="-951" y="-3571"/>
                    </a:lnTo>
                    <a:cubicBezTo>
                      <a:pt x="12571" y="-3571"/>
                      <a:pt x="22713" y="8684"/>
                      <a:pt x="26094" y="27701"/>
                    </a:cubicBezTo>
                    <a:lnTo>
                      <a:pt x="28630" y="42914"/>
                    </a:lnTo>
                    <a:lnTo>
                      <a:pt x="22713" y="42914"/>
                    </a:lnTo>
                    <a:cubicBezTo>
                      <a:pt x="19333" y="42914"/>
                      <a:pt x="12994" y="40378"/>
                      <a:pt x="8346" y="37843"/>
                    </a:cubicBezTo>
                    <a:close/>
                  </a:path>
                </a:pathLst>
              </a:custGeom>
              <a:solidFill>
                <a:srgbClr val="FEFEFE"/>
              </a:solidFill>
              <a:ln w="422" cap="flat">
                <a:no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id="{1764930D-41AC-8EFE-8930-F53301123C54}"/>
                  </a:ext>
                </a:extLst>
              </p:cNvPr>
              <p:cNvSpPr/>
              <p:nvPr/>
            </p:nvSpPr>
            <p:spPr>
              <a:xfrm flipV="1">
                <a:off x="1239963" y="2758109"/>
                <a:ext cx="27610" cy="22661"/>
              </a:xfrm>
              <a:custGeom>
                <a:avLst/>
                <a:gdLst>
                  <a:gd name="connsiteX0" fmla="*/ -4302 w 67613"/>
                  <a:gd name="connsiteY0" fmla="*/ 42947 h 54936"/>
                  <a:gd name="connsiteX1" fmla="*/ 346 w 67613"/>
                  <a:gd name="connsiteY1" fmla="*/ 24353 h 54936"/>
                  <a:gd name="connsiteX2" fmla="*/ 5417 w 67613"/>
                  <a:gd name="connsiteY2" fmla="*/ 13789 h 54936"/>
                  <a:gd name="connsiteX3" fmla="*/ 23589 w 67613"/>
                  <a:gd name="connsiteY3" fmla="*/ 4914 h 54936"/>
                  <a:gd name="connsiteX4" fmla="*/ 52747 w 67613"/>
                  <a:gd name="connsiteY4" fmla="*/ -3538 h 54936"/>
                  <a:gd name="connsiteX5" fmla="*/ 63312 w 67613"/>
                  <a:gd name="connsiteY5" fmla="*/ -3538 h 54936"/>
                  <a:gd name="connsiteX6" fmla="*/ 63312 w 67613"/>
                  <a:gd name="connsiteY6" fmla="*/ 8717 h 54936"/>
                  <a:gd name="connsiteX7" fmla="*/ 63312 w 67613"/>
                  <a:gd name="connsiteY7" fmla="*/ 20972 h 54936"/>
                  <a:gd name="connsiteX8" fmla="*/ 51057 w 67613"/>
                  <a:gd name="connsiteY8" fmla="*/ 33650 h 54936"/>
                  <a:gd name="connsiteX9" fmla="*/ 3727 w 67613"/>
                  <a:gd name="connsiteY9" fmla="*/ 51399 h 54936"/>
                  <a:gd name="connsiteX10" fmla="*/ -4302 w 67613"/>
                  <a:gd name="connsiteY10" fmla="*/ 51399 h 54936"/>
                  <a:gd name="connsiteX11" fmla="*/ -4302 w 67613"/>
                  <a:gd name="connsiteY11" fmla="*/ 42947 h 54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7613" h="54936">
                    <a:moveTo>
                      <a:pt x="-4302" y="42947"/>
                    </a:moveTo>
                    <a:cubicBezTo>
                      <a:pt x="-4302" y="38721"/>
                      <a:pt x="-2189" y="30269"/>
                      <a:pt x="346" y="24353"/>
                    </a:cubicBezTo>
                    <a:lnTo>
                      <a:pt x="5417" y="13789"/>
                    </a:lnTo>
                    <a:lnTo>
                      <a:pt x="23589" y="4914"/>
                    </a:lnTo>
                    <a:cubicBezTo>
                      <a:pt x="33731" y="266"/>
                      <a:pt x="46831" y="-3538"/>
                      <a:pt x="52747" y="-3538"/>
                    </a:cubicBezTo>
                    <a:lnTo>
                      <a:pt x="63312" y="-3538"/>
                    </a:lnTo>
                    <a:lnTo>
                      <a:pt x="63312" y="8717"/>
                    </a:lnTo>
                    <a:lnTo>
                      <a:pt x="63312" y="20972"/>
                    </a:lnTo>
                    <a:lnTo>
                      <a:pt x="51057" y="33650"/>
                    </a:lnTo>
                    <a:cubicBezTo>
                      <a:pt x="39224" y="45060"/>
                      <a:pt x="22743" y="51399"/>
                      <a:pt x="3727" y="51399"/>
                    </a:cubicBezTo>
                    <a:lnTo>
                      <a:pt x="-4302" y="51399"/>
                    </a:lnTo>
                    <a:lnTo>
                      <a:pt x="-4302" y="42947"/>
                    </a:lnTo>
                    <a:close/>
                  </a:path>
                </a:pathLst>
              </a:custGeom>
              <a:solidFill>
                <a:srgbClr val="FEFEFE"/>
              </a:solidFill>
              <a:ln w="422" cap="flat">
                <a:no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F7EE4A31-D8EE-0453-74A4-505381EF04D8}"/>
                  </a:ext>
                </a:extLst>
              </p:cNvPr>
              <p:cNvSpPr/>
              <p:nvPr/>
            </p:nvSpPr>
            <p:spPr>
              <a:xfrm flipV="1">
                <a:off x="1391817" y="2758109"/>
                <a:ext cx="29335" cy="22661"/>
              </a:xfrm>
              <a:custGeom>
                <a:avLst/>
                <a:gdLst>
                  <a:gd name="connsiteX0" fmla="*/ 30399 w 71839"/>
                  <a:gd name="connsiteY0" fmla="*/ 48441 h 54936"/>
                  <a:gd name="connsiteX1" fmla="*/ 8002 w 71839"/>
                  <a:gd name="connsiteY1" fmla="*/ 32382 h 54936"/>
                  <a:gd name="connsiteX2" fmla="*/ -5099 w 71839"/>
                  <a:gd name="connsiteY2" fmla="*/ 18014 h 54936"/>
                  <a:gd name="connsiteX3" fmla="*/ -5099 w 71839"/>
                  <a:gd name="connsiteY3" fmla="*/ 7027 h 54936"/>
                  <a:gd name="connsiteX4" fmla="*/ -5099 w 71839"/>
                  <a:gd name="connsiteY4" fmla="*/ -3538 h 54936"/>
                  <a:gd name="connsiteX5" fmla="*/ 6311 w 71839"/>
                  <a:gd name="connsiteY5" fmla="*/ -3538 h 54936"/>
                  <a:gd name="connsiteX6" fmla="*/ 35470 w 71839"/>
                  <a:gd name="connsiteY6" fmla="*/ 4914 h 54936"/>
                  <a:gd name="connsiteX7" fmla="*/ 53218 w 71839"/>
                  <a:gd name="connsiteY7" fmla="*/ 13789 h 54936"/>
                  <a:gd name="connsiteX8" fmla="*/ 59980 w 71839"/>
                  <a:gd name="connsiteY8" fmla="*/ 27734 h 54936"/>
                  <a:gd name="connsiteX9" fmla="*/ 66741 w 71839"/>
                  <a:gd name="connsiteY9" fmla="*/ 46750 h 54936"/>
                  <a:gd name="connsiteX10" fmla="*/ 66741 w 71839"/>
                  <a:gd name="connsiteY10" fmla="*/ 51399 h 54936"/>
                  <a:gd name="connsiteX11" fmla="*/ 53218 w 71839"/>
                  <a:gd name="connsiteY11" fmla="*/ 50976 h 54936"/>
                  <a:gd name="connsiteX12" fmla="*/ 30399 w 71839"/>
                  <a:gd name="connsiteY12" fmla="*/ 48441 h 54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1839" h="54936">
                    <a:moveTo>
                      <a:pt x="30399" y="48441"/>
                    </a:moveTo>
                    <a:cubicBezTo>
                      <a:pt x="25328" y="47595"/>
                      <a:pt x="15186" y="40411"/>
                      <a:pt x="8002" y="32382"/>
                    </a:cubicBezTo>
                    <a:lnTo>
                      <a:pt x="-5099" y="18014"/>
                    </a:lnTo>
                    <a:lnTo>
                      <a:pt x="-5099" y="7027"/>
                    </a:lnTo>
                    <a:lnTo>
                      <a:pt x="-5099" y="-3538"/>
                    </a:lnTo>
                    <a:lnTo>
                      <a:pt x="6311" y="-3538"/>
                    </a:lnTo>
                    <a:cubicBezTo>
                      <a:pt x="12650" y="-3538"/>
                      <a:pt x="25750" y="266"/>
                      <a:pt x="35470" y="4914"/>
                    </a:cubicBezTo>
                    <a:lnTo>
                      <a:pt x="53218" y="13789"/>
                    </a:lnTo>
                    <a:lnTo>
                      <a:pt x="59980" y="27734"/>
                    </a:lnTo>
                    <a:cubicBezTo>
                      <a:pt x="63783" y="35763"/>
                      <a:pt x="66741" y="44215"/>
                      <a:pt x="66741" y="46750"/>
                    </a:cubicBezTo>
                    <a:lnTo>
                      <a:pt x="66741" y="51399"/>
                    </a:lnTo>
                    <a:lnTo>
                      <a:pt x="53218" y="50976"/>
                    </a:lnTo>
                    <a:cubicBezTo>
                      <a:pt x="45612" y="50553"/>
                      <a:pt x="35047" y="49286"/>
                      <a:pt x="30399" y="48441"/>
                    </a:cubicBezTo>
                    <a:close/>
                  </a:path>
                </a:pathLst>
              </a:custGeom>
              <a:solidFill>
                <a:srgbClr val="FEFEFE"/>
              </a:solidFill>
              <a:ln w="422" cap="flat">
                <a:noFill/>
                <a:prstDash val="solid"/>
                <a:miter/>
              </a:ln>
            </p:spPr>
            <p:txBody>
              <a:bodyPr rtlCol="0" anchor="ctr"/>
              <a:lstStyle/>
              <a:p>
                <a:endParaRPr lang="zh-CN" altLang="en-US"/>
              </a:p>
            </p:txBody>
          </p:sp>
          <p:sp>
            <p:nvSpPr>
              <p:cNvPr id="65" name="任意多边形: 形状 64">
                <a:extLst>
                  <a:ext uri="{FF2B5EF4-FFF2-40B4-BE49-F238E27FC236}">
                    <a16:creationId xmlns:a16="http://schemas.microsoft.com/office/drawing/2014/main" id="{9C561A47-7B6A-CEAA-C028-DF66B65019CC}"/>
                  </a:ext>
                </a:extLst>
              </p:cNvPr>
              <p:cNvSpPr/>
              <p:nvPr/>
            </p:nvSpPr>
            <p:spPr>
              <a:xfrm flipV="1">
                <a:off x="1462568" y="2761247"/>
                <a:ext cx="16048" cy="19523"/>
              </a:xfrm>
              <a:custGeom>
                <a:avLst/>
                <a:gdLst>
                  <a:gd name="connsiteX0" fmla="*/ -5433 w 39300"/>
                  <a:gd name="connsiteY0" fmla="*/ 31970 h 47329"/>
                  <a:gd name="connsiteX1" fmla="*/ -5433 w 39300"/>
                  <a:gd name="connsiteY1" fmla="*/ 19715 h 47329"/>
                  <a:gd name="connsiteX2" fmla="*/ 4709 w 39300"/>
                  <a:gd name="connsiteY2" fmla="*/ 8305 h 47329"/>
                  <a:gd name="connsiteX3" fmla="*/ 14429 w 39300"/>
                  <a:gd name="connsiteY3" fmla="*/ -3528 h 47329"/>
                  <a:gd name="connsiteX4" fmla="*/ 24148 w 39300"/>
                  <a:gd name="connsiteY4" fmla="*/ -3528 h 47329"/>
                  <a:gd name="connsiteX5" fmla="*/ 33868 w 39300"/>
                  <a:gd name="connsiteY5" fmla="*/ -3528 h 47329"/>
                  <a:gd name="connsiteX6" fmla="*/ 31332 w 39300"/>
                  <a:gd name="connsiteY6" fmla="*/ 11263 h 47329"/>
                  <a:gd name="connsiteX7" fmla="*/ 5554 w 39300"/>
                  <a:gd name="connsiteY7" fmla="*/ 41266 h 47329"/>
                  <a:gd name="connsiteX8" fmla="*/ -5433 w 39300"/>
                  <a:gd name="connsiteY8" fmla="*/ 43802 h 47329"/>
                  <a:gd name="connsiteX9" fmla="*/ -5433 w 39300"/>
                  <a:gd name="connsiteY9" fmla="*/ 31970 h 47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300" h="47329">
                    <a:moveTo>
                      <a:pt x="-5433" y="31970"/>
                    </a:moveTo>
                    <a:lnTo>
                      <a:pt x="-5433" y="19715"/>
                    </a:lnTo>
                    <a:lnTo>
                      <a:pt x="4709" y="8305"/>
                    </a:lnTo>
                    <a:lnTo>
                      <a:pt x="14429" y="-3528"/>
                    </a:lnTo>
                    <a:lnTo>
                      <a:pt x="24148" y="-3528"/>
                    </a:lnTo>
                    <a:lnTo>
                      <a:pt x="33868" y="-3528"/>
                    </a:lnTo>
                    <a:lnTo>
                      <a:pt x="31332" y="11263"/>
                    </a:lnTo>
                    <a:cubicBezTo>
                      <a:pt x="28374" y="28589"/>
                      <a:pt x="21190" y="37041"/>
                      <a:pt x="5554" y="41266"/>
                    </a:cubicBezTo>
                    <a:lnTo>
                      <a:pt x="-5433" y="43802"/>
                    </a:lnTo>
                    <a:lnTo>
                      <a:pt x="-5433" y="31970"/>
                    </a:lnTo>
                    <a:close/>
                  </a:path>
                </a:pathLst>
              </a:custGeom>
              <a:solidFill>
                <a:srgbClr val="FEFEFE"/>
              </a:solidFill>
              <a:ln w="422" cap="flat">
                <a:no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68205C73-3D6E-2881-F301-4EE069D02BBB}"/>
                  </a:ext>
                </a:extLst>
              </p:cNvPr>
              <p:cNvSpPr/>
              <p:nvPr/>
            </p:nvSpPr>
            <p:spPr>
              <a:xfrm flipV="1">
                <a:off x="1547123" y="2761596"/>
                <a:ext cx="15530" cy="19175"/>
              </a:xfrm>
              <a:custGeom>
                <a:avLst/>
                <a:gdLst>
                  <a:gd name="connsiteX0" fmla="*/ 7228 w 38032"/>
                  <a:gd name="connsiteY0" fmla="*/ 31971 h 46484"/>
                  <a:gd name="connsiteX1" fmla="*/ -5873 w 38032"/>
                  <a:gd name="connsiteY1" fmla="*/ 20983 h 46484"/>
                  <a:gd name="connsiteX2" fmla="*/ -5873 w 38032"/>
                  <a:gd name="connsiteY2" fmla="*/ 8728 h 46484"/>
                  <a:gd name="connsiteX3" fmla="*/ -5873 w 38032"/>
                  <a:gd name="connsiteY3" fmla="*/ -3527 h 46484"/>
                  <a:gd name="connsiteX4" fmla="*/ 4270 w 38032"/>
                  <a:gd name="connsiteY4" fmla="*/ -3527 h 46484"/>
                  <a:gd name="connsiteX5" fmla="*/ 14834 w 38032"/>
                  <a:gd name="connsiteY5" fmla="*/ -3527 h 46484"/>
                  <a:gd name="connsiteX6" fmla="*/ 23286 w 38032"/>
                  <a:gd name="connsiteY6" fmla="*/ 7461 h 46484"/>
                  <a:gd name="connsiteX7" fmla="*/ 32160 w 38032"/>
                  <a:gd name="connsiteY7" fmla="*/ 30703 h 46484"/>
                  <a:gd name="connsiteX8" fmla="*/ 32160 w 38032"/>
                  <a:gd name="connsiteY8" fmla="*/ 42958 h 46484"/>
                  <a:gd name="connsiteX9" fmla="*/ 26244 w 38032"/>
                  <a:gd name="connsiteY9" fmla="*/ 42958 h 46484"/>
                  <a:gd name="connsiteX10" fmla="*/ 7228 w 38032"/>
                  <a:gd name="connsiteY10" fmla="*/ 31971 h 46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8032" h="46484">
                    <a:moveTo>
                      <a:pt x="7228" y="31971"/>
                    </a:moveTo>
                    <a:lnTo>
                      <a:pt x="-5873" y="20983"/>
                    </a:lnTo>
                    <a:lnTo>
                      <a:pt x="-5873" y="8728"/>
                    </a:lnTo>
                    <a:lnTo>
                      <a:pt x="-5873" y="-3527"/>
                    </a:lnTo>
                    <a:lnTo>
                      <a:pt x="4270" y="-3527"/>
                    </a:lnTo>
                    <a:lnTo>
                      <a:pt x="14834" y="-3527"/>
                    </a:lnTo>
                    <a:lnTo>
                      <a:pt x="23286" y="7461"/>
                    </a:lnTo>
                    <a:cubicBezTo>
                      <a:pt x="28357" y="13800"/>
                      <a:pt x="32160" y="24364"/>
                      <a:pt x="32160" y="30703"/>
                    </a:cubicBezTo>
                    <a:lnTo>
                      <a:pt x="32160" y="42958"/>
                    </a:lnTo>
                    <a:lnTo>
                      <a:pt x="26244" y="42958"/>
                    </a:lnTo>
                    <a:cubicBezTo>
                      <a:pt x="22863" y="42958"/>
                      <a:pt x="14412" y="37887"/>
                      <a:pt x="7228" y="31971"/>
                    </a:cubicBezTo>
                    <a:close/>
                  </a:path>
                </a:pathLst>
              </a:custGeom>
              <a:solidFill>
                <a:srgbClr val="FEFEFE"/>
              </a:solidFill>
              <a:ln w="422" cap="flat">
                <a:no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BA9D887B-17F5-AE12-3D39-309169DD0778}"/>
                  </a:ext>
                </a:extLst>
              </p:cNvPr>
              <p:cNvSpPr/>
              <p:nvPr/>
            </p:nvSpPr>
            <p:spPr>
              <a:xfrm flipV="1">
                <a:off x="2399580" y="2761808"/>
                <a:ext cx="15530" cy="18962"/>
              </a:xfrm>
              <a:custGeom>
                <a:avLst/>
                <a:gdLst>
                  <a:gd name="connsiteX0" fmla="*/ -10319 w 38032"/>
                  <a:gd name="connsiteY0" fmla="*/ 29013 h 45969"/>
                  <a:gd name="connsiteX1" fmla="*/ -10319 w 38032"/>
                  <a:gd name="connsiteY1" fmla="*/ 14645 h 45969"/>
                  <a:gd name="connsiteX2" fmla="*/ -599 w 38032"/>
                  <a:gd name="connsiteY2" fmla="*/ 5771 h 45969"/>
                  <a:gd name="connsiteX3" fmla="*/ 18417 w 38032"/>
                  <a:gd name="connsiteY3" fmla="*/ -3526 h 45969"/>
                  <a:gd name="connsiteX4" fmla="*/ 27714 w 38032"/>
                  <a:gd name="connsiteY4" fmla="*/ -3526 h 45969"/>
                  <a:gd name="connsiteX5" fmla="*/ 27714 w 38032"/>
                  <a:gd name="connsiteY5" fmla="*/ 3236 h 45969"/>
                  <a:gd name="connsiteX6" fmla="*/ 20953 w 38032"/>
                  <a:gd name="connsiteY6" fmla="*/ 23942 h 45969"/>
                  <a:gd name="connsiteX7" fmla="*/ 14614 w 38032"/>
                  <a:gd name="connsiteY7" fmla="*/ 37888 h 45969"/>
                  <a:gd name="connsiteX8" fmla="*/ 5317 w 38032"/>
                  <a:gd name="connsiteY8" fmla="*/ 40423 h 45969"/>
                  <a:gd name="connsiteX9" fmla="*/ -10319 w 38032"/>
                  <a:gd name="connsiteY9" fmla="*/ 29013 h 45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032" h="45969">
                    <a:moveTo>
                      <a:pt x="-10319" y="29013"/>
                    </a:moveTo>
                    <a:lnTo>
                      <a:pt x="-10319" y="14645"/>
                    </a:lnTo>
                    <a:lnTo>
                      <a:pt x="-599" y="5771"/>
                    </a:lnTo>
                    <a:cubicBezTo>
                      <a:pt x="4895" y="700"/>
                      <a:pt x="13346" y="-3526"/>
                      <a:pt x="18417" y="-3526"/>
                    </a:cubicBezTo>
                    <a:lnTo>
                      <a:pt x="27714" y="-3526"/>
                    </a:lnTo>
                    <a:lnTo>
                      <a:pt x="27714" y="3236"/>
                    </a:lnTo>
                    <a:cubicBezTo>
                      <a:pt x="27714" y="7039"/>
                      <a:pt x="24756" y="16336"/>
                      <a:pt x="20953" y="23942"/>
                    </a:cubicBezTo>
                    <a:lnTo>
                      <a:pt x="14614" y="37888"/>
                    </a:lnTo>
                    <a:lnTo>
                      <a:pt x="5317" y="40423"/>
                    </a:lnTo>
                    <a:cubicBezTo>
                      <a:pt x="-9473" y="44226"/>
                      <a:pt x="-10319" y="43804"/>
                      <a:pt x="-10319" y="29013"/>
                    </a:cubicBezTo>
                    <a:close/>
                  </a:path>
                </a:pathLst>
              </a:custGeom>
              <a:solidFill>
                <a:srgbClr val="FEFEFE"/>
              </a:solidFill>
              <a:ln w="422" cap="flat">
                <a:no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24F30C6D-AC6B-FE8E-0003-928BA655E011}"/>
                  </a:ext>
                </a:extLst>
              </p:cNvPr>
              <p:cNvSpPr/>
              <p:nvPr/>
            </p:nvSpPr>
            <p:spPr>
              <a:xfrm flipV="1">
                <a:off x="2484135" y="2761766"/>
                <a:ext cx="15409" cy="19004"/>
              </a:xfrm>
              <a:custGeom>
                <a:avLst/>
                <a:gdLst>
                  <a:gd name="connsiteX0" fmla="*/ 7412 w 37734"/>
                  <a:gd name="connsiteY0" fmla="*/ 38733 h 46070"/>
                  <a:gd name="connsiteX1" fmla="*/ -10759 w 37734"/>
                  <a:gd name="connsiteY1" fmla="*/ 7461 h 46070"/>
                  <a:gd name="connsiteX2" fmla="*/ -10759 w 37734"/>
                  <a:gd name="connsiteY2" fmla="*/ -3526 h 46070"/>
                  <a:gd name="connsiteX3" fmla="*/ -4843 w 37734"/>
                  <a:gd name="connsiteY3" fmla="*/ -3526 h 46070"/>
                  <a:gd name="connsiteX4" fmla="*/ 20935 w 37734"/>
                  <a:gd name="connsiteY4" fmla="*/ 13800 h 46070"/>
                  <a:gd name="connsiteX5" fmla="*/ 22202 w 37734"/>
                  <a:gd name="connsiteY5" fmla="*/ 42536 h 46070"/>
                  <a:gd name="connsiteX6" fmla="*/ 7412 w 37734"/>
                  <a:gd name="connsiteY6" fmla="*/ 38733 h 46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734" h="46070">
                    <a:moveTo>
                      <a:pt x="7412" y="38733"/>
                    </a:moveTo>
                    <a:cubicBezTo>
                      <a:pt x="-3575" y="34084"/>
                      <a:pt x="-10759" y="21829"/>
                      <a:pt x="-10759" y="7461"/>
                    </a:cubicBezTo>
                    <a:lnTo>
                      <a:pt x="-10759" y="-3526"/>
                    </a:lnTo>
                    <a:lnTo>
                      <a:pt x="-4843" y="-3526"/>
                    </a:lnTo>
                    <a:cubicBezTo>
                      <a:pt x="6989" y="-3526"/>
                      <a:pt x="15019" y="1968"/>
                      <a:pt x="20935" y="13800"/>
                    </a:cubicBezTo>
                    <a:cubicBezTo>
                      <a:pt x="28541" y="28168"/>
                      <a:pt x="28964" y="42958"/>
                      <a:pt x="22202" y="42536"/>
                    </a:cubicBezTo>
                    <a:cubicBezTo>
                      <a:pt x="19244" y="42536"/>
                      <a:pt x="12483" y="40846"/>
                      <a:pt x="7412" y="38733"/>
                    </a:cubicBezTo>
                    <a:close/>
                  </a:path>
                </a:pathLst>
              </a:custGeom>
              <a:solidFill>
                <a:srgbClr val="FEFEFE"/>
              </a:solidFill>
              <a:ln w="422" cap="flat">
                <a:noFill/>
                <a:prstDash val="solid"/>
                <a:miter/>
              </a:ln>
            </p:spPr>
            <p:txBody>
              <a:bodyPr rtlCol="0" anchor="ctr"/>
              <a:lstStyle/>
              <a:p>
                <a:endParaRPr lang="zh-CN" altLang="en-US"/>
              </a:p>
            </p:txBody>
          </p:sp>
          <p:sp>
            <p:nvSpPr>
              <p:cNvPr id="69" name="任意多边形: 形状 68">
                <a:extLst>
                  <a:ext uri="{FF2B5EF4-FFF2-40B4-BE49-F238E27FC236}">
                    <a16:creationId xmlns:a16="http://schemas.microsoft.com/office/drawing/2014/main" id="{1DD0B065-B12B-4971-DAD2-8845C239BC27}"/>
                  </a:ext>
                </a:extLst>
              </p:cNvPr>
              <p:cNvSpPr/>
              <p:nvPr/>
            </p:nvSpPr>
            <p:spPr>
              <a:xfrm flipV="1">
                <a:off x="1517788" y="2780770"/>
                <a:ext cx="15530" cy="17432"/>
              </a:xfrm>
              <a:custGeom>
                <a:avLst/>
                <a:gdLst>
                  <a:gd name="connsiteX0" fmla="*/ 3155 w 38032"/>
                  <a:gd name="connsiteY0" fmla="*/ 27860 h 42258"/>
                  <a:gd name="connsiteX1" fmla="*/ -5720 w 38032"/>
                  <a:gd name="connsiteY1" fmla="*/ 6731 h 42258"/>
                  <a:gd name="connsiteX2" fmla="*/ -5720 w 38032"/>
                  <a:gd name="connsiteY2" fmla="*/ -3411 h 42258"/>
                  <a:gd name="connsiteX3" fmla="*/ 4000 w 38032"/>
                  <a:gd name="connsiteY3" fmla="*/ -3411 h 42258"/>
                  <a:gd name="connsiteX4" fmla="*/ 23016 w 38032"/>
                  <a:gd name="connsiteY4" fmla="*/ 6308 h 42258"/>
                  <a:gd name="connsiteX5" fmla="*/ 32313 w 38032"/>
                  <a:gd name="connsiteY5" fmla="*/ 16028 h 42258"/>
                  <a:gd name="connsiteX6" fmla="*/ 32313 w 38032"/>
                  <a:gd name="connsiteY6" fmla="*/ 27438 h 42258"/>
                  <a:gd name="connsiteX7" fmla="*/ 32313 w 38032"/>
                  <a:gd name="connsiteY7" fmla="*/ 38848 h 42258"/>
                  <a:gd name="connsiteX8" fmla="*/ 22171 w 38032"/>
                  <a:gd name="connsiteY8" fmla="*/ 38848 h 42258"/>
                  <a:gd name="connsiteX9" fmla="*/ 11607 w 38032"/>
                  <a:gd name="connsiteY9" fmla="*/ 38848 h 42258"/>
                  <a:gd name="connsiteX10" fmla="*/ 3155 w 38032"/>
                  <a:gd name="connsiteY10" fmla="*/ 27860 h 42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8032" h="42258">
                    <a:moveTo>
                      <a:pt x="3155" y="27860"/>
                    </a:moveTo>
                    <a:cubicBezTo>
                      <a:pt x="-1916" y="21522"/>
                      <a:pt x="-5720" y="12225"/>
                      <a:pt x="-5720" y="6731"/>
                    </a:cubicBezTo>
                    <a:lnTo>
                      <a:pt x="-5720" y="-3411"/>
                    </a:lnTo>
                    <a:lnTo>
                      <a:pt x="4000" y="-3411"/>
                    </a:lnTo>
                    <a:cubicBezTo>
                      <a:pt x="9494" y="-3411"/>
                      <a:pt x="17945" y="815"/>
                      <a:pt x="23016" y="6308"/>
                    </a:cubicBezTo>
                    <a:lnTo>
                      <a:pt x="32313" y="16028"/>
                    </a:lnTo>
                    <a:lnTo>
                      <a:pt x="32313" y="27438"/>
                    </a:lnTo>
                    <a:lnTo>
                      <a:pt x="32313" y="38848"/>
                    </a:lnTo>
                    <a:lnTo>
                      <a:pt x="22171" y="38848"/>
                    </a:lnTo>
                    <a:lnTo>
                      <a:pt x="11607" y="38848"/>
                    </a:lnTo>
                    <a:lnTo>
                      <a:pt x="3155" y="27860"/>
                    </a:lnTo>
                    <a:close/>
                  </a:path>
                </a:pathLst>
              </a:custGeom>
              <a:solidFill>
                <a:srgbClr val="FEFEFE"/>
              </a:solidFill>
              <a:ln w="422" cap="flat">
                <a:noFill/>
                <a:prstDash val="solid"/>
                <a:miter/>
              </a:ln>
            </p:spPr>
            <p:txBody>
              <a:bodyPr rtlCol="0" anchor="ctr"/>
              <a:lstStyle/>
              <a:p>
                <a:endParaRPr lang="zh-CN" altLang="en-US"/>
              </a:p>
            </p:txBody>
          </p:sp>
          <p:sp>
            <p:nvSpPr>
              <p:cNvPr id="70" name="任意多边形: 形状 69">
                <a:extLst>
                  <a:ext uri="{FF2B5EF4-FFF2-40B4-BE49-F238E27FC236}">
                    <a16:creationId xmlns:a16="http://schemas.microsoft.com/office/drawing/2014/main" id="{EC3C3BBE-9F14-6FF5-3BCD-87482B34203E}"/>
                  </a:ext>
                </a:extLst>
              </p:cNvPr>
              <p:cNvSpPr/>
              <p:nvPr/>
            </p:nvSpPr>
            <p:spPr>
              <a:xfrm flipV="1">
                <a:off x="2452729" y="2780770"/>
                <a:ext cx="17601" cy="17432"/>
              </a:xfrm>
              <a:custGeom>
                <a:avLst/>
                <a:gdLst>
                  <a:gd name="connsiteX0" fmla="*/ 2076 w 43103"/>
                  <a:gd name="connsiteY0" fmla="*/ 30818 h 42258"/>
                  <a:gd name="connsiteX1" fmla="*/ -8066 w 43103"/>
                  <a:gd name="connsiteY1" fmla="*/ 10112 h 42258"/>
                  <a:gd name="connsiteX2" fmla="*/ -10601 w 43103"/>
                  <a:gd name="connsiteY2" fmla="*/ -3411 h 42258"/>
                  <a:gd name="connsiteX3" fmla="*/ 2499 w 43103"/>
                  <a:gd name="connsiteY3" fmla="*/ -3411 h 42258"/>
                  <a:gd name="connsiteX4" fmla="*/ 15599 w 43103"/>
                  <a:gd name="connsiteY4" fmla="*/ -3411 h 42258"/>
                  <a:gd name="connsiteX5" fmla="*/ 24051 w 43103"/>
                  <a:gd name="connsiteY5" fmla="*/ 10534 h 42258"/>
                  <a:gd name="connsiteX6" fmla="*/ 32503 w 43103"/>
                  <a:gd name="connsiteY6" fmla="*/ 31664 h 42258"/>
                  <a:gd name="connsiteX7" fmla="*/ 32503 w 43103"/>
                  <a:gd name="connsiteY7" fmla="*/ 38848 h 42258"/>
                  <a:gd name="connsiteX8" fmla="*/ 21093 w 43103"/>
                  <a:gd name="connsiteY8" fmla="*/ 38425 h 42258"/>
                  <a:gd name="connsiteX9" fmla="*/ 2076 w 43103"/>
                  <a:gd name="connsiteY9" fmla="*/ 30818 h 42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103" h="42258">
                    <a:moveTo>
                      <a:pt x="2076" y="30818"/>
                    </a:moveTo>
                    <a:cubicBezTo>
                      <a:pt x="-2149" y="26593"/>
                      <a:pt x="-6798" y="17296"/>
                      <a:pt x="-8066" y="10112"/>
                    </a:cubicBezTo>
                    <a:lnTo>
                      <a:pt x="-10601" y="-3411"/>
                    </a:lnTo>
                    <a:lnTo>
                      <a:pt x="2499" y="-3411"/>
                    </a:lnTo>
                    <a:lnTo>
                      <a:pt x="15599" y="-3411"/>
                    </a:lnTo>
                    <a:lnTo>
                      <a:pt x="24051" y="10534"/>
                    </a:lnTo>
                    <a:cubicBezTo>
                      <a:pt x="28699" y="17718"/>
                      <a:pt x="32503" y="27438"/>
                      <a:pt x="32503" y="31664"/>
                    </a:cubicBezTo>
                    <a:lnTo>
                      <a:pt x="32503" y="38848"/>
                    </a:lnTo>
                    <a:lnTo>
                      <a:pt x="21093" y="38425"/>
                    </a:lnTo>
                    <a:cubicBezTo>
                      <a:pt x="14331" y="38425"/>
                      <a:pt x="5880" y="35044"/>
                      <a:pt x="2076" y="30818"/>
                    </a:cubicBezTo>
                    <a:close/>
                  </a:path>
                </a:pathLst>
              </a:custGeom>
              <a:solidFill>
                <a:srgbClr val="FEFEFE"/>
              </a:solidFill>
              <a:ln w="422" cap="flat">
                <a:no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id="{38216538-3CB7-7454-50C0-BE8ABA2C0FCF}"/>
                  </a:ext>
                </a:extLst>
              </p:cNvPr>
              <p:cNvSpPr/>
              <p:nvPr/>
            </p:nvSpPr>
            <p:spPr>
              <a:xfrm flipV="1">
                <a:off x="1467400" y="2787743"/>
                <a:ext cx="15875" cy="19523"/>
              </a:xfrm>
              <a:custGeom>
                <a:avLst/>
                <a:gdLst>
                  <a:gd name="connsiteX0" fmla="*/ -2500 w 38877"/>
                  <a:gd name="connsiteY0" fmla="*/ 28756 h 47329"/>
                  <a:gd name="connsiteX1" fmla="*/ 22433 w 38877"/>
                  <a:gd name="connsiteY1" fmla="*/ -825 h 47329"/>
                  <a:gd name="connsiteX2" fmla="*/ 33420 w 38877"/>
                  <a:gd name="connsiteY2" fmla="*/ -3360 h 47329"/>
                  <a:gd name="connsiteX3" fmla="*/ 33420 w 38877"/>
                  <a:gd name="connsiteY3" fmla="*/ 9740 h 47329"/>
                  <a:gd name="connsiteX4" fmla="*/ 33420 w 38877"/>
                  <a:gd name="connsiteY4" fmla="*/ 22840 h 47329"/>
                  <a:gd name="connsiteX5" fmla="*/ 24123 w 38877"/>
                  <a:gd name="connsiteY5" fmla="*/ 33405 h 47329"/>
                  <a:gd name="connsiteX6" fmla="*/ 14827 w 38877"/>
                  <a:gd name="connsiteY6" fmla="*/ 43969 h 47329"/>
                  <a:gd name="connsiteX7" fmla="*/ 4684 w 38877"/>
                  <a:gd name="connsiteY7" fmla="*/ 43969 h 47329"/>
                  <a:gd name="connsiteX8" fmla="*/ -5458 w 38877"/>
                  <a:gd name="connsiteY8" fmla="*/ 43969 h 47329"/>
                  <a:gd name="connsiteX9" fmla="*/ -2500 w 38877"/>
                  <a:gd name="connsiteY9" fmla="*/ 28756 h 47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877" h="47329">
                    <a:moveTo>
                      <a:pt x="-2500" y="28756"/>
                    </a:moveTo>
                    <a:cubicBezTo>
                      <a:pt x="881" y="10585"/>
                      <a:pt x="7220" y="3401"/>
                      <a:pt x="22433" y="-825"/>
                    </a:cubicBezTo>
                    <a:lnTo>
                      <a:pt x="33420" y="-3360"/>
                    </a:lnTo>
                    <a:lnTo>
                      <a:pt x="33420" y="9740"/>
                    </a:lnTo>
                    <a:lnTo>
                      <a:pt x="33420" y="22840"/>
                    </a:lnTo>
                    <a:lnTo>
                      <a:pt x="24123" y="33405"/>
                    </a:lnTo>
                    <a:lnTo>
                      <a:pt x="14827" y="43969"/>
                    </a:lnTo>
                    <a:lnTo>
                      <a:pt x="4684" y="43969"/>
                    </a:lnTo>
                    <a:lnTo>
                      <a:pt x="-5458" y="43969"/>
                    </a:lnTo>
                    <a:lnTo>
                      <a:pt x="-2500" y="28756"/>
                    </a:lnTo>
                    <a:close/>
                  </a:path>
                </a:pathLst>
              </a:custGeom>
              <a:solidFill>
                <a:srgbClr val="FEFEFE"/>
              </a:solidFill>
              <a:ln w="422" cap="flat">
                <a:no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id="{30C74FC8-C29D-D2E7-0EB8-0D037BFF2A45}"/>
                  </a:ext>
                </a:extLst>
              </p:cNvPr>
              <p:cNvSpPr/>
              <p:nvPr/>
            </p:nvSpPr>
            <p:spPr>
              <a:xfrm flipV="1">
                <a:off x="1494837" y="2787743"/>
                <a:ext cx="12597" cy="20918"/>
              </a:xfrm>
              <a:custGeom>
                <a:avLst/>
                <a:gdLst>
                  <a:gd name="connsiteX0" fmla="*/ -3479 w 30848"/>
                  <a:gd name="connsiteY0" fmla="*/ 28761 h 50710"/>
                  <a:gd name="connsiteX1" fmla="*/ 18495 w 30848"/>
                  <a:gd name="connsiteY1" fmla="*/ -3356 h 50710"/>
                  <a:gd name="connsiteX2" fmla="*/ 25257 w 30848"/>
                  <a:gd name="connsiteY2" fmla="*/ -3356 h 50710"/>
                  <a:gd name="connsiteX3" fmla="*/ 25257 w 30848"/>
                  <a:gd name="connsiteY3" fmla="*/ 14815 h 50710"/>
                  <a:gd name="connsiteX4" fmla="*/ 4127 w 30848"/>
                  <a:gd name="connsiteY4" fmla="*/ 47354 h 50710"/>
                  <a:gd name="connsiteX5" fmla="*/ -5592 w 30848"/>
                  <a:gd name="connsiteY5" fmla="*/ 47354 h 50710"/>
                  <a:gd name="connsiteX6" fmla="*/ -3479 w 30848"/>
                  <a:gd name="connsiteY6" fmla="*/ 28761 h 50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848" h="50710">
                    <a:moveTo>
                      <a:pt x="-3479" y="28761"/>
                    </a:moveTo>
                    <a:cubicBezTo>
                      <a:pt x="-944" y="8899"/>
                      <a:pt x="7508" y="-3356"/>
                      <a:pt x="18495" y="-3356"/>
                    </a:cubicBezTo>
                    <a:lnTo>
                      <a:pt x="25257" y="-3356"/>
                    </a:lnTo>
                    <a:lnTo>
                      <a:pt x="25257" y="14815"/>
                    </a:lnTo>
                    <a:cubicBezTo>
                      <a:pt x="24834" y="35522"/>
                      <a:pt x="17650" y="47354"/>
                      <a:pt x="4127" y="47354"/>
                    </a:cubicBezTo>
                    <a:lnTo>
                      <a:pt x="-5592" y="47354"/>
                    </a:lnTo>
                    <a:lnTo>
                      <a:pt x="-3479" y="28761"/>
                    </a:lnTo>
                    <a:close/>
                  </a:path>
                </a:pathLst>
              </a:custGeom>
              <a:solidFill>
                <a:srgbClr val="FEFEFE"/>
              </a:solidFill>
              <a:ln w="422" cap="flat">
                <a:no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id="{254C1DBD-B0D5-F336-7E45-91D0176D1274}"/>
                  </a:ext>
                </a:extLst>
              </p:cNvPr>
              <p:cNvSpPr/>
              <p:nvPr/>
            </p:nvSpPr>
            <p:spPr>
              <a:xfrm flipV="1">
                <a:off x="1537977" y="2787743"/>
                <a:ext cx="16048" cy="19698"/>
              </a:xfrm>
              <a:custGeom>
                <a:avLst/>
                <a:gdLst>
                  <a:gd name="connsiteX0" fmla="*/ 8964 w 39300"/>
                  <a:gd name="connsiteY0" fmla="*/ 35941 h 47752"/>
                  <a:gd name="connsiteX1" fmla="*/ -333 w 39300"/>
                  <a:gd name="connsiteY1" fmla="*/ 21995 h 47752"/>
                  <a:gd name="connsiteX2" fmla="*/ -3291 w 39300"/>
                  <a:gd name="connsiteY2" fmla="*/ 6782 h 47752"/>
                  <a:gd name="connsiteX3" fmla="*/ -5826 w 39300"/>
                  <a:gd name="connsiteY3" fmla="*/ -3360 h 47752"/>
                  <a:gd name="connsiteX4" fmla="*/ 6429 w 39300"/>
                  <a:gd name="connsiteY4" fmla="*/ -402 h 47752"/>
                  <a:gd name="connsiteX5" fmla="*/ 33474 w 39300"/>
                  <a:gd name="connsiteY5" fmla="*/ 32137 h 47752"/>
                  <a:gd name="connsiteX6" fmla="*/ 33474 w 39300"/>
                  <a:gd name="connsiteY6" fmla="*/ 44392 h 47752"/>
                  <a:gd name="connsiteX7" fmla="*/ 25868 w 39300"/>
                  <a:gd name="connsiteY7" fmla="*/ 44392 h 47752"/>
                  <a:gd name="connsiteX8" fmla="*/ 8964 w 39300"/>
                  <a:gd name="connsiteY8" fmla="*/ 35941 h 47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300" h="47752">
                    <a:moveTo>
                      <a:pt x="8964" y="35941"/>
                    </a:moveTo>
                    <a:cubicBezTo>
                      <a:pt x="3893" y="30870"/>
                      <a:pt x="-333" y="24953"/>
                      <a:pt x="-333" y="21995"/>
                    </a:cubicBezTo>
                    <a:cubicBezTo>
                      <a:pt x="-333" y="19037"/>
                      <a:pt x="-1600" y="12276"/>
                      <a:pt x="-3291" y="6782"/>
                    </a:cubicBezTo>
                    <a:lnTo>
                      <a:pt x="-5826" y="-3360"/>
                    </a:lnTo>
                    <a:lnTo>
                      <a:pt x="6429" y="-402"/>
                    </a:lnTo>
                    <a:cubicBezTo>
                      <a:pt x="22487" y="3402"/>
                      <a:pt x="33474" y="16924"/>
                      <a:pt x="33474" y="32137"/>
                    </a:cubicBezTo>
                    <a:lnTo>
                      <a:pt x="33474" y="44392"/>
                    </a:lnTo>
                    <a:lnTo>
                      <a:pt x="25868" y="44392"/>
                    </a:lnTo>
                    <a:cubicBezTo>
                      <a:pt x="21642" y="44392"/>
                      <a:pt x="14035" y="40589"/>
                      <a:pt x="8964" y="35941"/>
                    </a:cubicBezTo>
                    <a:close/>
                  </a:path>
                </a:pathLst>
              </a:custGeom>
              <a:solidFill>
                <a:srgbClr val="FEFEFE"/>
              </a:solidFill>
              <a:ln w="422" cap="flat">
                <a:no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id="{E9600CB9-35F3-76C2-1A94-F62FC1C18A14}"/>
                  </a:ext>
                </a:extLst>
              </p:cNvPr>
              <p:cNvSpPr/>
              <p:nvPr/>
            </p:nvSpPr>
            <p:spPr>
              <a:xfrm flipV="1">
                <a:off x="2404757" y="2787743"/>
                <a:ext cx="15530" cy="19175"/>
              </a:xfrm>
              <a:custGeom>
                <a:avLst/>
                <a:gdLst>
                  <a:gd name="connsiteX0" fmla="*/ -10346 w 38032"/>
                  <a:gd name="connsiteY0" fmla="*/ 30445 h 46484"/>
                  <a:gd name="connsiteX1" fmla="*/ -10346 w 38032"/>
                  <a:gd name="connsiteY1" fmla="*/ 17345 h 46484"/>
                  <a:gd name="connsiteX2" fmla="*/ 219 w 38032"/>
                  <a:gd name="connsiteY2" fmla="*/ 7203 h 46484"/>
                  <a:gd name="connsiteX3" fmla="*/ 19235 w 38032"/>
                  <a:gd name="connsiteY3" fmla="*/ -3362 h 46484"/>
                  <a:gd name="connsiteX4" fmla="*/ 27687 w 38032"/>
                  <a:gd name="connsiteY4" fmla="*/ -3362 h 46484"/>
                  <a:gd name="connsiteX5" fmla="*/ 27687 w 38032"/>
                  <a:gd name="connsiteY5" fmla="*/ 5513 h 46484"/>
                  <a:gd name="connsiteX6" fmla="*/ -2739 w 38032"/>
                  <a:gd name="connsiteY6" fmla="*/ 43123 h 46484"/>
                  <a:gd name="connsiteX7" fmla="*/ -10346 w 38032"/>
                  <a:gd name="connsiteY7" fmla="*/ 43123 h 46484"/>
                  <a:gd name="connsiteX8" fmla="*/ -10346 w 38032"/>
                  <a:gd name="connsiteY8" fmla="*/ 30445 h 46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032" h="46484">
                    <a:moveTo>
                      <a:pt x="-10346" y="30445"/>
                    </a:moveTo>
                    <a:lnTo>
                      <a:pt x="-10346" y="17345"/>
                    </a:lnTo>
                    <a:lnTo>
                      <a:pt x="219" y="7203"/>
                    </a:lnTo>
                    <a:cubicBezTo>
                      <a:pt x="5713" y="1287"/>
                      <a:pt x="14164" y="-3362"/>
                      <a:pt x="19235" y="-3362"/>
                    </a:cubicBezTo>
                    <a:lnTo>
                      <a:pt x="27687" y="-3362"/>
                    </a:lnTo>
                    <a:lnTo>
                      <a:pt x="27687" y="5513"/>
                    </a:lnTo>
                    <a:cubicBezTo>
                      <a:pt x="27687" y="23261"/>
                      <a:pt x="11629" y="42700"/>
                      <a:pt x="-2739" y="43123"/>
                    </a:cubicBezTo>
                    <a:lnTo>
                      <a:pt x="-10346" y="43123"/>
                    </a:lnTo>
                    <a:lnTo>
                      <a:pt x="-10346" y="30445"/>
                    </a:lnTo>
                    <a:close/>
                  </a:path>
                </a:pathLst>
              </a:custGeom>
              <a:solidFill>
                <a:srgbClr val="FEFEFE"/>
              </a:solidFill>
              <a:ln w="422" cap="flat">
                <a:noFill/>
                <a:prstDash val="solid"/>
                <a:miter/>
              </a:ln>
            </p:spPr>
            <p:txBody>
              <a:bodyPr rtlCol="0" anchor="ctr"/>
              <a:lstStyle/>
              <a:p>
                <a:endParaRPr lang="zh-CN" altLang="en-US"/>
              </a:p>
            </p:txBody>
          </p:sp>
          <p:sp>
            <p:nvSpPr>
              <p:cNvPr id="75" name="任意多边形: 形状 74">
                <a:extLst>
                  <a:ext uri="{FF2B5EF4-FFF2-40B4-BE49-F238E27FC236}">
                    <a16:creationId xmlns:a16="http://schemas.microsoft.com/office/drawing/2014/main" id="{626D3D73-A8CA-4C6A-D07B-B10F549E3953}"/>
                  </a:ext>
                </a:extLst>
              </p:cNvPr>
              <p:cNvSpPr/>
              <p:nvPr/>
            </p:nvSpPr>
            <p:spPr>
              <a:xfrm flipV="1">
                <a:off x="2430296" y="2787743"/>
                <a:ext cx="14150" cy="21092"/>
              </a:xfrm>
              <a:custGeom>
                <a:avLst/>
                <a:gdLst>
                  <a:gd name="connsiteX0" fmla="*/ -7940 w 34652"/>
                  <a:gd name="connsiteY0" fmla="*/ 37213 h 51132"/>
                  <a:gd name="connsiteX1" fmla="*/ -10475 w 34652"/>
                  <a:gd name="connsiteY1" fmla="*/ 26648 h 51132"/>
                  <a:gd name="connsiteX2" fmla="*/ -2446 w 34652"/>
                  <a:gd name="connsiteY2" fmla="*/ 13125 h 51132"/>
                  <a:gd name="connsiteX3" fmla="*/ 5583 w 34652"/>
                  <a:gd name="connsiteY3" fmla="*/ -820 h 51132"/>
                  <a:gd name="connsiteX4" fmla="*/ 14880 w 34652"/>
                  <a:gd name="connsiteY4" fmla="*/ -2088 h 51132"/>
                  <a:gd name="connsiteX5" fmla="*/ 24177 w 34652"/>
                  <a:gd name="connsiteY5" fmla="*/ -3355 h 51132"/>
                  <a:gd name="connsiteX6" fmla="*/ 24177 w 34652"/>
                  <a:gd name="connsiteY6" fmla="*/ 11858 h 51132"/>
                  <a:gd name="connsiteX7" fmla="*/ 2625 w 34652"/>
                  <a:gd name="connsiteY7" fmla="*/ 47777 h 51132"/>
                  <a:gd name="connsiteX8" fmla="*/ -5404 w 34652"/>
                  <a:gd name="connsiteY8" fmla="*/ 47777 h 51132"/>
                  <a:gd name="connsiteX9" fmla="*/ -7940 w 34652"/>
                  <a:gd name="connsiteY9" fmla="*/ 37213 h 511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652" h="51132">
                    <a:moveTo>
                      <a:pt x="-7940" y="37213"/>
                    </a:moveTo>
                    <a:lnTo>
                      <a:pt x="-10475" y="26648"/>
                    </a:lnTo>
                    <a:lnTo>
                      <a:pt x="-2446" y="13125"/>
                    </a:lnTo>
                    <a:lnTo>
                      <a:pt x="5583" y="-820"/>
                    </a:lnTo>
                    <a:lnTo>
                      <a:pt x="14880" y="-2088"/>
                    </a:lnTo>
                    <a:lnTo>
                      <a:pt x="24177" y="-3355"/>
                    </a:lnTo>
                    <a:lnTo>
                      <a:pt x="24177" y="11858"/>
                    </a:lnTo>
                    <a:cubicBezTo>
                      <a:pt x="24177" y="30029"/>
                      <a:pt x="13612" y="47777"/>
                      <a:pt x="2625" y="47777"/>
                    </a:cubicBezTo>
                    <a:lnTo>
                      <a:pt x="-5404" y="47777"/>
                    </a:lnTo>
                    <a:lnTo>
                      <a:pt x="-7940" y="37213"/>
                    </a:lnTo>
                    <a:close/>
                  </a:path>
                </a:pathLst>
              </a:custGeom>
              <a:solidFill>
                <a:srgbClr val="FEFEFE"/>
              </a:solidFill>
              <a:ln w="422" cap="flat">
                <a:no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id="{A89E608C-611F-4595-88FA-20C15BD77668}"/>
                  </a:ext>
                </a:extLst>
              </p:cNvPr>
              <p:cNvSpPr/>
              <p:nvPr/>
            </p:nvSpPr>
            <p:spPr>
              <a:xfrm flipV="1">
                <a:off x="2474989" y="2787743"/>
                <a:ext cx="16048" cy="19175"/>
              </a:xfrm>
              <a:custGeom>
                <a:avLst/>
                <a:gdLst>
                  <a:gd name="connsiteX0" fmla="*/ 1542 w 39300"/>
                  <a:gd name="connsiteY0" fmla="*/ 35094 h 46484"/>
                  <a:gd name="connsiteX1" fmla="*/ -8178 w 39300"/>
                  <a:gd name="connsiteY1" fmla="*/ 11852 h 46484"/>
                  <a:gd name="connsiteX2" fmla="*/ -10713 w 39300"/>
                  <a:gd name="connsiteY2" fmla="*/ -3362 h 46484"/>
                  <a:gd name="connsiteX3" fmla="*/ -5642 w 39300"/>
                  <a:gd name="connsiteY3" fmla="*/ -3362 h 46484"/>
                  <a:gd name="connsiteX4" fmla="*/ 23094 w 39300"/>
                  <a:gd name="connsiteY4" fmla="*/ 13119 h 46484"/>
                  <a:gd name="connsiteX5" fmla="*/ 28587 w 39300"/>
                  <a:gd name="connsiteY5" fmla="*/ 31713 h 46484"/>
                  <a:gd name="connsiteX6" fmla="*/ 28587 w 39300"/>
                  <a:gd name="connsiteY6" fmla="*/ 43123 h 46484"/>
                  <a:gd name="connsiteX7" fmla="*/ 18868 w 39300"/>
                  <a:gd name="connsiteY7" fmla="*/ 43123 h 46484"/>
                  <a:gd name="connsiteX8" fmla="*/ 1542 w 39300"/>
                  <a:gd name="connsiteY8" fmla="*/ 35094 h 46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300" h="46484">
                    <a:moveTo>
                      <a:pt x="1542" y="35094"/>
                    </a:moveTo>
                    <a:cubicBezTo>
                      <a:pt x="-2261" y="30868"/>
                      <a:pt x="-6910" y="20303"/>
                      <a:pt x="-8178" y="11852"/>
                    </a:cubicBezTo>
                    <a:lnTo>
                      <a:pt x="-10713" y="-3362"/>
                    </a:lnTo>
                    <a:lnTo>
                      <a:pt x="-5642" y="-3362"/>
                    </a:lnTo>
                    <a:cubicBezTo>
                      <a:pt x="1964" y="-3362"/>
                      <a:pt x="17178" y="5513"/>
                      <a:pt x="23094" y="13119"/>
                    </a:cubicBezTo>
                    <a:cubicBezTo>
                      <a:pt x="26052" y="16923"/>
                      <a:pt x="28587" y="24952"/>
                      <a:pt x="28587" y="31713"/>
                    </a:cubicBezTo>
                    <a:lnTo>
                      <a:pt x="28587" y="43123"/>
                    </a:lnTo>
                    <a:lnTo>
                      <a:pt x="18868" y="43123"/>
                    </a:lnTo>
                    <a:cubicBezTo>
                      <a:pt x="13374" y="43123"/>
                      <a:pt x="5345" y="39742"/>
                      <a:pt x="1542" y="35094"/>
                    </a:cubicBezTo>
                    <a:close/>
                  </a:path>
                </a:pathLst>
              </a:custGeom>
              <a:solidFill>
                <a:srgbClr val="FEFEFE"/>
              </a:solidFill>
              <a:ln w="422" cap="flat">
                <a:no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id="{F944A41D-6EF9-6707-F1F5-7E8C5CBB5A55}"/>
                  </a:ext>
                </a:extLst>
              </p:cNvPr>
              <p:cNvSpPr/>
              <p:nvPr/>
            </p:nvSpPr>
            <p:spPr>
              <a:xfrm flipV="1">
                <a:off x="1265502" y="2799945"/>
                <a:ext cx="28300" cy="24404"/>
              </a:xfrm>
              <a:custGeom>
                <a:avLst/>
                <a:gdLst>
                  <a:gd name="connsiteX0" fmla="*/ 36554 w 69304"/>
                  <a:gd name="connsiteY0" fmla="*/ 52513 h 59161"/>
                  <a:gd name="connsiteX1" fmla="*/ 6550 w 69304"/>
                  <a:gd name="connsiteY1" fmla="*/ 30539 h 59161"/>
                  <a:gd name="connsiteX2" fmla="*/ -1479 w 69304"/>
                  <a:gd name="connsiteY2" fmla="*/ 10677 h 59161"/>
                  <a:gd name="connsiteX3" fmla="*/ -4437 w 69304"/>
                  <a:gd name="connsiteY3" fmla="*/ -3268 h 59161"/>
                  <a:gd name="connsiteX4" fmla="*/ 6973 w 69304"/>
                  <a:gd name="connsiteY4" fmla="*/ -3268 h 59161"/>
                  <a:gd name="connsiteX5" fmla="*/ 52189 w 69304"/>
                  <a:gd name="connsiteY5" fmla="*/ 18284 h 59161"/>
                  <a:gd name="connsiteX6" fmla="*/ 61486 w 69304"/>
                  <a:gd name="connsiteY6" fmla="*/ 42371 h 59161"/>
                  <a:gd name="connsiteX7" fmla="*/ 64867 w 69304"/>
                  <a:gd name="connsiteY7" fmla="*/ 55894 h 59161"/>
                  <a:gd name="connsiteX8" fmla="*/ 54725 w 69304"/>
                  <a:gd name="connsiteY8" fmla="*/ 55471 h 59161"/>
                  <a:gd name="connsiteX9" fmla="*/ 36554 w 69304"/>
                  <a:gd name="connsiteY9" fmla="*/ 52513 h 5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9304" h="59161">
                    <a:moveTo>
                      <a:pt x="36554" y="52513"/>
                    </a:moveTo>
                    <a:cubicBezTo>
                      <a:pt x="26412" y="49133"/>
                      <a:pt x="13312" y="39413"/>
                      <a:pt x="6550" y="30539"/>
                    </a:cubicBezTo>
                    <a:cubicBezTo>
                      <a:pt x="3592" y="27158"/>
                      <a:pt x="211" y="17861"/>
                      <a:pt x="-1479" y="10677"/>
                    </a:cubicBezTo>
                    <a:lnTo>
                      <a:pt x="-4437" y="-3268"/>
                    </a:lnTo>
                    <a:lnTo>
                      <a:pt x="6973" y="-3268"/>
                    </a:lnTo>
                    <a:cubicBezTo>
                      <a:pt x="23031" y="-3268"/>
                      <a:pt x="44583" y="6874"/>
                      <a:pt x="52189" y="18284"/>
                    </a:cubicBezTo>
                    <a:cubicBezTo>
                      <a:pt x="55570" y="23777"/>
                      <a:pt x="60219" y="34765"/>
                      <a:pt x="61486" y="42371"/>
                    </a:cubicBezTo>
                    <a:lnTo>
                      <a:pt x="64867" y="55894"/>
                    </a:lnTo>
                    <a:lnTo>
                      <a:pt x="54725" y="55471"/>
                    </a:lnTo>
                    <a:cubicBezTo>
                      <a:pt x="49231" y="55049"/>
                      <a:pt x="41202" y="53781"/>
                      <a:pt x="36554" y="52513"/>
                    </a:cubicBezTo>
                    <a:close/>
                  </a:path>
                </a:pathLst>
              </a:custGeom>
              <a:solidFill>
                <a:srgbClr val="FEFEFE"/>
              </a:solidFill>
              <a:ln w="422" cap="flat">
                <a:no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id="{56221193-F888-D1A9-7D37-7D1ACD78C4A2}"/>
                  </a:ext>
                </a:extLst>
              </p:cNvPr>
              <p:cNvSpPr/>
              <p:nvPr/>
            </p:nvSpPr>
            <p:spPr>
              <a:xfrm flipV="1">
                <a:off x="1362482" y="2810405"/>
                <a:ext cx="29335" cy="20918"/>
              </a:xfrm>
              <a:custGeom>
                <a:avLst/>
                <a:gdLst>
                  <a:gd name="connsiteX0" fmla="*/ -4946 w 71839"/>
                  <a:gd name="connsiteY0" fmla="*/ 37355 h 50710"/>
                  <a:gd name="connsiteX1" fmla="*/ 26748 w 71839"/>
                  <a:gd name="connsiteY1" fmla="*/ 1013 h 50710"/>
                  <a:gd name="connsiteX2" fmla="*/ 52526 w 71839"/>
                  <a:gd name="connsiteY2" fmla="*/ -3213 h 50710"/>
                  <a:gd name="connsiteX3" fmla="*/ 66894 w 71839"/>
                  <a:gd name="connsiteY3" fmla="*/ -3213 h 50710"/>
                  <a:gd name="connsiteX4" fmla="*/ 66894 w 71839"/>
                  <a:gd name="connsiteY4" fmla="*/ 6929 h 50710"/>
                  <a:gd name="connsiteX5" fmla="*/ 66894 w 71839"/>
                  <a:gd name="connsiteY5" fmla="*/ 17071 h 50710"/>
                  <a:gd name="connsiteX6" fmla="*/ 54639 w 71839"/>
                  <a:gd name="connsiteY6" fmla="*/ 29749 h 50710"/>
                  <a:gd name="connsiteX7" fmla="*/ 5197 w 71839"/>
                  <a:gd name="connsiteY7" fmla="*/ 47497 h 50710"/>
                  <a:gd name="connsiteX8" fmla="*/ -4946 w 71839"/>
                  <a:gd name="connsiteY8" fmla="*/ 47497 h 50710"/>
                  <a:gd name="connsiteX9" fmla="*/ -4946 w 71839"/>
                  <a:gd name="connsiteY9" fmla="*/ 37355 h 50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1839" h="50710">
                    <a:moveTo>
                      <a:pt x="-4946" y="37355"/>
                    </a:moveTo>
                    <a:cubicBezTo>
                      <a:pt x="-4946" y="25523"/>
                      <a:pt x="11535" y="6929"/>
                      <a:pt x="26748" y="1013"/>
                    </a:cubicBezTo>
                    <a:cubicBezTo>
                      <a:pt x="33087" y="-1523"/>
                      <a:pt x="44497" y="-3213"/>
                      <a:pt x="52526" y="-3213"/>
                    </a:cubicBezTo>
                    <a:lnTo>
                      <a:pt x="66894" y="-3213"/>
                    </a:lnTo>
                    <a:lnTo>
                      <a:pt x="66894" y="6929"/>
                    </a:lnTo>
                    <a:lnTo>
                      <a:pt x="66894" y="17071"/>
                    </a:lnTo>
                    <a:lnTo>
                      <a:pt x="54639" y="29749"/>
                    </a:lnTo>
                    <a:cubicBezTo>
                      <a:pt x="42384" y="41581"/>
                      <a:pt x="26326" y="47497"/>
                      <a:pt x="5197" y="47497"/>
                    </a:cubicBezTo>
                    <a:lnTo>
                      <a:pt x="-4946" y="47497"/>
                    </a:lnTo>
                    <a:lnTo>
                      <a:pt x="-4946" y="37355"/>
                    </a:lnTo>
                    <a:close/>
                  </a:path>
                </a:pathLst>
              </a:custGeom>
              <a:solidFill>
                <a:srgbClr val="FEFEFE"/>
              </a:solidFill>
              <a:ln w="422" cap="flat">
                <a:no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id="{4C325BA7-3290-1F9F-8D15-88C906AF84BD}"/>
                  </a:ext>
                </a:extLst>
              </p:cNvPr>
              <p:cNvSpPr/>
              <p:nvPr/>
            </p:nvSpPr>
            <p:spPr>
              <a:xfrm flipV="1">
                <a:off x="1560928" y="2817377"/>
                <a:ext cx="13805" cy="19175"/>
              </a:xfrm>
              <a:custGeom>
                <a:avLst/>
                <a:gdLst>
                  <a:gd name="connsiteX0" fmla="*/ 5047 w 33806"/>
                  <a:gd name="connsiteY0" fmla="*/ 34436 h 46484"/>
                  <a:gd name="connsiteX1" fmla="*/ -5940 w 33806"/>
                  <a:gd name="connsiteY1" fmla="*/ 25984 h 46484"/>
                  <a:gd name="connsiteX2" fmla="*/ -5940 w 33806"/>
                  <a:gd name="connsiteY2" fmla="*/ 11193 h 46484"/>
                  <a:gd name="connsiteX3" fmla="*/ -5940 w 33806"/>
                  <a:gd name="connsiteY3" fmla="*/ -3175 h 46484"/>
                  <a:gd name="connsiteX4" fmla="*/ 2512 w 33806"/>
                  <a:gd name="connsiteY4" fmla="*/ -3175 h 46484"/>
                  <a:gd name="connsiteX5" fmla="*/ 19415 w 33806"/>
                  <a:gd name="connsiteY5" fmla="*/ 6122 h 46484"/>
                  <a:gd name="connsiteX6" fmla="*/ 27867 w 33806"/>
                  <a:gd name="connsiteY6" fmla="*/ 15419 h 46484"/>
                  <a:gd name="connsiteX7" fmla="*/ 27867 w 33806"/>
                  <a:gd name="connsiteY7" fmla="*/ 29365 h 46484"/>
                  <a:gd name="connsiteX8" fmla="*/ 27867 w 33806"/>
                  <a:gd name="connsiteY8" fmla="*/ 43310 h 46484"/>
                  <a:gd name="connsiteX9" fmla="*/ 21951 w 33806"/>
                  <a:gd name="connsiteY9" fmla="*/ 43310 h 46484"/>
                  <a:gd name="connsiteX10" fmla="*/ 5047 w 33806"/>
                  <a:gd name="connsiteY10" fmla="*/ 34436 h 46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806" h="46484">
                    <a:moveTo>
                      <a:pt x="5047" y="34436"/>
                    </a:moveTo>
                    <a:lnTo>
                      <a:pt x="-5940" y="25984"/>
                    </a:lnTo>
                    <a:lnTo>
                      <a:pt x="-5940" y="11193"/>
                    </a:lnTo>
                    <a:lnTo>
                      <a:pt x="-5940" y="-3175"/>
                    </a:lnTo>
                    <a:lnTo>
                      <a:pt x="2512" y="-3175"/>
                    </a:lnTo>
                    <a:cubicBezTo>
                      <a:pt x="6738" y="-3175"/>
                      <a:pt x="14344" y="1051"/>
                      <a:pt x="19415" y="6122"/>
                    </a:cubicBezTo>
                    <a:lnTo>
                      <a:pt x="27867" y="15419"/>
                    </a:lnTo>
                    <a:lnTo>
                      <a:pt x="27867" y="29365"/>
                    </a:lnTo>
                    <a:lnTo>
                      <a:pt x="27867" y="43310"/>
                    </a:lnTo>
                    <a:lnTo>
                      <a:pt x="21951" y="43310"/>
                    </a:lnTo>
                    <a:cubicBezTo>
                      <a:pt x="18993" y="43310"/>
                      <a:pt x="11386" y="39507"/>
                      <a:pt x="5047" y="34436"/>
                    </a:cubicBezTo>
                    <a:close/>
                  </a:path>
                </a:pathLst>
              </a:custGeom>
              <a:solidFill>
                <a:srgbClr val="FEFEFE"/>
              </a:solidFill>
              <a:ln w="422" cap="flat">
                <a:no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id="{E0EB15E0-DCB1-F996-D653-B542A462446C}"/>
                  </a:ext>
                </a:extLst>
              </p:cNvPr>
              <p:cNvSpPr/>
              <p:nvPr/>
            </p:nvSpPr>
            <p:spPr>
              <a:xfrm flipV="1">
                <a:off x="2495697" y="2817377"/>
                <a:ext cx="16048" cy="20918"/>
              </a:xfrm>
              <a:custGeom>
                <a:avLst/>
                <a:gdLst>
                  <a:gd name="connsiteX0" fmla="*/ 11576 w 39300"/>
                  <a:gd name="connsiteY0" fmla="*/ 44583 h 50710"/>
                  <a:gd name="connsiteX1" fmla="*/ -7863 w 39300"/>
                  <a:gd name="connsiteY1" fmla="*/ 14157 h 50710"/>
                  <a:gd name="connsiteX2" fmla="*/ -10821 w 39300"/>
                  <a:gd name="connsiteY2" fmla="*/ -3169 h 50710"/>
                  <a:gd name="connsiteX3" fmla="*/ -6173 w 39300"/>
                  <a:gd name="connsiteY3" fmla="*/ -3169 h 50710"/>
                  <a:gd name="connsiteX4" fmla="*/ 20028 w 39300"/>
                  <a:gd name="connsiteY4" fmla="*/ 12467 h 50710"/>
                  <a:gd name="connsiteX5" fmla="*/ 24253 w 39300"/>
                  <a:gd name="connsiteY5" fmla="*/ 17960 h 50710"/>
                  <a:gd name="connsiteX6" fmla="*/ 28479 w 39300"/>
                  <a:gd name="connsiteY6" fmla="*/ 32751 h 50710"/>
                  <a:gd name="connsiteX7" fmla="*/ 28479 w 39300"/>
                  <a:gd name="connsiteY7" fmla="*/ 47541 h 50710"/>
                  <a:gd name="connsiteX8" fmla="*/ 23408 w 39300"/>
                  <a:gd name="connsiteY8" fmla="*/ 47119 h 50710"/>
                  <a:gd name="connsiteX9" fmla="*/ 11576 w 39300"/>
                  <a:gd name="connsiteY9" fmla="*/ 44583 h 50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300" h="50710">
                    <a:moveTo>
                      <a:pt x="11576" y="44583"/>
                    </a:moveTo>
                    <a:cubicBezTo>
                      <a:pt x="166" y="39935"/>
                      <a:pt x="-4905" y="31483"/>
                      <a:pt x="-7863" y="14157"/>
                    </a:cubicBezTo>
                    <a:lnTo>
                      <a:pt x="-10821" y="-3169"/>
                    </a:lnTo>
                    <a:lnTo>
                      <a:pt x="-6173" y="-3169"/>
                    </a:lnTo>
                    <a:cubicBezTo>
                      <a:pt x="3124" y="-3169"/>
                      <a:pt x="20028" y="6973"/>
                      <a:pt x="20028" y="12467"/>
                    </a:cubicBezTo>
                    <a:cubicBezTo>
                      <a:pt x="20028" y="15425"/>
                      <a:pt x="22141" y="17960"/>
                      <a:pt x="24253" y="17960"/>
                    </a:cubicBezTo>
                    <a:cubicBezTo>
                      <a:pt x="26789" y="17960"/>
                      <a:pt x="28479" y="24722"/>
                      <a:pt x="28479" y="32751"/>
                    </a:cubicBezTo>
                    <a:lnTo>
                      <a:pt x="28479" y="47541"/>
                    </a:lnTo>
                    <a:lnTo>
                      <a:pt x="23408" y="47119"/>
                    </a:lnTo>
                    <a:cubicBezTo>
                      <a:pt x="20450" y="47119"/>
                      <a:pt x="14957" y="45851"/>
                      <a:pt x="11576" y="44583"/>
                    </a:cubicBezTo>
                    <a:close/>
                  </a:path>
                </a:pathLst>
              </a:custGeom>
              <a:solidFill>
                <a:srgbClr val="FEFEFE"/>
              </a:solidFill>
              <a:ln w="422" cap="flat">
                <a:no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id="{72D6B6F4-BE2C-8764-528F-7A2594DCC3CF}"/>
                  </a:ext>
                </a:extLst>
              </p:cNvPr>
              <p:cNvSpPr/>
              <p:nvPr/>
            </p:nvSpPr>
            <p:spPr>
              <a:xfrm flipV="1">
                <a:off x="1455666" y="2822607"/>
                <a:ext cx="16048" cy="19175"/>
              </a:xfrm>
              <a:custGeom>
                <a:avLst/>
                <a:gdLst>
                  <a:gd name="connsiteX0" fmla="*/ -5397 w 39300"/>
                  <a:gd name="connsiteY0" fmla="*/ 32356 h 46484"/>
                  <a:gd name="connsiteX1" fmla="*/ 3477 w 39300"/>
                  <a:gd name="connsiteY1" fmla="*/ 9113 h 46484"/>
                  <a:gd name="connsiteX2" fmla="*/ 11929 w 39300"/>
                  <a:gd name="connsiteY2" fmla="*/ -3142 h 46484"/>
                  <a:gd name="connsiteX3" fmla="*/ 22916 w 39300"/>
                  <a:gd name="connsiteY3" fmla="*/ -3142 h 46484"/>
                  <a:gd name="connsiteX4" fmla="*/ 33904 w 39300"/>
                  <a:gd name="connsiteY4" fmla="*/ -3142 h 46484"/>
                  <a:gd name="connsiteX5" fmla="*/ 31368 w 39300"/>
                  <a:gd name="connsiteY5" fmla="*/ 12917 h 46484"/>
                  <a:gd name="connsiteX6" fmla="*/ 28833 w 39300"/>
                  <a:gd name="connsiteY6" fmla="*/ 28552 h 46484"/>
                  <a:gd name="connsiteX7" fmla="*/ 19536 w 39300"/>
                  <a:gd name="connsiteY7" fmla="*/ 36159 h 46484"/>
                  <a:gd name="connsiteX8" fmla="*/ 2632 w 39300"/>
                  <a:gd name="connsiteY8" fmla="*/ 43343 h 46484"/>
                  <a:gd name="connsiteX9" fmla="*/ -5397 w 39300"/>
                  <a:gd name="connsiteY9" fmla="*/ 43343 h 46484"/>
                  <a:gd name="connsiteX10" fmla="*/ -5397 w 39300"/>
                  <a:gd name="connsiteY10" fmla="*/ 32356 h 46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300" h="46484">
                    <a:moveTo>
                      <a:pt x="-5397" y="32356"/>
                    </a:moveTo>
                    <a:cubicBezTo>
                      <a:pt x="-5397" y="26439"/>
                      <a:pt x="-1594" y="15875"/>
                      <a:pt x="3477" y="9113"/>
                    </a:cubicBezTo>
                    <a:lnTo>
                      <a:pt x="11929" y="-3142"/>
                    </a:lnTo>
                    <a:lnTo>
                      <a:pt x="22916" y="-3142"/>
                    </a:lnTo>
                    <a:lnTo>
                      <a:pt x="33904" y="-3142"/>
                    </a:lnTo>
                    <a:lnTo>
                      <a:pt x="31368" y="12917"/>
                    </a:lnTo>
                    <a:lnTo>
                      <a:pt x="28833" y="28552"/>
                    </a:lnTo>
                    <a:lnTo>
                      <a:pt x="19536" y="36159"/>
                    </a:lnTo>
                    <a:cubicBezTo>
                      <a:pt x="14465" y="39962"/>
                      <a:pt x="6858" y="43343"/>
                      <a:pt x="2632" y="43343"/>
                    </a:cubicBezTo>
                    <a:lnTo>
                      <a:pt x="-5397" y="43343"/>
                    </a:lnTo>
                    <a:lnTo>
                      <a:pt x="-5397" y="32356"/>
                    </a:lnTo>
                    <a:close/>
                  </a:path>
                </a:pathLst>
              </a:custGeom>
              <a:solidFill>
                <a:srgbClr val="FEFEFE"/>
              </a:solidFill>
              <a:ln w="422" cap="flat">
                <a:no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id="{6C6A5D88-12E7-E9B4-9B26-8B3373CC2F0E}"/>
                  </a:ext>
                </a:extLst>
              </p:cNvPr>
              <p:cNvSpPr/>
              <p:nvPr/>
            </p:nvSpPr>
            <p:spPr>
              <a:xfrm flipV="1">
                <a:off x="2392677" y="2822607"/>
                <a:ext cx="16048" cy="19175"/>
              </a:xfrm>
              <a:custGeom>
                <a:avLst/>
                <a:gdLst>
                  <a:gd name="connsiteX0" fmla="*/ -10284 w 39300"/>
                  <a:gd name="connsiteY0" fmla="*/ 29398 h 46484"/>
                  <a:gd name="connsiteX1" fmla="*/ -10284 w 39300"/>
                  <a:gd name="connsiteY1" fmla="*/ 15030 h 46484"/>
                  <a:gd name="connsiteX2" fmla="*/ -564 w 39300"/>
                  <a:gd name="connsiteY2" fmla="*/ 6155 h 46484"/>
                  <a:gd name="connsiteX3" fmla="*/ 18875 w 39300"/>
                  <a:gd name="connsiteY3" fmla="*/ -3142 h 46484"/>
                  <a:gd name="connsiteX4" fmla="*/ 29017 w 39300"/>
                  <a:gd name="connsiteY4" fmla="*/ -3142 h 46484"/>
                  <a:gd name="connsiteX5" fmla="*/ 26059 w 39300"/>
                  <a:gd name="connsiteY5" fmla="*/ 10381 h 46484"/>
                  <a:gd name="connsiteX6" fmla="*/ -2677 w 39300"/>
                  <a:gd name="connsiteY6" fmla="*/ 43343 h 46484"/>
                  <a:gd name="connsiteX7" fmla="*/ -10284 w 39300"/>
                  <a:gd name="connsiteY7" fmla="*/ 43343 h 46484"/>
                  <a:gd name="connsiteX8" fmla="*/ -10284 w 39300"/>
                  <a:gd name="connsiteY8" fmla="*/ 29398 h 46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300" h="46484">
                    <a:moveTo>
                      <a:pt x="-10284" y="29398"/>
                    </a:moveTo>
                    <a:lnTo>
                      <a:pt x="-10284" y="15030"/>
                    </a:lnTo>
                    <a:lnTo>
                      <a:pt x="-564" y="6155"/>
                    </a:lnTo>
                    <a:cubicBezTo>
                      <a:pt x="4929" y="1084"/>
                      <a:pt x="13804" y="-3142"/>
                      <a:pt x="18875" y="-3142"/>
                    </a:cubicBezTo>
                    <a:lnTo>
                      <a:pt x="29017" y="-3142"/>
                    </a:lnTo>
                    <a:lnTo>
                      <a:pt x="26059" y="10381"/>
                    </a:lnTo>
                    <a:cubicBezTo>
                      <a:pt x="22678" y="26439"/>
                      <a:pt x="8310" y="43343"/>
                      <a:pt x="-2677" y="43343"/>
                    </a:cubicBezTo>
                    <a:lnTo>
                      <a:pt x="-10284" y="43343"/>
                    </a:lnTo>
                    <a:lnTo>
                      <a:pt x="-10284" y="29398"/>
                    </a:lnTo>
                    <a:close/>
                  </a:path>
                </a:pathLst>
              </a:custGeom>
              <a:solidFill>
                <a:srgbClr val="FEFEFE"/>
              </a:solidFill>
              <a:ln w="422" cap="flat">
                <a:no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id="{CD595823-6205-8D4E-B0E5-FD0DBA10EA01}"/>
                  </a:ext>
                </a:extLst>
              </p:cNvPr>
              <p:cNvSpPr/>
              <p:nvPr/>
            </p:nvSpPr>
            <p:spPr>
              <a:xfrm flipV="1">
                <a:off x="1488452" y="2836552"/>
                <a:ext cx="15530" cy="19175"/>
              </a:xfrm>
              <a:custGeom>
                <a:avLst/>
                <a:gdLst>
                  <a:gd name="connsiteX0" fmla="*/ -5567 w 38032"/>
                  <a:gd name="connsiteY0" fmla="*/ 30753 h 46484"/>
                  <a:gd name="connsiteX1" fmla="*/ -5567 w 38032"/>
                  <a:gd name="connsiteY1" fmla="*/ 17653 h 46484"/>
                  <a:gd name="connsiteX2" fmla="*/ 4998 w 38032"/>
                  <a:gd name="connsiteY2" fmla="*/ 7511 h 46484"/>
                  <a:gd name="connsiteX3" fmla="*/ 24014 w 38032"/>
                  <a:gd name="connsiteY3" fmla="*/ -3054 h 46484"/>
                  <a:gd name="connsiteX4" fmla="*/ 32466 w 38032"/>
                  <a:gd name="connsiteY4" fmla="*/ -3054 h 46484"/>
                  <a:gd name="connsiteX5" fmla="*/ 32466 w 38032"/>
                  <a:gd name="connsiteY5" fmla="*/ 7934 h 46484"/>
                  <a:gd name="connsiteX6" fmla="*/ 32466 w 38032"/>
                  <a:gd name="connsiteY6" fmla="*/ 18921 h 46484"/>
                  <a:gd name="connsiteX7" fmla="*/ 20211 w 38032"/>
                  <a:gd name="connsiteY7" fmla="*/ 31176 h 46484"/>
                  <a:gd name="connsiteX8" fmla="*/ 1195 w 38032"/>
                  <a:gd name="connsiteY8" fmla="*/ 43431 h 46484"/>
                  <a:gd name="connsiteX9" fmla="*/ -5567 w 38032"/>
                  <a:gd name="connsiteY9" fmla="*/ 43431 h 46484"/>
                  <a:gd name="connsiteX10" fmla="*/ -5567 w 38032"/>
                  <a:gd name="connsiteY10" fmla="*/ 30753 h 46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8032" h="46484">
                    <a:moveTo>
                      <a:pt x="-5567" y="30753"/>
                    </a:moveTo>
                    <a:lnTo>
                      <a:pt x="-5567" y="17653"/>
                    </a:lnTo>
                    <a:lnTo>
                      <a:pt x="4998" y="7511"/>
                    </a:lnTo>
                    <a:cubicBezTo>
                      <a:pt x="10492" y="1595"/>
                      <a:pt x="18943" y="-3054"/>
                      <a:pt x="24014" y="-3054"/>
                    </a:cubicBezTo>
                    <a:lnTo>
                      <a:pt x="32466" y="-3054"/>
                    </a:lnTo>
                    <a:lnTo>
                      <a:pt x="32466" y="7934"/>
                    </a:lnTo>
                    <a:lnTo>
                      <a:pt x="32466" y="18921"/>
                    </a:lnTo>
                    <a:lnTo>
                      <a:pt x="20211" y="31176"/>
                    </a:lnTo>
                    <a:cubicBezTo>
                      <a:pt x="13450" y="37937"/>
                      <a:pt x="4576" y="43431"/>
                      <a:pt x="1195" y="43431"/>
                    </a:cubicBezTo>
                    <a:lnTo>
                      <a:pt x="-5567" y="43431"/>
                    </a:lnTo>
                    <a:lnTo>
                      <a:pt x="-5567" y="30753"/>
                    </a:lnTo>
                    <a:close/>
                  </a:path>
                </a:pathLst>
              </a:custGeom>
              <a:solidFill>
                <a:srgbClr val="FEFEFE"/>
              </a:solidFill>
              <a:ln w="422" cap="flat">
                <a:no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id="{FF42BA73-B2AD-38BA-6166-05CCADA8128C}"/>
                  </a:ext>
                </a:extLst>
              </p:cNvPr>
              <p:cNvSpPr/>
              <p:nvPr/>
            </p:nvSpPr>
            <p:spPr>
              <a:xfrm flipV="1">
                <a:off x="2423738" y="2836552"/>
                <a:ext cx="15530" cy="19175"/>
              </a:xfrm>
              <a:custGeom>
                <a:avLst/>
                <a:gdLst>
                  <a:gd name="connsiteX0" fmla="*/ -10445 w 38032"/>
                  <a:gd name="connsiteY0" fmla="*/ 34557 h 46484"/>
                  <a:gd name="connsiteX1" fmla="*/ 20404 w 38032"/>
                  <a:gd name="connsiteY1" fmla="*/ -3054 h 46484"/>
                  <a:gd name="connsiteX2" fmla="*/ 27588 w 38032"/>
                  <a:gd name="connsiteY2" fmla="*/ -3054 h 46484"/>
                  <a:gd name="connsiteX3" fmla="*/ 27588 w 38032"/>
                  <a:gd name="connsiteY3" fmla="*/ 9624 h 46484"/>
                  <a:gd name="connsiteX4" fmla="*/ 27588 w 38032"/>
                  <a:gd name="connsiteY4" fmla="*/ 22724 h 46484"/>
                  <a:gd name="connsiteX5" fmla="*/ 17024 w 38032"/>
                  <a:gd name="connsiteY5" fmla="*/ 32866 h 46484"/>
                  <a:gd name="connsiteX6" fmla="*/ -1993 w 38032"/>
                  <a:gd name="connsiteY6" fmla="*/ 43431 h 46484"/>
                  <a:gd name="connsiteX7" fmla="*/ -10445 w 38032"/>
                  <a:gd name="connsiteY7" fmla="*/ 43431 h 46484"/>
                  <a:gd name="connsiteX8" fmla="*/ -10445 w 38032"/>
                  <a:gd name="connsiteY8" fmla="*/ 34557 h 46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032" h="46484">
                    <a:moveTo>
                      <a:pt x="-10445" y="34557"/>
                    </a:moveTo>
                    <a:cubicBezTo>
                      <a:pt x="-10445" y="16808"/>
                      <a:pt x="5614" y="-2631"/>
                      <a:pt x="20404" y="-3054"/>
                    </a:cubicBezTo>
                    <a:lnTo>
                      <a:pt x="27588" y="-3054"/>
                    </a:lnTo>
                    <a:lnTo>
                      <a:pt x="27588" y="9624"/>
                    </a:lnTo>
                    <a:lnTo>
                      <a:pt x="27588" y="22724"/>
                    </a:lnTo>
                    <a:lnTo>
                      <a:pt x="17024" y="32866"/>
                    </a:lnTo>
                    <a:cubicBezTo>
                      <a:pt x="11530" y="38782"/>
                      <a:pt x="3078" y="43431"/>
                      <a:pt x="-1993" y="43431"/>
                    </a:cubicBezTo>
                    <a:lnTo>
                      <a:pt x="-10445" y="43431"/>
                    </a:lnTo>
                    <a:lnTo>
                      <a:pt x="-10445" y="34557"/>
                    </a:lnTo>
                    <a:close/>
                  </a:path>
                </a:pathLst>
              </a:custGeom>
              <a:solidFill>
                <a:srgbClr val="FEFEFE"/>
              </a:solidFill>
              <a:ln w="422" cap="flat">
                <a:noFill/>
                <a:prstDash val="solid"/>
                <a:miter/>
              </a:ln>
            </p:spPr>
            <p:txBody>
              <a:bodyPr rtlCol="0" anchor="ctr"/>
              <a:lstStyle/>
              <a:p>
                <a:endParaRPr lang="zh-CN" altLang="en-US"/>
              </a:p>
            </p:txBody>
          </p:sp>
          <p:sp>
            <p:nvSpPr>
              <p:cNvPr id="85" name="任意多边形: 形状 84">
                <a:extLst>
                  <a:ext uri="{FF2B5EF4-FFF2-40B4-BE49-F238E27FC236}">
                    <a16:creationId xmlns:a16="http://schemas.microsoft.com/office/drawing/2014/main" id="{200F1C76-1B2D-82AC-C6A1-099054ABBA98}"/>
                  </a:ext>
                </a:extLst>
              </p:cNvPr>
              <p:cNvSpPr/>
              <p:nvPr/>
            </p:nvSpPr>
            <p:spPr>
              <a:xfrm flipV="1">
                <a:off x="1536770" y="2852241"/>
                <a:ext cx="13805" cy="19175"/>
              </a:xfrm>
              <a:custGeom>
                <a:avLst/>
                <a:gdLst>
                  <a:gd name="connsiteX0" fmla="*/ 3483 w 33806"/>
                  <a:gd name="connsiteY0" fmla="*/ 33810 h 46484"/>
                  <a:gd name="connsiteX1" fmla="*/ -5814 w 33806"/>
                  <a:gd name="connsiteY1" fmla="*/ 24091 h 46484"/>
                  <a:gd name="connsiteX2" fmla="*/ -5814 w 33806"/>
                  <a:gd name="connsiteY2" fmla="*/ 10568 h 46484"/>
                  <a:gd name="connsiteX3" fmla="*/ -5814 w 33806"/>
                  <a:gd name="connsiteY3" fmla="*/ -2955 h 46484"/>
                  <a:gd name="connsiteX4" fmla="*/ 102 w 33806"/>
                  <a:gd name="connsiteY4" fmla="*/ -2955 h 46484"/>
                  <a:gd name="connsiteX5" fmla="*/ 17006 w 33806"/>
                  <a:gd name="connsiteY5" fmla="*/ 5920 h 46484"/>
                  <a:gd name="connsiteX6" fmla="*/ 27993 w 33806"/>
                  <a:gd name="connsiteY6" fmla="*/ 14372 h 46484"/>
                  <a:gd name="connsiteX7" fmla="*/ 27993 w 33806"/>
                  <a:gd name="connsiteY7" fmla="*/ 29162 h 46484"/>
                  <a:gd name="connsiteX8" fmla="*/ 27993 w 33806"/>
                  <a:gd name="connsiteY8" fmla="*/ 43530 h 46484"/>
                  <a:gd name="connsiteX9" fmla="*/ 20386 w 33806"/>
                  <a:gd name="connsiteY9" fmla="*/ 43530 h 46484"/>
                  <a:gd name="connsiteX10" fmla="*/ 3483 w 33806"/>
                  <a:gd name="connsiteY10" fmla="*/ 33810 h 46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806" h="46484">
                    <a:moveTo>
                      <a:pt x="3483" y="33810"/>
                    </a:moveTo>
                    <a:lnTo>
                      <a:pt x="-5814" y="24091"/>
                    </a:lnTo>
                    <a:lnTo>
                      <a:pt x="-5814" y="10568"/>
                    </a:lnTo>
                    <a:lnTo>
                      <a:pt x="-5814" y="-2955"/>
                    </a:lnTo>
                    <a:lnTo>
                      <a:pt x="102" y="-2955"/>
                    </a:lnTo>
                    <a:cubicBezTo>
                      <a:pt x="3060" y="-2955"/>
                      <a:pt x="10667" y="849"/>
                      <a:pt x="17006" y="5920"/>
                    </a:cubicBezTo>
                    <a:lnTo>
                      <a:pt x="27993" y="14372"/>
                    </a:lnTo>
                    <a:lnTo>
                      <a:pt x="27993" y="29162"/>
                    </a:lnTo>
                    <a:lnTo>
                      <a:pt x="27993" y="43530"/>
                    </a:lnTo>
                    <a:lnTo>
                      <a:pt x="20386" y="43530"/>
                    </a:lnTo>
                    <a:cubicBezTo>
                      <a:pt x="16160" y="43530"/>
                      <a:pt x="8554" y="39304"/>
                      <a:pt x="3483" y="33810"/>
                    </a:cubicBezTo>
                    <a:close/>
                  </a:path>
                </a:pathLst>
              </a:custGeom>
              <a:solidFill>
                <a:srgbClr val="FEFEFE"/>
              </a:solidFill>
              <a:ln w="422" cap="flat">
                <a:no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id="{EF694084-9581-6614-A72D-1E14D841155D}"/>
                  </a:ext>
                </a:extLst>
              </p:cNvPr>
              <p:cNvSpPr/>
              <p:nvPr/>
            </p:nvSpPr>
            <p:spPr>
              <a:xfrm flipV="1">
                <a:off x="2471538" y="2852241"/>
                <a:ext cx="16048" cy="19698"/>
              </a:xfrm>
              <a:custGeom>
                <a:avLst/>
                <a:gdLst>
                  <a:gd name="connsiteX0" fmla="*/ 3673 w 39300"/>
                  <a:gd name="connsiteY0" fmla="*/ 37615 h 47752"/>
                  <a:gd name="connsiteX1" fmla="*/ -5624 w 39300"/>
                  <a:gd name="connsiteY1" fmla="*/ 30009 h 47752"/>
                  <a:gd name="connsiteX2" fmla="*/ -8160 w 39300"/>
                  <a:gd name="connsiteY2" fmla="*/ 13528 h 47752"/>
                  <a:gd name="connsiteX3" fmla="*/ -10695 w 39300"/>
                  <a:gd name="connsiteY3" fmla="*/ -2953 h 47752"/>
                  <a:gd name="connsiteX4" fmla="*/ 1560 w 39300"/>
                  <a:gd name="connsiteY4" fmla="*/ 5 h 47752"/>
                  <a:gd name="connsiteX5" fmla="*/ 28605 w 39300"/>
                  <a:gd name="connsiteY5" fmla="*/ 33390 h 47752"/>
                  <a:gd name="connsiteX6" fmla="*/ 28605 w 39300"/>
                  <a:gd name="connsiteY6" fmla="*/ 44799 h 47752"/>
                  <a:gd name="connsiteX7" fmla="*/ 20576 w 39300"/>
                  <a:gd name="connsiteY7" fmla="*/ 44799 h 47752"/>
                  <a:gd name="connsiteX8" fmla="*/ 3673 w 39300"/>
                  <a:gd name="connsiteY8" fmla="*/ 37615 h 47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300" h="47752">
                    <a:moveTo>
                      <a:pt x="3673" y="37615"/>
                    </a:moveTo>
                    <a:lnTo>
                      <a:pt x="-5624" y="30009"/>
                    </a:lnTo>
                    <a:lnTo>
                      <a:pt x="-8160" y="13528"/>
                    </a:lnTo>
                    <a:lnTo>
                      <a:pt x="-10695" y="-2953"/>
                    </a:lnTo>
                    <a:lnTo>
                      <a:pt x="1560" y="5"/>
                    </a:lnTo>
                    <a:cubicBezTo>
                      <a:pt x="16773" y="3809"/>
                      <a:pt x="28183" y="17754"/>
                      <a:pt x="28605" y="33390"/>
                    </a:cubicBezTo>
                    <a:lnTo>
                      <a:pt x="28605" y="44799"/>
                    </a:lnTo>
                    <a:lnTo>
                      <a:pt x="20576" y="44799"/>
                    </a:lnTo>
                    <a:cubicBezTo>
                      <a:pt x="16350" y="44799"/>
                      <a:pt x="8744" y="41419"/>
                      <a:pt x="3673" y="37615"/>
                    </a:cubicBezTo>
                    <a:close/>
                  </a:path>
                </a:pathLst>
              </a:custGeom>
              <a:solidFill>
                <a:srgbClr val="FEFEFE"/>
              </a:solidFill>
              <a:ln w="422" cap="flat">
                <a:noFill/>
                <a:prstDash val="solid"/>
                <a:miter/>
              </a:ln>
            </p:spPr>
            <p:txBody>
              <a:bodyPr rtlCol="0" anchor="ctr"/>
              <a:lstStyle/>
              <a:p>
                <a:endParaRPr lang="zh-CN" altLang="en-US"/>
              </a:p>
            </p:txBody>
          </p:sp>
          <p:sp>
            <p:nvSpPr>
              <p:cNvPr id="88" name="任意多边形: 形状 87">
                <a:extLst>
                  <a:ext uri="{FF2B5EF4-FFF2-40B4-BE49-F238E27FC236}">
                    <a16:creationId xmlns:a16="http://schemas.microsoft.com/office/drawing/2014/main" id="{B45B0952-2C9D-96B0-316C-03248E294FB9}"/>
                  </a:ext>
                </a:extLst>
              </p:cNvPr>
              <p:cNvSpPr/>
              <p:nvPr/>
            </p:nvSpPr>
            <p:spPr>
              <a:xfrm flipV="1">
                <a:off x="1457391" y="2876645"/>
                <a:ext cx="18982" cy="13945"/>
              </a:xfrm>
              <a:custGeom>
                <a:avLst/>
                <a:gdLst>
                  <a:gd name="connsiteX0" fmla="*/ -5414 w 46484"/>
                  <a:gd name="connsiteY0" fmla="*/ 23806 h 33806"/>
                  <a:gd name="connsiteX1" fmla="*/ -2033 w 46484"/>
                  <a:gd name="connsiteY1" fmla="*/ 11551 h 33806"/>
                  <a:gd name="connsiteX2" fmla="*/ 30084 w 46484"/>
                  <a:gd name="connsiteY2" fmla="*/ -2817 h 33806"/>
                  <a:gd name="connsiteX3" fmla="*/ 41071 w 46484"/>
                  <a:gd name="connsiteY3" fmla="*/ -2817 h 33806"/>
                  <a:gd name="connsiteX4" fmla="*/ 41071 w 46484"/>
                  <a:gd name="connsiteY4" fmla="*/ 4790 h 33806"/>
                  <a:gd name="connsiteX5" fmla="*/ 31351 w 46484"/>
                  <a:gd name="connsiteY5" fmla="*/ 21693 h 33806"/>
                  <a:gd name="connsiteX6" fmla="*/ 21632 w 46484"/>
                  <a:gd name="connsiteY6" fmla="*/ 30990 h 33806"/>
                  <a:gd name="connsiteX7" fmla="*/ 8109 w 46484"/>
                  <a:gd name="connsiteY7" fmla="*/ 30990 h 33806"/>
                  <a:gd name="connsiteX8" fmla="*/ -5414 w 46484"/>
                  <a:gd name="connsiteY8" fmla="*/ 30990 h 33806"/>
                  <a:gd name="connsiteX9" fmla="*/ -5414 w 46484"/>
                  <a:gd name="connsiteY9" fmla="*/ 23806 h 338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6484" h="33806">
                    <a:moveTo>
                      <a:pt x="-5414" y="23806"/>
                    </a:moveTo>
                    <a:cubicBezTo>
                      <a:pt x="-5414" y="19580"/>
                      <a:pt x="-3723" y="14086"/>
                      <a:pt x="-2033" y="11551"/>
                    </a:cubicBezTo>
                    <a:cubicBezTo>
                      <a:pt x="2616" y="3944"/>
                      <a:pt x="18251" y="-2817"/>
                      <a:pt x="30084" y="-2817"/>
                    </a:cubicBezTo>
                    <a:lnTo>
                      <a:pt x="41071" y="-2817"/>
                    </a:lnTo>
                    <a:lnTo>
                      <a:pt x="41071" y="4790"/>
                    </a:lnTo>
                    <a:cubicBezTo>
                      <a:pt x="41071" y="9015"/>
                      <a:pt x="36845" y="16622"/>
                      <a:pt x="31351" y="21693"/>
                    </a:cubicBezTo>
                    <a:lnTo>
                      <a:pt x="21632" y="30990"/>
                    </a:lnTo>
                    <a:lnTo>
                      <a:pt x="8109" y="30990"/>
                    </a:lnTo>
                    <a:lnTo>
                      <a:pt x="-5414" y="30990"/>
                    </a:lnTo>
                    <a:lnTo>
                      <a:pt x="-5414" y="23806"/>
                    </a:lnTo>
                    <a:close/>
                  </a:path>
                </a:pathLst>
              </a:custGeom>
              <a:solidFill>
                <a:srgbClr val="FEFEFE"/>
              </a:solidFill>
              <a:ln w="422" cap="flat">
                <a:noFill/>
                <a:prstDash val="solid"/>
                <a:miter/>
              </a:ln>
            </p:spPr>
            <p:txBody>
              <a:bodyPr rtlCol="0" anchor="ctr"/>
              <a:lstStyle/>
              <a:p>
                <a:endParaRPr lang="zh-CN" altLang="en-US"/>
              </a:p>
            </p:txBody>
          </p:sp>
          <p:sp>
            <p:nvSpPr>
              <p:cNvPr id="96" name="任意多边形: 形状 95">
                <a:extLst>
                  <a:ext uri="{FF2B5EF4-FFF2-40B4-BE49-F238E27FC236}">
                    <a16:creationId xmlns:a16="http://schemas.microsoft.com/office/drawing/2014/main" id="{CBA2DAA0-8283-0BAA-3CB1-91EA997B1537}"/>
                  </a:ext>
                </a:extLst>
              </p:cNvPr>
              <p:cNvSpPr/>
              <p:nvPr/>
            </p:nvSpPr>
            <p:spPr>
              <a:xfrm flipV="1">
                <a:off x="1555752" y="2876645"/>
                <a:ext cx="18982" cy="13945"/>
              </a:xfrm>
              <a:custGeom>
                <a:avLst/>
                <a:gdLst>
                  <a:gd name="connsiteX0" fmla="*/ 3370 w 46484"/>
                  <a:gd name="connsiteY0" fmla="*/ 22538 h 33806"/>
                  <a:gd name="connsiteX1" fmla="*/ -5927 w 46484"/>
                  <a:gd name="connsiteY1" fmla="*/ 5635 h 33806"/>
                  <a:gd name="connsiteX2" fmla="*/ -5927 w 46484"/>
                  <a:gd name="connsiteY2" fmla="*/ -2817 h 33806"/>
                  <a:gd name="connsiteX3" fmla="*/ 8019 w 46484"/>
                  <a:gd name="connsiteY3" fmla="*/ -2817 h 33806"/>
                  <a:gd name="connsiteX4" fmla="*/ 22387 w 46484"/>
                  <a:gd name="connsiteY4" fmla="*/ -2817 h 33806"/>
                  <a:gd name="connsiteX5" fmla="*/ 31261 w 46484"/>
                  <a:gd name="connsiteY5" fmla="*/ 6902 h 33806"/>
                  <a:gd name="connsiteX6" fmla="*/ 40558 w 46484"/>
                  <a:gd name="connsiteY6" fmla="*/ 23806 h 33806"/>
                  <a:gd name="connsiteX7" fmla="*/ 40558 w 46484"/>
                  <a:gd name="connsiteY7" fmla="*/ 30990 h 33806"/>
                  <a:gd name="connsiteX8" fmla="*/ 26613 w 46484"/>
                  <a:gd name="connsiteY8" fmla="*/ 30990 h 33806"/>
                  <a:gd name="connsiteX9" fmla="*/ 12667 w 46484"/>
                  <a:gd name="connsiteY9" fmla="*/ 30990 h 33806"/>
                  <a:gd name="connsiteX10" fmla="*/ 3370 w 46484"/>
                  <a:gd name="connsiteY10" fmla="*/ 22538 h 338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484" h="33806">
                    <a:moveTo>
                      <a:pt x="3370" y="22538"/>
                    </a:moveTo>
                    <a:cubicBezTo>
                      <a:pt x="-1701" y="17467"/>
                      <a:pt x="-5927" y="9861"/>
                      <a:pt x="-5927" y="5635"/>
                    </a:cubicBezTo>
                    <a:lnTo>
                      <a:pt x="-5927" y="-2817"/>
                    </a:lnTo>
                    <a:lnTo>
                      <a:pt x="8019" y="-2817"/>
                    </a:lnTo>
                    <a:lnTo>
                      <a:pt x="22387" y="-2817"/>
                    </a:lnTo>
                    <a:lnTo>
                      <a:pt x="31261" y="6902"/>
                    </a:lnTo>
                    <a:cubicBezTo>
                      <a:pt x="36332" y="12396"/>
                      <a:pt x="40558" y="20003"/>
                      <a:pt x="40558" y="23806"/>
                    </a:cubicBezTo>
                    <a:lnTo>
                      <a:pt x="40558" y="30990"/>
                    </a:lnTo>
                    <a:lnTo>
                      <a:pt x="26613" y="30990"/>
                    </a:lnTo>
                    <a:lnTo>
                      <a:pt x="12667" y="30990"/>
                    </a:lnTo>
                    <a:lnTo>
                      <a:pt x="3370" y="22538"/>
                    </a:lnTo>
                    <a:close/>
                  </a:path>
                </a:pathLst>
              </a:custGeom>
              <a:solidFill>
                <a:srgbClr val="FEFEFE"/>
              </a:solidFill>
              <a:ln w="422" cap="flat">
                <a:noFill/>
                <a:prstDash val="solid"/>
                <a:miter/>
              </a:ln>
            </p:spPr>
            <p:txBody>
              <a:bodyPr rtlCol="0" anchor="ctr"/>
              <a:lstStyle/>
              <a:p>
                <a:endParaRPr lang="zh-CN" altLang="en-US"/>
              </a:p>
            </p:txBody>
          </p:sp>
          <p:sp>
            <p:nvSpPr>
              <p:cNvPr id="97" name="任意多边形: 形状 96">
                <a:extLst>
                  <a:ext uri="{FF2B5EF4-FFF2-40B4-BE49-F238E27FC236}">
                    <a16:creationId xmlns:a16="http://schemas.microsoft.com/office/drawing/2014/main" id="{D03807DD-DBF8-4443-A56E-45A38F03D21E}"/>
                  </a:ext>
                </a:extLst>
              </p:cNvPr>
              <p:cNvSpPr/>
              <p:nvPr/>
            </p:nvSpPr>
            <p:spPr>
              <a:xfrm flipV="1">
                <a:off x="2392677" y="2876645"/>
                <a:ext cx="20707" cy="13945"/>
              </a:xfrm>
              <a:custGeom>
                <a:avLst/>
                <a:gdLst>
                  <a:gd name="connsiteX0" fmla="*/ -10296 w 50710"/>
                  <a:gd name="connsiteY0" fmla="*/ 25074 h 33806"/>
                  <a:gd name="connsiteX1" fmla="*/ 691 w 50710"/>
                  <a:gd name="connsiteY1" fmla="*/ 8170 h 33806"/>
                  <a:gd name="connsiteX2" fmla="*/ 12101 w 50710"/>
                  <a:gd name="connsiteY2" fmla="*/ -2817 h 33806"/>
                  <a:gd name="connsiteX3" fmla="*/ 26046 w 50710"/>
                  <a:gd name="connsiteY3" fmla="*/ -2817 h 33806"/>
                  <a:gd name="connsiteX4" fmla="*/ 40414 w 50710"/>
                  <a:gd name="connsiteY4" fmla="*/ -2817 h 33806"/>
                  <a:gd name="connsiteX5" fmla="*/ 40414 w 50710"/>
                  <a:gd name="connsiteY5" fmla="*/ 1831 h 33806"/>
                  <a:gd name="connsiteX6" fmla="*/ 31540 w 50710"/>
                  <a:gd name="connsiteY6" fmla="*/ 18735 h 33806"/>
                  <a:gd name="connsiteX7" fmla="*/ 23088 w 50710"/>
                  <a:gd name="connsiteY7" fmla="*/ 30990 h 33806"/>
                  <a:gd name="connsiteX8" fmla="*/ 6185 w 50710"/>
                  <a:gd name="connsiteY8" fmla="*/ 30990 h 33806"/>
                  <a:gd name="connsiteX9" fmla="*/ -10296 w 50710"/>
                  <a:gd name="connsiteY9" fmla="*/ 30990 h 33806"/>
                  <a:gd name="connsiteX10" fmla="*/ -10296 w 50710"/>
                  <a:gd name="connsiteY10" fmla="*/ 25074 h 338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0710" h="33806">
                    <a:moveTo>
                      <a:pt x="-10296" y="25074"/>
                    </a:moveTo>
                    <a:cubicBezTo>
                      <a:pt x="-10296" y="22116"/>
                      <a:pt x="-5225" y="14509"/>
                      <a:pt x="691" y="8170"/>
                    </a:cubicBezTo>
                    <a:lnTo>
                      <a:pt x="12101" y="-2817"/>
                    </a:lnTo>
                    <a:lnTo>
                      <a:pt x="26046" y="-2817"/>
                    </a:lnTo>
                    <a:lnTo>
                      <a:pt x="40414" y="-2817"/>
                    </a:lnTo>
                    <a:lnTo>
                      <a:pt x="40414" y="1831"/>
                    </a:lnTo>
                    <a:cubicBezTo>
                      <a:pt x="40414" y="4367"/>
                      <a:pt x="36611" y="11973"/>
                      <a:pt x="31540" y="18735"/>
                    </a:cubicBezTo>
                    <a:lnTo>
                      <a:pt x="23088" y="30990"/>
                    </a:lnTo>
                    <a:lnTo>
                      <a:pt x="6185" y="30990"/>
                    </a:lnTo>
                    <a:lnTo>
                      <a:pt x="-10296" y="30990"/>
                    </a:lnTo>
                    <a:lnTo>
                      <a:pt x="-10296" y="25074"/>
                    </a:lnTo>
                    <a:close/>
                  </a:path>
                </a:pathLst>
              </a:custGeom>
              <a:solidFill>
                <a:srgbClr val="FEFEFE"/>
              </a:solidFill>
              <a:ln w="422" cap="flat">
                <a:noFill/>
                <a:prstDash val="solid"/>
                <a:miter/>
              </a:ln>
            </p:spPr>
            <p:txBody>
              <a:bodyPr rtlCol="0" anchor="ctr"/>
              <a:lstStyle/>
              <a:p>
                <a:endParaRPr lang="zh-CN" altLang="en-US"/>
              </a:p>
            </p:txBody>
          </p:sp>
          <p:sp>
            <p:nvSpPr>
              <p:cNvPr id="98" name="任意多边形: 形状 97">
                <a:extLst>
                  <a:ext uri="{FF2B5EF4-FFF2-40B4-BE49-F238E27FC236}">
                    <a16:creationId xmlns:a16="http://schemas.microsoft.com/office/drawing/2014/main" id="{AE151BDB-A7DC-7DCC-2724-DB68276F987F}"/>
                  </a:ext>
                </a:extLst>
              </p:cNvPr>
              <p:cNvSpPr/>
              <p:nvPr/>
            </p:nvSpPr>
            <p:spPr>
              <a:xfrm flipV="1">
                <a:off x="2491038" y="2876645"/>
                <a:ext cx="20707" cy="13945"/>
              </a:xfrm>
              <a:custGeom>
                <a:avLst/>
                <a:gdLst>
                  <a:gd name="connsiteX0" fmla="*/ -1090 w 50710"/>
                  <a:gd name="connsiteY0" fmla="*/ 19157 h 33806"/>
                  <a:gd name="connsiteX1" fmla="*/ -10809 w 50710"/>
                  <a:gd name="connsiteY1" fmla="*/ 2677 h 33806"/>
                  <a:gd name="connsiteX2" fmla="*/ -10809 w 50710"/>
                  <a:gd name="connsiteY2" fmla="*/ -2817 h 33806"/>
                  <a:gd name="connsiteX3" fmla="*/ 3136 w 50710"/>
                  <a:gd name="connsiteY3" fmla="*/ -2817 h 33806"/>
                  <a:gd name="connsiteX4" fmla="*/ 16659 w 50710"/>
                  <a:gd name="connsiteY4" fmla="*/ -2817 h 33806"/>
                  <a:gd name="connsiteX5" fmla="*/ 28491 w 50710"/>
                  <a:gd name="connsiteY5" fmla="*/ 7325 h 33806"/>
                  <a:gd name="connsiteX6" fmla="*/ 39901 w 50710"/>
                  <a:gd name="connsiteY6" fmla="*/ 24228 h 33806"/>
                  <a:gd name="connsiteX7" fmla="*/ 39901 w 50710"/>
                  <a:gd name="connsiteY7" fmla="*/ 30990 h 33806"/>
                  <a:gd name="connsiteX8" fmla="*/ 24266 w 50710"/>
                  <a:gd name="connsiteY8" fmla="*/ 30990 h 33806"/>
                  <a:gd name="connsiteX9" fmla="*/ 8207 w 50710"/>
                  <a:gd name="connsiteY9" fmla="*/ 30990 h 33806"/>
                  <a:gd name="connsiteX10" fmla="*/ -1090 w 50710"/>
                  <a:gd name="connsiteY10" fmla="*/ 19157 h 338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0710" h="33806">
                    <a:moveTo>
                      <a:pt x="-1090" y="19157"/>
                    </a:moveTo>
                    <a:cubicBezTo>
                      <a:pt x="-6583" y="12819"/>
                      <a:pt x="-10809" y="5212"/>
                      <a:pt x="-10809" y="2677"/>
                    </a:cubicBezTo>
                    <a:lnTo>
                      <a:pt x="-10809" y="-2817"/>
                    </a:lnTo>
                    <a:lnTo>
                      <a:pt x="3136" y="-2817"/>
                    </a:lnTo>
                    <a:lnTo>
                      <a:pt x="16659" y="-2817"/>
                    </a:lnTo>
                    <a:lnTo>
                      <a:pt x="28491" y="7325"/>
                    </a:lnTo>
                    <a:cubicBezTo>
                      <a:pt x="34830" y="12819"/>
                      <a:pt x="39901" y="20425"/>
                      <a:pt x="39901" y="24228"/>
                    </a:cubicBezTo>
                    <a:lnTo>
                      <a:pt x="39901" y="30990"/>
                    </a:lnTo>
                    <a:lnTo>
                      <a:pt x="24266" y="30990"/>
                    </a:lnTo>
                    <a:lnTo>
                      <a:pt x="8207" y="30990"/>
                    </a:lnTo>
                    <a:lnTo>
                      <a:pt x="-1090" y="19157"/>
                    </a:lnTo>
                    <a:close/>
                  </a:path>
                </a:pathLst>
              </a:custGeom>
              <a:solidFill>
                <a:srgbClr val="FEFEFE"/>
              </a:solidFill>
              <a:ln w="422" cap="flat">
                <a:noFill/>
                <a:prstDash val="solid"/>
                <a:miter/>
              </a:ln>
            </p:spPr>
            <p:txBody>
              <a:bodyPr rtlCol="0" anchor="ctr"/>
              <a:lstStyle/>
              <a:p>
                <a:endParaRPr lang="zh-CN" altLang="en-US"/>
              </a:p>
            </p:txBody>
          </p:sp>
          <p:sp>
            <p:nvSpPr>
              <p:cNvPr id="99" name="任意多边形: 形状 98">
                <a:extLst>
                  <a:ext uri="{FF2B5EF4-FFF2-40B4-BE49-F238E27FC236}">
                    <a16:creationId xmlns:a16="http://schemas.microsoft.com/office/drawing/2014/main" id="{955099A8-4FC0-647F-9938-89397756E2EF}"/>
                  </a:ext>
                </a:extLst>
              </p:cNvPr>
              <p:cNvSpPr/>
              <p:nvPr/>
            </p:nvSpPr>
            <p:spPr>
              <a:xfrm flipV="1">
                <a:off x="1474647" y="2902940"/>
                <a:ext cx="18786" cy="17633"/>
              </a:xfrm>
              <a:custGeom>
                <a:avLst/>
                <a:gdLst>
                  <a:gd name="connsiteX0" fmla="*/ 17739 w 46004"/>
                  <a:gd name="connsiteY0" fmla="*/ 37506 h 42747"/>
                  <a:gd name="connsiteX1" fmla="*/ -5503 w 46004"/>
                  <a:gd name="connsiteY1" fmla="*/ 7925 h 42747"/>
                  <a:gd name="connsiteX2" fmla="*/ -5503 w 46004"/>
                  <a:gd name="connsiteY2" fmla="*/ -2639 h 42747"/>
                  <a:gd name="connsiteX3" fmla="*/ 8020 w 46004"/>
                  <a:gd name="connsiteY3" fmla="*/ 319 h 42747"/>
                  <a:gd name="connsiteX4" fmla="*/ 35910 w 46004"/>
                  <a:gd name="connsiteY4" fmla="*/ 22293 h 42747"/>
                  <a:gd name="connsiteX5" fmla="*/ 17739 w 46004"/>
                  <a:gd name="connsiteY5" fmla="*/ 37506 h 42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004" h="42747">
                    <a:moveTo>
                      <a:pt x="17739" y="37506"/>
                    </a:moveTo>
                    <a:cubicBezTo>
                      <a:pt x="5907" y="34548"/>
                      <a:pt x="-5503" y="19758"/>
                      <a:pt x="-5503" y="7925"/>
                    </a:cubicBezTo>
                    <a:lnTo>
                      <a:pt x="-5503" y="-2639"/>
                    </a:lnTo>
                    <a:lnTo>
                      <a:pt x="8020" y="319"/>
                    </a:lnTo>
                    <a:cubicBezTo>
                      <a:pt x="22810" y="3699"/>
                      <a:pt x="28726" y="8348"/>
                      <a:pt x="35910" y="22293"/>
                    </a:cubicBezTo>
                    <a:cubicBezTo>
                      <a:pt x="45207" y="39619"/>
                      <a:pt x="40981" y="43422"/>
                      <a:pt x="17739" y="37506"/>
                    </a:cubicBezTo>
                    <a:close/>
                  </a:path>
                </a:pathLst>
              </a:custGeom>
              <a:solidFill>
                <a:srgbClr val="FEFEFE"/>
              </a:solidFill>
              <a:ln w="422" cap="flat">
                <a:noFill/>
                <a:prstDash val="solid"/>
                <a:miter/>
              </a:ln>
            </p:spPr>
            <p:txBody>
              <a:bodyPr rtlCol="0" anchor="ctr"/>
              <a:lstStyle/>
              <a:p>
                <a:endParaRPr lang="zh-CN" altLang="en-US"/>
              </a:p>
            </p:txBody>
          </p:sp>
          <p:sp>
            <p:nvSpPr>
              <p:cNvPr id="107" name="任意多边形: 形状 106">
                <a:extLst>
                  <a:ext uri="{FF2B5EF4-FFF2-40B4-BE49-F238E27FC236}">
                    <a16:creationId xmlns:a16="http://schemas.microsoft.com/office/drawing/2014/main" id="{6EF7FE8F-5653-C6FD-FE84-51E9397BE91B}"/>
                  </a:ext>
                </a:extLst>
              </p:cNvPr>
              <p:cNvSpPr/>
              <p:nvPr/>
            </p:nvSpPr>
            <p:spPr>
              <a:xfrm flipV="1">
                <a:off x="2409934" y="2902940"/>
                <a:ext cx="18982" cy="17132"/>
              </a:xfrm>
              <a:custGeom>
                <a:avLst/>
                <a:gdLst>
                  <a:gd name="connsiteX0" fmla="*/ 12438 w 46484"/>
                  <a:gd name="connsiteY0" fmla="*/ 35023 h 41533"/>
                  <a:gd name="connsiteX1" fmla="*/ -10382 w 46484"/>
                  <a:gd name="connsiteY1" fmla="*/ 3329 h 41533"/>
                  <a:gd name="connsiteX2" fmla="*/ 17087 w 46484"/>
                  <a:gd name="connsiteY2" fmla="*/ 3752 h 41533"/>
                  <a:gd name="connsiteX3" fmla="*/ 31032 w 46484"/>
                  <a:gd name="connsiteY3" fmla="*/ 10090 h 41533"/>
                  <a:gd name="connsiteX4" fmla="*/ 33567 w 46484"/>
                  <a:gd name="connsiteY4" fmla="*/ 19387 h 41533"/>
                  <a:gd name="connsiteX5" fmla="*/ 36103 w 46484"/>
                  <a:gd name="connsiteY5" fmla="*/ 34178 h 41533"/>
                  <a:gd name="connsiteX6" fmla="*/ 12438 w 46484"/>
                  <a:gd name="connsiteY6" fmla="*/ 35023 h 415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484" h="41533">
                    <a:moveTo>
                      <a:pt x="12438" y="35023"/>
                    </a:moveTo>
                    <a:cubicBezTo>
                      <a:pt x="2719" y="31220"/>
                      <a:pt x="-10382" y="13048"/>
                      <a:pt x="-10382" y="3329"/>
                    </a:cubicBezTo>
                    <a:cubicBezTo>
                      <a:pt x="-10382" y="-4700"/>
                      <a:pt x="-662" y="-4700"/>
                      <a:pt x="17087" y="3752"/>
                    </a:cubicBezTo>
                    <a:lnTo>
                      <a:pt x="31032" y="10090"/>
                    </a:lnTo>
                    <a:lnTo>
                      <a:pt x="33567" y="19387"/>
                    </a:lnTo>
                    <a:cubicBezTo>
                      <a:pt x="34835" y="24458"/>
                      <a:pt x="36103" y="31220"/>
                      <a:pt x="36103" y="34178"/>
                    </a:cubicBezTo>
                    <a:cubicBezTo>
                      <a:pt x="36103" y="40094"/>
                      <a:pt x="25538" y="40517"/>
                      <a:pt x="12438" y="35023"/>
                    </a:cubicBezTo>
                    <a:close/>
                  </a:path>
                </a:pathLst>
              </a:custGeom>
              <a:solidFill>
                <a:srgbClr val="FEFEFE"/>
              </a:solidFill>
              <a:ln w="422" cap="flat">
                <a:noFill/>
                <a:prstDash val="solid"/>
                <a:miter/>
              </a:ln>
            </p:spPr>
            <p:txBody>
              <a:bodyPr rtlCol="0" anchor="ctr"/>
              <a:lstStyle/>
              <a:p>
                <a:endParaRPr lang="zh-CN" altLang="en-US"/>
              </a:p>
            </p:txBody>
          </p:sp>
          <p:sp>
            <p:nvSpPr>
              <p:cNvPr id="115" name="任意多边形: 形状 114">
                <a:extLst>
                  <a:ext uri="{FF2B5EF4-FFF2-40B4-BE49-F238E27FC236}">
                    <a16:creationId xmlns:a16="http://schemas.microsoft.com/office/drawing/2014/main" id="{43EE5CA5-BF64-1412-C75D-4D9031FE11C7}"/>
                  </a:ext>
                </a:extLst>
              </p:cNvPr>
              <p:cNvSpPr/>
              <p:nvPr/>
            </p:nvSpPr>
            <p:spPr>
              <a:xfrm flipV="1">
                <a:off x="1536425" y="2909243"/>
                <a:ext cx="20558" cy="15749"/>
              </a:xfrm>
              <a:custGeom>
                <a:avLst/>
                <a:gdLst>
                  <a:gd name="connsiteX0" fmla="*/ -4139 w 50344"/>
                  <a:gd name="connsiteY0" fmla="*/ 25432 h 38179"/>
                  <a:gd name="connsiteX1" fmla="*/ -2872 w 50344"/>
                  <a:gd name="connsiteY1" fmla="*/ 15713 h 38179"/>
                  <a:gd name="connsiteX2" fmla="*/ 11919 w 50344"/>
                  <a:gd name="connsiteY2" fmla="*/ 5571 h 38179"/>
                  <a:gd name="connsiteX3" fmla="*/ 38119 w 50344"/>
                  <a:gd name="connsiteY3" fmla="*/ 20784 h 38179"/>
                  <a:gd name="connsiteX4" fmla="*/ 30513 w 50344"/>
                  <a:gd name="connsiteY4" fmla="*/ 30503 h 38179"/>
                  <a:gd name="connsiteX5" fmla="*/ 12341 w 50344"/>
                  <a:gd name="connsiteY5" fmla="*/ 33039 h 38179"/>
                  <a:gd name="connsiteX6" fmla="*/ -5830 w 50344"/>
                  <a:gd name="connsiteY6" fmla="*/ 35574 h 38179"/>
                  <a:gd name="connsiteX7" fmla="*/ -4139 w 50344"/>
                  <a:gd name="connsiteY7" fmla="*/ 25432 h 38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344" h="38179">
                    <a:moveTo>
                      <a:pt x="-4139" y="25432"/>
                    </a:moveTo>
                    <a:lnTo>
                      <a:pt x="-2872" y="15713"/>
                    </a:lnTo>
                    <a:lnTo>
                      <a:pt x="11919" y="5571"/>
                    </a:lnTo>
                    <a:cubicBezTo>
                      <a:pt x="36851" y="-10910"/>
                      <a:pt x="54600" y="-768"/>
                      <a:pt x="38119" y="20784"/>
                    </a:cubicBezTo>
                    <a:lnTo>
                      <a:pt x="30513" y="30503"/>
                    </a:lnTo>
                    <a:lnTo>
                      <a:pt x="12341" y="33039"/>
                    </a:lnTo>
                    <a:lnTo>
                      <a:pt x="-5830" y="35574"/>
                    </a:lnTo>
                    <a:lnTo>
                      <a:pt x="-4139" y="25432"/>
                    </a:lnTo>
                    <a:close/>
                  </a:path>
                </a:pathLst>
              </a:custGeom>
              <a:solidFill>
                <a:srgbClr val="FEFEFE"/>
              </a:solidFill>
              <a:ln w="422" cap="flat">
                <a:noFill/>
                <a:prstDash val="solid"/>
                <a:miter/>
              </a:ln>
            </p:spPr>
            <p:txBody>
              <a:bodyPr rtlCol="0" anchor="ctr"/>
              <a:lstStyle/>
              <a:p>
                <a:endParaRPr lang="zh-CN" altLang="en-US"/>
              </a:p>
            </p:txBody>
          </p:sp>
          <p:sp>
            <p:nvSpPr>
              <p:cNvPr id="116" name="任意多边形: 形状 115">
                <a:extLst>
                  <a:ext uri="{FF2B5EF4-FFF2-40B4-BE49-F238E27FC236}">
                    <a16:creationId xmlns:a16="http://schemas.microsoft.com/office/drawing/2014/main" id="{2AFF36BD-D648-5480-E697-36EB09F4275C}"/>
                  </a:ext>
                </a:extLst>
              </p:cNvPr>
              <p:cNvSpPr/>
              <p:nvPr/>
            </p:nvSpPr>
            <p:spPr>
              <a:xfrm flipV="1">
                <a:off x="2473781" y="2909765"/>
                <a:ext cx="18982" cy="14468"/>
              </a:xfrm>
              <a:custGeom>
                <a:avLst/>
                <a:gdLst>
                  <a:gd name="connsiteX0" fmla="*/ -10715 w 46484"/>
                  <a:gd name="connsiteY0" fmla="*/ 25284 h 35074"/>
                  <a:gd name="connsiteX1" fmla="*/ -4376 w 46484"/>
                  <a:gd name="connsiteY1" fmla="*/ 10071 h 35074"/>
                  <a:gd name="connsiteX2" fmla="*/ 1118 w 46484"/>
                  <a:gd name="connsiteY2" fmla="*/ 2042 h 35074"/>
                  <a:gd name="connsiteX3" fmla="*/ 18444 w 46484"/>
                  <a:gd name="connsiteY3" fmla="*/ -71 h 35074"/>
                  <a:gd name="connsiteX4" fmla="*/ 35770 w 46484"/>
                  <a:gd name="connsiteY4" fmla="*/ -2606 h 35074"/>
                  <a:gd name="connsiteX5" fmla="*/ 35770 w 46484"/>
                  <a:gd name="connsiteY5" fmla="*/ 4578 h 35074"/>
                  <a:gd name="connsiteX6" fmla="*/ 25205 w 46484"/>
                  <a:gd name="connsiteY6" fmla="*/ 21904 h 35074"/>
                  <a:gd name="connsiteX7" fmla="*/ 15063 w 46484"/>
                  <a:gd name="connsiteY7" fmla="*/ 32468 h 35074"/>
                  <a:gd name="connsiteX8" fmla="*/ 1963 w 46484"/>
                  <a:gd name="connsiteY8" fmla="*/ 32468 h 35074"/>
                  <a:gd name="connsiteX9" fmla="*/ -10715 w 46484"/>
                  <a:gd name="connsiteY9" fmla="*/ 32468 h 35074"/>
                  <a:gd name="connsiteX10" fmla="*/ -10715 w 46484"/>
                  <a:gd name="connsiteY10" fmla="*/ 25284 h 35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484" h="35074">
                    <a:moveTo>
                      <a:pt x="-10715" y="25284"/>
                    </a:moveTo>
                    <a:cubicBezTo>
                      <a:pt x="-10715" y="21058"/>
                      <a:pt x="-7756" y="14297"/>
                      <a:pt x="-4376" y="10071"/>
                    </a:cubicBezTo>
                    <a:lnTo>
                      <a:pt x="1118" y="2042"/>
                    </a:lnTo>
                    <a:lnTo>
                      <a:pt x="18444" y="-71"/>
                    </a:lnTo>
                    <a:lnTo>
                      <a:pt x="35770" y="-2606"/>
                    </a:lnTo>
                    <a:lnTo>
                      <a:pt x="35770" y="4578"/>
                    </a:lnTo>
                    <a:cubicBezTo>
                      <a:pt x="35770" y="8381"/>
                      <a:pt x="31121" y="16410"/>
                      <a:pt x="25205" y="21904"/>
                    </a:cubicBezTo>
                    <a:lnTo>
                      <a:pt x="15063" y="32468"/>
                    </a:lnTo>
                    <a:lnTo>
                      <a:pt x="1963" y="32468"/>
                    </a:lnTo>
                    <a:lnTo>
                      <a:pt x="-10715" y="32468"/>
                    </a:lnTo>
                    <a:lnTo>
                      <a:pt x="-10715" y="25284"/>
                    </a:lnTo>
                    <a:close/>
                  </a:path>
                </a:pathLst>
              </a:custGeom>
              <a:solidFill>
                <a:srgbClr val="FEFEFE"/>
              </a:solidFill>
              <a:ln w="422" cap="flat">
                <a:noFill/>
                <a:prstDash val="solid"/>
                <a:miter/>
              </a:ln>
            </p:spPr>
            <p:txBody>
              <a:bodyPr rtlCol="0" anchor="ctr"/>
              <a:lstStyle/>
              <a:p>
                <a:endParaRPr lang="zh-CN" altLang="en-US"/>
              </a:p>
            </p:txBody>
          </p:sp>
          <p:sp>
            <p:nvSpPr>
              <p:cNvPr id="117" name="任意多边形: 形状 116">
                <a:extLst>
                  <a:ext uri="{FF2B5EF4-FFF2-40B4-BE49-F238E27FC236}">
                    <a16:creationId xmlns:a16="http://schemas.microsoft.com/office/drawing/2014/main" id="{73A6C1C6-0251-2610-ADBB-89C3A72E515A}"/>
                  </a:ext>
                </a:extLst>
              </p:cNvPr>
              <p:cNvSpPr/>
              <p:nvPr/>
            </p:nvSpPr>
            <p:spPr>
              <a:xfrm flipV="1">
                <a:off x="1604069" y="2918481"/>
                <a:ext cx="65746" cy="141197"/>
              </a:xfrm>
              <a:custGeom>
                <a:avLst/>
                <a:gdLst>
                  <a:gd name="connsiteX0" fmla="*/ 28774 w 161005"/>
                  <a:gd name="connsiteY0" fmla="*/ 328733 h 342294"/>
                  <a:gd name="connsiteX1" fmla="*/ 11448 w 161005"/>
                  <a:gd name="connsiteY1" fmla="*/ 317746 h 342294"/>
                  <a:gd name="connsiteX2" fmla="*/ 2574 w 161005"/>
                  <a:gd name="connsiteY2" fmla="*/ 300842 h 342294"/>
                  <a:gd name="connsiteX3" fmla="*/ -6300 w 161005"/>
                  <a:gd name="connsiteY3" fmla="*/ 284362 h 342294"/>
                  <a:gd name="connsiteX4" fmla="*/ -6300 w 161005"/>
                  <a:gd name="connsiteY4" fmla="*/ 141105 h 342294"/>
                  <a:gd name="connsiteX5" fmla="*/ -6300 w 161005"/>
                  <a:gd name="connsiteY5" fmla="*/ -2152 h 342294"/>
                  <a:gd name="connsiteX6" fmla="*/ 74413 w 161005"/>
                  <a:gd name="connsiteY6" fmla="*/ -2152 h 342294"/>
                  <a:gd name="connsiteX7" fmla="*/ 154705 w 161005"/>
                  <a:gd name="connsiteY7" fmla="*/ -2152 h 342294"/>
                  <a:gd name="connsiteX8" fmla="*/ 153437 w 161005"/>
                  <a:gd name="connsiteY8" fmla="*/ 143218 h 342294"/>
                  <a:gd name="connsiteX9" fmla="*/ 152169 w 161005"/>
                  <a:gd name="connsiteY9" fmla="*/ 288587 h 342294"/>
                  <a:gd name="connsiteX10" fmla="*/ 144985 w 161005"/>
                  <a:gd name="connsiteY10" fmla="*/ 296617 h 342294"/>
                  <a:gd name="connsiteX11" fmla="*/ 137379 w 161005"/>
                  <a:gd name="connsiteY11" fmla="*/ 308026 h 342294"/>
                  <a:gd name="connsiteX12" fmla="*/ 110333 w 161005"/>
                  <a:gd name="connsiteY12" fmla="*/ 331269 h 342294"/>
                  <a:gd name="connsiteX13" fmla="*/ 94698 w 161005"/>
                  <a:gd name="connsiteY13" fmla="*/ 340143 h 342294"/>
                  <a:gd name="connsiteX14" fmla="*/ 70610 w 161005"/>
                  <a:gd name="connsiteY14" fmla="*/ 340143 h 342294"/>
                  <a:gd name="connsiteX15" fmla="*/ 46100 w 161005"/>
                  <a:gd name="connsiteY15" fmla="*/ 340143 h 342294"/>
                  <a:gd name="connsiteX16" fmla="*/ 28774 w 161005"/>
                  <a:gd name="connsiteY16" fmla="*/ 328733 h 342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1005" h="342294">
                    <a:moveTo>
                      <a:pt x="28774" y="328733"/>
                    </a:moveTo>
                    <a:lnTo>
                      <a:pt x="11448" y="317746"/>
                    </a:lnTo>
                    <a:lnTo>
                      <a:pt x="2574" y="300842"/>
                    </a:lnTo>
                    <a:lnTo>
                      <a:pt x="-6300" y="284362"/>
                    </a:lnTo>
                    <a:lnTo>
                      <a:pt x="-6300" y="141105"/>
                    </a:lnTo>
                    <a:lnTo>
                      <a:pt x="-6300" y="-2152"/>
                    </a:lnTo>
                    <a:lnTo>
                      <a:pt x="74413" y="-2152"/>
                    </a:lnTo>
                    <a:lnTo>
                      <a:pt x="154705" y="-2152"/>
                    </a:lnTo>
                    <a:lnTo>
                      <a:pt x="153437" y="143218"/>
                    </a:lnTo>
                    <a:lnTo>
                      <a:pt x="152169" y="288587"/>
                    </a:lnTo>
                    <a:lnTo>
                      <a:pt x="144985" y="296617"/>
                    </a:lnTo>
                    <a:cubicBezTo>
                      <a:pt x="140759" y="301265"/>
                      <a:pt x="137379" y="306336"/>
                      <a:pt x="137379" y="308026"/>
                    </a:cubicBezTo>
                    <a:cubicBezTo>
                      <a:pt x="137379" y="313097"/>
                      <a:pt x="126814" y="321972"/>
                      <a:pt x="110333" y="331269"/>
                    </a:cubicBezTo>
                    <a:lnTo>
                      <a:pt x="94698" y="340143"/>
                    </a:lnTo>
                    <a:lnTo>
                      <a:pt x="70610" y="340143"/>
                    </a:lnTo>
                    <a:lnTo>
                      <a:pt x="46100" y="340143"/>
                    </a:lnTo>
                    <a:lnTo>
                      <a:pt x="28774" y="328733"/>
                    </a:lnTo>
                    <a:close/>
                  </a:path>
                </a:pathLst>
              </a:custGeom>
              <a:solidFill>
                <a:srgbClr val="FEFEFE"/>
              </a:solidFill>
              <a:ln w="422" cap="flat">
                <a:noFill/>
                <a:prstDash val="solid"/>
                <a:miter/>
              </a:ln>
            </p:spPr>
            <p:txBody>
              <a:bodyPr rtlCol="0" anchor="ctr"/>
              <a:lstStyle/>
              <a:p>
                <a:endParaRPr lang="zh-CN" altLang="en-US"/>
              </a:p>
            </p:txBody>
          </p:sp>
          <p:sp>
            <p:nvSpPr>
              <p:cNvPr id="119" name="任意多边形: 形状 118">
                <a:extLst>
                  <a:ext uri="{FF2B5EF4-FFF2-40B4-BE49-F238E27FC236}">
                    <a16:creationId xmlns:a16="http://schemas.microsoft.com/office/drawing/2014/main" id="{B8FAC111-0D1A-FDD1-DFFC-434678DA727B}"/>
                  </a:ext>
                </a:extLst>
              </p:cNvPr>
              <p:cNvSpPr/>
              <p:nvPr/>
            </p:nvSpPr>
            <p:spPr>
              <a:xfrm flipV="1">
                <a:off x="1515717" y="2951602"/>
                <a:ext cx="34857" cy="108077"/>
              </a:xfrm>
              <a:custGeom>
                <a:avLst/>
                <a:gdLst>
                  <a:gd name="connsiteX0" fmla="*/ 47909 w 85362"/>
                  <a:gd name="connsiteY0" fmla="*/ 246856 h 262003"/>
                  <a:gd name="connsiteX1" fmla="*/ 16215 w 85362"/>
                  <a:gd name="connsiteY1" fmla="*/ 234601 h 262003"/>
                  <a:gd name="connsiteX2" fmla="*/ -265 w 85362"/>
                  <a:gd name="connsiteY2" fmla="*/ 230798 h 262003"/>
                  <a:gd name="connsiteX3" fmla="*/ -5759 w 85362"/>
                  <a:gd name="connsiteY3" fmla="*/ 226994 h 262003"/>
                  <a:gd name="connsiteX4" fmla="*/ -2801 w 85362"/>
                  <a:gd name="connsiteY4" fmla="*/ 112474 h 262003"/>
                  <a:gd name="connsiteX5" fmla="*/ 580 w 85362"/>
                  <a:gd name="connsiteY5" fmla="*/ -2047 h 262003"/>
                  <a:gd name="connsiteX6" fmla="*/ 39880 w 85362"/>
                  <a:gd name="connsiteY6" fmla="*/ -2047 h 262003"/>
                  <a:gd name="connsiteX7" fmla="*/ 79603 w 85362"/>
                  <a:gd name="connsiteY7" fmla="*/ -2047 h 262003"/>
                  <a:gd name="connsiteX8" fmla="*/ 79603 w 85362"/>
                  <a:gd name="connsiteY8" fmla="*/ 128955 h 262003"/>
                  <a:gd name="connsiteX9" fmla="*/ 79603 w 85362"/>
                  <a:gd name="connsiteY9" fmla="*/ 259956 h 262003"/>
                  <a:gd name="connsiteX10" fmla="*/ 74532 w 85362"/>
                  <a:gd name="connsiteY10" fmla="*/ 259534 h 262003"/>
                  <a:gd name="connsiteX11" fmla="*/ 47909 w 85362"/>
                  <a:gd name="connsiteY11" fmla="*/ 246856 h 262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5362" h="262003">
                    <a:moveTo>
                      <a:pt x="47909" y="246856"/>
                    </a:moveTo>
                    <a:cubicBezTo>
                      <a:pt x="36499" y="240095"/>
                      <a:pt x="22132" y="234601"/>
                      <a:pt x="16215" y="234601"/>
                    </a:cubicBezTo>
                    <a:cubicBezTo>
                      <a:pt x="10299" y="234601"/>
                      <a:pt x="3115" y="232911"/>
                      <a:pt x="-265" y="230798"/>
                    </a:cubicBezTo>
                    <a:lnTo>
                      <a:pt x="-5759" y="226994"/>
                    </a:lnTo>
                    <a:lnTo>
                      <a:pt x="-2801" y="112474"/>
                    </a:lnTo>
                    <a:lnTo>
                      <a:pt x="580" y="-2047"/>
                    </a:lnTo>
                    <a:lnTo>
                      <a:pt x="39880" y="-2047"/>
                    </a:lnTo>
                    <a:lnTo>
                      <a:pt x="79603" y="-2047"/>
                    </a:lnTo>
                    <a:lnTo>
                      <a:pt x="79603" y="128955"/>
                    </a:lnTo>
                    <a:lnTo>
                      <a:pt x="79603" y="259956"/>
                    </a:lnTo>
                    <a:lnTo>
                      <a:pt x="74532" y="259534"/>
                    </a:lnTo>
                    <a:cubicBezTo>
                      <a:pt x="71574" y="259111"/>
                      <a:pt x="59742" y="253617"/>
                      <a:pt x="47909" y="246856"/>
                    </a:cubicBezTo>
                    <a:close/>
                  </a:path>
                </a:pathLst>
              </a:custGeom>
              <a:solidFill>
                <a:srgbClr val="FEFEFE"/>
              </a:solidFill>
              <a:ln w="422" cap="flat">
                <a:noFill/>
                <a:prstDash val="solid"/>
                <a:miter/>
              </a:ln>
            </p:spPr>
            <p:txBody>
              <a:bodyPr rtlCol="0" anchor="ctr"/>
              <a:lstStyle/>
              <a:p>
                <a:endParaRPr lang="zh-CN" altLang="en-US"/>
              </a:p>
            </p:txBody>
          </p:sp>
          <p:sp>
            <p:nvSpPr>
              <p:cNvPr id="121" name="任意多边形: 形状 120">
                <a:extLst>
                  <a:ext uri="{FF2B5EF4-FFF2-40B4-BE49-F238E27FC236}">
                    <a16:creationId xmlns:a16="http://schemas.microsoft.com/office/drawing/2014/main" id="{09E7B3DA-C6B0-8284-4C70-B0C9EE940AEC}"/>
                  </a:ext>
                </a:extLst>
              </p:cNvPr>
              <p:cNvSpPr/>
              <p:nvPr/>
            </p:nvSpPr>
            <p:spPr>
              <a:xfrm flipV="1">
                <a:off x="1485001" y="2956831"/>
                <a:ext cx="22950" cy="102847"/>
              </a:xfrm>
              <a:custGeom>
                <a:avLst/>
                <a:gdLst>
                  <a:gd name="connsiteX0" fmla="*/ -5568 w 56203"/>
                  <a:gd name="connsiteY0" fmla="*/ 122632 h 249325"/>
                  <a:gd name="connsiteX1" fmla="*/ -5568 w 56203"/>
                  <a:gd name="connsiteY1" fmla="*/ -2031 h 249325"/>
                  <a:gd name="connsiteX2" fmla="*/ 17252 w 56203"/>
                  <a:gd name="connsiteY2" fmla="*/ -2031 h 249325"/>
                  <a:gd name="connsiteX3" fmla="*/ 39649 w 56203"/>
                  <a:gd name="connsiteY3" fmla="*/ -2031 h 249325"/>
                  <a:gd name="connsiteX4" fmla="*/ 42607 w 56203"/>
                  <a:gd name="connsiteY4" fmla="*/ 37270 h 249325"/>
                  <a:gd name="connsiteX5" fmla="*/ 48101 w 56203"/>
                  <a:gd name="connsiteY5" fmla="*/ 155594 h 249325"/>
                  <a:gd name="connsiteX6" fmla="*/ 50636 w 56203"/>
                  <a:gd name="connsiteY6" fmla="*/ 234617 h 249325"/>
                  <a:gd name="connsiteX7" fmla="*/ 42184 w 56203"/>
                  <a:gd name="connsiteY7" fmla="*/ 234617 h 249325"/>
                  <a:gd name="connsiteX8" fmla="*/ 18520 w 56203"/>
                  <a:gd name="connsiteY8" fmla="*/ 240956 h 249325"/>
                  <a:gd name="connsiteX9" fmla="*/ -1342 w 56203"/>
                  <a:gd name="connsiteY9" fmla="*/ 247295 h 249325"/>
                  <a:gd name="connsiteX10" fmla="*/ -5568 w 56203"/>
                  <a:gd name="connsiteY10" fmla="*/ 247295 h 249325"/>
                  <a:gd name="connsiteX11" fmla="*/ -5568 w 56203"/>
                  <a:gd name="connsiteY11" fmla="*/ 122632 h 249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6203" h="249325">
                    <a:moveTo>
                      <a:pt x="-5568" y="122632"/>
                    </a:moveTo>
                    <a:lnTo>
                      <a:pt x="-5568" y="-2031"/>
                    </a:lnTo>
                    <a:lnTo>
                      <a:pt x="17252" y="-2031"/>
                    </a:lnTo>
                    <a:lnTo>
                      <a:pt x="39649" y="-2031"/>
                    </a:lnTo>
                    <a:lnTo>
                      <a:pt x="42607" y="37270"/>
                    </a:lnTo>
                    <a:cubicBezTo>
                      <a:pt x="43875" y="58399"/>
                      <a:pt x="46410" y="111645"/>
                      <a:pt x="48101" y="155594"/>
                    </a:cubicBezTo>
                    <a:lnTo>
                      <a:pt x="50636" y="234617"/>
                    </a:lnTo>
                    <a:lnTo>
                      <a:pt x="42184" y="234617"/>
                    </a:lnTo>
                    <a:cubicBezTo>
                      <a:pt x="37536" y="234617"/>
                      <a:pt x="26549" y="237576"/>
                      <a:pt x="18520" y="240956"/>
                    </a:cubicBezTo>
                    <a:cubicBezTo>
                      <a:pt x="10068" y="244337"/>
                      <a:pt x="1194" y="247295"/>
                      <a:pt x="-1342" y="247295"/>
                    </a:cubicBezTo>
                    <a:lnTo>
                      <a:pt x="-5568" y="247295"/>
                    </a:lnTo>
                    <a:lnTo>
                      <a:pt x="-5568" y="122632"/>
                    </a:lnTo>
                    <a:close/>
                  </a:path>
                </a:pathLst>
              </a:custGeom>
              <a:solidFill>
                <a:srgbClr val="FEFEFE"/>
              </a:solidFill>
              <a:ln w="422" cap="flat">
                <a:noFill/>
                <a:prstDash val="solid"/>
                <a:miter/>
              </a:ln>
            </p:spPr>
            <p:txBody>
              <a:bodyPr rtlCol="0" anchor="ctr"/>
              <a:lstStyle/>
              <a:p>
                <a:endParaRPr lang="zh-CN" altLang="en-US"/>
              </a:p>
            </p:txBody>
          </p:sp>
          <p:grpSp>
            <p:nvGrpSpPr>
              <p:cNvPr id="127" name="图形 2">
                <a:extLst>
                  <a:ext uri="{FF2B5EF4-FFF2-40B4-BE49-F238E27FC236}">
                    <a16:creationId xmlns:a16="http://schemas.microsoft.com/office/drawing/2014/main" id="{20CDC2D5-DAC1-BB6A-0766-836D0435D5B6}"/>
                  </a:ext>
                </a:extLst>
              </p:cNvPr>
              <p:cNvGrpSpPr/>
              <p:nvPr/>
            </p:nvGrpSpPr>
            <p:grpSpPr>
              <a:xfrm>
                <a:off x="802401" y="1827686"/>
                <a:ext cx="1495507" cy="894033"/>
                <a:chOff x="1331059" y="2107366"/>
                <a:chExt cx="3662334" cy="2167340"/>
              </a:xfrm>
            </p:grpSpPr>
            <p:sp>
              <p:nvSpPr>
                <p:cNvPr id="315" name="任意多边形: 形状 314">
                  <a:extLst>
                    <a:ext uri="{FF2B5EF4-FFF2-40B4-BE49-F238E27FC236}">
                      <a16:creationId xmlns:a16="http://schemas.microsoft.com/office/drawing/2014/main" id="{703F58CB-1B1D-1035-5092-ECC73FC602B5}"/>
                    </a:ext>
                  </a:extLst>
                </p:cNvPr>
                <p:cNvSpPr/>
                <p:nvPr/>
              </p:nvSpPr>
              <p:spPr>
                <a:xfrm>
                  <a:off x="3858537" y="2107366"/>
                  <a:ext cx="1134856" cy="1406140"/>
                </a:xfrm>
                <a:custGeom>
                  <a:avLst/>
                  <a:gdLst>
                    <a:gd name="connsiteX0" fmla="*/ 752618 w 1134856"/>
                    <a:gd name="connsiteY0" fmla="*/ 1400086 h 1406140"/>
                    <a:gd name="connsiteX1" fmla="*/ 59864 w 1134856"/>
                    <a:gd name="connsiteY1" fmla="*/ 1138149 h 1406140"/>
                    <a:gd name="connsiteX2" fmla="*/ 6010 w 1134856"/>
                    <a:gd name="connsiteY2" fmla="*/ 1018801 h 1406140"/>
                    <a:gd name="connsiteX3" fmla="*/ 6048 w 1134856"/>
                    <a:gd name="connsiteY3" fmla="*/ 1018705 h 1406140"/>
                    <a:gd name="connsiteX4" fmla="*/ 368570 w 1134856"/>
                    <a:gd name="connsiteY4" fmla="*/ 59919 h 1406140"/>
                    <a:gd name="connsiteX5" fmla="*/ 488013 w 1134856"/>
                    <a:gd name="connsiteY5" fmla="*/ 6007 h 1406140"/>
                    <a:gd name="connsiteX6" fmla="*/ 927402 w 1134856"/>
                    <a:gd name="connsiteY6" fmla="*/ 172123 h 1406140"/>
                    <a:gd name="connsiteX7" fmla="*/ 1134856 w 1134856"/>
                    <a:gd name="connsiteY7" fmla="*/ 651231 h 1406140"/>
                    <a:gd name="connsiteX8" fmla="*/ 872061 w 1134856"/>
                    <a:gd name="connsiteY8" fmla="*/ 1346556 h 1406140"/>
                    <a:gd name="connsiteX9" fmla="*/ 752618 w 1134856"/>
                    <a:gd name="connsiteY9" fmla="*/ 1400086 h 1406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34856" h="1406140">
                      <a:moveTo>
                        <a:pt x="752618" y="1400086"/>
                      </a:moveTo>
                      <a:lnTo>
                        <a:pt x="59864" y="1138149"/>
                      </a:lnTo>
                      <a:cubicBezTo>
                        <a:pt x="12039" y="1120061"/>
                        <a:pt x="-12078" y="1066635"/>
                        <a:pt x="6010" y="1018801"/>
                      </a:cubicBezTo>
                      <a:cubicBezTo>
                        <a:pt x="6020" y="1018772"/>
                        <a:pt x="6039" y="1018734"/>
                        <a:pt x="6048" y="1018705"/>
                      </a:cubicBezTo>
                      <a:lnTo>
                        <a:pt x="368570" y="59919"/>
                      </a:lnTo>
                      <a:cubicBezTo>
                        <a:pt x="386677" y="12056"/>
                        <a:pt x="440141" y="-12081"/>
                        <a:pt x="488013" y="6007"/>
                      </a:cubicBezTo>
                      <a:lnTo>
                        <a:pt x="927402" y="172123"/>
                      </a:lnTo>
                      <a:lnTo>
                        <a:pt x="1134856" y="651231"/>
                      </a:lnTo>
                      <a:lnTo>
                        <a:pt x="872061" y="1346556"/>
                      </a:lnTo>
                      <a:cubicBezTo>
                        <a:pt x="853802" y="1394267"/>
                        <a:pt x="800386" y="1418212"/>
                        <a:pt x="752618" y="1400086"/>
                      </a:cubicBezTo>
                      <a:close/>
                    </a:path>
                  </a:pathLst>
                </a:custGeom>
                <a:solidFill>
                  <a:srgbClr val="F5F5F5"/>
                </a:solidFill>
                <a:ln w="9525" cap="flat">
                  <a:noFill/>
                  <a:prstDash val="solid"/>
                  <a:miter/>
                </a:ln>
              </p:spPr>
              <p:txBody>
                <a:bodyPr rtlCol="0" anchor="ctr"/>
                <a:lstStyle/>
                <a:p>
                  <a:endParaRPr lang="zh-CN" altLang="en-US"/>
                </a:p>
              </p:txBody>
            </p:sp>
            <p:sp>
              <p:nvSpPr>
                <p:cNvPr id="316" name="任意多边形: 形状 315">
                  <a:extLst>
                    <a:ext uri="{FF2B5EF4-FFF2-40B4-BE49-F238E27FC236}">
                      <a16:creationId xmlns:a16="http://schemas.microsoft.com/office/drawing/2014/main" id="{812BD51C-D1C2-2D93-F00E-A74EFF12DC59}"/>
                    </a:ext>
                  </a:extLst>
                </p:cNvPr>
                <p:cNvSpPr/>
                <p:nvPr/>
              </p:nvSpPr>
              <p:spPr>
                <a:xfrm>
                  <a:off x="4678216" y="2279490"/>
                  <a:ext cx="315177" cy="479107"/>
                </a:xfrm>
                <a:custGeom>
                  <a:avLst/>
                  <a:gdLst>
                    <a:gd name="connsiteX0" fmla="*/ 107723 w 315177"/>
                    <a:gd name="connsiteY0" fmla="*/ 0 h 479107"/>
                    <a:gd name="connsiteX1" fmla="*/ 5615 w 315177"/>
                    <a:gd name="connsiteY1" fmla="*/ 269843 h 479107"/>
                    <a:gd name="connsiteX2" fmla="*/ 55688 w 315177"/>
                    <a:gd name="connsiteY2" fmla="*/ 380990 h 479107"/>
                    <a:gd name="connsiteX3" fmla="*/ 55717 w 315177"/>
                    <a:gd name="connsiteY3" fmla="*/ 381000 h 479107"/>
                    <a:gd name="connsiteX4" fmla="*/ 315178 w 315177"/>
                    <a:gd name="connsiteY4" fmla="*/ 479108 h 4791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5177" h="479107">
                      <a:moveTo>
                        <a:pt x="107723" y="0"/>
                      </a:moveTo>
                      <a:lnTo>
                        <a:pt x="5615" y="269843"/>
                      </a:lnTo>
                      <a:cubicBezTo>
                        <a:pt x="-11254" y="314363"/>
                        <a:pt x="11168" y="364122"/>
                        <a:pt x="55688" y="380990"/>
                      </a:cubicBezTo>
                      <a:cubicBezTo>
                        <a:pt x="55697" y="380990"/>
                        <a:pt x="55707" y="381000"/>
                        <a:pt x="55717" y="381000"/>
                      </a:cubicBezTo>
                      <a:lnTo>
                        <a:pt x="315178" y="479108"/>
                      </a:lnTo>
                      <a:close/>
                    </a:path>
                  </a:pathLst>
                </a:custGeom>
                <a:solidFill>
                  <a:srgbClr val="EBEBEB"/>
                </a:solidFill>
                <a:ln w="9525" cap="flat">
                  <a:noFill/>
                  <a:prstDash val="solid"/>
                  <a:miter/>
                </a:ln>
              </p:spPr>
              <p:txBody>
                <a:bodyPr rtlCol="0" anchor="ctr"/>
                <a:lstStyle/>
                <a:p>
                  <a:endParaRPr lang="zh-CN" altLang="en-US"/>
                </a:p>
              </p:txBody>
            </p:sp>
            <p:sp>
              <p:nvSpPr>
                <p:cNvPr id="317" name="任意多边形: 形状 316">
                  <a:extLst>
                    <a:ext uri="{FF2B5EF4-FFF2-40B4-BE49-F238E27FC236}">
                      <a16:creationId xmlns:a16="http://schemas.microsoft.com/office/drawing/2014/main" id="{4CEB00DE-BFCA-06A2-49D6-6092479D8784}"/>
                    </a:ext>
                  </a:extLst>
                </p:cNvPr>
                <p:cNvSpPr/>
                <p:nvPr/>
              </p:nvSpPr>
              <p:spPr>
                <a:xfrm>
                  <a:off x="4672478" y="2574383"/>
                  <a:ext cx="320820" cy="257420"/>
                </a:xfrm>
                <a:custGeom>
                  <a:avLst/>
                  <a:gdLst>
                    <a:gd name="connsiteX0" fmla="*/ 5924 w 320820"/>
                    <a:gd name="connsiteY0" fmla="*/ 0 h 257420"/>
                    <a:gd name="connsiteX1" fmla="*/ 44024 w 320820"/>
                    <a:gd name="connsiteY1" fmla="*/ 114300 h 257420"/>
                    <a:gd name="connsiteX2" fmla="*/ 51834 w 320820"/>
                    <a:gd name="connsiteY2" fmla="*/ 119444 h 257420"/>
                    <a:gd name="connsiteX3" fmla="*/ 293388 w 320820"/>
                    <a:gd name="connsiteY3" fmla="*/ 257270 h 257420"/>
                    <a:gd name="connsiteX4" fmla="*/ 320820 w 320820"/>
                    <a:gd name="connsiteY4" fmla="*/ 184690 h 257420"/>
                    <a:gd name="connsiteX5" fmla="*/ 61359 w 320820"/>
                    <a:gd name="connsiteY5" fmla="*/ 86582 h 257420"/>
                    <a:gd name="connsiteX6" fmla="*/ 5924 w 320820"/>
                    <a:gd name="connsiteY6" fmla="*/ 0 h 257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0820" h="257420">
                      <a:moveTo>
                        <a:pt x="5924" y="0"/>
                      </a:moveTo>
                      <a:cubicBezTo>
                        <a:pt x="5924" y="0"/>
                        <a:pt x="-22175" y="64199"/>
                        <a:pt x="44024" y="114300"/>
                      </a:cubicBezTo>
                      <a:cubicBezTo>
                        <a:pt x="46519" y="116167"/>
                        <a:pt x="49129" y="117881"/>
                        <a:pt x="51834" y="119444"/>
                      </a:cubicBezTo>
                      <a:cubicBezTo>
                        <a:pt x="83457" y="138494"/>
                        <a:pt x="291483" y="262319"/>
                        <a:pt x="293388" y="257270"/>
                      </a:cubicBezTo>
                      <a:lnTo>
                        <a:pt x="320820" y="184690"/>
                      </a:lnTo>
                      <a:lnTo>
                        <a:pt x="61359" y="86582"/>
                      </a:lnTo>
                      <a:cubicBezTo>
                        <a:pt x="61359" y="86582"/>
                        <a:pt x="-2458" y="59436"/>
                        <a:pt x="5924" y="0"/>
                      </a:cubicBezTo>
                      <a:close/>
                    </a:path>
                  </a:pathLst>
                </a:custGeom>
                <a:solidFill>
                  <a:srgbClr val="E0E0E0"/>
                </a:solidFill>
                <a:ln w="9525" cap="flat">
                  <a:noFill/>
                  <a:prstDash val="solid"/>
                  <a:miter/>
                </a:ln>
              </p:spPr>
              <p:txBody>
                <a:bodyPr rtlCol="0" anchor="ctr"/>
                <a:lstStyle/>
                <a:p>
                  <a:endParaRPr lang="zh-CN" altLang="en-US"/>
                </a:p>
              </p:txBody>
            </p:sp>
            <p:sp>
              <p:nvSpPr>
                <p:cNvPr id="318" name="任意多边形: 形状 317">
                  <a:extLst>
                    <a:ext uri="{FF2B5EF4-FFF2-40B4-BE49-F238E27FC236}">
                      <a16:creationId xmlns:a16="http://schemas.microsoft.com/office/drawing/2014/main" id="{F1543B46-D50D-2ED9-50FF-7F986F761AE3}"/>
                    </a:ext>
                  </a:extLst>
                </p:cNvPr>
                <p:cNvSpPr/>
                <p:nvPr/>
              </p:nvSpPr>
              <p:spPr>
                <a:xfrm>
                  <a:off x="4309479" y="2395117"/>
                  <a:ext cx="320458" cy="121597"/>
                </a:xfrm>
                <a:custGeom>
                  <a:avLst/>
                  <a:gdLst>
                    <a:gd name="connsiteX0" fmla="*/ 320440 w 320458"/>
                    <a:gd name="connsiteY0" fmla="*/ 121259 h 121597"/>
                    <a:gd name="connsiteX1" fmla="*/ 157848 w 320458"/>
                    <a:gd name="connsiteY1" fmla="*/ 66967 h 121597"/>
                    <a:gd name="connsiteX2" fmla="*/ 19 w 320458"/>
                    <a:gd name="connsiteY2" fmla="*/ 292 h 121597"/>
                    <a:gd name="connsiteX3" fmla="*/ 162610 w 320458"/>
                    <a:gd name="connsiteY3" fmla="*/ 54584 h 121597"/>
                    <a:gd name="connsiteX4" fmla="*/ 320440 w 320458"/>
                    <a:gd name="connsiteY4" fmla="*/ 121259 h 1215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458" h="121597">
                      <a:moveTo>
                        <a:pt x="320440" y="121259"/>
                      </a:moveTo>
                      <a:cubicBezTo>
                        <a:pt x="319106" y="124783"/>
                        <a:pt x="246335" y="100399"/>
                        <a:pt x="157848" y="66967"/>
                      </a:cubicBezTo>
                      <a:cubicBezTo>
                        <a:pt x="69361" y="33534"/>
                        <a:pt x="-1315" y="3530"/>
                        <a:pt x="19" y="292"/>
                      </a:cubicBezTo>
                      <a:cubicBezTo>
                        <a:pt x="1352" y="-2947"/>
                        <a:pt x="74123" y="21151"/>
                        <a:pt x="162610" y="54584"/>
                      </a:cubicBezTo>
                      <a:cubicBezTo>
                        <a:pt x="251098" y="88017"/>
                        <a:pt x="321773" y="117544"/>
                        <a:pt x="320440" y="121259"/>
                      </a:cubicBezTo>
                      <a:close/>
                    </a:path>
                  </a:pathLst>
                </a:custGeom>
                <a:solidFill>
                  <a:srgbClr val="E0E0E0"/>
                </a:solidFill>
                <a:ln w="9525" cap="flat">
                  <a:noFill/>
                  <a:prstDash val="solid"/>
                  <a:miter/>
                </a:ln>
              </p:spPr>
              <p:txBody>
                <a:bodyPr rtlCol="0" anchor="ctr"/>
                <a:lstStyle/>
                <a:p>
                  <a:endParaRPr lang="zh-CN" altLang="en-US"/>
                </a:p>
              </p:txBody>
            </p:sp>
            <p:sp>
              <p:nvSpPr>
                <p:cNvPr id="319" name="任意多边形: 形状 318">
                  <a:extLst>
                    <a:ext uri="{FF2B5EF4-FFF2-40B4-BE49-F238E27FC236}">
                      <a16:creationId xmlns:a16="http://schemas.microsoft.com/office/drawing/2014/main" id="{90D66C42-4566-81F6-C9C4-71FD5975BE32}"/>
                    </a:ext>
                  </a:extLst>
                </p:cNvPr>
                <p:cNvSpPr/>
                <p:nvPr/>
              </p:nvSpPr>
              <p:spPr>
                <a:xfrm>
                  <a:off x="4251765" y="2547505"/>
                  <a:ext cx="527417" cy="199955"/>
                </a:xfrm>
                <a:custGeom>
                  <a:avLst/>
                  <a:gdLst>
                    <a:gd name="connsiteX0" fmla="*/ 527411 w 527417"/>
                    <a:gd name="connsiteY0" fmla="*/ 199757 h 199955"/>
                    <a:gd name="connsiteX1" fmla="*/ 261377 w 527417"/>
                    <a:gd name="connsiteY1" fmla="*/ 106317 h 199955"/>
                    <a:gd name="connsiteX2" fmla="*/ 11 w 527417"/>
                    <a:gd name="connsiteY2" fmla="*/ 208 h 199955"/>
                    <a:gd name="connsiteX3" fmla="*/ 266140 w 527417"/>
                    <a:gd name="connsiteY3" fmla="*/ 93744 h 199955"/>
                    <a:gd name="connsiteX4" fmla="*/ 527411 w 527417"/>
                    <a:gd name="connsiteY4" fmla="*/ 199757 h 1999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7417" h="199955">
                      <a:moveTo>
                        <a:pt x="527411" y="199757"/>
                      </a:moveTo>
                      <a:cubicBezTo>
                        <a:pt x="526077" y="203186"/>
                        <a:pt x="407015" y="161657"/>
                        <a:pt x="261377" y="106317"/>
                      </a:cubicBezTo>
                      <a:cubicBezTo>
                        <a:pt x="115740" y="50976"/>
                        <a:pt x="-1322" y="3733"/>
                        <a:pt x="11" y="208"/>
                      </a:cubicBezTo>
                      <a:cubicBezTo>
                        <a:pt x="1345" y="-3316"/>
                        <a:pt x="120407" y="38308"/>
                        <a:pt x="266140" y="93744"/>
                      </a:cubicBezTo>
                      <a:cubicBezTo>
                        <a:pt x="411872" y="149179"/>
                        <a:pt x="528458" y="196233"/>
                        <a:pt x="527411" y="199757"/>
                      </a:cubicBezTo>
                      <a:close/>
                    </a:path>
                  </a:pathLst>
                </a:custGeom>
                <a:solidFill>
                  <a:srgbClr val="E0E0E0"/>
                </a:solidFill>
                <a:ln w="9525" cap="flat">
                  <a:noFill/>
                  <a:prstDash val="solid"/>
                  <a:miter/>
                </a:ln>
              </p:spPr>
              <p:txBody>
                <a:bodyPr rtlCol="0" anchor="ctr"/>
                <a:lstStyle/>
                <a:p>
                  <a:endParaRPr lang="zh-CN" altLang="en-US"/>
                </a:p>
              </p:txBody>
            </p:sp>
            <p:sp>
              <p:nvSpPr>
                <p:cNvPr id="320" name="任意多边形: 形状 319">
                  <a:extLst>
                    <a:ext uri="{FF2B5EF4-FFF2-40B4-BE49-F238E27FC236}">
                      <a16:creationId xmlns:a16="http://schemas.microsoft.com/office/drawing/2014/main" id="{507A5281-67F9-F956-6F4D-6DA9E6219233}"/>
                    </a:ext>
                  </a:extLst>
                </p:cNvPr>
                <p:cNvSpPr/>
                <p:nvPr/>
              </p:nvSpPr>
              <p:spPr>
                <a:xfrm>
                  <a:off x="4203570" y="2674977"/>
                  <a:ext cx="574956" cy="217816"/>
                </a:xfrm>
                <a:custGeom>
                  <a:avLst/>
                  <a:gdLst>
                    <a:gd name="connsiteX0" fmla="*/ 574940 w 574956"/>
                    <a:gd name="connsiteY0" fmla="*/ 217636 h 217816"/>
                    <a:gd name="connsiteX1" fmla="*/ 285094 w 574956"/>
                    <a:gd name="connsiteY1" fmla="*/ 115147 h 217816"/>
                    <a:gd name="connsiteX2" fmla="*/ 10 w 574956"/>
                    <a:gd name="connsiteY2" fmla="*/ 181 h 217816"/>
                    <a:gd name="connsiteX3" fmla="*/ 289856 w 574956"/>
                    <a:gd name="connsiteY3" fmla="*/ 102670 h 217816"/>
                    <a:gd name="connsiteX4" fmla="*/ 574940 w 574956"/>
                    <a:gd name="connsiteY4" fmla="*/ 217636 h 2178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4956" h="217816">
                      <a:moveTo>
                        <a:pt x="574940" y="217636"/>
                      </a:moveTo>
                      <a:cubicBezTo>
                        <a:pt x="573606" y="221065"/>
                        <a:pt x="443875" y="175250"/>
                        <a:pt x="285094" y="115147"/>
                      </a:cubicBezTo>
                      <a:cubicBezTo>
                        <a:pt x="126312" y="55045"/>
                        <a:pt x="-1323" y="3610"/>
                        <a:pt x="10" y="181"/>
                      </a:cubicBezTo>
                      <a:cubicBezTo>
                        <a:pt x="1344" y="-3248"/>
                        <a:pt x="131074" y="42567"/>
                        <a:pt x="289856" y="102670"/>
                      </a:cubicBezTo>
                      <a:cubicBezTo>
                        <a:pt x="448638" y="162772"/>
                        <a:pt x="576654" y="214112"/>
                        <a:pt x="574940" y="217636"/>
                      </a:cubicBezTo>
                      <a:close/>
                    </a:path>
                  </a:pathLst>
                </a:custGeom>
                <a:solidFill>
                  <a:srgbClr val="E0E0E0"/>
                </a:solidFill>
                <a:ln w="9525" cap="flat">
                  <a:noFill/>
                  <a:prstDash val="solid"/>
                  <a:miter/>
                </a:ln>
              </p:spPr>
              <p:txBody>
                <a:bodyPr rtlCol="0" anchor="ctr"/>
                <a:lstStyle/>
                <a:p>
                  <a:endParaRPr lang="zh-CN" altLang="en-US"/>
                </a:p>
              </p:txBody>
            </p:sp>
            <p:sp>
              <p:nvSpPr>
                <p:cNvPr id="321" name="任意多边形: 形状 320">
                  <a:extLst>
                    <a:ext uri="{FF2B5EF4-FFF2-40B4-BE49-F238E27FC236}">
                      <a16:creationId xmlns:a16="http://schemas.microsoft.com/office/drawing/2014/main" id="{146470D9-B6E3-0BAB-A9FB-0374A41665CD}"/>
                    </a:ext>
                  </a:extLst>
                </p:cNvPr>
                <p:cNvSpPr/>
                <p:nvPr/>
              </p:nvSpPr>
              <p:spPr>
                <a:xfrm>
                  <a:off x="4158135" y="2795219"/>
                  <a:ext cx="574949" cy="217781"/>
                </a:xfrm>
                <a:custGeom>
                  <a:avLst/>
                  <a:gdLst>
                    <a:gd name="connsiteX0" fmla="*/ 574939 w 574949"/>
                    <a:gd name="connsiteY0" fmla="*/ 217601 h 217781"/>
                    <a:gd name="connsiteX1" fmla="*/ 285094 w 574949"/>
                    <a:gd name="connsiteY1" fmla="*/ 115112 h 217781"/>
                    <a:gd name="connsiteX2" fmla="*/ 10 w 574949"/>
                    <a:gd name="connsiteY2" fmla="*/ 145 h 217781"/>
                    <a:gd name="connsiteX3" fmla="*/ 289856 w 574949"/>
                    <a:gd name="connsiteY3" fmla="*/ 102539 h 217781"/>
                    <a:gd name="connsiteX4" fmla="*/ 574939 w 574949"/>
                    <a:gd name="connsiteY4" fmla="*/ 217601 h 2177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4949" h="217781">
                      <a:moveTo>
                        <a:pt x="574939" y="217601"/>
                      </a:moveTo>
                      <a:cubicBezTo>
                        <a:pt x="573606" y="221030"/>
                        <a:pt x="443875" y="175214"/>
                        <a:pt x="285094" y="115112"/>
                      </a:cubicBezTo>
                      <a:cubicBezTo>
                        <a:pt x="126312" y="55009"/>
                        <a:pt x="-1323" y="3193"/>
                        <a:pt x="10" y="145"/>
                      </a:cubicBezTo>
                      <a:cubicBezTo>
                        <a:pt x="1344" y="-2903"/>
                        <a:pt x="131074" y="42531"/>
                        <a:pt x="289856" y="102539"/>
                      </a:cubicBezTo>
                      <a:cubicBezTo>
                        <a:pt x="448638" y="162546"/>
                        <a:pt x="576273" y="214076"/>
                        <a:pt x="574939" y="217601"/>
                      </a:cubicBezTo>
                      <a:close/>
                    </a:path>
                  </a:pathLst>
                </a:custGeom>
                <a:solidFill>
                  <a:srgbClr val="E0E0E0"/>
                </a:solidFill>
                <a:ln w="9525" cap="flat">
                  <a:noFill/>
                  <a:prstDash val="solid"/>
                  <a:miter/>
                </a:ln>
              </p:spPr>
              <p:txBody>
                <a:bodyPr rtlCol="0" anchor="ctr"/>
                <a:lstStyle/>
                <a:p>
                  <a:endParaRPr lang="zh-CN" altLang="en-US"/>
                </a:p>
              </p:txBody>
            </p:sp>
            <p:sp>
              <p:nvSpPr>
                <p:cNvPr id="322" name="任意多边形: 形状 321">
                  <a:extLst>
                    <a:ext uri="{FF2B5EF4-FFF2-40B4-BE49-F238E27FC236}">
                      <a16:creationId xmlns:a16="http://schemas.microsoft.com/office/drawing/2014/main" id="{2A7058CD-9B90-4BDE-E03D-78C13C7690F2}"/>
                    </a:ext>
                  </a:extLst>
                </p:cNvPr>
                <p:cNvSpPr/>
                <p:nvPr/>
              </p:nvSpPr>
              <p:spPr>
                <a:xfrm>
                  <a:off x="4112607" y="2915388"/>
                  <a:ext cx="575042" cy="217816"/>
                </a:xfrm>
                <a:custGeom>
                  <a:avLst/>
                  <a:gdLst>
                    <a:gd name="connsiteX0" fmla="*/ 575033 w 575042"/>
                    <a:gd name="connsiteY0" fmla="*/ 217636 h 217816"/>
                    <a:gd name="connsiteX1" fmla="*/ 285187 w 575042"/>
                    <a:gd name="connsiteY1" fmla="*/ 115147 h 217816"/>
                    <a:gd name="connsiteX2" fmla="*/ 9 w 575042"/>
                    <a:gd name="connsiteY2" fmla="*/ 181 h 217816"/>
                    <a:gd name="connsiteX3" fmla="*/ 289950 w 575042"/>
                    <a:gd name="connsiteY3" fmla="*/ 102574 h 217816"/>
                    <a:gd name="connsiteX4" fmla="*/ 575033 w 575042"/>
                    <a:gd name="connsiteY4" fmla="*/ 217636 h 2178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5042" h="217816">
                      <a:moveTo>
                        <a:pt x="575033" y="217636"/>
                      </a:moveTo>
                      <a:cubicBezTo>
                        <a:pt x="573700" y="221065"/>
                        <a:pt x="443874" y="175250"/>
                        <a:pt x="285187" y="115147"/>
                      </a:cubicBezTo>
                      <a:cubicBezTo>
                        <a:pt x="126501" y="55045"/>
                        <a:pt x="-1229" y="3610"/>
                        <a:pt x="9" y="181"/>
                      </a:cubicBezTo>
                      <a:cubicBezTo>
                        <a:pt x="1247" y="-3248"/>
                        <a:pt x="131073" y="42567"/>
                        <a:pt x="289950" y="102574"/>
                      </a:cubicBezTo>
                      <a:cubicBezTo>
                        <a:pt x="448827" y="162582"/>
                        <a:pt x="576271" y="214112"/>
                        <a:pt x="575033" y="217636"/>
                      </a:cubicBezTo>
                      <a:close/>
                    </a:path>
                  </a:pathLst>
                </a:custGeom>
                <a:solidFill>
                  <a:srgbClr val="E0E0E0"/>
                </a:solidFill>
                <a:ln w="9525" cap="flat">
                  <a:noFill/>
                  <a:prstDash val="solid"/>
                  <a:miter/>
                </a:ln>
              </p:spPr>
              <p:txBody>
                <a:bodyPr rtlCol="0" anchor="ctr"/>
                <a:lstStyle/>
                <a:p>
                  <a:endParaRPr lang="zh-CN" altLang="en-US"/>
                </a:p>
              </p:txBody>
            </p:sp>
            <p:sp>
              <p:nvSpPr>
                <p:cNvPr id="323" name="任意多边形: 形状 322">
                  <a:extLst>
                    <a:ext uri="{FF2B5EF4-FFF2-40B4-BE49-F238E27FC236}">
                      <a16:creationId xmlns:a16="http://schemas.microsoft.com/office/drawing/2014/main" id="{8704056A-ADAD-3ADA-8A21-72750E63BCE4}"/>
                    </a:ext>
                  </a:extLst>
                </p:cNvPr>
                <p:cNvSpPr/>
                <p:nvPr/>
              </p:nvSpPr>
              <p:spPr>
                <a:xfrm>
                  <a:off x="4067172" y="3035594"/>
                  <a:ext cx="574949" cy="217816"/>
                </a:xfrm>
                <a:custGeom>
                  <a:avLst/>
                  <a:gdLst>
                    <a:gd name="connsiteX0" fmla="*/ 574939 w 574949"/>
                    <a:gd name="connsiteY0" fmla="*/ 217636 h 217816"/>
                    <a:gd name="connsiteX1" fmla="*/ 285189 w 574949"/>
                    <a:gd name="connsiteY1" fmla="*/ 115147 h 217816"/>
                    <a:gd name="connsiteX2" fmla="*/ 10 w 574949"/>
                    <a:gd name="connsiteY2" fmla="*/ 181 h 217816"/>
                    <a:gd name="connsiteX3" fmla="*/ 289856 w 574949"/>
                    <a:gd name="connsiteY3" fmla="*/ 102574 h 217816"/>
                    <a:gd name="connsiteX4" fmla="*/ 574939 w 574949"/>
                    <a:gd name="connsiteY4" fmla="*/ 217636 h 2178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4949" h="217816">
                      <a:moveTo>
                        <a:pt x="574939" y="217636"/>
                      </a:moveTo>
                      <a:cubicBezTo>
                        <a:pt x="573701" y="221065"/>
                        <a:pt x="443875" y="175155"/>
                        <a:pt x="285189" y="115147"/>
                      </a:cubicBezTo>
                      <a:cubicBezTo>
                        <a:pt x="126502" y="55140"/>
                        <a:pt x="-1323" y="3610"/>
                        <a:pt x="10" y="181"/>
                      </a:cubicBezTo>
                      <a:cubicBezTo>
                        <a:pt x="1344" y="-3248"/>
                        <a:pt x="131074" y="42567"/>
                        <a:pt x="289856" y="102574"/>
                      </a:cubicBezTo>
                      <a:cubicBezTo>
                        <a:pt x="448638" y="162582"/>
                        <a:pt x="576273" y="214112"/>
                        <a:pt x="574939" y="217636"/>
                      </a:cubicBezTo>
                      <a:close/>
                    </a:path>
                  </a:pathLst>
                </a:custGeom>
                <a:solidFill>
                  <a:srgbClr val="E0E0E0"/>
                </a:solidFill>
                <a:ln w="9525" cap="flat">
                  <a:noFill/>
                  <a:prstDash val="solid"/>
                  <a:miter/>
                </a:ln>
              </p:spPr>
              <p:txBody>
                <a:bodyPr rtlCol="0" anchor="ctr"/>
                <a:lstStyle/>
                <a:p>
                  <a:endParaRPr lang="zh-CN" altLang="en-US"/>
                </a:p>
              </p:txBody>
            </p:sp>
            <p:sp>
              <p:nvSpPr>
                <p:cNvPr id="324" name="任意多边形: 形状 323">
                  <a:extLst>
                    <a:ext uri="{FF2B5EF4-FFF2-40B4-BE49-F238E27FC236}">
                      <a16:creationId xmlns:a16="http://schemas.microsoft.com/office/drawing/2014/main" id="{F828D59D-A139-D2EB-8E8D-0B3AE6733BC2}"/>
                    </a:ext>
                  </a:extLst>
                </p:cNvPr>
                <p:cNvSpPr/>
                <p:nvPr/>
              </p:nvSpPr>
              <p:spPr>
                <a:xfrm rot="-1157999">
                  <a:off x="1549593" y="2629613"/>
                  <a:ext cx="1088802" cy="1507521"/>
                </a:xfrm>
                <a:custGeom>
                  <a:avLst/>
                  <a:gdLst>
                    <a:gd name="connsiteX0" fmla="*/ 1028224 w 1088802"/>
                    <a:gd name="connsiteY0" fmla="*/ 0 h 1507521"/>
                    <a:gd name="connsiteX1" fmla="*/ 1088803 w 1088802"/>
                    <a:gd name="connsiteY1" fmla="*/ 0 h 1507521"/>
                    <a:gd name="connsiteX2" fmla="*/ 1088803 w 1088802"/>
                    <a:gd name="connsiteY2" fmla="*/ 1507522 h 1507521"/>
                    <a:gd name="connsiteX3" fmla="*/ 1028224 w 1088802"/>
                    <a:gd name="connsiteY3" fmla="*/ 1507522 h 1507521"/>
                    <a:gd name="connsiteX4" fmla="*/ 60579 w 1088802"/>
                    <a:gd name="connsiteY4" fmla="*/ 1507522 h 1507521"/>
                    <a:gd name="connsiteX5" fmla="*/ 0 w 1088802"/>
                    <a:gd name="connsiteY5" fmla="*/ 1507522 h 1507521"/>
                    <a:gd name="connsiteX6" fmla="*/ 0 w 1088802"/>
                    <a:gd name="connsiteY6" fmla="*/ 0 h 1507521"/>
                    <a:gd name="connsiteX7" fmla="*/ 60579 w 1088802"/>
                    <a:gd name="connsiteY7" fmla="*/ 0 h 1507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8802" h="1507521">
                      <a:moveTo>
                        <a:pt x="1028224" y="0"/>
                      </a:moveTo>
                      <a:cubicBezTo>
                        <a:pt x="1061681" y="0"/>
                        <a:pt x="1088803" y="0"/>
                        <a:pt x="1088803" y="0"/>
                      </a:cubicBezTo>
                      <a:lnTo>
                        <a:pt x="1088803" y="1507522"/>
                      </a:lnTo>
                      <a:cubicBezTo>
                        <a:pt x="1088803" y="1507522"/>
                        <a:pt x="1061681" y="1507522"/>
                        <a:pt x="1028224" y="1507522"/>
                      </a:cubicBezTo>
                      <a:lnTo>
                        <a:pt x="60579" y="1507522"/>
                      </a:lnTo>
                      <a:cubicBezTo>
                        <a:pt x="27122" y="1507522"/>
                        <a:pt x="0" y="1507522"/>
                        <a:pt x="0" y="1507522"/>
                      </a:cubicBezTo>
                      <a:lnTo>
                        <a:pt x="0" y="0"/>
                      </a:lnTo>
                      <a:cubicBezTo>
                        <a:pt x="0" y="0"/>
                        <a:pt x="27122" y="0"/>
                        <a:pt x="60579" y="0"/>
                      </a:cubicBezTo>
                      <a:close/>
                    </a:path>
                  </a:pathLst>
                </a:custGeom>
                <a:solidFill>
                  <a:srgbClr val="EBEBEB"/>
                </a:solidFill>
                <a:ln w="9525" cap="flat">
                  <a:noFill/>
                  <a:prstDash val="solid"/>
                  <a:miter/>
                </a:ln>
              </p:spPr>
              <p:txBody>
                <a:bodyPr rtlCol="0" anchor="ctr"/>
                <a:lstStyle/>
                <a:p>
                  <a:endParaRPr lang="zh-CN" altLang="en-US"/>
                </a:p>
              </p:txBody>
            </p:sp>
            <p:sp>
              <p:nvSpPr>
                <p:cNvPr id="325" name="任意多边形: 形状 324">
                  <a:extLst>
                    <a:ext uri="{FF2B5EF4-FFF2-40B4-BE49-F238E27FC236}">
                      <a16:creationId xmlns:a16="http://schemas.microsoft.com/office/drawing/2014/main" id="{C9E25CD4-78FD-EE87-856D-8CAD65D09573}"/>
                    </a:ext>
                  </a:extLst>
                </p:cNvPr>
                <p:cNvSpPr/>
                <p:nvPr/>
              </p:nvSpPr>
              <p:spPr>
                <a:xfrm rot="-1157999">
                  <a:off x="1630563" y="2709466"/>
                  <a:ext cx="936021" cy="1374076"/>
                </a:xfrm>
                <a:custGeom>
                  <a:avLst/>
                  <a:gdLst>
                    <a:gd name="connsiteX0" fmla="*/ 0 w 936021"/>
                    <a:gd name="connsiteY0" fmla="*/ 0 h 1374076"/>
                    <a:gd name="connsiteX1" fmla="*/ 936022 w 936021"/>
                    <a:gd name="connsiteY1" fmla="*/ 0 h 1374076"/>
                    <a:gd name="connsiteX2" fmla="*/ 936022 w 936021"/>
                    <a:gd name="connsiteY2" fmla="*/ 1374076 h 1374076"/>
                    <a:gd name="connsiteX3" fmla="*/ 0 w 936021"/>
                    <a:gd name="connsiteY3" fmla="*/ 1374076 h 1374076"/>
                  </a:gdLst>
                  <a:ahLst/>
                  <a:cxnLst>
                    <a:cxn ang="0">
                      <a:pos x="connsiteX0" y="connsiteY0"/>
                    </a:cxn>
                    <a:cxn ang="0">
                      <a:pos x="connsiteX1" y="connsiteY1"/>
                    </a:cxn>
                    <a:cxn ang="0">
                      <a:pos x="connsiteX2" y="connsiteY2"/>
                    </a:cxn>
                    <a:cxn ang="0">
                      <a:pos x="connsiteX3" y="connsiteY3"/>
                    </a:cxn>
                  </a:cxnLst>
                  <a:rect l="l" t="t" r="r" b="b"/>
                  <a:pathLst>
                    <a:path w="936021" h="1374076">
                      <a:moveTo>
                        <a:pt x="0" y="0"/>
                      </a:moveTo>
                      <a:lnTo>
                        <a:pt x="936022" y="0"/>
                      </a:lnTo>
                      <a:lnTo>
                        <a:pt x="936022" y="1374076"/>
                      </a:lnTo>
                      <a:lnTo>
                        <a:pt x="0" y="1374076"/>
                      </a:lnTo>
                      <a:close/>
                    </a:path>
                  </a:pathLst>
                </a:custGeom>
                <a:solidFill>
                  <a:srgbClr val="E0E0E0"/>
                </a:solidFill>
                <a:ln w="9525" cap="flat">
                  <a:noFill/>
                  <a:prstDash val="solid"/>
                  <a:miter/>
                </a:ln>
              </p:spPr>
              <p:txBody>
                <a:bodyPr rtlCol="0" anchor="ctr"/>
                <a:lstStyle/>
                <a:p>
                  <a:endParaRPr lang="zh-CN" altLang="en-US"/>
                </a:p>
              </p:txBody>
            </p:sp>
            <p:sp>
              <p:nvSpPr>
                <p:cNvPr id="326" name="任意多边形: 形状 325">
                  <a:extLst>
                    <a:ext uri="{FF2B5EF4-FFF2-40B4-BE49-F238E27FC236}">
                      <a16:creationId xmlns:a16="http://schemas.microsoft.com/office/drawing/2014/main" id="{0626B295-71C9-530F-7BC6-2CD4D4A8416A}"/>
                    </a:ext>
                  </a:extLst>
                </p:cNvPr>
                <p:cNvSpPr/>
                <p:nvPr/>
              </p:nvSpPr>
              <p:spPr>
                <a:xfrm rot="-1157999">
                  <a:off x="1610424" y="2704101"/>
                  <a:ext cx="936021" cy="1347882"/>
                </a:xfrm>
                <a:custGeom>
                  <a:avLst/>
                  <a:gdLst>
                    <a:gd name="connsiteX0" fmla="*/ 0 w 936021"/>
                    <a:gd name="connsiteY0" fmla="*/ 0 h 1347882"/>
                    <a:gd name="connsiteX1" fmla="*/ 936022 w 936021"/>
                    <a:gd name="connsiteY1" fmla="*/ 0 h 1347882"/>
                    <a:gd name="connsiteX2" fmla="*/ 936022 w 936021"/>
                    <a:gd name="connsiteY2" fmla="*/ 1347883 h 1347882"/>
                    <a:gd name="connsiteX3" fmla="*/ 0 w 936021"/>
                    <a:gd name="connsiteY3" fmla="*/ 1347883 h 1347882"/>
                  </a:gdLst>
                  <a:ahLst/>
                  <a:cxnLst>
                    <a:cxn ang="0">
                      <a:pos x="connsiteX0" y="connsiteY0"/>
                    </a:cxn>
                    <a:cxn ang="0">
                      <a:pos x="connsiteX1" y="connsiteY1"/>
                    </a:cxn>
                    <a:cxn ang="0">
                      <a:pos x="connsiteX2" y="connsiteY2"/>
                    </a:cxn>
                    <a:cxn ang="0">
                      <a:pos x="connsiteX3" y="connsiteY3"/>
                    </a:cxn>
                  </a:cxnLst>
                  <a:rect l="l" t="t" r="r" b="b"/>
                  <a:pathLst>
                    <a:path w="936021" h="1347882">
                      <a:moveTo>
                        <a:pt x="0" y="0"/>
                      </a:moveTo>
                      <a:lnTo>
                        <a:pt x="936022" y="0"/>
                      </a:lnTo>
                      <a:lnTo>
                        <a:pt x="936022" y="1347883"/>
                      </a:lnTo>
                      <a:lnTo>
                        <a:pt x="0" y="1347883"/>
                      </a:lnTo>
                      <a:close/>
                    </a:path>
                  </a:pathLst>
                </a:custGeom>
                <a:solidFill>
                  <a:srgbClr val="FAFAFA"/>
                </a:solidFill>
                <a:ln w="9525" cap="flat">
                  <a:noFill/>
                  <a:prstDash val="solid"/>
                  <a:miter/>
                </a:ln>
              </p:spPr>
              <p:txBody>
                <a:bodyPr rtlCol="0" anchor="ctr"/>
                <a:lstStyle/>
                <a:p>
                  <a:endParaRPr lang="zh-CN" altLang="en-US"/>
                </a:p>
              </p:txBody>
            </p:sp>
            <p:sp>
              <p:nvSpPr>
                <p:cNvPr id="327" name="任意多边形: 形状 326">
                  <a:extLst>
                    <a:ext uri="{FF2B5EF4-FFF2-40B4-BE49-F238E27FC236}">
                      <a16:creationId xmlns:a16="http://schemas.microsoft.com/office/drawing/2014/main" id="{749C902A-DB4C-3D7F-723E-FD6B036A9FC5}"/>
                    </a:ext>
                  </a:extLst>
                </p:cNvPr>
                <p:cNvSpPr/>
                <p:nvPr/>
              </p:nvSpPr>
              <p:spPr>
                <a:xfrm>
                  <a:off x="1412945" y="2586385"/>
                  <a:ext cx="1329880" cy="1583626"/>
                </a:xfrm>
                <a:custGeom>
                  <a:avLst/>
                  <a:gdLst>
                    <a:gd name="connsiteX0" fmla="*/ 1329785 w 1329880"/>
                    <a:gd name="connsiteY0" fmla="*/ 1273016 h 1583626"/>
                    <a:gd name="connsiteX1" fmla="*/ 883158 w 1329880"/>
                    <a:gd name="connsiteY1" fmla="*/ 1333 h 1583626"/>
                    <a:gd name="connsiteX2" fmla="*/ 884777 w 1329880"/>
                    <a:gd name="connsiteY2" fmla="*/ 2096 h 1583626"/>
                    <a:gd name="connsiteX3" fmla="*/ 1524 w 1329880"/>
                    <a:gd name="connsiteY3" fmla="*/ 311563 h 1583626"/>
                    <a:gd name="connsiteX4" fmla="*/ 1524 w 1329880"/>
                    <a:gd name="connsiteY4" fmla="*/ 311563 h 1583626"/>
                    <a:gd name="connsiteX5" fmla="*/ 2381 w 1329880"/>
                    <a:gd name="connsiteY5" fmla="*/ 309848 h 1583626"/>
                    <a:gd name="connsiteX6" fmla="*/ 447580 w 1329880"/>
                    <a:gd name="connsiteY6" fmla="*/ 1582007 h 1583626"/>
                    <a:gd name="connsiteX7" fmla="*/ 446151 w 1329880"/>
                    <a:gd name="connsiteY7" fmla="*/ 1581341 h 1583626"/>
                    <a:gd name="connsiteX8" fmla="*/ 1329881 w 1329880"/>
                    <a:gd name="connsiteY8" fmla="*/ 1273016 h 1583626"/>
                    <a:gd name="connsiteX9" fmla="*/ 446818 w 1329880"/>
                    <a:gd name="connsiteY9" fmla="*/ 1583627 h 1583626"/>
                    <a:gd name="connsiteX10" fmla="*/ 445770 w 1329880"/>
                    <a:gd name="connsiteY10" fmla="*/ 1583627 h 1583626"/>
                    <a:gd name="connsiteX11" fmla="*/ 445770 w 1329880"/>
                    <a:gd name="connsiteY11" fmla="*/ 1582579 h 1583626"/>
                    <a:gd name="connsiteX12" fmla="*/ 0 w 1329880"/>
                    <a:gd name="connsiteY12" fmla="*/ 310515 h 1583626"/>
                    <a:gd name="connsiteX13" fmla="*/ 0 w 1329880"/>
                    <a:gd name="connsiteY13" fmla="*/ 309181 h 1583626"/>
                    <a:gd name="connsiteX14" fmla="*/ 1238 w 1329880"/>
                    <a:gd name="connsiteY14" fmla="*/ 309181 h 1583626"/>
                    <a:gd name="connsiteX15" fmla="*/ 1238 w 1329880"/>
                    <a:gd name="connsiteY15" fmla="*/ 309181 h 1583626"/>
                    <a:gd name="connsiteX16" fmla="*/ 884587 w 1329880"/>
                    <a:gd name="connsiteY16" fmla="*/ 0 h 1583626"/>
                    <a:gd name="connsiteX17" fmla="*/ 885825 w 1329880"/>
                    <a:gd name="connsiteY17" fmla="*/ 0 h 1583626"/>
                    <a:gd name="connsiteX18" fmla="*/ 885825 w 1329880"/>
                    <a:gd name="connsiteY18" fmla="*/ 1143 h 1583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329880" h="1583626">
                      <a:moveTo>
                        <a:pt x="1329785" y="1273016"/>
                      </a:moveTo>
                      <a:lnTo>
                        <a:pt x="883158" y="1333"/>
                      </a:lnTo>
                      <a:lnTo>
                        <a:pt x="884777" y="2096"/>
                      </a:lnTo>
                      <a:lnTo>
                        <a:pt x="1524" y="311563"/>
                      </a:lnTo>
                      <a:lnTo>
                        <a:pt x="1524" y="311563"/>
                      </a:lnTo>
                      <a:lnTo>
                        <a:pt x="2381" y="309848"/>
                      </a:lnTo>
                      <a:cubicBezTo>
                        <a:pt x="168878" y="787622"/>
                        <a:pt x="323850" y="1228916"/>
                        <a:pt x="447580" y="1582007"/>
                      </a:cubicBezTo>
                      <a:lnTo>
                        <a:pt x="446151" y="1581341"/>
                      </a:lnTo>
                      <a:lnTo>
                        <a:pt x="1329881" y="1273016"/>
                      </a:lnTo>
                      <a:lnTo>
                        <a:pt x="446818" y="1583627"/>
                      </a:lnTo>
                      <a:lnTo>
                        <a:pt x="445770" y="1583627"/>
                      </a:lnTo>
                      <a:lnTo>
                        <a:pt x="445770" y="1582579"/>
                      </a:lnTo>
                      <a:cubicBezTo>
                        <a:pt x="321945" y="1229487"/>
                        <a:pt x="167449" y="788194"/>
                        <a:pt x="0" y="310515"/>
                      </a:cubicBezTo>
                      <a:lnTo>
                        <a:pt x="0" y="309181"/>
                      </a:lnTo>
                      <a:lnTo>
                        <a:pt x="1238" y="309181"/>
                      </a:lnTo>
                      <a:lnTo>
                        <a:pt x="1238" y="309181"/>
                      </a:lnTo>
                      <a:lnTo>
                        <a:pt x="884587" y="0"/>
                      </a:lnTo>
                      <a:lnTo>
                        <a:pt x="885825" y="0"/>
                      </a:lnTo>
                      <a:lnTo>
                        <a:pt x="885825" y="1143"/>
                      </a:lnTo>
                      <a:close/>
                    </a:path>
                  </a:pathLst>
                </a:custGeom>
                <a:solidFill>
                  <a:srgbClr val="E0E0E0"/>
                </a:solidFill>
                <a:ln w="9525" cap="flat">
                  <a:noFill/>
                  <a:prstDash val="solid"/>
                  <a:miter/>
                </a:ln>
              </p:spPr>
              <p:txBody>
                <a:bodyPr rtlCol="0" anchor="ctr"/>
                <a:lstStyle/>
                <a:p>
                  <a:endParaRPr lang="zh-CN" altLang="en-US"/>
                </a:p>
              </p:txBody>
            </p:sp>
            <p:sp>
              <p:nvSpPr>
                <p:cNvPr id="328" name="任意多边形: 形状 327">
                  <a:extLst>
                    <a:ext uri="{FF2B5EF4-FFF2-40B4-BE49-F238E27FC236}">
                      <a16:creationId xmlns:a16="http://schemas.microsoft.com/office/drawing/2014/main" id="{44F5F89C-26C4-C0A0-3155-C23C09B430F2}"/>
                    </a:ext>
                  </a:extLst>
                </p:cNvPr>
                <p:cNvSpPr/>
                <p:nvPr/>
              </p:nvSpPr>
              <p:spPr>
                <a:xfrm>
                  <a:off x="2429453" y="3630420"/>
                  <a:ext cx="230790" cy="338708"/>
                </a:xfrm>
                <a:custGeom>
                  <a:avLst/>
                  <a:gdLst>
                    <a:gd name="connsiteX0" fmla="*/ 0 w 230790"/>
                    <a:gd name="connsiteY0" fmla="*/ 338709 h 338708"/>
                    <a:gd name="connsiteX1" fmla="*/ 230791 w 230790"/>
                    <a:gd name="connsiteY1" fmla="*/ 0 h 338708"/>
                    <a:gd name="connsiteX2" fmla="*/ 62579 w 230790"/>
                    <a:gd name="connsiteY2" fmla="*/ 101441 h 338708"/>
                    <a:gd name="connsiteX3" fmla="*/ 0 w 230790"/>
                    <a:gd name="connsiteY3" fmla="*/ 338709 h 338708"/>
                  </a:gdLst>
                  <a:ahLst/>
                  <a:cxnLst>
                    <a:cxn ang="0">
                      <a:pos x="connsiteX0" y="connsiteY0"/>
                    </a:cxn>
                    <a:cxn ang="0">
                      <a:pos x="connsiteX1" y="connsiteY1"/>
                    </a:cxn>
                    <a:cxn ang="0">
                      <a:pos x="connsiteX2" y="connsiteY2"/>
                    </a:cxn>
                    <a:cxn ang="0">
                      <a:pos x="connsiteX3" y="connsiteY3"/>
                    </a:cxn>
                  </a:cxnLst>
                  <a:rect l="l" t="t" r="r" b="b"/>
                  <a:pathLst>
                    <a:path w="230790" h="338708">
                      <a:moveTo>
                        <a:pt x="0" y="338709"/>
                      </a:moveTo>
                      <a:cubicBezTo>
                        <a:pt x="0" y="338709"/>
                        <a:pt x="196691" y="172783"/>
                        <a:pt x="230791" y="0"/>
                      </a:cubicBezTo>
                      <a:cubicBezTo>
                        <a:pt x="190910" y="55350"/>
                        <a:pt x="130140" y="91992"/>
                        <a:pt x="62579" y="101441"/>
                      </a:cubicBezTo>
                      <a:cubicBezTo>
                        <a:pt x="62579" y="101441"/>
                        <a:pt x="58674" y="282416"/>
                        <a:pt x="0" y="338709"/>
                      </a:cubicBezTo>
                      <a:close/>
                    </a:path>
                  </a:pathLst>
                </a:custGeom>
                <a:solidFill>
                  <a:srgbClr val="E0E0E0"/>
                </a:solidFill>
                <a:ln w="9525" cap="flat">
                  <a:noFill/>
                  <a:prstDash val="solid"/>
                  <a:miter/>
                </a:ln>
              </p:spPr>
              <p:txBody>
                <a:bodyPr rtlCol="0" anchor="ctr"/>
                <a:lstStyle/>
                <a:p>
                  <a:endParaRPr lang="zh-CN" altLang="en-US"/>
                </a:p>
              </p:txBody>
            </p:sp>
            <p:sp>
              <p:nvSpPr>
                <p:cNvPr id="329" name="任意多边形: 形状 328">
                  <a:extLst>
                    <a:ext uri="{FF2B5EF4-FFF2-40B4-BE49-F238E27FC236}">
                      <a16:creationId xmlns:a16="http://schemas.microsoft.com/office/drawing/2014/main" id="{97FE917A-2CF2-085F-288F-7FDE5DED2625}"/>
                    </a:ext>
                  </a:extLst>
                </p:cNvPr>
                <p:cNvSpPr/>
                <p:nvPr/>
              </p:nvSpPr>
              <p:spPr>
                <a:xfrm rot="-1157999">
                  <a:off x="1654350" y="3185045"/>
                  <a:ext cx="114395" cy="114395"/>
                </a:xfrm>
                <a:custGeom>
                  <a:avLst/>
                  <a:gdLst>
                    <a:gd name="connsiteX0" fmla="*/ 81820 w 114395"/>
                    <a:gd name="connsiteY0" fmla="*/ 0 h 114395"/>
                    <a:gd name="connsiteX1" fmla="*/ 114395 w 114395"/>
                    <a:gd name="connsiteY1" fmla="*/ 0 h 114395"/>
                    <a:gd name="connsiteX2" fmla="*/ 114395 w 114395"/>
                    <a:gd name="connsiteY2" fmla="*/ 114395 h 114395"/>
                    <a:gd name="connsiteX3" fmla="*/ 81820 w 114395"/>
                    <a:gd name="connsiteY3" fmla="*/ 114395 h 114395"/>
                    <a:gd name="connsiteX4" fmla="*/ 32576 w 114395"/>
                    <a:gd name="connsiteY4" fmla="*/ 114395 h 114395"/>
                    <a:gd name="connsiteX5" fmla="*/ 0 w 114395"/>
                    <a:gd name="connsiteY5" fmla="*/ 114395 h 114395"/>
                    <a:gd name="connsiteX6" fmla="*/ 0 w 114395"/>
                    <a:gd name="connsiteY6" fmla="*/ 0 h 114395"/>
                    <a:gd name="connsiteX7" fmla="*/ 32576 w 114395"/>
                    <a:gd name="connsiteY7" fmla="*/ 0 h 114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4395" h="114395">
                      <a:moveTo>
                        <a:pt x="81820" y="0"/>
                      </a:moveTo>
                      <a:cubicBezTo>
                        <a:pt x="99811" y="0"/>
                        <a:pt x="114395" y="0"/>
                        <a:pt x="114395" y="0"/>
                      </a:cubicBezTo>
                      <a:lnTo>
                        <a:pt x="114395" y="114395"/>
                      </a:lnTo>
                      <a:cubicBezTo>
                        <a:pt x="114395" y="114395"/>
                        <a:pt x="99811" y="114395"/>
                        <a:pt x="81820" y="114395"/>
                      </a:cubicBezTo>
                      <a:lnTo>
                        <a:pt x="32576" y="114395"/>
                      </a:lnTo>
                      <a:cubicBezTo>
                        <a:pt x="14585" y="114395"/>
                        <a:pt x="0" y="114395"/>
                        <a:pt x="0" y="114395"/>
                      </a:cubicBezTo>
                      <a:lnTo>
                        <a:pt x="0" y="0"/>
                      </a:lnTo>
                      <a:cubicBezTo>
                        <a:pt x="0" y="0"/>
                        <a:pt x="14585" y="0"/>
                        <a:pt x="32576" y="0"/>
                      </a:cubicBezTo>
                      <a:close/>
                    </a:path>
                  </a:pathLst>
                </a:custGeom>
                <a:solidFill>
                  <a:srgbClr val="EBEBEB"/>
                </a:solidFill>
                <a:ln w="9525" cap="flat">
                  <a:noFill/>
                  <a:prstDash val="solid"/>
                  <a:miter/>
                </a:ln>
              </p:spPr>
              <p:txBody>
                <a:bodyPr rtlCol="0" anchor="ctr"/>
                <a:lstStyle/>
                <a:p>
                  <a:endParaRPr lang="zh-CN" altLang="en-US"/>
                </a:p>
              </p:txBody>
            </p:sp>
            <p:sp>
              <p:nvSpPr>
                <p:cNvPr id="330" name="任意多边形: 形状 329">
                  <a:extLst>
                    <a:ext uri="{FF2B5EF4-FFF2-40B4-BE49-F238E27FC236}">
                      <a16:creationId xmlns:a16="http://schemas.microsoft.com/office/drawing/2014/main" id="{ECFBCCCB-62DF-781B-A713-15047230A91A}"/>
                    </a:ext>
                  </a:extLst>
                </p:cNvPr>
                <p:cNvSpPr/>
                <p:nvPr/>
              </p:nvSpPr>
              <p:spPr>
                <a:xfrm>
                  <a:off x="1685741" y="3204915"/>
                  <a:ext cx="50392" cy="55525"/>
                </a:xfrm>
                <a:custGeom>
                  <a:avLst/>
                  <a:gdLst>
                    <a:gd name="connsiteX0" fmla="*/ 24480 w 50392"/>
                    <a:gd name="connsiteY0" fmla="*/ 55268 h 55525"/>
                    <a:gd name="connsiteX1" fmla="*/ 24480 w 50392"/>
                    <a:gd name="connsiteY1" fmla="*/ 55268 h 55525"/>
                    <a:gd name="connsiteX2" fmla="*/ 22385 w 50392"/>
                    <a:gd name="connsiteY2" fmla="*/ 55268 h 55525"/>
                    <a:gd name="connsiteX3" fmla="*/ 1049 w 50392"/>
                    <a:gd name="connsiteY3" fmla="*/ 42886 h 55525"/>
                    <a:gd name="connsiteX4" fmla="*/ 548 w 50392"/>
                    <a:gd name="connsiteY4" fmla="*/ 39152 h 55525"/>
                    <a:gd name="connsiteX5" fmla="*/ 3716 w 50392"/>
                    <a:gd name="connsiteY5" fmla="*/ 38314 h 55525"/>
                    <a:gd name="connsiteX6" fmla="*/ 22766 w 50392"/>
                    <a:gd name="connsiteY6" fmla="*/ 49172 h 55525"/>
                    <a:gd name="connsiteX7" fmla="*/ 45245 w 50392"/>
                    <a:gd name="connsiteY7" fmla="*/ 1547 h 55525"/>
                    <a:gd name="connsiteX8" fmla="*/ 48864 w 50392"/>
                    <a:gd name="connsiteY8" fmla="*/ 214 h 55525"/>
                    <a:gd name="connsiteX9" fmla="*/ 50136 w 50392"/>
                    <a:gd name="connsiteY9" fmla="*/ 3767 h 55525"/>
                    <a:gd name="connsiteX10" fmla="*/ 50102 w 50392"/>
                    <a:gd name="connsiteY10" fmla="*/ 3833 h 55525"/>
                    <a:gd name="connsiteX11" fmla="*/ 26385 w 50392"/>
                    <a:gd name="connsiteY11" fmla="*/ 54506 h 55525"/>
                    <a:gd name="connsiteX12" fmla="*/ 24480 w 50392"/>
                    <a:gd name="connsiteY12" fmla="*/ 55268 h 55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0392" h="55525">
                      <a:moveTo>
                        <a:pt x="24480" y="55268"/>
                      </a:moveTo>
                      <a:lnTo>
                        <a:pt x="24480" y="55268"/>
                      </a:lnTo>
                      <a:cubicBezTo>
                        <a:pt x="23823" y="55611"/>
                        <a:pt x="23042" y="55611"/>
                        <a:pt x="22385" y="55268"/>
                      </a:cubicBezTo>
                      <a:lnTo>
                        <a:pt x="1049" y="42886"/>
                      </a:lnTo>
                      <a:cubicBezTo>
                        <a:pt x="-122" y="41990"/>
                        <a:pt x="-347" y="40314"/>
                        <a:pt x="548" y="39152"/>
                      </a:cubicBezTo>
                      <a:cubicBezTo>
                        <a:pt x="1289" y="38180"/>
                        <a:pt x="2594" y="37837"/>
                        <a:pt x="3716" y="38314"/>
                      </a:cubicBezTo>
                      <a:lnTo>
                        <a:pt x="22766" y="49172"/>
                      </a:lnTo>
                      <a:lnTo>
                        <a:pt x="45245" y="1547"/>
                      </a:lnTo>
                      <a:cubicBezTo>
                        <a:pt x="45924" y="233"/>
                        <a:pt x="47494" y="-348"/>
                        <a:pt x="48864" y="214"/>
                      </a:cubicBezTo>
                      <a:cubicBezTo>
                        <a:pt x="50196" y="842"/>
                        <a:pt x="50765" y="2433"/>
                        <a:pt x="50136" y="3767"/>
                      </a:cubicBezTo>
                      <a:cubicBezTo>
                        <a:pt x="50125" y="3786"/>
                        <a:pt x="50114" y="3814"/>
                        <a:pt x="50102" y="3833"/>
                      </a:cubicBezTo>
                      <a:lnTo>
                        <a:pt x="26385" y="54506"/>
                      </a:lnTo>
                      <a:cubicBezTo>
                        <a:pt x="25890" y="55021"/>
                        <a:pt x="25195" y="55297"/>
                        <a:pt x="24480" y="55268"/>
                      </a:cubicBezTo>
                      <a:close/>
                    </a:path>
                  </a:pathLst>
                </a:custGeom>
                <a:solidFill>
                  <a:srgbClr val="FFFFFF"/>
                </a:solidFill>
                <a:ln w="9525" cap="flat">
                  <a:noFill/>
                  <a:prstDash val="solid"/>
                  <a:miter/>
                </a:ln>
              </p:spPr>
              <p:txBody>
                <a:bodyPr rtlCol="0" anchor="ctr"/>
                <a:lstStyle/>
                <a:p>
                  <a:endParaRPr lang="zh-CN" altLang="en-US"/>
                </a:p>
              </p:txBody>
            </p:sp>
            <p:sp>
              <p:nvSpPr>
                <p:cNvPr id="331" name="任意多边形: 形状 330">
                  <a:extLst>
                    <a:ext uri="{FF2B5EF4-FFF2-40B4-BE49-F238E27FC236}">
                      <a16:creationId xmlns:a16="http://schemas.microsoft.com/office/drawing/2014/main" id="{6FC2286D-F4B5-D2DC-2F97-E0ECB5FCEE67}"/>
                    </a:ext>
                  </a:extLst>
                </p:cNvPr>
                <p:cNvSpPr/>
                <p:nvPr/>
              </p:nvSpPr>
              <p:spPr>
                <a:xfrm>
                  <a:off x="1806899" y="2983188"/>
                  <a:ext cx="513302" cy="179848"/>
                </a:xfrm>
                <a:custGeom>
                  <a:avLst/>
                  <a:gdLst>
                    <a:gd name="connsiteX0" fmla="*/ 513302 w 513302"/>
                    <a:gd name="connsiteY0" fmla="*/ 8 h 179848"/>
                    <a:gd name="connsiteX1" fmla="*/ 257175 w 513302"/>
                    <a:gd name="connsiteY1" fmla="*/ 91258 h 179848"/>
                    <a:gd name="connsiteX2" fmla="*/ 0 w 513302"/>
                    <a:gd name="connsiteY2" fmla="*/ 179840 h 179848"/>
                    <a:gd name="connsiteX3" fmla="*/ 256223 w 513302"/>
                    <a:gd name="connsiteY3" fmla="*/ 88591 h 179848"/>
                    <a:gd name="connsiteX4" fmla="*/ 513302 w 513302"/>
                    <a:gd name="connsiteY4" fmla="*/ 8 h 179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3302" h="179848">
                      <a:moveTo>
                        <a:pt x="513302" y="8"/>
                      </a:moveTo>
                      <a:cubicBezTo>
                        <a:pt x="513302" y="770"/>
                        <a:pt x="399002" y="41633"/>
                        <a:pt x="257175" y="91258"/>
                      </a:cubicBezTo>
                      <a:cubicBezTo>
                        <a:pt x="115348" y="140883"/>
                        <a:pt x="0" y="180507"/>
                        <a:pt x="0" y="179840"/>
                      </a:cubicBezTo>
                      <a:cubicBezTo>
                        <a:pt x="0" y="179174"/>
                        <a:pt x="114300" y="138216"/>
                        <a:pt x="256223" y="88591"/>
                      </a:cubicBezTo>
                      <a:cubicBezTo>
                        <a:pt x="398145" y="38966"/>
                        <a:pt x="513112" y="-658"/>
                        <a:pt x="513302" y="8"/>
                      </a:cubicBezTo>
                      <a:close/>
                    </a:path>
                  </a:pathLst>
                </a:custGeom>
                <a:solidFill>
                  <a:srgbClr val="E0E0E0"/>
                </a:solidFill>
                <a:ln w="9525" cap="flat">
                  <a:noFill/>
                  <a:prstDash val="solid"/>
                  <a:miter/>
                </a:ln>
              </p:spPr>
              <p:txBody>
                <a:bodyPr rtlCol="0" anchor="ctr"/>
                <a:lstStyle/>
                <a:p>
                  <a:endParaRPr lang="zh-CN" altLang="en-US"/>
                </a:p>
              </p:txBody>
            </p:sp>
            <p:sp>
              <p:nvSpPr>
                <p:cNvPr id="332" name="任意多边形: 形状 331">
                  <a:extLst>
                    <a:ext uri="{FF2B5EF4-FFF2-40B4-BE49-F238E27FC236}">
                      <a16:creationId xmlns:a16="http://schemas.microsoft.com/office/drawing/2014/main" id="{D867C020-B9D3-FD62-9055-0F60D7A090DC}"/>
                    </a:ext>
                  </a:extLst>
                </p:cNvPr>
                <p:cNvSpPr/>
                <p:nvPr/>
              </p:nvSpPr>
              <p:spPr>
                <a:xfrm>
                  <a:off x="1835094" y="3166267"/>
                  <a:ext cx="215741" cy="75723"/>
                </a:xfrm>
                <a:custGeom>
                  <a:avLst/>
                  <a:gdLst>
                    <a:gd name="connsiteX0" fmla="*/ 215741 w 215741"/>
                    <a:gd name="connsiteY0" fmla="*/ 0 h 75723"/>
                    <a:gd name="connsiteX1" fmla="*/ 207454 w 215741"/>
                    <a:gd name="connsiteY1" fmla="*/ 3429 h 75723"/>
                    <a:gd name="connsiteX2" fmla="*/ 184404 w 215741"/>
                    <a:gd name="connsiteY2" fmla="*/ 12002 h 75723"/>
                    <a:gd name="connsiteX3" fmla="*/ 108204 w 215741"/>
                    <a:gd name="connsiteY3" fmla="*/ 39148 h 75723"/>
                    <a:gd name="connsiteX4" fmla="*/ 32004 w 215741"/>
                    <a:gd name="connsiteY4" fmla="*/ 65532 h 75723"/>
                    <a:gd name="connsiteX5" fmla="*/ 8668 w 215741"/>
                    <a:gd name="connsiteY5" fmla="*/ 73247 h 75723"/>
                    <a:gd name="connsiteX6" fmla="*/ 0 w 215741"/>
                    <a:gd name="connsiteY6" fmla="*/ 75724 h 75723"/>
                    <a:gd name="connsiteX7" fmla="*/ 8287 w 215741"/>
                    <a:gd name="connsiteY7" fmla="*/ 72200 h 75723"/>
                    <a:gd name="connsiteX8" fmla="*/ 31337 w 215741"/>
                    <a:gd name="connsiteY8" fmla="*/ 63722 h 75723"/>
                    <a:gd name="connsiteX9" fmla="*/ 107537 w 215741"/>
                    <a:gd name="connsiteY9" fmla="*/ 36481 h 75723"/>
                    <a:gd name="connsiteX10" fmla="*/ 183737 w 215741"/>
                    <a:gd name="connsiteY10" fmla="*/ 10096 h 75723"/>
                    <a:gd name="connsiteX11" fmla="*/ 207073 w 215741"/>
                    <a:gd name="connsiteY11" fmla="*/ 2381 h 75723"/>
                    <a:gd name="connsiteX12" fmla="*/ 215741 w 215741"/>
                    <a:gd name="connsiteY12" fmla="*/ 0 h 75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5741" h="75723">
                      <a:moveTo>
                        <a:pt x="215741" y="0"/>
                      </a:moveTo>
                      <a:cubicBezTo>
                        <a:pt x="215741" y="0"/>
                        <a:pt x="212788" y="1333"/>
                        <a:pt x="207454" y="3429"/>
                      </a:cubicBezTo>
                      <a:lnTo>
                        <a:pt x="184404" y="12002"/>
                      </a:lnTo>
                      <a:cubicBezTo>
                        <a:pt x="165354" y="19050"/>
                        <a:pt x="137922" y="28670"/>
                        <a:pt x="108204" y="39148"/>
                      </a:cubicBezTo>
                      <a:cubicBezTo>
                        <a:pt x="78486" y="49625"/>
                        <a:pt x="51054" y="58960"/>
                        <a:pt x="32004" y="65532"/>
                      </a:cubicBezTo>
                      <a:lnTo>
                        <a:pt x="8668" y="73247"/>
                      </a:lnTo>
                      <a:cubicBezTo>
                        <a:pt x="5839" y="74286"/>
                        <a:pt x="2943" y="75114"/>
                        <a:pt x="0" y="75724"/>
                      </a:cubicBezTo>
                      <a:cubicBezTo>
                        <a:pt x="2667" y="74333"/>
                        <a:pt x="5439" y="73152"/>
                        <a:pt x="8287" y="72200"/>
                      </a:cubicBezTo>
                      <a:lnTo>
                        <a:pt x="31337" y="63722"/>
                      </a:lnTo>
                      <a:cubicBezTo>
                        <a:pt x="50387" y="56579"/>
                        <a:pt x="77819" y="46958"/>
                        <a:pt x="107537" y="36481"/>
                      </a:cubicBezTo>
                      <a:cubicBezTo>
                        <a:pt x="137255" y="26003"/>
                        <a:pt x="164687" y="16764"/>
                        <a:pt x="183737" y="10096"/>
                      </a:cubicBezTo>
                      <a:lnTo>
                        <a:pt x="207073" y="2381"/>
                      </a:lnTo>
                      <a:cubicBezTo>
                        <a:pt x="209893" y="1343"/>
                        <a:pt x="212788" y="543"/>
                        <a:pt x="215741" y="0"/>
                      </a:cubicBezTo>
                      <a:close/>
                    </a:path>
                  </a:pathLst>
                </a:custGeom>
                <a:solidFill>
                  <a:srgbClr val="E0E0E0"/>
                </a:solidFill>
                <a:ln w="9525" cap="flat">
                  <a:noFill/>
                  <a:prstDash val="solid"/>
                  <a:miter/>
                </a:ln>
              </p:spPr>
              <p:txBody>
                <a:bodyPr rtlCol="0" anchor="ctr"/>
                <a:lstStyle/>
                <a:p>
                  <a:endParaRPr lang="zh-CN" altLang="en-US"/>
                </a:p>
              </p:txBody>
            </p:sp>
            <p:sp>
              <p:nvSpPr>
                <p:cNvPr id="333" name="任意多边形: 形状 332">
                  <a:extLst>
                    <a:ext uri="{FF2B5EF4-FFF2-40B4-BE49-F238E27FC236}">
                      <a16:creationId xmlns:a16="http://schemas.microsoft.com/office/drawing/2014/main" id="{381F45FA-0A78-81C6-1455-15DFB1B5BDE6}"/>
                    </a:ext>
                  </a:extLst>
                </p:cNvPr>
                <p:cNvSpPr/>
                <p:nvPr/>
              </p:nvSpPr>
              <p:spPr>
                <a:xfrm>
                  <a:off x="1818901" y="3018238"/>
                  <a:ext cx="513397" cy="179758"/>
                </a:xfrm>
                <a:custGeom>
                  <a:avLst/>
                  <a:gdLst>
                    <a:gd name="connsiteX0" fmla="*/ 513398 w 513397"/>
                    <a:gd name="connsiteY0" fmla="*/ 11 h 179758"/>
                    <a:gd name="connsiteX1" fmla="*/ 257175 w 513397"/>
                    <a:gd name="connsiteY1" fmla="*/ 91165 h 179758"/>
                    <a:gd name="connsiteX2" fmla="*/ 0 w 513397"/>
                    <a:gd name="connsiteY2" fmla="*/ 179747 h 179758"/>
                    <a:gd name="connsiteX3" fmla="*/ 256318 w 513397"/>
                    <a:gd name="connsiteY3" fmla="*/ 88593 h 179758"/>
                    <a:gd name="connsiteX4" fmla="*/ 513398 w 513397"/>
                    <a:gd name="connsiteY4" fmla="*/ 11 h 1797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3397" h="179758">
                      <a:moveTo>
                        <a:pt x="513398" y="11"/>
                      </a:moveTo>
                      <a:cubicBezTo>
                        <a:pt x="513398" y="677"/>
                        <a:pt x="399098" y="41540"/>
                        <a:pt x="257175" y="91165"/>
                      </a:cubicBezTo>
                      <a:cubicBezTo>
                        <a:pt x="115252" y="140790"/>
                        <a:pt x="0" y="180510"/>
                        <a:pt x="0" y="179747"/>
                      </a:cubicBezTo>
                      <a:cubicBezTo>
                        <a:pt x="0" y="178985"/>
                        <a:pt x="114300" y="138218"/>
                        <a:pt x="256318" y="88593"/>
                      </a:cubicBezTo>
                      <a:cubicBezTo>
                        <a:pt x="398336" y="38968"/>
                        <a:pt x="513398" y="-751"/>
                        <a:pt x="513398" y="11"/>
                      </a:cubicBezTo>
                      <a:close/>
                    </a:path>
                  </a:pathLst>
                </a:custGeom>
                <a:solidFill>
                  <a:srgbClr val="E0E0E0"/>
                </a:solidFill>
                <a:ln w="9525" cap="flat">
                  <a:noFill/>
                  <a:prstDash val="solid"/>
                  <a:miter/>
                </a:ln>
              </p:spPr>
              <p:txBody>
                <a:bodyPr rtlCol="0" anchor="ctr"/>
                <a:lstStyle/>
                <a:p>
                  <a:endParaRPr lang="zh-CN" altLang="en-US"/>
                </a:p>
              </p:txBody>
            </p:sp>
            <p:sp>
              <p:nvSpPr>
                <p:cNvPr id="334" name="任意多边形: 形状 333">
                  <a:extLst>
                    <a:ext uri="{FF2B5EF4-FFF2-40B4-BE49-F238E27FC236}">
                      <a16:creationId xmlns:a16="http://schemas.microsoft.com/office/drawing/2014/main" id="{113CD61B-5549-A9D3-42BE-07461F9943AA}"/>
                    </a:ext>
                  </a:extLst>
                </p:cNvPr>
                <p:cNvSpPr/>
                <p:nvPr/>
              </p:nvSpPr>
              <p:spPr>
                <a:xfrm rot="-1157999">
                  <a:off x="1720697" y="3374573"/>
                  <a:ext cx="114395" cy="114395"/>
                </a:xfrm>
                <a:custGeom>
                  <a:avLst/>
                  <a:gdLst>
                    <a:gd name="connsiteX0" fmla="*/ 81820 w 114395"/>
                    <a:gd name="connsiteY0" fmla="*/ 0 h 114395"/>
                    <a:gd name="connsiteX1" fmla="*/ 114395 w 114395"/>
                    <a:gd name="connsiteY1" fmla="*/ 0 h 114395"/>
                    <a:gd name="connsiteX2" fmla="*/ 114395 w 114395"/>
                    <a:gd name="connsiteY2" fmla="*/ 114395 h 114395"/>
                    <a:gd name="connsiteX3" fmla="*/ 81820 w 114395"/>
                    <a:gd name="connsiteY3" fmla="*/ 114395 h 114395"/>
                    <a:gd name="connsiteX4" fmla="*/ 32575 w 114395"/>
                    <a:gd name="connsiteY4" fmla="*/ 114395 h 114395"/>
                    <a:gd name="connsiteX5" fmla="*/ 0 w 114395"/>
                    <a:gd name="connsiteY5" fmla="*/ 114395 h 114395"/>
                    <a:gd name="connsiteX6" fmla="*/ 0 w 114395"/>
                    <a:gd name="connsiteY6" fmla="*/ 0 h 114395"/>
                    <a:gd name="connsiteX7" fmla="*/ 32575 w 114395"/>
                    <a:gd name="connsiteY7" fmla="*/ 0 h 114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4395" h="114395">
                      <a:moveTo>
                        <a:pt x="81820" y="0"/>
                      </a:moveTo>
                      <a:cubicBezTo>
                        <a:pt x="99811" y="0"/>
                        <a:pt x="114395" y="0"/>
                        <a:pt x="114395" y="0"/>
                      </a:cubicBezTo>
                      <a:lnTo>
                        <a:pt x="114395" y="114395"/>
                      </a:lnTo>
                      <a:cubicBezTo>
                        <a:pt x="114395" y="114395"/>
                        <a:pt x="99811" y="114395"/>
                        <a:pt x="81820" y="114395"/>
                      </a:cubicBezTo>
                      <a:lnTo>
                        <a:pt x="32575" y="114395"/>
                      </a:lnTo>
                      <a:cubicBezTo>
                        <a:pt x="14585" y="114395"/>
                        <a:pt x="0" y="114395"/>
                        <a:pt x="0" y="114395"/>
                      </a:cubicBezTo>
                      <a:lnTo>
                        <a:pt x="0" y="0"/>
                      </a:lnTo>
                      <a:cubicBezTo>
                        <a:pt x="0" y="0"/>
                        <a:pt x="14585" y="0"/>
                        <a:pt x="32575" y="0"/>
                      </a:cubicBezTo>
                      <a:close/>
                    </a:path>
                  </a:pathLst>
                </a:custGeom>
                <a:solidFill>
                  <a:srgbClr val="EBEBEB"/>
                </a:solidFill>
                <a:ln w="9525" cap="flat">
                  <a:noFill/>
                  <a:prstDash val="solid"/>
                  <a:miter/>
                </a:ln>
              </p:spPr>
              <p:txBody>
                <a:bodyPr rtlCol="0" anchor="ctr"/>
                <a:lstStyle/>
                <a:p>
                  <a:endParaRPr lang="zh-CN" altLang="en-US"/>
                </a:p>
              </p:txBody>
            </p:sp>
            <p:sp>
              <p:nvSpPr>
                <p:cNvPr id="335" name="任意多边形: 形状 334">
                  <a:extLst>
                    <a:ext uri="{FF2B5EF4-FFF2-40B4-BE49-F238E27FC236}">
                      <a16:creationId xmlns:a16="http://schemas.microsoft.com/office/drawing/2014/main" id="{A7DAE5B2-6887-C031-B077-C94F7CE35E90}"/>
                    </a:ext>
                  </a:extLst>
                </p:cNvPr>
                <p:cNvSpPr/>
                <p:nvPr/>
              </p:nvSpPr>
              <p:spPr>
                <a:xfrm>
                  <a:off x="1751836" y="3393992"/>
                  <a:ext cx="50631" cy="55996"/>
                </a:xfrm>
                <a:custGeom>
                  <a:avLst/>
                  <a:gdLst>
                    <a:gd name="connsiteX0" fmla="*/ 24774 w 50631"/>
                    <a:gd name="connsiteY0" fmla="*/ 55739 h 55996"/>
                    <a:gd name="connsiteX1" fmla="*/ 24774 w 50631"/>
                    <a:gd name="connsiteY1" fmla="*/ 55739 h 55996"/>
                    <a:gd name="connsiteX2" fmla="*/ 22583 w 50631"/>
                    <a:gd name="connsiteY2" fmla="*/ 55739 h 55996"/>
                    <a:gd name="connsiteX3" fmla="*/ 1342 w 50631"/>
                    <a:gd name="connsiteY3" fmla="*/ 43356 h 55996"/>
                    <a:gd name="connsiteX4" fmla="*/ 314 w 50631"/>
                    <a:gd name="connsiteY4" fmla="*/ 39870 h 55996"/>
                    <a:gd name="connsiteX5" fmla="*/ 390 w 50631"/>
                    <a:gd name="connsiteY5" fmla="*/ 39737 h 55996"/>
                    <a:gd name="connsiteX6" fmla="*/ 3878 w 50631"/>
                    <a:gd name="connsiteY6" fmla="*/ 38708 h 55996"/>
                    <a:gd name="connsiteX7" fmla="*/ 4009 w 50631"/>
                    <a:gd name="connsiteY7" fmla="*/ 38785 h 55996"/>
                    <a:gd name="connsiteX8" fmla="*/ 23059 w 50631"/>
                    <a:gd name="connsiteY8" fmla="*/ 49643 h 55996"/>
                    <a:gd name="connsiteX9" fmla="*/ 45538 w 50631"/>
                    <a:gd name="connsiteY9" fmla="*/ 1542 h 55996"/>
                    <a:gd name="connsiteX10" fmla="*/ 49063 w 50631"/>
                    <a:gd name="connsiteY10" fmla="*/ 208 h 55996"/>
                    <a:gd name="connsiteX11" fmla="*/ 50396 w 50631"/>
                    <a:gd name="connsiteY11" fmla="*/ 3733 h 55996"/>
                    <a:gd name="connsiteX12" fmla="*/ 26679 w 50631"/>
                    <a:gd name="connsiteY12" fmla="*/ 54501 h 55996"/>
                    <a:gd name="connsiteX13" fmla="*/ 24774 w 50631"/>
                    <a:gd name="connsiteY13" fmla="*/ 55739 h 55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0631" h="55996">
                      <a:moveTo>
                        <a:pt x="24774" y="55739"/>
                      </a:moveTo>
                      <a:lnTo>
                        <a:pt x="24774" y="55739"/>
                      </a:lnTo>
                      <a:cubicBezTo>
                        <a:pt x="24083" y="56082"/>
                        <a:pt x="23274" y="56082"/>
                        <a:pt x="22583" y="55739"/>
                      </a:cubicBezTo>
                      <a:lnTo>
                        <a:pt x="1342" y="43356"/>
                      </a:lnTo>
                      <a:cubicBezTo>
                        <a:pt x="95" y="42680"/>
                        <a:pt x="-365" y="41118"/>
                        <a:pt x="314" y="39870"/>
                      </a:cubicBezTo>
                      <a:cubicBezTo>
                        <a:pt x="337" y="39823"/>
                        <a:pt x="363" y="39775"/>
                        <a:pt x="390" y="39737"/>
                      </a:cubicBezTo>
                      <a:cubicBezTo>
                        <a:pt x="1069" y="38489"/>
                        <a:pt x="2631" y="38032"/>
                        <a:pt x="3878" y="38708"/>
                      </a:cubicBezTo>
                      <a:cubicBezTo>
                        <a:pt x="3923" y="38727"/>
                        <a:pt x="3967" y="38756"/>
                        <a:pt x="4009" y="38785"/>
                      </a:cubicBezTo>
                      <a:lnTo>
                        <a:pt x="23059" y="49643"/>
                      </a:lnTo>
                      <a:lnTo>
                        <a:pt x="45538" y="1542"/>
                      </a:lnTo>
                      <a:cubicBezTo>
                        <a:pt x="46180" y="237"/>
                        <a:pt x="47720" y="-344"/>
                        <a:pt x="49063" y="208"/>
                      </a:cubicBezTo>
                      <a:cubicBezTo>
                        <a:pt x="50403" y="818"/>
                        <a:pt x="51000" y="2389"/>
                        <a:pt x="50396" y="3733"/>
                      </a:cubicBezTo>
                      <a:lnTo>
                        <a:pt x="26679" y="54501"/>
                      </a:lnTo>
                      <a:cubicBezTo>
                        <a:pt x="26251" y="55168"/>
                        <a:pt x="25557" y="55615"/>
                        <a:pt x="24774" y="55739"/>
                      </a:cubicBezTo>
                      <a:close/>
                    </a:path>
                  </a:pathLst>
                </a:custGeom>
                <a:solidFill>
                  <a:srgbClr val="FFFFFF"/>
                </a:solidFill>
                <a:ln w="9525" cap="flat">
                  <a:noFill/>
                  <a:prstDash val="solid"/>
                  <a:miter/>
                </a:ln>
              </p:spPr>
              <p:txBody>
                <a:bodyPr rtlCol="0" anchor="ctr"/>
                <a:lstStyle/>
                <a:p>
                  <a:endParaRPr lang="zh-CN" altLang="en-US"/>
                </a:p>
              </p:txBody>
            </p:sp>
            <p:sp>
              <p:nvSpPr>
                <p:cNvPr id="336" name="任意多边形: 形状 335">
                  <a:extLst>
                    <a:ext uri="{FF2B5EF4-FFF2-40B4-BE49-F238E27FC236}">
                      <a16:creationId xmlns:a16="http://schemas.microsoft.com/office/drawing/2014/main" id="{CAE2FD98-9076-434B-6A0B-44011762900B}"/>
                    </a:ext>
                  </a:extLst>
                </p:cNvPr>
                <p:cNvSpPr/>
                <p:nvPr/>
              </p:nvSpPr>
              <p:spPr>
                <a:xfrm>
                  <a:off x="1873194" y="3172736"/>
                  <a:ext cx="513397" cy="179848"/>
                </a:xfrm>
                <a:custGeom>
                  <a:avLst/>
                  <a:gdLst>
                    <a:gd name="connsiteX0" fmla="*/ 513397 w 513397"/>
                    <a:gd name="connsiteY0" fmla="*/ 8 h 179848"/>
                    <a:gd name="connsiteX1" fmla="*/ 257175 w 513397"/>
                    <a:gd name="connsiteY1" fmla="*/ 91258 h 179848"/>
                    <a:gd name="connsiteX2" fmla="*/ 0 w 513397"/>
                    <a:gd name="connsiteY2" fmla="*/ 179840 h 179848"/>
                    <a:gd name="connsiteX3" fmla="*/ 256222 w 513397"/>
                    <a:gd name="connsiteY3" fmla="*/ 88591 h 179848"/>
                    <a:gd name="connsiteX4" fmla="*/ 513397 w 513397"/>
                    <a:gd name="connsiteY4" fmla="*/ 8 h 179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3397" h="179848">
                      <a:moveTo>
                        <a:pt x="513397" y="8"/>
                      </a:moveTo>
                      <a:cubicBezTo>
                        <a:pt x="513397" y="770"/>
                        <a:pt x="399097" y="41537"/>
                        <a:pt x="257175" y="91258"/>
                      </a:cubicBezTo>
                      <a:cubicBezTo>
                        <a:pt x="115252" y="140978"/>
                        <a:pt x="0" y="180507"/>
                        <a:pt x="0" y="179840"/>
                      </a:cubicBezTo>
                      <a:cubicBezTo>
                        <a:pt x="0" y="179174"/>
                        <a:pt x="114300" y="138216"/>
                        <a:pt x="256222" y="88591"/>
                      </a:cubicBezTo>
                      <a:cubicBezTo>
                        <a:pt x="398145" y="38966"/>
                        <a:pt x="513207" y="-659"/>
                        <a:pt x="513397" y="8"/>
                      </a:cubicBezTo>
                      <a:close/>
                    </a:path>
                  </a:pathLst>
                </a:custGeom>
                <a:solidFill>
                  <a:srgbClr val="E0E0E0"/>
                </a:solidFill>
                <a:ln w="9525" cap="flat">
                  <a:noFill/>
                  <a:prstDash val="solid"/>
                  <a:miter/>
                </a:ln>
              </p:spPr>
              <p:txBody>
                <a:bodyPr rtlCol="0" anchor="ctr"/>
                <a:lstStyle/>
                <a:p>
                  <a:endParaRPr lang="zh-CN" altLang="en-US"/>
                </a:p>
              </p:txBody>
            </p:sp>
            <p:sp>
              <p:nvSpPr>
                <p:cNvPr id="337" name="任意多边形: 形状 336">
                  <a:extLst>
                    <a:ext uri="{FF2B5EF4-FFF2-40B4-BE49-F238E27FC236}">
                      <a16:creationId xmlns:a16="http://schemas.microsoft.com/office/drawing/2014/main" id="{CE09BDAD-C9B2-B0C2-DD06-283B464F84A4}"/>
                    </a:ext>
                  </a:extLst>
                </p:cNvPr>
                <p:cNvSpPr/>
                <p:nvPr/>
              </p:nvSpPr>
              <p:spPr>
                <a:xfrm>
                  <a:off x="1901483" y="3355815"/>
                  <a:ext cx="215741" cy="75723"/>
                </a:xfrm>
                <a:custGeom>
                  <a:avLst/>
                  <a:gdLst>
                    <a:gd name="connsiteX0" fmla="*/ 215741 w 215741"/>
                    <a:gd name="connsiteY0" fmla="*/ 0 h 75723"/>
                    <a:gd name="connsiteX1" fmla="*/ 207359 w 215741"/>
                    <a:gd name="connsiteY1" fmla="*/ 3429 h 75723"/>
                    <a:gd name="connsiteX2" fmla="*/ 184404 w 215741"/>
                    <a:gd name="connsiteY2" fmla="*/ 12001 h 75723"/>
                    <a:gd name="connsiteX3" fmla="*/ 108204 w 215741"/>
                    <a:gd name="connsiteY3" fmla="*/ 39148 h 75723"/>
                    <a:gd name="connsiteX4" fmla="*/ 32004 w 215741"/>
                    <a:gd name="connsiteY4" fmla="*/ 65532 h 75723"/>
                    <a:gd name="connsiteX5" fmla="*/ 8668 w 215741"/>
                    <a:gd name="connsiteY5" fmla="*/ 73247 h 75723"/>
                    <a:gd name="connsiteX6" fmla="*/ 0 w 215741"/>
                    <a:gd name="connsiteY6" fmla="*/ 75724 h 75723"/>
                    <a:gd name="connsiteX7" fmla="*/ 8287 w 215741"/>
                    <a:gd name="connsiteY7" fmla="*/ 72200 h 75723"/>
                    <a:gd name="connsiteX8" fmla="*/ 31337 w 215741"/>
                    <a:gd name="connsiteY8" fmla="*/ 63722 h 75723"/>
                    <a:gd name="connsiteX9" fmla="*/ 107537 w 215741"/>
                    <a:gd name="connsiteY9" fmla="*/ 36481 h 75723"/>
                    <a:gd name="connsiteX10" fmla="*/ 183737 w 215741"/>
                    <a:gd name="connsiteY10" fmla="*/ 10096 h 75723"/>
                    <a:gd name="connsiteX11" fmla="*/ 207073 w 215741"/>
                    <a:gd name="connsiteY11" fmla="*/ 2381 h 75723"/>
                    <a:gd name="connsiteX12" fmla="*/ 215741 w 215741"/>
                    <a:gd name="connsiteY12" fmla="*/ 0 h 75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5741" h="75723">
                      <a:moveTo>
                        <a:pt x="215741" y="0"/>
                      </a:moveTo>
                      <a:cubicBezTo>
                        <a:pt x="215741" y="0"/>
                        <a:pt x="212789" y="1333"/>
                        <a:pt x="207359" y="3429"/>
                      </a:cubicBezTo>
                      <a:lnTo>
                        <a:pt x="184404" y="12001"/>
                      </a:lnTo>
                      <a:cubicBezTo>
                        <a:pt x="165354" y="19050"/>
                        <a:pt x="137922" y="28670"/>
                        <a:pt x="108204" y="39148"/>
                      </a:cubicBezTo>
                      <a:cubicBezTo>
                        <a:pt x="78486" y="49625"/>
                        <a:pt x="51054" y="58960"/>
                        <a:pt x="32004" y="65532"/>
                      </a:cubicBezTo>
                      <a:lnTo>
                        <a:pt x="8668" y="73247"/>
                      </a:lnTo>
                      <a:cubicBezTo>
                        <a:pt x="5839" y="74285"/>
                        <a:pt x="2943" y="75114"/>
                        <a:pt x="0" y="75724"/>
                      </a:cubicBezTo>
                      <a:cubicBezTo>
                        <a:pt x="2648" y="74305"/>
                        <a:pt x="5429" y="73123"/>
                        <a:pt x="8287" y="72200"/>
                      </a:cubicBezTo>
                      <a:lnTo>
                        <a:pt x="31337" y="63722"/>
                      </a:lnTo>
                      <a:cubicBezTo>
                        <a:pt x="50387" y="56578"/>
                        <a:pt x="77819" y="46958"/>
                        <a:pt x="107537" y="36481"/>
                      </a:cubicBezTo>
                      <a:cubicBezTo>
                        <a:pt x="137255" y="26003"/>
                        <a:pt x="164687" y="16764"/>
                        <a:pt x="183737" y="10096"/>
                      </a:cubicBezTo>
                      <a:lnTo>
                        <a:pt x="207073" y="2381"/>
                      </a:lnTo>
                      <a:cubicBezTo>
                        <a:pt x="209893" y="1343"/>
                        <a:pt x="212789" y="543"/>
                        <a:pt x="215741" y="0"/>
                      </a:cubicBezTo>
                      <a:close/>
                    </a:path>
                  </a:pathLst>
                </a:custGeom>
                <a:solidFill>
                  <a:srgbClr val="E0E0E0"/>
                </a:solidFill>
                <a:ln w="9525" cap="flat">
                  <a:noFill/>
                  <a:prstDash val="solid"/>
                  <a:miter/>
                </a:ln>
              </p:spPr>
              <p:txBody>
                <a:bodyPr rtlCol="0" anchor="ctr"/>
                <a:lstStyle/>
                <a:p>
                  <a:endParaRPr lang="zh-CN" altLang="en-US"/>
                </a:p>
              </p:txBody>
            </p:sp>
            <p:sp>
              <p:nvSpPr>
                <p:cNvPr id="338" name="任意多边形: 形状 337">
                  <a:extLst>
                    <a:ext uri="{FF2B5EF4-FFF2-40B4-BE49-F238E27FC236}">
                      <a16:creationId xmlns:a16="http://schemas.microsoft.com/office/drawing/2014/main" id="{F16C6091-BB93-9BAD-FC92-930E3125C292}"/>
                    </a:ext>
                  </a:extLst>
                </p:cNvPr>
                <p:cNvSpPr/>
                <p:nvPr/>
              </p:nvSpPr>
              <p:spPr>
                <a:xfrm>
                  <a:off x="1885576" y="3207970"/>
                  <a:ext cx="513397" cy="179764"/>
                </a:xfrm>
                <a:custGeom>
                  <a:avLst/>
                  <a:gdLst>
                    <a:gd name="connsiteX0" fmla="*/ 513398 w 513397"/>
                    <a:gd name="connsiteY0" fmla="*/ 17 h 179764"/>
                    <a:gd name="connsiteX1" fmla="*/ 257175 w 513397"/>
                    <a:gd name="connsiteY1" fmla="*/ 91171 h 179764"/>
                    <a:gd name="connsiteX2" fmla="*/ 0 w 513397"/>
                    <a:gd name="connsiteY2" fmla="*/ 179753 h 179764"/>
                    <a:gd name="connsiteX3" fmla="*/ 256223 w 513397"/>
                    <a:gd name="connsiteY3" fmla="*/ 88599 h 179764"/>
                    <a:gd name="connsiteX4" fmla="*/ 513398 w 513397"/>
                    <a:gd name="connsiteY4" fmla="*/ 17 h 1797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3397" h="179764">
                      <a:moveTo>
                        <a:pt x="513398" y="17"/>
                      </a:moveTo>
                      <a:cubicBezTo>
                        <a:pt x="513398" y="684"/>
                        <a:pt x="399098" y="41546"/>
                        <a:pt x="257175" y="91171"/>
                      </a:cubicBezTo>
                      <a:cubicBezTo>
                        <a:pt x="115252" y="140796"/>
                        <a:pt x="0" y="180515"/>
                        <a:pt x="0" y="179753"/>
                      </a:cubicBezTo>
                      <a:cubicBezTo>
                        <a:pt x="0" y="178991"/>
                        <a:pt x="114300" y="138224"/>
                        <a:pt x="256223" y="88599"/>
                      </a:cubicBezTo>
                      <a:cubicBezTo>
                        <a:pt x="398145" y="38974"/>
                        <a:pt x="513398" y="-936"/>
                        <a:pt x="513398" y="17"/>
                      </a:cubicBezTo>
                      <a:close/>
                    </a:path>
                  </a:pathLst>
                </a:custGeom>
                <a:solidFill>
                  <a:srgbClr val="E0E0E0"/>
                </a:solidFill>
                <a:ln w="9525" cap="flat">
                  <a:noFill/>
                  <a:prstDash val="solid"/>
                  <a:miter/>
                </a:ln>
              </p:spPr>
              <p:txBody>
                <a:bodyPr rtlCol="0" anchor="ctr"/>
                <a:lstStyle/>
                <a:p>
                  <a:endParaRPr lang="zh-CN" altLang="en-US"/>
                </a:p>
              </p:txBody>
            </p:sp>
            <p:sp>
              <p:nvSpPr>
                <p:cNvPr id="339" name="任意多边形: 形状 338">
                  <a:extLst>
                    <a:ext uri="{FF2B5EF4-FFF2-40B4-BE49-F238E27FC236}">
                      <a16:creationId xmlns:a16="http://schemas.microsoft.com/office/drawing/2014/main" id="{E43BF3E3-F318-2880-3FFF-C71C75C3BDEA}"/>
                    </a:ext>
                  </a:extLst>
                </p:cNvPr>
                <p:cNvSpPr/>
                <p:nvPr/>
              </p:nvSpPr>
              <p:spPr>
                <a:xfrm rot="-1157999">
                  <a:off x="1787139" y="3564101"/>
                  <a:ext cx="114395" cy="114395"/>
                </a:xfrm>
                <a:custGeom>
                  <a:avLst/>
                  <a:gdLst>
                    <a:gd name="connsiteX0" fmla="*/ 81820 w 114395"/>
                    <a:gd name="connsiteY0" fmla="*/ 0 h 114395"/>
                    <a:gd name="connsiteX1" fmla="*/ 114395 w 114395"/>
                    <a:gd name="connsiteY1" fmla="*/ 0 h 114395"/>
                    <a:gd name="connsiteX2" fmla="*/ 114395 w 114395"/>
                    <a:gd name="connsiteY2" fmla="*/ 114395 h 114395"/>
                    <a:gd name="connsiteX3" fmla="*/ 81820 w 114395"/>
                    <a:gd name="connsiteY3" fmla="*/ 114395 h 114395"/>
                    <a:gd name="connsiteX4" fmla="*/ 32576 w 114395"/>
                    <a:gd name="connsiteY4" fmla="*/ 114395 h 114395"/>
                    <a:gd name="connsiteX5" fmla="*/ 0 w 114395"/>
                    <a:gd name="connsiteY5" fmla="*/ 114395 h 114395"/>
                    <a:gd name="connsiteX6" fmla="*/ 0 w 114395"/>
                    <a:gd name="connsiteY6" fmla="*/ 0 h 114395"/>
                    <a:gd name="connsiteX7" fmla="*/ 32576 w 114395"/>
                    <a:gd name="connsiteY7" fmla="*/ 0 h 114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4395" h="114395">
                      <a:moveTo>
                        <a:pt x="81820" y="0"/>
                      </a:moveTo>
                      <a:cubicBezTo>
                        <a:pt x="99811" y="0"/>
                        <a:pt x="114395" y="0"/>
                        <a:pt x="114395" y="0"/>
                      </a:cubicBezTo>
                      <a:lnTo>
                        <a:pt x="114395" y="114395"/>
                      </a:lnTo>
                      <a:cubicBezTo>
                        <a:pt x="114395" y="114395"/>
                        <a:pt x="99811" y="114395"/>
                        <a:pt x="81820" y="114395"/>
                      </a:cubicBezTo>
                      <a:lnTo>
                        <a:pt x="32576" y="114395"/>
                      </a:lnTo>
                      <a:cubicBezTo>
                        <a:pt x="14585" y="114395"/>
                        <a:pt x="0" y="114395"/>
                        <a:pt x="0" y="114395"/>
                      </a:cubicBezTo>
                      <a:lnTo>
                        <a:pt x="0" y="0"/>
                      </a:lnTo>
                      <a:cubicBezTo>
                        <a:pt x="0" y="0"/>
                        <a:pt x="14585" y="0"/>
                        <a:pt x="32576" y="0"/>
                      </a:cubicBezTo>
                      <a:close/>
                    </a:path>
                  </a:pathLst>
                </a:custGeom>
                <a:solidFill>
                  <a:srgbClr val="EBEBEB"/>
                </a:solidFill>
                <a:ln w="9525" cap="flat">
                  <a:noFill/>
                  <a:prstDash val="solid"/>
                  <a:miter/>
                </a:ln>
              </p:spPr>
              <p:txBody>
                <a:bodyPr rtlCol="0" anchor="ctr"/>
                <a:lstStyle/>
                <a:p>
                  <a:endParaRPr lang="zh-CN" altLang="en-US"/>
                </a:p>
              </p:txBody>
            </p:sp>
            <p:sp>
              <p:nvSpPr>
                <p:cNvPr id="340" name="任意多边形: 形状 339">
                  <a:extLst>
                    <a:ext uri="{FF2B5EF4-FFF2-40B4-BE49-F238E27FC236}">
                      <a16:creationId xmlns:a16="http://schemas.microsoft.com/office/drawing/2014/main" id="{A2D48AA2-3A40-FD32-9739-879951FBC7CA}"/>
                    </a:ext>
                  </a:extLst>
                </p:cNvPr>
                <p:cNvSpPr/>
                <p:nvPr/>
              </p:nvSpPr>
              <p:spPr>
                <a:xfrm>
                  <a:off x="1817853" y="3583592"/>
                  <a:ext cx="50957" cy="55944"/>
                </a:xfrm>
                <a:custGeom>
                  <a:avLst/>
                  <a:gdLst>
                    <a:gd name="connsiteX0" fmla="*/ 25146 w 50957"/>
                    <a:gd name="connsiteY0" fmla="*/ 55687 h 55944"/>
                    <a:gd name="connsiteX1" fmla="*/ 25146 w 50957"/>
                    <a:gd name="connsiteY1" fmla="*/ 55687 h 55944"/>
                    <a:gd name="connsiteX2" fmla="*/ 22955 w 50957"/>
                    <a:gd name="connsiteY2" fmla="*/ 55687 h 55944"/>
                    <a:gd name="connsiteX3" fmla="*/ 1619 w 50957"/>
                    <a:gd name="connsiteY3" fmla="*/ 43495 h 55944"/>
                    <a:gd name="connsiteX4" fmla="*/ 215 w 50957"/>
                    <a:gd name="connsiteY4" fmla="*/ 39990 h 55944"/>
                    <a:gd name="connsiteX5" fmla="*/ 3717 w 50957"/>
                    <a:gd name="connsiteY5" fmla="*/ 38589 h 55944"/>
                    <a:gd name="connsiteX6" fmla="*/ 4286 w 50957"/>
                    <a:gd name="connsiteY6" fmla="*/ 38923 h 55944"/>
                    <a:gd name="connsiteX7" fmla="*/ 23336 w 50957"/>
                    <a:gd name="connsiteY7" fmla="*/ 49781 h 55944"/>
                    <a:gd name="connsiteX8" fmla="*/ 45815 w 50957"/>
                    <a:gd name="connsiteY8" fmla="*/ 1680 h 55944"/>
                    <a:gd name="connsiteX9" fmla="*/ 49283 w 50957"/>
                    <a:gd name="connsiteY9" fmla="*/ 194 h 55944"/>
                    <a:gd name="connsiteX10" fmla="*/ 50768 w 50957"/>
                    <a:gd name="connsiteY10" fmla="*/ 3661 h 55944"/>
                    <a:gd name="connsiteX11" fmla="*/ 50673 w 50957"/>
                    <a:gd name="connsiteY11" fmla="*/ 3871 h 55944"/>
                    <a:gd name="connsiteX12" fmla="*/ 26956 w 50957"/>
                    <a:gd name="connsiteY12" fmla="*/ 54639 h 55944"/>
                    <a:gd name="connsiteX13" fmla="*/ 25146 w 50957"/>
                    <a:gd name="connsiteY13" fmla="*/ 55687 h 5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0957" h="55944">
                      <a:moveTo>
                        <a:pt x="25146" y="55687"/>
                      </a:moveTo>
                      <a:lnTo>
                        <a:pt x="25146" y="55687"/>
                      </a:lnTo>
                      <a:cubicBezTo>
                        <a:pt x="24460" y="56030"/>
                        <a:pt x="23641" y="56030"/>
                        <a:pt x="22955" y="55687"/>
                      </a:cubicBezTo>
                      <a:lnTo>
                        <a:pt x="1619" y="43495"/>
                      </a:lnTo>
                      <a:cubicBezTo>
                        <a:pt x="265" y="42914"/>
                        <a:pt x="-364" y="41352"/>
                        <a:pt x="215" y="39990"/>
                      </a:cubicBezTo>
                      <a:cubicBezTo>
                        <a:pt x="795" y="38637"/>
                        <a:pt x="2362" y="38009"/>
                        <a:pt x="3717" y="38589"/>
                      </a:cubicBezTo>
                      <a:cubicBezTo>
                        <a:pt x="3920" y="38675"/>
                        <a:pt x="4111" y="38790"/>
                        <a:pt x="4286" y="38923"/>
                      </a:cubicBezTo>
                      <a:lnTo>
                        <a:pt x="23336" y="49781"/>
                      </a:lnTo>
                      <a:lnTo>
                        <a:pt x="45815" y="1680"/>
                      </a:lnTo>
                      <a:cubicBezTo>
                        <a:pt x="46358" y="309"/>
                        <a:pt x="47911" y="-358"/>
                        <a:pt x="49283" y="194"/>
                      </a:cubicBezTo>
                      <a:cubicBezTo>
                        <a:pt x="50645" y="737"/>
                        <a:pt x="51311" y="2290"/>
                        <a:pt x="50768" y="3661"/>
                      </a:cubicBezTo>
                      <a:cubicBezTo>
                        <a:pt x="50740" y="3728"/>
                        <a:pt x="50711" y="3804"/>
                        <a:pt x="50673" y="3871"/>
                      </a:cubicBezTo>
                      <a:lnTo>
                        <a:pt x="26956" y="54639"/>
                      </a:lnTo>
                      <a:cubicBezTo>
                        <a:pt x="26489" y="55182"/>
                        <a:pt x="25851" y="55553"/>
                        <a:pt x="25146" y="55687"/>
                      </a:cubicBezTo>
                      <a:close/>
                    </a:path>
                  </a:pathLst>
                </a:custGeom>
                <a:solidFill>
                  <a:srgbClr val="FFFFFF"/>
                </a:solidFill>
                <a:ln w="9525" cap="flat">
                  <a:noFill/>
                  <a:prstDash val="solid"/>
                  <a:miter/>
                </a:ln>
              </p:spPr>
              <p:txBody>
                <a:bodyPr rtlCol="0" anchor="ctr"/>
                <a:lstStyle/>
                <a:p>
                  <a:endParaRPr lang="zh-CN" altLang="en-US"/>
                </a:p>
              </p:txBody>
            </p:sp>
            <p:sp>
              <p:nvSpPr>
                <p:cNvPr id="341" name="任意多边形: 形状 340">
                  <a:extLst>
                    <a:ext uri="{FF2B5EF4-FFF2-40B4-BE49-F238E27FC236}">
                      <a16:creationId xmlns:a16="http://schemas.microsoft.com/office/drawing/2014/main" id="{516FE508-04B6-74B5-D15D-8252E93A240F}"/>
                    </a:ext>
                  </a:extLst>
                </p:cNvPr>
                <p:cNvSpPr/>
                <p:nvPr/>
              </p:nvSpPr>
              <p:spPr>
                <a:xfrm>
                  <a:off x="1939583" y="3362283"/>
                  <a:ext cx="513397" cy="179755"/>
                </a:xfrm>
                <a:custGeom>
                  <a:avLst/>
                  <a:gdLst>
                    <a:gd name="connsiteX0" fmla="*/ 513398 w 513397"/>
                    <a:gd name="connsiteY0" fmla="*/ 8 h 179755"/>
                    <a:gd name="connsiteX1" fmla="*/ 257175 w 513397"/>
                    <a:gd name="connsiteY1" fmla="*/ 91258 h 179755"/>
                    <a:gd name="connsiteX2" fmla="*/ 0 w 513397"/>
                    <a:gd name="connsiteY2" fmla="*/ 179745 h 179755"/>
                    <a:gd name="connsiteX3" fmla="*/ 256318 w 513397"/>
                    <a:gd name="connsiteY3" fmla="*/ 88591 h 179755"/>
                    <a:gd name="connsiteX4" fmla="*/ 513398 w 513397"/>
                    <a:gd name="connsiteY4" fmla="*/ 8 h 1797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3397" h="179755">
                      <a:moveTo>
                        <a:pt x="513398" y="8"/>
                      </a:moveTo>
                      <a:cubicBezTo>
                        <a:pt x="513398" y="770"/>
                        <a:pt x="399098" y="41537"/>
                        <a:pt x="257175" y="91258"/>
                      </a:cubicBezTo>
                      <a:cubicBezTo>
                        <a:pt x="115253" y="140978"/>
                        <a:pt x="0" y="180507"/>
                        <a:pt x="0" y="179745"/>
                      </a:cubicBezTo>
                      <a:cubicBezTo>
                        <a:pt x="0" y="178983"/>
                        <a:pt x="114300" y="138216"/>
                        <a:pt x="256318" y="88591"/>
                      </a:cubicBezTo>
                      <a:cubicBezTo>
                        <a:pt x="398336" y="38966"/>
                        <a:pt x="513112" y="-658"/>
                        <a:pt x="513398" y="8"/>
                      </a:cubicBezTo>
                      <a:close/>
                    </a:path>
                  </a:pathLst>
                </a:custGeom>
                <a:solidFill>
                  <a:srgbClr val="E0E0E0"/>
                </a:solidFill>
                <a:ln w="9525" cap="flat">
                  <a:noFill/>
                  <a:prstDash val="solid"/>
                  <a:miter/>
                </a:ln>
              </p:spPr>
              <p:txBody>
                <a:bodyPr rtlCol="0" anchor="ctr"/>
                <a:lstStyle/>
                <a:p>
                  <a:endParaRPr lang="zh-CN" altLang="en-US"/>
                </a:p>
              </p:txBody>
            </p:sp>
            <p:sp>
              <p:nvSpPr>
                <p:cNvPr id="342" name="任意多边形: 形状 341">
                  <a:extLst>
                    <a:ext uri="{FF2B5EF4-FFF2-40B4-BE49-F238E27FC236}">
                      <a16:creationId xmlns:a16="http://schemas.microsoft.com/office/drawing/2014/main" id="{6A3BBB50-FA50-CBD3-A9E8-351ADB629D9D}"/>
                    </a:ext>
                  </a:extLst>
                </p:cNvPr>
                <p:cNvSpPr/>
                <p:nvPr/>
              </p:nvSpPr>
              <p:spPr>
                <a:xfrm>
                  <a:off x="1967777" y="3545267"/>
                  <a:ext cx="215836" cy="75818"/>
                </a:xfrm>
                <a:custGeom>
                  <a:avLst/>
                  <a:gdLst>
                    <a:gd name="connsiteX0" fmla="*/ 215836 w 215836"/>
                    <a:gd name="connsiteY0" fmla="*/ 0 h 75818"/>
                    <a:gd name="connsiteX1" fmla="*/ 207454 w 215836"/>
                    <a:gd name="connsiteY1" fmla="*/ 3524 h 75818"/>
                    <a:gd name="connsiteX2" fmla="*/ 184404 w 215836"/>
                    <a:gd name="connsiteY2" fmla="*/ 12097 h 75818"/>
                    <a:gd name="connsiteX3" fmla="*/ 108204 w 215836"/>
                    <a:gd name="connsiteY3" fmla="*/ 39243 h 75818"/>
                    <a:gd name="connsiteX4" fmla="*/ 32004 w 215836"/>
                    <a:gd name="connsiteY4" fmla="*/ 65627 h 75818"/>
                    <a:gd name="connsiteX5" fmla="*/ 8668 w 215836"/>
                    <a:gd name="connsiteY5" fmla="*/ 73342 h 75818"/>
                    <a:gd name="connsiteX6" fmla="*/ 0 w 215836"/>
                    <a:gd name="connsiteY6" fmla="*/ 75819 h 75818"/>
                    <a:gd name="connsiteX7" fmla="*/ 8287 w 215836"/>
                    <a:gd name="connsiteY7" fmla="*/ 72295 h 75818"/>
                    <a:gd name="connsiteX8" fmla="*/ 31337 w 215836"/>
                    <a:gd name="connsiteY8" fmla="*/ 63722 h 75818"/>
                    <a:gd name="connsiteX9" fmla="*/ 107537 w 215836"/>
                    <a:gd name="connsiteY9" fmla="*/ 36576 h 75818"/>
                    <a:gd name="connsiteX10" fmla="*/ 183737 w 215836"/>
                    <a:gd name="connsiteY10" fmla="*/ 10192 h 75818"/>
                    <a:gd name="connsiteX11" fmla="*/ 206978 w 215836"/>
                    <a:gd name="connsiteY11" fmla="*/ 2477 h 75818"/>
                    <a:gd name="connsiteX12" fmla="*/ 215836 w 215836"/>
                    <a:gd name="connsiteY12" fmla="*/ 0 h 75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5836" h="75818">
                      <a:moveTo>
                        <a:pt x="215836" y="0"/>
                      </a:moveTo>
                      <a:cubicBezTo>
                        <a:pt x="213131" y="1381"/>
                        <a:pt x="210331" y="2562"/>
                        <a:pt x="207454" y="3524"/>
                      </a:cubicBezTo>
                      <a:lnTo>
                        <a:pt x="184404" y="12097"/>
                      </a:lnTo>
                      <a:cubicBezTo>
                        <a:pt x="165354" y="19145"/>
                        <a:pt x="138017" y="28765"/>
                        <a:pt x="108204" y="39243"/>
                      </a:cubicBezTo>
                      <a:cubicBezTo>
                        <a:pt x="78391" y="49721"/>
                        <a:pt x="51054" y="58960"/>
                        <a:pt x="32004" y="65627"/>
                      </a:cubicBezTo>
                      <a:lnTo>
                        <a:pt x="8668" y="73342"/>
                      </a:lnTo>
                      <a:cubicBezTo>
                        <a:pt x="5839" y="74362"/>
                        <a:pt x="2943" y="75190"/>
                        <a:pt x="0" y="75819"/>
                      </a:cubicBezTo>
                      <a:cubicBezTo>
                        <a:pt x="2648" y="74400"/>
                        <a:pt x="5429" y="73218"/>
                        <a:pt x="8287" y="72295"/>
                      </a:cubicBezTo>
                      <a:lnTo>
                        <a:pt x="31337" y="63722"/>
                      </a:lnTo>
                      <a:cubicBezTo>
                        <a:pt x="50387" y="56674"/>
                        <a:pt x="77819" y="47054"/>
                        <a:pt x="107537" y="36576"/>
                      </a:cubicBezTo>
                      <a:cubicBezTo>
                        <a:pt x="137255" y="26098"/>
                        <a:pt x="164687" y="16859"/>
                        <a:pt x="183737" y="10192"/>
                      </a:cubicBezTo>
                      <a:lnTo>
                        <a:pt x="206978" y="2477"/>
                      </a:lnTo>
                      <a:cubicBezTo>
                        <a:pt x="209883" y="1486"/>
                        <a:pt x="212836" y="657"/>
                        <a:pt x="215836" y="0"/>
                      </a:cubicBezTo>
                      <a:close/>
                    </a:path>
                  </a:pathLst>
                </a:custGeom>
                <a:solidFill>
                  <a:srgbClr val="E0E0E0"/>
                </a:solidFill>
                <a:ln w="9525" cap="flat">
                  <a:noFill/>
                  <a:prstDash val="solid"/>
                  <a:miter/>
                </a:ln>
              </p:spPr>
              <p:txBody>
                <a:bodyPr rtlCol="0" anchor="ctr"/>
                <a:lstStyle/>
                <a:p>
                  <a:endParaRPr lang="zh-CN" altLang="en-US"/>
                </a:p>
              </p:txBody>
            </p:sp>
            <p:sp>
              <p:nvSpPr>
                <p:cNvPr id="343" name="任意多边形: 形状 342">
                  <a:extLst>
                    <a:ext uri="{FF2B5EF4-FFF2-40B4-BE49-F238E27FC236}">
                      <a16:creationId xmlns:a16="http://schemas.microsoft.com/office/drawing/2014/main" id="{088C2ACF-1C3D-B529-B293-B3FEA50E92D9}"/>
                    </a:ext>
                  </a:extLst>
                </p:cNvPr>
                <p:cNvSpPr/>
                <p:nvPr/>
              </p:nvSpPr>
              <p:spPr>
                <a:xfrm>
                  <a:off x="1952251" y="3397333"/>
                  <a:ext cx="513397" cy="179758"/>
                </a:xfrm>
                <a:custGeom>
                  <a:avLst/>
                  <a:gdLst>
                    <a:gd name="connsiteX0" fmla="*/ 513398 w 513397"/>
                    <a:gd name="connsiteY0" fmla="*/ 11 h 179758"/>
                    <a:gd name="connsiteX1" fmla="*/ 257175 w 513397"/>
                    <a:gd name="connsiteY1" fmla="*/ 91165 h 179758"/>
                    <a:gd name="connsiteX2" fmla="*/ 0 w 513397"/>
                    <a:gd name="connsiteY2" fmla="*/ 179748 h 179758"/>
                    <a:gd name="connsiteX3" fmla="*/ 256223 w 513397"/>
                    <a:gd name="connsiteY3" fmla="*/ 88498 h 179758"/>
                    <a:gd name="connsiteX4" fmla="*/ 513398 w 513397"/>
                    <a:gd name="connsiteY4" fmla="*/ 11 h 1797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3397" h="179758">
                      <a:moveTo>
                        <a:pt x="513398" y="11"/>
                      </a:moveTo>
                      <a:cubicBezTo>
                        <a:pt x="513398" y="678"/>
                        <a:pt x="399098" y="41540"/>
                        <a:pt x="257175" y="91165"/>
                      </a:cubicBezTo>
                      <a:cubicBezTo>
                        <a:pt x="115252" y="140790"/>
                        <a:pt x="0" y="180509"/>
                        <a:pt x="0" y="179748"/>
                      </a:cubicBezTo>
                      <a:cubicBezTo>
                        <a:pt x="0" y="178986"/>
                        <a:pt x="114300" y="138219"/>
                        <a:pt x="256223" y="88498"/>
                      </a:cubicBezTo>
                      <a:cubicBezTo>
                        <a:pt x="398145" y="38778"/>
                        <a:pt x="512731" y="-751"/>
                        <a:pt x="513398" y="11"/>
                      </a:cubicBezTo>
                      <a:close/>
                    </a:path>
                  </a:pathLst>
                </a:custGeom>
                <a:solidFill>
                  <a:srgbClr val="E0E0E0"/>
                </a:solidFill>
                <a:ln w="9525" cap="flat">
                  <a:noFill/>
                  <a:prstDash val="solid"/>
                  <a:miter/>
                </a:ln>
              </p:spPr>
              <p:txBody>
                <a:bodyPr rtlCol="0" anchor="ctr"/>
                <a:lstStyle/>
                <a:p>
                  <a:endParaRPr lang="zh-CN" altLang="en-US"/>
                </a:p>
              </p:txBody>
            </p:sp>
            <p:sp>
              <p:nvSpPr>
                <p:cNvPr id="344" name="任意多边形: 形状 343">
                  <a:extLst>
                    <a:ext uri="{FF2B5EF4-FFF2-40B4-BE49-F238E27FC236}">
                      <a16:creationId xmlns:a16="http://schemas.microsoft.com/office/drawing/2014/main" id="{0206BAD3-6A7B-F525-8B41-A223E0AFADB5}"/>
                    </a:ext>
                  </a:extLst>
                </p:cNvPr>
                <p:cNvSpPr/>
                <p:nvPr/>
              </p:nvSpPr>
              <p:spPr>
                <a:xfrm rot="-1157999">
                  <a:off x="1853485" y="3753629"/>
                  <a:ext cx="114395" cy="114395"/>
                </a:xfrm>
                <a:custGeom>
                  <a:avLst/>
                  <a:gdLst>
                    <a:gd name="connsiteX0" fmla="*/ 81820 w 114395"/>
                    <a:gd name="connsiteY0" fmla="*/ 0 h 114395"/>
                    <a:gd name="connsiteX1" fmla="*/ 114395 w 114395"/>
                    <a:gd name="connsiteY1" fmla="*/ 0 h 114395"/>
                    <a:gd name="connsiteX2" fmla="*/ 114395 w 114395"/>
                    <a:gd name="connsiteY2" fmla="*/ 114395 h 114395"/>
                    <a:gd name="connsiteX3" fmla="*/ 81820 w 114395"/>
                    <a:gd name="connsiteY3" fmla="*/ 114395 h 114395"/>
                    <a:gd name="connsiteX4" fmla="*/ 32576 w 114395"/>
                    <a:gd name="connsiteY4" fmla="*/ 114395 h 114395"/>
                    <a:gd name="connsiteX5" fmla="*/ 0 w 114395"/>
                    <a:gd name="connsiteY5" fmla="*/ 114395 h 114395"/>
                    <a:gd name="connsiteX6" fmla="*/ 0 w 114395"/>
                    <a:gd name="connsiteY6" fmla="*/ 0 h 114395"/>
                    <a:gd name="connsiteX7" fmla="*/ 32576 w 114395"/>
                    <a:gd name="connsiteY7" fmla="*/ 0 h 114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4395" h="114395">
                      <a:moveTo>
                        <a:pt x="81820" y="0"/>
                      </a:moveTo>
                      <a:cubicBezTo>
                        <a:pt x="99811" y="0"/>
                        <a:pt x="114395" y="0"/>
                        <a:pt x="114395" y="0"/>
                      </a:cubicBezTo>
                      <a:lnTo>
                        <a:pt x="114395" y="114395"/>
                      </a:lnTo>
                      <a:cubicBezTo>
                        <a:pt x="114395" y="114395"/>
                        <a:pt x="99811" y="114395"/>
                        <a:pt x="81820" y="114395"/>
                      </a:cubicBezTo>
                      <a:lnTo>
                        <a:pt x="32576" y="114395"/>
                      </a:lnTo>
                      <a:cubicBezTo>
                        <a:pt x="14585" y="114395"/>
                        <a:pt x="0" y="114395"/>
                        <a:pt x="0" y="114395"/>
                      </a:cubicBezTo>
                      <a:lnTo>
                        <a:pt x="0" y="0"/>
                      </a:lnTo>
                      <a:cubicBezTo>
                        <a:pt x="0" y="0"/>
                        <a:pt x="14585" y="0"/>
                        <a:pt x="32576" y="0"/>
                      </a:cubicBezTo>
                      <a:close/>
                    </a:path>
                  </a:pathLst>
                </a:custGeom>
                <a:solidFill>
                  <a:srgbClr val="EBEBEB"/>
                </a:solidFill>
                <a:ln w="9525" cap="flat">
                  <a:noFill/>
                  <a:prstDash val="solid"/>
                  <a:miter/>
                </a:ln>
              </p:spPr>
              <p:txBody>
                <a:bodyPr rtlCol="0" anchor="ctr"/>
                <a:lstStyle/>
                <a:p>
                  <a:endParaRPr lang="zh-CN" altLang="en-US"/>
                </a:p>
              </p:txBody>
            </p:sp>
            <p:sp>
              <p:nvSpPr>
                <p:cNvPr id="345" name="任意多边形: 形状 344">
                  <a:extLst>
                    <a:ext uri="{FF2B5EF4-FFF2-40B4-BE49-F238E27FC236}">
                      <a16:creationId xmlns:a16="http://schemas.microsoft.com/office/drawing/2014/main" id="{E6FA27B0-F26E-8CA7-E4EF-643F3033BB40}"/>
                    </a:ext>
                  </a:extLst>
                </p:cNvPr>
                <p:cNvSpPr/>
                <p:nvPr/>
              </p:nvSpPr>
              <p:spPr>
                <a:xfrm>
                  <a:off x="1884571" y="3773537"/>
                  <a:ext cx="50648" cy="55503"/>
                </a:xfrm>
                <a:custGeom>
                  <a:avLst/>
                  <a:gdLst>
                    <a:gd name="connsiteX0" fmla="*/ 24722 w 50648"/>
                    <a:gd name="connsiteY0" fmla="*/ 55289 h 55503"/>
                    <a:gd name="connsiteX1" fmla="*/ 24722 w 50648"/>
                    <a:gd name="connsiteY1" fmla="*/ 55289 h 55503"/>
                    <a:gd name="connsiteX2" fmla="*/ 22627 w 50648"/>
                    <a:gd name="connsiteY2" fmla="*/ 55289 h 55503"/>
                    <a:gd name="connsiteX3" fmla="*/ 1291 w 50648"/>
                    <a:gd name="connsiteY3" fmla="*/ 42906 h 55503"/>
                    <a:gd name="connsiteX4" fmla="*/ 386 w 50648"/>
                    <a:gd name="connsiteY4" fmla="*/ 39239 h 55503"/>
                    <a:gd name="connsiteX5" fmla="*/ 4053 w 50648"/>
                    <a:gd name="connsiteY5" fmla="*/ 38334 h 55503"/>
                    <a:gd name="connsiteX6" fmla="*/ 23103 w 50648"/>
                    <a:gd name="connsiteY6" fmla="*/ 49193 h 55503"/>
                    <a:gd name="connsiteX7" fmla="*/ 45582 w 50648"/>
                    <a:gd name="connsiteY7" fmla="*/ 1568 h 55503"/>
                    <a:gd name="connsiteX8" fmla="*/ 49106 w 50648"/>
                    <a:gd name="connsiteY8" fmla="*/ 234 h 55503"/>
                    <a:gd name="connsiteX9" fmla="*/ 50440 w 50648"/>
                    <a:gd name="connsiteY9" fmla="*/ 3759 h 55503"/>
                    <a:gd name="connsiteX10" fmla="*/ 26627 w 50648"/>
                    <a:gd name="connsiteY10" fmla="*/ 54527 h 55503"/>
                    <a:gd name="connsiteX11" fmla="*/ 24722 w 50648"/>
                    <a:gd name="connsiteY11" fmla="*/ 55289 h 55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648" h="55503">
                      <a:moveTo>
                        <a:pt x="24722" y="55289"/>
                      </a:moveTo>
                      <a:lnTo>
                        <a:pt x="24722" y="55289"/>
                      </a:lnTo>
                      <a:cubicBezTo>
                        <a:pt x="24055" y="55575"/>
                        <a:pt x="23294" y="55575"/>
                        <a:pt x="22627" y="55289"/>
                      </a:cubicBezTo>
                      <a:lnTo>
                        <a:pt x="1291" y="42906"/>
                      </a:lnTo>
                      <a:cubicBezTo>
                        <a:pt x="24" y="42144"/>
                        <a:pt x="-376" y="40506"/>
                        <a:pt x="386" y="39239"/>
                      </a:cubicBezTo>
                      <a:cubicBezTo>
                        <a:pt x="1148" y="37972"/>
                        <a:pt x="2786" y="37572"/>
                        <a:pt x="4053" y="38334"/>
                      </a:cubicBezTo>
                      <a:lnTo>
                        <a:pt x="23103" y="49193"/>
                      </a:lnTo>
                      <a:lnTo>
                        <a:pt x="45582" y="1568"/>
                      </a:lnTo>
                      <a:cubicBezTo>
                        <a:pt x="46192" y="225"/>
                        <a:pt x="47763" y="-366"/>
                        <a:pt x="49106" y="234"/>
                      </a:cubicBezTo>
                      <a:cubicBezTo>
                        <a:pt x="50411" y="873"/>
                        <a:pt x="50992" y="2416"/>
                        <a:pt x="50440" y="3759"/>
                      </a:cubicBezTo>
                      <a:lnTo>
                        <a:pt x="26627" y="54527"/>
                      </a:lnTo>
                      <a:cubicBezTo>
                        <a:pt x="26113" y="55013"/>
                        <a:pt x="25427" y="55289"/>
                        <a:pt x="24722" y="55289"/>
                      </a:cubicBezTo>
                      <a:close/>
                    </a:path>
                  </a:pathLst>
                </a:custGeom>
                <a:solidFill>
                  <a:srgbClr val="FFFFFF"/>
                </a:solidFill>
                <a:ln w="9525" cap="flat">
                  <a:noFill/>
                  <a:prstDash val="solid"/>
                  <a:miter/>
                </a:ln>
              </p:spPr>
              <p:txBody>
                <a:bodyPr rtlCol="0" anchor="ctr"/>
                <a:lstStyle/>
                <a:p>
                  <a:endParaRPr lang="zh-CN" altLang="en-US"/>
                </a:p>
              </p:txBody>
            </p:sp>
            <p:sp>
              <p:nvSpPr>
                <p:cNvPr id="346" name="任意多边形: 形状 345">
                  <a:extLst>
                    <a:ext uri="{FF2B5EF4-FFF2-40B4-BE49-F238E27FC236}">
                      <a16:creationId xmlns:a16="http://schemas.microsoft.com/office/drawing/2014/main" id="{7345B422-449C-C271-676A-5A3A51AAC333}"/>
                    </a:ext>
                  </a:extLst>
                </p:cNvPr>
                <p:cNvSpPr/>
                <p:nvPr/>
              </p:nvSpPr>
              <p:spPr>
                <a:xfrm>
                  <a:off x="2005972" y="3551822"/>
                  <a:ext cx="513397" cy="179764"/>
                </a:xfrm>
                <a:custGeom>
                  <a:avLst/>
                  <a:gdLst>
                    <a:gd name="connsiteX0" fmla="*/ 513398 w 513397"/>
                    <a:gd name="connsiteY0" fmla="*/ 17 h 179764"/>
                    <a:gd name="connsiteX1" fmla="*/ 257175 w 513397"/>
                    <a:gd name="connsiteY1" fmla="*/ 91171 h 179764"/>
                    <a:gd name="connsiteX2" fmla="*/ 0 w 513397"/>
                    <a:gd name="connsiteY2" fmla="*/ 179753 h 179764"/>
                    <a:gd name="connsiteX3" fmla="*/ 256223 w 513397"/>
                    <a:gd name="connsiteY3" fmla="*/ 88599 h 179764"/>
                    <a:gd name="connsiteX4" fmla="*/ 513398 w 513397"/>
                    <a:gd name="connsiteY4" fmla="*/ 17 h 1797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3397" h="179764">
                      <a:moveTo>
                        <a:pt x="513398" y="17"/>
                      </a:moveTo>
                      <a:cubicBezTo>
                        <a:pt x="513398" y="779"/>
                        <a:pt x="399098" y="41546"/>
                        <a:pt x="257175" y="91171"/>
                      </a:cubicBezTo>
                      <a:cubicBezTo>
                        <a:pt x="115252" y="140796"/>
                        <a:pt x="0" y="180515"/>
                        <a:pt x="0" y="179753"/>
                      </a:cubicBezTo>
                      <a:cubicBezTo>
                        <a:pt x="0" y="178992"/>
                        <a:pt x="114300" y="138224"/>
                        <a:pt x="256223" y="88599"/>
                      </a:cubicBezTo>
                      <a:cubicBezTo>
                        <a:pt x="398145" y="38974"/>
                        <a:pt x="513112" y="-936"/>
                        <a:pt x="513398" y="17"/>
                      </a:cubicBezTo>
                      <a:close/>
                    </a:path>
                  </a:pathLst>
                </a:custGeom>
                <a:solidFill>
                  <a:srgbClr val="E0E0E0"/>
                </a:solidFill>
                <a:ln w="9525" cap="flat">
                  <a:noFill/>
                  <a:prstDash val="solid"/>
                  <a:miter/>
                </a:ln>
              </p:spPr>
              <p:txBody>
                <a:bodyPr rtlCol="0" anchor="ctr"/>
                <a:lstStyle/>
                <a:p>
                  <a:endParaRPr lang="zh-CN" altLang="en-US"/>
                </a:p>
              </p:txBody>
            </p:sp>
            <p:sp>
              <p:nvSpPr>
                <p:cNvPr id="347" name="任意多边形: 形状 346">
                  <a:extLst>
                    <a:ext uri="{FF2B5EF4-FFF2-40B4-BE49-F238E27FC236}">
                      <a16:creationId xmlns:a16="http://schemas.microsoft.com/office/drawing/2014/main" id="{F89CBED7-8EF0-99BC-246B-FB407715827B}"/>
                    </a:ext>
                  </a:extLst>
                </p:cNvPr>
                <p:cNvSpPr/>
                <p:nvPr/>
              </p:nvSpPr>
              <p:spPr>
                <a:xfrm>
                  <a:off x="2034166" y="3734814"/>
                  <a:ext cx="215741" cy="75826"/>
                </a:xfrm>
                <a:custGeom>
                  <a:avLst/>
                  <a:gdLst>
                    <a:gd name="connsiteX0" fmla="*/ 215741 w 215741"/>
                    <a:gd name="connsiteY0" fmla="*/ 0 h 75826"/>
                    <a:gd name="connsiteX1" fmla="*/ 207454 w 215741"/>
                    <a:gd name="connsiteY1" fmla="*/ 3524 h 75826"/>
                    <a:gd name="connsiteX2" fmla="*/ 184404 w 215741"/>
                    <a:gd name="connsiteY2" fmla="*/ 12097 h 75826"/>
                    <a:gd name="connsiteX3" fmla="*/ 108204 w 215741"/>
                    <a:gd name="connsiteY3" fmla="*/ 39243 h 75826"/>
                    <a:gd name="connsiteX4" fmla="*/ 32004 w 215741"/>
                    <a:gd name="connsiteY4" fmla="*/ 65627 h 75826"/>
                    <a:gd name="connsiteX5" fmla="*/ 8668 w 215741"/>
                    <a:gd name="connsiteY5" fmla="*/ 73343 h 75826"/>
                    <a:gd name="connsiteX6" fmla="*/ 0 w 215741"/>
                    <a:gd name="connsiteY6" fmla="*/ 75819 h 75826"/>
                    <a:gd name="connsiteX7" fmla="*/ 8287 w 215741"/>
                    <a:gd name="connsiteY7" fmla="*/ 72295 h 75826"/>
                    <a:gd name="connsiteX8" fmla="*/ 31337 w 215741"/>
                    <a:gd name="connsiteY8" fmla="*/ 63722 h 75826"/>
                    <a:gd name="connsiteX9" fmla="*/ 107537 w 215741"/>
                    <a:gd name="connsiteY9" fmla="*/ 36576 h 75826"/>
                    <a:gd name="connsiteX10" fmla="*/ 183737 w 215741"/>
                    <a:gd name="connsiteY10" fmla="*/ 10192 h 75826"/>
                    <a:gd name="connsiteX11" fmla="*/ 207074 w 215741"/>
                    <a:gd name="connsiteY11" fmla="*/ 2477 h 75826"/>
                    <a:gd name="connsiteX12" fmla="*/ 215741 w 215741"/>
                    <a:gd name="connsiteY12" fmla="*/ 0 h 758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5741" h="75826">
                      <a:moveTo>
                        <a:pt x="215741" y="0"/>
                      </a:moveTo>
                      <a:cubicBezTo>
                        <a:pt x="213093" y="1419"/>
                        <a:pt x="210312" y="2600"/>
                        <a:pt x="207454" y="3524"/>
                      </a:cubicBezTo>
                      <a:lnTo>
                        <a:pt x="184404" y="12097"/>
                      </a:lnTo>
                      <a:cubicBezTo>
                        <a:pt x="165354" y="19145"/>
                        <a:pt x="137922" y="28765"/>
                        <a:pt x="108204" y="39243"/>
                      </a:cubicBezTo>
                      <a:cubicBezTo>
                        <a:pt x="78486" y="49721"/>
                        <a:pt x="51054" y="58960"/>
                        <a:pt x="32004" y="65627"/>
                      </a:cubicBezTo>
                      <a:lnTo>
                        <a:pt x="8668" y="73343"/>
                      </a:lnTo>
                      <a:cubicBezTo>
                        <a:pt x="3143" y="75057"/>
                        <a:pt x="0" y="75914"/>
                        <a:pt x="0" y="75819"/>
                      </a:cubicBezTo>
                      <a:cubicBezTo>
                        <a:pt x="2648" y="74400"/>
                        <a:pt x="5429" y="73219"/>
                        <a:pt x="8287" y="72295"/>
                      </a:cubicBezTo>
                      <a:lnTo>
                        <a:pt x="31337" y="63722"/>
                      </a:lnTo>
                      <a:cubicBezTo>
                        <a:pt x="50387" y="56674"/>
                        <a:pt x="77819" y="47054"/>
                        <a:pt x="107537" y="36576"/>
                      </a:cubicBezTo>
                      <a:cubicBezTo>
                        <a:pt x="137255" y="26098"/>
                        <a:pt x="164687" y="16859"/>
                        <a:pt x="183737" y="10192"/>
                      </a:cubicBezTo>
                      <a:lnTo>
                        <a:pt x="207074" y="2477"/>
                      </a:lnTo>
                      <a:cubicBezTo>
                        <a:pt x="209902" y="1457"/>
                        <a:pt x="212798" y="629"/>
                        <a:pt x="215741" y="0"/>
                      </a:cubicBezTo>
                      <a:close/>
                    </a:path>
                  </a:pathLst>
                </a:custGeom>
                <a:solidFill>
                  <a:srgbClr val="E0E0E0"/>
                </a:solidFill>
                <a:ln w="9525" cap="flat">
                  <a:noFill/>
                  <a:prstDash val="solid"/>
                  <a:miter/>
                </a:ln>
              </p:spPr>
              <p:txBody>
                <a:bodyPr rtlCol="0" anchor="ctr"/>
                <a:lstStyle/>
                <a:p>
                  <a:endParaRPr lang="zh-CN" altLang="en-US"/>
                </a:p>
              </p:txBody>
            </p:sp>
            <p:sp>
              <p:nvSpPr>
                <p:cNvPr id="348" name="任意多边形: 形状 347">
                  <a:extLst>
                    <a:ext uri="{FF2B5EF4-FFF2-40B4-BE49-F238E27FC236}">
                      <a16:creationId xmlns:a16="http://schemas.microsoft.com/office/drawing/2014/main" id="{6CD9DF74-366F-6129-1C9F-4E34661A1082}"/>
                    </a:ext>
                  </a:extLst>
                </p:cNvPr>
                <p:cNvSpPr/>
                <p:nvPr/>
              </p:nvSpPr>
              <p:spPr>
                <a:xfrm>
                  <a:off x="2018259" y="3586880"/>
                  <a:ext cx="513397" cy="179755"/>
                </a:xfrm>
                <a:custGeom>
                  <a:avLst/>
                  <a:gdLst>
                    <a:gd name="connsiteX0" fmla="*/ 513397 w 513397"/>
                    <a:gd name="connsiteY0" fmla="*/ 11 h 179755"/>
                    <a:gd name="connsiteX1" fmla="*/ 257175 w 513397"/>
                    <a:gd name="connsiteY1" fmla="*/ 91165 h 179755"/>
                    <a:gd name="connsiteX2" fmla="*/ 0 w 513397"/>
                    <a:gd name="connsiteY2" fmla="*/ 179748 h 179755"/>
                    <a:gd name="connsiteX3" fmla="*/ 256222 w 513397"/>
                    <a:gd name="connsiteY3" fmla="*/ 88498 h 179755"/>
                    <a:gd name="connsiteX4" fmla="*/ 513397 w 513397"/>
                    <a:gd name="connsiteY4" fmla="*/ 11 h 1797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3397" h="179755">
                      <a:moveTo>
                        <a:pt x="513397" y="11"/>
                      </a:moveTo>
                      <a:cubicBezTo>
                        <a:pt x="513397" y="678"/>
                        <a:pt x="399097" y="41540"/>
                        <a:pt x="257175" y="91165"/>
                      </a:cubicBezTo>
                      <a:cubicBezTo>
                        <a:pt x="115253" y="140790"/>
                        <a:pt x="0" y="180414"/>
                        <a:pt x="0" y="179748"/>
                      </a:cubicBezTo>
                      <a:cubicBezTo>
                        <a:pt x="0" y="179081"/>
                        <a:pt x="114300" y="138219"/>
                        <a:pt x="256222" y="88498"/>
                      </a:cubicBezTo>
                      <a:cubicBezTo>
                        <a:pt x="398145" y="38778"/>
                        <a:pt x="513112" y="-751"/>
                        <a:pt x="513397" y="11"/>
                      </a:cubicBezTo>
                      <a:close/>
                    </a:path>
                  </a:pathLst>
                </a:custGeom>
                <a:solidFill>
                  <a:srgbClr val="E0E0E0"/>
                </a:solidFill>
                <a:ln w="9525" cap="flat">
                  <a:noFill/>
                  <a:prstDash val="solid"/>
                  <a:miter/>
                </a:ln>
              </p:spPr>
              <p:txBody>
                <a:bodyPr rtlCol="0" anchor="ctr"/>
                <a:lstStyle/>
                <a:p>
                  <a:endParaRPr lang="zh-CN" altLang="en-US"/>
                </a:p>
              </p:txBody>
            </p:sp>
            <p:sp>
              <p:nvSpPr>
                <p:cNvPr id="349" name="任意多边形: 形状 348">
                  <a:extLst>
                    <a:ext uri="{FF2B5EF4-FFF2-40B4-BE49-F238E27FC236}">
                      <a16:creationId xmlns:a16="http://schemas.microsoft.com/office/drawing/2014/main" id="{6753EBC5-CEF0-CE4B-23AE-99ABD9822128}"/>
                    </a:ext>
                  </a:extLst>
                </p:cNvPr>
                <p:cNvSpPr/>
                <p:nvPr/>
              </p:nvSpPr>
              <p:spPr>
                <a:xfrm>
                  <a:off x="1514006" y="2552381"/>
                  <a:ext cx="655996" cy="336684"/>
                </a:xfrm>
                <a:custGeom>
                  <a:avLst/>
                  <a:gdLst>
                    <a:gd name="connsiteX0" fmla="*/ 0 w 655996"/>
                    <a:gd name="connsiteY0" fmla="*/ 220313 h 336684"/>
                    <a:gd name="connsiteX1" fmla="*/ 23241 w 655996"/>
                    <a:gd name="connsiteY1" fmla="*/ 286988 h 336684"/>
                    <a:gd name="connsiteX2" fmla="*/ 117729 w 655996"/>
                    <a:gd name="connsiteY2" fmla="*/ 332518 h 336684"/>
                    <a:gd name="connsiteX3" fmla="*/ 606362 w 655996"/>
                    <a:gd name="connsiteY3" fmla="*/ 161068 h 336684"/>
                    <a:gd name="connsiteX4" fmla="*/ 651843 w 655996"/>
                    <a:gd name="connsiteY4" fmla="*/ 66799 h 336684"/>
                    <a:gd name="connsiteX5" fmla="*/ 651796 w 655996"/>
                    <a:gd name="connsiteY5" fmla="*/ 66675 h 336684"/>
                    <a:gd name="connsiteX6" fmla="*/ 628555 w 655996"/>
                    <a:gd name="connsiteY6" fmla="*/ 0 h 336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5996" h="336684">
                      <a:moveTo>
                        <a:pt x="0" y="220313"/>
                      </a:moveTo>
                      <a:lnTo>
                        <a:pt x="23241" y="286988"/>
                      </a:lnTo>
                      <a:cubicBezTo>
                        <a:pt x="36776" y="325641"/>
                        <a:pt x="79065" y="346015"/>
                        <a:pt x="117729" y="332518"/>
                      </a:cubicBezTo>
                      <a:lnTo>
                        <a:pt x="606362" y="161068"/>
                      </a:lnTo>
                      <a:cubicBezTo>
                        <a:pt x="644947" y="147590"/>
                        <a:pt x="665312" y="105385"/>
                        <a:pt x="651843" y="66799"/>
                      </a:cubicBezTo>
                      <a:cubicBezTo>
                        <a:pt x="651824" y="66761"/>
                        <a:pt x="651815" y="66713"/>
                        <a:pt x="651796" y="66675"/>
                      </a:cubicBezTo>
                      <a:lnTo>
                        <a:pt x="628555" y="0"/>
                      </a:lnTo>
                      <a:close/>
                    </a:path>
                  </a:pathLst>
                </a:custGeom>
                <a:solidFill>
                  <a:srgbClr val="E0E0E0"/>
                </a:solidFill>
                <a:ln w="9525" cap="flat">
                  <a:noFill/>
                  <a:prstDash val="solid"/>
                  <a:miter/>
                </a:ln>
              </p:spPr>
              <p:txBody>
                <a:bodyPr rtlCol="0" anchor="ctr"/>
                <a:lstStyle/>
                <a:p>
                  <a:endParaRPr lang="zh-CN" altLang="en-US"/>
                </a:p>
              </p:txBody>
            </p:sp>
            <p:sp>
              <p:nvSpPr>
                <p:cNvPr id="350" name="任意多边形: 形状 349">
                  <a:extLst>
                    <a:ext uri="{FF2B5EF4-FFF2-40B4-BE49-F238E27FC236}">
                      <a16:creationId xmlns:a16="http://schemas.microsoft.com/office/drawing/2014/main" id="{0D7E8E76-C9DA-5998-523D-4622D229FEBD}"/>
                    </a:ext>
                  </a:extLst>
                </p:cNvPr>
                <p:cNvSpPr/>
                <p:nvPr/>
              </p:nvSpPr>
              <p:spPr>
                <a:xfrm>
                  <a:off x="1742178" y="2547259"/>
                  <a:ext cx="139103" cy="139098"/>
                </a:xfrm>
                <a:custGeom>
                  <a:avLst/>
                  <a:gdLst>
                    <a:gd name="connsiteX0" fmla="*/ 92630 w 139103"/>
                    <a:gd name="connsiteY0" fmla="*/ 135139 h 139098"/>
                    <a:gd name="connsiteX1" fmla="*/ 3960 w 139103"/>
                    <a:gd name="connsiteY1" fmla="*/ 92628 h 139098"/>
                    <a:gd name="connsiteX2" fmla="*/ 46473 w 139103"/>
                    <a:gd name="connsiteY2" fmla="*/ 3960 h 139098"/>
                    <a:gd name="connsiteX3" fmla="*/ 135140 w 139103"/>
                    <a:gd name="connsiteY3" fmla="*/ 46470 h 139098"/>
                    <a:gd name="connsiteX4" fmla="*/ 135206 w 139103"/>
                    <a:gd name="connsiteY4" fmla="*/ 46651 h 139098"/>
                    <a:gd name="connsiteX5" fmla="*/ 92630 w 139103"/>
                    <a:gd name="connsiteY5" fmla="*/ 135139 h 139098"/>
                    <a:gd name="connsiteX6" fmla="*/ 55482 w 139103"/>
                    <a:gd name="connsiteY6" fmla="*/ 29125 h 139098"/>
                    <a:gd name="connsiteX7" fmla="*/ 29143 w 139103"/>
                    <a:gd name="connsiteY7" fmla="*/ 83723 h 139098"/>
                    <a:gd name="connsiteX8" fmla="*/ 83739 w 139103"/>
                    <a:gd name="connsiteY8" fmla="*/ 110059 h 139098"/>
                    <a:gd name="connsiteX9" fmla="*/ 110079 w 139103"/>
                    <a:gd name="connsiteY9" fmla="*/ 55462 h 139098"/>
                    <a:gd name="connsiteX10" fmla="*/ 110060 w 139103"/>
                    <a:gd name="connsiteY10" fmla="*/ 55414 h 139098"/>
                    <a:gd name="connsiteX11" fmla="*/ 55482 w 139103"/>
                    <a:gd name="connsiteY11" fmla="*/ 29125 h 139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9103" h="139098">
                      <a:moveTo>
                        <a:pt x="92630" y="135139"/>
                      </a:moveTo>
                      <a:cubicBezTo>
                        <a:pt x="56405" y="147883"/>
                        <a:pt x="16706" y="128852"/>
                        <a:pt x="3960" y="92628"/>
                      </a:cubicBezTo>
                      <a:cubicBezTo>
                        <a:pt x="-8785" y="56405"/>
                        <a:pt x="10249" y="16705"/>
                        <a:pt x="46473" y="3960"/>
                      </a:cubicBezTo>
                      <a:cubicBezTo>
                        <a:pt x="82699" y="-8784"/>
                        <a:pt x="122395" y="10247"/>
                        <a:pt x="135140" y="46470"/>
                      </a:cubicBezTo>
                      <a:cubicBezTo>
                        <a:pt x="135168" y="46527"/>
                        <a:pt x="135187" y="46594"/>
                        <a:pt x="135206" y="46651"/>
                      </a:cubicBezTo>
                      <a:cubicBezTo>
                        <a:pt x="147827" y="82837"/>
                        <a:pt x="128786" y="122423"/>
                        <a:pt x="92630" y="135139"/>
                      </a:cubicBezTo>
                      <a:close/>
                      <a:moveTo>
                        <a:pt x="55482" y="29125"/>
                      </a:moveTo>
                      <a:cubicBezTo>
                        <a:pt x="33133" y="36926"/>
                        <a:pt x="21341" y="61367"/>
                        <a:pt x="29143" y="83723"/>
                      </a:cubicBezTo>
                      <a:cubicBezTo>
                        <a:pt x="36946" y="106068"/>
                        <a:pt x="61389" y="117860"/>
                        <a:pt x="83739" y="110059"/>
                      </a:cubicBezTo>
                      <a:cubicBezTo>
                        <a:pt x="106088" y="102258"/>
                        <a:pt x="117880" y="77817"/>
                        <a:pt x="110079" y="55462"/>
                      </a:cubicBezTo>
                      <a:cubicBezTo>
                        <a:pt x="110070" y="55443"/>
                        <a:pt x="110070" y="55433"/>
                        <a:pt x="110060" y="55414"/>
                      </a:cubicBezTo>
                      <a:cubicBezTo>
                        <a:pt x="102240" y="33097"/>
                        <a:pt x="77812" y="21334"/>
                        <a:pt x="55482" y="29125"/>
                      </a:cubicBezTo>
                      <a:close/>
                    </a:path>
                  </a:pathLst>
                </a:custGeom>
                <a:solidFill>
                  <a:srgbClr val="E0E0E0"/>
                </a:solidFill>
                <a:ln w="9525" cap="flat">
                  <a:noFill/>
                  <a:prstDash val="solid"/>
                  <a:miter/>
                </a:ln>
              </p:spPr>
              <p:txBody>
                <a:bodyPr rtlCol="0" anchor="ctr"/>
                <a:lstStyle/>
                <a:p>
                  <a:endParaRPr lang="zh-CN" altLang="en-US"/>
                </a:p>
              </p:txBody>
            </p:sp>
            <p:sp>
              <p:nvSpPr>
                <p:cNvPr id="351" name="任意多边形: 形状 350">
                  <a:extLst>
                    <a:ext uri="{FF2B5EF4-FFF2-40B4-BE49-F238E27FC236}">
                      <a16:creationId xmlns:a16="http://schemas.microsoft.com/office/drawing/2014/main" id="{DF6A7B78-9CF0-3264-A624-0C55B36A64B2}"/>
                    </a:ext>
                  </a:extLst>
                </p:cNvPr>
                <p:cNvSpPr/>
                <p:nvPr/>
              </p:nvSpPr>
              <p:spPr>
                <a:xfrm>
                  <a:off x="1648212" y="2855519"/>
                  <a:ext cx="577121" cy="202188"/>
                </a:xfrm>
                <a:custGeom>
                  <a:avLst/>
                  <a:gdLst>
                    <a:gd name="connsiteX0" fmla="*/ 577121 w 577121"/>
                    <a:gd name="connsiteY0" fmla="*/ 43 h 202188"/>
                    <a:gd name="connsiteX1" fmla="*/ 289371 w 577121"/>
                    <a:gd name="connsiteY1" fmla="*/ 103389 h 202188"/>
                    <a:gd name="connsiteX2" fmla="*/ 1 w 577121"/>
                    <a:gd name="connsiteY2" fmla="*/ 202163 h 202188"/>
                    <a:gd name="connsiteX3" fmla="*/ 287752 w 577121"/>
                    <a:gd name="connsiteY3" fmla="*/ 98817 h 202188"/>
                    <a:gd name="connsiteX4" fmla="*/ 577121 w 577121"/>
                    <a:gd name="connsiteY4" fmla="*/ 43 h 202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7121" h="202188">
                      <a:moveTo>
                        <a:pt x="577121" y="43"/>
                      </a:moveTo>
                      <a:cubicBezTo>
                        <a:pt x="577121" y="1281"/>
                        <a:pt x="448724" y="47668"/>
                        <a:pt x="289371" y="103389"/>
                      </a:cubicBezTo>
                      <a:cubicBezTo>
                        <a:pt x="130018" y="159110"/>
                        <a:pt x="478" y="203401"/>
                        <a:pt x="1" y="202163"/>
                      </a:cubicBezTo>
                      <a:cubicBezTo>
                        <a:pt x="-475" y="200925"/>
                        <a:pt x="128398" y="154538"/>
                        <a:pt x="287752" y="98817"/>
                      </a:cubicBezTo>
                      <a:cubicBezTo>
                        <a:pt x="447105" y="43096"/>
                        <a:pt x="576645" y="-1577"/>
                        <a:pt x="577121" y="43"/>
                      </a:cubicBezTo>
                      <a:close/>
                    </a:path>
                  </a:pathLst>
                </a:custGeom>
                <a:solidFill>
                  <a:srgbClr val="E0E0E0"/>
                </a:solidFill>
                <a:ln w="9525" cap="flat">
                  <a:noFill/>
                  <a:prstDash val="solid"/>
                  <a:miter/>
                </a:ln>
              </p:spPr>
              <p:txBody>
                <a:bodyPr rtlCol="0" anchor="ctr"/>
                <a:lstStyle/>
                <a:p>
                  <a:endParaRPr lang="zh-CN" altLang="en-US"/>
                </a:p>
              </p:txBody>
            </p:sp>
            <p:sp>
              <p:nvSpPr>
                <p:cNvPr id="352" name="任意多边形: 形状 351">
                  <a:extLst>
                    <a:ext uri="{FF2B5EF4-FFF2-40B4-BE49-F238E27FC236}">
                      <a16:creationId xmlns:a16="http://schemas.microsoft.com/office/drawing/2014/main" id="{8492DF8D-4C36-B2F5-54E3-C00234C5F171}"/>
                    </a:ext>
                  </a:extLst>
                </p:cNvPr>
                <p:cNvSpPr/>
                <p:nvPr/>
              </p:nvSpPr>
              <p:spPr>
                <a:xfrm>
                  <a:off x="1805373" y="2878840"/>
                  <a:ext cx="254891" cy="89412"/>
                </a:xfrm>
                <a:custGeom>
                  <a:avLst/>
                  <a:gdLst>
                    <a:gd name="connsiteX0" fmla="*/ 254892 w 254891"/>
                    <a:gd name="connsiteY0" fmla="*/ 58 h 89412"/>
                    <a:gd name="connsiteX1" fmla="*/ 128305 w 254891"/>
                    <a:gd name="connsiteY1" fmla="*/ 47016 h 89412"/>
                    <a:gd name="connsiteX2" fmla="*/ 3 w 254891"/>
                    <a:gd name="connsiteY2" fmla="*/ 89307 h 89412"/>
                    <a:gd name="connsiteX3" fmla="*/ 126686 w 254891"/>
                    <a:gd name="connsiteY3" fmla="*/ 42349 h 89412"/>
                    <a:gd name="connsiteX4" fmla="*/ 254892 w 254891"/>
                    <a:gd name="connsiteY4" fmla="*/ 58 h 894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4891" h="89412">
                      <a:moveTo>
                        <a:pt x="254892" y="58"/>
                      </a:moveTo>
                      <a:cubicBezTo>
                        <a:pt x="254892" y="1296"/>
                        <a:pt x="198694" y="22346"/>
                        <a:pt x="128305" y="47016"/>
                      </a:cubicBezTo>
                      <a:cubicBezTo>
                        <a:pt x="57915" y="71686"/>
                        <a:pt x="479" y="91021"/>
                        <a:pt x="3" y="89307"/>
                      </a:cubicBezTo>
                      <a:cubicBezTo>
                        <a:pt x="-473" y="87592"/>
                        <a:pt x="56296" y="67018"/>
                        <a:pt x="126686" y="42349"/>
                      </a:cubicBezTo>
                      <a:cubicBezTo>
                        <a:pt x="197075" y="17679"/>
                        <a:pt x="254511" y="-1181"/>
                        <a:pt x="254892" y="58"/>
                      </a:cubicBezTo>
                      <a:close/>
                    </a:path>
                  </a:pathLst>
                </a:custGeom>
                <a:solidFill>
                  <a:srgbClr val="E0E0E0"/>
                </a:solidFill>
                <a:ln w="9525" cap="flat">
                  <a:noFill/>
                  <a:prstDash val="solid"/>
                  <a:miter/>
                </a:ln>
              </p:spPr>
              <p:txBody>
                <a:bodyPr rtlCol="0" anchor="ctr"/>
                <a:lstStyle/>
                <a:p>
                  <a:endParaRPr lang="zh-CN" altLang="en-US"/>
                </a:p>
              </p:txBody>
            </p:sp>
          </p:grpSp>
          <p:grpSp>
            <p:nvGrpSpPr>
              <p:cNvPr id="128" name="图形 2">
                <a:extLst>
                  <a:ext uri="{FF2B5EF4-FFF2-40B4-BE49-F238E27FC236}">
                    <a16:creationId xmlns:a16="http://schemas.microsoft.com/office/drawing/2014/main" id="{0707EBC8-FC17-8E9C-72A7-88EE5A6EE0BE}"/>
                  </a:ext>
                </a:extLst>
              </p:cNvPr>
              <p:cNvGrpSpPr/>
              <p:nvPr/>
            </p:nvGrpSpPr>
            <p:grpSpPr>
              <a:xfrm>
                <a:off x="935467" y="2751147"/>
                <a:ext cx="1274700" cy="456806"/>
                <a:chOff x="1657167" y="4347342"/>
                <a:chExt cx="3121603" cy="1107401"/>
              </a:xfrm>
            </p:grpSpPr>
            <p:sp>
              <p:nvSpPr>
                <p:cNvPr id="241" name="任意多边形: 形状 240">
                  <a:extLst>
                    <a:ext uri="{FF2B5EF4-FFF2-40B4-BE49-F238E27FC236}">
                      <a16:creationId xmlns:a16="http://schemas.microsoft.com/office/drawing/2014/main" id="{48AD2C38-60C2-918A-7318-17E7CFADED7F}"/>
                    </a:ext>
                  </a:extLst>
                </p:cNvPr>
                <p:cNvSpPr/>
                <p:nvPr/>
              </p:nvSpPr>
              <p:spPr>
                <a:xfrm>
                  <a:off x="4557825" y="4791793"/>
                  <a:ext cx="220944" cy="138072"/>
                </a:xfrm>
                <a:custGeom>
                  <a:avLst/>
                  <a:gdLst>
                    <a:gd name="connsiteX0" fmla="*/ 41423 w 220944"/>
                    <a:gd name="connsiteY0" fmla="*/ 17155 h 138072"/>
                    <a:gd name="connsiteX1" fmla="*/ 153914 w 220944"/>
                    <a:gd name="connsiteY1" fmla="*/ 3535 h 138072"/>
                    <a:gd name="connsiteX2" fmla="*/ 209445 w 220944"/>
                    <a:gd name="connsiteY2" fmla="*/ 28300 h 138072"/>
                    <a:gd name="connsiteX3" fmla="*/ 210016 w 220944"/>
                    <a:gd name="connsiteY3" fmla="*/ 83735 h 138072"/>
                    <a:gd name="connsiteX4" fmla="*/ 174773 w 220944"/>
                    <a:gd name="connsiteY4" fmla="*/ 92593 h 138072"/>
                    <a:gd name="connsiteX5" fmla="*/ 88286 w 220944"/>
                    <a:gd name="connsiteY5" fmla="*/ 104881 h 138072"/>
                    <a:gd name="connsiteX6" fmla="*/ 49520 w 220944"/>
                    <a:gd name="connsiteY6" fmla="*/ 137075 h 138072"/>
                    <a:gd name="connsiteX7" fmla="*/ 7324 w 220944"/>
                    <a:gd name="connsiteY7" fmla="*/ 118025 h 138072"/>
                    <a:gd name="connsiteX8" fmla="*/ 2561 w 220944"/>
                    <a:gd name="connsiteY8" fmla="*/ 69733 h 138072"/>
                    <a:gd name="connsiteX9" fmla="*/ 41423 w 220944"/>
                    <a:gd name="connsiteY9" fmla="*/ 17155 h 138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0944" h="138072">
                      <a:moveTo>
                        <a:pt x="41423" y="17155"/>
                      </a:moveTo>
                      <a:cubicBezTo>
                        <a:pt x="76494" y="687"/>
                        <a:pt x="115928" y="-4085"/>
                        <a:pt x="153914" y="3535"/>
                      </a:cubicBezTo>
                      <a:cubicBezTo>
                        <a:pt x="174297" y="6868"/>
                        <a:pt x="195633" y="13060"/>
                        <a:pt x="209445" y="28300"/>
                      </a:cubicBezTo>
                      <a:cubicBezTo>
                        <a:pt x="223256" y="43540"/>
                        <a:pt x="226018" y="70591"/>
                        <a:pt x="210016" y="83735"/>
                      </a:cubicBezTo>
                      <a:cubicBezTo>
                        <a:pt x="199681" y="90755"/>
                        <a:pt x="187203" y="93898"/>
                        <a:pt x="174773" y="92593"/>
                      </a:cubicBezTo>
                      <a:cubicBezTo>
                        <a:pt x="144960" y="92593"/>
                        <a:pt x="112004" y="86974"/>
                        <a:pt x="88286" y="104881"/>
                      </a:cubicBezTo>
                      <a:cubicBezTo>
                        <a:pt x="74666" y="115072"/>
                        <a:pt x="65712" y="132027"/>
                        <a:pt x="49520" y="137075"/>
                      </a:cubicBezTo>
                      <a:cubicBezTo>
                        <a:pt x="32765" y="140980"/>
                        <a:pt x="15477" y="133170"/>
                        <a:pt x="7324" y="118025"/>
                      </a:cubicBezTo>
                      <a:cubicBezTo>
                        <a:pt x="-372" y="103128"/>
                        <a:pt x="-2077" y="85850"/>
                        <a:pt x="2561" y="69733"/>
                      </a:cubicBezTo>
                      <a:cubicBezTo>
                        <a:pt x="6609" y="47112"/>
                        <a:pt x="20983" y="27662"/>
                        <a:pt x="41423" y="17155"/>
                      </a:cubicBezTo>
                      <a:close/>
                    </a:path>
                  </a:pathLst>
                </a:custGeom>
                <a:solidFill>
                  <a:schemeClr val="accent1"/>
                </a:solidFill>
                <a:ln w="9525" cap="flat">
                  <a:noFill/>
                  <a:prstDash val="solid"/>
                  <a:miter/>
                </a:ln>
              </p:spPr>
              <p:txBody>
                <a:bodyPr rtlCol="0" anchor="ctr"/>
                <a:lstStyle/>
                <a:p>
                  <a:endParaRPr lang="zh-CN" altLang="en-US"/>
                </a:p>
              </p:txBody>
            </p:sp>
            <p:sp>
              <p:nvSpPr>
                <p:cNvPr id="242" name="任意多边形: 形状 241">
                  <a:extLst>
                    <a:ext uri="{FF2B5EF4-FFF2-40B4-BE49-F238E27FC236}">
                      <a16:creationId xmlns:a16="http://schemas.microsoft.com/office/drawing/2014/main" id="{B5BABDE1-FDB9-031F-D74D-5C0D18358305}"/>
                    </a:ext>
                  </a:extLst>
                </p:cNvPr>
                <p:cNvSpPr/>
                <p:nvPr/>
              </p:nvSpPr>
              <p:spPr>
                <a:xfrm>
                  <a:off x="4500665" y="4348053"/>
                  <a:ext cx="159488" cy="328658"/>
                </a:xfrm>
                <a:custGeom>
                  <a:avLst/>
                  <a:gdLst>
                    <a:gd name="connsiteX0" fmla="*/ 19717 w 159488"/>
                    <a:gd name="connsiteY0" fmla="*/ 309638 h 328658"/>
                    <a:gd name="connsiteX1" fmla="*/ 100203 w 159488"/>
                    <a:gd name="connsiteY1" fmla="*/ 311353 h 328658"/>
                    <a:gd name="connsiteX2" fmla="*/ 134207 w 159488"/>
                    <a:gd name="connsiteY2" fmla="*/ 241534 h 328658"/>
                    <a:gd name="connsiteX3" fmla="*/ 155258 w 159488"/>
                    <a:gd name="connsiteY3" fmla="*/ 64846 h 328658"/>
                    <a:gd name="connsiteX4" fmla="*/ 132683 w 159488"/>
                    <a:gd name="connsiteY4" fmla="*/ 17221 h 328658"/>
                    <a:gd name="connsiteX5" fmla="*/ 84106 w 159488"/>
                    <a:gd name="connsiteY5" fmla="*/ 1028 h 328658"/>
                    <a:gd name="connsiteX6" fmla="*/ 41624 w 159488"/>
                    <a:gd name="connsiteY6" fmla="*/ 45605 h 328658"/>
                    <a:gd name="connsiteX7" fmla="*/ 0 w 159488"/>
                    <a:gd name="connsiteY7" fmla="*/ 226580 h 328658"/>
                    <a:gd name="connsiteX8" fmla="*/ 19717 w 159488"/>
                    <a:gd name="connsiteY8" fmla="*/ 310305 h 3286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9488" h="328658">
                      <a:moveTo>
                        <a:pt x="19717" y="309638"/>
                      </a:moveTo>
                      <a:cubicBezTo>
                        <a:pt x="40672" y="339451"/>
                        <a:pt x="81344" y="329641"/>
                        <a:pt x="100203" y="311353"/>
                      </a:cubicBezTo>
                      <a:cubicBezTo>
                        <a:pt x="119063" y="293065"/>
                        <a:pt x="126968" y="266681"/>
                        <a:pt x="134207" y="241534"/>
                      </a:cubicBezTo>
                      <a:cubicBezTo>
                        <a:pt x="150781" y="183908"/>
                        <a:pt x="167545" y="123520"/>
                        <a:pt x="155258" y="64846"/>
                      </a:cubicBezTo>
                      <a:cubicBezTo>
                        <a:pt x="152200" y="47215"/>
                        <a:pt x="144399" y="30746"/>
                        <a:pt x="132683" y="17221"/>
                      </a:cubicBezTo>
                      <a:cubicBezTo>
                        <a:pt x="120529" y="3552"/>
                        <a:pt x="102022" y="-2610"/>
                        <a:pt x="84106" y="1028"/>
                      </a:cubicBezTo>
                      <a:cubicBezTo>
                        <a:pt x="63532" y="6458"/>
                        <a:pt x="50863" y="26555"/>
                        <a:pt x="41624" y="45605"/>
                      </a:cubicBezTo>
                      <a:cubicBezTo>
                        <a:pt x="14459" y="102079"/>
                        <a:pt x="238" y="163906"/>
                        <a:pt x="0" y="226580"/>
                      </a:cubicBezTo>
                      <a:cubicBezTo>
                        <a:pt x="0" y="255727"/>
                        <a:pt x="3334" y="286207"/>
                        <a:pt x="19717" y="310305"/>
                      </a:cubicBezTo>
                    </a:path>
                  </a:pathLst>
                </a:custGeom>
                <a:solidFill>
                  <a:schemeClr val="accent2"/>
                </a:solidFill>
                <a:ln w="9525" cap="flat">
                  <a:noFill/>
                  <a:prstDash val="solid"/>
                  <a:miter/>
                </a:ln>
              </p:spPr>
              <p:txBody>
                <a:bodyPr rtlCol="0" anchor="ctr"/>
                <a:lstStyle/>
                <a:p>
                  <a:endParaRPr lang="zh-CN" altLang="en-US"/>
                </a:p>
              </p:txBody>
            </p:sp>
            <p:sp>
              <p:nvSpPr>
                <p:cNvPr id="243" name="任意多边形: 形状 242">
                  <a:extLst>
                    <a:ext uri="{FF2B5EF4-FFF2-40B4-BE49-F238E27FC236}">
                      <a16:creationId xmlns:a16="http://schemas.microsoft.com/office/drawing/2014/main" id="{05B547DE-D774-E04B-6793-81BEED7F5F20}"/>
                    </a:ext>
                  </a:extLst>
                </p:cNvPr>
                <p:cNvSpPr/>
                <p:nvPr/>
              </p:nvSpPr>
              <p:spPr>
                <a:xfrm>
                  <a:off x="4222256" y="4443919"/>
                  <a:ext cx="263102" cy="271965"/>
                </a:xfrm>
                <a:custGeom>
                  <a:avLst/>
                  <a:gdLst>
                    <a:gd name="connsiteX0" fmla="*/ 240690 w 263102"/>
                    <a:gd name="connsiteY0" fmla="*/ 256635 h 271965"/>
                    <a:gd name="connsiteX1" fmla="*/ 257644 w 263102"/>
                    <a:gd name="connsiteY1" fmla="*/ 156527 h 271965"/>
                    <a:gd name="connsiteX2" fmla="*/ 198399 w 263102"/>
                    <a:gd name="connsiteY2" fmla="*/ 70802 h 271965"/>
                    <a:gd name="connsiteX3" fmla="*/ 92290 w 263102"/>
                    <a:gd name="connsiteY3" fmla="*/ 8223 h 271965"/>
                    <a:gd name="connsiteX4" fmla="*/ 44665 w 263102"/>
                    <a:gd name="connsiteY4" fmla="*/ 127 h 271965"/>
                    <a:gd name="connsiteX5" fmla="*/ 4660 w 263102"/>
                    <a:gd name="connsiteY5" fmla="*/ 24320 h 271965"/>
                    <a:gd name="connsiteX6" fmla="*/ 15709 w 263102"/>
                    <a:gd name="connsiteY6" fmla="*/ 92519 h 271965"/>
                    <a:gd name="connsiteX7" fmla="*/ 85432 w 263102"/>
                    <a:gd name="connsiteY7" fmla="*/ 198628 h 271965"/>
                    <a:gd name="connsiteX8" fmla="*/ 162109 w 263102"/>
                    <a:gd name="connsiteY8" fmla="*/ 264350 h 271965"/>
                    <a:gd name="connsiteX9" fmla="*/ 243833 w 263102"/>
                    <a:gd name="connsiteY9" fmla="*/ 253015 h 271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3102" h="271965">
                      <a:moveTo>
                        <a:pt x="240690" y="256635"/>
                      </a:moveTo>
                      <a:cubicBezTo>
                        <a:pt x="262540" y="228117"/>
                        <a:pt x="268884" y="190646"/>
                        <a:pt x="257644" y="156527"/>
                      </a:cubicBezTo>
                      <a:cubicBezTo>
                        <a:pt x="246128" y="123056"/>
                        <a:pt x="225631" y="93405"/>
                        <a:pt x="198399" y="70802"/>
                      </a:cubicBezTo>
                      <a:cubicBezTo>
                        <a:pt x="167433" y="43246"/>
                        <a:pt x="131390" y="21987"/>
                        <a:pt x="92290" y="8223"/>
                      </a:cubicBezTo>
                      <a:cubicBezTo>
                        <a:pt x="77184" y="2117"/>
                        <a:pt x="60934" y="-645"/>
                        <a:pt x="44665" y="127"/>
                      </a:cubicBezTo>
                      <a:cubicBezTo>
                        <a:pt x="28139" y="1060"/>
                        <a:pt x="13157" y="10118"/>
                        <a:pt x="4660" y="24320"/>
                      </a:cubicBezTo>
                      <a:cubicBezTo>
                        <a:pt x="-6579" y="45656"/>
                        <a:pt x="4660" y="71469"/>
                        <a:pt x="15709" y="92519"/>
                      </a:cubicBezTo>
                      <a:cubicBezTo>
                        <a:pt x="36102" y="129686"/>
                        <a:pt x="59410" y="165166"/>
                        <a:pt x="85432" y="198628"/>
                      </a:cubicBezTo>
                      <a:cubicBezTo>
                        <a:pt x="106292" y="225583"/>
                        <a:pt x="130200" y="252158"/>
                        <a:pt x="162109" y="264350"/>
                      </a:cubicBezTo>
                      <a:cubicBezTo>
                        <a:pt x="194017" y="276542"/>
                        <a:pt x="226974" y="275018"/>
                        <a:pt x="243833" y="253015"/>
                      </a:cubicBezTo>
                    </a:path>
                  </a:pathLst>
                </a:custGeom>
                <a:solidFill>
                  <a:schemeClr val="accent2"/>
                </a:solidFill>
                <a:ln w="9525" cap="flat">
                  <a:noFill/>
                  <a:prstDash val="solid"/>
                  <a:miter/>
                </a:ln>
              </p:spPr>
              <p:txBody>
                <a:bodyPr rtlCol="0" anchor="ctr"/>
                <a:lstStyle/>
                <a:p>
                  <a:endParaRPr lang="zh-CN" altLang="en-US"/>
                </a:p>
              </p:txBody>
            </p:sp>
            <p:sp>
              <p:nvSpPr>
                <p:cNvPr id="244" name="任意多边形: 形状 243">
                  <a:extLst>
                    <a:ext uri="{FF2B5EF4-FFF2-40B4-BE49-F238E27FC236}">
                      <a16:creationId xmlns:a16="http://schemas.microsoft.com/office/drawing/2014/main" id="{A3BC810B-914D-3992-0B0E-610E64EB59F4}"/>
                    </a:ext>
                  </a:extLst>
                </p:cNvPr>
                <p:cNvSpPr/>
                <p:nvPr/>
              </p:nvSpPr>
              <p:spPr>
                <a:xfrm>
                  <a:off x="4518499" y="4833628"/>
                  <a:ext cx="156663" cy="274691"/>
                </a:xfrm>
                <a:custGeom>
                  <a:avLst/>
                  <a:gdLst>
                    <a:gd name="connsiteX0" fmla="*/ 549 w 156663"/>
                    <a:gd name="connsiteY0" fmla="*/ 274692 h 274691"/>
                    <a:gd name="connsiteX1" fmla="*/ 2358 w 156663"/>
                    <a:gd name="connsiteY1" fmla="*/ 261166 h 274691"/>
                    <a:gd name="connsiteX2" fmla="*/ 5978 w 156663"/>
                    <a:gd name="connsiteY2" fmla="*/ 224114 h 274691"/>
                    <a:gd name="connsiteX3" fmla="*/ 14360 w 156663"/>
                    <a:gd name="connsiteY3" fmla="*/ 169726 h 274691"/>
                    <a:gd name="connsiteX4" fmla="*/ 34077 w 156663"/>
                    <a:gd name="connsiteY4" fmla="*/ 105623 h 274691"/>
                    <a:gd name="connsiteX5" fmla="*/ 66843 w 156663"/>
                    <a:gd name="connsiteY5" fmla="*/ 47616 h 274691"/>
                    <a:gd name="connsiteX6" fmla="*/ 108277 w 156663"/>
                    <a:gd name="connsiteY6" fmla="*/ 13135 h 274691"/>
                    <a:gd name="connsiteX7" fmla="*/ 143138 w 156663"/>
                    <a:gd name="connsiteY7" fmla="*/ 2277 h 274691"/>
                    <a:gd name="connsiteX8" fmla="*/ 156664 w 156663"/>
                    <a:gd name="connsiteY8" fmla="*/ 371 h 274691"/>
                    <a:gd name="connsiteX9" fmla="*/ 142852 w 156663"/>
                    <a:gd name="connsiteY9" fmla="*/ 371 h 274691"/>
                    <a:gd name="connsiteX10" fmla="*/ 106562 w 156663"/>
                    <a:gd name="connsiteY10" fmla="*/ 9896 h 274691"/>
                    <a:gd name="connsiteX11" fmla="*/ 62842 w 156663"/>
                    <a:gd name="connsiteY11" fmla="*/ 44568 h 274691"/>
                    <a:gd name="connsiteX12" fmla="*/ 28933 w 156663"/>
                    <a:gd name="connsiteY12" fmla="*/ 103813 h 274691"/>
                    <a:gd name="connsiteX13" fmla="*/ 9312 w 156663"/>
                    <a:gd name="connsiteY13" fmla="*/ 168964 h 274691"/>
                    <a:gd name="connsiteX14" fmla="*/ 2073 w 156663"/>
                    <a:gd name="connsiteY14" fmla="*/ 224019 h 274691"/>
                    <a:gd name="connsiteX15" fmla="*/ 263 w 156663"/>
                    <a:gd name="connsiteY15" fmla="*/ 261261 h 274691"/>
                    <a:gd name="connsiteX16" fmla="*/ 549 w 156663"/>
                    <a:gd name="connsiteY16" fmla="*/ 274692 h 274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56663" h="274691">
                      <a:moveTo>
                        <a:pt x="549" y="274692"/>
                      </a:moveTo>
                      <a:cubicBezTo>
                        <a:pt x="1597" y="270253"/>
                        <a:pt x="2206" y="265719"/>
                        <a:pt x="2358" y="261166"/>
                      </a:cubicBezTo>
                      <a:cubicBezTo>
                        <a:pt x="3406" y="251641"/>
                        <a:pt x="4549" y="238878"/>
                        <a:pt x="5978" y="224114"/>
                      </a:cubicBezTo>
                      <a:cubicBezTo>
                        <a:pt x="7807" y="205845"/>
                        <a:pt x="10607" y="187690"/>
                        <a:pt x="14360" y="169726"/>
                      </a:cubicBezTo>
                      <a:cubicBezTo>
                        <a:pt x="19199" y="147866"/>
                        <a:pt x="25790" y="126425"/>
                        <a:pt x="34077" y="105623"/>
                      </a:cubicBezTo>
                      <a:cubicBezTo>
                        <a:pt x="42211" y="84839"/>
                        <a:pt x="53241" y="65313"/>
                        <a:pt x="66843" y="47616"/>
                      </a:cubicBezTo>
                      <a:cubicBezTo>
                        <a:pt x="77920" y="33185"/>
                        <a:pt x="92074" y="21412"/>
                        <a:pt x="108277" y="13135"/>
                      </a:cubicBezTo>
                      <a:cubicBezTo>
                        <a:pt x="119249" y="7687"/>
                        <a:pt x="131013" y="4020"/>
                        <a:pt x="143138" y="2277"/>
                      </a:cubicBezTo>
                      <a:cubicBezTo>
                        <a:pt x="147700" y="2115"/>
                        <a:pt x="152234" y="1476"/>
                        <a:pt x="156664" y="371"/>
                      </a:cubicBezTo>
                      <a:cubicBezTo>
                        <a:pt x="152073" y="-124"/>
                        <a:pt x="147443" y="-124"/>
                        <a:pt x="142852" y="371"/>
                      </a:cubicBezTo>
                      <a:cubicBezTo>
                        <a:pt x="130289" y="1381"/>
                        <a:pt x="118002" y="4610"/>
                        <a:pt x="106562" y="9896"/>
                      </a:cubicBezTo>
                      <a:cubicBezTo>
                        <a:pt x="89503" y="17917"/>
                        <a:pt x="74539" y="29785"/>
                        <a:pt x="62842" y="44568"/>
                      </a:cubicBezTo>
                      <a:cubicBezTo>
                        <a:pt x="48688" y="62541"/>
                        <a:pt x="37268" y="82506"/>
                        <a:pt x="28933" y="103813"/>
                      </a:cubicBezTo>
                      <a:cubicBezTo>
                        <a:pt x="20485" y="124911"/>
                        <a:pt x="13912" y="146714"/>
                        <a:pt x="9312" y="168964"/>
                      </a:cubicBezTo>
                      <a:cubicBezTo>
                        <a:pt x="5806" y="187157"/>
                        <a:pt x="3387" y="205540"/>
                        <a:pt x="2073" y="224019"/>
                      </a:cubicBezTo>
                      <a:cubicBezTo>
                        <a:pt x="834" y="239735"/>
                        <a:pt x="454" y="252594"/>
                        <a:pt x="263" y="261261"/>
                      </a:cubicBezTo>
                      <a:cubicBezTo>
                        <a:pt x="-166" y="265738"/>
                        <a:pt x="-70" y="270243"/>
                        <a:pt x="549" y="274692"/>
                      </a:cubicBezTo>
                      <a:close/>
                    </a:path>
                  </a:pathLst>
                </a:custGeom>
                <a:solidFill>
                  <a:srgbClr val="263238"/>
                </a:solidFill>
                <a:ln w="9525" cap="flat">
                  <a:noFill/>
                  <a:prstDash val="solid"/>
                  <a:miter/>
                </a:ln>
              </p:spPr>
              <p:txBody>
                <a:bodyPr rtlCol="0" anchor="ctr"/>
                <a:lstStyle/>
                <a:p>
                  <a:endParaRPr lang="zh-CN" altLang="en-US"/>
                </a:p>
              </p:txBody>
            </p:sp>
            <p:sp>
              <p:nvSpPr>
                <p:cNvPr id="245" name="任意多边形: 形状 244">
                  <a:extLst>
                    <a:ext uri="{FF2B5EF4-FFF2-40B4-BE49-F238E27FC236}">
                      <a16:creationId xmlns:a16="http://schemas.microsoft.com/office/drawing/2014/main" id="{88336C3A-727B-DED8-99CA-58C8CFA5BBBD}"/>
                    </a:ext>
                  </a:extLst>
                </p:cNvPr>
                <p:cNvSpPr/>
                <p:nvPr/>
              </p:nvSpPr>
              <p:spPr>
                <a:xfrm>
                  <a:off x="4518762" y="4467192"/>
                  <a:ext cx="71818" cy="612647"/>
                </a:xfrm>
                <a:custGeom>
                  <a:avLst/>
                  <a:gdLst>
                    <a:gd name="connsiteX0" fmla="*/ 2762 w 71818"/>
                    <a:gd name="connsiteY0" fmla="*/ 612648 h 612647"/>
                    <a:gd name="connsiteX1" fmla="*/ 2762 w 71818"/>
                    <a:gd name="connsiteY1" fmla="*/ 606361 h 612647"/>
                    <a:gd name="connsiteX2" fmla="*/ 2762 w 71818"/>
                    <a:gd name="connsiteY2" fmla="*/ 588645 h 612647"/>
                    <a:gd name="connsiteX3" fmla="*/ 3524 w 71818"/>
                    <a:gd name="connsiteY3" fmla="*/ 521970 h 612647"/>
                    <a:gd name="connsiteX4" fmla="*/ 19050 w 71818"/>
                    <a:gd name="connsiteY4" fmla="*/ 321183 h 612647"/>
                    <a:gd name="connsiteX5" fmla="*/ 52102 w 71818"/>
                    <a:gd name="connsiteY5" fmla="*/ 88392 h 612647"/>
                    <a:gd name="connsiteX6" fmla="*/ 60008 w 71818"/>
                    <a:gd name="connsiteY6" fmla="*/ 51530 h 612647"/>
                    <a:gd name="connsiteX7" fmla="*/ 66485 w 71818"/>
                    <a:gd name="connsiteY7" fmla="*/ 23813 h 612647"/>
                    <a:gd name="connsiteX8" fmla="*/ 70676 w 71818"/>
                    <a:gd name="connsiteY8" fmla="*/ 6286 h 612647"/>
                    <a:gd name="connsiteX9" fmla="*/ 71819 w 71818"/>
                    <a:gd name="connsiteY9" fmla="*/ 0 h 612647"/>
                    <a:gd name="connsiteX10" fmla="*/ 69628 w 71818"/>
                    <a:gd name="connsiteY10" fmla="*/ 5905 h 612647"/>
                    <a:gd name="connsiteX11" fmla="*/ 64389 w 71818"/>
                    <a:gd name="connsiteY11" fmla="*/ 23241 h 612647"/>
                    <a:gd name="connsiteX12" fmla="*/ 56960 w 71818"/>
                    <a:gd name="connsiteY12" fmla="*/ 50768 h 612647"/>
                    <a:gd name="connsiteX13" fmla="*/ 48196 w 71818"/>
                    <a:gd name="connsiteY13" fmla="*/ 87535 h 612647"/>
                    <a:gd name="connsiteX14" fmla="*/ 13811 w 71818"/>
                    <a:gd name="connsiteY14" fmla="*/ 303752 h 612647"/>
                    <a:gd name="connsiteX15" fmla="*/ 0 w 71818"/>
                    <a:gd name="connsiteY15" fmla="*/ 522065 h 612647"/>
                    <a:gd name="connsiteX16" fmla="*/ 953 w 71818"/>
                    <a:gd name="connsiteY16" fmla="*/ 588740 h 612647"/>
                    <a:gd name="connsiteX17" fmla="*/ 2000 w 71818"/>
                    <a:gd name="connsiteY17" fmla="*/ 606742 h 612647"/>
                    <a:gd name="connsiteX18" fmla="*/ 2762 w 71818"/>
                    <a:gd name="connsiteY18" fmla="*/ 612648 h 612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1818" h="612647">
                      <a:moveTo>
                        <a:pt x="2762" y="612648"/>
                      </a:moveTo>
                      <a:cubicBezTo>
                        <a:pt x="3048" y="610562"/>
                        <a:pt x="3048" y="608447"/>
                        <a:pt x="2762" y="606361"/>
                      </a:cubicBezTo>
                      <a:lnTo>
                        <a:pt x="2762" y="588645"/>
                      </a:lnTo>
                      <a:cubicBezTo>
                        <a:pt x="2762" y="573024"/>
                        <a:pt x="2762" y="550545"/>
                        <a:pt x="3524" y="521970"/>
                      </a:cubicBezTo>
                      <a:cubicBezTo>
                        <a:pt x="4953" y="466058"/>
                        <a:pt x="9716" y="405955"/>
                        <a:pt x="19050" y="321183"/>
                      </a:cubicBezTo>
                      <a:cubicBezTo>
                        <a:pt x="27813" y="241459"/>
                        <a:pt x="39624" y="148685"/>
                        <a:pt x="52102" y="88392"/>
                      </a:cubicBezTo>
                      <a:cubicBezTo>
                        <a:pt x="54769" y="74676"/>
                        <a:pt x="57436" y="62293"/>
                        <a:pt x="60008" y="51530"/>
                      </a:cubicBezTo>
                      <a:cubicBezTo>
                        <a:pt x="62579" y="40767"/>
                        <a:pt x="64484" y="31337"/>
                        <a:pt x="66485" y="23813"/>
                      </a:cubicBezTo>
                      <a:cubicBezTo>
                        <a:pt x="68485" y="16288"/>
                        <a:pt x="69533" y="10858"/>
                        <a:pt x="70676" y="6286"/>
                      </a:cubicBezTo>
                      <a:cubicBezTo>
                        <a:pt x="71199" y="4220"/>
                        <a:pt x="71581" y="2114"/>
                        <a:pt x="71819" y="0"/>
                      </a:cubicBezTo>
                      <a:cubicBezTo>
                        <a:pt x="70866" y="1876"/>
                        <a:pt x="70123" y="3858"/>
                        <a:pt x="69628" y="5905"/>
                      </a:cubicBezTo>
                      <a:cubicBezTo>
                        <a:pt x="68199" y="10477"/>
                        <a:pt x="66485" y="16192"/>
                        <a:pt x="64389" y="23241"/>
                      </a:cubicBezTo>
                      <a:cubicBezTo>
                        <a:pt x="62294" y="30289"/>
                        <a:pt x="59627" y="40005"/>
                        <a:pt x="56960" y="50768"/>
                      </a:cubicBezTo>
                      <a:cubicBezTo>
                        <a:pt x="54293" y="61531"/>
                        <a:pt x="51149" y="73819"/>
                        <a:pt x="48196" y="87535"/>
                      </a:cubicBezTo>
                      <a:cubicBezTo>
                        <a:pt x="32928" y="158953"/>
                        <a:pt x="21450" y="231124"/>
                        <a:pt x="13811" y="303752"/>
                      </a:cubicBezTo>
                      <a:cubicBezTo>
                        <a:pt x="4286" y="388715"/>
                        <a:pt x="286" y="465677"/>
                        <a:pt x="0" y="522065"/>
                      </a:cubicBezTo>
                      <a:cubicBezTo>
                        <a:pt x="0" y="550069"/>
                        <a:pt x="0" y="572738"/>
                        <a:pt x="953" y="588740"/>
                      </a:cubicBezTo>
                      <a:cubicBezTo>
                        <a:pt x="953" y="596074"/>
                        <a:pt x="1715" y="602075"/>
                        <a:pt x="2000" y="606742"/>
                      </a:cubicBezTo>
                      <a:cubicBezTo>
                        <a:pt x="2077" y="608733"/>
                        <a:pt x="2334" y="610705"/>
                        <a:pt x="2762" y="612648"/>
                      </a:cubicBezTo>
                      <a:close/>
                    </a:path>
                  </a:pathLst>
                </a:custGeom>
                <a:solidFill>
                  <a:schemeClr val="tx1"/>
                </a:solidFill>
                <a:ln w="9525" cap="flat">
                  <a:noFill/>
                  <a:prstDash val="solid"/>
                  <a:miter/>
                </a:ln>
              </p:spPr>
              <p:txBody>
                <a:bodyPr rtlCol="0" anchor="ctr"/>
                <a:lstStyle/>
                <a:p>
                  <a:endParaRPr lang="zh-CN" altLang="en-US"/>
                </a:p>
              </p:txBody>
            </p:sp>
            <p:sp>
              <p:nvSpPr>
                <p:cNvPr id="246" name="任意多边形: 形状 245">
                  <a:extLst>
                    <a:ext uri="{FF2B5EF4-FFF2-40B4-BE49-F238E27FC236}">
                      <a16:creationId xmlns:a16="http://schemas.microsoft.com/office/drawing/2014/main" id="{411D909E-7AED-C00A-24E9-8BC3463759DE}"/>
                    </a:ext>
                  </a:extLst>
                </p:cNvPr>
                <p:cNvSpPr/>
                <p:nvPr/>
              </p:nvSpPr>
              <p:spPr>
                <a:xfrm>
                  <a:off x="4322071" y="4512912"/>
                  <a:ext cx="200234" cy="417766"/>
                </a:xfrm>
                <a:custGeom>
                  <a:avLst/>
                  <a:gdLst>
                    <a:gd name="connsiteX0" fmla="*/ 199835 w 200234"/>
                    <a:gd name="connsiteY0" fmla="*/ 417766 h 417766"/>
                    <a:gd name="connsiteX1" fmla="*/ 199835 w 200234"/>
                    <a:gd name="connsiteY1" fmla="*/ 398716 h 417766"/>
                    <a:gd name="connsiteX2" fmla="*/ 194024 w 200234"/>
                    <a:gd name="connsiteY2" fmla="*/ 347758 h 417766"/>
                    <a:gd name="connsiteX3" fmla="*/ 177451 w 200234"/>
                    <a:gd name="connsiteY3" fmla="*/ 273463 h 417766"/>
                    <a:gd name="connsiteX4" fmla="*/ 146399 w 200234"/>
                    <a:gd name="connsiteY4" fmla="*/ 185547 h 417766"/>
                    <a:gd name="connsiteX5" fmla="*/ 55245 w 200234"/>
                    <a:gd name="connsiteY5" fmla="*/ 43529 h 417766"/>
                    <a:gd name="connsiteX6" fmla="*/ 33719 w 200234"/>
                    <a:gd name="connsiteY6" fmla="*/ 23622 h 417766"/>
                    <a:gd name="connsiteX7" fmla="*/ 24194 w 200234"/>
                    <a:gd name="connsiteY7" fmla="*/ 15812 h 417766"/>
                    <a:gd name="connsiteX8" fmla="*/ 15907 w 200234"/>
                    <a:gd name="connsiteY8" fmla="*/ 10096 h 417766"/>
                    <a:gd name="connsiteX9" fmla="*/ 0 w 200234"/>
                    <a:gd name="connsiteY9" fmla="*/ 0 h 417766"/>
                    <a:gd name="connsiteX10" fmla="*/ 51911 w 200234"/>
                    <a:gd name="connsiteY10" fmla="*/ 46291 h 417766"/>
                    <a:gd name="connsiteX11" fmla="*/ 140875 w 200234"/>
                    <a:gd name="connsiteY11" fmla="*/ 187833 h 417766"/>
                    <a:gd name="connsiteX12" fmla="*/ 172117 w 200234"/>
                    <a:gd name="connsiteY12" fmla="*/ 274891 h 417766"/>
                    <a:gd name="connsiteX13" fmla="*/ 189738 w 200234"/>
                    <a:gd name="connsiteY13" fmla="*/ 348424 h 417766"/>
                    <a:gd name="connsiteX14" fmla="*/ 197263 w 200234"/>
                    <a:gd name="connsiteY14" fmla="*/ 398907 h 417766"/>
                    <a:gd name="connsiteX15" fmla="*/ 199835 w 200234"/>
                    <a:gd name="connsiteY15" fmla="*/ 417766 h 417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00234" h="417766">
                      <a:moveTo>
                        <a:pt x="199835" y="417766"/>
                      </a:moveTo>
                      <a:cubicBezTo>
                        <a:pt x="200368" y="411423"/>
                        <a:pt x="200368" y="405051"/>
                        <a:pt x="199835" y="398716"/>
                      </a:cubicBezTo>
                      <a:cubicBezTo>
                        <a:pt x="198758" y="381648"/>
                        <a:pt x="196815" y="364636"/>
                        <a:pt x="194024" y="347758"/>
                      </a:cubicBezTo>
                      <a:cubicBezTo>
                        <a:pt x="189938" y="322697"/>
                        <a:pt x="184404" y="297885"/>
                        <a:pt x="177451" y="273463"/>
                      </a:cubicBezTo>
                      <a:cubicBezTo>
                        <a:pt x="169393" y="243402"/>
                        <a:pt x="159010" y="214008"/>
                        <a:pt x="146399" y="185547"/>
                      </a:cubicBezTo>
                      <a:cubicBezTo>
                        <a:pt x="124844" y="133093"/>
                        <a:pt x="93964" y="84972"/>
                        <a:pt x="55245" y="43529"/>
                      </a:cubicBezTo>
                      <a:cubicBezTo>
                        <a:pt x="48492" y="36443"/>
                        <a:pt x="41310" y="29794"/>
                        <a:pt x="33719" y="23622"/>
                      </a:cubicBezTo>
                      <a:cubicBezTo>
                        <a:pt x="30480" y="20764"/>
                        <a:pt x="27527" y="18002"/>
                        <a:pt x="24194" y="15812"/>
                      </a:cubicBezTo>
                      <a:lnTo>
                        <a:pt x="15907" y="10096"/>
                      </a:lnTo>
                      <a:cubicBezTo>
                        <a:pt x="10916" y="6267"/>
                        <a:pt x="5591" y="2886"/>
                        <a:pt x="0" y="0"/>
                      </a:cubicBezTo>
                      <a:cubicBezTo>
                        <a:pt x="18288" y="14288"/>
                        <a:pt x="35633" y="29756"/>
                        <a:pt x="51911" y="46291"/>
                      </a:cubicBezTo>
                      <a:cubicBezTo>
                        <a:pt x="89459" y="88021"/>
                        <a:pt x="119558" y="135903"/>
                        <a:pt x="140875" y="187833"/>
                      </a:cubicBezTo>
                      <a:cubicBezTo>
                        <a:pt x="153229" y="216122"/>
                        <a:pt x="163659" y="245202"/>
                        <a:pt x="172117" y="274891"/>
                      </a:cubicBezTo>
                      <a:cubicBezTo>
                        <a:pt x="179279" y="299075"/>
                        <a:pt x="185166" y="323622"/>
                        <a:pt x="189738" y="348424"/>
                      </a:cubicBezTo>
                      <a:cubicBezTo>
                        <a:pt x="193643" y="369665"/>
                        <a:pt x="195929" y="386524"/>
                        <a:pt x="197263" y="398907"/>
                      </a:cubicBezTo>
                      <a:cubicBezTo>
                        <a:pt x="197653" y="405251"/>
                        <a:pt x="198520" y="411556"/>
                        <a:pt x="199835" y="417766"/>
                      </a:cubicBezTo>
                      <a:close/>
                    </a:path>
                  </a:pathLst>
                </a:custGeom>
                <a:solidFill>
                  <a:srgbClr val="263238"/>
                </a:solidFill>
                <a:ln w="9525" cap="flat">
                  <a:noFill/>
                  <a:prstDash val="solid"/>
                  <a:miter/>
                </a:ln>
              </p:spPr>
              <p:txBody>
                <a:bodyPr rtlCol="0" anchor="ctr"/>
                <a:lstStyle/>
                <a:p>
                  <a:endParaRPr lang="zh-CN" altLang="en-US"/>
                </a:p>
              </p:txBody>
            </p:sp>
            <p:sp>
              <p:nvSpPr>
                <p:cNvPr id="247" name="任意多边形: 形状 246">
                  <a:extLst>
                    <a:ext uri="{FF2B5EF4-FFF2-40B4-BE49-F238E27FC236}">
                      <a16:creationId xmlns:a16="http://schemas.microsoft.com/office/drawing/2014/main" id="{CB1D72C5-A9EA-D4C1-6AB7-A5F527F28428}"/>
                    </a:ext>
                  </a:extLst>
                </p:cNvPr>
                <p:cNvSpPr/>
                <p:nvPr/>
              </p:nvSpPr>
              <p:spPr>
                <a:xfrm>
                  <a:off x="4377697" y="5193854"/>
                  <a:ext cx="292989" cy="204787"/>
                </a:xfrm>
                <a:custGeom>
                  <a:avLst/>
                  <a:gdLst>
                    <a:gd name="connsiteX0" fmla="*/ 0 w 292989"/>
                    <a:gd name="connsiteY0" fmla="*/ 0 h 204787"/>
                    <a:gd name="connsiteX1" fmla="*/ 14954 w 292989"/>
                    <a:gd name="connsiteY1" fmla="*/ 204788 h 204787"/>
                    <a:gd name="connsiteX2" fmla="*/ 278130 w 292989"/>
                    <a:gd name="connsiteY2" fmla="*/ 204788 h 204787"/>
                    <a:gd name="connsiteX3" fmla="*/ 292989 w 292989"/>
                    <a:gd name="connsiteY3" fmla="*/ 0 h 204787"/>
                    <a:gd name="connsiteX4" fmla="*/ 0 w 292989"/>
                    <a:gd name="connsiteY4" fmla="*/ 0 h 2047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989" h="204787">
                      <a:moveTo>
                        <a:pt x="0" y="0"/>
                      </a:moveTo>
                      <a:lnTo>
                        <a:pt x="14954" y="204788"/>
                      </a:lnTo>
                      <a:lnTo>
                        <a:pt x="278130" y="204788"/>
                      </a:lnTo>
                      <a:lnTo>
                        <a:pt x="292989" y="0"/>
                      </a:lnTo>
                      <a:lnTo>
                        <a:pt x="0" y="0"/>
                      </a:lnTo>
                      <a:close/>
                    </a:path>
                  </a:pathLst>
                </a:custGeom>
                <a:solidFill>
                  <a:schemeClr val="accent2"/>
                </a:solidFill>
                <a:ln w="9525" cap="flat">
                  <a:solidFill>
                    <a:schemeClr val="accent2"/>
                  </a:solidFill>
                  <a:prstDash val="solid"/>
                  <a:miter/>
                </a:ln>
              </p:spPr>
              <p:txBody>
                <a:bodyPr rtlCol="0" anchor="ctr"/>
                <a:lstStyle/>
                <a:p>
                  <a:endParaRPr lang="zh-CN" altLang="en-US"/>
                </a:p>
              </p:txBody>
            </p:sp>
            <p:sp>
              <p:nvSpPr>
                <p:cNvPr id="248" name="任意多边形: 形状 247">
                  <a:extLst>
                    <a:ext uri="{FF2B5EF4-FFF2-40B4-BE49-F238E27FC236}">
                      <a16:creationId xmlns:a16="http://schemas.microsoft.com/office/drawing/2014/main" id="{9D9E569A-BA49-3317-3D19-54CDB3017A47}"/>
                    </a:ext>
                  </a:extLst>
                </p:cNvPr>
                <p:cNvSpPr/>
                <p:nvPr/>
              </p:nvSpPr>
              <p:spPr>
                <a:xfrm>
                  <a:off x="4352361" y="5113082"/>
                  <a:ext cx="349853" cy="80772"/>
                </a:xfrm>
                <a:custGeom>
                  <a:avLst/>
                  <a:gdLst>
                    <a:gd name="connsiteX0" fmla="*/ 0 w 349853"/>
                    <a:gd name="connsiteY0" fmla="*/ 0 h 80772"/>
                    <a:gd name="connsiteX1" fmla="*/ 349853 w 349853"/>
                    <a:gd name="connsiteY1" fmla="*/ 0 h 80772"/>
                    <a:gd name="connsiteX2" fmla="*/ 349853 w 349853"/>
                    <a:gd name="connsiteY2" fmla="*/ 80772 h 80772"/>
                    <a:gd name="connsiteX3" fmla="*/ 0 w 349853"/>
                    <a:gd name="connsiteY3" fmla="*/ 80772 h 80772"/>
                  </a:gdLst>
                  <a:ahLst/>
                  <a:cxnLst>
                    <a:cxn ang="0">
                      <a:pos x="connsiteX0" y="connsiteY0"/>
                    </a:cxn>
                    <a:cxn ang="0">
                      <a:pos x="connsiteX1" y="connsiteY1"/>
                    </a:cxn>
                    <a:cxn ang="0">
                      <a:pos x="connsiteX2" y="connsiteY2"/>
                    </a:cxn>
                    <a:cxn ang="0">
                      <a:pos x="connsiteX3" y="connsiteY3"/>
                    </a:cxn>
                  </a:cxnLst>
                  <a:rect l="l" t="t" r="r" b="b"/>
                  <a:pathLst>
                    <a:path w="349853" h="80772">
                      <a:moveTo>
                        <a:pt x="0" y="0"/>
                      </a:moveTo>
                      <a:lnTo>
                        <a:pt x="349853" y="0"/>
                      </a:lnTo>
                      <a:lnTo>
                        <a:pt x="349853" y="80772"/>
                      </a:lnTo>
                      <a:lnTo>
                        <a:pt x="0" y="80772"/>
                      </a:lnTo>
                      <a:close/>
                    </a:path>
                  </a:pathLst>
                </a:custGeom>
                <a:solidFill>
                  <a:schemeClr val="accent2"/>
                </a:solidFill>
                <a:ln w="9525" cap="flat">
                  <a:noFill/>
                  <a:prstDash val="solid"/>
                  <a:miter/>
                </a:ln>
              </p:spPr>
              <p:txBody>
                <a:bodyPr rtlCol="0" anchor="ctr"/>
                <a:lstStyle/>
                <a:p>
                  <a:endParaRPr lang="zh-CN" altLang="en-US"/>
                </a:p>
              </p:txBody>
            </p:sp>
            <p:sp>
              <p:nvSpPr>
                <p:cNvPr id="249" name="任意多边形: 形状 248">
                  <a:extLst>
                    <a:ext uri="{FF2B5EF4-FFF2-40B4-BE49-F238E27FC236}">
                      <a16:creationId xmlns:a16="http://schemas.microsoft.com/office/drawing/2014/main" id="{8AF5A669-62AB-54E1-7AB5-5BBFDAF58F3B}"/>
                    </a:ext>
                  </a:extLst>
                </p:cNvPr>
                <p:cNvSpPr/>
                <p:nvPr/>
              </p:nvSpPr>
              <p:spPr>
                <a:xfrm>
                  <a:off x="4352360" y="5390831"/>
                  <a:ext cx="343947" cy="22288"/>
                </a:xfrm>
                <a:custGeom>
                  <a:avLst/>
                  <a:gdLst>
                    <a:gd name="connsiteX0" fmla="*/ 0 w 343947"/>
                    <a:gd name="connsiteY0" fmla="*/ 0 h 22288"/>
                    <a:gd name="connsiteX1" fmla="*/ 0 w 343947"/>
                    <a:gd name="connsiteY1" fmla="*/ 22288 h 22288"/>
                    <a:gd name="connsiteX2" fmla="*/ 16383 w 343947"/>
                    <a:gd name="connsiteY2" fmla="*/ 22288 h 22288"/>
                    <a:gd name="connsiteX3" fmla="*/ 343948 w 343947"/>
                    <a:gd name="connsiteY3" fmla="*/ 22288 h 22288"/>
                    <a:gd name="connsiteX4" fmla="*/ 343948 w 343947"/>
                    <a:gd name="connsiteY4" fmla="*/ 0 h 22288"/>
                    <a:gd name="connsiteX5" fmla="*/ 0 w 343947"/>
                    <a:gd name="connsiteY5" fmla="*/ 0 h 22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3947" h="22288">
                      <a:moveTo>
                        <a:pt x="0" y="0"/>
                      </a:moveTo>
                      <a:lnTo>
                        <a:pt x="0" y="22288"/>
                      </a:lnTo>
                      <a:lnTo>
                        <a:pt x="16383" y="22288"/>
                      </a:lnTo>
                      <a:lnTo>
                        <a:pt x="343948" y="22288"/>
                      </a:lnTo>
                      <a:lnTo>
                        <a:pt x="343948" y="0"/>
                      </a:lnTo>
                      <a:lnTo>
                        <a:pt x="0" y="0"/>
                      </a:lnTo>
                      <a:close/>
                    </a:path>
                  </a:pathLst>
                </a:custGeom>
                <a:solidFill>
                  <a:schemeClr val="tx2"/>
                </a:solidFill>
                <a:ln w="9525" cap="flat">
                  <a:noFill/>
                  <a:prstDash val="solid"/>
                  <a:miter/>
                </a:ln>
              </p:spPr>
              <p:txBody>
                <a:bodyPr rtlCol="0" anchor="ctr"/>
                <a:lstStyle/>
                <a:p>
                  <a:endParaRPr lang="zh-CN" altLang="en-US"/>
                </a:p>
              </p:txBody>
            </p:sp>
            <p:sp>
              <p:nvSpPr>
                <p:cNvPr id="250" name="任意多边形: 形状 249">
                  <a:extLst>
                    <a:ext uri="{FF2B5EF4-FFF2-40B4-BE49-F238E27FC236}">
                      <a16:creationId xmlns:a16="http://schemas.microsoft.com/office/drawing/2014/main" id="{5B98ED28-1693-08E1-5F3A-2B6D5F60C6B5}"/>
                    </a:ext>
                  </a:extLst>
                </p:cNvPr>
                <p:cNvSpPr/>
                <p:nvPr/>
              </p:nvSpPr>
              <p:spPr>
                <a:xfrm>
                  <a:off x="4368743" y="5413119"/>
                  <a:ext cx="315087" cy="39433"/>
                </a:xfrm>
                <a:custGeom>
                  <a:avLst/>
                  <a:gdLst>
                    <a:gd name="connsiteX0" fmla="*/ 16097 w 315087"/>
                    <a:gd name="connsiteY0" fmla="*/ 39433 h 39433"/>
                    <a:gd name="connsiteX1" fmla="*/ 0 w 315087"/>
                    <a:gd name="connsiteY1" fmla="*/ 0 h 39433"/>
                    <a:gd name="connsiteX2" fmla="*/ 315087 w 315087"/>
                    <a:gd name="connsiteY2" fmla="*/ 0 h 39433"/>
                    <a:gd name="connsiteX3" fmla="*/ 296228 w 315087"/>
                    <a:gd name="connsiteY3" fmla="*/ 39433 h 39433"/>
                    <a:gd name="connsiteX4" fmla="*/ 16097 w 315087"/>
                    <a:gd name="connsiteY4" fmla="*/ 39433 h 394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5087" h="39433">
                      <a:moveTo>
                        <a:pt x="16097" y="39433"/>
                      </a:moveTo>
                      <a:lnTo>
                        <a:pt x="0" y="0"/>
                      </a:lnTo>
                      <a:lnTo>
                        <a:pt x="315087" y="0"/>
                      </a:lnTo>
                      <a:lnTo>
                        <a:pt x="296228" y="39433"/>
                      </a:lnTo>
                      <a:lnTo>
                        <a:pt x="16097" y="39433"/>
                      </a:lnTo>
                      <a:close/>
                    </a:path>
                  </a:pathLst>
                </a:custGeom>
                <a:solidFill>
                  <a:schemeClr val="tx2"/>
                </a:solidFill>
                <a:ln w="9525" cap="flat">
                  <a:solidFill>
                    <a:schemeClr val="tx2"/>
                  </a:solidFill>
                  <a:prstDash val="solid"/>
                  <a:miter/>
                </a:ln>
              </p:spPr>
              <p:txBody>
                <a:bodyPr rtlCol="0" anchor="ctr"/>
                <a:lstStyle/>
                <a:p>
                  <a:endParaRPr lang="zh-CN" altLang="en-US"/>
                </a:p>
              </p:txBody>
            </p:sp>
            <p:sp>
              <p:nvSpPr>
                <p:cNvPr id="251" name="任意多边形: 形状 250">
                  <a:extLst>
                    <a:ext uri="{FF2B5EF4-FFF2-40B4-BE49-F238E27FC236}">
                      <a16:creationId xmlns:a16="http://schemas.microsoft.com/office/drawing/2014/main" id="{9499E2DF-C653-6209-9F76-C763CE9170FF}"/>
                    </a:ext>
                  </a:extLst>
                </p:cNvPr>
                <p:cNvSpPr/>
                <p:nvPr/>
              </p:nvSpPr>
              <p:spPr>
                <a:xfrm>
                  <a:off x="4382364" y="5232144"/>
                  <a:ext cx="283559" cy="57435"/>
                </a:xfrm>
                <a:custGeom>
                  <a:avLst/>
                  <a:gdLst>
                    <a:gd name="connsiteX0" fmla="*/ 283559 w 283559"/>
                    <a:gd name="connsiteY0" fmla="*/ 28575 h 57435"/>
                    <a:gd name="connsiteX1" fmla="*/ 282321 w 283559"/>
                    <a:gd name="connsiteY1" fmla="*/ 30480 h 57435"/>
                    <a:gd name="connsiteX2" fmla="*/ 278416 w 283559"/>
                    <a:gd name="connsiteY2" fmla="*/ 35719 h 57435"/>
                    <a:gd name="connsiteX3" fmla="*/ 263080 w 283559"/>
                    <a:gd name="connsiteY3" fmla="*/ 55340 h 57435"/>
                    <a:gd name="connsiteX4" fmla="*/ 262414 w 283559"/>
                    <a:gd name="connsiteY4" fmla="*/ 56197 h 57435"/>
                    <a:gd name="connsiteX5" fmla="*/ 261747 w 283559"/>
                    <a:gd name="connsiteY5" fmla="*/ 55245 h 57435"/>
                    <a:gd name="connsiteX6" fmla="*/ 224123 w 283559"/>
                    <a:gd name="connsiteY6" fmla="*/ 3238 h 57435"/>
                    <a:gd name="connsiteX7" fmla="*/ 226409 w 283559"/>
                    <a:gd name="connsiteY7" fmla="*/ 3238 h 57435"/>
                    <a:gd name="connsiteX8" fmla="*/ 189262 w 283559"/>
                    <a:gd name="connsiteY8" fmla="*/ 55721 h 57435"/>
                    <a:gd name="connsiteX9" fmla="*/ 188119 w 283559"/>
                    <a:gd name="connsiteY9" fmla="*/ 57340 h 57435"/>
                    <a:gd name="connsiteX10" fmla="*/ 186785 w 283559"/>
                    <a:gd name="connsiteY10" fmla="*/ 55816 h 57435"/>
                    <a:gd name="connsiteX11" fmla="*/ 142875 w 283559"/>
                    <a:gd name="connsiteY11" fmla="*/ 3429 h 57435"/>
                    <a:gd name="connsiteX12" fmla="*/ 145351 w 283559"/>
                    <a:gd name="connsiteY12" fmla="*/ 3429 h 57435"/>
                    <a:gd name="connsiteX13" fmla="*/ 142970 w 283559"/>
                    <a:gd name="connsiteY13" fmla="*/ 6477 h 57435"/>
                    <a:gd name="connsiteX14" fmla="*/ 103632 w 283559"/>
                    <a:gd name="connsiteY14" fmla="*/ 55721 h 57435"/>
                    <a:gd name="connsiteX15" fmla="*/ 102394 w 283559"/>
                    <a:gd name="connsiteY15" fmla="*/ 57436 h 57435"/>
                    <a:gd name="connsiteX16" fmla="*/ 101155 w 283559"/>
                    <a:gd name="connsiteY16" fmla="*/ 55721 h 57435"/>
                    <a:gd name="connsiteX17" fmla="*/ 64008 w 283559"/>
                    <a:gd name="connsiteY17" fmla="*/ 3238 h 57435"/>
                    <a:gd name="connsiteX18" fmla="*/ 66199 w 283559"/>
                    <a:gd name="connsiteY18" fmla="*/ 3238 h 57435"/>
                    <a:gd name="connsiteX19" fmla="*/ 20574 w 283559"/>
                    <a:gd name="connsiteY19" fmla="*/ 55245 h 57435"/>
                    <a:gd name="connsiteX20" fmla="*/ 19717 w 283559"/>
                    <a:gd name="connsiteY20" fmla="*/ 56197 h 57435"/>
                    <a:gd name="connsiteX21" fmla="*/ 19050 w 283559"/>
                    <a:gd name="connsiteY21" fmla="*/ 55150 h 57435"/>
                    <a:gd name="connsiteX22" fmla="*/ 4763 w 283559"/>
                    <a:gd name="connsiteY22" fmla="*/ 31147 h 57435"/>
                    <a:gd name="connsiteX23" fmla="*/ 1143 w 283559"/>
                    <a:gd name="connsiteY23" fmla="*/ 24765 h 57435"/>
                    <a:gd name="connsiteX24" fmla="*/ 0 w 283559"/>
                    <a:gd name="connsiteY24" fmla="*/ 22479 h 57435"/>
                    <a:gd name="connsiteX25" fmla="*/ 1524 w 283559"/>
                    <a:gd name="connsiteY25" fmla="*/ 24479 h 57435"/>
                    <a:gd name="connsiteX26" fmla="*/ 5620 w 283559"/>
                    <a:gd name="connsiteY26" fmla="*/ 30671 h 57435"/>
                    <a:gd name="connsiteX27" fmla="*/ 20574 w 283559"/>
                    <a:gd name="connsiteY27" fmla="*/ 54197 h 57435"/>
                    <a:gd name="connsiteX28" fmla="*/ 19145 w 283559"/>
                    <a:gd name="connsiteY28" fmla="*/ 54197 h 57435"/>
                    <a:gd name="connsiteX29" fmla="*/ 64103 w 283559"/>
                    <a:gd name="connsiteY29" fmla="*/ 1524 h 57435"/>
                    <a:gd name="connsiteX30" fmla="*/ 65246 w 283559"/>
                    <a:gd name="connsiteY30" fmla="*/ 190 h 57435"/>
                    <a:gd name="connsiteX31" fmla="*/ 66294 w 283559"/>
                    <a:gd name="connsiteY31" fmla="*/ 1619 h 57435"/>
                    <a:gd name="connsiteX32" fmla="*/ 103727 w 283559"/>
                    <a:gd name="connsiteY32" fmla="*/ 53912 h 57435"/>
                    <a:gd name="connsiteX33" fmla="*/ 101155 w 283559"/>
                    <a:gd name="connsiteY33" fmla="*/ 53912 h 57435"/>
                    <a:gd name="connsiteX34" fmla="*/ 140684 w 283559"/>
                    <a:gd name="connsiteY34" fmla="*/ 4667 h 57435"/>
                    <a:gd name="connsiteX35" fmla="*/ 143161 w 283559"/>
                    <a:gd name="connsiteY35" fmla="*/ 1619 h 57435"/>
                    <a:gd name="connsiteX36" fmla="*/ 144399 w 283559"/>
                    <a:gd name="connsiteY36" fmla="*/ 0 h 57435"/>
                    <a:gd name="connsiteX37" fmla="*/ 145637 w 283559"/>
                    <a:gd name="connsiteY37" fmla="*/ 1524 h 57435"/>
                    <a:gd name="connsiteX38" fmla="*/ 189547 w 283559"/>
                    <a:gd name="connsiteY38" fmla="*/ 54007 h 57435"/>
                    <a:gd name="connsiteX39" fmla="*/ 187071 w 283559"/>
                    <a:gd name="connsiteY39" fmla="*/ 54007 h 57435"/>
                    <a:gd name="connsiteX40" fmla="*/ 224504 w 283559"/>
                    <a:gd name="connsiteY40" fmla="*/ 1714 h 57435"/>
                    <a:gd name="connsiteX41" fmla="*/ 225552 w 283559"/>
                    <a:gd name="connsiteY41" fmla="*/ 190 h 57435"/>
                    <a:gd name="connsiteX42" fmla="*/ 226695 w 283559"/>
                    <a:gd name="connsiteY42" fmla="*/ 1714 h 57435"/>
                    <a:gd name="connsiteX43" fmla="*/ 263557 w 283559"/>
                    <a:gd name="connsiteY43" fmla="*/ 54388 h 57435"/>
                    <a:gd name="connsiteX44" fmla="*/ 262128 w 283559"/>
                    <a:gd name="connsiteY44" fmla="*/ 54388 h 57435"/>
                    <a:gd name="connsiteX45" fmla="*/ 278130 w 283559"/>
                    <a:gd name="connsiteY45" fmla="*/ 35338 h 57435"/>
                    <a:gd name="connsiteX46" fmla="*/ 282416 w 283559"/>
                    <a:gd name="connsiteY46" fmla="*/ 30385 h 5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283559" h="57435">
                      <a:moveTo>
                        <a:pt x="283559" y="28575"/>
                      </a:moveTo>
                      <a:cubicBezTo>
                        <a:pt x="283559" y="28575"/>
                        <a:pt x="283559" y="29337"/>
                        <a:pt x="282321" y="30480"/>
                      </a:cubicBezTo>
                      <a:lnTo>
                        <a:pt x="278416" y="35719"/>
                      </a:lnTo>
                      <a:lnTo>
                        <a:pt x="263080" y="55340"/>
                      </a:lnTo>
                      <a:lnTo>
                        <a:pt x="262414" y="56197"/>
                      </a:lnTo>
                      <a:lnTo>
                        <a:pt x="261747" y="55245"/>
                      </a:lnTo>
                      <a:lnTo>
                        <a:pt x="224123" y="3238"/>
                      </a:lnTo>
                      <a:lnTo>
                        <a:pt x="226409" y="3238"/>
                      </a:lnTo>
                      <a:lnTo>
                        <a:pt x="189262" y="55721"/>
                      </a:lnTo>
                      <a:lnTo>
                        <a:pt x="188119" y="57340"/>
                      </a:lnTo>
                      <a:lnTo>
                        <a:pt x="186785" y="55816"/>
                      </a:lnTo>
                      <a:lnTo>
                        <a:pt x="142875" y="3429"/>
                      </a:lnTo>
                      <a:lnTo>
                        <a:pt x="145351" y="3429"/>
                      </a:lnTo>
                      <a:lnTo>
                        <a:pt x="142970" y="6477"/>
                      </a:lnTo>
                      <a:lnTo>
                        <a:pt x="103632" y="55721"/>
                      </a:lnTo>
                      <a:lnTo>
                        <a:pt x="102394" y="57436"/>
                      </a:lnTo>
                      <a:lnTo>
                        <a:pt x="101155" y="55721"/>
                      </a:lnTo>
                      <a:cubicBezTo>
                        <a:pt x="87821" y="36671"/>
                        <a:pt x="75343" y="19145"/>
                        <a:pt x="64008" y="3238"/>
                      </a:cubicBezTo>
                      <a:lnTo>
                        <a:pt x="66199" y="3238"/>
                      </a:lnTo>
                      <a:lnTo>
                        <a:pt x="20574" y="55245"/>
                      </a:lnTo>
                      <a:lnTo>
                        <a:pt x="19717" y="56197"/>
                      </a:lnTo>
                      <a:lnTo>
                        <a:pt x="19050" y="55150"/>
                      </a:lnTo>
                      <a:cubicBezTo>
                        <a:pt x="13049" y="45053"/>
                        <a:pt x="8287" y="36957"/>
                        <a:pt x="4763" y="31147"/>
                      </a:cubicBezTo>
                      <a:lnTo>
                        <a:pt x="1143" y="24765"/>
                      </a:lnTo>
                      <a:cubicBezTo>
                        <a:pt x="657" y="24060"/>
                        <a:pt x="276" y="23288"/>
                        <a:pt x="0" y="22479"/>
                      </a:cubicBezTo>
                      <a:cubicBezTo>
                        <a:pt x="0" y="22479"/>
                        <a:pt x="571" y="23050"/>
                        <a:pt x="1524" y="24479"/>
                      </a:cubicBezTo>
                      <a:lnTo>
                        <a:pt x="5620" y="30671"/>
                      </a:lnTo>
                      <a:lnTo>
                        <a:pt x="20574" y="54197"/>
                      </a:lnTo>
                      <a:lnTo>
                        <a:pt x="19145" y="54197"/>
                      </a:lnTo>
                      <a:lnTo>
                        <a:pt x="64103" y="1524"/>
                      </a:lnTo>
                      <a:lnTo>
                        <a:pt x="65246" y="190"/>
                      </a:lnTo>
                      <a:lnTo>
                        <a:pt x="66294" y="1619"/>
                      </a:lnTo>
                      <a:lnTo>
                        <a:pt x="103727" y="53912"/>
                      </a:lnTo>
                      <a:lnTo>
                        <a:pt x="101155" y="53912"/>
                      </a:lnTo>
                      <a:lnTo>
                        <a:pt x="140684" y="4667"/>
                      </a:lnTo>
                      <a:lnTo>
                        <a:pt x="143161" y="1619"/>
                      </a:lnTo>
                      <a:lnTo>
                        <a:pt x="144399" y="0"/>
                      </a:lnTo>
                      <a:lnTo>
                        <a:pt x="145637" y="1524"/>
                      </a:lnTo>
                      <a:lnTo>
                        <a:pt x="189547" y="54007"/>
                      </a:lnTo>
                      <a:lnTo>
                        <a:pt x="187071" y="54007"/>
                      </a:lnTo>
                      <a:lnTo>
                        <a:pt x="224504" y="1714"/>
                      </a:lnTo>
                      <a:lnTo>
                        <a:pt x="225552" y="190"/>
                      </a:lnTo>
                      <a:lnTo>
                        <a:pt x="226695" y="1714"/>
                      </a:lnTo>
                      <a:cubicBezTo>
                        <a:pt x="241459" y="22955"/>
                        <a:pt x="254127" y="40957"/>
                        <a:pt x="263557" y="54388"/>
                      </a:cubicBezTo>
                      <a:lnTo>
                        <a:pt x="262128" y="54388"/>
                      </a:lnTo>
                      <a:lnTo>
                        <a:pt x="278130" y="35338"/>
                      </a:lnTo>
                      <a:lnTo>
                        <a:pt x="282416" y="30385"/>
                      </a:lnTo>
                      <a:close/>
                    </a:path>
                  </a:pathLst>
                </a:custGeom>
                <a:solidFill>
                  <a:srgbClr val="E0E0E0"/>
                </a:solidFill>
                <a:ln w="9525" cap="flat">
                  <a:noFill/>
                  <a:prstDash val="solid"/>
                  <a:miter/>
                </a:ln>
              </p:spPr>
              <p:txBody>
                <a:bodyPr rtlCol="0" anchor="ctr"/>
                <a:lstStyle/>
                <a:p>
                  <a:endParaRPr lang="zh-CN" altLang="en-US"/>
                </a:p>
              </p:txBody>
            </p:sp>
            <p:sp>
              <p:nvSpPr>
                <p:cNvPr id="252" name="任意多边形: 形状 251">
                  <a:extLst>
                    <a:ext uri="{FF2B5EF4-FFF2-40B4-BE49-F238E27FC236}">
                      <a16:creationId xmlns:a16="http://schemas.microsoft.com/office/drawing/2014/main" id="{9269EFDC-C03F-3A23-B4ED-CB4A036FB5AF}"/>
                    </a:ext>
                  </a:extLst>
                </p:cNvPr>
                <p:cNvSpPr/>
                <p:nvPr/>
              </p:nvSpPr>
              <p:spPr>
                <a:xfrm>
                  <a:off x="4379888" y="5190806"/>
                  <a:ext cx="294513" cy="3333"/>
                </a:xfrm>
                <a:custGeom>
                  <a:avLst/>
                  <a:gdLst>
                    <a:gd name="connsiteX0" fmla="*/ 294513 w 294513"/>
                    <a:gd name="connsiteY0" fmla="*/ 1619 h 3333"/>
                    <a:gd name="connsiteX1" fmla="*/ 147256 w 294513"/>
                    <a:gd name="connsiteY1" fmla="*/ 3334 h 3333"/>
                    <a:gd name="connsiteX2" fmla="*/ 0 w 294513"/>
                    <a:gd name="connsiteY2" fmla="*/ 1619 h 3333"/>
                    <a:gd name="connsiteX3" fmla="*/ 147256 w 294513"/>
                    <a:gd name="connsiteY3" fmla="*/ 0 h 3333"/>
                    <a:gd name="connsiteX4" fmla="*/ 294513 w 294513"/>
                    <a:gd name="connsiteY4" fmla="*/ 1619 h 33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4513" h="3333">
                      <a:moveTo>
                        <a:pt x="294513" y="1619"/>
                      </a:moveTo>
                      <a:cubicBezTo>
                        <a:pt x="294513" y="2572"/>
                        <a:pt x="228600" y="3334"/>
                        <a:pt x="147256" y="3334"/>
                      </a:cubicBezTo>
                      <a:cubicBezTo>
                        <a:pt x="65913" y="3334"/>
                        <a:pt x="0" y="2572"/>
                        <a:pt x="0" y="1619"/>
                      </a:cubicBezTo>
                      <a:cubicBezTo>
                        <a:pt x="0" y="667"/>
                        <a:pt x="65913" y="0"/>
                        <a:pt x="147256" y="0"/>
                      </a:cubicBezTo>
                      <a:cubicBezTo>
                        <a:pt x="228600" y="0"/>
                        <a:pt x="294513" y="762"/>
                        <a:pt x="294513" y="1619"/>
                      </a:cubicBezTo>
                      <a:close/>
                    </a:path>
                  </a:pathLst>
                </a:custGeom>
                <a:solidFill>
                  <a:srgbClr val="455A64"/>
                </a:solidFill>
                <a:ln w="9525" cap="flat">
                  <a:noFill/>
                  <a:prstDash val="solid"/>
                  <a:miter/>
                </a:ln>
              </p:spPr>
              <p:txBody>
                <a:bodyPr rtlCol="0" anchor="ctr"/>
                <a:lstStyle/>
                <a:p>
                  <a:endParaRPr lang="zh-CN" altLang="en-US"/>
                </a:p>
              </p:txBody>
            </p:sp>
            <p:sp>
              <p:nvSpPr>
                <p:cNvPr id="253" name="任意多边形: 形状 252">
                  <a:extLst>
                    <a:ext uri="{FF2B5EF4-FFF2-40B4-BE49-F238E27FC236}">
                      <a16:creationId xmlns:a16="http://schemas.microsoft.com/office/drawing/2014/main" id="{7033187B-631D-939A-ACCB-81CE26EA7F7B}"/>
                    </a:ext>
                  </a:extLst>
                </p:cNvPr>
                <p:cNvSpPr/>
                <p:nvPr/>
              </p:nvSpPr>
              <p:spPr>
                <a:xfrm>
                  <a:off x="4367696" y="5413691"/>
                  <a:ext cx="320040" cy="3333"/>
                </a:xfrm>
                <a:custGeom>
                  <a:avLst/>
                  <a:gdLst>
                    <a:gd name="connsiteX0" fmla="*/ 320040 w 320040"/>
                    <a:gd name="connsiteY0" fmla="*/ 1714 h 3333"/>
                    <a:gd name="connsiteX1" fmla="*/ 160020 w 320040"/>
                    <a:gd name="connsiteY1" fmla="*/ 3334 h 3333"/>
                    <a:gd name="connsiteX2" fmla="*/ 0 w 320040"/>
                    <a:gd name="connsiteY2" fmla="*/ 1714 h 3333"/>
                    <a:gd name="connsiteX3" fmla="*/ 160020 w 320040"/>
                    <a:gd name="connsiteY3" fmla="*/ 0 h 3333"/>
                    <a:gd name="connsiteX4" fmla="*/ 320040 w 320040"/>
                    <a:gd name="connsiteY4" fmla="*/ 1714 h 33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040" h="3333">
                      <a:moveTo>
                        <a:pt x="320040" y="1714"/>
                      </a:moveTo>
                      <a:cubicBezTo>
                        <a:pt x="320040" y="2572"/>
                        <a:pt x="248317" y="3334"/>
                        <a:pt x="160020" y="3334"/>
                      </a:cubicBezTo>
                      <a:cubicBezTo>
                        <a:pt x="71723" y="3334"/>
                        <a:pt x="0" y="2572"/>
                        <a:pt x="0" y="1714"/>
                      </a:cubicBezTo>
                      <a:cubicBezTo>
                        <a:pt x="0" y="857"/>
                        <a:pt x="71628" y="0"/>
                        <a:pt x="160020" y="0"/>
                      </a:cubicBezTo>
                      <a:cubicBezTo>
                        <a:pt x="248412" y="0"/>
                        <a:pt x="320040" y="762"/>
                        <a:pt x="320040" y="1714"/>
                      </a:cubicBezTo>
                      <a:close/>
                    </a:path>
                  </a:pathLst>
                </a:custGeom>
                <a:solidFill>
                  <a:srgbClr val="263238"/>
                </a:solidFill>
                <a:ln w="9525" cap="flat">
                  <a:noFill/>
                  <a:prstDash val="solid"/>
                  <a:miter/>
                </a:ln>
              </p:spPr>
              <p:txBody>
                <a:bodyPr rtlCol="0" anchor="ctr"/>
                <a:lstStyle/>
                <a:p>
                  <a:endParaRPr lang="zh-CN" altLang="en-US"/>
                </a:p>
              </p:txBody>
            </p:sp>
            <p:sp>
              <p:nvSpPr>
                <p:cNvPr id="254" name="任意多边形: 形状 253">
                  <a:extLst>
                    <a:ext uri="{FF2B5EF4-FFF2-40B4-BE49-F238E27FC236}">
                      <a16:creationId xmlns:a16="http://schemas.microsoft.com/office/drawing/2014/main" id="{2A995343-1F5B-E606-D296-DA0974859970}"/>
                    </a:ext>
                  </a:extLst>
                </p:cNvPr>
                <p:cNvSpPr/>
                <p:nvPr/>
              </p:nvSpPr>
              <p:spPr>
                <a:xfrm>
                  <a:off x="2067996" y="4742410"/>
                  <a:ext cx="24333" cy="19705"/>
                </a:xfrm>
                <a:custGeom>
                  <a:avLst/>
                  <a:gdLst>
                    <a:gd name="connsiteX0" fmla="*/ 24272 w 24333"/>
                    <a:gd name="connsiteY0" fmla="*/ 19580 h 19705"/>
                    <a:gd name="connsiteX1" fmla="*/ 10842 w 24333"/>
                    <a:gd name="connsiteY1" fmla="*/ 11484 h 19705"/>
                    <a:gd name="connsiteX2" fmla="*/ 79 w 24333"/>
                    <a:gd name="connsiteY2" fmla="*/ 149 h 19705"/>
                    <a:gd name="connsiteX3" fmla="*/ 13414 w 24333"/>
                    <a:gd name="connsiteY3" fmla="*/ 8245 h 19705"/>
                    <a:gd name="connsiteX4" fmla="*/ 24272 w 24333"/>
                    <a:gd name="connsiteY4" fmla="*/ 19580 h 197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333" h="19705">
                      <a:moveTo>
                        <a:pt x="24272" y="19580"/>
                      </a:moveTo>
                      <a:cubicBezTo>
                        <a:pt x="23510" y="20437"/>
                        <a:pt x="17509" y="16818"/>
                        <a:pt x="10842" y="11484"/>
                      </a:cubicBezTo>
                      <a:cubicBezTo>
                        <a:pt x="4174" y="6150"/>
                        <a:pt x="-683" y="1102"/>
                        <a:pt x="79" y="149"/>
                      </a:cubicBezTo>
                      <a:cubicBezTo>
                        <a:pt x="841" y="-803"/>
                        <a:pt x="6746" y="2911"/>
                        <a:pt x="13414" y="8245"/>
                      </a:cubicBezTo>
                      <a:cubicBezTo>
                        <a:pt x="20081" y="13579"/>
                        <a:pt x="24939" y="18628"/>
                        <a:pt x="24272" y="19580"/>
                      </a:cubicBezTo>
                      <a:close/>
                    </a:path>
                  </a:pathLst>
                </a:custGeom>
                <a:solidFill>
                  <a:srgbClr val="263238"/>
                </a:solidFill>
                <a:ln w="9525" cap="flat">
                  <a:noFill/>
                  <a:prstDash val="solid"/>
                  <a:miter/>
                </a:ln>
              </p:spPr>
              <p:txBody>
                <a:bodyPr rtlCol="0" anchor="ctr"/>
                <a:lstStyle/>
                <a:p>
                  <a:endParaRPr lang="zh-CN" altLang="en-US"/>
                </a:p>
              </p:txBody>
            </p:sp>
            <p:sp>
              <p:nvSpPr>
                <p:cNvPr id="255" name="任意多边形: 形状 254">
                  <a:extLst>
                    <a:ext uri="{FF2B5EF4-FFF2-40B4-BE49-F238E27FC236}">
                      <a16:creationId xmlns:a16="http://schemas.microsoft.com/office/drawing/2014/main" id="{B489FA61-D40E-0442-D98F-85A1EB275071}"/>
                    </a:ext>
                  </a:extLst>
                </p:cNvPr>
                <p:cNvSpPr/>
                <p:nvPr/>
              </p:nvSpPr>
              <p:spPr>
                <a:xfrm>
                  <a:off x="2078925" y="4360620"/>
                  <a:ext cx="197299" cy="736173"/>
                </a:xfrm>
                <a:custGeom>
                  <a:avLst/>
                  <a:gdLst>
                    <a:gd name="connsiteX0" fmla="*/ 196224 w 197299"/>
                    <a:gd name="connsiteY0" fmla="*/ 128574 h 736173"/>
                    <a:gd name="connsiteX1" fmla="*/ 190032 w 197299"/>
                    <a:gd name="connsiteY1" fmla="*/ 52850 h 736173"/>
                    <a:gd name="connsiteX2" fmla="*/ 138407 w 197299"/>
                    <a:gd name="connsiteY2" fmla="*/ 1130 h 736173"/>
                    <a:gd name="connsiteX3" fmla="*/ 64683 w 197299"/>
                    <a:gd name="connsiteY3" fmla="*/ 37610 h 736173"/>
                    <a:gd name="connsiteX4" fmla="*/ 38490 w 197299"/>
                    <a:gd name="connsiteY4" fmla="*/ 120192 h 736173"/>
                    <a:gd name="connsiteX5" fmla="*/ 2771 w 197299"/>
                    <a:gd name="connsiteY5" fmla="*/ 719791 h 736173"/>
                    <a:gd name="connsiteX6" fmla="*/ 119357 w 197299"/>
                    <a:gd name="connsiteY6" fmla="*/ 736174 h 736173"/>
                    <a:gd name="connsiteX7" fmla="*/ 196224 w 197299"/>
                    <a:gd name="connsiteY7" fmla="*/ 128574 h 736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7299" h="736173">
                      <a:moveTo>
                        <a:pt x="196224" y="128574"/>
                      </a:moveTo>
                      <a:cubicBezTo>
                        <a:pt x="198814" y="103171"/>
                        <a:pt x="196719" y="77501"/>
                        <a:pt x="190032" y="52850"/>
                      </a:cubicBezTo>
                      <a:cubicBezTo>
                        <a:pt x="182031" y="28562"/>
                        <a:pt x="163362" y="6368"/>
                        <a:pt x="138407" y="1130"/>
                      </a:cubicBezTo>
                      <a:cubicBezTo>
                        <a:pt x="109832" y="-4776"/>
                        <a:pt x="80685" y="13226"/>
                        <a:pt x="64683" y="37610"/>
                      </a:cubicBezTo>
                      <a:cubicBezTo>
                        <a:pt x="48681" y="61994"/>
                        <a:pt x="43252" y="91522"/>
                        <a:pt x="38490" y="120192"/>
                      </a:cubicBezTo>
                      <a:cubicBezTo>
                        <a:pt x="5990" y="318302"/>
                        <a:pt x="-5973" y="519232"/>
                        <a:pt x="2771" y="719791"/>
                      </a:cubicBezTo>
                      <a:lnTo>
                        <a:pt x="119357" y="736174"/>
                      </a:lnTo>
                      <a:cubicBezTo>
                        <a:pt x="170125" y="526909"/>
                        <a:pt x="186699" y="343934"/>
                        <a:pt x="196224" y="128574"/>
                      </a:cubicBezTo>
                      <a:close/>
                    </a:path>
                  </a:pathLst>
                </a:custGeom>
                <a:solidFill>
                  <a:schemeClr val="tx2"/>
                </a:solidFill>
                <a:ln w="9525" cap="flat">
                  <a:noFill/>
                  <a:prstDash val="solid"/>
                  <a:miter/>
                </a:ln>
              </p:spPr>
              <p:txBody>
                <a:bodyPr rtlCol="0" anchor="ctr"/>
                <a:lstStyle/>
                <a:p>
                  <a:endParaRPr lang="zh-CN" altLang="en-US"/>
                </a:p>
              </p:txBody>
            </p:sp>
            <p:sp>
              <p:nvSpPr>
                <p:cNvPr id="256" name="任意多边形: 形状 255">
                  <a:extLst>
                    <a:ext uri="{FF2B5EF4-FFF2-40B4-BE49-F238E27FC236}">
                      <a16:creationId xmlns:a16="http://schemas.microsoft.com/office/drawing/2014/main" id="{86F8F7DF-5A18-576C-059D-549C83C2FFAA}"/>
                    </a:ext>
                  </a:extLst>
                </p:cNvPr>
                <p:cNvSpPr/>
                <p:nvPr/>
              </p:nvSpPr>
              <p:spPr>
                <a:xfrm>
                  <a:off x="2115700" y="4360512"/>
                  <a:ext cx="84962" cy="733043"/>
                </a:xfrm>
                <a:custGeom>
                  <a:avLst/>
                  <a:gdLst>
                    <a:gd name="connsiteX0" fmla="*/ 84963 w 84962"/>
                    <a:gd name="connsiteY0" fmla="*/ 0 h 733043"/>
                    <a:gd name="connsiteX1" fmla="*/ 84392 w 84962"/>
                    <a:gd name="connsiteY1" fmla="*/ 1905 h 733043"/>
                    <a:gd name="connsiteX2" fmla="*/ 82487 w 84962"/>
                    <a:gd name="connsiteY2" fmla="*/ 7144 h 733043"/>
                    <a:gd name="connsiteX3" fmla="*/ 74676 w 84962"/>
                    <a:gd name="connsiteY3" fmla="*/ 27337 h 733043"/>
                    <a:gd name="connsiteX4" fmla="*/ 69152 w 84962"/>
                    <a:gd name="connsiteY4" fmla="*/ 41910 h 733043"/>
                    <a:gd name="connsiteX5" fmla="*/ 63532 w 84962"/>
                    <a:gd name="connsiteY5" fmla="*/ 59531 h 733043"/>
                    <a:gd name="connsiteX6" fmla="*/ 56960 w 84962"/>
                    <a:gd name="connsiteY6" fmla="*/ 79820 h 733043"/>
                    <a:gd name="connsiteX7" fmla="*/ 50959 w 84962"/>
                    <a:gd name="connsiteY7" fmla="*/ 102965 h 733043"/>
                    <a:gd name="connsiteX8" fmla="*/ 28385 w 84962"/>
                    <a:gd name="connsiteY8" fmla="*/ 219075 h 733043"/>
                    <a:gd name="connsiteX9" fmla="*/ 14669 w 84962"/>
                    <a:gd name="connsiteY9" fmla="*/ 362521 h 733043"/>
                    <a:gd name="connsiteX10" fmla="*/ 5144 w 84962"/>
                    <a:gd name="connsiteY10" fmla="*/ 624554 h 733043"/>
                    <a:gd name="connsiteX11" fmla="*/ 1524 w 84962"/>
                    <a:gd name="connsiteY11" fmla="*/ 703993 h 733043"/>
                    <a:gd name="connsiteX12" fmla="*/ 0 w 84962"/>
                    <a:gd name="connsiteY12" fmla="*/ 725614 h 733043"/>
                    <a:gd name="connsiteX13" fmla="*/ 0 w 84962"/>
                    <a:gd name="connsiteY13" fmla="*/ 731139 h 733043"/>
                    <a:gd name="connsiteX14" fmla="*/ 0 w 84962"/>
                    <a:gd name="connsiteY14" fmla="*/ 733044 h 733043"/>
                    <a:gd name="connsiteX15" fmla="*/ 0 w 84962"/>
                    <a:gd name="connsiteY15" fmla="*/ 731139 h 733043"/>
                    <a:gd name="connsiteX16" fmla="*/ 0 w 84962"/>
                    <a:gd name="connsiteY16" fmla="*/ 725519 h 733043"/>
                    <a:gd name="connsiteX17" fmla="*/ 667 w 84962"/>
                    <a:gd name="connsiteY17" fmla="*/ 703897 h 733043"/>
                    <a:gd name="connsiteX18" fmla="*/ 2953 w 84962"/>
                    <a:gd name="connsiteY18" fmla="*/ 624459 h 733043"/>
                    <a:gd name="connsiteX19" fmla="*/ 11335 w 84962"/>
                    <a:gd name="connsiteY19" fmla="*/ 362331 h 733043"/>
                    <a:gd name="connsiteX20" fmla="*/ 25337 w 84962"/>
                    <a:gd name="connsiteY20" fmla="*/ 218504 h 733043"/>
                    <a:gd name="connsiteX21" fmla="*/ 48863 w 84962"/>
                    <a:gd name="connsiteY21" fmla="*/ 102870 h 733043"/>
                    <a:gd name="connsiteX22" fmla="*/ 55150 w 84962"/>
                    <a:gd name="connsiteY22" fmla="*/ 79724 h 733043"/>
                    <a:gd name="connsiteX23" fmla="*/ 62008 w 84962"/>
                    <a:gd name="connsiteY23" fmla="*/ 59436 h 733043"/>
                    <a:gd name="connsiteX24" fmla="*/ 68104 w 84962"/>
                    <a:gd name="connsiteY24" fmla="*/ 41815 h 733043"/>
                    <a:gd name="connsiteX25" fmla="*/ 73914 w 84962"/>
                    <a:gd name="connsiteY25" fmla="*/ 27337 h 733043"/>
                    <a:gd name="connsiteX26" fmla="*/ 82487 w 84962"/>
                    <a:gd name="connsiteY26" fmla="*/ 7525 h 733043"/>
                    <a:gd name="connsiteX27" fmla="*/ 84773 w 84962"/>
                    <a:gd name="connsiteY27" fmla="*/ 2381 h 733043"/>
                    <a:gd name="connsiteX28" fmla="*/ 84963 w 84962"/>
                    <a:gd name="connsiteY28" fmla="*/ 0 h 733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4962" h="733043">
                      <a:moveTo>
                        <a:pt x="84963" y="0"/>
                      </a:moveTo>
                      <a:lnTo>
                        <a:pt x="84392" y="1905"/>
                      </a:lnTo>
                      <a:lnTo>
                        <a:pt x="82487" y="7144"/>
                      </a:lnTo>
                      <a:lnTo>
                        <a:pt x="74676" y="27337"/>
                      </a:lnTo>
                      <a:cubicBezTo>
                        <a:pt x="73057" y="31718"/>
                        <a:pt x="70866" y="36862"/>
                        <a:pt x="69152" y="41910"/>
                      </a:cubicBezTo>
                      <a:lnTo>
                        <a:pt x="63532" y="59531"/>
                      </a:lnTo>
                      <a:lnTo>
                        <a:pt x="56960" y="79820"/>
                      </a:lnTo>
                      <a:lnTo>
                        <a:pt x="50959" y="102965"/>
                      </a:lnTo>
                      <a:cubicBezTo>
                        <a:pt x="41167" y="141199"/>
                        <a:pt x="33633" y="179965"/>
                        <a:pt x="28385" y="219075"/>
                      </a:cubicBezTo>
                      <a:cubicBezTo>
                        <a:pt x="22098" y="262890"/>
                        <a:pt x="18002" y="311468"/>
                        <a:pt x="14669" y="362521"/>
                      </a:cubicBezTo>
                      <a:cubicBezTo>
                        <a:pt x="8763" y="464725"/>
                        <a:pt x="7811" y="557498"/>
                        <a:pt x="5144" y="624554"/>
                      </a:cubicBezTo>
                      <a:cubicBezTo>
                        <a:pt x="3905" y="658178"/>
                        <a:pt x="2762" y="685324"/>
                        <a:pt x="1524" y="703993"/>
                      </a:cubicBezTo>
                      <a:cubicBezTo>
                        <a:pt x="857" y="713518"/>
                        <a:pt x="381" y="720280"/>
                        <a:pt x="0" y="725614"/>
                      </a:cubicBezTo>
                      <a:cubicBezTo>
                        <a:pt x="0" y="727805"/>
                        <a:pt x="0" y="729710"/>
                        <a:pt x="0" y="731139"/>
                      </a:cubicBezTo>
                      <a:cubicBezTo>
                        <a:pt x="0" y="732568"/>
                        <a:pt x="0" y="733044"/>
                        <a:pt x="0" y="733044"/>
                      </a:cubicBezTo>
                      <a:cubicBezTo>
                        <a:pt x="0" y="733044"/>
                        <a:pt x="0" y="732472"/>
                        <a:pt x="0" y="731139"/>
                      </a:cubicBezTo>
                      <a:cubicBezTo>
                        <a:pt x="0" y="729805"/>
                        <a:pt x="0" y="727805"/>
                        <a:pt x="0" y="725519"/>
                      </a:cubicBezTo>
                      <a:cubicBezTo>
                        <a:pt x="0" y="720280"/>
                        <a:pt x="0" y="713041"/>
                        <a:pt x="667" y="703897"/>
                      </a:cubicBezTo>
                      <a:cubicBezTo>
                        <a:pt x="1429" y="684847"/>
                        <a:pt x="2096" y="658082"/>
                        <a:pt x="2953" y="624459"/>
                      </a:cubicBezTo>
                      <a:cubicBezTo>
                        <a:pt x="4858" y="557784"/>
                        <a:pt x="5334" y="464630"/>
                        <a:pt x="11335" y="362331"/>
                      </a:cubicBezTo>
                      <a:cubicBezTo>
                        <a:pt x="14573" y="311182"/>
                        <a:pt x="18860" y="262509"/>
                        <a:pt x="25337" y="218504"/>
                      </a:cubicBezTo>
                      <a:cubicBezTo>
                        <a:pt x="30804" y="179508"/>
                        <a:pt x="38652" y="140894"/>
                        <a:pt x="48863" y="102870"/>
                      </a:cubicBezTo>
                      <a:lnTo>
                        <a:pt x="55150" y="79724"/>
                      </a:lnTo>
                      <a:cubicBezTo>
                        <a:pt x="57626" y="72609"/>
                        <a:pt x="59912" y="65846"/>
                        <a:pt x="62008" y="59436"/>
                      </a:cubicBezTo>
                      <a:lnTo>
                        <a:pt x="68104" y="41815"/>
                      </a:lnTo>
                      <a:cubicBezTo>
                        <a:pt x="69914" y="36481"/>
                        <a:pt x="72200" y="31718"/>
                        <a:pt x="73914" y="27337"/>
                      </a:cubicBezTo>
                      <a:lnTo>
                        <a:pt x="82487" y="7525"/>
                      </a:lnTo>
                      <a:cubicBezTo>
                        <a:pt x="83372" y="5429"/>
                        <a:pt x="84134" y="3715"/>
                        <a:pt x="84773" y="2381"/>
                      </a:cubicBezTo>
                      <a:cubicBezTo>
                        <a:pt x="84706" y="1581"/>
                        <a:pt x="84773" y="781"/>
                        <a:pt x="84963" y="0"/>
                      </a:cubicBezTo>
                      <a:close/>
                    </a:path>
                  </a:pathLst>
                </a:custGeom>
                <a:solidFill>
                  <a:srgbClr val="263238"/>
                </a:solidFill>
                <a:ln w="9525" cap="flat">
                  <a:noFill/>
                  <a:prstDash val="solid"/>
                  <a:miter/>
                </a:ln>
              </p:spPr>
              <p:txBody>
                <a:bodyPr rtlCol="0" anchor="ctr"/>
                <a:lstStyle/>
                <a:p>
                  <a:endParaRPr lang="zh-CN" altLang="en-US"/>
                </a:p>
              </p:txBody>
            </p:sp>
            <p:sp>
              <p:nvSpPr>
                <p:cNvPr id="257" name="任意多边形: 形状 256">
                  <a:extLst>
                    <a:ext uri="{FF2B5EF4-FFF2-40B4-BE49-F238E27FC236}">
                      <a16:creationId xmlns:a16="http://schemas.microsoft.com/office/drawing/2014/main" id="{5ED8C21E-419F-7CE1-B95F-C17EECF8BF3F}"/>
                    </a:ext>
                  </a:extLst>
                </p:cNvPr>
                <p:cNvSpPr/>
                <p:nvPr/>
              </p:nvSpPr>
              <p:spPr>
                <a:xfrm>
                  <a:off x="2184566" y="4360988"/>
                  <a:ext cx="52232" cy="705612"/>
                </a:xfrm>
                <a:custGeom>
                  <a:avLst/>
                  <a:gdLst>
                    <a:gd name="connsiteX0" fmla="*/ 26860 w 52232"/>
                    <a:gd name="connsiteY0" fmla="*/ 0 h 705612"/>
                    <a:gd name="connsiteX1" fmla="*/ 41148 w 52232"/>
                    <a:gd name="connsiteY1" fmla="*/ 24098 h 705612"/>
                    <a:gd name="connsiteX2" fmla="*/ 51721 w 52232"/>
                    <a:gd name="connsiteY2" fmla="*/ 99536 h 705612"/>
                    <a:gd name="connsiteX3" fmla="*/ 35242 w 52232"/>
                    <a:gd name="connsiteY3" fmla="*/ 350901 h 705612"/>
                    <a:gd name="connsiteX4" fmla="*/ 12097 w 52232"/>
                    <a:gd name="connsiteY4" fmla="*/ 601694 h 705612"/>
                    <a:gd name="connsiteX5" fmla="*/ 3429 w 52232"/>
                    <a:gd name="connsiteY5" fmla="*/ 677894 h 705612"/>
                    <a:gd name="connsiteX6" fmla="*/ 762 w 52232"/>
                    <a:gd name="connsiteY6" fmla="*/ 698468 h 705612"/>
                    <a:gd name="connsiteX7" fmla="*/ 0 w 52232"/>
                    <a:gd name="connsiteY7" fmla="*/ 703802 h 705612"/>
                    <a:gd name="connsiteX8" fmla="*/ 0 w 52232"/>
                    <a:gd name="connsiteY8" fmla="*/ 705612 h 705612"/>
                    <a:gd name="connsiteX9" fmla="*/ 0 w 52232"/>
                    <a:gd name="connsiteY9" fmla="*/ 703802 h 705612"/>
                    <a:gd name="connsiteX10" fmla="*/ 0 w 52232"/>
                    <a:gd name="connsiteY10" fmla="*/ 698373 h 705612"/>
                    <a:gd name="connsiteX11" fmla="*/ 1810 w 52232"/>
                    <a:gd name="connsiteY11" fmla="*/ 677704 h 705612"/>
                    <a:gd name="connsiteX12" fmla="*/ 9144 w 52232"/>
                    <a:gd name="connsiteY12" fmla="*/ 601504 h 705612"/>
                    <a:gd name="connsiteX13" fmla="*/ 31051 w 52232"/>
                    <a:gd name="connsiteY13" fmla="*/ 350615 h 705612"/>
                    <a:gd name="connsiteX14" fmla="*/ 48768 w 52232"/>
                    <a:gd name="connsiteY14" fmla="*/ 99536 h 705612"/>
                    <a:gd name="connsiteX15" fmla="*/ 39243 w 52232"/>
                    <a:gd name="connsiteY15" fmla="*/ 24765 h 705612"/>
                    <a:gd name="connsiteX16" fmla="*/ 26860 w 52232"/>
                    <a:gd name="connsiteY16" fmla="*/ 0 h 705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2232" h="705612">
                      <a:moveTo>
                        <a:pt x="26860" y="0"/>
                      </a:moveTo>
                      <a:cubicBezTo>
                        <a:pt x="32937" y="7182"/>
                        <a:pt x="37767" y="15326"/>
                        <a:pt x="41148" y="24098"/>
                      </a:cubicBezTo>
                      <a:cubicBezTo>
                        <a:pt x="50063" y="48187"/>
                        <a:pt x="53664" y="73924"/>
                        <a:pt x="51721" y="99536"/>
                      </a:cubicBezTo>
                      <a:cubicBezTo>
                        <a:pt x="48673" y="164021"/>
                        <a:pt x="42863" y="252794"/>
                        <a:pt x="35242" y="350901"/>
                      </a:cubicBezTo>
                      <a:cubicBezTo>
                        <a:pt x="27622" y="449009"/>
                        <a:pt x="18955" y="537591"/>
                        <a:pt x="12097" y="601694"/>
                      </a:cubicBezTo>
                      <a:cubicBezTo>
                        <a:pt x="8572" y="633698"/>
                        <a:pt x="5620" y="659606"/>
                        <a:pt x="3429" y="677894"/>
                      </a:cubicBezTo>
                      <a:cubicBezTo>
                        <a:pt x="2286" y="686562"/>
                        <a:pt x="1429" y="693420"/>
                        <a:pt x="762" y="698468"/>
                      </a:cubicBezTo>
                      <a:lnTo>
                        <a:pt x="0" y="703802"/>
                      </a:lnTo>
                      <a:cubicBezTo>
                        <a:pt x="48" y="704402"/>
                        <a:pt x="48" y="705012"/>
                        <a:pt x="0" y="705612"/>
                      </a:cubicBezTo>
                      <a:cubicBezTo>
                        <a:pt x="0" y="705612"/>
                        <a:pt x="0" y="705041"/>
                        <a:pt x="0" y="703802"/>
                      </a:cubicBezTo>
                      <a:cubicBezTo>
                        <a:pt x="0" y="702564"/>
                        <a:pt x="0" y="700564"/>
                        <a:pt x="0" y="698373"/>
                      </a:cubicBezTo>
                      <a:cubicBezTo>
                        <a:pt x="0" y="693325"/>
                        <a:pt x="1048" y="686467"/>
                        <a:pt x="1810" y="677704"/>
                      </a:cubicBezTo>
                      <a:cubicBezTo>
                        <a:pt x="3619" y="659416"/>
                        <a:pt x="6096" y="633603"/>
                        <a:pt x="9144" y="601504"/>
                      </a:cubicBezTo>
                      <a:cubicBezTo>
                        <a:pt x="15240" y="537305"/>
                        <a:pt x="23336" y="449104"/>
                        <a:pt x="31051" y="350615"/>
                      </a:cubicBezTo>
                      <a:cubicBezTo>
                        <a:pt x="38767" y="252127"/>
                        <a:pt x="44958" y="163830"/>
                        <a:pt x="48768" y="99536"/>
                      </a:cubicBezTo>
                      <a:cubicBezTo>
                        <a:pt x="50844" y="74219"/>
                        <a:pt x="47596" y="48749"/>
                        <a:pt x="39243" y="24765"/>
                      </a:cubicBezTo>
                      <a:cubicBezTo>
                        <a:pt x="35852" y="16164"/>
                        <a:pt x="31709" y="7877"/>
                        <a:pt x="26860" y="0"/>
                      </a:cubicBezTo>
                      <a:close/>
                    </a:path>
                  </a:pathLst>
                </a:custGeom>
                <a:solidFill>
                  <a:srgbClr val="263238"/>
                </a:solidFill>
                <a:ln w="9525" cap="flat">
                  <a:noFill/>
                  <a:prstDash val="solid"/>
                  <a:miter/>
                </a:ln>
              </p:spPr>
              <p:txBody>
                <a:bodyPr rtlCol="0" anchor="ctr"/>
                <a:lstStyle/>
                <a:p>
                  <a:endParaRPr lang="zh-CN" altLang="en-US"/>
                </a:p>
              </p:txBody>
            </p:sp>
            <p:sp>
              <p:nvSpPr>
                <p:cNvPr id="258" name="任意多边形: 形状 257">
                  <a:extLst>
                    <a:ext uri="{FF2B5EF4-FFF2-40B4-BE49-F238E27FC236}">
                      <a16:creationId xmlns:a16="http://schemas.microsoft.com/office/drawing/2014/main" id="{7353FA38-43D8-C576-381A-3C5FD2ABE5D0}"/>
                    </a:ext>
                  </a:extLst>
                </p:cNvPr>
                <p:cNvSpPr/>
                <p:nvPr/>
              </p:nvSpPr>
              <p:spPr>
                <a:xfrm>
                  <a:off x="2249526" y="4647595"/>
                  <a:ext cx="42767" cy="15239"/>
                </a:xfrm>
                <a:custGeom>
                  <a:avLst/>
                  <a:gdLst>
                    <a:gd name="connsiteX0" fmla="*/ 42767 w 42767"/>
                    <a:gd name="connsiteY0" fmla="*/ 15240 h 15239"/>
                    <a:gd name="connsiteX1" fmla="*/ 20669 w 42767"/>
                    <a:gd name="connsiteY1" fmla="*/ 9525 h 15239"/>
                    <a:gd name="connsiteX2" fmla="*/ 0 w 42767"/>
                    <a:gd name="connsiteY2" fmla="*/ 0 h 15239"/>
                    <a:gd name="connsiteX3" fmla="*/ 22098 w 42767"/>
                    <a:gd name="connsiteY3" fmla="*/ 5715 h 15239"/>
                    <a:gd name="connsiteX4" fmla="*/ 42767 w 42767"/>
                    <a:gd name="connsiteY4" fmla="*/ 15240 h 152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767" h="15239">
                      <a:moveTo>
                        <a:pt x="42767" y="15240"/>
                      </a:moveTo>
                      <a:cubicBezTo>
                        <a:pt x="35119" y="14687"/>
                        <a:pt x="27632" y="12744"/>
                        <a:pt x="20669" y="9525"/>
                      </a:cubicBezTo>
                      <a:cubicBezTo>
                        <a:pt x="13268" y="7601"/>
                        <a:pt x="6267" y="4372"/>
                        <a:pt x="0" y="0"/>
                      </a:cubicBezTo>
                      <a:cubicBezTo>
                        <a:pt x="7658" y="495"/>
                        <a:pt x="15154" y="2438"/>
                        <a:pt x="22098" y="5715"/>
                      </a:cubicBezTo>
                      <a:cubicBezTo>
                        <a:pt x="29509" y="7620"/>
                        <a:pt x="36509" y="10849"/>
                        <a:pt x="42767" y="15240"/>
                      </a:cubicBezTo>
                      <a:close/>
                    </a:path>
                  </a:pathLst>
                </a:custGeom>
                <a:solidFill>
                  <a:srgbClr val="263238"/>
                </a:solidFill>
                <a:ln w="9525" cap="flat">
                  <a:noFill/>
                  <a:prstDash val="solid"/>
                  <a:miter/>
                </a:ln>
              </p:spPr>
              <p:txBody>
                <a:bodyPr rtlCol="0" anchor="ctr"/>
                <a:lstStyle/>
                <a:p>
                  <a:endParaRPr lang="zh-CN" altLang="en-US"/>
                </a:p>
              </p:txBody>
            </p:sp>
            <p:sp>
              <p:nvSpPr>
                <p:cNvPr id="259" name="任意多边形: 形状 258">
                  <a:extLst>
                    <a:ext uri="{FF2B5EF4-FFF2-40B4-BE49-F238E27FC236}">
                      <a16:creationId xmlns:a16="http://schemas.microsoft.com/office/drawing/2014/main" id="{89D81F6E-50A8-3C87-E03B-46CF0C7FAFCE}"/>
                    </a:ext>
                  </a:extLst>
                </p:cNvPr>
                <p:cNvSpPr/>
                <p:nvPr/>
              </p:nvSpPr>
              <p:spPr>
                <a:xfrm>
                  <a:off x="2262575" y="4543963"/>
                  <a:ext cx="43815" cy="19621"/>
                </a:xfrm>
                <a:custGeom>
                  <a:avLst/>
                  <a:gdLst>
                    <a:gd name="connsiteX0" fmla="*/ 43815 w 43815"/>
                    <a:gd name="connsiteY0" fmla="*/ 0 h 19621"/>
                    <a:gd name="connsiteX1" fmla="*/ 22765 w 43815"/>
                    <a:gd name="connsiteY1" fmla="*/ 11716 h 19621"/>
                    <a:gd name="connsiteX2" fmla="*/ 0 w 43815"/>
                    <a:gd name="connsiteY2" fmla="*/ 19621 h 19621"/>
                    <a:gd name="connsiteX3" fmla="*/ 43815 w 43815"/>
                    <a:gd name="connsiteY3" fmla="*/ 0 h 19621"/>
                  </a:gdLst>
                  <a:ahLst/>
                  <a:cxnLst>
                    <a:cxn ang="0">
                      <a:pos x="connsiteX0" y="connsiteY0"/>
                    </a:cxn>
                    <a:cxn ang="0">
                      <a:pos x="connsiteX1" y="connsiteY1"/>
                    </a:cxn>
                    <a:cxn ang="0">
                      <a:pos x="connsiteX2" y="connsiteY2"/>
                    </a:cxn>
                    <a:cxn ang="0">
                      <a:pos x="connsiteX3" y="connsiteY3"/>
                    </a:cxn>
                  </a:cxnLst>
                  <a:rect l="l" t="t" r="r" b="b"/>
                  <a:pathLst>
                    <a:path w="43815" h="19621">
                      <a:moveTo>
                        <a:pt x="43815" y="0"/>
                      </a:moveTo>
                      <a:cubicBezTo>
                        <a:pt x="37500" y="5048"/>
                        <a:pt x="30385" y="9010"/>
                        <a:pt x="22765" y="11716"/>
                      </a:cubicBezTo>
                      <a:cubicBezTo>
                        <a:pt x="15688" y="15640"/>
                        <a:pt x="7982" y="18307"/>
                        <a:pt x="0" y="19621"/>
                      </a:cubicBezTo>
                      <a:cubicBezTo>
                        <a:pt x="13354" y="10592"/>
                        <a:pt x="28185" y="3953"/>
                        <a:pt x="43815" y="0"/>
                      </a:cubicBezTo>
                      <a:close/>
                    </a:path>
                  </a:pathLst>
                </a:custGeom>
                <a:solidFill>
                  <a:srgbClr val="263238"/>
                </a:solidFill>
                <a:ln w="9525" cap="flat">
                  <a:noFill/>
                  <a:prstDash val="solid"/>
                  <a:miter/>
                </a:ln>
              </p:spPr>
              <p:txBody>
                <a:bodyPr rtlCol="0" anchor="ctr"/>
                <a:lstStyle/>
                <a:p>
                  <a:endParaRPr lang="zh-CN" altLang="en-US"/>
                </a:p>
              </p:txBody>
            </p:sp>
            <p:sp>
              <p:nvSpPr>
                <p:cNvPr id="260" name="任意多边形: 形状 259">
                  <a:extLst>
                    <a:ext uri="{FF2B5EF4-FFF2-40B4-BE49-F238E27FC236}">
                      <a16:creationId xmlns:a16="http://schemas.microsoft.com/office/drawing/2014/main" id="{AF73BD9E-9F76-909C-8371-FF76A2D39E68}"/>
                    </a:ext>
                  </a:extLst>
                </p:cNvPr>
                <p:cNvSpPr/>
                <p:nvPr/>
              </p:nvSpPr>
              <p:spPr>
                <a:xfrm>
                  <a:off x="2264576" y="4443047"/>
                  <a:ext cx="34480" cy="4976"/>
                </a:xfrm>
                <a:custGeom>
                  <a:avLst/>
                  <a:gdLst>
                    <a:gd name="connsiteX0" fmla="*/ 34480 w 34480"/>
                    <a:gd name="connsiteY0" fmla="*/ 3856 h 4976"/>
                    <a:gd name="connsiteX1" fmla="*/ 0 w 34480"/>
                    <a:gd name="connsiteY1" fmla="*/ 1475 h 4976"/>
                    <a:gd name="connsiteX2" fmla="*/ 17336 w 34480"/>
                    <a:gd name="connsiteY2" fmla="*/ 618 h 4976"/>
                    <a:gd name="connsiteX3" fmla="*/ 34480 w 34480"/>
                    <a:gd name="connsiteY3" fmla="*/ 3856 h 4976"/>
                  </a:gdLst>
                  <a:ahLst/>
                  <a:cxnLst>
                    <a:cxn ang="0">
                      <a:pos x="connsiteX0" y="connsiteY0"/>
                    </a:cxn>
                    <a:cxn ang="0">
                      <a:pos x="connsiteX1" y="connsiteY1"/>
                    </a:cxn>
                    <a:cxn ang="0">
                      <a:pos x="connsiteX2" y="connsiteY2"/>
                    </a:cxn>
                    <a:cxn ang="0">
                      <a:pos x="connsiteX3" y="connsiteY3"/>
                    </a:cxn>
                  </a:cxnLst>
                  <a:rect l="l" t="t" r="r" b="b"/>
                  <a:pathLst>
                    <a:path w="34480" h="4976">
                      <a:moveTo>
                        <a:pt x="34480" y="3856"/>
                      </a:moveTo>
                      <a:cubicBezTo>
                        <a:pt x="22965" y="5932"/>
                        <a:pt x="11116" y="5113"/>
                        <a:pt x="0" y="1475"/>
                      </a:cubicBezTo>
                      <a:cubicBezTo>
                        <a:pt x="5639" y="-145"/>
                        <a:pt x="11563" y="-430"/>
                        <a:pt x="17336" y="618"/>
                      </a:cubicBezTo>
                      <a:cubicBezTo>
                        <a:pt x="23222" y="360"/>
                        <a:pt x="29089" y="1465"/>
                        <a:pt x="34480" y="3856"/>
                      </a:cubicBezTo>
                      <a:close/>
                    </a:path>
                  </a:pathLst>
                </a:custGeom>
                <a:solidFill>
                  <a:srgbClr val="263238"/>
                </a:solidFill>
                <a:ln w="9525" cap="flat">
                  <a:noFill/>
                  <a:prstDash val="solid"/>
                  <a:miter/>
                </a:ln>
              </p:spPr>
              <p:txBody>
                <a:bodyPr rtlCol="0" anchor="ctr"/>
                <a:lstStyle/>
                <a:p>
                  <a:endParaRPr lang="zh-CN" altLang="en-US"/>
                </a:p>
              </p:txBody>
            </p:sp>
            <p:sp>
              <p:nvSpPr>
                <p:cNvPr id="261" name="任意多边形: 形状 260">
                  <a:extLst>
                    <a:ext uri="{FF2B5EF4-FFF2-40B4-BE49-F238E27FC236}">
                      <a16:creationId xmlns:a16="http://schemas.microsoft.com/office/drawing/2014/main" id="{1D56540E-C656-E124-1ECC-DA85CE9C114D}"/>
                    </a:ext>
                  </a:extLst>
                </p:cNvPr>
                <p:cNvSpPr/>
                <p:nvPr/>
              </p:nvSpPr>
              <p:spPr>
                <a:xfrm>
                  <a:off x="2159420" y="4354094"/>
                  <a:ext cx="19479" cy="30742"/>
                </a:xfrm>
                <a:custGeom>
                  <a:avLst/>
                  <a:gdLst>
                    <a:gd name="connsiteX0" fmla="*/ 19240 w 19479"/>
                    <a:gd name="connsiteY0" fmla="*/ 30707 h 30742"/>
                    <a:gd name="connsiteX1" fmla="*/ 7906 w 19479"/>
                    <a:gd name="connsiteY1" fmla="*/ 16514 h 30742"/>
                    <a:gd name="connsiteX2" fmla="*/ 0 w 19479"/>
                    <a:gd name="connsiteY2" fmla="*/ 36 h 30742"/>
                    <a:gd name="connsiteX3" fmla="*/ 11430 w 19479"/>
                    <a:gd name="connsiteY3" fmla="*/ 14229 h 30742"/>
                    <a:gd name="connsiteX4" fmla="*/ 19240 w 19479"/>
                    <a:gd name="connsiteY4" fmla="*/ 30707 h 307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479" h="30742">
                      <a:moveTo>
                        <a:pt x="19240" y="30707"/>
                      </a:moveTo>
                      <a:cubicBezTo>
                        <a:pt x="18288" y="31278"/>
                        <a:pt x="13144" y="24896"/>
                        <a:pt x="7906" y="16514"/>
                      </a:cubicBezTo>
                      <a:cubicBezTo>
                        <a:pt x="4096" y="11666"/>
                        <a:pt x="1391" y="6046"/>
                        <a:pt x="0" y="36"/>
                      </a:cubicBezTo>
                      <a:cubicBezTo>
                        <a:pt x="952" y="-535"/>
                        <a:pt x="6096" y="5751"/>
                        <a:pt x="11430" y="14229"/>
                      </a:cubicBezTo>
                      <a:cubicBezTo>
                        <a:pt x="16764" y="22706"/>
                        <a:pt x="20479" y="30040"/>
                        <a:pt x="19240" y="30707"/>
                      </a:cubicBezTo>
                      <a:close/>
                    </a:path>
                  </a:pathLst>
                </a:custGeom>
                <a:solidFill>
                  <a:srgbClr val="263238"/>
                </a:solidFill>
                <a:ln w="9525" cap="flat">
                  <a:noFill/>
                  <a:prstDash val="solid"/>
                  <a:miter/>
                </a:ln>
              </p:spPr>
              <p:txBody>
                <a:bodyPr rtlCol="0" anchor="ctr"/>
                <a:lstStyle/>
                <a:p>
                  <a:endParaRPr lang="zh-CN" altLang="en-US"/>
                </a:p>
              </p:txBody>
            </p:sp>
            <p:sp>
              <p:nvSpPr>
                <p:cNvPr id="262" name="任意多边形: 形状 261">
                  <a:extLst>
                    <a:ext uri="{FF2B5EF4-FFF2-40B4-BE49-F238E27FC236}">
                      <a16:creationId xmlns:a16="http://schemas.microsoft.com/office/drawing/2014/main" id="{66627071-717C-F634-EA6D-2F7385BCBC91}"/>
                    </a:ext>
                  </a:extLst>
                </p:cNvPr>
                <p:cNvSpPr/>
                <p:nvPr/>
              </p:nvSpPr>
              <p:spPr>
                <a:xfrm>
                  <a:off x="2105889" y="4440663"/>
                  <a:ext cx="33051" cy="4860"/>
                </a:xfrm>
                <a:custGeom>
                  <a:avLst/>
                  <a:gdLst>
                    <a:gd name="connsiteX0" fmla="*/ 33052 w 33051"/>
                    <a:gd name="connsiteY0" fmla="*/ 2811 h 4860"/>
                    <a:gd name="connsiteX1" fmla="*/ 16478 w 33051"/>
                    <a:gd name="connsiteY1" fmla="*/ 4526 h 4860"/>
                    <a:gd name="connsiteX2" fmla="*/ 0 w 33051"/>
                    <a:gd name="connsiteY2" fmla="*/ 2049 h 4860"/>
                    <a:gd name="connsiteX3" fmla="*/ 16574 w 33051"/>
                    <a:gd name="connsiteY3" fmla="*/ 335 h 4860"/>
                    <a:gd name="connsiteX4" fmla="*/ 33052 w 33051"/>
                    <a:gd name="connsiteY4" fmla="*/ 2811 h 48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051" h="4860">
                      <a:moveTo>
                        <a:pt x="33052" y="2811"/>
                      </a:moveTo>
                      <a:cubicBezTo>
                        <a:pt x="27746" y="4716"/>
                        <a:pt x="22060" y="5307"/>
                        <a:pt x="16478" y="4526"/>
                      </a:cubicBezTo>
                      <a:cubicBezTo>
                        <a:pt x="10868" y="5059"/>
                        <a:pt x="5210" y="4211"/>
                        <a:pt x="0" y="2049"/>
                      </a:cubicBezTo>
                      <a:cubicBezTo>
                        <a:pt x="5305" y="144"/>
                        <a:pt x="10992" y="-446"/>
                        <a:pt x="16574" y="335"/>
                      </a:cubicBezTo>
                      <a:cubicBezTo>
                        <a:pt x="22184" y="-208"/>
                        <a:pt x="27842" y="649"/>
                        <a:pt x="33052" y="2811"/>
                      </a:cubicBezTo>
                      <a:close/>
                    </a:path>
                  </a:pathLst>
                </a:custGeom>
                <a:solidFill>
                  <a:srgbClr val="263238"/>
                </a:solidFill>
                <a:ln w="9525" cap="flat">
                  <a:noFill/>
                  <a:prstDash val="solid"/>
                  <a:miter/>
                </a:ln>
              </p:spPr>
              <p:txBody>
                <a:bodyPr rtlCol="0" anchor="ctr"/>
                <a:lstStyle/>
                <a:p>
                  <a:endParaRPr lang="zh-CN" altLang="en-US"/>
                </a:p>
              </p:txBody>
            </p:sp>
            <p:sp>
              <p:nvSpPr>
                <p:cNvPr id="263" name="任意多边形: 形状 262">
                  <a:extLst>
                    <a:ext uri="{FF2B5EF4-FFF2-40B4-BE49-F238E27FC236}">
                      <a16:creationId xmlns:a16="http://schemas.microsoft.com/office/drawing/2014/main" id="{9C26024A-7513-A0D0-A0EE-569299ACF568}"/>
                    </a:ext>
                  </a:extLst>
                </p:cNvPr>
                <p:cNvSpPr/>
                <p:nvPr/>
              </p:nvSpPr>
              <p:spPr>
                <a:xfrm>
                  <a:off x="2077028" y="4547106"/>
                  <a:ext cx="33337" cy="13430"/>
                </a:xfrm>
                <a:custGeom>
                  <a:avLst/>
                  <a:gdLst>
                    <a:gd name="connsiteX0" fmla="*/ 33338 w 33337"/>
                    <a:gd name="connsiteY0" fmla="*/ 13430 h 13430"/>
                    <a:gd name="connsiteX1" fmla="*/ 15907 w 33337"/>
                    <a:gd name="connsiteY1" fmla="*/ 8668 h 13430"/>
                    <a:gd name="connsiteX2" fmla="*/ 0 w 33337"/>
                    <a:gd name="connsiteY2" fmla="*/ 0 h 13430"/>
                    <a:gd name="connsiteX3" fmla="*/ 17431 w 33337"/>
                    <a:gd name="connsiteY3" fmla="*/ 4763 h 13430"/>
                    <a:gd name="connsiteX4" fmla="*/ 33338 w 33337"/>
                    <a:gd name="connsiteY4" fmla="*/ 13430 h 134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337" h="13430">
                      <a:moveTo>
                        <a:pt x="33338" y="13430"/>
                      </a:moveTo>
                      <a:cubicBezTo>
                        <a:pt x="27242" y="13183"/>
                        <a:pt x="21279" y="11554"/>
                        <a:pt x="15907" y="8668"/>
                      </a:cubicBezTo>
                      <a:cubicBezTo>
                        <a:pt x="10030" y="6991"/>
                        <a:pt x="4591" y="4039"/>
                        <a:pt x="0" y="0"/>
                      </a:cubicBezTo>
                      <a:cubicBezTo>
                        <a:pt x="6096" y="248"/>
                        <a:pt x="12059" y="1876"/>
                        <a:pt x="17431" y="4763"/>
                      </a:cubicBezTo>
                      <a:cubicBezTo>
                        <a:pt x="23308" y="6439"/>
                        <a:pt x="28747" y="9392"/>
                        <a:pt x="33338" y="13430"/>
                      </a:cubicBezTo>
                      <a:close/>
                    </a:path>
                  </a:pathLst>
                </a:custGeom>
                <a:solidFill>
                  <a:srgbClr val="263238"/>
                </a:solidFill>
                <a:ln w="9525" cap="flat">
                  <a:noFill/>
                  <a:prstDash val="solid"/>
                  <a:miter/>
                </a:ln>
              </p:spPr>
              <p:txBody>
                <a:bodyPr rtlCol="0" anchor="ctr"/>
                <a:lstStyle/>
                <a:p>
                  <a:endParaRPr lang="zh-CN" altLang="en-US"/>
                </a:p>
              </p:txBody>
            </p:sp>
            <p:sp>
              <p:nvSpPr>
                <p:cNvPr id="264" name="任意多边形: 形状 263">
                  <a:extLst>
                    <a:ext uri="{FF2B5EF4-FFF2-40B4-BE49-F238E27FC236}">
                      <a16:creationId xmlns:a16="http://schemas.microsoft.com/office/drawing/2014/main" id="{8A15501B-9213-8BF5-64A4-5AC5B26BAE96}"/>
                    </a:ext>
                  </a:extLst>
                </p:cNvPr>
                <p:cNvSpPr/>
                <p:nvPr/>
              </p:nvSpPr>
              <p:spPr>
                <a:xfrm>
                  <a:off x="2076734" y="4659045"/>
                  <a:ext cx="30584" cy="7501"/>
                </a:xfrm>
                <a:custGeom>
                  <a:avLst/>
                  <a:gdLst>
                    <a:gd name="connsiteX0" fmla="*/ 30584 w 30584"/>
                    <a:gd name="connsiteY0" fmla="*/ 456 h 7501"/>
                    <a:gd name="connsiteX1" fmla="*/ 15725 w 30584"/>
                    <a:gd name="connsiteY1" fmla="*/ 5695 h 7501"/>
                    <a:gd name="connsiteX2" fmla="*/ 9 w 30584"/>
                    <a:gd name="connsiteY2" fmla="*/ 6933 h 7501"/>
                    <a:gd name="connsiteX3" fmla="*/ 14868 w 30584"/>
                    <a:gd name="connsiteY3" fmla="*/ 1694 h 7501"/>
                    <a:gd name="connsiteX4" fmla="*/ 30584 w 30584"/>
                    <a:gd name="connsiteY4" fmla="*/ 456 h 75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84" h="7501">
                      <a:moveTo>
                        <a:pt x="30584" y="456"/>
                      </a:moveTo>
                      <a:cubicBezTo>
                        <a:pt x="30584" y="1599"/>
                        <a:pt x="24202" y="3980"/>
                        <a:pt x="15725" y="5695"/>
                      </a:cubicBezTo>
                      <a:cubicBezTo>
                        <a:pt x="7248" y="7409"/>
                        <a:pt x="294" y="8076"/>
                        <a:pt x="9" y="6933"/>
                      </a:cubicBezTo>
                      <a:cubicBezTo>
                        <a:pt x="-277" y="5790"/>
                        <a:pt x="6486" y="3409"/>
                        <a:pt x="14868" y="1694"/>
                      </a:cubicBezTo>
                      <a:cubicBezTo>
                        <a:pt x="19926" y="-11"/>
                        <a:pt x="25326" y="-439"/>
                        <a:pt x="30584" y="456"/>
                      </a:cubicBezTo>
                      <a:close/>
                    </a:path>
                  </a:pathLst>
                </a:custGeom>
                <a:solidFill>
                  <a:srgbClr val="263238"/>
                </a:solidFill>
                <a:ln w="9525" cap="flat">
                  <a:noFill/>
                  <a:prstDash val="solid"/>
                  <a:miter/>
                </a:ln>
              </p:spPr>
              <p:txBody>
                <a:bodyPr rtlCol="0" anchor="ctr"/>
                <a:lstStyle/>
                <a:p>
                  <a:endParaRPr lang="zh-CN" altLang="en-US"/>
                </a:p>
              </p:txBody>
            </p:sp>
            <p:sp>
              <p:nvSpPr>
                <p:cNvPr id="265" name="任意多边形: 形状 264">
                  <a:extLst>
                    <a:ext uri="{FF2B5EF4-FFF2-40B4-BE49-F238E27FC236}">
                      <a16:creationId xmlns:a16="http://schemas.microsoft.com/office/drawing/2014/main" id="{BC2F48F9-D8B3-30E1-EB49-8F98E241B0FB}"/>
                    </a:ext>
                  </a:extLst>
                </p:cNvPr>
                <p:cNvSpPr/>
                <p:nvPr/>
              </p:nvSpPr>
              <p:spPr>
                <a:xfrm>
                  <a:off x="2061884" y="4820403"/>
                  <a:ext cx="32289" cy="7020"/>
                </a:xfrm>
                <a:custGeom>
                  <a:avLst/>
                  <a:gdLst>
                    <a:gd name="connsiteX0" fmla="*/ 32290 w 32289"/>
                    <a:gd name="connsiteY0" fmla="*/ 642 h 7020"/>
                    <a:gd name="connsiteX1" fmla="*/ 16478 w 32289"/>
                    <a:gd name="connsiteY1" fmla="*/ 5595 h 7020"/>
                    <a:gd name="connsiteX2" fmla="*/ 0 w 32289"/>
                    <a:gd name="connsiteY2" fmla="*/ 6357 h 7020"/>
                    <a:gd name="connsiteX3" fmla="*/ 15811 w 32289"/>
                    <a:gd name="connsiteY3" fmla="*/ 1499 h 7020"/>
                    <a:gd name="connsiteX4" fmla="*/ 32290 w 32289"/>
                    <a:gd name="connsiteY4" fmla="*/ 642 h 70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89" h="7020">
                      <a:moveTo>
                        <a:pt x="32290" y="642"/>
                      </a:moveTo>
                      <a:cubicBezTo>
                        <a:pt x="32290" y="1785"/>
                        <a:pt x="25432" y="3976"/>
                        <a:pt x="16478" y="5595"/>
                      </a:cubicBezTo>
                      <a:cubicBezTo>
                        <a:pt x="11125" y="7186"/>
                        <a:pt x="5477" y="7452"/>
                        <a:pt x="0" y="6357"/>
                      </a:cubicBezTo>
                      <a:cubicBezTo>
                        <a:pt x="4801" y="3490"/>
                        <a:pt x="10230" y="1823"/>
                        <a:pt x="15811" y="1499"/>
                      </a:cubicBezTo>
                      <a:cubicBezTo>
                        <a:pt x="21146" y="-149"/>
                        <a:pt x="26813" y="-444"/>
                        <a:pt x="32290" y="642"/>
                      </a:cubicBezTo>
                      <a:close/>
                    </a:path>
                  </a:pathLst>
                </a:custGeom>
                <a:solidFill>
                  <a:srgbClr val="263238"/>
                </a:solidFill>
                <a:ln w="9525" cap="flat">
                  <a:noFill/>
                  <a:prstDash val="solid"/>
                  <a:miter/>
                </a:ln>
              </p:spPr>
              <p:txBody>
                <a:bodyPr rtlCol="0" anchor="ctr"/>
                <a:lstStyle/>
                <a:p>
                  <a:endParaRPr lang="zh-CN" altLang="en-US"/>
                </a:p>
              </p:txBody>
            </p:sp>
            <p:sp>
              <p:nvSpPr>
                <p:cNvPr id="266" name="任意多边形: 形状 265">
                  <a:extLst>
                    <a:ext uri="{FF2B5EF4-FFF2-40B4-BE49-F238E27FC236}">
                      <a16:creationId xmlns:a16="http://schemas.microsoft.com/office/drawing/2014/main" id="{36F4654B-E276-F905-D0E8-3CED06F9861A}"/>
                    </a:ext>
                  </a:extLst>
                </p:cNvPr>
                <p:cNvSpPr/>
                <p:nvPr/>
              </p:nvSpPr>
              <p:spPr>
                <a:xfrm>
                  <a:off x="2056427" y="4909947"/>
                  <a:ext cx="28259" cy="15648"/>
                </a:xfrm>
                <a:custGeom>
                  <a:avLst/>
                  <a:gdLst>
                    <a:gd name="connsiteX0" fmla="*/ 28221 w 28259"/>
                    <a:gd name="connsiteY0" fmla="*/ 252 h 15648"/>
                    <a:gd name="connsiteX1" fmla="*/ 15077 w 28259"/>
                    <a:gd name="connsiteY1" fmla="*/ 9777 h 15648"/>
                    <a:gd name="connsiteX2" fmla="*/ 27 w 28259"/>
                    <a:gd name="connsiteY2" fmla="*/ 15397 h 15648"/>
                    <a:gd name="connsiteX3" fmla="*/ 13172 w 28259"/>
                    <a:gd name="connsiteY3" fmla="*/ 5872 h 15648"/>
                    <a:gd name="connsiteX4" fmla="*/ 28221 w 28259"/>
                    <a:gd name="connsiteY4" fmla="*/ 252 h 156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259" h="15648">
                      <a:moveTo>
                        <a:pt x="28221" y="252"/>
                      </a:moveTo>
                      <a:cubicBezTo>
                        <a:pt x="28793" y="1205"/>
                        <a:pt x="22887" y="5396"/>
                        <a:pt x="15077" y="9777"/>
                      </a:cubicBezTo>
                      <a:cubicBezTo>
                        <a:pt x="7266" y="14159"/>
                        <a:pt x="504" y="16445"/>
                        <a:pt x="27" y="15397"/>
                      </a:cubicBezTo>
                      <a:cubicBezTo>
                        <a:pt x="-449" y="14349"/>
                        <a:pt x="5361" y="10253"/>
                        <a:pt x="13172" y="5872"/>
                      </a:cubicBezTo>
                      <a:cubicBezTo>
                        <a:pt x="20982" y="1490"/>
                        <a:pt x="28221" y="-796"/>
                        <a:pt x="28221" y="252"/>
                      </a:cubicBezTo>
                      <a:close/>
                    </a:path>
                  </a:pathLst>
                </a:custGeom>
                <a:solidFill>
                  <a:srgbClr val="263238"/>
                </a:solidFill>
                <a:ln w="9525" cap="flat">
                  <a:noFill/>
                  <a:prstDash val="solid"/>
                  <a:miter/>
                </a:ln>
              </p:spPr>
              <p:txBody>
                <a:bodyPr rtlCol="0" anchor="ctr"/>
                <a:lstStyle/>
                <a:p>
                  <a:endParaRPr lang="zh-CN" altLang="en-US"/>
                </a:p>
              </p:txBody>
            </p:sp>
            <p:sp>
              <p:nvSpPr>
                <p:cNvPr id="267" name="任意多边形: 形状 266">
                  <a:extLst>
                    <a:ext uri="{FF2B5EF4-FFF2-40B4-BE49-F238E27FC236}">
                      <a16:creationId xmlns:a16="http://schemas.microsoft.com/office/drawing/2014/main" id="{622116D3-8EE2-F850-96F1-BFF8D8F53D84}"/>
                    </a:ext>
                  </a:extLst>
                </p:cNvPr>
                <p:cNvSpPr/>
                <p:nvPr/>
              </p:nvSpPr>
              <p:spPr>
                <a:xfrm>
                  <a:off x="2138465" y="4977604"/>
                  <a:ext cx="19240" cy="33783"/>
                </a:xfrm>
                <a:custGeom>
                  <a:avLst/>
                  <a:gdLst>
                    <a:gd name="connsiteX0" fmla="*/ 19241 w 19240"/>
                    <a:gd name="connsiteY0" fmla="*/ 33751 h 33783"/>
                    <a:gd name="connsiteX1" fmla="*/ 7811 w 19240"/>
                    <a:gd name="connsiteY1" fmla="*/ 17939 h 33783"/>
                    <a:gd name="connsiteX2" fmla="*/ 0 w 19240"/>
                    <a:gd name="connsiteY2" fmla="*/ 32 h 33783"/>
                    <a:gd name="connsiteX3" fmla="*/ 11430 w 19240"/>
                    <a:gd name="connsiteY3" fmla="*/ 15844 h 33783"/>
                    <a:gd name="connsiteX4" fmla="*/ 19241 w 19240"/>
                    <a:gd name="connsiteY4" fmla="*/ 33751 h 337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0" h="33783">
                      <a:moveTo>
                        <a:pt x="19241" y="33751"/>
                      </a:moveTo>
                      <a:cubicBezTo>
                        <a:pt x="18288" y="34322"/>
                        <a:pt x="13145" y="27274"/>
                        <a:pt x="7811" y="17939"/>
                      </a:cubicBezTo>
                      <a:cubicBezTo>
                        <a:pt x="3953" y="12596"/>
                        <a:pt x="1286" y="6490"/>
                        <a:pt x="0" y="32"/>
                      </a:cubicBezTo>
                      <a:cubicBezTo>
                        <a:pt x="953" y="-539"/>
                        <a:pt x="6096" y="6509"/>
                        <a:pt x="11430" y="15844"/>
                      </a:cubicBezTo>
                      <a:cubicBezTo>
                        <a:pt x="15288" y="21187"/>
                        <a:pt x="17955" y="27293"/>
                        <a:pt x="19241" y="33751"/>
                      </a:cubicBezTo>
                      <a:close/>
                    </a:path>
                  </a:pathLst>
                </a:custGeom>
                <a:solidFill>
                  <a:srgbClr val="263238"/>
                </a:solidFill>
                <a:ln w="9525" cap="flat">
                  <a:noFill/>
                  <a:prstDash val="solid"/>
                  <a:miter/>
                </a:ln>
              </p:spPr>
              <p:txBody>
                <a:bodyPr rtlCol="0" anchor="ctr"/>
                <a:lstStyle/>
                <a:p>
                  <a:endParaRPr lang="zh-CN" altLang="en-US"/>
                </a:p>
              </p:txBody>
            </p:sp>
            <p:sp>
              <p:nvSpPr>
                <p:cNvPr id="268" name="任意多边形: 形状 267">
                  <a:extLst>
                    <a:ext uri="{FF2B5EF4-FFF2-40B4-BE49-F238E27FC236}">
                      <a16:creationId xmlns:a16="http://schemas.microsoft.com/office/drawing/2014/main" id="{63147BD5-B7C3-654A-C10B-37F6C9B61E37}"/>
                    </a:ext>
                  </a:extLst>
                </p:cNvPr>
                <p:cNvSpPr/>
                <p:nvPr/>
              </p:nvSpPr>
              <p:spPr>
                <a:xfrm>
                  <a:off x="2150192" y="4843151"/>
                  <a:ext cx="28631" cy="27988"/>
                </a:xfrm>
                <a:custGeom>
                  <a:avLst/>
                  <a:gdLst>
                    <a:gd name="connsiteX0" fmla="*/ 28564 w 28631"/>
                    <a:gd name="connsiteY0" fmla="*/ 88 h 27988"/>
                    <a:gd name="connsiteX1" fmla="*/ 15800 w 28631"/>
                    <a:gd name="connsiteY1" fmla="*/ 15518 h 27988"/>
                    <a:gd name="connsiteX2" fmla="*/ 84 w 28631"/>
                    <a:gd name="connsiteY2" fmla="*/ 27901 h 27988"/>
                    <a:gd name="connsiteX3" fmla="*/ 12847 w 28631"/>
                    <a:gd name="connsiteY3" fmla="*/ 12470 h 27988"/>
                    <a:gd name="connsiteX4" fmla="*/ 28564 w 28631"/>
                    <a:gd name="connsiteY4" fmla="*/ 88 h 279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631" h="27988">
                      <a:moveTo>
                        <a:pt x="28564" y="88"/>
                      </a:moveTo>
                      <a:cubicBezTo>
                        <a:pt x="29326" y="850"/>
                        <a:pt x="23611" y="7803"/>
                        <a:pt x="15800" y="15518"/>
                      </a:cubicBezTo>
                      <a:cubicBezTo>
                        <a:pt x="7990" y="23233"/>
                        <a:pt x="941" y="28758"/>
                        <a:pt x="84" y="27901"/>
                      </a:cubicBezTo>
                      <a:cubicBezTo>
                        <a:pt x="-773" y="27044"/>
                        <a:pt x="5037" y="20186"/>
                        <a:pt x="12847" y="12470"/>
                      </a:cubicBezTo>
                      <a:cubicBezTo>
                        <a:pt x="20658" y="4755"/>
                        <a:pt x="27706" y="-770"/>
                        <a:pt x="28564" y="88"/>
                      </a:cubicBezTo>
                      <a:close/>
                    </a:path>
                  </a:pathLst>
                </a:custGeom>
                <a:solidFill>
                  <a:srgbClr val="263238"/>
                </a:solidFill>
                <a:ln w="9525" cap="flat">
                  <a:noFill/>
                  <a:prstDash val="solid"/>
                  <a:miter/>
                </a:ln>
              </p:spPr>
              <p:txBody>
                <a:bodyPr rtlCol="0" anchor="ctr"/>
                <a:lstStyle/>
                <a:p>
                  <a:endParaRPr lang="zh-CN" altLang="en-US"/>
                </a:p>
              </p:txBody>
            </p:sp>
            <p:sp>
              <p:nvSpPr>
                <p:cNvPr id="269" name="任意多边形: 形状 268">
                  <a:extLst>
                    <a:ext uri="{FF2B5EF4-FFF2-40B4-BE49-F238E27FC236}">
                      <a16:creationId xmlns:a16="http://schemas.microsoft.com/office/drawing/2014/main" id="{B62DC78E-D10A-0F4A-589A-82B5070D3C0A}"/>
                    </a:ext>
                  </a:extLst>
                </p:cNvPr>
                <p:cNvSpPr/>
                <p:nvPr/>
              </p:nvSpPr>
              <p:spPr>
                <a:xfrm>
                  <a:off x="2153417" y="4732756"/>
                  <a:ext cx="20788" cy="22293"/>
                </a:xfrm>
                <a:custGeom>
                  <a:avLst/>
                  <a:gdLst>
                    <a:gd name="connsiteX0" fmla="*/ 20671 w 20788"/>
                    <a:gd name="connsiteY0" fmla="*/ 22186 h 22293"/>
                    <a:gd name="connsiteX1" fmla="*/ 8860 w 20788"/>
                    <a:gd name="connsiteY1" fmla="*/ 12661 h 22293"/>
                    <a:gd name="connsiteX2" fmla="*/ 97 w 20788"/>
                    <a:gd name="connsiteY2" fmla="*/ 88 h 22293"/>
                    <a:gd name="connsiteX3" fmla="*/ 11908 w 20788"/>
                    <a:gd name="connsiteY3" fmla="*/ 9613 h 22293"/>
                    <a:gd name="connsiteX4" fmla="*/ 20671 w 20788"/>
                    <a:gd name="connsiteY4" fmla="*/ 22186 h 222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88" h="22293">
                      <a:moveTo>
                        <a:pt x="20671" y="22186"/>
                      </a:moveTo>
                      <a:cubicBezTo>
                        <a:pt x="19814" y="23043"/>
                        <a:pt x="14575" y="18662"/>
                        <a:pt x="8860" y="12661"/>
                      </a:cubicBezTo>
                      <a:cubicBezTo>
                        <a:pt x="3145" y="6660"/>
                        <a:pt x="-665" y="850"/>
                        <a:pt x="97" y="88"/>
                      </a:cubicBezTo>
                      <a:cubicBezTo>
                        <a:pt x="859" y="-674"/>
                        <a:pt x="6193" y="3612"/>
                        <a:pt x="11908" y="9613"/>
                      </a:cubicBezTo>
                      <a:cubicBezTo>
                        <a:pt x="17623" y="15614"/>
                        <a:pt x="21528" y="21424"/>
                        <a:pt x="20671" y="22186"/>
                      </a:cubicBezTo>
                      <a:close/>
                    </a:path>
                  </a:pathLst>
                </a:custGeom>
                <a:solidFill>
                  <a:srgbClr val="263238"/>
                </a:solidFill>
                <a:ln w="9525" cap="flat">
                  <a:noFill/>
                  <a:prstDash val="solid"/>
                  <a:miter/>
                </a:ln>
              </p:spPr>
              <p:txBody>
                <a:bodyPr rtlCol="0" anchor="ctr"/>
                <a:lstStyle/>
                <a:p>
                  <a:endParaRPr lang="zh-CN" altLang="en-US"/>
                </a:p>
              </p:txBody>
            </p:sp>
            <p:sp>
              <p:nvSpPr>
                <p:cNvPr id="270" name="任意多边形: 形状 269">
                  <a:extLst>
                    <a:ext uri="{FF2B5EF4-FFF2-40B4-BE49-F238E27FC236}">
                      <a16:creationId xmlns:a16="http://schemas.microsoft.com/office/drawing/2014/main" id="{75720534-3F36-4956-170A-2A47DA043FEC}"/>
                    </a:ext>
                  </a:extLst>
                </p:cNvPr>
                <p:cNvSpPr/>
                <p:nvPr/>
              </p:nvSpPr>
              <p:spPr>
                <a:xfrm>
                  <a:off x="2164082" y="4642190"/>
                  <a:ext cx="24583" cy="27382"/>
                </a:xfrm>
                <a:custGeom>
                  <a:avLst/>
                  <a:gdLst>
                    <a:gd name="connsiteX0" fmla="*/ 24484 w 24583"/>
                    <a:gd name="connsiteY0" fmla="*/ 71 h 27382"/>
                    <a:gd name="connsiteX1" fmla="*/ 13816 w 24583"/>
                    <a:gd name="connsiteY1" fmla="*/ 15026 h 27382"/>
                    <a:gd name="connsiteX2" fmla="*/ 100 w 24583"/>
                    <a:gd name="connsiteY2" fmla="*/ 27313 h 27382"/>
                    <a:gd name="connsiteX3" fmla="*/ 10673 w 24583"/>
                    <a:gd name="connsiteY3" fmla="*/ 12263 h 27382"/>
                    <a:gd name="connsiteX4" fmla="*/ 24484 w 24583"/>
                    <a:gd name="connsiteY4" fmla="*/ 71 h 273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583" h="27382">
                      <a:moveTo>
                        <a:pt x="24484" y="71"/>
                      </a:moveTo>
                      <a:cubicBezTo>
                        <a:pt x="25341" y="833"/>
                        <a:pt x="20579" y="7596"/>
                        <a:pt x="13816" y="15026"/>
                      </a:cubicBezTo>
                      <a:cubicBezTo>
                        <a:pt x="7053" y="22455"/>
                        <a:pt x="957" y="28075"/>
                        <a:pt x="100" y="27313"/>
                      </a:cubicBezTo>
                      <a:cubicBezTo>
                        <a:pt x="-758" y="26551"/>
                        <a:pt x="4005" y="19788"/>
                        <a:pt x="10673" y="12263"/>
                      </a:cubicBezTo>
                      <a:cubicBezTo>
                        <a:pt x="17340" y="4739"/>
                        <a:pt x="23627" y="-691"/>
                        <a:pt x="24484" y="71"/>
                      </a:cubicBezTo>
                      <a:close/>
                    </a:path>
                  </a:pathLst>
                </a:custGeom>
                <a:solidFill>
                  <a:srgbClr val="263238"/>
                </a:solidFill>
                <a:ln w="9525" cap="flat">
                  <a:noFill/>
                  <a:prstDash val="solid"/>
                  <a:miter/>
                </a:ln>
              </p:spPr>
              <p:txBody>
                <a:bodyPr rtlCol="0" anchor="ctr"/>
                <a:lstStyle/>
                <a:p>
                  <a:endParaRPr lang="zh-CN" altLang="en-US"/>
                </a:p>
              </p:txBody>
            </p:sp>
            <p:sp>
              <p:nvSpPr>
                <p:cNvPr id="271" name="任意多边形: 形状 270">
                  <a:extLst>
                    <a:ext uri="{FF2B5EF4-FFF2-40B4-BE49-F238E27FC236}">
                      <a16:creationId xmlns:a16="http://schemas.microsoft.com/office/drawing/2014/main" id="{BDC7C94E-79D0-F801-0011-5C02894A8479}"/>
                    </a:ext>
                  </a:extLst>
                </p:cNvPr>
                <p:cNvSpPr/>
                <p:nvPr/>
              </p:nvSpPr>
              <p:spPr>
                <a:xfrm>
                  <a:off x="2169824" y="4534156"/>
                  <a:ext cx="26912" cy="26472"/>
                </a:xfrm>
                <a:custGeom>
                  <a:avLst/>
                  <a:gdLst>
                    <a:gd name="connsiteX0" fmla="*/ 26839 w 26912"/>
                    <a:gd name="connsiteY0" fmla="*/ 26381 h 26472"/>
                    <a:gd name="connsiteX1" fmla="*/ 11980 w 26912"/>
                    <a:gd name="connsiteY1" fmla="*/ 14760 h 26472"/>
                    <a:gd name="connsiteX2" fmla="*/ 74 w 26912"/>
                    <a:gd name="connsiteY2" fmla="*/ 92 h 26472"/>
                    <a:gd name="connsiteX3" fmla="*/ 14933 w 26912"/>
                    <a:gd name="connsiteY3" fmla="*/ 11808 h 26472"/>
                    <a:gd name="connsiteX4" fmla="*/ 26839 w 26912"/>
                    <a:gd name="connsiteY4" fmla="*/ 26381 h 264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912" h="26472">
                      <a:moveTo>
                        <a:pt x="26839" y="26381"/>
                      </a:moveTo>
                      <a:cubicBezTo>
                        <a:pt x="25982" y="27238"/>
                        <a:pt x="19409" y="22000"/>
                        <a:pt x="11980" y="14760"/>
                      </a:cubicBezTo>
                      <a:cubicBezTo>
                        <a:pt x="4550" y="7521"/>
                        <a:pt x="-688" y="949"/>
                        <a:pt x="74" y="92"/>
                      </a:cubicBezTo>
                      <a:cubicBezTo>
                        <a:pt x="836" y="-765"/>
                        <a:pt x="7503" y="4474"/>
                        <a:pt x="14933" y="11808"/>
                      </a:cubicBezTo>
                      <a:cubicBezTo>
                        <a:pt x="22362" y="19142"/>
                        <a:pt x="27601" y="25524"/>
                        <a:pt x="26839" y="26381"/>
                      </a:cubicBezTo>
                      <a:close/>
                    </a:path>
                  </a:pathLst>
                </a:custGeom>
                <a:solidFill>
                  <a:srgbClr val="263238"/>
                </a:solidFill>
                <a:ln w="9525" cap="flat">
                  <a:noFill/>
                  <a:prstDash val="solid"/>
                  <a:miter/>
                </a:ln>
              </p:spPr>
              <p:txBody>
                <a:bodyPr rtlCol="0" anchor="ctr"/>
                <a:lstStyle/>
                <a:p>
                  <a:endParaRPr lang="zh-CN" altLang="en-US"/>
                </a:p>
              </p:txBody>
            </p:sp>
            <p:sp>
              <p:nvSpPr>
                <p:cNvPr id="272" name="任意多边形: 形状 271">
                  <a:extLst>
                    <a:ext uri="{FF2B5EF4-FFF2-40B4-BE49-F238E27FC236}">
                      <a16:creationId xmlns:a16="http://schemas.microsoft.com/office/drawing/2014/main" id="{421C03A6-BECA-D537-C6A1-EC1BEE33EC34}"/>
                    </a:ext>
                  </a:extLst>
                </p:cNvPr>
                <p:cNvSpPr/>
                <p:nvPr/>
              </p:nvSpPr>
              <p:spPr>
                <a:xfrm>
                  <a:off x="2194020" y="4449821"/>
                  <a:ext cx="18644" cy="31121"/>
                </a:xfrm>
                <a:custGeom>
                  <a:avLst/>
                  <a:gdLst>
                    <a:gd name="connsiteX0" fmla="*/ 18644 w 18644"/>
                    <a:gd name="connsiteY0" fmla="*/ 35 h 31121"/>
                    <a:gd name="connsiteX1" fmla="*/ 11120 w 18644"/>
                    <a:gd name="connsiteY1" fmla="*/ 16608 h 31121"/>
                    <a:gd name="connsiteX2" fmla="*/ 166 w 18644"/>
                    <a:gd name="connsiteY2" fmla="*/ 31087 h 31121"/>
                    <a:gd name="connsiteX3" fmla="*/ 7595 w 18644"/>
                    <a:gd name="connsiteY3" fmla="*/ 14513 h 31121"/>
                    <a:gd name="connsiteX4" fmla="*/ 18644 w 18644"/>
                    <a:gd name="connsiteY4" fmla="*/ 35 h 311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44" h="31121">
                      <a:moveTo>
                        <a:pt x="18644" y="35"/>
                      </a:moveTo>
                      <a:cubicBezTo>
                        <a:pt x="17387" y="6045"/>
                        <a:pt x="14815" y="11703"/>
                        <a:pt x="11120" y="16608"/>
                      </a:cubicBezTo>
                      <a:cubicBezTo>
                        <a:pt x="6071" y="25181"/>
                        <a:pt x="1118" y="31658"/>
                        <a:pt x="166" y="31087"/>
                      </a:cubicBezTo>
                      <a:cubicBezTo>
                        <a:pt x="-787" y="30515"/>
                        <a:pt x="2452" y="23085"/>
                        <a:pt x="7595" y="14513"/>
                      </a:cubicBezTo>
                      <a:cubicBezTo>
                        <a:pt x="12739" y="5941"/>
                        <a:pt x="17597" y="-536"/>
                        <a:pt x="18644" y="35"/>
                      </a:cubicBezTo>
                      <a:close/>
                    </a:path>
                  </a:pathLst>
                </a:custGeom>
                <a:solidFill>
                  <a:srgbClr val="263238"/>
                </a:solidFill>
                <a:ln w="9525" cap="flat">
                  <a:noFill/>
                  <a:prstDash val="solid"/>
                  <a:miter/>
                </a:ln>
              </p:spPr>
              <p:txBody>
                <a:bodyPr rtlCol="0" anchor="ctr"/>
                <a:lstStyle/>
                <a:p>
                  <a:endParaRPr lang="zh-CN" altLang="en-US"/>
                </a:p>
              </p:txBody>
            </p:sp>
            <p:sp>
              <p:nvSpPr>
                <p:cNvPr id="273" name="任意多边形: 形状 272">
                  <a:extLst>
                    <a:ext uri="{FF2B5EF4-FFF2-40B4-BE49-F238E27FC236}">
                      <a16:creationId xmlns:a16="http://schemas.microsoft.com/office/drawing/2014/main" id="{F0801992-964C-BB6C-1FA9-3342F3384027}"/>
                    </a:ext>
                  </a:extLst>
                </p:cNvPr>
                <p:cNvSpPr/>
                <p:nvPr/>
              </p:nvSpPr>
              <p:spPr>
                <a:xfrm>
                  <a:off x="2225809" y="4347342"/>
                  <a:ext cx="17070" cy="31290"/>
                </a:xfrm>
                <a:custGeom>
                  <a:avLst/>
                  <a:gdLst>
                    <a:gd name="connsiteX0" fmla="*/ 16859 w 17070"/>
                    <a:gd name="connsiteY0" fmla="*/ 25 h 31290"/>
                    <a:gd name="connsiteX1" fmla="*/ 10287 w 17070"/>
                    <a:gd name="connsiteY1" fmla="*/ 16598 h 31290"/>
                    <a:gd name="connsiteX2" fmla="*/ 0 w 17070"/>
                    <a:gd name="connsiteY2" fmla="*/ 31267 h 31290"/>
                    <a:gd name="connsiteX3" fmla="*/ 6572 w 17070"/>
                    <a:gd name="connsiteY3" fmla="*/ 14693 h 31290"/>
                    <a:gd name="connsiteX4" fmla="*/ 16859 w 17070"/>
                    <a:gd name="connsiteY4" fmla="*/ 25 h 312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70" h="31290">
                      <a:moveTo>
                        <a:pt x="16859" y="25"/>
                      </a:moveTo>
                      <a:cubicBezTo>
                        <a:pt x="17907" y="596"/>
                        <a:pt x="14954" y="8026"/>
                        <a:pt x="10287" y="16598"/>
                      </a:cubicBezTo>
                      <a:cubicBezTo>
                        <a:pt x="5620" y="25171"/>
                        <a:pt x="762" y="31743"/>
                        <a:pt x="0" y="31267"/>
                      </a:cubicBezTo>
                      <a:cubicBezTo>
                        <a:pt x="905" y="25314"/>
                        <a:pt x="3153" y="19646"/>
                        <a:pt x="6572" y="14693"/>
                      </a:cubicBezTo>
                      <a:cubicBezTo>
                        <a:pt x="11239" y="6025"/>
                        <a:pt x="15811" y="-451"/>
                        <a:pt x="16859" y="25"/>
                      </a:cubicBezTo>
                      <a:close/>
                    </a:path>
                  </a:pathLst>
                </a:custGeom>
                <a:solidFill>
                  <a:srgbClr val="263238"/>
                </a:solidFill>
                <a:ln w="9525" cap="flat">
                  <a:noFill/>
                  <a:prstDash val="solid"/>
                  <a:miter/>
                </a:ln>
              </p:spPr>
              <p:txBody>
                <a:bodyPr rtlCol="0" anchor="ctr"/>
                <a:lstStyle/>
                <a:p>
                  <a:endParaRPr lang="zh-CN" altLang="en-US"/>
                </a:p>
              </p:txBody>
            </p:sp>
            <p:sp>
              <p:nvSpPr>
                <p:cNvPr id="274" name="任意多边形: 形状 273">
                  <a:extLst>
                    <a:ext uri="{FF2B5EF4-FFF2-40B4-BE49-F238E27FC236}">
                      <a16:creationId xmlns:a16="http://schemas.microsoft.com/office/drawing/2014/main" id="{78C74B2F-1BB1-3ABF-310F-F267778FE94C}"/>
                    </a:ext>
                  </a:extLst>
                </p:cNvPr>
                <p:cNvSpPr/>
                <p:nvPr/>
              </p:nvSpPr>
              <p:spPr>
                <a:xfrm>
                  <a:off x="2254065" y="4393615"/>
                  <a:ext cx="22736" cy="11517"/>
                </a:xfrm>
                <a:custGeom>
                  <a:avLst/>
                  <a:gdLst>
                    <a:gd name="connsiteX0" fmla="*/ 22703 w 22736"/>
                    <a:gd name="connsiteY0" fmla="*/ 330 h 11517"/>
                    <a:gd name="connsiteX1" fmla="*/ 12226 w 22736"/>
                    <a:gd name="connsiteY1" fmla="*/ 7664 h 11517"/>
                    <a:gd name="connsiteX2" fmla="*/ 33 w 22736"/>
                    <a:gd name="connsiteY2" fmla="*/ 11188 h 11517"/>
                    <a:gd name="connsiteX3" fmla="*/ 10511 w 22736"/>
                    <a:gd name="connsiteY3" fmla="*/ 3854 h 11517"/>
                    <a:gd name="connsiteX4" fmla="*/ 22703 w 22736"/>
                    <a:gd name="connsiteY4" fmla="*/ 330 h 115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36" h="11517">
                      <a:moveTo>
                        <a:pt x="22703" y="330"/>
                      </a:moveTo>
                      <a:cubicBezTo>
                        <a:pt x="23179" y="1377"/>
                        <a:pt x="18512" y="4616"/>
                        <a:pt x="12226" y="7664"/>
                      </a:cubicBezTo>
                      <a:cubicBezTo>
                        <a:pt x="5939" y="10712"/>
                        <a:pt x="510" y="12236"/>
                        <a:pt x="33" y="11188"/>
                      </a:cubicBezTo>
                      <a:cubicBezTo>
                        <a:pt x="-443" y="10140"/>
                        <a:pt x="4224" y="6902"/>
                        <a:pt x="10511" y="3854"/>
                      </a:cubicBezTo>
                      <a:cubicBezTo>
                        <a:pt x="16798" y="806"/>
                        <a:pt x="22227" y="-718"/>
                        <a:pt x="22703" y="330"/>
                      </a:cubicBezTo>
                      <a:close/>
                    </a:path>
                  </a:pathLst>
                </a:custGeom>
                <a:solidFill>
                  <a:srgbClr val="263238"/>
                </a:solidFill>
                <a:ln w="9525" cap="flat">
                  <a:noFill/>
                  <a:prstDash val="solid"/>
                  <a:miter/>
                </a:ln>
              </p:spPr>
              <p:txBody>
                <a:bodyPr rtlCol="0" anchor="ctr"/>
                <a:lstStyle/>
                <a:p>
                  <a:endParaRPr lang="zh-CN" altLang="en-US"/>
                </a:p>
              </p:txBody>
            </p:sp>
            <p:sp>
              <p:nvSpPr>
                <p:cNvPr id="275" name="任意多边形: 形状 274">
                  <a:extLst>
                    <a:ext uri="{FF2B5EF4-FFF2-40B4-BE49-F238E27FC236}">
                      <a16:creationId xmlns:a16="http://schemas.microsoft.com/office/drawing/2014/main" id="{B799983A-74E9-D054-EA74-E48B5C7BEF49}"/>
                    </a:ext>
                  </a:extLst>
                </p:cNvPr>
                <p:cNvSpPr/>
                <p:nvPr/>
              </p:nvSpPr>
              <p:spPr>
                <a:xfrm>
                  <a:off x="2234953" y="4743797"/>
                  <a:ext cx="42576" cy="18192"/>
                </a:xfrm>
                <a:custGeom>
                  <a:avLst/>
                  <a:gdLst>
                    <a:gd name="connsiteX0" fmla="*/ 42577 w 42576"/>
                    <a:gd name="connsiteY0" fmla="*/ 18193 h 18192"/>
                    <a:gd name="connsiteX1" fmla="*/ 0 w 42576"/>
                    <a:gd name="connsiteY1" fmla="*/ 0 h 18192"/>
                    <a:gd name="connsiteX2" fmla="*/ 21431 w 42576"/>
                    <a:gd name="connsiteY2" fmla="*/ 8858 h 18192"/>
                    <a:gd name="connsiteX3" fmla="*/ 42577 w 42576"/>
                    <a:gd name="connsiteY3" fmla="*/ 18193 h 18192"/>
                  </a:gdLst>
                  <a:ahLst/>
                  <a:cxnLst>
                    <a:cxn ang="0">
                      <a:pos x="connsiteX0" y="connsiteY0"/>
                    </a:cxn>
                    <a:cxn ang="0">
                      <a:pos x="connsiteX1" y="connsiteY1"/>
                    </a:cxn>
                    <a:cxn ang="0">
                      <a:pos x="connsiteX2" y="connsiteY2"/>
                    </a:cxn>
                    <a:cxn ang="0">
                      <a:pos x="connsiteX3" y="connsiteY3"/>
                    </a:cxn>
                  </a:cxnLst>
                  <a:rect l="l" t="t" r="r" b="b"/>
                  <a:pathLst>
                    <a:path w="42576" h="18192">
                      <a:moveTo>
                        <a:pt x="42577" y="18193"/>
                      </a:moveTo>
                      <a:cubicBezTo>
                        <a:pt x="26756" y="17040"/>
                        <a:pt x="11773" y="10639"/>
                        <a:pt x="0" y="0"/>
                      </a:cubicBezTo>
                      <a:cubicBezTo>
                        <a:pt x="7420" y="2248"/>
                        <a:pt x="14592" y="5210"/>
                        <a:pt x="21431" y="8858"/>
                      </a:cubicBezTo>
                      <a:cubicBezTo>
                        <a:pt x="28785" y="11240"/>
                        <a:pt x="35862" y="14364"/>
                        <a:pt x="42577" y="18193"/>
                      </a:cubicBezTo>
                      <a:close/>
                    </a:path>
                  </a:pathLst>
                </a:custGeom>
                <a:solidFill>
                  <a:srgbClr val="263238"/>
                </a:solidFill>
                <a:ln w="9525" cap="flat">
                  <a:noFill/>
                  <a:prstDash val="solid"/>
                  <a:miter/>
                </a:ln>
              </p:spPr>
              <p:txBody>
                <a:bodyPr rtlCol="0" anchor="ctr"/>
                <a:lstStyle/>
                <a:p>
                  <a:endParaRPr lang="zh-CN" altLang="en-US"/>
                </a:p>
              </p:txBody>
            </p:sp>
            <p:sp>
              <p:nvSpPr>
                <p:cNvPr id="276" name="任意多边形: 形状 275">
                  <a:extLst>
                    <a:ext uri="{FF2B5EF4-FFF2-40B4-BE49-F238E27FC236}">
                      <a16:creationId xmlns:a16="http://schemas.microsoft.com/office/drawing/2014/main" id="{9606D752-ACBF-AEAF-9F87-7FCC4EC5A977}"/>
                    </a:ext>
                  </a:extLst>
                </p:cNvPr>
                <p:cNvSpPr/>
                <p:nvPr/>
              </p:nvSpPr>
              <p:spPr>
                <a:xfrm>
                  <a:off x="2231429" y="4839282"/>
                  <a:ext cx="32194" cy="7380"/>
                </a:xfrm>
                <a:custGeom>
                  <a:avLst/>
                  <a:gdLst>
                    <a:gd name="connsiteX0" fmla="*/ 32194 w 32194"/>
                    <a:gd name="connsiteY0" fmla="*/ 623 h 7380"/>
                    <a:gd name="connsiteX1" fmla="*/ 16478 w 32194"/>
                    <a:gd name="connsiteY1" fmla="*/ 5767 h 7380"/>
                    <a:gd name="connsiteX2" fmla="*/ 0 w 32194"/>
                    <a:gd name="connsiteY2" fmla="*/ 6814 h 7380"/>
                    <a:gd name="connsiteX3" fmla="*/ 15716 w 32194"/>
                    <a:gd name="connsiteY3" fmla="*/ 1671 h 7380"/>
                    <a:gd name="connsiteX4" fmla="*/ 32194 w 32194"/>
                    <a:gd name="connsiteY4" fmla="*/ 623 h 73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94" h="7380">
                      <a:moveTo>
                        <a:pt x="32194" y="623"/>
                      </a:moveTo>
                      <a:cubicBezTo>
                        <a:pt x="32194" y="1766"/>
                        <a:pt x="25432" y="4052"/>
                        <a:pt x="16478" y="5767"/>
                      </a:cubicBezTo>
                      <a:cubicBezTo>
                        <a:pt x="11154" y="7472"/>
                        <a:pt x="5496" y="7834"/>
                        <a:pt x="0" y="6814"/>
                      </a:cubicBezTo>
                      <a:cubicBezTo>
                        <a:pt x="4763" y="3890"/>
                        <a:pt x="10144" y="2128"/>
                        <a:pt x="15716" y="1671"/>
                      </a:cubicBezTo>
                      <a:cubicBezTo>
                        <a:pt x="24670" y="-44"/>
                        <a:pt x="32004" y="-520"/>
                        <a:pt x="32194" y="623"/>
                      </a:cubicBezTo>
                      <a:close/>
                    </a:path>
                  </a:pathLst>
                </a:custGeom>
                <a:solidFill>
                  <a:srgbClr val="263238"/>
                </a:solidFill>
                <a:ln w="9525" cap="flat">
                  <a:noFill/>
                  <a:prstDash val="solid"/>
                  <a:miter/>
                </a:ln>
              </p:spPr>
              <p:txBody>
                <a:bodyPr rtlCol="0" anchor="ctr"/>
                <a:lstStyle/>
                <a:p>
                  <a:endParaRPr lang="zh-CN" altLang="en-US"/>
                </a:p>
              </p:txBody>
            </p:sp>
            <p:sp>
              <p:nvSpPr>
                <p:cNvPr id="277" name="任意多边形: 形状 276">
                  <a:extLst>
                    <a:ext uri="{FF2B5EF4-FFF2-40B4-BE49-F238E27FC236}">
                      <a16:creationId xmlns:a16="http://schemas.microsoft.com/office/drawing/2014/main" id="{36655BE2-D9BB-21DC-ED10-FC7E1142E251}"/>
                    </a:ext>
                  </a:extLst>
                </p:cNvPr>
                <p:cNvSpPr/>
                <p:nvPr/>
              </p:nvSpPr>
              <p:spPr>
                <a:xfrm>
                  <a:off x="2217713" y="4937155"/>
                  <a:ext cx="28860" cy="36481"/>
                </a:xfrm>
                <a:custGeom>
                  <a:avLst/>
                  <a:gdLst>
                    <a:gd name="connsiteX0" fmla="*/ 28861 w 28860"/>
                    <a:gd name="connsiteY0" fmla="*/ 36385 h 36481"/>
                    <a:gd name="connsiteX1" fmla="*/ 11144 w 28860"/>
                    <a:gd name="connsiteY1" fmla="*/ 20860 h 36481"/>
                    <a:gd name="connsiteX2" fmla="*/ 0 w 28860"/>
                    <a:gd name="connsiteY2" fmla="*/ 0 h 36481"/>
                    <a:gd name="connsiteX3" fmla="*/ 14383 w 28860"/>
                    <a:gd name="connsiteY3" fmla="*/ 18288 h 36481"/>
                    <a:gd name="connsiteX4" fmla="*/ 28861 w 28860"/>
                    <a:gd name="connsiteY4" fmla="*/ 36385 h 36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60" h="36481">
                      <a:moveTo>
                        <a:pt x="28861" y="36385"/>
                      </a:moveTo>
                      <a:cubicBezTo>
                        <a:pt x="28194" y="37338"/>
                        <a:pt x="19336" y="31147"/>
                        <a:pt x="11144" y="20860"/>
                      </a:cubicBezTo>
                      <a:cubicBezTo>
                        <a:pt x="5686" y="14983"/>
                        <a:pt x="1848" y="7801"/>
                        <a:pt x="0" y="0"/>
                      </a:cubicBezTo>
                      <a:cubicBezTo>
                        <a:pt x="5325" y="5658"/>
                        <a:pt x="10135" y="11782"/>
                        <a:pt x="14383" y="18288"/>
                      </a:cubicBezTo>
                      <a:cubicBezTo>
                        <a:pt x="19755" y="23860"/>
                        <a:pt x="24603" y="29918"/>
                        <a:pt x="28861" y="36385"/>
                      </a:cubicBezTo>
                      <a:close/>
                    </a:path>
                  </a:pathLst>
                </a:custGeom>
                <a:solidFill>
                  <a:srgbClr val="263238"/>
                </a:solidFill>
                <a:ln w="9525" cap="flat">
                  <a:noFill/>
                  <a:prstDash val="solid"/>
                  <a:miter/>
                </a:ln>
              </p:spPr>
              <p:txBody>
                <a:bodyPr rtlCol="0" anchor="ctr"/>
                <a:lstStyle/>
                <a:p>
                  <a:endParaRPr lang="zh-CN" altLang="en-US"/>
                </a:p>
              </p:txBody>
            </p:sp>
            <p:sp>
              <p:nvSpPr>
                <p:cNvPr id="278" name="任意多边形: 形状 277">
                  <a:extLst>
                    <a:ext uri="{FF2B5EF4-FFF2-40B4-BE49-F238E27FC236}">
                      <a16:creationId xmlns:a16="http://schemas.microsoft.com/office/drawing/2014/main" id="{A7D24C86-06BB-B64C-0BB9-DB587393AA5C}"/>
                    </a:ext>
                  </a:extLst>
                </p:cNvPr>
                <p:cNvSpPr/>
                <p:nvPr/>
              </p:nvSpPr>
              <p:spPr>
                <a:xfrm>
                  <a:off x="2058946" y="5014164"/>
                  <a:ext cx="24067" cy="20649"/>
                </a:xfrm>
                <a:custGeom>
                  <a:avLst/>
                  <a:gdLst>
                    <a:gd name="connsiteX0" fmla="*/ 80 w 24067"/>
                    <a:gd name="connsiteY0" fmla="*/ 20527 h 20649"/>
                    <a:gd name="connsiteX1" fmla="*/ 10653 w 24067"/>
                    <a:gd name="connsiteY1" fmla="*/ 8716 h 20649"/>
                    <a:gd name="connsiteX2" fmla="*/ 23988 w 24067"/>
                    <a:gd name="connsiteY2" fmla="*/ 143 h 20649"/>
                    <a:gd name="connsiteX3" fmla="*/ 13415 w 24067"/>
                    <a:gd name="connsiteY3" fmla="*/ 11954 h 20649"/>
                    <a:gd name="connsiteX4" fmla="*/ 80 w 24067"/>
                    <a:gd name="connsiteY4" fmla="*/ 20527 h 206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067" h="20649">
                      <a:moveTo>
                        <a:pt x="80" y="20527"/>
                      </a:moveTo>
                      <a:cubicBezTo>
                        <a:pt x="-682" y="19669"/>
                        <a:pt x="4081" y="14335"/>
                        <a:pt x="10653" y="8716"/>
                      </a:cubicBezTo>
                      <a:cubicBezTo>
                        <a:pt x="17225" y="3096"/>
                        <a:pt x="23226" y="-809"/>
                        <a:pt x="23988" y="143"/>
                      </a:cubicBezTo>
                      <a:cubicBezTo>
                        <a:pt x="24750" y="1095"/>
                        <a:pt x="19987" y="6239"/>
                        <a:pt x="13415" y="11954"/>
                      </a:cubicBezTo>
                      <a:cubicBezTo>
                        <a:pt x="6843" y="17669"/>
                        <a:pt x="842" y="21384"/>
                        <a:pt x="80" y="20527"/>
                      </a:cubicBezTo>
                      <a:close/>
                    </a:path>
                  </a:pathLst>
                </a:custGeom>
                <a:solidFill>
                  <a:srgbClr val="263238"/>
                </a:solidFill>
                <a:ln w="9525" cap="flat">
                  <a:noFill/>
                  <a:prstDash val="solid"/>
                  <a:miter/>
                </a:ln>
              </p:spPr>
              <p:txBody>
                <a:bodyPr rtlCol="0" anchor="ctr"/>
                <a:lstStyle/>
                <a:p>
                  <a:endParaRPr lang="zh-CN" altLang="en-US"/>
                </a:p>
              </p:txBody>
            </p:sp>
            <p:sp>
              <p:nvSpPr>
                <p:cNvPr id="279" name="任意多边形: 形状 278">
                  <a:extLst>
                    <a:ext uri="{FF2B5EF4-FFF2-40B4-BE49-F238E27FC236}">
                      <a16:creationId xmlns:a16="http://schemas.microsoft.com/office/drawing/2014/main" id="{AA17183C-CEAC-C8F4-639C-72668453112A}"/>
                    </a:ext>
                  </a:extLst>
                </p:cNvPr>
                <p:cNvSpPr/>
                <p:nvPr/>
              </p:nvSpPr>
              <p:spPr>
                <a:xfrm>
                  <a:off x="1913796" y="4691315"/>
                  <a:ext cx="144659" cy="376999"/>
                </a:xfrm>
                <a:custGeom>
                  <a:avLst/>
                  <a:gdLst>
                    <a:gd name="connsiteX0" fmla="*/ 91319 w 144659"/>
                    <a:gd name="connsiteY0" fmla="*/ 51721 h 376999"/>
                    <a:gd name="connsiteX1" fmla="*/ 44647 w 144659"/>
                    <a:gd name="connsiteY1" fmla="*/ 0 h 376999"/>
                    <a:gd name="connsiteX2" fmla="*/ 9595 w 144659"/>
                    <a:gd name="connsiteY2" fmla="*/ 23431 h 376999"/>
                    <a:gd name="connsiteX3" fmla="*/ 70 w 144659"/>
                    <a:gd name="connsiteY3" fmla="*/ 66294 h 376999"/>
                    <a:gd name="connsiteX4" fmla="*/ 53505 w 144659"/>
                    <a:gd name="connsiteY4" fmla="*/ 376999 h 376999"/>
                    <a:gd name="connsiteX5" fmla="*/ 144659 w 144659"/>
                    <a:gd name="connsiteY5" fmla="*/ 376999 h 376999"/>
                    <a:gd name="connsiteX6" fmla="*/ 91319 w 144659"/>
                    <a:gd name="connsiteY6" fmla="*/ 51721 h 376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659" h="376999">
                      <a:moveTo>
                        <a:pt x="91319" y="51721"/>
                      </a:moveTo>
                      <a:cubicBezTo>
                        <a:pt x="83699" y="28004"/>
                        <a:pt x="69507" y="381"/>
                        <a:pt x="44647" y="0"/>
                      </a:cubicBezTo>
                      <a:cubicBezTo>
                        <a:pt x="29559" y="819"/>
                        <a:pt x="16119" y="9801"/>
                        <a:pt x="9595" y="23431"/>
                      </a:cubicBezTo>
                      <a:cubicBezTo>
                        <a:pt x="2756" y="36652"/>
                        <a:pt x="-530" y="51425"/>
                        <a:pt x="70" y="66294"/>
                      </a:cubicBezTo>
                      <a:cubicBezTo>
                        <a:pt x="3137" y="171860"/>
                        <a:pt x="21129" y="276473"/>
                        <a:pt x="53505" y="376999"/>
                      </a:cubicBezTo>
                      <a:lnTo>
                        <a:pt x="144659" y="376999"/>
                      </a:lnTo>
                      <a:cubicBezTo>
                        <a:pt x="143554" y="266490"/>
                        <a:pt x="125571" y="156800"/>
                        <a:pt x="91319" y="51721"/>
                      </a:cubicBezTo>
                      <a:close/>
                    </a:path>
                  </a:pathLst>
                </a:custGeom>
                <a:solidFill>
                  <a:srgbClr val="455A64"/>
                </a:solidFill>
                <a:ln w="9525" cap="flat">
                  <a:noFill/>
                  <a:prstDash val="solid"/>
                  <a:miter/>
                </a:ln>
              </p:spPr>
              <p:txBody>
                <a:bodyPr rtlCol="0" anchor="ctr"/>
                <a:lstStyle/>
                <a:p>
                  <a:endParaRPr lang="zh-CN" altLang="en-US"/>
                </a:p>
              </p:txBody>
            </p:sp>
            <p:sp>
              <p:nvSpPr>
                <p:cNvPr id="280" name="任意多边形: 形状 279">
                  <a:extLst>
                    <a:ext uri="{FF2B5EF4-FFF2-40B4-BE49-F238E27FC236}">
                      <a16:creationId xmlns:a16="http://schemas.microsoft.com/office/drawing/2014/main" id="{1EF7DE79-E48D-FBD0-1E08-74F22F8FC762}"/>
                    </a:ext>
                  </a:extLst>
                </p:cNvPr>
                <p:cNvSpPr/>
                <p:nvPr/>
              </p:nvSpPr>
              <p:spPr>
                <a:xfrm>
                  <a:off x="1683471" y="4512816"/>
                  <a:ext cx="254492" cy="582167"/>
                </a:xfrm>
                <a:custGeom>
                  <a:avLst/>
                  <a:gdLst>
                    <a:gd name="connsiteX0" fmla="*/ 156956 w 254492"/>
                    <a:gd name="connsiteY0" fmla="*/ 80963 h 582167"/>
                    <a:gd name="connsiteX1" fmla="*/ 61706 w 254492"/>
                    <a:gd name="connsiteY1" fmla="*/ 0 h 582167"/>
                    <a:gd name="connsiteX2" fmla="*/ 1032 w 254492"/>
                    <a:gd name="connsiteY2" fmla="*/ 87249 h 582167"/>
                    <a:gd name="connsiteX3" fmla="*/ 21320 w 254492"/>
                    <a:gd name="connsiteY3" fmla="*/ 207169 h 582167"/>
                    <a:gd name="connsiteX4" fmla="*/ 141145 w 254492"/>
                    <a:gd name="connsiteY4" fmla="*/ 582168 h 582167"/>
                    <a:gd name="connsiteX5" fmla="*/ 254492 w 254492"/>
                    <a:gd name="connsiteY5" fmla="*/ 569786 h 582167"/>
                    <a:gd name="connsiteX6" fmla="*/ 156956 w 254492"/>
                    <a:gd name="connsiteY6" fmla="*/ 80963 h 582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4492" h="582167">
                      <a:moveTo>
                        <a:pt x="156956" y="80963"/>
                      </a:moveTo>
                      <a:cubicBezTo>
                        <a:pt x="147679" y="35243"/>
                        <a:pt x="108328" y="1791"/>
                        <a:pt x="61706" y="0"/>
                      </a:cubicBezTo>
                      <a:cubicBezTo>
                        <a:pt x="21415" y="7049"/>
                        <a:pt x="5794" y="46673"/>
                        <a:pt x="1032" y="87249"/>
                      </a:cubicBezTo>
                      <a:cubicBezTo>
                        <a:pt x="-3731" y="127826"/>
                        <a:pt x="8842" y="168212"/>
                        <a:pt x="21320" y="207169"/>
                      </a:cubicBezTo>
                      <a:cubicBezTo>
                        <a:pt x="61199" y="332137"/>
                        <a:pt x="101140" y="457133"/>
                        <a:pt x="141145" y="582168"/>
                      </a:cubicBezTo>
                      <a:lnTo>
                        <a:pt x="254492" y="569786"/>
                      </a:lnTo>
                      <a:cubicBezTo>
                        <a:pt x="219059" y="402336"/>
                        <a:pt x="198485" y="247079"/>
                        <a:pt x="156956" y="80963"/>
                      </a:cubicBezTo>
                      <a:close/>
                    </a:path>
                  </a:pathLst>
                </a:custGeom>
                <a:solidFill>
                  <a:srgbClr val="455A64"/>
                </a:solidFill>
                <a:ln w="9525" cap="flat">
                  <a:noFill/>
                  <a:prstDash val="solid"/>
                  <a:miter/>
                </a:ln>
              </p:spPr>
              <p:txBody>
                <a:bodyPr rtlCol="0" anchor="ctr"/>
                <a:lstStyle/>
                <a:p>
                  <a:endParaRPr lang="zh-CN" altLang="en-US"/>
                </a:p>
              </p:txBody>
            </p:sp>
            <p:sp>
              <p:nvSpPr>
                <p:cNvPr id="281" name="任意多边形: 形状 280">
                  <a:extLst>
                    <a:ext uri="{FF2B5EF4-FFF2-40B4-BE49-F238E27FC236}">
                      <a16:creationId xmlns:a16="http://schemas.microsoft.com/office/drawing/2014/main" id="{42904350-A849-CA6E-1573-7DF9640884DF}"/>
                    </a:ext>
                  </a:extLst>
                </p:cNvPr>
                <p:cNvSpPr/>
                <p:nvPr/>
              </p:nvSpPr>
              <p:spPr>
                <a:xfrm>
                  <a:off x="1942647" y="4691315"/>
                  <a:ext cx="62480" cy="377189"/>
                </a:xfrm>
                <a:custGeom>
                  <a:avLst/>
                  <a:gdLst>
                    <a:gd name="connsiteX0" fmla="*/ 15795 w 62480"/>
                    <a:gd name="connsiteY0" fmla="*/ 0 h 377189"/>
                    <a:gd name="connsiteX1" fmla="*/ 8080 w 62480"/>
                    <a:gd name="connsiteY1" fmla="*/ 12859 h 377189"/>
                    <a:gd name="connsiteX2" fmla="*/ 3793 w 62480"/>
                    <a:gd name="connsiteY2" fmla="*/ 53149 h 377189"/>
                    <a:gd name="connsiteX3" fmla="*/ 10461 w 62480"/>
                    <a:gd name="connsiteY3" fmla="*/ 114109 h 377189"/>
                    <a:gd name="connsiteX4" fmla="*/ 22653 w 62480"/>
                    <a:gd name="connsiteY4" fmla="*/ 188214 h 377189"/>
                    <a:gd name="connsiteX5" fmla="*/ 51895 w 62480"/>
                    <a:gd name="connsiteY5" fmla="*/ 321564 h 377189"/>
                    <a:gd name="connsiteX6" fmla="*/ 60182 w 62480"/>
                    <a:gd name="connsiteY6" fmla="*/ 362140 h 377189"/>
                    <a:gd name="connsiteX7" fmla="*/ 62086 w 62480"/>
                    <a:gd name="connsiteY7" fmla="*/ 373285 h 377189"/>
                    <a:gd name="connsiteX8" fmla="*/ 62086 w 62480"/>
                    <a:gd name="connsiteY8" fmla="*/ 377190 h 377189"/>
                    <a:gd name="connsiteX9" fmla="*/ 60943 w 62480"/>
                    <a:gd name="connsiteY9" fmla="*/ 373475 h 377189"/>
                    <a:gd name="connsiteX10" fmla="*/ 58276 w 62480"/>
                    <a:gd name="connsiteY10" fmla="*/ 362521 h 377189"/>
                    <a:gd name="connsiteX11" fmla="*/ 48751 w 62480"/>
                    <a:gd name="connsiteY11" fmla="*/ 322231 h 377189"/>
                    <a:gd name="connsiteX12" fmla="*/ 18271 w 62480"/>
                    <a:gd name="connsiteY12" fmla="*/ 188881 h 377189"/>
                    <a:gd name="connsiteX13" fmla="*/ 6365 w 62480"/>
                    <a:gd name="connsiteY13" fmla="*/ 114395 h 377189"/>
                    <a:gd name="connsiteX14" fmla="*/ 2936 w 62480"/>
                    <a:gd name="connsiteY14" fmla="*/ 81724 h 377189"/>
                    <a:gd name="connsiteX15" fmla="*/ 555 w 62480"/>
                    <a:gd name="connsiteY15" fmla="*/ 53149 h 377189"/>
                    <a:gd name="connsiteX16" fmla="*/ 6270 w 62480"/>
                    <a:gd name="connsiteY16" fmla="*/ 12001 h 377189"/>
                    <a:gd name="connsiteX17" fmla="*/ 15795 w 62480"/>
                    <a:gd name="connsiteY17" fmla="*/ 0 h 377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2480" h="377189">
                      <a:moveTo>
                        <a:pt x="15795" y="0"/>
                      </a:moveTo>
                      <a:cubicBezTo>
                        <a:pt x="12852" y="4048"/>
                        <a:pt x="10270" y="8353"/>
                        <a:pt x="8080" y="12859"/>
                      </a:cubicBezTo>
                      <a:cubicBezTo>
                        <a:pt x="3384" y="25737"/>
                        <a:pt x="1908" y="39567"/>
                        <a:pt x="3793" y="53149"/>
                      </a:cubicBezTo>
                      <a:cubicBezTo>
                        <a:pt x="5508" y="70485"/>
                        <a:pt x="7508" y="91249"/>
                        <a:pt x="10461" y="114109"/>
                      </a:cubicBezTo>
                      <a:cubicBezTo>
                        <a:pt x="13414" y="136969"/>
                        <a:pt x="17509" y="161734"/>
                        <a:pt x="22653" y="188214"/>
                      </a:cubicBezTo>
                      <a:cubicBezTo>
                        <a:pt x="32940" y="240601"/>
                        <a:pt x="44560" y="287464"/>
                        <a:pt x="51895" y="321564"/>
                      </a:cubicBezTo>
                      <a:cubicBezTo>
                        <a:pt x="55609" y="338614"/>
                        <a:pt x="58467" y="352520"/>
                        <a:pt x="60182" y="362140"/>
                      </a:cubicBezTo>
                      <a:cubicBezTo>
                        <a:pt x="60943" y="366617"/>
                        <a:pt x="61610" y="370237"/>
                        <a:pt x="62086" y="373285"/>
                      </a:cubicBezTo>
                      <a:cubicBezTo>
                        <a:pt x="62563" y="376333"/>
                        <a:pt x="62658" y="377190"/>
                        <a:pt x="62086" y="377190"/>
                      </a:cubicBezTo>
                      <a:cubicBezTo>
                        <a:pt x="61591" y="375990"/>
                        <a:pt x="61210" y="374742"/>
                        <a:pt x="60943" y="373475"/>
                      </a:cubicBezTo>
                      <a:lnTo>
                        <a:pt x="58276" y="362521"/>
                      </a:lnTo>
                      <a:cubicBezTo>
                        <a:pt x="55800" y="352330"/>
                        <a:pt x="52561" y="338709"/>
                        <a:pt x="48751" y="322231"/>
                      </a:cubicBezTo>
                      <a:cubicBezTo>
                        <a:pt x="40655" y="288131"/>
                        <a:pt x="28558" y="241363"/>
                        <a:pt x="18271" y="188881"/>
                      </a:cubicBezTo>
                      <a:cubicBezTo>
                        <a:pt x="13128" y="162592"/>
                        <a:pt x="8746" y="137446"/>
                        <a:pt x="6365" y="114395"/>
                      </a:cubicBezTo>
                      <a:cubicBezTo>
                        <a:pt x="4841" y="102965"/>
                        <a:pt x="3889" y="91916"/>
                        <a:pt x="2936" y="81724"/>
                      </a:cubicBezTo>
                      <a:cubicBezTo>
                        <a:pt x="1984" y="71533"/>
                        <a:pt x="1031" y="61913"/>
                        <a:pt x="555" y="53149"/>
                      </a:cubicBezTo>
                      <a:cubicBezTo>
                        <a:pt x="-1074" y="39167"/>
                        <a:pt x="898" y="25003"/>
                        <a:pt x="6270" y="12001"/>
                      </a:cubicBezTo>
                      <a:cubicBezTo>
                        <a:pt x="8537" y="7353"/>
                        <a:pt x="11785" y="3257"/>
                        <a:pt x="15795" y="0"/>
                      </a:cubicBezTo>
                      <a:close/>
                    </a:path>
                  </a:pathLst>
                </a:custGeom>
                <a:solidFill>
                  <a:schemeClr val="tx2"/>
                </a:solidFill>
                <a:ln w="9525" cap="flat">
                  <a:noFill/>
                  <a:prstDash val="solid"/>
                  <a:miter/>
                </a:ln>
              </p:spPr>
              <p:txBody>
                <a:bodyPr rtlCol="0" anchor="ctr"/>
                <a:lstStyle/>
                <a:p>
                  <a:endParaRPr lang="zh-CN" altLang="en-US"/>
                </a:p>
              </p:txBody>
            </p:sp>
            <p:sp>
              <p:nvSpPr>
                <p:cNvPr id="282" name="任意多边形: 形状 281">
                  <a:extLst>
                    <a:ext uri="{FF2B5EF4-FFF2-40B4-BE49-F238E27FC236}">
                      <a16:creationId xmlns:a16="http://schemas.microsoft.com/office/drawing/2014/main" id="{9523B669-7FFE-7B26-9C69-7213F634FE0B}"/>
                    </a:ext>
                  </a:extLst>
                </p:cNvPr>
                <p:cNvSpPr/>
                <p:nvPr/>
              </p:nvSpPr>
              <p:spPr>
                <a:xfrm>
                  <a:off x="1713241" y="4509578"/>
                  <a:ext cx="130234" cy="560641"/>
                </a:xfrm>
                <a:custGeom>
                  <a:avLst/>
                  <a:gdLst>
                    <a:gd name="connsiteX0" fmla="*/ 34032 w 130234"/>
                    <a:gd name="connsiteY0" fmla="*/ 0 h 560641"/>
                    <a:gd name="connsiteX1" fmla="*/ 20316 w 130234"/>
                    <a:gd name="connsiteY1" fmla="*/ 18383 h 560641"/>
                    <a:gd name="connsiteX2" fmla="*/ 3076 w 130234"/>
                    <a:gd name="connsiteY2" fmla="*/ 77724 h 560641"/>
                    <a:gd name="connsiteX3" fmla="*/ 17077 w 130234"/>
                    <a:gd name="connsiteY3" fmla="*/ 168878 h 560641"/>
                    <a:gd name="connsiteX4" fmla="*/ 49462 w 130234"/>
                    <a:gd name="connsiteY4" fmla="*/ 278416 h 560641"/>
                    <a:gd name="connsiteX5" fmla="*/ 107374 w 130234"/>
                    <a:gd name="connsiteY5" fmla="*/ 477774 h 560641"/>
                    <a:gd name="connsiteX6" fmla="*/ 124519 w 130234"/>
                    <a:gd name="connsiteY6" fmla="*/ 538353 h 560641"/>
                    <a:gd name="connsiteX7" fmla="*/ 128996 w 130234"/>
                    <a:gd name="connsiteY7" fmla="*/ 554831 h 560641"/>
                    <a:gd name="connsiteX8" fmla="*/ 130234 w 130234"/>
                    <a:gd name="connsiteY8" fmla="*/ 560642 h 560641"/>
                    <a:gd name="connsiteX9" fmla="*/ 128139 w 130234"/>
                    <a:gd name="connsiteY9" fmla="*/ 555117 h 560641"/>
                    <a:gd name="connsiteX10" fmla="*/ 122995 w 130234"/>
                    <a:gd name="connsiteY10" fmla="*/ 538734 h 560641"/>
                    <a:gd name="connsiteX11" fmla="*/ 104612 w 130234"/>
                    <a:gd name="connsiteY11" fmla="*/ 478631 h 560641"/>
                    <a:gd name="connsiteX12" fmla="*/ 45462 w 130234"/>
                    <a:gd name="connsiteY12" fmla="*/ 279559 h 560641"/>
                    <a:gd name="connsiteX13" fmla="*/ 13363 w 130234"/>
                    <a:gd name="connsiteY13" fmla="*/ 169831 h 560641"/>
                    <a:gd name="connsiteX14" fmla="*/ 123 w 130234"/>
                    <a:gd name="connsiteY14" fmla="*/ 77438 h 560641"/>
                    <a:gd name="connsiteX15" fmla="*/ 19173 w 130234"/>
                    <a:gd name="connsiteY15" fmla="*/ 17431 h 560641"/>
                    <a:gd name="connsiteX16" fmla="*/ 34032 w 130234"/>
                    <a:gd name="connsiteY16" fmla="*/ 0 h 560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0234" h="560641">
                      <a:moveTo>
                        <a:pt x="34032" y="0"/>
                      </a:moveTo>
                      <a:cubicBezTo>
                        <a:pt x="28982" y="5753"/>
                        <a:pt x="24395" y="11906"/>
                        <a:pt x="20316" y="18383"/>
                      </a:cubicBezTo>
                      <a:cubicBezTo>
                        <a:pt x="9884" y="36490"/>
                        <a:pt x="3970" y="56845"/>
                        <a:pt x="3076" y="77724"/>
                      </a:cubicBezTo>
                      <a:cubicBezTo>
                        <a:pt x="2602" y="108680"/>
                        <a:pt x="7335" y="139494"/>
                        <a:pt x="17077" y="168878"/>
                      </a:cubicBezTo>
                      <a:cubicBezTo>
                        <a:pt x="26602" y="202597"/>
                        <a:pt x="37937" y="239649"/>
                        <a:pt x="49462" y="278416"/>
                      </a:cubicBezTo>
                      <a:cubicBezTo>
                        <a:pt x="72037" y="356140"/>
                        <a:pt x="92420" y="426434"/>
                        <a:pt x="107374" y="477774"/>
                      </a:cubicBezTo>
                      <a:lnTo>
                        <a:pt x="124519" y="538353"/>
                      </a:lnTo>
                      <a:cubicBezTo>
                        <a:pt x="126424" y="545211"/>
                        <a:pt x="127853" y="550640"/>
                        <a:pt x="128996" y="554831"/>
                      </a:cubicBezTo>
                      <a:cubicBezTo>
                        <a:pt x="129615" y="556717"/>
                        <a:pt x="130034" y="558670"/>
                        <a:pt x="130234" y="560642"/>
                      </a:cubicBezTo>
                      <a:cubicBezTo>
                        <a:pt x="129358" y="558870"/>
                        <a:pt x="128663" y="557022"/>
                        <a:pt x="128139" y="555117"/>
                      </a:cubicBezTo>
                      <a:cubicBezTo>
                        <a:pt x="126901" y="550926"/>
                        <a:pt x="125091" y="545592"/>
                        <a:pt x="122995" y="538734"/>
                      </a:cubicBezTo>
                      <a:cubicBezTo>
                        <a:pt x="118519" y="524161"/>
                        <a:pt x="112232" y="503682"/>
                        <a:pt x="104612" y="478631"/>
                      </a:cubicBezTo>
                      <a:lnTo>
                        <a:pt x="45462" y="279559"/>
                      </a:lnTo>
                      <a:cubicBezTo>
                        <a:pt x="34032" y="240602"/>
                        <a:pt x="23269" y="203359"/>
                        <a:pt x="13363" y="169831"/>
                      </a:cubicBezTo>
                      <a:cubicBezTo>
                        <a:pt x="3660" y="140027"/>
                        <a:pt x="-819" y="108766"/>
                        <a:pt x="123" y="77438"/>
                      </a:cubicBezTo>
                      <a:cubicBezTo>
                        <a:pt x="1351" y="56159"/>
                        <a:pt x="7901" y="35528"/>
                        <a:pt x="19173" y="17431"/>
                      </a:cubicBezTo>
                      <a:cubicBezTo>
                        <a:pt x="23130" y="10839"/>
                        <a:pt x="28150" y="4953"/>
                        <a:pt x="34032" y="0"/>
                      </a:cubicBezTo>
                      <a:close/>
                    </a:path>
                  </a:pathLst>
                </a:custGeom>
                <a:solidFill>
                  <a:schemeClr val="tx2"/>
                </a:solidFill>
                <a:ln w="9525" cap="flat">
                  <a:noFill/>
                  <a:prstDash val="solid"/>
                  <a:miter/>
                </a:ln>
              </p:spPr>
              <p:txBody>
                <a:bodyPr rtlCol="0" anchor="ctr"/>
                <a:lstStyle/>
                <a:p>
                  <a:endParaRPr lang="zh-CN" altLang="en-US"/>
                </a:p>
              </p:txBody>
            </p:sp>
            <p:sp>
              <p:nvSpPr>
                <p:cNvPr id="283" name="任意多边形: 形状 282">
                  <a:extLst>
                    <a:ext uri="{FF2B5EF4-FFF2-40B4-BE49-F238E27FC236}">
                      <a16:creationId xmlns:a16="http://schemas.microsoft.com/office/drawing/2014/main" id="{CAC21530-3E58-68C9-80A4-370E82265127}"/>
                    </a:ext>
                  </a:extLst>
                </p:cNvPr>
                <p:cNvSpPr/>
                <p:nvPr/>
              </p:nvSpPr>
              <p:spPr>
                <a:xfrm>
                  <a:off x="1740129" y="4511864"/>
                  <a:ext cx="173545" cy="558641"/>
                </a:xfrm>
                <a:custGeom>
                  <a:avLst/>
                  <a:gdLst>
                    <a:gd name="connsiteX0" fmla="*/ 173546 w 173545"/>
                    <a:gd name="connsiteY0" fmla="*/ 558641 h 558641"/>
                    <a:gd name="connsiteX1" fmla="*/ 170974 w 173545"/>
                    <a:gd name="connsiteY1" fmla="*/ 553212 h 558641"/>
                    <a:gd name="connsiteX2" fmla="*/ 164592 w 173545"/>
                    <a:gd name="connsiteY2" fmla="*/ 537210 h 558641"/>
                    <a:gd name="connsiteX3" fmla="*/ 145542 w 173545"/>
                    <a:gd name="connsiteY3" fmla="*/ 477107 h 558641"/>
                    <a:gd name="connsiteX4" fmla="*/ 124396 w 173545"/>
                    <a:gd name="connsiteY4" fmla="*/ 385667 h 558641"/>
                    <a:gd name="connsiteX5" fmla="*/ 103061 w 173545"/>
                    <a:gd name="connsiteY5" fmla="*/ 272986 h 558641"/>
                    <a:gd name="connsiteX6" fmla="*/ 76295 w 173545"/>
                    <a:gd name="connsiteY6" fmla="*/ 161734 h 558641"/>
                    <a:gd name="connsiteX7" fmla="*/ 43244 w 173545"/>
                    <a:gd name="connsiteY7" fmla="*/ 74390 h 558641"/>
                    <a:gd name="connsiteX8" fmla="*/ 12668 w 173545"/>
                    <a:gd name="connsiteY8" fmla="*/ 19336 h 558641"/>
                    <a:gd name="connsiteX9" fmla="*/ 3143 w 173545"/>
                    <a:gd name="connsiteY9" fmla="*/ 5143 h 558641"/>
                    <a:gd name="connsiteX10" fmla="*/ 0 w 173545"/>
                    <a:gd name="connsiteY10" fmla="*/ 0 h 558641"/>
                    <a:gd name="connsiteX11" fmla="*/ 3810 w 173545"/>
                    <a:gd name="connsiteY11" fmla="*/ 4572 h 558641"/>
                    <a:gd name="connsiteX12" fmla="*/ 14002 w 173545"/>
                    <a:gd name="connsiteY12" fmla="*/ 18478 h 558641"/>
                    <a:gd name="connsiteX13" fmla="*/ 45910 w 173545"/>
                    <a:gd name="connsiteY13" fmla="*/ 73152 h 558641"/>
                    <a:gd name="connsiteX14" fmla="*/ 79915 w 173545"/>
                    <a:gd name="connsiteY14" fmla="*/ 160591 h 558641"/>
                    <a:gd name="connsiteX15" fmla="*/ 106394 w 173545"/>
                    <a:gd name="connsiteY15" fmla="*/ 272224 h 558641"/>
                    <a:gd name="connsiteX16" fmla="*/ 127444 w 173545"/>
                    <a:gd name="connsiteY16" fmla="*/ 385000 h 558641"/>
                    <a:gd name="connsiteX17" fmla="*/ 147638 w 173545"/>
                    <a:gd name="connsiteY17" fmla="*/ 476345 h 558641"/>
                    <a:gd name="connsiteX18" fmla="*/ 165830 w 173545"/>
                    <a:gd name="connsiteY18" fmla="*/ 536638 h 558641"/>
                    <a:gd name="connsiteX19" fmla="*/ 171545 w 173545"/>
                    <a:gd name="connsiteY19" fmla="*/ 552831 h 558641"/>
                    <a:gd name="connsiteX20" fmla="*/ 173546 w 173545"/>
                    <a:gd name="connsiteY20" fmla="*/ 558641 h 558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73545" h="558641">
                      <a:moveTo>
                        <a:pt x="173546" y="558641"/>
                      </a:moveTo>
                      <a:cubicBezTo>
                        <a:pt x="172583" y="556879"/>
                        <a:pt x="171726" y="555069"/>
                        <a:pt x="170974" y="553212"/>
                      </a:cubicBezTo>
                      <a:cubicBezTo>
                        <a:pt x="169545" y="549497"/>
                        <a:pt x="167164" y="544258"/>
                        <a:pt x="164592" y="537210"/>
                      </a:cubicBezTo>
                      <a:cubicBezTo>
                        <a:pt x="159163" y="523303"/>
                        <a:pt x="152209" y="502825"/>
                        <a:pt x="145542" y="477107"/>
                      </a:cubicBezTo>
                      <a:cubicBezTo>
                        <a:pt x="138875" y="451390"/>
                        <a:pt x="131254" y="419957"/>
                        <a:pt x="124396" y="385667"/>
                      </a:cubicBezTo>
                      <a:cubicBezTo>
                        <a:pt x="117538" y="351377"/>
                        <a:pt x="110680" y="312991"/>
                        <a:pt x="103061" y="272986"/>
                      </a:cubicBezTo>
                      <a:cubicBezTo>
                        <a:pt x="95440" y="232981"/>
                        <a:pt x="86487" y="195358"/>
                        <a:pt x="76295" y="161734"/>
                      </a:cubicBezTo>
                      <a:cubicBezTo>
                        <a:pt x="67453" y="131845"/>
                        <a:pt x="56405" y="102651"/>
                        <a:pt x="43244" y="74390"/>
                      </a:cubicBezTo>
                      <a:cubicBezTo>
                        <a:pt x="34296" y="55378"/>
                        <a:pt x="24081" y="36986"/>
                        <a:pt x="12668" y="19336"/>
                      </a:cubicBezTo>
                      <a:cubicBezTo>
                        <a:pt x="8763" y="13049"/>
                        <a:pt x="5239" y="8382"/>
                        <a:pt x="3143" y="5143"/>
                      </a:cubicBezTo>
                      <a:cubicBezTo>
                        <a:pt x="1950" y="3524"/>
                        <a:pt x="898" y="1800"/>
                        <a:pt x="0" y="0"/>
                      </a:cubicBezTo>
                      <a:cubicBezTo>
                        <a:pt x="1397" y="1410"/>
                        <a:pt x="2672" y="2943"/>
                        <a:pt x="3810" y="4572"/>
                      </a:cubicBezTo>
                      <a:cubicBezTo>
                        <a:pt x="6191" y="7810"/>
                        <a:pt x="9906" y="12192"/>
                        <a:pt x="14002" y="18478"/>
                      </a:cubicBezTo>
                      <a:cubicBezTo>
                        <a:pt x="26048" y="35843"/>
                        <a:pt x="36717" y="54121"/>
                        <a:pt x="45910" y="73152"/>
                      </a:cubicBezTo>
                      <a:cubicBezTo>
                        <a:pt x="59573" y="101336"/>
                        <a:pt x="70945" y="130578"/>
                        <a:pt x="79915" y="160591"/>
                      </a:cubicBezTo>
                      <a:cubicBezTo>
                        <a:pt x="90668" y="197320"/>
                        <a:pt x="99508" y="234582"/>
                        <a:pt x="106394" y="272224"/>
                      </a:cubicBezTo>
                      <a:cubicBezTo>
                        <a:pt x="113919" y="312134"/>
                        <a:pt x="120967" y="350234"/>
                        <a:pt x="127444" y="385000"/>
                      </a:cubicBezTo>
                      <a:cubicBezTo>
                        <a:pt x="133921" y="419767"/>
                        <a:pt x="140779" y="450532"/>
                        <a:pt x="147638" y="476345"/>
                      </a:cubicBezTo>
                      <a:cubicBezTo>
                        <a:pt x="154496" y="502158"/>
                        <a:pt x="160877" y="522637"/>
                        <a:pt x="165830" y="536638"/>
                      </a:cubicBezTo>
                      <a:cubicBezTo>
                        <a:pt x="168116" y="543782"/>
                        <a:pt x="170307" y="549116"/>
                        <a:pt x="171545" y="552831"/>
                      </a:cubicBezTo>
                      <a:cubicBezTo>
                        <a:pt x="172431" y="554688"/>
                        <a:pt x="173098" y="556631"/>
                        <a:pt x="173546" y="558641"/>
                      </a:cubicBezTo>
                      <a:close/>
                    </a:path>
                  </a:pathLst>
                </a:custGeom>
                <a:solidFill>
                  <a:srgbClr val="263238"/>
                </a:solidFill>
                <a:ln w="9525" cap="flat">
                  <a:noFill/>
                  <a:prstDash val="solid"/>
                  <a:miter/>
                </a:ln>
              </p:spPr>
              <p:txBody>
                <a:bodyPr rtlCol="0" anchor="ctr"/>
                <a:lstStyle/>
                <a:p>
                  <a:endParaRPr lang="zh-CN" altLang="en-US"/>
                </a:p>
              </p:txBody>
            </p:sp>
            <p:sp>
              <p:nvSpPr>
                <p:cNvPr id="284" name="任意多边形: 形状 283">
                  <a:extLst>
                    <a:ext uri="{FF2B5EF4-FFF2-40B4-BE49-F238E27FC236}">
                      <a16:creationId xmlns:a16="http://schemas.microsoft.com/office/drawing/2014/main" id="{9DB01BBF-60BB-636F-0503-66690A5CD730}"/>
                    </a:ext>
                  </a:extLst>
                </p:cNvPr>
                <p:cNvSpPr/>
                <p:nvPr/>
              </p:nvSpPr>
              <p:spPr>
                <a:xfrm>
                  <a:off x="1678784" y="4700755"/>
                  <a:ext cx="28484" cy="7979"/>
                </a:xfrm>
                <a:custGeom>
                  <a:avLst/>
                  <a:gdLst>
                    <a:gd name="connsiteX0" fmla="*/ 28484 w 28484"/>
                    <a:gd name="connsiteY0" fmla="*/ 561 h 7979"/>
                    <a:gd name="connsiteX1" fmla="*/ 14673 w 28484"/>
                    <a:gd name="connsiteY1" fmla="*/ 5990 h 7979"/>
                    <a:gd name="connsiteX2" fmla="*/ 4 w 28484"/>
                    <a:gd name="connsiteY2" fmla="*/ 7419 h 7979"/>
                    <a:gd name="connsiteX3" fmla="*/ 13720 w 28484"/>
                    <a:gd name="connsiteY3" fmla="*/ 1990 h 7979"/>
                    <a:gd name="connsiteX4" fmla="*/ 28484 w 28484"/>
                    <a:gd name="connsiteY4" fmla="*/ 561 h 79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484" h="7979">
                      <a:moveTo>
                        <a:pt x="28484" y="561"/>
                      </a:moveTo>
                      <a:cubicBezTo>
                        <a:pt x="28484" y="1609"/>
                        <a:pt x="22579" y="4085"/>
                        <a:pt x="14673" y="5990"/>
                      </a:cubicBezTo>
                      <a:cubicBezTo>
                        <a:pt x="6767" y="7895"/>
                        <a:pt x="195" y="8562"/>
                        <a:pt x="4" y="7419"/>
                      </a:cubicBezTo>
                      <a:cubicBezTo>
                        <a:pt x="-186" y="6276"/>
                        <a:pt x="5815" y="3895"/>
                        <a:pt x="13720" y="1990"/>
                      </a:cubicBezTo>
                      <a:cubicBezTo>
                        <a:pt x="21626" y="85"/>
                        <a:pt x="28198" y="-582"/>
                        <a:pt x="28484" y="561"/>
                      </a:cubicBezTo>
                      <a:close/>
                    </a:path>
                  </a:pathLst>
                </a:custGeom>
                <a:solidFill>
                  <a:srgbClr val="263238"/>
                </a:solidFill>
                <a:ln w="9525" cap="flat">
                  <a:noFill/>
                  <a:prstDash val="solid"/>
                  <a:miter/>
                </a:ln>
              </p:spPr>
              <p:txBody>
                <a:bodyPr rtlCol="0" anchor="ctr"/>
                <a:lstStyle/>
                <a:p>
                  <a:endParaRPr lang="zh-CN" altLang="en-US"/>
                </a:p>
              </p:txBody>
            </p:sp>
            <p:sp>
              <p:nvSpPr>
                <p:cNvPr id="285" name="任意多边形: 形状 284">
                  <a:extLst>
                    <a:ext uri="{FF2B5EF4-FFF2-40B4-BE49-F238E27FC236}">
                      <a16:creationId xmlns:a16="http://schemas.microsoft.com/office/drawing/2014/main" id="{9FCC382C-2C31-11D8-C3A5-F95EE06F1EAD}"/>
                    </a:ext>
                  </a:extLst>
                </p:cNvPr>
                <p:cNvSpPr/>
                <p:nvPr/>
              </p:nvSpPr>
              <p:spPr>
                <a:xfrm>
                  <a:off x="1657167" y="4621480"/>
                  <a:ext cx="38100" cy="5142"/>
                </a:xfrm>
                <a:custGeom>
                  <a:avLst/>
                  <a:gdLst>
                    <a:gd name="connsiteX0" fmla="*/ 38100 w 38100"/>
                    <a:gd name="connsiteY0" fmla="*/ 2493 h 5142"/>
                    <a:gd name="connsiteX1" fmla="*/ 19050 w 38100"/>
                    <a:gd name="connsiteY1" fmla="*/ 4589 h 5142"/>
                    <a:gd name="connsiteX2" fmla="*/ 0 w 38100"/>
                    <a:gd name="connsiteY2" fmla="*/ 4017 h 5142"/>
                    <a:gd name="connsiteX3" fmla="*/ 19050 w 38100"/>
                    <a:gd name="connsiteY3" fmla="*/ 398 h 5142"/>
                    <a:gd name="connsiteX4" fmla="*/ 38100 w 38100"/>
                    <a:gd name="connsiteY4" fmla="*/ 2493 h 51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5142">
                      <a:moveTo>
                        <a:pt x="38100" y="2493"/>
                      </a:moveTo>
                      <a:cubicBezTo>
                        <a:pt x="31909" y="4236"/>
                        <a:pt x="25472" y="4941"/>
                        <a:pt x="19050" y="4589"/>
                      </a:cubicBezTo>
                      <a:cubicBezTo>
                        <a:pt x="12714" y="5484"/>
                        <a:pt x="6271" y="5294"/>
                        <a:pt x="0" y="4017"/>
                      </a:cubicBezTo>
                      <a:cubicBezTo>
                        <a:pt x="5931" y="1188"/>
                        <a:pt x="12494" y="-60"/>
                        <a:pt x="19050" y="398"/>
                      </a:cubicBezTo>
                      <a:cubicBezTo>
                        <a:pt x="25475" y="-536"/>
                        <a:pt x="32033" y="178"/>
                        <a:pt x="38100" y="2493"/>
                      </a:cubicBezTo>
                      <a:close/>
                    </a:path>
                  </a:pathLst>
                </a:custGeom>
                <a:solidFill>
                  <a:srgbClr val="263238"/>
                </a:solidFill>
                <a:ln w="9525" cap="flat">
                  <a:noFill/>
                  <a:prstDash val="solid"/>
                  <a:miter/>
                </a:ln>
              </p:spPr>
              <p:txBody>
                <a:bodyPr rtlCol="0" anchor="ctr"/>
                <a:lstStyle/>
                <a:p>
                  <a:endParaRPr lang="zh-CN" altLang="en-US"/>
                </a:p>
              </p:txBody>
            </p:sp>
            <p:sp>
              <p:nvSpPr>
                <p:cNvPr id="286" name="任意多边形: 形状 285">
                  <a:extLst>
                    <a:ext uri="{FF2B5EF4-FFF2-40B4-BE49-F238E27FC236}">
                      <a16:creationId xmlns:a16="http://schemas.microsoft.com/office/drawing/2014/main" id="{2FC57CDA-384A-2AB3-18B7-8F47D894E4C9}"/>
                    </a:ext>
                  </a:extLst>
                </p:cNvPr>
                <p:cNvSpPr/>
                <p:nvPr/>
              </p:nvSpPr>
              <p:spPr>
                <a:xfrm>
                  <a:off x="1683189" y="4532225"/>
                  <a:ext cx="24918" cy="21213"/>
                </a:xfrm>
                <a:custGeom>
                  <a:avLst/>
                  <a:gdLst>
                    <a:gd name="connsiteX0" fmla="*/ 24841 w 24918"/>
                    <a:gd name="connsiteY0" fmla="*/ 21073 h 21213"/>
                    <a:gd name="connsiteX1" fmla="*/ 11125 w 24918"/>
                    <a:gd name="connsiteY1" fmla="*/ 12215 h 21213"/>
                    <a:gd name="connsiteX2" fmla="*/ 76 w 24918"/>
                    <a:gd name="connsiteY2" fmla="*/ 118 h 21213"/>
                    <a:gd name="connsiteX3" fmla="*/ 13792 w 24918"/>
                    <a:gd name="connsiteY3" fmla="*/ 8976 h 21213"/>
                    <a:gd name="connsiteX4" fmla="*/ 24841 w 24918"/>
                    <a:gd name="connsiteY4" fmla="*/ 21073 h 212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918" h="21213">
                      <a:moveTo>
                        <a:pt x="24841" y="21073"/>
                      </a:moveTo>
                      <a:cubicBezTo>
                        <a:pt x="24079" y="22025"/>
                        <a:pt x="17888" y="18025"/>
                        <a:pt x="11125" y="12215"/>
                      </a:cubicBezTo>
                      <a:cubicBezTo>
                        <a:pt x="4362" y="6404"/>
                        <a:pt x="-686" y="975"/>
                        <a:pt x="76" y="118"/>
                      </a:cubicBezTo>
                      <a:cubicBezTo>
                        <a:pt x="838" y="-739"/>
                        <a:pt x="6934" y="3166"/>
                        <a:pt x="13792" y="8976"/>
                      </a:cubicBezTo>
                      <a:cubicBezTo>
                        <a:pt x="20650" y="14786"/>
                        <a:pt x="25603" y="20216"/>
                        <a:pt x="24841" y="21073"/>
                      </a:cubicBezTo>
                      <a:close/>
                    </a:path>
                  </a:pathLst>
                </a:custGeom>
                <a:solidFill>
                  <a:srgbClr val="263238"/>
                </a:solidFill>
                <a:ln w="9525" cap="flat">
                  <a:noFill/>
                  <a:prstDash val="solid"/>
                  <a:miter/>
                </a:ln>
              </p:spPr>
              <p:txBody>
                <a:bodyPr rtlCol="0" anchor="ctr"/>
                <a:lstStyle/>
                <a:p>
                  <a:endParaRPr lang="zh-CN" altLang="en-US"/>
                </a:p>
              </p:txBody>
            </p:sp>
            <p:sp>
              <p:nvSpPr>
                <p:cNvPr id="287" name="任意多边形: 形状 286">
                  <a:extLst>
                    <a:ext uri="{FF2B5EF4-FFF2-40B4-BE49-F238E27FC236}">
                      <a16:creationId xmlns:a16="http://schemas.microsoft.com/office/drawing/2014/main" id="{D2C7D4CE-61B6-C83E-DA31-AC5ADC2EF894}"/>
                    </a:ext>
                  </a:extLst>
                </p:cNvPr>
                <p:cNvSpPr/>
                <p:nvPr/>
              </p:nvSpPr>
              <p:spPr>
                <a:xfrm>
                  <a:off x="1739065" y="4487945"/>
                  <a:ext cx="4344" cy="24780"/>
                </a:xfrm>
                <a:custGeom>
                  <a:avLst/>
                  <a:gdLst>
                    <a:gd name="connsiteX0" fmla="*/ 3540 w 4344"/>
                    <a:gd name="connsiteY0" fmla="*/ 11 h 24780"/>
                    <a:gd name="connsiteX1" fmla="*/ 4207 w 4344"/>
                    <a:gd name="connsiteY1" fmla="*/ 12393 h 24780"/>
                    <a:gd name="connsiteX2" fmla="*/ 2778 w 4344"/>
                    <a:gd name="connsiteY2" fmla="*/ 24776 h 24780"/>
                    <a:gd name="connsiteX3" fmla="*/ 16 w 4344"/>
                    <a:gd name="connsiteY3" fmla="*/ 12298 h 24780"/>
                    <a:gd name="connsiteX4" fmla="*/ 3540 w 4344"/>
                    <a:gd name="connsiteY4" fmla="*/ 11 h 247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44" h="24780">
                      <a:moveTo>
                        <a:pt x="3540" y="11"/>
                      </a:moveTo>
                      <a:cubicBezTo>
                        <a:pt x="4683" y="11"/>
                        <a:pt x="4302" y="5821"/>
                        <a:pt x="4207" y="12393"/>
                      </a:cubicBezTo>
                      <a:cubicBezTo>
                        <a:pt x="4112" y="18965"/>
                        <a:pt x="4207" y="24585"/>
                        <a:pt x="2778" y="24776"/>
                      </a:cubicBezTo>
                      <a:cubicBezTo>
                        <a:pt x="1350" y="24966"/>
                        <a:pt x="-174" y="19442"/>
                        <a:pt x="16" y="12298"/>
                      </a:cubicBezTo>
                      <a:cubicBezTo>
                        <a:pt x="207" y="5154"/>
                        <a:pt x="2683" y="-275"/>
                        <a:pt x="3540" y="11"/>
                      </a:cubicBezTo>
                      <a:close/>
                    </a:path>
                  </a:pathLst>
                </a:custGeom>
                <a:solidFill>
                  <a:srgbClr val="263238"/>
                </a:solidFill>
                <a:ln w="9525" cap="flat">
                  <a:noFill/>
                  <a:prstDash val="solid"/>
                  <a:miter/>
                </a:ln>
              </p:spPr>
              <p:txBody>
                <a:bodyPr rtlCol="0" anchor="ctr"/>
                <a:lstStyle/>
                <a:p>
                  <a:endParaRPr lang="zh-CN" altLang="en-US"/>
                </a:p>
              </p:txBody>
            </p:sp>
            <p:sp>
              <p:nvSpPr>
                <p:cNvPr id="288" name="任意多边形: 形状 287">
                  <a:extLst>
                    <a:ext uri="{FF2B5EF4-FFF2-40B4-BE49-F238E27FC236}">
                      <a16:creationId xmlns:a16="http://schemas.microsoft.com/office/drawing/2014/main" id="{12AEE276-E3DE-7A7D-3E47-10F7063B65A5}"/>
                    </a:ext>
                  </a:extLst>
                </p:cNvPr>
                <p:cNvSpPr/>
                <p:nvPr/>
              </p:nvSpPr>
              <p:spPr>
                <a:xfrm>
                  <a:off x="1797310" y="4518656"/>
                  <a:ext cx="16064" cy="22704"/>
                </a:xfrm>
                <a:custGeom>
                  <a:avLst/>
                  <a:gdLst>
                    <a:gd name="connsiteX0" fmla="*/ 15876 w 16064"/>
                    <a:gd name="connsiteY0" fmla="*/ 66 h 22704"/>
                    <a:gd name="connsiteX1" fmla="*/ 9685 w 16064"/>
                    <a:gd name="connsiteY1" fmla="*/ 12544 h 22704"/>
                    <a:gd name="connsiteX2" fmla="*/ 160 w 16064"/>
                    <a:gd name="connsiteY2" fmla="*/ 22640 h 22704"/>
                    <a:gd name="connsiteX3" fmla="*/ 6256 w 16064"/>
                    <a:gd name="connsiteY3" fmla="*/ 10162 h 22704"/>
                    <a:gd name="connsiteX4" fmla="*/ 15876 w 16064"/>
                    <a:gd name="connsiteY4" fmla="*/ 66 h 227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064" h="22704">
                      <a:moveTo>
                        <a:pt x="15876" y="66"/>
                      </a:moveTo>
                      <a:cubicBezTo>
                        <a:pt x="16829" y="733"/>
                        <a:pt x="14066" y="6352"/>
                        <a:pt x="9685" y="12544"/>
                      </a:cubicBezTo>
                      <a:cubicBezTo>
                        <a:pt x="5303" y="18735"/>
                        <a:pt x="1017" y="23307"/>
                        <a:pt x="160" y="22640"/>
                      </a:cubicBezTo>
                      <a:cubicBezTo>
                        <a:pt x="-697" y="21973"/>
                        <a:pt x="1970" y="16449"/>
                        <a:pt x="6256" y="10162"/>
                      </a:cubicBezTo>
                      <a:cubicBezTo>
                        <a:pt x="10542" y="3876"/>
                        <a:pt x="14924" y="-601"/>
                        <a:pt x="15876" y="66"/>
                      </a:cubicBezTo>
                      <a:close/>
                    </a:path>
                  </a:pathLst>
                </a:custGeom>
                <a:solidFill>
                  <a:srgbClr val="263238"/>
                </a:solidFill>
                <a:ln w="9525" cap="flat">
                  <a:noFill/>
                  <a:prstDash val="solid"/>
                  <a:miter/>
                </a:ln>
              </p:spPr>
              <p:txBody>
                <a:bodyPr rtlCol="0" anchor="ctr"/>
                <a:lstStyle/>
                <a:p>
                  <a:endParaRPr lang="zh-CN" altLang="en-US"/>
                </a:p>
              </p:txBody>
            </p:sp>
            <p:sp>
              <p:nvSpPr>
                <p:cNvPr id="289" name="任意多边形: 形状 288">
                  <a:extLst>
                    <a:ext uri="{FF2B5EF4-FFF2-40B4-BE49-F238E27FC236}">
                      <a16:creationId xmlns:a16="http://schemas.microsoft.com/office/drawing/2014/main" id="{E791D448-FDB9-6CDA-77E8-FC4D12D45B53}"/>
                    </a:ext>
                  </a:extLst>
                </p:cNvPr>
                <p:cNvSpPr/>
                <p:nvPr/>
              </p:nvSpPr>
              <p:spPr>
                <a:xfrm>
                  <a:off x="1831266" y="4598227"/>
                  <a:ext cx="27735" cy="12062"/>
                </a:xfrm>
                <a:custGeom>
                  <a:avLst/>
                  <a:gdLst>
                    <a:gd name="connsiteX0" fmla="*/ 27735 w 27735"/>
                    <a:gd name="connsiteY0" fmla="*/ 409 h 12062"/>
                    <a:gd name="connsiteX1" fmla="*/ 14686 w 27735"/>
                    <a:gd name="connsiteY1" fmla="*/ 8029 h 12062"/>
                    <a:gd name="connsiteX2" fmla="*/ 18 w 27735"/>
                    <a:gd name="connsiteY2" fmla="*/ 11744 h 12062"/>
                    <a:gd name="connsiteX3" fmla="*/ 13067 w 27735"/>
                    <a:gd name="connsiteY3" fmla="*/ 4219 h 12062"/>
                    <a:gd name="connsiteX4" fmla="*/ 27735 w 27735"/>
                    <a:gd name="connsiteY4" fmla="*/ 409 h 1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735" h="12062">
                      <a:moveTo>
                        <a:pt x="27735" y="409"/>
                      </a:moveTo>
                      <a:cubicBezTo>
                        <a:pt x="27735" y="1552"/>
                        <a:pt x="22306" y="4886"/>
                        <a:pt x="14686" y="8029"/>
                      </a:cubicBezTo>
                      <a:cubicBezTo>
                        <a:pt x="7066" y="11173"/>
                        <a:pt x="399" y="12792"/>
                        <a:pt x="18" y="11744"/>
                      </a:cubicBezTo>
                      <a:cubicBezTo>
                        <a:pt x="-363" y="10696"/>
                        <a:pt x="5447" y="7267"/>
                        <a:pt x="13067" y="4219"/>
                      </a:cubicBezTo>
                      <a:cubicBezTo>
                        <a:pt x="20687" y="1171"/>
                        <a:pt x="27354" y="-924"/>
                        <a:pt x="27735" y="409"/>
                      </a:cubicBezTo>
                      <a:close/>
                    </a:path>
                  </a:pathLst>
                </a:custGeom>
                <a:solidFill>
                  <a:srgbClr val="263238"/>
                </a:solidFill>
                <a:ln w="9525" cap="flat">
                  <a:noFill/>
                  <a:prstDash val="solid"/>
                  <a:miter/>
                </a:ln>
              </p:spPr>
              <p:txBody>
                <a:bodyPr rtlCol="0" anchor="ctr"/>
                <a:lstStyle/>
                <a:p>
                  <a:endParaRPr lang="zh-CN" altLang="en-US"/>
                </a:p>
              </p:txBody>
            </p:sp>
            <p:sp>
              <p:nvSpPr>
                <p:cNvPr id="290" name="任意多边形: 形状 289">
                  <a:extLst>
                    <a:ext uri="{FF2B5EF4-FFF2-40B4-BE49-F238E27FC236}">
                      <a16:creationId xmlns:a16="http://schemas.microsoft.com/office/drawing/2014/main" id="{C1F94628-F319-E1A3-A304-89238756A833}"/>
                    </a:ext>
                  </a:extLst>
                </p:cNvPr>
                <p:cNvSpPr/>
                <p:nvPr/>
              </p:nvSpPr>
              <p:spPr>
                <a:xfrm>
                  <a:off x="1849286" y="4680266"/>
                  <a:ext cx="37528" cy="9638"/>
                </a:xfrm>
                <a:custGeom>
                  <a:avLst/>
                  <a:gdLst>
                    <a:gd name="connsiteX0" fmla="*/ 37529 w 37528"/>
                    <a:gd name="connsiteY0" fmla="*/ 0 h 9638"/>
                    <a:gd name="connsiteX1" fmla="*/ 19621 w 37528"/>
                    <a:gd name="connsiteY1" fmla="*/ 7906 h 9638"/>
                    <a:gd name="connsiteX2" fmla="*/ 0 w 37528"/>
                    <a:gd name="connsiteY2" fmla="*/ 8572 h 9638"/>
                    <a:gd name="connsiteX3" fmla="*/ 19050 w 37528"/>
                    <a:gd name="connsiteY3" fmla="*/ 3810 h 9638"/>
                    <a:gd name="connsiteX4" fmla="*/ 37529 w 37528"/>
                    <a:gd name="connsiteY4" fmla="*/ 0 h 96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528" h="9638">
                      <a:moveTo>
                        <a:pt x="37529" y="0"/>
                      </a:moveTo>
                      <a:cubicBezTo>
                        <a:pt x="32490" y="4372"/>
                        <a:pt x="26251" y="7125"/>
                        <a:pt x="19621" y="7906"/>
                      </a:cubicBezTo>
                      <a:cubicBezTo>
                        <a:pt x="13268" y="9963"/>
                        <a:pt x="6477" y="10192"/>
                        <a:pt x="0" y="8572"/>
                      </a:cubicBezTo>
                      <a:cubicBezTo>
                        <a:pt x="6115" y="6153"/>
                        <a:pt x="12516" y="4543"/>
                        <a:pt x="19050" y="3810"/>
                      </a:cubicBezTo>
                      <a:cubicBezTo>
                        <a:pt x="25032" y="1791"/>
                        <a:pt x="31232" y="514"/>
                        <a:pt x="37529" y="0"/>
                      </a:cubicBezTo>
                      <a:close/>
                    </a:path>
                  </a:pathLst>
                </a:custGeom>
                <a:solidFill>
                  <a:srgbClr val="263238"/>
                </a:solidFill>
                <a:ln w="9525" cap="flat">
                  <a:noFill/>
                  <a:prstDash val="solid"/>
                  <a:miter/>
                </a:ln>
              </p:spPr>
              <p:txBody>
                <a:bodyPr rtlCol="0" anchor="ctr"/>
                <a:lstStyle/>
                <a:p>
                  <a:endParaRPr lang="zh-CN" altLang="en-US"/>
                </a:p>
              </p:txBody>
            </p:sp>
            <p:sp>
              <p:nvSpPr>
                <p:cNvPr id="291" name="任意多边形: 形状 290">
                  <a:extLst>
                    <a:ext uri="{FF2B5EF4-FFF2-40B4-BE49-F238E27FC236}">
                      <a16:creationId xmlns:a16="http://schemas.microsoft.com/office/drawing/2014/main" id="{AD76295A-A2F3-0665-6D58-17FF572C6023}"/>
                    </a:ext>
                  </a:extLst>
                </p:cNvPr>
                <p:cNvSpPr/>
                <p:nvPr/>
              </p:nvSpPr>
              <p:spPr>
                <a:xfrm>
                  <a:off x="1758763" y="4633001"/>
                  <a:ext cx="8358" cy="24043"/>
                </a:xfrm>
                <a:custGeom>
                  <a:avLst/>
                  <a:gdLst>
                    <a:gd name="connsiteX0" fmla="*/ 417 w 8358"/>
                    <a:gd name="connsiteY0" fmla="*/ 24023 h 24043"/>
                    <a:gd name="connsiteX1" fmla="*/ 2226 w 8358"/>
                    <a:gd name="connsiteY1" fmla="*/ 11355 h 24043"/>
                    <a:gd name="connsiteX2" fmla="*/ 7941 w 8358"/>
                    <a:gd name="connsiteY2" fmla="*/ 20 h 24043"/>
                    <a:gd name="connsiteX3" fmla="*/ 6132 w 8358"/>
                    <a:gd name="connsiteY3" fmla="*/ 12689 h 24043"/>
                    <a:gd name="connsiteX4" fmla="*/ 417 w 8358"/>
                    <a:gd name="connsiteY4" fmla="*/ 24023 h 240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58" h="24043">
                      <a:moveTo>
                        <a:pt x="417" y="24023"/>
                      </a:moveTo>
                      <a:cubicBezTo>
                        <a:pt x="-631" y="24023"/>
                        <a:pt x="417" y="18023"/>
                        <a:pt x="2226" y="11355"/>
                      </a:cubicBezTo>
                      <a:cubicBezTo>
                        <a:pt x="4036" y="4688"/>
                        <a:pt x="6894" y="-361"/>
                        <a:pt x="7941" y="20"/>
                      </a:cubicBezTo>
                      <a:cubicBezTo>
                        <a:pt x="8989" y="401"/>
                        <a:pt x="7941" y="6021"/>
                        <a:pt x="6132" y="12689"/>
                      </a:cubicBezTo>
                      <a:cubicBezTo>
                        <a:pt x="4322" y="19356"/>
                        <a:pt x="2036" y="24404"/>
                        <a:pt x="417" y="24023"/>
                      </a:cubicBezTo>
                      <a:close/>
                    </a:path>
                  </a:pathLst>
                </a:custGeom>
                <a:solidFill>
                  <a:srgbClr val="263238"/>
                </a:solidFill>
                <a:ln w="9525" cap="flat">
                  <a:noFill/>
                  <a:prstDash val="solid"/>
                  <a:miter/>
                </a:ln>
              </p:spPr>
              <p:txBody>
                <a:bodyPr rtlCol="0" anchor="ctr"/>
                <a:lstStyle/>
                <a:p>
                  <a:endParaRPr lang="zh-CN" altLang="en-US"/>
                </a:p>
              </p:txBody>
            </p:sp>
            <p:sp>
              <p:nvSpPr>
                <p:cNvPr id="292" name="任意多边形: 形状 291">
                  <a:extLst>
                    <a:ext uri="{FF2B5EF4-FFF2-40B4-BE49-F238E27FC236}">
                      <a16:creationId xmlns:a16="http://schemas.microsoft.com/office/drawing/2014/main" id="{08EDAD85-C2AA-2753-55CF-40632CBE0A65}"/>
                    </a:ext>
                  </a:extLst>
                </p:cNvPr>
                <p:cNvSpPr/>
                <p:nvPr/>
              </p:nvSpPr>
              <p:spPr>
                <a:xfrm>
                  <a:off x="1776991" y="4727486"/>
                  <a:ext cx="14097" cy="32452"/>
                </a:xfrm>
                <a:custGeom>
                  <a:avLst/>
                  <a:gdLst>
                    <a:gd name="connsiteX0" fmla="*/ 0 w 14097"/>
                    <a:gd name="connsiteY0" fmla="*/ 32408 h 32452"/>
                    <a:gd name="connsiteX1" fmla="*/ 5144 w 14097"/>
                    <a:gd name="connsiteY1" fmla="*/ 15359 h 32452"/>
                    <a:gd name="connsiteX2" fmla="*/ 14097 w 14097"/>
                    <a:gd name="connsiteY2" fmla="*/ 23 h 32452"/>
                    <a:gd name="connsiteX3" fmla="*/ 8954 w 14097"/>
                    <a:gd name="connsiteY3" fmla="*/ 17073 h 32452"/>
                    <a:gd name="connsiteX4" fmla="*/ 0 w 14097"/>
                    <a:gd name="connsiteY4" fmla="*/ 32408 h 324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32452">
                      <a:moveTo>
                        <a:pt x="0" y="32408"/>
                      </a:moveTo>
                      <a:cubicBezTo>
                        <a:pt x="385" y="26408"/>
                        <a:pt x="2145" y="20569"/>
                        <a:pt x="5144" y="15359"/>
                      </a:cubicBezTo>
                      <a:cubicBezTo>
                        <a:pt x="9049" y="6405"/>
                        <a:pt x="13049" y="-453"/>
                        <a:pt x="14097" y="23"/>
                      </a:cubicBezTo>
                      <a:cubicBezTo>
                        <a:pt x="13711" y="6024"/>
                        <a:pt x="11952" y="11863"/>
                        <a:pt x="8954" y="17073"/>
                      </a:cubicBezTo>
                      <a:cubicBezTo>
                        <a:pt x="5048" y="26027"/>
                        <a:pt x="1048" y="33075"/>
                        <a:pt x="0" y="32408"/>
                      </a:cubicBezTo>
                      <a:close/>
                    </a:path>
                  </a:pathLst>
                </a:custGeom>
                <a:solidFill>
                  <a:srgbClr val="263238"/>
                </a:solidFill>
                <a:ln w="9525" cap="flat">
                  <a:noFill/>
                  <a:prstDash val="solid"/>
                  <a:miter/>
                </a:ln>
              </p:spPr>
              <p:txBody>
                <a:bodyPr rtlCol="0" anchor="ctr"/>
                <a:lstStyle/>
                <a:p>
                  <a:endParaRPr lang="zh-CN" altLang="en-US"/>
                </a:p>
              </p:txBody>
            </p:sp>
            <p:sp>
              <p:nvSpPr>
                <p:cNvPr id="293" name="任意多边形: 形状 292">
                  <a:extLst>
                    <a:ext uri="{FF2B5EF4-FFF2-40B4-BE49-F238E27FC236}">
                      <a16:creationId xmlns:a16="http://schemas.microsoft.com/office/drawing/2014/main" id="{ADF98E67-13CF-06EA-8665-210ED2800809}"/>
                    </a:ext>
                  </a:extLst>
                </p:cNvPr>
                <p:cNvSpPr/>
                <p:nvPr/>
              </p:nvSpPr>
              <p:spPr>
                <a:xfrm>
                  <a:off x="1701259" y="4777832"/>
                  <a:ext cx="31750" cy="10257"/>
                </a:xfrm>
                <a:custGeom>
                  <a:avLst/>
                  <a:gdLst>
                    <a:gd name="connsiteX0" fmla="*/ 31727 w 31750"/>
                    <a:gd name="connsiteY0" fmla="*/ 10257 h 10257"/>
                    <a:gd name="connsiteX1" fmla="*/ 15439 w 31750"/>
                    <a:gd name="connsiteY1" fmla="*/ 6638 h 10257"/>
                    <a:gd name="connsiteX2" fmla="*/ 8 w 31750"/>
                    <a:gd name="connsiteY2" fmla="*/ 256 h 10257"/>
                    <a:gd name="connsiteX3" fmla="*/ 16677 w 31750"/>
                    <a:gd name="connsiteY3" fmla="*/ 2637 h 10257"/>
                    <a:gd name="connsiteX4" fmla="*/ 31727 w 31750"/>
                    <a:gd name="connsiteY4" fmla="*/ 10257 h 102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750" h="10257">
                      <a:moveTo>
                        <a:pt x="31727" y="10257"/>
                      </a:moveTo>
                      <a:cubicBezTo>
                        <a:pt x="26114" y="10124"/>
                        <a:pt x="20581" y="8895"/>
                        <a:pt x="15439" y="6638"/>
                      </a:cubicBezTo>
                      <a:cubicBezTo>
                        <a:pt x="6771" y="3875"/>
                        <a:pt x="-277" y="1399"/>
                        <a:pt x="8" y="256"/>
                      </a:cubicBezTo>
                      <a:cubicBezTo>
                        <a:pt x="5678" y="-468"/>
                        <a:pt x="11438" y="351"/>
                        <a:pt x="16677" y="2637"/>
                      </a:cubicBezTo>
                      <a:cubicBezTo>
                        <a:pt x="25535" y="5399"/>
                        <a:pt x="32203" y="9209"/>
                        <a:pt x="31727" y="10257"/>
                      </a:cubicBezTo>
                      <a:close/>
                    </a:path>
                  </a:pathLst>
                </a:custGeom>
                <a:solidFill>
                  <a:srgbClr val="263238"/>
                </a:solidFill>
                <a:ln w="9525" cap="flat">
                  <a:noFill/>
                  <a:prstDash val="solid"/>
                  <a:miter/>
                </a:ln>
              </p:spPr>
              <p:txBody>
                <a:bodyPr rtlCol="0" anchor="ctr"/>
                <a:lstStyle/>
                <a:p>
                  <a:endParaRPr lang="zh-CN" altLang="en-US"/>
                </a:p>
              </p:txBody>
            </p:sp>
            <p:sp>
              <p:nvSpPr>
                <p:cNvPr id="294" name="任意多边形: 形状 293">
                  <a:extLst>
                    <a:ext uri="{FF2B5EF4-FFF2-40B4-BE49-F238E27FC236}">
                      <a16:creationId xmlns:a16="http://schemas.microsoft.com/office/drawing/2014/main" id="{A4B8755F-0B7E-6B48-994C-E90892EE7CC2}"/>
                    </a:ext>
                  </a:extLst>
                </p:cNvPr>
                <p:cNvSpPr/>
                <p:nvPr/>
              </p:nvSpPr>
              <p:spPr>
                <a:xfrm>
                  <a:off x="1734163" y="4871735"/>
                  <a:ext cx="24220" cy="17558"/>
                </a:xfrm>
                <a:custGeom>
                  <a:avLst/>
                  <a:gdLst>
                    <a:gd name="connsiteX0" fmla="*/ 24159 w 24220"/>
                    <a:gd name="connsiteY0" fmla="*/ 174 h 17558"/>
                    <a:gd name="connsiteX1" fmla="*/ 13396 w 24220"/>
                    <a:gd name="connsiteY1" fmla="*/ 10461 h 17558"/>
                    <a:gd name="connsiteX2" fmla="*/ 61 w 24220"/>
                    <a:gd name="connsiteY2" fmla="*/ 17414 h 17558"/>
                    <a:gd name="connsiteX3" fmla="*/ 10920 w 24220"/>
                    <a:gd name="connsiteY3" fmla="*/ 7032 h 17558"/>
                    <a:gd name="connsiteX4" fmla="*/ 24159 w 24220"/>
                    <a:gd name="connsiteY4" fmla="*/ 174 h 175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220" h="17558">
                      <a:moveTo>
                        <a:pt x="24159" y="174"/>
                      </a:moveTo>
                      <a:cubicBezTo>
                        <a:pt x="24826" y="1127"/>
                        <a:pt x="19968" y="5699"/>
                        <a:pt x="13396" y="10461"/>
                      </a:cubicBezTo>
                      <a:cubicBezTo>
                        <a:pt x="6824" y="15224"/>
                        <a:pt x="728" y="18272"/>
                        <a:pt x="61" y="17414"/>
                      </a:cubicBezTo>
                      <a:cubicBezTo>
                        <a:pt x="-606" y="16557"/>
                        <a:pt x="4252" y="11795"/>
                        <a:pt x="10920" y="7032"/>
                      </a:cubicBezTo>
                      <a:cubicBezTo>
                        <a:pt x="17587" y="2270"/>
                        <a:pt x="23493" y="-778"/>
                        <a:pt x="24159" y="174"/>
                      </a:cubicBezTo>
                      <a:close/>
                    </a:path>
                  </a:pathLst>
                </a:custGeom>
                <a:solidFill>
                  <a:srgbClr val="263238"/>
                </a:solidFill>
                <a:ln w="9525" cap="flat">
                  <a:noFill/>
                  <a:prstDash val="solid"/>
                  <a:miter/>
                </a:ln>
              </p:spPr>
              <p:txBody>
                <a:bodyPr rtlCol="0" anchor="ctr"/>
                <a:lstStyle/>
                <a:p>
                  <a:endParaRPr lang="zh-CN" altLang="en-US"/>
                </a:p>
              </p:txBody>
            </p:sp>
            <p:sp>
              <p:nvSpPr>
                <p:cNvPr id="295" name="任意多边形: 形状 294">
                  <a:extLst>
                    <a:ext uri="{FF2B5EF4-FFF2-40B4-BE49-F238E27FC236}">
                      <a16:creationId xmlns:a16="http://schemas.microsoft.com/office/drawing/2014/main" id="{DD637395-ACD3-CBC5-3205-21CFD48A306E}"/>
                    </a:ext>
                  </a:extLst>
                </p:cNvPr>
                <p:cNvSpPr/>
                <p:nvPr/>
              </p:nvSpPr>
              <p:spPr>
                <a:xfrm>
                  <a:off x="1750883" y="4954952"/>
                  <a:ext cx="27822" cy="7847"/>
                </a:xfrm>
                <a:custGeom>
                  <a:avLst/>
                  <a:gdLst>
                    <a:gd name="connsiteX0" fmla="*/ 27823 w 27822"/>
                    <a:gd name="connsiteY0" fmla="*/ 586 h 7847"/>
                    <a:gd name="connsiteX1" fmla="*/ 14393 w 27822"/>
                    <a:gd name="connsiteY1" fmla="*/ 5920 h 7847"/>
                    <a:gd name="connsiteX2" fmla="*/ 10 w 27822"/>
                    <a:gd name="connsiteY2" fmla="*/ 7349 h 7847"/>
                    <a:gd name="connsiteX3" fmla="*/ 13440 w 27822"/>
                    <a:gd name="connsiteY3" fmla="*/ 1920 h 7847"/>
                    <a:gd name="connsiteX4" fmla="*/ 27823 w 27822"/>
                    <a:gd name="connsiteY4" fmla="*/ 586 h 78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822" h="7847">
                      <a:moveTo>
                        <a:pt x="27823" y="586"/>
                      </a:moveTo>
                      <a:cubicBezTo>
                        <a:pt x="27823" y="1634"/>
                        <a:pt x="22108" y="4111"/>
                        <a:pt x="14393" y="5920"/>
                      </a:cubicBezTo>
                      <a:cubicBezTo>
                        <a:pt x="6677" y="7730"/>
                        <a:pt x="296" y="8397"/>
                        <a:pt x="10" y="7349"/>
                      </a:cubicBezTo>
                      <a:cubicBezTo>
                        <a:pt x="-276" y="6301"/>
                        <a:pt x="5725" y="3825"/>
                        <a:pt x="13440" y="1920"/>
                      </a:cubicBezTo>
                      <a:cubicBezTo>
                        <a:pt x="21155" y="15"/>
                        <a:pt x="27537" y="-557"/>
                        <a:pt x="27823" y="586"/>
                      </a:cubicBezTo>
                      <a:close/>
                    </a:path>
                  </a:pathLst>
                </a:custGeom>
                <a:solidFill>
                  <a:srgbClr val="263238"/>
                </a:solidFill>
                <a:ln w="9525" cap="flat">
                  <a:noFill/>
                  <a:prstDash val="solid"/>
                  <a:miter/>
                </a:ln>
              </p:spPr>
              <p:txBody>
                <a:bodyPr rtlCol="0" anchor="ctr"/>
                <a:lstStyle/>
                <a:p>
                  <a:endParaRPr lang="zh-CN" altLang="en-US"/>
                </a:p>
              </p:txBody>
            </p:sp>
            <p:sp>
              <p:nvSpPr>
                <p:cNvPr id="296" name="任意多边形: 形状 295">
                  <a:extLst>
                    <a:ext uri="{FF2B5EF4-FFF2-40B4-BE49-F238E27FC236}">
                      <a16:creationId xmlns:a16="http://schemas.microsoft.com/office/drawing/2014/main" id="{681DFB67-E023-EE38-2F20-FDBA4E4524D1}"/>
                    </a:ext>
                  </a:extLst>
                </p:cNvPr>
                <p:cNvSpPr/>
                <p:nvPr/>
              </p:nvSpPr>
              <p:spPr>
                <a:xfrm>
                  <a:off x="1862807" y="4749912"/>
                  <a:ext cx="26336" cy="10709"/>
                </a:xfrm>
                <a:custGeom>
                  <a:avLst/>
                  <a:gdLst>
                    <a:gd name="connsiteX0" fmla="*/ 26294 w 26336"/>
                    <a:gd name="connsiteY0" fmla="*/ 267 h 10709"/>
                    <a:gd name="connsiteX1" fmla="*/ 14292 w 26336"/>
                    <a:gd name="connsiteY1" fmla="*/ 8077 h 10709"/>
                    <a:gd name="connsiteX2" fmla="*/ 4 w 26336"/>
                    <a:gd name="connsiteY2" fmla="*/ 10173 h 10709"/>
                    <a:gd name="connsiteX3" fmla="*/ 12768 w 26336"/>
                    <a:gd name="connsiteY3" fmla="*/ 4172 h 10709"/>
                    <a:gd name="connsiteX4" fmla="*/ 26294 w 26336"/>
                    <a:gd name="connsiteY4" fmla="*/ 267 h 107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36" h="10709">
                      <a:moveTo>
                        <a:pt x="26294" y="267"/>
                      </a:moveTo>
                      <a:cubicBezTo>
                        <a:pt x="26865" y="1219"/>
                        <a:pt x="21721" y="5315"/>
                        <a:pt x="14292" y="8077"/>
                      </a:cubicBezTo>
                      <a:cubicBezTo>
                        <a:pt x="6862" y="10839"/>
                        <a:pt x="195" y="11221"/>
                        <a:pt x="4" y="10173"/>
                      </a:cubicBezTo>
                      <a:cubicBezTo>
                        <a:pt x="-186" y="9125"/>
                        <a:pt x="5719" y="6934"/>
                        <a:pt x="12768" y="4172"/>
                      </a:cubicBezTo>
                      <a:cubicBezTo>
                        <a:pt x="19817" y="1410"/>
                        <a:pt x="25722" y="-781"/>
                        <a:pt x="26294" y="267"/>
                      </a:cubicBezTo>
                      <a:close/>
                    </a:path>
                  </a:pathLst>
                </a:custGeom>
                <a:solidFill>
                  <a:srgbClr val="263238"/>
                </a:solidFill>
                <a:ln w="9525" cap="flat">
                  <a:noFill/>
                  <a:prstDash val="solid"/>
                  <a:miter/>
                </a:ln>
              </p:spPr>
              <p:txBody>
                <a:bodyPr rtlCol="0" anchor="ctr"/>
                <a:lstStyle/>
                <a:p>
                  <a:endParaRPr lang="zh-CN" altLang="en-US"/>
                </a:p>
              </p:txBody>
            </p:sp>
            <p:sp>
              <p:nvSpPr>
                <p:cNvPr id="297" name="任意多边形: 形状 296">
                  <a:extLst>
                    <a:ext uri="{FF2B5EF4-FFF2-40B4-BE49-F238E27FC236}">
                      <a16:creationId xmlns:a16="http://schemas.microsoft.com/office/drawing/2014/main" id="{75AE53CA-F92F-61F9-6279-AF09E070C112}"/>
                    </a:ext>
                  </a:extLst>
                </p:cNvPr>
                <p:cNvSpPr/>
                <p:nvPr/>
              </p:nvSpPr>
              <p:spPr>
                <a:xfrm>
                  <a:off x="1879260" y="4867905"/>
                  <a:ext cx="25598" cy="12587"/>
                </a:xfrm>
                <a:custGeom>
                  <a:avLst/>
                  <a:gdLst>
                    <a:gd name="connsiteX0" fmla="*/ 25557 w 25598"/>
                    <a:gd name="connsiteY0" fmla="*/ 12290 h 12587"/>
                    <a:gd name="connsiteX1" fmla="*/ 11936 w 25598"/>
                    <a:gd name="connsiteY1" fmla="*/ 8194 h 12587"/>
                    <a:gd name="connsiteX2" fmla="*/ 30 w 25598"/>
                    <a:gd name="connsiteY2" fmla="*/ 289 h 12587"/>
                    <a:gd name="connsiteX3" fmla="*/ 13746 w 25598"/>
                    <a:gd name="connsiteY3" fmla="*/ 4385 h 12587"/>
                    <a:gd name="connsiteX4" fmla="*/ 25557 w 25598"/>
                    <a:gd name="connsiteY4" fmla="*/ 12290 h 125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98" h="12587">
                      <a:moveTo>
                        <a:pt x="25557" y="12290"/>
                      </a:moveTo>
                      <a:cubicBezTo>
                        <a:pt x="25080" y="13338"/>
                        <a:pt x="18984" y="11528"/>
                        <a:pt x="11936" y="8194"/>
                      </a:cubicBezTo>
                      <a:cubicBezTo>
                        <a:pt x="4887" y="4861"/>
                        <a:pt x="-447" y="1336"/>
                        <a:pt x="30" y="289"/>
                      </a:cubicBezTo>
                      <a:cubicBezTo>
                        <a:pt x="506" y="-759"/>
                        <a:pt x="6697" y="1146"/>
                        <a:pt x="13746" y="4385"/>
                      </a:cubicBezTo>
                      <a:cubicBezTo>
                        <a:pt x="20794" y="7623"/>
                        <a:pt x="26128" y="11243"/>
                        <a:pt x="25557" y="12290"/>
                      </a:cubicBezTo>
                      <a:close/>
                    </a:path>
                  </a:pathLst>
                </a:custGeom>
                <a:solidFill>
                  <a:srgbClr val="263238"/>
                </a:solidFill>
                <a:ln w="9525" cap="flat">
                  <a:noFill/>
                  <a:prstDash val="solid"/>
                  <a:miter/>
                </a:ln>
              </p:spPr>
              <p:txBody>
                <a:bodyPr rtlCol="0" anchor="ctr"/>
                <a:lstStyle/>
                <a:p>
                  <a:endParaRPr lang="zh-CN" altLang="en-US"/>
                </a:p>
              </p:txBody>
            </p:sp>
            <p:sp>
              <p:nvSpPr>
                <p:cNvPr id="298" name="任意多边形: 形状 297">
                  <a:extLst>
                    <a:ext uri="{FF2B5EF4-FFF2-40B4-BE49-F238E27FC236}">
                      <a16:creationId xmlns:a16="http://schemas.microsoft.com/office/drawing/2014/main" id="{D18C0EBA-B1A4-F8BF-A09B-C61E9F24620D}"/>
                    </a:ext>
                  </a:extLst>
                </p:cNvPr>
                <p:cNvSpPr/>
                <p:nvPr/>
              </p:nvSpPr>
              <p:spPr>
                <a:xfrm>
                  <a:off x="1898135" y="4959729"/>
                  <a:ext cx="34604" cy="13620"/>
                </a:xfrm>
                <a:custGeom>
                  <a:avLst/>
                  <a:gdLst>
                    <a:gd name="connsiteX0" fmla="*/ 34590 w 34604"/>
                    <a:gd name="connsiteY0" fmla="*/ 13621 h 13620"/>
                    <a:gd name="connsiteX1" fmla="*/ 16492 w 34604"/>
                    <a:gd name="connsiteY1" fmla="*/ 8763 h 13620"/>
                    <a:gd name="connsiteX2" fmla="*/ 14 w 34604"/>
                    <a:gd name="connsiteY2" fmla="*/ 0 h 13620"/>
                    <a:gd name="connsiteX3" fmla="*/ 18016 w 34604"/>
                    <a:gd name="connsiteY3" fmla="*/ 4858 h 13620"/>
                    <a:gd name="connsiteX4" fmla="*/ 34590 w 34604"/>
                    <a:gd name="connsiteY4" fmla="*/ 13621 h 13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604" h="13620">
                      <a:moveTo>
                        <a:pt x="34590" y="13621"/>
                      </a:moveTo>
                      <a:cubicBezTo>
                        <a:pt x="28284" y="13306"/>
                        <a:pt x="22112" y="11649"/>
                        <a:pt x="16492" y="8763"/>
                      </a:cubicBezTo>
                      <a:cubicBezTo>
                        <a:pt x="6967" y="5048"/>
                        <a:pt x="-367" y="1143"/>
                        <a:pt x="14" y="0"/>
                      </a:cubicBezTo>
                      <a:cubicBezTo>
                        <a:pt x="6291" y="324"/>
                        <a:pt x="12425" y="1981"/>
                        <a:pt x="18016" y="4858"/>
                      </a:cubicBezTo>
                      <a:cubicBezTo>
                        <a:pt x="27541" y="8572"/>
                        <a:pt x="34971" y="12478"/>
                        <a:pt x="34590" y="13621"/>
                      </a:cubicBezTo>
                      <a:close/>
                    </a:path>
                  </a:pathLst>
                </a:custGeom>
                <a:solidFill>
                  <a:srgbClr val="263238"/>
                </a:solidFill>
                <a:ln w="9525" cap="flat">
                  <a:noFill/>
                  <a:prstDash val="solid"/>
                  <a:miter/>
                </a:ln>
              </p:spPr>
              <p:txBody>
                <a:bodyPr rtlCol="0" anchor="ctr"/>
                <a:lstStyle/>
                <a:p>
                  <a:endParaRPr lang="zh-CN" altLang="en-US"/>
                </a:p>
              </p:txBody>
            </p:sp>
            <p:sp>
              <p:nvSpPr>
                <p:cNvPr id="299" name="任意多边形: 形状 298">
                  <a:extLst>
                    <a:ext uri="{FF2B5EF4-FFF2-40B4-BE49-F238E27FC236}">
                      <a16:creationId xmlns:a16="http://schemas.microsoft.com/office/drawing/2014/main" id="{99489CB0-7BBA-F9C9-E21C-6CA320148ADB}"/>
                    </a:ext>
                  </a:extLst>
                </p:cNvPr>
                <p:cNvSpPr/>
                <p:nvPr/>
              </p:nvSpPr>
              <p:spPr>
                <a:xfrm>
                  <a:off x="1783151" y="5021466"/>
                  <a:ext cx="31647" cy="24845"/>
                </a:xfrm>
                <a:custGeom>
                  <a:avLst/>
                  <a:gdLst>
                    <a:gd name="connsiteX0" fmla="*/ 31 w 31647"/>
                    <a:gd name="connsiteY0" fmla="*/ 24846 h 24845"/>
                    <a:gd name="connsiteX1" fmla="*/ 15461 w 31647"/>
                    <a:gd name="connsiteY1" fmla="*/ 12082 h 24845"/>
                    <a:gd name="connsiteX2" fmla="*/ 31559 w 31647"/>
                    <a:gd name="connsiteY2" fmla="*/ 81 h 24845"/>
                    <a:gd name="connsiteX3" fmla="*/ 18033 w 31647"/>
                    <a:gd name="connsiteY3" fmla="*/ 15321 h 24845"/>
                    <a:gd name="connsiteX4" fmla="*/ 31 w 31647"/>
                    <a:gd name="connsiteY4" fmla="*/ 24846 h 248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647" h="24845">
                      <a:moveTo>
                        <a:pt x="31" y="24846"/>
                      </a:moveTo>
                      <a:cubicBezTo>
                        <a:pt x="-541" y="23798"/>
                        <a:pt x="6889" y="18845"/>
                        <a:pt x="15461" y="12082"/>
                      </a:cubicBezTo>
                      <a:cubicBezTo>
                        <a:pt x="24034" y="5320"/>
                        <a:pt x="30701" y="-776"/>
                        <a:pt x="31559" y="81"/>
                      </a:cubicBezTo>
                      <a:cubicBezTo>
                        <a:pt x="32416" y="938"/>
                        <a:pt x="26987" y="8272"/>
                        <a:pt x="18033" y="15321"/>
                      </a:cubicBezTo>
                      <a:cubicBezTo>
                        <a:pt x="13053" y="20131"/>
                        <a:pt x="6811" y="23436"/>
                        <a:pt x="31" y="24846"/>
                      </a:cubicBezTo>
                      <a:close/>
                    </a:path>
                  </a:pathLst>
                </a:custGeom>
                <a:solidFill>
                  <a:srgbClr val="263238"/>
                </a:solidFill>
                <a:ln w="9525" cap="flat">
                  <a:noFill/>
                  <a:prstDash val="solid"/>
                  <a:miter/>
                </a:ln>
              </p:spPr>
              <p:txBody>
                <a:bodyPr rtlCol="0" anchor="ctr"/>
                <a:lstStyle/>
                <a:p>
                  <a:endParaRPr lang="zh-CN" altLang="en-US"/>
                </a:p>
              </p:txBody>
            </p:sp>
            <p:sp>
              <p:nvSpPr>
                <p:cNvPr id="300" name="任意多边形: 形状 299">
                  <a:extLst>
                    <a:ext uri="{FF2B5EF4-FFF2-40B4-BE49-F238E27FC236}">
                      <a16:creationId xmlns:a16="http://schemas.microsoft.com/office/drawing/2014/main" id="{08BF64A5-E153-AEFA-4584-17709908FABA}"/>
                    </a:ext>
                  </a:extLst>
                </p:cNvPr>
                <p:cNvSpPr/>
                <p:nvPr/>
              </p:nvSpPr>
              <p:spPr>
                <a:xfrm>
                  <a:off x="1846146" y="4971576"/>
                  <a:ext cx="11309" cy="27110"/>
                </a:xfrm>
                <a:custGeom>
                  <a:avLst/>
                  <a:gdLst>
                    <a:gd name="connsiteX0" fmla="*/ 10569 w 11309"/>
                    <a:gd name="connsiteY0" fmla="*/ 27111 h 27110"/>
                    <a:gd name="connsiteX1" fmla="*/ 4949 w 11309"/>
                    <a:gd name="connsiteY1" fmla="*/ 13776 h 27110"/>
                    <a:gd name="connsiteX2" fmla="*/ 187 w 11309"/>
                    <a:gd name="connsiteY2" fmla="*/ 60 h 27110"/>
                    <a:gd name="connsiteX3" fmla="*/ 8855 w 11309"/>
                    <a:gd name="connsiteY3" fmla="*/ 12252 h 27110"/>
                    <a:gd name="connsiteX4" fmla="*/ 10569 w 11309"/>
                    <a:gd name="connsiteY4" fmla="*/ 27111 h 271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09" h="27110">
                      <a:moveTo>
                        <a:pt x="10569" y="27111"/>
                      </a:moveTo>
                      <a:cubicBezTo>
                        <a:pt x="9426" y="27111"/>
                        <a:pt x="7807" y="21015"/>
                        <a:pt x="4949" y="13776"/>
                      </a:cubicBezTo>
                      <a:cubicBezTo>
                        <a:pt x="2092" y="6537"/>
                        <a:pt x="-766" y="727"/>
                        <a:pt x="187" y="60"/>
                      </a:cubicBezTo>
                      <a:cubicBezTo>
                        <a:pt x="1139" y="-607"/>
                        <a:pt x="5902" y="4346"/>
                        <a:pt x="8855" y="12252"/>
                      </a:cubicBezTo>
                      <a:cubicBezTo>
                        <a:pt x="11807" y="20158"/>
                        <a:pt x="11712" y="27111"/>
                        <a:pt x="10569" y="27111"/>
                      </a:cubicBezTo>
                      <a:close/>
                    </a:path>
                  </a:pathLst>
                </a:custGeom>
                <a:solidFill>
                  <a:srgbClr val="263238"/>
                </a:solidFill>
                <a:ln w="9525" cap="flat">
                  <a:noFill/>
                  <a:prstDash val="solid"/>
                  <a:miter/>
                </a:ln>
              </p:spPr>
              <p:txBody>
                <a:bodyPr rtlCol="0" anchor="ctr"/>
                <a:lstStyle/>
                <a:p>
                  <a:endParaRPr lang="zh-CN" altLang="en-US"/>
                </a:p>
              </p:txBody>
            </p:sp>
            <p:sp>
              <p:nvSpPr>
                <p:cNvPr id="301" name="任意多边形: 形状 300">
                  <a:extLst>
                    <a:ext uri="{FF2B5EF4-FFF2-40B4-BE49-F238E27FC236}">
                      <a16:creationId xmlns:a16="http://schemas.microsoft.com/office/drawing/2014/main" id="{A8C48A0A-F651-5F6F-0C04-DB7A66468332}"/>
                    </a:ext>
                  </a:extLst>
                </p:cNvPr>
                <p:cNvSpPr/>
                <p:nvPr/>
              </p:nvSpPr>
              <p:spPr>
                <a:xfrm>
                  <a:off x="1818060" y="4873217"/>
                  <a:ext cx="19082" cy="13957"/>
                </a:xfrm>
                <a:custGeom>
                  <a:avLst/>
                  <a:gdLst>
                    <a:gd name="connsiteX0" fmla="*/ 18939 w 19082"/>
                    <a:gd name="connsiteY0" fmla="*/ 13742 h 13957"/>
                    <a:gd name="connsiteX1" fmla="*/ 8271 w 19082"/>
                    <a:gd name="connsiteY1" fmla="*/ 8693 h 13957"/>
                    <a:gd name="connsiteX2" fmla="*/ 79 w 19082"/>
                    <a:gd name="connsiteY2" fmla="*/ 216 h 13957"/>
                    <a:gd name="connsiteX3" fmla="*/ 10747 w 19082"/>
                    <a:gd name="connsiteY3" fmla="*/ 5265 h 13957"/>
                    <a:gd name="connsiteX4" fmla="*/ 18939 w 19082"/>
                    <a:gd name="connsiteY4" fmla="*/ 13742 h 13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82" h="13957">
                      <a:moveTo>
                        <a:pt x="18939" y="13742"/>
                      </a:moveTo>
                      <a:cubicBezTo>
                        <a:pt x="18272" y="14694"/>
                        <a:pt x="13509" y="12408"/>
                        <a:pt x="8271" y="8693"/>
                      </a:cubicBezTo>
                      <a:cubicBezTo>
                        <a:pt x="3032" y="4979"/>
                        <a:pt x="-588" y="1169"/>
                        <a:pt x="79" y="216"/>
                      </a:cubicBezTo>
                      <a:cubicBezTo>
                        <a:pt x="746" y="-736"/>
                        <a:pt x="5508" y="1550"/>
                        <a:pt x="10747" y="5265"/>
                      </a:cubicBezTo>
                      <a:cubicBezTo>
                        <a:pt x="15986" y="8979"/>
                        <a:pt x="19891" y="12789"/>
                        <a:pt x="18939" y="13742"/>
                      </a:cubicBezTo>
                      <a:close/>
                    </a:path>
                  </a:pathLst>
                </a:custGeom>
                <a:solidFill>
                  <a:srgbClr val="263238"/>
                </a:solidFill>
                <a:ln w="9525" cap="flat">
                  <a:noFill/>
                  <a:prstDash val="solid"/>
                  <a:miter/>
                </a:ln>
              </p:spPr>
              <p:txBody>
                <a:bodyPr rtlCol="0" anchor="ctr"/>
                <a:lstStyle/>
                <a:p>
                  <a:endParaRPr lang="zh-CN" altLang="en-US"/>
                </a:p>
              </p:txBody>
            </p:sp>
            <p:sp>
              <p:nvSpPr>
                <p:cNvPr id="302" name="任意多边形: 形状 301">
                  <a:extLst>
                    <a:ext uri="{FF2B5EF4-FFF2-40B4-BE49-F238E27FC236}">
                      <a16:creationId xmlns:a16="http://schemas.microsoft.com/office/drawing/2014/main" id="{CEBAF594-9698-200B-8304-8E4DEACF0CE2}"/>
                    </a:ext>
                  </a:extLst>
                </p:cNvPr>
                <p:cNvSpPr/>
                <p:nvPr/>
              </p:nvSpPr>
              <p:spPr>
                <a:xfrm>
                  <a:off x="1985238" y="4711334"/>
                  <a:ext cx="23273" cy="17394"/>
                </a:xfrm>
                <a:custGeom>
                  <a:avLst/>
                  <a:gdLst>
                    <a:gd name="connsiteX0" fmla="*/ 23210 w 23273"/>
                    <a:gd name="connsiteY0" fmla="*/ 174 h 17394"/>
                    <a:gd name="connsiteX1" fmla="*/ 12828 w 23273"/>
                    <a:gd name="connsiteY1" fmla="*/ 10366 h 17394"/>
                    <a:gd name="connsiteX2" fmla="*/ 65 w 23273"/>
                    <a:gd name="connsiteY2" fmla="*/ 17224 h 17394"/>
                    <a:gd name="connsiteX3" fmla="*/ 10352 w 23273"/>
                    <a:gd name="connsiteY3" fmla="*/ 7032 h 17394"/>
                    <a:gd name="connsiteX4" fmla="*/ 23210 w 23273"/>
                    <a:gd name="connsiteY4" fmla="*/ 174 h 173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273" h="17394">
                      <a:moveTo>
                        <a:pt x="23210" y="174"/>
                      </a:moveTo>
                      <a:cubicBezTo>
                        <a:pt x="23877" y="1127"/>
                        <a:pt x="19210" y="5699"/>
                        <a:pt x="12828" y="10366"/>
                      </a:cubicBezTo>
                      <a:cubicBezTo>
                        <a:pt x="6446" y="15033"/>
                        <a:pt x="731" y="18176"/>
                        <a:pt x="65" y="17224"/>
                      </a:cubicBezTo>
                      <a:cubicBezTo>
                        <a:pt x="-602" y="16271"/>
                        <a:pt x="3970" y="11795"/>
                        <a:pt x="10352" y="7032"/>
                      </a:cubicBezTo>
                      <a:cubicBezTo>
                        <a:pt x="16733" y="2270"/>
                        <a:pt x="23210" y="-778"/>
                        <a:pt x="23210" y="174"/>
                      </a:cubicBezTo>
                      <a:close/>
                    </a:path>
                  </a:pathLst>
                </a:custGeom>
                <a:solidFill>
                  <a:srgbClr val="263238"/>
                </a:solidFill>
                <a:ln w="9525" cap="flat">
                  <a:noFill/>
                  <a:prstDash val="solid"/>
                  <a:miter/>
                </a:ln>
              </p:spPr>
              <p:txBody>
                <a:bodyPr rtlCol="0" anchor="ctr"/>
                <a:lstStyle/>
                <a:p>
                  <a:endParaRPr lang="zh-CN" altLang="en-US"/>
                </a:p>
              </p:txBody>
            </p:sp>
            <p:sp>
              <p:nvSpPr>
                <p:cNvPr id="303" name="任意多边形: 形状 302">
                  <a:extLst>
                    <a:ext uri="{FF2B5EF4-FFF2-40B4-BE49-F238E27FC236}">
                      <a16:creationId xmlns:a16="http://schemas.microsoft.com/office/drawing/2014/main" id="{B1D41513-E2FA-F4CC-CDE2-A154F54BD0FF}"/>
                    </a:ext>
                  </a:extLst>
                </p:cNvPr>
                <p:cNvSpPr/>
                <p:nvPr/>
              </p:nvSpPr>
              <p:spPr>
                <a:xfrm>
                  <a:off x="2003106" y="4778411"/>
                  <a:ext cx="31536" cy="5786"/>
                </a:xfrm>
                <a:custGeom>
                  <a:avLst/>
                  <a:gdLst>
                    <a:gd name="connsiteX0" fmla="*/ 31536 w 31536"/>
                    <a:gd name="connsiteY0" fmla="*/ 3773 h 5786"/>
                    <a:gd name="connsiteX1" fmla="*/ 15439 w 31536"/>
                    <a:gd name="connsiteY1" fmla="*/ 5487 h 5786"/>
                    <a:gd name="connsiteX2" fmla="*/ 9 w 31536"/>
                    <a:gd name="connsiteY2" fmla="*/ 439 h 5786"/>
                    <a:gd name="connsiteX3" fmla="*/ 15915 w 31536"/>
                    <a:gd name="connsiteY3" fmla="*/ 1296 h 5786"/>
                    <a:gd name="connsiteX4" fmla="*/ 31536 w 31536"/>
                    <a:gd name="connsiteY4" fmla="*/ 3773 h 5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536" h="5786">
                      <a:moveTo>
                        <a:pt x="31536" y="3773"/>
                      </a:moveTo>
                      <a:cubicBezTo>
                        <a:pt x="31536" y="4916"/>
                        <a:pt x="24393" y="6439"/>
                        <a:pt x="15439" y="5487"/>
                      </a:cubicBezTo>
                      <a:cubicBezTo>
                        <a:pt x="6486" y="4535"/>
                        <a:pt x="-277" y="1487"/>
                        <a:pt x="9" y="439"/>
                      </a:cubicBezTo>
                      <a:cubicBezTo>
                        <a:pt x="294" y="-609"/>
                        <a:pt x="7343" y="439"/>
                        <a:pt x="15915" y="1296"/>
                      </a:cubicBezTo>
                      <a:cubicBezTo>
                        <a:pt x="24488" y="2153"/>
                        <a:pt x="31441" y="2630"/>
                        <a:pt x="31536" y="3773"/>
                      </a:cubicBezTo>
                      <a:close/>
                    </a:path>
                  </a:pathLst>
                </a:custGeom>
                <a:solidFill>
                  <a:srgbClr val="263238"/>
                </a:solidFill>
                <a:ln w="9525" cap="flat">
                  <a:noFill/>
                  <a:prstDash val="solid"/>
                  <a:miter/>
                </a:ln>
              </p:spPr>
              <p:txBody>
                <a:bodyPr rtlCol="0" anchor="ctr"/>
                <a:lstStyle/>
                <a:p>
                  <a:endParaRPr lang="zh-CN" altLang="en-US"/>
                </a:p>
              </p:txBody>
            </p:sp>
            <p:sp>
              <p:nvSpPr>
                <p:cNvPr id="304" name="任意多边形: 形状 303">
                  <a:extLst>
                    <a:ext uri="{FF2B5EF4-FFF2-40B4-BE49-F238E27FC236}">
                      <a16:creationId xmlns:a16="http://schemas.microsoft.com/office/drawing/2014/main" id="{2D614DD2-C6BD-C2E0-6B92-15EB9E36C7C1}"/>
                    </a:ext>
                  </a:extLst>
                </p:cNvPr>
                <p:cNvSpPr/>
                <p:nvPr/>
              </p:nvSpPr>
              <p:spPr>
                <a:xfrm>
                  <a:off x="1892814" y="4797392"/>
                  <a:ext cx="30671" cy="4828"/>
                </a:xfrm>
                <a:custGeom>
                  <a:avLst/>
                  <a:gdLst>
                    <a:gd name="connsiteX0" fmla="*/ 30671 w 30671"/>
                    <a:gd name="connsiteY0" fmla="*/ 698 h 4828"/>
                    <a:gd name="connsiteX1" fmla="*/ 15527 w 30671"/>
                    <a:gd name="connsiteY1" fmla="*/ 4699 h 4828"/>
                    <a:gd name="connsiteX2" fmla="*/ 1 w 30671"/>
                    <a:gd name="connsiteY2" fmla="*/ 2698 h 4828"/>
                    <a:gd name="connsiteX3" fmla="*/ 15336 w 30671"/>
                    <a:gd name="connsiteY3" fmla="*/ 603 h 4828"/>
                    <a:gd name="connsiteX4" fmla="*/ 30671 w 30671"/>
                    <a:gd name="connsiteY4" fmla="*/ 698 h 48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671" h="4828">
                      <a:moveTo>
                        <a:pt x="30671" y="698"/>
                      </a:moveTo>
                      <a:cubicBezTo>
                        <a:pt x="30671" y="1746"/>
                        <a:pt x="24290" y="4127"/>
                        <a:pt x="15527" y="4699"/>
                      </a:cubicBezTo>
                      <a:cubicBezTo>
                        <a:pt x="6764" y="5270"/>
                        <a:pt x="-94" y="3841"/>
                        <a:pt x="1" y="2698"/>
                      </a:cubicBezTo>
                      <a:cubicBezTo>
                        <a:pt x="96" y="1555"/>
                        <a:pt x="6954" y="1174"/>
                        <a:pt x="15336" y="603"/>
                      </a:cubicBezTo>
                      <a:cubicBezTo>
                        <a:pt x="23718" y="31"/>
                        <a:pt x="30481" y="-445"/>
                        <a:pt x="30671" y="698"/>
                      </a:cubicBezTo>
                      <a:close/>
                    </a:path>
                  </a:pathLst>
                </a:custGeom>
                <a:solidFill>
                  <a:srgbClr val="263238"/>
                </a:solidFill>
                <a:ln w="9525" cap="flat">
                  <a:noFill/>
                  <a:prstDash val="solid"/>
                  <a:miter/>
                </a:ln>
              </p:spPr>
              <p:txBody>
                <a:bodyPr rtlCol="0" anchor="ctr"/>
                <a:lstStyle/>
                <a:p>
                  <a:endParaRPr lang="zh-CN" altLang="en-US"/>
                </a:p>
              </p:txBody>
            </p:sp>
            <p:sp>
              <p:nvSpPr>
                <p:cNvPr id="305" name="任意多边形: 形状 304">
                  <a:extLst>
                    <a:ext uri="{FF2B5EF4-FFF2-40B4-BE49-F238E27FC236}">
                      <a16:creationId xmlns:a16="http://schemas.microsoft.com/office/drawing/2014/main" id="{1B842E00-ADD1-CC11-CD46-52640D8C0FCA}"/>
                    </a:ext>
                  </a:extLst>
                </p:cNvPr>
                <p:cNvSpPr/>
                <p:nvPr/>
              </p:nvSpPr>
              <p:spPr>
                <a:xfrm>
                  <a:off x="1907777" y="4719354"/>
                  <a:ext cx="25329" cy="12610"/>
                </a:xfrm>
                <a:custGeom>
                  <a:avLst/>
                  <a:gdLst>
                    <a:gd name="connsiteX0" fmla="*/ 25328 w 25329"/>
                    <a:gd name="connsiteY0" fmla="*/ 11871 h 12610"/>
                    <a:gd name="connsiteX1" fmla="*/ 11041 w 25329"/>
                    <a:gd name="connsiteY1" fmla="*/ 9680 h 12610"/>
                    <a:gd name="connsiteX2" fmla="*/ 87 w 25329"/>
                    <a:gd name="connsiteY2" fmla="*/ 155 h 12610"/>
                    <a:gd name="connsiteX3" fmla="*/ 12755 w 25329"/>
                    <a:gd name="connsiteY3" fmla="*/ 5870 h 12610"/>
                    <a:gd name="connsiteX4" fmla="*/ 25328 w 25329"/>
                    <a:gd name="connsiteY4" fmla="*/ 11871 h 12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29" h="12610">
                      <a:moveTo>
                        <a:pt x="25328" y="11871"/>
                      </a:moveTo>
                      <a:cubicBezTo>
                        <a:pt x="25328" y="13014"/>
                        <a:pt x="18470" y="13204"/>
                        <a:pt x="11041" y="9680"/>
                      </a:cubicBezTo>
                      <a:cubicBezTo>
                        <a:pt x="3611" y="6156"/>
                        <a:pt x="-675" y="1108"/>
                        <a:pt x="87" y="155"/>
                      </a:cubicBezTo>
                      <a:cubicBezTo>
                        <a:pt x="849" y="-797"/>
                        <a:pt x="5993" y="2822"/>
                        <a:pt x="12755" y="5870"/>
                      </a:cubicBezTo>
                      <a:cubicBezTo>
                        <a:pt x="19518" y="8918"/>
                        <a:pt x="25424" y="10728"/>
                        <a:pt x="25328" y="11871"/>
                      </a:cubicBezTo>
                      <a:close/>
                    </a:path>
                  </a:pathLst>
                </a:custGeom>
                <a:solidFill>
                  <a:srgbClr val="263238"/>
                </a:solidFill>
                <a:ln w="9525" cap="flat">
                  <a:noFill/>
                  <a:prstDash val="solid"/>
                  <a:miter/>
                </a:ln>
              </p:spPr>
              <p:txBody>
                <a:bodyPr rtlCol="0" anchor="ctr"/>
                <a:lstStyle/>
                <a:p>
                  <a:endParaRPr lang="zh-CN" altLang="en-US"/>
                </a:p>
              </p:txBody>
            </p:sp>
            <p:sp>
              <p:nvSpPr>
                <p:cNvPr id="306" name="任意多边形: 形状 305">
                  <a:extLst>
                    <a:ext uri="{FF2B5EF4-FFF2-40B4-BE49-F238E27FC236}">
                      <a16:creationId xmlns:a16="http://schemas.microsoft.com/office/drawing/2014/main" id="{B923AB54-0FB1-5D74-1D58-AB72FC96C7FF}"/>
                    </a:ext>
                  </a:extLst>
                </p:cNvPr>
                <p:cNvSpPr/>
                <p:nvPr/>
              </p:nvSpPr>
              <p:spPr>
                <a:xfrm>
                  <a:off x="2015350" y="4839631"/>
                  <a:ext cx="28868" cy="18632"/>
                </a:xfrm>
                <a:custGeom>
                  <a:avLst/>
                  <a:gdLst>
                    <a:gd name="connsiteX0" fmla="*/ 28817 w 28868"/>
                    <a:gd name="connsiteY0" fmla="*/ 18466 h 18632"/>
                    <a:gd name="connsiteX1" fmla="*/ 13291 w 28868"/>
                    <a:gd name="connsiteY1" fmla="*/ 11132 h 18632"/>
                    <a:gd name="connsiteX2" fmla="*/ 51 w 28868"/>
                    <a:gd name="connsiteY2" fmla="*/ 274 h 18632"/>
                    <a:gd name="connsiteX3" fmla="*/ 15577 w 28868"/>
                    <a:gd name="connsiteY3" fmla="*/ 7608 h 18632"/>
                    <a:gd name="connsiteX4" fmla="*/ 28817 w 28868"/>
                    <a:gd name="connsiteY4" fmla="*/ 18466 h 186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68" h="18632">
                      <a:moveTo>
                        <a:pt x="28817" y="18466"/>
                      </a:moveTo>
                      <a:cubicBezTo>
                        <a:pt x="28245" y="19419"/>
                        <a:pt x="21292" y="16181"/>
                        <a:pt x="13291" y="11132"/>
                      </a:cubicBezTo>
                      <a:cubicBezTo>
                        <a:pt x="5290" y="6084"/>
                        <a:pt x="-615" y="1607"/>
                        <a:pt x="51" y="274"/>
                      </a:cubicBezTo>
                      <a:cubicBezTo>
                        <a:pt x="718" y="-1060"/>
                        <a:pt x="7576" y="2655"/>
                        <a:pt x="15577" y="7608"/>
                      </a:cubicBezTo>
                      <a:cubicBezTo>
                        <a:pt x="23578" y="12561"/>
                        <a:pt x="29484" y="17514"/>
                        <a:pt x="28817" y="18466"/>
                      </a:cubicBezTo>
                      <a:close/>
                    </a:path>
                  </a:pathLst>
                </a:custGeom>
                <a:solidFill>
                  <a:srgbClr val="263238"/>
                </a:solidFill>
                <a:ln w="9525" cap="flat">
                  <a:noFill/>
                  <a:prstDash val="solid"/>
                  <a:miter/>
                </a:ln>
              </p:spPr>
              <p:txBody>
                <a:bodyPr rtlCol="0" anchor="ctr"/>
                <a:lstStyle/>
                <a:p>
                  <a:endParaRPr lang="zh-CN" altLang="en-US"/>
                </a:p>
              </p:txBody>
            </p:sp>
            <p:sp>
              <p:nvSpPr>
                <p:cNvPr id="307" name="任意多边形: 形状 306">
                  <a:extLst>
                    <a:ext uri="{FF2B5EF4-FFF2-40B4-BE49-F238E27FC236}">
                      <a16:creationId xmlns:a16="http://schemas.microsoft.com/office/drawing/2014/main" id="{1E0FFA5C-FD72-CF69-3C42-7EC45EECEA2E}"/>
                    </a:ext>
                  </a:extLst>
                </p:cNvPr>
                <p:cNvSpPr/>
                <p:nvPr/>
              </p:nvSpPr>
              <p:spPr>
                <a:xfrm>
                  <a:off x="1722413" y="5056408"/>
                  <a:ext cx="592931" cy="105060"/>
                </a:xfrm>
                <a:custGeom>
                  <a:avLst/>
                  <a:gdLst>
                    <a:gd name="connsiteX0" fmla="*/ 0 w 592931"/>
                    <a:gd name="connsiteY0" fmla="*/ 0 h 105060"/>
                    <a:gd name="connsiteX1" fmla="*/ 592931 w 592931"/>
                    <a:gd name="connsiteY1" fmla="*/ 0 h 105060"/>
                    <a:gd name="connsiteX2" fmla="*/ 592931 w 592931"/>
                    <a:gd name="connsiteY2" fmla="*/ 105061 h 105060"/>
                    <a:gd name="connsiteX3" fmla="*/ 0 w 592931"/>
                    <a:gd name="connsiteY3" fmla="*/ 105061 h 105060"/>
                  </a:gdLst>
                  <a:ahLst/>
                  <a:cxnLst>
                    <a:cxn ang="0">
                      <a:pos x="connsiteX0" y="connsiteY0"/>
                    </a:cxn>
                    <a:cxn ang="0">
                      <a:pos x="connsiteX1" y="connsiteY1"/>
                    </a:cxn>
                    <a:cxn ang="0">
                      <a:pos x="connsiteX2" y="connsiteY2"/>
                    </a:cxn>
                    <a:cxn ang="0">
                      <a:pos x="connsiteX3" y="connsiteY3"/>
                    </a:cxn>
                  </a:cxnLst>
                  <a:rect l="l" t="t" r="r" b="b"/>
                  <a:pathLst>
                    <a:path w="592931" h="105060">
                      <a:moveTo>
                        <a:pt x="0" y="0"/>
                      </a:moveTo>
                      <a:lnTo>
                        <a:pt x="592931" y="0"/>
                      </a:lnTo>
                      <a:lnTo>
                        <a:pt x="592931" y="105061"/>
                      </a:lnTo>
                      <a:lnTo>
                        <a:pt x="0" y="105061"/>
                      </a:lnTo>
                      <a:close/>
                    </a:path>
                  </a:pathLst>
                </a:custGeom>
                <a:solidFill>
                  <a:schemeClr val="accent2"/>
                </a:solidFill>
                <a:ln w="9525" cap="flat">
                  <a:solidFill>
                    <a:schemeClr val="accent2"/>
                  </a:solidFill>
                  <a:prstDash val="solid"/>
                  <a:miter/>
                </a:ln>
              </p:spPr>
              <p:txBody>
                <a:bodyPr rtlCol="0" anchor="ctr"/>
                <a:lstStyle/>
                <a:p>
                  <a:endParaRPr lang="zh-CN" altLang="en-US" dirty="0"/>
                </a:p>
              </p:txBody>
            </p:sp>
            <p:sp>
              <p:nvSpPr>
                <p:cNvPr id="308" name="任意多边形: 形状 307">
                  <a:extLst>
                    <a:ext uri="{FF2B5EF4-FFF2-40B4-BE49-F238E27FC236}">
                      <a16:creationId xmlns:a16="http://schemas.microsoft.com/office/drawing/2014/main" id="{96653962-C5DE-14BA-F66F-99EC3ECB9E88}"/>
                    </a:ext>
                  </a:extLst>
                </p:cNvPr>
                <p:cNvSpPr/>
                <p:nvPr/>
              </p:nvSpPr>
              <p:spPr>
                <a:xfrm>
                  <a:off x="1766704" y="5140704"/>
                  <a:ext cx="504348" cy="314039"/>
                </a:xfrm>
                <a:custGeom>
                  <a:avLst/>
                  <a:gdLst>
                    <a:gd name="connsiteX0" fmla="*/ 0 w 504348"/>
                    <a:gd name="connsiteY0" fmla="*/ 0 h 314039"/>
                    <a:gd name="connsiteX1" fmla="*/ 72104 w 504348"/>
                    <a:gd name="connsiteY1" fmla="*/ 314039 h 314039"/>
                    <a:gd name="connsiteX2" fmla="*/ 425482 w 504348"/>
                    <a:gd name="connsiteY2" fmla="*/ 314039 h 314039"/>
                    <a:gd name="connsiteX3" fmla="*/ 504349 w 504348"/>
                    <a:gd name="connsiteY3" fmla="*/ 0 h 314039"/>
                    <a:gd name="connsiteX4" fmla="*/ 0 w 504348"/>
                    <a:gd name="connsiteY4" fmla="*/ 0 h 3140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4348" h="314039">
                      <a:moveTo>
                        <a:pt x="0" y="0"/>
                      </a:moveTo>
                      <a:lnTo>
                        <a:pt x="72104" y="314039"/>
                      </a:lnTo>
                      <a:lnTo>
                        <a:pt x="425482" y="314039"/>
                      </a:lnTo>
                      <a:lnTo>
                        <a:pt x="504349" y="0"/>
                      </a:lnTo>
                      <a:lnTo>
                        <a:pt x="0" y="0"/>
                      </a:lnTo>
                      <a:close/>
                    </a:path>
                  </a:pathLst>
                </a:custGeom>
                <a:solidFill>
                  <a:schemeClr val="accent2"/>
                </a:solidFill>
                <a:ln w="9525" cap="flat">
                  <a:noFill/>
                  <a:prstDash val="solid"/>
                  <a:miter/>
                </a:ln>
              </p:spPr>
              <p:txBody>
                <a:bodyPr rtlCol="0" anchor="ctr"/>
                <a:lstStyle/>
                <a:p>
                  <a:endParaRPr lang="zh-CN" altLang="en-US" dirty="0"/>
                </a:p>
              </p:txBody>
            </p:sp>
            <p:sp>
              <p:nvSpPr>
                <p:cNvPr id="309" name="任意多边形: 形状 308">
                  <a:extLst>
                    <a:ext uri="{FF2B5EF4-FFF2-40B4-BE49-F238E27FC236}">
                      <a16:creationId xmlns:a16="http://schemas.microsoft.com/office/drawing/2014/main" id="{E8B5C515-01C5-27B0-4AAA-CE4FD359AF05}"/>
                    </a:ext>
                  </a:extLst>
                </p:cNvPr>
                <p:cNvSpPr/>
                <p:nvPr/>
              </p:nvSpPr>
              <p:spPr>
                <a:xfrm>
                  <a:off x="1717650" y="5159564"/>
                  <a:ext cx="597408" cy="4190"/>
                </a:xfrm>
                <a:custGeom>
                  <a:avLst/>
                  <a:gdLst>
                    <a:gd name="connsiteX0" fmla="*/ 597408 w 597408"/>
                    <a:gd name="connsiteY0" fmla="*/ 2095 h 4190"/>
                    <a:gd name="connsiteX1" fmla="*/ 298704 w 597408"/>
                    <a:gd name="connsiteY1" fmla="*/ 4191 h 4190"/>
                    <a:gd name="connsiteX2" fmla="*/ 0 w 597408"/>
                    <a:gd name="connsiteY2" fmla="*/ 2095 h 4190"/>
                    <a:gd name="connsiteX3" fmla="*/ 298704 w 597408"/>
                    <a:gd name="connsiteY3" fmla="*/ 0 h 4190"/>
                    <a:gd name="connsiteX4" fmla="*/ 597408 w 597408"/>
                    <a:gd name="connsiteY4" fmla="*/ 2095 h 41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7408" h="4190">
                      <a:moveTo>
                        <a:pt x="597408" y="2095"/>
                      </a:moveTo>
                      <a:cubicBezTo>
                        <a:pt x="597408" y="3238"/>
                        <a:pt x="464058" y="4191"/>
                        <a:pt x="298704" y="4191"/>
                      </a:cubicBezTo>
                      <a:cubicBezTo>
                        <a:pt x="133350" y="4191"/>
                        <a:pt x="0" y="3238"/>
                        <a:pt x="0" y="2095"/>
                      </a:cubicBezTo>
                      <a:cubicBezTo>
                        <a:pt x="0" y="952"/>
                        <a:pt x="133350" y="0"/>
                        <a:pt x="298704" y="0"/>
                      </a:cubicBezTo>
                      <a:cubicBezTo>
                        <a:pt x="464058" y="0"/>
                        <a:pt x="597408" y="1048"/>
                        <a:pt x="597408" y="2095"/>
                      </a:cubicBezTo>
                      <a:close/>
                    </a:path>
                  </a:pathLst>
                </a:custGeom>
                <a:solidFill>
                  <a:srgbClr val="263238"/>
                </a:solidFill>
                <a:ln w="9525" cap="flat">
                  <a:noFill/>
                  <a:prstDash val="solid"/>
                  <a:miter/>
                </a:ln>
              </p:spPr>
              <p:txBody>
                <a:bodyPr rtlCol="0" anchor="ctr"/>
                <a:lstStyle/>
                <a:p>
                  <a:endParaRPr lang="zh-CN" altLang="en-US"/>
                </a:p>
              </p:txBody>
            </p:sp>
            <p:sp>
              <p:nvSpPr>
                <p:cNvPr id="310" name="任意多边形: 形状 309">
                  <a:extLst>
                    <a:ext uri="{FF2B5EF4-FFF2-40B4-BE49-F238E27FC236}">
                      <a16:creationId xmlns:a16="http://schemas.microsoft.com/office/drawing/2014/main" id="{BBA787F9-9B0E-745A-6A5F-7D3C17EC9AC5}"/>
                    </a:ext>
                  </a:extLst>
                </p:cNvPr>
                <p:cNvSpPr/>
                <p:nvPr/>
              </p:nvSpPr>
              <p:spPr>
                <a:xfrm>
                  <a:off x="1970526" y="4776993"/>
                  <a:ext cx="14980" cy="23430"/>
                </a:xfrm>
                <a:custGeom>
                  <a:avLst/>
                  <a:gdLst>
                    <a:gd name="connsiteX0" fmla="*/ 14777 w 14980"/>
                    <a:gd name="connsiteY0" fmla="*/ 23383 h 23430"/>
                    <a:gd name="connsiteX1" fmla="*/ 5728 w 14980"/>
                    <a:gd name="connsiteY1" fmla="*/ 12811 h 23430"/>
                    <a:gd name="connsiteX2" fmla="*/ 204 w 14980"/>
                    <a:gd name="connsiteY2" fmla="*/ 47 h 23430"/>
                    <a:gd name="connsiteX3" fmla="*/ 9253 w 14980"/>
                    <a:gd name="connsiteY3" fmla="*/ 10620 h 23430"/>
                    <a:gd name="connsiteX4" fmla="*/ 14777 w 14980"/>
                    <a:gd name="connsiteY4" fmla="*/ 23383 h 234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80" h="23430">
                      <a:moveTo>
                        <a:pt x="14777" y="23383"/>
                      </a:moveTo>
                      <a:cubicBezTo>
                        <a:pt x="13825" y="23955"/>
                        <a:pt x="9729" y="19288"/>
                        <a:pt x="5728" y="12811"/>
                      </a:cubicBezTo>
                      <a:cubicBezTo>
                        <a:pt x="1728" y="6334"/>
                        <a:pt x="-749" y="619"/>
                        <a:pt x="204" y="47"/>
                      </a:cubicBezTo>
                      <a:cubicBezTo>
                        <a:pt x="1156" y="-524"/>
                        <a:pt x="5252" y="4143"/>
                        <a:pt x="9253" y="10620"/>
                      </a:cubicBezTo>
                      <a:cubicBezTo>
                        <a:pt x="13253" y="17097"/>
                        <a:pt x="15730" y="22717"/>
                        <a:pt x="14777" y="23383"/>
                      </a:cubicBezTo>
                      <a:close/>
                    </a:path>
                  </a:pathLst>
                </a:custGeom>
                <a:solidFill>
                  <a:srgbClr val="263238"/>
                </a:solidFill>
                <a:ln w="9525" cap="flat">
                  <a:noFill/>
                  <a:prstDash val="solid"/>
                  <a:miter/>
                </a:ln>
              </p:spPr>
              <p:txBody>
                <a:bodyPr rtlCol="0" anchor="ctr"/>
                <a:lstStyle/>
                <a:p>
                  <a:endParaRPr lang="zh-CN" altLang="en-US"/>
                </a:p>
              </p:txBody>
            </p:sp>
            <p:sp>
              <p:nvSpPr>
                <p:cNvPr id="311" name="任意多边形: 形状 310">
                  <a:extLst>
                    <a:ext uri="{FF2B5EF4-FFF2-40B4-BE49-F238E27FC236}">
                      <a16:creationId xmlns:a16="http://schemas.microsoft.com/office/drawing/2014/main" id="{3C1E1060-CE7F-96E6-EE6F-92F5479E2FF9}"/>
                    </a:ext>
                  </a:extLst>
                </p:cNvPr>
                <p:cNvSpPr/>
                <p:nvPr/>
              </p:nvSpPr>
              <p:spPr>
                <a:xfrm>
                  <a:off x="1985448" y="4854272"/>
                  <a:ext cx="10284" cy="30606"/>
                </a:xfrm>
                <a:custGeom>
                  <a:avLst/>
                  <a:gdLst>
                    <a:gd name="connsiteX0" fmla="*/ 45 w 10284"/>
                    <a:gd name="connsiteY0" fmla="*/ 30591 h 30606"/>
                    <a:gd name="connsiteX1" fmla="*/ 3188 w 10284"/>
                    <a:gd name="connsiteY1" fmla="*/ 14684 h 30606"/>
                    <a:gd name="connsiteX2" fmla="*/ 10237 w 10284"/>
                    <a:gd name="connsiteY2" fmla="*/ 16 h 30606"/>
                    <a:gd name="connsiteX3" fmla="*/ 7094 w 10284"/>
                    <a:gd name="connsiteY3" fmla="*/ 16018 h 30606"/>
                    <a:gd name="connsiteX4" fmla="*/ 45 w 10284"/>
                    <a:gd name="connsiteY4" fmla="*/ 30591 h 306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84" h="30606">
                      <a:moveTo>
                        <a:pt x="45" y="30591"/>
                      </a:moveTo>
                      <a:cubicBezTo>
                        <a:pt x="-241" y="25114"/>
                        <a:pt x="836" y="19647"/>
                        <a:pt x="3188" y="14684"/>
                      </a:cubicBezTo>
                      <a:cubicBezTo>
                        <a:pt x="5951" y="6207"/>
                        <a:pt x="9189" y="-365"/>
                        <a:pt x="10237" y="16"/>
                      </a:cubicBezTo>
                      <a:cubicBezTo>
                        <a:pt x="10532" y="5531"/>
                        <a:pt x="9446" y="11027"/>
                        <a:pt x="7094" y="16018"/>
                      </a:cubicBezTo>
                      <a:cubicBezTo>
                        <a:pt x="3950" y="24400"/>
                        <a:pt x="1188" y="30972"/>
                        <a:pt x="45" y="30591"/>
                      </a:cubicBezTo>
                      <a:close/>
                    </a:path>
                  </a:pathLst>
                </a:custGeom>
                <a:solidFill>
                  <a:srgbClr val="263238"/>
                </a:solidFill>
                <a:ln w="9525" cap="flat">
                  <a:noFill/>
                  <a:prstDash val="solid"/>
                  <a:miter/>
                </a:ln>
              </p:spPr>
              <p:txBody>
                <a:bodyPr rtlCol="0" anchor="ctr"/>
                <a:lstStyle/>
                <a:p>
                  <a:endParaRPr lang="zh-CN" altLang="en-US"/>
                </a:p>
              </p:txBody>
            </p:sp>
            <p:sp>
              <p:nvSpPr>
                <p:cNvPr id="312" name="任意多边形: 形状 311">
                  <a:extLst>
                    <a:ext uri="{FF2B5EF4-FFF2-40B4-BE49-F238E27FC236}">
                      <a16:creationId xmlns:a16="http://schemas.microsoft.com/office/drawing/2014/main" id="{62E582E4-479C-DBBD-EBF4-1996A75CA915}"/>
                    </a:ext>
                  </a:extLst>
                </p:cNvPr>
                <p:cNvSpPr/>
                <p:nvPr/>
              </p:nvSpPr>
              <p:spPr>
                <a:xfrm>
                  <a:off x="1998828" y="4940171"/>
                  <a:ext cx="15620" cy="33496"/>
                </a:xfrm>
                <a:custGeom>
                  <a:avLst/>
                  <a:gdLst>
                    <a:gd name="connsiteX0" fmla="*/ 15621 w 15620"/>
                    <a:gd name="connsiteY0" fmla="*/ 33465 h 33496"/>
                    <a:gd name="connsiteX1" fmla="*/ 6096 w 15620"/>
                    <a:gd name="connsiteY1" fmla="*/ 17653 h 33496"/>
                    <a:gd name="connsiteX2" fmla="*/ 0 w 15620"/>
                    <a:gd name="connsiteY2" fmla="*/ 32 h 33496"/>
                    <a:gd name="connsiteX3" fmla="*/ 9525 w 15620"/>
                    <a:gd name="connsiteY3" fmla="*/ 15844 h 33496"/>
                    <a:gd name="connsiteX4" fmla="*/ 15621 w 15620"/>
                    <a:gd name="connsiteY4" fmla="*/ 33465 h 334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20" h="33496">
                      <a:moveTo>
                        <a:pt x="15621" y="33465"/>
                      </a:moveTo>
                      <a:cubicBezTo>
                        <a:pt x="14573" y="34036"/>
                        <a:pt x="10192" y="26893"/>
                        <a:pt x="6096" y="17653"/>
                      </a:cubicBezTo>
                      <a:cubicBezTo>
                        <a:pt x="2810" y="12291"/>
                        <a:pt x="733" y="6280"/>
                        <a:pt x="0" y="32"/>
                      </a:cubicBezTo>
                      <a:cubicBezTo>
                        <a:pt x="1048" y="-539"/>
                        <a:pt x="5429" y="6604"/>
                        <a:pt x="9525" y="15844"/>
                      </a:cubicBezTo>
                      <a:cubicBezTo>
                        <a:pt x="12811" y="21206"/>
                        <a:pt x="14888" y="27216"/>
                        <a:pt x="15621" y="33465"/>
                      </a:cubicBezTo>
                      <a:close/>
                    </a:path>
                  </a:pathLst>
                </a:custGeom>
                <a:solidFill>
                  <a:srgbClr val="263238"/>
                </a:solidFill>
                <a:ln w="9525" cap="flat">
                  <a:noFill/>
                  <a:prstDash val="solid"/>
                  <a:miter/>
                </a:ln>
              </p:spPr>
              <p:txBody>
                <a:bodyPr rtlCol="0" anchor="ctr"/>
                <a:lstStyle/>
                <a:p>
                  <a:endParaRPr lang="zh-CN" altLang="en-US"/>
                </a:p>
              </p:txBody>
            </p:sp>
            <p:sp>
              <p:nvSpPr>
                <p:cNvPr id="313" name="任意多边形: 形状 312">
                  <a:extLst>
                    <a:ext uri="{FF2B5EF4-FFF2-40B4-BE49-F238E27FC236}">
                      <a16:creationId xmlns:a16="http://schemas.microsoft.com/office/drawing/2014/main" id="{769FDA8F-9B9D-1F88-991B-C6891CF28965}"/>
                    </a:ext>
                  </a:extLst>
                </p:cNvPr>
                <p:cNvSpPr/>
                <p:nvPr/>
              </p:nvSpPr>
              <p:spPr>
                <a:xfrm>
                  <a:off x="1951742" y="5023172"/>
                  <a:ext cx="19235" cy="22098"/>
                </a:xfrm>
                <a:custGeom>
                  <a:avLst/>
                  <a:gdLst>
                    <a:gd name="connsiteX0" fmla="*/ 128 w 19235"/>
                    <a:gd name="connsiteY0" fmla="*/ 21902 h 22098"/>
                    <a:gd name="connsiteX1" fmla="*/ 8034 w 19235"/>
                    <a:gd name="connsiteY1" fmla="*/ 9614 h 22098"/>
                    <a:gd name="connsiteX2" fmla="*/ 19083 w 19235"/>
                    <a:gd name="connsiteY2" fmla="*/ 89 h 22098"/>
                    <a:gd name="connsiteX3" fmla="*/ 11177 w 19235"/>
                    <a:gd name="connsiteY3" fmla="*/ 12377 h 22098"/>
                    <a:gd name="connsiteX4" fmla="*/ 128 w 19235"/>
                    <a:gd name="connsiteY4" fmla="*/ 21902 h 220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35" h="22098">
                      <a:moveTo>
                        <a:pt x="128" y="21902"/>
                      </a:moveTo>
                      <a:cubicBezTo>
                        <a:pt x="-729" y="21140"/>
                        <a:pt x="2795" y="15710"/>
                        <a:pt x="8034" y="9614"/>
                      </a:cubicBezTo>
                      <a:cubicBezTo>
                        <a:pt x="13273" y="3518"/>
                        <a:pt x="18131" y="-673"/>
                        <a:pt x="19083" y="89"/>
                      </a:cubicBezTo>
                      <a:cubicBezTo>
                        <a:pt x="20036" y="851"/>
                        <a:pt x="16416" y="6376"/>
                        <a:pt x="11177" y="12377"/>
                      </a:cubicBezTo>
                      <a:cubicBezTo>
                        <a:pt x="5939" y="18377"/>
                        <a:pt x="986" y="23140"/>
                        <a:pt x="128" y="21902"/>
                      </a:cubicBezTo>
                      <a:close/>
                    </a:path>
                  </a:pathLst>
                </a:custGeom>
                <a:solidFill>
                  <a:srgbClr val="263238"/>
                </a:solidFill>
                <a:ln w="9525" cap="flat">
                  <a:noFill/>
                  <a:prstDash val="solid"/>
                  <a:miter/>
                </a:ln>
              </p:spPr>
              <p:txBody>
                <a:bodyPr rtlCol="0" anchor="ctr"/>
                <a:lstStyle/>
                <a:p>
                  <a:endParaRPr lang="zh-CN" altLang="en-US"/>
                </a:p>
              </p:txBody>
            </p:sp>
            <p:sp>
              <p:nvSpPr>
                <p:cNvPr id="314" name="任意多边形: 形状 313">
                  <a:extLst>
                    <a:ext uri="{FF2B5EF4-FFF2-40B4-BE49-F238E27FC236}">
                      <a16:creationId xmlns:a16="http://schemas.microsoft.com/office/drawing/2014/main" id="{2A81E464-5BC5-A2A3-23A1-953EF6A8F4D3}"/>
                    </a:ext>
                  </a:extLst>
                </p:cNvPr>
                <p:cNvSpPr/>
                <p:nvPr/>
              </p:nvSpPr>
              <p:spPr>
                <a:xfrm>
                  <a:off x="1913956" y="4910425"/>
                  <a:ext cx="24774" cy="5834"/>
                </a:xfrm>
                <a:custGeom>
                  <a:avLst/>
                  <a:gdLst>
                    <a:gd name="connsiteX0" fmla="*/ 24770 w 24774"/>
                    <a:gd name="connsiteY0" fmla="*/ 5013 h 5834"/>
                    <a:gd name="connsiteX1" fmla="*/ 12006 w 24774"/>
                    <a:gd name="connsiteY1" fmla="*/ 5013 h 5834"/>
                    <a:gd name="connsiteX2" fmla="*/ 5 w 24774"/>
                    <a:gd name="connsiteY2" fmla="*/ 822 h 5834"/>
                    <a:gd name="connsiteX3" fmla="*/ 12673 w 24774"/>
                    <a:gd name="connsiteY3" fmla="*/ 822 h 5834"/>
                    <a:gd name="connsiteX4" fmla="*/ 24770 w 24774"/>
                    <a:gd name="connsiteY4" fmla="*/ 5013 h 58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74" h="5834">
                      <a:moveTo>
                        <a:pt x="24770" y="5013"/>
                      </a:moveTo>
                      <a:cubicBezTo>
                        <a:pt x="24770" y="6156"/>
                        <a:pt x="18864" y="6061"/>
                        <a:pt x="12006" y="5013"/>
                      </a:cubicBezTo>
                      <a:cubicBezTo>
                        <a:pt x="5148" y="3965"/>
                        <a:pt x="-186" y="1965"/>
                        <a:pt x="5" y="822"/>
                      </a:cubicBezTo>
                      <a:cubicBezTo>
                        <a:pt x="195" y="-321"/>
                        <a:pt x="5910" y="-226"/>
                        <a:pt x="12673" y="822"/>
                      </a:cubicBezTo>
                      <a:cubicBezTo>
                        <a:pt x="19436" y="1870"/>
                        <a:pt x="24960" y="3870"/>
                        <a:pt x="24770" y="5013"/>
                      </a:cubicBezTo>
                      <a:close/>
                    </a:path>
                  </a:pathLst>
                </a:custGeom>
                <a:solidFill>
                  <a:srgbClr val="263238"/>
                </a:solidFill>
                <a:ln w="9525" cap="flat">
                  <a:noFill/>
                  <a:prstDash val="solid"/>
                  <a:miter/>
                </a:ln>
              </p:spPr>
              <p:txBody>
                <a:bodyPr rtlCol="0" anchor="ctr"/>
                <a:lstStyle/>
                <a:p>
                  <a:endParaRPr lang="zh-CN" altLang="en-US"/>
                </a:p>
              </p:txBody>
            </p:sp>
          </p:grpSp>
          <p:grpSp>
            <p:nvGrpSpPr>
              <p:cNvPr id="129" name="图形 2">
                <a:extLst>
                  <a:ext uri="{FF2B5EF4-FFF2-40B4-BE49-F238E27FC236}">
                    <a16:creationId xmlns:a16="http://schemas.microsoft.com/office/drawing/2014/main" id="{B667D98E-A3AC-623F-12BF-6D40AF1C8A93}"/>
                  </a:ext>
                </a:extLst>
              </p:cNvPr>
              <p:cNvGrpSpPr/>
              <p:nvPr/>
            </p:nvGrpSpPr>
            <p:grpSpPr>
              <a:xfrm>
                <a:off x="1251303" y="1880509"/>
                <a:ext cx="752334" cy="1335523"/>
                <a:chOff x="2430371" y="2235421"/>
                <a:chExt cx="1842384" cy="3237610"/>
              </a:xfrm>
            </p:grpSpPr>
            <p:sp>
              <p:nvSpPr>
                <p:cNvPr id="170" name="任意多边形: 形状 169">
                  <a:extLst>
                    <a:ext uri="{FF2B5EF4-FFF2-40B4-BE49-F238E27FC236}">
                      <a16:creationId xmlns:a16="http://schemas.microsoft.com/office/drawing/2014/main" id="{EAD18E9F-D228-8C09-5256-37EED6EE99C0}"/>
                    </a:ext>
                  </a:extLst>
                </p:cNvPr>
                <p:cNvSpPr/>
                <p:nvPr/>
              </p:nvSpPr>
              <p:spPr>
                <a:xfrm>
                  <a:off x="2595474" y="4334223"/>
                  <a:ext cx="1406080" cy="1121283"/>
                </a:xfrm>
                <a:custGeom>
                  <a:avLst/>
                  <a:gdLst>
                    <a:gd name="connsiteX0" fmla="*/ 0 w 1406080"/>
                    <a:gd name="connsiteY0" fmla="*/ 0 h 1121283"/>
                    <a:gd name="connsiteX1" fmla="*/ 1406081 w 1406080"/>
                    <a:gd name="connsiteY1" fmla="*/ 0 h 1121283"/>
                    <a:gd name="connsiteX2" fmla="*/ 1406081 w 1406080"/>
                    <a:gd name="connsiteY2" fmla="*/ 1121283 h 1121283"/>
                    <a:gd name="connsiteX3" fmla="*/ 0 w 1406080"/>
                    <a:gd name="connsiteY3" fmla="*/ 1121283 h 1121283"/>
                  </a:gdLst>
                  <a:ahLst/>
                  <a:cxnLst>
                    <a:cxn ang="0">
                      <a:pos x="connsiteX0" y="connsiteY0"/>
                    </a:cxn>
                    <a:cxn ang="0">
                      <a:pos x="connsiteX1" y="connsiteY1"/>
                    </a:cxn>
                    <a:cxn ang="0">
                      <a:pos x="connsiteX2" y="connsiteY2"/>
                    </a:cxn>
                    <a:cxn ang="0">
                      <a:pos x="connsiteX3" y="connsiteY3"/>
                    </a:cxn>
                  </a:cxnLst>
                  <a:rect l="l" t="t" r="r" b="b"/>
                  <a:pathLst>
                    <a:path w="1406080" h="1121283">
                      <a:moveTo>
                        <a:pt x="0" y="0"/>
                      </a:moveTo>
                      <a:lnTo>
                        <a:pt x="1406081" y="0"/>
                      </a:lnTo>
                      <a:lnTo>
                        <a:pt x="1406081" y="1121283"/>
                      </a:lnTo>
                      <a:lnTo>
                        <a:pt x="0" y="1121283"/>
                      </a:lnTo>
                      <a:close/>
                    </a:path>
                  </a:pathLst>
                </a:custGeom>
                <a:solidFill>
                  <a:schemeClr val="bg1">
                    <a:lumMod val="85000"/>
                  </a:schemeClr>
                </a:solidFill>
                <a:ln w="9525" cap="flat">
                  <a:noFill/>
                  <a:prstDash val="solid"/>
                  <a:miter/>
                </a:ln>
              </p:spPr>
              <p:txBody>
                <a:bodyPr rtlCol="0" anchor="ctr"/>
                <a:lstStyle/>
                <a:p>
                  <a:endParaRPr lang="zh-CN" altLang="en-US"/>
                </a:p>
              </p:txBody>
            </p:sp>
            <p:sp>
              <p:nvSpPr>
                <p:cNvPr id="171" name="任意多边形: 形状 170">
                  <a:extLst>
                    <a:ext uri="{FF2B5EF4-FFF2-40B4-BE49-F238E27FC236}">
                      <a16:creationId xmlns:a16="http://schemas.microsoft.com/office/drawing/2014/main" id="{F2555C59-B1C7-9255-117E-DE619DDE25F5}"/>
                    </a:ext>
                  </a:extLst>
                </p:cNvPr>
                <p:cNvSpPr/>
                <p:nvPr/>
              </p:nvSpPr>
              <p:spPr>
                <a:xfrm>
                  <a:off x="2697868" y="4332603"/>
                  <a:ext cx="1179194" cy="712859"/>
                </a:xfrm>
                <a:custGeom>
                  <a:avLst/>
                  <a:gdLst>
                    <a:gd name="connsiteX0" fmla="*/ 0 w 1179194"/>
                    <a:gd name="connsiteY0" fmla="*/ 3905 h 712859"/>
                    <a:gd name="connsiteX1" fmla="*/ 525780 w 1179194"/>
                    <a:gd name="connsiteY1" fmla="*/ 78962 h 712859"/>
                    <a:gd name="connsiteX2" fmla="*/ 635508 w 1179194"/>
                    <a:gd name="connsiteY2" fmla="*/ 88487 h 712859"/>
                    <a:gd name="connsiteX3" fmla="*/ 723805 w 1179194"/>
                    <a:gd name="connsiteY3" fmla="*/ 149638 h 712859"/>
                    <a:gd name="connsiteX4" fmla="*/ 730282 w 1179194"/>
                    <a:gd name="connsiteY4" fmla="*/ 266319 h 712859"/>
                    <a:gd name="connsiteX5" fmla="*/ 685324 w 1179194"/>
                    <a:gd name="connsiteY5" fmla="*/ 377666 h 712859"/>
                    <a:gd name="connsiteX6" fmla="*/ 663130 w 1179194"/>
                    <a:gd name="connsiteY6" fmla="*/ 585406 h 712859"/>
                    <a:gd name="connsiteX7" fmla="*/ 692467 w 1179194"/>
                    <a:gd name="connsiteY7" fmla="*/ 669226 h 712859"/>
                    <a:gd name="connsiteX8" fmla="*/ 766953 w 1179194"/>
                    <a:gd name="connsiteY8" fmla="*/ 712851 h 712859"/>
                    <a:gd name="connsiteX9" fmla="*/ 883444 w 1179194"/>
                    <a:gd name="connsiteY9" fmla="*/ 614648 h 712859"/>
                    <a:gd name="connsiteX10" fmla="*/ 1179195 w 1179194"/>
                    <a:gd name="connsiteY10" fmla="*/ 0 h 712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79194" h="712859">
                      <a:moveTo>
                        <a:pt x="0" y="3905"/>
                      </a:moveTo>
                      <a:cubicBezTo>
                        <a:pt x="165544" y="62960"/>
                        <a:pt x="348139" y="75629"/>
                        <a:pt x="525780" y="78962"/>
                      </a:cubicBezTo>
                      <a:cubicBezTo>
                        <a:pt x="562642" y="79629"/>
                        <a:pt x="599884" y="79534"/>
                        <a:pt x="635508" y="88487"/>
                      </a:cubicBezTo>
                      <a:cubicBezTo>
                        <a:pt x="671131" y="97441"/>
                        <a:pt x="705517" y="117729"/>
                        <a:pt x="723805" y="149638"/>
                      </a:cubicBezTo>
                      <a:cubicBezTo>
                        <a:pt x="743712" y="184404"/>
                        <a:pt x="741616" y="227933"/>
                        <a:pt x="730282" y="266319"/>
                      </a:cubicBezTo>
                      <a:cubicBezTo>
                        <a:pt x="718947" y="304705"/>
                        <a:pt x="699421" y="340233"/>
                        <a:pt x="685324" y="377666"/>
                      </a:cubicBezTo>
                      <a:cubicBezTo>
                        <a:pt x="660368" y="443894"/>
                        <a:pt x="652729" y="515398"/>
                        <a:pt x="663130" y="585406"/>
                      </a:cubicBezTo>
                      <a:cubicBezTo>
                        <a:pt x="666331" y="615229"/>
                        <a:pt x="676370" y="643909"/>
                        <a:pt x="692467" y="669226"/>
                      </a:cubicBezTo>
                      <a:cubicBezTo>
                        <a:pt x="709003" y="694725"/>
                        <a:pt x="736625" y="710908"/>
                        <a:pt x="766953" y="712851"/>
                      </a:cubicBezTo>
                      <a:cubicBezTo>
                        <a:pt x="820388" y="713613"/>
                        <a:pt x="856964" y="661130"/>
                        <a:pt x="883444" y="614648"/>
                      </a:cubicBezTo>
                      <a:cubicBezTo>
                        <a:pt x="992124" y="424148"/>
                        <a:pt x="1109663" y="207931"/>
                        <a:pt x="1179195" y="0"/>
                      </a:cubicBezTo>
                      <a:close/>
                    </a:path>
                  </a:pathLst>
                </a:custGeom>
                <a:solidFill>
                  <a:schemeClr val="tx2">
                    <a:lumMod val="50000"/>
                  </a:schemeClr>
                </a:solidFill>
                <a:ln w="9525" cap="flat">
                  <a:noFill/>
                  <a:prstDash val="solid"/>
                  <a:miter/>
                </a:ln>
              </p:spPr>
              <p:txBody>
                <a:bodyPr rtlCol="0" anchor="ctr"/>
                <a:lstStyle/>
                <a:p>
                  <a:endParaRPr lang="zh-CN" altLang="en-US"/>
                </a:p>
              </p:txBody>
            </p:sp>
            <p:sp>
              <p:nvSpPr>
                <p:cNvPr id="172" name="任意多边形: 形状 171">
                  <a:extLst>
                    <a:ext uri="{FF2B5EF4-FFF2-40B4-BE49-F238E27FC236}">
                      <a16:creationId xmlns:a16="http://schemas.microsoft.com/office/drawing/2014/main" id="{129C06DA-F1C7-1380-861D-F902C3F2B082}"/>
                    </a:ext>
                  </a:extLst>
                </p:cNvPr>
                <p:cNvSpPr/>
                <p:nvPr/>
              </p:nvSpPr>
              <p:spPr>
                <a:xfrm>
                  <a:off x="3072105" y="4339366"/>
                  <a:ext cx="4953" cy="1110138"/>
                </a:xfrm>
                <a:custGeom>
                  <a:avLst/>
                  <a:gdLst>
                    <a:gd name="connsiteX0" fmla="*/ 2476 w 4953"/>
                    <a:gd name="connsiteY0" fmla="*/ 1110139 h 1110138"/>
                    <a:gd name="connsiteX1" fmla="*/ 0 w 4953"/>
                    <a:gd name="connsiteY1" fmla="*/ 555117 h 1110138"/>
                    <a:gd name="connsiteX2" fmla="*/ 2476 w 4953"/>
                    <a:gd name="connsiteY2" fmla="*/ 0 h 1110138"/>
                    <a:gd name="connsiteX3" fmla="*/ 4953 w 4953"/>
                    <a:gd name="connsiteY3" fmla="*/ 555117 h 1110138"/>
                    <a:gd name="connsiteX4" fmla="*/ 2476 w 4953"/>
                    <a:gd name="connsiteY4" fmla="*/ 1110139 h 1110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53" h="1110138">
                      <a:moveTo>
                        <a:pt x="2476" y="1110139"/>
                      </a:moveTo>
                      <a:cubicBezTo>
                        <a:pt x="1048" y="1110139"/>
                        <a:pt x="0" y="861631"/>
                        <a:pt x="0" y="555117"/>
                      </a:cubicBezTo>
                      <a:cubicBezTo>
                        <a:pt x="0" y="248603"/>
                        <a:pt x="1048" y="0"/>
                        <a:pt x="2476" y="0"/>
                      </a:cubicBezTo>
                      <a:cubicBezTo>
                        <a:pt x="3905" y="0"/>
                        <a:pt x="4953" y="248507"/>
                        <a:pt x="4953" y="555117"/>
                      </a:cubicBezTo>
                      <a:cubicBezTo>
                        <a:pt x="4953" y="861727"/>
                        <a:pt x="3810" y="1110139"/>
                        <a:pt x="2476" y="1110139"/>
                      </a:cubicBezTo>
                      <a:close/>
                    </a:path>
                  </a:pathLst>
                </a:custGeom>
                <a:solidFill>
                  <a:srgbClr val="455A64"/>
                </a:solidFill>
                <a:ln w="9525" cap="flat">
                  <a:solidFill>
                    <a:schemeClr val="tx2">
                      <a:lumMod val="50000"/>
                    </a:schemeClr>
                  </a:solidFill>
                  <a:prstDash val="solid"/>
                  <a:miter/>
                </a:ln>
              </p:spPr>
              <p:txBody>
                <a:bodyPr rtlCol="0" anchor="ctr"/>
                <a:lstStyle/>
                <a:p>
                  <a:endParaRPr lang="zh-CN" altLang="en-US" dirty="0"/>
                </a:p>
              </p:txBody>
            </p:sp>
            <p:sp>
              <p:nvSpPr>
                <p:cNvPr id="173" name="任意多边形: 形状 172">
                  <a:extLst>
                    <a:ext uri="{FF2B5EF4-FFF2-40B4-BE49-F238E27FC236}">
                      <a16:creationId xmlns:a16="http://schemas.microsoft.com/office/drawing/2014/main" id="{8D8D42F7-60E5-1BC7-754B-FDEC1CDCE340}"/>
                    </a:ext>
                  </a:extLst>
                </p:cNvPr>
                <p:cNvSpPr/>
                <p:nvPr/>
              </p:nvSpPr>
              <p:spPr>
                <a:xfrm>
                  <a:off x="2577852" y="2740309"/>
                  <a:ext cx="1444928" cy="1364265"/>
                </a:xfrm>
                <a:custGeom>
                  <a:avLst/>
                  <a:gdLst>
                    <a:gd name="connsiteX0" fmla="*/ 1072898 w 1444928"/>
                    <a:gd name="connsiteY0" fmla="*/ 765238 h 1364265"/>
                    <a:gd name="connsiteX1" fmla="*/ 985077 w 1444928"/>
                    <a:gd name="connsiteY1" fmla="*/ 644843 h 1364265"/>
                    <a:gd name="connsiteX2" fmla="*/ 930785 w 1444928"/>
                    <a:gd name="connsiteY2" fmla="*/ 427673 h 1364265"/>
                    <a:gd name="connsiteX3" fmla="*/ 912592 w 1444928"/>
                    <a:gd name="connsiteY3" fmla="*/ 387096 h 1364265"/>
                    <a:gd name="connsiteX4" fmla="*/ 790672 w 1444928"/>
                    <a:gd name="connsiteY4" fmla="*/ 269462 h 1364265"/>
                    <a:gd name="connsiteX5" fmla="*/ 674943 w 1444928"/>
                    <a:gd name="connsiteY5" fmla="*/ 204407 h 1364265"/>
                    <a:gd name="connsiteX6" fmla="*/ 647321 w 1444928"/>
                    <a:gd name="connsiteY6" fmla="*/ 142875 h 1364265"/>
                    <a:gd name="connsiteX7" fmla="*/ 369381 w 1444928"/>
                    <a:gd name="connsiteY7" fmla="*/ 0 h 1364265"/>
                    <a:gd name="connsiteX8" fmla="*/ 294038 w 1444928"/>
                    <a:gd name="connsiteY8" fmla="*/ 133350 h 1364265"/>
                    <a:gd name="connsiteX9" fmla="*/ 86869 w 1444928"/>
                    <a:gd name="connsiteY9" fmla="*/ 232696 h 1364265"/>
                    <a:gd name="connsiteX10" fmla="*/ 98871 w 1444928"/>
                    <a:gd name="connsiteY10" fmla="*/ 830866 h 1364265"/>
                    <a:gd name="connsiteX11" fmla="*/ 6193 w 1444928"/>
                    <a:gd name="connsiteY11" fmla="*/ 1218533 h 1364265"/>
                    <a:gd name="connsiteX12" fmla="*/ 11336 w 1444928"/>
                    <a:gd name="connsiteY12" fmla="*/ 1364266 h 1364265"/>
                    <a:gd name="connsiteX13" fmla="*/ 147639 w 1444928"/>
                    <a:gd name="connsiteY13" fmla="*/ 1193292 h 1364265"/>
                    <a:gd name="connsiteX14" fmla="*/ 349760 w 1444928"/>
                    <a:gd name="connsiteY14" fmla="*/ 1116616 h 1364265"/>
                    <a:gd name="connsiteX15" fmla="*/ 920402 w 1444928"/>
                    <a:gd name="connsiteY15" fmla="*/ 1119188 h 1364265"/>
                    <a:gd name="connsiteX16" fmla="*/ 897447 w 1444928"/>
                    <a:gd name="connsiteY16" fmla="*/ 959358 h 1364265"/>
                    <a:gd name="connsiteX17" fmla="*/ 1359124 w 1444928"/>
                    <a:gd name="connsiteY17" fmla="*/ 1048703 h 1364265"/>
                    <a:gd name="connsiteX18" fmla="*/ 1444849 w 1444928"/>
                    <a:gd name="connsiteY18" fmla="*/ 890778 h 1364265"/>
                    <a:gd name="connsiteX19" fmla="*/ 1072898 w 1444928"/>
                    <a:gd name="connsiteY19" fmla="*/ 765238 h 136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444928" h="1364265">
                      <a:moveTo>
                        <a:pt x="1072898" y="765238"/>
                      </a:moveTo>
                      <a:cubicBezTo>
                        <a:pt x="1068707" y="737235"/>
                        <a:pt x="985077" y="644843"/>
                        <a:pt x="985077" y="644843"/>
                      </a:cubicBezTo>
                      <a:cubicBezTo>
                        <a:pt x="985077" y="644843"/>
                        <a:pt x="943358" y="477107"/>
                        <a:pt x="930785" y="427673"/>
                      </a:cubicBezTo>
                      <a:cubicBezTo>
                        <a:pt x="926603" y="413385"/>
                        <a:pt x="920478" y="399726"/>
                        <a:pt x="912592" y="387096"/>
                      </a:cubicBezTo>
                      <a:cubicBezTo>
                        <a:pt x="883017" y="337833"/>
                        <a:pt x="840964" y="297256"/>
                        <a:pt x="790672" y="269462"/>
                      </a:cubicBezTo>
                      <a:lnTo>
                        <a:pt x="674943" y="204407"/>
                      </a:lnTo>
                      <a:lnTo>
                        <a:pt x="647321" y="142875"/>
                      </a:lnTo>
                      <a:lnTo>
                        <a:pt x="369381" y="0"/>
                      </a:lnTo>
                      <a:lnTo>
                        <a:pt x="294038" y="133350"/>
                      </a:lnTo>
                      <a:cubicBezTo>
                        <a:pt x="294038" y="133350"/>
                        <a:pt x="111063" y="191453"/>
                        <a:pt x="86869" y="232696"/>
                      </a:cubicBezTo>
                      <a:cubicBezTo>
                        <a:pt x="62676" y="273939"/>
                        <a:pt x="98871" y="830866"/>
                        <a:pt x="98871" y="830866"/>
                      </a:cubicBezTo>
                      <a:cubicBezTo>
                        <a:pt x="98871" y="830866"/>
                        <a:pt x="22671" y="1152049"/>
                        <a:pt x="6193" y="1218533"/>
                      </a:cubicBezTo>
                      <a:cubicBezTo>
                        <a:pt x="-10286" y="1285018"/>
                        <a:pt x="11336" y="1364266"/>
                        <a:pt x="11336" y="1364266"/>
                      </a:cubicBezTo>
                      <a:lnTo>
                        <a:pt x="147639" y="1193292"/>
                      </a:lnTo>
                      <a:cubicBezTo>
                        <a:pt x="190025" y="1140143"/>
                        <a:pt x="282989" y="1115663"/>
                        <a:pt x="349760" y="1116616"/>
                      </a:cubicBezTo>
                      <a:lnTo>
                        <a:pt x="920402" y="1119188"/>
                      </a:lnTo>
                      <a:lnTo>
                        <a:pt x="897447" y="959358"/>
                      </a:lnTo>
                      <a:lnTo>
                        <a:pt x="1359124" y="1048703"/>
                      </a:lnTo>
                      <a:cubicBezTo>
                        <a:pt x="1359124" y="1048703"/>
                        <a:pt x="1438467" y="893826"/>
                        <a:pt x="1444849" y="890778"/>
                      </a:cubicBezTo>
                      <a:cubicBezTo>
                        <a:pt x="1451231" y="887730"/>
                        <a:pt x="1072898" y="765238"/>
                        <a:pt x="1072898" y="765238"/>
                      </a:cubicBezTo>
                      <a:close/>
                    </a:path>
                  </a:pathLst>
                </a:custGeom>
                <a:solidFill>
                  <a:schemeClr val="accent2"/>
                </a:solidFill>
                <a:ln w="9525" cap="flat">
                  <a:noFill/>
                  <a:prstDash val="solid"/>
                  <a:miter/>
                </a:ln>
              </p:spPr>
              <p:txBody>
                <a:bodyPr rtlCol="0" anchor="ctr"/>
                <a:lstStyle/>
                <a:p>
                  <a:endParaRPr lang="zh-CN" altLang="en-US"/>
                </a:p>
              </p:txBody>
            </p:sp>
            <p:sp>
              <p:nvSpPr>
                <p:cNvPr id="174" name="任意多边形: 形状 173">
                  <a:extLst>
                    <a:ext uri="{FF2B5EF4-FFF2-40B4-BE49-F238E27FC236}">
                      <a16:creationId xmlns:a16="http://schemas.microsoft.com/office/drawing/2014/main" id="{E52FBA58-21C4-3386-1BEC-32EE72830622}"/>
                    </a:ext>
                  </a:extLst>
                </p:cNvPr>
                <p:cNvSpPr/>
                <p:nvPr/>
              </p:nvSpPr>
              <p:spPr>
                <a:xfrm>
                  <a:off x="2935119" y="2925470"/>
                  <a:ext cx="388446" cy="904784"/>
                </a:xfrm>
                <a:custGeom>
                  <a:avLst/>
                  <a:gdLst>
                    <a:gd name="connsiteX0" fmla="*/ 303 w 388446"/>
                    <a:gd name="connsiteY0" fmla="*/ 100 h 904784"/>
                    <a:gd name="connsiteX1" fmla="*/ 78026 w 388446"/>
                    <a:gd name="connsiteY1" fmla="*/ 243083 h 904784"/>
                    <a:gd name="connsiteX2" fmla="*/ 114888 w 388446"/>
                    <a:gd name="connsiteY2" fmla="*/ 453299 h 904784"/>
                    <a:gd name="connsiteX3" fmla="*/ 114888 w 388446"/>
                    <a:gd name="connsiteY3" fmla="*/ 904784 h 904784"/>
                    <a:gd name="connsiteX4" fmla="*/ 388446 w 388446"/>
                    <a:gd name="connsiteY4" fmla="*/ 886211 h 904784"/>
                    <a:gd name="connsiteX5" fmla="*/ 347584 w 388446"/>
                    <a:gd name="connsiteY5" fmla="*/ 588840 h 904784"/>
                    <a:gd name="connsiteX6" fmla="*/ 304912 w 388446"/>
                    <a:gd name="connsiteY6" fmla="*/ 324045 h 904784"/>
                    <a:gd name="connsiteX7" fmla="*/ 266812 w 388446"/>
                    <a:gd name="connsiteY7" fmla="*/ 76395 h 904784"/>
                    <a:gd name="connsiteX8" fmla="*/ 303 w 388446"/>
                    <a:gd name="connsiteY8" fmla="*/ 100 h 904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8446" h="904784">
                      <a:moveTo>
                        <a:pt x="303" y="100"/>
                      </a:moveTo>
                      <a:cubicBezTo>
                        <a:pt x="-3698" y="-3996"/>
                        <a:pt x="32497" y="118400"/>
                        <a:pt x="78026" y="243083"/>
                      </a:cubicBezTo>
                      <a:cubicBezTo>
                        <a:pt x="102525" y="310463"/>
                        <a:pt x="114993" y="381614"/>
                        <a:pt x="114888" y="453299"/>
                      </a:cubicBezTo>
                      <a:lnTo>
                        <a:pt x="114888" y="904784"/>
                      </a:lnTo>
                      <a:lnTo>
                        <a:pt x="388446" y="886211"/>
                      </a:lnTo>
                      <a:lnTo>
                        <a:pt x="347584" y="588840"/>
                      </a:lnTo>
                      <a:cubicBezTo>
                        <a:pt x="347584" y="588840"/>
                        <a:pt x="314246" y="397007"/>
                        <a:pt x="304912" y="324045"/>
                      </a:cubicBezTo>
                      <a:cubicBezTo>
                        <a:pt x="296339" y="257370"/>
                        <a:pt x="266812" y="76395"/>
                        <a:pt x="266812" y="76395"/>
                      </a:cubicBezTo>
                      <a:cubicBezTo>
                        <a:pt x="266812" y="76395"/>
                        <a:pt x="114888" y="116781"/>
                        <a:pt x="303" y="100"/>
                      </a:cubicBezTo>
                      <a:close/>
                    </a:path>
                  </a:pathLst>
                </a:custGeom>
                <a:solidFill>
                  <a:schemeClr val="bg1"/>
                </a:solidFill>
                <a:ln w="9525" cap="flat">
                  <a:noFill/>
                  <a:prstDash val="solid"/>
                  <a:miter/>
                </a:ln>
              </p:spPr>
              <p:txBody>
                <a:bodyPr rtlCol="0" anchor="ctr"/>
                <a:lstStyle/>
                <a:p>
                  <a:endParaRPr lang="zh-CN" altLang="en-US"/>
                </a:p>
              </p:txBody>
            </p:sp>
            <p:sp>
              <p:nvSpPr>
                <p:cNvPr id="175" name="任意多边形: 形状 174">
                  <a:extLst>
                    <a:ext uri="{FF2B5EF4-FFF2-40B4-BE49-F238E27FC236}">
                      <a16:creationId xmlns:a16="http://schemas.microsoft.com/office/drawing/2014/main" id="{0110E7B4-0209-1AD1-7E35-DFEC952B8DE9}"/>
                    </a:ext>
                  </a:extLst>
                </p:cNvPr>
                <p:cNvSpPr/>
                <p:nvPr/>
              </p:nvSpPr>
              <p:spPr>
                <a:xfrm>
                  <a:off x="3542224" y="3503797"/>
                  <a:ext cx="113478" cy="113764"/>
                </a:xfrm>
                <a:custGeom>
                  <a:avLst/>
                  <a:gdLst>
                    <a:gd name="connsiteX0" fmla="*/ 321 w 113478"/>
                    <a:gd name="connsiteY0" fmla="*/ 113764 h 113764"/>
                    <a:gd name="connsiteX1" fmla="*/ 321 w 113478"/>
                    <a:gd name="connsiteY1" fmla="*/ 106811 h 113764"/>
                    <a:gd name="connsiteX2" fmla="*/ 3941 w 113478"/>
                    <a:gd name="connsiteY2" fmla="*/ 88428 h 113764"/>
                    <a:gd name="connsiteX3" fmla="*/ 35183 w 113478"/>
                    <a:gd name="connsiteY3" fmla="*/ 35373 h 113764"/>
                    <a:gd name="connsiteX4" fmla="*/ 88237 w 113478"/>
                    <a:gd name="connsiteY4" fmla="*/ 3941 h 113764"/>
                    <a:gd name="connsiteX5" fmla="*/ 106620 w 113478"/>
                    <a:gd name="connsiteY5" fmla="*/ 321 h 113764"/>
                    <a:gd name="connsiteX6" fmla="*/ 113478 w 113478"/>
                    <a:gd name="connsiteY6" fmla="*/ 321 h 113764"/>
                    <a:gd name="connsiteX7" fmla="*/ 89285 w 113478"/>
                    <a:gd name="connsiteY7" fmla="*/ 7275 h 113764"/>
                    <a:gd name="connsiteX8" fmla="*/ 7275 w 113478"/>
                    <a:gd name="connsiteY8" fmla="*/ 89476 h 113764"/>
                    <a:gd name="connsiteX9" fmla="*/ 321 w 113478"/>
                    <a:gd name="connsiteY9" fmla="*/ 113764 h 113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3478" h="113764">
                      <a:moveTo>
                        <a:pt x="321" y="113764"/>
                      </a:moveTo>
                      <a:cubicBezTo>
                        <a:pt x="-107" y="111469"/>
                        <a:pt x="-107" y="109106"/>
                        <a:pt x="321" y="106811"/>
                      </a:cubicBezTo>
                      <a:cubicBezTo>
                        <a:pt x="950" y="100582"/>
                        <a:pt x="2160" y="94428"/>
                        <a:pt x="3941" y="88428"/>
                      </a:cubicBezTo>
                      <a:cubicBezTo>
                        <a:pt x="9723" y="68397"/>
                        <a:pt x="20467" y="50147"/>
                        <a:pt x="35183" y="35373"/>
                      </a:cubicBezTo>
                      <a:cubicBezTo>
                        <a:pt x="49975" y="20648"/>
                        <a:pt x="68215" y="9837"/>
                        <a:pt x="88237" y="3941"/>
                      </a:cubicBezTo>
                      <a:cubicBezTo>
                        <a:pt x="94238" y="2160"/>
                        <a:pt x="100391" y="950"/>
                        <a:pt x="106620" y="321"/>
                      </a:cubicBezTo>
                      <a:cubicBezTo>
                        <a:pt x="108887" y="-107"/>
                        <a:pt x="111211" y="-107"/>
                        <a:pt x="113478" y="321"/>
                      </a:cubicBezTo>
                      <a:cubicBezTo>
                        <a:pt x="113478" y="1179"/>
                        <a:pt x="103953" y="2226"/>
                        <a:pt x="89285" y="7275"/>
                      </a:cubicBezTo>
                      <a:cubicBezTo>
                        <a:pt x="50699" y="20514"/>
                        <a:pt x="20419" y="50861"/>
                        <a:pt x="7275" y="89476"/>
                      </a:cubicBezTo>
                      <a:cubicBezTo>
                        <a:pt x="2226" y="104239"/>
                        <a:pt x="1179" y="113764"/>
                        <a:pt x="321" y="113764"/>
                      </a:cubicBezTo>
                      <a:close/>
                    </a:path>
                  </a:pathLst>
                </a:custGeom>
                <a:solidFill>
                  <a:srgbClr val="263238"/>
                </a:solidFill>
                <a:ln w="9525" cap="flat">
                  <a:noFill/>
                  <a:prstDash val="solid"/>
                  <a:miter/>
                </a:ln>
              </p:spPr>
              <p:txBody>
                <a:bodyPr rtlCol="0" anchor="ctr"/>
                <a:lstStyle/>
                <a:p>
                  <a:endParaRPr lang="zh-CN" altLang="en-US"/>
                </a:p>
              </p:txBody>
            </p:sp>
            <p:sp>
              <p:nvSpPr>
                <p:cNvPr id="176" name="任意多边形: 形状 175">
                  <a:extLst>
                    <a:ext uri="{FF2B5EF4-FFF2-40B4-BE49-F238E27FC236}">
                      <a16:creationId xmlns:a16="http://schemas.microsoft.com/office/drawing/2014/main" id="{7EDCDC22-02D4-68C2-97C8-89E7A9A46DB9}"/>
                    </a:ext>
                  </a:extLst>
                </p:cNvPr>
                <p:cNvSpPr/>
                <p:nvPr/>
              </p:nvSpPr>
              <p:spPr>
                <a:xfrm>
                  <a:off x="3556642" y="3496451"/>
                  <a:ext cx="84962" cy="13118"/>
                </a:xfrm>
                <a:custGeom>
                  <a:avLst/>
                  <a:gdLst>
                    <a:gd name="connsiteX0" fmla="*/ 0 w 84962"/>
                    <a:gd name="connsiteY0" fmla="*/ 12907 h 13118"/>
                    <a:gd name="connsiteX1" fmla="*/ 41815 w 84962"/>
                    <a:gd name="connsiteY1" fmla="*/ 810 h 13118"/>
                    <a:gd name="connsiteX2" fmla="*/ 84963 w 84962"/>
                    <a:gd name="connsiteY2" fmla="*/ 5954 h 13118"/>
                    <a:gd name="connsiteX3" fmla="*/ 42196 w 84962"/>
                    <a:gd name="connsiteY3" fmla="*/ 5954 h 13118"/>
                    <a:gd name="connsiteX4" fmla="*/ 0 w 84962"/>
                    <a:gd name="connsiteY4" fmla="*/ 12907 h 131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962" h="13118">
                      <a:moveTo>
                        <a:pt x="0" y="12907"/>
                      </a:moveTo>
                      <a:cubicBezTo>
                        <a:pt x="12706" y="5449"/>
                        <a:pt x="27089" y="1286"/>
                        <a:pt x="41815" y="810"/>
                      </a:cubicBezTo>
                      <a:cubicBezTo>
                        <a:pt x="56397" y="-1209"/>
                        <a:pt x="71256" y="562"/>
                        <a:pt x="84963" y="5954"/>
                      </a:cubicBezTo>
                      <a:cubicBezTo>
                        <a:pt x="84963" y="7478"/>
                        <a:pt x="65913" y="3763"/>
                        <a:pt x="42196" y="5954"/>
                      </a:cubicBezTo>
                      <a:cubicBezTo>
                        <a:pt x="18479" y="8144"/>
                        <a:pt x="571" y="14336"/>
                        <a:pt x="0" y="12907"/>
                      </a:cubicBezTo>
                      <a:close/>
                    </a:path>
                  </a:pathLst>
                </a:custGeom>
                <a:solidFill>
                  <a:srgbClr val="263238"/>
                </a:solidFill>
                <a:ln w="9525" cap="flat">
                  <a:noFill/>
                  <a:prstDash val="solid"/>
                  <a:miter/>
                </a:ln>
              </p:spPr>
              <p:txBody>
                <a:bodyPr rtlCol="0" anchor="ctr"/>
                <a:lstStyle/>
                <a:p>
                  <a:endParaRPr lang="zh-CN" altLang="en-US"/>
                </a:p>
              </p:txBody>
            </p:sp>
            <p:sp>
              <p:nvSpPr>
                <p:cNvPr id="177" name="任意多边形: 形状 176">
                  <a:extLst>
                    <a:ext uri="{FF2B5EF4-FFF2-40B4-BE49-F238E27FC236}">
                      <a16:creationId xmlns:a16="http://schemas.microsoft.com/office/drawing/2014/main" id="{9CE326F2-A2BF-A7F2-EFAB-E5988D3C0A05}"/>
                    </a:ext>
                  </a:extLst>
                </p:cNvPr>
                <p:cNvSpPr/>
                <p:nvPr/>
              </p:nvSpPr>
              <p:spPr>
                <a:xfrm>
                  <a:off x="2625383" y="3755769"/>
                  <a:ext cx="388238" cy="101368"/>
                </a:xfrm>
                <a:custGeom>
                  <a:avLst/>
                  <a:gdLst>
                    <a:gd name="connsiteX0" fmla="*/ 23813 w 388238"/>
                    <a:gd name="connsiteY0" fmla="*/ 0 h 101368"/>
                    <a:gd name="connsiteX1" fmla="*/ 0 w 388238"/>
                    <a:gd name="connsiteY1" fmla="*/ 26860 h 101368"/>
                    <a:gd name="connsiteX2" fmla="*/ 96393 w 388238"/>
                    <a:gd name="connsiteY2" fmla="*/ 90678 h 101368"/>
                    <a:gd name="connsiteX3" fmla="*/ 212693 w 388238"/>
                    <a:gd name="connsiteY3" fmla="*/ 101155 h 101368"/>
                    <a:gd name="connsiteX4" fmla="*/ 259747 w 388238"/>
                    <a:gd name="connsiteY4" fmla="*/ 96679 h 101368"/>
                    <a:gd name="connsiteX5" fmla="*/ 305752 w 388238"/>
                    <a:gd name="connsiteY5" fmla="*/ 82487 h 101368"/>
                    <a:gd name="connsiteX6" fmla="*/ 337661 w 388238"/>
                    <a:gd name="connsiteY6" fmla="*/ 87058 h 101368"/>
                    <a:gd name="connsiteX7" fmla="*/ 369665 w 388238"/>
                    <a:gd name="connsiteY7" fmla="*/ 87535 h 101368"/>
                    <a:gd name="connsiteX8" fmla="*/ 388239 w 388238"/>
                    <a:gd name="connsiteY8" fmla="*/ 64008 h 101368"/>
                    <a:gd name="connsiteX9" fmla="*/ 23813 w 388238"/>
                    <a:gd name="connsiteY9" fmla="*/ 0 h 101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8238" h="101368">
                      <a:moveTo>
                        <a:pt x="23813" y="0"/>
                      </a:moveTo>
                      <a:lnTo>
                        <a:pt x="0" y="26860"/>
                      </a:lnTo>
                      <a:cubicBezTo>
                        <a:pt x="24832" y="57512"/>
                        <a:pt x="58483" y="79791"/>
                        <a:pt x="96393" y="90678"/>
                      </a:cubicBezTo>
                      <a:cubicBezTo>
                        <a:pt x="134607" y="98784"/>
                        <a:pt x="173650" y="102308"/>
                        <a:pt x="212693" y="101155"/>
                      </a:cubicBezTo>
                      <a:cubicBezTo>
                        <a:pt x="228514" y="101917"/>
                        <a:pt x="244354" y="100412"/>
                        <a:pt x="259747" y="96679"/>
                      </a:cubicBezTo>
                      <a:cubicBezTo>
                        <a:pt x="275272" y="92202"/>
                        <a:pt x="289655" y="83439"/>
                        <a:pt x="305752" y="82487"/>
                      </a:cubicBezTo>
                      <a:cubicBezTo>
                        <a:pt x="316544" y="82534"/>
                        <a:pt x="327288" y="84077"/>
                        <a:pt x="337661" y="87058"/>
                      </a:cubicBezTo>
                      <a:cubicBezTo>
                        <a:pt x="348101" y="90021"/>
                        <a:pt x="359140" y="90183"/>
                        <a:pt x="369665" y="87535"/>
                      </a:cubicBezTo>
                      <a:cubicBezTo>
                        <a:pt x="380362" y="84639"/>
                        <a:pt x="387906" y="75086"/>
                        <a:pt x="388239" y="64008"/>
                      </a:cubicBezTo>
                      <a:cubicBezTo>
                        <a:pt x="269491" y="29299"/>
                        <a:pt x="147275" y="7839"/>
                        <a:pt x="23813" y="0"/>
                      </a:cubicBezTo>
                      <a:close/>
                    </a:path>
                  </a:pathLst>
                </a:custGeom>
                <a:solidFill>
                  <a:srgbClr val="000000"/>
                </a:solidFill>
                <a:ln w="9525" cap="flat">
                  <a:noFill/>
                  <a:prstDash val="solid"/>
                  <a:miter/>
                </a:ln>
              </p:spPr>
              <p:txBody>
                <a:bodyPr rtlCol="0" anchor="ctr"/>
                <a:lstStyle/>
                <a:p>
                  <a:endParaRPr lang="zh-CN" altLang="en-US"/>
                </a:p>
              </p:txBody>
            </p:sp>
            <p:sp>
              <p:nvSpPr>
                <p:cNvPr id="178" name="任意多边形: 形状 177">
                  <a:extLst>
                    <a:ext uri="{FF2B5EF4-FFF2-40B4-BE49-F238E27FC236}">
                      <a16:creationId xmlns:a16="http://schemas.microsoft.com/office/drawing/2014/main" id="{27404F63-2DA6-3A51-5369-B8865027F648}"/>
                    </a:ext>
                  </a:extLst>
                </p:cNvPr>
                <p:cNvSpPr/>
                <p:nvPr/>
              </p:nvSpPr>
              <p:spPr>
                <a:xfrm>
                  <a:off x="2947899" y="3684237"/>
                  <a:ext cx="487899" cy="159353"/>
                </a:xfrm>
                <a:custGeom>
                  <a:avLst/>
                  <a:gdLst>
                    <a:gd name="connsiteX0" fmla="*/ 482346 w 487899"/>
                    <a:gd name="connsiteY0" fmla="*/ 106013 h 159353"/>
                    <a:gd name="connsiteX1" fmla="*/ 415671 w 487899"/>
                    <a:gd name="connsiteY1" fmla="*/ 34766 h 159353"/>
                    <a:gd name="connsiteX2" fmla="*/ 277082 w 487899"/>
                    <a:gd name="connsiteY2" fmla="*/ 0 h 159353"/>
                    <a:gd name="connsiteX3" fmla="*/ 147542 w 487899"/>
                    <a:gd name="connsiteY3" fmla="*/ 38100 h 159353"/>
                    <a:gd name="connsiteX4" fmla="*/ 37433 w 487899"/>
                    <a:gd name="connsiteY4" fmla="*/ 8763 h 159353"/>
                    <a:gd name="connsiteX5" fmla="*/ 0 w 487899"/>
                    <a:gd name="connsiteY5" fmla="*/ 146113 h 159353"/>
                    <a:gd name="connsiteX6" fmla="*/ 192881 w 487899"/>
                    <a:gd name="connsiteY6" fmla="*/ 159353 h 159353"/>
                    <a:gd name="connsiteX7" fmla="*/ 413099 w 487899"/>
                    <a:gd name="connsiteY7" fmla="*/ 150495 h 159353"/>
                    <a:gd name="connsiteX8" fmla="*/ 417766 w 487899"/>
                    <a:gd name="connsiteY8" fmla="*/ 132493 h 159353"/>
                    <a:gd name="connsiteX9" fmla="*/ 459772 w 487899"/>
                    <a:gd name="connsiteY9" fmla="*/ 145066 h 159353"/>
                    <a:gd name="connsiteX10" fmla="*/ 481679 w 487899"/>
                    <a:gd name="connsiteY10" fmla="*/ 141065 h 159353"/>
                    <a:gd name="connsiteX11" fmla="*/ 482346 w 487899"/>
                    <a:gd name="connsiteY11" fmla="*/ 106013 h 159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7899" h="159353">
                      <a:moveTo>
                        <a:pt x="482346" y="106013"/>
                      </a:moveTo>
                      <a:lnTo>
                        <a:pt x="415671" y="34766"/>
                      </a:lnTo>
                      <a:lnTo>
                        <a:pt x="277082" y="0"/>
                      </a:lnTo>
                      <a:cubicBezTo>
                        <a:pt x="277082" y="0"/>
                        <a:pt x="150590" y="38100"/>
                        <a:pt x="147542" y="38100"/>
                      </a:cubicBezTo>
                      <a:cubicBezTo>
                        <a:pt x="144494" y="38100"/>
                        <a:pt x="37433" y="8763"/>
                        <a:pt x="37433" y="8763"/>
                      </a:cubicBezTo>
                      <a:lnTo>
                        <a:pt x="0" y="146113"/>
                      </a:lnTo>
                      <a:lnTo>
                        <a:pt x="192881" y="159353"/>
                      </a:lnTo>
                      <a:lnTo>
                        <a:pt x="413099" y="150495"/>
                      </a:lnTo>
                      <a:cubicBezTo>
                        <a:pt x="413099" y="150495"/>
                        <a:pt x="424624" y="139827"/>
                        <a:pt x="417766" y="132493"/>
                      </a:cubicBezTo>
                      <a:cubicBezTo>
                        <a:pt x="410908" y="125159"/>
                        <a:pt x="454628" y="144875"/>
                        <a:pt x="459772" y="145066"/>
                      </a:cubicBezTo>
                      <a:cubicBezTo>
                        <a:pt x="464915" y="145256"/>
                        <a:pt x="474821" y="149257"/>
                        <a:pt x="481679" y="141065"/>
                      </a:cubicBezTo>
                      <a:cubicBezTo>
                        <a:pt x="486346" y="134969"/>
                        <a:pt x="492633" y="116967"/>
                        <a:pt x="482346" y="106013"/>
                      </a:cubicBezTo>
                      <a:close/>
                    </a:path>
                  </a:pathLst>
                </a:custGeom>
                <a:solidFill>
                  <a:srgbClr val="FFBE9D"/>
                </a:solidFill>
                <a:ln w="9525" cap="flat">
                  <a:noFill/>
                  <a:prstDash val="solid"/>
                  <a:miter/>
                </a:ln>
              </p:spPr>
              <p:txBody>
                <a:bodyPr rtlCol="0" anchor="ctr"/>
                <a:lstStyle/>
                <a:p>
                  <a:endParaRPr lang="zh-CN" altLang="en-US"/>
                </a:p>
              </p:txBody>
            </p:sp>
            <p:sp>
              <p:nvSpPr>
                <p:cNvPr id="179" name="任意多边形: 形状 178">
                  <a:extLst>
                    <a:ext uri="{FF2B5EF4-FFF2-40B4-BE49-F238E27FC236}">
                      <a16:creationId xmlns:a16="http://schemas.microsoft.com/office/drawing/2014/main" id="{0767A923-D8C7-5A44-4968-D62BCD70E8A5}"/>
                    </a:ext>
                  </a:extLst>
                </p:cNvPr>
                <p:cNvSpPr/>
                <p:nvPr/>
              </p:nvSpPr>
              <p:spPr>
                <a:xfrm>
                  <a:off x="3215457" y="3777489"/>
                  <a:ext cx="150209" cy="38763"/>
                </a:xfrm>
                <a:custGeom>
                  <a:avLst/>
                  <a:gdLst>
                    <a:gd name="connsiteX0" fmla="*/ 150209 w 150209"/>
                    <a:gd name="connsiteY0" fmla="*/ 38763 h 38763"/>
                    <a:gd name="connsiteX1" fmla="*/ 128302 w 150209"/>
                    <a:gd name="connsiteY1" fmla="*/ 32477 h 38763"/>
                    <a:gd name="connsiteX2" fmla="*/ 75724 w 150209"/>
                    <a:gd name="connsiteY2" fmla="*/ 17237 h 38763"/>
                    <a:gd name="connsiteX3" fmla="*/ 22193 w 150209"/>
                    <a:gd name="connsiteY3" fmla="*/ 5331 h 38763"/>
                    <a:gd name="connsiteX4" fmla="*/ 0 w 150209"/>
                    <a:gd name="connsiteY4" fmla="*/ 92 h 38763"/>
                    <a:gd name="connsiteX5" fmla="*/ 22765 w 150209"/>
                    <a:gd name="connsiteY5" fmla="*/ 1807 h 38763"/>
                    <a:gd name="connsiteX6" fmla="*/ 76867 w 150209"/>
                    <a:gd name="connsiteY6" fmla="*/ 12475 h 38763"/>
                    <a:gd name="connsiteX7" fmla="*/ 129445 w 150209"/>
                    <a:gd name="connsiteY7" fmla="*/ 29238 h 38763"/>
                    <a:gd name="connsiteX8" fmla="*/ 150209 w 150209"/>
                    <a:gd name="connsiteY8" fmla="*/ 38763 h 38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0209" h="38763">
                      <a:moveTo>
                        <a:pt x="150209" y="38763"/>
                      </a:moveTo>
                      <a:cubicBezTo>
                        <a:pt x="142732" y="37354"/>
                        <a:pt x="135398" y="35249"/>
                        <a:pt x="128302" y="32477"/>
                      </a:cubicBezTo>
                      <a:cubicBezTo>
                        <a:pt x="114967" y="28286"/>
                        <a:pt x="96393" y="22952"/>
                        <a:pt x="75724" y="17237"/>
                      </a:cubicBezTo>
                      <a:cubicBezTo>
                        <a:pt x="55054" y="11522"/>
                        <a:pt x="36004" y="7712"/>
                        <a:pt x="22193" y="5331"/>
                      </a:cubicBezTo>
                      <a:cubicBezTo>
                        <a:pt x="14640" y="4340"/>
                        <a:pt x="7201" y="2588"/>
                        <a:pt x="0" y="92"/>
                      </a:cubicBezTo>
                      <a:cubicBezTo>
                        <a:pt x="7629" y="-241"/>
                        <a:pt x="15269" y="330"/>
                        <a:pt x="22765" y="1807"/>
                      </a:cubicBezTo>
                      <a:cubicBezTo>
                        <a:pt x="40986" y="4350"/>
                        <a:pt x="59046" y="7912"/>
                        <a:pt x="76867" y="12475"/>
                      </a:cubicBezTo>
                      <a:cubicBezTo>
                        <a:pt x="94717" y="16999"/>
                        <a:pt x="112271" y="22600"/>
                        <a:pt x="129445" y="29238"/>
                      </a:cubicBezTo>
                      <a:cubicBezTo>
                        <a:pt x="136741" y="31515"/>
                        <a:pt x="143723" y="34715"/>
                        <a:pt x="150209" y="38763"/>
                      </a:cubicBezTo>
                      <a:close/>
                    </a:path>
                  </a:pathLst>
                </a:custGeom>
                <a:solidFill>
                  <a:srgbClr val="EB996E"/>
                </a:solidFill>
                <a:ln w="9525" cap="flat">
                  <a:noFill/>
                  <a:prstDash val="solid"/>
                  <a:miter/>
                </a:ln>
              </p:spPr>
              <p:txBody>
                <a:bodyPr rtlCol="0" anchor="ctr"/>
                <a:lstStyle/>
                <a:p>
                  <a:endParaRPr lang="zh-CN" altLang="en-US"/>
                </a:p>
              </p:txBody>
            </p:sp>
            <p:sp>
              <p:nvSpPr>
                <p:cNvPr id="180" name="任意多边形: 形状 179">
                  <a:extLst>
                    <a:ext uri="{FF2B5EF4-FFF2-40B4-BE49-F238E27FC236}">
                      <a16:creationId xmlns:a16="http://schemas.microsoft.com/office/drawing/2014/main" id="{A8573CD8-CEAD-1ED1-3D8A-8748CD6E5A80}"/>
                    </a:ext>
                  </a:extLst>
                </p:cNvPr>
                <p:cNvSpPr/>
                <p:nvPr/>
              </p:nvSpPr>
              <p:spPr>
                <a:xfrm>
                  <a:off x="3218600" y="3736404"/>
                  <a:ext cx="211645" cy="53845"/>
                </a:xfrm>
                <a:custGeom>
                  <a:avLst/>
                  <a:gdLst>
                    <a:gd name="connsiteX0" fmla="*/ 211645 w 211645"/>
                    <a:gd name="connsiteY0" fmla="*/ 53846 h 53845"/>
                    <a:gd name="connsiteX1" fmla="*/ 180975 w 211645"/>
                    <a:gd name="connsiteY1" fmla="*/ 44321 h 53845"/>
                    <a:gd name="connsiteX2" fmla="*/ 106680 w 211645"/>
                    <a:gd name="connsiteY2" fmla="*/ 22127 h 53845"/>
                    <a:gd name="connsiteX3" fmla="*/ 31813 w 211645"/>
                    <a:gd name="connsiteY3" fmla="*/ 3649 h 53845"/>
                    <a:gd name="connsiteX4" fmla="*/ 0 w 211645"/>
                    <a:gd name="connsiteY4" fmla="*/ 4887 h 53845"/>
                    <a:gd name="connsiteX5" fmla="*/ 8287 w 211645"/>
                    <a:gd name="connsiteY5" fmla="*/ 2030 h 53845"/>
                    <a:gd name="connsiteX6" fmla="*/ 32004 w 211645"/>
                    <a:gd name="connsiteY6" fmla="*/ 125 h 53845"/>
                    <a:gd name="connsiteX7" fmla="*/ 108204 w 211645"/>
                    <a:gd name="connsiteY7" fmla="*/ 17365 h 53845"/>
                    <a:gd name="connsiteX8" fmla="*/ 182309 w 211645"/>
                    <a:gd name="connsiteY8" fmla="*/ 41082 h 53845"/>
                    <a:gd name="connsiteX9" fmla="*/ 204121 w 211645"/>
                    <a:gd name="connsiteY9" fmla="*/ 50131 h 53845"/>
                    <a:gd name="connsiteX10" fmla="*/ 211645 w 211645"/>
                    <a:gd name="connsiteY10" fmla="*/ 53846 h 53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1645" h="53845">
                      <a:moveTo>
                        <a:pt x="211645" y="53846"/>
                      </a:moveTo>
                      <a:cubicBezTo>
                        <a:pt x="201263" y="51217"/>
                        <a:pt x="191024" y="48045"/>
                        <a:pt x="180975" y="44321"/>
                      </a:cubicBezTo>
                      <a:cubicBezTo>
                        <a:pt x="161925" y="38034"/>
                        <a:pt x="135922" y="30224"/>
                        <a:pt x="106680" y="22127"/>
                      </a:cubicBezTo>
                      <a:cubicBezTo>
                        <a:pt x="77438" y="14031"/>
                        <a:pt x="51530" y="4792"/>
                        <a:pt x="31813" y="3649"/>
                      </a:cubicBezTo>
                      <a:cubicBezTo>
                        <a:pt x="21193" y="3106"/>
                        <a:pt x="10544" y="3516"/>
                        <a:pt x="0" y="4887"/>
                      </a:cubicBezTo>
                      <a:cubicBezTo>
                        <a:pt x="2581" y="3468"/>
                        <a:pt x="5382" y="2506"/>
                        <a:pt x="8287" y="2030"/>
                      </a:cubicBezTo>
                      <a:cubicBezTo>
                        <a:pt x="16069" y="344"/>
                        <a:pt x="24051" y="-294"/>
                        <a:pt x="32004" y="125"/>
                      </a:cubicBezTo>
                      <a:cubicBezTo>
                        <a:pt x="52388" y="125"/>
                        <a:pt x="79629" y="8792"/>
                        <a:pt x="108204" y="17365"/>
                      </a:cubicBezTo>
                      <a:cubicBezTo>
                        <a:pt x="136779" y="25938"/>
                        <a:pt x="163640" y="33843"/>
                        <a:pt x="182309" y="41082"/>
                      </a:cubicBezTo>
                      <a:cubicBezTo>
                        <a:pt x="191834" y="44606"/>
                        <a:pt x="198977" y="47845"/>
                        <a:pt x="204121" y="50131"/>
                      </a:cubicBezTo>
                      <a:cubicBezTo>
                        <a:pt x="206797" y="50988"/>
                        <a:pt x="209331" y="52246"/>
                        <a:pt x="211645" y="53846"/>
                      </a:cubicBezTo>
                      <a:close/>
                    </a:path>
                  </a:pathLst>
                </a:custGeom>
                <a:solidFill>
                  <a:srgbClr val="EB996E"/>
                </a:solidFill>
                <a:ln w="9525" cap="flat">
                  <a:noFill/>
                  <a:prstDash val="solid"/>
                  <a:miter/>
                </a:ln>
              </p:spPr>
              <p:txBody>
                <a:bodyPr rtlCol="0" anchor="ctr"/>
                <a:lstStyle/>
                <a:p>
                  <a:endParaRPr lang="zh-CN" altLang="en-US"/>
                </a:p>
              </p:txBody>
            </p:sp>
            <p:sp>
              <p:nvSpPr>
                <p:cNvPr id="181" name="任意多边形: 形状 180">
                  <a:extLst>
                    <a:ext uri="{FF2B5EF4-FFF2-40B4-BE49-F238E27FC236}">
                      <a16:creationId xmlns:a16="http://schemas.microsoft.com/office/drawing/2014/main" id="{E71833A4-5CF9-2E64-FB38-D3A23D5B2B2F}"/>
                    </a:ext>
                  </a:extLst>
                </p:cNvPr>
                <p:cNvSpPr/>
                <p:nvPr/>
              </p:nvSpPr>
              <p:spPr>
                <a:xfrm>
                  <a:off x="2430371" y="2973005"/>
                  <a:ext cx="492573" cy="857249"/>
                </a:xfrm>
                <a:custGeom>
                  <a:avLst/>
                  <a:gdLst>
                    <a:gd name="connsiteX0" fmla="*/ 234350 w 492573"/>
                    <a:gd name="connsiteY0" fmla="*/ 0 h 857249"/>
                    <a:gd name="connsiteX1" fmla="*/ 110525 w 492573"/>
                    <a:gd name="connsiteY1" fmla="*/ 168878 h 857249"/>
                    <a:gd name="connsiteX2" fmla="*/ 2893 w 492573"/>
                    <a:gd name="connsiteY2" fmla="*/ 736568 h 857249"/>
                    <a:gd name="connsiteX3" fmla="*/ 442948 w 492573"/>
                    <a:gd name="connsiteY3" fmla="*/ 857250 h 857249"/>
                    <a:gd name="connsiteX4" fmla="*/ 492573 w 492573"/>
                    <a:gd name="connsiteY4" fmla="*/ 647700 h 857249"/>
                    <a:gd name="connsiteX5" fmla="*/ 279975 w 492573"/>
                    <a:gd name="connsiteY5" fmla="*/ 589502 h 857249"/>
                    <a:gd name="connsiteX6" fmla="*/ 285404 w 492573"/>
                    <a:gd name="connsiteY6" fmla="*/ 315373 h 857249"/>
                    <a:gd name="connsiteX7" fmla="*/ 234350 w 492573"/>
                    <a:gd name="connsiteY7" fmla="*/ 0 h 857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2573" h="857249">
                      <a:moveTo>
                        <a:pt x="234350" y="0"/>
                      </a:moveTo>
                      <a:cubicBezTo>
                        <a:pt x="234350" y="0"/>
                        <a:pt x="134814" y="69247"/>
                        <a:pt x="110525" y="168878"/>
                      </a:cubicBezTo>
                      <a:cubicBezTo>
                        <a:pt x="86237" y="268510"/>
                        <a:pt x="-18634" y="675703"/>
                        <a:pt x="2893" y="736568"/>
                      </a:cubicBezTo>
                      <a:cubicBezTo>
                        <a:pt x="24419" y="797433"/>
                        <a:pt x="442948" y="857250"/>
                        <a:pt x="442948" y="857250"/>
                      </a:cubicBezTo>
                      <a:lnTo>
                        <a:pt x="492573" y="647700"/>
                      </a:lnTo>
                      <a:lnTo>
                        <a:pt x="279975" y="589502"/>
                      </a:lnTo>
                      <a:cubicBezTo>
                        <a:pt x="279975" y="589502"/>
                        <a:pt x="282737" y="395668"/>
                        <a:pt x="285404" y="315373"/>
                      </a:cubicBezTo>
                      <a:cubicBezTo>
                        <a:pt x="288071" y="235077"/>
                        <a:pt x="234350" y="0"/>
                        <a:pt x="234350" y="0"/>
                      </a:cubicBezTo>
                      <a:close/>
                    </a:path>
                  </a:pathLst>
                </a:custGeom>
                <a:solidFill>
                  <a:schemeClr val="accent2"/>
                </a:solidFill>
                <a:ln w="9525" cap="flat">
                  <a:noFill/>
                  <a:prstDash val="solid"/>
                  <a:miter/>
                </a:ln>
              </p:spPr>
              <p:txBody>
                <a:bodyPr rtlCol="0" anchor="ctr"/>
                <a:lstStyle/>
                <a:p>
                  <a:endParaRPr lang="zh-CN" altLang="en-US"/>
                </a:p>
              </p:txBody>
            </p:sp>
            <p:sp>
              <p:nvSpPr>
                <p:cNvPr id="182" name="任意多边形: 形状 181">
                  <a:extLst>
                    <a:ext uri="{FF2B5EF4-FFF2-40B4-BE49-F238E27FC236}">
                      <a16:creationId xmlns:a16="http://schemas.microsoft.com/office/drawing/2014/main" id="{F3356628-21CF-F64E-D283-7D38E6CE4FA3}"/>
                    </a:ext>
                  </a:extLst>
                </p:cNvPr>
                <p:cNvSpPr/>
                <p:nvPr/>
              </p:nvSpPr>
              <p:spPr>
                <a:xfrm>
                  <a:off x="2880272" y="3652233"/>
                  <a:ext cx="108489" cy="174783"/>
                </a:xfrm>
                <a:custGeom>
                  <a:avLst/>
                  <a:gdLst>
                    <a:gd name="connsiteX0" fmla="*/ 40005 w 108489"/>
                    <a:gd name="connsiteY0" fmla="*/ 0 h 174783"/>
                    <a:gd name="connsiteX1" fmla="*/ 108490 w 108489"/>
                    <a:gd name="connsiteY1" fmla="*/ 16859 h 174783"/>
                    <a:gd name="connsiteX2" fmla="*/ 67246 w 108489"/>
                    <a:gd name="connsiteY2" fmla="*/ 174784 h 174783"/>
                    <a:gd name="connsiteX3" fmla="*/ 0 w 108489"/>
                    <a:gd name="connsiteY3" fmla="*/ 164020 h 174783"/>
                    <a:gd name="connsiteX4" fmla="*/ 40005 w 108489"/>
                    <a:gd name="connsiteY4" fmla="*/ 0 h 1747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489" h="174783">
                      <a:moveTo>
                        <a:pt x="40005" y="0"/>
                      </a:moveTo>
                      <a:lnTo>
                        <a:pt x="108490" y="16859"/>
                      </a:lnTo>
                      <a:lnTo>
                        <a:pt x="67246" y="174784"/>
                      </a:lnTo>
                      <a:lnTo>
                        <a:pt x="0" y="164020"/>
                      </a:lnTo>
                      <a:lnTo>
                        <a:pt x="40005" y="0"/>
                      </a:lnTo>
                      <a:close/>
                    </a:path>
                  </a:pathLst>
                </a:custGeom>
                <a:solidFill>
                  <a:srgbClr val="FFFFFF"/>
                </a:solidFill>
                <a:ln w="9525" cap="flat">
                  <a:noFill/>
                  <a:prstDash val="solid"/>
                  <a:miter/>
                </a:ln>
              </p:spPr>
              <p:txBody>
                <a:bodyPr rtlCol="0" anchor="ctr"/>
                <a:lstStyle/>
                <a:p>
                  <a:endParaRPr lang="zh-CN" altLang="en-US"/>
                </a:p>
              </p:txBody>
            </p:sp>
            <p:sp>
              <p:nvSpPr>
                <p:cNvPr id="183" name="任意多边形: 形状 182">
                  <a:extLst>
                    <a:ext uri="{FF2B5EF4-FFF2-40B4-BE49-F238E27FC236}">
                      <a16:creationId xmlns:a16="http://schemas.microsoft.com/office/drawing/2014/main" id="{582768F0-E872-5920-450B-BCB957CF44B5}"/>
                    </a:ext>
                  </a:extLst>
                </p:cNvPr>
                <p:cNvSpPr/>
                <p:nvPr/>
              </p:nvSpPr>
              <p:spPr>
                <a:xfrm>
                  <a:off x="2431362" y="3564030"/>
                  <a:ext cx="493772" cy="271749"/>
                </a:xfrm>
                <a:custGeom>
                  <a:avLst/>
                  <a:gdLst>
                    <a:gd name="connsiteX0" fmla="*/ 378 w 493772"/>
                    <a:gd name="connsiteY0" fmla="*/ 124016 h 271749"/>
                    <a:gd name="connsiteX1" fmla="*/ 1425 w 493772"/>
                    <a:gd name="connsiteY1" fmla="*/ 133541 h 271749"/>
                    <a:gd name="connsiteX2" fmla="*/ 15999 w 493772"/>
                    <a:gd name="connsiteY2" fmla="*/ 157259 h 271749"/>
                    <a:gd name="connsiteX3" fmla="*/ 112963 w 493772"/>
                    <a:gd name="connsiteY3" fmla="*/ 196216 h 271749"/>
                    <a:gd name="connsiteX4" fmla="*/ 112963 w 493772"/>
                    <a:gd name="connsiteY4" fmla="*/ 196216 h 271749"/>
                    <a:gd name="connsiteX5" fmla="*/ 180495 w 493772"/>
                    <a:gd name="connsiteY5" fmla="*/ 213647 h 271749"/>
                    <a:gd name="connsiteX6" fmla="*/ 259267 w 493772"/>
                    <a:gd name="connsiteY6" fmla="*/ 230411 h 271749"/>
                    <a:gd name="connsiteX7" fmla="*/ 441957 w 493772"/>
                    <a:gd name="connsiteY7" fmla="*/ 266034 h 271749"/>
                    <a:gd name="connsiteX8" fmla="*/ 439099 w 493772"/>
                    <a:gd name="connsiteY8" fmla="*/ 267844 h 271749"/>
                    <a:gd name="connsiteX9" fmla="*/ 453863 w 493772"/>
                    <a:gd name="connsiteY9" fmla="*/ 207074 h 271749"/>
                    <a:gd name="connsiteX10" fmla="*/ 487772 w 493772"/>
                    <a:gd name="connsiteY10" fmla="*/ 68486 h 271749"/>
                    <a:gd name="connsiteX11" fmla="*/ 489486 w 493772"/>
                    <a:gd name="connsiteY11" fmla="*/ 71343 h 271749"/>
                    <a:gd name="connsiteX12" fmla="*/ 300987 w 493772"/>
                    <a:gd name="connsiteY12" fmla="*/ 17908 h 271749"/>
                    <a:gd name="connsiteX13" fmla="*/ 300987 w 493772"/>
                    <a:gd name="connsiteY13" fmla="*/ 17908 h 271749"/>
                    <a:gd name="connsiteX14" fmla="*/ 218595 w 493772"/>
                    <a:gd name="connsiteY14" fmla="*/ 3430 h 271749"/>
                    <a:gd name="connsiteX15" fmla="*/ 156397 w 493772"/>
                    <a:gd name="connsiteY15" fmla="*/ 18098 h 271749"/>
                    <a:gd name="connsiteX16" fmla="*/ 120678 w 493772"/>
                    <a:gd name="connsiteY16" fmla="*/ 37910 h 271749"/>
                    <a:gd name="connsiteX17" fmla="*/ 112011 w 493772"/>
                    <a:gd name="connsiteY17" fmla="*/ 44197 h 271749"/>
                    <a:gd name="connsiteX18" fmla="*/ 108963 w 493772"/>
                    <a:gd name="connsiteY18" fmla="*/ 46197 h 271749"/>
                    <a:gd name="connsiteX19" fmla="*/ 111630 w 493772"/>
                    <a:gd name="connsiteY19" fmla="*/ 43721 h 271749"/>
                    <a:gd name="connsiteX20" fmla="*/ 120012 w 493772"/>
                    <a:gd name="connsiteY20" fmla="*/ 36958 h 271749"/>
                    <a:gd name="connsiteX21" fmla="*/ 155540 w 493772"/>
                    <a:gd name="connsiteY21" fmla="*/ 16098 h 271749"/>
                    <a:gd name="connsiteX22" fmla="*/ 218405 w 493772"/>
                    <a:gd name="connsiteY22" fmla="*/ 382 h 271749"/>
                    <a:gd name="connsiteX23" fmla="*/ 302415 w 493772"/>
                    <a:gd name="connsiteY23" fmla="*/ 14289 h 271749"/>
                    <a:gd name="connsiteX24" fmla="*/ 302415 w 493772"/>
                    <a:gd name="connsiteY24" fmla="*/ 14289 h 271749"/>
                    <a:gd name="connsiteX25" fmla="*/ 491487 w 493772"/>
                    <a:gd name="connsiteY25" fmla="*/ 67248 h 271749"/>
                    <a:gd name="connsiteX26" fmla="*/ 493773 w 493772"/>
                    <a:gd name="connsiteY26" fmla="*/ 67819 h 271749"/>
                    <a:gd name="connsiteX27" fmla="*/ 493201 w 493772"/>
                    <a:gd name="connsiteY27" fmla="*/ 70105 h 271749"/>
                    <a:gd name="connsiteX28" fmla="*/ 459483 w 493772"/>
                    <a:gd name="connsiteY28" fmla="*/ 208789 h 271749"/>
                    <a:gd name="connsiteX29" fmla="*/ 444624 w 493772"/>
                    <a:gd name="connsiteY29" fmla="*/ 269463 h 271749"/>
                    <a:gd name="connsiteX30" fmla="*/ 444052 w 493772"/>
                    <a:gd name="connsiteY30" fmla="*/ 271749 h 271749"/>
                    <a:gd name="connsiteX31" fmla="*/ 441766 w 493772"/>
                    <a:gd name="connsiteY31" fmla="*/ 271749 h 271749"/>
                    <a:gd name="connsiteX32" fmla="*/ 259172 w 493772"/>
                    <a:gd name="connsiteY32" fmla="*/ 235649 h 271749"/>
                    <a:gd name="connsiteX33" fmla="*/ 180400 w 493772"/>
                    <a:gd name="connsiteY33" fmla="*/ 218314 h 271749"/>
                    <a:gd name="connsiteX34" fmla="*/ 112582 w 493772"/>
                    <a:gd name="connsiteY34" fmla="*/ 200216 h 271749"/>
                    <a:gd name="connsiteX35" fmla="*/ 112582 w 493772"/>
                    <a:gd name="connsiteY35" fmla="*/ 200216 h 271749"/>
                    <a:gd name="connsiteX36" fmla="*/ 14856 w 493772"/>
                    <a:gd name="connsiteY36" fmla="*/ 159259 h 271749"/>
                    <a:gd name="connsiteX37" fmla="*/ 568 w 493772"/>
                    <a:gd name="connsiteY37" fmla="*/ 134399 h 271749"/>
                    <a:gd name="connsiteX38" fmla="*/ 378 w 493772"/>
                    <a:gd name="connsiteY38" fmla="*/ 124016 h 271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493772" h="271749">
                      <a:moveTo>
                        <a:pt x="378" y="124016"/>
                      </a:moveTo>
                      <a:cubicBezTo>
                        <a:pt x="378" y="124016"/>
                        <a:pt x="378" y="127541"/>
                        <a:pt x="1425" y="133541"/>
                      </a:cubicBezTo>
                      <a:cubicBezTo>
                        <a:pt x="3740" y="142752"/>
                        <a:pt x="8826" y="151029"/>
                        <a:pt x="15999" y="157259"/>
                      </a:cubicBezTo>
                      <a:cubicBezTo>
                        <a:pt x="34191" y="174213"/>
                        <a:pt x="68958" y="188310"/>
                        <a:pt x="112963" y="196216"/>
                      </a:cubicBezTo>
                      <a:lnTo>
                        <a:pt x="112963" y="196216"/>
                      </a:lnTo>
                      <a:cubicBezTo>
                        <a:pt x="133061" y="202883"/>
                        <a:pt x="156016" y="208122"/>
                        <a:pt x="180495" y="213647"/>
                      </a:cubicBezTo>
                      <a:cubicBezTo>
                        <a:pt x="204975" y="219171"/>
                        <a:pt x="231454" y="224791"/>
                        <a:pt x="259267" y="230411"/>
                      </a:cubicBezTo>
                      <a:cubicBezTo>
                        <a:pt x="314988" y="241841"/>
                        <a:pt x="376615" y="253842"/>
                        <a:pt x="441957" y="266034"/>
                      </a:cubicBezTo>
                      <a:lnTo>
                        <a:pt x="439099" y="267844"/>
                      </a:lnTo>
                      <a:cubicBezTo>
                        <a:pt x="443766" y="248794"/>
                        <a:pt x="448624" y="227934"/>
                        <a:pt x="453863" y="207074"/>
                      </a:cubicBezTo>
                      <a:cubicBezTo>
                        <a:pt x="465579" y="159449"/>
                        <a:pt x="477009" y="112587"/>
                        <a:pt x="487772" y="68486"/>
                      </a:cubicBezTo>
                      <a:lnTo>
                        <a:pt x="489486" y="71343"/>
                      </a:lnTo>
                      <a:lnTo>
                        <a:pt x="300987" y="17908"/>
                      </a:lnTo>
                      <a:lnTo>
                        <a:pt x="300987" y="17908"/>
                      </a:lnTo>
                      <a:cubicBezTo>
                        <a:pt x="274964" y="6954"/>
                        <a:pt x="246799" y="2001"/>
                        <a:pt x="218595" y="3430"/>
                      </a:cubicBezTo>
                      <a:cubicBezTo>
                        <a:pt x="197164" y="4630"/>
                        <a:pt x="176104" y="9593"/>
                        <a:pt x="156397" y="18098"/>
                      </a:cubicBezTo>
                      <a:cubicBezTo>
                        <a:pt x="143872" y="23518"/>
                        <a:pt x="131908" y="30157"/>
                        <a:pt x="120678" y="37910"/>
                      </a:cubicBezTo>
                      <a:lnTo>
                        <a:pt x="112011" y="44197"/>
                      </a:lnTo>
                      <a:cubicBezTo>
                        <a:pt x="111068" y="44959"/>
                        <a:pt x="110039" y="45635"/>
                        <a:pt x="108963" y="46197"/>
                      </a:cubicBezTo>
                      <a:cubicBezTo>
                        <a:pt x="108963" y="46197"/>
                        <a:pt x="109820" y="45245"/>
                        <a:pt x="111630" y="43721"/>
                      </a:cubicBezTo>
                      <a:cubicBezTo>
                        <a:pt x="113439" y="42197"/>
                        <a:pt x="116202" y="39815"/>
                        <a:pt x="120012" y="36958"/>
                      </a:cubicBezTo>
                      <a:cubicBezTo>
                        <a:pt x="131070" y="28757"/>
                        <a:pt x="142986" y="21766"/>
                        <a:pt x="155540" y="16098"/>
                      </a:cubicBezTo>
                      <a:cubicBezTo>
                        <a:pt x="175371" y="7107"/>
                        <a:pt x="196669" y="1782"/>
                        <a:pt x="218405" y="382"/>
                      </a:cubicBezTo>
                      <a:cubicBezTo>
                        <a:pt x="247104" y="-1447"/>
                        <a:pt x="275841" y="3306"/>
                        <a:pt x="302415" y="14289"/>
                      </a:cubicBezTo>
                      <a:lnTo>
                        <a:pt x="302415" y="14289"/>
                      </a:lnTo>
                      <a:lnTo>
                        <a:pt x="491487" y="67248"/>
                      </a:lnTo>
                      <a:lnTo>
                        <a:pt x="493773" y="67819"/>
                      </a:lnTo>
                      <a:lnTo>
                        <a:pt x="493201" y="70105"/>
                      </a:lnTo>
                      <a:cubicBezTo>
                        <a:pt x="482438" y="114206"/>
                        <a:pt x="471103" y="160688"/>
                        <a:pt x="459483" y="208789"/>
                      </a:cubicBezTo>
                      <a:cubicBezTo>
                        <a:pt x="454339" y="229554"/>
                        <a:pt x="449386" y="250128"/>
                        <a:pt x="444624" y="269463"/>
                      </a:cubicBezTo>
                      <a:lnTo>
                        <a:pt x="444052" y="271749"/>
                      </a:lnTo>
                      <a:lnTo>
                        <a:pt x="441766" y="271749"/>
                      </a:lnTo>
                      <a:cubicBezTo>
                        <a:pt x="376425" y="259462"/>
                        <a:pt x="314893" y="247270"/>
                        <a:pt x="259172" y="235649"/>
                      </a:cubicBezTo>
                      <a:cubicBezTo>
                        <a:pt x="231359" y="229839"/>
                        <a:pt x="204975" y="224029"/>
                        <a:pt x="180400" y="218314"/>
                      </a:cubicBezTo>
                      <a:cubicBezTo>
                        <a:pt x="155826" y="212599"/>
                        <a:pt x="132775" y="207170"/>
                        <a:pt x="112582" y="200216"/>
                      </a:cubicBezTo>
                      <a:lnTo>
                        <a:pt x="112582" y="200216"/>
                      </a:lnTo>
                      <a:cubicBezTo>
                        <a:pt x="68005" y="191739"/>
                        <a:pt x="33239" y="177071"/>
                        <a:pt x="14856" y="159259"/>
                      </a:cubicBezTo>
                      <a:cubicBezTo>
                        <a:pt x="7569" y="152706"/>
                        <a:pt x="2559" y="144000"/>
                        <a:pt x="568" y="134399"/>
                      </a:cubicBezTo>
                      <a:cubicBezTo>
                        <a:pt x="-118" y="130979"/>
                        <a:pt x="-184" y="127464"/>
                        <a:pt x="378" y="124016"/>
                      </a:cubicBezTo>
                      <a:close/>
                    </a:path>
                  </a:pathLst>
                </a:custGeom>
                <a:solidFill>
                  <a:srgbClr val="263238"/>
                </a:solidFill>
                <a:ln w="9525" cap="flat">
                  <a:noFill/>
                  <a:prstDash val="solid"/>
                  <a:miter/>
                </a:ln>
              </p:spPr>
              <p:txBody>
                <a:bodyPr rtlCol="0" anchor="ctr"/>
                <a:lstStyle/>
                <a:p>
                  <a:endParaRPr lang="zh-CN" altLang="en-US"/>
                </a:p>
              </p:txBody>
            </p:sp>
            <p:sp>
              <p:nvSpPr>
                <p:cNvPr id="184" name="任意多边形: 形状 183">
                  <a:extLst>
                    <a:ext uri="{FF2B5EF4-FFF2-40B4-BE49-F238E27FC236}">
                      <a16:creationId xmlns:a16="http://schemas.microsoft.com/office/drawing/2014/main" id="{A62094E7-FCE8-D1C3-752A-4BE6134ADF40}"/>
                    </a:ext>
                  </a:extLst>
                </p:cNvPr>
                <p:cNvSpPr/>
                <p:nvPr/>
              </p:nvSpPr>
              <p:spPr>
                <a:xfrm>
                  <a:off x="2563280" y="3525381"/>
                  <a:ext cx="158686" cy="51364"/>
                </a:xfrm>
                <a:custGeom>
                  <a:avLst/>
                  <a:gdLst>
                    <a:gd name="connsiteX0" fmla="*/ 158687 w 158686"/>
                    <a:gd name="connsiteY0" fmla="*/ 51318 h 51364"/>
                    <a:gd name="connsiteX1" fmla="*/ 138208 w 158686"/>
                    <a:gd name="connsiteY1" fmla="*/ 36935 h 51364"/>
                    <a:gd name="connsiteX2" fmla="*/ 25051 w 158686"/>
                    <a:gd name="connsiteY2" fmla="*/ 3883 h 51364"/>
                    <a:gd name="connsiteX3" fmla="*/ 0 w 158686"/>
                    <a:gd name="connsiteY3" fmla="*/ 5121 h 51364"/>
                    <a:gd name="connsiteX4" fmla="*/ 24860 w 158686"/>
                    <a:gd name="connsiteY4" fmla="*/ 454 h 51364"/>
                    <a:gd name="connsiteX5" fmla="*/ 140494 w 158686"/>
                    <a:gd name="connsiteY5" fmla="*/ 34078 h 51364"/>
                    <a:gd name="connsiteX6" fmla="*/ 158687 w 158686"/>
                    <a:gd name="connsiteY6" fmla="*/ 51318 h 513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8686" h="51364">
                      <a:moveTo>
                        <a:pt x="158687" y="51318"/>
                      </a:moveTo>
                      <a:cubicBezTo>
                        <a:pt x="158115" y="51985"/>
                        <a:pt x="150971" y="45412"/>
                        <a:pt x="138208" y="36935"/>
                      </a:cubicBezTo>
                      <a:cubicBezTo>
                        <a:pt x="104785" y="14551"/>
                        <a:pt x="65265" y="3007"/>
                        <a:pt x="25051" y="3883"/>
                      </a:cubicBezTo>
                      <a:cubicBezTo>
                        <a:pt x="9620" y="3883"/>
                        <a:pt x="191" y="5979"/>
                        <a:pt x="0" y="5121"/>
                      </a:cubicBezTo>
                      <a:cubicBezTo>
                        <a:pt x="7982" y="2236"/>
                        <a:pt x="16373" y="654"/>
                        <a:pt x="24860" y="454"/>
                      </a:cubicBezTo>
                      <a:cubicBezTo>
                        <a:pt x="66189" y="-2546"/>
                        <a:pt x="107213" y="9389"/>
                        <a:pt x="140494" y="34078"/>
                      </a:cubicBezTo>
                      <a:cubicBezTo>
                        <a:pt x="147466" y="38783"/>
                        <a:pt x="153619" y="44603"/>
                        <a:pt x="158687" y="51318"/>
                      </a:cubicBezTo>
                      <a:close/>
                    </a:path>
                  </a:pathLst>
                </a:custGeom>
                <a:solidFill>
                  <a:srgbClr val="263238"/>
                </a:solidFill>
                <a:ln w="9525" cap="flat">
                  <a:noFill/>
                  <a:prstDash val="solid"/>
                  <a:miter/>
                </a:ln>
              </p:spPr>
              <p:txBody>
                <a:bodyPr rtlCol="0" anchor="ctr"/>
                <a:lstStyle/>
                <a:p>
                  <a:endParaRPr lang="zh-CN" altLang="en-US"/>
                </a:p>
              </p:txBody>
            </p:sp>
            <p:sp>
              <p:nvSpPr>
                <p:cNvPr id="185" name="任意多边形: 形状 184">
                  <a:extLst>
                    <a:ext uri="{FF2B5EF4-FFF2-40B4-BE49-F238E27FC236}">
                      <a16:creationId xmlns:a16="http://schemas.microsoft.com/office/drawing/2014/main" id="{3C02F7E3-1E16-2826-3E87-F1F07F96D19B}"/>
                    </a:ext>
                  </a:extLst>
                </p:cNvPr>
                <p:cNvSpPr/>
                <p:nvPr/>
              </p:nvSpPr>
              <p:spPr>
                <a:xfrm>
                  <a:off x="2687676" y="3235704"/>
                  <a:ext cx="62462" cy="316706"/>
                </a:xfrm>
                <a:custGeom>
                  <a:avLst/>
                  <a:gdLst>
                    <a:gd name="connsiteX0" fmla="*/ 62198 w 62462"/>
                    <a:gd name="connsiteY0" fmla="*/ 0 h 316706"/>
                    <a:gd name="connsiteX1" fmla="*/ 62198 w 62462"/>
                    <a:gd name="connsiteY1" fmla="*/ 12763 h 316706"/>
                    <a:gd name="connsiteX2" fmla="*/ 60198 w 62462"/>
                    <a:gd name="connsiteY2" fmla="*/ 47530 h 316706"/>
                    <a:gd name="connsiteX3" fmla="*/ 45815 w 62462"/>
                    <a:gd name="connsiteY3" fmla="*/ 161258 h 316706"/>
                    <a:gd name="connsiteX4" fmla="*/ 19431 w 62462"/>
                    <a:gd name="connsiteY4" fmla="*/ 272891 h 316706"/>
                    <a:gd name="connsiteX5" fmla="*/ 12668 w 62462"/>
                    <a:gd name="connsiteY5" fmla="*/ 291941 h 316706"/>
                    <a:gd name="connsiteX6" fmla="*/ 6572 w 62462"/>
                    <a:gd name="connsiteY6" fmla="*/ 305657 h 316706"/>
                    <a:gd name="connsiteX7" fmla="*/ 0 w 62462"/>
                    <a:gd name="connsiteY7" fmla="*/ 316706 h 316706"/>
                    <a:gd name="connsiteX8" fmla="*/ 4763 w 62462"/>
                    <a:gd name="connsiteY8" fmla="*/ 304895 h 316706"/>
                    <a:gd name="connsiteX9" fmla="*/ 10096 w 62462"/>
                    <a:gd name="connsiteY9" fmla="*/ 290989 h 316706"/>
                    <a:gd name="connsiteX10" fmla="*/ 16097 w 62462"/>
                    <a:gd name="connsiteY10" fmla="*/ 271939 h 316706"/>
                    <a:gd name="connsiteX11" fmla="*/ 40958 w 62462"/>
                    <a:gd name="connsiteY11" fmla="*/ 160496 h 316706"/>
                    <a:gd name="connsiteX12" fmla="*/ 56674 w 62462"/>
                    <a:gd name="connsiteY12" fmla="*/ 47244 h 316706"/>
                    <a:gd name="connsiteX13" fmla="*/ 60293 w 62462"/>
                    <a:gd name="connsiteY13" fmla="*/ 12763 h 316706"/>
                    <a:gd name="connsiteX14" fmla="*/ 62198 w 62462"/>
                    <a:gd name="connsiteY14" fmla="*/ 0 h 316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2462" h="316706">
                      <a:moveTo>
                        <a:pt x="62198" y="0"/>
                      </a:moveTo>
                      <a:cubicBezTo>
                        <a:pt x="62551" y="4248"/>
                        <a:pt x="62551" y="8515"/>
                        <a:pt x="62198" y="12763"/>
                      </a:cubicBezTo>
                      <a:cubicBezTo>
                        <a:pt x="62198" y="21050"/>
                        <a:pt x="61341" y="32861"/>
                        <a:pt x="60198" y="47530"/>
                      </a:cubicBezTo>
                      <a:cubicBezTo>
                        <a:pt x="57817" y="76771"/>
                        <a:pt x="53530" y="117062"/>
                        <a:pt x="45815" y="161258"/>
                      </a:cubicBezTo>
                      <a:cubicBezTo>
                        <a:pt x="39786" y="199072"/>
                        <a:pt x="30966" y="236382"/>
                        <a:pt x="19431" y="272891"/>
                      </a:cubicBezTo>
                      <a:cubicBezTo>
                        <a:pt x="17145" y="279845"/>
                        <a:pt x="14669" y="286131"/>
                        <a:pt x="12668" y="291941"/>
                      </a:cubicBezTo>
                      <a:lnTo>
                        <a:pt x="6572" y="305657"/>
                      </a:lnTo>
                      <a:cubicBezTo>
                        <a:pt x="4791" y="309563"/>
                        <a:pt x="2581" y="313268"/>
                        <a:pt x="0" y="316706"/>
                      </a:cubicBezTo>
                      <a:cubicBezTo>
                        <a:pt x="1191" y="312620"/>
                        <a:pt x="2791" y="308667"/>
                        <a:pt x="4763" y="304895"/>
                      </a:cubicBezTo>
                      <a:cubicBezTo>
                        <a:pt x="6382" y="300799"/>
                        <a:pt x="8096" y="296132"/>
                        <a:pt x="10096" y="290989"/>
                      </a:cubicBezTo>
                      <a:cubicBezTo>
                        <a:pt x="12097" y="285845"/>
                        <a:pt x="14002" y="279178"/>
                        <a:pt x="16097" y="271939"/>
                      </a:cubicBezTo>
                      <a:cubicBezTo>
                        <a:pt x="26508" y="235296"/>
                        <a:pt x="34804" y="198091"/>
                        <a:pt x="40958" y="160496"/>
                      </a:cubicBezTo>
                      <a:cubicBezTo>
                        <a:pt x="48578" y="116491"/>
                        <a:pt x="53435" y="76390"/>
                        <a:pt x="56674" y="47244"/>
                      </a:cubicBezTo>
                      <a:cubicBezTo>
                        <a:pt x="58103" y="33433"/>
                        <a:pt x="59341" y="21908"/>
                        <a:pt x="60293" y="12763"/>
                      </a:cubicBezTo>
                      <a:cubicBezTo>
                        <a:pt x="60417" y="8449"/>
                        <a:pt x="61055" y="4162"/>
                        <a:pt x="62198" y="0"/>
                      </a:cubicBezTo>
                      <a:close/>
                    </a:path>
                  </a:pathLst>
                </a:custGeom>
                <a:solidFill>
                  <a:srgbClr val="263238"/>
                </a:solidFill>
                <a:ln w="9525" cap="flat">
                  <a:noFill/>
                  <a:prstDash val="solid"/>
                  <a:miter/>
                </a:ln>
              </p:spPr>
              <p:txBody>
                <a:bodyPr rtlCol="0" anchor="ctr"/>
                <a:lstStyle/>
                <a:p>
                  <a:endParaRPr lang="zh-CN" altLang="en-US"/>
                </a:p>
              </p:txBody>
            </p:sp>
            <p:sp>
              <p:nvSpPr>
                <p:cNvPr id="186" name="任意多边形: 形状 185">
                  <a:extLst>
                    <a:ext uri="{FF2B5EF4-FFF2-40B4-BE49-F238E27FC236}">
                      <a16:creationId xmlns:a16="http://schemas.microsoft.com/office/drawing/2014/main" id="{4A237D1F-E3F9-9BB8-D3DD-B1859E7D9E94}"/>
                    </a:ext>
                  </a:extLst>
                </p:cNvPr>
                <p:cNvSpPr/>
                <p:nvPr/>
              </p:nvSpPr>
              <p:spPr>
                <a:xfrm>
                  <a:off x="2863022" y="2873278"/>
                  <a:ext cx="129653" cy="263651"/>
                </a:xfrm>
                <a:custGeom>
                  <a:avLst/>
                  <a:gdLst>
                    <a:gd name="connsiteX0" fmla="*/ 129549 w 129653"/>
                    <a:gd name="connsiteY0" fmla="*/ 254508 h 263651"/>
                    <a:gd name="connsiteX1" fmla="*/ 126311 w 129653"/>
                    <a:gd name="connsiteY1" fmla="*/ 247459 h 263651"/>
                    <a:gd name="connsiteX2" fmla="*/ 111928 w 129653"/>
                    <a:gd name="connsiteY2" fmla="*/ 231838 h 263651"/>
                    <a:gd name="connsiteX3" fmla="*/ 80972 w 129653"/>
                    <a:gd name="connsiteY3" fmla="*/ 227267 h 263651"/>
                    <a:gd name="connsiteX4" fmla="*/ 54873 w 129653"/>
                    <a:gd name="connsiteY4" fmla="*/ 256889 h 263651"/>
                    <a:gd name="connsiteX5" fmla="*/ 53540 w 129653"/>
                    <a:gd name="connsiteY5" fmla="*/ 263652 h 263651"/>
                    <a:gd name="connsiteX6" fmla="*/ 50587 w 129653"/>
                    <a:gd name="connsiteY6" fmla="*/ 257366 h 263651"/>
                    <a:gd name="connsiteX7" fmla="*/ 21536 w 129653"/>
                    <a:gd name="connsiteY7" fmla="*/ 183833 h 263651"/>
                    <a:gd name="connsiteX8" fmla="*/ 9 w 129653"/>
                    <a:gd name="connsiteY8" fmla="*/ 53912 h 263651"/>
                    <a:gd name="connsiteX9" fmla="*/ 1628 w 129653"/>
                    <a:gd name="connsiteY9" fmla="*/ 31051 h 263651"/>
                    <a:gd name="connsiteX10" fmla="*/ 4676 w 129653"/>
                    <a:gd name="connsiteY10" fmla="*/ 14097 h 263651"/>
                    <a:gd name="connsiteX11" fmla="*/ 8867 w 129653"/>
                    <a:gd name="connsiteY11" fmla="*/ 0 h 263651"/>
                    <a:gd name="connsiteX12" fmla="*/ 3438 w 129653"/>
                    <a:gd name="connsiteY12" fmla="*/ 53912 h 263651"/>
                    <a:gd name="connsiteX13" fmla="*/ 26203 w 129653"/>
                    <a:gd name="connsiteY13" fmla="*/ 182309 h 263651"/>
                    <a:gd name="connsiteX14" fmla="*/ 54778 w 129653"/>
                    <a:gd name="connsiteY14" fmla="*/ 255460 h 263651"/>
                    <a:gd name="connsiteX15" fmla="*/ 50492 w 129653"/>
                    <a:gd name="connsiteY15" fmla="*/ 256032 h 263651"/>
                    <a:gd name="connsiteX16" fmla="*/ 79924 w 129653"/>
                    <a:gd name="connsiteY16" fmla="*/ 223742 h 263651"/>
                    <a:gd name="connsiteX17" fmla="*/ 113547 w 129653"/>
                    <a:gd name="connsiteY17" fmla="*/ 229553 h 263651"/>
                    <a:gd name="connsiteX18" fmla="*/ 127644 w 129653"/>
                    <a:gd name="connsiteY18" fmla="*/ 246793 h 263651"/>
                    <a:gd name="connsiteX19" fmla="*/ 129454 w 129653"/>
                    <a:gd name="connsiteY19" fmla="*/ 252508 h 263651"/>
                    <a:gd name="connsiteX20" fmla="*/ 129549 w 129653"/>
                    <a:gd name="connsiteY20" fmla="*/ 254508 h 263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9653" h="263651">
                      <a:moveTo>
                        <a:pt x="129549" y="254508"/>
                      </a:moveTo>
                      <a:cubicBezTo>
                        <a:pt x="129549" y="254508"/>
                        <a:pt x="128597" y="251936"/>
                        <a:pt x="126311" y="247459"/>
                      </a:cubicBezTo>
                      <a:cubicBezTo>
                        <a:pt x="122920" y="241116"/>
                        <a:pt x="117976" y="235734"/>
                        <a:pt x="111928" y="231838"/>
                      </a:cubicBezTo>
                      <a:cubicBezTo>
                        <a:pt x="102870" y="225619"/>
                        <a:pt x="91440" y="223933"/>
                        <a:pt x="80972" y="227267"/>
                      </a:cubicBezTo>
                      <a:cubicBezTo>
                        <a:pt x="67646" y="231829"/>
                        <a:pt x="57721" y="243097"/>
                        <a:pt x="54873" y="256889"/>
                      </a:cubicBezTo>
                      <a:lnTo>
                        <a:pt x="53540" y="263652"/>
                      </a:lnTo>
                      <a:lnTo>
                        <a:pt x="50587" y="257366"/>
                      </a:lnTo>
                      <a:cubicBezTo>
                        <a:pt x="39443" y="233458"/>
                        <a:pt x="29746" y="208902"/>
                        <a:pt x="21536" y="183833"/>
                      </a:cubicBezTo>
                      <a:cubicBezTo>
                        <a:pt x="6981" y="142075"/>
                        <a:pt x="-296" y="98127"/>
                        <a:pt x="9" y="53912"/>
                      </a:cubicBezTo>
                      <a:cubicBezTo>
                        <a:pt x="9" y="45434"/>
                        <a:pt x="1152" y="37814"/>
                        <a:pt x="1628" y="31051"/>
                      </a:cubicBezTo>
                      <a:cubicBezTo>
                        <a:pt x="2105" y="24289"/>
                        <a:pt x="3629" y="18669"/>
                        <a:pt x="4676" y="14097"/>
                      </a:cubicBezTo>
                      <a:cubicBezTo>
                        <a:pt x="5686" y="9287"/>
                        <a:pt x="7086" y="4572"/>
                        <a:pt x="8867" y="0"/>
                      </a:cubicBezTo>
                      <a:cubicBezTo>
                        <a:pt x="5619" y="17793"/>
                        <a:pt x="3800" y="35824"/>
                        <a:pt x="3438" y="53912"/>
                      </a:cubicBezTo>
                      <a:cubicBezTo>
                        <a:pt x="4219" y="97641"/>
                        <a:pt x="11906" y="140970"/>
                        <a:pt x="26203" y="182309"/>
                      </a:cubicBezTo>
                      <a:cubicBezTo>
                        <a:pt x="34423" y="207188"/>
                        <a:pt x="43958" y="231600"/>
                        <a:pt x="54778" y="255460"/>
                      </a:cubicBezTo>
                      <a:lnTo>
                        <a:pt x="50492" y="256032"/>
                      </a:lnTo>
                      <a:cubicBezTo>
                        <a:pt x="53835" y="240783"/>
                        <a:pt x="65055" y="228476"/>
                        <a:pt x="79924" y="223742"/>
                      </a:cubicBezTo>
                      <a:cubicBezTo>
                        <a:pt x="91421" y="220275"/>
                        <a:pt x="103879" y="222428"/>
                        <a:pt x="113547" y="229553"/>
                      </a:cubicBezTo>
                      <a:cubicBezTo>
                        <a:pt x="119738" y="233905"/>
                        <a:pt x="124615" y="239868"/>
                        <a:pt x="127644" y="246793"/>
                      </a:cubicBezTo>
                      <a:cubicBezTo>
                        <a:pt x="128473" y="248622"/>
                        <a:pt x="129082" y="250536"/>
                        <a:pt x="129454" y="252508"/>
                      </a:cubicBezTo>
                      <a:cubicBezTo>
                        <a:pt x="129644" y="253746"/>
                        <a:pt x="129740" y="254508"/>
                        <a:pt x="129549" y="254508"/>
                      </a:cubicBezTo>
                      <a:close/>
                    </a:path>
                  </a:pathLst>
                </a:custGeom>
                <a:solidFill>
                  <a:srgbClr val="263238"/>
                </a:solidFill>
                <a:ln w="9525" cap="flat">
                  <a:noFill/>
                  <a:prstDash val="solid"/>
                  <a:miter/>
                </a:ln>
              </p:spPr>
              <p:txBody>
                <a:bodyPr rtlCol="0" anchor="ctr"/>
                <a:lstStyle/>
                <a:p>
                  <a:endParaRPr lang="zh-CN" altLang="en-US"/>
                </a:p>
              </p:txBody>
            </p:sp>
            <p:sp>
              <p:nvSpPr>
                <p:cNvPr id="187" name="任意多边形: 形状 186">
                  <a:extLst>
                    <a:ext uri="{FF2B5EF4-FFF2-40B4-BE49-F238E27FC236}">
                      <a16:creationId xmlns:a16="http://schemas.microsoft.com/office/drawing/2014/main" id="{70EEDFD8-9585-C66C-14A8-DCD5F86F1737}"/>
                    </a:ext>
                  </a:extLst>
                </p:cNvPr>
                <p:cNvSpPr/>
                <p:nvPr/>
              </p:nvSpPr>
              <p:spPr>
                <a:xfrm>
                  <a:off x="3220301" y="2883184"/>
                  <a:ext cx="86309" cy="266033"/>
                </a:xfrm>
                <a:custGeom>
                  <a:avLst/>
                  <a:gdLst>
                    <a:gd name="connsiteX0" fmla="*/ 4490 w 86309"/>
                    <a:gd name="connsiteY0" fmla="*/ 266033 h 266033"/>
                    <a:gd name="connsiteX1" fmla="*/ 2299 w 86309"/>
                    <a:gd name="connsiteY1" fmla="*/ 254699 h 266033"/>
                    <a:gd name="connsiteX2" fmla="*/ 299 w 86309"/>
                    <a:gd name="connsiteY2" fmla="*/ 222790 h 266033"/>
                    <a:gd name="connsiteX3" fmla="*/ 23254 w 86309"/>
                    <a:gd name="connsiteY3" fmla="*/ 180594 h 266033"/>
                    <a:gd name="connsiteX4" fmla="*/ 50972 w 86309"/>
                    <a:gd name="connsiteY4" fmla="*/ 170593 h 266033"/>
                    <a:gd name="connsiteX5" fmla="*/ 80119 w 86309"/>
                    <a:gd name="connsiteY5" fmla="*/ 183642 h 266033"/>
                    <a:gd name="connsiteX6" fmla="*/ 75928 w 86309"/>
                    <a:gd name="connsiteY6" fmla="*/ 186119 h 266033"/>
                    <a:gd name="connsiteX7" fmla="*/ 66879 w 86309"/>
                    <a:gd name="connsiteY7" fmla="*/ 163354 h 266033"/>
                    <a:gd name="connsiteX8" fmla="*/ 22016 w 86309"/>
                    <a:gd name="connsiteY8" fmla="*/ 48197 h 266033"/>
                    <a:gd name="connsiteX9" fmla="*/ 8967 w 86309"/>
                    <a:gd name="connsiteY9" fmla="*/ 13049 h 266033"/>
                    <a:gd name="connsiteX10" fmla="*/ 4871 w 86309"/>
                    <a:gd name="connsiteY10" fmla="*/ 0 h 266033"/>
                    <a:gd name="connsiteX11" fmla="*/ 10777 w 86309"/>
                    <a:gd name="connsiteY11" fmla="*/ 12383 h 266033"/>
                    <a:gd name="connsiteX12" fmla="*/ 25350 w 86309"/>
                    <a:gd name="connsiteY12" fmla="*/ 46958 h 266033"/>
                    <a:gd name="connsiteX13" fmla="*/ 71546 w 86309"/>
                    <a:gd name="connsiteY13" fmla="*/ 161258 h 266033"/>
                    <a:gd name="connsiteX14" fmla="*/ 80500 w 86309"/>
                    <a:gd name="connsiteY14" fmla="*/ 184118 h 266033"/>
                    <a:gd name="connsiteX15" fmla="*/ 86310 w 86309"/>
                    <a:gd name="connsiteY15" fmla="*/ 198787 h 266033"/>
                    <a:gd name="connsiteX16" fmla="*/ 76785 w 86309"/>
                    <a:gd name="connsiteY16" fmla="*/ 186500 h 266033"/>
                    <a:gd name="connsiteX17" fmla="*/ 51353 w 86309"/>
                    <a:gd name="connsiteY17" fmla="*/ 175070 h 266033"/>
                    <a:gd name="connsiteX18" fmla="*/ 26398 w 86309"/>
                    <a:gd name="connsiteY18" fmla="*/ 183737 h 266033"/>
                    <a:gd name="connsiteX19" fmla="*/ 4014 w 86309"/>
                    <a:gd name="connsiteY19" fmla="*/ 222885 h 266033"/>
                    <a:gd name="connsiteX20" fmla="*/ 4586 w 86309"/>
                    <a:gd name="connsiteY20" fmla="*/ 254222 h 266033"/>
                    <a:gd name="connsiteX21" fmla="*/ 4490 w 86309"/>
                    <a:gd name="connsiteY21" fmla="*/ 266033 h 266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6309" h="266033">
                      <a:moveTo>
                        <a:pt x="4490" y="266033"/>
                      </a:moveTo>
                      <a:cubicBezTo>
                        <a:pt x="3471" y="262319"/>
                        <a:pt x="2738" y="258528"/>
                        <a:pt x="2299" y="254699"/>
                      </a:cubicBezTo>
                      <a:cubicBezTo>
                        <a:pt x="214" y="244202"/>
                        <a:pt x="-453" y="233467"/>
                        <a:pt x="299" y="222790"/>
                      </a:cubicBezTo>
                      <a:cubicBezTo>
                        <a:pt x="2442" y="206359"/>
                        <a:pt x="10624" y="191319"/>
                        <a:pt x="23254" y="180594"/>
                      </a:cubicBezTo>
                      <a:cubicBezTo>
                        <a:pt x="31065" y="174165"/>
                        <a:pt x="40857" y="170631"/>
                        <a:pt x="50972" y="170593"/>
                      </a:cubicBezTo>
                      <a:cubicBezTo>
                        <a:pt x="62126" y="170469"/>
                        <a:pt x="72784" y="175231"/>
                        <a:pt x="80119" y="183642"/>
                      </a:cubicBezTo>
                      <a:lnTo>
                        <a:pt x="75928" y="186119"/>
                      </a:lnTo>
                      <a:lnTo>
                        <a:pt x="66879" y="163354"/>
                      </a:lnTo>
                      <a:cubicBezTo>
                        <a:pt x="49067" y="118491"/>
                        <a:pt x="33256" y="77629"/>
                        <a:pt x="22016" y="48197"/>
                      </a:cubicBezTo>
                      <a:lnTo>
                        <a:pt x="8967" y="13049"/>
                      </a:lnTo>
                      <a:cubicBezTo>
                        <a:pt x="7157" y="8849"/>
                        <a:pt x="5776" y="4477"/>
                        <a:pt x="4871" y="0"/>
                      </a:cubicBezTo>
                      <a:cubicBezTo>
                        <a:pt x="7214" y="3934"/>
                        <a:pt x="9196" y="8087"/>
                        <a:pt x="10777" y="12383"/>
                      </a:cubicBezTo>
                      <a:cubicBezTo>
                        <a:pt x="14587" y="21908"/>
                        <a:pt x="19445" y="33052"/>
                        <a:pt x="25350" y="46958"/>
                      </a:cubicBezTo>
                      <a:cubicBezTo>
                        <a:pt x="37447" y="76200"/>
                        <a:pt x="53925" y="116681"/>
                        <a:pt x="71546" y="161258"/>
                      </a:cubicBezTo>
                      <a:lnTo>
                        <a:pt x="80500" y="184118"/>
                      </a:lnTo>
                      <a:lnTo>
                        <a:pt x="86310" y="198787"/>
                      </a:lnTo>
                      <a:lnTo>
                        <a:pt x="76785" y="186500"/>
                      </a:lnTo>
                      <a:cubicBezTo>
                        <a:pt x="70413" y="179118"/>
                        <a:pt x="61107" y="174927"/>
                        <a:pt x="51353" y="175070"/>
                      </a:cubicBezTo>
                      <a:cubicBezTo>
                        <a:pt x="42285" y="175012"/>
                        <a:pt x="33475" y="178070"/>
                        <a:pt x="26398" y="183737"/>
                      </a:cubicBezTo>
                      <a:cubicBezTo>
                        <a:pt x="14491" y="193691"/>
                        <a:pt x="6557" y="207578"/>
                        <a:pt x="4014" y="222885"/>
                      </a:cubicBezTo>
                      <a:cubicBezTo>
                        <a:pt x="2985" y="233315"/>
                        <a:pt x="3176" y="243830"/>
                        <a:pt x="4586" y="254222"/>
                      </a:cubicBezTo>
                      <a:cubicBezTo>
                        <a:pt x="5043" y="258147"/>
                        <a:pt x="5005" y="262119"/>
                        <a:pt x="4490" y="266033"/>
                      </a:cubicBezTo>
                      <a:close/>
                    </a:path>
                  </a:pathLst>
                </a:custGeom>
                <a:solidFill>
                  <a:srgbClr val="263238"/>
                </a:solidFill>
                <a:ln w="9525" cap="flat">
                  <a:noFill/>
                  <a:prstDash val="solid"/>
                  <a:miter/>
                </a:ln>
              </p:spPr>
              <p:txBody>
                <a:bodyPr rtlCol="0" anchor="ctr"/>
                <a:lstStyle/>
                <a:p>
                  <a:endParaRPr lang="zh-CN" altLang="en-US"/>
                </a:p>
              </p:txBody>
            </p:sp>
            <p:sp>
              <p:nvSpPr>
                <p:cNvPr id="188" name="任意多边形: 形状 187">
                  <a:extLst>
                    <a:ext uri="{FF2B5EF4-FFF2-40B4-BE49-F238E27FC236}">
                      <a16:creationId xmlns:a16="http://schemas.microsoft.com/office/drawing/2014/main" id="{24E194FA-EA57-E3E4-EFBE-E30467B2F879}"/>
                    </a:ext>
                  </a:extLst>
                </p:cNvPr>
                <p:cNvSpPr/>
                <p:nvPr/>
              </p:nvSpPr>
              <p:spPr>
                <a:xfrm>
                  <a:off x="3401414" y="3172839"/>
                  <a:ext cx="91380" cy="647223"/>
                </a:xfrm>
                <a:custGeom>
                  <a:avLst/>
                  <a:gdLst>
                    <a:gd name="connsiteX0" fmla="*/ 65 w 91380"/>
                    <a:gd name="connsiteY0" fmla="*/ 0 h 647223"/>
                    <a:gd name="connsiteX1" fmla="*/ 48166 w 91380"/>
                    <a:gd name="connsiteY1" fmla="*/ 323374 h 647223"/>
                    <a:gd name="connsiteX2" fmla="*/ 91315 w 91380"/>
                    <a:gd name="connsiteY2" fmla="*/ 647224 h 647223"/>
                    <a:gd name="connsiteX3" fmla="*/ 43214 w 91380"/>
                    <a:gd name="connsiteY3" fmla="*/ 323374 h 647223"/>
                    <a:gd name="connsiteX4" fmla="*/ 65 w 91380"/>
                    <a:gd name="connsiteY4" fmla="*/ 0 h 6472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380" h="647223">
                      <a:moveTo>
                        <a:pt x="65" y="0"/>
                      </a:moveTo>
                      <a:cubicBezTo>
                        <a:pt x="1399" y="0"/>
                        <a:pt x="22925" y="144590"/>
                        <a:pt x="48166" y="323374"/>
                      </a:cubicBezTo>
                      <a:cubicBezTo>
                        <a:pt x="73408" y="502158"/>
                        <a:pt x="92648" y="647224"/>
                        <a:pt x="91315" y="647224"/>
                      </a:cubicBezTo>
                      <a:cubicBezTo>
                        <a:pt x="89981" y="647224"/>
                        <a:pt x="68455" y="502634"/>
                        <a:pt x="43214" y="323374"/>
                      </a:cubicBezTo>
                      <a:cubicBezTo>
                        <a:pt x="17972" y="144113"/>
                        <a:pt x="-1268" y="191"/>
                        <a:pt x="65" y="0"/>
                      </a:cubicBezTo>
                      <a:close/>
                    </a:path>
                  </a:pathLst>
                </a:custGeom>
                <a:solidFill>
                  <a:srgbClr val="263238"/>
                </a:solidFill>
                <a:ln w="9525" cap="flat">
                  <a:noFill/>
                  <a:prstDash val="solid"/>
                  <a:miter/>
                </a:ln>
              </p:spPr>
              <p:txBody>
                <a:bodyPr rtlCol="0" anchor="ctr"/>
                <a:lstStyle/>
                <a:p>
                  <a:endParaRPr lang="zh-CN" altLang="en-US"/>
                </a:p>
              </p:txBody>
            </p:sp>
            <p:sp>
              <p:nvSpPr>
                <p:cNvPr id="189" name="任意多边形: 形状 188">
                  <a:extLst>
                    <a:ext uri="{FF2B5EF4-FFF2-40B4-BE49-F238E27FC236}">
                      <a16:creationId xmlns:a16="http://schemas.microsoft.com/office/drawing/2014/main" id="{D8B3D629-A198-FD62-65EC-1AEE748879F7}"/>
                    </a:ext>
                  </a:extLst>
                </p:cNvPr>
                <p:cNvSpPr/>
                <p:nvPr/>
              </p:nvSpPr>
              <p:spPr>
                <a:xfrm>
                  <a:off x="2887415" y="3058635"/>
                  <a:ext cx="115538" cy="107632"/>
                </a:xfrm>
                <a:custGeom>
                  <a:avLst/>
                  <a:gdLst>
                    <a:gd name="connsiteX0" fmla="*/ 0 w 115538"/>
                    <a:gd name="connsiteY0" fmla="*/ 0 h 107632"/>
                    <a:gd name="connsiteX1" fmla="*/ 23717 w 115538"/>
                    <a:gd name="connsiteY1" fmla="*/ 107632 h 107632"/>
                    <a:gd name="connsiteX2" fmla="*/ 61817 w 115538"/>
                    <a:gd name="connsiteY2" fmla="*/ 77438 h 107632"/>
                    <a:gd name="connsiteX3" fmla="*/ 115538 w 115538"/>
                    <a:gd name="connsiteY3" fmla="*/ 99727 h 107632"/>
                    <a:gd name="connsiteX4" fmla="*/ 98393 w 115538"/>
                    <a:gd name="connsiteY4" fmla="*/ 58579 h 107632"/>
                    <a:gd name="connsiteX5" fmla="*/ 60293 w 115538"/>
                    <a:gd name="connsiteY5" fmla="*/ 38862 h 107632"/>
                    <a:gd name="connsiteX6" fmla="*/ 28575 w 115538"/>
                    <a:gd name="connsiteY6" fmla="*/ 64770 h 107632"/>
                    <a:gd name="connsiteX7" fmla="*/ 1238 w 115538"/>
                    <a:gd name="connsiteY7" fmla="*/ 667 h 107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538" h="107632">
                      <a:moveTo>
                        <a:pt x="0" y="0"/>
                      </a:moveTo>
                      <a:cubicBezTo>
                        <a:pt x="1162" y="37043"/>
                        <a:pt x="9201" y="73533"/>
                        <a:pt x="23717" y="107632"/>
                      </a:cubicBezTo>
                      <a:cubicBezTo>
                        <a:pt x="34100" y="94774"/>
                        <a:pt x="45625" y="81248"/>
                        <a:pt x="61817" y="77438"/>
                      </a:cubicBezTo>
                      <a:cubicBezTo>
                        <a:pt x="81439" y="72771"/>
                        <a:pt x="101346" y="84868"/>
                        <a:pt x="115538" y="99727"/>
                      </a:cubicBezTo>
                      <a:cubicBezTo>
                        <a:pt x="113081" y="84868"/>
                        <a:pt x="107213" y="70790"/>
                        <a:pt x="98393" y="58579"/>
                      </a:cubicBezTo>
                      <a:cubicBezTo>
                        <a:pt x="89468" y="46415"/>
                        <a:pt x="75371" y="39119"/>
                        <a:pt x="60293" y="38862"/>
                      </a:cubicBezTo>
                      <a:cubicBezTo>
                        <a:pt x="45034" y="39224"/>
                        <a:pt x="31975" y="49892"/>
                        <a:pt x="28575" y="64770"/>
                      </a:cubicBezTo>
                      <a:lnTo>
                        <a:pt x="1238" y="667"/>
                      </a:lnTo>
                    </a:path>
                  </a:pathLst>
                </a:custGeom>
                <a:solidFill>
                  <a:srgbClr val="000000"/>
                </a:solidFill>
                <a:ln w="9525" cap="flat">
                  <a:noFill/>
                  <a:prstDash val="solid"/>
                  <a:miter/>
                </a:ln>
              </p:spPr>
              <p:txBody>
                <a:bodyPr rtlCol="0" anchor="ctr"/>
                <a:lstStyle/>
                <a:p>
                  <a:endParaRPr lang="zh-CN" altLang="en-US"/>
                </a:p>
              </p:txBody>
            </p:sp>
            <p:sp>
              <p:nvSpPr>
                <p:cNvPr id="190" name="任意多边形: 形状 189">
                  <a:extLst>
                    <a:ext uri="{FF2B5EF4-FFF2-40B4-BE49-F238E27FC236}">
                      <a16:creationId xmlns:a16="http://schemas.microsoft.com/office/drawing/2014/main" id="{E33EF68F-9901-0141-2E33-5AEA4AE5A441}"/>
                    </a:ext>
                  </a:extLst>
                </p:cNvPr>
                <p:cNvSpPr/>
                <p:nvPr/>
              </p:nvSpPr>
              <p:spPr>
                <a:xfrm>
                  <a:off x="2633849" y="3025678"/>
                  <a:ext cx="93473" cy="137636"/>
                </a:xfrm>
                <a:custGeom>
                  <a:avLst/>
                  <a:gdLst>
                    <a:gd name="connsiteX0" fmla="*/ 92689 w 93473"/>
                    <a:gd name="connsiteY0" fmla="*/ 137636 h 137636"/>
                    <a:gd name="connsiteX1" fmla="*/ 89260 w 93473"/>
                    <a:gd name="connsiteY1" fmla="*/ 112109 h 137636"/>
                    <a:gd name="connsiteX2" fmla="*/ 66115 w 93473"/>
                    <a:gd name="connsiteY2" fmla="*/ 55435 h 137636"/>
                    <a:gd name="connsiteX3" fmla="*/ 44302 w 93473"/>
                    <a:gd name="connsiteY3" fmla="*/ 29623 h 137636"/>
                    <a:gd name="connsiteX4" fmla="*/ 22490 w 93473"/>
                    <a:gd name="connsiteY4" fmla="*/ 12573 h 137636"/>
                    <a:gd name="connsiteX5" fmla="*/ 11 w 93473"/>
                    <a:gd name="connsiteY5" fmla="*/ 0 h 137636"/>
                    <a:gd name="connsiteX6" fmla="*/ 6774 w 93473"/>
                    <a:gd name="connsiteY6" fmla="*/ 1714 h 137636"/>
                    <a:gd name="connsiteX7" fmla="*/ 14489 w 93473"/>
                    <a:gd name="connsiteY7" fmla="*/ 4667 h 137636"/>
                    <a:gd name="connsiteX8" fmla="*/ 24014 w 93473"/>
                    <a:gd name="connsiteY8" fmla="*/ 9620 h 137636"/>
                    <a:gd name="connsiteX9" fmla="*/ 47160 w 93473"/>
                    <a:gd name="connsiteY9" fmla="*/ 26194 h 137636"/>
                    <a:gd name="connsiteX10" fmla="*/ 69925 w 93473"/>
                    <a:gd name="connsiteY10" fmla="*/ 52673 h 137636"/>
                    <a:gd name="connsiteX11" fmla="*/ 92404 w 93473"/>
                    <a:gd name="connsiteY11" fmla="*/ 111538 h 137636"/>
                    <a:gd name="connsiteX12" fmla="*/ 93356 w 93473"/>
                    <a:gd name="connsiteY12" fmla="*/ 130588 h 137636"/>
                    <a:gd name="connsiteX13" fmla="*/ 92689 w 93473"/>
                    <a:gd name="connsiteY13" fmla="*/ 137636 h 137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3473" h="137636">
                      <a:moveTo>
                        <a:pt x="92689" y="137636"/>
                      </a:moveTo>
                      <a:cubicBezTo>
                        <a:pt x="91832" y="137636"/>
                        <a:pt x="92118" y="127635"/>
                        <a:pt x="89260" y="112109"/>
                      </a:cubicBezTo>
                      <a:cubicBezTo>
                        <a:pt x="85346" y="91878"/>
                        <a:pt x="77478" y="72619"/>
                        <a:pt x="66115" y="55435"/>
                      </a:cubicBezTo>
                      <a:cubicBezTo>
                        <a:pt x="59714" y="46130"/>
                        <a:pt x="52408" y="37481"/>
                        <a:pt x="44302" y="29623"/>
                      </a:cubicBezTo>
                      <a:cubicBezTo>
                        <a:pt x="37587" y="23260"/>
                        <a:pt x="30282" y="17555"/>
                        <a:pt x="22490" y="12573"/>
                      </a:cubicBezTo>
                      <a:cubicBezTo>
                        <a:pt x="9060" y="4096"/>
                        <a:pt x="-370" y="857"/>
                        <a:pt x="11" y="0"/>
                      </a:cubicBezTo>
                      <a:cubicBezTo>
                        <a:pt x="2345" y="172"/>
                        <a:pt x="4640" y="752"/>
                        <a:pt x="6774" y="1714"/>
                      </a:cubicBezTo>
                      <a:cubicBezTo>
                        <a:pt x="9441" y="2429"/>
                        <a:pt x="12022" y="3419"/>
                        <a:pt x="14489" y="4667"/>
                      </a:cubicBezTo>
                      <a:cubicBezTo>
                        <a:pt x="17785" y="6086"/>
                        <a:pt x="20966" y="7734"/>
                        <a:pt x="24014" y="9620"/>
                      </a:cubicBezTo>
                      <a:cubicBezTo>
                        <a:pt x="32301" y="14307"/>
                        <a:pt x="40054" y="19860"/>
                        <a:pt x="47160" y="26194"/>
                      </a:cubicBezTo>
                      <a:cubicBezTo>
                        <a:pt x="55704" y="34157"/>
                        <a:pt x="63333" y="43034"/>
                        <a:pt x="69925" y="52673"/>
                      </a:cubicBezTo>
                      <a:cubicBezTo>
                        <a:pt x="81736" y="70361"/>
                        <a:pt x="89413" y="90478"/>
                        <a:pt x="92404" y="111538"/>
                      </a:cubicBezTo>
                      <a:cubicBezTo>
                        <a:pt x="93356" y="117843"/>
                        <a:pt x="93670" y="124225"/>
                        <a:pt x="93356" y="130588"/>
                      </a:cubicBezTo>
                      <a:cubicBezTo>
                        <a:pt x="93356" y="135160"/>
                        <a:pt x="93070" y="137636"/>
                        <a:pt x="92689" y="137636"/>
                      </a:cubicBezTo>
                      <a:close/>
                    </a:path>
                  </a:pathLst>
                </a:custGeom>
                <a:solidFill>
                  <a:srgbClr val="263238"/>
                </a:solidFill>
                <a:ln w="9525" cap="flat">
                  <a:noFill/>
                  <a:prstDash val="solid"/>
                  <a:miter/>
                </a:ln>
              </p:spPr>
              <p:txBody>
                <a:bodyPr rtlCol="0" anchor="ctr"/>
                <a:lstStyle/>
                <a:p>
                  <a:endParaRPr lang="zh-CN" altLang="en-US"/>
                </a:p>
              </p:txBody>
            </p:sp>
            <p:sp>
              <p:nvSpPr>
                <p:cNvPr id="191" name="任意多边形: 形状 190">
                  <a:extLst>
                    <a:ext uri="{FF2B5EF4-FFF2-40B4-BE49-F238E27FC236}">
                      <a16:creationId xmlns:a16="http://schemas.microsoft.com/office/drawing/2014/main" id="{634B7F1E-AD0C-9EA3-CE34-EE19033B16DB}"/>
                    </a:ext>
                  </a:extLst>
                </p:cNvPr>
                <p:cNvSpPr/>
                <p:nvPr/>
              </p:nvSpPr>
              <p:spPr>
                <a:xfrm>
                  <a:off x="2902380" y="2301614"/>
                  <a:ext cx="398531" cy="719016"/>
                </a:xfrm>
                <a:custGeom>
                  <a:avLst/>
                  <a:gdLst>
                    <a:gd name="connsiteX0" fmla="*/ 377085 w 398531"/>
                    <a:gd name="connsiteY0" fmla="*/ 182472 h 719016"/>
                    <a:gd name="connsiteX1" fmla="*/ 168868 w 398531"/>
                    <a:gd name="connsiteY1" fmla="*/ 69 h 719016"/>
                    <a:gd name="connsiteX2" fmla="*/ 158295 w 398531"/>
                    <a:gd name="connsiteY2" fmla="*/ 69 h 719016"/>
                    <a:gd name="connsiteX3" fmla="*/ 1800 w 398531"/>
                    <a:gd name="connsiteY3" fmla="*/ 225049 h 719016"/>
                    <a:gd name="connsiteX4" fmla="*/ 33042 w 398531"/>
                    <a:gd name="connsiteY4" fmla="*/ 624146 h 719016"/>
                    <a:gd name="connsiteX5" fmla="*/ 46282 w 398531"/>
                    <a:gd name="connsiteY5" fmla="*/ 640339 h 719016"/>
                    <a:gd name="connsiteX6" fmla="*/ 299646 w 398531"/>
                    <a:gd name="connsiteY6" fmla="*/ 700061 h 719016"/>
                    <a:gd name="connsiteX7" fmla="*/ 299646 w 398531"/>
                    <a:gd name="connsiteY7" fmla="*/ 700061 h 719016"/>
                    <a:gd name="connsiteX8" fmla="*/ 290883 w 398531"/>
                    <a:gd name="connsiteY8" fmla="*/ 571664 h 719016"/>
                    <a:gd name="connsiteX9" fmla="*/ 398516 w 398531"/>
                    <a:gd name="connsiteY9" fmla="*/ 442314 h 719016"/>
                    <a:gd name="connsiteX10" fmla="*/ 377085 w 398531"/>
                    <a:gd name="connsiteY10" fmla="*/ 182472 h 719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8531" h="719016">
                      <a:moveTo>
                        <a:pt x="377085" y="182472"/>
                      </a:moveTo>
                      <a:cubicBezTo>
                        <a:pt x="365807" y="76707"/>
                        <a:pt x="275196" y="-2665"/>
                        <a:pt x="168868" y="69"/>
                      </a:cubicBezTo>
                      <a:lnTo>
                        <a:pt x="158295" y="69"/>
                      </a:lnTo>
                      <a:cubicBezTo>
                        <a:pt x="44472" y="9594"/>
                        <a:pt x="-10964" y="111606"/>
                        <a:pt x="1800" y="225049"/>
                      </a:cubicBezTo>
                      <a:lnTo>
                        <a:pt x="33042" y="624146"/>
                      </a:lnTo>
                      <a:lnTo>
                        <a:pt x="46282" y="640339"/>
                      </a:lnTo>
                      <a:cubicBezTo>
                        <a:pt x="107403" y="715425"/>
                        <a:pt x="211426" y="739942"/>
                        <a:pt x="299646" y="700061"/>
                      </a:cubicBezTo>
                      <a:lnTo>
                        <a:pt x="299646" y="700061"/>
                      </a:lnTo>
                      <a:lnTo>
                        <a:pt x="290883" y="571664"/>
                      </a:lnTo>
                      <a:cubicBezTo>
                        <a:pt x="290883" y="571664"/>
                        <a:pt x="400040" y="551852"/>
                        <a:pt x="398516" y="442314"/>
                      </a:cubicBezTo>
                      <a:cubicBezTo>
                        <a:pt x="397849" y="389165"/>
                        <a:pt x="387562" y="280389"/>
                        <a:pt x="377085" y="182472"/>
                      </a:cubicBezTo>
                      <a:close/>
                    </a:path>
                  </a:pathLst>
                </a:custGeom>
                <a:solidFill>
                  <a:srgbClr val="FFBE9D"/>
                </a:solidFill>
                <a:ln w="9525" cap="flat">
                  <a:noFill/>
                  <a:prstDash val="solid"/>
                  <a:miter/>
                </a:ln>
              </p:spPr>
              <p:txBody>
                <a:bodyPr rtlCol="0" anchor="ctr"/>
                <a:lstStyle/>
                <a:p>
                  <a:endParaRPr lang="zh-CN" altLang="en-US"/>
                </a:p>
              </p:txBody>
            </p:sp>
            <p:sp>
              <p:nvSpPr>
                <p:cNvPr id="192" name="任意多边形: 形状 191">
                  <a:extLst>
                    <a:ext uri="{FF2B5EF4-FFF2-40B4-BE49-F238E27FC236}">
                      <a16:creationId xmlns:a16="http://schemas.microsoft.com/office/drawing/2014/main" id="{C1B7AB8F-E326-259A-05F9-28D2AC785900}"/>
                    </a:ext>
                  </a:extLst>
                </p:cNvPr>
                <p:cNvSpPr/>
                <p:nvPr/>
              </p:nvSpPr>
              <p:spPr>
                <a:xfrm>
                  <a:off x="3049626" y="2834892"/>
                  <a:ext cx="144779" cy="66732"/>
                </a:xfrm>
                <a:custGeom>
                  <a:avLst/>
                  <a:gdLst>
                    <a:gd name="connsiteX0" fmla="*/ 144494 w 144779"/>
                    <a:gd name="connsiteY0" fmla="*/ 38100 h 66732"/>
                    <a:gd name="connsiteX1" fmla="*/ 0 w 144779"/>
                    <a:gd name="connsiteY1" fmla="*/ 0 h 66732"/>
                    <a:gd name="connsiteX2" fmla="*/ 144780 w 144779"/>
                    <a:gd name="connsiteY2" fmla="*/ 65342 h 66732"/>
                  </a:gdLst>
                  <a:ahLst/>
                  <a:cxnLst>
                    <a:cxn ang="0">
                      <a:pos x="connsiteX0" y="connsiteY0"/>
                    </a:cxn>
                    <a:cxn ang="0">
                      <a:pos x="connsiteX1" y="connsiteY1"/>
                    </a:cxn>
                    <a:cxn ang="0">
                      <a:pos x="connsiteX2" y="connsiteY2"/>
                    </a:cxn>
                  </a:cxnLst>
                  <a:rect l="l" t="t" r="r" b="b"/>
                  <a:pathLst>
                    <a:path w="144779" h="66732">
                      <a:moveTo>
                        <a:pt x="144494" y="38100"/>
                      </a:moveTo>
                      <a:cubicBezTo>
                        <a:pt x="93669" y="39510"/>
                        <a:pt x="43520" y="26289"/>
                        <a:pt x="0" y="0"/>
                      </a:cubicBezTo>
                      <a:cubicBezTo>
                        <a:pt x="0" y="0"/>
                        <a:pt x="35719" y="78010"/>
                        <a:pt x="144780" y="65342"/>
                      </a:cubicBezTo>
                      <a:close/>
                    </a:path>
                  </a:pathLst>
                </a:custGeom>
                <a:solidFill>
                  <a:srgbClr val="EB996E"/>
                </a:solidFill>
                <a:ln w="9525" cap="flat">
                  <a:noFill/>
                  <a:prstDash val="solid"/>
                  <a:miter/>
                </a:ln>
              </p:spPr>
              <p:txBody>
                <a:bodyPr rtlCol="0" anchor="ctr"/>
                <a:lstStyle/>
                <a:p>
                  <a:endParaRPr lang="zh-CN" altLang="en-US"/>
                </a:p>
              </p:txBody>
            </p:sp>
            <p:sp>
              <p:nvSpPr>
                <p:cNvPr id="193" name="任意多边形: 形状 192">
                  <a:extLst>
                    <a:ext uri="{FF2B5EF4-FFF2-40B4-BE49-F238E27FC236}">
                      <a16:creationId xmlns:a16="http://schemas.microsoft.com/office/drawing/2014/main" id="{6F7A509E-3341-082A-E625-C726773A4151}"/>
                    </a:ext>
                  </a:extLst>
                </p:cNvPr>
                <p:cNvSpPr/>
                <p:nvPr/>
              </p:nvSpPr>
              <p:spPr>
                <a:xfrm>
                  <a:off x="3213638" y="2560393"/>
                  <a:ext cx="31161" cy="30066"/>
                </a:xfrm>
                <a:custGeom>
                  <a:avLst/>
                  <a:gdLst>
                    <a:gd name="connsiteX0" fmla="*/ 31155 w 31161"/>
                    <a:gd name="connsiteY0" fmla="*/ 13800 h 30066"/>
                    <a:gd name="connsiteX1" fmla="*/ 16487 w 31161"/>
                    <a:gd name="connsiteY1" fmla="*/ 29992 h 30066"/>
                    <a:gd name="connsiteX2" fmla="*/ 28 w 31161"/>
                    <a:gd name="connsiteY2" fmla="*/ 16495 h 30066"/>
                    <a:gd name="connsiteX3" fmla="*/ 8 w 31161"/>
                    <a:gd name="connsiteY3" fmla="*/ 16276 h 30066"/>
                    <a:gd name="connsiteX4" fmla="*/ 14677 w 31161"/>
                    <a:gd name="connsiteY4" fmla="*/ 84 h 30066"/>
                    <a:gd name="connsiteX5" fmla="*/ 31117 w 31161"/>
                    <a:gd name="connsiteY5" fmla="*/ 13390 h 30066"/>
                    <a:gd name="connsiteX6" fmla="*/ 31155 w 31161"/>
                    <a:gd name="connsiteY6" fmla="*/ 13800 h 30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61" h="30066">
                      <a:moveTo>
                        <a:pt x="31155" y="13800"/>
                      </a:moveTo>
                      <a:cubicBezTo>
                        <a:pt x="31384" y="22248"/>
                        <a:pt x="24916" y="29383"/>
                        <a:pt x="16487" y="29992"/>
                      </a:cubicBezTo>
                      <a:cubicBezTo>
                        <a:pt x="8219" y="30811"/>
                        <a:pt x="847" y="24773"/>
                        <a:pt x="28" y="16495"/>
                      </a:cubicBezTo>
                      <a:cubicBezTo>
                        <a:pt x="18" y="16419"/>
                        <a:pt x="18" y="16352"/>
                        <a:pt x="8" y="16276"/>
                      </a:cubicBezTo>
                      <a:cubicBezTo>
                        <a:pt x="-268" y="7809"/>
                        <a:pt x="6219" y="646"/>
                        <a:pt x="14677" y="84"/>
                      </a:cubicBezTo>
                      <a:cubicBezTo>
                        <a:pt x="22888" y="-783"/>
                        <a:pt x="30250" y="5170"/>
                        <a:pt x="31117" y="13390"/>
                      </a:cubicBezTo>
                      <a:cubicBezTo>
                        <a:pt x="31136" y="13524"/>
                        <a:pt x="31146" y="13666"/>
                        <a:pt x="31155" y="13800"/>
                      </a:cubicBezTo>
                      <a:close/>
                    </a:path>
                  </a:pathLst>
                </a:custGeom>
                <a:solidFill>
                  <a:srgbClr val="263238"/>
                </a:solidFill>
                <a:ln w="9525" cap="flat">
                  <a:noFill/>
                  <a:prstDash val="solid"/>
                  <a:miter/>
                </a:ln>
              </p:spPr>
              <p:txBody>
                <a:bodyPr rtlCol="0" anchor="ctr"/>
                <a:lstStyle/>
                <a:p>
                  <a:endParaRPr lang="zh-CN" altLang="en-US"/>
                </a:p>
              </p:txBody>
            </p:sp>
            <p:sp>
              <p:nvSpPr>
                <p:cNvPr id="194" name="任意多边形: 形状 193">
                  <a:extLst>
                    <a:ext uri="{FF2B5EF4-FFF2-40B4-BE49-F238E27FC236}">
                      <a16:creationId xmlns:a16="http://schemas.microsoft.com/office/drawing/2014/main" id="{3F3BA649-E272-40D3-66B8-19E766B7EF74}"/>
                    </a:ext>
                  </a:extLst>
                </p:cNvPr>
                <p:cNvSpPr/>
                <p:nvPr/>
              </p:nvSpPr>
              <p:spPr>
                <a:xfrm>
                  <a:off x="3196664" y="2513071"/>
                  <a:ext cx="55191" cy="30644"/>
                </a:xfrm>
                <a:custGeom>
                  <a:avLst/>
                  <a:gdLst>
                    <a:gd name="connsiteX0" fmla="*/ 55083 w 55191"/>
                    <a:gd name="connsiteY0" fmla="*/ 1591 h 30644"/>
                    <a:gd name="connsiteX1" fmla="*/ 26508 w 55191"/>
                    <a:gd name="connsiteY1" fmla="*/ 12831 h 30644"/>
                    <a:gd name="connsiteX2" fmla="*/ 790 w 55191"/>
                    <a:gd name="connsiteY2" fmla="*/ 30642 h 30644"/>
                    <a:gd name="connsiteX3" fmla="*/ 4505 w 55191"/>
                    <a:gd name="connsiteY3" fmla="*/ 23403 h 30644"/>
                    <a:gd name="connsiteX4" fmla="*/ 24508 w 55191"/>
                    <a:gd name="connsiteY4" fmla="*/ 7878 h 30644"/>
                    <a:gd name="connsiteX5" fmla="*/ 47749 w 55191"/>
                    <a:gd name="connsiteY5" fmla="*/ 162 h 30644"/>
                    <a:gd name="connsiteX6" fmla="*/ 55083 w 55191"/>
                    <a:gd name="connsiteY6" fmla="*/ 1591 h 30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191" h="30644">
                      <a:moveTo>
                        <a:pt x="55083" y="1591"/>
                      </a:moveTo>
                      <a:cubicBezTo>
                        <a:pt x="53845" y="3496"/>
                        <a:pt x="41462" y="4830"/>
                        <a:pt x="26508" y="12831"/>
                      </a:cubicBezTo>
                      <a:cubicBezTo>
                        <a:pt x="11554" y="20832"/>
                        <a:pt x="2790" y="30833"/>
                        <a:pt x="790" y="30642"/>
                      </a:cubicBezTo>
                      <a:cubicBezTo>
                        <a:pt x="-1210" y="30452"/>
                        <a:pt x="790" y="27880"/>
                        <a:pt x="4505" y="23403"/>
                      </a:cubicBezTo>
                      <a:cubicBezTo>
                        <a:pt x="10201" y="17088"/>
                        <a:pt x="16973" y="11831"/>
                        <a:pt x="24508" y="7878"/>
                      </a:cubicBezTo>
                      <a:cubicBezTo>
                        <a:pt x="31699" y="3858"/>
                        <a:pt x="39586" y="1239"/>
                        <a:pt x="47749" y="162"/>
                      </a:cubicBezTo>
                      <a:cubicBezTo>
                        <a:pt x="53368" y="-409"/>
                        <a:pt x="55750" y="639"/>
                        <a:pt x="55083" y="1591"/>
                      </a:cubicBezTo>
                      <a:close/>
                    </a:path>
                  </a:pathLst>
                </a:custGeom>
                <a:solidFill>
                  <a:srgbClr val="263238"/>
                </a:solidFill>
                <a:ln w="9525" cap="flat">
                  <a:noFill/>
                  <a:prstDash val="solid"/>
                  <a:miter/>
                </a:ln>
              </p:spPr>
              <p:txBody>
                <a:bodyPr rtlCol="0" anchor="ctr"/>
                <a:lstStyle/>
                <a:p>
                  <a:endParaRPr lang="zh-CN" altLang="en-US"/>
                </a:p>
              </p:txBody>
            </p:sp>
            <p:sp>
              <p:nvSpPr>
                <p:cNvPr id="195" name="任意多边形: 形状 194">
                  <a:extLst>
                    <a:ext uri="{FF2B5EF4-FFF2-40B4-BE49-F238E27FC236}">
                      <a16:creationId xmlns:a16="http://schemas.microsoft.com/office/drawing/2014/main" id="{74F6BB95-BB06-DB99-DFA3-584CBF7A1045}"/>
                    </a:ext>
                  </a:extLst>
                </p:cNvPr>
                <p:cNvSpPr/>
                <p:nvPr/>
              </p:nvSpPr>
              <p:spPr>
                <a:xfrm>
                  <a:off x="3055523" y="2568680"/>
                  <a:ext cx="31171" cy="30076"/>
                </a:xfrm>
                <a:custGeom>
                  <a:avLst/>
                  <a:gdLst>
                    <a:gd name="connsiteX0" fmla="*/ 31155 w 31171"/>
                    <a:gd name="connsiteY0" fmla="*/ 13800 h 30076"/>
                    <a:gd name="connsiteX1" fmla="*/ 16487 w 31171"/>
                    <a:gd name="connsiteY1" fmla="*/ 29992 h 30076"/>
                    <a:gd name="connsiteX2" fmla="*/ 47 w 31171"/>
                    <a:gd name="connsiteY2" fmla="*/ 16686 h 30076"/>
                    <a:gd name="connsiteX3" fmla="*/ 8 w 31171"/>
                    <a:gd name="connsiteY3" fmla="*/ 16276 h 30076"/>
                    <a:gd name="connsiteX4" fmla="*/ 14677 w 31171"/>
                    <a:gd name="connsiteY4" fmla="*/ 84 h 30076"/>
                    <a:gd name="connsiteX5" fmla="*/ 31117 w 31171"/>
                    <a:gd name="connsiteY5" fmla="*/ 13390 h 30076"/>
                    <a:gd name="connsiteX6" fmla="*/ 31155 w 31171"/>
                    <a:gd name="connsiteY6" fmla="*/ 13800 h 30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71" h="30076">
                      <a:moveTo>
                        <a:pt x="31155" y="13800"/>
                      </a:moveTo>
                      <a:cubicBezTo>
                        <a:pt x="31536" y="22306"/>
                        <a:pt x="24993" y="29535"/>
                        <a:pt x="16487" y="29992"/>
                      </a:cubicBezTo>
                      <a:cubicBezTo>
                        <a:pt x="8276" y="30859"/>
                        <a:pt x="913" y="24906"/>
                        <a:pt x="47" y="16686"/>
                      </a:cubicBezTo>
                      <a:cubicBezTo>
                        <a:pt x="28" y="16553"/>
                        <a:pt x="18" y="16410"/>
                        <a:pt x="8" y="16276"/>
                      </a:cubicBezTo>
                      <a:cubicBezTo>
                        <a:pt x="-268" y="7809"/>
                        <a:pt x="6219" y="646"/>
                        <a:pt x="14677" y="84"/>
                      </a:cubicBezTo>
                      <a:cubicBezTo>
                        <a:pt x="22888" y="-783"/>
                        <a:pt x="30250" y="5170"/>
                        <a:pt x="31117" y="13390"/>
                      </a:cubicBezTo>
                      <a:cubicBezTo>
                        <a:pt x="31136" y="13524"/>
                        <a:pt x="31146" y="13666"/>
                        <a:pt x="31155" y="13800"/>
                      </a:cubicBezTo>
                      <a:close/>
                    </a:path>
                  </a:pathLst>
                </a:custGeom>
                <a:solidFill>
                  <a:srgbClr val="263238"/>
                </a:solidFill>
                <a:ln w="9525" cap="flat">
                  <a:noFill/>
                  <a:prstDash val="solid"/>
                  <a:miter/>
                </a:ln>
              </p:spPr>
              <p:txBody>
                <a:bodyPr rtlCol="0" anchor="ctr"/>
                <a:lstStyle/>
                <a:p>
                  <a:endParaRPr lang="zh-CN" altLang="en-US"/>
                </a:p>
              </p:txBody>
            </p:sp>
            <p:sp>
              <p:nvSpPr>
                <p:cNvPr id="196" name="任意多边形: 形状 195">
                  <a:extLst>
                    <a:ext uri="{FF2B5EF4-FFF2-40B4-BE49-F238E27FC236}">
                      <a16:creationId xmlns:a16="http://schemas.microsoft.com/office/drawing/2014/main" id="{6BF2A023-752B-6D2C-5DAD-819A279BBA3C}"/>
                    </a:ext>
                  </a:extLst>
                </p:cNvPr>
                <p:cNvSpPr/>
                <p:nvPr/>
              </p:nvSpPr>
              <p:spPr>
                <a:xfrm>
                  <a:off x="3024805" y="2520213"/>
                  <a:ext cx="60107" cy="17404"/>
                </a:xfrm>
                <a:custGeom>
                  <a:avLst/>
                  <a:gdLst>
                    <a:gd name="connsiteX0" fmla="*/ 59969 w 60107"/>
                    <a:gd name="connsiteY0" fmla="*/ 17404 h 17404"/>
                    <a:gd name="connsiteX1" fmla="*/ 31394 w 60107"/>
                    <a:gd name="connsiteY1" fmla="*/ 7022 h 17404"/>
                    <a:gd name="connsiteX2" fmla="*/ 343 w 60107"/>
                    <a:gd name="connsiteY2" fmla="*/ 2545 h 17404"/>
                    <a:gd name="connsiteX3" fmla="*/ 7867 w 60107"/>
                    <a:gd name="connsiteY3" fmla="*/ 164 h 17404"/>
                    <a:gd name="connsiteX4" fmla="*/ 33108 w 60107"/>
                    <a:gd name="connsiteY4" fmla="*/ 2545 h 17404"/>
                    <a:gd name="connsiteX5" fmla="*/ 55587 w 60107"/>
                    <a:gd name="connsiteY5" fmla="*/ 12070 h 17404"/>
                    <a:gd name="connsiteX6" fmla="*/ 59969 w 60107"/>
                    <a:gd name="connsiteY6" fmla="*/ 17404 h 17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107" h="17404">
                      <a:moveTo>
                        <a:pt x="59969" y="17404"/>
                      </a:moveTo>
                      <a:cubicBezTo>
                        <a:pt x="57778" y="17404"/>
                        <a:pt x="47586" y="11022"/>
                        <a:pt x="31394" y="7022"/>
                      </a:cubicBezTo>
                      <a:cubicBezTo>
                        <a:pt x="15202" y="3021"/>
                        <a:pt x="1771" y="3879"/>
                        <a:pt x="343" y="2545"/>
                      </a:cubicBezTo>
                      <a:cubicBezTo>
                        <a:pt x="-1086" y="1212"/>
                        <a:pt x="2057" y="640"/>
                        <a:pt x="7867" y="164"/>
                      </a:cubicBezTo>
                      <a:cubicBezTo>
                        <a:pt x="16354" y="-379"/>
                        <a:pt x="24869" y="431"/>
                        <a:pt x="33108" y="2545"/>
                      </a:cubicBezTo>
                      <a:cubicBezTo>
                        <a:pt x="41081" y="4441"/>
                        <a:pt x="48682" y="7660"/>
                        <a:pt x="55587" y="12070"/>
                      </a:cubicBezTo>
                      <a:cubicBezTo>
                        <a:pt x="59398" y="15118"/>
                        <a:pt x="60540" y="17214"/>
                        <a:pt x="59969" y="17404"/>
                      </a:cubicBezTo>
                      <a:close/>
                    </a:path>
                  </a:pathLst>
                </a:custGeom>
                <a:solidFill>
                  <a:srgbClr val="263238"/>
                </a:solidFill>
                <a:ln w="9525" cap="flat">
                  <a:noFill/>
                  <a:prstDash val="solid"/>
                  <a:miter/>
                </a:ln>
              </p:spPr>
              <p:txBody>
                <a:bodyPr rtlCol="0" anchor="ctr"/>
                <a:lstStyle/>
                <a:p>
                  <a:endParaRPr lang="zh-CN" altLang="en-US"/>
                </a:p>
              </p:txBody>
            </p:sp>
            <p:sp>
              <p:nvSpPr>
                <p:cNvPr id="197" name="任意多边形: 形状 196">
                  <a:extLst>
                    <a:ext uri="{FF2B5EF4-FFF2-40B4-BE49-F238E27FC236}">
                      <a16:creationId xmlns:a16="http://schemas.microsoft.com/office/drawing/2014/main" id="{7F3EEECC-45A3-7B2E-BED3-C32523194B74}"/>
                    </a:ext>
                  </a:extLst>
                </p:cNvPr>
                <p:cNvSpPr/>
                <p:nvPr/>
              </p:nvSpPr>
              <p:spPr>
                <a:xfrm>
                  <a:off x="3138887" y="2528464"/>
                  <a:ext cx="53767" cy="140522"/>
                </a:xfrm>
                <a:custGeom>
                  <a:avLst/>
                  <a:gdLst>
                    <a:gd name="connsiteX0" fmla="*/ 11418 w 53767"/>
                    <a:gd name="connsiteY0" fmla="*/ 139931 h 140522"/>
                    <a:gd name="connsiteX1" fmla="*/ 38660 w 53767"/>
                    <a:gd name="connsiteY1" fmla="*/ 134311 h 140522"/>
                    <a:gd name="connsiteX2" fmla="*/ 47613 w 53767"/>
                    <a:gd name="connsiteY2" fmla="*/ 129835 h 140522"/>
                    <a:gd name="connsiteX3" fmla="*/ 44470 w 53767"/>
                    <a:gd name="connsiteY3" fmla="*/ 117262 h 140522"/>
                    <a:gd name="connsiteX4" fmla="*/ 30849 w 53767"/>
                    <a:gd name="connsiteY4" fmla="*/ 84781 h 140522"/>
                    <a:gd name="connsiteX5" fmla="*/ 179 w 53767"/>
                    <a:gd name="connsiteY5" fmla="*/ 9 h 140522"/>
                    <a:gd name="connsiteX6" fmla="*/ 37612 w 53767"/>
                    <a:gd name="connsiteY6" fmla="*/ 82114 h 140522"/>
                    <a:gd name="connsiteX7" fmla="*/ 50661 w 53767"/>
                    <a:gd name="connsiteY7" fmla="*/ 114785 h 140522"/>
                    <a:gd name="connsiteX8" fmla="*/ 53328 w 53767"/>
                    <a:gd name="connsiteY8" fmla="*/ 131549 h 140522"/>
                    <a:gd name="connsiteX9" fmla="*/ 46375 w 53767"/>
                    <a:gd name="connsiteY9" fmla="*/ 138026 h 140522"/>
                    <a:gd name="connsiteX10" fmla="*/ 39136 w 53767"/>
                    <a:gd name="connsiteY10" fmla="*/ 139264 h 140522"/>
                    <a:gd name="connsiteX11" fmla="*/ 11418 w 53767"/>
                    <a:gd name="connsiteY11" fmla="*/ 139931 h 140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3767" h="140522">
                      <a:moveTo>
                        <a:pt x="11418" y="139931"/>
                      </a:moveTo>
                      <a:cubicBezTo>
                        <a:pt x="20248" y="136988"/>
                        <a:pt x="29392" y="135102"/>
                        <a:pt x="38660" y="134311"/>
                      </a:cubicBezTo>
                      <a:cubicBezTo>
                        <a:pt x="42946" y="134311"/>
                        <a:pt x="46947" y="132787"/>
                        <a:pt x="47613" y="129835"/>
                      </a:cubicBezTo>
                      <a:cubicBezTo>
                        <a:pt x="47880" y="125425"/>
                        <a:pt x="46785" y="121034"/>
                        <a:pt x="44470" y="117262"/>
                      </a:cubicBezTo>
                      <a:lnTo>
                        <a:pt x="30849" y="84781"/>
                      </a:lnTo>
                      <a:cubicBezTo>
                        <a:pt x="11799" y="38680"/>
                        <a:pt x="-1726" y="676"/>
                        <a:pt x="179" y="9"/>
                      </a:cubicBezTo>
                      <a:cubicBezTo>
                        <a:pt x="2084" y="-658"/>
                        <a:pt x="19229" y="36013"/>
                        <a:pt x="37612" y="82114"/>
                      </a:cubicBezTo>
                      <a:cubicBezTo>
                        <a:pt x="42184" y="93544"/>
                        <a:pt x="46566" y="104403"/>
                        <a:pt x="50661" y="114785"/>
                      </a:cubicBezTo>
                      <a:cubicBezTo>
                        <a:pt x="53471" y="119891"/>
                        <a:pt x="54414" y="125825"/>
                        <a:pt x="53328" y="131549"/>
                      </a:cubicBezTo>
                      <a:cubicBezTo>
                        <a:pt x="52128" y="134664"/>
                        <a:pt x="49566" y="137045"/>
                        <a:pt x="46375" y="138026"/>
                      </a:cubicBezTo>
                      <a:cubicBezTo>
                        <a:pt x="44032" y="138760"/>
                        <a:pt x="41594" y="139179"/>
                        <a:pt x="39136" y="139264"/>
                      </a:cubicBezTo>
                      <a:cubicBezTo>
                        <a:pt x="29963" y="140674"/>
                        <a:pt x="20648" y="140903"/>
                        <a:pt x="11418" y="139931"/>
                      </a:cubicBezTo>
                      <a:close/>
                    </a:path>
                  </a:pathLst>
                </a:custGeom>
                <a:solidFill>
                  <a:srgbClr val="263238"/>
                </a:solidFill>
                <a:ln w="9525" cap="flat">
                  <a:noFill/>
                  <a:prstDash val="solid"/>
                  <a:miter/>
                </a:ln>
              </p:spPr>
              <p:txBody>
                <a:bodyPr rtlCol="0" anchor="ctr"/>
                <a:lstStyle/>
                <a:p>
                  <a:endParaRPr lang="zh-CN" altLang="en-US"/>
                </a:p>
              </p:txBody>
            </p:sp>
            <p:sp>
              <p:nvSpPr>
                <p:cNvPr id="198" name="任意多边形: 形状 197">
                  <a:extLst>
                    <a:ext uri="{FF2B5EF4-FFF2-40B4-BE49-F238E27FC236}">
                      <a16:creationId xmlns:a16="http://schemas.microsoft.com/office/drawing/2014/main" id="{76F315FC-59D9-9136-2DFE-C4C4514604AA}"/>
                    </a:ext>
                  </a:extLst>
                </p:cNvPr>
                <p:cNvSpPr/>
                <p:nvPr/>
              </p:nvSpPr>
              <p:spPr>
                <a:xfrm>
                  <a:off x="3008338" y="2458306"/>
                  <a:ext cx="76497" cy="20768"/>
                </a:xfrm>
                <a:custGeom>
                  <a:avLst/>
                  <a:gdLst>
                    <a:gd name="connsiteX0" fmla="*/ 76436 w 76497"/>
                    <a:gd name="connsiteY0" fmla="*/ 14350 h 20768"/>
                    <a:gd name="connsiteX1" fmla="*/ 38336 w 76497"/>
                    <a:gd name="connsiteY1" fmla="*/ 17208 h 20768"/>
                    <a:gd name="connsiteX2" fmla="*/ 236 w 76497"/>
                    <a:gd name="connsiteY2" fmla="*/ 19017 h 20768"/>
                    <a:gd name="connsiteX3" fmla="*/ 8713 w 76497"/>
                    <a:gd name="connsiteY3" fmla="*/ 8730 h 20768"/>
                    <a:gd name="connsiteX4" fmla="*/ 67291 w 76497"/>
                    <a:gd name="connsiteY4" fmla="*/ 5111 h 20768"/>
                    <a:gd name="connsiteX5" fmla="*/ 76436 w 76497"/>
                    <a:gd name="connsiteY5" fmla="*/ 14350 h 20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6497" h="20768">
                      <a:moveTo>
                        <a:pt x="76436" y="14350"/>
                      </a:moveTo>
                      <a:cubicBezTo>
                        <a:pt x="74531" y="18827"/>
                        <a:pt x="57862" y="15874"/>
                        <a:pt x="38336" y="17208"/>
                      </a:cubicBezTo>
                      <a:cubicBezTo>
                        <a:pt x="18809" y="18541"/>
                        <a:pt x="2236" y="23304"/>
                        <a:pt x="236" y="19017"/>
                      </a:cubicBezTo>
                      <a:cubicBezTo>
                        <a:pt x="-907" y="17017"/>
                        <a:pt x="2140" y="12826"/>
                        <a:pt x="8713" y="8730"/>
                      </a:cubicBezTo>
                      <a:cubicBezTo>
                        <a:pt x="26629" y="-1471"/>
                        <a:pt x="48251" y="-2805"/>
                        <a:pt x="67291" y="5111"/>
                      </a:cubicBezTo>
                      <a:cubicBezTo>
                        <a:pt x="73578" y="8444"/>
                        <a:pt x="77007" y="12159"/>
                        <a:pt x="76436" y="14350"/>
                      </a:cubicBezTo>
                      <a:close/>
                    </a:path>
                  </a:pathLst>
                </a:custGeom>
                <a:solidFill>
                  <a:schemeClr val="tx1">
                    <a:lumMod val="85000"/>
                    <a:lumOff val="15000"/>
                  </a:schemeClr>
                </a:solidFill>
                <a:ln w="9525" cap="flat">
                  <a:noFill/>
                  <a:prstDash val="solid"/>
                  <a:miter/>
                </a:ln>
              </p:spPr>
              <p:txBody>
                <a:bodyPr rtlCol="0" anchor="ctr"/>
                <a:lstStyle/>
                <a:p>
                  <a:endParaRPr lang="zh-CN" altLang="en-US"/>
                </a:p>
              </p:txBody>
            </p:sp>
            <p:sp>
              <p:nvSpPr>
                <p:cNvPr id="199" name="任意多边形: 形状 198">
                  <a:extLst>
                    <a:ext uri="{FF2B5EF4-FFF2-40B4-BE49-F238E27FC236}">
                      <a16:creationId xmlns:a16="http://schemas.microsoft.com/office/drawing/2014/main" id="{633072F3-2FA7-95EF-40EC-5046C234A039}"/>
                    </a:ext>
                  </a:extLst>
                </p:cNvPr>
                <p:cNvSpPr/>
                <p:nvPr/>
              </p:nvSpPr>
              <p:spPr>
                <a:xfrm>
                  <a:off x="3179854" y="2459199"/>
                  <a:ext cx="72036" cy="18907"/>
                </a:xfrm>
                <a:custGeom>
                  <a:avLst/>
                  <a:gdLst>
                    <a:gd name="connsiteX0" fmla="*/ 71512 w 72036"/>
                    <a:gd name="connsiteY0" fmla="*/ 17172 h 18907"/>
                    <a:gd name="connsiteX1" fmla="*/ 35983 w 72036"/>
                    <a:gd name="connsiteY1" fmla="*/ 17172 h 18907"/>
                    <a:gd name="connsiteX2" fmla="*/ 455 w 72036"/>
                    <a:gd name="connsiteY2" fmla="*/ 16124 h 18907"/>
                    <a:gd name="connsiteX3" fmla="*/ 7599 w 72036"/>
                    <a:gd name="connsiteY3" fmla="*/ 6599 h 18907"/>
                    <a:gd name="connsiteX4" fmla="*/ 36174 w 72036"/>
                    <a:gd name="connsiteY4" fmla="*/ 27 h 18907"/>
                    <a:gd name="connsiteX5" fmla="*/ 64749 w 72036"/>
                    <a:gd name="connsiteY5" fmla="*/ 7457 h 18907"/>
                    <a:gd name="connsiteX6" fmla="*/ 71512 w 72036"/>
                    <a:gd name="connsiteY6" fmla="*/ 17172 h 18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036" h="18907">
                      <a:moveTo>
                        <a:pt x="71512" y="17172"/>
                      </a:moveTo>
                      <a:cubicBezTo>
                        <a:pt x="67797" y="21077"/>
                        <a:pt x="53319" y="17172"/>
                        <a:pt x="35983" y="17172"/>
                      </a:cubicBezTo>
                      <a:cubicBezTo>
                        <a:pt x="18648" y="17172"/>
                        <a:pt x="3884" y="20125"/>
                        <a:pt x="455" y="16124"/>
                      </a:cubicBezTo>
                      <a:cubicBezTo>
                        <a:pt x="-1069" y="14219"/>
                        <a:pt x="1217" y="10314"/>
                        <a:pt x="7599" y="6599"/>
                      </a:cubicBezTo>
                      <a:cubicBezTo>
                        <a:pt x="16400" y="1989"/>
                        <a:pt x="26239" y="-278"/>
                        <a:pt x="36174" y="27"/>
                      </a:cubicBezTo>
                      <a:cubicBezTo>
                        <a:pt x="46184" y="-40"/>
                        <a:pt x="56043" y="2523"/>
                        <a:pt x="64749" y="7457"/>
                      </a:cubicBezTo>
                      <a:cubicBezTo>
                        <a:pt x="71035" y="11362"/>
                        <a:pt x="73131" y="15362"/>
                        <a:pt x="71512" y="17172"/>
                      </a:cubicBezTo>
                      <a:close/>
                    </a:path>
                  </a:pathLst>
                </a:custGeom>
                <a:solidFill>
                  <a:schemeClr val="tx1">
                    <a:lumMod val="85000"/>
                    <a:lumOff val="15000"/>
                  </a:schemeClr>
                </a:solidFill>
                <a:ln w="9525" cap="flat">
                  <a:noFill/>
                  <a:prstDash val="solid"/>
                  <a:miter/>
                </a:ln>
              </p:spPr>
              <p:txBody>
                <a:bodyPr rtlCol="0" anchor="ctr"/>
                <a:lstStyle/>
                <a:p>
                  <a:endParaRPr lang="zh-CN" altLang="en-US"/>
                </a:p>
              </p:txBody>
            </p:sp>
            <p:sp>
              <p:nvSpPr>
                <p:cNvPr id="200" name="任意多边形: 形状 199">
                  <a:extLst>
                    <a:ext uri="{FF2B5EF4-FFF2-40B4-BE49-F238E27FC236}">
                      <a16:creationId xmlns:a16="http://schemas.microsoft.com/office/drawing/2014/main" id="{89742CE0-2D90-5AB4-2EF4-189C4310333A}"/>
                    </a:ext>
                  </a:extLst>
                </p:cNvPr>
                <p:cNvSpPr/>
                <p:nvPr/>
              </p:nvSpPr>
              <p:spPr>
                <a:xfrm>
                  <a:off x="2878765" y="2235421"/>
                  <a:ext cx="433018" cy="205420"/>
                </a:xfrm>
                <a:custGeom>
                  <a:avLst/>
                  <a:gdLst>
                    <a:gd name="connsiteX0" fmla="*/ 432608 w 433018"/>
                    <a:gd name="connsiteY0" fmla="*/ 151320 h 205420"/>
                    <a:gd name="connsiteX1" fmla="*/ 410701 w 433018"/>
                    <a:gd name="connsiteY1" fmla="*/ 134461 h 205420"/>
                    <a:gd name="connsiteX2" fmla="*/ 425750 w 433018"/>
                    <a:gd name="connsiteY2" fmla="*/ 126746 h 205420"/>
                    <a:gd name="connsiteX3" fmla="*/ 430989 w 433018"/>
                    <a:gd name="connsiteY3" fmla="*/ 111506 h 205420"/>
                    <a:gd name="connsiteX4" fmla="*/ 408701 w 433018"/>
                    <a:gd name="connsiteY4" fmla="*/ 98838 h 205420"/>
                    <a:gd name="connsiteX5" fmla="*/ 380126 w 433018"/>
                    <a:gd name="connsiteY5" fmla="*/ 79788 h 205420"/>
                    <a:gd name="connsiteX6" fmla="*/ 356694 w 433018"/>
                    <a:gd name="connsiteY6" fmla="*/ 35306 h 205420"/>
                    <a:gd name="connsiteX7" fmla="*/ 256339 w 433018"/>
                    <a:gd name="connsiteY7" fmla="*/ 13113 h 205420"/>
                    <a:gd name="connsiteX8" fmla="*/ 244109 w 433018"/>
                    <a:gd name="connsiteY8" fmla="*/ 22923 h 205420"/>
                    <a:gd name="connsiteX9" fmla="*/ 137028 w 433018"/>
                    <a:gd name="connsiteY9" fmla="*/ 21447 h 205420"/>
                    <a:gd name="connsiteX10" fmla="*/ 122284 w 433018"/>
                    <a:gd name="connsiteY10" fmla="*/ 41497 h 205420"/>
                    <a:gd name="connsiteX11" fmla="*/ 6803 w 433018"/>
                    <a:gd name="connsiteY11" fmla="*/ 89008 h 205420"/>
                    <a:gd name="connsiteX12" fmla="*/ 1316 w 433018"/>
                    <a:gd name="connsiteY12" fmla="*/ 138176 h 205420"/>
                    <a:gd name="connsiteX13" fmla="*/ 69515 w 433018"/>
                    <a:gd name="connsiteY13" fmla="*/ 179990 h 205420"/>
                    <a:gd name="connsiteX14" fmla="*/ 110082 w 433018"/>
                    <a:gd name="connsiteY14" fmla="*/ 147244 h 205420"/>
                    <a:gd name="connsiteX15" fmla="*/ 114473 w 433018"/>
                    <a:gd name="connsiteY15" fmla="*/ 147986 h 205420"/>
                    <a:gd name="connsiteX16" fmla="*/ 169528 w 433018"/>
                    <a:gd name="connsiteY16" fmla="*/ 179419 h 205420"/>
                    <a:gd name="connsiteX17" fmla="*/ 216486 w 433018"/>
                    <a:gd name="connsiteY17" fmla="*/ 163512 h 205420"/>
                    <a:gd name="connsiteX18" fmla="*/ 274303 w 433018"/>
                    <a:gd name="connsiteY18" fmla="*/ 175990 h 205420"/>
                    <a:gd name="connsiteX19" fmla="*/ 328405 w 433018"/>
                    <a:gd name="connsiteY19" fmla="*/ 203231 h 205420"/>
                    <a:gd name="connsiteX20" fmla="*/ 397842 w 433018"/>
                    <a:gd name="connsiteY20" fmla="*/ 194945 h 205420"/>
                    <a:gd name="connsiteX21" fmla="*/ 423560 w 433018"/>
                    <a:gd name="connsiteY21" fmla="*/ 179038 h 205420"/>
                    <a:gd name="connsiteX22" fmla="*/ 432608 w 433018"/>
                    <a:gd name="connsiteY22" fmla="*/ 151320 h 205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33018" h="205420">
                      <a:moveTo>
                        <a:pt x="432608" y="151320"/>
                      </a:moveTo>
                      <a:cubicBezTo>
                        <a:pt x="430608" y="140976"/>
                        <a:pt x="421216" y="133737"/>
                        <a:pt x="410701" y="134461"/>
                      </a:cubicBezTo>
                      <a:cubicBezTo>
                        <a:pt x="416178" y="132899"/>
                        <a:pt x="421283" y="130280"/>
                        <a:pt x="425750" y="126746"/>
                      </a:cubicBezTo>
                      <a:cubicBezTo>
                        <a:pt x="430275" y="123098"/>
                        <a:pt x="432313" y="117173"/>
                        <a:pt x="430989" y="111506"/>
                      </a:cubicBezTo>
                      <a:cubicBezTo>
                        <a:pt x="428132" y="103029"/>
                        <a:pt x="417273" y="101219"/>
                        <a:pt x="408701" y="98838"/>
                      </a:cubicBezTo>
                      <a:cubicBezTo>
                        <a:pt x="397452" y="95570"/>
                        <a:pt x="387469" y="88912"/>
                        <a:pt x="380126" y="79788"/>
                      </a:cubicBezTo>
                      <a:cubicBezTo>
                        <a:pt x="369743" y="66643"/>
                        <a:pt x="365743" y="49498"/>
                        <a:pt x="356694" y="35306"/>
                      </a:cubicBezTo>
                      <a:cubicBezTo>
                        <a:pt x="335110" y="1463"/>
                        <a:pt x="290181" y="-8471"/>
                        <a:pt x="256339" y="13113"/>
                      </a:cubicBezTo>
                      <a:cubicBezTo>
                        <a:pt x="251919" y="15932"/>
                        <a:pt x="247823" y="19228"/>
                        <a:pt x="244109" y="22923"/>
                      </a:cubicBezTo>
                      <a:cubicBezTo>
                        <a:pt x="214943" y="-7052"/>
                        <a:pt x="167004" y="-7719"/>
                        <a:pt x="137028" y="21447"/>
                      </a:cubicBezTo>
                      <a:cubicBezTo>
                        <a:pt x="131037" y="27267"/>
                        <a:pt x="126056" y="34048"/>
                        <a:pt x="122284" y="41497"/>
                      </a:cubicBezTo>
                      <a:cubicBezTo>
                        <a:pt x="77278" y="22723"/>
                        <a:pt x="25577" y="43992"/>
                        <a:pt x="6803" y="89008"/>
                      </a:cubicBezTo>
                      <a:cubicBezTo>
                        <a:pt x="326" y="104533"/>
                        <a:pt x="-1579" y="121602"/>
                        <a:pt x="1316" y="138176"/>
                      </a:cubicBezTo>
                      <a:lnTo>
                        <a:pt x="69515" y="179990"/>
                      </a:lnTo>
                      <a:cubicBezTo>
                        <a:pt x="71677" y="159750"/>
                        <a:pt x="89832" y="145091"/>
                        <a:pt x="110082" y="147244"/>
                      </a:cubicBezTo>
                      <a:cubicBezTo>
                        <a:pt x="111559" y="147406"/>
                        <a:pt x="113026" y="147653"/>
                        <a:pt x="114473" y="147986"/>
                      </a:cubicBezTo>
                      <a:cubicBezTo>
                        <a:pt x="135047" y="153987"/>
                        <a:pt x="148192" y="177800"/>
                        <a:pt x="169528" y="179419"/>
                      </a:cubicBezTo>
                      <a:cubicBezTo>
                        <a:pt x="186197" y="180657"/>
                        <a:pt x="200389" y="167798"/>
                        <a:pt x="216486" y="163512"/>
                      </a:cubicBezTo>
                      <a:cubicBezTo>
                        <a:pt x="236012" y="158273"/>
                        <a:pt x="256682" y="166084"/>
                        <a:pt x="274303" y="175990"/>
                      </a:cubicBezTo>
                      <a:cubicBezTo>
                        <a:pt x="291924" y="185896"/>
                        <a:pt x="308783" y="198279"/>
                        <a:pt x="328405" y="203231"/>
                      </a:cubicBezTo>
                      <a:cubicBezTo>
                        <a:pt x="351846" y="207927"/>
                        <a:pt x="376173" y="205022"/>
                        <a:pt x="397842" y="194945"/>
                      </a:cubicBezTo>
                      <a:cubicBezTo>
                        <a:pt x="407462" y="191573"/>
                        <a:pt x="416244" y="186144"/>
                        <a:pt x="423560" y="179038"/>
                      </a:cubicBezTo>
                      <a:cubicBezTo>
                        <a:pt x="430884" y="171809"/>
                        <a:pt x="434256" y="161483"/>
                        <a:pt x="432608" y="151320"/>
                      </a:cubicBezTo>
                      <a:close/>
                    </a:path>
                  </a:pathLst>
                </a:custGeom>
                <a:solidFill>
                  <a:schemeClr val="tx1">
                    <a:lumMod val="85000"/>
                    <a:lumOff val="15000"/>
                  </a:schemeClr>
                </a:solidFill>
                <a:ln w="9525" cap="flat">
                  <a:noFill/>
                  <a:prstDash val="solid"/>
                  <a:miter/>
                </a:ln>
              </p:spPr>
              <p:txBody>
                <a:bodyPr rtlCol="0" anchor="ctr"/>
                <a:lstStyle/>
                <a:p>
                  <a:endParaRPr lang="zh-CN" altLang="en-US"/>
                </a:p>
              </p:txBody>
            </p:sp>
            <p:sp>
              <p:nvSpPr>
                <p:cNvPr id="201" name="任意多边形: 形状 200">
                  <a:extLst>
                    <a:ext uri="{FF2B5EF4-FFF2-40B4-BE49-F238E27FC236}">
                      <a16:creationId xmlns:a16="http://schemas.microsoft.com/office/drawing/2014/main" id="{6979B8E1-91BB-9373-1A13-232AB4F0A814}"/>
                    </a:ext>
                  </a:extLst>
                </p:cNvPr>
                <p:cNvSpPr/>
                <p:nvPr/>
              </p:nvSpPr>
              <p:spPr>
                <a:xfrm>
                  <a:off x="2864757" y="2282728"/>
                  <a:ext cx="407468" cy="362330"/>
                </a:xfrm>
                <a:custGeom>
                  <a:avLst/>
                  <a:gdLst>
                    <a:gd name="connsiteX0" fmla="*/ 95048 w 407468"/>
                    <a:gd name="connsiteY0" fmla="*/ 100489 h 362330"/>
                    <a:gd name="connsiteX1" fmla="*/ 407468 w 407468"/>
                    <a:gd name="connsiteY1" fmla="*/ 98774 h 362330"/>
                    <a:gd name="connsiteX2" fmla="*/ 359843 w 407468"/>
                    <a:gd name="connsiteY2" fmla="*/ 46958 h 362330"/>
                    <a:gd name="connsiteX3" fmla="*/ 216968 w 407468"/>
                    <a:gd name="connsiteY3" fmla="*/ 0 h 362330"/>
                    <a:gd name="connsiteX4" fmla="*/ 28183 w 407468"/>
                    <a:gd name="connsiteY4" fmla="*/ 101537 h 362330"/>
                    <a:gd name="connsiteX5" fmla="*/ 370 w 407468"/>
                    <a:gd name="connsiteY5" fmla="*/ 154781 h 362330"/>
                    <a:gd name="connsiteX6" fmla="*/ 30850 w 407468"/>
                    <a:gd name="connsiteY6" fmla="*/ 280225 h 362330"/>
                    <a:gd name="connsiteX7" fmla="*/ 46756 w 407468"/>
                    <a:gd name="connsiteY7" fmla="*/ 362331 h 362330"/>
                    <a:gd name="connsiteX8" fmla="*/ 46756 w 407468"/>
                    <a:gd name="connsiteY8" fmla="*/ 362331 h 362330"/>
                    <a:gd name="connsiteX9" fmla="*/ 66854 w 407468"/>
                    <a:gd name="connsiteY9" fmla="*/ 330994 h 362330"/>
                    <a:gd name="connsiteX10" fmla="*/ 61806 w 407468"/>
                    <a:gd name="connsiteY10" fmla="*/ 264319 h 362330"/>
                    <a:gd name="connsiteX11" fmla="*/ 89333 w 407468"/>
                    <a:gd name="connsiteY11" fmla="*/ 145828 h 362330"/>
                    <a:gd name="connsiteX12" fmla="*/ 95048 w 407468"/>
                    <a:gd name="connsiteY12" fmla="*/ 100489 h 362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07468" h="362330">
                      <a:moveTo>
                        <a:pt x="95048" y="100489"/>
                      </a:moveTo>
                      <a:lnTo>
                        <a:pt x="407468" y="98774"/>
                      </a:lnTo>
                      <a:cubicBezTo>
                        <a:pt x="396191" y="77781"/>
                        <a:pt x="379817" y="59960"/>
                        <a:pt x="359843" y="46958"/>
                      </a:cubicBezTo>
                      <a:cubicBezTo>
                        <a:pt x="318352" y="16640"/>
                        <a:pt x="268355" y="210"/>
                        <a:pt x="216968" y="0"/>
                      </a:cubicBezTo>
                      <a:cubicBezTo>
                        <a:pt x="166009" y="0"/>
                        <a:pt x="64092" y="65437"/>
                        <a:pt x="28183" y="101537"/>
                      </a:cubicBezTo>
                      <a:cubicBezTo>
                        <a:pt x="-392" y="130112"/>
                        <a:pt x="370" y="154781"/>
                        <a:pt x="370" y="154781"/>
                      </a:cubicBezTo>
                      <a:cubicBezTo>
                        <a:pt x="-3250" y="195358"/>
                        <a:pt x="20658" y="240506"/>
                        <a:pt x="30850" y="280225"/>
                      </a:cubicBezTo>
                      <a:cubicBezTo>
                        <a:pt x="35993" y="300609"/>
                        <a:pt x="46756" y="362331"/>
                        <a:pt x="46756" y="362331"/>
                      </a:cubicBezTo>
                      <a:lnTo>
                        <a:pt x="46756" y="362331"/>
                      </a:lnTo>
                      <a:cubicBezTo>
                        <a:pt x="63901" y="361855"/>
                        <a:pt x="69902" y="347948"/>
                        <a:pt x="66854" y="330994"/>
                      </a:cubicBezTo>
                      <a:lnTo>
                        <a:pt x="61806" y="264319"/>
                      </a:lnTo>
                      <a:cubicBezTo>
                        <a:pt x="96448" y="235420"/>
                        <a:pt x="107688" y="187033"/>
                        <a:pt x="89333" y="145828"/>
                      </a:cubicBezTo>
                      <a:cubicBezTo>
                        <a:pt x="85047" y="139922"/>
                        <a:pt x="74760" y="112395"/>
                        <a:pt x="95048" y="100489"/>
                      </a:cubicBezTo>
                      <a:close/>
                    </a:path>
                  </a:pathLst>
                </a:custGeom>
                <a:solidFill>
                  <a:schemeClr val="tx1">
                    <a:lumMod val="85000"/>
                    <a:lumOff val="15000"/>
                  </a:schemeClr>
                </a:solidFill>
                <a:ln w="9525" cap="flat">
                  <a:noFill/>
                  <a:prstDash val="solid"/>
                  <a:miter/>
                </a:ln>
              </p:spPr>
              <p:txBody>
                <a:bodyPr rtlCol="0" anchor="ctr"/>
                <a:lstStyle/>
                <a:p>
                  <a:endParaRPr lang="zh-CN" altLang="en-US"/>
                </a:p>
              </p:txBody>
            </p:sp>
            <p:sp>
              <p:nvSpPr>
                <p:cNvPr id="202" name="任意多边形: 形状 201">
                  <a:extLst>
                    <a:ext uri="{FF2B5EF4-FFF2-40B4-BE49-F238E27FC236}">
                      <a16:creationId xmlns:a16="http://schemas.microsoft.com/office/drawing/2014/main" id="{380AC6D5-5F94-1BEF-D438-F9A1A42E7239}"/>
                    </a:ext>
                  </a:extLst>
                </p:cNvPr>
                <p:cNvSpPr/>
                <p:nvPr/>
              </p:nvSpPr>
              <p:spPr>
                <a:xfrm>
                  <a:off x="2807882" y="2373120"/>
                  <a:ext cx="120008" cy="256842"/>
                </a:xfrm>
                <a:custGeom>
                  <a:avLst/>
                  <a:gdLst>
                    <a:gd name="connsiteX0" fmla="*/ 114205 w 120008"/>
                    <a:gd name="connsiteY0" fmla="*/ 169545 h 256842"/>
                    <a:gd name="connsiteX1" fmla="*/ 100584 w 120008"/>
                    <a:gd name="connsiteY1" fmla="*/ 0 h 256842"/>
                    <a:gd name="connsiteX2" fmla="*/ 91059 w 120008"/>
                    <a:gd name="connsiteY2" fmla="*/ 0 h 256842"/>
                    <a:gd name="connsiteX3" fmla="*/ 87249 w 120008"/>
                    <a:gd name="connsiteY3" fmla="*/ 2762 h 256842"/>
                    <a:gd name="connsiteX4" fmla="*/ 31880 w 120008"/>
                    <a:gd name="connsiteY4" fmla="*/ 30280 h 256842"/>
                    <a:gd name="connsiteX5" fmla="*/ 38100 w 120008"/>
                    <a:gd name="connsiteY5" fmla="*/ 70104 h 256842"/>
                    <a:gd name="connsiteX6" fmla="*/ 0 w 120008"/>
                    <a:gd name="connsiteY6" fmla="*/ 103156 h 256842"/>
                    <a:gd name="connsiteX7" fmla="*/ 10192 w 120008"/>
                    <a:gd name="connsiteY7" fmla="*/ 139541 h 256842"/>
                    <a:gd name="connsiteX8" fmla="*/ 22098 w 120008"/>
                    <a:gd name="connsiteY8" fmla="*/ 175736 h 256842"/>
                    <a:gd name="connsiteX9" fmla="*/ 1334 w 120008"/>
                    <a:gd name="connsiteY9" fmla="*/ 203835 h 256842"/>
                    <a:gd name="connsiteX10" fmla="*/ 36671 w 120008"/>
                    <a:gd name="connsiteY10" fmla="*/ 221075 h 256842"/>
                    <a:gd name="connsiteX11" fmla="*/ 15240 w 120008"/>
                    <a:gd name="connsiteY11" fmla="*/ 248126 h 256842"/>
                    <a:gd name="connsiteX12" fmla="*/ 85630 w 120008"/>
                    <a:gd name="connsiteY12" fmla="*/ 246507 h 256842"/>
                    <a:gd name="connsiteX13" fmla="*/ 117062 w 120008"/>
                    <a:gd name="connsiteY13" fmla="*/ 217360 h 256842"/>
                    <a:gd name="connsiteX14" fmla="*/ 114205 w 120008"/>
                    <a:gd name="connsiteY14" fmla="*/ 169545 h 256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0008" h="256842">
                      <a:moveTo>
                        <a:pt x="114205" y="169545"/>
                      </a:moveTo>
                      <a:cubicBezTo>
                        <a:pt x="98298" y="114300"/>
                        <a:pt x="83630" y="55245"/>
                        <a:pt x="100584" y="0"/>
                      </a:cubicBezTo>
                      <a:lnTo>
                        <a:pt x="91059" y="0"/>
                      </a:lnTo>
                      <a:lnTo>
                        <a:pt x="87249" y="2762"/>
                      </a:lnTo>
                      <a:cubicBezTo>
                        <a:pt x="64360" y="-4925"/>
                        <a:pt x="39567" y="7391"/>
                        <a:pt x="31880" y="30280"/>
                      </a:cubicBezTo>
                      <a:cubicBezTo>
                        <a:pt x="27346" y="43777"/>
                        <a:pt x="29670" y="58636"/>
                        <a:pt x="38100" y="70104"/>
                      </a:cubicBezTo>
                      <a:cubicBezTo>
                        <a:pt x="18879" y="69933"/>
                        <a:pt x="2543" y="84106"/>
                        <a:pt x="0" y="103156"/>
                      </a:cubicBezTo>
                      <a:cubicBezTo>
                        <a:pt x="29" y="115986"/>
                        <a:pt x="3553" y="128559"/>
                        <a:pt x="10192" y="139541"/>
                      </a:cubicBezTo>
                      <a:cubicBezTo>
                        <a:pt x="16840" y="150552"/>
                        <a:pt x="20917" y="162925"/>
                        <a:pt x="22098" y="175736"/>
                      </a:cubicBezTo>
                      <a:cubicBezTo>
                        <a:pt x="22927" y="188900"/>
                        <a:pt x="14164" y="200758"/>
                        <a:pt x="1334" y="203835"/>
                      </a:cubicBezTo>
                      <a:cubicBezTo>
                        <a:pt x="7534" y="217227"/>
                        <a:pt x="22298" y="224428"/>
                        <a:pt x="36671" y="221075"/>
                      </a:cubicBezTo>
                      <a:cubicBezTo>
                        <a:pt x="32223" y="231934"/>
                        <a:pt x="24794" y="241316"/>
                        <a:pt x="15240" y="248126"/>
                      </a:cubicBezTo>
                      <a:cubicBezTo>
                        <a:pt x="35624" y="262033"/>
                        <a:pt x="63532" y="257651"/>
                        <a:pt x="85630" y="246507"/>
                      </a:cubicBezTo>
                      <a:cubicBezTo>
                        <a:pt x="99336" y="240992"/>
                        <a:pt x="110528" y="230610"/>
                        <a:pt x="117062" y="217360"/>
                      </a:cubicBezTo>
                      <a:cubicBezTo>
                        <a:pt x="123158" y="202025"/>
                        <a:pt x="118586" y="185166"/>
                        <a:pt x="114205" y="169545"/>
                      </a:cubicBezTo>
                      <a:close/>
                    </a:path>
                  </a:pathLst>
                </a:custGeom>
                <a:solidFill>
                  <a:schemeClr val="tx1">
                    <a:lumMod val="85000"/>
                    <a:lumOff val="15000"/>
                  </a:schemeClr>
                </a:solidFill>
                <a:ln w="9525" cap="flat">
                  <a:noFill/>
                  <a:prstDash val="solid"/>
                  <a:miter/>
                </a:ln>
              </p:spPr>
              <p:txBody>
                <a:bodyPr rtlCol="0" anchor="ctr"/>
                <a:lstStyle/>
                <a:p>
                  <a:endParaRPr lang="zh-CN" altLang="en-US"/>
                </a:p>
              </p:txBody>
            </p:sp>
            <p:sp>
              <p:nvSpPr>
                <p:cNvPr id="203" name="任意多边形: 形状 202">
                  <a:extLst>
                    <a:ext uri="{FF2B5EF4-FFF2-40B4-BE49-F238E27FC236}">
                      <a16:creationId xmlns:a16="http://schemas.microsoft.com/office/drawing/2014/main" id="{96B52490-C0D9-17B0-1A22-B8ACE18CC1B7}"/>
                    </a:ext>
                  </a:extLst>
                </p:cNvPr>
                <p:cNvSpPr/>
                <p:nvPr/>
              </p:nvSpPr>
              <p:spPr>
                <a:xfrm>
                  <a:off x="2845199" y="2604301"/>
                  <a:ext cx="78792" cy="114152"/>
                </a:xfrm>
                <a:custGeom>
                  <a:avLst/>
                  <a:gdLst>
                    <a:gd name="connsiteX0" fmla="*/ 71744 w 78792"/>
                    <a:gd name="connsiteY0" fmla="*/ 2849 h 114152"/>
                    <a:gd name="connsiteX1" fmla="*/ 211 w 78792"/>
                    <a:gd name="connsiteY1" fmla="*/ 57332 h 114152"/>
                    <a:gd name="connsiteX2" fmla="*/ 78792 w 78792"/>
                    <a:gd name="connsiteY2" fmla="*/ 110195 h 114152"/>
                    <a:gd name="connsiteX3" fmla="*/ 71744 w 78792"/>
                    <a:gd name="connsiteY3" fmla="*/ 2849 h 114152"/>
                  </a:gdLst>
                  <a:ahLst/>
                  <a:cxnLst>
                    <a:cxn ang="0">
                      <a:pos x="connsiteX0" y="connsiteY0"/>
                    </a:cxn>
                    <a:cxn ang="0">
                      <a:pos x="connsiteX1" y="connsiteY1"/>
                    </a:cxn>
                    <a:cxn ang="0">
                      <a:pos x="connsiteX2" y="connsiteY2"/>
                    </a:cxn>
                    <a:cxn ang="0">
                      <a:pos x="connsiteX3" y="connsiteY3"/>
                    </a:cxn>
                  </a:cxnLst>
                  <a:rect l="l" t="t" r="r" b="b"/>
                  <a:pathLst>
                    <a:path w="78792" h="114152">
                      <a:moveTo>
                        <a:pt x="71744" y="2849"/>
                      </a:moveTo>
                      <a:cubicBezTo>
                        <a:pt x="69839" y="2087"/>
                        <a:pt x="-4456" y="-17440"/>
                        <a:pt x="211" y="57332"/>
                      </a:cubicBezTo>
                      <a:cubicBezTo>
                        <a:pt x="4878" y="132103"/>
                        <a:pt x="78792" y="112386"/>
                        <a:pt x="78792" y="110195"/>
                      </a:cubicBezTo>
                      <a:cubicBezTo>
                        <a:pt x="78792" y="108005"/>
                        <a:pt x="71744" y="2849"/>
                        <a:pt x="71744" y="2849"/>
                      </a:cubicBezTo>
                      <a:close/>
                    </a:path>
                  </a:pathLst>
                </a:custGeom>
                <a:solidFill>
                  <a:srgbClr val="FFBE9D"/>
                </a:solidFill>
                <a:ln w="9525" cap="flat">
                  <a:noFill/>
                  <a:prstDash val="solid"/>
                  <a:miter/>
                </a:ln>
              </p:spPr>
              <p:txBody>
                <a:bodyPr rtlCol="0" anchor="ctr"/>
                <a:lstStyle/>
                <a:p>
                  <a:endParaRPr lang="zh-CN" altLang="en-US"/>
                </a:p>
              </p:txBody>
            </p:sp>
            <p:sp>
              <p:nvSpPr>
                <p:cNvPr id="204" name="任意多边形: 形状 203">
                  <a:extLst>
                    <a:ext uri="{FF2B5EF4-FFF2-40B4-BE49-F238E27FC236}">
                      <a16:creationId xmlns:a16="http://schemas.microsoft.com/office/drawing/2014/main" id="{08AF9285-5909-CDDD-394C-289B17AD26DD}"/>
                    </a:ext>
                  </a:extLst>
                </p:cNvPr>
                <p:cNvSpPr/>
                <p:nvPr/>
              </p:nvSpPr>
              <p:spPr>
                <a:xfrm>
                  <a:off x="2871468" y="2628679"/>
                  <a:ext cx="34712" cy="65287"/>
                </a:xfrm>
                <a:custGeom>
                  <a:avLst/>
                  <a:gdLst>
                    <a:gd name="connsiteX0" fmla="*/ 34617 w 34712"/>
                    <a:gd name="connsiteY0" fmla="*/ 58671 h 65287"/>
                    <a:gd name="connsiteX1" fmla="*/ 31188 w 34712"/>
                    <a:gd name="connsiteY1" fmla="*/ 60767 h 65287"/>
                    <a:gd name="connsiteX2" fmla="*/ 21663 w 34712"/>
                    <a:gd name="connsiteY2" fmla="*/ 61529 h 65287"/>
                    <a:gd name="connsiteX3" fmla="*/ 5089 w 34712"/>
                    <a:gd name="connsiteY3" fmla="*/ 33430 h 65287"/>
                    <a:gd name="connsiteX4" fmla="*/ 7661 w 34712"/>
                    <a:gd name="connsiteY4" fmla="*/ 14380 h 65287"/>
                    <a:gd name="connsiteX5" fmla="*/ 17186 w 34712"/>
                    <a:gd name="connsiteY5" fmla="*/ 3807 h 65287"/>
                    <a:gd name="connsiteX6" fmla="*/ 25092 w 34712"/>
                    <a:gd name="connsiteY6" fmla="*/ 6951 h 65287"/>
                    <a:gd name="connsiteX7" fmla="*/ 26235 w 34712"/>
                    <a:gd name="connsiteY7" fmla="*/ 10665 h 65287"/>
                    <a:gd name="connsiteX8" fmla="*/ 26997 w 34712"/>
                    <a:gd name="connsiteY8" fmla="*/ 6189 h 65287"/>
                    <a:gd name="connsiteX9" fmla="*/ 23758 w 34712"/>
                    <a:gd name="connsiteY9" fmla="*/ 1712 h 65287"/>
                    <a:gd name="connsiteX10" fmla="*/ 16424 w 34712"/>
                    <a:gd name="connsiteY10" fmla="*/ 188 h 65287"/>
                    <a:gd name="connsiteX11" fmla="*/ 3470 w 34712"/>
                    <a:gd name="connsiteY11" fmla="*/ 12570 h 65287"/>
                    <a:gd name="connsiteX12" fmla="*/ 136 w 34712"/>
                    <a:gd name="connsiteY12" fmla="*/ 33716 h 65287"/>
                    <a:gd name="connsiteX13" fmla="*/ 21091 w 34712"/>
                    <a:gd name="connsiteY13" fmla="*/ 64958 h 65287"/>
                    <a:gd name="connsiteX14" fmla="*/ 32807 w 34712"/>
                    <a:gd name="connsiteY14" fmla="*/ 62291 h 65287"/>
                    <a:gd name="connsiteX15" fmla="*/ 34617 w 34712"/>
                    <a:gd name="connsiteY15" fmla="*/ 58671 h 65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4712" h="65287">
                      <a:moveTo>
                        <a:pt x="34617" y="58671"/>
                      </a:moveTo>
                      <a:cubicBezTo>
                        <a:pt x="34617" y="58671"/>
                        <a:pt x="33378" y="59624"/>
                        <a:pt x="31188" y="60767"/>
                      </a:cubicBezTo>
                      <a:cubicBezTo>
                        <a:pt x="28225" y="62234"/>
                        <a:pt x="24815" y="62510"/>
                        <a:pt x="21663" y="61529"/>
                      </a:cubicBezTo>
                      <a:cubicBezTo>
                        <a:pt x="13566" y="59052"/>
                        <a:pt x="6232" y="46956"/>
                        <a:pt x="5089" y="33430"/>
                      </a:cubicBezTo>
                      <a:cubicBezTo>
                        <a:pt x="4508" y="26972"/>
                        <a:pt x="5394" y="20457"/>
                        <a:pt x="7661" y="14380"/>
                      </a:cubicBezTo>
                      <a:cubicBezTo>
                        <a:pt x="8899" y="9503"/>
                        <a:pt x="12461" y="5541"/>
                        <a:pt x="17186" y="3807"/>
                      </a:cubicBezTo>
                      <a:cubicBezTo>
                        <a:pt x="20234" y="2855"/>
                        <a:pt x="23530" y="4169"/>
                        <a:pt x="25092" y="6951"/>
                      </a:cubicBezTo>
                      <a:cubicBezTo>
                        <a:pt x="26235" y="8951"/>
                        <a:pt x="25758" y="10475"/>
                        <a:pt x="26235" y="10665"/>
                      </a:cubicBezTo>
                      <a:cubicBezTo>
                        <a:pt x="26711" y="10856"/>
                        <a:pt x="27759" y="9237"/>
                        <a:pt x="26997" y="6189"/>
                      </a:cubicBezTo>
                      <a:cubicBezTo>
                        <a:pt x="26387" y="4408"/>
                        <a:pt x="25254" y="2855"/>
                        <a:pt x="23758" y="1712"/>
                      </a:cubicBezTo>
                      <a:cubicBezTo>
                        <a:pt x="21625" y="226"/>
                        <a:pt x="18977" y="-326"/>
                        <a:pt x="16424" y="188"/>
                      </a:cubicBezTo>
                      <a:cubicBezTo>
                        <a:pt x="10261" y="1807"/>
                        <a:pt x="5365" y="6484"/>
                        <a:pt x="3470" y="12570"/>
                      </a:cubicBezTo>
                      <a:cubicBezTo>
                        <a:pt x="717" y="19257"/>
                        <a:pt x="-416" y="26505"/>
                        <a:pt x="136" y="33716"/>
                      </a:cubicBezTo>
                      <a:cubicBezTo>
                        <a:pt x="1565" y="48765"/>
                        <a:pt x="9661" y="62291"/>
                        <a:pt x="21091" y="64958"/>
                      </a:cubicBezTo>
                      <a:cubicBezTo>
                        <a:pt x="25196" y="65863"/>
                        <a:pt x="29492" y="64882"/>
                        <a:pt x="32807" y="62291"/>
                      </a:cubicBezTo>
                      <a:cubicBezTo>
                        <a:pt x="34617" y="60481"/>
                        <a:pt x="34902" y="58767"/>
                        <a:pt x="34617" y="58671"/>
                      </a:cubicBezTo>
                      <a:close/>
                    </a:path>
                  </a:pathLst>
                </a:custGeom>
                <a:solidFill>
                  <a:srgbClr val="EB996E"/>
                </a:solidFill>
                <a:ln w="9525" cap="flat">
                  <a:noFill/>
                  <a:prstDash val="solid"/>
                  <a:miter/>
                </a:ln>
              </p:spPr>
              <p:txBody>
                <a:bodyPr rtlCol="0" anchor="ctr"/>
                <a:lstStyle/>
                <a:p>
                  <a:endParaRPr lang="zh-CN" altLang="en-US"/>
                </a:p>
              </p:txBody>
            </p:sp>
            <p:sp>
              <p:nvSpPr>
                <p:cNvPr id="205" name="任意多边形: 形状 204">
                  <a:extLst>
                    <a:ext uri="{FF2B5EF4-FFF2-40B4-BE49-F238E27FC236}">
                      <a16:creationId xmlns:a16="http://schemas.microsoft.com/office/drawing/2014/main" id="{4F934A41-BE3F-B6E9-D5BF-9BFAC88AAB9A}"/>
                    </a:ext>
                  </a:extLst>
                </p:cNvPr>
                <p:cNvSpPr/>
                <p:nvPr/>
              </p:nvSpPr>
              <p:spPr>
                <a:xfrm>
                  <a:off x="2837755" y="2386550"/>
                  <a:ext cx="94988" cy="158591"/>
                </a:xfrm>
                <a:custGeom>
                  <a:avLst/>
                  <a:gdLst>
                    <a:gd name="connsiteX0" fmla="*/ 1560 w 94988"/>
                    <a:gd name="connsiteY0" fmla="*/ 158591 h 158591"/>
                    <a:gd name="connsiteX1" fmla="*/ 131 w 94988"/>
                    <a:gd name="connsiteY1" fmla="*/ 149828 h 158591"/>
                    <a:gd name="connsiteX2" fmla="*/ 14133 w 94988"/>
                    <a:gd name="connsiteY2" fmla="*/ 130778 h 158591"/>
                    <a:gd name="connsiteX3" fmla="*/ 48423 w 94988"/>
                    <a:gd name="connsiteY3" fmla="*/ 122492 h 158591"/>
                    <a:gd name="connsiteX4" fmla="*/ 82522 w 94988"/>
                    <a:gd name="connsiteY4" fmla="*/ 105156 h 158591"/>
                    <a:gd name="connsiteX5" fmla="*/ 88428 w 94988"/>
                    <a:gd name="connsiteY5" fmla="*/ 65818 h 158591"/>
                    <a:gd name="connsiteX6" fmla="*/ 81665 w 94988"/>
                    <a:gd name="connsiteY6" fmla="*/ 32099 h 158591"/>
                    <a:gd name="connsiteX7" fmla="*/ 82141 w 94988"/>
                    <a:gd name="connsiteY7" fmla="*/ 0 h 158591"/>
                    <a:gd name="connsiteX8" fmla="*/ 85665 w 94988"/>
                    <a:gd name="connsiteY8" fmla="*/ 31242 h 158591"/>
                    <a:gd name="connsiteX9" fmla="*/ 93762 w 94988"/>
                    <a:gd name="connsiteY9" fmla="*/ 65151 h 158591"/>
                    <a:gd name="connsiteX10" fmla="*/ 87475 w 94988"/>
                    <a:gd name="connsiteY10" fmla="*/ 108204 h 158591"/>
                    <a:gd name="connsiteX11" fmla="*/ 69664 w 94988"/>
                    <a:gd name="connsiteY11" fmla="*/ 123254 h 158591"/>
                    <a:gd name="connsiteX12" fmla="*/ 48994 w 94988"/>
                    <a:gd name="connsiteY12" fmla="*/ 127825 h 158591"/>
                    <a:gd name="connsiteX13" fmla="*/ 16133 w 94988"/>
                    <a:gd name="connsiteY13" fmla="*/ 134303 h 158591"/>
                    <a:gd name="connsiteX14" fmla="*/ 2322 w 94988"/>
                    <a:gd name="connsiteY14" fmla="*/ 150686 h 158591"/>
                    <a:gd name="connsiteX15" fmla="*/ 1560 w 94988"/>
                    <a:gd name="connsiteY15" fmla="*/ 158591 h 158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4988" h="158591">
                      <a:moveTo>
                        <a:pt x="1560" y="158591"/>
                      </a:moveTo>
                      <a:cubicBezTo>
                        <a:pt x="1560" y="158591"/>
                        <a:pt x="-536" y="155734"/>
                        <a:pt x="131" y="149828"/>
                      </a:cubicBezTo>
                      <a:cubicBezTo>
                        <a:pt x="1741" y="141713"/>
                        <a:pt x="6875" y="134741"/>
                        <a:pt x="14133" y="130778"/>
                      </a:cubicBezTo>
                      <a:cubicBezTo>
                        <a:pt x="24867" y="125673"/>
                        <a:pt x="36545" y="122844"/>
                        <a:pt x="48423" y="122492"/>
                      </a:cubicBezTo>
                      <a:cubicBezTo>
                        <a:pt x="61910" y="122492"/>
                        <a:pt x="74578" y="116053"/>
                        <a:pt x="82522" y="105156"/>
                      </a:cubicBezTo>
                      <a:cubicBezTo>
                        <a:pt x="88742" y="93040"/>
                        <a:pt x="90819" y="79219"/>
                        <a:pt x="88428" y="65818"/>
                      </a:cubicBezTo>
                      <a:cubicBezTo>
                        <a:pt x="86618" y="53245"/>
                        <a:pt x="83284" y="41910"/>
                        <a:pt x="81665" y="32099"/>
                      </a:cubicBezTo>
                      <a:cubicBezTo>
                        <a:pt x="78646" y="21584"/>
                        <a:pt x="78817" y="10420"/>
                        <a:pt x="82141" y="0"/>
                      </a:cubicBezTo>
                      <a:cubicBezTo>
                        <a:pt x="82208" y="10506"/>
                        <a:pt x="83389" y="20984"/>
                        <a:pt x="85665" y="31242"/>
                      </a:cubicBezTo>
                      <a:cubicBezTo>
                        <a:pt x="87761" y="40767"/>
                        <a:pt x="91476" y="51911"/>
                        <a:pt x="93762" y="65151"/>
                      </a:cubicBezTo>
                      <a:cubicBezTo>
                        <a:pt x="96638" y="79801"/>
                        <a:pt x="94419" y="94993"/>
                        <a:pt x="87475" y="108204"/>
                      </a:cubicBezTo>
                      <a:cubicBezTo>
                        <a:pt x="83341" y="115034"/>
                        <a:pt x="77083" y="120320"/>
                        <a:pt x="69664" y="123254"/>
                      </a:cubicBezTo>
                      <a:cubicBezTo>
                        <a:pt x="63015" y="125721"/>
                        <a:pt x="56062" y="127254"/>
                        <a:pt x="48994" y="127825"/>
                      </a:cubicBezTo>
                      <a:cubicBezTo>
                        <a:pt x="37726" y="127892"/>
                        <a:pt x="26582" y="130092"/>
                        <a:pt x="16133" y="134303"/>
                      </a:cubicBezTo>
                      <a:cubicBezTo>
                        <a:pt x="9523" y="137703"/>
                        <a:pt x="4551" y="143599"/>
                        <a:pt x="2322" y="150686"/>
                      </a:cubicBezTo>
                      <a:cubicBezTo>
                        <a:pt x="1893" y="153305"/>
                        <a:pt x="1636" y="155943"/>
                        <a:pt x="1560" y="158591"/>
                      </a:cubicBezTo>
                      <a:close/>
                    </a:path>
                  </a:pathLst>
                </a:custGeom>
                <a:solidFill>
                  <a:schemeClr val="tx2">
                    <a:lumMod val="60000"/>
                    <a:lumOff val="40000"/>
                  </a:schemeClr>
                </a:solidFill>
                <a:ln w="9525" cap="flat">
                  <a:noFill/>
                  <a:prstDash val="solid"/>
                  <a:miter/>
                </a:ln>
              </p:spPr>
              <p:txBody>
                <a:bodyPr rtlCol="0" anchor="ctr"/>
                <a:lstStyle/>
                <a:p>
                  <a:endParaRPr lang="zh-CN" altLang="en-US"/>
                </a:p>
              </p:txBody>
            </p:sp>
            <p:sp>
              <p:nvSpPr>
                <p:cNvPr id="206" name="任意多边形: 形状 205">
                  <a:extLst>
                    <a:ext uri="{FF2B5EF4-FFF2-40B4-BE49-F238E27FC236}">
                      <a16:creationId xmlns:a16="http://schemas.microsoft.com/office/drawing/2014/main" id="{7DF16203-E3AE-47D0-7352-9B705508AA36}"/>
                    </a:ext>
                  </a:extLst>
                </p:cNvPr>
                <p:cNvSpPr/>
                <p:nvPr/>
              </p:nvSpPr>
              <p:spPr>
                <a:xfrm>
                  <a:off x="2818714" y="2377978"/>
                  <a:ext cx="82524" cy="134683"/>
                </a:xfrm>
                <a:custGeom>
                  <a:avLst/>
                  <a:gdLst>
                    <a:gd name="connsiteX0" fmla="*/ 2503 w 82524"/>
                    <a:gd name="connsiteY0" fmla="*/ 134684 h 134683"/>
                    <a:gd name="connsiteX1" fmla="*/ 217 w 82524"/>
                    <a:gd name="connsiteY1" fmla="*/ 127921 h 134683"/>
                    <a:gd name="connsiteX2" fmla="*/ 3932 w 82524"/>
                    <a:gd name="connsiteY2" fmla="*/ 108871 h 134683"/>
                    <a:gd name="connsiteX3" fmla="*/ 12790 w 82524"/>
                    <a:gd name="connsiteY3" fmla="*/ 98203 h 134683"/>
                    <a:gd name="connsiteX4" fmla="*/ 27173 w 82524"/>
                    <a:gd name="connsiteY4" fmla="*/ 91535 h 134683"/>
                    <a:gd name="connsiteX5" fmla="*/ 41365 w 82524"/>
                    <a:gd name="connsiteY5" fmla="*/ 85630 h 134683"/>
                    <a:gd name="connsiteX6" fmla="*/ 46985 w 82524"/>
                    <a:gd name="connsiteY6" fmla="*/ 71914 h 134683"/>
                    <a:gd name="connsiteX7" fmla="*/ 46509 w 82524"/>
                    <a:gd name="connsiteY7" fmla="*/ 54292 h 134683"/>
                    <a:gd name="connsiteX8" fmla="*/ 48414 w 82524"/>
                    <a:gd name="connsiteY8" fmla="*/ 37243 h 134683"/>
                    <a:gd name="connsiteX9" fmla="*/ 59177 w 82524"/>
                    <a:gd name="connsiteY9" fmla="*/ 10573 h 134683"/>
                    <a:gd name="connsiteX10" fmla="*/ 75655 w 82524"/>
                    <a:gd name="connsiteY10" fmla="*/ 0 h 134683"/>
                    <a:gd name="connsiteX11" fmla="*/ 82513 w 82524"/>
                    <a:gd name="connsiteY11" fmla="*/ 2476 h 134683"/>
                    <a:gd name="connsiteX12" fmla="*/ 75846 w 82524"/>
                    <a:gd name="connsiteY12" fmla="*/ 2476 h 134683"/>
                    <a:gd name="connsiteX13" fmla="*/ 62606 w 82524"/>
                    <a:gd name="connsiteY13" fmla="*/ 12954 h 134683"/>
                    <a:gd name="connsiteX14" fmla="*/ 53652 w 82524"/>
                    <a:gd name="connsiteY14" fmla="*/ 38481 h 134683"/>
                    <a:gd name="connsiteX15" fmla="*/ 52224 w 82524"/>
                    <a:gd name="connsiteY15" fmla="*/ 54483 h 134683"/>
                    <a:gd name="connsiteX16" fmla="*/ 52795 w 82524"/>
                    <a:gd name="connsiteY16" fmla="*/ 72390 h 134683"/>
                    <a:gd name="connsiteX17" fmla="*/ 44889 w 82524"/>
                    <a:gd name="connsiteY17" fmla="*/ 90297 h 134683"/>
                    <a:gd name="connsiteX18" fmla="*/ 28602 w 82524"/>
                    <a:gd name="connsiteY18" fmla="*/ 96869 h 134683"/>
                    <a:gd name="connsiteX19" fmla="*/ 7456 w 82524"/>
                    <a:gd name="connsiteY19" fmla="*/ 111157 h 134683"/>
                    <a:gd name="connsiteX20" fmla="*/ 2503 w 82524"/>
                    <a:gd name="connsiteY20" fmla="*/ 134684 h 1346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2524" h="134683">
                      <a:moveTo>
                        <a:pt x="2503" y="134684"/>
                      </a:moveTo>
                      <a:cubicBezTo>
                        <a:pt x="2503" y="134684"/>
                        <a:pt x="884" y="132588"/>
                        <a:pt x="217" y="127921"/>
                      </a:cubicBezTo>
                      <a:cubicBezTo>
                        <a:pt x="-554" y="121339"/>
                        <a:pt x="741" y="114681"/>
                        <a:pt x="3932" y="108871"/>
                      </a:cubicBezTo>
                      <a:cubicBezTo>
                        <a:pt x="6123" y="104746"/>
                        <a:pt x="9133" y="101108"/>
                        <a:pt x="12790" y="98203"/>
                      </a:cubicBezTo>
                      <a:cubicBezTo>
                        <a:pt x="17067" y="94993"/>
                        <a:pt x="21963" y="92726"/>
                        <a:pt x="27173" y="91535"/>
                      </a:cubicBezTo>
                      <a:cubicBezTo>
                        <a:pt x="32221" y="90449"/>
                        <a:pt x="37031" y="88449"/>
                        <a:pt x="41365" y="85630"/>
                      </a:cubicBezTo>
                      <a:cubicBezTo>
                        <a:pt x="45242" y="82163"/>
                        <a:pt x="47318" y="77105"/>
                        <a:pt x="46985" y="71914"/>
                      </a:cubicBezTo>
                      <a:cubicBezTo>
                        <a:pt x="46985" y="66294"/>
                        <a:pt x="46318" y="60293"/>
                        <a:pt x="46509" y="54292"/>
                      </a:cubicBezTo>
                      <a:cubicBezTo>
                        <a:pt x="46585" y="48558"/>
                        <a:pt x="47223" y="42853"/>
                        <a:pt x="48414" y="37243"/>
                      </a:cubicBezTo>
                      <a:cubicBezTo>
                        <a:pt x="50338" y="27765"/>
                        <a:pt x="53986" y="18726"/>
                        <a:pt x="59177" y="10573"/>
                      </a:cubicBezTo>
                      <a:cubicBezTo>
                        <a:pt x="62530" y="4496"/>
                        <a:pt x="68730" y="514"/>
                        <a:pt x="75655" y="0"/>
                      </a:cubicBezTo>
                      <a:cubicBezTo>
                        <a:pt x="80608" y="0"/>
                        <a:pt x="82704" y="2286"/>
                        <a:pt x="82513" y="2476"/>
                      </a:cubicBezTo>
                      <a:cubicBezTo>
                        <a:pt x="82323" y="2667"/>
                        <a:pt x="80037" y="1619"/>
                        <a:pt x="75846" y="2476"/>
                      </a:cubicBezTo>
                      <a:cubicBezTo>
                        <a:pt x="70045" y="3715"/>
                        <a:pt x="65149" y="7591"/>
                        <a:pt x="62606" y="12954"/>
                      </a:cubicBezTo>
                      <a:cubicBezTo>
                        <a:pt x="58310" y="20946"/>
                        <a:pt x="55281" y="29556"/>
                        <a:pt x="53652" y="38481"/>
                      </a:cubicBezTo>
                      <a:cubicBezTo>
                        <a:pt x="52728" y="43767"/>
                        <a:pt x="52252" y="49120"/>
                        <a:pt x="52224" y="54483"/>
                      </a:cubicBezTo>
                      <a:cubicBezTo>
                        <a:pt x="52224" y="60008"/>
                        <a:pt x="53081" y="65913"/>
                        <a:pt x="52795" y="72390"/>
                      </a:cubicBezTo>
                      <a:cubicBezTo>
                        <a:pt x="53081" y="79258"/>
                        <a:pt x="50157" y="85877"/>
                        <a:pt x="44889" y="90297"/>
                      </a:cubicBezTo>
                      <a:cubicBezTo>
                        <a:pt x="39975" y="93593"/>
                        <a:pt x="34431" y="95831"/>
                        <a:pt x="28602" y="96869"/>
                      </a:cubicBezTo>
                      <a:cubicBezTo>
                        <a:pt x="19829" y="98374"/>
                        <a:pt x="12123" y="103575"/>
                        <a:pt x="7456" y="111157"/>
                      </a:cubicBezTo>
                      <a:cubicBezTo>
                        <a:pt x="3541" y="118348"/>
                        <a:pt x="1817" y="126530"/>
                        <a:pt x="2503" y="134684"/>
                      </a:cubicBezTo>
                      <a:close/>
                    </a:path>
                  </a:pathLst>
                </a:custGeom>
                <a:solidFill>
                  <a:schemeClr val="tx2">
                    <a:lumMod val="60000"/>
                    <a:lumOff val="40000"/>
                  </a:schemeClr>
                </a:solidFill>
                <a:ln w="9525" cap="flat">
                  <a:noFill/>
                  <a:prstDash val="solid"/>
                  <a:miter/>
                </a:ln>
              </p:spPr>
              <p:txBody>
                <a:bodyPr rtlCol="0" anchor="ctr"/>
                <a:lstStyle/>
                <a:p>
                  <a:endParaRPr lang="zh-CN" altLang="en-US"/>
                </a:p>
              </p:txBody>
            </p:sp>
            <p:sp>
              <p:nvSpPr>
                <p:cNvPr id="207" name="任意多边形: 形状 206">
                  <a:extLst>
                    <a:ext uri="{FF2B5EF4-FFF2-40B4-BE49-F238E27FC236}">
                      <a16:creationId xmlns:a16="http://schemas.microsoft.com/office/drawing/2014/main" id="{EDF04729-D32D-2D1C-E21D-CB5DF642EA2E}"/>
                    </a:ext>
                  </a:extLst>
                </p:cNvPr>
                <p:cNvSpPr/>
                <p:nvPr/>
              </p:nvSpPr>
              <p:spPr>
                <a:xfrm>
                  <a:off x="2924944" y="2275869"/>
                  <a:ext cx="334067" cy="86683"/>
                </a:xfrm>
                <a:custGeom>
                  <a:avLst/>
                  <a:gdLst>
                    <a:gd name="connsiteX0" fmla="*/ 334042 w 334067"/>
                    <a:gd name="connsiteY0" fmla="*/ 39339 h 86683"/>
                    <a:gd name="connsiteX1" fmla="*/ 318611 w 334067"/>
                    <a:gd name="connsiteY1" fmla="*/ 38863 h 86683"/>
                    <a:gd name="connsiteX2" fmla="*/ 304419 w 334067"/>
                    <a:gd name="connsiteY2" fmla="*/ 26766 h 86683"/>
                    <a:gd name="connsiteX3" fmla="*/ 287084 w 334067"/>
                    <a:gd name="connsiteY3" fmla="*/ 11431 h 86683"/>
                    <a:gd name="connsiteX4" fmla="*/ 230696 w 334067"/>
                    <a:gd name="connsiteY4" fmla="*/ 15146 h 86683"/>
                    <a:gd name="connsiteX5" fmla="*/ 202121 w 334067"/>
                    <a:gd name="connsiteY5" fmla="*/ 39054 h 86683"/>
                    <a:gd name="connsiteX6" fmla="*/ 183071 w 334067"/>
                    <a:gd name="connsiteY6" fmla="*/ 47721 h 86683"/>
                    <a:gd name="connsiteX7" fmla="*/ 161830 w 334067"/>
                    <a:gd name="connsiteY7" fmla="*/ 45721 h 86683"/>
                    <a:gd name="connsiteX8" fmla="*/ 126016 w 334067"/>
                    <a:gd name="connsiteY8" fmla="*/ 28386 h 86683"/>
                    <a:gd name="connsiteX9" fmla="*/ 90869 w 334067"/>
                    <a:gd name="connsiteY9" fmla="*/ 22004 h 86683"/>
                    <a:gd name="connsiteX10" fmla="*/ 33719 w 334067"/>
                    <a:gd name="connsiteY10" fmla="*/ 41530 h 86683"/>
                    <a:gd name="connsiteX11" fmla="*/ 7049 w 334067"/>
                    <a:gd name="connsiteY11" fmla="*/ 72867 h 86683"/>
                    <a:gd name="connsiteX12" fmla="*/ 191 w 334067"/>
                    <a:gd name="connsiteY12" fmla="*/ 86679 h 86683"/>
                    <a:gd name="connsiteX13" fmla="*/ 953 w 334067"/>
                    <a:gd name="connsiteY13" fmla="*/ 82678 h 86683"/>
                    <a:gd name="connsiteX14" fmla="*/ 4953 w 334067"/>
                    <a:gd name="connsiteY14" fmla="*/ 71820 h 86683"/>
                    <a:gd name="connsiteX15" fmla="*/ 31147 w 334067"/>
                    <a:gd name="connsiteY15" fmla="*/ 38292 h 86683"/>
                    <a:gd name="connsiteX16" fmla="*/ 90297 w 334067"/>
                    <a:gd name="connsiteY16" fmla="*/ 16670 h 86683"/>
                    <a:gd name="connsiteX17" fmla="*/ 127540 w 334067"/>
                    <a:gd name="connsiteY17" fmla="*/ 23052 h 86683"/>
                    <a:gd name="connsiteX18" fmla="*/ 163259 w 334067"/>
                    <a:gd name="connsiteY18" fmla="*/ 40197 h 86683"/>
                    <a:gd name="connsiteX19" fmla="*/ 181547 w 334067"/>
                    <a:gd name="connsiteY19" fmla="*/ 42006 h 86683"/>
                    <a:gd name="connsiteX20" fmla="*/ 198025 w 334067"/>
                    <a:gd name="connsiteY20" fmla="*/ 34386 h 86683"/>
                    <a:gd name="connsiteX21" fmla="*/ 226600 w 334067"/>
                    <a:gd name="connsiteY21" fmla="*/ 10764 h 86683"/>
                    <a:gd name="connsiteX22" fmla="*/ 259271 w 334067"/>
                    <a:gd name="connsiteY22" fmla="*/ 1 h 86683"/>
                    <a:gd name="connsiteX23" fmla="*/ 287846 w 334067"/>
                    <a:gd name="connsiteY23" fmla="*/ 7812 h 86683"/>
                    <a:gd name="connsiteX24" fmla="*/ 305657 w 334067"/>
                    <a:gd name="connsiteY24" fmla="*/ 24671 h 86683"/>
                    <a:gd name="connsiteX25" fmla="*/ 318326 w 334067"/>
                    <a:gd name="connsiteY25" fmla="*/ 36863 h 86683"/>
                    <a:gd name="connsiteX26" fmla="*/ 334042 w 334067"/>
                    <a:gd name="connsiteY26" fmla="*/ 39339 h 866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34067" h="86683">
                      <a:moveTo>
                        <a:pt x="334042" y="39339"/>
                      </a:moveTo>
                      <a:cubicBezTo>
                        <a:pt x="334518" y="39339"/>
                        <a:pt x="328422" y="43435"/>
                        <a:pt x="318611" y="38863"/>
                      </a:cubicBezTo>
                      <a:cubicBezTo>
                        <a:pt x="313087" y="35863"/>
                        <a:pt x="308248" y="31748"/>
                        <a:pt x="304419" y="26766"/>
                      </a:cubicBezTo>
                      <a:cubicBezTo>
                        <a:pt x="299695" y="20575"/>
                        <a:pt x="293808" y="15365"/>
                        <a:pt x="287084" y="11431"/>
                      </a:cubicBezTo>
                      <a:cubicBezTo>
                        <a:pt x="269215" y="1382"/>
                        <a:pt x="247098" y="2840"/>
                        <a:pt x="230696" y="15146"/>
                      </a:cubicBezTo>
                      <a:cubicBezTo>
                        <a:pt x="221171" y="21813"/>
                        <a:pt x="213265" y="31243"/>
                        <a:pt x="202121" y="39054"/>
                      </a:cubicBezTo>
                      <a:cubicBezTo>
                        <a:pt x="196453" y="43254"/>
                        <a:pt x="189957" y="46207"/>
                        <a:pt x="183071" y="47721"/>
                      </a:cubicBezTo>
                      <a:cubicBezTo>
                        <a:pt x="175936" y="48969"/>
                        <a:pt x="168602" y="48283"/>
                        <a:pt x="161830" y="45721"/>
                      </a:cubicBezTo>
                      <a:cubicBezTo>
                        <a:pt x="148304" y="40863"/>
                        <a:pt x="137636" y="32577"/>
                        <a:pt x="126016" y="28386"/>
                      </a:cubicBezTo>
                      <a:cubicBezTo>
                        <a:pt x="114805" y="24080"/>
                        <a:pt x="102880" y="21918"/>
                        <a:pt x="90869" y="22004"/>
                      </a:cubicBezTo>
                      <a:cubicBezTo>
                        <a:pt x="70180" y="21975"/>
                        <a:pt x="50064" y="28852"/>
                        <a:pt x="33719" y="41530"/>
                      </a:cubicBezTo>
                      <a:cubicBezTo>
                        <a:pt x="22794" y="50064"/>
                        <a:pt x="13726" y="60723"/>
                        <a:pt x="7049" y="72867"/>
                      </a:cubicBezTo>
                      <a:cubicBezTo>
                        <a:pt x="2381" y="81535"/>
                        <a:pt x="667" y="86869"/>
                        <a:pt x="191" y="86679"/>
                      </a:cubicBezTo>
                      <a:cubicBezTo>
                        <a:pt x="-286" y="86488"/>
                        <a:pt x="191" y="85250"/>
                        <a:pt x="953" y="82678"/>
                      </a:cubicBezTo>
                      <a:cubicBezTo>
                        <a:pt x="2029" y="78973"/>
                        <a:pt x="3372" y="75344"/>
                        <a:pt x="4953" y="71820"/>
                      </a:cubicBezTo>
                      <a:cubicBezTo>
                        <a:pt x="11106" y="58847"/>
                        <a:pt x="20050" y="47398"/>
                        <a:pt x="31147" y="38292"/>
                      </a:cubicBezTo>
                      <a:cubicBezTo>
                        <a:pt x="47863" y="24623"/>
                        <a:pt x="68704" y="17003"/>
                        <a:pt x="90297" y="16670"/>
                      </a:cubicBezTo>
                      <a:cubicBezTo>
                        <a:pt x="103013" y="16336"/>
                        <a:pt x="115662" y="18508"/>
                        <a:pt x="127540" y="23052"/>
                      </a:cubicBezTo>
                      <a:cubicBezTo>
                        <a:pt x="140113" y="27624"/>
                        <a:pt x="150971" y="35910"/>
                        <a:pt x="163259" y="40197"/>
                      </a:cubicBezTo>
                      <a:cubicBezTo>
                        <a:pt x="169078" y="42435"/>
                        <a:pt x="175403" y="43064"/>
                        <a:pt x="181547" y="42006"/>
                      </a:cubicBezTo>
                      <a:cubicBezTo>
                        <a:pt x="187509" y="40635"/>
                        <a:pt x="193119" y="38044"/>
                        <a:pt x="198025" y="34386"/>
                      </a:cubicBezTo>
                      <a:cubicBezTo>
                        <a:pt x="208026" y="27243"/>
                        <a:pt x="216408" y="17813"/>
                        <a:pt x="226600" y="10764"/>
                      </a:cubicBezTo>
                      <a:cubicBezTo>
                        <a:pt x="236020" y="3706"/>
                        <a:pt x="247498" y="-75"/>
                        <a:pt x="259271" y="1"/>
                      </a:cubicBezTo>
                      <a:cubicBezTo>
                        <a:pt x="269310" y="77"/>
                        <a:pt x="279159" y="2763"/>
                        <a:pt x="287846" y="7812"/>
                      </a:cubicBezTo>
                      <a:cubicBezTo>
                        <a:pt x="294799" y="12250"/>
                        <a:pt x="300847" y="17965"/>
                        <a:pt x="305657" y="24671"/>
                      </a:cubicBezTo>
                      <a:cubicBezTo>
                        <a:pt x="308991" y="29567"/>
                        <a:pt x="313306" y="33720"/>
                        <a:pt x="318326" y="36863"/>
                      </a:cubicBezTo>
                      <a:cubicBezTo>
                        <a:pt x="323050" y="39673"/>
                        <a:pt x="328679" y="40559"/>
                        <a:pt x="334042" y="39339"/>
                      </a:cubicBezTo>
                      <a:close/>
                    </a:path>
                  </a:pathLst>
                </a:custGeom>
                <a:solidFill>
                  <a:schemeClr val="tx2">
                    <a:lumMod val="60000"/>
                    <a:lumOff val="40000"/>
                  </a:schemeClr>
                </a:solidFill>
                <a:ln w="9525" cap="flat">
                  <a:noFill/>
                  <a:prstDash val="solid"/>
                  <a:miter/>
                </a:ln>
              </p:spPr>
              <p:txBody>
                <a:bodyPr rtlCol="0" anchor="ctr"/>
                <a:lstStyle/>
                <a:p>
                  <a:endParaRPr lang="zh-CN" altLang="en-US"/>
                </a:p>
              </p:txBody>
            </p:sp>
            <p:sp>
              <p:nvSpPr>
                <p:cNvPr id="208" name="任意多边形: 形状 207">
                  <a:extLst>
                    <a:ext uri="{FF2B5EF4-FFF2-40B4-BE49-F238E27FC236}">
                      <a16:creationId xmlns:a16="http://schemas.microsoft.com/office/drawing/2014/main" id="{304F4AEF-039A-A3F1-D494-137BBC6BFF70}"/>
                    </a:ext>
                  </a:extLst>
                </p:cNvPr>
                <p:cNvSpPr/>
                <p:nvPr/>
              </p:nvSpPr>
              <p:spPr>
                <a:xfrm>
                  <a:off x="3107331" y="2688017"/>
                  <a:ext cx="55031" cy="36967"/>
                </a:xfrm>
                <a:custGeom>
                  <a:avLst/>
                  <a:gdLst>
                    <a:gd name="connsiteX0" fmla="*/ 1446 w 55031"/>
                    <a:gd name="connsiteY0" fmla="*/ 0 h 36967"/>
                    <a:gd name="connsiteX1" fmla="*/ 22115 w 55031"/>
                    <a:gd name="connsiteY1" fmla="*/ 24479 h 36967"/>
                    <a:gd name="connsiteX2" fmla="*/ 54976 w 55031"/>
                    <a:gd name="connsiteY2" fmla="*/ 31147 h 36967"/>
                    <a:gd name="connsiteX3" fmla="*/ 44499 w 55031"/>
                    <a:gd name="connsiteY3" fmla="*/ 36290 h 36967"/>
                    <a:gd name="connsiteX4" fmla="*/ 17257 w 55031"/>
                    <a:gd name="connsiteY4" fmla="*/ 31718 h 36967"/>
                    <a:gd name="connsiteX5" fmla="*/ 874 w 55031"/>
                    <a:gd name="connsiteY5" fmla="*/ 10954 h 36967"/>
                    <a:gd name="connsiteX6" fmla="*/ 1446 w 55031"/>
                    <a:gd name="connsiteY6" fmla="*/ 0 h 36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031" h="36967">
                      <a:moveTo>
                        <a:pt x="1446" y="0"/>
                      </a:moveTo>
                      <a:cubicBezTo>
                        <a:pt x="3827" y="0"/>
                        <a:pt x="6494" y="15430"/>
                        <a:pt x="22115" y="24479"/>
                      </a:cubicBezTo>
                      <a:cubicBezTo>
                        <a:pt x="37736" y="33528"/>
                        <a:pt x="54405" y="28956"/>
                        <a:pt x="54976" y="31147"/>
                      </a:cubicBezTo>
                      <a:cubicBezTo>
                        <a:pt x="55548" y="33338"/>
                        <a:pt x="51642" y="34957"/>
                        <a:pt x="44499" y="36290"/>
                      </a:cubicBezTo>
                      <a:cubicBezTo>
                        <a:pt x="35164" y="38024"/>
                        <a:pt x="25515" y="36404"/>
                        <a:pt x="17257" y="31718"/>
                      </a:cubicBezTo>
                      <a:cubicBezTo>
                        <a:pt x="9352" y="27137"/>
                        <a:pt x="3484" y="19717"/>
                        <a:pt x="874" y="10954"/>
                      </a:cubicBezTo>
                      <a:cubicBezTo>
                        <a:pt x="-840" y="4381"/>
                        <a:pt x="303" y="95"/>
                        <a:pt x="1446" y="0"/>
                      </a:cubicBezTo>
                      <a:close/>
                    </a:path>
                  </a:pathLst>
                </a:custGeom>
                <a:solidFill>
                  <a:srgbClr val="263238"/>
                </a:solidFill>
                <a:ln w="9525" cap="flat">
                  <a:noFill/>
                  <a:prstDash val="solid"/>
                  <a:miter/>
                </a:ln>
              </p:spPr>
              <p:txBody>
                <a:bodyPr rtlCol="0" anchor="ctr"/>
                <a:lstStyle/>
                <a:p>
                  <a:endParaRPr lang="zh-CN" altLang="en-US"/>
                </a:p>
              </p:txBody>
            </p:sp>
            <p:sp>
              <p:nvSpPr>
                <p:cNvPr id="209" name="任意多边形: 形状 208">
                  <a:extLst>
                    <a:ext uri="{FF2B5EF4-FFF2-40B4-BE49-F238E27FC236}">
                      <a16:creationId xmlns:a16="http://schemas.microsoft.com/office/drawing/2014/main" id="{E737D650-1991-3155-CA15-97D3D9A202BE}"/>
                    </a:ext>
                  </a:extLst>
                </p:cNvPr>
                <p:cNvSpPr/>
                <p:nvPr/>
              </p:nvSpPr>
              <p:spPr>
                <a:xfrm>
                  <a:off x="3925259" y="4141106"/>
                  <a:ext cx="209814" cy="222285"/>
                </a:xfrm>
                <a:custGeom>
                  <a:avLst/>
                  <a:gdLst>
                    <a:gd name="connsiteX0" fmla="*/ 169164 w 209814"/>
                    <a:gd name="connsiteY0" fmla="*/ 35192 h 222285"/>
                    <a:gd name="connsiteX1" fmla="*/ 64389 w 209814"/>
                    <a:gd name="connsiteY1" fmla="*/ 330 h 222285"/>
                    <a:gd name="connsiteX2" fmla="*/ 0 w 209814"/>
                    <a:gd name="connsiteY2" fmla="*/ 204832 h 222285"/>
                    <a:gd name="connsiteX3" fmla="*/ 139732 w 209814"/>
                    <a:gd name="connsiteY3" fmla="*/ 218739 h 222285"/>
                    <a:gd name="connsiteX4" fmla="*/ 209169 w 209814"/>
                    <a:gd name="connsiteY4" fmla="*/ 136824 h 222285"/>
                    <a:gd name="connsiteX5" fmla="*/ 169164 w 209814"/>
                    <a:gd name="connsiteY5" fmla="*/ 35192 h 222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9814" h="222285">
                      <a:moveTo>
                        <a:pt x="169164" y="35192"/>
                      </a:moveTo>
                      <a:cubicBezTo>
                        <a:pt x="140160" y="10275"/>
                        <a:pt x="102537" y="-2241"/>
                        <a:pt x="64389" y="330"/>
                      </a:cubicBezTo>
                      <a:lnTo>
                        <a:pt x="0" y="204832"/>
                      </a:lnTo>
                      <a:cubicBezTo>
                        <a:pt x="47149" y="206928"/>
                        <a:pt x="94202" y="231216"/>
                        <a:pt x="139732" y="218739"/>
                      </a:cubicBezTo>
                      <a:cubicBezTo>
                        <a:pt x="176860" y="207290"/>
                        <a:pt x="203959" y="175324"/>
                        <a:pt x="209169" y="136824"/>
                      </a:cubicBezTo>
                      <a:cubicBezTo>
                        <a:pt x="213189" y="98447"/>
                        <a:pt x="198263" y="60529"/>
                        <a:pt x="169164" y="35192"/>
                      </a:cubicBezTo>
                      <a:close/>
                    </a:path>
                  </a:pathLst>
                </a:custGeom>
                <a:solidFill>
                  <a:schemeClr val="accent2"/>
                </a:solidFill>
                <a:ln w="9525" cap="flat">
                  <a:noFill/>
                  <a:prstDash val="solid"/>
                  <a:miter/>
                </a:ln>
              </p:spPr>
              <p:txBody>
                <a:bodyPr rtlCol="0" anchor="ctr"/>
                <a:lstStyle/>
                <a:p>
                  <a:endParaRPr lang="zh-CN" altLang="en-US"/>
                </a:p>
              </p:txBody>
            </p:sp>
            <p:sp>
              <p:nvSpPr>
                <p:cNvPr id="210" name="任意多边形: 形状 209">
                  <a:extLst>
                    <a:ext uri="{FF2B5EF4-FFF2-40B4-BE49-F238E27FC236}">
                      <a16:creationId xmlns:a16="http://schemas.microsoft.com/office/drawing/2014/main" id="{FD08443A-0F10-2D40-0478-AA9105BC56DD}"/>
                    </a:ext>
                  </a:extLst>
                </p:cNvPr>
                <p:cNvSpPr/>
                <p:nvPr/>
              </p:nvSpPr>
              <p:spPr>
                <a:xfrm>
                  <a:off x="3936176" y="4133907"/>
                  <a:ext cx="215518" cy="243810"/>
                </a:xfrm>
                <a:custGeom>
                  <a:avLst/>
                  <a:gdLst>
                    <a:gd name="connsiteX0" fmla="*/ 54234 w 215518"/>
                    <a:gd name="connsiteY0" fmla="*/ 2862 h 243810"/>
                    <a:gd name="connsiteX1" fmla="*/ 73284 w 215518"/>
                    <a:gd name="connsiteY1" fmla="*/ 5 h 243810"/>
                    <a:gd name="connsiteX2" fmla="*/ 125958 w 215518"/>
                    <a:gd name="connsiteY2" fmla="*/ 10006 h 243810"/>
                    <a:gd name="connsiteX3" fmla="*/ 190156 w 215518"/>
                    <a:gd name="connsiteY3" fmla="*/ 59822 h 243810"/>
                    <a:gd name="connsiteX4" fmla="*/ 211588 w 215518"/>
                    <a:gd name="connsiteY4" fmla="*/ 104208 h 243810"/>
                    <a:gd name="connsiteX5" fmla="*/ 213112 w 215518"/>
                    <a:gd name="connsiteY5" fmla="*/ 157834 h 243810"/>
                    <a:gd name="connsiteX6" fmla="*/ 189775 w 215518"/>
                    <a:gd name="connsiteY6" fmla="*/ 206697 h 243810"/>
                    <a:gd name="connsiteX7" fmla="*/ 148246 w 215518"/>
                    <a:gd name="connsiteY7" fmla="*/ 235272 h 243810"/>
                    <a:gd name="connsiteX8" fmla="*/ 67284 w 215518"/>
                    <a:gd name="connsiteY8" fmla="*/ 240511 h 243810"/>
                    <a:gd name="connsiteX9" fmla="*/ 16801 w 215518"/>
                    <a:gd name="connsiteY9" fmla="*/ 224795 h 243810"/>
                    <a:gd name="connsiteX10" fmla="*/ 37 w 215518"/>
                    <a:gd name="connsiteY10" fmla="*/ 214698 h 243810"/>
                    <a:gd name="connsiteX11" fmla="*/ 19087 w 215518"/>
                    <a:gd name="connsiteY11" fmla="*/ 215556 h 243810"/>
                    <a:gd name="connsiteX12" fmla="*/ 69284 w 215518"/>
                    <a:gd name="connsiteY12" fmla="*/ 223176 h 243810"/>
                    <a:gd name="connsiteX13" fmla="*/ 139293 w 215518"/>
                    <a:gd name="connsiteY13" fmla="*/ 213651 h 243810"/>
                    <a:gd name="connsiteX14" fmla="*/ 170725 w 215518"/>
                    <a:gd name="connsiteY14" fmla="*/ 190410 h 243810"/>
                    <a:gd name="connsiteX15" fmla="*/ 188442 w 215518"/>
                    <a:gd name="connsiteY15" fmla="*/ 152310 h 243810"/>
                    <a:gd name="connsiteX16" fmla="*/ 171011 w 215518"/>
                    <a:gd name="connsiteY16" fmla="*/ 72300 h 243810"/>
                    <a:gd name="connsiteX17" fmla="*/ 118623 w 215518"/>
                    <a:gd name="connsiteY17" fmla="*/ 25437 h 243810"/>
                    <a:gd name="connsiteX18" fmla="*/ 71665 w 215518"/>
                    <a:gd name="connsiteY18" fmla="*/ 9054 h 243810"/>
                    <a:gd name="connsiteX19" fmla="*/ 54234 w 215518"/>
                    <a:gd name="connsiteY19" fmla="*/ 2862 h 24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5518" h="243810">
                      <a:moveTo>
                        <a:pt x="54234" y="2862"/>
                      </a:moveTo>
                      <a:cubicBezTo>
                        <a:pt x="54234" y="1243"/>
                        <a:pt x="61188" y="-90"/>
                        <a:pt x="73284" y="5"/>
                      </a:cubicBezTo>
                      <a:cubicBezTo>
                        <a:pt x="91277" y="338"/>
                        <a:pt x="109089" y="3720"/>
                        <a:pt x="125958" y="10006"/>
                      </a:cubicBezTo>
                      <a:cubicBezTo>
                        <a:pt x="151723" y="20045"/>
                        <a:pt x="174031" y="37353"/>
                        <a:pt x="190156" y="59822"/>
                      </a:cubicBezTo>
                      <a:cubicBezTo>
                        <a:pt x="200005" y="73147"/>
                        <a:pt x="207282" y="88206"/>
                        <a:pt x="211588" y="104208"/>
                      </a:cubicBezTo>
                      <a:cubicBezTo>
                        <a:pt x="216255" y="121725"/>
                        <a:pt x="216769" y="140079"/>
                        <a:pt x="213112" y="157834"/>
                      </a:cubicBezTo>
                      <a:cubicBezTo>
                        <a:pt x="209568" y="175827"/>
                        <a:pt x="201539" y="192629"/>
                        <a:pt x="189775" y="206697"/>
                      </a:cubicBezTo>
                      <a:cubicBezTo>
                        <a:pt x="178507" y="219509"/>
                        <a:pt x="164239" y="229329"/>
                        <a:pt x="148246" y="235272"/>
                      </a:cubicBezTo>
                      <a:cubicBezTo>
                        <a:pt x="122262" y="244464"/>
                        <a:pt x="94240" y="246274"/>
                        <a:pt x="67284" y="240511"/>
                      </a:cubicBezTo>
                      <a:cubicBezTo>
                        <a:pt x="49939" y="237111"/>
                        <a:pt x="33013" y="231843"/>
                        <a:pt x="16801" y="224795"/>
                      </a:cubicBezTo>
                      <a:cubicBezTo>
                        <a:pt x="5466" y="219937"/>
                        <a:pt x="-534" y="216318"/>
                        <a:pt x="37" y="214698"/>
                      </a:cubicBezTo>
                      <a:cubicBezTo>
                        <a:pt x="609" y="213079"/>
                        <a:pt x="7467" y="213555"/>
                        <a:pt x="19087" y="215556"/>
                      </a:cubicBezTo>
                      <a:cubicBezTo>
                        <a:pt x="30708" y="217556"/>
                        <a:pt x="48329" y="221271"/>
                        <a:pt x="69284" y="223176"/>
                      </a:cubicBezTo>
                      <a:cubicBezTo>
                        <a:pt x="93049" y="225814"/>
                        <a:pt x="117099" y="222537"/>
                        <a:pt x="139293" y="213651"/>
                      </a:cubicBezTo>
                      <a:cubicBezTo>
                        <a:pt x="151466" y="208507"/>
                        <a:pt x="162239" y="200535"/>
                        <a:pt x="170725" y="190410"/>
                      </a:cubicBezTo>
                      <a:cubicBezTo>
                        <a:pt x="179631" y="179332"/>
                        <a:pt x="185708" y="166254"/>
                        <a:pt x="188442" y="152310"/>
                      </a:cubicBezTo>
                      <a:cubicBezTo>
                        <a:pt x="193728" y="124382"/>
                        <a:pt x="187432" y="95502"/>
                        <a:pt x="171011" y="72300"/>
                      </a:cubicBezTo>
                      <a:cubicBezTo>
                        <a:pt x="157886" y="52421"/>
                        <a:pt x="139836" y="36276"/>
                        <a:pt x="118623" y="25437"/>
                      </a:cubicBezTo>
                      <a:cubicBezTo>
                        <a:pt x="103593" y="18341"/>
                        <a:pt x="87848" y="12854"/>
                        <a:pt x="71665" y="9054"/>
                      </a:cubicBezTo>
                      <a:cubicBezTo>
                        <a:pt x="60712" y="6577"/>
                        <a:pt x="54044" y="4577"/>
                        <a:pt x="54234" y="2862"/>
                      </a:cubicBezTo>
                      <a:close/>
                    </a:path>
                  </a:pathLst>
                </a:custGeom>
                <a:solidFill>
                  <a:srgbClr val="F5F5F5"/>
                </a:solidFill>
                <a:ln w="9525" cap="flat">
                  <a:noFill/>
                  <a:prstDash val="solid"/>
                  <a:miter/>
                </a:ln>
              </p:spPr>
              <p:txBody>
                <a:bodyPr rtlCol="0" anchor="ctr"/>
                <a:lstStyle/>
                <a:p>
                  <a:endParaRPr lang="zh-CN" altLang="en-US"/>
                </a:p>
              </p:txBody>
            </p:sp>
            <p:sp>
              <p:nvSpPr>
                <p:cNvPr id="211" name="任意多边形: 形状 210">
                  <a:extLst>
                    <a:ext uri="{FF2B5EF4-FFF2-40B4-BE49-F238E27FC236}">
                      <a16:creationId xmlns:a16="http://schemas.microsoft.com/office/drawing/2014/main" id="{684B12BE-59D2-1AE1-F99A-E6CB09A9D267}"/>
                    </a:ext>
                  </a:extLst>
                </p:cNvPr>
                <p:cNvSpPr/>
                <p:nvPr/>
              </p:nvSpPr>
              <p:spPr>
                <a:xfrm>
                  <a:off x="3253842" y="4904008"/>
                  <a:ext cx="487858" cy="569023"/>
                </a:xfrm>
                <a:custGeom>
                  <a:avLst/>
                  <a:gdLst>
                    <a:gd name="connsiteX0" fmla="*/ 140018 w 487858"/>
                    <a:gd name="connsiteY0" fmla="*/ 0 h 569023"/>
                    <a:gd name="connsiteX1" fmla="*/ 0 w 487858"/>
                    <a:gd name="connsiteY1" fmla="*/ 392335 h 569023"/>
                    <a:gd name="connsiteX2" fmla="*/ 487204 w 487858"/>
                    <a:gd name="connsiteY2" fmla="*/ 569023 h 569023"/>
                    <a:gd name="connsiteX3" fmla="*/ 283083 w 487858"/>
                    <a:gd name="connsiteY3" fmla="*/ 336613 h 569023"/>
                    <a:gd name="connsiteX4" fmla="*/ 383096 w 487858"/>
                    <a:gd name="connsiteY4" fmla="*/ 88963 h 5690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7858" h="569023">
                      <a:moveTo>
                        <a:pt x="140018" y="0"/>
                      </a:moveTo>
                      <a:lnTo>
                        <a:pt x="0" y="392335"/>
                      </a:lnTo>
                      <a:lnTo>
                        <a:pt x="487204" y="569023"/>
                      </a:lnTo>
                      <a:cubicBezTo>
                        <a:pt x="501301" y="521398"/>
                        <a:pt x="283083" y="336613"/>
                        <a:pt x="283083" y="336613"/>
                      </a:cubicBezTo>
                      <a:lnTo>
                        <a:pt x="383096" y="88963"/>
                      </a:lnTo>
                      <a:close/>
                    </a:path>
                  </a:pathLst>
                </a:custGeom>
                <a:solidFill>
                  <a:schemeClr val="accent2"/>
                </a:solidFill>
                <a:ln w="9525" cap="flat">
                  <a:noFill/>
                  <a:prstDash val="solid"/>
                  <a:miter/>
                </a:ln>
              </p:spPr>
              <p:txBody>
                <a:bodyPr rtlCol="0" anchor="ctr"/>
                <a:lstStyle/>
                <a:p>
                  <a:endParaRPr lang="zh-CN" altLang="en-US"/>
                </a:p>
              </p:txBody>
            </p:sp>
            <p:sp>
              <p:nvSpPr>
                <p:cNvPr id="212" name="任意多边形: 形状 211">
                  <a:extLst>
                    <a:ext uri="{FF2B5EF4-FFF2-40B4-BE49-F238E27FC236}">
                      <a16:creationId xmlns:a16="http://schemas.microsoft.com/office/drawing/2014/main" id="{D89A8644-A621-061C-DA56-70833C55A2C3}"/>
                    </a:ext>
                  </a:extLst>
                </p:cNvPr>
                <p:cNvSpPr/>
                <p:nvPr/>
              </p:nvSpPr>
              <p:spPr>
                <a:xfrm>
                  <a:off x="3371869" y="5164495"/>
                  <a:ext cx="40660" cy="40058"/>
                </a:xfrm>
                <a:custGeom>
                  <a:avLst/>
                  <a:gdLst>
                    <a:gd name="connsiteX0" fmla="*/ 22086 w 40660"/>
                    <a:gd name="connsiteY0" fmla="*/ 403 h 40058"/>
                    <a:gd name="connsiteX1" fmla="*/ 83 w 40660"/>
                    <a:gd name="connsiteY1" fmla="*/ 18119 h 40058"/>
                    <a:gd name="connsiteX2" fmla="*/ 17419 w 40660"/>
                    <a:gd name="connsiteY2" fmla="*/ 40027 h 40058"/>
                    <a:gd name="connsiteX3" fmla="*/ 40660 w 40660"/>
                    <a:gd name="connsiteY3" fmla="*/ 20977 h 40058"/>
                    <a:gd name="connsiteX4" fmla="*/ 20086 w 40660"/>
                    <a:gd name="connsiteY4" fmla="*/ 117 h 4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660" h="40058">
                      <a:moveTo>
                        <a:pt x="22086" y="403"/>
                      </a:moveTo>
                      <a:cubicBezTo>
                        <a:pt x="11304" y="-178"/>
                        <a:pt x="1817" y="7461"/>
                        <a:pt x="83" y="18119"/>
                      </a:cubicBezTo>
                      <a:cubicBezTo>
                        <a:pt x="-888" y="28873"/>
                        <a:pt x="6732" y="38503"/>
                        <a:pt x="17419" y="40027"/>
                      </a:cubicBezTo>
                      <a:cubicBezTo>
                        <a:pt x="28925" y="40637"/>
                        <a:pt x="39003" y="32378"/>
                        <a:pt x="40660" y="20977"/>
                      </a:cubicBezTo>
                      <a:cubicBezTo>
                        <a:pt x="40660" y="10595"/>
                        <a:pt x="30373" y="-1312"/>
                        <a:pt x="20086" y="117"/>
                      </a:cubicBezTo>
                    </a:path>
                  </a:pathLst>
                </a:custGeom>
                <a:solidFill>
                  <a:srgbClr val="FFFFFF"/>
                </a:solidFill>
                <a:ln w="9525" cap="flat">
                  <a:noFill/>
                  <a:prstDash val="solid"/>
                  <a:miter/>
                </a:ln>
              </p:spPr>
              <p:txBody>
                <a:bodyPr rtlCol="0" anchor="ctr"/>
                <a:lstStyle/>
                <a:p>
                  <a:endParaRPr lang="zh-CN" altLang="en-US"/>
                </a:p>
              </p:txBody>
            </p:sp>
            <p:sp>
              <p:nvSpPr>
                <p:cNvPr id="213" name="任意多边形: 形状 212">
                  <a:extLst>
                    <a:ext uri="{FF2B5EF4-FFF2-40B4-BE49-F238E27FC236}">
                      <a16:creationId xmlns:a16="http://schemas.microsoft.com/office/drawing/2014/main" id="{E68E3203-C77D-E9A9-CB37-2879564CB9A9}"/>
                    </a:ext>
                  </a:extLst>
                </p:cNvPr>
                <p:cNvSpPr/>
                <p:nvPr/>
              </p:nvSpPr>
              <p:spPr>
                <a:xfrm>
                  <a:off x="3253842" y="5256814"/>
                  <a:ext cx="489228" cy="216217"/>
                </a:xfrm>
                <a:custGeom>
                  <a:avLst/>
                  <a:gdLst>
                    <a:gd name="connsiteX0" fmla="*/ 0 w 489228"/>
                    <a:gd name="connsiteY0" fmla="*/ 39529 h 216217"/>
                    <a:gd name="connsiteX1" fmla="*/ 14192 w 489228"/>
                    <a:gd name="connsiteY1" fmla="*/ 0 h 216217"/>
                    <a:gd name="connsiteX2" fmla="*/ 476917 w 489228"/>
                    <a:gd name="connsiteY2" fmla="*/ 184595 h 216217"/>
                    <a:gd name="connsiteX3" fmla="*/ 487204 w 489228"/>
                    <a:gd name="connsiteY3" fmla="*/ 216217 h 216217"/>
                  </a:gdLst>
                  <a:ahLst/>
                  <a:cxnLst>
                    <a:cxn ang="0">
                      <a:pos x="connsiteX0" y="connsiteY0"/>
                    </a:cxn>
                    <a:cxn ang="0">
                      <a:pos x="connsiteX1" y="connsiteY1"/>
                    </a:cxn>
                    <a:cxn ang="0">
                      <a:pos x="connsiteX2" y="connsiteY2"/>
                    </a:cxn>
                    <a:cxn ang="0">
                      <a:pos x="connsiteX3" y="connsiteY3"/>
                    </a:cxn>
                  </a:cxnLst>
                  <a:rect l="l" t="t" r="r" b="b"/>
                  <a:pathLst>
                    <a:path w="489228" h="216217">
                      <a:moveTo>
                        <a:pt x="0" y="39529"/>
                      </a:moveTo>
                      <a:lnTo>
                        <a:pt x="14192" y="0"/>
                      </a:lnTo>
                      <a:lnTo>
                        <a:pt x="476917" y="184595"/>
                      </a:lnTo>
                      <a:cubicBezTo>
                        <a:pt x="476917" y="184595"/>
                        <a:pt x="495205" y="201835"/>
                        <a:pt x="487204" y="216217"/>
                      </a:cubicBezTo>
                      <a:close/>
                    </a:path>
                  </a:pathLst>
                </a:custGeom>
                <a:solidFill>
                  <a:schemeClr val="bg1"/>
                </a:solidFill>
                <a:ln w="9525" cap="flat">
                  <a:noFill/>
                  <a:prstDash val="solid"/>
                  <a:miter/>
                </a:ln>
              </p:spPr>
              <p:txBody>
                <a:bodyPr rtlCol="0" anchor="ctr"/>
                <a:lstStyle/>
                <a:p>
                  <a:endParaRPr lang="zh-CN" altLang="en-US"/>
                </a:p>
              </p:txBody>
            </p:sp>
            <p:sp>
              <p:nvSpPr>
                <p:cNvPr id="214" name="任意多边形: 形状 213">
                  <a:extLst>
                    <a:ext uri="{FF2B5EF4-FFF2-40B4-BE49-F238E27FC236}">
                      <a16:creationId xmlns:a16="http://schemas.microsoft.com/office/drawing/2014/main" id="{AE439FDB-D520-85D1-0106-11753AB814BE}"/>
                    </a:ext>
                  </a:extLst>
                </p:cNvPr>
                <p:cNvSpPr/>
                <p:nvPr/>
              </p:nvSpPr>
              <p:spPr>
                <a:xfrm>
                  <a:off x="3491632" y="5234055"/>
                  <a:ext cx="54231" cy="19264"/>
                </a:xfrm>
                <a:custGeom>
                  <a:avLst/>
                  <a:gdLst>
                    <a:gd name="connsiteX0" fmla="*/ 54151 w 54231"/>
                    <a:gd name="connsiteY0" fmla="*/ 6947 h 19264"/>
                    <a:gd name="connsiteX1" fmla="*/ 26433 w 54231"/>
                    <a:gd name="connsiteY1" fmla="*/ 9519 h 19264"/>
                    <a:gd name="connsiteX2" fmla="*/ 240 w 54231"/>
                    <a:gd name="connsiteY2" fmla="*/ 19044 h 19264"/>
                    <a:gd name="connsiteX3" fmla="*/ 24528 w 54231"/>
                    <a:gd name="connsiteY3" fmla="*/ 1042 h 19264"/>
                    <a:gd name="connsiteX4" fmla="*/ 54151 w 54231"/>
                    <a:gd name="connsiteY4" fmla="*/ 6947 h 192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231" h="19264">
                      <a:moveTo>
                        <a:pt x="54151" y="6947"/>
                      </a:moveTo>
                      <a:cubicBezTo>
                        <a:pt x="53199" y="9329"/>
                        <a:pt x="40912" y="6090"/>
                        <a:pt x="26433" y="9519"/>
                      </a:cubicBezTo>
                      <a:cubicBezTo>
                        <a:pt x="11955" y="12948"/>
                        <a:pt x="2049" y="20663"/>
                        <a:pt x="240" y="19044"/>
                      </a:cubicBezTo>
                      <a:cubicBezTo>
                        <a:pt x="-1570" y="17425"/>
                        <a:pt x="6907" y="4852"/>
                        <a:pt x="24528" y="1042"/>
                      </a:cubicBezTo>
                      <a:cubicBezTo>
                        <a:pt x="42150" y="-2768"/>
                        <a:pt x="55389" y="4947"/>
                        <a:pt x="54151" y="6947"/>
                      </a:cubicBezTo>
                      <a:close/>
                    </a:path>
                  </a:pathLst>
                </a:custGeom>
                <a:solidFill>
                  <a:srgbClr val="263238"/>
                </a:solidFill>
                <a:ln w="9525" cap="flat">
                  <a:noFill/>
                  <a:prstDash val="solid"/>
                  <a:miter/>
                </a:ln>
              </p:spPr>
              <p:txBody>
                <a:bodyPr rtlCol="0" anchor="ctr"/>
                <a:lstStyle/>
                <a:p>
                  <a:endParaRPr lang="zh-CN" altLang="en-US"/>
                </a:p>
              </p:txBody>
            </p:sp>
            <p:sp>
              <p:nvSpPr>
                <p:cNvPr id="215" name="任意多边形: 形状 214">
                  <a:extLst>
                    <a:ext uri="{FF2B5EF4-FFF2-40B4-BE49-F238E27FC236}">
                      <a16:creationId xmlns:a16="http://schemas.microsoft.com/office/drawing/2014/main" id="{6DFB5A8C-05D4-390E-2529-79513A678AF0}"/>
                    </a:ext>
                  </a:extLst>
                </p:cNvPr>
                <p:cNvSpPr/>
                <p:nvPr/>
              </p:nvSpPr>
              <p:spPr>
                <a:xfrm>
                  <a:off x="3544807" y="5277513"/>
                  <a:ext cx="44791" cy="28798"/>
                </a:xfrm>
                <a:custGeom>
                  <a:avLst/>
                  <a:gdLst>
                    <a:gd name="connsiteX0" fmla="*/ 44791 w 44791"/>
                    <a:gd name="connsiteY0" fmla="*/ 3209 h 28798"/>
                    <a:gd name="connsiteX1" fmla="*/ 20979 w 44791"/>
                    <a:gd name="connsiteY1" fmla="*/ 12734 h 28798"/>
                    <a:gd name="connsiteX2" fmla="*/ 690 w 44791"/>
                    <a:gd name="connsiteY2" fmla="*/ 28736 h 28798"/>
                    <a:gd name="connsiteX3" fmla="*/ 16502 w 44791"/>
                    <a:gd name="connsiteY3" fmla="*/ 5114 h 28798"/>
                    <a:gd name="connsiteX4" fmla="*/ 44791 w 44791"/>
                    <a:gd name="connsiteY4" fmla="*/ 3209 h 287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791" h="28798">
                      <a:moveTo>
                        <a:pt x="44791" y="3209"/>
                      </a:moveTo>
                      <a:cubicBezTo>
                        <a:pt x="44791" y="5686"/>
                        <a:pt x="32694" y="5971"/>
                        <a:pt x="20979" y="12734"/>
                      </a:cubicBezTo>
                      <a:cubicBezTo>
                        <a:pt x="9263" y="19497"/>
                        <a:pt x="3071" y="29689"/>
                        <a:pt x="690" y="28736"/>
                      </a:cubicBezTo>
                      <a:cubicBezTo>
                        <a:pt x="-1691" y="27784"/>
                        <a:pt x="1738" y="13782"/>
                        <a:pt x="16502" y="5114"/>
                      </a:cubicBezTo>
                      <a:cubicBezTo>
                        <a:pt x="31265" y="-3554"/>
                        <a:pt x="44791" y="923"/>
                        <a:pt x="44791" y="3209"/>
                      </a:cubicBezTo>
                      <a:close/>
                    </a:path>
                  </a:pathLst>
                </a:custGeom>
                <a:solidFill>
                  <a:srgbClr val="263238"/>
                </a:solidFill>
                <a:ln w="9525" cap="flat">
                  <a:noFill/>
                  <a:prstDash val="solid"/>
                  <a:miter/>
                </a:ln>
              </p:spPr>
              <p:txBody>
                <a:bodyPr rtlCol="0" anchor="ctr"/>
                <a:lstStyle/>
                <a:p>
                  <a:endParaRPr lang="zh-CN" altLang="en-US"/>
                </a:p>
              </p:txBody>
            </p:sp>
            <p:sp>
              <p:nvSpPr>
                <p:cNvPr id="216" name="任意多边形: 形状 215">
                  <a:extLst>
                    <a:ext uri="{FF2B5EF4-FFF2-40B4-BE49-F238E27FC236}">
                      <a16:creationId xmlns:a16="http://schemas.microsoft.com/office/drawing/2014/main" id="{CD259EDD-4792-6DDD-2BEB-D20A3EE7FA24}"/>
                    </a:ext>
                  </a:extLst>
                </p:cNvPr>
                <p:cNvSpPr/>
                <p:nvPr/>
              </p:nvSpPr>
              <p:spPr>
                <a:xfrm>
                  <a:off x="3594968" y="5317577"/>
                  <a:ext cx="34642" cy="34805"/>
                </a:xfrm>
                <a:custGeom>
                  <a:avLst/>
                  <a:gdLst>
                    <a:gd name="connsiteX0" fmla="*/ 1013 w 34642"/>
                    <a:gd name="connsiteY0" fmla="*/ 34772 h 34805"/>
                    <a:gd name="connsiteX1" fmla="*/ 10538 w 34642"/>
                    <a:gd name="connsiteY1" fmla="*/ 10579 h 34805"/>
                    <a:gd name="connsiteX2" fmla="*/ 34636 w 34642"/>
                    <a:gd name="connsiteY2" fmla="*/ 1054 h 34805"/>
                    <a:gd name="connsiteX3" fmla="*/ 16824 w 34642"/>
                    <a:gd name="connsiteY3" fmla="*/ 16865 h 34805"/>
                    <a:gd name="connsiteX4" fmla="*/ 1013 w 34642"/>
                    <a:gd name="connsiteY4" fmla="*/ 34772 h 348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642" h="34805">
                      <a:moveTo>
                        <a:pt x="1013" y="34772"/>
                      </a:moveTo>
                      <a:cubicBezTo>
                        <a:pt x="-1274" y="34772"/>
                        <a:pt x="-321" y="21437"/>
                        <a:pt x="10538" y="10579"/>
                      </a:cubicBezTo>
                      <a:cubicBezTo>
                        <a:pt x="21396" y="-279"/>
                        <a:pt x="34350" y="-1327"/>
                        <a:pt x="34636" y="1054"/>
                      </a:cubicBezTo>
                      <a:cubicBezTo>
                        <a:pt x="34922" y="3435"/>
                        <a:pt x="25587" y="7817"/>
                        <a:pt x="16824" y="16865"/>
                      </a:cubicBezTo>
                      <a:cubicBezTo>
                        <a:pt x="8061" y="25914"/>
                        <a:pt x="3489" y="35439"/>
                        <a:pt x="1013" y="34772"/>
                      </a:cubicBezTo>
                      <a:close/>
                    </a:path>
                  </a:pathLst>
                </a:custGeom>
                <a:solidFill>
                  <a:srgbClr val="263238"/>
                </a:solidFill>
                <a:ln w="9525" cap="flat">
                  <a:noFill/>
                  <a:prstDash val="solid"/>
                  <a:miter/>
                </a:ln>
              </p:spPr>
              <p:txBody>
                <a:bodyPr rtlCol="0" anchor="ctr"/>
                <a:lstStyle/>
                <a:p>
                  <a:endParaRPr lang="zh-CN" altLang="en-US"/>
                </a:p>
              </p:txBody>
            </p:sp>
            <p:sp>
              <p:nvSpPr>
                <p:cNvPr id="217" name="任意多边形: 形状 216">
                  <a:extLst>
                    <a:ext uri="{FF2B5EF4-FFF2-40B4-BE49-F238E27FC236}">
                      <a16:creationId xmlns:a16="http://schemas.microsoft.com/office/drawing/2014/main" id="{376C8D81-294A-8F28-4DE1-91A1FE269C65}"/>
                    </a:ext>
                  </a:extLst>
                </p:cNvPr>
                <p:cNvSpPr/>
                <p:nvPr/>
              </p:nvSpPr>
              <p:spPr>
                <a:xfrm>
                  <a:off x="3510719" y="5161994"/>
                  <a:ext cx="51798" cy="20333"/>
                </a:xfrm>
                <a:custGeom>
                  <a:avLst/>
                  <a:gdLst>
                    <a:gd name="connsiteX0" fmla="*/ 51543 w 51798"/>
                    <a:gd name="connsiteY0" fmla="*/ 20048 h 20333"/>
                    <a:gd name="connsiteX1" fmla="*/ 26302 w 51798"/>
                    <a:gd name="connsiteY1" fmla="*/ 10523 h 20333"/>
                    <a:gd name="connsiteX2" fmla="*/ 13 w 51798"/>
                    <a:gd name="connsiteY2" fmla="*/ 4523 h 20333"/>
                    <a:gd name="connsiteX3" fmla="*/ 28588 w 51798"/>
                    <a:gd name="connsiteY3" fmla="*/ 2141 h 20333"/>
                    <a:gd name="connsiteX4" fmla="*/ 51543 w 51798"/>
                    <a:gd name="connsiteY4" fmla="*/ 20048 h 203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798" h="20333">
                      <a:moveTo>
                        <a:pt x="51543" y="20048"/>
                      </a:moveTo>
                      <a:cubicBezTo>
                        <a:pt x="49733" y="21858"/>
                        <a:pt x="40018" y="14619"/>
                        <a:pt x="26302" y="10523"/>
                      </a:cubicBezTo>
                      <a:cubicBezTo>
                        <a:pt x="12586" y="6428"/>
                        <a:pt x="489" y="6999"/>
                        <a:pt x="13" y="4523"/>
                      </a:cubicBezTo>
                      <a:cubicBezTo>
                        <a:pt x="-464" y="2046"/>
                        <a:pt x="12586" y="-2812"/>
                        <a:pt x="28588" y="2141"/>
                      </a:cubicBezTo>
                      <a:cubicBezTo>
                        <a:pt x="44590" y="7094"/>
                        <a:pt x="53448" y="18620"/>
                        <a:pt x="51543" y="20048"/>
                      </a:cubicBezTo>
                      <a:close/>
                    </a:path>
                  </a:pathLst>
                </a:custGeom>
                <a:solidFill>
                  <a:srgbClr val="263238"/>
                </a:solidFill>
                <a:ln w="9525" cap="flat">
                  <a:noFill/>
                  <a:prstDash val="solid"/>
                  <a:miter/>
                </a:ln>
              </p:spPr>
              <p:txBody>
                <a:bodyPr rtlCol="0" anchor="ctr"/>
                <a:lstStyle/>
                <a:p>
                  <a:endParaRPr lang="zh-CN" altLang="en-US"/>
                </a:p>
              </p:txBody>
            </p:sp>
            <p:sp>
              <p:nvSpPr>
                <p:cNvPr id="218" name="任意多边形: 形状 217">
                  <a:extLst>
                    <a:ext uri="{FF2B5EF4-FFF2-40B4-BE49-F238E27FC236}">
                      <a16:creationId xmlns:a16="http://schemas.microsoft.com/office/drawing/2014/main" id="{1BAD4F75-C565-F754-831C-4E09BE0EF74F}"/>
                    </a:ext>
                  </a:extLst>
                </p:cNvPr>
                <p:cNvSpPr/>
                <p:nvPr/>
              </p:nvSpPr>
              <p:spPr>
                <a:xfrm>
                  <a:off x="3507098" y="5057577"/>
                  <a:ext cx="64524" cy="63982"/>
                </a:xfrm>
                <a:custGeom>
                  <a:avLst/>
                  <a:gdLst>
                    <a:gd name="connsiteX0" fmla="*/ 64498 w 64524"/>
                    <a:gd name="connsiteY0" fmla="*/ 62458 h 63982"/>
                    <a:gd name="connsiteX1" fmla="*/ 40210 w 64524"/>
                    <a:gd name="connsiteY1" fmla="*/ 53505 h 63982"/>
                    <a:gd name="connsiteX2" fmla="*/ 17540 w 64524"/>
                    <a:gd name="connsiteY2" fmla="*/ 36360 h 63982"/>
                    <a:gd name="connsiteX3" fmla="*/ 6206 w 64524"/>
                    <a:gd name="connsiteY3" fmla="*/ 23882 h 63982"/>
                    <a:gd name="connsiteX4" fmla="*/ 872 w 64524"/>
                    <a:gd name="connsiteY4" fmla="*/ 15500 h 63982"/>
                    <a:gd name="connsiteX5" fmla="*/ 4396 w 64524"/>
                    <a:gd name="connsiteY5" fmla="*/ 2451 h 63982"/>
                    <a:gd name="connsiteX6" fmla="*/ 16778 w 64524"/>
                    <a:gd name="connsiteY6" fmla="*/ 736 h 63982"/>
                    <a:gd name="connsiteX7" fmla="*/ 25446 w 64524"/>
                    <a:gd name="connsiteY7" fmla="*/ 5308 h 63982"/>
                    <a:gd name="connsiteX8" fmla="*/ 38781 w 64524"/>
                    <a:gd name="connsiteY8" fmla="*/ 16071 h 63982"/>
                    <a:gd name="connsiteX9" fmla="*/ 55926 w 64524"/>
                    <a:gd name="connsiteY9" fmla="*/ 38931 h 63982"/>
                    <a:gd name="connsiteX10" fmla="*/ 63070 w 64524"/>
                    <a:gd name="connsiteY10" fmla="*/ 63982 h 63982"/>
                    <a:gd name="connsiteX11" fmla="*/ 50592 w 64524"/>
                    <a:gd name="connsiteY11" fmla="*/ 42075 h 63982"/>
                    <a:gd name="connsiteX12" fmla="*/ 33257 w 64524"/>
                    <a:gd name="connsiteY12" fmla="*/ 21977 h 63982"/>
                    <a:gd name="connsiteX13" fmla="*/ 20779 w 64524"/>
                    <a:gd name="connsiteY13" fmla="*/ 12452 h 63982"/>
                    <a:gd name="connsiteX14" fmla="*/ 9635 w 64524"/>
                    <a:gd name="connsiteY14" fmla="*/ 9404 h 63982"/>
                    <a:gd name="connsiteX15" fmla="*/ 9158 w 64524"/>
                    <a:gd name="connsiteY15" fmla="*/ 12357 h 63982"/>
                    <a:gd name="connsiteX16" fmla="*/ 13064 w 64524"/>
                    <a:gd name="connsiteY16" fmla="*/ 18548 h 63982"/>
                    <a:gd name="connsiteX17" fmla="*/ 23255 w 64524"/>
                    <a:gd name="connsiteY17" fmla="*/ 30550 h 63982"/>
                    <a:gd name="connsiteX18" fmla="*/ 43544 w 64524"/>
                    <a:gd name="connsiteY18" fmla="*/ 48171 h 63982"/>
                    <a:gd name="connsiteX19" fmla="*/ 64498 w 64524"/>
                    <a:gd name="connsiteY19" fmla="*/ 62458 h 63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4524" h="63982">
                      <a:moveTo>
                        <a:pt x="64498" y="62458"/>
                      </a:moveTo>
                      <a:cubicBezTo>
                        <a:pt x="55745" y="61687"/>
                        <a:pt x="47363" y="58600"/>
                        <a:pt x="40210" y="53505"/>
                      </a:cubicBezTo>
                      <a:cubicBezTo>
                        <a:pt x="31952" y="48780"/>
                        <a:pt x="24332" y="43018"/>
                        <a:pt x="17540" y="36360"/>
                      </a:cubicBezTo>
                      <a:cubicBezTo>
                        <a:pt x="13473" y="32474"/>
                        <a:pt x="9692" y="28301"/>
                        <a:pt x="6206" y="23882"/>
                      </a:cubicBezTo>
                      <a:cubicBezTo>
                        <a:pt x="4015" y="21377"/>
                        <a:pt x="2215" y="18548"/>
                        <a:pt x="872" y="15500"/>
                      </a:cubicBezTo>
                      <a:cubicBezTo>
                        <a:pt x="-1100" y="10861"/>
                        <a:pt x="357" y="5470"/>
                        <a:pt x="4396" y="2451"/>
                      </a:cubicBezTo>
                      <a:cubicBezTo>
                        <a:pt x="8025" y="-35"/>
                        <a:pt x="12606" y="-674"/>
                        <a:pt x="16778" y="736"/>
                      </a:cubicBezTo>
                      <a:cubicBezTo>
                        <a:pt x="19865" y="1841"/>
                        <a:pt x="22789" y="3384"/>
                        <a:pt x="25446" y="5308"/>
                      </a:cubicBezTo>
                      <a:cubicBezTo>
                        <a:pt x="30209" y="8490"/>
                        <a:pt x="34666" y="12090"/>
                        <a:pt x="38781" y="16071"/>
                      </a:cubicBezTo>
                      <a:cubicBezTo>
                        <a:pt x="45668" y="22739"/>
                        <a:pt x="51449" y="30454"/>
                        <a:pt x="55926" y="38931"/>
                      </a:cubicBezTo>
                      <a:cubicBezTo>
                        <a:pt x="60822" y="46352"/>
                        <a:pt x="63317" y="55095"/>
                        <a:pt x="63070" y="63982"/>
                      </a:cubicBezTo>
                      <a:cubicBezTo>
                        <a:pt x="61736" y="63982"/>
                        <a:pt x="58879" y="54934"/>
                        <a:pt x="50592" y="42075"/>
                      </a:cubicBezTo>
                      <a:cubicBezTo>
                        <a:pt x="45677" y="34683"/>
                        <a:pt x="39848" y="27930"/>
                        <a:pt x="33257" y="21977"/>
                      </a:cubicBezTo>
                      <a:cubicBezTo>
                        <a:pt x="29352" y="18481"/>
                        <a:pt x="25179" y="15290"/>
                        <a:pt x="20779" y="12452"/>
                      </a:cubicBezTo>
                      <a:cubicBezTo>
                        <a:pt x="16112" y="9213"/>
                        <a:pt x="11730" y="7594"/>
                        <a:pt x="9635" y="9404"/>
                      </a:cubicBezTo>
                      <a:cubicBezTo>
                        <a:pt x="7539" y="11214"/>
                        <a:pt x="8587" y="10452"/>
                        <a:pt x="9158" y="12357"/>
                      </a:cubicBezTo>
                      <a:cubicBezTo>
                        <a:pt x="10149" y="14605"/>
                        <a:pt x="11463" y="16691"/>
                        <a:pt x="13064" y="18548"/>
                      </a:cubicBezTo>
                      <a:cubicBezTo>
                        <a:pt x="16188" y="22777"/>
                        <a:pt x="19588" y="26787"/>
                        <a:pt x="23255" y="30550"/>
                      </a:cubicBezTo>
                      <a:cubicBezTo>
                        <a:pt x="29437" y="37065"/>
                        <a:pt x="36228" y="42960"/>
                        <a:pt x="43544" y="48171"/>
                      </a:cubicBezTo>
                      <a:cubicBezTo>
                        <a:pt x="56117" y="57219"/>
                        <a:pt x="65070" y="61220"/>
                        <a:pt x="64498" y="62458"/>
                      </a:cubicBezTo>
                      <a:close/>
                    </a:path>
                  </a:pathLst>
                </a:custGeom>
                <a:solidFill>
                  <a:srgbClr val="263238"/>
                </a:solidFill>
                <a:ln w="9525" cap="flat">
                  <a:noFill/>
                  <a:prstDash val="solid"/>
                  <a:miter/>
                </a:ln>
              </p:spPr>
              <p:txBody>
                <a:bodyPr rtlCol="0" anchor="ctr"/>
                <a:lstStyle/>
                <a:p>
                  <a:endParaRPr lang="zh-CN" altLang="en-US"/>
                </a:p>
              </p:txBody>
            </p:sp>
            <p:sp>
              <p:nvSpPr>
                <p:cNvPr id="219" name="任意多边形: 形状 218">
                  <a:extLst>
                    <a:ext uri="{FF2B5EF4-FFF2-40B4-BE49-F238E27FC236}">
                      <a16:creationId xmlns:a16="http://schemas.microsoft.com/office/drawing/2014/main" id="{A3DB85D3-B889-76B2-CDEE-C68F50D918A1}"/>
                    </a:ext>
                  </a:extLst>
                </p:cNvPr>
                <p:cNvSpPr/>
                <p:nvPr/>
              </p:nvSpPr>
              <p:spPr>
                <a:xfrm>
                  <a:off x="3566160" y="5051456"/>
                  <a:ext cx="55688" cy="71055"/>
                </a:xfrm>
                <a:custGeom>
                  <a:avLst/>
                  <a:gdLst>
                    <a:gd name="connsiteX0" fmla="*/ 1150 w 55688"/>
                    <a:gd name="connsiteY0" fmla="*/ 71056 h 71055"/>
                    <a:gd name="connsiteX1" fmla="*/ 3245 w 55688"/>
                    <a:gd name="connsiteY1" fmla="*/ 45147 h 71055"/>
                    <a:gd name="connsiteX2" fmla="*/ 16294 w 55688"/>
                    <a:gd name="connsiteY2" fmla="*/ 19621 h 71055"/>
                    <a:gd name="connsiteX3" fmla="*/ 27819 w 55688"/>
                    <a:gd name="connsiteY3" fmla="*/ 7047 h 71055"/>
                    <a:gd name="connsiteX4" fmla="*/ 47917 w 55688"/>
                    <a:gd name="connsiteY4" fmla="*/ 380 h 71055"/>
                    <a:gd name="connsiteX5" fmla="*/ 55633 w 55688"/>
                    <a:gd name="connsiteY5" fmla="*/ 10953 h 71055"/>
                    <a:gd name="connsiteX6" fmla="*/ 54870 w 55688"/>
                    <a:gd name="connsiteY6" fmla="*/ 20478 h 71055"/>
                    <a:gd name="connsiteX7" fmla="*/ 29344 w 55688"/>
                    <a:gd name="connsiteY7" fmla="*/ 58578 h 71055"/>
                    <a:gd name="connsiteX8" fmla="*/ 4388 w 55688"/>
                    <a:gd name="connsiteY8" fmla="*/ 66103 h 71055"/>
                    <a:gd name="connsiteX9" fmla="*/ 25724 w 55688"/>
                    <a:gd name="connsiteY9" fmla="*/ 53530 h 71055"/>
                    <a:gd name="connsiteX10" fmla="*/ 41726 w 55688"/>
                    <a:gd name="connsiteY10" fmla="*/ 33432 h 71055"/>
                    <a:gd name="connsiteX11" fmla="*/ 46393 w 55688"/>
                    <a:gd name="connsiteY11" fmla="*/ 19144 h 71055"/>
                    <a:gd name="connsiteX12" fmla="*/ 44965 w 55688"/>
                    <a:gd name="connsiteY12" fmla="*/ 8667 h 71055"/>
                    <a:gd name="connsiteX13" fmla="*/ 33535 w 55688"/>
                    <a:gd name="connsiteY13" fmla="*/ 13524 h 71055"/>
                    <a:gd name="connsiteX14" fmla="*/ 22676 w 55688"/>
                    <a:gd name="connsiteY14" fmla="*/ 24573 h 71055"/>
                    <a:gd name="connsiteX15" fmla="*/ 9151 w 55688"/>
                    <a:gd name="connsiteY15" fmla="*/ 47148 h 71055"/>
                    <a:gd name="connsiteX16" fmla="*/ 1150 w 55688"/>
                    <a:gd name="connsiteY16" fmla="*/ 71056 h 710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5688" h="71055">
                      <a:moveTo>
                        <a:pt x="1150" y="71056"/>
                      </a:moveTo>
                      <a:cubicBezTo>
                        <a:pt x="-917" y="62416"/>
                        <a:pt x="-184" y="53339"/>
                        <a:pt x="3245" y="45147"/>
                      </a:cubicBezTo>
                      <a:cubicBezTo>
                        <a:pt x="6131" y="35966"/>
                        <a:pt x="10541" y="27336"/>
                        <a:pt x="16294" y="19621"/>
                      </a:cubicBezTo>
                      <a:cubicBezTo>
                        <a:pt x="19742" y="15087"/>
                        <a:pt x="23600" y="10877"/>
                        <a:pt x="27819" y="7047"/>
                      </a:cubicBezTo>
                      <a:cubicBezTo>
                        <a:pt x="32915" y="1504"/>
                        <a:pt x="40516" y="-1020"/>
                        <a:pt x="47917" y="380"/>
                      </a:cubicBezTo>
                      <a:cubicBezTo>
                        <a:pt x="52308" y="2123"/>
                        <a:pt x="55309" y="6238"/>
                        <a:pt x="55633" y="10953"/>
                      </a:cubicBezTo>
                      <a:cubicBezTo>
                        <a:pt x="55813" y="14144"/>
                        <a:pt x="55556" y="17354"/>
                        <a:pt x="54870" y="20478"/>
                      </a:cubicBezTo>
                      <a:cubicBezTo>
                        <a:pt x="51842" y="36099"/>
                        <a:pt x="42640" y="49834"/>
                        <a:pt x="29344" y="58578"/>
                      </a:cubicBezTo>
                      <a:cubicBezTo>
                        <a:pt x="15247" y="68103"/>
                        <a:pt x="4293" y="66960"/>
                        <a:pt x="4388" y="66103"/>
                      </a:cubicBezTo>
                      <a:cubicBezTo>
                        <a:pt x="4483" y="65245"/>
                        <a:pt x="13913" y="63055"/>
                        <a:pt x="25724" y="53530"/>
                      </a:cubicBezTo>
                      <a:cubicBezTo>
                        <a:pt x="32439" y="48062"/>
                        <a:pt x="37897" y="41204"/>
                        <a:pt x="41726" y="33432"/>
                      </a:cubicBezTo>
                      <a:cubicBezTo>
                        <a:pt x="43946" y="28917"/>
                        <a:pt x="45517" y="24107"/>
                        <a:pt x="46393" y="19144"/>
                      </a:cubicBezTo>
                      <a:cubicBezTo>
                        <a:pt x="47536" y="13715"/>
                        <a:pt x="47060" y="8762"/>
                        <a:pt x="44965" y="8667"/>
                      </a:cubicBezTo>
                      <a:cubicBezTo>
                        <a:pt x="40621" y="8505"/>
                        <a:pt x="36430" y="10286"/>
                        <a:pt x="33535" y="13524"/>
                      </a:cubicBezTo>
                      <a:cubicBezTo>
                        <a:pt x="29582" y="16868"/>
                        <a:pt x="25953" y="20564"/>
                        <a:pt x="22676" y="24573"/>
                      </a:cubicBezTo>
                      <a:cubicBezTo>
                        <a:pt x="17095" y="31403"/>
                        <a:pt x="12532" y="39004"/>
                        <a:pt x="9151" y="47148"/>
                      </a:cubicBezTo>
                      <a:cubicBezTo>
                        <a:pt x="3245" y="61531"/>
                        <a:pt x="2578" y="71056"/>
                        <a:pt x="1150" y="71056"/>
                      </a:cubicBezTo>
                      <a:close/>
                    </a:path>
                  </a:pathLst>
                </a:custGeom>
                <a:solidFill>
                  <a:srgbClr val="263238"/>
                </a:solidFill>
                <a:ln w="9525" cap="flat">
                  <a:noFill/>
                  <a:prstDash val="solid"/>
                  <a:miter/>
                </a:ln>
              </p:spPr>
              <p:txBody>
                <a:bodyPr rtlCol="0" anchor="ctr"/>
                <a:lstStyle/>
                <a:p>
                  <a:endParaRPr lang="zh-CN" altLang="en-US"/>
                </a:p>
              </p:txBody>
            </p:sp>
            <p:sp>
              <p:nvSpPr>
                <p:cNvPr id="220" name="任意多边形: 形状 219">
                  <a:extLst>
                    <a:ext uri="{FF2B5EF4-FFF2-40B4-BE49-F238E27FC236}">
                      <a16:creationId xmlns:a16="http://schemas.microsoft.com/office/drawing/2014/main" id="{E3A8E018-407D-0746-E33F-FBCB5BD6DE8C}"/>
                    </a:ext>
                  </a:extLst>
                </p:cNvPr>
                <p:cNvSpPr/>
                <p:nvPr/>
              </p:nvSpPr>
              <p:spPr>
                <a:xfrm>
                  <a:off x="2570645" y="3846733"/>
                  <a:ext cx="1050671" cy="495394"/>
                </a:xfrm>
                <a:custGeom>
                  <a:avLst/>
                  <a:gdLst>
                    <a:gd name="connsiteX0" fmla="*/ 351251 w 1050671"/>
                    <a:gd name="connsiteY0" fmla="*/ 9525 h 495394"/>
                    <a:gd name="connsiteX1" fmla="*/ 156275 w 1050671"/>
                    <a:gd name="connsiteY1" fmla="*/ 75247 h 495394"/>
                    <a:gd name="connsiteX2" fmla="*/ 541 w 1050671"/>
                    <a:gd name="connsiteY2" fmla="*/ 317849 h 495394"/>
                    <a:gd name="connsiteX3" fmla="*/ 103030 w 1050671"/>
                    <a:gd name="connsiteY3" fmla="*/ 479774 h 495394"/>
                    <a:gd name="connsiteX4" fmla="*/ 169705 w 1050671"/>
                    <a:gd name="connsiteY4" fmla="*/ 495300 h 495394"/>
                    <a:gd name="connsiteX5" fmla="*/ 1023907 w 1050671"/>
                    <a:gd name="connsiteY5" fmla="*/ 488823 h 495394"/>
                    <a:gd name="connsiteX6" fmla="*/ 1050672 w 1050671"/>
                    <a:gd name="connsiteY6" fmla="*/ 344138 h 495394"/>
                    <a:gd name="connsiteX7" fmla="*/ 498222 w 1050671"/>
                    <a:gd name="connsiteY7" fmla="*/ 207931 h 495394"/>
                    <a:gd name="connsiteX8" fmla="*/ 521177 w 1050671"/>
                    <a:gd name="connsiteY8" fmla="*/ 0 h 495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0671" h="495394">
                      <a:moveTo>
                        <a:pt x="351251" y="9525"/>
                      </a:moveTo>
                      <a:cubicBezTo>
                        <a:pt x="277337" y="11239"/>
                        <a:pt x="207233" y="21622"/>
                        <a:pt x="156275" y="75247"/>
                      </a:cubicBezTo>
                      <a:cubicBezTo>
                        <a:pt x="88742" y="146399"/>
                        <a:pt x="5303" y="247650"/>
                        <a:pt x="541" y="317849"/>
                      </a:cubicBezTo>
                      <a:cubicBezTo>
                        <a:pt x="-6508" y="422624"/>
                        <a:pt x="56834" y="454057"/>
                        <a:pt x="103030" y="479774"/>
                      </a:cubicBezTo>
                      <a:cubicBezTo>
                        <a:pt x="123461" y="490823"/>
                        <a:pt x="146492" y="496186"/>
                        <a:pt x="169705" y="495300"/>
                      </a:cubicBezTo>
                      <a:lnTo>
                        <a:pt x="1023907" y="488823"/>
                      </a:lnTo>
                      <a:lnTo>
                        <a:pt x="1050672" y="344138"/>
                      </a:lnTo>
                      <a:lnTo>
                        <a:pt x="498222" y="207931"/>
                      </a:lnTo>
                      <a:lnTo>
                        <a:pt x="521177" y="0"/>
                      </a:lnTo>
                      <a:close/>
                    </a:path>
                  </a:pathLst>
                </a:custGeom>
                <a:solidFill>
                  <a:schemeClr val="tx2">
                    <a:lumMod val="50000"/>
                  </a:schemeClr>
                </a:solidFill>
                <a:ln w="9525" cap="flat">
                  <a:noFill/>
                  <a:prstDash val="solid"/>
                  <a:miter/>
                </a:ln>
              </p:spPr>
              <p:txBody>
                <a:bodyPr rtlCol="0" anchor="ctr"/>
                <a:lstStyle/>
                <a:p>
                  <a:endParaRPr lang="zh-CN" altLang="en-US"/>
                </a:p>
              </p:txBody>
            </p:sp>
            <p:sp>
              <p:nvSpPr>
                <p:cNvPr id="221" name="任意多边形: 形状 220">
                  <a:extLst>
                    <a:ext uri="{FF2B5EF4-FFF2-40B4-BE49-F238E27FC236}">
                      <a16:creationId xmlns:a16="http://schemas.microsoft.com/office/drawing/2014/main" id="{B6D9808D-78FF-1255-90B9-E0DEC0BE27AE}"/>
                    </a:ext>
                  </a:extLst>
                </p:cNvPr>
                <p:cNvSpPr/>
                <p:nvPr/>
              </p:nvSpPr>
              <p:spPr>
                <a:xfrm>
                  <a:off x="3069057" y="3834255"/>
                  <a:ext cx="932734" cy="1294447"/>
                </a:xfrm>
                <a:custGeom>
                  <a:avLst/>
                  <a:gdLst>
                    <a:gd name="connsiteX0" fmla="*/ 23241 w 932734"/>
                    <a:gd name="connsiteY0" fmla="*/ 12382 h 1294447"/>
                    <a:gd name="connsiteX1" fmla="*/ 291941 w 932734"/>
                    <a:gd name="connsiteY1" fmla="*/ 0 h 1294447"/>
                    <a:gd name="connsiteX2" fmla="*/ 855155 w 932734"/>
                    <a:gd name="connsiteY2" fmla="*/ 116586 h 1294447"/>
                    <a:gd name="connsiteX3" fmla="*/ 908780 w 932734"/>
                    <a:gd name="connsiteY3" fmla="*/ 409480 h 1294447"/>
                    <a:gd name="connsiteX4" fmla="*/ 584930 w 932734"/>
                    <a:gd name="connsiteY4" fmla="*/ 1141762 h 1294447"/>
                    <a:gd name="connsiteX5" fmla="*/ 595313 w 932734"/>
                    <a:gd name="connsiteY5" fmla="*/ 1222248 h 1294447"/>
                    <a:gd name="connsiteX6" fmla="*/ 519113 w 932734"/>
                    <a:gd name="connsiteY6" fmla="*/ 1294448 h 1294447"/>
                    <a:gd name="connsiteX7" fmla="*/ 260795 w 932734"/>
                    <a:gd name="connsiteY7" fmla="*/ 1199198 h 1294447"/>
                    <a:gd name="connsiteX8" fmla="*/ 250507 w 932734"/>
                    <a:gd name="connsiteY8" fmla="*/ 1153763 h 1294447"/>
                    <a:gd name="connsiteX9" fmla="*/ 291751 w 932734"/>
                    <a:gd name="connsiteY9" fmla="*/ 1114615 h 1294447"/>
                    <a:gd name="connsiteX10" fmla="*/ 291751 w 932734"/>
                    <a:gd name="connsiteY10" fmla="*/ 1048607 h 1294447"/>
                    <a:gd name="connsiteX11" fmla="*/ 390715 w 932734"/>
                    <a:gd name="connsiteY11" fmla="*/ 860870 h 1294447"/>
                    <a:gd name="connsiteX12" fmla="*/ 485965 w 932734"/>
                    <a:gd name="connsiteY12" fmla="*/ 502348 h 1294447"/>
                    <a:gd name="connsiteX13" fmla="*/ 543782 w 932734"/>
                    <a:gd name="connsiteY13" fmla="*/ 403003 h 1294447"/>
                    <a:gd name="connsiteX14" fmla="*/ 282892 w 932734"/>
                    <a:gd name="connsiteY14" fmla="*/ 289655 h 1294447"/>
                    <a:gd name="connsiteX15" fmla="*/ 0 w 932734"/>
                    <a:gd name="connsiteY15" fmla="*/ 219932 h 1294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32734" h="1294447">
                      <a:moveTo>
                        <a:pt x="23241" y="12382"/>
                      </a:moveTo>
                      <a:lnTo>
                        <a:pt x="291941" y="0"/>
                      </a:lnTo>
                      <a:cubicBezTo>
                        <a:pt x="291941" y="0"/>
                        <a:pt x="756190" y="25813"/>
                        <a:pt x="855155" y="116586"/>
                      </a:cubicBezTo>
                      <a:cubicBezTo>
                        <a:pt x="954119" y="207359"/>
                        <a:pt x="941832" y="310515"/>
                        <a:pt x="908780" y="409480"/>
                      </a:cubicBezTo>
                      <a:cubicBezTo>
                        <a:pt x="875729" y="508445"/>
                        <a:pt x="584930" y="1141762"/>
                        <a:pt x="584930" y="1141762"/>
                      </a:cubicBezTo>
                      <a:cubicBezTo>
                        <a:pt x="584930" y="1141762"/>
                        <a:pt x="608552" y="1182053"/>
                        <a:pt x="595313" y="1222248"/>
                      </a:cubicBezTo>
                      <a:cubicBezTo>
                        <a:pt x="584416" y="1258062"/>
                        <a:pt x="555460" y="1285494"/>
                        <a:pt x="519113" y="1294448"/>
                      </a:cubicBezTo>
                      <a:lnTo>
                        <a:pt x="260795" y="1199198"/>
                      </a:lnTo>
                      <a:cubicBezTo>
                        <a:pt x="260795" y="1199198"/>
                        <a:pt x="225742" y="1186815"/>
                        <a:pt x="250507" y="1153763"/>
                      </a:cubicBezTo>
                      <a:cubicBezTo>
                        <a:pt x="275272" y="1120712"/>
                        <a:pt x="291751" y="1114615"/>
                        <a:pt x="291751" y="1114615"/>
                      </a:cubicBezTo>
                      <a:lnTo>
                        <a:pt x="291751" y="1048607"/>
                      </a:lnTo>
                      <a:cubicBezTo>
                        <a:pt x="291751" y="1048607"/>
                        <a:pt x="382524" y="883539"/>
                        <a:pt x="390715" y="860870"/>
                      </a:cubicBezTo>
                      <a:cubicBezTo>
                        <a:pt x="398907" y="838200"/>
                        <a:pt x="485965" y="502348"/>
                        <a:pt x="485965" y="502348"/>
                      </a:cubicBezTo>
                      <a:lnTo>
                        <a:pt x="543782" y="403003"/>
                      </a:lnTo>
                      <a:cubicBezTo>
                        <a:pt x="543782" y="403003"/>
                        <a:pt x="404050" y="337280"/>
                        <a:pt x="282892" y="289655"/>
                      </a:cubicBezTo>
                      <a:lnTo>
                        <a:pt x="0" y="219932"/>
                      </a:lnTo>
                      <a:close/>
                    </a:path>
                  </a:pathLst>
                </a:custGeom>
                <a:solidFill>
                  <a:schemeClr val="tx2">
                    <a:lumMod val="50000"/>
                  </a:schemeClr>
                </a:solidFill>
                <a:ln w="9525" cap="flat">
                  <a:noFill/>
                  <a:prstDash val="solid"/>
                  <a:miter/>
                </a:ln>
              </p:spPr>
              <p:txBody>
                <a:bodyPr rtlCol="0" anchor="ctr"/>
                <a:lstStyle/>
                <a:p>
                  <a:endParaRPr lang="zh-CN" altLang="en-US"/>
                </a:p>
              </p:txBody>
            </p:sp>
            <p:sp>
              <p:nvSpPr>
                <p:cNvPr id="222" name="任意多边形: 形状 221">
                  <a:extLst>
                    <a:ext uri="{FF2B5EF4-FFF2-40B4-BE49-F238E27FC236}">
                      <a16:creationId xmlns:a16="http://schemas.microsoft.com/office/drawing/2014/main" id="{72F0BAA5-199D-C282-D942-25D9E1A5ACA4}"/>
                    </a:ext>
                  </a:extLst>
                </p:cNvPr>
                <p:cNvSpPr/>
                <p:nvPr/>
              </p:nvSpPr>
              <p:spPr>
                <a:xfrm>
                  <a:off x="3358046" y="4956476"/>
                  <a:ext cx="170116" cy="65356"/>
                </a:xfrm>
                <a:custGeom>
                  <a:avLst/>
                  <a:gdLst>
                    <a:gd name="connsiteX0" fmla="*/ 170116 w 170116"/>
                    <a:gd name="connsiteY0" fmla="*/ 65356 h 65356"/>
                    <a:gd name="connsiteX1" fmla="*/ 147447 w 170116"/>
                    <a:gd name="connsiteY1" fmla="*/ 50497 h 65356"/>
                    <a:gd name="connsiteX2" fmla="*/ 26861 w 170116"/>
                    <a:gd name="connsiteY2" fmla="*/ 4682 h 65356"/>
                    <a:gd name="connsiteX3" fmla="*/ 0 w 170116"/>
                    <a:gd name="connsiteY3" fmla="*/ 682 h 65356"/>
                    <a:gd name="connsiteX4" fmla="*/ 27241 w 170116"/>
                    <a:gd name="connsiteY4" fmla="*/ 1158 h 65356"/>
                    <a:gd name="connsiteX5" fmla="*/ 149447 w 170116"/>
                    <a:gd name="connsiteY5" fmla="*/ 47640 h 65356"/>
                    <a:gd name="connsiteX6" fmla="*/ 170116 w 170116"/>
                    <a:gd name="connsiteY6" fmla="*/ 65356 h 65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0116" h="65356">
                      <a:moveTo>
                        <a:pt x="170116" y="65356"/>
                      </a:moveTo>
                      <a:cubicBezTo>
                        <a:pt x="162296" y="60813"/>
                        <a:pt x="154734" y="55850"/>
                        <a:pt x="147447" y="50497"/>
                      </a:cubicBezTo>
                      <a:cubicBezTo>
                        <a:pt x="110957" y="26856"/>
                        <a:pt x="69847" y="11235"/>
                        <a:pt x="26861" y="4682"/>
                      </a:cubicBezTo>
                      <a:cubicBezTo>
                        <a:pt x="17840" y="3805"/>
                        <a:pt x="8877" y="2472"/>
                        <a:pt x="0" y="682"/>
                      </a:cubicBezTo>
                      <a:cubicBezTo>
                        <a:pt x="9058" y="-366"/>
                        <a:pt x="18221" y="-204"/>
                        <a:pt x="27241" y="1158"/>
                      </a:cubicBezTo>
                      <a:cubicBezTo>
                        <a:pt x="71304" y="5863"/>
                        <a:pt x="113395" y="21874"/>
                        <a:pt x="149447" y="47640"/>
                      </a:cubicBezTo>
                      <a:cubicBezTo>
                        <a:pt x="157086" y="52612"/>
                        <a:pt x="164039" y="58565"/>
                        <a:pt x="170116" y="65356"/>
                      </a:cubicBezTo>
                      <a:close/>
                    </a:path>
                  </a:pathLst>
                </a:custGeom>
                <a:solidFill>
                  <a:srgbClr val="455A64"/>
                </a:solidFill>
                <a:ln w="9525" cap="flat">
                  <a:noFill/>
                  <a:prstDash val="solid"/>
                  <a:miter/>
                </a:ln>
              </p:spPr>
              <p:txBody>
                <a:bodyPr rtlCol="0" anchor="ctr"/>
                <a:lstStyle/>
                <a:p>
                  <a:endParaRPr lang="zh-CN" altLang="en-US"/>
                </a:p>
              </p:txBody>
            </p:sp>
            <p:sp>
              <p:nvSpPr>
                <p:cNvPr id="223" name="任意多边形: 形状 222">
                  <a:extLst>
                    <a:ext uri="{FF2B5EF4-FFF2-40B4-BE49-F238E27FC236}">
                      <a16:creationId xmlns:a16="http://schemas.microsoft.com/office/drawing/2014/main" id="{8779E228-019C-EDE0-9340-B32EFA1805AC}"/>
                    </a:ext>
                  </a:extLst>
                </p:cNvPr>
                <p:cNvSpPr/>
                <p:nvPr/>
              </p:nvSpPr>
              <p:spPr>
                <a:xfrm>
                  <a:off x="3569406" y="4857145"/>
                  <a:ext cx="87820" cy="119348"/>
                </a:xfrm>
                <a:custGeom>
                  <a:avLst/>
                  <a:gdLst>
                    <a:gd name="connsiteX0" fmla="*/ 87821 w 87820"/>
                    <a:gd name="connsiteY0" fmla="*/ 119348 h 119348"/>
                    <a:gd name="connsiteX1" fmla="*/ 72866 w 87820"/>
                    <a:gd name="connsiteY1" fmla="*/ 103537 h 119348"/>
                    <a:gd name="connsiteX2" fmla="*/ 40386 w 87820"/>
                    <a:gd name="connsiteY2" fmla="*/ 62293 h 119348"/>
                    <a:gd name="connsiteX3" fmla="*/ 10668 w 87820"/>
                    <a:gd name="connsiteY3" fmla="*/ 19050 h 119348"/>
                    <a:gd name="connsiteX4" fmla="*/ 0 w 87820"/>
                    <a:gd name="connsiteY4" fmla="*/ 0 h 119348"/>
                    <a:gd name="connsiteX5" fmla="*/ 13525 w 87820"/>
                    <a:gd name="connsiteY5" fmla="*/ 17050 h 119348"/>
                    <a:gd name="connsiteX6" fmla="*/ 44387 w 87820"/>
                    <a:gd name="connsiteY6" fmla="*/ 59341 h 119348"/>
                    <a:gd name="connsiteX7" fmla="*/ 75629 w 87820"/>
                    <a:gd name="connsiteY7" fmla="*/ 101346 h 119348"/>
                    <a:gd name="connsiteX8" fmla="*/ 87821 w 87820"/>
                    <a:gd name="connsiteY8" fmla="*/ 119348 h 119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7820" h="119348">
                      <a:moveTo>
                        <a:pt x="87821" y="119348"/>
                      </a:moveTo>
                      <a:cubicBezTo>
                        <a:pt x="82191" y="114728"/>
                        <a:pt x="77162" y="109414"/>
                        <a:pt x="72866" y="103537"/>
                      </a:cubicBezTo>
                      <a:cubicBezTo>
                        <a:pt x="64103" y="93345"/>
                        <a:pt x="52483" y="78867"/>
                        <a:pt x="40386" y="62293"/>
                      </a:cubicBezTo>
                      <a:cubicBezTo>
                        <a:pt x="28289" y="45720"/>
                        <a:pt x="17812" y="30384"/>
                        <a:pt x="10668" y="19050"/>
                      </a:cubicBezTo>
                      <a:cubicBezTo>
                        <a:pt x="6410" y="13116"/>
                        <a:pt x="2829" y="6734"/>
                        <a:pt x="0" y="0"/>
                      </a:cubicBezTo>
                      <a:cubicBezTo>
                        <a:pt x="5115" y="5172"/>
                        <a:pt x="9649" y="10887"/>
                        <a:pt x="13525" y="17050"/>
                      </a:cubicBezTo>
                      <a:lnTo>
                        <a:pt x="44387" y="59341"/>
                      </a:lnTo>
                      <a:cubicBezTo>
                        <a:pt x="55912" y="74962"/>
                        <a:pt x="66484" y="89059"/>
                        <a:pt x="75629" y="101346"/>
                      </a:cubicBezTo>
                      <a:cubicBezTo>
                        <a:pt x="80334" y="106889"/>
                        <a:pt x="84420" y="112919"/>
                        <a:pt x="87821" y="119348"/>
                      </a:cubicBezTo>
                      <a:close/>
                    </a:path>
                  </a:pathLst>
                </a:custGeom>
                <a:solidFill>
                  <a:srgbClr val="455A64"/>
                </a:solidFill>
                <a:ln w="9525" cap="flat">
                  <a:noFill/>
                  <a:prstDash val="solid"/>
                  <a:miter/>
                </a:ln>
              </p:spPr>
              <p:txBody>
                <a:bodyPr rtlCol="0" anchor="ctr"/>
                <a:lstStyle/>
                <a:p>
                  <a:endParaRPr lang="zh-CN" altLang="en-US"/>
                </a:p>
              </p:txBody>
            </p:sp>
            <p:sp>
              <p:nvSpPr>
                <p:cNvPr id="224" name="任意多边形: 形状 223">
                  <a:extLst>
                    <a:ext uri="{FF2B5EF4-FFF2-40B4-BE49-F238E27FC236}">
                      <a16:creationId xmlns:a16="http://schemas.microsoft.com/office/drawing/2014/main" id="{E9231891-E712-19FA-4AF5-92FBAF7FED93}"/>
                    </a:ext>
                  </a:extLst>
                </p:cNvPr>
                <p:cNvSpPr/>
                <p:nvPr/>
              </p:nvSpPr>
              <p:spPr>
                <a:xfrm>
                  <a:off x="3605791" y="4146961"/>
                  <a:ext cx="145732" cy="90963"/>
                </a:xfrm>
                <a:custGeom>
                  <a:avLst/>
                  <a:gdLst>
                    <a:gd name="connsiteX0" fmla="*/ 145732 w 145732"/>
                    <a:gd name="connsiteY0" fmla="*/ 0 h 90963"/>
                    <a:gd name="connsiteX1" fmla="*/ 121253 w 145732"/>
                    <a:gd name="connsiteY1" fmla="*/ 7811 h 90963"/>
                    <a:gd name="connsiteX2" fmla="*/ 17812 w 145732"/>
                    <a:gd name="connsiteY2" fmla="*/ 72390 h 90963"/>
                    <a:gd name="connsiteX3" fmla="*/ 0 w 145732"/>
                    <a:gd name="connsiteY3" fmla="*/ 90964 h 90963"/>
                    <a:gd name="connsiteX4" fmla="*/ 15240 w 145732"/>
                    <a:gd name="connsiteY4" fmla="*/ 70009 h 90963"/>
                    <a:gd name="connsiteX5" fmla="*/ 62865 w 145732"/>
                    <a:gd name="connsiteY5" fmla="*/ 29718 h 90963"/>
                    <a:gd name="connsiteX6" fmla="*/ 120015 w 145732"/>
                    <a:gd name="connsiteY6" fmla="*/ 4477 h 90963"/>
                    <a:gd name="connsiteX7" fmla="*/ 145732 w 145732"/>
                    <a:gd name="connsiteY7" fmla="*/ 0 h 90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5732" h="90963">
                      <a:moveTo>
                        <a:pt x="145732" y="0"/>
                      </a:moveTo>
                      <a:cubicBezTo>
                        <a:pt x="145732" y="762"/>
                        <a:pt x="136207" y="2858"/>
                        <a:pt x="121253" y="7811"/>
                      </a:cubicBezTo>
                      <a:cubicBezTo>
                        <a:pt x="82096" y="20736"/>
                        <a:pt x="46615" y="42882"/>
                        <a:pt x="17812" y="72390"/>
                      </a:cubicBezTo>
                      <a:cubicBezTo>
                        <a:pt x="12192" y="78877"/>
                        <a:pt x="6248" y="85077"/>
                        <a:pt x="0" y="90964"/>
                      </a:cubicBezTo>
                      <a:cubicBezTo>
                        <a:pt x="4029" y="83268"/>
                        <a:pt x="9163" y="76210"/>
                        <a:pt x="15240" y="70009"/>
                      </a:cubicBezTo>
                      <a:cubicBezTo>
                        <a:pt x="29099" y="54359"/>
                        <a:pt x="45139" y="40786"/>
                        <a:pt x="62865" y="29718"/>
                      </a:cubicBezTo>
                      <a:cubicBezTo>
                        <a:pt x="80581" y="18564"/>
                        <a:pt x="99841" y="10058"/>
                        <a:pt x="120015" y="4477"/>
                      </a:cubicBezTo>
                      <a:cubicBezTo>
                        <a:pt x="128311" y="1696"/>
                        <a:pt x="136979" y="181"/>
                        <a:pt x="145732" y="0"/>
                      </a:cubicBezTo>
                      <a:close/>
                    </a:path>
                  </a:pathLst>
                </a:custGeom>
                <a:solidFill>
                  <a:srgbClr val="455A64"/>
                </a:solidFill>
                <a:ln w="9525" cap="flat">
                  <a:noFill/>
                  <a:prstDash val="solid"/>
                  <a:miter/>
                </a:ln>
              </p:spPr>
              <p:txBody>
                <a:bodyPr rtlCol="0" anchor="ctr"/>
                <a:lstStyle/>
                <a:p>
                  <a:endParaRPr lang="zh-CN" altLang="en-US"/>
                </a:p>
              </p:txBody>
            </p:sp>
            <p:sp>
              <p:nvSpPr>
                <p:cNvPr id="225" name="任意多边形: 形状 224">
                  <a:extLst>
                    <a:ext uri="{FF2B5EF4-FFF2-40B4-BE49-F238E27FC236}">
                      <a16:creationId xmlns:a16="http://schemas.microsoft.com/office/drawing/2014/main" id="{1998637E-E3BE-49B1-3DDF-CBEB741BBEE1}"/>
                    </a:ext>
                  </a:extLst>
                </p:cNvPr>
                <p:cNvSpPr/>
                <p:nvPr/>
              </p:nvSpPr>
              <p:spPr>
                <a:xfrm>
                  <a:off x="3487681" y="4099241"/>
                  <a:ext cx="217455" cy="496157"/>
                </a:xfrm>
                <a:custGeom>
                  <a:avLst/>
                  <a:gdLst>
                    <a:gd name="connsiteX0" fmla="*/ 0 w 217455"/>
                    <a:gd name="connsiteY0" fmla="*/ 496157 h 496157"/>
                    <a:gd name="connsiteX1" fmla="*/ 1048 w 217455"/>
                    <a:gd name="connsiteY1" fmla="*/ 490538 h 496157"/>
                    <a:gd name="connsiteX2" fmla="*/ 5048 w 217455"/>
                    <a:gd name="connsiteY2" fmla="*/ 474821 h 496157"/>
                    <a:gd name="connsiteX3" fmla="*/ 20479 w 217455"/>
                    <a:gd name="connsiteY3" fmla="*/ 417195 h 496157"/>
                    <a:gd name="connsiteX4" fmla="*/ 73343 w 217455"/>
                    <a:gd name="connsiteY4" fmla="*/ 227552 h 496157"/>
                    <a:gd name="connsiteX5" fmla="*/ 103632 w 217455"/>
                    <a:gd name="connsiteY5" fmla="*/ 123254 h 496157"/>
                    <a:gd name="connsiteX6" fmla="*/ 152305 w 217455"/>
                    <a:gd name="connsiteY6" fmla="*/ 49054 h 496157"/>
                    <a:gd name="connsiteX7" fmla="*/ 198406 w 217455"/>
                    <a:gd name="connsiteY7" fmla="*/ 10954 h 496157"/>
                    <a:gd name="connsiteX8" fmla="*/ 212408 w 217455"/>
                    <a:gd name="connsiteY8" fmla="*/ 2572 h 496157"/>
                    <a:gd name="connsiteX9" fmla="*/ 217456 w 217455"/>
                    <a:gd name="connsiteY9" fmla="*/ 0 h 496157"/>
                    <a:gd name="connsiteX10" fmla="*/ 199549 w 217455"/>
                    <a:gd name="connsiteY10" fmla="*/ 12478 h 496157"/>
                    <a:gd name="connsiteX11" fmla="*/ 154781 w 217455"/>
                    <a:gd name="connsiteY11" fmla="*/ 51435 h 496157"/>
                    <a:gd name="connsiteX12" fmla="*/ 107918 w 217455"/>
                    <a:gd name="connsiteY12" fmla="*/ 124778 h 496157"/>
                    <a:gd name="connsiteX13" fmla="*/ 78105 w 217455"/>
                    <a:gd name="connsiteY13" fmla="*/ 228886 h 496157"/>
                    <a:gd name="connsiteX14" fmla="*/ 23908 w 217455"/>
                    <a:gd name="connsiteY14" fmla="*/ 418052 h 496157"/>
                    <a:gd name="connsiteX15" fmla="*/ 6858 w 217455"/>
                    <a:gd name="connsiteY15" fmla="*/ 475202 h 496157"/>
                    <a:gd name="connsiteX16" fmla="*/ 2000 w 217455"/>
                    <a:gd name="connsiteY16" fmla="*/ 490633 h 496157"/>
                    <a:gd name="connsiteX17" fmla="*/ 0 w 217455"/>
                    <a:gd name="connsiteY17" fmla="*/ 496157 h 496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7455" h="496157">
                      <a:moveTo>
                        <a:pt x="0" y="496157"/>
                      </a:moveTo>
                      <a:cubicBezTo>
                        <a:pt x="115" y="494243"/>
                        <a:pt x="467" y="492357"/>
                        <a:pt x="1048" y="490538"/>
                      </a:cubicBezTo>
                      <a:lnTo>
                        <a:pt x="5048" y="474821"/>
                      </a:lnTo>
                      <a:lnTo>
                        <a:pt x="20479" y="417195"/>
                      </a:lnTo>
                      <a:lnTo>
                        <a:pt x="73343" y="227552"/>
                      </a:lnTo>
                      <a:cubicBezTo>
                        <a:pt x="84106" y="190500"/>
                        <a:pt x="93250" y="155257"/>
                        <a:pt x="103632" y="123254"/>
                      </a:cubicBezTo>
                      <a:cubicBezTo>
                        <a:pt x="114595" y="95440"/>
                        <a:pt x="131159" y="70190"/>
                        <a:pt x="152305" y="49054"/>
                      </a:cubicBezTo>
                      <a:cubicBezTo>
                        <a:pt x="166259" y="34738"/>
                        <a:pt x="181718" y="21965"/>
                        <a:pt x="198406" y="10954"/>
                      </a:cubicBezTo>
                      <a:cubicBezTo>
                        <a:pt x="204407" y="7144"/>
                        <a:pt x="209074" y="4286"/>
                        <a:pt x="212408" y="2572"/>
                      </a:cubicBezTo>
                      <a:cubicBezTo>
                        <a:pt x="214008" y="1562"/>
                        <a:pt x="215694" y="695"/>
                        <a:pt x="217456" y="0"/>
                      </a:cubicBezTo>
                      <a:cubicBezTo>
                        <a:pt x="217456" y="0"/>
                        <a:pt x="210979" y="4381"/>
                        <a:pt x="199549" y="12478"/>
                      </a:cubicBezTo>
                      <a:cubicBezTo>
                        <a:pt x="183414" y="24003"/>
                        <a:pt x="168421" y="37043"/>
                        <a:pt x="154781" y="51435"/>
                      </a:cubicBezTo>
                      <a:cubicBezTo>
                        <a:pt x="134388" y="72485"/>
                        <a:pt x="118443" y="97422"/>
                        <a:pt x="107918" y="124778"/>
                      </a:cubicBezTo>
                      <a:cubicBezTo>
                        <a:pt x="98393" y="156305"/>
                        <a:pt x="88868" y="192024"/>
                        <a:pt x="78105" y="228886"/>
                      </a:cubicBezTo>
                      <a:lnTo>
                        <a:pt x="23908" y="418052"/>
                      </a:lnTo>
                      <a:cubicBezTo>
                        <a:pt x="16859" y="441770"/>
                        <a:pt x="11049" y="461105"/>
                        <a:pt x="6858" y="475202"/>
                      </a:cubicBezTo>
                      <a:cubicBezTo>
                        <a:pt x="4858" y="481489"/>
                        <a:pt x="3334" y="486632"/>
                        <a:pt x="2000" y="490633"/>
                      </a:cubicBezTo>
                      <a:cubicBezTo>
                        <a:pt x="1581" y="492557"/>
                        <a:pt x="914" y="494414"/>
                        <a:pt x="0" y="496157"/>
                      </a:cubicBezTo>
                      <a:close/>
                    </a:path>
                  </a:pathLst>
                </a:custGeom>
                <a:solidFill>
                  <a:srgbClr val="455A64"/>
                </a:solidFill>
                <a:ln w="9525" cap="flat">
                  <a:noFill/>
                  <a:prstDash val="solid"/>
                  <a:miter/>
                </a:ln>
              </p:spPr>
              <p:txBody>
                <a:bodyPr rtlCol="0" anchor="ctr"/>
                <a:lstStyle/>
                <a:p>
                  <a:endParaRPr lang="zh-CN" altLang="en-US"/>
                </a:p>
              </p:txBody>
            </p:sp>
            <p:sp>
              <p:nvSpPr>
                <p:cNvPr id="226" name="任意多边形: 形状 225">
                  <a:extLst>
                    <a:ext uri="{FF2B5EF4-FFF2-40B4-BE49-F238E27FC236}">
                      <a16:creationId xmlns:a16="http://schemas.microsoft.com/office/drawing/2014/main" id="{3CA46B96-AF25-56AD-9426-02E688DE1955}"/>
                    </a:ext>
                  </a:extLst>
                </p:cNvPr>
                <p:cNvSpPr/>
                <p:nvPr/>
              </p:nvSpPr>
              <p:spPr>
                <a:xfrm>
                  <a:off x="3229256" y="3886738"/>
                  <a:ext cx="21064" cy="224885"/>
                </a:xfrm>
                <a:custGeom>
                  <a:avLst/>
                  <a:gdLst>
                    <a:gd name="connsiteX0" fmla="*/ 20777 w 21064"/>
                    <a:gd name="connsiteY0" fmla="*/ 224885 h 224885"/>
                    <a:gd name="connsiteX1" fmla="*/ 8108 w 21064"/>
                    <a:gd name="connsiteY1" fmla="*/ 112681 h 224885"/>
                    <a:gd name="connsiteX2" fmla="*/ 488 w 21064"/>
                    <a:gd name="connsiteY2" fmla="*/ 0 h 224885"/>
                    <a:gd name="connsiteX3" fmla="*/ 13061 w 21064"/>
                    <a:gd name="connsiteY3" fmla="*/ 112205 h 224885"/>
                    <a:gd name="connsiteX4" fmla="*/ 20777 w 21064"/>
                    <a:gd name="connsiteY4" fmla="*/ 224885 h 2248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064" h="224885">
                      <a:moveTo>
                        <a:pt x="20777" y="224885"/>
                      </a:moveTo>
                      <a:cubicBezTo>
                        <a:pt x="19348" y="224885"/>
                        <a:pt x="13728" y="174784"/>
                        <a:pt x="8108" y="112681"/>
                      </a:cubicBezTo>
                      <a:cubicBezTo>
                        <a:pt x="2488" y="50578"/>
                        <a:pt x="-1417" y="95"/>
                        <a:pt x="488" y="0"/>
                      </a:cubicBezTo>
                      <a:cubicBezTo>
                        <a:pt x="2393" y="-95"/>
                        <a:pt x="7441" y="50101"/>
                        <a:pt x="13061" y="112205"/>
                      </a:cubicBezTo>
                      <a:cubicBezTo>
                        <a:pt x="18681" y="174308"/>
                        <a:pt x="22110" y="224790"/>
                        <a:pt x="20777" y="224885"/>
                      </a:cubicBezTo>
                      <a:close/>
                    </a:path>
                  </a:pathLst>
                </a:custGeom>
                <a:solidFill>
                  <a:srgbClr val="455A64"/>
                </a:solidFill>
                <a:ln w="9525" cap="flat">
                  <a:noFill/>
                  <a:prstDash val="solid"/>
                  <a:miter/>
                </a:ln>
              </p:spPr>
              <p:txBody>
                <a:bodyPr rtlCol="0" anchor="ctr"/>
                <a:lstStyle/>
                <a:p>
                  <a:endParaRPr lang="zh-CN" altLang="en-US"/>
                </a:p>
              </p:txBody>
            </p:sp>
            <p:sp>
              <p:nvSpPr>
                <p:cNvPr id="227" name="任意多边形: 形状 226">
                  <a:extLst>
                    <a:ext uri="{FF2B5EF4-FFF2-40B4-BE49-F238E27FC236}">
                      <a16:creationId xmlns:a16="http://schemas.microsoft.com/office/drawing/2014/main" id="{C701494D-6266-7E6D-EFD6-B80DD4ABD20F}"/>
                    </a:ext>
                  </a:extLst>
                </p:cNvPr>
                <p:cNvSpPr/>
                <p:nvPr/>
              </p:nvSpPr>
              <p:spPr>
                <a:xfrm>
                  <a:off x="2678910" y="4149437"/>
                  <a:ext cx="123828" cy="96774"/>
                </a:xfrm>
                <a:custGeom>
                  <a:avLst/>
                  <a:gdLst>
                    <a:gd name="connsiteX0" fmla="*/ 123828 w 123828"/>
                    <a:gd name="connsiteY0" fmla="*/ 96774 h 96774"/>
                    <a:gd name="connsiteX1" fmla="*/ 110493 w 123828"/>
                    <a:gd name="connsiteY1" fmla="*/ 77153 h 96774"/>
                    <a:gd name="connsiteX2" fmla="*/ 71536 w 123828"/>
                    <a:gd name="connsiteY2" fmla="*/ 36100 h 96774"/>
                    <a:gd name="connsiteX3" fmla="*/ 22291 w 123828"/>
                    <a:gd name="connsiteY3" fmla="*/ 8192 h 96774"/>
                    <a:gd name="connsiteX4" fmla="*/ 3 w 123828"/>
                    <a:gd name="connsiteY4" fmla="*/ 0 h 96774"/>
                    <a:gd name="connsiteX5" fmla="*/ 23435 w 123828"/>
                    <a:gd name="connsiteY5" fmla="*/ 4858 h 96774"/>
                    <a:gd name="connsiteX6" fmla="*/ 113446 w 123828"/>
                    <a:gd name="connsiteY6" fmla="*/ 75152 h 96774"/>
                    <a:gd name="connsiteX7" fmla="*/ 123828 w 123828"/>
                    <a:gd name="connsiteY7" fmla="*/ 96774 h 96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3828" h="96774">
                      <a:moveTo>
                        <a:pt x="123828" y="96774"/>
                      </a:moveTo>
                      <a:cubicBezTo>
                        <a:pt x="123066" y="96774"/>
                        <a:pt x="118970" y="89059"/>
                        <a:pt x="110493" y="77153"/>
                      </a:cubicBezTo>
                      <a:cubicBezTo>
                        <a:pt x="99549" y="61665"/>
                        <a:pt x="86433" y="47844"/>
                        <a:pt x="71536" y="36100"/>
                      </a:cubicBezTo>
                      <a:cubicBezTo>
                        <a:pt x="56524" y="24508"/>
                        <a:pt x="39951" y="15116"/>
                        <a:pt x="22291" y="8192"/>
                      </a:cubicBezTo>
                      <a:cubicBezTo>
                        <a:pt x="8671" y="2858"/>
                        <a:pt x="-188" y="857"/>
                        <a:pt x="3" y="0"/>
                      </a:cubicBezTo>
                      <a:cubicBezTo>
                        <a:pt x="8023" y="371"/>
                        <a:pt x="15929" y="2010"/>
                        <a:pt x="23435" y="4858"/>
                      </a:cubicBezTo>
                      <a:cubicBezTo>
                        <a:pt x="60687" y="17136"/>
                        <a:pt x="92500" y="41986"/>
                        <a:pt x="113446" y="75152"/>
                      </a:cubicBezTo>
                      <a:cubicBezTo>
                        <a:pt x="118065" y="81744"/>
                        <a:pt x="121580" y="89049"/>
                        <a:pt x="123828" y="96774"/>
                      </a:cubicBezTo>
                      <a:close/>
                    </a:path>
                  </a:pathLst>
                </a:custGeom>
                <a:solidFill>
                  <a:srgbClr val="455A64"/>
                </a:solidFill>
                <a:ln w="9525" cap="flat">
                  <a:noFill/>
                  <a:prstDash val="solid"/>
                  <a:miter/>
                </a:ln>
              </p:spPr>
              <p:txBody>
                <a:bodyPr rtlCol="0" anchor="ctr"/>
                <a:lstStyle/>
                <a:p>
                  <a:endParaRPr lang="zh-CN" altLang="en-US"/>
                </a:p>
              </p:txBody>
            </p:sp>
            <p:sp>
              <p:nvSpPr>
                <p:cNvPr id="228" name="任意多边形: 形状 227">
                  <a:extLst>
                    <a:ext uri="{FF2B5EF4-FFF2-40B4-BE49-F238E27FC236}">
                      <a16:creationId xmlns:a16="http://schemas.microsoft.com/office/drawing/2014/main" id="{373D5FFF-B01F-0296-906F-63E2880DC9BC}"/>
                    </a:ext>
                  </a:extLst>
                </p:cNvPr>
                <p:cNvSpPr/>
                <p:nvPr/>
              </p:nvSpPr>
              <p:spPr>
                <a:xfrm>
                  <a:off x="2735778" y="4016571"/>
                  <a:ext cx="231552" cy="46815"/>
                </a:xfrm>
                <a:custGeom>
                  <a:avLst/>
                  <a:gdLst>
                    <a:gd name="connsiteX0" fmla="*/ 231553 w 231552"/>
                    <a:gd name="connsiteY0" fmla="*/ 46760 h 46815"/>
                    <a:gd name="connsiteX1" fmla="*/ 200025 w 231552"/>
                    <a:gd name="connsiteY1" fmla="*/ 31234 h 46815"/>
                    <a:gd name="connsiteX2" fmla="*/ 34671 w 231552"/>
                    <a:gd name="connsiteY2" fmla="*/ 7612 h 46815"/>
                    <a:gd name="connsiteX3" fmla="*/ 0 w 231552"/>
                    <a:gd name="connsiteY3" fmla="*/ 13613 h 46815"/>
                    <a:gd name="connsiteX4" fmla="*/ 8858 w 231552"/>
                    <a:gd name="connsiteY4" fmla="*/ 10184 h 46815"/>
                    <a:gd name="connsiteX5" fmla="*/ 34100 w 231552"/>
                    <a:gd name="connsiteY5" fmla="*/ 4088 h 46815"/>
                    <a:gd name="connsiteX6" fmla="*/ 201359 w 231552"/>
                    <a:gd name="connsiteY6" fmla="*/ 28091 h 46815"/>
                    <a:gd name="connsiteX7" fmla="*/ 223838 w 231552"/>
                    <a:gd name="connsiteY7" fmla="*/ 41045 h 46815"/>
                    <a:gd name="connsiteX8" fmla="*/ 231553 w 231552"/>
                    <a:gd name="connsiteY8" fmla="*/ 46760 h 46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1552" h="46815">
                      <a:moveTo>
                        <a:pt x="231553" y="46760"/>
                      </a:moveTo>
                      <a:cubicBezTo>
                        <a:pt x="231553" y="47522"/>
                        <a:pt x="219742" y="40283"/>
                        <a:pt x="200025" y="31234"/>
                      </a:cubicBezTo>
                      <a:cubicBezTo>
                        <a:pt x="148295" y="7736"/>
                        <a:pt x="90916" y="-465"/>
                        <a:pt x="34671" y="7612"/>
                      </a:cubicBezTo>
                      <a:cubicBezTo>
                        <a:pt x="13240" y="10660"/>
                        <a:pt x="191" y="14470"/>
                        <a:pt x="0" y="13613"/>
                      </a:cubicBezTo>
                      <a:cubicBezTo>
                        <a:pt x="2772" y="12051"/>
                        <a:pt x="5753" y="10889"/>
                        <a:pt x="8858" y="10184"/>
                      </a:cubicBezTo>
                      <a:cubicBezTo>
                        <a:pt x="17135" y="7622"/>
                        <a:pt x="25565" y="5583"/>
                        <a:pt x="34100" y="4088"/>
                      </a:cubicBezTo>
                      <a:cubicBezTo>
                        <a:pt x="90983" y="-5894"/>
                        <a:pt x="149571" y="2516"/>
                        <a:pt x="201359" y="28091"/>
                      </a:cubicBezTo>
                      <a:cubicBezTo>
                        <a:pt x="209121" y="31920"/>
                        <a:pt x="216627" y="36254"/>
                        <a:pt x="223838" y="41045"/>
                      </a:cubicBezTo>
                      <a:cubicBezTo>
                        <a:pt x="226666" y="42578"/>
                        <a:pt x="229257" y="44503"/>
                        <a:pt x="231553" y="46760"/>
                      </a:cubicBezTo>
                      <a:close/>
                    </a:path>
                  </a:pathLst>
                </a:custGeom>
                <a:solidFill>
                  <a:srgbClr val="455A64"/>
                </a:solidFill>
                <a:ln w="9525" cap="flat">
                  <a:noFill/>
                  <a:prstDash val="solid"/>
                  <a:miter/>
                </a:ln>
              </p:spPr>
              <p:txBody>
                <a:bodyPr rtlCol="0" anchor="ctr"/>
                <a:lstStyle/>
                <a:p>
                  <a:endParaRPr lang="zh-CN" altLang="en-US"/>
                </a:p>
              </p:txBody>
            </p:sp>
            <p:sp>
              <p:nvSpPr>
                <p:cNvPr id="229" name="任意多边形: 形状 228">
                  <a:extLst>
                    <a:ext uri="{FF2B5EF4-FFF2-40B4-BE49-F238E27FC236}">
                      <a16:creationId xmlns:a16="http://schemas.microsoft.com/office/drawing/2014/main" id="{EE3CBA1D-F4F1-6951-4EC9-AE510924442C}"/>
                    </a:ext>
                  </a:extLst>
                </p:cNvPr>
                <p:cNvSpPr/>
                <p:nvPr/>
              </p:nvSpPr>
              <p:spPr>
                <a:xfrm>
                  <a:off x="2957710" y="4061522"/>
                  <a:ext cx="653129" cy="129063"/>
                </a:xfrm>
                <a:custGeom>
                  <a:avLst/>
                  <a:gdLst>
                    <a:gd name="connsiteX0" fmla="*/ 653129 w 653129"/>
                    <a:gd name="connsiteY0" fmla="*/ 129064 h 129063"/>
                    <a:gd name="connsiteX1" fmla="*/ 646366 w 653129"/>
                    <a:gd name="connsiteY1" fmla="*/ 127921 h 129063"/>
                    <a:gd name="connsiteX2" fmla="*/ 627316 w 653129"/>
                    <a:gd name="connsiteY2" fmla="*/ 123825 h 129063"/>
                    <a:gd name="connsiteX3" fmla="*/ 557784 w 653129"/>
                    <a:gd name="connsiteY3" fmla="*/ 108490 h 129063"/>
                    <a:gd name="connsiteX4" fmla="*/ 327469 w 653129"/>
                    <a:gd name="connsiteY4" fmla="*/ 59817 h 129063"/>
                    <a:gd name="connsiteX5" fmla="*/ 96012 w 653129"/>
                    <a:gd name="connsiteY5" fmla="*/ 17050 h 129063"/>
                    <a:gd name="connsiteX6" fmla="*/ 25622 w 653129"/>
                    <a:gd name="connsiteY6" fmla="*/ 4953 h 129063"/>
                    <a:gd name="connsiteX7" fmla="*/ 6572 w 653129"/>
                    <a:gd name="connsiteY7" fmla="*/ 1619 h 129063"/>
                    <a:gd name="connsiteX8" fmla="*/ 0 w 653129"/>
                    <a:gd name="connsiteY8" fmla="*/ 0 h 129063"/>
                    <a:gd name="connsiteX9" fmla="*/ 6763 w 653129"/>
                    <a:gd name="connsiteY9" fmla="*/ 572 h 129063"/>
                    <a:gd name="connsiteX10" fmla="*/ 25813 w 653129"/>
                    <a:gd name="connsiteY10" fmla="*/ 3048 h 129063"/>
                    <a:gd name="connsiteX11" fmla="*/ 96393 w 653129"/>
                    <a:gd name="connsiteY11" fmla="*/ 13621 h 129063"/>
                    <a:gd name="connsiteX12" fmla="*/ 328327 w 653129"/>
                    <a:gd name="connsiteY12" fmla="*/ 54959 h 129063"/>
                    <a:gd name="connsiteX13" fmla="*/ 558451 w 653129"/>
                    <a:gd name="connsiteY13" fmla="*/ 105061 h 129063"/>
                    <a:gd name="connsiteX14" fmla="*/ 627697 w 653129"/>
                    <a:gd name="connsiteY14" fmla="*/ 122301 h 129063"/>
                    <a:gd name="connsiteX15" fmla="*/ 646747 w 653129"/>
                    <a:gd name="connsiteY15" fmla="*/ 127254 h 129063"/>
                    <a:gd name="connsiteX16" fmla="*/ 653129 w 653129"/>
                    <a:gd name="connsiteY16" fmla="*/ 129064 h 129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53129" h="129063">
                      <a:moveTo>
                        <a:pt x="653129" y="129064"/>
                      </a:moveTo>
                      <a:cubicBezTo>
                        <a:pt x="650834" y="128950"/>
                        <a:pt x="648567" y="128569"/>
                        <a:pt x="646366" y="127921"/>
                      </a:cubicBezTo>
                      <a:lnTo>
                        <a:pt x="627316" y="123825"/>
                      </a:lnTo>
                      <a:lnTo>
                        <a:pt x="557784" y="108490"/>
                      </a:lnTo>
                      <a:cubicBezTo>
                        <a:pt x="499015" y="95345"/>
                        <a:pt x="417671" y="77629"/>
                        <a:pt x="327469" y="59817"/>
                      </a:cubicBezTo>
                      <a:cubicBezTo>
                        <a:pt x="237268" y="42005"/>
                        <a:pt x="155353" y="27242"/>
                        <a:pt x="96012" y="17050"/>
                      </a:cubicBezTo>
                      <a:lnTo>
                        <a:pt x="25622" y="4953"/>
                      </a:lnTo>
                      <a:lnTo>
                        <a:pt x="6572" y="1619"/>
                      </a:lnTo>
                      <a:cubicBezTo>
                        <a:pt x="4324" y="1353"/>
                        <a:pt x="2115" y="810"/>
                        <a:pt x="0" y="0"/>
                      </a:cubicBezTo>
                      <a:cubicBezTo>
                        <a:pt x="2267" y="67"/>
                        <a:pt x="4524" y="257"/>
                        <a:pt x="6763" y="572"/>
                      </a:cubicBezTo>
                      <a:lnTo>
                        <a:pt x="25813" y="3048"/>
                      </a:lnTo>
                      <a:cubicBezTo>
                        <a:pt x="42481" y="5334"/>
                        <a:pt x="66580" y="8954"/>
                        <a:pt x="96393" y="13621"/>
                      </a:cubicBezTo>
                      <a:cubicBezTo>
                        <a:pt x="155924" y="23146"/>
                        <a:pt x="238030" y="37052"/>
                        <a:pt x="328327" y="54959"/>
                      </a:cubicBezTo>
                      <a:cubicBezTo>
                        <a:pt x="418624" y="72866"/>
                        <a:pt x="499777" y="91059"/>
                        <a:pt x="558451" y="105061"/>
                      </a:cubicBezTo>
                      <a:cubicBezTo>
                        <a:pt x="587692" y="112109"/>
                        <a:pt x="611410" y="118015"/>
                        <a:pt x="627697" y="122301"/>
                      </a:cubicBezTo>
                      <a:lnTo>
                        <a:pt x="646747" y="127254"/>
                      </a:lnTo>
                      <a:cubicBezTo>
                        <a:pt x="648929" y="127664"/>
                        <a:pt x="651062" y="128273"/>
                        <a:pt x="653129" y="129064"/>
                      </a:cubicBezTo>
                      <a:close/>
                    </a:path>
                  </a:pathLst>
                </a:custGeom>
                <a:solidFill>
                  <a:srgbClr val="455A64"/>
                </a:solidFill>
                <a:ln w="9525" cap="flat">
                  <a:noFill/>
                  <a:prstDash val="solid"/>
                  <a:miter/>
                </a:ln>
              </p:spPr>
              <p:txBody>
                <a:bodyPr rtlCol="0" anchor="ctr"/>
                <a:lstStyle/>
                <a:p>
                  <a:endParaRPr lang="zh-CN" altLang="en-US"/>
                </a:p>
              </p:txBody>
            </p:sp>
            <p:sp>
              <p:nvSpPr>
                <p:cNvPr id="230" name="任意多边形: 形状 229">
                  <a:extLst>
                    <a:ext uri="{FF2B5EF4-FFF2-40B4-BE49-F238E27FC236}">
                      <a16:creationId xmlns:a16="http://schemas.microsoft.com/office/drawing/2014/main" id="{949BBE66-07B0-C2F7-D278-0C9075FD2B42}"/>
                    </a:ext>
                  </a:extLst>
                </p:cNvPr>
                <p:cNvSpPr/>
                <p:nvPr/>
              </p:nvSpPr>
              <p:spPr>
                <a:xfrm>
                  <a:off x="2921229" y="3947698"/>
                  <a:ext cx="148184" cy="131349"/>
                </a:xfrm>
                <a:custGeom>
                  <a:avLst/>
                  <a:gdLst>
                    <a:gd name="connsiteX0" fmla="*/ 148114 w 148184"/>
                    <a:gd name="connsiteY0" fmla="*/ 131350 h 131349"/>
                    <a:gd name="connsiteX1" fmla="*/ 136303 w 148184"/>
                    <a:gd name="connsiteY1" fmla="*/ 104108 h 131349"/>
                    <a:gd name="connsiteX2" fmla="*/ 117253 w 148184"/>
                    <a:gd name="connsiteY2" fmla="*/ 78867 h 131349"/>
                    <a:gd name="connsiteX3" fmla="*/ 87344 w 148184"/>
                    <a:gd name="connsiteY3" fmla="*/ 52959 h 131349"/>
                    <a:gd name="connsiteX4" fmla="*/ 26099 w 148184"/>
                    <a:gd name="connsiteY4" fmla="*/ 14859 h 131349"/>
                    <a:gd name="connsiteX5" fmla="*/ 0 w 148184"/>
                    <a:gd name="connsiteY5" fmla="*/ 0 h 131349"/>
                    <a:gd name="connsiteX6" fmla="*/ 27718 w 148184"/>
                    <a:gd name="connsiteY6" fmla="*/ 11716 h 131349"/>
                    <a:gd name="connsiteX7" fmla="*/ 90392 w 148184"/>
                    <a:gd name="connsiteY7" fmla="*/ 48958 h 131349"/>
                    <a:gd name="connsiteX8" fmla="*/ 120491 w 148184"/>
                    <a:gd name="connsiteY8" fmla="*/ 75533 h 131349"/>
                    <a:gd name="connsiteX9" fmla="*/ 139541 w 148184"/>
                    <a:gd name="connsiteY9" fmla="*/ 102298 h 131349"/>
                    <a:gd name="connsiteX10" fmla="*/ 147256 w 148184"/>
                    <a:gd name="connsiteY10" fmla="*/ 123254 h 131349"/>
                    <a:gd name="connsiteX11" fmla="*/ 148114 w 148184"/>
                    <a:gd name="connsiteY11" fmla="*/ 131350 h 131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8184" h="131349">
                      <a:moveTo>
                        <a:pt x="148114" y="131350"/>
                      </a:moveTo>
                      <a:cubicBezTo>
                        <a:pt x="147161" y="131350"/>
                        <a:pt x="145161" y="120110"/>
                        <a:pt x="136303" y="104108"/>
                      </a:cubicBezTo>
                      <a:cubicBezTo>
                        <a:pt x="131121" y="94879"/>
                        <a:pt x="124711" y="86382"/>
                        <a:pt x="117253" y="78867"/>
                      </a:cubicBezTo>
                      <a:cubicBezTo>
                        <a:pt x="107842" y="69599"/>
                        <a:pt x="97860" y="60950"/>
                        <a:pt x="87344" y="52959"/>
                      </a:cubicBezTo>
                      <a:cubicBezTo>
                        <a:pt x="67980" y="38652"/>
                        <a:pt x="47492" y="25908"/>
                        <a:pt x="26099" y="14859"/>
                      </a:cubicBezTo>
                      <a:cubicBezTo>
                        <a:pt x="17050" y="10554"/>
                        <a:pt x="8325" y="5591"/>
                        <a:pt x="0" y="0"/>
                      </a:cubicBezTo>
                      <a:cubicBezTo>
                        <a:pt x="9582" y="3029"/>
                        <a:pt x="18869" y="6953"/>
                        <a:pt x="27718" y="11716"/>
                      </a:cubicBezTo>
                      <a:cubicBezTo>
                        <a:pt x="49825" y="21965"/>
                        <a:pt x="70818" y="34442"/>
                        <a:pt x="90392" y="48958"/>
                      </a:cubicBezTo>
                      <a:cubicBezTo>
                        <a:pt x="101051" y="57083"/>
                        <a:pt x="111109" y="65970"/>
                        <a:pt x="120491" y="75533"/>
                      </a:cubicBezTo>
                      <a:cubicBezTo>
                        <a:pt x="128140" y="83458"/>
                        <a:pt x="134560" y="92478"/>
                        <a:pt x="139541" y="102298"/>
                      </a:cubicBezTo>
                      <a:cubicBezTo>
                        <a:pt x="142961" y="108937"/>
                        <a:pt x="145551" y="115976"/>
                        <a:pt x="147256" y="123254"/>
                      </a:cubicBezTo>
                      <a:cubicBezTo>
                        <a:pt x="148037" y="125873"/>
                        <a:pt x="148333" y="128626"/>
                        <a:pt x="148114" y="131350"/>
                      </a:cubicBezTo>
                      <a:close/>
                    </a:path>
                  </a:pathLst>
                </a:custGeom>
                <a:solidFill>
                  <a:srgbClr val="455A64"/>
                </a:solidFill>
                <a:ln w="9525" cap="flat">
                  <a:noFill/>
                  <a:prstDash val="solid"/>
                  <a:miter/>
                </a:ln>
              </p:spPr>
              <p:txBody>
                <a:bodyPr rtlCol="0" anchor="ctr"/>
                <a:lstStyle/>
                <a:p>
                  <a:endParaRPr lang="zh-CN" altLang="en-US"/>
                </a:p>
              </p:txBody>
            </p:sp>
            <p:sp>
              <p:nvSpPr>
                <p:cNvPr id="231" name="任意多边形: 形状 230">
                  <a:extLst>
                    <a:ext uri="{FF2B5EF4-FFF2-40B4-BE49-F238E27FC236}">
                      <a16:creationId xmlns:a16="http://schemas.microsoft.com/office/drawing/2014/main" id="{9B367B8F-13B8-5085-E8D4-F42511565E11}"/>
                    </a:ext>
                  </a:extLst>
                </p:cNvPr>
                <p:cNvSpPr/>
                <p:nvPr/>
              </p:nvSpPr>
              <p:spPr>
                <a:xfrm>
                  <a:off x="3980219" y="4208112"/>
                  <a:ext cx="40630" cy="79060"/>
                </a:xfrm>
                <a:custGeom>
                  <a:avLst/>
                  <a:gdLst>
                    <a:gd name="connsiteX0" fmla="*/ 40576 w 40630"/>
                    <a:gd name="connsiteY0" fmla="*/ 0 h 79060"/>
                    <a:gd name="connsiteX1" fmla="*/ 16192 w 40630"/>
                    <a:gd name="connsiteY1" fmla="*/ 37529 h 79060"/>
                    <a:gd name="connsiteX2" fmla="*/ 0 w 40630"/>
                    <a:gd name="connsiteY2" fmla="*/ 79057 h 79060"/>
                    <a:gd name="connsiteX3" fmla="*/ 11811 w 40630"/>
                    <a:gd name="connsiteY3" fmla="*/ 35243 h 79060"/>
                    <a:gd name="connsiteX4" fmla="*/ 40576 w 40630"/>
                    <a:gd name="connsiteY4" fmla="*/ 0 h 790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630" h="79060">
                      <a:moveTo>
                        <a:pt x="40576" y="0"/>
                      </a:moveTo>
                      <a:cubicBezTo>
                        <a:pt x="41624" y="1143"/>
                        <a:pt x="27337" y="15526"/>
                        <a:pt x="16192" y="37529"/>
                      </a:cubicBezTo>
                      <a:cubicBezTo>
                        <a:pt x="5048" y="59531"/>
                        <a:pt x="1429" y="79343"/>
                        <a:pt x="0" y="79057"/>
                      </a:cubicBezTo>
                      <a:cubicBezTo>
                        <a:pt x="-29" y="63665"/>
                        <a:pt x="4048" y="48539"/>
                        <a:pt x="11811" y="35243"/>
                      </a:cubicBezTo>
                      <a:cubicBezTo>
                        <a:pt x="18126" y="21164"/>
                        <a:pt x="28051" y="9011"/>
                        <a:pt x="40576" y="0"/>
                      </a:cubicBezTo>
                      <a:close/>
                    </a:path>
                  </a:pathLst>
                </a:custGeom>
                <a:solidFill>
                  <a:srgbClr val="263238"/>
                </a:solidFill>
                <a:ln w="9525" cap="flat">
                  <a:noFill/>
                  <a:prstDash val="solid"/>
                  <a:miter/>
                </a:ln>
              </p:spPr>
              <p:txBody>
                <a:bodyPr rtlCol="0" anchor="ctr"/>
                <a:lstStyle/>
                <a:p>
                  <a:endParaRPr lang="zh-CN" altLang="en-US"/>
                </a:p>
              </p:txBody>
            </p:sp>
            <p:sp>
              <p:nvSpPr>
                <p:cNvPr id="232" name="任意多边形: 形状 231">
                  <a:extLst>
                    <a:ext uri="{FF2B5EF4-FFF2-40B4-BE49-F238E27FC236}">
                      <a16:creationId xmlns:a16="http://schemas.microsoft.com/office/drawing/2014/main" id="{95B370FE-A5B3-7FD0-D7B3-6501D63194DF}"/>
                    </a:ext>
                  </a:extLst>
                </p:cNvPr>
                <p:cNvSpPr/>
                <p:nvPr/>
              </p:nvSpPr>
              <p:spPr>
                <a:xfrm>
                  <a:off x="3409385" y="3232180"/>
                  <a:ext cx="68455" cy="437578"/>
                </a:xfrm>
                <a:custGeom>
                  <a:avLst/>
                  <a:gdLst>
                    <a:gd name="connsiteX0" fmla="*/ 0 w 68455"/>
                    <a:gd name="connsiteY0" fmla="*/ 0 h 437578"/>
                    <a:gd name="connsiteX1" fmla="*/ 61151 w 68455"/>
                    <a:gd name="connsiteY1" fmla="*/ 430721 h 437578"/>
                    <a:gd name="connsiteX2" fmla="*/ 64199 w 68455"/>
                    <a:gd name="connsiteY2" fmla="*/ 437579 h 437578"/>
                    <a:gd name="connsiteX3" fmla="*/ 0 w 68455"/>
                    <a:gd name="connsiteY3" fmla="*/ 0 h 437578"/>
                  </a:gdLst>
                  <a:ahLst/>
                  <a:cxnLst>
                    <a:cxn ang="0">
                      <a:pos x="connsiteX0" y="connsiteY0"/>
                    </a:cxn>
                    <a:cxn ang="0">
                      <a:pos x="connsiteX1" y="connsiteY1"/>
                    </a:cxn>
                    <a:cxn ang="0">
                      <a:pos x="connsiteX2" y="connsiteY2"/>
                    </a:cxn>
                    <a:cxn ang="0">
                      <a:pos x="connsiteX3" y="connsiteY3"/>
                    </a:cxn>
                  </a:cxnLst>
                  <a:rect l="l" t="t" r="r" b="b"/>
                  <a:pathLst>
                    <a:path w="68455" h="437578">
                      <a:moveTo>
                        <a:pt x="0" y="0"/>
                      </a:moveTo>
                      <a:lnTo>
                        <a:pt x="61151" y="430721"/>
                      </a:lnTo>
                      <a:lnTo>
                        <a:pt x="64199" y="437579"/>
                      </a:lnTo>
                      <a:cubicBezTo>
                        <a:pt x="78543" y="288674"/>
                        <a:pt x="56512" y="138513"/>
                        <a:pt x="0" y="0"/>
                      </a:cubicBezTo>
                      <a:close/>
                    </a:path>
                  </a:pathLst>
                </a:custGeom>
                <a:solidFill>
                  <a:srgbClr val="000000"/>
                </a:solidFill>
                <a:ln w="9525" cap="flat">
                  <a:noFill/>
                  <a:prstDash val="solid"/>
                  <a:miter/>
                </a:ln>
              </p:spPr>
              <p:txBody>
                <a:bodyPr rtlCol="0" anchor="ctr"/>
                <a:lstStyle/>
                <a:p>
                  <a:endParaRPr lang="zh-CN" altLang="en-US"/>
                </a:p>
              </p:txBody>
            </p:sp>
            <p:sp>
              <p:nvSpPr>
                <p:cNvPr id="233" name="任意多边形: 形状 232">
                  <a:extLst>
                    <a:ext uri="{FF2B5EF4-FFF2-40B4-BE49-F238E27FC236}">
                      <a16:creationId xmlns:a16="http://schemas.microsoft.com/office/drawing/2014/main" id="{5D7459F2-E4EE-E117-C767-118CE12BE5B0}"/>
                    </a:ext>
                  </a:extLst>
                </p:cNvPr>
                <p:cNvSpPr/>
                <p:nvPr/>
              </p:nvSpPr>
              <p:spPr>
                <a:xfrm>
                  <a:off x="3048769" y="3468400"/>
                  <a:ext cx="1223986" cy="391572"/>
                </a:xfrm>
                <a:custGeom>
                  <a:avLst/>
                  <a:gdLst>
                    <a:gd name="connsiteX0" fmla="*/ 689896 w 1223986"/>
                    <a:gd name="connsiteY0" fmla="*/ 11239 h 391572"/>
                    <a:gd name="connsiteX1" fmla="*/ 491109 w 1223986"/>
                    <a:gd name="connsiteY1" fmla="*/ 358712 h 391572"/>
                    <a:gd name="connsiteX2" fmla="*/ 1238 w 1223986"/>
                    <a:gd name="connsiteY2" fmla="*/ 369380 h 391572"/>
                    <a:gd name="connsiteX3" fmla="*/ 0 w 1223986"/>
                    <a:gd name="connsiteY3" fmla="*/ 391573 h 391572"/>
                    <a:gd name="connsiteX4" fmla="*/ 474345 w 1223986"/>
                    <a:gd name="connsiteY4" fmla="*/ 388048 h 391572"/>
                    <a:gd name="connsiteX5" fmla="*/ 489395 w 1223986"/>
                    <a:gd name="connsiteY5" fmla="*/ 387477 h 391572"/>
                    <a:gd name="connsiteX6" fmla="*/ 990219 w 1223986"/>
                    <a:gd name="connsiteY6" fmla="*/ 388525 h 391572"/>
                    <a:gd name="connsiteX7" fmla="*/ 1091470 w 1223986"/>
                    <a:gd name="connsiteY7" fmla="*/ 213931 h 391572"/>
                    <a:gd name="connsiteX8" fmla="*/ 1220819 w 1223986"/>
                    <a:gd name="connsiteY8" fmla="*/ 28575 h 391572"/>
                    <a:gd name="connsiteX9" fmla="*/ 1215990 w 1223986"/>
                    <a:gd name="connsiteY9" fmla="*/ 3172 h 391572"/>
                    <a:gd name="connsiteX10" fmla="*/ 1205674 w 1223986"/>
                    <a:gd name="connsiteY10" fmla="*/ 0 h 391572"/>
                    <a:gd name="connsiteX11" fmla="*/ 705707 w 1223986"/>
                    <a:gd name="connsiteY11" fmla="*/ 1905 h 391572"/>
                    <a:gd name="connsiteX12" fmla="*/ 689896 w 1223986"/>
                    <a:gd name="connsiteY12" fmla="*/ 11239 h 391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23986" h="391572">
                      <a:moveTo>
                        <a:pt x="689896" y="11239"/>
                      </a:moveTo>
                      <a:lnTo>
                        <a:pt x="491109" y="358712"/>
                      </a:lnTo>
                      <a:lnTo>
                        <a:pt x="1238" y="369380"/>
                      </a:lnTo>
                      <a:lnTo>
                        <a:pt x="0" y="391573"/>
                      </a:lnTo>
                      <a:lnTo>
                        <a:pt x="474345" y="388048"/>
                      </a:lnTo>
                      <a:lnTo>
                        <a:pt x="489395" y="387477"/>
                      </a:lnTo>
                      <a:lnTo>
                        <a:pt x="990219" y="388525"/>
                      </a:lnTo>
                      <a:lnTo>
                        <a:pt x="1091470" y="213931"/>
                      </a:lnTo>
                      <a:lnTo>
                        <a:pt x="1220819" y="28575"/>
                      </a:lnTo>
                      <a:cubicBezTo>
                        <a:pt x="1226496" y="20222"/>
                        <a:pt x="1224334" y="8849"/>
                        <a:pt x="1215990" y="3172"/>
                      </a:cubicBezTo>
                      <a:cubicBezTo>
                        <a:pt x="1212942" y="1095"/>
                        <a:pt x="1209351" y="-10"/>
                        <a:pt x="1205674" y="0"/>
                      </a:cubicBezTo>
                      <a:lnTo>
                        <a:pt x="705707" y="1905"/>
                      </a:lnTo>
                      <a:cubicBezTo>
                        <a:pt x="699145" y="1953"/>
                        <a:pt x="693106" y="5515"/>
                        <a:pt x="689896" y="11239"/>
                      </a:cubicBezTo>
                      <a:close/>
                    </a:path>
                  </a:pathLst>
                </a:custGeom>
                <a:solidFill>
                  <a:schemeClr val="bg1">
                    <a:lumMod val="95000"/>
                  </a:schemeClr>
                </a:solidFill>
                <a:ln w="9525" cap="flat">
                  <a:noFill/>
                  <a:prstDash val="solid"/>
                  <a:miter/>
                </a:ln>
              </p:spPr>
              <p:txBody>
                <a:bodyPr rtlCol="0" anchor="ctr"/>
                <a:lstStyle/>
                <a:p>
                  <a:endParaRPr lang="zh-CN" altLang="en-US"/>
                </a:p>
              </p:txBody>
            </p:sp>
            <p:sp>
              <p:nvSpPr>
                <p:cNvPr id="234" name="任意多边形: 形状 233">
                  <a:extLst>
                    <a:ext uri="{FF2B5EF4-FFF2-40B4-BE49-F238E27FC236}">
                      <a16:creationId xmlns:a16="http://schemas.microsoft.com/office/drawing/2014/main" id="{7B87989A-51A3-4846-F81D-CE299475FBB4}"/>
                    </a:ext>
                  </a:extLst>
                </p:cNvPr>
                <p:cNvSpPr/>
                <p:nvPr/>
              </p:nvSpPr>
              <p:spPr>
                <a:xfrm>
                  <a:off x="3977651" y="3682617"/>
                  <a:ext cx="184726" cy="173307"/>
                </a:xfrm>
                <a:custGeom>
                  <a:avLst/>
                  <a:gdLst>
                    <a:gd name="connsiteX0" fmla="*/ 162587 w 184726"/>
                    <a:gd name="connsiteY0" fmla="*/ 0 h 173307"/>
                    <a:gd name="connsiteX1" fmla="*/ 184304 w 184726"/>
                    <a:gd name="connsiteY1" fmla="*/ 43625 h 173307"/>
                    <a:gd name="connsiteX2" fmla="*/ 162587 w 184726"/>
                    <a:gd name="connsiteY2" fmla="*/ 79915 h 173307"/>
                    <a:gd name="connsiteX3" fmla="*/ 136870 w 184726"/>
                    <a:gd name="connsiteY3" fmla="*/ 109728 h 173307"/>
                    <a:gd name="connsiteX4" fmla="*/ 106104 w 184726"/>
                    <a:gd name="connsiteY4" fmla="*/ 146590 h 173307"/>
                    <a:gd name="connsiteX5" fmla="*/ 71814 w 184726"/>
                    <a:gd name="connsiteY5" fmla="*/ 172022 h 173307"/>
                    <a:gd name="connsiteX6" fmla="*/ 33714 w 184726"/>
                    <a:gd name="connsiteY6" fmla="*/ 154400 h 173307"/>
                    <a:gd name="connsiteX7" fmla="*/ 26951 w 184726"/>
                    <a:gd name="connsiteY7" fmla="*/ 142208 h 173307"/>
                    <a:gd name="connsiteX8" fmla="*/ 1329 w 184726"/>
                    <a:gd name="connsiteY8" fmla="*/ 110300 h 173307"/>
                    <a:gd name="connsiteX9" fmla="*/ 23999 w 184726"/>
                    <a:gd name="connsiteY9" fmla="*/ 95631 h 173307"/>
                    <a:gd name="connsiteX10" fmla="*/ 26189 w 184726"/>
                    <a:gd name="connsiteY10" fmla="*/ 65913 h 173307"/>
                    <a:gd name="connsiteX11" fmla="*/ 60765 w 184726"/>
                    <a:gd name="connsiteY11" fmla="*/ 64008 h 173307"/>
                    <a:gd name="connsiteX12" fmla="*/ 69147 w 184726"/>
                    <a:gd name="connsiteY12" fmla="*/ 38100 h 173307"/>
                    <a:gd name="connsiteX13" fmla="*/ 120392 w 184726"/>
                    <a:gd name="connsiteY13" fmla="*/ 56388 h 173307"/>
                    <a:gd name="connsiteX14" fmla="*/ 143347 w 184726"/>
                    <a:gd name="connsiteY14" fmla="*/ 28956 h 1733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84726" h="173307">
                      <a:moveTo>
                        <a:pt x="162587" y="0"/>
                      </a:moveTo>
                      <a:cubicBezTo>
                        <a:pt x="162587" y="0"/>
                        <a:pt x="188305" y="23622"/>
                        <a:pt x="184304" y="43625"/>
                      </a:cubicBezTo>
                      <a:cubicBezTo>
                        <a:pt x="180304" y="63627"/>
                        <a:pt x="181542" y="78581"/>
                        <a:pt x="162587" y="79915"/>
                      </a:cubicBezTo>
                      <a:cubicBezTo>
                        <a:pt x="163321" y="95117"/>
                        <a:pt x="152015" y="108223"/>
                        <a:pt x="136870" y="109728"/>
                      </a:cubicBezTo>
                      <a:cubicBezTo>
                        <a:pt x="136870" y="109728"/>
                        <a:pt x="142680" y="141161"/>
                        <a:pt x="106104" y="146590"/>
                      </a:cubicBezTo>
                      <a:cubicBezTo>
                        <a:pt x="106104" y="146590"/>
                        <a:pt x="94865" y="180213"/>
                        <a:pt x="71814" y="172022"/>
                      </a:cubicBezTo>
                      <a:cubicBezTo>
                        <a:pt x="58527" y="167507"/>
                        <a:pt x="45763" y="161601"/>
                        <a:pt x="33714" y="154400"/>
                      </a:cubicBezTo>
                      <a:lnTo>
                        <a:pt x="26951" y="142208"/>
                      </a:lnTo>
                      <a:cubicBezTo>
                        <a:pt x="26951" y="142208"/>
                        <a:pt x="-7053" y="129445"/>
                        <a:pt x="1329" y="110300"/>
                      </a:cubicBezTo>
                      <a:cubicBezTo>
                        <a:pt x="6473" y="98679"/>
                        <a:pt x="23999" y="95631"/>
                        <a:pt x="23999" y="95631"/>
                      </a:cubicBezTo>
                      <a:cubicBezTo>
                        <a:pt x="19903" y="85954"/>
                        <a:pt x="20722" y="74886"/>
                        <a:pt x="26189" y="65913"/>
                      </a:cubicBezTo>
                      <a:cubicBezTo>
                        <a:pt x="34286" y="54959"/>
                        <a:pt x="60765" y="64008"/>
                        <a:pt x="60765" y="64008"/>
                      </a:cubicBezTo>
                      <a:cubicBezTo>
                        <a:pt x="60213" y="54626"/>
                        <a:pt x="63204" y="45387"/>
                        <a:pt x="69147" y="38100"/>
                      </a:cubicBezTo>
                      <a:cubicBezTo>
                        <a:pt x="78672" y="27337"/>
                        <a:pt x="120392" y="56388"/>
                        <a:pt x="120392" y="56388"/>
                      </a:cubicBezTo>
                      <a:lnTo>
                        <a:pt x="143347" y="28956"/>
                      </a:lnTo>
                      <a:close/>
                    </a:path>
                  </a:pathLst>
                </a:custGeom>
                <a:solidFill>
                  <a:srgbClr val="FFBE9D"/>
                </a:solidFill>
                <a:ln w="9525" cap="flat">
                  <a:noFill/>
                  <a:prstDash val="solid"/>
                  <a:miter/>
                </a:ln>
              </p:spPr>
              <p:txBody>
                <a:bodyPr rtlCol="0" anchor="ctr"/>
                <a:lstStyle/>
                <a:p>
                  <a:endParaRPr lang="zh-CN" altLang="en-US"/>
                </a:p>
              </p:txBody>
            </p:sp>
            <p:sp>
              <p:nvSpPr>
                <p:cNvPr id="235" name="任意多边形: 形状 234">
                  <a:extLst>
                    <a:ext uri="{FF2B5EF4-FFF2-40B4-BE49-F238E27FC236}">
                      <a16:creationId xmlns:a16="http://schemas.microsoft.com/office/drawing/2014/main" id="{DF395E84-AAB0-86EB-03FF-D1F4F8A3C6C1}"/>
                    </a:ext>
                  </a:extLst>
                </p:cNvPr>
                <p:cNvSpPr/>
                <p:nvPr/>
              </p:nvSpPr>
              <p:spPr>
                <a:xfrm>
                  <a:off x="4001840" y="3778248"/>
                  <a:ext cx="81915" cy="50958"/>
                </a:xfrm>
                <a:custGeom>
                  <a:avLst/>
                  <a:gdLst>
                    <a:gd name="connsiteX0" fmla="*/ 81915 w 81915"/>
                    <a:gd name="connsiteY0" fmla="*/ 50959 h 50958"/>
                    <a:gd name="connsiteX1" fmla="*/ 39624 w 81915"/>
                    <a:gd name="connsiteY1" fmla="*/ 27622 h 50958"/>
                    <a:gd name="connsiteX2" fmla="*/ 0 w 81915"/>
                    <a:gd name="connsiteY2" fmla="*/ 0 h 50958"/>
                    <a:gd name="connsiteX3" fmla="*/ 42291 w 81915"/>
                    <a:gd name="connsiteY3" fmla="*/ 23431 h 50958"/>
                    <a:gd name="connsiteX4" fmla="*/ 81915 w 81915"/>
                    <a:gd name="connsiteY4" fmla="*/ 50959 h 509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915" h="50958">
                      <a:moveTo>
                        <a:pt x="81915" y="50959"/>
                      </a:moveTo>
                      <a:cubicBezTo>
                        <a:pt x="67066" y="44634"/>
                        <a:pt x="52892" y="36814"/>
                        <a:pt x="39624" y="27622"/>
                      </a:cubicBezTo>
                      <a:cubicBezTo>
                        <a:pt x="25489" y="19821"/>
                        <a:pt x="12211" y="10563"/>
                        <a:pt x="0" y="0"/>
                      </a:cubicBezTo>
                      <a:cubicBezTo>
                        <a:pt x="14840" y="6382"/>
                        <a:pt x="29004" y="14231"/>
                        <a:pt x="42291" y="23431"/>
                      </a:cubicBezTo>
                      <a:cubicBezTo>
                        <a:pt x="56388" y="31252"/>
                        <a:pt x="69666" y="40472"/>
                        <a:pt x="81915" y="50959"/>
                      </a:cubicBezTo>
                      <a:close/>
                    </a:path>
                  </a:pathLst>
                </a:custGeom>
                <a:solidFill>
                  <a:srgbClr val="EB996E"/>
                </a:solidFill>
                <a:ln w="9525" cap="flat">
                  <a:noFill/>
                  <a:prstDash val="solid"/>
                  <a:miter/>
                </a:ln>
              </p:spPr>
              <p:txBody>
                <a:bodyPr rtlCol="0" anchor="ctr"/>
                <a:lstStyle/>
                <a:p>
                  <a:endParaRPr lang="zh-CN" altLang="en-US"/>
                </a:p>
              </p:txBody>
            </p:sp>
            <p:sp>
              <p:nvSpPr>
                <p:cNvPr id="236" name="任意多边形: 形状 235">
                  <a:extLst>
                    <a:ext uri="{FF2B5EF4-FFF2-40B4-BE49-F238E27FC236}">
                      <a16:creationId xmlns:a16="http://schemas.microsoft.com/office/drawing/2014/main" id="{AC12C00D-E53A-84A0-DD3A-87BFA757A8C7}"/>
                    </a:ext>
                  </a:extLst>
                </p:cNvPr>
                <p:cNvSpPr/>
                <p:nvPr/>
              </p:nvSpPr>
              <p:spPr>
                <a:xfrm>
                  <a:off x="4038607" y="3746625"/>
                  <a:ext cx="75913" cy="45720"/>
                </a:xfrm>
                <a:custGeom>
                  <a:avLst/>
                  <a:gdLst>
                    <a:gd name="connsiteX0" fmla="*/ 75914 w 75913"/>
                    <a:gd name="connsiteY0" fmla="*/ 45720 h 45720"/>
                    <a:gd name="connsiteX1" fmla="*/ 36671 w 75913"/>
                    <a:gd name="connsiteY1" fmla="*/ 24956 h 45720"/>
                    <a:gd name="connsiteX2" fmla="*/ 0 w 75913"/>
                    <a:gd name="connsiteY2" fmla="*/ 0 h 45720"/>
                    <a:gd name="connsiteX3" fmla="*/ 39243 w 75913"/>
                    <a:gd name="connsiteY3" fmla="*/ 20765 h 45720"/>
                    <a:gd name="connsiteX4" fmla="*/ 75914 w 75913"/>
                    <a:gd name="connsiteY4" fmla="*/ 45720 h 45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913" h="45720">
                      <a:moveTo>
                        <a:pt x="75914" y="45720"/>
                      </a:moveTo>
                      <a:cubicBezTo>
                        <a:pt x="62093" y="40291"/>
                        <a:pt x="48930" y="33328"/>
                        <a:pt x="36671" y="24956"/>
                      </a:cubicBezTo>
                      <a:cubicBezTo>
                        <a:pt x="23565" y="18012"/>
                        <a:pt x="11268" y="9640"/>
                        <a:pt x="0" y="0"/>
                      </a:cubicBezTo>
                      <a:cubicBezTo>
                        <a:pt x="13840" y="5382"/>
                        <a:pt x="27003" y="12354"/>
                        <a:pt x="39243" y="20765"/>
                      </a:cubicBezTo>
                      <a:cubicBezTo>
                        <a:pt x="52349" y="27708"/>
                        <a:pt x="64646" y="36081"/>
                        <a:pt x="75914" y="45720"/>
                      </a:cubicBezTo>
                      <a:close/>
                    </a:path>
                  </a:pathLst>
                </a:custGeom>
                <a:solidFill>
                  <a:srgbClr val="EB996E"/>
                </a:solidFill>
                <a:ln w="9525" cap="flat">
                  <a:noFill/>
                  <a:prstDash val="solid"/>
                  <a:miter/>
                </a:ln>
              </p:spPr>
              <p:txBody>
                <a:bodyPr rtlCol="0" anchor="ctr"/>
                <a:lstStyle/>
                <a:p>
                  <a:endParaRPr lang="zh-CN" altLang="en-US"/>
                </a:p>
              </p:txBody>
            </p:sp>
            <p:sp>
              <p:nvSpPr>
                <p:cNvPr id="237" name="任意多边形: 形状 236">
                  <a:extLst>
                    <a:ext uri="{FF2B5EF4-FFF2-40B4-BE49-F238E27FC236}">
                      <a16:creationId xmlns:a16="http://schemas.microsoft.com/office/drawing/2014/main" id="{3EF686AD-FBE3-5498-6B58-07FADB8FA7F1}"/>
                    </a:ext>
                  </a:extLst>
                </p:cNvPr>
                <p:cNvSpPr/>
                <p:nvPr/>
              </p:nvSpPr>
              <p:spPr>
                <a:xfrm>
                  <a:off x="4072611" y="3723224"/>
                  <a:ext cx="67437" cy="40576"/>
                </a:xfrm>
                <a:custGeom>
                  <a:avLst/>
                  <a:gdLst>
                    <a:gd name="connsiteX0" fmla="*/ 0 w 67437"/>
                    <a:gd name="connsiteY0" fmla="*/ 160 h 40576"/>
                    <a:gd name="connsiteX1" fmla="*/ 34766 w 67437"/>
                    <a:gd name="connsiteY1" fmla="*/ 18639 h 40576"/>
                    <a:gd name="connsiteX2" fmla="*/ 67437 w 67437"/>
                    <a:gd name="connsiteY2" fmla="*/ 40356 h 40576"/>
                    <a:gd name="connsiteX3" fmla="*/ 32099 w 67437"/>
                    <a:gd name="connsiteY3" fmla="*/ 22830 h 40576"/>
                    <a:gd name="connsiteX4" fmla="*/ 0 w 67437"/>
                    <a:gd name="connsiteY4" fmla="*/ 160 h 405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437" h="40576">
                      <a:moveTo>
                        <a:pt x="0" y="160"/>
                      </a:moveTo>
                      <a:cubicBezTo>
                        <a:pt x="762" y="-1268"/>
                        <a:pt x="16478" y="7018"/>
                        <a:pt x="34766" y="18639"/>
                      </a:cubicBezTo>
                      <a:cubicBezTo>
                        <a:pt x="46101" y="25183"/>
                        <a:pt x="57017" y="32441"/>
                        <a:pt x="67437" y="40356"/>
                      </a:cubicBezTo>
                      <a:cubicBezTo>
                        <a:pt x="66770" y="41975"/>
                        <a:pt x="50387" y="34546"/>
                        <a:pt x="32099" y="22830"/>
                      </a:cubicBezTo>
                      <a:cubicBezTo>
                        <a:pt x="20631" y="16419"/>
                        <a:pt x="9868" y="8828"/>
                        <a:pt x="0" y="160"/>
                      </a:cubicBezTo>
                      <a:close/>
                    </a:path>
                  </a:pathLst>
                </a:custGeom>
                <a:solidFill>
                  <a:srgbClr val="EB996E"/>
                </a:solidFill>
                <a:ln w="9525" cap="flat">
                  <a:noFill/>
                  <a:prstDash val="solid"/>
                  <a:miter/>
                </a:ln>
              </p:spPr>
              <p:txBody>
                <a:bodyPr rtlCol="0" anchor="ctr"/>
                <a:lstStyle/>
                <a:p>
                  <a:endParaRPr lang="zh-CN" altLang="en-US"/>
                </a:p>
              </p:txBody>
            </p:sp>
            <p:sp>
              <p:nvSpPr>
                <p:cNvPr id="238" name="任意多边形: 形状 237">
                  <a:extLst>
                    <a:ext uri="{FF2B5EF4-FFF2-40B4-BE49-F238E27FC236}">
                      <a16:creationId xmlns:a16="http://schemas.microsoft.com/office/drawing/2014/main" id="{C9A43FE4-8B60-B754-9A95-4076801EB342}"/>
                    </a:ext>
                  </a:extLst>
                </p:cNvPr>
                <p:cNvSpPr/>
                <p:nvPr/>
              </p:nvSpPr>
              <p:spPr>
                <a:xfrm>
                  <a:off x="3559976" y="3478332"/>
                  <a:ext cx="709612" cy="376973"/>
                </a:xfrm>
                <a:custGeom>
                  <a:avLst/>
                  <a:gdLst>
                    <a:gd name="connsiteX0" fmla="*/ 709613 w 709612"/>
                    <a:gd name="connsiteY0" fmla="*/ 3403 h 376973"/>
                    <a:gd name="connsiteX1" fmla="*/ 707231 w 709612"/>
                    <a:gd name="connsiteY1" fmla="*/ 3403 h 376973"/>
                    <a:gd name="connsiteX2" fmla="*/ 700183 w 709612"/>
                    <a:gd name="connsiteY2" fmla="*/ 3403 h 376973"/>
                    <a:gd name="connsiteX3" fmla="*/ 673132 w 709612"/>
                    <a:gd name="connsiteY3" fmla="*/ 3403 h 376973"/>
                    <a:gd name="connsiteX4" fmla="*/ 573691 w 709612"/>
                    <a:gd name="connsiteY4" fmla="*/ 4165 h 376973"/>
                    <a:gd name="connsiteX5" fmla="*/ 245554 w 709612"/>
                    <a:gd name="connsiteY5" fmla="*/ 4927 h 376973"/>
                    <a:gd name="connsiteX6" fmla="*/ 221647 w 709612"/>
                    <a:gd name="connsiteY6" fmla="*/ 4927 h 376973"/>
                    <a:gd name="connsiteX7" fmla="*/ 203454 w 709612"/>
                    <a:gd name="connsiteY7" fmla="*/ 13500 h 376973"/>
                    <a:gd name="connsiteX8" fmla="*/ 181165 w 709612"/>
                    <a:gd name="connsiteY8" fmla="*/ 53695 h 376973"/>
                    <a:gd name="connsiteX9" fmla="*/ 138874 w 709612"/>
                    <a:gd name="connsiteY9" fmla="*/ 129895 h 376973"/>
                    <a:gd name="connsiteX10" fmla="*/ 67151 w 709612"/>
                    <a:gd name="connsiteY10" fmla="*/ 258768 h 376973"/>
                    <a:gd name="connsiteX11" fmla="*/ 18383 w 709612"/>
                    <a:gd name="connsiteY11" fmla="*/ 345541 h 376973"/>
                    <a:gd name="connsiteX12" fmla="*/ 4953 w 709612"/>
                    <a:gd name="connsiteY12" fmla="*/ 368973 h 376973"/>
                    <a:gd name="connsiteX13" fmla="*/ 1333 w 709612"/>
                    <a:gd name="connsiteY13" fmla="*/ 374974 h 376973"/>
                    <a:gd name="connsiteX14" fmla="*/ 0 w 709612"/>
                    <a:gd name="connsiteY14" fmla="*/ 376974 h 376973"/>
                    <a:gd name="connsiteX15" fmla="*/ 857 w 709612"/>
                    <a:gd name="connsiteY15" fmla="*/ 374688 h 376973"/>
                    <a:gd name="connsiteX16" fmla="*/ 4096 w 709612"/>
                    <a:gd name="connsiteY16" fmla="*/ 368401 h 376973"/>
                    <a:gd name="connsiteX17" fmla="*/ 16764 w 709612"/>
                    <a:gd name="connsiteY17" fmla="*/ 344589 h 376973"/>
                    <a:gd name="connsiteX18" fmla="*/ 64389 w 709612"/>
                    <a:gd name="connsiteY18" fmla="*/ 257054 h 376973"/>
                    <a:gd name="connsiteX19" fmla="*/ 135255 w 709612"/>
                    <a:gd name="connsiteY19" fmla="*/ 127609 h 376973"/>
                    <a:gd name="connsiteX20" fmla="*/ 177165 w 709612"/>
                    <a:gd name="connsiteY20" fmla="*/ 51409 h 376973"/>
                    <a:gd name="connsiteX21" fmla="*/ 199549 w 709612"/>
                    <a:gd name="connsiteY21" fmla="*/ 10928 h 376973"/>
                    <a:gd name="connsiteX22" fmla="*/ 221932 w 709612"/>
                    <a:gd name="connsiteY22" fmla="*/ 70 h 376973"/>
                    <a:gd name="connsiteX23" fmla="*/ 245840 w 709612"/>
                    <a:gd name="connsiteY23" fmla="*/ 70 h 376973"/>
                    <a:gd name="connsiteX24" fmla="*/ 573976 w 709612"/>
                    <a:gd name="connsiteY24" fmla="*/ 736 h 376973"/>
                    <a:gd name="connsiteX25" fmla="*/ 673417 w 709612"/>
                    <a:gd name="connsiteY25" fmla="*/ 1593 h 376973"/>
                    <a:gd name="connsiteX26" fmla="*/ 700468 w 709612"/>
                    <a:gd name="connsiteY26" fmla="*/ 2070 h 376973"/>
                    <a:gd name="connsiteX27" fmla="*/ 707517 w 709612"/>
                    <a:gd name="connsiteY27" fmla="*/ 2070 h 376973"/>
                    <a:gd name="connsiteX28" fmla="*/ 709613 w 709612"/>
                    <a:gd name="connsiteY28" fmla="*/ 3403 h 376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09612" h="376973">
                      <a:moveTo>
                        <a:pt x="709613" y="3403"/>
                      </a:moveTo>
                      <a:cubicBezTo>
                        <a:pt x="708822" y="3527"/>
                        <a:pt x="708022" y="3527"/>
                        <a:pt x="707231" y="3403"/>
                      </a:cubicBezTo>
                      <a:lnTo>
                        <a:pt x="700183" y="3403"/>
                      </a:lnTo>
                      <a:lnTo>
                        <a:pt x="673132" y="3403"/>
                      </a:lnTo>
                      <a:lnTo>
                        <a:pt x="573691" y="4165"/>
                      </a:lnTo>
                      <a:lnTo>
                        <a:pt x="245554" y="4927"/>
                      </a:lnTo>
                      <a:lnTo>
                        <a:pt x="221647" y="4927"/>
                      </a:lnTo>
                      <a:cubicBezTo>
                        <a:pt x="214474" y="4242"/>
                        <a:pt x="207493" y="7528"/>
                        <a:pt x="203454" y="13500"/>
                      </a:cubicBezTo>
                      <a:cubicBezTo>
                        <a:pt x="195834" y="27092"/>
                        <a:pt x="188404" y="40484"/>
                        <a:pt x="181165" y="53695"/>
                      </a:cubicBezTo>
                      <a:lnTo>
                        <a:pt x="138874" y="129895"/>
                      </a:lnTo>
                      <a:lnTo>
                        <a:pt x="67151" y="258768"/>
                      </a:lnTo>
                      <a:cubicBezTo>
                        <a:pt x="46767" y="295154"/>
                        <a:pt x="30099" y="324682"/>
                        <a:pt x="18383" y="345541"/>
                      </a:cubicBezTo>
                      <a:cubicBezTo>
                        <a:pt x="12763" y="355066"/>
                        <a:pt x="8191" y="363258"/>
                        <a:pt x="4953" y="368973"/>
                      </a:cubicBezTo>
                      <a:lnTo>
                        <a:pt x="1333" y="374974"/>
                      </a:lnTo>
                      <a:lnTo>
                        <a:pt x="0" y="376974"/>
                      </a:lnTo>
                      <a:cubicBezTo>
                        <a:pt x="0" y="376974"/>
                        <a:pt x="0" y="376117"/>
                        <a:pt x="857" y="374688"/>
                      </a:cubicBezTo>
                      <a:lnTo>
                        <a:pt x="4096" y="368401"/>
                      </a:lnTo>
                      <a:lnTo>
                        <a:pt x="16764" y="344589"/>
                      </a:lnTo>
                      <a:lnTo>
                        <a:pt x="64389" y="257054"/>
                      </a:lnTo>
                      <a:lnTo>
                        <a:pt x="135255" y="127609"/>
                      </a:lnTo>
                      <a:cubicBezTo>
                        <a:pt x="148590" y="103321"/>
                        <a:pt x="162687" y="77793"/>
                        <a:pt x="177165" y="51409"/>
                      </a:cubicBezTo>
                      <a:lnTo>
                        <a:pt x="199549" y="10928"/>
                      </a:lnTo>
                      <a:cubicBezTo>
                        <a:pt x="204521" y="3556"/>
                        <a:pt x="213065" y="-597"/>
                        <a:pt x="221932" y="70"/>
                      </a:cubicBezTo>
                      <a:lnTo>
                        <a:pt x="245840" y="70"/>
                      </a:lnTo>
                      <a:lnTo>
                        <a:pt x="573976" y="736"/>
                      </a:lnTo>
                      <a:lnTo>
                        <a:pt x="673417" y="1593"/>
                      </a:lnTo>
                      <a:lnTo>
                        <a:pt x="700468" y="2070"/>
                      </a:lnTo>
                      <a:lnTo>
                        <a:pt x="707517" y="2070"/>
                      </a:lnTo>
                      <a:cubicBezTo>
                        <a:pt x="708288" y="2394"/>
                        <a:pt x="708993" y="2841"/>
                        <a:pt x="709613" y="3403"/>
                      </a:cubicBezTo>
                      <a:close/>
                    </a:path>
                  </a:pathLst>
                </a:custGeom>
                <a:solidFill>
                  <a:srgbClr val="263238"/>
                </a:solidFill>
                <a:ln w="9525" cap="flat">
                  <a:noFill/>
                  <a:prstDash val="solid"/>
                  <a:miter/>
                </a:ln>
              </p:spPr>
              <p:txBody>
                <a:bodyPr rtlCol="0" anchor="ctr"/>
                <a:lstStyle/>
                <a:p>
                  <a:endParaRPr lang="zh-CN" altLang="en-US"/>
                </a:p>
              </p:txBody>
            </p:sp>
            <p:sp>
              <p:nvSpPr>
                <p:cNvPr id="239" name="任意多边形: 形状 238">
                  <a:extLst>
                    <a:ext uri="{FF2B5EF4-FFF2-40B4-BE49-F238E27FC236}">
                      <a16:creationId xmlns:a16="http://schemas.microsoft.com/office/drawing/2014/main" id="{7B5A62CE-F2CC-5B47-6ABE-41EF633B6D9D}"/>
                    </a:ext>
                  </a:extLst>
                </p:cNvPr>
                <p:cNvSpPr/>
                <p:nvPr/>
              </p:nvSpPr>
              <p:spPr>
                <a:xfrm>
                  <a:off x="3913413" y="3648026"/>
                  <a:ext cx="42293" cy="41655"/>
                </a:xfrm>
                <a:custGeom>
                  <a:avLst/>
                  <a:gdLst>
                    <a:gd name="connsiteX0" fmla="*/ 3750 w 42293"/>
                    <a:gd name="connsiteY0" fmla="*/ 8493 h 41655"/>
                    <a:gd name="connsiteX1" fmla="*/ 9131 w 42293"/>
                    <a:gd name="connsiteY1" fmla="*/ 37906 h 41655"/>
                    <a:gd name="connsiteX2" fmla="*/ 38545 w 42293"/>
                    <a:gd name="connsiteY2" fmla="*/ 32524 h 41655"/>
                    <a:gd name="connsiteX3" fmla="*/ 35278 w 42293"/>
                    <a:gd name="connsiteY3" fmla="*/ 4778 h 41655"/>
                    <a:gd name="connsiteX4" fmla="*/ 3750 w 42293"/>
                    <a:gd name="connsiteY4" fmla="*/ 8493 h 41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293" h="41655">
                      <a:moveTo>
                        <a:pt x="3750" y="8493"/>
                      </a:moveTo>
                      <a:cubicBezTo>
                        <a:pt x="-2889" y="18103"/>
                        <a:pt x="-479" y="31276"/>
                        <a:pt x="9131" y="37906"/>
                      </a:cubicBezTo>
                      <a:cubicBezTo>
                        <a:pt x="18742" y="44545"/>
                        <a:pt x="31906" y="42135"/>
                        <a:pt x="38545" y="32524"/>
                      </a:cubicBezTo>
                      <a:cubicBezTo>
                        <a:pt x="44593" y="23771"/>
                        <a:pt x="43193" y="11884"/>
                        <a:pt x="35278" y="4778"/>
                      </a:cubicBezTo>
                      <a:cubicBezTo>
                        <a:pt x="25524" y="-2833"/>
                        <a:pt x="11465" y="-1175"/>
                        <a:pt x="3750" y="8493"/>
                      </a:cubicBezTo>
                      <a:close/>
                    </a:path>
                  </a:pathLst>
                </a:custGeom>
                <a:solidFill>
                  <a:srgbClr val="FFFFFF"/>
                </a:solidFill>
                <a:ln w="9525" cap="flat">
                  <a:noFill/>
                  <a:prstDash val="solid"/>
                  <a:miter/>
                </a:ln>
              </p:spPr>
              <p:txBody>
                <a:bodyPr rtlCol="0" anchor="ctr"/>
                <a:lstStyle/>
                <a:p>
                  <a:endParaRPr lang="zh-CN" altLang="en-US"/>
                </a:p>
              </p:txBody>
            </p:sp>
            <p:sp>
              <p:nvSpPr>
                <p:cNvPr id="240" name="任意多边形: 形状 239">
                  <a:extLst>
                    <a:ext uri="{FF2B5EF4-FFF2-40B4-BE49-F238E27FC236}">
                      <a16:creationId xmlns:a16="http://schemas.microsoft.com/office/drawing/2014/main" id="{62178AE4-1EDE-8F3F-68EF-F17BE084364C}"/>
                    </a:ext>
                  </a:extLst>
                </p:cNvPr>
                <p:cNvSpPr/>
                <p:nvPr/>
              </p:nvSpPr>
              <p:spPr>
                <a:xfrm>
                  <a:off x="2517465" y="3510375"/>
                  <a:ext cx="171830" cy="42511"/>
                </a:xfrm>
                <a:custGeom>
                  <a:avLst/>
                  <a:gdLst>
                    <a:gd name="connsiteX0" fmla="*/ 9049 w 171830"/>
                    <a:gd name="connsiteY0" fmla="*/ 11936 h 42511"/>
                    <a:gd name="connsiteX1" fmla="*/ 0 w 171830"/>
                    <a:gd name="connsiteY1" fmla="*/ 21461 h 42511"/>
                    <a:gd name="connsiteX2" fmla="*/ 6953 w 171830"/>
                    <a:gd name="connsiteY2" fmla="*/ 28891 h 42511"/>
                    <a:gd name="connsiteX3" fmla="*/ 27337 w 171830"/>
                    <a:gd name="connsiteY3" fmla="*/ 23461 h 42511"/>
                    <a:gd name="connsiteX4" fmla="*/ 170212 w 171830"/>
                    <a:gd name="connsiteY4" fmla="*/ 42511 h 42511"/>
                    <a:gd name="connsiteX5" fmla="*/ 171831 w 171830"/>
                    <a:gd name="connsiteY5" fmla="*/ 40892 h 42511"/>
                    <a:gd name="connsiteX6" fmla="*/ 9049 w 171830"/>
                    <a:gd name="connsiteY6" fmla="*/ 11936 h 42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1830" h="42511">
                      <a:moveTo>
                        <a:pt x="9049" y="11936"/>
                      </a:moveTo>
                      <a:cubicBezTo>
                        <a:pt x="4858" y="13650"/>
                        <a:pt x="0" y="16508"/>
                        <a:pt x="0" y="21461"/>
                      </a:cubicBezTo>
                      <a:cubicBezTo>
                        <a:pt x="314" y="25252"/>
                        <a:pt x="3191" y="28329"/>
                        <a:pt x="6953" y="28891"/>
                      </a:cubicBezTo>
                      <a:cubicBezTo>
                        <a:pt x="13945" y="27900"/>
                        <a:pt x="20783" y="26080"/>
                        <a:pt x="27337" y="23461"/>
                      </a:cubicBezTo>
                      <a:cubicBezTo>
                        <a:pt x="78867" y="12126"/>
                        <a:pt x="121253" y="22985"/>
                        <a:pt x="170212" y="42511"/>
                      </a:cubicBezTo>
                      <a:lnTo>
                        <a:pt x="171831" y="40892"/>
                      </a:lnTo>
                      <a:cubicBezTo>
                        <a:pt x="152400" y="-1304"/>
                        <a:pt x="64484" y="-10638"/>
                        <a:pt x="9049" y="11936"/>
                      </a:cubicBezTo>
                      <a:close/>
                    </a:path>
                  </a:pathLst>
                </a:custGeom>
                <a:solidFill>
                  <a:srgbClr val="000000"/>
                </a:solidFill>
                <a:ln w="9525" cap="flat">
                  <a:noFill/>
                  <a:prstDash val="solid"/>
                  <a:miter/>
                </a:ln>
              </p:spPr>
              <p:txBody>
                <a:bodyPr rtlCol="0" anchor="ctr"/>
                <a:lstStyle/>
                <a:p>
                  <a:endParaRPr lang="zh-CN" altLang="en-US"/>
                </a:p>
              </p:txBody>
            </p:sp>
          </p:grpSp>
          <p:sp>
            <p:nvSpPr>
              <p:cNvPr id="130" name="任意多边形: 形状 129">
                <a:extLst>
                  <a:ext uri="{FF2B5EF4-FFF2-40B4-BE49-F238E27FC236}">
                    <a16:creationId xmlns:a16="http://schemas.microsoft.com/office/drawing/2014/main" id="{A74079D7-8405-4A9F-4AD6-E83C711AB472}"/>
                  </a:ext>
                </a:extLst>
              </p:cNvPr>
              <p:cNvSpPr/>
              <p:nvPr/>
            </p:nvSpPr>
            <p:spPr>
              <a:xfrm>
                <a:off x="802856" y="3207938"/>
                <a:ext cx="1571364" cy="2043"/>
              </a:xfrm>
              <a:custGeom>
                <a:avLst/>
                <a:gdLst>
                  <a:gd name="connsiteX0" fmla="*/ 3848100 w 3848100"/>
                  <a:gd name="connsiteY0" fmla="*/ 2477 h 4953"/>
                  <a:gd name="connsiteX1" fmla="*/ 1924050 w 3848100"/>
                  <a:gd name="connsiteY1" fmla="*/ 4953 h 4953"/>
                  <a:gd name="connsiteX2" fmla="*/ 0 w 3848100"/>
                  <a:gd name="connsiteY2" fmla="*/ 2477 h 4953"/>
                  <a:gd name="connsiteX3" fmla="*/ 1924050 w 3848100"/>
                  <a:gd name="connsiteY3" fmla="*/ 0 h 4953"/>
                  <a:gd name="connsiteX4" fmla="*/ 3848100 w 3848100"/>
                  <a:gd name="connsiteY4" fmla="*/ 2477 h 4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48100" h="4953">
                    <a:moveTo>
                      <a:pt x="3848100" y="2477"/>
                    </a:moveTo>
                    <a:cubicBezTo>
                      <a:pt x="3848100" y="3810"/>
                      <a:pt x="2986564" y="4953"/>
                      <a:pt x="1924050" y="4953"/>
                    </a:cubicBezTo>
                    <a:cubicBezTo>
                      <a:pt x="861536" y="4953"/>
                      <a:pt x="0" y="3429"/>
                      <a:pt x="0" y="2477"/>
                    </a:cubicBezTo>
                    <a:cubicBezTo>
                      <a:pt x="0" y="1524"/>
                      <a:pt x="861346" y="0"/>
                      <a:pt x="1924050" y="0"/>
                    </a:cubicBezTo>
                    <a:cubicBezTo>
                      <a:pt x="2986754" y="0"/>
                      <a:pt x="3848100" y="667"/>
                      <a:pt x="3848100" y="2477"/>
                    </a:cubicBezTo>
                    <a:close/>
                  </a:path>
                </a:pathLst>
              </a:custGeom>
              <a:solidFill>
                <a:srgbClr val="263238"/>
              </a:solidFill>
              <a:ln w="9525" cap="flat">
                <a:noFill/>
                <a:prstDash val="solid"/>
                <a:miter/>
              </a:ln>
            </p:spPr>
            <p:txBody>
              <a:bodyPr rtlCol="0" anchor="ctr"/>
              <a:lstStyle/>
              <a:p>
                <a:endParaRPr lang="zh-CN" altLang="en-US"/>
              </a:p>
            </p:txBody>
          </p:sp>
          <p:sp>
            <p:nvSpPr>
              <p:cNvPr id="131" name="任意多边形: 形状 130">
                <a:extLst>
                  <a:ext uri="{FF2B5EF4-FFF2-40B4-BE49-F238E27FC236}">
                    <a16:creationId xmlns:a16="http://schemas.microsoft.com/office/drawing/2014/main" id="{E3F53067-B580-6113-8460-C8F828EB193C}"/>
                  </a:ext>
                </a:extLst>
              </p:cNvPr>
              <p:cNvSpPr/>
              <p:nvPr/>
            </p:nvSpPr>
            <p:spPr>
              <a:xfrm>
                <a:off x="1146961" y="1797121"/>
                <a:ext cx="164643" cy="159292"/>
              </a:xfrm>
              <a:custGeom>
                <a:avLst/>
                <a:gdLst>
                  <a:gd name="connsiteX0" fmla="*/ 85249 w 403193"/>
                  <a:gd name="connsiteY0" fmla="*/ 386144 h 386161"/>
                  <a:gd name="connsiteX1" fmla="*/ 403193 w 403193"/>
                  <a:gd name="connsiteY1" fmla="*/ 279083 h 386161"/>
                  <a:gd name="connsiteX2" fmla="*/ 281273 w 403193"/>
                  <a:gd name="connsiteY2" fmla="*/ 0 h 386161"/>
                  <a:gd name="connsiteX3" fmla="*/ 0 w 403193"/>
                  <a:gd name="connsiteY3" fmla="*/ 107918 h 386161"/>
                  <a:gd name="connsiteX4" fmla="*/ 154876 w 403193"/>
                  <a:gd name="connsiteY4" fmla="*/ 196882 h 386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3193" h="386161">
                    <a:moveTo>
                      <a:pt x="85249" y="386144"/>
                    </a:moveTo>
                    <a:cubicBezTo>
                      <a:pt x="86868" y="387763"/>
                      <a:pt x="403193" y="279083"/>
                      <a:pt x="403193" y="279083"/>
                    </a:cubicBezTo>
                    <a:lnTo>
                      <a:pt x="281273" y="0"/>
                    </a:lnTo>
                    <a:lnTo>
                      <a:pt x="0" y="107918"/>
                    </a:lnTo>
                    <a:lnTo>
                      <a:pt x="154876" y="196882"/>
                    </a:lnTo>
                    <a:close/>
                  </a:path>
                </a:pathLst>
              </a:custGeom>
              <a:solidFill>
                <a:schemeClr val="accent1"/>
              </a:solidFill>
              <a:ln w="9525" cap="flat">
                <a:noFill/>
                <a:prstDash val="solid"/>
                <a:miter/>
              </a:ln>
            </p:spPr>
            <p:txBody>
              <a:bodyPr rtlCol="0" anchor="ctr"/>
              <a:lstStyle/>
              <a:p>
                <a:endParaRPr lang="zh-CN" altLang="en-US"/>
              </a:p>
            </p:txBody>
          </p:sp>
          <p:sp>
            <p:nvSpPr>
              <p:cNvPr id="132" name="任意多边形: 形状 131">
                <a:extLst>
                  <a:ext uri="{FF2B5EF4-FFF2-40B4-BE49-F238E27FC236}">
                    <a16:creationId xmlns:a16="http://schemas.microsoft.com/office/drawing/2014/main" id="{0F3A6147-2536-6536-E055-0C6F2463DD17}"/>
                  </a:ext>
                </a:extLst>
              </p:cNvPr>
              <p:cNvSpPr/>
              <p:nvPr/>
            </p:nvSpPr>
            <p:spPr>
              <a:xfrm>
                <a:off x="1242371" y="1643999"/>
                <a:ext cx="567169" cy="187777"/>
              </a:xfrm>
              <a:custGeom>
                <a:avLst/>
                <a:gdLst>
                  <a:gd name="connsiteX0" fmla="*/ 0 w 1388935"/>
                  <a:gd name="connsiteY0" fmla="*/ 455214 h 455214"/>
                  <a:gd name="connsiteX1" fmla="*/ 0 w 1388935"/>
                  <a:gd name="connsiteY1" fmla="*/ 75262 h 455214"/>
                  <a:gd name="connsiteX2" fmla="*/ 750761 w 1388935"/>
                  <a:gd name="connsiteY2" fmla="*/ 205 h 455214"/>
                  <a:gd name="connsiteX3" fmla="*/ 1388936 w 1388935"/>
                  <a:gd name="connsiteY3" fmla="*/ 56498 h 455214"/>
                  <a:gd name="connsiteX4" fmla="*/ 1388936 w 1388935"/>
                  <a:gd name="connsiteY4" fmla="*/ 421305 h 455214"/>
                  <a:gd name="connsiteX5" fmla="*/ 0 w 1388935"/>
                  <a:gd name="connsiteY5" fmla="*/ 455214 h 455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8935" h="455214">
                    <a:moveTo>
                      <a:pt x="0" y="455214"/>
                    </a:moveTo>
                    <a:lnTo>
                      <a:pt x="0" y="75262"/>
                    </a:lnTo>
                    <a:cubicBezTo>
                      <a:pt x="0" y="75262"/>
                      <a:pt x="436340" y="-4558"/>
                      <a:pt x="750761" y="205"/>
                    </a:cubicBezTo>
                    <a:cubicBezTo>
                      <a:pt x="1065181" y="4967"/>
                      <a:pt x="1388936" y="56498"/>
                      <a:pt x="1388936" y="56498"/>
                    </a:cubicBezTo>
                    <a:lnTo>
                      <a:pt x="1388936" y="421305"/>
                    </a:lnTo>
                    <a:cubicBezTo>
                      <a:pt x="1388936" y="421305"/>
                      <a:pt x="403479" y="333294"/>
                      <a:pt x="0" y="455214"/>
                    </a:cubicBezTo>
                    <a:close/>
                  </a:path>
                </a:pathLst>
              </a:custGeom>
              <a:solidFill>
                <a:schemeClr val="accent1"/>
              </a:solidFill>
              <a:ln w="9525" cap="flat">
                <a:noFill/>
                <a:prstDash val="solid"/>
                <a:miter/>
              </a:ln>
            </p:spPr>
            <p:txBody>
              <a:bodyPr rtlCol="0" anchor="ctr"/>
              <a:lstStyle/>
              <a:p>
                <a:endParaRPr lang="zh-CN" altLang="en-US" dirty="0"/>
              </a:p>
            </p:txBody>
          </p:sp>
          <p:sp>
            <p:nvSpPr>
              <p:cNvPr id="133" name="任意多边形: 形状 132">
                <a:extLst>
                  <a:ext uri="{FF2B5EF4-FFF2-40B4-BE49-F238E27FC236}">
                    <a16:creationId xmlns:a16="http://schemas.microsoft.com/office/drawing/2014/main" id="{AD67445D-23C4-BF30-7539-FFF92B27D041}"/>
                  </a:ext>
                </a:extLst>
              </p:cNvPr>
              <p:cNvSpPr/>
              <p:nvPr/>
            </p:nvSpPr>
            <p:spPr>
              <a:xfrm>
                <a:off x="1241438" y="1817788"/>
                <a:ext cx="70011" cy="95123"/>
              </a:xfrm>
              <a:custGeom>
                <a:avLst/>
                <a:gdLst>
                  <a:gd name="connsiteX0" fmla="*/ 0 w 171450"/>
                  <a:gd name="connsiteY0" fmla="*/ 34290 h 230600"/>
                  <a:gd name="connsiteX1" fmla="*/ 171450 w 171450"/>
                  <a:gd name="connsiteY1" fmla="*/ 230600 h 230600"/>
                  <a:gd name="connsiteX2" fmla="*/ 171450 w 171450"/>
                  <a:gd name="connsiteY2" fmla="*/ 0 h 230600"/>
                  <a:gd name="connsiteX3" fmla="*/ 0 w 171450"/>
                  <a:gd name="connsiteY3" fmla="*/ 34290 h 230600"/>
                </a:gdLst>
                <a:ahLst/>
                <a:cxnLst>
                  <a:cxn ang="0">
                    <a:pos x="connsiteX0" y="connsiteY0"/>
                  </a:cxn>
                  <a:cxn ang="0">
                    <a:pos x="connsiteX1" y="connsiteY1"/>
                  </a:cxn>
                  <a:cxn ang="0">
                    <a:pos x="connsiteX2" y="connsiteY2"/>
                  </a:cxn>
                  <a:cxn ang="0">
                    <a:pos x="connsiteX3" y="connsiteY3"/>
                  </a:cxn>
                </a:cxnLst>
                <a:rect l="l" t="t" r="r" b="b"/>
                <a:pathLst>
                  <a:path w="171450" h="230600">
                    <a:moveTo>
                      <a:pt x="0" y="34290"/>
                    </a:moveTo>
                    <a:lnTo>
                      <a:pt x="171450" y="230600"/>
                    </a:lnTo>
                    <a:lnTo>
                      <a:pt x="171450" y="0"/>
                    </a:lnTo>
                    <a:cubicBezTo>
                      <a:pt x="171450" y="0"/>
                      <a:pt x="28099" y="17145"/>
                      <a:pt x="0" y="34290"/>
                    </a:cubicBezTo>
                    <a:close/>
                  </a:path>
                </a:pathLst>
              </a:custGeom>
              <a:solidFill>
                <a:schemeClr val="accent1"/>
              </a:solidFill>
              <a:ln w="9525" cap="flat">
                <a:noFill/>
                <a:prstDash val="solid"/>
                <a:miter/>
              </a:ln>
            </p:spPr>
            <p:txBody>
              <a:bodyPr rtlCol="0" anchor="ctr"/>
              <a:lstStyle/>
              <a:p>
                <a:endParaRPr lang="zh-CN" altLang="en-US"/>
              </a:p>
            </p:txBody>
          </p:sp>
          <p:sp>
            <p:nvSpPr>
              <p:cNvPr id="134" name="任意多边形: 形状 133">
                <a:extLst>
                  <a:ext uri="{FF2B5EF4-FFF2-40B4-BE49-F238E27FC236}">
                    <a16:creationId xmlns:a16="http://schemas.microsoft.com/office/drawing/2014/main" id="{6AF843B8-10F9-CDDE-2662-FAD5C176BE78}"/>
                  </a:ext>
                </a:extLst>
              </p:cNvPr>
              <p:cNvSpPr/>
              <p:nvPr/>
            </p:nvSpPr>
            <p:spPr>
              <a:xfrm>
                <a:off x="1240809" y="1675005"/>
                <a:ext cx="2234" cy="157163"/>
              </a:xfrm>
              <a:custGeom>
                <a:avLst/>
                <a:gdLst>
                  <a:gd name="connsiteX0" fmla="*/ 3825 w 5472"/>
                  <a:gd name="connsiteY0" fmla="*/ 0 h 381000"/>
                  <a:gd name="connsiteX1" fmla="*/ 5254 w 5472"/>
                  <a:gd name="connsiteY1" fmla="*/ 190500 h 381000"/>
                  <a:gd name="connsiteX2" fmla="*/ 1634 w 5472"/>
                  <a:gd name="connsiteY2" fmla="*/ 381000 h 381000"/>
                  <a:gd name="connsiteX3" fmla="*/ 205 w 5472"/>
                  <a:gd name="connsiteY3" fmla="*/ 190500 h 381000"/>
                  <a:gd name="connsiteX4" fmla="*/ 3825 w 5472"/>
                  <a:gd name="connsiteY4" fmla="*/ 0 h 381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72" h="381000">
                    <a:moveTo>
                      <a:pt x="3825" y="0"/>
                    </a:moveTo>
                    <a:cubicBezTo>
                      <a:pt x="5254" y="0"/>
                      <a:pt x="5825" y="85725"/>
                      <a:pt x="5254" y="190500"/>
                    </a:cubicBezTo>
                    <a:cubicBezTo>
                      <a:pt x="4682" y="295275"/>
                      <a:pt x="2968" y="381000"/>
                      <a:pt x="1634" y="381000"/>
                    </a:cubicBezTo>
                    <a:cubicBezTo>
                      <a:pt x="301" y="381000"/>
                      <a:pt x="-366" y="295847"/>
                      <a:pt x="205" y="190500"/>
                    </a:cubicBezTo>
                    <a:cubicBezTo>
                      <a:pt x="777" y="85154"/>
                      <a:pt x="2396" y="0"/>
                      <a:pt x="3825" y="0"/>
                    </a:cubicBezTo>
                    <a:close/>
                  </a:path>
                </a:pathLst>
              </a:custGeom>
              <a:solidFill>
                <a:schemeClr val="accent1"/>
              </a:solidFill>
              <a:ln w="9525" cap="flat">
                <a:noFill/>
                <a:prstDash val="solid"/>
                <a:miter/>
              </a:ln>
            </p:spPr>
            <p:txBody>
              <a:bodyPr rtlCol="0" anchor="ctr"/>
              <a:lstStyle/>
              <a:p>
                <a:endParaRPr lang="zh-CN" altLang="en-US"/>
              </a:p>
            </p:txBody>
          </p:sp>
          <p:sp>
            <p:nvSpPr>
              <p:cNvPr id="135" name="任意多边形: 形状 134">
                <a:extLst>
                  <a:ext uri="{FF2B5EF4-FFF2-40B4-BE49-F238E27FC236}">
                    <a16:creationId xmlns:a16="http://schemas.microsoft.com/office/drawing/2014/main" id="{C1DDDF22-4949-A215-BFD2-6DED7FAE729C}"/>
                  </a:ext>
                </a:extLst>
              </p:cNvPr>
              <p:cNvSpPr/>
              <p:nvPr/>
            </p:nvSpPr>
            <p:spPr>
              <a:xfrm>
                <a:off x="1739996" y="1785058"/>
                <a:ext cx="164643" cy="159332"/>
              </a:xfrm>
              <a:custGeom>
                <a:avLst/>
                <a:gdLst>
                  <a:gd name="connsiteX0" fmla="*/ 317945 w 403193"/>
                  <a:gd name="connsiteY0" fmla="*/ 386239 h 386256"/>
                  <a:gd name="connsiteX1" fmla="*/ 0 w 403193"/>
                  <a:gd name="connsiteY1" fmla="*/ 279178 h 386256"/>
                  <a:gd name="connsiteX2" fmla="*/ 121634 w 403193"/>
                  <a:gd name="connsiteY2" fmla="*/ 0 h 386256"/>
                  <a:gd name="connsiteX3" fmla="*/ 403193 w 403193"/>
                  <a:gd name="connsiteY3" fmla="*/ 107728 h 386256"/>
                  <a:gd name="connsiteX4" fmla="*/ 248221 w 403193"/>
                  <a:gd name="connsiteY4" fmla="*/ 196691 h 3862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3193" h="386256">
                    <a:moveTo>
                      <a:pt x="317945" y="386239"/>
                    </a:moveTo>
                    <a:cubicBezTo>
                      <a:pt x="316325" y="387858"/>
                      <a:pt x="0" y="279178"/>
                      <a:pt x="0" y="279178"/>
                    </a:cubicBezTo>
                    <a:lnTo>
                      <a:pt x="121634" y="0"/>
                    </a:lnTo>
                    <a:lnTo>
                      <a:pt x="403193" y="107728"/>
                    </a:lnTo>
                    <a:lnTo>
                      <a:pt x="248221" y="196691"/>
                    </a:lnTo>
                    <a:close/>
                  </a:path>
                </a:pathLst>
              </a:custGeom>
              <a:solidFill>
                <a:schemeClr val="accent1"/>
              </a:solidFill>
              <a:ln w="9525" cap="flat">
                <a:noFill/>
                <a:prstDash val="solid"/>
                <a:miter/>
              </a:ln>
            </p:spPr>
            <p:txBody>
              <a:bodyPr rtlCol="0" anchor="ctr"/>
              <a:lstStyle/>
              <a:p>
                <a:endParaRPr lang="zh-CN" altLang="en-US"/>
              </a:p>
            </p:txBody>
          </p:sp>
          <p:sp>
            <p:nvSpPr>
              <p:cNvPr id="136" name="任意多边形: 形状 135">
                <a:extLst>
                  <a:ext uri="{FF2B5EF4-FFF2-40B4-BE49-F238E27FC236}">
                    <a16:creationId xmlns:a16="http://schemas.microsoft.com/office/drawing/2014/main" id="{33E52E13-AAC8-655E-97DA-150D900BFCD0}"/>
                  </a:ext>
                </a:extLst>
              </p:cNvPr>
              <p:cNvSpPr/>
              <p:nvPr/>
            </p:nvSpPr>
            <p:spPr>
              <a:xfrm>
                <a:off x="1740229" y="1812641"/>
                <a:ext cx="70011" cy="88247"/>
              </a:xfrm>
              <a:custGeom>
                <a:avLst/>
                <a:gdLst>
                  <a:gd name="connsiteX0" fmla="*/ 171450 w 171450"/>
                  <a:gd name="connsiteY0" fmla="*/ 17621 h 213931"/>
                  <a:gd name="connsiteX1" fmla="*/ 0 w 171450"/>
                  <a:gd name="connsiteY1" fmla="*/ 213931 h 213931"/>
                  <a:gd name="connsiteX2" fmla="*/ 0 w 171450"/>
                  <a:gd name="connsiteY2" fmla="*/ 0 h 213931"/>
                  <a:gd name="connsiteX3" fmla="*/ 171450 w 171450"/>
                  <a:gd name="connsiteY3" fmla="*/ 17621 h 213931"/>
                </a:gdLst>
                <a:ahLst/>
                <a:cxnLst>
                  <a:cxn ang="0">
                    <a:pos x="connsiteX0" y="connsiteY0"/>
                  </a:cxn>
                  <a:cxn ang="0">
                    <a:pos x="connsiteX1" y="connsiteY1"/>
                  </a:cxn>
                  <a:cxn ang="0">
                    <a:pos x="connsiteX2" y="connsiteY2"/>
                  </a:cxn>
                  <a:cxn ang="0">
                    <a:pos x="connsiteX3" y="connsiteY3"/>
                  </a:cxn>
                </a:cxnLst>
                <a:rect l="l" t="t" r="r" b="b"/>
                <a:pathLst>
                  <a:path w="171450" h="213931">
                    <a:moveTo>
                      <a:pt x="171450" y="17621"/>
                    </a:moveTo>
                    <a:lnTo>
                      <a:pt x="0" y="213931"/>
                    </a:lnTo>
                    <a:lnTo>
                      <a:pt x="0" y="0"/>
                    </a:lnTo>
                    <a:cubicBezTo>
                      <a:pt x="57483" y="1972"/>
                      <a:pt x="114767" y="7858"/>
                      <a:pt x="171450" y="17621"/>
                    </a:cubicBezTo>
                    <a:close/>
                  </a:path>
                </a:pathLst>
              </a:custGeom>
              <a:solidFill>
                <a:schemeClr val="accent1"/>
              </a:solidFill>
              <a:ln w="9525" cap="flat">
                <a:noFill/>
                <a:prstDash val="solid"/>
                <a:miter/>
              </a:ln>
            </p:spPr>
            <p:txBody>
              <a:bodyPr rtlCol="0" anchor="ctr"/>
              <a:lstStyle/>
              <a:p>
                <a:endParaRPr lang="zh-CN" altLang="en-US"/>
              </a:p>
            </p:txBody>
          </p:sp>
          <p:sp>
            <p:nvSpPr>
              <p:cNvPr id="137" name="任意多边形: 形状 136">
                <a:extLst>
                  <a:ext uri="{FF2B5EF4-FFF2-40B4-BE49-F238E27FC236}">
                    <a16:creationId xmlns:a16="http://schemas.microsoft.com/office/drawing/2014/main" id="{DF88BA13-1937-3261-328D-58C39815B126}"/>
                  </a:ext>
                </a:extLst>
              </p:cNvPr>
              <p:cNvSpPr/>
              <p:nvPr/>
            </p:nvSpPr>
            <p:spPr>
              <a:xfrm>
                <a:off x="1808739" y="1667304"/>
                <a:ext cx="2156" cy="152606"/>
              </a:xfrm>
              <a:custGeom>
                <a:avLst/>
                <a:gdLst>
                  <a:gd name="connsiteX0" fmla="*/ 1772 w 5281"/>
                  <a:gd name="connsiteY0" fmla="*/ 0 h 369951"/>
                  <a:gd name="connsiteX1" fmla="*/ 5105 w 5281"/>
                  <a:gd name="connsiteY1" fmla="*/ 184976 h 369951"/>
                  <a:gd name="connsiteX2" fmla="*/ 3486 w 5281"/>
                  <a:gd name="connsiteY2" fmla="*/ 369951 h 369951"/>
                  <a:gd name="connsiteX3" fmla="*/ 153 w 5281"/>
                  <a:gd name="connsiteY3" fmla="*/ 184976 h 369951"/>
                  <a:gd name="connsiteX4" fmla="*/ 1772 w 5281"/>
                  <a:gd name="connsiteY4" fmla="*/ 0 h 3699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81" h="369951">
                    <a:moveTo>
                      <a:pt x="1772" y="0"/>
                    </a:moveTo>
                    <a:cubicBezTo>
                      <a:pt x="3105" y="0"/>
                      <a:pt x="4629" y="82772"/>
                      <a:pt x="5105" y="184976"/>
                    </a:cubicBezTo>
                    <a:cubicBezTo>
                      <a:pt x="5582" y="287179"/>
                      <a:pt x="5105" y="369951"/>
                      <a:pt x="3486" y="369951"/>
                    </a:cubicBezTo>
                    <a:cubicBezTo>
                      <a:pt x="1867" y="369951"/>
                      <a:pt x="629" y="287179"/>
                      <a:pt x="153" y="184976"/>
                    </a:cubicBezTo>
                    <a:cubicBezTo>
                      <a:pt x="-324" y="82772"/>
                      <a:pt x="343" y="0"/>
                      <a:pt x="1772" y="0"/>
                    </a:cubicBezTo>
                    <a:close/>
                  </a:path>
                </a:pathLst>
              </a:custGeom>
              <a:solidFill>
                <a:schemeClr val="accent1"/>
              </a:solidFill>
              <a:ln w="9525" cap="flat">
                <a:noFill/>
                <a:prstDash val="solid"/>
                <a:miter/>
              </a:ln>
            </p:spPr>
            <p:txBody>
              <a:bodyPr rtlCol="0" anchor="ctr"/>
              <a:lstStyle/>
              <a:p>
                <a:endParaRPr lang="zh-CN" altLang="en-US"/>
              </a:p>
            </p:txBody>
          </p:sp>
          <p:sp>
            <p:nvSpPr>
              <p:cNvPr id="138" name="任意多边形: 形状 137">
                <a:extLst>
                  <a:ext uri="{FF2B5EF4-FFF2-40B4-BE49-F238E27FC236}">
                    <a16:creationId xmlns:a16="http://schemas.microsoft.com/office/drawing/2014/main" id="{7AFD3FE6-B43C-9B00-4418-1F0CC46E5BBB}"/>
                  </a:ext>
                </a:extLst>
              </p:cNvPr>
              <p:cNvSpPr/>
              <p:nvPr/>
            </p:nvSpPr>
            <p:spPr>
              <a:xfrm>
                <a:off x="1342721" y="1718853"/>
                <a:ext cx="41073" cy="43444"/>
              </a:xfrm>
              <a:custGeom>
                <a:avLst/>
                <a:gdLst>
                  <a:gd name="connsiteX0" fmla="*/ 286 w 100583"/>
                  <a:gd name="connsiteY0" fmla="*/ 60391 h 105317"/>
                  <a:gd name="connsiteX1" fmla="*/ 51340 w 100583"/>
                  <a:gd name="connsiteY1" fmla="*/ 188 h 105317"/>
                  <a:gd name="connsiteX2" fmla="*/ 91440 w 100583"/>
                  <a:gd name="connsiteY2" fmla="*/ 12766 h 105317"/>
                  <a:gd name="connsiteX3" fmla="*/ 78105 w 100583"/>
                  <a:gd name="connsiteY3" fmla="*/ 28768 h 105317"/>
                  <a:gd name="connsiteX4" fmla="*/ 51244 w 100583"/>
                  <a:gd name="connsiteY4" fmla="*/ 20481 h 105317"/>
                  <a:gd name="connsiteX5" fmla="*/ 23527 w 100583"/>
                  <a:gd name="connsiteY5" fmla="*/ 57152 h 105317"/>
                  <a:gd name="connsiteX6" fmla="*/ 60198 w 100583"/>
                  <a:gd name="connsiteY6" fmla="*/ 84870 h 105317"/>
                  <a:gd name="connsiteX7" fmla="*/ 83820 w 100583"/>
                  <a:gd name="connsiteY7" fmla="*/ 69439 h 105317"/>
                  <a:gd name="connsiteX8" fmla="*/ 100584 w 100583"/>
                  <a:gd name="connsiteY8" fmla="*/ 81155 h 105317"/>
                  <a:gd name="connsiteX9" fmla="*/ 23098 w 100583"/>
                  <a:gd name="connsiteY9" fmla="*/ 95509 h 105317"/>
                  <a:gd name="connsiteX10" fmla="*/ 0 w 100583"/>
                  <a:gd name="connsiteY10" fmla="*/ 60391 h 105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583" h="105317">
                    <a:moveTo>
                      <a:pt x="286" y="60391"/>
                    </a:moveTo>
                    <a:cubicBezTo>
                      <a:pt x="-2238" y="29668"/>
                      <a:pt x="20622" y="2714"/>
                      <a:pt x="51340" y="188"/>
                    </a:cubicBezTo>
                    <a:cubicBezTo>
                      <a:pt x="65837" y="-1004"/>
                      <a:pt x="80220" y="3509"/>
                      <a:pt x="91440" y="12766"/>
                    </a:cubicBezTo>
                    <a:lnTo>
                      <a:pt x="78105" y="28768"/>
                    </a:lnTo>
                    <a:cubicBezTo>
                      <a:pt x="70837" y="22134"/>
                      <a:pt x="60989" y="19095"/>
                      <a:pt x="51244" y="20481"/>
                    </a:cubicBezTo>
                    <a:cubicBezTo>
                      <a:pt x="33461" y="22953"/>
                      <a:pt x="21050" y="39372"/>
                      <a:pt x="23527" y="57152"/>
                    </a:cubicBezTo>
                    <a:cubicBezTo>
                      <a:pt x="26003" y="74935"/>
                      <a:pt x="42415" y="87346"/>
                      <a:pt x="60198" y="84870"/>
                    </a:cubicBezTo>
                    <a:cubicBezTo>
                      <a:pt x="70009" y="83584"/>
                      <a:pt x="78695" y="77907"/>
                      <a:pt x="83820" y="69439"/>
                    </a:cubicBezTo>
                    <a:lnTo>
                      <a:pt x="100584" y="81155"/>
                    </a:lnTo>
                    <a:cubicBezTo>
                      <a:pt x="83153" y="106520"/>
                      <a:pt x="48463" y="112940"/>
                      <a:pt x="23098" y="95509"/>
                    </a:cubicBezTo>
                    <a:cubicBezTo>
                      <a:pt x="11106" y="87270"/>
                      <a:pt x="2819" y="74668"/>
                      <a:pt x="0" y="60391"/>
                    </a:cubicBezTo>
                    <a:close/>
                  </a:path>
                </a:pathLst>
              </a:custGeom>
              <a:solidFill>
                <a:schemeClr val="bg1"/>
              </a:solidFill>
              <a:ln w="9525" cap="flat">
                <a:noFill/>
                <a:prstDash val="solid"/>
                <a:miter/>
              </a:ln>
            </p:spPr>
            <p:txBody>
              <a:bodyPr rtlCol="0" anchor="ctr"/>
              <a:lstStyle/>
              <a:p>
                <a:endParaRPr lang="zh-CN" altLang="en-US"/>
              </a:p>
            </p:txBody>
          </p:sp>
          <p:sp>
            <p:nvSpPr>
              <p:cNvPr id="139" name="任意多边形: 形状 138">
                <a:extLst>
                  <a:ext uri="{FF2B5EF4-FFF2-40B4-BE49-F238E27FC236}">
                    <a16:creationId xmlns:a16="http://schemas.microsoft.com/office/drawing/2014/main" id="{7DAC9BD0-6353-49AF-98CD-0E3E5218FAC3}"/>
                  </a:ext>
                </a:extLst>
              </p:cNvPr>
              <p:cNvSpPr/>
              <p:nvPr/>
            </p:nvSpPr>
            <p:spPr>
              <a:xfrm>
                <a:off x="1384979" y="1711268"/>
                <a:ext cx="45436" cy="46050"/>
              </a:xfrm>
              <a:custGeom>
                <a:avLst/>
                <a:gdLst>
                  <a:gd name="connsiteX0" fmla="*/ 717 w 111268"/>
                  <a:gd name="connsiteY0" fmla="*/ 64489 h 111635"/>
                  <a:gd name="connsiteX1" fmla="*/ 46779 w 111268"/>
                  <a:gd name="connsiteY1" fmla="*/ 718 h 111635"/>
                  <a:gd name="connsiteX2" fmla="*/ 110549 w 111268"/>
                  <a:gd name="connsiteY2" fmla="*/ 46779 h 111635"/>
                  <a:gd name="connsiteX3" fmla="*/ 64486 w 111268"/>
                  <a:gd name="connsiteY3" fmla="*/ 110552 h 111635"/>
                  <a:gd name="connsiteX4" fmla="*/ 61296 w 111268"/>
                  <a:gd name="connsiteY4" fmla="*/ 110971 h 111635"/>
                  <a:gd name="connsiteX5" fmla="*/ 1088 w 111268"/>
                  <a:gd name="connsiteY5" fmla="*/ 67333 h 111635"/>
                  <a:gd name="connsiteX6" fmla="*/ 717 w 111268"/>
                  <a:gd name="connsiteY6" fmla="*/ 64489 h 111635"/>
                  <a:gd name="connsiteX7" fmla="*/ 87489 w 111268"/>
                  <a:gd name="connsiteY7" fmla="*/ 55536 h 111635"/>
                  <a:gd name="connsiteX8" fmla="*/ 52075 w 111268"/>
                  <a:gd name="connsiteY8" fmla="*/ 28007 h 111635"/>
                  <a:gd name="connsiteX9" fmla="*/ 24548 w 111268"/>
                  <a:gd name="connsiteY9" fmla="*/ 63421 h 111635"/>
                  <a:gd name="connsiteX10" fmla="*/ 58914 w 111268"/>
                  <a:gd name="connsiteY10" fmla="*/ 91064 h 111635"/>
                  <a:gd name="connsiteX11" fmla="*/ 87775 w 111268"/>
                  <a:gd name="connsiteY11" fmla="*/ 58143 h 111635"/>
                  <a:gd name="connsiteX12" fmla="*/ 87489 w 111268"/>
                  <a:gd name="connsiteY12" fmla="*/ 55536 h 111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268" h="111635">
                    <a:moveTo>
                      <a:pt x="717" y="64489"/>
                    </a:moveTo>
                    <a:cubicBezTo>
                      <a:pt x="-4170" y="34160"/>
                      <a:pt x="16452" y="5608"/>
                      <a:pt x="46779" y="718"/>
                    </a:cubicBezTo>
                    <a:cubicBezTo>
                      <a:pt x="77107" y="-4173"/>
                      <a:pt x="105663" y="16450"/>
                      <a:pt x="110549" y="46779"/>
                    </a:cubicBezTo>
                    <a:cubicBezTo>
                      <a:pt x="115445" y="77109"/>
                      <a:pt x="94814" y="105656"/>
                      <a:pt x="64486" y="110552"/>
                    </a:cubicBezTo>
                    <a:cubicBezTo>
                      <a:pt x="63429" y="110724"/>
                      <a:pt x="62362" y="110867"/>
                      <a:pt x="61296" y="110971"/>
                    </a:cubicBezTo>
                    <a:cubicBezTo>
                      <a:pt x="32616" y="115543"/>
                      <a:pt x="5669" y="96008"/>
                      <a:pt x="1088" y="67333"/>
                    </a:cubicBezTo>
                    <a:cubicBezTo>
                      <a:pt x="936" y="66389"/>
                      <a:pt x="812" y="65440"/>
                      <a:pt x="717" y="64489"/>
                    </a:cubicBezTo>
                    <a:close/>
                    <a:moveTo>
                      <a:pt x="87489" y="55536"/>
                    </a:moveTo>
                    <a:cubicBezTo>
                      <a:pt x="85308" y="38155"/>
                      <a:pt x="69458" y="25828"/>
                      <a:pt x="52075" y="28007"/>
                    </a:cubicBezTo>
                    <a:cubicBezTo>
                      <a:pt x="34692" y="30183"/>
                      <a:pt x="22367" y="46039"/>
                      <a:pt x="24548" y="63421"/>
                    </a:cubicBezTo>
                    <a:cubicBezTo>
                      <a:pt x="26672" y="80396"/>
                      <a:pt x="41874" y="92626"/>
                      <a:pt x="58914" y="91064"/>
                    </a:cubicBezTo>
                    <a:cubicBezTo>
                      <a:pt x="75974" y="89940"/>
                      <a:pt x="88889" y="75203"/>
                      <a:pt x="87775" y="58143"/>
                    </a:cubicBezTo>
                    <a:cubicBezTo>
                      <a:pt x="87718" y="57270"/>
                      <a:pt x="87623" y="56401"/>
                      <a:pt x="87489" y="55536"/>
                    </a:cubicBezTo>
                    <a:close/>
                  </a:path>
                </a:pathLst>
              </a:custGeom>
              <a:solidFill>
                <a:schemeClr val="bg1"/>
              </a:solidFill>
              <a:ln w="9525" cap="flat">
                <a:noFill/>
                <a:prstDash val="solid"/>
                <a:miter/>
              </a:ln>
            </p:spPr>
            <p:txBody>
              <a:bodyPr rtlCol="0" anchor="ctr"/>
              <a:lstStyle/>
              <a:p>
                <a:endParaRPr lang="zh-CN" altLang="en-US"/>
              </a:p>
            </p:txBody>
          </p:sp>
          <p:sp>
            <p:nvSpPr>
              <p:cNvPr id="140" name="任意多边形: 形状 139">
                <a:extLst>
                  <a:ext uri="{FF2B5EF4-FFF2-40B4-BE49-F238E27FC236}">
                    <a16:creationId xmlns:a16="http://schemas.microsoft.com/office/drawing/2014/main" id="{DB10EC5F-8220-4B85-B43A-42B799685542}"/>
                  </a:ext>
                </a:extLst>
              </p:cNvPr>
              <p:cNvSpPr/>
              <p:nvPr/>
            </p:nvSpPr>
            <p:spPr>
              <a:xfrm>
                <a:off x="1436847" y="1708638"/>
                <a:ext cx="49047" cy="44752"/>
              </a:xfrm>
              <a:custGeom>
                <a:avLst/>
                <a:gdLst>
                  <a:gd name="connsiteX0" fmla="*/ 98203 w 120110"/>
                  <a:gd name="connsiteY0" fmla="*/ 102584 h 108489"/>
                  <a:gd name="connsiteX1" fmla="*/ 94107 w 120110"/>
                  <a:gd name="connsiteY1" fmla="*/ 41815 h 108489"/>
                  <a:gd name="connsiteX2" fmla="*/ 67532 w 120110"/>
                  <a:gd name="connsiteY2" fmla="*/ 93821 h 108489"/>
                  <a:gd name="connsiteX3" fmla="*/ 57055 w 120110"/>
                  <a:gd name="connsiteY3" fmla="*/ 94488 h 108489"/>
                  <a:gd name="connsiteX4" fmla="*/ 24193 w 120110"/>
                  <a:gd name="connsiteY4" fmla="*/ 47625 h 108489"/>
                  <a:gd name="connsiteX5" fmla="*/ 28099 w 120110"/>
                  <a:gd name="connsiteY5" fmla="*/ 107061 h 108489"/>
                  <a:gd name="connsiteX6" fmla="*/ 6096 w 120110"/>
                  <a:gd name="connsiteY6" fmla="*/ 108490 h 108489"/>
                  <a:gd name="connsiteX7" fmla="*/ 0 w 120110"/>
                  <a:gd name="connsiteY7" fmla="*/ 7239 h 108489"/>
                  <a:gd name="connsiteX8" fmla="*/ 19050 w 120110"/>
                  <a:gd name="connsiteY8" fmla="*/ 6001 h 108489"/>
                  <a:gd name="connsiteX9" fmla="*/ 60960 w 120110"/>
                  <a:gd name="connsiteY9" fmla="*/ 66484 h 108489"/>
                  <a:gd name="connsiteX10" fmla="*/ 94202 w 120110"/>
                  <a:gd name="connsiteY10" fmla="*/ 1238 h 108489"/>
                  <a:gd name="connsiteX11" fmla="*/ 113252 w 120110"/>
                  <a:gd name="connsiteY11" fmla="*/ 0 h 108489"/>
                  <a:gd name="connsiteX12" fmla="*/ 120110 w 120110"/>
                  <a:gd name="connsiteY12" fmla="*/ 101155 h 108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0110" h="108489">
                    <a:moveTo>
                      <a:pt x="98203" y="102584"/>
                    </a:moveTo>
                    <a:lnTo>
                      <a:pt x="94107" y="41815"/>
                    </a:lnTo>
                    <a:lnTo>
                      <a:pt x="67532" y="93821"/>
                    </a:lnTo>
                    <a:lnTo>
                      <a:pt x="57055" y="94488"/>
                    </a:lnTo>
                    <a:lnTo>
                      <a:pt x="24193" y="47625"/>
                    </a:lnTo>
                    <a:lnTo>
                      <a:pt x="28099" y="107061"/>
                    </a:lnTo>
                    <a:lnTo>
                      <a:pt x="6096" y="108490"/>
                    </a:lnTo>
                    <a:lnTo>
                      <a:pt x="0" y="7239"/>
                    </a:lnTo>
                    <a:lnTo>
                      <a:pt x="19050" y="6001"/>
                    </a:lnTo>
                    <a:lnTo>
                      <a:pt x="60960" y="66484"/>
                    </a:lnTo>
                    <a:lnTo>
                      <a:pt x="94202" y="1238"/>
                    </a:lnTo>
                    <a:lnTo>
                      <a:pt x="113252" y="0"/>
                    </a:lnTo>
                    <a:lnTo>
                      <a:pt x="120110" y="101155"/>
                    </a:lnTo>
                    <a:close/>
                  </a:path>
                </a:pathLst>
              </a:custGeom>
              <a:solidFill>
                <a:schemeClr val="bg1"/>
              </a:solidFill>
              <a:ln w="9525" cap="flat">
                <a:noFill/>
                <a:prstDash val="solid"/>
                <a:miter/>
              </a:ln>
            </p:spPr>
            <p:txBody>
              <a:bodyPr rtlCol="0" anchor="ctr"/>
              <a:lstStyle/>
              <a:p>
                <a:endParaRPr lang="zh-CN" altLang="en-US"/>
              </a:p>
            </p:txBody>
          </p:sp>
          <p:sp>
            <p:nvSpPr>
              <p:cNvPr id="141" name="任意多边形: 形状 140">
                <a:extLst>
                  <a:ext uri="{FF2B5EF4-FFF2-40B4-BE49-F238E27FC236}">
                    <a16:creationId xmlns:a16="http://schemas.microsoft.com/office/drawing/2014/main" id="{F37BBDE2-14DE-7B5F-84D7-B918B893A7C7}"/>
                  </a:ext>
                </a:extLst>
              </p:cNvPr>
              <p:cNvSpPr/>
              <p:nvPr/>
            </p:nvSpPr>
            <p:spPr>
              <a:xfrm>
                <a:off x="1494140" y="1707534"/>
                <a:ext cx="36373" cy="42594"/>
              </a:xfrm>
              <a:custGeom>
                <a:avLst/>
                <a:gdLst>
                  <a:gd name="connsiteX0" fmla="*/ 89059 w 89073"/>
                  <a:gd name="connsiteY0" fmla="*/ 35917 h 103258"/>
                  <a:gd name="connsiteX1" fmla="*/ 46006 w 89073"/>
                  <a:gd name="connsiteY1" fmla="*/ 74017 h 103258"/>
                  <a:gd name="connsiteX2" fmla="*/ 25527 w 89073"/>
                  <a:gd name="connsiteY2" fmla="*/ 74588 h 103258"/>
                  <a:gd name="connsiteX3" fmla="*/ 26384 w 89073"/>
                  <a:gd name="connsiteY3" fmla="*/ 102592 h 103258"/>
                  <a:gd name="connsiteX4" fmla="*/ 2858 w 89073"/>
                  <a:gd name="connsiteY4" fmla="*/ 103259 h 103258"/>
                  <a:gd name="connsiteX5" fmla="*/ 0 w 89073"/>
                  <a:gd name="connsiteY5" fmla="*/ 1246 h 103258"/>
                  <a:gd name="connsiteX6" fmla="*/ 43910 w 89073"/>
                  <a:gd name="connsiteY6" fmla="*/ 8 h 103258"/>
                  <a:gd name="connsiteX7" fmla="*/ 89059 w 89073"/>
                  <a:gd name="connsiteY7" fmla="*/ 35917 h 103258"/>
                  <a:gd name="connsiteX8" fmla="*/ 65246 w 89073"/>
                  <a:gd name="connsiteY8" fmla="*/ 36584 h 103258"/>
                  <a:gd name="connsiteX9" fmla="*/ 43148 w 89073"/>
                  <a:gd name="connsiteY9" fmla="*/ 19534 h 103258"/>
                  <a:gd name="connsiteX10" fmla="*/ 24098 w 89073"/>
                  <a:gd name="connsiteY10" fmla="*/ 20106 h 103258"/>
                  <a:gd name="connsiteX11" fmla="*/ 25146 w 89073"/>
                  <a:gd name="connsiteY11" fmla="*/ 55348 h 103258"/>
                  <a:gd name="connsiteX12" fmla="*/ 44196 w 89073"/>
                  <a:gd name="connsiteY12" fmla="*/ 54777 h 103258"/>
                  <a:gd name="connsiteX13" fmla="*/ 65246 w 89073"/>
                  <a:gd name="connsiteY13" fmla="*/ 36584 h 103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9073" h="103258">
                    <a:moveTo>
                      <a:pt x="89059" y="35917"/>
                    </a:moveTo>
                    <a:cubicBezTo>
                      <a:pt x="89630" y="58586"/>
                      <a:pt x="73057" y="73065"/>
                      <a:pt x="46006" y="74017"/>
                    </a:cubicBezTo>
                    <a:lnTo>
                      <a:pt x="25527" y="74588"/>
                    </a:lnTo>
                    <a:lnTo>
                      <a:pt x="26384" y="102592"/>
                    </a:lnTo>
                    <a:lnTo>
                      <a:pt x="2858" y="103259"/>
                    </a:lnTo>
                    <a:lnTo>
                      <a:pt x="0" y="1246"/>
                    </a:lnTo>
                    <a:lnTo>
                      <a:pt x="43910" y="8"/>
                    </a:lnTo>
                    <a:cubicBezTo>
                      <a:pt x="71057" y="-373"/>
                      <a:pt x="88297" y="13248"/>
                      <a:pt x="89059" y="35917"/>
                    </a:cubicBezTo>
                    <a:close/>
                    <a:moveTo>
                      <a:pt x="65246" y="36584"/>
                    </a:moveTo>
                    <a:cubicBezTo>
                      <a:pt x="65246" y="25440"/>
                      <a:pt x="57531" y="19153"/>
                      <a:pt x="43148" y="19534"/>
                    </a:cubicBezTo>
                    <a:lnTo>
                      <a:pt x="24098" y="20106"/>
                    </a:lnTo>
                    <a:lnTo>
                      <a:pt x="25146" y="55348"/>
                    </a:lnTo>
                    <a:lnTo>
                      <a:pt x="44196" y="54777"/>
                    </a:lnTo>
                    <a:cubicBezTo>
                      <a:pt x="58483" y="54396"/>
                      <a:pt x="65532" y="47633"/>
                      <a:pt x="65246" y="36584"/>
                    </a:cubicBezTo>
                    <a:close/>
                  </a:path>
                </a:pathLst>
              </a:custGeom>
              <a:solidFill>
                <a:schemeClr val="bg1"/>
              </a:solidFill>
              <a:ln w="9525" cap="flat">
                <a:noFill/>
                <a:prstDash val="solid"/>
                <a:miter/>
              </a:ln>
            </p:spPr>
            <p:txBody>
              <a:bodyPr rtlCol="0" anchor="ctr"/>
              <a:lstStyle/>
              <a:p>
                <a:endParaRPr lang="zh-CN" altLang="en-US"/>
              </a:p>
            </p:txBody>
          </p:sp>
          <p:sp>
            <p:nvSpPr>
              <p:cNvPr id="142" name="任意多边形: 形状 141">
                <a:extLst>
                  <a:ext uri="{FF2B5EF4-FFF2-40B4-BE49-F238E27FC236}">
                    <a16:creationId xmlns:a16="http://schemas.microsoft.com/office/drawing/2014/main" id="{46101D18-4A13-C6E9-2AD7-A36AC6069923}"/>
                  </a:ext>
                </a:extLst>
              </p:cNvPr>
              <p:cNvSpPr/>
              <p:nvPr/>
            </p:nvSpPr>
            <p:spPr>
              <a:xfrm>
                <a:off x="1537975" y="1707145"/>
                <a:ext cx="30338" cy="41805"/>
              </a:xfrm>
              <a:custGeom>
                <a:avLst/>
                <a:gdLst>
                  <a:gd name="connsiteX0" fmla="*/ 0 w 74295"/>
                  <a:gd name="connsiteY0" fmla="*/ 0 h 101346"/>
                  <a:gd name="connsiteX1" fmla="*/ 23432 w 74295"/>
                  <a:gd name="connsiteY1" fmla="*/ 0 h 101346"/>
                  <a:gd name="connsiteX2" fmla="*/ 23432 w 74295"/>
                  <a:gd name="connsiteY2" fmla="*/ 82296 h 101346"/>
                  <a:gd name="connsiteX3" fmla="*/ 74295 w 74295"/>
                  <a:gd name="connsiteY3" fmla="*/ 82296 h 101346"/>
                  <a:gd name="connsiteX4" fmla="*/ 74295 w 74295"/>
                  <a:gd name="connsiteY4" fmla="*/ 101346 h 101346"/>
                  <a:gd name="connsiteX5" fmla="*/ 0 w 74295"/>
                  <a:gd name="connsiteY5" fmla="*/ 101346 h 101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4295" h="101346">
                    <a:moveTo>
                      <a:pt x="0" y="0"/>
                    </a:moveTo>
                    <a:lnTo>
                      <a:pt x="23432" y="0"/>
                    </a:lnTo>
                    <a:lnTo>
                      <a:pt x="23432" y="82296"/>
                    </a:lnTo>
                    <a:lnTo>
                      <a:pt x="74295" y="82296"/>
                    </a:lnTo>
                    <a:lnTo>
                      <a:pt x="74295" y="101346"/>
                    </a:lnTo>
                    <a:lnTo>
                      <a:pt x="0" y="101346"/>
                    </a:lnTo>
                    <a:close/>
                  </a:path>
                </a:pathLst>
              </a:custGeom>
              <a:solidFill>
                <a:schemeClr val="bg1"/>
              </a:solidFill>
              <a:ln w="9525" cap="flat">
                <a:noFill/>
                <a:prstDash val="solid"/>
                <a:miter/>
              </a:ln>
            </p:spPr>
            <p:txBody>
              <a:bodyPr rtlCol="0" anchor="ctr"/>
              <a:lstStyle/>
              <a:p>
                <a:endParaRPr lang="zh-CN" altLang="en-US"/>
              </a:p>
            </p:txBody>
          </p:sp>
          <p:sp>
            <p:nvSpPr>
              <p:cNvPr id="143" name="任意多边形: 形状 142">
                <a:extLst>
                  <a:ext uri="{FF2B5EF4-FFF2-40B4-BE49-F238E27FC236}">
                    <a16:creationId xmlns:a16="http://schemas.microsoft.com/office/drawing/2014/main" id="{B3526895-6BE8-4EAA-3E55-9BE33843FAB6}"/>
                  </a:ext>
                </a:extLst>
              </p:cNvPr>
              <p:cNvSpPr/>
              <p:nvPr/>
            </p:nvSpPr>
            <p:spPr>
              <a:xfrm>
                <a:off x="1573369" y="1707380"/>
                <a:ext cx="32322" cy="42788"/>
              </a:xfrm>
              <a:custGeom>
                <a:avLst/>
                <a:gdLst>
                  <a:gd name="connsiteX0" fmla="*/ 78581 w 79152"/>
                  <a:gd name="connsiteY0" fmla="*/ 84677 h 103727"/>
                  <a:gd name="connsiteX1" fmla="*/ 78581 w 79152"/>
                  <a:gd name="connsiteY1" fmla="*/ 103727 h 103727"/>
                  <a:gd name="connsiteX2" fmla="*/ 0 w 79152"/>
                  <a:gd name="connsiteY2" fmla="*/ 101441 h 103727"/>
                  <a:gd name="connsiteX3" fmla="*/ 2953 w 79152"/>
                  <a:gd name="connsiteY3" fmla="*/ 0 h 103727"/>
                  <a:gd name="connsiteX4" fmla="*/ 79153 w 79152"/>
                  <a:gd name="connsiteY4" fmla="*/ 2286 h 103727"/>
                  <a:gd name="connsiteX5" fmla="*/ 78581 w 79152"/>
                  <a:gd name="connsiteY5" fmla="*/ 21336 h 103727"/>
                  <a:gd name="connsiteX6" fmla="*/ 25241 w 79152"/>
                  <a:gd name="connsiteY6" fmla="*/ 19717 h 103727"/>
                  <a:gd name="connsiteX7" fmla="*/ 24670 w 79152"/>
                  <a:gd name="connsiteY7" fmla="*/ 41815 h 103727"/>
                  <a:gd name="connsiteX8" fmla="*/ 71723 w 79152"/>
                  <a:gd name="connsiteY8" fmla="*/ 43148 h 103727"/>
                  <a:gd name="connsiteX9" fmla="*/ 71152 w 79152"/>
                  <a:gd name="connsiteY9" fmla="*/ 61436 h 103727"/>
                  <a:gd name="connsiteX10" fmla="*/ 24098 w 79152"/>
                  <a:gd name="connsiteY10" fmla="*/ 60007 h 103727"/>
                  <a:gd name="connsiteX11" fmla="*/ 23431 w 79152"/>
                  <a:gd name="connsiteY11" fmla="*/ 83534 h 103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9152" h="103727">
                    <a:moveTo>
                      <a:pt x="78581" y="84677"/>
                    </a:moveTo>
                    <a:lnTo>
                      <a:pt x="78581" y="103727"/>
                    </a:lnTo>
                    <a:lnTo>
                      <a:pt x="0" y="101441"/>
                    </a:lnTo>
                    <a:lnTo>
                      <a:pt x="2953" y="0"/>
                    </a:lnTo>
                    <a:lnTo>
                      <a:pt x="79153" y="2286"/>
                    </a:lnTo>
                    <a:lnTo>
                      <a:pt x="78581" y="21336"/>
                    </a:lnTo>
                    <a:lnTo>
                      <a:pt x="25241" y="19717"/>
                    </a:lnTo>
                    <a:lnTo>
                      <a:pt x="24670" y="41815"/>
                    </a:lnTo>
                    <a:lnTo>
                      <a:pt x="71723" y="43148"/>
                    </a:lnTo>
                    <a:lnTo>
                      <a:pt x="71152" y="61436"/>
                    </a:lnTo>
                    <a:lnTo>
                      <a:pt x="24098" y="60007"/>
                    </a:lnTo>
                    <a:lnTo>
                      <a:pt x="23431" y="83534"/>
                    </a:lnTo>
                    <a:close/>
                  </a:path>
                </a:pathLst>
              </a:custGeom>
              <a:solidFill>
                <a:schemeClr val="bg1"/>
              </a:solidFill>
              <a:ln w="9525" cap="flat">
                <a:noFill/>
                <a:prstDash val="solid"/>
                <a:miter/>
              </a:ln>
            </p:spPr>
            <p:txBody>
              <a:bodyPr rtlCol="0" anchor="ctr"/>
              <a:lstStyle/>
              <a:p>
                <a:endParaRPr lang="zh-CN" altLang="en-US"/>
              </a:p>
            </p:txBody>
          </p:sp>
          <p:sp>
            <p:nvSpPr>
              <p:cNvPr id="144" name="任意多边形: 形状 143">
                <a:extLst>
                  <a:ext uri="{FF2B5EF4-FFF2-40B4-BE49-F238E27FC236}">
                    <a16:creationId xmlns:a16="http://schemas.microsoft.com/office/drawing/2014/main" id="{671F07F2-E541-3147-4A8A-C5E1F62DBFA1}"/>
                  </a:ext>
                </a:extLst>
              </p:cNvPr>
              <p:cNvSpPr/>
              <p:nvPr/>
            </p:nvSpPr>
            <p:spPr>
              <a:xfrm>
                <a:off x="1609969" y="1708441"/>
                <a:ext cx="36483" cy="43141"/>
              </a:xfrm>
              <a:custGeom>
                <a:avLst/>
                <a:gdLst>
                  <a:gd name="connsiteX0" fmla="*/ 32385 w 89344"/>
                  <a:gd name="connsiteY0" fmla="*/ 20955 h 104584"/>
                  <a:gd name="connsiteX1" fmla="*/ 0 w 89344"/>
                  <a:gd name="connsiteY1" fmla="*/ 19050 h 104584"/>
                  <a:gd name="connsiteX2" fmla="*/ 1143 w 89344"/>
                  <a:gd name="connsiteY2" fmla="*/ 0 h 104584"/>
                  <a:gd name="connsiteX3" fmla="*/ 89345 w 89344"/>
                  <a:gd name="connsiteY3" fmla="*/ 5334 h 104584"/>
                  <a:gd name="connsiteX4" fmla="*/ 88201 w 89344"/>
                  <a:gd name="connsiteY4" fmla="*/ 24384 h 104584"/>
                  <a:gd name="connsiteX5" fmla="*/ 55817 w 89344"/>
                  <a:gd name="connsiteY5" fmla="*/ 22384 h 104584"/>
                  <a:gd name="connsiteX6" fmla="*/ 50864 w 89344"/>
                  <a:gd name="connsiteY6" fmla="*/ 104585 h 104584"/>
                  <a:gd name="connsiteX7" fmla="*/ 27432 w 89344"/>
                  <a:gd name="connsiteY7" fmla="*/ 103156 h 104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9344" h="104584">
                    <a:moveTo>
                      <a:pt x="32385" y="20955"/>
                    </a:moveTo>
                    <a:lnTo>
                      <a:pt x="0" y="19050"/>
                    </a:lnTo>
                    <a:lnTo>
                      <a:pt x="1143" y="0"/>
                    </a:lnTo>
                    <a:lnTo>
                      <a:pt x="89345" y="5334"/>
                    </a:lnTo>
                    <a:lnTo>
                      <a:pt x="88201" y="24384"/>
                    </a:lnTo>
                    <a:lnTo>
                      <a:pt x="55817" y="22384"/>
                    </a:lnTo>
                    <a:lnTo>
                      <a:pt x="50864" y="104585"/>
                    </a:lnTo>
                    <a:lnTo>
                      <a:pt x="27432" y="103156"/>
                    </a:lnTo>
                    <a:close/>
                  </a:path>
                </a:pathLst>
              </a:custGeom>
              <a:solidFill>
                <a:schemeClr val="bg1"/>
              </a:solidFill>
              <a:ln w="9525" cap="flat">
                <a:noFill/>
                <a:prstDash val="solid"/>
                <a:miter/>
              </a:ln>
            </p:spPr>
            <p:txBody>
              <a:bodyPr rtlCol="0" anchor="ctr"/>
              <a:lstStyle/>
              <a:p>
                <a:endParaRPr lang="zh-CN" altLang="en-US"/>
              </a:p>
            </p:txBody>
          </p:sp>
          <p:sp>
            <p:nvSpPr>
              <p:cNvPr id="145" name="任意多边形: 形状 144">
                <a:extLst>
                  <a:ext uri="{FF2B5EF4-FFF2-40B4-BE49-F238E27FC236}">
                    <a16:creationId xmlns:a16="http://schemas.microsoft.com/office/drawing/2014/main" id="{FE527173-CEF1-0AFC-92A9-02C9E13CEE4C}"/>
                  </a:ext>
                </a:extLst>
              </p:cNvPr>
              <p:cNvSpPr/>
              <p:nvPr/>
            </p:nvSpPr>
            <p:spPr>
              <a:xfrm>
                <a:off x="1648670" y="1711270"/>
                <a:ext cx="35006" cy="44634"/>
              </a:xfrm>
              <a:custGeom>
                <a:avLst/>
                <a:gdLst>
                  <a:gd name="connsiteX0" fmla="*/ 80010 w 85725"/>
                  <a:gd name="connsiteY0" fmla="*/ 89154 h 108204"/>
                  <a:gd name="connsiteX1" fmla="*/ 78296 w 85725"/>
                  <a:gd name="connsiteY1" fmla="*/ 108204 h 108204"/>
                  <a:gd name="connsiteX2" fmla="*/ 0 w 85725"/>
                  <a:gd name="connsiteY2" fmla="*/ 100965 h 108204"/>
                  <a:gd name="connsiteX3" fmla="*/ 9525 w 85725"/>
                  <a:gd name="connsiteY3" fmla="*/ 0 h 108204"/>
                  <a:gd name="connsiteX4" fmla="*/ 85725 w 85725"/>
                  <a:gd name="connsiteY4" fmla="*/ 7048 h 108204"/>
                  <a:gd name="connsiteX5" fmla="*/ 84011 w 85725"/>
                  <a:gd name="connsiteY5" fmla="*/ 26098 h 108204"/>
                  <a:gd name="connsiteX6" fmla="*/ 30861 w 85725"/>
                  <a:gd name="connsiteY6" fmla="*/ 20765 h 108204"/>
                  <a:gd name="connsiteX7" fmla="*/ 28861 w 85725"/>
                  <a:gd name="connsiteY7" fmla="*/ 42767 h 108204"/>
                  <a:gd name="connsiteX8" fmla="*/ 75724 w 85725"/>
                  <a:gd name="connsiteY8" fmla="*/ 47054 h 108204"/>
                  <a:gd name="connsiteX9" fmla="*/ 74104 w 85725"/>
                  <a:gd name="connsiteY9" fmla="*/ 65246 h 108204"/>
                  <a:gd name="connsiteX10" fmla="*/ 27146 w 85725"/>
                  <a:gd name="connsiteY10" fmla="*/ 60960 h 108204"/>
                  <a:gd name="connsiteX11" fmla="*/ 25051 w 85725"/>
                  <a:gd name="connsiteY11" fmla="*/ 84296 h 108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5725" h="108204">
                    <a:moveTo>
                      <a:pt x="80010" y="89154"/>
                    </a:moveTo>
                    <a:lnTo>
                      <a:pt x="78296" y="108204"/>
                    </a:lnTo>
                    <a:lnTo>
                      <a:pt x="0" y="100965"/>
                    </a:lnTo>
                    <a:lnTo>
                      <a:pt x="9525" y="0"/>
                    </a:lnTo>
                    <a:lnTo>
                      <a:pt x="85725" y="7048"/>
                    </a:lnTo>
                    <a:lnTo>
                      <a:pt x="84011" y="26098"/>
                    </a:lnTo>
                    <a:lnTo>
                      <a:pt x="30861" y="20765"/>
                    </a:lnTo>
                    <a:lnTo>
                      <a:pt x="28861" y="42767"/>
                    </a:lnTo>
                    <a:lnTo>
                      <a:pt x="75724" y="47054"/>
                    </a:lnTo>
                    <a:lnTo>
                      <a:pt x="74104" y="65246"/>
                    </a:lnTo>
                    <a:lnTo>
                      <a:pt x="27146" y="60960"/>
                    </a:lnTo>
                    <a:lnTo>
                      <a:pt x="25051" y="84296"/>
                    </a:lnTo>
                    <a:close/>
                  </a:path>
                </a:pathLst>
              </a:custGeom>
              <a:solidFill>
                <a:schemeClr val="bg1"/>
              </a:solidFill>
              <a:ln w="9525" cap="flat">
                <a:noFill/>
                <a:prstDash val="solid"/>
                <a:miter/>
              </a:ln>
            </p:spPr>
            <p:txBody>
              <a:bodyPr rtlCol="0" anchor="ctr"/>
              <a:lstStyle/>
              <a:p>
                <a:endParaRPr lang="zh-CN" altLang="en-US"/>
              </a:p>
            </p:txBody>
          </p:sp>
          <p:sp>
            <p:nvSpPr>
              <p:cNvPr id="146" name="任意多边形: 形状 145">
                <a:extLst>
                  <a:ext uri="{FF2B5EF4-FFF2-40B4-BE49-F238E27FC236}">
                    <a16:creationId xmlns:a16="http://schemas.microsoft.com/office/drawing/2014/main" id="{29F0F549-8442-6FD6-DC73-C074373D7E2A}"/>
                  </a:ext>
                </a:extLst>
              </p:cNvPr>
              <p:cNvSpPr/>
              <p:nvPr/>
            </p:nvSpPr>
            <p:spPr>
              <a:xfrm>
                <a:off x="1687838" y="1715081"/>
                <a:ext cx="44237" cy="44088"/>
              </a:xfrm>
              <a:custGeom>
                <a:avLst/>
                <a:gdLst>
                  <a:gd name="connsiteX0" fmla="*/ 13430 w 108331"/>
                  <a:gd name="connsiteY0" fmla="*/ 0 h 106880"/>
                  <a:gd name="connsiteX1" fmla="*/ 59055 w 108331"/>
                  <a:gd name="connsiteY1" fmla="*/ 6096 h 106880"/>
                  <a:gd name="connsiteX2" fmla="*/ 107823 w 108331"/>
                  <a:gd name="connsiteY2" fmla="*/ 63246 h 106880"/>
                  <a:gd name="connsiteX3" fmla="*/ 45625 w 108331"/>
                  <a:gd name="connsiteY3" fmla="*/ 106108 h 106880"/>
                  <a:gd name="connsiteX4" fmla="*/ 0 w 108331"/>
                  <a:gd name="connsiteY4" fmla="*/ 100013 h 106880"/>
                  <a:gd name="connsiteX5" fmla="*/ 47054 w 108331"/>
                  <a:gd name="connsiteY5" fmla="*/ 87344 h 106880"/>
                  <a:gd name="connsiteX6" fmla="*/ 83068 w 108331"/>
                  <a:gd name="connsiteY6" fmla="*/ 61291 h 106880"/>
                  <a:gd name="connsiteX7" fmla="*/ 57017 w 108331"/>
                  <a:gd name="connsiteY7" fmla="*/ 25274 h 106880"/>
                  <a:gd name="connsiteX8" fmla="*/ 55340 w 108331"/>
                  <a:gd name="connsiteY8" fmla="*/ 25051 h 106880"/>
                  <a:gd name="connsiteX9" fmla="*/ 34099 w 108331"/>
                  <a:gd name="connsiteY9" fmla="*/ 22193 h 106880"/>
                  <a:gd name="connsiteX10" fmla="*/ 25813 w 108331"/>
                  <a:gd name="connsiteY10" fmla="*/ 84487 h 106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8331" h="106880">
                    <a:moveTo>
                      <a:pt x="13430" y="0"/>
                    </a:moveTo>
                    <a:lnTo>
                      <a:pt x="59055" y="6096"/>
                    </a:lnTo>
                    <a:cubicBezTo>
                      <a:pt x="91916" y="10477"/>
                      <a:pt x="111823" y="33242"/>
                      <a:pt x="107823" y="63246"/>
                    </a:cubicBezTo>
                    <a:cubicBezTo>
                      <a:pt x="103822" y="93250"/>
                      <a:pt x="78486" y="110871"/>
                      <a:pt x="45625" y="106108"/>
                    </a:cubicBezTo>
                    <a:lnTo>
                      <a:pt x="0" y="100013"/>
                    </a:lnTo>
                    <a:close/>
                    <a:moveTo>
                      <a:pt x="47054" y="87344"/>
                    </a:moveTo>
                    <a:cubicBezTo>
                      <a:pt x="64198" y="90097"/>
                      <a:pt x="80315" y="78429"/>
                      <a:pt x="83068" y="61291"/>
                    </a:cubicBezTo>
                    <a:cubicBezTo>
                      <a:pt x="85820" y="44150"/>
                      <a:pt x="74152" y="28024"/>
                      <a:pt x="57017" y="25274"/>
                    </a:cubicBezTo>
                    <a:cubicBezTo>
                      <a:pt x="56464" y="25184"/>
                      <a:pt x="55902" y="25110"/>
                      <a:pt x="55340" y="25051"/>
                    </a:cubicBezTo>
                    <a:lnTo>
                      <a:pt x="34099" y="22193"/>
                    </a:lnTo>
                    <a:lnTo>
                      <a:pt x="25813" y="84487"/>
                    </a:lnTo>
                    <a:close/>
                  </a:path>
                </a:pathLst>
              </a:custGeom>
              <a:solidFill>
                <a:schemeClr val="bg1"/>
              </a:solidFill>
              <a:ln w="9525" cap="flat">
                <a:noFill/>
                <a:prstDash val="solid"/>
                <a:miter/>
              </a:ln>
            </p:spPr>
            <p:txBody>
              <a:bodyPr rtlCol="0" anchor="ctr"/>
              <a:lstStyle/>
              <a:p>
                <a:endParaRPr lang="zh-CN" altLang="en-US"/>
              </a:p>
            </p:txBody>
          </p:sp>
          <p:grpSp>
            <p:nvGrpSpPr>
              <p:cNvPr id="147" name="图形 2">
                <a:extLst>
                  <a:ext uri="{FF2B5EF4-FFF2-40B4-BE49-F238E27FC236}">
                    <a16:creationId xmlns:a16="http://schemas.microsoft.com/office/drawing/2014/main" id="{C4D1A71F-D3E5-5296-A4C7-4D14334C0C63}"/>
                  </a:ext>
                </a:extLst>
              </p:cNvPr>
              <p:cNvGrpSpPr/>
              <p:nvPr/>
            </p:nvGrpSpPr>
            <p:grpSpPr>
              <a:xfrm>
                <a:off x="1172438" y="1609075"/>
                <a:ext cx="755616" cy="344895"/>
                <a:chOff x="2237239" y="1577402"/>
                <a:chExt cx="1850421" cy="836104"/>
              </a:xfrm>
            </p:grpSpPr>
            <p:sp>
              <p:nvSpPr>
                <p:cNvPr id="163" name="任意多边形: 形状 162">
                  <a:extLst>
                    <a:ext uri="{FF2B5EF4-FFF2-40B4-BE49-F238E27FC236}">
                      <a16:creationId xmlns:a16="http://schemas.microsoft.com/office/drawing/2014/main" id="{4913B183-C4EE-BE84-5F74-16CA731CC888}"/>
                    </a:ext>
                  </a:extLst>
                </p:cNvPr>
                <p:cNvSpPr/>
                <p:nvPr/>
              </p:nvSpPr>
              <p:spPr>
                <a:xfrm>
                  <a:off x="3992411" y="1722372"/>
                  <a:ext cx="95250" cy="60007"/>
                </a:xfrm>
                <a:custGeom>
                  <a:avLst/>
                  <a:gdLst>
                    <a:gd name="connsiteX0" fmla="*/ 0 w 95250"/>
                    <a:gd name="connsiteY0" fmla="*/ 30766 h 60007"/>
                    <a:gd name="connsiteX1" fmla="*/ 24955 w 95250"/>
                    <a:gd name="connsiteY1" fmla="*/ 60008 h 60007"/>
                    <a:gd name="connsiteX2" fmla="*/ 95250 w 95250"/>
                    <a:gd name="connsiteY2" fmla="*/ 30766 h 60007"/>
                    <a:gd name="connsiteX3" fmla="*/ 74676 w 95250"/>
                    <a:gd name="connsiteY3" fmla="*/ 0 h 60007"/>
                    <a:gd name="connsiteX4" fmla="*/ 0 w 95250"/>
                    <a:gd name="connsiteY4" fmla="*/ 30766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0" h="60007">
                      <a:moveTo>
                        <a:pt x="0" y="30766"/>
                      </a:moveTo>
                      <a:lnTo>
                        <a:pt x="24955" y="60008"/>
                      </a:lnTo>
                      <a:lnTo>
                        <a:pt x="95250" y="30766"/>
                      </a:lnTo>
                      <a:lnTo>
                        <a:pt x="74676" y="0"/>
                      </a:lnTo>
                      <a:lnTo>
                        <a:pt x="0" y="30766"/>
                      </a:lnTo>
                      <a:close/>
                    </a:path>
                  </a:pathLst>
                </a:custGeom>
                <a:solidFill>
                  <a:srgbClr val="455A64"/>
                </a:solidFill>
                <a:ln w="9525" cap="flat">
                  <a:noFill/>
                  <a:prstDash val="solid"/>
                  <a:miter/>
                </a:ln>
              </p:spPr>
              <p:txBody>
                <a:bodyPr rtlCol="0" anchor="ctr"/>
                <a:lstStyle/>
                <a:p>
                  <a:endParaRPr lang="zh-CN" altLang="en-US"/>
                </a:p>
              </p:txBody>
            </p:sp>
            <p:sp>
              <p:nvSpPr>
                <p:cNvPr id="164" name="任意多边形: 形状 163">
                  <a:extLst>
                    <a:ext uri="{FF2B5EF4-FFF2-40B4-BE49-F238E27FC236}">
                      <a16:creationId xmlns:a16="http://schemas.microsoft.com/office/drawing/2014/main" id="{BBADEE54-9337-3B08-B26B-A08C416E596F}"/>
                    </a:ext>
                  </a:extLst>
                </p:cNvPr>
                <p:cNvSpPr/>
                <p:nvPr/>
              </p:nvSpPr>
              <p:spPr>
                <a:xfrm>
                  <a:off x="3887064" y="1577402"/>
                  <a:ext cx="73151" cy="73152"/>
                </a:xfrm>
                <a:custGeom>
                  <a:avLst/>
                  <a:gdLst>
                    <a:gd name="connsiteX0" fmla="*/ 73152 w 73151"/>
                    <a:gd name="connsiteY0" fmla="*/ 36576 h 73152"/>
                    <a:gd name="connsiteX1" fmla="*/ 36576 w 73151"/>
                    <a:gd name="connsiteY1" fmla="*/ 73152 h 73152"/>
                    <a:gd name="connsiteX2" fmla="*/ 0 w 73151"/>
                    <a:gd name="connsiteY2" fmla="*/ 36576 h 73152"/>
                    <a:gd name="connsiteX3" fmla="*/ 36576 w 73151"/>
                    <a:gd name="connsiteY3" fmla="*/ 0 h 73152"/>
                    <a:gd name="connsiteX4" fmla="*/ 73152 w 73151"/>
                    <a:gd name="connsiteY4" fmla="*/ 36576 h 73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151" h="73152">
                      <a:moveTo>
                        <a:pt x="73152" y="36576"/>
                      </a:moveTo>
                      <a:cubicBezTo>
                        <a:pt x="73152" y="56777"/>
                        <a:pt x="56779" y="73152"/>
                        <a:pt x="36576" y="73152"/>
                      </a:cubicBezTo>
                      <a:cubicBezTo>
                        <a:pt x="16373" y="73152"/>
                        <a:pt x="0" y="56777"/>
                        <a:pt x="0" y="36576"/>
                      </a:cubicBezTo>
                      <a:cubicBezTo>
                        <a:pt x="0" y="16375"/>
                        <a:pt x="16373" y="0"/>
                        <a:pt x="36576" y="0"/>
                      </a:cubicBezTo>
                      <a:cubicBezTo>
                        <a:pt x="56759" y="52"/>
                        <a:pt x="73104" y="16397"/>
                        <a:pt x="73152" y="36576"/>
                      </a:cubicBezTo>
                      <a:close/>
                    </a:path>
                  </a:pathLst>
                </a:custGeom>
                <a:solidFill>
                  <a:schemeClr val="accent2"/>
                </a:solidFill>
                <a:ln w="9525" cap="flat">
                  <a:noFill/>
                  <a:prstDash val="solid"/>
                  <a:miter/>
                </a:ln>
              </p:spPr>
              <p:txBody>
                <a:bodyPr rtlCol="0" anchor="ctr"/>
                <a:lstStyle/>
                <a:p>
                  <a:endParaRPr lang="zh-CN" altLang="en-US"/>
                </a:p>
              </p:txBody>
            </p:sp>
            <p:sp>
              <p:nvSpPr>
                <p:cNvPr id="165" name="任意多边形: 形状 164">
                  <a:extLst>
                    <a:ext uri="{FF2B5EF4-FFF2-40B4-BE49-F238E27FC236}">
                      <a16:creationId xmlns:a16="http://schemas.microsoft.com/office/drawing/2014/main" id="{1CA53087-7F3F-C548-5490-0D01A31882D6}"/>
                    </a:ext>
                  </a:extLst>
                </p:cNvPr>
                <p:cNvSpPr/>
                <p:nvPr/>
              </p:nvSpPr>
              <p:spPr>
                <a:xfrm>
                  <a:off x="3104299" y="2141186"/>
                  <a:ext cx="36576" cy="36576"/>
                </a:xfrm>
                <a:custGeom>
                  <a:avLst/>
                  <a:gdLst>
                    <a:gd name="connsiteX0" fmla="*/ 36576 w 36576"/>
                    <a:gd name="connsiteY0" fmla="*/ 18384 h 36576"/>
                    <a:gd name="connsiteX1" fmla="*/ 18193 w 36576"/>
                    <a:gd name="connsiteY1" fmla="*/ 36576 h 36576"/>
                    <a:gd name="connsiteX2" fmla="*/ 0 w 36576"/>
                    <a:gd name="connsiteY2" fmla="*/ 18193 h 36576"/>
                    <a:gd name="connsiteX3" fmla="*/ 18383 w 36576"/>
                    <a:gd name="connsiteY3" fmla="*/ 0 h 36576"/>
                    <a:gd name="connsiteX4" fmla="*/ 18574 w 36576"/>
                    <a:gd name="connsiteY4" fmla="*/ 0 h 36576"/>
                    <a:gd name="connsiteX5" fmla="*/ 36576 w 36576"/>
                    <a:gd name="connsiteY5" fmla="*/ 18384 h 36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576" h="36576">
                      <a:moveTo>
                        <a:pt x="36576" y="18384"/>
                      </a:moveTo>
                      <a:cubicBezTo>
                        <a:pt x="36519" y="28480"/>
                        <a:pt x="28290" y="36624"/>
                        <a:pt x="18193" y="36576"/>
                      </a:cubicBezTo>
                      <a:cubicBezTo>
                        <a:pt x="8087" y="36519"/>
                        <a:pt x="-57" y="28290"/>
                        <a:pt x="0" y="18193"/>
                      </a:cubicBezTo>
                      <a:cubicBezTo>
                        <a:pt x="57" y="8087"/>
                        <a:pt x="8287" y="-57"/>
                        <a:pt x="18383" y="0"/>
                      </a:cubicBezTo>
                      <a:cubicBezTo>
                        <a:pt x="18450" y="0"/>
                        <a:pt x="18507" y="0"/>
                        <a:pt x="18574" y="0"/>
                      </a:cubicBezTo>
                      <a:cubicBezTo>
                        <a:pt x="28604" y="153"/>
                        <a:pt x="36633" y="8354"/>
                        <a:pt x="36576" y="18384"/>
                      </a:cubicBezTo>
                      <a:close/>
                    </a:path>
                  </a:pathLst>
                </a:custGeom>
                <a:solidFill>
                  <a:srgbClr val="9900EF"/>
                </a:solidFill>
                <a:ln w="9525" cap="flat">
                  <a:noFill/>
                  <a:prstDash val="solid"/>
                  <a:miter/>
                </a:ln>
              </p:spPr>
              <p:txBody>
                <a:bodyPr rtlCol="0" anchor="ctr"/>
                <a:lstStyle/>
                <a:p>
                  <a:endParaRPr lang="zh-CN" altLang="en-US"/>
                </a:p>
              </p:txBody>
            </p:sp>
            <p:sp>
              <p:nvSpPr>
                <p:cNvPr id="166" name="任意多边形: 形状 165">
                  <a:extLst>
                    <a:ext uri="{FF2B5EF4-FFF2-40B4-BE49-F238E27FC236}">
                      <a16:creationId xmlns:a16="http://schemas.microsoft.com/office/drawing/2014/main" id="{3C96C541-4857-DE01-2E93-B09F3F2C31AC}"/>
                    </a:ext>
                  </a:extLst>
                </p:cNvPr>
                <p:cNvSpPr/>
                <p:nvPr/>
              </p:nvSpPr>
              <p:spPr>
                <a:xfrm>
                  <a:off x="2261052" y="1870771"/>
                  <a:ext cx="27812" cy="27812"/>
                </a:xfrm>
                <a:custGeom>
                  <a:avLst/>
                  <a:gdLst>
                    <a:gd name="connsiteX0" fmla="*/ 27813 w 27812"/>
                    <a:gd name="connsiteY0" fmla="*/ 13907 h 27812"/>
                    <a:gd name="connsiteX1" fmla="*/ 13906 w 27812"/>
                    <a:gd name="connsiteY1" fmla="*/ 27813 h 27812"/>
                    <a:gd name="connsiteX2" fmla="*/ 0 w 27812"/>
                    <a:gd name="connsiteY2" fmla="*/ 13905 h 27812"/>
                    <a:gd name="connsiteX3" fmla="*/ 13906 w 27812"/>
                    <a:gd name="connsiteY3" fmla="*/ 0 h 27812"/>
                    <a:gd name="connsiteX4" fmla="*/ 14097 w 27812"/>
                    <a:gd name="connsiteY4" fmla="*/ 1 h 27812"/>
                    <a:gd name="connsiteX5" fmla="*/ 27813 w 27812"/>
                    <a:gd name="connsiteY5" fmla="*/ 13907 h 27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812" h="27812">
                      <a:moveTo>
                        <a:pt x="27813" y="13907"/>
                      </a:moveTo>
                      <a:cubicBezTo>
                        <a:pt x="27813" y="21587"/>
                        <a:pt x="21584" y="27813"/>
                        <a:pt x="13906" y="27813"/>
                      </a:cubicBezTo>
                      <a:cubicBezTo>
                        <a:pt x="6229" y="27812"/>
                        <a:pt x="0" y="21586"/>
                        <a:pt x="0" y="13905"/>
                      </a:cubicBezTo>
                      <a:cubicBezTo>
                        <a:pt x="0" y="6225"/>
                        <a:pt x="6229" y="-1"/>
                        <a:pt x="13906" y="0"/>
                      </a:cubicBezTo>
                      <a:cubicBezTo>
                        <a:pt x="13973" y="0"/>
                        <a:pt x="14030" y="0"/>
                        <a:pt x="14097" y="1"/>
                      </a:cubicBezTo>
                      <a:cubicBezTo>
                        <a:pt x="21707" y="105"/>
                        <a:pt x="27813" y="6301"/>
                        <a:pt x="27813" y="13907"/>
                      </a:cubicBezTo>
                      <a:close/>
                    </a:path>
                  </a:pathLst>
                </a:custGeom>
                <a:solidFill>
                  <a:srgbClr val="9900EF"/>
                </a:solidFill>
                <a:ln w="9525" cap="flat">
                  <a:noFill/>
                  <a:prstDash val="solid"/>
                  <a:miter/>
                </a:ln>
              </p:spPr>
              <p:txBody>
                <a:bodyPr rtlCol="0" anchor="ctr"/>
                <a:lstStyle/>
                <a:p>
                  <a:endParaRPr lang="zh-CN" altLang="en-US"/>
                </a:p>
              </p:txBody>
            </p:sp>
            <p:sp>
              <p:nvSpPr>
                <p:cNvPr id="167" name="任意多边形: 形状 166">
                  <a:extLst>
                    <a:ext uri="{FF2B5EF4-FFF2-40B4-BE49-F238E27FC236}">
                      <a16:creationId xmlns:a16="http://schemas.microsoft.com/office/drawing/2014/main" id="{3E2F0EFB-A410-A6E8-C7B7-49989DBEE834}"/>
                    </a:ext>
                  </a:extLst>
                </p:cNvPr>
                <p:cNvSpPr/>
                <p:nvPr/>
              </p:nvSpPr>
              <p:spPr>
                <a:xfrm>
                  <a:off x="2237239" y="1653507"/>
                  <a:ext cx="60388" cy="80581"/>
                </a:xfrm>
                <a:custGeom>
                  <a:avLst/>
                  <a:gdLst>
                    <a:gd name="connsiteX0" fmla="*/ 0 w 60388"/>
                    <a:gd name="connsiteY0" fmla="*/ 78105 h 80581"/>
                    <a:gd name="connsiteX1" fmla="*/ 40958 w 60388"/>
                    <a:gd name="connsiteY1" fmla="*/ 80581 h 80581"/>
                    <a:gd name="connsiteX2" fmla="*/ 60388 w 60388"/>
                    <a:gd name="connsiteY2" fmla="*/ 0 h 80581"/>
                    <a:gd name="connsiteX3" fmla="*/ 22098 w 60388"/>
                    <a:gd name="connsiteY3" fmla="*/ 1619 h 80581"/>
                    <a:gd name="connsiteX4" fmla="*/ 0 w 60388"/>
                    <a:gd name="connsiteY4" fmla="*/ 78105 h 805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388" h="80581">
                      <a:moveTo>
                        <a:pt x="0" y="78105"/>
                      </a:moveTo>
                      <a:lnTo>
                        <a:pt x="40958" y="80581"/>
                      </a:lnTo>
                      <a:lnTo>
                        <a:pt x="60388" y="0"/>
                      </a:lnTo>
                      <a:lnTo>
                        <a:pt x="22098" y="1619"/>
                      </a:lnTo>
                      <a:lnTo>
                        <a:pt x="0" y="78105"/>
                      </a:lnTo>
                      <a:close/>
                    </a:path>
                  </a:pathLst>
                </a:custGeom>
                <a:solidFill>
                  <a:srgbClr val="455A64"/>
                </a:solidFill>
                <a:ln w="9525" cap="flat">
                  <a:noFill/>
                  <a:prstDash val="solid"/>
                  <a:miter/>
                </a:ln>
              </p:spPr>
              <p:txBody>
                <a:bodyPr rtlCol="0" anchor="ctr"/>
                <a:lstStyle/>
                <a:p>
                  <a:endParaRPr lang="zh-CN" altLang="en-US"/>
                </a:p>
              </p:txBody>
            </p:sp>
            <p:sp>
              <p:nvSpPr>
                <p:cNvPr id="168" name="任意多边形: 形状 167">
                  <a:extLst>
                    <a:ext uri="{FF2B5EF4-FFF2-40B4-BE49-F238E27FC236}">
                      <a16:creationId xmlns:a16="http://schemas.microsoft.com/office/drawing/2014/main" id="{A03CA79E-6B57-9E7B-8F01-0ADE1BD64E54}"/>
                    </a:ext>
                  </a:extLst>
                </p:cNvPr>
                <p:cNvSpPr/>
                <p:nvPr/>
              </p:nvSpPr>
              <p:spPr>
                <a:xfrm>
                  <a:off x="3517399" y="2365215"/>
                  <a:ext cx="95535" cy="48291"/>
                </a:xfrm>
                <a:custGeom>
                  <a:avLst/>
                  <a:gdLst>
                    <a:gd name="connsiteX0" fmla="*/ 0 w 95535"/>
                    <a:gd name="connsiteY0" fmla="*/ 9620 h 48291"/>
                    <a:gd name="connsiteX1" fmla="*/ 13811 w 95535"/>
                    <a:gd name="connsiteY1" fmla="*/ 48292 h 48291"/>
                    <a:gd name="connsiteX2" fmla="*/ 95536 w 95535"/>
                    <a:gd name="connsiteY2" fmla="*/ 34576 h 48291"/>
                    <a:gd name="connsiteX3" fmla="*/ 79057 w 95535"/>
                    <a:gd name="connsiteY3" fmla="*/ 0 h 48291"/>
                    <a:gd name="connsiteX4" fmla="*/ 0 w 95535"/>
                    <a:gd name="connsiteY4" fmla="*/ 9620 h 482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535" h="48291">
                      <a:moveTo>
                        <a:pt x="0" y="9620"/>
                      </a:moveTo>
                      <a:lnTo>
                        <a:pt x="13811" y="48292"/>
                      </a:lnTo>
                      <a:lnTo>
                        <a:pt x="95536" y="34576"/>
                      </a:lnTo>
                      <a:lnTo>
                        <a:pt x="79057" y="0"/>
                      </a:lnTo>
                      <a:lnTo>
                        <a:pt x="0" y="9620"/>
                      </a:lnTo>
                      <a:close/>
                    </a:path>
                  </a:pathLst>
                </a:custGeom>
                <a:solidFill>
                  <a:schemeClr val="accent2"/>
                </a:solidFill>
                <a:ln w="9525" cap="flat">
                  <a:noFill/>
                  <a:prstDash val="solid"/>
                  <a:miter/>
                </a:ln>
              </p:spPr>
              <p:txBody>
                <a:bodyPr rtlCol="0" anchor="ctr"/>
                <a:lstStyle/>
                <a:p>
                  <a:endParaRPr lang="zh-CN" altLang="en-US"/>
                </a:p>
              </p:txBody>
            </p:sp>
            <p:sp>
              <p:nvSpPr>
                <p:cNvPr id="169" name="任意多边形: 形状 168">
                  <a:extLst>
                    <a:ext uri="{FF2B5EF4-FFF2-40B4-BE49-F238E27FC236}">
                      <a16:creationId xmlns:a16="http://schemas.microsoft.com/office/drawing/2014/main" id="{EC16E22C-69D5-DFEE-2EA1-D9FC0FE08679}"/>
                    </a:ext>
                  </a:extLst>
                </p:cNvPr>
                <p:cNvSpPr/>
                <p:nvPr/>
              </p:nvSpPr>
              <p:spPr>
                <a:xfrm>
                  <a:off x="2665578" y="2151664"/>
                  <a:ext cx="75723" cy="94011"/>
                </a:xfrm>
                <a:custGeom>
                  <a:avLst/>
                  <a:gdLst>
                    <a:gd name="connsiteX0" fmla="*/ 25241 w 75723"/>
                    <a:gd name="connsiteY0" fmla="*/ 0 h 94011"/>
                    <a:gd name="connsiteX1" fmla="*/ 0 w 75723"/>
                    <a:gd name="connsiteY1" fmla="*/ 32385 h 94011"/>
                    <a:gd name="connsiteX2" fmla="*/ 55340 w 75723"/>
                    <a:gd name="connsiteY2" fmla="*/ 94012 h 94011"/>
                    <a:gd name="connsiteX3" fmla="*/ 75724 w 75723"/>
                    <a:gd name="connsiteY3" fmla="*/ 61531 h 94011"/>
                    <a:gd name="connsiteX4" fmla="*/ 25241 w 75723"/>
                    <a:gd name="connsiteY4" fmla="*/ 0 h 940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723" h="94011">
                      <a:moveTo>
                        <a:pt x="25241" y="0"/>
                      </a:moveTo>
                      <a:lnTo>
                        <a:pt x="0" y="32385"/>
                      </a:lnTo>
                      <a:lnTo>
                        <a:pt x="55340" y="94012"/>
                      </a:lnTo>
                      <a:lnTo>
                        <a:pt x="75724" y="61531"/>
                      </a:lnTo>
                      <a:lnTo>
                        <a:pt x="25241" y="0"/>
                      </a:lnTo>
                      <a:close/>
                    </a:path>
                  </a:pathLst>
                </a:custGeom>
                <a:solidFill>
                  <a:srgbClr val="455A64"/>
                </a:solidFill>
                <a:ln w="9525" cap="flat">
                  <a:noFill/>
                  <a:prstDash val="solid"/>
                  <a:miter/>
                </a:ln>
              </p:spPr>
              <p:txBody>
                <a:bodyPr rtlCol="0" anchor="ctr"/>
                <a:lstStyle/>
                <a:p>
                  <a:endParaRPr lang="zh-CN" altLang="en-US"/>
                </a:p>
              </p:txBody>
            </p:sp>
          </p:grpSp>
          <p:grpSp>
            <p:nvGrpSpPr>
              <p:cNvPr id="148" name="图形 2">
                <a:extLst>
                  <a:ext uri="{FF2B5EF4-FFF2-40B4-BE49-F238E27FC236}">
                    <a16:creationId xmlns:a16="http://schemas.microsoft.com/office/drawing/2014/main" id="{642854C1-B49B-94F0-5117-317251D881E4}"/>
                  </a:ext>
                </a:extLst>
              </p:cNvPr>
              <p:cNvGrpSpPr/>
              <p:nvPr/>
            </p:nvGrpSpPr>
            <p:grpSpPr>
              <a:xfrm>
                <a:off x="1259213" y="1446843"/>
                <a:ext cx="526329" cy="242857"/>
                <a:chOff x="2449742" y="1184115"/>
                <a:chExt cx="1288922" cy="588740"/>
              </a:xfrm>
              <a:solidFill>
                <a:schemeClr val="accent2"/>
              </a:solidFill>
            </p:grpSpPr>
            <p:sp>
              <p:nvSpPr>
                <p:cNvPr id="154" name="任意多边形: 形状 153">
                  <a:extLst>
                    <a:ext uri="{FF2B5EF4-FFF2-40B4-BE49-F238E27FC236}">
                      <a16:creationId xmlns:a16="http://schemas.microsoft.com/office/drawing/2014/main" id="{55819957-920D-3A87-E313-7B63EF1FA364}"/>
                    </a:ext>
                  </a:extLst>
                </p:cNvPr>
                <p:cNvSpPr/>
                <p:nvPr/>
              </p:nvSpPr>
              <p:spPr>
                <a:xfrm>
                  <a:off x="2449742" y="1390902"/>
                  <a:ext cx="381476" cy="381952"/>
                </a:xfrm>
                <a:custGeom>
                  <a:avLst/>
                  <a:gdLst>
                    <a:gd name="connsiteX0" fmla="*/ 143256 w 381476"/>
                    <a:gd name="connsiteY0" fmla="*/ 0 h 381952"/>
                    <a:gd name="connsiteX1" fmla="*/ 239935 w 381476"/>
                    <a:gd name="connsiteY1" fmla="*/ 98584 h 381952"/>
                    <a:gd name="connsiteX2" fmla="*/ 376047 w 381476"/>
                    <a:gd name="connsiteY2" fmla="*/ 47149 h 381952"/>
                    <a:gd name="connsiteX3" fmla="*/ 381476 w 381476"/>
                    <a:gd name="connsiteY3" fmla="*/ 80963 h 381952"/>
                    <a:gd name="connsiteX4" fmla="*/ 322517 w 381476"/>
                    <a:gd name="connsiteY4" fmla="*/ 201644 h 381952"/>
                    <a:gd name="connsiteX5" fmla="*/ 376904 w 381476"/>
                    <a:gd name="connsiteY5" fmla="*/ 291751 h 381952"/>
                    <a:gd name="connsiteX6" fmla="*/ 372332 w 381476"/>
                    <a:gd name="connsiteY6" fmla="*/ 318707 h 381952"/>
                    <a:gd name="connsiteX7" fmla="*/ 240601 w 381476"/>
                    <a:gd name="connsiteY7" fmla="*/ 296513 h 381952"/>
                    <a:gd name="connsiteX8" fmla="*/ 162687 w 381476"/>
                    <a:gd name="connsiteY8" fmla="*/ 381953 h 381952"/>
                    <a:gd name="connsiteX9" fmla="*/ 144399 w 381476"/>
                    <a:gd name="connsiteY9" fmla="*/ 368141 h 381952"/>
                    <a:gd name="connsiteX10" fmla="*/ 128302 w 381476"/>
                    <a:gd name="connsiteY10" fmla="*/ 259461 h 381952"/>
                    <a:gd name="connsiteX11" fmla="*/ 5429 w 381476"/>
                    <a:gd name="connsiteY11" fmla="*/ 195453 h 381952"/>
                    <a:gd name="connsiteX12" fmla="*/ 0 w 381476"/>
                    <a:gd name="connsiteY12" fmla="*/ 170593 h 381952"/>
                    <a:gd name="connsiteX13" fmla="*/ 123730 w 381476"/>
                    <a:gd name="connsiteY13" fmla="*/ 136779 h 381952"/>
                    <a:gd name="connsiteX14" fmla="*/ 143256 w 381476"/>
                    <a:gd name="connsiteY14" fmla="*/ 0 h 381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81476" h="381952">
                      <a:moveTo>
                        <a:pt x="143256" y="0"/>
                      </a:moveTo>
                      <a:lnTo>
                        <a:pt x="239935" y="98584"/>
                      </a:lnTo>
                      <a:lnTo>
                        <a:pt x="376047" y="47149"/>
                      </a:lnTo>
                      <a:lnTo>
                        <a:pt x="381476" y="80963"/>
                      </a:lnTo>
                      <a:lnTo>
                        <a:pt x="322517" y="201644"/>
                      </a:lnTo>
                      <a:lnTo>
                        <a:pt x="376904" y="291751"/>
                      </a:lnTo>
                      <a:lnTo>
                        <a:pt x="372332" y="318707"/>
                      </a:lnTo>
                      <a:lnTo>
                        <a:pt x="240601" y="296513"/>
                      </a:lnTo>
                      <a:lnTo>
                        <a:pt x="162687" y="381953"/>
                      </a:lnTo>
                      <a:lnTo>
                        <a:pt x="144399" y="368141"/>
                      </a:lnTo>
                      <a:lnTo>
                        <a:pt x="128302" y="259461"/>
                      </a:lnTo>
                      <a:lnTo>
                        <a:pt x="5429" y="195453"/>
                      </a:lnTo>
                      <a:lnTo>
                        <a:pt x="0" y="170593"/>
                      </a:lnTo>
                      <a:lnTo>
                        <a:pt x="123730" y="136779"/>
                      </a:lnTo>
                      <a:lnTo>
                        <a:pt x="143256" y="0"/>
                      </a:lnTo>
                      <a:close/>
                    </a:path>
                  </a:pathLst>
                </a:custGeom>
                <a:grpFill/>
                <a:ln w="9525" cap="flat">
                  <a:noFill/>
                  <a:prstDash val="solid"/>
                  <a:miter/>
                </a:ln>
              </p:spPr>
              <p:txBody>
                <a:bodyPr rtlCol="0" anchor="ctr"/>
                <a:lstStyle/>
                <a:p>
                  <a:endParaRPr lang="zh-CN" altLang="en-US"/>
                </a:p>
              </p:txBody>
            </p:sp>
            <p:sp>
              <p:nvSpPr>
                <p:cNvPr id="155" name="任意多边形: 形状 154">
                  <a:extLst>
                    <a:ext uri="{FF2B5EF4-FFF2-40B4-BE49-F238E27FC236}">
                      <a16:creationId xmlns:a16="http://schemas.microsoft.com/office/drawing/2014/main" id="{3C3BEDAB-1D62-69AE-1C19-F38DFA1740A2}"/>
                    </a:ext>
                  </a:extLst>
                </p:cNvPr>
                <p:cNvSpPr/>
                <p:nvPr/>
              </p:nvSpPr>
              <p:spPr>
                <a:xfrm>
                  <a:off x="2449742" y="1390902"/>
                  <a:ext cx="381476" cy="381952"/>
                </a:xfrm>
                <a:custGeom>
                  <a:avLst/>
                  <a:gdLst>
                    <a:gd name="connsiteX0" fmla="*/ 143256 w 381476"/>
                    <a:gd name="connsiteY0" fmla="*/ 0 h 381952"/>
                    <a:gd name="connsiteX1" fmla="*/ 239935 w 381476"/>
                    <a:gd name="connsiteY1" fmla="*/ 98584 h 381952"/>
                    <a:gd name="connsiteX2" fmla="*/ 376047 w 381476"/>
                    <a:gd name="connsiteY2" fmla="*/ 47149 h 381952"/>
                    <a:gd name="connsiteX3" fmla="*/ 381476 w 381476"/>
                    <a:gd name="connsiteY3" fmla="*/ 80963 h 381952"/>
                    <a:gd name="connsiteX4" fmla="*/ 322517 w 381476"/>
                    <a:gd name="connsiteY4" fmla="*/ 201644 h 381952"/>
                    <a:gd name="connsiteX5" fmla="*/ 376904 w 381476"/>
                    <a:gd name="connsiteY5" fmla="*/ 291751 h 381952"/>
                    <a:gd name="connsiteX6" fmla="*/ 372332 w 381476"/>
                    <a:gd name="connsiteY6" fmla="*/ 318707 h 381952"/>
                    <a:gd name="connsiteX7" fmla="*/ 240601 w 381476"/>
                    <a:gd name="connsiteY7" fmla="*/ 296513 h 381952"/>
                    <a:gd name="connsiteX8" fmla="*/ 162687 w 381476"/>
                    <a:gd name="connsiteY8" fmla="*/ 381953 h 381952"/>
                    <a:gd name="connsiteX9" fmla="*/ 144399 w 381476"/>
                    <a:gd name="connsiteY9" fmla="*/ 368141 h 381952"/>
                    <a:gd name="connsiteX10" fmla="*/ 128302 w 381476"/>
                    <a:gd name="connsiteY10" fmla="*/ 259461 h 381952"/>
                    <a:gd name="connsiteX11" fmla="*/ 5429 w 381476"/>
                    <a:gd name="connsiteY11" fmla="*/ 195453 h 381952"/>
                    <a:gd name="connsiteX12" fmla="*/ 0 w 381476"/>
                    <a:gd name="connsiteY12" fmla="*/ 170593 h 381952"/>
                    <a:gd name="connsiteX13" fmla="*/ 123730 w 381476"/>
                    <a:gd name="connsiteY13" fmla="*/ 136779 h 381952"/>
                    <a:gd name="connsiteX14" fmla="*/ 143256 w 381476"/>
                    <a:gd name="connsiteY14" fmla="*/ 0 h 381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81476" h="381952">
                      <a:moveTo>
                        <a:pt x="143256" y="0"/>
                      </a:moveTo>
                      <a:lnTo>
                        <a:pt x="239935" y="98584"/>
                      </a:lnTo>
                      <a:lnTo>
                        <a:pt x="376047" y="47149"/>
                      </a:lnTo>
                      <a:lnTo>
                        <a:pt x="381476" y="80963"/>
                      </a:lnTo>
                      <a:lnTo>
                        <a:pt x="322517" y="201644"/>
                      </a:lnTo>
                      <a:lnTo>
                        <a:pt x="376904" y="291751"/>
                      </a:lnTo>
                      <a:lnTo>
                        <a:pt x="372332" y="318707"/>
                      </a:lnTo>
                      <a:lnTo>
                        <a:pt x="240601" y="296513"/>
                      </a:lnTo>
                      <a:lnTo>
                        <a:pt x="162687" y="381953"/>
                      </a:lnTo>
                      <a:lnTo>
                        <a:pt x="144399" y="368141"/>
                      </a:lnTo>
                      <a:lnTo>
                        <a:pt x="128302" y="259461"/>
                      </a:lnTo>
                      <a:lnTo>
                        <a:pt x="5429" y="195453"/>
                      </a:lnTo>
                      <a:lnTo>
                        <a:pt x="0" y="170593"/>
                      </a:lnTo>
                      <a:lnTo>
                        <a:pt x="123730" y="136779"/>
                      </a:lnTo>
                      <a:lnTo>
                        <a:pt x="143256" y="0"/>
                      </a:lnTo>
                      <a:close/>
                    </a:path>
                  </a:pathLst>
                </a:custGeom>
                <a:grpFill/>
                <a:ln w="9525" cap="flat">
                  <a:noFill/>
                  <a:prstDash val="solid"/>
                  <a:miter/>
                </a:ln>
              </p:spPr>
              <p:txBody>
                <a:bodyPr rtlCol="0" anchor="ctr"/>
                <a:lstStyle/>
                <a:p>
                  <a:endParaRPr lang="zh-CN" altLang="en-US"/>
                </a:p>
              </p:txBody>
            </p:sp>
            <p:sp>
              <p:nvSpPr>
                <p:cNvPr id="156" name="任意多边形: 形状 155">
                  <a:extLst>
                    <a:ext uri="{FF2B5EF4-FFF2-40B4-BE49-F238E27FC236}">
                      <a16:creationId xmlns:a16="http://schemas.microsoft.com/office/drawing/2014/main" id="{5BA8C36B-0A54-1637-E105-5C4F193B411E}"/>
                    </a:ext>
                  </a:extLst>
                </p:cNvPr>
                <p:cNvSpPr/>
                <p:nvPr/>
              </p:nvSpPr>
              <p:spPr>
                <a:xfrm>
                  <a:off x="2449742" y="1363184"/>
                  <a:ext cx="376904" cy="395858"/>
                </a:xfrm>
                <a:custGeom>
                  <a:avLst/>
                  <a:gdLst>
                    <a:gd name="connsiteX0" fmla="*/ 143256 w 376904"/>
                    <a:gd name="connsiteY0" fmla="*/ 0 h 395858"/>
                    <a:gd name="connsiteX1" fmla="*/ 239935 w 376904"/>
                    <a:gd name="connsiteY1" fmla="*/ 98679 h 395858"/>
                    <a:gd name="connsiteX2" fmla="*/ 376047 w 376904"/>
                    <a:gd name="connsiteY2" fmla="*/ 74867 h 395858"/>
                    <a:gd name="connsiteX3" fmla="*/ 312134 w 376904"/>
                    <a:gd name="connsiteY3" fmla="*/ 197358 h 395858"/>
                    <a:gd name="connsiteX4" fmla="*/ 376904 w 376904"/>
                    <a:gd name="connsiteY4" fmla="*/ 319469 h 395858"/>
                    <a:gd name="connsiteX5" fmla="*/ 240601 w 376904"/>
                    <a:gd name="connsiteY5" fmla="*/ 296609 h 395858"/>
                    <a:gd name="connsiteX6" fmla="*/ 144399 w 376904"/>
                    <a:gd name="connsiteY6" fmla="*/ 395859 h 395858"/>
                    <a:gd name="connsiteX7" fmla="*/ 124111 w 376904"/>
                    <a:gd name="connsiteY7" fmla="*/ 259175 h 395858"/>
                    <a:gd name="connsiteX8" fmla="*/ 0 w 376904"/>
                    <a:gd name="connsiteY8" fmla="*/ 198311 h 395858"/>
                    <a:gd name="connsiteX9" fmla="*/ 123730 w 376904"/>
                    <a:gd name="connsiteY9" fmla="*/ 136779 h 395858"/>
                    <a:gd name="connsiteX10" fmla="*/ 143256 w 376904"/>
                    <a:gd name="connsiteY10" fmla="*/ 0 h 395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6904" h="395858">
                      <a:moveTo>
                        <a:pt x="143256" y="0"/>
                      </a:moveTo>
                      <a:lnTo>
                        <a:pt x="239935" y="98679"/>
                      </a:lnTo>
                      <a:lnTo>
                        <a:pt x="376047" y="74867"/>
                      </a:lnTo>
                      <a:lnTo>
                        <a:pt x="312134" y="197358"/>
                      </a:lnTo>
                      <a:lnTo>
                        <a:pt x="376904" y="319469"/>
                      </a:lnTo>
                      <a:lnTo>
                        <a:pt x="240601" y="296609"/>
                      </a:lnTo>
                      <a:lnTo>
                        <a:pt x="144399" y="395859"/>
                      </a:lnTo>
                      <a:lnTo>
                        <a:pt x="124111" y="259175"/>
                      </a:lnTo>
                      <a:lnTo>
                        <a:pt x="0" y="198311"/>
                      </a:lnTo>
                      <a:lnTo>
                        <a:pt x="123730" y="136779"/>
                      </a:lnTo>
                      <a:lnTo>
                        <a:pt x="143256" y="0"/>
                      </a:lnTo>
                      <a:close/>
                    </a:path>
                  </a:pathLst>
                </a:custGeom>
                <a:grpFill/>
                <a:ln w="9525" cap="flat">
                  <a:noFill/>
                  <a:prstDash val="solid"/>
                  <a:miter/>
                </a:ln>
              </p:spPr>
              <p:txBody>
                <a:bodyPr rtlCol="0" anchor="ctr"/>
                <a:lstStyle/>
                <a:p>
                  <a:endParaRPr lang="zh-CN" altLang="en-US"/>
                </a:p>
              </p:txBody>
            </p:sp>
            <p:sp>
              <p:nvSpPr>
                <p:cNvPr id="157" name="任意多边形: 形状 156">
                  <a:extLst>
                    <a:ext uri="{FF2B5EF4-FFF2-40B4-BE49-F238E27FC236}">
                      <a16:creationId xmlns:a16="http://schemas.microsoft.com/office/drawing/2014/main" id="{E765CF29-3B5A-9D09-6490-4AB007F58737}"/>
                    </a:ext>
                  </a:extLst>
                </p:cNvPr>
                <p:cNvSpPr/>
                <p:nvPr/>
              </p:nvSpPr>
              <p:spPr>
                <a:xfrm>
                  <a:off x="3357189" y="1390902"/>
                  <a:ext cx="381476" cy="381952"/>
                </a:xfrm>
                <a:custGeom>
                  <a:avLst/>
                  <a:gdLst>
                    <a:gd name="connsiteX0" fmla="*/ 238315 w 381476"/>
                    <a:gd name="connsiteY0" fmla="*/ 0 h 381952"/>
                    <a:gd name="connsiteX1" fmla="*/ 141541 w 381476"/>
                    <a:gd name="connsiteY1" fmla="*/ 98584 h 381952"/>
                    <a:gd name="connsiteX2" fmla="*/ 5429 w 381476"/>
                    <a:gd name="connsiteY2" fmla="*/ 47149 h 381952"/>
                    <a:gd name="connsiteX3" fmla="*/ 0 w 381476"/>
                    <a:gd name="connsiteY3" fmla="*/ 80963 h 381952"/>
                    <a:gd name="connsiteX4" fmla="*/ 58960 w 381476"/>
                    <a:gd name="connsiteY4" fmla="*/ 201644 h 381952"/>
                    <a:gd name="connsiteX5" fmla="*/ 4572 w 381476"/>
                    <a:gd name="connsiteY5" fmla="*/ 291751 h 381952"/>
                    <a:gd name="connsiteX6" fmla="*/ 9144 w 381476"/>
                    <a:gd name="connsiteY6" fmla="*/ 318707 h 381952"/>
                    <a:gd name="connsiteX7" fmla="*/ 140875 w 381476"/>
                    <a:gd name="connsiteY7" fmla="*/ 296513 h 381952"/>
                    <a:gd name="connsiteX8" fmla="*/ 218789 w 381476"/>
                    <a:gd name="connsiteY8" fmla="*/ 381953 h 381952"/>
                    <a:gd name="connsiteX9" fmla="*/ 237077 w 381476"/>
                    <a:gd name="connsiteY9" fmla="*/ 368141 h 381952"/>
                    <a:gd name="connsiteX10" fmla="*/ 253174 w 381476"/>
                    <a:gd name="connsiteY10" fmla="*/ 259461 h 381952"/>
                    <a:gd name="connsiteX11" fmla="*/ 376047 w 381476"/>
                    <a:gd name="connsiteY11" fmla="*/ 195453 h 381952"/>
                    <a:gd name="connsiteX12" fmla="*/ 381476 w 381476"/>
                    <a:gd name="connsiteY12" fmla="*/ 170593 h 381952"/>
                    <a:gd name="connsiteX13" fmla="*/ 257746 w 381476"/>
                    <a:gd name="connsiteY13" fmla="*/ 136779 h 381952"/>
                    <a:gd name="connsiteX14" fmla="*/ 238315 w 381476"/>
                    <a:gd name="connsiteY14" fmla="*/ 0 h 381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81476" h="381952">
                      <a:moveTo>
                        <a:pt x="238315" y="0"/>
                      </a:moveTo>
                      <a:lnTo>
                        <a:pt x="141541" y="98584"/>
                      </a:lnTo>
                      <a:lnTo>
                        <a:pt x="5429" y="47149"/>
                      </a:lnTo>
                      <a:lnTo>
                        <a:pt x="0" y="80963"/>
                      </a:lnTo>
                      <a:lnTo>
                        <a:pt x="58960" y="201644"/>
                      </a:lnTo>
                      <a:lnTo>
                        <a:pt x="4572" y="291751"/>
                      </a:lnTo>
                      <a:lnTo>
                        <a:pt x="9144" y="318707"/>
                      </a:lnTo>
                      <a:lnTo>
                        <a:pt x="140875" y="296513"/>
                      </a:lnTo>
                      <a:lnTo>
                        <a:pt x="218789" y="381953"/>
                      </a:lnTo>
                      <a:lnTo>
                        <a:pt x="237077" y="368141"/>
                      </a:lnTo>
                      <a:lnTo>
                        <a:pt x="253174" y="259461"/>
                      </a:lnTo>
                      <a:lnTo>
                        <a:pt x="376047" y="195453"/>
                      </a:lnTo>
                      <a:lnTo>
                        <a:pt x="381476" y="170593"/>
                      </a:lnTo>
                      <a:lnTo>
                        <a:pt x="257746" y="136779"/>
                      </a:lnTo>
                      <a:lnTo>
                        <a:pt x="238315" y="0"/>
                      </a:lnTo>
                      <a:close/>
                    </a:path>
                  </a:pathLst>
                </a:custGeom>
                <a:grpFill/>
                <a:ln w="9525" cap="flat">
                  <a:noFill/>
                  <a:prstDash val="solid"/>
                  <a:miter/>
                </a:ln>
              </p:spPr>
              <p:txBody>
                <a:bodyPr rtlCol="0" anchor="ctr"/>
                <a:lstStyle/>
                <a:p>
                  <a:endParaRPr lang="zh-CN" altLang="en-US"/>
                </a:p>
              </p:txBody>
            </p:sp>
            <p:sp>
              <p:nvSpPr>
                <p:cNvPr id="158" name="任意多边形: 形状 157">
                  <a:extLst>
                    <a:ext uri="{FF2B5EF4-FFF2-40B4-BE49-F238E27FC236}">
                      <a16:creationId xmlns:a16="http://schemas.microsoft.com/office/drawing/2014/main" id="{CFD4EE7E-D25C-8DB2-58B8-F436E1A55017}"/>
                    </a:ext>
                  </a:extLst>
                </p:cNvPr>
                <p:cNvSpPr/>
                <p:nvPr/>
              </p:nvSpPr>
              <p:spPr>
                <a:xfrm>
                  <a:off x="3357189" y="1390902"/>
                  <a:ext cx="381476" cy="381952"/>
                </a:xfrm>
                <a:custGeom>
                  <a:avLst/>
                  <a:gdLst>
                    <a:gd name="connsiteX0" fmla="*/ 238315 w 381476"/>
                    <a:gd name="connsiteY0" fmla="*/ 0 h 381952"/>
                    <a:gd name="connsiteX1" fmla="*/ 141541 w 381476"/>
                    <a:gd name="connsiteY1" fmla="*/ 98584 h 381952"/>
                    <a:gd name="connsiteX2" fmla="*/ 5429 w 381476"/>
                    <a:gd name="connsiteY2" fmla="*/ 47149 h 381952"/>
                    <a:gd name="connsiteX3" fmla="*/ 0 w 381476"/>
                    <a:gd name="connsiteY3" fmla="*/ 80963 h 381952"/>
                    <a:gd name="connsiteX4" fmla="*/ 58960 w 381476"/>
                    <a:gd name="connsiteY4" fmla="*/ 201644 h 381952"/>
                    <a:gd name="connsiteX5" fmla="*/ 4572 w 381476"/>
                    <a:gd name="connsiteY5" fmla="*/ 291751 h 381952"/>
                    <a:gd name="connsiteX6" fmla="*/ 9144 w 381476"/>
                    <a:gd name="connsiteY6" fmla="*/ 318707 h 381952"/>
                    <a:gd name="connsiteX7" fmla="*/ 140875 w 381476"/>
                    <a:gd name="connsiteY7" fmla="*/ 296513 h 381952"/>
                    <a:gd name="connsiteX8" fmla="*/ 218789 w 381476"/>
                    <a:gd name="connsiteY8" fmla="*/ 381953 h 381952"/>
                    <a:gd name="connsiteX9" fmla="*/ 237077 w 381476"/>
                    <a:gd name="connsiteY9" fmla="*/ 368141 h 381952"/>
                    <a:gd name="connsiteX10" fmla="*/ 253174 w 381476"/>
                    <a:gd name="connsiteY10" fmla="*/ 259461 h 381952"/>
                    <a:gd name="connsiteX11" fmla="*/ 376047 w 381476"/>
                    <a:gd name="connsiteY11" fmla="*/ 195453 h 381952"/>
                    <a:gd name="connsiteX12" fmla="*/ 381476 w 381476"/>
                    <a:gd name="connsiteY12" fmla="*/ 170593 h 381952"/>
                    <a:gd name="connsiteX13" fmla="*/ 257746 w 381476"/>
                    <a:gd name="connsiteY13" fmla="*/ 136779 h 381952"/>
                    <a:gd name="connsiteX14" fmla="*/ 238315 w 381476"/>
                    <a:gd name="connsiteY14" fmla="*/ 0 h 381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81476" h="381952">
                      <a:moveTo>
                        <a:pt x="238315" y="0"/>
                      </a:moveTo>
                      <a:lnTo>
                        <a:pt x="141541" y="98584"/>
                      </a:lnTo>
                      <a:lnTo>
                        <a:pt x="5429" y="47149"/>
                      </a:lnTo>
                      <a:lnTo>
                        <a:pt x="0" y="80963"/>
                      </a:lnTo>
                      <a:lnTo>
                        <a:pt x="58960" y="201644"/>
                      </a:lnTo>
                      <a:lnTo>
                        <a:pt x="4572" y="291751"/>
                      </a:lnTo>
                      <a:lnTo>
                        <a:pt x="9144" y="318707"/>
                      </a:lnTo>
                      <a:lnTo>
                        <a:pt x="140875" y="296513"/>
                      </a:lnTo>
                      <a:lnTo>
                        <a:pt x="218789" y="381953"/>
                      </a:lnTo>
                      <a:lnTo>
                        <a:pt x="237077" y="368141"/>
                      </a:lnTo>
                      <a:lnTo>
                        <a:pt x="253174" y="259461"/>
                      </a:lnTo>
                      <a:lnTo>
                        <a:pt x="376047" y="195453"/>
                      </a:lnTo>
                      <a:lnTo>
                        <a:pt x="381476" y="170593"/>
                      </a:lnTo>
                      <a:lnTo>
                        <a:pt x="257746" y="136779"/>
                      </a:lnTo>
                      <a:lnTo>
                        <a:pt x="238315" y="0"/>
                      </a:lnTo>
                      <a:close/>
                    </a:path>
                  </a:pathLst>
                </a:custGeom>
                <a:grpFill/>
                <a:ln w="9525" cap="flat">
                  <a:noFill/>
                  <a:prstDash val="solid"/>
                  <a:miter/>
                </a:ln>
              </p:spPr>
              <p:txBody>
                <a:bodyPr rtlCol="0" anchor="ctr"/>
                <a:lstStyle/>
                <a:p>
                  <a:endParaRPr lang="zh-CN" altLang="en-US"/>
                </a:p>
              </p:txBody>
            </p:sp>
            <p:sp>
              <p:nvSpPr>
                <p:cNvPr id="159" name="任意多边形: 形状 158">
                  <a:extLst>
                    <a:ext uri="{FF2B5EF4-FFF2-40B4-BE49-F238E27FC236}">
                      <a16:creationId xmlns:a16="http://schemas.microsoft.com/office/drawing/2014/main" id="{321C6C9F-F8EB-F9B0-AD32-9DF339D550E8}"/>
                    </a:ext>
                  </a:extLst>
                </p:cNvPr>
                <p:cNvSpPr/>
                <p:nvPr/>
              </p:nvSpPr>
              <p:spPr>
                <a:xfrm>
                  <a:off x="3361760" y="1363184"/>
                  <a:ext cx="376904" cy="395858"/>
                </a:xfrm>
                <a:custGeom>
                  <a:avLst/>
                  <a:gdLst>
                    <a:gd name="connsiteX0" fmla="*/ 233744 w 376904"/>
                    <a:gd name="connsiteY0" fmla="*/ 0 h 395858"/>
                    <a:gd name="connsiteX1" fmla="*/ 136970 w 376904"/>
                    <a:gd name="connsiteY1" fmla="*/ 98679 h 395858"/>
                    <a:gd name="connsiteX2" fmla="*/ 858 w 376904"/>
                    <a:gd name="connsiteY2" fmla="*/ 74867 h 395858"/>
                    <a:gd name="connsiteX3" fmla="*/ 64770 w 376904"/>
                    <a:gd name="connsiteY3" fmla="*/ 197358 h 395858"/>
                    <a:gd name="connsiteX4" fmla="*/ 0 w 376904"/>
                    <a:gd name="connsiteY4" fmla="*/ 319469 h 395858"/>
                    <a:gd name="connsiteX5" fmla="*/ 136303 w 376904"/>
                    <a:gd name="connsiteY5" fmla="*/ 296609 h 395858"/>
                    <a:gd name="connsiteX6" fmla="*/ 232505 w 376904"/>
                    <a:gd name="connsiteY6" fmla="*/ 395859 h 395858"/>
                    <a:gd name="connsiteX7" fmla="*/ 252794 w 376904"/>
                    <a:gd name="connsiteY7" fmla="*/ 259175 h 395858"/>
                    <a:gd name="connsiteX8" fmla="*/ 376904 w 376904"/>
                    <a:gd name="connsiteY8" fmla="*/ 198311 h 395858"/>
                    <a:gd name="connsiteX9" fmla="*/ 253175 w 376904"/>
                    <a:gd name="connsiteY9" fmla="*/ 136779 h 395858"/>
                    <a:gd name="connsiteX10" fmla="*/ 233744 w 376904"/>
                    <a:gd name="connsiteY10" fmla="*/ 0 h 395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6904" h="395858">
                      <a:moveTo>
                        <a:pt x="233744" y="0"/>
                      </a:moveTo>
                      <a:lnTo>
                        <a:pt x="136970" y="98679"/>
                      </a:lnTo>
                      <a:lnTo>
                        <a:pt x="858" y="74867"/>
                      </a:lnTo>
                      <a:lnTo>
                        <a:pt x="64770" y="197358"/>
                      </a:lnTo>
                      <a:lnTo>
                        <a:pt x="0" y="319469"/>
                      </a:lnTo>
                      <a:lnTo>
                        <a:pt x="136303" y="296609"/>
                      </a:lnTo>
                      <a:lnTo>
                        <a:pt x="232505" y="395859"/>
                      </a:lnTo>
                      <a:lnTo>
                        <a:pt x="252794" y="259175"/>
                      </a:lnTo>
                      <a:lnTo>
                        <a:pt x="376904" y="198311"/>
                      </a:lnTo>
                      <a:lnTo>
                        <a:pt x="253175" y="136779"/>
                      </a:lnTo>
                      <a:lnTo>
                        <a:pt x="233744" y="0"/>
                      </a:lnTo>
                      <a:close/>
                    </a:path>
                  </a:pathLst>
                </a:custGeom>
                <a:grpFill/>
                <a:ln w="9525" cap="flat">
                  <a:noFill/>
                  <a:prstDash val="solid"/>
                  <a:miter/>
                </a:ln>
              </p:spPr>
              <p:txBody>
                <a:bodyPr rtlCol="0" anchor="ctr"/>
                <a:lstStyle/>
                <a:p>
                  <a:endParaRPr lang="zh-CN" altLang="en-US"/>
                </a:p>
              </p:txBody>
            </p:sp>
            <p:sp>
              <p:nvSpPr>
                <p:cNvPr id="160" name="任意多边形: 形状 159">
                  <a:extLst>
                    <a:ext uri="{FF2B5EF4-FFF2-40B4-BE49-F238E27FC236}">
                      <a16:creationId xmlns:a16="http://schemas.microsoft.com/office/drawing/2014/main" id="{C162608C-05B5-B4D4-7960-1750453AA098}"/>
                    </a:ext>
                  </a:extLst>
                </p:cNvPr>
                <p:cNvSpPr/>
                <p:nvPr/>
              </p:nvSpPr>
              <p:spPr>
                <a:xfrm>
                  <a:off x="2848458" y="1217833"/>
                  <a:ext cx="508730" cy="476154"/>
                </a:xfrm>
                <a:custGeom>
                  <a:avLst/>
                  <a:gdLst>
                    <a:gd name="connsiteX0" fmla="*/ 242602 w 508730"/>
                    <a:gd name="connsiteY0" fmla="*/ 0 h 476154"/>
                    <a:gd name="connsiteX1" fmla="*/ 323088 w 508730"/>
                    <a:gd name="connsiteY1" fmla="*/ 157258 h 476154"/>
                    <a:gd name="connsiteX2" fmla="*/ 508730 w 508730"/>
                    <a:gd name="connsiteY2" fmla="*/ 146304 h 476154"/>
                    <a:gd name="connsiteX3" fmla="*/ 502444 w 508730"/>
                    <a:gd name="connsiteY3" fmla="*/ 189548 h 476154"/>
                    <a:gd name="connsiteX4" fmla="*/ 384524 w 508730"/>
                    <a:gd name="connsiteY4" fmla="*/ 314420 h 476154"/>
                    <a:gd name="connsiteX5" fmla="*/ 416433 w 508730"/>
                    <a:gd name="connsiteY5" fmla="*/ 445008 h 476154"/>
                    <a:gd name="connsiteX6" fmla="*/ 400717 w 508730"/>
                    <a:gd name="connsiteY6" fmla="*/ 476155 h 476154"/>
                    <a:gd name="connsiteX7" fmla="*/ 248412 w 508730"/>
                    <a:gd name="connsiteY7" fmla="*/ 398907 h 476154"/>
                    <a:gd name="connsiteX8" fmla="*/ 120872 w 508730"/>
                    <a:gd name="connsiteY8" fmla="*/ 473583 h 476154"/>
                    <a:gd name="connsiteX9" fmla="*/ 103822 w 508730"/>
                    <a:gd name="connsiteY9" fmla="*/ 449675 h 476154"/>
                    <a:gd name="connsiteX10" fmla="*/ 125539 w 508730"/>
                    <a:gd name="connsiteY10" fmla="*/ 310896 h 476154"/>
                    <a:gd name="connsiteX11" fmla="*/ 0 w 508730"/>
                    <a:gd name="connsiteY11" fmla="*/ 186023 h 476154"/>
                    <a:gd name="connsiteX12" fmla="*/ 2858 w 508730"/>
                    <a:gd name="connsiteY12" fmla="*/ 153734 h 476154"/>
                    <a:gd name="connsiteX13" fmla="*/ 166688 w 508730"/>
                    <a:gd name="connsiteY13" fmla="*/ 159544 h 476154"/>
                    <a:gd name="connsiteX14" fmla="*/ 242602 w 508730"/>
                    <a:gd name="connsiteY14" fmla="*/ 0 h 476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8730" h="476154">
                      <a:moveTo>
                        <a:pt x="242602" y="0"/>
                      </a:moveTo>
                      <a:lnTo>
                        <a:pt x="323088" y="157258"/>
                      </a:lnTo>
                      <a:lnTo>
                        <a:pt x="508730" y="146304"/>
                      </a:lnTo>
                      <a:lnTo>
                        <a:pt x="502444" y="189548"/>
                      </a:lnTo>
                      <a:lnTo>
                        <a:pt x="384524" y="314420"/>
                      </a:lnTo>
                      <a:lnTo>
                        <a:pt x="416433" y="445008"/>
                      </a:lnTo>
                      <a:lnTo>
                        <a:pt x="400717" y="476155"/>
                      </a:lnTo>
                      <a:lnTo>
                        <a:pt x="248412" y="398907"/>
                      </a:lnTo>
                      <a:lnTo>
                        <a:pt x="120872" y="473583"/>
                      </a:lnTo>
                      <a:lnTo>
                        <a:pt x="103822" y="449675"/>
                      </a:lnTo>
                      <a:lnTo>
                        <a:pt x="125539" y="310896"/>
                      </a:lnTo>
                      <a:lnTo>
                        <a:pt x="0" y="186023"/>
                      </a:lnTo>
                      <a:lnTo>
                        <a:pt x="2858" y="153734"/>
                      </a:lnTo>
                      <a:lnTo>
                        <a:pt x="166688" y="159544"/>
                      </a:lnTo>
                      <a:lnTo>
                        <a:pt x="242602" y="0"/>
                      </a:lnTo>
                      <a:close/>
                    </a:path>
                  </a:pathLst>
                </a:custGeom>
                <a:grpFill/>
                <a:ln w="9525" cap="flat">
                  <a:noFill/>
                  <a:prstDash val="solid"/>
                  <a:miter/>
                </a:ln>
              </p:spPr>
              <p:txBody>
                <a:bodyPr rtlCol="0" anchor="ctr"/>
                <a:lstStyle/>
                <a:p>
                  <a:endParaRPr lang="zh-CN" altLang="en-US"/>
                </a:p>
              </p:txBody>
            </p:sp>
            <p:sp>
              <p:nvSpPr>
                <p:cNvPr id="161" name="任意多边形: 形状 160">
                  <a:extLst>
                    <a:ext uri="{FF2B5EF4-FFF2-40B4-BE49-F238E27FC236}">
                      <a16:creationId xmlns:a16="http://schemas.microsoft.com/office/drawing/2014/main" id="{408A7923-CF80-11C4-3F9D-979352DC6402}"/>
                    </a:ext>
                  </a:extLst>
                </p:cNvPr>
                <p:cNvSpPr/>
                <p:nvPr/>
              </p:nvSpPr>
              <p:spPr>
                <a:xfrm>
                  <a:off x="2848458" y="1217833"/>
                  <a:ext cx="508730" cy="476154"/>
                </a:xfrm>
                <a:custGeom>
                  <a:avLst/>
                  <a:gdLst>
                    <a:gd name="connsiteX0" fmla="*/ 242602 w 508730"/>
                    <a:gd name="connsiteY0" fmla="*/ 0 h 476154"/>
                    <a:gd name="connsiteX1" fmla="*/ 323088 w 508730"/>
                    <a:gd name="connsiteY1" fmla="*/ 157258 h 476154"/>
                    <a:gd name="connsiteX2" fmla="*/ 508730 w 508730"/>
                    <a:gd name="connsiteY2" fmla="*/ 146304 h 476154"/>
                    <a:gd name="connsiteX3" fmla="*/ 502444 w 508730"/>
                    <a:gd name="connsiteY3" fmla="*/ 189548 h 476154"/>
                    <a:gd name="connsiteX4" fmla="*/ 384524 w 508730"/>
                    <a:gd name="connsiteY4" fmla="*/ 314420 h 476154"/>
                    <a:gd name="connsiteX5" fmla="*/ 416433 w 508730"/>
                    <a:gd name="connsiteY5" fmla="*/ 445008 h 476154"/>
                    <a:gd name="connsiteX6" fmla="*/ 400717 w 508730"/>
                    <a:gd name="connsiteY6" fmla="*/ 476155 h 476154"/>
                    <a:gd name="connsiteX7" fmla="*/ 248412 w 508730"/>
                    <a:gd name="connsiteY7" fmla="*/ 398907 h 476154"/>
                    <a:gd name="connsiteX8" fmla="*/ 120872 w 508730"/>
                    <a:gd name="connsiteY8" fmla="*/ 473583 h 476154"/>
                    <a:gd name="connsiteX9" fmla="*/ 103822 w 508730"/>
                    <a:gd name="connsiteY9" fmla="*/ 449675 h 476154"/>
                    <a:gd name="connsiteX10" fmla="*/ 125539 w 508730"/>
                    <a:gd name="connsiteY10" fmla="*/ 310896 h 476154"/>
                    <a:gd name="connsiteX11" fmla="*/ 0 w 508730"/>
                    <a:gd name="connsiteY11" fmla="*/ 186023 h 476154"/>
                    <a:gd name="connsiteX12" fmla="*/ 2858 w 508730"/>
                    <a:gd name="connsiteY12" fmla="*/ 153734 h 476154"/>
                    <a:gd name="connsiteX13" fmla="*/ 166688 w 508730"/>
                    <a:gd name="connsiteY13" fmla="*/ 159544 h 476154"/>
                    <a:gd name="connsiteX14" fmla="*/ 242602 w 508730"/>
                    <a:gd name="connsiteY14" fmla="*/ 0 h 476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8730" h="476154">
                      <a:moveTo>
                        <a:pt x="242602" y="0"/>
                      </a:moveTo>
                      <a:lnTo>
                        <a:pt x="323088" y="157258"/>
                      </a:lnTo>
                      <a:lnTo>
                        <a:pt x="508730" y="146304"/>
                      </a:lnTo>
                      <a:lnTo>
                        <a:pt x="502444" y="189548"/>
                      </a:lnTo>
                      <a:lnTo>
                        <a:pt x="384524" y="314420"/>
                      </a:lnTo>
                      <a:lnTo>
                        <a:pt x="416433" y="445008"/>
                      </a:lnTo>
                      <a:lnTo>
                        <a:pt x="400717" y="476155"/>
                      </a:lnTo>
                      <a:lnTo>
                        <a:pt x="248412" y="398907"/>
                      </a:lnTo>
                      <a:lnTo>
                        <a:pt x="120872" y="473583"/>
                      </a:lnTo>
                      <a:lnTo>
                        <a:pt x="103822" y="449675"/>
                      </a:lnTo>
                      <a:lnTo>
                        <a:pt x="125539" y="310896"/>
                      </a:lnTo>
                      <a:lnTo>
                        <a:pt x="0" y="186023"/>
                      </a:lnTo>
                      <a:lnTo>
                        <a:pt x="2858" y="153734"/>
                      </a:lnTo>
                      <a:lnTo>
                        <a:pt x="166688" y="159544"/>
                      </a:lnTo>
                      <a:lnTo>
                        <a:pt x="242602" y="0"/>
                      </a:lnTo>
                      <a:close/>
                    </a:path>
                  </a:pathLst>
                </a:custGeom>
                <a:grpFill/>
                <a:ln w="9525" cap="flat">
                  <a:noFill/>
                  <a:prstDash val="solid"/>
                  <a:miter/>
                </a:ln>
              </p:spPr>
              <p:txBody>
                <a:bodyPr rtlCol="0" anchor="ctr"/>
                <a:lstStyle/>
                <a:p>
                  <a:endParaRPr lang="zh-CN" altLang="en-US"/>
                </a:p>
              </p:txBody>
            </p:sp>
            <p:sp>
              <p:nvSpPr>
                <p:cNvPr id="162" name="任意多边形: 形状 161">
                  <a:extLst>
                    <a:ext uri="{FF2B5EF4-FFF2-40B4-BE49-F238E27FC236}">
                      <a16:creationId xmlns:a16="http://schemas.microsoft.com/office/drawing/2014/main" id="{AF09C817-D470-3DCF-2F4F-DEF8251C5520}"/>
                    </a:ext>
                  </a:extLst>
                </p:cNvPr>
                <p:cNvSpPr/>
                <p:nvPr/>
              </p:nvSpPr>
              <p:spPr>
                <a:xfrm>
                  <a:off x="2851316" y="1184115"/>
                  <a:ext cx="505872" cy="483393"/>
                </a:xfrm>
                <a:custGeom>
                  <a:avLst/>
                  <a:gdLst>
                    <a:gd name="connsiteX0" fmla="*/ 250222 w 505872"/>
                    <a:gd name="connsiteY0" fmla="*/ 0 h 483393"/>
                    <a:gd name="connsiteX1" fmla="*/ 330708 w 505872"/>
                    <a:gd name="connsiteY1" fmla="*/ 157163 h 483393"/>
                    <a:gd name="connsiteX2" fmla="*/ 505873 w 505872"/>
                    <a:gd name="connsiteY2" fmla="*/ 180022 h 483393"/>
                    <a:gd name="connsiteX3" fmla="*/ 381190 w 505872"/>
                    <a:gd name="connsiteY3" fmla="*/ 305181 h 483393"/>
                    <a:gd name="connsiteX4" fmla="*/ 413575 w 505872"/>
                    <a:gd name="connsiteY4" fmla="*/ 478726 h 483393"/>
                    <a:gd name="connsiteX5" fmla="*/ 256127 w 505872"/>
                    <a:gd name="connsiteY5" fmla="*/ 398907 h 483393"/>
                    <a:gd name="connsiteX6" fmla="*/ 100965 w 505872"/>
                    <a:gd name="connsiteY6" fmla="*/ 483394 h 483393"/>
                    <a:gd name="connsiteX7" fmla="*/ 128302 w 505872"/>
                    <a:gd name="connsiteY7" fmla="*/ 308896 h 483393"/>
                    <a:gd name="connsiteX8" fmla="*/ 0 w 505872"/>
                    <a:gd name="connsiteY8" fmla="*/ 187452 h 483393"/>
                    <a:gd name="connsiteX9" fmla="*/ 174403 w 505872"/>
                    <a:gd name="connsiteY9" fmla="*/ 159448 h 483393"/>
                    <a:gd name="connsiteX10" fmla="*/ 250222 w 505872"/>
                    <a:gd name="connsiteY10" fmla="*/ 0 h 4833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05872" h="483393">
                      <a:moveTo>
                        <a:pt x="250222" y="0"/>
                      </a:moveTo>
                      <a:lnTo>
                        <a:pt x="330708" y="157163"/>
                      </a:lnTo>
                      <a:lnTo>
                        <a:pt x="505873" y="180022"/>
                      </a:lnTo>
                      <a:lnTo>
                        <a:pt x="381190" y="305181"/>
                      </a:lnTo>
                      <a:lnTo>
                        <a:pt x="413575" y="478726"/>
                      </a:lnTo>
                      <a:lnTo>
                        <a:pt x="256127" y="398907"/>
                      </a:lnTo>
                      <a:lnTo>
                        <a:pt x="100965" y="483394"/>
                      </a:lnTo>
                      <a:lnTo>
                        <a:pt x="128302" y="308896"/>
                      </a:lnTo>
                      <a:lnTo>
                        <a:pt x="0" y="187452"/>
                      </a:lnTo>
                      <a:lnTo>
                        <a:pt x="174403" y="159448"/>
                      </a:lnTo>
                      <a:lnTo>
                        <a:pt x="250222" y="0"/>
                      </a:lnTo>
                      <a:close/>
                    </a:path>
                  </a:pathLst>
                </a:custGeom>
                <a:grpFill/>
                <a:ln w="9525" cap="flat">
                  <a:noFill/>
                  <a:prstDash val="solid"/>
                  <a:miter/>
                </a:ln>
              </p:spPr>
              <p:txBody>
                <a:bodyPr rtlCol="0" anchor="ctr"/>
                <a:lstStyle/>
                <a:p>
                  <a:endParaRPr lang="zh-CN" altLang="en-US"/>
                </a:p>
              </p:txBody>
            </p:sp>
          </p:grpSp>
          <p:grpSp>
            <p:nvGrpSpPr>
              <p:cNvPr id="149" name="图形 2">
                <a:extLst>
                  <a:ext uri="{FF2B5EF4-FFF2-40B4-BE49-F238E27FC236}">
                    <a16:creationId xmlns:a16="http://schemas.microsoft.com/office/drawing/2014/main" id="{43C30E6D-87C0-A035-29E9-D1C6284DE8F4}"/>
                  </a:ext>
                </a:extLst>
              </p:cNvPr>
              <p:cNvGrpSpPr/>
              <p:nvPr/>
            </p:nvGrpSpPr>
            <p:grpSpPr>
              <a:xfrm>
                <a:off x="1656332" y="1978972"/>
                <a:ext cx="289536" cy="261494"/>
                <a:chOff x="3422244" y="2474117"/>
                <a:chExt cx="709043" cy="633921"/>
              </a:xfrm>
            </p:grpSpPr>
            <p:sp>
              <p:nvSpPr>
                <p:cNvPr id="150" name="任意多边形: 形状 149">
                  <a:extLst>
                    <a:ext uri="{FF2B5EF4-FFF2-40B4-BE49-F238E27FC236}">
                      <a16:creationId xmlns:a16="http://schemas.microsoft.com/office/drawing/2014/main" id="{AFD413AD-9328-44E4-6157-96C3D30730FB}"/>
                    </a:ext>
                  </a:extLst>
                </p:cNvPr>
                <p:cNvSpPr/>
                <p:nvPr/>
              </p:nvSpPr>
              <p:spPr>
                <a:xfrm>
                  <a:off x="3422244" y="2476314"/>
                  <a:ext cx="707310" cy="630606"/>
                </a:xfrm>
                <a:custGeom>
                  <a:avLst/>
                  <a:gdLst>
                    <a:gd name="connsiteX0" fmla="*/ 0 w 707310"/>
                    <a:gd name="connsiteY0" fmla="*/ 118549 h 630606"/>
                    <a:gd name="connsiteX1" fmla="*/ 134493 w 707310"/>
                    <a:gd name="connsiteY1" fmla="*/ 133408 h 630606"/>
                    <a:gd name="connsiteX2" fmla="*/ 573900 w 707310"/>
                    <a:gd name="connsiteY2" fmla="*/ 57789 h 630606"/>
                    <a:gd name="connsiteX3" fmla="*/ 649519 w 707310"/>
                    <a:gd name="connsiteY3" fmla="*/ 497205 h 630606"/>
                    <a:gd name="connsiteX4" fmla="*/ 210112 w 707310"/>
                    <a:gd name="connsiteY4" fmla="*/ 572815 h 630606"/>
                    <a:gd name="connsiteX5" fmla="*/ 86868 w 707310"/>
                    <a:gd name="connsiteY5" fmla="*/ 235992 h 630606"/>
                    <a:gd name="connsiteX6" fmla="*/ 86868 w 707310"/>
                    <a:gd name="connsiteY6" fmla="*/ 235992 h 630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07310" h="630606">
                      <a:moveTo>
                        <a:pt x="0" y="118549"/>
                      </a:moveTo>
                      <a:lnTo>
                        <a:pt x="134493" y="133408"/>
                      </a:lnTo>
                      <a:cubicBezTo>
                        <a:pt x="234953" y="-8810"/>
                        <a:pt x="431683" y="-42672"/>
                        <a:pt x="573900" y="57789"/>
                      </a:cubicBezTo>
                      <a:cubicBezTo>
                        <a:pt x="716128" y="158249"/>
                        <a:pt x="749980" y="354988"/>
                        <a:pt x="649519" y="497205"/>
                      </a:cubicBezTo>
                      <a:cubicBezTo>
                        <a:pt x="549059" y="639423"/>
                        <a:pt x="352330" y="673275"/>
                        <a:pt x="210112" y="572815"/>
                      </a:cubicBezTo>
                      <a:cubicBezTo>
                        <a:pt x="102946" y="497120"/>
                        <a:pt x="53864" y="362970"/>
                        <a:pt x="86868" y="235992"/>
                      </a:cubicBezTo>
                      <a:lnTo>
                        <a:pt x="86868" y="235992"/>
                      </a:lnTo>
                      <a:close/>
                    </a:path>
                  </a:pathLst>
                </a:custGeom>
                <a:solidFill>
                  <a:srgbClr val="FAFAFA"/>
                </a:solidFill>
                <a:ln w="9525" cap="flat">
                  <a:noFill/>
                  <a:prstDash val="solid"/>
                  <a:miter/>
                </a:ln>
              </p:spPr>
              <p:txBody>
                <a:bodyPr rtlCol="0" anchor="ctr"/>
                <a:lstStyle/>
                <a:p>
                  <a:endParaRPr lang="zh-CN" altLang="en-US"/>
                </a:p>
              </p:txBody>
            </p:sp>
            <p:sp>
              <p:nvSpPr>
                <p:cNvPr id="151" name="任意多边形: 形状 150">
                  <a:extLst>
                    <a:ext uri="{FF2B5EF4-FFF2-40B4-BE49-F238E27FC236}">
                      <a16:creationId xmlns:a16="http://schemas.microsoft.com/office/drawing/2014/main" id="{B10D3B67-F393-249B-BDC6-B882CA02E2E2}"/>
                    </a:ext>
                  </a:extLst>
                </p:cNvPr>
                <p:cNvSpPr/>
                <p:nvPr/>
              </p:nvSpPr>
              <p:spPr>
                <a:xfrm>
                  <a:off x="3422244" y="2474117"/>
                  <a:ext cx="709043" cy="633921"/>
                </a:xfrm>
                <a:custGeom>
                  <a:avLst/>
                  <a:gdLst>
                    <a:gd name="connsiteX0" fmla="*/ 0 w 709043"/>
                    <a:gd name="connsiteY0" fmla="*/ 120745 h 633921"/>
                    <a:gd name="connsiteX1" fmla="*/ 88106 w 709043"/>
                    <a:gd name="connsiteY1" fmla="*/ 237617 h 633921"/>
                    <a:gd name="connsiteX2" fmla="*/ 86106 w 709043"/>
                    <a:gd name="connsiteY2" fmla="*/ 237617 h 633921"/>
                    <a:gd name="connsiteX3" fmla="*/ 87611 w 709043"/>
                    <a:gd name="connsiteY3" fmla="*/ 237017 h 633921"/>
                    <a:gd name="connsiteX4" fmla="*/ 87821 w 709043"/>
                    <a:gd name="connsiteY4" fmla="*/ 237141 h 633921"/>
                    <a:gd name="connsiteX5" fmla="*/ 88392 w 709043"/>
                    <a:gd name="connsiteY5" fmla="*/ 238474 h 633921"/>
                    <a:gd name="connsiteX6" fmla="*/ 90488 w 709043"/>
                    <a:gd name="connsiteY6" fmla="*/ 401066 h 633921"/>
                    <a:gd name="connsiteX7" fmla="*/ 107918 w 709043"/>
                    <a:gd name="connsiteY7" fmla="*/ 447357 h 633921"/>
                    <a:gd name="connsiteX8" fmla="*/ 119444 w 709043"/>
                    <a:gd name="connsiteY8" fmla="*/ 470503 h 633921"/>
                    <a:gd name="connsiteX9" fmla="*/ 133636 w 709043"/>
                    <a:gd name="connsiteY9" fmla="*/ 493077 h 633921"/>
                    <a:gd name="connsiteX10" fmla="*/ 325469 w 709043"/>
                    <a:gd name="connsiteY10" fmla="*/ 621951 h 633921"/>
                    <a:gd name="connsiteX11" fmla="*/ 456533 w 709043"/>
                    <a:gd name="connsiteY11" fmla="*/ 622522 h 633921"/>
                    <a:gd name="connsiteX12" fmla="*/ 581978 w 709043"/>
                    <a:gd name="connsiteY12" fmla="*/ 564420 h 633921"/>
                    <a:gd name="connsiteX13" fmla="*/ 672941 w 709043"/>
                    <a:gd name="connsiteY13" fmla="*/ 452691 h 633921"/>
                    <a:gd name="connsiteX14" fmla="*/ 704183 w 709043"/>
                    <a:gd name="connsiteY14" fmla="*/ 309054 h 633921"/>
                    <a:gd name="connsiteX15" fmla="*/ 668941 w 709043"/>
                    <a:gd name="connsiteY15" fmla="*/ 172656 h 633921"/>
                    <a:gd name="connsiteX16" fmla="*/ 583787 w 709043"/>
                    <a:gd name="connsiteY16" fmla="*/ 69977 h 633921"/>
                    <a:gd name="connsiteX17" fmla="*/ 358521 w 709043"/>
                    <a:gd name="connsiteY17" fmla="*/ 5588 h 633921"/>
                    <a:gd name="connsiteX18" fmla="*/ 259937 w 709043"/>
                    <a:gd name="connsiteY18" fmla="*/ 32829 h 633921"/>
                    <a:gd name="connsiteX19" fmla="*/ 135446 w 709043"/>
                    <a:gd name="connsiteY19" fmla="*/ 136271 h 633921"/>
                    <a:gd name="connsiteX20" fmla="*/ 134398 w 709043"/>
                    <a:gd name="connsiteY20" fmla="*/ 136747 h 633921"/>
                    <a:gd name="connsiteX21" fmla="*/ 0 w 709043"/>
                    <a:gd name="connsiteY21" fmla="*/ 120745 h 633921"/>
                    <a:gd name="connsiteX22" fmla="*/ 134684 w 709043"/>
                    <a:gd name="connsiteY22" fmla="*/ 134366 h 633921"/>
                    <a:gd name="connsiteX23" fmla="*/ 133541 w 709043"/>
                    <a:gd name="connsiteY23" fmla="*/ 134937 h 633921"/>
                    <a:gd name="connsiteX24" fmla="*/ 258509 w 709043"/>
                    <a:gd name="connsiteY24" fmla="*/ 30162 h 633921"/>
                    <a:gd name="connsiteX25" fmla="*/ 357854 w 709043"/>
                    <a:gd name="connsiteY25" fmla="*/ 1778 h 633921"/>
                    <a:gd name="connsiteX26" fmla="*/ 586454 w 709043"/>
                    <a:gd name="connsiteY26" fmla="*/ 66357 h 633921"/>
                    <a:gd name="connsiteX27" fmla="*/ 673037 w 709043"/>
                    <a:gd name="connsiteY27" fmla="*/ 170466 h 633921"/>
                    <a:gd name="connsiteX28" fmla="*/ 708946 w 709043"/>
                    <a:gd name="connsiteY28" fmla="*/ 308959 h 633921"/>
                    <a:gd name="connsiteX29" fmla="*/ 677323 w 709043"/>
                    <a:gd name="connsiteY29" fmla="*/ 454882 h 633921"/>
                    <a:gd name="connsiteX30" fmla="*/ 584835 w 709043"/>
                    <a:gd name="connsiteY30" fmla="*/ 568325 h 633921"/>
                    <a:gd name="connsiteX31" fmla="*/ 457391 w 709043"/>
                    <a:gd name="connsiteY31" fmla="*/ 627189 h 633921"/>
                    <a:gd name="connsiteX32" fmla="*/ 324041 w 709043"/>
                    <a:gd name="connsiteY32" fmla="*/ 626332 h 633921"/>
                    <a:gd name="connsiteX33" fmla="*/ 130397 w 709043"/>
                    <a:gd name="connsiteY33" fmla="*/ 495744 h 633921"/>
                    <a:gd name="connsiteX34" fmla="*/ 116110 w 709043"/>
                    <a:gd name="connsiteY34" fmla="*/ 472884 h 633921"/>
                    <a:gd name="connsiteX35" fmla="*/ 104489 w 709043"/>
                    <a:gd name="connsiteY35" fmla="*/ 449358 h 633921"/>
                    <a:gd name="connsiteX36" fmla="*/ 87154 w 709043"/>
                    <a:gd name="connsiteY36" fmla="*/ 402495 h 633921"/>
                    <a:gd name="connsiteX37" fmla="*/ 86011 w 709043"/>
                    <a:gd name="connsiteY37" fmla="*/ 238379 h 633921"/>
                    <a:gd name="connsiteX38" fmla="*/ 88297 w 709043"/>
                    <a:gd name="connsiteY38" fmla="*/ 239236 h 633921"/>
                    <a:gd name="connsiteX39" fmla="*/ 88297 w 709043"/>
                    <a:gd name="connsiteY39" fmla="*/ 239236 h 633921"/>
                    <a:gd name="connsiteX40" fmla="*/ 86582 w 709043"/>
                    <a:gd name="connsiteY40" fmla="*/ 239712 h 633921"/>
                    <a:gd name="connsiteX41" fmla="*/ 86582 w 709043"/>
                    <a:gd name="connsiteY41" fmla="*/ 239712 h 633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709043" h="633921">
                      <a:moveTo>
                        <a:pt x="0" y="120745"/>
                      </a:moveTo>
                      <a:cubicBezTo>
                        <a:pt x="5239" y="127794"/>
                        <a:pt x="32480" y="163798"/>
                        <a:pt x="88106" y="237617"/>
                      </a:cubicBezTo>
                      <a:lnTo>
                        <a:pt x="86106" y="237617"/>
                      </a:lnTo>
                      <a:cubicBezTo>
                        <a:pt x="86354" y="237036"/>
                        <a:pt x="87030" y="236769"/>
                        <a:pt x="87611" y="237017"/>
                      </a:cubicBezTo>
                      <a:cubicBezTo>
                        <a:pt x="87687" y="237055"/>
                        <a:pt x="87754" y="237093"/>
                        <a:pt x="87821" y="237141"/>
                      </a:cubicBezTo>
                      <a:cubicBezTo>
                        <a:pt x="88278" y="237417"/>
                        <a:pt x="88506" y="237950"/>
                        <a:pt x="88392" y="238474"/>
                      </a:cubicBezTo>
                      <a:cubicBezTo>
                        <a:pt x="74762" y="291909"/>
                        <a:pt x="75486" y="348002"/>
                        <a:pt x="90488" y="401066"/>
                      </a:cubicBezTo>
                      <a:cubicBezTo>
                        <a:pt x="94898" y="416992"/>
                        <a:pt x="100727" y="432479"/>
                        <a:pt x="107918" y="447357"/>
                      </a:cubicBezTo>
                      <a:cubicBezTo>
                        <a:pt x="111728" y="454977"/>
                        <a:pt x="115348" y="462788"/>
                        <a:pt x="119444" y="470503"/>
                      </a:cubicBezTo>
                      <a:lnTo>
                        <a:pt x="133636" y="493077"/>
                      </a:lnTo>
                      <a:cubicBezTo>
                        <a:pt x="178956" y="558771"/>
                        <a:pt x="247517" y="604834"/>
                        <a:pt x="325469" y="621951"/>
                      </a:cubicBezTo>
                      <a:cubicBezTo>
                        <a:pt x="368618" y="631438"/>
                        <a:pt x="413299" y="631628"/>
                        <a:pt x="456533" y="622522"/>
                      </a:cubicBezTo>
                      <a:cubicBezTo>
                        <a:pt x="502110" y="612607"/>
                        <a:pt x="544935" y="592766"/>
                        <a:pt x="581978" y="564420"/>
                      </a:cubicBezTo>
                      <a:cubicBezTo>
                        <a:pt x="620773" y="534959"/>
                        <a:pt x="651958" y="496649"/>
                        <a:pt x="672941" y="452691"/>
                      </a:cubicBezTo>
                      <a:cubicBezTo>
                        <a:pt x="694668" y="407991"/>
                        <a:pt x="705374" y="358737"/>
                        <a:pt x="704183" y="309054"/>
                      </a:cubicBezTo>
                      <a:cubicBezTo>
                        <a:pt x="702793" y="261525"/>
                        <a:pt x="690753" y="214909"/>
                        <a:pt x="668941" y="172656"/>
                      </a:cubicBezTo>
                      <a:cubicBezTo>
                        <a:pt x="648424" y="132604"/>
                        <a:pt x="619354" y="97542"/>
                        <a:pt x="583787" y="69977"/>
                      </a:cubicBezTo>
                      <a:cubicBezTo>
                        <a:pt x="519713" y="20456"/>
                        <a:pt x="439084" y="-2594"/>
                        <a:pt x="358521" y="5588"/>
                      </a:cubicBezTo>
                      <a:cubicBezTo>
                        <a:pt x="324479" y="9674"/>
                        <a:pt x="291246" y="18856"/>
                        <a:pt x="259937" y="32829"/>
                      </a:cubicBezTo>
                      <a:cubicBezTo>
                        <a:pt x="210121" y="55851"/>
                        <a:pt x="167202" y="91513"/>
                        <a:pt x="135446" y="136271"/>
                      </a:cubicBezTo>
                      <a:cubicBezTo>
                        <a:pt x="135246" y="136642"/>
                        <a:pt x="134817" y="136842"/>
                        <a:pt x="134398" y="136747"/>
                      </a:cubicBezTo>
                      <a:lnTo>
                        <a:pt x="0" y="120745"/>
                      </a:lnTo>
                      <a:lnTo>
                        <a:pt x="134684" y="134366"/>
                      </a:lnTo>
                      <a:lnTo>
                        <a:pt x="133541" y="134937"/>
                      </a:lnTo>
                      <a:cubicBezTo>
                        <a:pt x="165192" y="89570"/>
                        <a:pt x="208321" y="53422"/>
                        <a:pt x="258509" y="30162"/>
                      </a:cubicBezTo>
                      <a:cubicBezTo>
                        <a:pt x="289970" y="15665"/>
                        <a:pt x="323479" y="6093"/>
                        <a:pt x="357854" y="1778"/>
                      </a:cubicBezTo>
                      <a:cubicBezTo>
                        <a:pt x="439522" y="-6871"/>
                        <a:pt x="521380" y="16256"/>
                        <a:pt x="586454" y="66357"/>
                      </a:cubicBezTo>
                      <a:cubicBezTo>
                        <a:pt x="622640" y="94256"/>
                        <a:pt x="652206" y="129803"/>
                        <a:pt x="673037" y="170466"/>
                      </a:cubicBezTo>
                      <a:cubicBezTo>
                        <a:pt x="695306" y="213328"/>
                        <a:pt x="707584" y="260677"/>
                        <a:pt x="708946" y="308959"/>
                      </a:cubicBezTo>
                      <a:cubicBezTo>
                        <a:pt x="710203" y="359423"/>
                        <a:pt x="699354" y="409457"/>
                        <a:pt x="677323" y="454882"/>
                      </a:cubicBezTo>
                      <a:cubicBezTo>
                        <a:pt x="655968" y="499526"/>
                        <a:pt x="624259" y="538416"/>
                        <a:pt x="584835" y="568325"/>
                      </a:cubicBezTo>
                      <a:cubicBezTo>
                        <a:pt x="547192" y="597062"/>
                        <a:pt x="503682" y="617159"/>
                        <a:pt x="457391" y="627189"/>
                      </a:cubicBezTo>
                      <a:cubicBezTo>
                        <a:pt x="413395" y="636448"/>
                        <a:pt x="367913" y="636152"/>
                        <a:pt x="324041" y="626332"/>
                      </a:cubicBezTo>
                      <a:cubicBezTo>
                        <a:pt x="245259" y="608968"/>
                        <a:pt x="176022" y="562276"/>
                        <a:pt x="130397" y="495744"/>
                      </a:cubicBezTo>
                      <a:lnTo>
                        <a:pt x="116110" y="472884"/>
                      </a:lnTo>
                      <a:cubicBezTo>
                        <a:pt x="112014" y="465074"/>
                        <a:pt x="108395" y="457073"/>
                        <a:pt x="104489" y="449358"/>
                      </a:cubicBezTo>
                      <a:cubicBezTo>
                        <a:pt x="97327" y="434289"/>
                        <a:pt x="91526" y="418601"/>
                        <a:pt x="87154" y="402495"/>
                      </a:cubicBezTo>
                      <a:cubicBezTo>
                        <a:pt x="72209" y="348859"/>
                        <a:pt x="71819" y="292214"/>
                        <a:pt x="86011" y="238379"/>
                      </a:cubicBezTo>
                      <a:lnTo>
                        <a:pt x="88297" y="239236"/>
                      </a:lnTo>
                      <a:lnTo>
                        <a:pt x="88297" y="239236"/>
                      </a:lnTo>
                      <a:cubicBezTo>
                        <a:pt x="87935" y="239808"/>
                        <a:pt x="87192" y="240017"/>
                        <a:pt x="86582" y="239712"/>
                      </a:cubicBezTo>
                      <a:lnTo>
                        <a:pt x="86582" y="239712"/>
                      </a:lnTo>
                      <a:close/>
                    </a:path>
                  </a:pathLst>
                </a:custGeom>
                <a:solidFill>
                  <a:schemeClr val="tx1">
                    <a:lumMod val="85000"/>
                    <a:lumOff val="15000"/>
                  </a:schemeClr>
                </a:solidFill>
                <a:ln w="9525" cap="flat">
                  <a:noFill/>
                  <a:prstDash val="solid"/>
                  <a:miter/>
                </a:ln>
              </p:spPr>
              <p:txBody>
                <a:bodyPr rtlCol="0" anchor="ctr"/>
                <a:lstStyle/>
                <a:p>
                  <a:endParaRPr lang="zh-CN" altLang="en-US"/>
                </a:p>
              </p:txBody>
            </p:sp>
            <p:sp>
              <p:nvSpPr>
                <p:cNvPr id="152" name="任意多边形: 形状 151">
                  <a:extLst>
                    <a:ext uri="{FF2B5EF4-FFF2-40B4-BE49-F238E27FC236}">
                      <a16:creationId xmlns:a16="http://schemas.microsoft.com/office/drawing/2014/main" id="{D45FB7BA-9A10-240C-4A3A-D96A0DAD1373}"/>
                    </a:ext>
                  </a:extLst>
                </p:cNvPr>
                <p:cNvSpPr/>
                <p:nvPr/>
              </p:nvSpPr>
              <p:spPr>
                <a:xfrm>
                  <a:off x="3694659" y="2678111"/>
                  <a:ext cx="229370" cy="227690"/>
                </a:xfrm>
                <a:custGeom>
                  <a:avLst/>
                  <a:gdLst>
                    <a:gd name="connsiteX0" fmla="*/ 3524 w 229370"/>
                    <a:gd name="connsiteY0" fmla="*/ 667 h 227690"/>
                    <a:gd name="connsiteX1" fmla="*/ 3524 w 229370"/>
                    <a:gd name="connsiteY1" fmla="*/ 5048 h 227690"/>
                    <a:gd name="connsiteX2" fmla="*/ 3524 w 229370"/>
                    <a:gd name="connsiteY2" fmla="*/ 17240 h 227690"/>
                    <a:gd name="connsiteX3" fmla="*/ 4096 w 229370"/>
                    <a:gd name="connsiteY3" fmla="*/ 63056 h 227690"/>
                    <a:gd name="connsiteX4" fmla="*/ 5239 w 229370"/>
                    <a:gd name="connsiteY4" fmla="*/ 224981 h 227690"/>
                    <a:gd name="connsiteX5" fmla="*/ 3048 w 229370"/>
                    <a:gd name="connsiteY5" fmla="*/ 222790 h 227690"/>
                    <a:gd name="connsiteX6" fmla="*/ 227171 w 229370"/>
                    <a:gd name="connsiteY6" fmla="*/ 222790 h 227690"/>
                    <a:gd name="connsiteX7" fmla="*/ 224695 w 229370"/>
                    <a:gd name="connsiteY7" fmla="*/ 225171 h 227690"/>
                    <a:gd name="connsiteX8" fmla="*/ 224695 w 229370"/>
                    <a:gd name="connsiteY8" fmla="*/ 225171 h 227690"/>
                    <a:gd name="connsiteX9" fmla="*/ 224695 w 229370"/>
                    <a:gd name="connsiteY9" fmla="*/ 194691 h 227690"/>
                    <a:gd name="connsiteX10" fmla="*/ 224695 w 229370"/>
                    <a:gd name="connsiteY10" fmla="*/ 164783 h 227690"/>
                    <a:gd name="connsiteX11" fmla="*/ 224695 w 229370"/>
                    <a:gd name="connsiteY11" fmla="*/ 106775 h 227690"/>
                    <a:gd name="connsiteX12" fmla="*/ 224695 w 229370"/>
                    <a:gd name="connsiteY12" fmla="*/ 1048 h 227690"/>
                    <a:gd name="connsiteX13" fmla="*/ 226790 w 229370"/>
                    <a:gd name="connsiteY13" fmla="*/ 3239 h 227690"/>
                    <a:gd name="connsiteX14" fmla="*/ 64865 w 229370"/>
                    <a:gd name="connsiteY14" fmla="*/ 2096 h 227690"/>
                    <a:gd name="connsiteX15" fmla="*/ 19050 w 229370"/>
                    <a:gd name="connsiteY15" fmla="*/ 1619 h 227690"/>
                    <a:gd name="connsiteX16" fmla="*/ 6858 w 229370"/>
                    <a:gd name="connsiteY16" fmla="*/ 1619 h 227690"/>
                    <a:gd name="connsiteX17" fmla="*/ 2477 w 229370"/>
                    <a:gd name="connsiteY17" fmla="*/ 1619 h 227690"/>
                    <a:gd name="connsiteX18" fmla="*/ 6382 w 229370"/>
                    <a:gd name="connsiteY18" fmla="*/ 1619 h 227690"/>
                    <a:gd name="connsiteX19" fmla="*/ 18193 w 229370"/>
                    <a:gd name="connsiteY19" fmla="*/ 1619 h 227690"/>
                    <a:gd name="connsiteX20" fmla="*/ 63437 w 229370"/>
                    <a:gd name="connsiteY20" fmla="*/ 1048 h 227690"/>
                    <a:gd name="connsiteX21" fmla="*/ 226600 w 229370"/>
                    <a:gd name="connsiteY21" fmla="*/ 0 h 227690"/>
                    <a:gd name="connsiteX22" fmla="*/ 228790 w 229370"/>
                    <a:gd name="connsiteY22" fmla="*/ 0 h 227690"/>
                    <a:gd name="connsiteX23" fmla="*/ 228790 w 229370"/>
                    <a:gd name="connsiteY23" fmla="*/ 2096 h 227690"/>
                    <a:gd name="connsiteX24" fmla="*/ 228790 w 229370"/>
                    <a:gd name="connsiteY24" fmla="*/ 107823 h 227690"/>
                    <a:gd name="connsiteX25" fmla="*/ 228790 w 229370"/>
                    <a:gd name="connsiteY25" fmla="*/ 225076 h 227690"/>
                    <a:gd name="connsiteX26" fmla="*/ 228790 w 229370"/>
                    <a:gd name="connsiteY26" fmla="*/ 225076 h 227690"/>
                    <a:gd name="connsiteX27" fmla="*/ 226314 w 229370"/>
                    <a:gd name="connsiteY27" fmla="*/ 227648 h 227690"/>
                    <a:gd name="connsiteX28" fmla="*/ 2191 w 229370"/>
                    <a:gd name="connsiteY28" fmla="*/ 227648 h 227690"/>
                    <a:gd name="connsiteX29" fmla="*/ 0 w 229370"/>
                    <a:gd name="connsiteY29" fmla="*/ 227648 h 227690"/>
                    <a:gd name="connsiteX30" fmla="*/ 0 w 229370"/>
                    <a:gd name="connsiteY30" fmla="*/ 225076 h 227690"/>
                    <a:gd name="connsiteX31" fmla="*/ 1048 w 229370"/>
                    <a:gd name="connsiteY31" fmla="*/ 61913 h 227690"/>
                    <a:gd name="connsiteX32" fmla="*/ 1619 w 229370"/>
                    <a:gd name="connsiteY32" fmla="*/ 16574 h 227690"/>
                    <a:gd name="connsiteX33" fmla="*/ 1619 w 229370"/>
                    <a:gd name="connsiteY33" fmla="*/ 4763 h 227690"/>
                    <a:gd name="connsiteX34" fmla="*/ 3524 w 229370"/>
                    <a:gd name="connsiteY34" fmla="*/ 667 h 227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29370" h="227690">
                      <a:moveTo>
                        <a:pt x="3524" y="667"/>
                      </a:moveTo>
                      <a:cubicBezTo>
                        <a:pt x="3629" y="2124"/>
                        <a:pt x="3629" y="3591"/>
                        <a:pt x="3524" y="5048"/>
                      </a:cubicBezTo>
                      <a:cubicBezTo>
                        <a:pt x="3524" y="8192"/>
                        <a:pt x="3524" y="12192"/>
                        <a:pt x="3524" y="17240"/>
                      </a:cubicBezTo>
                      <a:cubicBezTo>
                        <a:pt x="3524" y="28289"/>
                        <a:pt x="3524" y="43625"/>
                        <a:pt x="4096" y="63056"/>
                      </a:cubicBezTo>
                      <a:cubicBezTo>
                        <a:pt x="4096" y="102584"/>
                        <a:pt x="4763" y="158306"/>
                        <a:pt x="5239" y="224981"/>
                      </a:cubicBezTo>
                      <a:lnTo>
                        <a:pt x="3048" y="222790"/>
                      </a:lnTo>
                      <a:lnTo>
                        <a:pt x="227171" y="222790"/>
                      </a:lnTo>
                      <a:cubicBezTo>
                        <a:pt x="227743" y="222218"/>
                        <a:pt x="222504" y="227457"/>
                        <a:pt x="224695" y="225171"/>
                      </a:cubicBezTo>
                      <a:lnTo>
                        <a:pt x="224695" y="225171"/>
                      </a:lnTo>
                      <a:lnTo>
                        <a:pt x="224695" y="194691"/>
                      </a:lnTo>
                      <a:cubicBezTo>
                        <a:pt x="224695" y="184690"/>
                        <a:pt x="224695" y="174689"/>
                        <a:pt x="224695" y="164783"/>
                      </a:cubicBezTo>
                      <a:lnTo>
                        <a:pt x="224695" y="106775"/>
                      </a:lnTo>
                      <a:cubicBezTo>
                        <a:pt x="224695" y="69247"/>
                        <a:pt x="224695" y="33719"/>
                        <a:pt x="224695" y="1048"/>
                      </a:cubicBezTo>
                      <a:lnTo>
                        <a:pt x="226790" y="3239"/>
                      </a:lnTo>
                      <a:lnTo>
                        <a:pt x="64865" y="2096"/>
                      </a:lnTo>
                      <a:lnTo>
                        <a:pt x="19050" y="1619"/>
                      </a:lnTo>
                      <a:lnTo>
                        <a:pt x="6858" y="1619"/>
                      </a:lnTo>
                      <a:lnTo>
                        <a:pt x="2477" y="1619"/>
                      </a:lnTo>
                      <a:lnTo>
                        <a:pt x="6382" y="1619"/>
                      </a:lnTo>
                      <a:lnTo>
                        <a:pt x="18193" y="1619"/>
                      </a:lnTo>
                      <a:lnTo>
                        <a:pt x="63437" y="1048"/>
                      </a:lnTo>
                      <a:lnTo>
                        <a:pt x="226600" y="0"/>
                      </a:lnTo>
                      <a:lnTo>
                        <a:pt x="228790" y="0"/>
                      </a:lnTo>
                      <a:lnTo>
                        <a:pt x="228790" y="2096"/>
                      </a:lnTo>
                      <a:cubicBezTo>
                        <a:pt x="228790" y="34766"/>
                        <a:pt x="228790" y="70295"/>
                        <a:pt x="228790" y="107823"/>
                      </a:cubicBezTo>
                      <a:lnTo>
                        <a:pt x="228790" y="225076"/>
                      </a:lnTo>
                      <a:lnTo>
                        <a:pt x="228790" y="225076"/>
                      </a:lnTo>
                      <a:cubicBezTo>
                        <a:pt x="231077" y="222885"/>
                        <a:pt x="225838" y="228219"/>
                        <a:pt x="226314" y="227648"/>
                      </a:cubicBezTo>
                      <a:lnTo>
                        <a:pt x="2191" y="227648"/>
                      </a:lnTo>
                      <a:lnTo>
                        <a:pt x="0" y="227648"/>
                      </a:lnTo>
                      <a:lnTo>
                        <a:pt x="0" y="225076"/>
                      </a:lnTo>
                      <a:cubicBezTo>
                        <a:pt x="0" y="157829"/>
                        <a:pt x="762" y="101727"/>
                        <a:pt x="1048" y="61913"/>
                      </a:cubicBezTo>
                      <a:cubicBezTo>
                        <a:pt x="1048" y="42863"/>
                        <a:pt x="1048" y="27432"/>
                        <a:pt x="1619" y="16574"/>
                      </a:cubicBezTo>
                      <a:cubicBezTo>
                        <a:pt x="1619" y="11716"/>
                        <a:pt x="1619" y="7811"/>
                        <a:pt x="1619" y="4763"/>
                      </a:cubicBezTo>
                      <a:cubicBezTo>
                        <a:pt x="2067" y="3315"/>
                        <a:pt x="2705" y="1943"/>
                        <a:pt x="3524" y="667"/>
                      </a:cubicBezTo>
                      <a:close/>
                    </a:path>
                  </a:pathLst>
                </a:custGeom>
                <a:solidFill>
                  <a:srgbClr val="263238"/>
                </a:solidFill>
                <a:ln w="9525" cap="flat">
                  <a:noFill/>
                  <a:prstDash val="solid"/>
                  <a:miter/>
                </a:ln>
              </p:spPr>
              <p:txBody>
                <a:bodyPr rtlCol="0" anchor="ctr"/>
                <a:lstStyle/>
                <a:p>
                  <a:endParaRPr lang="zh-CN" altLang="en-US"/>
                </a:p>
              </p:txBody>
            </p:sp>
            <p:sp>
              <p:nvSpPr>
                <p:cNvPr id="153" name="任意多边形: 形状 152">
                  <a:extLst>
                    <a:ext uri="{FF2B5EF4-FFF2-40B4-BE49-F238E27FC236}">
                      <a16:creationId xmlns:a16="http://schemas.microsoft.com/office/drawing/2014/main" id="{DF810908-2394-D325-0580-88A0C99F4CB2}"/>
                    </a:ext>
                  </a:extLst>
                </p:cNvPr>
                <p:cNvSpPr/>
                <p:nvPr/>
              </p:nvSpPr>
              <p:spPr>
                <a:xfrm>
                  <a:off x="3740632" y="2715719"/>
                  <a:ext cx="157720" cy="131556"/>
                </a:xfrm>
                <a:custGeom>
                  <a:avLst/>
                  <a:gdLst>
                    <a:gd name="connsiteX0" fmla="*/ 157482 w 157720"/>
                    <a:gd name="connsiteY0" fmla="*/ 111 h 131556"/>
                    <a:gd name="connsiteX1" fmla="*/ 90140 w 157720"/>
                    <a:gd name="connsiteY1" fmla="*/ 97171 h 131556"/>
                    <a:gd name="connsiteX2" fmla="*/ 66899 w 157720"/>
                    <a:gd name="connsiteY2" fmla="*/ 125746 h 131556"/>
                    <a:gd name="connsiteX3" fmla="*/ 62136 w 157720"/>
                    <a:gd name="connsiteY3" fmla="*/ 131556 h 131556"/>
                    <a:gd name="connsiteX4" fmla="*/ 56802 w 157720"/>
                    <a:gd name="connsiteY4" fmla="*/ 126698 h 131556"/>
                    <a:gd name="connsiteX5" fmla="*/ 129 w 157720"/>
                    <a:gd name="connsiteY5" fmla="*/ 68500 h 131556"/>
                    <a:gd name="connsiteX6" fmla="*/ 66042 w 157720"/>
                    <a:gd name="connsiteY6" fmla="*/ 116125 h 131556"/>
                    <a:gd name="connsiteX7" fmla="*/ 55850 w 157720"/>
                    <a:gd name="connsiteY7" fmla="*/ 117078 h 131556"/>
                    <a:gd name="connsiteX8" fmla="*/ 78519 w 157720"/>
                    <a:gd name="connsiteY8" fmla="*/ 87932 h 131556"/>
                    <a:gd name="connsiteX9" fmla="*/ 157482 w 157720"/>
                    <a:gd name="connsiteY9" fmla="*/ 111 h 131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7720" h="131556">
                      <a:moveTo>
                        <a:pt x="157482" y="111"/>
                      </a:moveTo>
                      <a:cubicBezTo>
                        <a:pt x="160720" y="2683"/>
                        <a:pt x="130621" y="46117"/>
                        <a:pt x="90140" y="97171"/>
                      </a:cubicBezTo>
                      <a:cubicBezTo>
                        <a:pt x="82139" y="107362"/>
                        <a:pt x="74233" y="117078"/>
                        <a:pt x="66899" y="125746"/>
                      </a:cubicBezTo>
                      <a:lnTo>
                        <a:pt x="62136" y="131556"/>
                      </a:lnTo>
                      <a:lnTo>
                        <a:pt x="56802" y="126698"/>
                      </a:lnTo>
                      <a:cubicBezTo>
                        <a:pt x="21751" y="95171"/>
                        <a:pt x="-1967" y="70977"/>
                        <a:pt x="129" y="68500"/>
                      </a:cubicBezTo>
                      <a:cubicBezTo>
                        <a:pt x="2224" y="66024"/>
                        <a:pt x="29751" y="86027"/>
                        <a:pt x="66042" y="116125"/>
                      </a:cubicBezTo>
                      <a:lnTo>
                        <a:pt x="55850" y="117078"/>
                      </a:lnTo>
                      <a:cubicBezTo>
                        <a:pt x="62803" y="107553"/>
                        <a:pt x="70423" y="98028"/>
                        <a:pt x="78519" y="87932"/>
                      </a:cubicBezTo>
                      <a:cubicBezTo>
                        <a:pt x="118905" y="36878"/>
                        <a:pt x="154338" y="-2365"/>
                        <a:pt x="157482" y="111"/>
                      </a:cubicBezTo>
                      <a:close/>
                    </a:path>
                  </a:pathLst>
                </a:custGeom>
                <a:solidFill>
                  <a:schemeClr val="accent2"/>
                </a:solidFill>
                <a:ln w="9525" cap="flat">
                  <a:noFill/>
                  <a:prstDash val="solid"/>
                  <a:miter/>
                </a:ln>
              </p:spPr>
              <p:txBody>
                <a:bodyPr rtlCol="0" anchor="ctr"/>
                <a:lstStyle/>
                <a:p>
                  <a:endParaRPr lang="zh-CN" altLang="en-US"/>
                </a:p>
              </p:txBody>
            </p:sp>
          </p:grpSp>
        </p:grpSp>
      </p:grpSp>
      <p:grpSp>
        <p:nvGrpSpPr>
          <p:cNvPr id="685" name="组合 684">
            <a:extLst>
              <a:ext uri="{FF2B5EF4-FFF2-40B4-BE49-F238E27FC236}">
                <a16:creationId xmlns:a16="http://schemas.microsoft.com/office/drawing/2014/main" id="{6104DE40-4B0D-49AF-2287-DCBBD259FD2E}"/>
              </a:ext>
            </a:extLst>
          </p:cNvPr>
          <p:cNvGrpSpPr/>
          <p:nvPr/>
        </p:nvGrpSpPr>
        <p:grpSpPr>
          <a:xfrm>
            <a:off x="6236049" y="1532143"/>
            <a:ext cx="2568708" cy="3721191"/>
            <a:chOff x="6236049" y="1532143"/>
            <a:chExt cx="2568708" cy="3721191"/>
          </a:xfrm>
        </p:grpSpPr>
        <p:grpSp>
          <p:nvGrpSpPr>
            <p:cNvPr id="125" name="组合 124">
              <a:extLst>
                <a:ext uri="{FF2B5EF4-FFF2-40B4-BE49-F238E27FC236}">
                  <a16:creationId xmlns:a16="http://schemas.microsoft.com/office/drawing/2014/main" id="{6D4CED63-1BEE-6592-5BE9-FD5EFED92F40}"/>
                </a:ext>
              </a:extLst>
            </p:cNvPr>
            <p:cNvGrpSpPr/>
            <p:nvPr/>
          </p:nvGrpSpPr>
          <p:grpSpPr>
            <a:xfrm>
              <a:off x="6278169" y="1532143"/>
              <a:ext cx="2526588" cy="3721191"/>
              <a:chOff x="6475316" y="1532143"/>
              <a:chExt cx="2526588" cy="3721191"/>
            </a:xfrm>
          </p:grpSpPr>
          <p:grpSp>
            <p:nvGrpSpPr>
              <p:cNvPr id="100" name="组合 99">
                <a:extLst>
                  <a:ext uri="{FF2B5EF4-FFF2-40B4-BE49-F238E27FC236}">
                    <a16:creationId xmlns:a16="http://schemas.microsoft.com/office/drawing/2014/main" id="{36BD73E2-D7B3-DEEE-7916-5EECDCF454D1}"/>
                  </a:ext>
                </a:extLst>
              </p:cNvPr>
              <p:cNvGrpSpPr/>
              <p:nvPr/>
            </p:nvGrpSpPr>
            <p:grpSpPr>
              <a:xfrm>
                <a:off x="6475316" y="1616242"/>
                <a:ext cx="2526588" cy="3637092"/>
                <a:chOff x="4665273" y="1684580"/>
                <a:chExt cx="2201481" cy="3043292"/>
              </a:xfrm>
              <a:effectLst>
                <a:outerShdw blurRad="152400" algn="ctr" rotWithShape="0">
                  <a:schemeClr val="accent3">
                    <a:alpha val="12000"/>
                  </a:schemeClr>
                </a:outerShdw>
              </a:effectLst>
            </p:grpSpPr>
            <p:sp>
              <p:nvSpPr>
                <p:cNvPr id="105" name="矩形: 圆角 104">
                  <a:extLst>
                    <a:ext uri="{FF2B5EF4-FFF2-40B4-BE49-F238E27FC236}">
                      <a16:creationId xmlns:a16="http://schemas.microsoft.com/office/drawing/2014/main" id="{658793C2-0C6A-9B98-F8E5-D9A8BAE4A4A1}"/>
                    </a:ext>
                  </a:extLst>
                </p:cNvPr>
                <p:cNvSpPr/>
                <p:nvPr/>
              </p:nvSpPr>
              <p:spPr>
                <a:xfrm>
                  <a:off x="4806134" y="1684580"/>
                  <a:ext cx="2060620" cy="2958615"/>
                </a:xfrm>
                <a:prstGeom prst="roundRect">
                  <a:avLst>
                    <a:gd name="adj" fmla="val 9544"/>
                  </a:avLst>
                </a:prstGeom>
                <a:gradFill flip="none" rotWithShape="1">
                  <a:gsLst>
                    <a:gs pos="0">
                      <a:schemeClr val="accent1">
                        <a:lumMod val="20000"/>
                        <a:lumOff val="80000"/>
                      </a:schemeClr>
                    </a:gs>
                    <a:gs pos="60000">
                      <a:schemeClr val="accent1"/>
                    </a:gs>
                    <a:gs pos="100000">
                      <a:schemeClr val="accent2"/>
                    </a:gs>
                  </a:gsLst>
                  <a:lin ang="3600000" scaled="0"/>
                  <a:tileRect/>
                </a:gra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7"/>
                </a:p>
              </p:txBody>
            </p:sp>
            <p:sp>
              <p:nvSpPr>
                <p:cNvPr id="106" name="任意多边形: 形状 105">
                  <a:extLst>
                    <a:ext uri="{FF2B5EF4-FFF2-40B4-BE49-F238E27FC236}">
                      <a16:creationId xmlns:a16="http://schemas.microsoft.com/office/drawing/2014/main" id="{CD096EB3-000E-6E0B-24B3-96F8B3567E38}"/>
                    </a:ext>
                  </a:extLst>
                </p:cNvPr>
                <p:cNvSpPr/>
                <p:nvPr/>
              </p:nvSpPr>
              <p:spPr>
                <a:xfrm>
                  <a:off x="4665273" y="1870272"/>
                  <a:ext cx="2040834" cy="2857600"/>
                </a:xfrm>
                <a:custGeom>
                  <a:avLst/>
                  <a:gdLst>
                    <a:gd name="connsiteX0" fmla="*/ 194777 w 2040834"/>
                    <a:gd name="connsiteY0" fmla="*/ 0 h 2953687"/>
                    <a:gd name="connsiteX1" fmla="*/ 1423579 w 2040834"/>
                    <a:gd name="connsiteY1" fmla="*/ 0 h 2953687"/>
                    <a:gd name="connsiteX2" fmla="*/ 1422960 w 2040834"/>
                    <a:gd name="connsiteY2" fmla="*/ 6138 h 2953687"/>
                    <a:gd name="connsiteX3" fmla="*/ 2036439 w 2040834"/>
                    <a:gd name="connsiteY3" fmla="*/ 619617 h 2953687"/>
                    <a:gd name="connsiteX4" fmla="*/ 2040834 w 2040834"/>
                    <a:gd name="connsiteY4" fmla="*/ 619174 h 2953687"/>
                    <a:gd name="connsiteX5" fmla="*/ 2040834 w 2040834"/>
                    <a:gd name="connsiteY5" fmla="*/ 2758910 h 2953687"/>
                    <a:gd name="connsiteX6" fmla="*/ 1846057 w 2040834"/>
                    <a:gd name="connsiteY6" fmla="*/ 2953687 h 2953687"/>
                    <a:gd name="connsiteX7" fmla="*/ 194777 w 2040834"/>
                    <a:gd name="connsiteY7" fmla="*/ 2953687 h 2953687"/>
                    <a:gd name="connsiteX8" fmla="*/ 0 w 2040834"/>
                    <a:gd name="connsiteY8" fmla="*/ 2758910 h 2953687"/>
                    <a:gd name="connsiteX9" fmla="*/ 0 w 2040834"/>
                    <a:gd name="connsiteY9" fmla="*/ 194777 h 2953687"/>
                    <a:gd name="connsiteX10" fmla="*/ 194777 w 2040834"/>
                    <a:gd name="connsiteY10" fmla="*/ 0 h 2953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40834" h="2953687">
                      <a:moveTo>
                        <a:pt x="194777" y="0"/>
                      </a:moveTo>
                      <a:lnTo>
                        <a:pt x="1423579" y="0"/>
                      </a:lnTo>
                      <a:lnTo>
                        <a:pt x="1422960" y="6138"/>
                      </a:lnTo>
                      <a:cubicBezTo>
                        <a:pt x="1422960" y="344953"/>
                        <a:pt x="1697624" y="619617"/>
                        <a:pt x="2036439" y="619617"/>
                      </a:cubicBezTo>
                      <a:lnTo>
                        <a:pt x="2040834" y="619174"/>
                      </a:lnTo>
                      <a:lnTo>
                        <a:pt x="2040834" y="2758910"/>
                      </a:lnTo>
                      <a:cubicBezTo>
                        <a:pt x="2040834" y="2866482"/>
                        <a:pt x="1953629" y="2953687"/>
                        <a:pt x="1846057" y="2953687"/>
                      </a:cubicBezTo>
                      <a:lnTo>
                        <a:pt x="194777" y="2953687"/>
                      </a:lnTo>
                      <a:cubicBezTo>
                        <a:pt x="87205" y="2953687"/>
                        <a:pt x="0" y="2866482"/>
                        <a:pt x="0" y="2758910"/>
                      </a:cubicBezTo>
                      <a:lnTo>
                        <a:pt x="0" y="194777"/>
                      </a:lnTo>
                      <a:cubicBezTo>
                        <a:pt x="0" y="87205"/>
                        <a:pt x="87205" y="0"/>
                        <a:pt x="194777" y="0"/>
                      </a:cubicBezTo>
                      <a:close/>
                    </a:path>
                  </a:pathLst>
                </a:custGeom>
                <a:solidFill>
                  <a:schemeClr val="bg1"/>
                </a:solidFill>
                <a:ln w="6350">
                  <a:gradFill flip="none" rotWithShape="1">
                    <a:gsLst>
                      <a:gs pos="0">
                        <a:schemeClr val="accent5">
                          <a:lumMod val="40000"/>
                          <a:lumOff val="60000"/>
                        </a:schemeClr>
                      </a:gs>
                      <a:gs pos="46000">
                        <a:schemeClr val="accent5">
                          <a:lumMod val="95000"/>
                          <a:lumOff val="5000"/>
                        </a:schemeClr>
                      </a:gs>
                      <a:gs pos="100000">
                        <a:schemeClr val="accent5">
                          <a:lumMod val="60000"/>
                        </a:schemeClr>
                      </a:gs>
                    </a:gsLst>
                    <a:path path="circle">
                      <a:fillToRect l="50000" t="130000" r="50000" b="-30000"/>
                    </a:path>
                    <a:tileRect/>
                  </a:gra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162" dirty="0"/>
                </a:p>
              </p:txBody>
            </p:sp>
          </p:grpSp>
          <p:sp>
            <p:nvSpPr>
              <p:cNvPr id="101" name="îṩḻîḍe">
                <a:extLst>
                  <a:ext uri="{FF2B5EF4-FFF2-40B4-BE49-F238E27FC236}">
                    <a16:creationId xmlns:a16="http://schemas.microsoft.com/office/drawing/2014/main" id="{0BDAF9E9-DAF2-6944-3723-2F38A4F49438}"/>
                  </a:ext>
                </a:extLst>
              </p:cNvPr>
              <p:cNvSpPr txBox="1"/>
              <p:nvPr/>
            </p:nvSpPr>
            <p:spPr>
              <a:xfrm>
                <a:off x="8155804" y="1532143"/>
                <a:ext cx="641715" cy="1107996"/>
              </a:xfrm>
              <a:prstGeom prst="rect">
                <a:avLst/>
              </a:prstGeom>
              <a:noFill/>
            </p:spPr>
            <p:txBody>
              <a:bodyPr wrap="square" rtlCol="0">
                <a:spAutoFit/>
              </a:bodyPr>
              <a:lstStyle/>
              <a:p>
                <a:r>
                  <a:rPr lang="en-US" altLang="zh-CN" sz="6600" b="1" dirty="0">
                    <a:ln>
                      <a:solidFill>
                        <a:schemeClr val="accent4"/>
                      </a:solidFill>
                    </a:ln>
                    <a:gradFill>
                      <a:gsLst>
                        <a:gs pos="10000">
                          <a:schemeClr val="accent1">
                            <a:alpha val="71000"/>
                          </a:schemeClr>
                        </a:gs>
                        <a:gs pos="90000">
                          <a:schemeClr val="accent5">
                            <a:lumMod val="60000"/>
                            <a:alpha val="90000"/>
                          </a:schemeClr>
                        </a:gs>
                      </a:gsLst>
                      <a:path path="circle">
                        <a:fillToRect l="50000" t="130000" r="50000" b="-30000"/>
                      </a:path>
                    </a:gradFill>
                    <a:latin typeface="+mj-lt"/>
                  </a:rPr>
                  <a:t>O</a:t>
                </a:r>
                <a:endParaRPr lang="zh-CN" altLang="en-US" sz="6600" b="1" dirty="0">
                  <a:ln>
                    <a:solidFill>
                      <a:schemeClr val="accent4"/>
                    </a:solidFill>
                  </a:ln>
                  <a:gradFill>
                    <a:gsLst>
                      <a:gs pos="10000">
                        <a:schemeClr val="accent1">
                          <a:alpha val="71000"/>
                        </a:schemeClr>
                      </a:gs>
                      <a:gs pos="90000">
                        <a:schemeClr val="accent5">
                          <a:lumMod val="60000"/>
                          <a:alpha val="90000"/>
                        </a:schemeClr>
                      </a:gs>
                    </a:gsLst>
                    <a:path path="circle">
                      <a:fillToRect l="50000" t="130000" r="50000" b="-30000"/>
                    </a:path>
                  </a:gradFill>
                  <a:latin typeface="+mj-lt"/>
                </a:endParaRPr>
              </a:p>
            </p:txBody>
          </p:sp>
          <p:grpSp>
            <p:nvGrpSpPr>
              <p:cNvPr id="102" name="组合 101">
                <a:extLst>
                  <a:ext uri="{FF2B5EF4-FFF2-40B4-BE49-F238E27FC236}">
                    <a16:creationId xmlns:a16="http://schemas.microsoft.com/office/drawing/2014/main" id="{ADE81B86-17E7-C655-0E19-06576DE331C4}"/>
                  </a:ext>
                </a:extLst>
              </p:cNvPr>
              <p:cNvGrpSpPr/>
              <p:nvPr/>
            </p:nvGrpSpPr>
            <p:grpSpPr>
              <a:xfrm>
                <a:off x="6636979" y="3363812"/>
                <a:ext cx="2103508" cy="1598154"/>
                <a:chOff x="706220" y="4236751"/>
                <a:chExt cx="2401248" cy="1751944"/>
              </a:xfrm>
            </p:grpSpPr>
            <p:sp>
              <p:nvSpPr>
                <p:cNvPr id="103" name="ïślíḓe">
                  <a:extLst>
                    <a:ext uri="{FF2B5EF4-FFF2-40B4-BE49-F238E27FC236}">
                      <a16:creationId xmlns:a16="http://schemas.microsoft.com/office/drawing/2014/main" id="{3E78EC38-F2AC-1571-2270-1BECB0F4F0A6}"/>
                    </a:ext>
                  </a:extLst>
                </p:cNvPr>
                <p:cNvSpPr/>
                <p:nvPr/>
              </p:nvSpPr>
              <p:spPr>
                <a:xfrm>
                  <a:off x="794147" y="4236751"/>
                  <a:ext cx="2128797" cy="37113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kumimoji="1" lang="zh-CN" altLang="en-US" sz="1600" b="1" dirty="0">
                      <a:solidFill>
                        <a:schemeClr val="tx1"/>
                      </a:solidFill>
                      <a:latin typeface="+mj-ea"/>
                      <a:ea typeface="+mj-ea"/>
                    </a:rPr>
                    <a:t>请在此处添加文本</a:t>
                  </a:r>
                  <a:endParaRPr kumimoji="1" lang="en-US" altLang="zh-CN" sz="1600" b="1" dirty="0">
                    <a:solidFill>
                      <a:schemeClr val="tx1"/>
                    </a:solidFill>
                    <a:latin typeface="+mj-ea"/>
                    <a:ea typeface="+mj-ea"/>
                  </a:endParaRPr>
                </a:p>
              </p:txBody>
            </p:sp>
            <p:sp>
              <p:nvSpPr>
                <p:cNvPr id="104" name="文本框 103">
                  <a:extLst>
                    <a:ext uri="{FF2B5EF4-FFF2-40B4-BE49-F238E27FC236}">
                      <a16:creationId xmlns:a16="http://schemas.microsoft.com/office/drawing/2014/main" id="{7AA4349D-7E41-F714-3CE4-0C697F17C44F}"/>
                    </a:ext>
                  </a:extLst>
                </p:cNvPr>
                <p:cNvSpPr txBox="1"/>
                <p:nvPr/>
              </p:nvSpPr>
              <p:spPr>
                <a:xfrm>
                  <a:off x="706220" y="4568021"/>
                  <a:ext cx="2401248" cy="681606"/>
                </a:xfrm>
                <a:prstGeom prst="rect">
                  <a:avLst/>
                </a:prstGeom>
                <a:noFill/>
              </p:spPr>
              <p:txBody>
                <a:bodyPr wrap="square" rtlCol="0">
                  <a:spAutoFit/>
                </a:bodyPr>
                <a:lstStyle/>
                <a:p>
                  <a:pPr>
                    <a:lnSpc>
                      <a:spcPct val="150000"/>
                    </a:lnSpc>
                  </a:pPr>
                  <a:r>
                    <a:rPr kumimoji="1" lang="en-US" altLang="zh-CN" sz="1200" dirty="0">
                      <a:solidFill>
                        <a:schemeClr val="tx1"/>
                      </a:solidFill>
                      <a:latin typeface="+mn-ea"/>
                    </a:rPr>
                    <a:t>51PPT</a:t>
                  </a:r>
                  <a:r>
                    <a:rPr kumimoji="1" lang="zh-CN" altLang="en-US" sz="1200" dirty="0">
                      <a:solidFill>
                        <a:schemeClr val="tx1"/>
                      </a:solidFill>
                      <a:latin typeface="+mn-ea"/>
                    </a:rPr>
                    <a:t>模板网 官网唯一网址：</a:t>
                  </a:r>
                  <a:r>
                    <a:rPr kumimoji="1" lang="en-US" altLang="zh-CN" sz="1200" dirty="0">
                      <a:solidFill>
                        <a:schemeClr val="tx1"/>
                      </a:solidFill>
                      <a:latin typeface="+mn-ea"/>
                    </a:rPr>
                    <a:t>www.51pptmoban.com</a:t>
                  </a:r>
                </a:p>
              </p:txBody>
            </p:sp>
            <p:sp>
              <p:nvSpPr>
                <p:cNvPr id="2" name="文本框 1">
                  <a:extLst>
                    <a:ext uri="{FF2B5EF4-FFF2-40B4-BE49-F238E27FC236}">
                      <a16:creationId xmlns:a16="http://schemas.microsoft.com/office/drawing/2014/main" id="{ECA5834A-0305-1E34-EDEA-06C46BC83908}"/>
                    </a:ext>
                  </a:extLst>
                </p:cNvPr>
                <p:cNvSpPr txBox="1"/>
                <p:nvPr/>
              </p:nvSpPr>
              <p:spPr>
                <a:xfrm>
                  <a:off x="706220" y="5307089"/>
                  <a:ext cx="2401248" cy="681606"/>
                </a:xfrm>
                <a:prstGeom prst="rect">
                  <a:avLst/>
                </a:prstGeom>
                <a:noFill/>
              </p:spPr>
              <p:txBody>
                <a:bodyPr wrap="square" rtlCol="0">
                  <a:spAutoFit/>
                </a:bodyPr>
                <a:lstStyle/>
                <a:p>
                  <a:pPr>
                    <a:lnSpc>
                      <a:spcPct val="150000"/>
                    </a:lnSpc>
                  </a:pPr>
                  <a:r>
                    <a:rPr kumimoji="1" lang="en-US" altLang="zh-CN" sz="1200" dirty="0">
                      <a:solidFill>
                        <a:schemeClr val="tx1"/>
                      </a:solidFill>
                      <a:latin typeface="+mn-ea"/>
                    </a:rPr>
                    <a:t>51PPT</a:t>
                  </a:r>
                  <a:r>
                    <a:rPr kumimoji="1" lang="zh-CN" altLang="en-US" sz="1200" dirty="0">
                      <a:solidFill>
                        <a:schemeClr val="tx1"/>
                      </a:solidFill>
                      <a:latin typeface="+mn-ea"/>
                    </a:rPr>
                    <a:t>模板网 官网唯一网址：</a:t>
                  </a:r>
                  <a:r>
                    <a:rPr kumimoji="1" lang="en-US" altLang="zh-CN" sz="1200" dirty="0">
                      <a:solidFill>
                        <a:schemeClr val="tx1"/>
                      </a:solidFill>
                      <a:latin typeface="+mn-ea"/>
                    </a:rPr>
                    <a:t>www.51pptmoban.com</a:t>
                  </a:r>
                </a:p>
              </p:txBody>
            </p:sp>
          </p:grpSp>
        </p:grpSp>
        <p:grpSp>
          <p:nvGrpSpPr>
            <p:cNvPr id="353" name="组合 352">
              <a:extLst>
                <a:ext uri="{FF2B5EF4-FFF2-40B4-BE49-F238E27FC236}">
                  <a16:creationId xmlns:a16="http://schemas.microsoft.com/office/drawing/2014/main" id="{AB6BD405-EB4C-B441-946C-87E8B4A8BF66}"/>
                </a:ext>
              </a:extLst>
            </p:cNvPr>
            <p:cNvGrpSpPr/>
            <p:nvPr/>
          </p:nvGrpSpPr>
          <p:grpSpPr>
            <a:xfrm>
              <a:off x="6236049" y="1819910"/>
              <a:ext cx="1887745" cy="1341414"/>
              <a:chOff x="564521" y="1575909"/>
              <a:chExt cx="5255443" cy="3390579"/>
            </a:xfrm>
          </p:grpSpPr>
          <p:sp>
            <p:nvSpPr>
              <p:cNvPr id="356" name="任意多边形: 形状 355">
                <a:extLst>
                  <a:ext uri="{FF2B5EF4-FFF2-40B4-BE49-F238E27FC236}">
                    <a16:creationId xmlns:a16="http://schemas.microsoft.com/office/drawing/2014/main" id="{E91AE559-BD2D-A6C8-994E-A0E223770653}"/>
                  </a:ext>
                </a:extLst>
              </p:cNvPr>
              <p:cNvSpPr/>
              <p:nvPr/>
            </p:nvSpPr>
            <p:spPr>
              <a:xfrm flipV="1">
                <a:off x="4469300" y="1924302"/>
                <a:ext cx="303195" cy="247581"/>
              </a:xfrm>
              <a:custGeom>
                <a:avLst/>
                <a:gdLst>
                  <a:gd name="connsiteX0" fmla="*/ -8510 w 303195"/>
                  <a:gd name="connsiteY0" fmla="*/ 185071 h 247581"/>
                  <a:gd name="connsiteX1" fmla="*/ -8510 w 303195"/>
                  <a:gd name="connsiteY1" fmla="*/ 131286 h 247581"/>
                  <a:gd name="connsiteX2" fmla="*/ 31 w 303195"/>
                  <a:gd name="connsiteY2" fmla="*/ 122322 h 247581"/>
                  <a:gd name="connsiteX3" fmla="*/ 8572 w 303195"/>
                  <a:gd name="connsiteY3" fmla="*/ 104394 h 247581"/>
                  <a:gd name="connsiteX4" fmla="*/ 52984 w 303195"/>
                  <a:gd name="connsiteY4" fmla="*/ 37803 h 247581"/>
                  <a:gd name="connsiteX5" fmla="*/ 67503 w 303195"/>
                  <a:gd name="connsiteY5" fmla="*/ 33961 h 247581"/>
                  <a:gd name="connsiteX6" fmla="*/ 196468 w 303195"/>
                  <a:gd name="connsiteY6" fmla="*/ 5361 h 247581"/>
                  <a:gd name="connsiteX7" fmla="*/ 249847 w 303195"/>
                  <a:gd name="connsiteY7" fmla="*/ -4456 h 247581"/>
                  <a:gd name="connsiteX8" fmla="*/ 283156 w 303195"/>
                  <a:gd name="connsiteY8" fmla="*/ -8725 h 247581"/>
                  <a:gd name="connsiteX9" fmla="*/ 294686 w 303195"/>
                  <a:gd name="connsiteY9" fmla="*/ -9152 h 247581"/>
                  <a:gd name="connsiteX10" fmla="*/ 294686 w 303195"/>
                  <a:gd name="connsiteY10" fmla="*/ 65122 h 247581"/>
                  <a:gd name="connsiteX11" fmla="*/ 294686 w 303195"/>
                  <a:gd name="connsiteY11" fmla="*/ 138970 h 247581"/>
                  <a:gd name="connsiteX12" fmla="*/ 275043 w 303195"/>
                  <a:gd name="connsiteY12" fmla="*/ 141958 h 247581"/>
                  <a:gd name="connsiteX13" fmla="*/ 225933 w 303195"/>
                  <a:gd name="connsiteY13" fmla="*/ 144519 h 247581"/>
                  <a:gd name="connsiteX14" fmla="*/ 196895 w 303195"/>
                  <a:gd name="connsiteY14" fmla="*/ 144519 h 247581"/>
                  <a:gd name="connsiteX15" fmla="*/ 195614 w 303195"/>
                  <a:gd name="connsiteY15" fmla="*/ 160740 h 247581"/>
                  <a:gd name="connsiteX16" fmla="*/ 194333 w 303195"/>
                  <a:gd name="connsiteY16" fmla="*/ 176534 h 247581"/>
                  <a:gd name="connsiteX17" fmla="*/ 144797 w 303195"/>
                  <a:gd name="connsiteY17" fmla="*/ 179095 h 247581"/>
                  <a:gd name="connsiteX18" fmla="*/ 74336 w 303195"/>
                  <a:gd name="connsiteY18" fmla="*/ 184645 h 247581"/>
                  <a:gd name="connsiteX19" fmla="*/ 52984 w 303195"/>
                  <a:gd name="connsiteY19" fmla="*/ 187633 h 247581"/>
                  <a:gd name="connsiteX20" fmla="*/ 36329 w 303195"/>
                  <a:gd name="connsiteY20" fmla="*/ 204707 h 247581"/>
                  <a:gd name="connsiteX21" fmla="*/ 11134 w 303195"/>
                  <a:gd name="connsiteY21" fmla="*/ 229892 h 247581"/>
                  <a:gd name="connsiteX22" fmla="*/ -2958 w 303195"/>
                  <a:gd name="connsiteY22" fmla="*/ 238429 h 247581"/>
                  <a:gd name="connsiteX23" fmla="*/ -8510 w 303195"/>
                  <a:gd name="connsiteY23" fmla="*/ 238429 h 247581"/>
                  <a:gd name="connsiteX24" fmla="*/ -8510 w 303195"/>
                  <a:gd name="connsiteY24" fmla="*/ 185071 h 247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03195" h="247581">
                    <a:moveTo>
                      <a:pt x="-8510" y="185071"/>
                    </a:moveTo>
                    <a:lnTo>
                      <a:pt x="-8510" y="131286"/>
                    </a:lnTo>
                    <a:lnTo>
                      <a:pt x="31" y="122322"/>
                    </a:lnTo>
                    <a:cubicBezTo>
                      <a:pt x="4729" y="117200"/>
                      <a:pt x="8572" y="109089"/>
                      <a:pt x="8572" y="104394"/>
                    </a:cubicBezTo>
                    <a:cubicBezTo>
                      <a:pt x="8999" y="82197"/>
                      <a:pt x="38464" y="37803"/>
                      <a:pt x="52984" y="37803"/>
                    </a:cubicBezTo>
                    <a:cubicBezTo>
                      <a:pt x="56827" y="37803"/>
                      <a:pt x="63233" y="36096"/>
                      <a:pt x="67503" y="33961"/>
                    </a:cubicBezTo>
                    <a:cubicBezTo>
                      <a:pt x="74763" y="29693"/>
                      <a:pt x="134975" y="16460"/>
                      <a:pt x="196468" y="5361"/>
                    </a:cubicBezTo>
                    <a:cubicBezTo>
                      <a:pt x="213976" y="2373"/>
                      <a:pt x="238317" y="-2322"/>
                      <a:pt x="249847" y="-4456"/>
                    </a:cubicBezTo>
                    <a:cubicBezTo>
                      <a:pt x="261804" y="-6591"/>
                      <a:pt x="276324" y="-8725"/>
                      <a:pt x="283156" y="-8725"/>
                    </a:cubicBezTo>
                    <a:lnTo>
                      <a:pt x="294686" y="-9152"/>
                    </a:lnTo>
                    <a:lnTo>
                      <a:pt x="294686" y="65122"/>
                    </a:lnTo>
                    <a:lnTo>
                      <a:pt x="294686" y="138970"/>
                    </a:lnTo>
                    <a:lnTo>
                      <a:pt x="275043" y="141958"/>
                    </a:lnTo>
                    <a:cubicBezTo>
                      <a:pt x="263940" y="143239"/>
                      <a:pt x="242161" y="144519"/>
                      <a:pt x="225933" y="144519"/>
                    </a:cubicBezTo>
                    <a:lnTo>
                      <a:pt x="196895" y="144519"/>
                    </a:lnTo>
                    <a:lnTo>
                      <a:pt x="195614" y="160740"/>
                    </a:lnTo>
                    <a:lnTo>
                      <a:pt x="194333" y="176534"/>
                    </a:lnTo>
                    <a:lnTo>
                      <a:pt x="144797" y="179095"/>
                    </a:lnTo>
                    <a:cubicBezTo>
                      <a:pt x="117893" y="180803"/>
                      <a:pt x="85866" y="183364"/>
                      <a:pt x="74336" y="184645"/>
                    </a:cubicBezTo>
                    <a:lnTo>
                      <a:pt x="52984" y="187633"/>
                    </a:lnTo>
                    <a:lnTo>
                      <a:pt x="36329" y="204707"/>
                    </a:lnTo>
                    <a:cubicBezTo>
                      <a:pt x="26935" y="214098"/>
                      <a:pt x="15405" y="225197"/>
                      <a:pt x="11134" y="229892"/>
                    </a:cubicBezTo>
                    <a:cubicBezTo>
                      <a:pt x="6437" y="234588"/>
                      <a:pt x="31" y="238429"/>
                      <a:pt x="-2958" y="238429"/>
                    </a:cubicBezTo>
                    <a:lnTo>
                      <a:pt x="-8510" y="238429"/>
                    </a:lnTo>
                    <a:lnTo>
                      <a:pt x="-8510" y="185071"/>
                    </a:lnTo>
                    <a:close/>
                  </a:path>
                </a:pathLst>
              </a:custGeom>
              <a:solidFill>
                <a:srgbClr val="FEFEFE"/>
              </a:solidFill>
              <a:ln w="427" cap="flat">
                <a:noFill/>
                <a:prstDash val="solid"/>
                <a:miter/>
              </a:ln>
            </p:spPr>
            <p:txBody>
              <a:bodyPr rtlCol="0" anchor="ctr"/>
              <a:lstStyle/>
              <a:p>
                <a:endParaRPr lang="zh-CN" altLang="en-US"/>
              </a:p>
            </p:txBody>
          </p:sp>
          <p:sp>
            <p:nvSpPr>
              <p:cNvPr id="357" name="任意多边形: 形状 356">
                <a:extLst>
                  <a:ext uri="{FF2B5EF4-FFF2-40B4-BE49-F238E27FC236}">
                    <a16:creationId xmlns:a16="http://schemas.microsoft.com/office/drawing/2014/main" id="{EB166242-6A0E-5F05-44BB-B292BABE14DB}"/>
                  </a:ext>
                </a:extLst>
              </p:cNvPr>
              <p:cNvSpPr/>
              <p:nvPr/>
            </p:nvSpPr>
            <p:spPr>
              <a:xfrm flipV="1">
                <a:off x="3503771" y="1932839"/>
                <a:ext cx="910014" cy="554414"/>
              </a:xfrm>
              <a:custGeom>
                <a:avLst/>
                <a:gdLst>
                  <a:gd name="connsiteX0" fmla="*/ 865321 w 910014"/>
                  <a:gd name="connsiteY0" fmla="*/ 537143 h 554414"/>
                  <a:gd name="connsiteX1" fmla="*/ 829023 w 910014"/>
                  <a:gd name="connsiteY1" fmla="*/ 516226 h 554414"/>
                  <a:gd name="connsiteX2" fmla="*/ 764113 w 910014"/>
                  <a:gd name="connsiteY2" fmla="*/ 479516 h 554414"/>
                  <a:gd name="connsiteX3" fmla="*/ 706464 w 910014"/>
                  <a:gd name="connsiteY3" fmla="*/ 446220 h 554414"/>
                  <a:gd name="connsiteX4" fmla="*/ 687247 w 910014"/>
                  <a:gd name="connsiteY4" fmla="*/ 434695 h 554414"/>
                  <a:gd name="connsiteX5" fmla="*/ 659490 w 910014"/>
                  <a:gd name="connsiteY5" fmla="*/ 418901 h 554414"/>
                  <a:gd name="connsiteX6" fmla="*/ 597569 w 910014"/>
                  <a:gd name="connsiteY6" fmla="*/ 383471 h 554414"/>
                  <a:gd name="connsiteX7" fmla="*/ 546325 w 910014"/>
                  <a:gd name="connsiteY7" fmla="*/ 354018 h 554414"/>
                  <a:gd name="connsiteX8" fmla="*/ 531379 w 910014"/>
                  <a:gd name="connsiteY8" fmla="*/ 345054 h 554414"/>
                  <a:gd name="connsiteX9" fmla="*/ 520703 w 910014"/>
                  <a:gd name="connsiteY9" fmla="*/ 338224 h 554414"/>
                  <a:gd name="connsiteX10" fmla="*/ 439566 w 910014"/>
                  <a:gd name="connsiteY10" fmla="*/ 291695 h 554414"/>
                  <a:gd name="connsiteX11" fmla="*/ 405403 w 910014"/>
                  <a:gd name="connsiteY11" fmla="*/ 271633 h 554414"/>
                  <a:gd name="connsiteX12" fmla="*/ 345618 w 910014"/>
                  <a:gd name="connsiteY12" fmla="*/ 238337 h 554414"/>
                  <a:gd name="connsiteX13" fmla="*/ 238859 w 910014"/>
                  <a:gd name="connsiteY13" fmla="*/ 176442 h 554414"/>
                  <a:gd name="connsiteX14" fmla="*/ 173095 w 910014"/>
                  <a:gd name="connsiteY14" fmla="*/ 138451 h 554414"/>
                  <a:gd name="connsiteX15" fmla="*/ 120997 w 910014"/>
                  <a:gd name="connsiteY15" fmla="*/ 110278 h 554414"/>
                  <a:gd name="connsiteX16" fmla="*/ 117154 w 910014"/>
                  <a:gd name="connsiteY16" fmla="*/ 106863 h 554414"/>
                  <a:gd name="connsiteX17" fmla="*/ 105624 w 910014"/>
                  <a:gd name="connsiteY17" fmla="*/ 98753 h 554414"/>
                  <a:gd name="connsiteX18" fmla="*/ 30465 w 910014"/>
                  <a:gd name="connsiteY18" fmla="*/ 56066 h 554414"/>
                  <a:gd name="connsiteX19" fmla="*/ -709 w 910014"/>
                  <a:gd name="connsiteY19" fmla="*/ 31308 h 554414"/>
                  <a:gd name="connsiteX20" fmla="*/ -7114 w 910014"/>
                  <a:gd name="connsiteY20" fmla="*/ 21063 h 554414"/>
                  <a:gd name="connsiteX21" fmla="*/ -5833 w 910014"/>
                  <a:gd name="connsiteY21" fmla="*/ 6977 h 554414"/>
                  <a:gd name="connsiteX22" fmla="*/ -4552 w 910014"/>
                  <a:gd name="connsiteY22" fmla="*/ -7110 h 554414"/>
                  <a:gd name="connsiteX23" fmla="*/ 2708 w 910014"/>
                  <a:gd name="connsiteY23" fmla="*/ -8390 h 554414"/>
                  <a:gd name="connsiteX24" fmla="*/ 82564 w 910014"/>
                  <a:gd name="connsiteY24" fmla="*/ 30454 h 554414"/>
                  <a:gd name="connsiteX25" fmla="*/ 134662 w 910014"/>
                  <a:gd name="connsiteY25" fmla="*/ 59054 h 554414"/>
                  <a:gd name="connsiteX26" fmla="*/ 138505 w 910014"/>
                  <a:gd name="connsiteY26" fmla="*/ 62469 h 554414"/>
                  <a:gd name="connsiteX27" fmla="*/ 150462 w 910014"/>
                  <a:gd name="connsiteY27" fmla="*/ 70580 h 554414"/>
                  <a:gd name="connsiteX28" fmla="*/ 226048 w 910014"/>
                  <a:gd name="connsiteY28" fmla="*/ 114120 h 554414"/>
                  <a:gd name="connsiteX29" fmla="*/ 302060 w 910014"/>
                  <a:gd name="connsiteY29" fmla="*/ 155526 h 554414"/>
                  <a:gd name="connsiteX30" fmla="*/ 309320 w 910014"/>
                  <a:gd name="connsiteY30" fmla="*/ 161929 h 554414"/>
                  <a:gd name="connsiteX31" fmla="*/ 314017 w 910014"/>
                  <a:gd name="connsiteY31" fmla="*/ 165770 h 554414"/>
                  <a:gd name="connsiteX32" fmla="*/ 345191 w 910014"/>
                  <a:gd name="connsiteY32" fmla="*/ 181991 h 554414"/>
                  <a:gd name="connsiteX33" fmla="*/ 403268 w 910014"/>
                  <a:gd name="connsiteY33" fmla="*/ 215714 h 554414"/>
                  <a:gd name="connsiteX34" fmla="*/ 464334 w 910014"/>
                  <a:gd name="connsiteY34" fmla="*/ 250716 h 554414"/>
                  <a:gd name="connsiteX35" fmla="*/ 495081 w 910014"/>
                  <a:gd name="connsiteY35" fmla="*/ 268218 h 554414"/>
                  <a:gd name="connsiteX36" fmla="*/ 520276 w 910014"/>
                  <a:gd name="connsiteY36" fmla="*/ 283158 h 554414"/>
                  <a:gd name="connsiteX37" fmla="*/ 548460 w 910014"/>
                  <a:gd name="connsiteY37" fmla="*/ 298098 h 554414"/>
                  <a:gd name="connsiteX38" fmla="*/ 552731 w 910014"/>
                  <a:gd name="connsiteY38" fmla="*/ 302367 h 554414"/>
                  <a:gd name="connsiteX39" fmla="*/ 557428 w 910014"/>
                  <a:gd name="connsiteY39" fmla="*/ 306636 h 554414"/>
                  <a:gd name="connsiteX40" fmla="*/ 603121 w 910014"/>
                  <a:gd name="connsiteY40" fmla="*/ 330540 h 554414"/>
                  <a:gd name="connsiteX41" fmla="*/ 657354 w 910014"/>
                  <a:gd name="connsiteY41" fmla="*/ 361701 h 554414"/>
                  <a:gd name="connsiteX42" fmla="*/ 672301 w 910014"/>
                  <a:gd name="connsiteY42" fmla="*/ 370665 h 554414"/>
                  <a:gd name="connsiteX43" fmla="*/ 682977 w 910014"/>
                  <a:gd name="connsiteY43" fmla="*/ 377495 h 554414"/>
                  <a:gd name="connsiteX44" fmla="*/ 772654 w 910014"/>
                  <a:gd name="connsiteY44" fmla="*/ 428292 h 554414"/>
                  <a:gd name="connsiteX45" fmla="*/ 832439 w 910014"/>
                  <a:gd name="connsiteY45" fmla="*/ 462441 h 554414"/>
                  <a:gd name="connsiteX46" fmla="*/ 902900 w 910014"/>
                  <a:gd name="connsiteY46" fmla="*/ 532020 h 554414"/>
                  <a:gd name="connsiteX47" fmla="*/ 902900 w 910014"/>
                  <a:gd name="connsiteY47" fmla="*/ 545680 h 554414"/>
                  <a:gd name="connsiteX48" fmla="*/ 891370 w 910014"/>
                  <a:gd name="connsiteY48" fmla="*/ 545680 h 554414"/>
                  <a:gd name="connsiteX49" fmla="*/ 865321 w 910014"/>
                  <a:gd name="connsiteY49" fmla="*/ 537143 h 554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910014" h="554414">
                    <a:moveTo>
                      <a:pt x="865321" y="537143"/>
                    </a:moveTo>
                    <a:cubicBezTo>
                      <a:pt x="857634" y="532447"/>
                      <a:pt x="840980" y="523056"/>
                      <a:pt x="829023" y="516226"/>
                    </a:cubicBezTo>
                    <a:cubicBezTo>
                      <a:pt x="816639" y="509823"/>
                      <a:pt x="787600" y="493176"/>
                      <a:pt x="764113" y="479516"/>
                    </a:cubicBezTo>
                    <a:cubicBezTo>
                      <a:pt x="740626" y="465856"/>
                      <a:pt x="714577" y="450916"/>
                      <a:pt x="706464" y="446220"/>
                    </a:cubicBezTo>
                    <a:cubicBezTo>
                      <a:pt x="698350" y="441952"/>
                      <a:pt x="689809" y="436403"/>
                      <a:pt x="687247" y="434695"/>
                    </a:cubicBezTo>
                    <a:cubicBezTo>
                      <a:pt x="685112" y="432988"/>
                      <a:pt x="672301" y="425731"/>
                      <a:pt x="659490" y="418901"/>
                    </a:cubicBezTo>
                    <a:cubicBezTo>
                      <a:pt x="646678" y="411644"/>
                      <a:pt x="618921" y="395850"/>
                      <a:pt x="597569" y="383471"/>
                    </a:cubicBezTo>
                    <a:cubicBezTo>
                      <a:pt x="576645" y="371092"/>
                      <a:pt x="553585" y="357859"/>
                      <a:pt x="546325" y="354018"/>
                    </a:cubicBezTo>
                    <a:cubicBezTo>
                      <a:pt x="539492" y="350176"/>
                      <a:pt x="532660" y="346334"/>
                      <a:pt x="531379" y="345054"/>
                    </a:cubicBezTo>
                    <a:cubicBezTo>
                      <a:pt x="530098" y="343773"/>
                      <a:pt x="525400" y="340785"/>
                      <a:pt x="520703" y="338224"/>
                    </a:cubicBezTo>
                    <a:cubicBezTo>
                      <a:pt x="479280" y="315600"/>
                      <a:pt x="457928" y="303221"/>
                      <a:pt x="439566" y="291695"/>
                    </a:cubicBezTo>
                    <a:cubicBezTo>
                      <a:pt x="428036" y="284439"/>
                      <a:pt x="412663" y="275475"/>
                      <a:pt x="405403" y="271633"/>
                    </a:cubicBezTo>
                    <a:cubicBezTo>
                      <a:pt x="380208" y="258400"/>
                      <a:pt x="349888" y="241752"/>
                      <a:pt x="345618" y="238337"/>
                    </a:cubicBezTo>
                    <a:cubicBezTo>
                      <a:pt x="340921" y="234922"/>
                      <a:pt x="266189" y="191382"/>
                      <a:pt x="238859" y="176442"/>
                    </a:cubicBezTo>
                    <a:cubicBezTo>
                      <a:pt x="229464" y="171320"/>
                      <a:pt x="199999" y="154245"/>
                      <a:pt x="173095" y="138451"/>
                    </a:cubicBezTo>
                    <a:cubicBezTo>
                      <a:pt x="146619" y="123084"/>
                      <a:pt x="122705" y="110278"/>
                      <a:pt x="120997" y="110278"/>
                    </a:cubicBezTo>
                    <a:cubicBezTo>
                      <a:pt x="118862" y="110278"/>
                      <a:pt x="117154" y="108571"/>
                      <a:pt x="117154" y="106863"/>
                    </a:cubicBezTo>
                    <a:cubicBezTo>
                      <a:pt x="117154" y="105156"/>
                      <a:pt x="112029" y="101314"/>
                      <a:pt x="105624" y="98753"/>
                    </a:cubicBezTo>
                    <a:cubicBezTo>
                      <a:pt x="93667" y="93630"/>
                      <a:pt x="78293" y="85093"/>
                      <a:pt x="30465" y="56066"/>
                    </a:cubicBezTo>
                    <a:cubicBezTo>
                      <a:pt x="16800" y="47956"/>
                      <a:pt x="2708" y="36857"/>
                      <a:pt x="-709" y="31308"/>
                    </a:cubicBezTo>
                    <a:lnTo>
                      <a:pt x="-7114" y="21063"/>
                    </a:lnTo>
                    <a:lnTo>
                      <a:pt x="-5833" y="6977"/>
                    </a:lnTo>
                    <a:lnTo>
                      <a:pt x="-4552" y="-7110"/>
                    </a:lnTo>
                    <a:lnTo>
                      <a:pt x="2708" y="-8390"/>
                    </a:lnTo>
                    <a:cubicBezTo>
                      <a:pt x="11676" y="-10098"/>
                      <a:pt x="18508" y="-6683"/>
                      <a:pt x="82564" y="30454"/>
                    </a:cubicBezTo>
                    <a:cubicBezTo>
                      <a:pt x="109040" y="46248"/>
                      <a:pt x="132954" y="59054"/>
                      <a:pt x="134662" y="59054"/>
                    </a:cubicBezTo>
                    <a:cubicBezTo>
                      <a:pt x="136797" y="59054"/>
                      <a:pt x="138505" y="60762"/>
                      <a:pt x="138505" y="62469"/>
                    </a:cubicBezTo>
                    <a:cubicBezTo>
                      <a:pt x="138505" y="64177"/>
                      <a:pt x="143630" y="68018"/>
                      <a:pt x="150462" y="70580"/>
                    </a:cubicBezTo>
                    <a:cubicBezTo>
                      <a:pt x="162419" y="75702"/>
                      <a:pt x="180782" y="86374"/>
                      <a:pt x="226048" y="114120"/>
                    </a:cubicBezTo>
                    <a:cubicBezTo>
                      <a:pt x="259357" y="134182"/>
                      <a:pt x="292665" y="152538"/>
                      <a:pt x="302060" y="155526"/>
                    </a:cubicBezTo>
                    <a:cubicBezTo>
                      <a:pt x="305904" y="157233"/>
                      <a:pt x="309320" y="159794"/>
                      <a:pt x="309320" y="161929"/>
                    </a:cubicBezTo>
                    <a:cubicBezTo>
                      <a:pt x="309320" y="164063"/>
                      <a:pt x="311455" y="165770"/>
                      <a:pt x="314017" y="165770"/>
                    </a:cubicBezTo>
                    <a:cubicBezTo>
                      <a:pt x="317006" y="165770"/>
                      <a:pt x="330672" y="173027"/>
                      <a:pt x="345191" y="181991"/>
                    </a:cubicBezTo>
                    <a:cubicBezTo>
                      <a:pt x="359710" y="191382"/>
                      <a:pt x="385759" y="206323"/>
                      <a:pt x="403268" y="215714"/>
                    </a:cubicBezTo>
                    <a:cubicBezTo>
                      <a:pt x="420776" y="225105"/>
                      <a:pt x="448107" y="240899"/>
                      <a:pt x="464334" y="250716"/>
                    </a:cubicBezTo>
                    <a:cubicBezTo>
                      <a:pt x="480134" y="260107"/>
                      <a:pt x="493799" y="268218"/>
                      <a:pt x="495081" y="268218"/>
                    </a:cubicBezTo>
                    <a:cubicBezTo>
                      <a:pt x="496362" y="268218"/>
                      <a:pt x="507465" y="275048"/>
                      <a:pt x="520276" y="283158"/>
                    </a:cubicBezTo>
                    <a:cubicBezTo>
                      <a:pt x="533087" y="291269"/>
                      <a:pt x="545898" y="298098"/>
                      <a:pt x="548460" y="298098"/>
                    </a:cubicBezTo>
                    <a:cubicBezTo>
                      <a:pt x="550595" y="298098"/>
                      <a:pt x="552731" y="300233"/>
                      <a:pt x="552731" y="302367"/>
                    </a:cubicBezTo>
                    <a:cubicBezTo>
                      <a:pt x="552731" y="304928"/>
                      <a:pt x="554866" y="306636"/>
                      <a:pt x="557428" y="306636"/>
                    </a:cubicBezTo>
                    <a:cubicBezTo>
                      <a:pt x="559563" y="306636"/>
                      <a:pt x="580488" y="317307"/>
                      <a:pt x="603121" y="330540"/>
                    </a:cubicBezTo>
                    <a:cubicBezTo>
                      <a:pt x="625754" y="343773"/>
                      <a:pt x="650095" y="357859"/>
                      <a:pt x="657354" y="361701"/>
                    </a:cubicBezTo>
                    <a:cubicBezTo>
                      <a:pt x="664187" y="365543"/>
                      <a:pt x="671020" y="369385"/>
                      <a:pt x="672301" y="370665"/>
                    </a:cubicBezTo>
                    <a:cubicBezTo>
                      <a:pt x="673582" y="371946"/>
                      <a:pt x="678279" y="374934"/>
                      <a:pt x="682977" y="377495"/>
                    </a:cubicBezTo>
                    <a:cubicBezTo>
                      <a:pt x="707318" y="390728"/>
                      <a:pt x="734221" y="406095"/>
                      <a:pt x="772654" y="428292"/>
                    </a:cubicBezTo>
                    <a:cubicBezTo>
                      <a:pt x="796141" y="441952"/>
                      <a:pt x="823044" y="457319"/>
                      <a:pt x="832439" y="462441"/>
                    </a:cubicBezTo>
                    <a:cubicBezTo>
                      <a:pt x="891797" y="495310"/>
                      <a:pt x="902900" y="505981"/>
                      <a:pt x="902900" y="532020"/>
                    </a:cubicBezTo>
                    <a:lnTo>
                      <a:pt x="902900" y="545680"/>
                    </a:lnTo>
                    <a:lnTo>
                      <a:pt x="891370" y="545680"/>
                    </a:lnTo>
                    <a:cubicBezTo>
                      <a:pt x="884538" y="545680"/>
                      <a:pt x="873008" y="541838"/>
                      <a:pt x="865321" y="537143"/>
                    </a:cubicBezTo>
                    <a:close/>
                  </a:path>
                </a:pathLst>
              </a:custGeom>
              <a:solidFill>
                <a:srgbClr val="FEFEFE"/>
              </a:solidFill>
              <a:ln w="427" cap="flat">
                <a:noFill/>
                <a:prstDash val="solid"/>
                <a:miter/>
              </a:ln>
            </p:spPr>
            <p:txBody>
              <a:bodyPr rtlCol="0" anchor="ctr"/>
              <a:lstStyle/>
              <a:p>
                <a:endParaRPr lang="zh-CN" altLang="en-US"/>
              </a:p>
            </p:txBody>
          </p:sp>
          <p:sp>
            <p:nvSpPr>
              <p:cNvPr id="358" name="任意多边形: 形状 357">
                <a:extLst>
                  <a:ext uri="{FF2B5EF4-FFF2-40B4-BE49-F238E27FC236}">
                    <a16:creationId xmlns:a16="http://schemas.microsoft.com/office/drawing/2014/main" id="{72C8E106-EFBD-B320-07C2-B703A2EF2B7F}"/>
                  </a:ext>
                </a:extLst>
              </p:cNvPr>
              <p:cNvSpPr/>
              <p:nvPr/>
            </p:nvSpPr>
            <p:spPr>
              <a:xfrm flipV="1">
                <a:off x="3506334" y="2048093"/>
                <a:ext cx="906652" cy="555350"/>
              </a:xfrm>
              <a:custGeom>
                <a:avLst/>
                <a:gdLst>
                  <a:gd name="connsiteX0" fmla="*/ 836281 w 906652"/>
                  <a:gd name="connsiteY0" fmla="*/ 522583 h 555350"/>
                  <a:gd name="connsiteX1" fmla="*/ 778631 w 906652"/>
                  <a:gd name="connsiteY1" fmla="*/ 489288 h 555350"/>
                  <a:gd name="connsiteX2" fmla="*/ 718846 w 906652"/>
                  <a:gd name="connsiteY2" fmla="*/ 455138 h 555350"/>
                  <a:gd name="connsiteX3" fmla="*/ 667601 w 906652"/>
                  <a:gd name="connsiteY3" fmla="*/ 425685 h 555350"/>
                  <a:gd name="connsiteX4" fmla="*/ 656925 w 906652"/>
                  <a:gd name="connsiteY4" fmla="*/ 418855 h 555350"/>
                  <a:gd name="connsiteX5" fmla="*/ 641979 w 906652"/>
                  <a:gd name="connsiteY5" fmla="*/ 409891 h 555350"/>
                  <a:gd name="connsiteX6" fmla="*/ 578351 w 906652"/>
                  <a:gd name="connsiteY6" fmla="*/ 373607 h 555350"/>
                  <a:gd name="connsiteX7" fmla="*/ 496787 w 906652"/>
                  <a:gd name="connsiteY7" fmla="*/ 327506 h 555350"/>
                  <a:gd name="connsiteX8" fmla="*/ 486111 w 906652"/>
                  <a:gd name="connsiteY8" fmla="*/ 320676 h 555350"/>
                  <a:gd name="connsiteX9" fmla="*/ 471165 w 906652"/>
                  <a:gd name="connsiteY9" fmla="*/ 311712 h 555350"/>
                  <a:gd name="connsiteX10" fmla="*/ 416931 w 906652"/>
                  <a:gd name="connsiteY10" fmla="*/ 280551 h 555350"/>
                  <a:gd name="connsiteX11" fmla="*/ 371238 w 906652"/>
                  <a:gd name="connsiteY11" fmla="*/ 256646 h 555350"/>
                  <a:gd name="connsiteX12" fmla="*/ 366541 w 906652"/>
                  <a:gd name="connsiteY12" fmla="*/ 252378 h 555350"/>
                  <a:gd name="connsiteX13" fmla="*/ 362270 w 906652"/>
                  <a:gd name="connsiteY13" fmla="*/ 248109 h 555350"/>
                  <a:gd name="connsiteX14" fmla="*/ 340492 w 906652"/>
                  <a:gd name="connsiteY14" fmla="*/ 237011 h 555350"/>
                  <a:gd name="connsiteX15" fmla="*/ 309745 w 906652"/>
                  <a:gd name="connsiteY15" fmla="*/ 218655 h 555350"/>
                  <a:gd name="connsiteX16" fmla="*/ 136795 w 906652"/>
                  <a:gd name="connsiteY16" fmla="*/ 119196 h 555350"/>
                  <a:gd name="connsiteX17" fmla="*/ 76156 w 906652"/>
                  <a:gd name="connsiteY17" fmla="*/ 85901 h 555350"/>
                  <a:gd name="connsiteX18" fmla="*/ 71032 w 906652"/>
                  <a:gd name="connsiteY18" fmla="*/ 82913 h 555350"/>
                  <a:gd name="connsiteX19" fmla="*/ 44983 w 906652"/>
                  <a:gd name="connsiteY19" fmla="*/ 66692 h 555350"/>
                  <a:gd name="connsiteX20" fmla="*/ 6976 w 906652"/>
                  <a:gd name="connsiteY20" fmla="*/ 42787 h 555350"/>
                  <a:gd name="connsiteX21" fmla="*/ -6262 w 906652"/>
                  <a:gd name="connsiteY21" fmla="*/ 32116 h 555350"/>
                  <a:gd name="connsiteX22" fmla="*/ -6689 w 906652"/>
                  <a:gd name="connsiteY22" fmla="*/ 12907 h 555350"/>
                  <a:gd name="connsiteX23" fmla="*/ -7116 w 906652"/>
                  <a:gd name="connsiteY23" fmla="*/ -5875 h 555350"/>
                  <a:gd name="connsiteX24" fmla="*/ 2279 w 906652"/>
                  <a:gd name="connsiteY24" fmla="*/ -7156 h 555350"/>
                  <a:gd name="connsiteX25" fmla="*/ 11674 w 906652"/>
                  <a:gd name="connsiteY25" fmla="*/ -8436 h 555350"/>
                  <a:gd name="connsiteX26" fmla="*/ 38577 w 906652"/>
                  <a:gd name="connsiteY26" fmla="*/ 7358 h 555350"/>
                  <a:gd name="connsiteX27" fmla="*/ 82562 w 906652"/>
                  <a:gd name="connsiteY27" fmla="*/ 32543 h 555350"/>
                  <a:gd name="connsiteX28" fmla="*/ 142347 w 906652"/>
                  <a:gd name="connsiteY28" fmla="*/ 66692 h 555350"/>
                  <a:gd name="connsiteX29" fmla="*/ 204267 w 906652"/>
                  <a:gd name="connsiteY29" fmla="*/ 102121 h 555350"/>
                  <a:gd name="connsiteX30" fmla="*/ 235014 w 906652"/>
                  <a:gd name="connsiteY30" fmla="*/ 120477 h 555350"/>
                  <a:gd name="connsiteX31" fmla="*/ 249106 w 906652"/>
                  <a:gd name="connsiteY31" fmla="*/ 128587 h 555350"/>
                  <a:gd name="connsiteX32" fmla="*/ 283696 w 906652"/>
                  <a:gd name="connsiteY32" fmla="*/ 147796 h 555350"/>
                  <a:gd name="connsiteX33" fmla="*/ 317432 w 906652"/>
                  <a:gd name="connsiteY33" fmla="*/ 167005 h 555350"/>
                  <a:gd name="connsiteX34" fmla="*/ 342627 w 906652"/>
                  <a:gd name="connsiteY34" fmla="*/ 181945 h 555350"/>
                  <a:gd name="connsiteX35" fmla="*/ 370811 w 906652"/>
                  <a:gd name="connsiteY35" fmla="*/ 196885 h 555350"/>
                  <a:gd name="connsiteX36" fmla="*/ 375082 w 906652"/>
                  <a:gd name="connsiteY36" fmla="*/ 200300 h 555350"/>
                  <a:gd name="connsiteX37" fmla="*/ 387039 w 906652"/>
                  <a:gd name="connsiteY37" fmla="*/ 208411 h 555350"/>
                  <a:gd name="connsiteX38" fmla="*/ 460916 w 906652"/>
                  <a:gd name="connsiteY38" fmla="*/ 250670 h 555350"/>
                  <a:gd name="connsiteX39" fmla="*/ 489527 w 906652"/>
                  <a:gd name="connsiteY39" fmla="*/ 265184 h 555350"/>
                  <a:gd name="connsiteX40" fmla="*/ 495506 w 906652"/>
                  <a:gd name="connsiteY40" fmla="*/ 268599 h 555350"/>
                  <a:gd name="connsiteX41" fmla="*/ 538636 w 906652"/>
                  <a:gd name="connsiteY41" fmla="*/ 293784 h 555350"/>
                  <a:gd name="connsiteX42" fmla="*/ 545896 w 906652"/>
                  <a:gd name="connsiteY42" fmla="*/ 299760 h 555350"/>
                  <a:gd name="connsiteX43" fmla="*/ 550166 w 906652"/>
                  <a:gd name="connsiteY43" fmla="*/ 303602 h 555350"/>
                  <a:gd name="connsiteX44" fmla="*/ 629168 w 906652"/>
                  <a:gd name="connsiteY44" fmla="*/ 347569 h 555350"/>
                  <a:gd name="connsiteX45" fmla="*/ 653936 w 906652"/>
                  <a:gd name="connsiteY45" fmla="*/ 360375 h 555350"/>
                  <a:gd name="connsiteX46" fmla="*/ 665466 w 906652"/>
                  <a:gd name="connsiteY46" fmla="*/ 368485 h 555350"/>
                  <a:gd name="connsiteX47" fmla="*/ 669737 w 906652"/>
                  <a:gd name="connsiteY47" fmla="*/ 371900 h 555350"/>
                  <a:gd name="connsiteX48" fmla="*/ 691942 w 906652"/>
                  <a:gd name="connsiteY48" fmla="*/ 382998 h 555350"/>
                  <a:gd name="connsiteX49" fmla="*/ 799129 w 906652"/>
                  <a:gd name="connsiteY49" fmla="*/ 444040 h 555350"/>
                  <a:gd name="connsiteX50" fmla="*/ 805961 w 906652"/>
                  <a:gd name="connsiteY50" fmla="*/ 468798 h 555350"/>
                  <a:gd name="connsiteX51" fmla="*/ 801264 w 906652"/>
                  <a:gd name="connsiteY51" fmla="*/ 473494 h 555350"/>
                  <a:gd name="connsiteX52" fmla="*/ 814502 w 906652"/>
                  <a:gd name="connsiteY52" fmla="*/ 482458 h 555350"/>
                  <a:gd name="connsiteX53" fmla="*/ 827313 w 906652"/>
                  <a:gd name="connsiteY53" fmla="*/ 491422 h 555350"/>
                  <a:gd name="connsiteX54" fmla="*/ 858487 w 906652"/>
                  <a:gd name="connsiteY54" fmla="*/ 494837 h 555350"/>
                  <a:gd name="connsiteX55" fmla="*/ 889233 w 906652"/>
                  <a:gd name="connsiteY55" fmla="*/ 497825 h 555350"/>
                  <a:gd name="connsiteX56" fmla="*/ 894785 w 906652"/>
                  <a:gd name="connsiteY56" fmla="*/ 508497 h 555350"/>
                  <a:gd name="connsiteX57" fmla="*/ 899482 w 906652"/>
                  <a:gd name="connsiteY57" fmla="*/ 531974 h 555350"/>
                  <a:gd name="connsiteX58" fmla="*/ 898201 w 906652"/>
                  <a:gd name="connsiteY58" fmla="*/ 544780 h 555350"/>
                  <a:gd name="connsiteX59" fmla="*/ 887525 w 906652"/>
                  <a:gd name="connsiteY59" fmla="*/ 545634 h 555350"/>
                  <a:gd name="connsiteX60" fmla="*/ 876849 w 906652"/>
                  <a:gd name="connsiteY60" fmla="*/ 546914 h 555350"/>
                  <a:gd name="connsiteX61" fmla="*/ 836281 w 906652"/>
                  <a:gd name="connsiteY61" fmla="*/ 522583 h 555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906652" h="555350">
                    <a:moveTo>
                      <a:pt x="836281" y="522583"/>
                    </a:moveTo>
                    <a:cubicBezTo>
                      <a:pt x="814075" y="509777"/>
                      <a:pt x="788026" y="494410"/>
                      <a:pt x="778631" y="489288"/>
                    </a:cubicBezTo>
                    <a:cubicBezTo>
                      <a:pt x="769236" y="484165"/>
                      <a:pt x="742333" y="468798"/>
                      <a:pt x="718846" y="455138"/>
                    </a:cubicBezTo>
                    <a:cubicBezTo>
                      <a:pt x="695359" y="441479"/>
                      <a:pt x="672299" y="428246"/>
                      <a:pt x="667601" y="425685"/>
                    </a:cubicBezTo>
                    <a:cubicBezTo>
                      <a:pt x="662904" y="423124"/>
                      <a:pt x="658207" y="420136"/>
                      <a:pt x="656925" y="418855"/>
                    </a:cubicBezTo>
                    <a:cubicBezTo>
                      <a:pt x="655644" y="417574"/>
                      <a:pt x="648812" y="413733"/>
                      <a:pt x="641979" y="409891"/>
                    </a:cubicBezTo>
                    <a:cubicBezTo>
                      <a:pt x="624044" y="400500"/>
                      <a:pt x="616784" y="396231"/>
                      <a:pt x="578351" y="373607"/>
                    </a:cubicBezTo>
                    <a:cubicBezTo>
                      <a:pt x="548031" y="356106"/>
                      <a:pt x="523263" y="342019"/>
                      <a:pt x="496787" y="327506"/>
                    </a:cubicBezTo>
                    <a:cubicBezTo>
                      <a:pt x="492089" y="324945"/>
                      <a:pt x="487392" y="321957"/>
                      <a:pt x="486111" y="320676"/>
                    </a:cubicBezTo>
                    <a:cubicBezTo>
                      <a:pt x="484830" y="319396"/>
                      <a:pt x="477997" y="315554"/>
                      <a:pt x="471165" y="311712"/>
                    </a:cubicBezTo>
                    <a:cubicBezTo>
                      <a:pt x="463905" y="307870"/>
                      <a:pt x="439564" y="293784"/>
                      <a:pt x="416931" y="280551"/>
                    </a:cubicBezTo>
                    <a:cubicBezTo>
                      <a:pt x="394298" y="267318"/>
                      <a:pt x="373373" y="256646"/>
                      <a:pt x="371238" y="256646"/>
                    </a:cubicBezTo>
                    <a:cubicBezTo>
                      <a:pt x="368676" y="256646"/>
                      <a:pt x="366541" y="254939"/>
                      <a:pt x="366541" y="252378"/>
                    </a:cubicBezTo>
                    <a:cubicBezTo>
                      <a:pt x="366541" y="250243"/>
                      <a:pt x="364406" y="248109"/>
                      <a:pt x="362270" y="248109"/>
                    </a:cubicBezTo>
                    <a:cubicBezTo>
                      <a:pt x="359708" y="248109"/>
                      <a:pt x="349886" y="243414"/>
                      <a:pt x="340492" y="237011"/>
                    </a:cubicBezTo>
                    <a:cubicBezTo>
                      <a:pt x="331097" y="231035"/>
                      <a:pt x="317005" y="222924"/>
                      <a:pt x="309745" y="218655"/>
                    </a:cubicBezTo>
                    <a:cubicBezTo>
                      <a:pt x="238857" y="178530"/>
                      <a:pt x="184623" y="147369"/>
                      <a:pt x="136795" y="119196"/>
                    </a:cubicBezTo>
                    <a:cubicBezTo>
                      <a:pt x="105622" y="100841"/>
                      <a:pt x="78291" y="85901"/>
                      <a:pt x="76156" y="85901"/>
                    </a:cubicBezTo>
                    <a:cubicBezTo>
                      <a:pt x="74021" y="85901"/>
                      <a:pt x="71886" y="84620"/>
                      <a:pt x="71032" y="82913"/>
                    </a:cubicBezTo>
                    <a:cubicBezTo>
                      <a:pt x="70605" y="80778"/>
                      <a:pt x="58648" y="73948"/>
                      <a:pt x="44983" y="66692"/>
                    </a:cubicBezTo>
                    <a:cubicBezTo>
                      <a:pt x="31317" y="59862"/>
                      <a:pt x="14236" y="48763"/>
                      <a:pt x="6976" y="42787"/>
                    </a:cubicBezTo>
                    <a:lnTo>
                      <a:pt x="-6262" y="32116"/>
                    </a:lnTo>
                    <a:lnTo>
                      <a:pt x="-6689" y="12907"/>
                    </a:lnTo>
                    <a:lnTo>
                      <a:pt x="-7116" y="-5875"/>
                    </a:lnTo>
                    <a:lnTo>
                      <a:pt x="2279" y="-7156"/>
                    </a:lnTo>
                    <a:lnTo>
                      <a:pt x="11674" y="-8436"/>
                    </a:lnTo>
                    <a:lnTo>
                      <a:pt x="38577" y="7358"/>
                    </a:lnTo>
                    <a:cubicBezTo>
                      <a:pt x="53523" y="16322"/>
                      <a:pt x="73167" y="27420"/>
                      <a:pt x="82562" y="32543"/>
                    </a:cubicBezTo>
                    <a:cubicBezTo>
                      <a:pt x="91957" y="37665"/>
                      <a:pt x="118860" y="53032"/>
                      <a:pt x="142347" y="66692"/>
                    </a:cubicBezTo>
                    <a:cubicBezTo>
                      <a:pt x="165834" y="80351"/>
                      <a:pt x="193591" y="96145"/>
                      <a:pt x="204267" y="102121"/>
                    </a:cubicBezTo>
                    <a:cubicBezTo>
                      <a:pt x="214943" y="108098"/>
                      <a:pt x="228608" y="116208"/>
                      <a:pt x="235014" y="120477"/>
                    </a:cubicBezTo>
                    <a:cubicBezTo>
                      <a:pt x="240992" y="125172"/>
                      <a:pt x="247398" y="128587"/>
                      <a:pt x="249106" y="128587"/>
                    </a:cubicBezTo>
                    <a:cubicBezTo>
                      <a:pt x="250387" y="128587"/>
                      <a:pt x="266187" y="137124"/>
                      <a:pt x="283696" y="147796"/>
                    </a:cubicBezTo>
                    <a:cubicBezTo>
                      <a:pt x="300777" y="158468"/>
                      <a:pt x="316151" y="167005"/>
                      <a:pt x="317432" y="167005"/>
                    </a:cubicBezTo>
                    <a:cubicBezTo>
                      <a:pt x="318286" y="167005"/>
                      <a:pt x="329816" y="173835"/>
                      <a:pt x="342627" y="181945"/>
                    </a:cubicBezTo>
                    <a:cubicBezTo>
                      <a:pt x="355438" y="190056"/>
                      <a:pt x="368249" y="196885"/>
                      <a:pt x="370811" y="196885"/>
                    </a:cubicBezTo>
                    <a:cubicBezTo>
                      <a:pt x="372946" y="196885"/>
                      <a:pt x="375082" y="198593"/>
                      <a:pt x="375082" y="200300"/>
                    </a:cubicBezTo>
                    <a:cubicBezTo>
                      <a:pt x="375082" y="202008"/>
                      <a:pt x="380206" y="205850"/>
                      <a:pt x="387039" y="208411"/>
                    </a:cubicBezTo>
                    <a:cubicBezTo>
                      <a:pt x="398569" y="213533"/>
                      <a:pt x="413942" y="222070"/>
                      <a:pt x="460916" y="250670"/>
                    </a:cubicBezTo>
                    <a:cubicBezTo>
                      <a:pt x="474154" y="258781"/>
                      <a:pt x="486965" y="265184"/>
                      <a:pt x="489527" y="265184"/>
                    </a:cubicBezTo>
                    <a:cubicBezTo>
                      <a:pt x="492089" y="265184"/>
                      <a:pt x="494652" y="266464"/>
                      <a:pt x="495506" y="268599"/>
                    </a:cubicBezTo>
                    <a:cubicBezTo>
                      <a:pt x="497214" y="272440"/>
                      <a:pt x="527961" y="290369"/>
                      <a:pt x="538636" y="293784"/>
                    </a:cubicBezTo>
                    <a:cubicBezTo>
                      <a:pt x="542480" y="295064"/>
                      <a:pt x="545896" y="297625"/>
                      <a:pt x="545896" y="299760"/>
                    </a:cubicBezTo>
                    <a:cubicBezTo>
                      <a:pt x="545896" y="301894"/>
                      <a:pt x="547604" y="303602"/>
                      <a:pt x="550166" y="303602"/>
                    </a:cubicBezTo>
                    <a:cubicBezTo>
                      <a:pt x="553583" y="303602"/>
                      <a:pt x="582194" y="319396"/>
                      <a:pt x="629168" y="347569"/>
                    </a:cubicBezTo>
                    <a:cubicBezTo>
                      <a:pt x="636428" y="351837"/>
                      <a:pt x="647104" y="357813"/>
                      <a:pt x="653936" y="360375"/>
                    </a:cubicBezTo>
                    <a:cubicBezTo>
                      <a:pt x="660342" y="362936"/>
                      <a:pt x="665466" y="366777"/>
                      <a:pt x="665466" y="368485"/>
                    </a:cubicBezTo>
                    <a:cubicBezTo>
                      <a:pt x="665466" y="370192"/>
                      <a:pt x="667601" y="371900"/>
                      <a:pt x="669737" y="371900"/>
                    </a:cubicBezTo>
                    <a:cubicBezTo>
                      <a:pt x="672299" y="371900"/>
                      <a:pt x="682121" y="377022"/>
                      <a:pt x="691942" y="382998"/>
                    </a:cubicBezTo>
                    <a:cubicBezTo>
                      <a:pt x="711586" y="395377"/>
                      <a:pt x="780766" y="435076"/>
                      <a:pt x="799129" y="444040"/>
                    </a:cubicBezTo>
                    <a:cubicBezTo>
                      <a:pt x="811086" y="450443"/>
                      <a:pt x="814075" y="460688"/>
                      <a:pt x="805961" y="468798"/>
                    </a:cubicBezTo>
                    <a:lnTo>
                      <a:pt x="801264" y="473494"/>
                    </a:lnTo>
                    <a:lnTo>
                      <a:pt x="814502" y="482458"/>
                    </a:lnTo>
                    <a:lnTo>
                      <a:pt x="827313" y="491422"/>
                    </a:lnTo>
                    <a:lnTo>
                      <a:pt x="858487" y="494837"/>
                    </a:lnTo>
                    <a:lnTo>
                      <a:pt x="889233" y="497825"/>
                    </a:lnTo>
                    <a:lnTo>
                      <a:pt x="894785" y="508497"/>
                    </a:lnTo>
                    <a:cubicBezTo>
                      <a:pt x="897774" y="514473"/>
                      <a:pt x="899909" y="525144"/>
                      <a:pt x="899482" y="531974"/>
                    </a:cubicBezTo>
                    <a:lnTo>
                      <a:pt x="898201" y="544780"/>
                    </a:lnTo>
                    <a:lnTo>
                      <a:pt x="887525" y="545634"/>
                    </a:lnTo>
                    <a:lnTo>
                      <a:pt x="876849" y="546914"/>
                    </a:lnTo>
                    <a:lnTo>
                      <a:pt x="836281" y="522583"/>
                    </a:lnTo>
                    <a:close/>
                  </a:path>
                </a:pathLst>
              </a:custGeom>
              <a:solidFill>
                <a:srgbClr val="FEFEFE"/>
              </a:solidFill>
              <a:ln w="427" cap="flat">
                <a:noFill/>
                <a:prstDash val="solid"/>
                <a:miter/>
              </a:ln>
            </p:spPr>
            <p:txBody>
              <a:bodyPr rtlCol="0" anchor="ctr"/>
              <a:lstStyle/>
              <a:p>
                <a:endParaRPr lang="zh-CN" altLang="en-US"/>
              </a:p>
            </p:txBody>
          </p:sp>
          <p:sp>
            <p:nvSpPr>
              <p:cNvPr id="359" name="任意多边形: 形状 358">
                <a:extLst>
                  <a:ext uri="{FF2B5EF4-FFF2-40B4-BE49-F238E27FC236}">
                    <a16:creationId xmlns:a16="http://schemas.microsoft.com/office/drawing/2014/main" id="{DEC590AF-2191-C995-1EEE-901B75277D06}"/>
                  </a:ext>
                </a:extLst>
              </p:cNvPr>
              <p:cNvSpPr/>
              <p:nvPr/>
            </p:nvSpPr>
            <p:spPr>
              <a:xfrm flipV="1">
                <a:off x="3901342" y="2171883"/>
                <a:ext cx="889516" cy="1340354"/>
              </a:xfrm>
              <a:custGeom>
                <a:avLst/>
                <a:gdLst>
                  <a:gd name="connsiteX0" fmla="*/ 446009 w 889516"/>
                  <a:gd name="connsiteY0" fmla="*/ 1326419 h 1340354"/>
                  <a:gd name="connsiteX1" fmla="*/ 436187 w 889516"/>
                  <a:gd name="connsiteY1" fmla="*/ 1319589 h 1340354"/>
                  <a:gd name="connsiteX2" fmla="*/ 436187 w 889516"/>
                  <a:gd name="connsiteY2" fmla="*/ 1007124 h 1340354"/>
                  <a:gd name="connsiteX3" fmla="*/ 436187 w 889516"/>
                  <a:gd name="connsiteY3" fmla="*/ 695086 h 1340354"/>
                  <a:gd name="connsiteX4" fmla="*/ 430636 w 889516"/>
                  <a:gd name="connsiteY4" fmla="*/ 676731 h 1340354"/>
                  <a:gd name="connsiteX5" fmla="*/ 413981 w 889516"/>
                  <a:gd name="connsiteY5" fmla="*/ 646850 h 1340354"/>
                  <a:gd name="connsiteX6" fmla="*/ 378110 w 889516"/>
                  <a:gd name="connsiteY6" fmla="*/ 620812 h 1340354"/>
                  <a:gd name="connsiteX7" fmla="*/ 321742 w 889516"/>
                  <a:gd name="connsiteY7" fmla="*/ 587943 h 1340354"/>
                  <a:gd name="connsiteX8" fmla="*/ 288433 w 889516"/>
                  <a:gd name="connsiteY8" fmla="*/ 569161 h 1340354"/>
                  <a:gd name="connsiteX9" fmla="*/ 262811 w 889516"/>
                  <a:gd name="connsiteY9" fmla="*/ 554221 h 1340354"/>
                  <a:gd name="connsiteX10" fmla="*/ 236334 w 889516"/>
                  <a:gd name="connsiteY10" fmla="*/ 539281 h 1340354"/>
                  <a:gd name="connsiteX11" fmla="*/ 218399 w 889516"/>
                  <a:gd name="connsiteY11" fmla="*/ 529463 h 1340354"/>
                  <a:gd name="connsiteX12" fmla="*/ 141532 w 889516"/>
                  <a:gd name="connsiteY12" fmla="*/ 485496 h 1340354"/>
                  <a:gd name="connsiteX13" fmla="*/ 125305 w 889516"/>
                  <a:gd name="connsiteY13" fmla="*/ 474397 h 1340354"/>
                  <a:gd name="connsiteX14" fmla="*/ 117618 w 889516"/>
                  <a:gd name="connsiteY14" fmla="*/ 470982 h 1340354"/>
                  <a:gd name="connsiteX15" fmla="*/ 111640 w 889516"/>
                  <a:gd name="connsiteY15" fmla="*/ 467567 h 1340354"/>
                  <a:gd name="connsiteX16" fmla="*/ 100110 w 889516"/>
                  <a:gd name="connsiteY16" fmla="*/ 459457 h 1340354"/>
                  <a:gd name="connsiteX17" fmla="*/ 46730 w 889516"/>
                  <a:gd name="connsiteY17" fmla="*/ 429150 h 1340354"/>
                  <a:gd name="connsiteX18" fmla="*/ 30503 w 889516"/>
                  <a:gd name="connsiteY18" fmla="*/ 418905 h 1340354"/>
                  <a:gd name="connsiteX19" fmla="*/ 30503 w 889516"/>
                  <a:gd name="connsiteY19" fmla="*/ 400550 h 1340354"/>
                  <a:gd name="connsiteX20" fmla="*/ 25806 w 889516"/>
                  <a:gd name="connsiteY20" fmla="*/ 360851 h 1340354"/>
                  <a:gd name="connsiteX21" fmla="*/ 21535 w 889516"/>
                  <a:gd name="connsiteY21" fmla="*/ 339508 h 1340354"/>
                  <a:gd name="connsiteX22" fmla="*/ 6589 w 889516"/>
                  <a:gd name="connsiteY22" fmla="*/ 322433 h 1340354"/>
                  <a:gd name="connsiteX23" fmla="*/ -7930 w 889516"/>
                  <a:gd name="connsiteY23" fmla="*/ 301517 h 1340354"/>
                  <a:gd name="connsiteX24" fmla="*/ 29649 w 889516"/>
                  <a:gd name="connsiteY24" fmla="*/ 298102 h 1340354"/>
                  <a:gd name="connsiteX25" fmla="*/ 67655 w 889516"/>
                  <a:gd name="connsiteY25" fmla="*/ 298102 h 1340354"/>
                  <a:gd name="connsiteX26" fmla="*/ 92850 w 889516"/>
                  <a:gd name="connsiteY26" fmla="*/ 285296 h 1340354"/>
                  <a:gd name="connsiteX27" fmla="*/ 119326 w 889516"/>
                  <a:gd name="connsiteY27" fmla="*/ 269502 h 1340354"/>
                  <a:gd name="connsiteX28" fmla="*/ 124878 w 889516"/>
                  <a:gd name="connsiteY28" fmla="*/ 266087 h 1340354"/>
                  <a:gd name="connsiteX29" fmla="*/ 146657 w 889516"/>
                  <a:gd name="connsiteY29" fmla="*/ 254989 h 1340354"/>
                  <a:gd name="connsiteX30" fmla="*/ 245729 w 889516"/>
                  <a:gd name="connsiteY30" fmla="*/ 197789 h 1340354"/>
                  <a:gd name="connsiteX31" fmla="*/ 274768 w 889516"/>
                  <a:gd name="connsiteY31" fmla="*/ 181568 h 1340354"/>
                  <a:gd name="connsiteX32" fmla="*/ 367862 w 889516"/>
                  <a:gd name="connsiteY32" fmla="*/ 126503 h 1340354"/>
                  <a:gd name="connsiteX33" fmla="*/ 408430 w 889516"/>
                  <a:gd name="connsiteY33" fmla="*/ 103879 h 1340354"/>
                  <a:gd name="connsiteX34" fmla="*/ 460955 w 889516"/>
                  <a:gd name="connsiteY34" fmla="*/ 73145 h 1340354"/>
                  <a:gd name="connsiteX35" fmla="*/ 491702 w 889516"/>
                  <a:gd name="connsiteY35" fmla="*/ 56924 h 1340354"/>
                  <a:gd name="connsiteX36" fmla="*/ 495972 w 889516"/>
                  <a:gd name="connsiteY36" fmla="*/ 53509 h 1340354"/>
                  <a:gd name="connsiteX37" fmla="*/ 515189 w 889516"/>
                  <a:gd name="connsiteY37" fmla="*/ 41983 h 1340354"/>
                  <a:gd name="connsiteX38" fmla="*/ 534406 w 889516"/>
                  <a:gd name="connsiteY38" fmla="*/ 30458 h 1340354"/>
                  <a:gd name="connsiteX39" fmla="*/ 539103 w 889516"/>
                  <a:gd name="connsiteY39" fmla="*/ 27043 h 1340354"/>
                  <a:gd name="connsiteX40" fmla="*/ 571558 w 889516"/>
                  <a:gd name="connsiteY40" fmla="*/ 9969 h 1340354"/>
                  <a:gd name="connsiteX41" fmla="*/ 604867 w 889516"/>
                  <a:gd name="connsiteY41" fmla="*/ -7106 h 1340354"/>
                  <a:gd name="connsiteX42" fmla="*/ 619386 w 889516"/>
                  <a:gd name="connsiteY42" fmla="*/ 9969 h 1340354"/>
                  <a:gd name="connsiteX43" fmla="*/ 642446 w 889516"/>
                  <a:gd name="connsiteY43" fmla="*/ 40276 h 1340354"/>
                  <a:gd name="connsiteX44" fmla="*/ 732978 w 889516"/>
                  <a:gd name="connsiteY44" fmla="*/ 97476 h 1340354"/>
                  <a:gd name="connsiteX45" fmla="*/ 762870 w 889516"/>
                  <a:gd name="connsiteY45" fmla="*/ 108574 h 1340354"/>
                  <a:gd name="connsiteX46" fmla="*/ 788492 w 889516"/>
                  <a:gd name="connsiteY46" fmla="*/ 116258 h 1340354"/>
                  <a:gd name="connsiteX47" fmla="*/ 830342 w 889516"/>
                  <a:gd name="connsiteY47" fmla="*/ 126929 h 1340354"/>
                  <a:gd name="connsiteX48" fmla="*/ 868348 w 889516"/>
                  <a:gd name="connsiteY48" fmla="*/ 133759 h 1340354"/>
                  <a:gd name="connsiteX49" fmla="*/ 881586 w 889516"/>
                  <a:gd name="connsiteY49" fmla="*/ 133759 h 1340354"/>
                  <a:gd name="connsiteX50" fmla="*/ 878597 w 889516"/>
                  <a:gd name="connsiteY50" fmla="*/ 169189 h 1340354"/>
                  <a:gd name="connsiteX51" fmla="*/ 871764 w 889516"/>
                  <a:gd name="connsiteY51" fmla="*/ 227669 h 1340354"/>
                  <a:gd name="connsiteX52" fmla="*/ 861088 w 889516"/>
                  <a:gd name="connsiteY52" fmla="*/ 300236 h 1340354"/>
                  <a:gd name="connsiteX53" fmla="*/ 850413 w 889516"/>
                  <a:gd name="connsiteY53" fmla="*/ 372803 h 1340354"/>
                  <a:gd name="connsiteX54" fmla="*/ 840164 w 889516"/>
                  <a:gd name="connsiteY54" fmla="*/ 441102 h 1340354"/>
                  <a:gd name="connsiteX55" fmla="*/ 827353 w 889516"/>
                  <a:gd name="connsiteY55" fmla="*/ 528609 h 1340354"/>
                  <a:gd name="connsiteX56" fmla="*/ 815823 w 889516"/>
                  <a:gd name="connsiteY56" fmla="*/ 604591 h 1340354"/>
                  <a:gd name="connsiteX57" fmla="*/ 811125 w 889516"/>
                  <a:gd name="connsiteY57" fmla="*/ 638313 h 1340354"/>
                  <a:gd name="connsiteX58" fmla="*/ 815823 w 889516"/>
                  <a:gd name="connsiteY58" fmla="*/ 698501 h 1340354"/>
                  <a:gd name="connsiteX59" fmla="*/ 849986 w 889516"/>
                  <a:gd name="connsiteY59" fmla="*/ 1019503 h 1340354"/>
                  <a:gd name="connsiteX60" fmla="*/ 863224 w 889516"/>
                  <a:gd name="connsiteY60" fmla="*/ 1181712 h 1340354"/>
                  <a:gd name="connsiteX61" fmla="*/ 863224 w 889516"/>
                  <a:gd name="connsiteY61" fmla="*/ 1241473 h 1340354"/>
                  <a:gd name="connsiteX62" fmla="*/ 845288 w 889516"/>
                  <a:gd name="connsiteY62" fmla="*/ 1246595 h 1340354"/>
                  <a:gd name="connsiteX63" fmla="*/ 807709 w 889516"/>
                  <a:gd name="connsiteY63" fmla="*/ 1256413 h 1340354"/>
                  <a:gd name="connsiteX64" fmla="*/ 779952 w 889516"/>
                  <a:gd name="connsiteY64" fmla="*/ 1264950 h 1340354"/>
                  <a:gd name="connsiteX65" fmla="*/ 664652 w 889516"/>
                  <a:gd name="connsiteY65" fmla="*/ 1299526 h 1340354"/>
                  <a:gd name="connsiteX66" fmla="*/ 623229 w 889516"/>
                  <a:gd name="connsiteY66" fmla="*/ 1312332 h 1340354"/>
                  <a:gd name="connsiteX67" fmla="*/ 598888 w 889516"/>
                  <a:gd name="connsiteY67" fmla="*/ 1320870 h 1340354"/>
                  <a:gd name="connsiteX68" fmla="*/ 546363 w 889516"/>
                  <a:gd name="connsiteY68" fmla="*/ 1325138 h 1340354"/>
                  <a:gd name="connsiteX69" fmla="*/ 474621 w 889516"/>
                  <a:gd name="connsiteY69" fmla="*/ 1331114 h 1340354"/>
                  <a:gd name="connsiteX70" fmla="*/ 455404 w 889516"/>
                  <a:gd name="connsiteY70" fmla="*/ 1333249 h 1340354"/>
                  <a:gd name="connsiteX71" fmla="*/ 446009 w 889516"/>
                  <a:gd name="connsiteY71" fmla="*/ 1326419 h 1340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889516" h="1340354">
                    <a:moveTo>
                      <a:pt x="446009" y="1326419"/>
                    </a:moveTo>
                    <a:lnTo>
                      <a:pt x="436187" y="1319589"/>
                    </a:lnTo>
                    <a:lnTo>
                      <a:pt x="436187" y="1007124"/>
                    </a:lnTo>
                    <a:lnTo>
                      <a:pt x="436187" y="695086"/>
                    </a:lnTo>
                    <a:lnTo>
                      <a:pt x="430636" y="676731"/>
                    </a:lnTo>
                    <a:cubicBezTo>
                      <a:pt x="427647" y="666486"/>
                      <a:pt x="419960" y="653253"/>
                      <a:pt x="413981" y="646850"/>
                    </a:cubicBezTo>
                    <a:cubicBezTo>
                      <a:pt x="408003" y="640448"/>
                      <a:pt x="391776" y="628922"/>
                      <a:pt x="378110" y="620812"/>
                    </a:cubicBezTo>
                    <a:cubicBezTo>
                      <a:pt x="364018" y="612701"/>
                      <a:pt x="338823" y="598188"/>
                      <a:pt x="321742" y="587943"/>
                    </a:cubicBezTo>
                    <a:cubicBezTo>
                      <a:pt x="304660" y="577698"/>
                      <a:pt x="289714" y="569161"/>
                      <a:pt x="288433" y="569161"/>
                    </a:cubicBezTo>
                    <a:cubicBezTo>
                      <a:pt x="287152" y="569161"/>
                      <a:pt x="275622" y="562331"/>
                      <a:pt x="262811" y="554221"/>
                    </a:cubicBezTo>
                    <a:cubicBezTo>
                      <a:pt x="250000" y="546110"/>
                      <a:pt x="238043" y="539281"/>
                      <a:pt x="236334" y="539281"/>
                    </a:cubicBezTo>
                    <a:cubicBezTo>
                      <a:pt x="234626" y="539281"/>
                      <a:pt x="226513" y="534585"/>
                      <a:pt x="218399" y="529463"/>
                    </a:cubicBezTo>
                    <a:cubicBezTo>
                      <a:pt x="204734" y="520072"/>
                      <a:pt x="182101" y="507266"/>
                      <a:pt x="141532" y="485496"/>
                    </a:cubicBezTo>
                    <a:cubicBezTo>
                      <a:pt x="133419" y="480800"/>
                      <a:pt x="126159" y="476105"/>
                      <a:pt x="125305" y="474397"/>
                    </a:cubicBezTo>
                    <a:cubicBezTo>
                      <a:pt x="124451" y="472263"/>
                      <a:pt x="121035" y="470982"/>
                      <a:pt x="117618" y="470982"/>
                    </a:cubicBezTo>
                    <a:cubicBezTo>
                      <a:pt x="114202" y="470982"/>
                      <a:pt x="111640" y="469275"/>
                      <a:pt x="111640" y="467567"/>
                    </a:cubicBezTo>
                    <a:cubicBezTo>
                      <a:pt x="111640" y="465860"/>
                      <a:pt x="106515" y="462018"/>
                      <a:pt x="100110" y="459457"/>
                    </a:cubicBezTo>
                    <a:cubicBezTo>
                      <a:pt x="88153" y="454335"/>
                      <a:pt x="76196" y="447505"/>
                      <a:pt x="46730" y="429150"/>
                    </a:cubicBezTo>
                    <a:lnTo>
                      <a:pt x="30503" y="418905"/>
                    </a:lnTo>
                    <a:lnTo>
                      <a:pt x="30503" y="400550"/>
                    </a:lnTo>
                    <a:cubicBezTo>
                      <a:pt x="30503" y="390305"/>
                      <a:pt x="28368" y="372377"/>
                      <a:pt x="25806" y="360851"/>
                    </a:cubicBezTo>
                    <a:lnTo>
                      <a:pt x="21535" y="339508"/>
                    </a:lnTo>
                    <a:lnTo>
                      <a:pt x="6589" y="322433"/>
                    </a:lnTo>
                    <a:cubicBezTo>
                      <a:pt x="-1525" y="313042"/>
                      <a:pt x="-7930" y="303651"/>
                      <a:pt x="-7930" y="301517"/>
                    </a:cubicBezTo>
                    <a:cubicBezTo>
                      <a:pt x="-7930" y="299383"/>
                      <a:pt x="9151" y="298102"/>
                      <a:pt x="29649" y="298102"/>
                    </a:cubicBezTo>
                    <a:lnTo>
                      <a:pt x="67655" y="298102"/>
                    </a:lnTo>
                    <a:lnTo>
                      <a:pt x="92850" y="285296"/>
                    </a:lnTo>
                    <a:cubicBezTo>
                      <a:pt x="106515" y="278466"/>
                      <a:pt x="118899" y="271210"/>
                      <a:pt x="119326" y="269502"/>
                    </a:cubicBezTo>
                    <a:cubicBezTo>
                      <a:pt x="120181" y="267368"/>
                      <a:pt x="122743" y="266087"/>
                      <a:pt x="124878" y="266087"/>
                    </a:cubicBezTo>
                    <a:cubicBezTo>
                      <a:pt x="127013" y="266087"/>
                      <a:pt x="136835" y="260965"/>
                      <a:pt x="146657" y="254989"/>
                    </a:cubicBezTo>
                    <a:cubicBezTo>
                      <a:pt x="170998" y="239622"/>
                      <a:pt x="243594" y="197789"/>
                      <a:pt x="245729" y="197789"/>
                    </a:cubicBezTo>
                    <a:cubicBezTo>
                      <a:pt x="247010" y="197789"/>
                      <a:pt x="259821" y="190532"/>
                      <a:pt x="274768" y="181568"/>
                    </a:cubicBezTo>
                    <a:cubicBezTo>
                      <a:pt x="314055" y="157664"/>
                      <a:pt x="350780" y="135894"/>
                      <a:pt x="367862" y="126503"/>
                    </a:cubicBezTo>
                    <a:cubicBezTo>
                      <a:pt x="375975" y="121807"/>
                      <a:pt x="394338" y="111562"/>
                      <a:pt x="408430" y="103879"/>
                    </a:cubicBezTo>
                    <a:cubicBezTo>
                      <a:pt x="422522" y="96195"/>
                      <a:pt x="446009" y="82109"/>
                      <a:pt x="460955" y="73145"/>
                    </a:cubicBezTo>
                    <a:cubicBezTo>
                      <a:pt x="475475" y="64180"/>
                      <a:pt x="489567" y="56924"/>
                      <a:pt x="491702" y="56924"/>
                    </a:cubicBezTo>
                    <a:cubicBezTo>
                      <a:pt x="494264" y="56924"/>
                      <a:pt x="495972" y="55643"/>
                      <a:pt x="495972" y="53509"/>
                    </a:cubicBezTo>
                    <a:cubicBezTo>
                      <a:pt x="495972" y="51801"/>
                      <a:pt x="504513" y="46679"/>
                      <a:pt x="515189" y="41983"/>
                    </a:cubicBezTo>
                    <a:cubicBezTo>
                      <a:pt x="525865" y="37288"/>
                      <a:pt x="534406" y="32166"/>
                      <a:pt x="534406" y="30458"/>
                    </a:cubicBezTo>
                    <a:cubicBezTo>
                      <a:pt x="534406" y="28324"/>
                      <a:pt x="536541" y="27043"/>
                      <a:pt x="539103" y="27043"/>
                    </a:cubicBezTo>
                    <a:cubicBezTo>
                      <a:pt x="541238" y="27043"/>
                      <a:pt x="556185" y="19360"/>
                      <a:pt x="571558" y="9969"/>
                    </a:cubicBezTo>
                    <a:cubicBezTo>
                      <a:pt x="587358" y="578"/>
                      <a:pt x="602304" y="-7106"/>
                      <a:pt x="604867" y="-7106"/>
                    </a:cubicBezTo>
                    <a:cubicBezTo>
                      <a:pt x="607429" y="-7106"/>
                      <a:pt x="613834" y="578"/>
                      <a:pt x="619386" y="9969"/>
                    </a:cubicBezTo>
                    <a:cubicBezTo>
                      <a:pt x="624510" y="19360"/>
                      <a:pt x="634759" y="33019"/>
                      <a:pt x="642446" y="40276"/>
                    </a:cubicBezTo>
                    <a:cubicBezTo>
                      <a:pt x="661235" y="59485"/>
                      <a:pt x="707355" y="88512"/>
                      <a:pt x="732978" y="97476"/>
                    </a:cubicBezTo>
                    <a:cubicBezTo>
                      <a:pt x="744935" y="101318"/>
                      <a:pt x="758173" y="106440"/>
                      <a:pt x="762870" y="108574"/>
                    </a:cubicBezTo>
                    <a:cubicBezTo>
                      <a:pt x="767568" y="110709"/>
                      <a:pt x="779097" y="114124"/>
                      <a:pt x="788492" y="116258"/>
                    </a:cubicBezTo>
                    <a:cubicBezTo>
                      <a:pt x="797887" y="118392"/>
                      <a:pt x="816677" y="123088"/>
                      <a:pt x="830342" y="126929"/>
                    </a:cubicBezTo>
                    <a:cubicBezTo>
                      <a:pt x="844007" y="130771"/>
                      <a:pt x="861088" y="133759"/>
                      <a:pt x="868348" y="133759"/>
                    </a:cubicBezTo>
                    <a:lnTo>
                      <a:pt x="881586" y="133759"/>
                    </a:lnTo>
                    <a:lnTo>
                      <a:pt x="878597" y="169189"/>
                    </a:lnTo>
                    <a:cubicBezTo>
                      <a:pt x="877316" y="188398"/>
                      <a:pt x="874327" y="214864"/>
                      <a:pt x="871764" y="227669"/>
                    </a:cubicBezTo>
                    <a:cubicBezTo>
                      <a:pt x="869629" y="240475"/>
                      <a:pt x="864932" y="273344"/>
                      <a:pt x="861088" y="300236"/>
                    </a:cubicBezTo>
                    <a:cubicBezTo>
                      <a:pt x="857245" y="327129"/>
                      <a:pt x="852548" y="359998"/>
                      <a:pt x="850413" y="372803"/>
                    </a:cubicBezTo>
                    <a:cubicBezTo>
                      <a:pt x="848277" y="385609"/>
                      <a:pt x="843580" y="416344"/>
                      <a:pt x="840164" y="441102"/>
                    </a:cubicBezTo>
                    <a:cubicBezTo>
                      <a:pt x="836320" y="465860"/>
                      <a:pt x="830769" y="505131"/>
                      <a:pt x="827353" y="528609"/>
                    </a:cubicBezTo>
                    <a:cubicBezTo>
                      <a:pt x="823509" y="552087"/>
                      <a:pt x="818812" y="586236"/>
                      <a:pt x="815823" y="604591"/>
                    </a:cubicBezTo>
                    <a:lnTo>
                      <a:pt x="811125" y="638313"/>
                    </a:lnTo>
                    <a:lnTo>
                      <a:pt x="815823" y="698501"/>
                    </a:lnTo>
                    <a:cubicBezTo>
                      <a:pt x="822655" y="788143"/>
                      <a:pt x="837601" y="926020"/>
                      <a:pt x="849986" y="1019503"/>
                    </a:cubicBezTo>
                    <a:cubicBezTo>
                      <a:pt x="861088" y="1101888"/>
                      <a:pt x="863224" y="1126646"/>
                      <a:pt x="863224" y="1181712"/>
                    </a:cubicBezTo>
                    <a:lnTo>
                      <a:pt x="863224" y="1241473"/>
                    </a:lnTo>
                    <a:lnTo>
                      <a:pt x="845288" y="1246595"/>
                    </a:lnTo>
                    <a:cubicBezTo>
                      <a:pt x="835039" y="1249156"/>
                      <a:pt x="818385" y="1253425"/>
                      <a:pt x="807709" y="1256413"/>
                    </a:cubicBezTo>
                    <a:cubicBezTo>
                      <a:pt x="797033" y="1258974"/>
                      <a:pt x="784649" y="1263243"/>
                      <a:pt x="779952" y="1264950"/>
                    </a:cubicBezTo>
                    <a:cubicBezTo>
                      <a:pt x="769276" y="1269646"/>
                      <a:pt x="687285" y="1294404"/>
                      <a:pt x="664652" y="1299526"/>
                    </a:cubicBezTo>
                    <a:cubicBezTo>
                      <a:pt x="655257" y="1302088"/>
                      <a:pt x="636467" y="1307637"/>
                      <a:pt x="623229" y="1312332"/>
                    </a:cubicBezTo>
                    <a:lnTo>
                      <a:pt x="598888" y="1320870"/>
                    </a:lnTo>
                    <a:lnTo>
                      <a:pt x="546363" y="1325138"/>
                    </a:lnTo>
                    <a:cubicBezTo>
                      <a:pt x="517324" y="1327273"/>
                      <a:pt x="485297" y="1330261"/>
                      <a:pt x="474621" y="1331114"/>
                    </a:cubicBezTo>
                    <a:lnTo>
                      <a:pt x="455404" y="1333249"/>
                    </a:lnTo>
                    <a:lnTo>
                      <a:pt x="446009" y="1326419"/>
                    </a:lnTo>
                    <a:close/>
                  </a:path>
                </a:pathLst>
              </a:custGeom>
              <a:solidFill>
                <a:srgbClr val="FEFEFE"/>
              </a:solidFill>
              <a:ln w="427" cap="flat">
                <a:noFill/>
                <a:prstDash val="solid"/>
                <a:miter/>
              </a:ln>
            </p:spPr>
            <p:txBody>
              <a:bodyPr rtlCol="0" anchor="ctr"/>
              <a:lstStyle/>
              <a:p>
                <a:endParaRPr lang="zh-CN" altLang="en-US"/>
              </a:p>
            </p:txBody>
          </p:sp>
          <p:sp>
            <p:nvSpPr>
              <p:cNvPr id="360" name="任意多边形: 形状 359">
                <a:extLst>
                  <a:ext uri="{FF2B5EF4-FFF2-40B4-BE49-F238E27FC236}">
                    <a16:creationId xmlns:a16="http://schemas.microsoft.com/office/drawing/2014/main" id="{F8D32E02-076E-456D-D1DF-F92799707235}"/>
                  </a:ext>
                </a:extLst>
              </p:cNvPr>
              <p:cNvSpPr/>
              <p:nvPr/>
            </p:nvSpPr>
            <p:spPr>
              <a:xfrm flipV="1">
                <a:off x="2700516" y="2346898"/>
                <a:ext cx="112737" cy="192089"/>
              </a:xfrm>
              <a:custGeom>
                <a:avLst/>
                <a:gdLst>
                  <a:gd name="connsiteX0" fmla="*/ 51788 w 112737"/>
                  <a:gd name="connsiteY0" fmla="*/ 170295 h 192089"/>
                  <a:gd name="connsiteX1" fmla="*/ 28728 w 112737"/>
                  <a:gd name="connsiteY1" fmla="*/ 156208 h 192089"/>
                  <a:gd name="connsiteX2" fmla="*/ 13782 w 112737"/>
                  <a:gd name="connsiteY2" fmla="*/ 134865 h 192089"/>
                  <a:gd name="connsiteX3" fmla="*/ -1592 w 112737"/>
                  <a:gd name="connsiteY3" fmla="*/ 113949 h 192089"/>
                  <a:gd name="connsiteX4" fmla="*/ -2873 w 112737"/>
                  <a:gd name="connsiteY4" fmla="*/ 83215 h 192089"/>
                  <a:gd name="connsiteX5" fmla="*/ -4581 w 112737"/>
                  <a:gd name="connsiteY5" fmla="*/ 52907 h 192089"/>
                  <a:gd name="connsiteX6" fmla="*/ 116 w 112737"/>
                  <a:gd name="connsiteY6" fmla="*/ 43516 h 192089"/>
                  <a:gd name="connsiteX7" fmla="*/ 5241 w 112737"/>
                  <a:gd name="connsiteY7" fmla="*/ 34552 h 192089"/>
                  <a:gd name="connsiteX8" fmla="*/ 23176 w 112737"/>
                  <a:gd name="connsiteY8" fmla="*/ 34552 h 192089"/>
                  <a:gd name="connsiteX9" fmla="*/ 41112 w 112737"/>
                  <a:gd name="connsiteY9" fmla="*/ 34979 h 192089"/>
                  <a:gd name="connsiteX10" fmla="*/ 49226 w 112737"/>
                  <a:gd name="connsiteY10" fmla="*/ 40955 h 192089"/>
                  <a:gd name="connsiteX11" fmla="*/ 60329 w 112737"/>
                  <a:gd name="connsiteY11" fmla="*/ 40955 h 192089"/>
                  <a:gd name="connsiteX12" fmla="*/ 24885 w 112737"/>
                  <a:gd name="connsiteY12" fmla="*/ 21746 h 192089"/>
                  <a:gd name="connsiteX13" fmla="*/ 9084 w 112737"/>
                  <a:gd name="connsiteY13" fmla="*/ -451 h 192089"/>
                  <a:gd name="connsiteX14" fmla="*/ 9084 w 112737"/>
                  <a:gd name="connsiteY14" fmla="*/ -8135 h 192089"/>
                  <a:gd name="connsiteX15" fmla="*/ 19760 w 112737"/>
                  <a:gd name="connsiteY15" fmla="*/ -8135 h 192089"/>
                  <a:gd name="connsiteX16" fmla="*/ 98762 w 112737"/>
                  <a:gd name="connsiteY16" fmla="*/ 47358 h 192089"/>
                  <a:gd name="connsiteX17" fmla="*/ 105167 w 112737"/>
                  <a:gd name="connsiteY17" fmla="*/ 58030 h 192089"/>
                  <a:gd name="connsiteX18" fmla="*/ 106448 w 112737"/>
                  <a:gd name="connsiteY18" fmla="*/ 121205 h 192089"/>
                  <a:gd name="connsiteX19" fmla="*/ 108157 w 112737"/>
                  <a:gd name="connsiteY19" fmla="*/ 183955 h 192089"/>
                  <a:gd name="connsiteX20" fmla="*/ 91502 w 112737"/>
                  <a:gd name="connsiteY20" fmla="*/ 183955 h 192089"/>
                  <a:gd name="connsiteX21" fmla="*/ 74848 w 112737"/>
                  <a:gd name="connsiteY21" fmla="*/ 183955 h 192089"/>
                  <a:gd name="connsiteX22" fmla="*/ 51788 w 112737"/>
                  <a:gd name="connsiteY22" fmla="*/ 170295 h 192089"/>
                  <a:gd name="connsiteX23" fmla="*/ 76129 w 112737"/>
                  <a:gd name="connsiteY23" fmla="*/ 124620 h 192089"/>
                  <a:gd name="connsiteX24" fmla="*/ 73994 w 112737"/>
                  <a:gd name="connsiteY24" fmla="*/ 99435 h 192089"/>
                  <a:gd name="connsiteX25" fmla="*/ 62037 w 112737"/>
                  <a:gd name="connsiteY25" fmla="*/ 86203 h 192089"/>
                  <a:gd name="connsiteX26" fmla="*/ 50507 w 112737"/>
                  <a:gd name="connsiteY26" fmla="*/ 72970 h 192089"/>
                  <a:gd name="connsiteX27" fmla="*/ 40685 w 112737"/>
                  <a:gd name="connsiteY27" fmla="*/ 72970 h 192089"/>
                  <a:gd name="connsiteX28" fmla="*/ 31290 w 112737"/>
                  <a:gd name="connsiteY28" fmla="*/ 72970 h 192089"/>
                  <a:gd name="connsiteX29" fmla="*/ 28728 w 112737"/>
                  <a:gd name="connsiteY29" fmla="*/ 82788 h 192089"/>
                  <a:gd name="connsiteX30" fmla="*/ 58193 w 112737"/>
                  <a:gd name="connsiteY30" fmla="*/ 141695 h 192089"/>
                  <a:gd name="connsiteX31" fmla="*/ 74848 w 112737"/>
                  <a:gd name="connsiteY31" fmla="*/ 149805 h 192089"/>
                  <a:gd name="connsiteX32" fmla="*/ 78691 w 112737"/>
                  <a:gd name="connsiteY32" fmla="*/ 149805 h 192089"/>
                  <a:gd name="connsiteX33" fmla="*/ 76129 w 112737"/>
                  <a:gd name="connsiteY33" fmla="*/ 124620 h 192089"/>
                  <a:gd name="connsiteX34" fmla="*/ 71858 w 112737"/>
                  <a:gd name="connsiteY34" fmla="*/ 52907 h 192089"/>
                  <a:gd name="connsiteX35" fmla="*/ 65880 w 112737"/>
                  <a:gd name="connsiteY35" fmla="*/ 52907 h 192089"/>
                  <a:gd name="connsiteX36" fmla="*/ 68869 w 112737"/>
                  <a:gd name="connsiteY36" fmla="*/ 55895 h 192089"/>
                  <a:gd name="connsiteX37" fmla="*/ 71858 w 112737"/>
                  <a:gd name="connsiteY37" fmla="*/ 52907 h 192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12737" h="192089">
                    <a:moveTo>
                      <a:pt x="51788" y="170295"/>
                    </a:moveTo>
                    <a:lnTo>
                      <a:pt x="28728" y="156208"/>
                    </a:lnTo>
                    <a:lnTo>
                      <a:pt x="13782" y="134865"/>
                    </a:lnTo>
                    <a:lnTo>
                      <a:pt x="-1592" y="113949"/>
                    </a:lnTo>
                    <a:lnTo>
                      <a:pt x="-2873" y="83215"/>
                    </a:lnTo>
                    <a:lnTo>
                      <a:pt x="-4581" y="52907"/>
                    </a:lnTo>
                    <a:lnTo>
                      <a:pt x="116" y="43516"/>
                    </a:lnTo>
                    <a:lnTo>
                      <a:pt x="5241" y="34552"/>
                    </a:lnTo>
                    <a:lnTo>
                      <a:pt x="23176" y="34552"/>
                    </a:lnTo>
                    <a:lnTo>
                      <a:pt x="41112" y="34979"/>
                    </a:lnTo>
                    <a:lnTo>
                      <a:pt x="49226" y="40955"/>
                    </a:lnTo>
                    <a:cubicBezTo>
                      <a:pt x="60329" y="49065"/>
                      <a:pt x="67161" y="49065"/>
                      <a:pt x="60329" y="40955"/>
                    </a:cubicBezTo>
                    <a:cubicBezTo>
                      <a:pt x="54777" y="34125"/>
                      <a:pt x="31717" y="21746"/>
                      <a:pt x="24885" y="21746"/>
                    </a:cubicBezTo>
                    <a:cubicBezTo>
                      <a:pt x="18906" y="21746"/>
                      <a:pt x="9511" y="8086"/>
                      <a:pt x="9084" y="-451"/>
                    </a:cubicBezTo>
                    <a:lnTo>
                      <a:pt x="9084" y="-8135"/>
                    </a:lnTo>
                    <a:lnTo>
                      <a:pt x="19760" y="-8135"/>
                    </a:lnTo>
                    <a:cubicBezTo>
                      <a:pt x="43247" y="-8135"/>
                      <a:pt x="81680" y="18758"/>
                      <a:pt x="98762" y="47358"/>
                    </a:cubicBezTo>
                    <a:lnTo>
                      <a:pt x="105167" y="58030"/>
                    </a:lnTo>
                    <a:lnTo>
                      <a:pt x="106448" y="121205"/>
                    </a:lnTo>
                    <a:lnTo>
                      <a:pt x="108157" y="183955"/>
                    </a:lnTo>
                    <a:lnTo>
                      <a:pt x="91502" y="183955"/>
                    </a:lnTo>
                    <a:lnTo>
                      <a:pt x="74848" y="183955"/>
                    </a:lnTo>
                    <a:lnTo>
                      <a:pt x="51788" y="170295"/>
                    </a:lnTo>
                    <a:close/>
                    <a:moveTo>
                      <a:pt x="76129" y="124620"/>
                    </a:moveTo>
                    <a:lnTo>
                      <a:pt x="73994" y="99435"/>
                    </a:lnTo>
                    <a:lnTo>
                      <a:pt x="62037" y="86203"/>
                    </a:lnTo>
                    <a:lnTo>
                      <a:pt x="50507" y="72970"/>
                    </a:lnTo>
                    <a:lnTo>
                      <a:pt x="40685" y="72970"/>
                    </a:lnTo>
                    <a:lnTo>
                      <a:pt x="31290" y="72970"/>
                    </a:lnTo>
                    <a:lnTo>
                      <a:pt x="28728" y="82788"/>
                    </a:lnTo>
                    <a:cubicBezTo>
                      <a:pt x="24030" y="102850"/>
                      <a:pt x="36842" y="128889"/>
                      <a:pt x="58193" y="141695"/>
                    </a:cubicBezTo>
                    <a:cubicBezTo>
                      <a:pt x="65026" y="146390"/>
                      <a:pt x="72713" y="149805"/>
                      <a:pt x="74848" y="149805"/>
                    </a:cubicBezTo>
                    <a:lnTo>
                      <a:pt x="78691" y="149805"/>
                    </a:lnTo>
                    <a:lnTo>
                      <a:pt x="76129" y="124620"/>
                    </a:lnTo>
                    <a:close/>
                    <a:moveTo>
                      <a:pt x="71858" y="52907"/>
                    </a:moveTo>
                    <a:cubicBezTo>
                      <a:pt x="70150" y="51627"/>
                      <a:pt x="67588" y="51627"/>
                      <a:pt x="65880" y="52907"/>
                    </a:cubicBezTo>
                    <a:cubicBezTo>
                      <a:pt x="64599" y="54615"/>
                      <a:pt x="65880" y="55895"/>
                      <a:pt x="68869" y="55895"/>
                    </a:cubicBezTo>
                    <a:cubicBezTo>
                      <a:pt x="71858" y="55895"/>
                      <a:pt x="73140" y="54615"/>
                      <a:pt x="71858" y="52907"/>
                    </a:cubicBezTo>
                    <a:close/>
                  </a:path>
                </a:pathLst>
              </a:custGeom>
              <a:solidFill>
                <a:srgbClr val="FEFEFE"/>
              </a:solidFill>
              <a:ln w="427" cap="flat">
                <a:noFill/>
                <a:prstDash val="solid"/>
                <a:miter/>
              </a:ln>
            </p:spPr>
            <p:txBody>
              <a:bodyPr rtlCol="0" anchor="ctr"/>
              <a:lstStyle/>
              <a:p>
                <a:endParaRPr lang="zh-CN" altLang="en-US"/>
              </a:p>
            </p:txBody>
          </p:sp>
          <p:sp>
            <p:nvSpPr>
              <p:cNvPr id="361" name="任意多边形: 形状 360">
                <a:extLst>
                  <a:ext uri="{FF2B5EF4-FFF2-40B4-BE49-F238E27FC236}">
                    <a16:creationId xmlns:a16="http://schemas.microsoft.com/office/drawing/2014/main" id="{167996B2-C04C-89D6-A54D-CBD94DF45F78}"/>
                  </a:ext>
                </a:extLst>
              </p:cNvPr>
              <p:cNvSpPr/>
              <p:nvPr/>
            </p:nvSpPr>
            <p:spPr>
              <a:xfrm flipV="1">
                <a:off x="3077162" y="2376352"/>
                <a:ext cx="328817" cy="444365"/>
              </a:xfrm>
              <a:custGeom>
                <a:avLst/>
                <a:gdLst>
                  <a:gd name="connsiteX0" fmla="*/ 280512 w 328817"/>
                  <a:gd name="connsiteY0" fmla="*/ 427668 h 444365"/>
                  <a:gd name="connsiteX1" fmla="*/ 254036 w 328817"/>
                  <a:gd name="connsiteY1" fmla="*/ 413582 h 444365"/>
                  <a:gd name="connsiteX2" fmla="*/ 242079 w 328817"/>
                  <a:gd name="connsiteY2" fmla="*/ 405471 h 444365"/>
                  <a:gd name="connsiteX3" fmla="*/ 238235 w 328817"/>
                  <a:gd name="connsiteY3" fmla="*/ 402056 h 444365"/>
                  <a:gd name="connsiteX4" fmla="*/ 186137 w 328817"/>
                  <a:gd name="connsiteY4" fmla="*/ 373883 h 444365"/>
                  <a:gd name="connsiteX5" fmla="*/ 87918 w 328817"/>
                  <a:gd name="connsiteY5" fmla="*/ 318391 h 444365"/>
                  <a:gd name="connsiteX6" fmla="*/ 71264 w 328817"/>
                  <a:gd name="connsiteY6" fmla="*/ 305585 h 444365"/>
                  <a:gd name="connsiteX7" fmla="*/ 65713 w 328817"/>
                  <a:gd name="connsiteY7" fmla="*/ 299182 h 444365"/>
                  <a:gd name="connsiteX8" fmla="*/ 71264 w 328817"/>
                  <a:gd name="connsiteY8" fmla="*/ 288937 h 444365"/>
                  <a:gd name="connsiteX9" fmla="*/ 76816 w 328817"/>
                  <a:gd name="connsiteY9" fmla="*/ 278266 h 444365"/>
                  <a:gd name="connsiteX10" fmla="*/ 71264 w 328817"/>
                  <a:gd name="connsiteY10" fmla="*/ 260337 h 444365"/>
                  <a:gd name="connsiteX11" fmla="*/ 37955 w 328817"/>
                  <a:gd name="connsiteY11" fmla="*/ 206979 h 444365"/>
                  <a:gd name="connsiteX12" fmla="*/ 23863 w 328817"/>
                  <a:gd name="connsiteY12" fmla="*/ 192893 h 444365"/>
                  <a:gd name="connsiteX13" fmla="*/ 8917 w 328817"/>
                  <a:gd name="connsiteY13" fmla="*/ 192893 h 444365"/>
                  <a:gd name="connsiteX14" fmla="*/ -5603 w 328817"/>
                  <a:gd name="connsiteY14" fmla="*/ 192893 h 444365"/>
                  <a:gd name="connsiteX15" fmla="*/ -5603 w 328817"/>
                  <a:gd name="connsiteY15" fmla="*/ 92580 h 444365"/>
                  <a:gd name="connsiteX16" fmla="*/ -5603 w 328817"/>
                  <a:gd name="connsiteY16" fmla="*/ -7734 h 444365"/>
                  <a:gd name="connsiteX17" fmla="*/ 803 w 328817"/>
                  <a:gd name="connsiteY17" fmla="*/ -7734 h 444365"/>
                  <a:gd name="connsiteX18" fmla="*/ 7209 w 328817"/>
                  <a:gd name="connsiteY18" fmla="*/ -7734 h 444365"/>
                  <a:gd name="connsiteX19" fmla="*/ 16176 w 328817"/>
                  <a:gd name="connsiteY19" fmla="*/ 12756 h 444365"/>
                  <a:gd name="connsiteX20" fmla="*/ 84929 w 328817"/>
                  <a:gd name="connsiteY20" fmla="*/ 157463 h 444365"/>
                  <a:gd name="connsiteX21" fmla="*/ 105854 w 328817"/>
                  <a:gd name="connsiteY21" fmla="*/ 195454 h 444365"/>
                  <a:gd name="connsiteX22" fmla="*/ 121654 w 328817"/>
                  <a:gd name="connsiteY22" fmla="*/ 184355 h 444365"/>
                  <a:gd name="connsiteX23" fmla="*/ 144714 w 328817"/>
                  <a:gd name="connsiteY23" fmla="*/ 157036 h 444365"/>
                  <a:gd name="connsiteX24" fmla="*/ 156244 w 328817"/>
                  <a:gd name="connsiteY24" fmla="*/ 143803 h 444365"/>
                  <a:gd name="connsiteX25" fmla="*/ 163504 w 328817"/>
                  <a:gd name="connsiteY25" fmla="*/ 148072 h 444365"/>
                  <a:gd name="connsiteX26" fmla="*/ 189126 w 328817"/>
                  <a:gd name="connsiteY26" fmla="*/ 197161 h 444365"/>
                  <a:gd name="connsiteX27" fmla="*/ 212186 w 328817"/>
                  <a:gd name="connsiteY27" fmla="*/ 249239 h 444365"/>
                  <a:gd name="connsiteX28" fmla="*/ 216456 w 328817"/>
                  <a:gd name="connsiteY28" fmla="*/ 261618 h 444365"/>
                  <a:gd name="connsiteX29" fmla="*/ 226705 w 328817"/>
                  <a:gd name="connsiteY29" fmla="*/ 288510 h 444365"/>
                  <a:gd name="connsiteX30" fmla="*/ 243787 w 328817"/>
                  <a:gd name="connsiteY30" fmla="*/ 326501 h 444365"/>
                  <a:gd name="connsiteX31" fmla="*/ 250619 w 328817"/>
                  <a:gd name="connsiteY31" fmla="*/ 343149 h 444365"/>
                  <a:gd name="connsiteX32" fmla="*/ 255744 w 328817"/>
                  <a:gd name="connsiteY32" fmla="*/ 341442 h 444365"/>
                  <a:gd name="connsiteX33" fmla="*/ 306134 w 328817"/>
                  <a:gd name="connsiteY33" fmla="*/ 253934 h 444365"/>
                  <a:gd name="connsiteX34" fmla="*/ 316810 w 328817"/>
                  <a:gd name="connsiteY34" fmla="*/ 244117 h 444365"/>
                  <a:gd name="connsiteX35" fmla="*/ 323215 w 328817"/>
                  <a:gd name="connsiteY35" fmla="*/ 244117 h 444365"/>
                  <a:gd name="connsiteX36" fmla="*/ 322361 w 328817"/>
                  <a:gd name="connsiteY36" fmla="*/ 339307 h 444365"/>
                  <a:gd name="connsiteX37" fmla="*/ 321080 w 328817"/>
                  <a:gd name="connsiteY37" fmla="*/ 434071 h 444365"/>
                  <a:gd name="connsiteX38" fmla="*/ 308269 w 328817"/>
                  <a:gd name="connsiteY38" fmla="*/ 435352 h 444365"/>
                  <a:gd name="connsiteX39" fmla="*/ 295458 w 328817"/>
                  <a:gd name="connsiteY39" fmla="*/ 436632 h 444365"/>
                  <a:gd name="connsiteX40" fmla="*/ 280512 w 328817"/>
                  <a:gd name="connsiteY40" fmla="*/ 427668 h 444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28817" h="444365">
                    <a:moveTo>
                      <a:pt x="280512" y="427668"/>
                    </a:moveTo>
                    <a:cubicBezTo>
                      <a:pt x="272398" y="422973"/>
                      <a:pt x="260441" y="416570"/>
                      <a:pt x="254036" y="413582"/>
                    </a:cubicBezTo>
                    <a:cubicBezTo>
                      <a:pt x="247203" y="411021"/>
                      <a:pt x="242079" y="407179"/>
                      <a:pt x="242079" y="405471"/>
                    </a:cubicBezTo>
                    <a:cubicBezTo>
                      <a:pt x="242079" y="403764"/>
                      <a:pt x="240370" y="402056"/>
                      <a:pt x="238235" y="402056"/>
                    </a:cubicBezTo>
                    <a:cubicBezTo>
                      <a:pt x="236527" y="402056"/>
                      <a:pt x="212613" y="389250"/>
                      <a:pt x="186137" y="373883"/>
                    </a:cubicBezTo>
                    <a:cubicBezTo>
                      <a:pt x="138309" y="345710"/>
                      <a:pt x="110124" y="329916"/>
                      <a:pt x="87918" y="318391"/>
                    </a:cubicBezTo>
                    <a:cubicBezTo>
                      <a:pt x="81513" y="314976"/>
                      <a:pt x="73826" y="309427"/>
                      <a:pt x="71264" y="305585"/>
                    </a:cubicBezTo>
                    <a:lnTo>
                      <a:pt x="65713" y="299182"/>
                    </a:lnTo>
                    <a:lnTo>
                      <a:pt x="71264" y="288937"/>
                    </a:lnTo>
                    <a:lnTo>
                      <a:pt x="76816" y="278266"/>
                    </a:lnTo>
                    <a:lnTo>
                      <a:pt x="71264" y="260337"/>
                    </a:lnTo>
                    <a:cubicBezTo>
                      <a:pt x="63577" y="236860"/>
                      <a:pt x="55464" y="224054"/>
                      <a:pt x="37955" y="206979"/>
                    </a:cubicBezTo>
                    <a:lnTo>
                      <a:pt x="23863" y="192893"/>
                    </a:lnTo>
                    <a:lnTo>
                      <a:pt x="8917" y="192893"/>
                    </a:lnTo>
                    <a:lnTo>
                      <a:pt x="-5603" y="192893"/>
                    </a:lnTo>
                    <a:lnTo>
                      <a:pt x="-5603" y="92580"/>
                    </a:lnTo>
                    <a:lnTo>
                      <a:pt x="-5603" y="-7734"/>
                    </a:lnTo>
                    <a:lnTo>
                      <a:pt x="803" y="-7734"/>
                    </a:lnTo>
                    <a:lnTo>
                      <a:pt x="7209" y="-7734"/>
                    </a:lnTo>
                    <a:lnTo>
                      <a:pt x="16176" y="12756"/>
                    </a:lnTo>
                    <a:cubicBezTo>
                      <a:pt x="24717" y="31538"/>
                      <a:pt x="43934" y="72090"/>
                      <a:pt x="84929" y="157463"/>
                    </a:cubicBezTo>
                    <a:cubicBezTo>
                      <a:pt x="93897" y="176672"/>
                      <a:pt x="103719" y="193747"/>
                      <a:pt x="105854" y="195454"/>
                    </a:cubicBezTo>
                    <a:cubicBezTo>
                      <a:pt x="108416" y="196735"/>
                      <a:pt x="115676" y="191612"/>
                      <a:pt x="121654" y="184355"/>
                    </a:cubicBezTo>
                    <a:cubicBezTo>
                      <a:pt x="128060" y="176672"/>
                      <a:pt x="138309" y="164293"/>
                      <a:pt x="144714" y="157036"/>
                    </a:cubicBezTo>
                    <a:lnTo>
                      <a:pt x="156244" y="143803"/>
                    </a:lnTo>
                    <a:lnTo>
                      <a:pt x="163504" y="148072"/>
                    </a:lnTo>
                    <a:cubicBezTo>
                      <a:pt x="166920" y="150633"/>
                      <a:pt x="178450" y="172403"/>
                      <a:pt x="189126" y="197161"/>
                    </a:cubicBezTo>
                    <a:cubicBezTo>
                      <a:pt x="199375" y="221920"/>
                      <a:pt x="209624" y="245397"/>
                      <a:pt x="212186" y="249239"/>
                    </a:cubicBezTo>
                    <a:cubicBezTo>
                      <a:pt x="214321" y="253508"/>
                      <a:pt x="216456" y="259057"/>
                      <a:pt x="216456" y="261618"/>
                    </a:cubicBezTo>
                    <a:cubicBezTo>
                      <a:pt x="216456" y="264606"/>
                      <a:pt x="221154" y="276558"/>
                      <a:pt x="226705" y="288510"/>
                    </a:cubicBezTo>
                    <a:cubicBezTo>
                      <a:pt x="232684" y="300463"/>
                      <a:pt x="240370" y="317537"/>
                      <a:pt x="243787" y="326501"/>
                    </a:cubicBezTo>
                    <a:lnTo>
                      <a:pt x="250619" y="343149"/>
                    </a:lnTo>
                    <a:lnTo>
                      <a:pt x="255744" y="341442"/>
                    </a:lnTo>
                    <a:cubicBezTo>
                      <a:pt x="260441" y="339734"/>
                      <a:pt x="294604" y="279973"/>
                      <a:pt x="306134" y="253934"/>
                    </a:cubicBezTo>
                    <a:cubicBezTo>
                      <a:pt x="308269" y="248385"/>
                      <a:pt x="312967" y="244117"/>
                      <a:pt x="316810" y="244117"/>
                    </a:cubicBezTo>
                    <a:lnTo>
                      <a:pt x="323215" y="244117"/>
                    </a:lnTo>
                    <a:lnTo>
                      <a:pt x="322361" y="339307"/>
                    </a:lnTo>
                    <a:lnTo>
                      <a:pt x="321080" y="434071"/>
                    </a:lnTo>
                    <a:lnTo>
                      <a:pt x="308269" y="435352"/>
                    </a:lnTo>
                    <a:lnTo>
                      <a:pt x="295458" y="436632"/>
                    </a:lnTo>
                    <a:lnTo>
                      <a:pt x="280512" y="427668"/>
                    </a:lnTo>
                    <a:close/>
                  </a:path>
                </a:pathLst>
              </a:custGeom>
              <a:solidFill>
                <a:srgbClr val="FEFEFE"/>
              </a:solidFill>
              <a:ln w="427" cap="flat">
                <a:noFill/>
                <a:prstDash val="solid"/>
                <a:miter/>
              </a:ln>
            </p:spPr>
            <p:txBody>
              <a:bodyPr rtlCol="0" anchor="ctr"/>
              <a:lstStyle/>
              <a:p>
                <a:endParaRPr lang="zh-CN" altLang="en-US"/>
              </a:p>
            </p:txBody>
          </p:sp>
          <p:sp>
            <p:nvSpPr>
              <p:cNvPr id="362" name="任意多边形: 形状 361">
                <a:extLst>
                  <a:ext uri="{FF2B5EF4-FFF2-40B4-BE49-F238E27FC236}">
                    <a16:creationId xmlns:a16="http://schemas.microsoft.com/office/drawing/2014/main" id="{BACAC0BF-A64D-2952-ACE4-A35ABABBBA4E}"/>
                  </a:ext>
                </a:extLst>
              </p:cNvPr>
              <p:cNvSpPr/>
              <p:nvPr/>
            </p:nvSpPr>
            <p:spPr>
              <a:xfrm flipV="1">
                <a:off x="2571124" y="2423734"/>
                <a:ext cx="117434" cy="149402"/>
              </a:xfrm>
              <a:custGeom>
                <a:avLst/>
                <a:gdLst>
                  <a:gd name="connsiteX0" fmla="*/ 55472 w 117434"/>
                  <a:gd name="connsiteY0" fmla="*/ 133728 h 149402"/>
                  <a:gd name="connsiteX1" fmla="*/ 4227 w 117434"/>
                  <a:gd name="connsiteY1" fmla="*/ 79516 h 149402"/>
                  <a:gd name="connsiteX2" fmla="*/ -3032 w 117434"/>
                  <a:gd name="connsiteY2" fmla="*/ 62441 h 149402"/>
                  <a:gd name="connsiteX3" fmla="*/ -3459 w 117434"/>
                  <a:gd name="connsiteY3" fmla="*/ 36402 h 149402"/>
                  <a:gd name="connsiteX4" fmla="*/ -4313 w 117434"/>
                  <a:gd name="connsiteY4" fmla="*/ 9937 h 149402"/>
                  <a:gd name="connsiteX5" fmla="*/ 3800 w 117434"/>
                  <a:gd name="connsiteY5" fmla="*/ 973 h 149402"/>
                  <a:gd name="connsiteX6" fmla="*/ 11914 w 117434"/>
                  <a:gd name="connsiteY6" fmla="*/ -7992 h 149402"/>
                  <a:gd name="connsiteX7" fmla="*/ 25152 w 117434"/>
                  <a:gd name="connsiteY7" fmla="*/ -7992 h 149402"/>
                  <a:gd name="connsiteX8" fmla="*/ 102446 w 117434"/>
                  <a:gd name="connsiteY8" fmla="*/ 50916 h 149402"/>
                  <a:gd name="connsiteX9" fmla="*/ 113122 w 117434"/>
                  <a:gd name="connsiteY9" fmla="*/ 72259 h 149402"/>
                  <a:gd name="connsiteX10" fmla="*/ 113122 w 117434"/>
                  <a:gd name="connsiteY10" fmla="*/ 99578 h 149402"/>
                  <a:gd name="connsiteX11" fmla="*/ 113122 w 117434"/>
                  <a:gd name="connsiteY11" fmla="*/ 127325 h 149402"/>
                  <a:gd name="connsiteX12" fmla="*/ 105435 w 117434"/>
                  <a:gd name="connsiteY12" fmla="*/ 134154 h 149402"/>
                  <a:gd name="connsiteX13" fmla="*/ 97321 w 117434"/>
                  <a:gd name="connsiteY13" fmla="*/ 141411 h 149402"/>
                  <a:gd name="connsiteX14" fmla="*/ 82802 w 117434"/>
                  <a:gd name="connsiteY14" fmla="*/ 140984 h 149402"/>
                  <a:gd name="connsiteX15" fmla="*/ 55472 w 117434"/>
                  <a:gd name="connsiteY15" fmla="*/ 133728 h 149402"/>
                  <a:gd name="connsiteX16" fmla="*/ 78959 w 117434"/>
                  <a:gd name="connsiteY16" fmla="*/ 94456 h 149402"/>
                  <a:gd name="connsiteX17" fmla="*/ 83656 w 117434"/>
                  <a:gd name="connsiteY17" fmla="*/ 85919 h 149402"/>
                  <a:gd name="connsiteX18" fmla="*/ 78959 w 117434"/>
                  <a:gd name="connsiteY18" fmla="*/ 69698 h 149402"/>
                  <a:gd name="connsiteX19" fmla="*/ 49493 w 117434"/>
                  <a:gd name="connsiteY19" fmla="*/ 30853 h 149402"/>
                  <a:gd name="connsiteX20" fmla="*/ 40099 w 117434"/>
                  <a:gd name="connsiteY20" fmla="*/ 25731 h 149402"/>
                  <a:gd name="connsiteX21" fmla="*/ 33693 w 117434"/>
                  <a:gd name="connsiteY21" fmla="*/ 30853 h 149402"/>
                  <a:gd name="connsiteX22" fmla="*/ 66575 w 117434"/>
                  <a:gd name="connsiteY22" fmla="*/ 102993 h 149402"/>
                  <a:gd name="connsiteX23" fmla="*/ 78959 w 117434"/>
                  <a:gd name="connsiteY23" fmla="*/ 94456 h 149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17434" h="149402">
                    <a:moveTo>
                      <a:pt x="55472" y="133728"/>
                    </a:moveTo>
                    <a:cubicBezTo>
                      <a:pt x="36255" y="123910"/>
                      <a:pt x="12341" y="98725"/>
                      <a:pt x="4227" y="79516"/>
                    </a:cubicBezTo>
                    <a:lnTo>
                      <a:pt x="-3032" y="62441"/>
                    </a:lnTo>
                    <a:lnTo>
                      <a:pt x="-3459" y="36402"/>
                    </a:lnTo>
                    <a:lnTo>
                      <a:pt x="-4313" y="9937"/>
                    </a:lnTo>
                    <a:lnTo>
                      <a:pt x="3800" y="973"/>
                    </a:lnTo>
                    <a:lnTo>
                      <a:pt x="11914" y="-7992"/>
                    </a:lnTo>
                    <a:lnTo>
                      <a:pt x="25152" y="-7992"/>
                    </a:lnTo>
                    <a:cubicBezTo>
                      <a:pt x="51629" y="-7565"/>
                      <a:pt x="86645" y="19328"/>
                      <a:pt x="102446" y="50916"/>
                    </a:cubicBezTo>
                    <a:lnTo>
                      <a:pt x="113122" y="72259"/>
                    </a:lnTo>
                    <a:lnTo>
                      <a:pt x="113122" y="99578"/>
                    </a:lnTo>
                    <a:lnTo>
                      <a:pt x="113122" y="127325"/>
                    </a:lnTo>
                    <a:lnTo>
                      <a:pt x="105435" y="134154"/>
                    </a:lnTo>
                    <a:lnTo>
                      <a:pt x="97321" y="141411"/>
                    </a:lnTo>
                    <a:lnTo>
                      <a:pt x="82802" y="140984"/>
                    </a:lnTo>
                    <a:cubicBezTo>
                      <a:pt x="74688" y="140557"/>
                      <a:pt x="62731" y="137569"/>
                      <a:pt x="55472" y="133728"/>
                    </a:cubicBezTo>
                    <a:close/>
                    <a:moveTo>
                      <a:pt x="78959" y="94456"/>
                    </a:moveTo>
                    <a:lnTo>
                      <a:pt x="83656" y="85919"/>
                    </a:lnTo>
                    <a:lnTo>
                      <a:pt x="78959" y="69698"/>
                    </a:lnTo>
                    <a:cubicBezTo>
                      <a:pt x="72980" y="51343"/>
                      <a:pt x="63158" y="38110"/>
                      <a:pt x="49493" y="30853"/>
                    </a:cubicBezTo>
                    <a:lnTo>
                      <a:pt x="40099" y="25731"/>
                    </a:lnTo>
                    <a:lnTo>
                      <a:pt x="33693" y="30853"/>
                    </a:lnTo>
                    <a:cubicBezTo>
                      <a:pt x="15757" y="45793"/>
                      <a:pt x="41807" y="102993"/>
                      <a:pt x="66575" y="102993"/>
                    </a:cubicBezTo>
                    <a:cubicBezTo>
                      <a:pt x="70845" y="102993"/>
                      <a:pt x="76397" y="99151"/>
                      <a:pt x="78959" y="94456"/>
                    </a:cubicBezTo>
                    <a:close/>
                  </a:path>
                </a:pathLst>
              </a:custGeom>
              <a:solidFill>
                <a:srgbClr val="FEFEFE"/>
              </a:solidFill>
              <a:ln w="427" cap="flat">
                <a:noFill/>
                <a:prstDash val="solid"/>
                <a:miter/>
              </a:ln>
            </p:spPr>
            <p:txBody>
              <a:bodyPr rtlCol="0" anchor="ctr"/>
              <a:lstStyle/>
              <a:p>
                <a:endParaRPr lang="zh-CN" altLang="en-US"/>
              </a:p>
            </p:txBody>
          </p:sp>
          <p:sp>
            <p:nvSpPr>
              <p:cNvPr id="363" name="任意多边形: 形状 362">
                <a:extLst>
                  <a:ext uri="{FF2B5EF4-FFF2-40B4-BE49-F238E27FC236}">
                    <a16:creationId xmlns:a16="http://schemas.microsoft.com/office/drawing/2014/main" id="{85CD1D34-3E8E-D62D-E43E-ABA57CFBEC7C}"/>
                  </a:ext>
                </a:extLst>
              </p:cNvPr>
              <p:cNvSpPr/>
              <p:nvPr/>
            </p:nvSpPr>
            <p:spPr>
              <a:xfrm flipV="1">
                <a:off x="2522015" y="2436539"/>
                <a:ext cx="34162" cy="179283"/>
              </a:xfrm>
              <a:custGeom>
                <a:avLst/>
                <a:gdLst>
                  <a:gd name="connsiteX0" fmla="*/ 5700 w 34162"/>
                  <a:gd name="connsiteY0" fmla="*/ 164106 h 179283"/>
                  <a:gd name="connsiteX1" fmla="*/ -4122 w 34162"/>
                  <a:gd name="connsiteY1" fmla="*/ 157703 h 179283"/>
                  <a:gd name="connsiteX2" fmla="*/ -4122 w 34162"/>
                  <a:gd name="connsiteY2" fmla="*/ 74892 h 179283"/>
                  <a:gd name="connsiteX3" fmla="*/ -4122 w 34162"/>
                  <a:gd name="connsiteY3" fmla="*/ -7920 h 179283"/>
                  <a:gd name="connsiteX4" fmla="*/ 3565 w 34162"/>
                  <a:gd name="connsiteY4" fmla="*/ -7920 h 179283"/>
                  <a:gd name="connsiteX5" fmla="*/ 20646 w 34162"/>
                  <a:gd name="connsiteY5" fmla="*/ -1090 h 179283"/>
                  <a:gd name="connsiteX6" fmla="*/ 30041 w 34162"/>
                  <a:gd name="connsiteY6" fmla="*/ 5313 h 179283"/>
                  <a:gd name="connsiteX7" fmla="*/ 30041 w 34162"/>
                  <a:gd name="connsiteY7" fmla="*/ 88551 h 179283"/>
                  <a:gd name="connsiteX8" fmla="*/ 30041 w 34162"/>
                  <a:gd name="connsiteY8" fmla="*/ 171363 h 179283"/>
                  <a:gd name="connsiteX9" fmla="*/ 22781 w 34162"/>
                  <a:gd name="connsiteY9" fmla="*/ 170936 h 179283"/>
                  <a:gd name="connsiteX10" fmla="*/ 5700 w 34162"/>
                  <a:gd name="connsiteY10" fmla="*/ 164106 h 179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162" h="179283">
                    <a:moveTo>
                      <a:pt x="5700" y="164106"/>
                    </a:moveTo>
                    <a:lnTo>
                      <a:pt x="-4122" y="157703"/>
                    </a:lnTo>
                    <a:lnTo>
                      <a:pt x="-4122" y="74892"/>
                    </a:lnTo>
                    <a:lnTo>
                      <a:pt x="-4122" y="-7920"/>
                    </a:lnTo>
                    <a:lnTo>
                      <a:pt x="3565" y="-7920"/>
                    </a:lnTo>
                    <a:cubicBezTo>
                      <a:pt x="7835" y="-7920"/>
                      <a:pt x="15522" y="-4932"/>
                      <a:pt x="20646" y="-1090"/>
                    </a:cubicBezTo>
                    <a:lnTo>
                      <a:pt x="30041" y="5313"/>
                    </a:lnTo>
                    <a:lnTo>
                      <a:pt x="30041" y="88551"/>
                    </a:lnTo>
                    <a:lnTo>
                      <a:pt x="30041" y="171363"/>
                    </a:lnTo>
                    <a:lnTo>
                      <a:pt x="22781" y="170936"/>
                    </a:lnTo>
                    <a:cubicBezTo>
                      <a:pt x="18511" y="170936"/>
                      <a:pt x="10824" y="167948"/>
                      <a:pt x="5700" y="164106"/>
                    </a:cubicBezTo>
                    <a:close/>
                  </a:path>
                </a:pathLst>
              </a:custGeom>
              <a:solidFill>
                <a:srgbClr val="FEFEFE"/>
              </a:solidFill>
              <a:ln w="427" cap="flat">
                <a:noFill/>
                <a:prstDash val="solid"/>
                <a:miter/>
              </a:ln>
            </p:spPr>
            <p:txBody>
              <a:bodyPr rtlCol="0" anchor="ctr"/>
              <a:lstStyle/>
              <a:p>
                <a:endParaRPr lang="zh-CN" altLang="en-US"/>
              </a:p>
            </p:txBody>
          </p:sp>
          <p:sp>
            <p:nvSpPr>
              <p:cNvPr id="364" name="任意多边形: 形状 363">
                <a:extLst>
                  <a:ext uri="{FF2B5EF4-FFF2-40B4-BE49-F238E27FC236}">
                    <a16:creationId xmlns:a16="http://schemas.microsoft.com/office/drawing/2014/main" id="{6A2B5E78-C74E-6707-5716-DC70AF7C27F9}"/>
                  </a:ext>
                </a:extLst>
              </p:cNvPr>
              <p:cNvSpPr/>
              <p:nvPr/>
            </p:nvSpPr>
            <p:spPr>
              <a:xfrm flipV="1">
                <a:off x="2393904" y="2509106"/>
                <a:ext cx="114872" cy="170745"/>
              </a:xfrm>
              <a:custGeom>
                <a:avLst/>
                <a:gdLst>
                  <a:gd name="connsiteX0" fmla="*/ 7166 w 114872"/>
                  <a:gd name="connsiteY0" fmla="*/ 152330 h 170745"/>
                  <a:gd name="connsiteX1" fmla="*/ -3937 w 114872"/>
                  <a:gd name="connsiteY1" fmla="*/ 142085 h 170745"/>
                  <a:gd name="connsiteX2" fmla="*/ -3937 w 114872"/>
                  <a:gd name="connsiteY2" fmla="*/ 66957 h 170745"/>
                  <a:gd name="connsiteX3" fmla="*/ -3937 w 114872"/>
                  <a:gd name="connsiteY3" fmla="*/ -7744 h 170745"/>
                  <a:gd name="connsiteX4" fmla="*/ 13998 w 114872"/>
                  <a:gd name="connsiteY4" fmla="*/ -7744 h 170745"/>
                  <a:gd name="connsiteX5" fmla="*/ 31507 w 114872"/>
                  <a:gd name="connsiteY5" fmla="*/ -7744 h 170745"/>
                  <a:gd name="connsiteX6" fmla="*/ 50724 w 114872"/>
                  <a:gd name="connsiteY6" fmla="*/ 3354 h 170745"/>
                  <a:gd name="connsiteX7" fmla="*/ 98552 w 114872"/>
                  <a:gd name="connsiteY7" fmla="*/ 52444 h 170745"/>
                  <a:gd name="connsiteX8" fmla="*/ 109655 w 114872"/>
                  <a:gd name="connsiteY8" fmla="*/ 126291 h 170745"/>
                  <a:gd name="connsiteX9" fmla="*/ 106665 w 114872"/>
                  <a:gd name="connsiteY9" fmla="*/ 141659 h 170745"/>
                  <a:gd name="connsiteX10" fmla="*/ 95989 w 114872"/>
                  <a:gd name="connsiteY10" fmla="*/ 144220 h 170745"/>
                  <a:gd name="connsiteX11" fmla="*/ 44745 w 114872"/>
                  <a:gd name="connsiteY11" fmla="*/ 130987 h 170745"/>
                  <a:gd name="connsiteX12" fmla="*/ 32361 w 114872"/>
                  <a:gd name="connsiteY12" fmla="*/ 120315 h 170745"/>
                  <a:gd name="connsiteX13" fmla="*/ 31080 w 114872"/>
                  <a:gd name="connsiteY13" fmla="*/ 141659 h 170745"/>
                  <a:gd name="connsiteX14" fmla="*/ 29799 w 114872"/>
                  <a:gd name="connsiteY14" fmla="*/ 163002 h 170745"/>
                  <a:gd name="connsiteX15" fmla="*/ 24247 w 114872"/>
                  <a:gd name="connsiteY15" fmla="*/ 163002 h 170745"/>
                  <a:gd name="connsiteX16" fmla="*/ 7166 w 114872"/>
                  <a:gd name="connsiteY16" fmla="*/ 152330 h 170745"/>
                  <a:gd name="connsiteX17" fmla="*/ 76346 w 114872"/>
                  <a:gd name="connsiteY17" fmla="*/ 90435 h 170745"/>
                  <a:gd name="connsiteX18" fmla="*/ 77627 w 114872"/>
                  <a:gd name="connsiteY18" fmla="*/ 72080 h 170745"/>
                  <a:gd name="connsiteX19" fmla="*/ 70367 w 114872"/>
                  <a:gd name="connsiteY19" fmla="*/ 58420 h 170745"/>
                  <a:gd name="connsiteX20" fmla="*/ 32788 w 114872"/>
                  <a:gd name="connsiteY20" fmla="*/ 26405 h 170745"/>
                  <a:gd name="connsiteX21" fmla="*/ 31080 w 114872"/>
                  <a:gd name="connsiteY21" fmla="*/ 55432 h 170745"/>
                  <a:gd name="connsiteX22" fmla="*/ 32361 w 114872"/>
                  <a:gd name="connsiteY22" fmla="*/ 84886 h 170745"/>
                  <a:gd name="connsiteX23" fmla="*/ 38767 w 114872"/>
                  <a:gd name="connsiteY23" fmla="*/ 90862 h 170745"/>
                  <a:gd name="connsiteX24" fmla="*/ 70794 w 114872"/>
                  <a:gd name="connsiteY24" fmla="*/ 110497 h 170745"/>
                  <a:gd name="connsiteX25" fmla="*/ 76346 w 114872"/>
                  <a:gd name="connsiteY25" fmla="*/ 90435 h 170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14872" h="170745">
                    <a:moveTo>
                      <a:pt x="7166" y="152330"/>
                    </a:moveTo>
                    <a:lnTo>
                      <a:pt x="-3937" y="142085"/>
                    </a:lnTo>
                    <a:lnTo>
                      <a:pt x="-3937" y="66957"/>
                    </a:lnTo>
                    <a:lnTo>
                      <a:pt x="-3937" y="-7744"/>
                    </a:lnTo>
                    <a:lnTo>
                      <a:pt x="13998" y="-7744"/>
                    </a:lnTo>
                    <a:lnTo>
                      <a:pt x="31507" y="-7744"/>
                    </a:lnTo>
                    <a:lnTo>
                      <a:pt x="50724" y="3354"/>
                    </a:lnTo>
                    <a:cubicBezTo>
                      <a:pt x="72929" y="16587"/>
                      <a:pt x="87022" y="30674"/>
                      <a:pt x="98552" y="52444"/>
                    </a:cubicBezTo>
                    <a:cubicBezTo>
                      <a:pt x="108373" y="70799"/>
                      <a:pt x="113498" y="105375"/>
                      <a:pt x="109655" y="126291"/>
                    </a:cubicBezTo>
                    <a:lnTo>
                      <a:pt x="106665" y="141659"/>
                    </a:lnTo>
                    <a:lnTo>
                      <a:pt x="95989" y="144220"/>
                    </a:lnTo>
                    <a:cubicBezTo>
                      <a:pt x="80189" y="148062"/>
                      <a:pt x="58410" y="142512"/>
                      <a:pt x="44745" y="130987"/>
                    </a:cubicBezTo>
                    <a:lnTo>
                      <a:pt x="32361" y="120315"/>
                    </a:lnTo>
                    <a:lnTo>
                      <a:pt x="31080" y="141659"/>
                    </a:lnTo>
                    <a:lnTo>
                      <a:pt x="29799" y="163002"/>
                    </a:lnTo>
                    <a:lnTo>
                      <a:pt x="24247" y="163002"/>
                    </a:lnTo>
                    <a:cubicBezTo>
                      <a:pt x="21258" y="163002"/>
                      <a:pt x="13571" y="158306"/>
                      <a:pt x="7166" y="152330"/>
                    </a:cubicBezTo>
                    <a:close/>
                    <a:moveTo>
                      <a:pt x="76346" y="90435"/>
                    </a:moveTo>
                    <a:lnTo>
                      <a:pt x="77627" y="72080"/>
                    </a:lnTo>
                    <a:lnTo>
                      <a:pt x="70367" y="58420"/>
                    </a:lnTo>
                    <a:cubicBezTo>
                      <a:pt x="63962" y="46041"/>
                      <a:pt x="40475" y="26405"/>
                      <a:pt x="32788" y="26405"/>
                    </a:cubicBezTo>
                    <a:cubicBezTo>
                      <a:pt x="30653" y="26405"/>
                      <a:pt x="29799" y="39638"/>
                      <a:pt x="31080" y="55432"/>
                    </a:cubicBezTo>
                    <a:lnTo>
                      <a:pt x="32361" y="84886"/>
                    </a:lnTo>
                    <a:lnTo>
                      <a:pt x="38767" y="90862"/>
                    </a:lnTo>
                    <a:cubicBezTo>
                      <a:pt x="50297" y="101960"/>
                      <a:pt x="66097" y="111778"/>
                      <a:pt x="70794" y="110497"/>
                    </a:cubicBezTo>
                    <a:cubicBezTo>
                      <a:pt x="72929" y="109644"/>
                      <a:pt x="75492" y="100680"/>
                      <a:pt x="76346" y="90435"/>
                    </a:cubicBezTo>
                    <a:close/>
                  </a:path>
                </a:pathLst>
              </a:custGeom>
              <a:solidFill>
                <a:srgbClr val="FEFEFE"/>
              </a:solidFill>
              <a:ln w="427" cap="flat">
                <a:noFill/>
                <a:prstDash val="solid"/>
                <a:miter/>
              </a:ln>
            </p:spPr>
            <p:txBody>
              <a:bodyPr rtlCol="0" anchor="ctr"/>
              <a:lstStyle/>
              <a:p>
                <a:endParaRPr lang="zh-CN" altLang="en-US"/>
              </a:p>
            </p:txBody>
          </p:sp>
          <p:sp>
            <p:nvSpPr>
              <p:cNvPr id="365" name="任意多边形: 形状 364">
                <a:extLst>
                  <a:ext uri="{FF2B5EF4-FFF2-40B4-BE49-F238E27FC236}">
                    <a16:creationId xmlns:a16="http://schemas.microsoft.com/office/drawing/2014/main" id="{4E1F15A1-FA70-771F-4749-36AB8C829377}"/>
                  </a:ext>
                </a:extLst>
              </p:cNvPr>
              <p:cNvSpPr/>
              <p:nvPr/>
            </p:nvSpPr>
            <p:spPr>
              <a:xfrm flipV="1">
                <a:off x="3251820" y="2513375"/>
                <a:ext cx="910441" cy="552789"/>
              </a:xfrm>
              <a:custGeom>
                <a:avLst/>
                <a:gdLst>
                  <a:gd name="connsiteX0" fmla="*/ 854322 w 910441"/>
                  <a:gd name="connsiteY0" fmla="*/ 531462 h 552789"/>
                  <a:gd name="connsiteX1" fmla="*/ 810764 w 910441"/>
                  <a:gd name="connsiteY1" fmla="*/ 505850 h 552789"/>
                  <a:gd name="connsiteX2" fmla="*/ 788131 w 910441"/>
                  <a:gd name="connsiteY2" fmla="*/ 494325 h 552789"/>
                  <a:gd name="connsiteX3" fmla="*/ 783861 w 910441"/>
                  <a:gd name="connsiteY3" fmla="*/ 490910 h 552789"/>
                  <a:gd name="connsiteX4" fmla="*/ 772331 w 910441"/>
                  <a:gd name="connsiteY4" fmla="*/ 482800 h 552789"/>
                  <a:gd name="connsiteX5" fmla="*/ 698026 w 910441"/>
                  <a:gd name="connsiteY5" fmla="*/ 440540 h 552789"/>
                  <a:gd name="connsiteX6" fmla="*/ 668988 w 910441"/>
                  <a:gd name="connsiteY6" fmla="*/ 426027 h 552789"/>
                  <a:gd name="connsiteX7" fmla="*/ 664290 w 910441"/>
                  <a:gd name="connsiteY7" fmla="*/ 421758 h 552789"/>
                  <a:gd name="connsiteX8" fmla="*/ 657885 w 910441"/>
                  <a:gd name="connsiteY8" fmla="*/ 417489 h 552789"/>
                  <a:gd name="connsiteX9" fmla="*/ 651479 w 910441"/>
                  <a:gd name="connsiteY9" fmla="*/ 414501 h 552789"/>
                  <a:gd name="connsiteX10" fmla="*/ 632263 w 910441"/>
                  <a:gd name="connsiteY10" fmla="*/ 402549 h 552789"/>
                  <a:gd name="connsiteX11" fmla="*/ 613046 w 910441"/>
                  <a:gd name="connsiteY11" fmla="*/ 391024 h 552789"/>
                  <a:gd name="connsiteX12" fmla="*/ 608349 w 910441"/>
                  <a:gd name="connsiteY12" fmla="*/ 387609 h 552789"/>
                  <a:gd name="connsiteX13" fmla="*/ 577175 w 910441"/>
                  <a:gd name="connsiteY13" fmla="*/ 371388 h 552789"/>
                  <a:gd name="connsiteX14" fmla="*/ 523369 w 910441"/>
                  <a:gd name="connsiteY14" fmla="*/ 340227 h 552789"/>
                  <a:gd name="connsiteX15" fmla="*/ 494330 w 910441"/>
                  <a:gd name="connsiteY15" fmla="*/ 322726 h 552789"/>
                  <a:gd name="connsiteX16" fmla="*/ 488779 w 910441"/>
                  <a:gd name="connsiteY16" fmla="*/ 319311 h 552789"/>
                  <a:gd name="connsiteX17" fmla="*/ 458032 w 910441"/>
                  <a:gd name="connsiteY17" fmla="*/ 303090 h 552789"/>
                  <a:gd name="connsiteX18" fmla="*/ 363230 w 910441"/>
                  <a:gd name="connsiteY18" fmla="*/ 247171 h 552789"/>
                  <a:gd name="connsiteX19" fmla="*/ 263730 w 910441"/>
                  <a:gd name="connsiteY19" fmla="*/ 189544 h 552789"/>
                  <a:gd name="connsiteX20" fmla="*/ 241952 w 910441"/>
                  <a:gd name="connsiteY20" fmla="*/ 178445 h 552789"/>
                  <a:gd name="connsiteX21" fmla="*/ 236400 w 910441"/>
                  <a:gd name="connsiteY21" fmla="*/ 175457 h 552789"/>
                  <a:gd name="connsiteX22" fmla="*/ 218038 w 910441"/>
                  <a:gd name="connsiteY22" fmla="*/ 163505 h 552789"/>
                  <a:gd name="connsiteX23" fmla="*/ 163804 w 910441"/>
                  <a:gd name="connsiteY23" fmla="*/ 132771 h 552789"/>
                  <a:gd name="connsiteX24" fmla="*/ 122381 w 910441"/>
                  <a:gd name="connsiteY24" fmla="*/ 110147 h 552789"/>
                  <a:gd name="connsiteX25" fmla="*/ 117684 w 910441"/>
                  <a:gd name="connsiteY25" fmla="*/ 106732 h 552789"/>
                  <a:gd name="connsiteX26" fmla="*/ 98467 w 910441"/>
                  <a:gd name="connsiteY26" fmla="*/ 95207 h 552789"/>
                  <a:gd name="connsiteX27" fmla="*/ 79251 w 910441"/>
                  <a:gd name="connsiteY27" fmla="*/ 83681 h 552789"/>
                  <a:gd name="connsiteX28" fmla="*/ 73272 w 910441"/>
                  <a:gd name="connsiteY28" fmla="*/ 80266 h 552789"/>
                  <a:gd name="connsiteX29" fmla="*/ 65586 w 910441"/>
                  <a:gd name="connsiteY29" fmla="*/ 77278 h 552789"/>
                  <a:gd name="connsiteX30" fmla="*/ 43380 w 910441"/>
                  <a:gd name="connsiteY30" fmla="*/ 63192 h 552789"/>
                  <a:gd name="connsiteX31" fmla="*/ 7936 w 910441"/>
                  <a:gd name="connsiteY31" fmla="*/ 38861 h 552789"/>
                  <a:gd name="connsiteX32" fmla="*/ -6584 w 910441"/>
                  <a:gd name="connsiteY32" fmla="*/ 25201 h 552789"/>
                  <a:gd name="connsiteX33" fmla="*/ -5302 w 910441"/>
                  <a:gd name="connsiteY33" fmla="*/ 8980 h 552789"/>
                  <a:gd name="connsiteX34" fmla="*/ -4021 w 910441"/>
                  <a:gd name="connsiteY34" fmla="*/ -7241 h 552789"/>
                  <a:gd name="connsiteX35" fmla="*/ 9217 w 910441"/>
                  <a:gd name="connsiteY35" fmla="*/ -6814 h 552789"/>
                  <a:gd name="connsiteX36" fmla="*/ 22455 w 910441"/>
                  <a:gd name="connsiteY36" fmla="*/ -5960 h 552789"/>
                  <a:gd name="connsiteX37" fmla="*/ 45515 w 910441"/>
                  <a:gd name="connsiteY37" fmla="*/ 8553 h 552789"/>
                  <a:gd name="connsiteX38" fmla="*/ 81386 w 910441"/>
                  <a:gd name="connsiteY38" fmla="*/ 29896 h 552789"/>
                  <a:gd name="connsiteX39" fmla="*/ 126225 w 910441"/>
                  <a:gd name="connsiteY39" fmla="*/ 54655 h 552789"/>
                  <a:gd name="connsiteX40" fmla="*/ 141171 w 910441"/>
                  <a:gd name="connsiteY40" fmla="*/ 63619 h 552789"/>
                  <a:gd name="connsiteX41" fmla="*/ 192415 w 910441"/>
                  <a:gd name="connsiteY41" fmla="*/ 93072 h 552789"/>
                  <a:gd name="connsiteX42" fmla="*/ 247930 w 910441"/>
                  <a:gd name="connsiteY42" fmla="*/ 125087 h 552789"/>
                  <a:gd name="connsiteX43" fmla="*/ 287644 w 910441"/>
                  <a:gd name="connsiteY43" fmla="*/ 148138 h 552789"/>
                  <a:gd name="connsiteX44" fmla="*/ 311986 w 910441"/>
                  <a:gd name="connsiteY44" fmla="*/ 161371 h 552789"/>
                  <a:gd name="connsiteX45" fmla="*/ 337608 w 910441"/>
                  <a:gd name="connsiteY45" fmla="*/ 176311 h 552789"/>
                  <a:gd name="connsiteX46" fmla="*/ 379030 w 910441"/>
                  <a:gd name="connsiteY46" fmla="*/ 201496 h 552789"/>
                  <a:gd name="connsiteX47" fmla="*/ 463583 w 910441"/>
                  <a:gd name="connsiteY47" fmla="*/ 249732 h 552789"/>
                  <a:gd name="connsiteX48" fmla="*/ 483654 w 910441"/>
                  <a:gd name="connsiteY48" fmla="*/ 259550 h 552789"/>
                  <a:gd name="connsiteX49" fmla="*/ 489206 w 910441"/>
                  <a:gd name="connsiteY49" fmla="*/ 263818 h 552789"/>
                  <a:gd name="connsiteX50" fmla="*/ 495611 w 910441"/>
                  <a:gd name="connsiteY50" fmla="*/ 268087 h 552789"/>
                  <a:gd name="connsiteX51" fmla="*/ 502017 w 910441"/>
                  <a:gd name="connsiteY51" fmla="*/ 271502 h 552789"/>
                  <a:gd name="connsiteX52" fmla="*/ 521233 w 910441"/>
                  <a:gd name="connsiteY52" fmla="*/ 283027 h 552789"/>
                  <a:gd name="connsiteX53" fmla="*/ 540450 w 910441"/>
                  <a:gd name="connsiteY53" fmla="*/ 294552 h 552789"/>
                  <a:gd name="connsiteX54" fmla="*/ 545147 w 910441"/>
                  <a:gd name="connsiteY54" fmla="*/ 297967 h 552789"/>
                  <a:gd name="connsiteX55" fmla="*/ 580591 w 910441"/>
                  <a:gd name="connsiteY55" fmla="*/ 317176 h 552789"/>
                  <a:gd name="connsiteX56" fmla="*/ 616462 w 910441"/>
                  <a:gd name="connsiteY56" fmla="*/ 336385 h 552789"/>
                  <a:gd name="connsiteX57" fmla="*/ 621587 w 910441"/>
                  <a:gd name="connsiteY57" fmla="*/ 339800 h 552789"/>
                  <a:gd name="connsiteX58" fmla="*/ 640803 w 910441"/>
                  <a:gd name="connsiteY58" fmla="*/ 351325 h 552789"/>
                  <a:gd name="connsiteX59" fmla="*/ 660020 w 910441"/>
                  <a:gd name="connsiteY59" fmla="*/ 363278 h 552789"/>
                  <a:gd name="connsiteX60" fmla="*/ 664290 w 910441"/>
                  <a:gd name="connsiteY60" fmla="*/ 366266 h 552789"/>
                  <a:gd name="connsiteX61" fmla="*/ 686496 w 910441"/>
                  <a:gd name="connsiteY61" fmla="*/ 377364 h 552789"/>
                  <a:gd name="connsiteX62" fmla="*/ 745000 w 910441"/>
                  <a:gd name="connsiteY62" fmla="*/ 411513 h 552789"/>
                  <a:gd name="connsiteX63" fmla="*/ 796672 w 910441"/>
                  <a:gd name="connsiteY63" fmla="*/ 441394 h 552789"/>
                  <a:gd name="connsiteX64" fmla="*/ 843219 w 910441"/>
                  <a:gd name="connsiteY64" fmla="*/ 467859 h 552789"/>
                  <a:gd name="connsiteX65" fmla="*/ 891474 w 910441"/>
                  <a:gd name="connsiteY65" fmla="*/ 499447 h 552789"/>
                  <a:gd name="connsiteX66" fmla="*/ 903858 w 910441"/>
                  <a:gd name="connsiteY66" fmla="*/ 510973 h 552789"/>
                  <a:gd name="connsiteX67" fmla="*/ 902577 w 910441"/>
                  <a:gd name="connsiteY67" fmla="*/ 527194 h 552789"/>
                  <a:gd name="connsiteX68" fmla="*/ 901296 w 910441"/>
                  <a:gd name="connsiteY68" fmla="*/ 543415 h 552789"/>
                  <a:gd name="connsiteX69" fmla="*/ 890620 w 910441"/>
                  <a:gd name="connsiteY69" fmla="*/ 544268 h 552789"/>
                  <a:gd name="connsiteX70" fmla="*/ 879944 w 910441"/>
                  <a:gd name="connsiteY70" fmla="*/ 545549 h 552789"/>
                  <a:gd name="connsiteX71" fmla="*/ 854322 w 910441"/>
                  <a:gd name="connsiteY71" fmla="*/ 531462 h 552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910441" h="552789">
                    <a:moveTo>
                      <a:pt x="854322" y="531462"/>
                    </a:moveTo>
                    <a:cubicBezTo>
                      <a:pt x="840229" y="523352"/>
                      <a:pt x="820586" y="511827"/>
                      <a:pt x="810764" y="505850"/>
                    </a:cubicBezTo>
                    <a:cubicBezTo>
                      <a:pt x="800515" y="499447"/>
                      <a:pt x="790693" y="494325"/>
                      <a:pt x="788131" y="494325"/>
                    </a:cubicBezTo>
                    <a:cubicBezTo>
                      <a:pt x="785996" y="494325"/>
                      <a:pt x="783861" y="492618"/>
                      <a:pt x="783861" y="490910"/>
                    </a:cubicBezTo>
                    <a:cubicBezTo>
                      <a:pt x="783861" y="489203"/>
                      <a:pt x="778736" y="485361"/>
                      <a:pt x="772331" y="482800"/>
                    </a:cubicBezTo>
                    <a:cubicBezTo>
                      <a:pt x="760374" y="477677"/>
                      <a:pt x="745000" y="469140"/>
                      <a:pt x="698026" y="440540"/>
                    </a:cubicBezTo>
                    <a:cubicBezTo>
                      <a:pt x="684788" y="432430"/>
                      <a:pt x="671550" y="426027"/>
                      <a:pt x="668988" y="426027"/>
                    </a:cubicBezTo>
                    <a:cubicBezTo>
                      <a:pt x="666426" y="426027"/>
                      <a:pt x="664290" y="424319"/>
                      <a:pt x="664290" y="421758"/>
                    </a:cubicBezTo>
                    <a:cubicBezTo>
                      <a:pt x="664290" y="419624"/>
                      <a:pt x="661301" y="417489"/>
                      <a:pt x="657885" y="417489"/>
                    </a:cubicBezTo>
                    <a:cubicBezTo>
                      <a:pt x="654469" y="417489"/>
                      <a:pt x="651479" y="416209"/>
                      <a:pt x="651479" y="414501"/>
                    </a:cubicBezTo>
                    <a:cubicBezTo>
                      <a:pt x="651479" y="412367"/>
                      <a:pt x="642939" y="407245"/>
                      <a:pt x="632263" y="402549"/>
                    </a:cubicBezTo>
                    <a:cubicBezTo>
                      <a:pt x="621587" y="397854"/>
                      <a:pt x="613046" y="392731"/>
                      <a:pt x="613046" y="391024"/>
                    </a:cubicBezTo>
                    <a:cubicBezTo>
                      <a:pt x="613046" y="388890"/>
                      <a:pt x="610911" y="387609"/>
                      <a:pt x="608349" y="387609"/>
                    </a:cubicBezTo>
                    <a:cubicBezTo>
                      <a:pt x="605359" y="387609"/>
                      <a:pt x="591694" y="380352"/>
                      <a:pt x="577175" y="371388"/>
                    </a:cubicBezTo>
                    <a:cubicBezTo>
                      <a:pt x="562656" y="362424"/>
                      <a:pt x="538742" y="348337"/>
                      <a:pt x="523369" y="340227"/>
                    </a:cubicBezTo>
                    <a:cubicBezTo>
                      <a:pt x="507995" y="332117"/>
                      <a:pt x="495184" y="324433"/>
                      <a:pt x="494330" y="322726"/>
                    </a:cubicBezTo>
                    <a:cubicBezTo>
                      <a:pt x="493476" y="320591"/>
                      <a:pt x="490914" y="319311"/>
                      <a:pt x="488779" y="319311"/>
                    </a:cubicBezTo>
                    <a:cubicBezTo>
                      <a:pt x="486643" y="319311"/>
                      <a:pt x="472551" y="312054"/>
                      <a:pt x="458032" y="303090"/>
                    </a:cubicBezTo>
                    <a:cubicBezTo>
                      <a:pt x="422588" y="281320"/>
                      <a:pt x="368354" y="249305"/>
                      <a:pt x="363230" y="247171"/>
                    </a:cubicBezTo>
                    <a:cubicBezTo>
                      <a:pt x="356824" y="244609"/>
                      <a:pt x="284228" y="202350"/>
                      <a:pt x="263730" y="189544"/>
                    </a:cubicBezTo>
                    <a:cubicBezTo>
                      <a:pt x="253909" y="183568"/>
                      <a:pt x="244087" y="178445"/>
                      <a:pt x="241952" y="178445"/>
                    </a:cubicBezTo>
                    <a:cubicBezTo>
                      <a:pt x="239816" y="178445"/>
                      <a:pt x="237254" y="177165"/>
                      <a:pt x="236400" y="175457"/>
                    </a:cubicBezTo>
                    <a:cubicBezTo>
                      <a:pt x="235973" y="173323"/>
                      <a:pt x="227432" y="168201"/>
                      <a:pt x="218038" y="163505"/>
                    </a:cubicBezTo>
                    <a:cubicBezTo>
                      <a:pt x="208643" y="158810"/>
                      <a:pt x="184302" y="145150"/>
                      <a:pt x="163804" y="132771"/>
                    </a:cubicBezTo>
                    <a:cubicBezTo>
                      <a:pt x="143733" y="120392"/>
                      <a:pt x="124944" y="110147"/>
                      <a:pt x="122381" y="110147"/>
                    </a:cubicBezTo>
                    <a:cubicBezTo>
                      <a:pt x="119819" y="110147"/>
                      <a:pt x="117684" y="108866"/>
                      <a:pt x="117684" y="106732"/>
                    </a:cubicBezTo>
                    <a:cubicBezTo>
                      <a:pt x="117684" y="105025"/>
                      <a:pt x="109143" y="99902"/>
                      <a:pt x="98467" y="95207"/>
                    </a:cubicBezTo>
                    <a:cubicBezTo>
                      <a:pt x="87792" y="90511"/>
                      <a:pt x="79251" y="85389"/>
                      <a:pt x="79251" y="83681"/>
                    </a:cubicBezTo>
                    <a:cubicBezTo>
                      <a:pt x="79251" y="81547"/>
                      <a:pt x="76689" y="80266"/>
                      <a:pt x="73272" y="80266"/>
                    </a:cubicBezTo>
                    <a:cubicBezTo>
                      <a:pt x="69856" y="80266"/>
                      <a:pt x="66440" y="78986"/>
                      <a:pt x="65586" y="77278"/>
                    </a:cubicBezTo>
                    <a:cubicBezTo>
                      <a:pt x="65159" y="75144"/>
                      <a:pt x="54910" y="69168"/>
                      <a:pt x="43380" y="63192"/>
                    </a:cubicBezTo>
                    <a:cubicBezTo>
                      <a:pt x="31850" y="57216"/>
                      <a:pt x="16049" y="46544"/>
                      <a:pt x="7936" y="38861"/>
                    </a:cubicBezTo>
                    <a:lnTo>
                      <a:pt x="-6584" y="25201"/>
                    </a:lnTo>
                    <a:lnTo>
                      <a:pt x="-5302" y="8980"/>
                    </a:lnTo>
                    <a:lnTo>
                      <a:pt x="-4021" y="-7241"/>
                    </a:lnTo>
                    <a:lnTo>
                      <a:pt x="9217" y="-6814"/>
                    </a:lnTo>
                    <a:lnTo>
                      <a:pt x="22455" y="-5960"/>
                    </a:lnTo>
                    <a:lnTo>
                      <a:pt x="45515" y="8553"/>
                    </a:lnTo>
                    <a:cubicBezTo>
                      <a:pt x="58326" y="16664"/>
                      <a:pt x="74553" y="26055"/>
                      <a:pt x="81386" y="29896"/>
                    </a:cubicBezTo>
                    <a:cubicBezTo>
                      <a:pt x="103592" y="40995"/>
                      <a:pt x="124090" y="52520"/>
                      <a:pt x="126225" y="54655"/>
                    </a:cubicBezTo>
                    <a:cubicBezTo>
                      <a:pt x="127506" y="55935"/>
                      <a:pt x="134338" y="59777"/>
                      <a:pt x="141171" y="63619"/>
                    </a:cubicBezTo>
                    <a:cubicBezTo>
                      <a:pt x="148431" y="67461"/>
                      <a:pt x="171491" y="80693"/>
                      <a:pt x="192415" y="93072"/>
                    </a:cubicBezTo>
                    <a:cubicBezTo>
                      <a:pt x="213767" y="105878"/>
                      <a:pt x="238535" y="119965"/>
                      <a:pt x="247930" y="125087"/>
                    </a:cubicBezTo>
                    <a:cubicBezTo>
                      <a:pt x="257325" y="130210"/>
                      <a:pt x="275260" y="140454"/>
                      <a:pt x="287644" y="148138"/>
                    </a:cubicBezTo>
                    <a:cubicBezTo>
                      <a:pt x="300029" y="155395"/>
                      <a:pt x="311131" y="161371"/>
                      <a:pt x="311986" y="161371"/>
                    </a:cubicBezTo>
                    <a:cubicBezTo>
                      <a:pt x="313267" y="161371"/>
                      <a:pt x="324370" y="168201"/>
                      <a:pt x="337608" y="176311"/>
                    </a:cubicBezTo>
                    <a:cubicBezTo>
                      <a:pt x="350419" y="184421"/>
                      <a:pt x="369208" y="195947"/>
                      <a:pt x="379030" y="201496"/>
                    </a:cubicBezTo>
                    <a:cubicBezTo>
                      <a:pt x="427285" y="227535"/>
                      <a:pt x="449918" y="240341"/>
                      <a:pt x="463583" y="249732"/>
                    </a:cubicBezTo>
                    <a:cubicBezTo>
                      <a:pt x="471697" y="254854"/>
                      <a:pt x="480665" y="259550"/>
                      <a:pt x="483654" y="259550"/>
                    </a:cubicBezTo>
                    <a:cubicBezTo>
                      <a:pt x="486643" y="259550"/>
                      <a:pt x="489206" y="261684"/>
                      <a:pt x="489206" y="263818"/>
                    </a:cubicBezTo>
                    <a:cubicBezTo>
                      <a:pt x="489206" y="266379"/>
                      <a:pt x="492195" y="268087"/>
                      <a:pt x="495611" y="268087"/>
                    </a:cubicBezTo>
                    <a:cubicBezTo>
                      <a:pt x="499027" y="268087"/>
                      <a:pt x="502017" y="269367"/>
                      <a:pt x="502017" y="271502"/>
                    </a:cubicBezTo>
                    <a:cubicBezTo>
                      <a:pt x="502017" y="273209"/>
                      <a:pt x="510557" y="278332"/>
                      <a:pt x="521233" y="283027"/>
                    </a:cubicBezTo>
                    <a:cubicBezTo>
                      <a:pt x="531909" y="287723"/>
                      <a:pt x="540450" y="292845"/>
                      <a:pt x="540450" y="294552"/>
                    </a:cubicBezTo>
                    <a:cubicBezTo>
                      <a:pt x="540450" y="296687"/>
                      <a:pt x="542585" y="297967"/>
                      <a:pt x="545147" y="297967"/>
                    </a:cubicBezTo>
                    <a:cubicBezTo>
                      <a:pt x="547710" y="297967"/>
                      <a:pt x="563937" y="306505"/>
                      <a:pt x="580591" y="317176"/>
                    </a:cubicBezTo>
                    <a:cubicBezTo>
                      <a:pt x="597673" y="327848"/>
                      <a:pt x="613900" y="336385"/>
                      <a:pt x="616462" y="336385"/>
                    </a:cubicBezTo>
                    <a:cubicBezTo>
                      <a:pt x="619452" y="336385"/>
                      <a:pt x="621587" y="337666"/>
                      <a:pt x="621587" y="339800"/>
                    </a:cubicBezTo>
                    <a:cubicBezTo>
                      <a:pt x="621587" y="341508"/>
                      <a:pt x="630128" y="346630"/>
                      <a:pt x="640803" y="351325"/>
                    </a:cubicBezTo>
                    <a:cubicBezTo>
                      <a:pt x="651479" y="356021"/>
                      <a:pt x="660020" y="361143"/>
                      <a:pt x="660020" y="363278"/>
                    </a:cubicBezTo>
                    <a:cubicBezTo>
                      <a:pt x="660020" y="364985"/>
                      <a:pt x="662155" y="366266"/>
                      <a:pt x="664290" y="366266"/>
                    </a:cubicBezTo>
                    <a:cubicBezTo>
                      <a:pt x="666853" y="366266"/>
                      <a:pt x="676675" y="371388"/>
                      <a:pt x="686496" y="377364"/>
                    </a:cubicBezTo>
                    <a:cubicBezTo>
                      <a:pt x="695891" y="383340"/>
                      <a:pt x="722367" y="399134"/>
                      <a:pt x="745000" y="411513"/>
                    </a:cubicBezTo>
                    <a:cubicBezTo>
                      <a:pt x="767633" y="424319"/>
                      <a:pt x="790693" y="437552"/>
                      <a:pt x="796672" y="441394"/>
                    </a:cubicBezTo>
                    <a:cubicBezTo>
                      <a:pt x="802650" y="444809"/>
                      <a:pt x="823575" y="456761"/>
                      <a:pt x="843219" y="467859"/>
                    </a:cubicBezTo>
                    <a:cubicBezTo>
                      <a:pt x="862862" y="478958"/>
                      <a:pt x="884641" y="493044"/>
                      <a:pt x="891474" y="499447"/>
                    </a:cubicBezTo>
                    <a:lnTo>
                      <a:pt x="903858" y="510973"/>
                    </a:lnTo>
                    <a:lnTo>
                      <a:pt x="902577" y="527194"/>
                    </a:lnTo>
                    <a:lnTo>
                      <a:pt x="901296" y="543415"/>
                    </a:lnTo>
                    <a:lnTo>
                      <a:pt x="890620" y="544268"/>
                    </a:lnTo>
                    <a:lnTo>
                      <a:pt x="879944" y="545549"/>
                    </a:lnTo>
                    <a:lnTo>
                      <a:pt x="854322" y="531462"/>
                    </a:lnTo>
                    <a:close/>
                  </a:path>
                </a:pathLst>
              </a:custGeom>
              <a:solidFill>
                <a:srgbClr val="FEFEFE"/>
              </a:solidFill>
              <a:ln w="427" cap="flat">
                <a:noFill/>
                <a:prstDash val="solid"/>
                <a:miter/>
              </a:ln>
            </p:spPr>
            <p:txBody>
              <a:bodyPr rtlCol="0" anchor="ctr"/>
              <a:lstStyle/>
              <a:p>
                <a:endParaRPr lang="zh-CN" altLang="en-US"/>
              </a:p>
            </p:txBody>
          </p:sp>
          <p:sp>
            <p:nvSpPr>
              <p:cNvPr id="366" name="任意多边形: 形状 365">
                <a:extLst>
                  <a:ext uri="{FF2B5EF4-FFF2-40B4-BE49-F238E27FC236}">
                    <a16:creationId xmlns:a16="http://schemas.microsoft.com/office/drawing/2014/main" id="{3E6DFBE9-EAB0-38B1-8AAA-ABCEECA06807}"/>
                  </a:ext>
                </a:extLst>
              </p:cNvPr>
              <p:cNvSpPr/>
              <p:nvPr/>
            </p:nvSpPr>
            <p:spPr>
              <a:xfrm flipV="1">
                <a:off x="4857049" y="2598748"/>
                <a:ext cx="174176" cy="772206"/>
              </a:xfrm>
              <a:custGeom>
                <a:avLst/>
                <a:gdLst>
                  <a:gd name="connsiteX0" fmla="*/ 55719 w 174176"/>
                  <a:gd name="connsiteY0" fmla="*/ 754797 h 772206"/>
                  <a:gd name="connsiteX1" fmla="*/ 51875 w 174176"/>
                  <a:gd name="connsiteY1" fmla="*/ 734734 h 772206"/>
                  <a:gd name="connsiteX2" fmla="*/ 43335 w 174176"/>
                  <a:gd name="connsiteY2" fmla="*/ 703573 h 772206"/>
                  <a:gd name="connsiteX3" fmla="*/ 1912 w 174176"/>
                  <a:gd name="connsiteY3" fmla="*/ 527278 h 772206"/>
                  <a:gd name="connsiteX4" fmla="*/ -8764 w 174176"/>
                  <a:gd name="connsiteY4" fmla="*/ 483311 h 772206"/>
                  <a:gd name="connsiteX5" fmla="*/ -3639 w 174176"/>
                  <a:gd name="connsiteY5" fmla="*/ 454711 h 772206"/>
                  <a:gd name="connsiteX6" fmla="*/ 1912 w 174176"/>
                  <a:gd name="connsiteY6" fmla="*/ 426111 h 772206"/>
                  <a:gd name="connsiteX7" fmla="*/ 3620 w 174176"/>
                  <a:gd name="connsiteY7" fmla="*/ 330067 h 772206"/>
                  <a:gd name="connsiteX8" fmla="*/ 631 w 174176"/>
                  <a:gd name="connsiteY8" fmla="*/ 163590 h 772206"/>
                  <a:gd name="connsiteX9" fmla="*/ -6629 w 174176"/>
                  <a:gd name="connsiteY9" fmla="*/ 47482 h 772206"/>
                  <a:gd name="connsiteX10" fmla="*/ -9191 w 174176"/>
                  <a:gd name="connsiteY10" fmla="*/ 1381 h 772206"/>
                  <a:gd name="connsiteX11" fmla="*/ 23264 w 174176"/>
                  <a:gd name="connsiteY11" fmla="*/ 1381 h 772206"/>
                  <a:gd name="connsiteX12" fmla="*/ 109098 w 174176"/>
                  <a:gd name="connsiteY12" fmla="*/ -3315 h 772206"/>
                  <a:gd name="connsiteX13" fmla="*/ 164613 w 174176"/>
                  <a:gd name="connsiteY13" fmla="*/ -6303 h 772206"/>
                  <a:gd name="connsiteX14" fmla="*/ 153937 w 174176"/>
                  <a:gd name="connsiteY14" fmla="*/ 73948 h 772206"/>
                  <a:gd name="connsiteX15" fmla="*/ 143688 w 174176"/>
                  <a:gd name="connsiteY15" fmla="*/ 137978 h 772206"/>
                  <a:gd name="connsiteX16" fmla="*/ 132585 w 174176"/>
                  <a:gd name="connsiteY16" fmla="*/ 204142 h 772206"/>
                  <a:gd name="connsiteX17" fmla="*/ 121482 w 174176"/>
                  <a:gd name="connsiteY17" fmla="*/ 272440 h 772206"/>
                  <a:gd name="connsiteX18" fmla="*/ 110806 w 174176"/>
                  <a:gd name="connsiteY18" fmla="*/ 342873 h 772206"/>
                  <a:gd name="connsiteX19" fmla="*/ 89882 w 174176"/>
                  <a:gd name="connsiteY19" fmla="*/ 505081 h 772206"/>
                  <a:gd name="connsiteX20" fmla="*/ 81341 w 174176"/>
                  <a:gd name="connsiteY20" fmla="*/ 598991 h 772206"/>
                  <a:gd name="connsiteX21" fmla="*/ 72373 w 174176"/>
                  <a:gd name="connsiteY21" fmla="*/ 687352 h 772206"/>
                  <a:gd name="connsiteX22" fmla="*/ 68530 w 174176"/>
                  <a:gd name="connsiteY22" fmla="*/ 745833 h 772206"/>
                  <a:gd name="connsiteX23" fmla="*/ 68530 w 174176"/>
                  <a:gd name="connsiteY23" fmla="*/ 765469 h 772206"/>
                  <a:gd name="connsiteX24" fmla="*/ 62124 w 174176"/>
                  <a:gd name="connsiteY24" fmla="*/ 765469 h 772206"/>
                  <a:gd name="connsiteX25" fmla="*/ 55719 w 174176"/>
                  <a:gd name="connsiteY25" fmla="*/ 765469 h 772206"/>
                  <a:gd name="connsiteX26" fmla="*/ 55719 w 174176"/>
                  <a:gd name="connsiteY26" fmla="*/ 754797 h 772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74176" h="772206">
                    <a:moveTo>
                      <a:pt x="55719" y="754797"/>
                    </a:moveTo>
                    <a:cubicBezTo>
                      <a:pt x="55719" y="749248"/>
                      <a:pt x="54011" y="740284"/>
                      <a:pt x="51875" y="734734"/>
                    </a:cubicBezTo>
                    <a:cubicBezTo>
                      <a:pt x="49740" y="729185"/>
                      <a:pt x="45897" y="715525"/>
                      <a:pt x="43335" y="703573"/>
                    </a:cubicBezTo>
                    <a:cubicBezTo>
                      <a:pt x="38210" y="677961"/>
                      <a:pt x="16858" y="588320"/>
                      <a:pt x="1912" y="527278"/>
                    </a:cubicBezTo>
                    <a:lnTo>
                      <a:pt x="-8764" y="483311"/>
                    </a:lnTo>
                    <a:lnTo>
                      <a:pt x="-3639" y="454711"/>
                    </a:lnTo>
                    <a:lnTo>
                      <a:pt x="1912" y="426111"/>
                    </a:lnTo>
                    <a:lnTo>
                      <a:pt x="3620" y="330067"/>
                    </a:lnTo>
                    <a:cubicBezTo>
                      <a:pt x="4474" y="277136"/>
                      <a:pt x="3193" y="202434"/>
                      <a:pt x="631" y="163590"/>
                    </a:cubicBezTo>
                    <a:cubicBezTo>
                      <a:pt x="-1931" y="124745"/>
                      <a:pt x="-4920" y="72667"/>
                      <a:pt x="-6629" y="47482"/>
                    </a:cubicBezTo>
                    <a:lnTo>
                      <a:pt x="-9191" y="1381"/>
                    </a:lnTo>
                    <a:lnTo>
                      <a:pt x="23264" y="1381"/>
                    </a:lnTo>
                    <a:cubicBezTo>
                      <a:pt x="41200" y="1381"/>
                      <a:pt x="79633" y="-753"/>
                      <a:pt x="109098" y="-3315"/>
                    </a:cubicBezTo>
                    <a:cubicBezTo>
                      <a:pt x="138564" y="-5876"/>
                      <a:pt x="163759" y="-7583"/>
                      <a:pt x="164613" y="-6303"/>
                    </a:cubicBezTo>
                    <a:cubicBezTo>
                      <a:pt x="166321" y="-4595"/>
                      <a:pt x="162051" y="25285"/>
                      <a:pt x="153937" y="73948"/>
                    </a:cubicBezTo>
                    <a:cubicBezTo>
                      <a:pt x="151375" y="86754"/>
                      <a:pt x="147105" y="115781"/>
                      <a:pt x="143688" y="137978"/>
                    </a:cubicBezTo>
                    <a:cubicBezTo>
                      <a:pt x="140272" y="160175"/>
                      <a:pt x="135148" y="190055"/>
                      <a:pt x="132585" y="204142"/>
                    </a:cubicBezTo>
                    <a:cubicBezTo>
                      <a:pt x="130023" y="218228"/>
                      <a:pt x="125326" y="248962"/>
                      <a:pt x="121482" y="272440"/>
                    </a:cubicBezTo>
                    <a:cubicBezTo>
                      <a:pt x="118066" y="295918"/>
                      <a:pt x="113369" y="327506"/>
                      <a:pt x="110806" y="342873"/>
                    </a:cubicBezTo>
                    <a:cubicBezTo>
                      <a:pt x="101839" y="401780"/>
                      <a:pt x="94152" y="461968"/>
                      <a:pt x="89882" y="505081"/>
                    </a:cubicBezTo>
                    <a:cubicBezTo>
                      <a:pt x="87746" y="529839"/>
                      <a:pt x="83903" y="572099"/>
                      <a:pt x="81341" y="598991"/>
                    </a:cubicBezTo>
                    <a:cubicBezTo>
                      <a:pt x="78779" y="625884"/>
                      <a:pt x="74935" y="665582"/>
                      <a:pt x="72373" y="687352"/>
                    </a:cubicBezTo>
                    <a:cubicBezTo>
                      <a:pt x="70238" y="708696"/>
                      <a:pt x="68530" y="735161"/>
                      <a:pt x="68530" y="745833"/>
                    </a:cubicBezTo>
                    <a:lnTo>
                      <a:pt x="68530" y="765469"/>
                    </a:lnTo>
                    <a:lnTo>
                      <a:pt x="62124" y="765469"/>
                    </a:lnTo>
                    <a:lnTo>
                      <a:pt x="55719" y="765469"/>
                    </a:lnTo>
                    <a:lnTo>
                      <a:pt x="55719" y="754797"/>
                    </a:lnTo>
                    <a:close/>
                  </a:path>
                </a:pathLst>
              </a:custGeom>
              <a:solidFill>
                <a:srgbClr val="FEFEFE"/>
              </a:solidFill>
              <a:ln w="427" cap="flat">
                <a:noFill/>
                <a:prstDash val="solid"/>
                <a:miter/>
              </a:ln>
            </p:spPr>
            <p:txBody>
              <a:bodyPr rtlCol="0" anchor="ctr"/>
              <a:lstStyle/>
              <a:p>
                <a:endParaRPr lang="zh-CN" altLang="en-US"/>
              </a:p>
            </p:txBody>
          </p:sp>
          <p:sp>
            <p:nvSpPr>
              <p:cNvPr id="367" name="任意多边形: 形状 366">
                <a:extLst>
                  <a:ext uri="{FF2B5EF4-FFF2-40B4-BE49-F238E27FC236}">
                    <a16:creationId xmlns:a16="http://schemas.microsoft.com/office/drawing/2014/main" id="{C0DCC5E0-673B-3233-B644-5A67D8859EBD}"/>
                  </a:ext>
                </a:extLst>
              </p:cNvPr>
              <p:cNvSpPr/>
              <p:nvPr/>
            </p:nvSpPr>
            <p:spPr>
              <a:xfrm flipV="1">
                <a:off x="3254382" y="2628202"/>
                <a:ext cx="907879" cy="555777"/>
              </a:xfrm>
              <a:custGeom>
                <a:avLst/>
                <a:gdLst>
                  <a:gd name="connsiteX0" fmla="*/ 837237 w 907879"/>
                  <a:gd name="connsiteY0" fmla="*/ 524932 h 555777"/>
                  <a:gd name="connsiteX1" fmla="*/ 793680 w 907879"/>
                  <a:gd name="connsiteY1" fmla="*/ 501455 h 555777"/>
                  <a:gd name="connsiteX2" fmla="*/ 789836 w 907879"/>
                  <a:gd name="connsiteY2" fmla="*/ 497613 h 555777"/>
                  <a:gd name="connsiteX3" fmla="*/ 782577 w 907879"/>
                  <a:gd name="connsiteY3" fmla="*/ 491637 h 555777"/>
                  <a:gd name="connsiteX4" fmla="*/ 739446 w 907879"/>
                  <a:gd name="connsiteY4" fmla="*/ 466452 h 555777"/>
                  <a:gd name="connsiteX5" fmla="*/ 733468 w 907879"/>
                  <a:gd name="connsiteY5" fmla="*/ 463037 h 555777"/>
                  <a:gd name="connsiteX6" fmla="*/ 704856 w 907879"/>
                  <a:gd name="connsiteY6" fmla="*/ 448523 h 555777"/>
                  <a:gd name="connsiteX7" fmla="*/ 630979 w 907879"/>
                  <a:gd name="connsiteY7" fmla="*/ 406264 h 555777"/>
                  <a:gd name="connsiteX8" fmla="*/ 619022 w 907879"/>
                  <a:gd name="connsiteY8" fmla="*/ 398153 h 555777"/>
                  <a:gd name="connsiteX9" fmla="*/ 614752 w 907879"/>
                  <a:gd name="connsiteY9" fmla="*/ 394739 h 555777"/>
                  <a:gd name="connsiteX10" fmla="*/ 586567 w 907879"/>
                  <a:gd name="connsiteY10" fmla="*/ 379798 h 555777"/>
                  <a:gd name="connsiteX11" fmla="*/ 561372 w 907879"/>
                  <a:gd name="connsiteY11" fmla="*/ 364858 h 555777"/>
                  <a:gd name="connsiteX12" fmla="*/ 527636 w 907879"/>
                  <a:gd name="connsiteY12" fmla="*/ 345649 h 555777"/>
                  <a:gd name="connsiteX13" fmla="*/ 493046 w 907879"/>
                  <a:gd name="connsiteY13" fmla="*/ 326440 h 555777"/>
                  <a:gd name="connsiteX14" fmla="*/ 478954 w 907879"/>
                  <a:gd name="connsiteY14" fmla="*/ 318330 h 555777"/>
                  <a:gd name="connsiteX15" fmla="*/ 448207 w 907879"/>
                  <a:gd name="connsiteY15" fmla="*/ 299975 h 555777"/>
                  <a:gd name="connsiteX16" fmla="*/ 386287 w 907879"/>
                  <a:gd name="connsiteY16" fmla="*/ 264545 h 555777"/>
                  <a:gd name="connsiteX17" fmla="*/ 326502 w 907879"/>
                  <a:gd name="connsiteY17" fmla="*/ 230396 h 555777"/>
                  <a:gd name="connsiteX18" fmla="*/ 285934 w 907879"/>
                  <a:gd name="connsiteY18" fmla="*/ 206918 h 555777"/>
                  <a:gd name="connsiteX19" fmla="*/ 215473 w 907879"/>
                  <a:gd name="connsiteY19" fmla="*/ 166793 h 555777"/>
                  <a:gd name="connsiteX20" fmla="*/ 204797 w 907879"/>
                  <a:gd name="connsiteY20" fmla="*/ 159963 h 555777"/>
                  <a:gd name="connsiteX21" fmla="*/ 191986 w 907879"/>
                  <a:gd name="connsiteY21" fmla="*/ 152279 h 555777"/>
                  <a:gd name="connsiteX22" fmla="*/ 127930 w 907879"/>
                  <a:gd name="connsiteY22" fmla="*/ 115569 h 555777"/>
                  <a:gd name="connsiteX23" fmla="*/ 43377 w 907879"/>
                  <a:gd name="connsiteY23" fmla="*/ 67760 h 555777"/>
                  <a:gd name="connsiteX24" fmla="*/ 7506 w 907879"/>
                  <a:gd name="connsiteY24" fmla="*/ 44710 h 555777"/>
                  <a:gd name="connsiteX25" fmla="*/ -5732 w 907879"/>
                  <a:gd name="connsiteY25" fmla="*/ 33611 h 555777"/>
                  <a:gd name="connsiteX26" fmla="*/ -6159 w 907879"/>
                  <a:gd name="connsiteY26" fmla="*/ 14402 h 555777"/>
                  <a:gd name="connsiteX27" fmla="*/ -6586 w 907879"/>
                  <a:gd name="connsiteY27" fmla="*/ -4380 h 555777"/>
                  <a:gd name="connsiteX28" fmla="*/ 4090 w 907879"/>
                  <a:gd name="connsiteY28" fmla="*/ -5660 h 555777"/>
                  <a:gd name="connsiteX29" fmla="*/ 14766 w 907879"/>
                  <a:gd name="connsiteY29" fmla="*/ -6941 h 555777"/>
                  <a:gd name="connsiteX30" fmla="*/ 43377 w 907879"/>
                  <a:gd name="connsiteY30" fmla="*/ 10560 h 555777"/>
                  <a:gd name="connsiteX31" fmla="*/ 76259 w 907879"/>
                  <a:gd name="connsiteY31" fmla="*/ 27635 h 555777"/>
                  <a:gd name="connsiteX32" fmla="*/ 80956 w 907879"/>
                  <a:gd name="connsiteY32" fmla="*/ 31904 h 555777"/>
                  <a:gd name="connsiteX33" fmla="*/ 85227 w 907879"/>
                  <a:gd name="connsiteY33" fmla="*/ 36172 h 555777"/>
                  <a:gd name="connsiteX34" fmla="*/ 113411 w 907879"/>
                  <a:gd name="connsiteY34" fmla="*/ 51113 h 555777"/>
                  <a:gd name="connsiteX35" fmla="*/ 138606 w 907879"/>
                  <a:gd name="connsiteY35" fmla="*/ 66053 h 555777"/>
                  <a:gd name="connsiteX36" fmla="*/ 172342 w 907879"/>
                  <a:gd name="connsiteY36" fmla="*/ 85262 h 555777"/>
                  <a:gd name="connsiteX37" fmla="*/ 206505 w 907879"/>
                  <a:gd name="connsiteY37" fmla="*/ 104471 h 555777"/>
                  <a:gd name="connsiteX38" fmla="*/ 283798 w 907879"/>
                  <a:gd name="connsiteY38" fmla="*/ 149718 h 555777"/>
                  <a:gd name="connsiteX39" fmla="*/ 332908 w 907879"/>
                  <a:gd name="connsiteY39" fmla="*/ 177891 h 555777"/>
                  <a:gd name="connsiteX40" fmla="*/ 409774 w 907879"/>
                  <a:gd name="connsiteY40" fmla="*/ 221858 h 555777"/>
                  <a:gd name="connsiteX41" fmla="*/ 478100 w 907879"/>
                  <a:gd name="connsiteY41" fmla="*/ 260703 h 555777"/>
                  <a:gd name="connsiteX42" fmla="*/ 495181 w 907879"/>
                  <a:gd name="connsiteY42" fmla="*/ 270948 h 555777"/>
                  <a:gd name="connsiteX43" fmla="*/ 510128 w 907879"/>
                  <a:gd name="connsiteY43" fmla="*/ 279912 h 555777"/>
                  <a:gd name="connsiteX44" fmla="*/ 561372 w 907879"/>
                  <a:gd name="connsiteY44" fmla="*/ 309366 h 555777"/>
                  <a:gd name="connsiteX45" fmla="*/ 612616 w 907879"/>
                  <a:gd name="connsiteY45" fmla="*/ 338819 h 555777"/>
                  <a:gd name="connsiteX46" fmla="*/ 627563 w 907879"/>
                  <a:gd name="connsiteY46" fmla="*/ 347783 h 555777"/>
                  <a:gd name="connsiteX47" fmla="*/ 644644 w 907879"/>
                  <a:gd name="connsiteY47" fmla="*/ 358028 h 555777"/>
                  <a:gd name="connsiteX48" fmla="*/ 719375 w 907879"/>
                  <a:gd name="connsiteY48" fmla="*/ 401141 h 555777"/>
                  <a:gd name="connsiteX49" fmla="*/ 753538 w 907879"/>
                  <a:gd name="connsiteY49" fmla="*/ 421204 h 555777"/>
                  <a:gd name="connsiteX50" fmla="*/ 833821 w 907879"/>
                  <a:gd name="connsiteY50" fmla="*/ 466452 h 555777"/>
                  <a:gd name="connsiteX51" fmla="*/ 866276 w 907879"/>
                  <a:gd name="connsiteY51" fmla="*/ 484380 h 555777"/>
                  <a:gd name="connsiteX52" fmla="*/ 885920 w 907879"/>
                  <a:gd name="connsiteY52" fmla="*/ 498893 h 555777"/>
                  <a:gd name="connsiteX53" fmla="*/ 901293 w 907879"/>
                  <a:gd name="connsiteY53" fmla="*/ 513834 h 555777"/>
                  <a:gd name="connsiteX54" fmla="*/ 900012 w 907879"/>
                  <a:gd name="connsiteY54" fmla="*/ 530055 h 555777"/>
                  <a:gd name="connsiteX55" fmla="*/ 898731 w 907879"/>
                  <a:gd name="connsiteY55" fmla="*/ 546275 h 555777"/>
                  <a:gd name="connsiteX56" fmla="*/ 888055 w 907879"/>
                  <a:gd name="connsiteY56" fmla="*/ 547556 h 555777"/>
                  <a:gd name="connsiteX57" fmla="*/ 877379 w 907879"/>
                  <a:gd name="connsiteY57" fmla="*/ 548837 h 555777"/>
                  <a:gd name="connsiteX58" fmla="*/ 837237 w 907879"/>
                  <a:gd name="connsiteY58" fmla="*/ 524932 h 555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907879" h="555777">
                    <a:moveTo>
                      <a:pt x="837237" y="524932"/>
                    </a:moveTo>
                    <a:cubicBezTo>
                      <a:pt x="815459" y="512126"/>
                      <a:pt x="795815" y="501455"/>
                      <a:pt x="793680" y="501455"/>
                    </a:cubicBezTo>
                    <a:cubicBezTo>
                      <a:pt x="791545" y="501455"/>
                      <a:pt x="789836" y="499747"/>
                      <a:pt x="789836" y="497613"/>
                    </a:cubicBezTo>
                    <a:cubicBezTo>
                      <a:pt x="789836" y="495479"/>
                      <a:pt x="786420" y="492917"/>
                      <a:pt x="782577" y="491637"/>
                    </a:cubicBezTo>
                    <a:cubicBezTo>
                      <a:pt x="771901" y="488222"/>
                      <a:pt x="741154" y="470294"/>
                      <a:pt x="739446" y="466452"/>
                    </a:cubicBezTo>
                    <a:cubicBezTo>
                      <a:pt x="738592" y="464317"/>
                      <a:pt x="736030" y="463037"/>
                      <a:pt x="733468" y="463037"/>
                    </a:cubicBezTo>
                    <a:cubicBezTo>
                      <a:pt x="730905" y="463037"/>
                      <a:pt x="718094" y="456634"/>
                      <a:pt x="704856" y="448523"/>
                    </a:cubicBezTo>
                    <a:cubicBezTo>
                      <a:pt x="657882" y="419924"/>
                      <a:pt x="642509" y="411386"/>
                      <a:pt x="630979" y="406264"/>
                    </a:cubicBezTo>
                    <a:cubicBezTo>
                      <a:pt x="624146" y="403703"/>
                      <a:pt x="619022" y="399861"/>
                      <a:pt x="619022" y="398153"/>
                    </a:cubicBezTo>
                    <a:cubicBezTo>
                      <a:pt x="619022" y="396446"/>
                      <a:pt x="616887" y="394739"/>
                      <a:pt x="614752" y="394739"/>
                    </a:cubicBezTo>
                    <a:cubicBezTo>
                      <a:pt x="612189" y="394739"/>
                      <a:pt x="599378" y="387909"/>
                      <a:pt x="586567" y="379798"/>
                    </a:cubicBezTo>
                    <a:cubicBezTo>
                      <a:pt x="573756" y="371688"/>
                      <a:pt x="562226" y="364858"/>
                      <a:pt x="561372" y="364858"/>
                    </a:cubicBezTo>
                    <a:cubicBezTo>
                      <a:pt x="560091" y="364858"/>
                      <a:pt x="544718" y="356321"/>
                      <a:pt x="527636" y="345649"/>
                    </a:cubicBezTo>
                    <a:cubicBezTo>
                      <a:pt x="510128" y="334977"/>
                      <a:pt x="494327" y="326440"/>
                      <a:pt x="493046" y="326440"/>
                    </a:cubicBezTo>
                    <a:cubicBezTo>
                      <a:pt x="491338" y="326440"/>
                      <a:pt x="484933" y="323025"/>
                      <a:pt x="478954" y="318330"/>
                    </a:cubicBezTo>
                    <a:cubicBezTo>
                      <a:pt x="472548" y="314061"/>
                      <a:pt x="458883" y="305951"/>
                      <a:pt x="448207" y="299975"/>
                    </a:cubicBezTo>
                    <a:cubicBezTo>
                      <a:pt x="437532" y="293999"/>
                      <a:pt x="409774" y="278205"/>
                      <a:pt x="386287" y="264545"/>
                    </a:cubicBezTo>
                    <a:cubicBezTo>
                      <a:pt x="362800" y="250885"/>
                      <a:pt x="335897" y="235518"/>
                      <a:pt x="326502" y="230396"/>
                    </a:cubicBezTo>
                    <a:cubicBezTo>
                      <a:pt x="317107" y="225273"/>
                      <a:pt x="298745" y="214602"/>
                      <a:pt x="285934" y="206918"/>
                    </a:cubicBezTo>
                    <a:cubicBezTo>
                      <a:pt x="264582" y="194112"/>
                      <a:pt x="237679" y="178745"/>
                      <a:pt x="215473" y="166793"/>
                    </a:cubicBezTo>
                    <a:cubicBezTo>
                      <a:pt x="210775" y="164232"/>
                      <a:pt x="206078" y="161244"/>
                      <a:pt x="204797" y="159963"/>
                    </a:cubicBezTo>
                    <a:cubicBezTo>
                      <a:pt x="203516" y="158682"/>
                      <a:pt x="197964" y="155268"/>
                      <a:pt x="191986" y="152279"/>
                    </a:cubicBezTo>
                    <a:cubicBezTo>
                      <a:pt x="180883" y="147157"/>
                      <a:pt x="175331" y="143742"/>
                      <a:pt x="127930" y="115569"/>
                    </a:cubicBezTo>
                    <a:cubicBezTo>
                      <a:pt x="101027" y="99348"/>
                      <a:pt x="91632" y="94226"/>
                      <a:pt x="43377" y="67760"/>
                    </a:cubicBezTo>
                    <a:cubicBezTo>
                      <a:pt x="30993" y="60930"/>
                      <a:pt x="14766" y="50686"/>
                      <a:pt x="7506" y="44710"/>
                    </a:cubicBezTo>
                    <a:lnTo>
                      <a:pt x="-5732" y="33611"/>
                    </a:lnTo>
                    <a:lnTo>
                      <a:pt x="-6159" y="14402"/>
                    </a:lnTo>
                    <a:lnTo>
                      <a:pt x="-6586" y="-4380"/>
                    </a:lnTo>
                    <a:lnTo>
                      <a:pt x="4090" y="-5660"/>
                    </a:lnTo>
                    <a:lnTo>
                      <a:pt x="14766" y="-6941"/>
                    </a:lnTo>
                    <a:lnTo>
                      <a:pt x="43377" y="10560"/>
                    </a:lnTo>
                    <a:cubicBezTo>
                      <a:pt x="59177" y="19951"/>
                      <a:pt x="74124" y="27635"/>
                      <a:pt x="76259" y="27635"/>
                    </a:cubicBezTo>
                    <a:cubicBezTo>
                      <a:pt x="78821" y="27635"/>
                      <a:pt x="80956" y="29769"/>
                      <a:pt x="80956" y="31904"/>
                    </a:cubicBezTo>
                    <a:cubicBezTo>
                      <a:pt x="80956" y="34465"/>
                      <a:pt x="83091" y="36172"/>
                      <a:pt x="85227" y="36172"/>
                    </a:cubicBezTo>
                    <a:cubicBezTo>
                      <a:pt x="87789" y="36172"/>
                      <a:pt x="100600" y="43002"/>
                      <a:pt x="113411" y="51113"/>
                    </a:cubicBezTo>
                    <a:cubicBezTo>
                      <a:pt x="126222" y="59223"/>
                      <a:pt x="137752" y="66053"/>
                      <a:pt x="138606" y="66053"/>
                    </a:cubicBezTo>
                    <a:cubicBezTo>
                      <a:pt x="139887" y="66053"/>
                      <a:pt x="155261" y="74590"/>
                      <a:pt x="172342" y="85262"/>
                    </a:cubicBezTo>
                    <a:cubicBezTo>
                      <a:pt x="189850" y="95933"/>
                      <a:pt x="205224" y="104471"/>
                      <a:pt x="206505" y="104471"/>
                    </a:cubicBezTo>
                    <a:cubicBezTo>
                      <a:pt x="208640" y="104471"/>
                      <a:pt x="223159" y="113008"/>
                      <a:pt x="283798" y="149718"/>
                    </a:cubicBezTo>
                    <a:cubicBezTo>
                      <a:pt x="300453" y="159536"/>
                      <a:pt x="322232" y="172342"/>
                      <a:pt x="332908" y="177891"/>
                    </a:cubicBezTo>
                    <a:cubicBezTo>
                      <a:pt x="361946" y="193685"/>
                      <a:pt x="393120" y="211614"/>
                      <a:pt x="409774" y="221858"/>
                    </a:cubicBezTo>
                    <a:cubicBezTo>
                      <a:pt x="425575" y="231676"/>
                      <a:pt x="452905" y="247470"/>
                      <a:pt x="478100" y="260703"/>
                    </a:cubicBezTo>
                    <a:cubicBezTo>
                      <a:pt x="486214" y="265399"/>
                      <a:pt x="493900" y="269667"/>
                      <a:pt x="495181" y="270948"/>
                    </a:cubicBezTo>
                    <a:cubicBezTo>
                      <a:pt x="496463" y="272228"/>
                      <a:pt x="503295" y="276070"/>
                      <a:pt x="510128" y="279912"/>
                    </a:cubicBezTo>
                    <a:cubicBezTo>
                      <a:pt x="517387" y="283754"/>
                      <a:pt x="540447" y="296987"/>
                      <a:pt x="561372" y="309366"/>
                    </a:cubicBezTo>
                    <a:cubicBezTo>
                      <a:pt x="582724" y="321745"/>
                      <a:pt x="605357" y="334977"/>
                      <a:pt x="612616" y="338819"/>
                    </a:cubicBezTo>
                    <a:cubicBezTo>
                      <a:pt x="619449" y="342661"/>
                      <a:pt x="626282" y="346503"/>
                      <a:pt x="627563" y="347783"/>
                    </a:cubicBezTo>
                    <a:cubicBezTo>
                      <a:pt x="628844" y="349064"/>
                      <a:pt x="636530" y="353333"/>
                      <a:pt x="644644" y="358028"/>
                    </a:cubicBezTo>
                    <a:cubicBezTo>
                      <a:pt x="674537" y="373822"/>
                      <a:pt x="698451" y="387909"/>
                      <a:pt x="719375" y="401141"/>
                    </a:cubicBezTo>
                    <a:cubicBezTo>
                      <a:pt x="731332" y="408398"/>
                      <a:pt x="746706" y="417362"/>
                      <a:pt x="753538" y="421204"/>
                    </a:cubicBezTo>
                    <a:cubicBezTo>
                      <a:pt x="779588" y="434864"/>
                      <a:pt x="805637" y="449377"/>
                      <a:pt x="833821" y="466452"/>
                    </a:cubicBezTo>
                    <a:cubicBezTo>
                      <a:pt x="849622" y="476270"/>
                      <a:pt x="864141" y="484380"/>
                      <a:pt x="866276" y="484380"/>
                    </a:cubicBezTo>
                    <a:cubicBezTo>
                      <a:pt x="868411" y="484380"/>
                      <a:pt x="877379" y="490783"/>
                      <a:pt x="885920" y="498893"/>
                    </a:cubicBezTo>
                    <a:lnTo>
                      <a:pt x="901293" y="513834"/>
                    </a:lnTo>
                    <a:lnTo>
                      <a:pt x="900012" y="530055"/>
                    </a:lnTo>
                    <a:lnTo>
                      <a:pt x="898731" y="546275"/>
                    </a:lnTo>
                    <a:lnTo>
                      <a:pt x="888055" y="547556"/>
                    </a:lnTo>
                    <a:lnTo>
                      <a:pt x="877379" y="548837"/>
                    </a:lnTo>
                    <a:lnTo>
                      <a:pt x="837237" y="524932"/>
                    </a:lnTo>
                    <a:close/>
                  </a:path>
                </a:pathLst>
              </a:custGeom>
              <a:solidFill>
                <a:srgbClr val="FEFEFE"/>
              </a:solidFill>
              <a:ln w="427" cap="flat">
                <a:noFill/>
                <a:prstDash val="solid"/>
                <a:miter/>
              </a:ln>
            </p:spPr>
            <p:txBody>
              <a:bodyPr rtlCol="0" anchor="ctr"/>
              <a:lstStyle/>
              <a:p>
                <a:endParaRPr lang="zh-CN" altLang="en-US"/>
              </a:p>
            </p:txBody>
          </p:sp>
          <p:sp>
            <p:nvSpPr>
              <p:cNvPr id="368" name="任意多边形: 形状 367">
                <a:extLst>
                  <a:ext uri="{FF2B5EF4-FFF2-40B4-BE49-F238E27FC236}">
                    <a16:creationId xmlns:a16="http://schemas.microsoft.com/office/drawing/2014/main" id="{C8B2A316-E0D3-6A16-7CBC-8CB0799302FB}"/>
                  </a:ext>
                </a:extLst>
              </p:cNvPr>
              <p:cNvSpPr/>
              <p:nvPr/>
            </p:nvSpPr>
            <p:spPr>
              <a:xfrm flipV="1">
                <a:off x="3252247" y="2745429"/>
                <a:ext cx="907452" cy="551242"/>
              </a:xfrm>
              <a:custGeom>
                <a:avLst/>
                <a:gdLst>
                  <a:gd name="connsiteX0" fmla="*/ 879519 w 907452"/>
                  <a:gd name="connsiteY0" fmla="*/ 543157 h 551242"/>
                  <a:gd name="connsiteX1" fmla="*/ 789414 w 907452"/>
                  <a:gd name="connsiteY1" fmla="*/ 491933 h 551242"/>
                  <a:gd name="connsiteX2" fmla="*/ 753970 w 907452"/>
                  <a:gd name="connsiteY2" fmla="*/ 473578 h 551242"/>
                  <a:gd name="connsiteX3" fmla="*/ 749273 w 907452"/>
                  <a:gd name="connsiteY3" fmla="*/ 470163 h 551242"/>
                  <a:gd name="connsiteX4" fmla="*/ 737743 w 907452"/>
                  <a:gd name="connsiteY4" fmla="*/ 462053 h 551242"/>
                  <a:gd name="connsiteX5" fmla="*/ 657460 w 907452"/>
                  <a:gd name="connsiteY5" fmla="*/ 416378 h 551242"/>
                  <a:gd name="connsiteX6" fmla="*/ 610486 w 907452"/>
                  <a:gd name="connsiteY6" fmla="*/ 390339 h 551242"/>
                  <a:gd name="connsiteX7" fmla="*/ 592124 w 907452"/>
                  <a:gd name="connsiteY7" fmla="*/ 378814 h 551242"/>
                  <a:gd name="connsiteX8" fmla="*/ 584864 w 907452"/>
                  <a:gd name="connsiteY8" fmla="*/ 375399 h 551242"/>
                  <a:gd name="connsiteX9" fmla="*/ 577604 w 907452"/>
                  <a:gd name="connsiteY9" fmla="*/ 372411 h 551242"/>
                  <a:gd name="connsiteX10" fmla="*/ 563512 w 907452"/>
                  <a:gd name="connsiteY10" fmla="*/ 362166 h 551242"/>
                  <a:gd name="connsiteX11" fmla="*/ 512268 w 907452"/>
                  <a:gd name="connsiteY11" fmla="*/ 332713 h 551242"/>
                  <a:gd name="connsiteX12" fmla="*/ 454618 w 907452"/>
                  <a:gd name="connsiteY12" fmla="*/ 299417 h 551242"/>
                  <a:gd name="connsiteX13" fmla="*/ 370492 w 907452"/>
                  <a:gd name="connsiteY13" fmla="*/ 250755 h 551242"/>
                  <a:gd name="connsiteX14" fmla="*/ 339318 w 907452"/>
                  <a:gd name="connsiteY14" fmla="*/ 234534 h 551242"/>
                  <a:gd name="connsiteX15" fmla="*/ 335048 w 907452"/>
                  <a:gd name="connsiteY15" fmla="*/ 231119 h 551242"/>
                  <a:gd name="connsiteX16" fmla="*/ 323518 w 907452"/>
                  <a:gd name="connsiteY16" fmla="*/ 223008 h 551242"/>
                  <a:gd name="connsiteX17" fmla="*/ 298750 w 907452"/>
                  <a:gd name="connsiteY17" fmla="*/ 210629 h 551242"/>
                  <a:gd name="connsiteX18" fmla="*/ 255619 w 907452"/>
                  <a:gd name="connsiteY18" fmla="*/ 184591 h 551242"/>
                  <a:gd name="connsiteX19" fmla="*/ 220602 w 907452"/>
                  <a:gd name="connsiteY19" fmla="*/ 166235 h 551242"/>
                  <a:gd name="connsiteX20" fmla="*/ 214624 w 907452"/>
                  <a:gd name="connsiteY20" fmla="*/ 163247 h 551242"/>
                  <a:gd name="connsiteX21" fmla="*/ 171920 w 907452"/>
                  <a:gd name="connsiteY21" fmla="*/ 137635 h 551242"/>
                  <a:gd name="connsiteX22" fmla="*/ 164233 w 907452"/>
                  <a:gd name="connsiteY22" fmla="*/ 131659 h 551242"/>
                  <a:gd name="connsiteX23" fmla="*/ 158682 w 907452"/>
                  <a:gd name="connsiteY23" fmla="*/ 127818 h 551242"/>
                  <a:gd name="connsiteX24" fmla="*/ 138611 w 907452"/>
                  <a:gd name="connsiteY24" fmla="*/ 118000 h 551242"/>
                  <a:gd name="connsiteX25" fmla="*/ 61745 w 907452"/>
                  <a:gd name="connsiteY25" fmla="*/ 74033 h 551242"/>
                  <a:gd name="connsiteX26" fmla="*/ 44663 w 907452"/>
                  <a:gd name="connsiteY26" fmla="*/ 63788 h 551242"/>
                  <a:gd name="connsiteX27" fmla="*/ 25874 w 907452"/>
                  <a:gd name="connsiteY27" fmla="*/ 53116 h 551242"/>
                  <a:gd name="connsiteX28" fmla="*/ 1105 w 907452"/>
                  <a:gd name="connsiteY28" fmla="*/ 31773 h 551242"/>
                  <a:gd name="connsiteX29" fmla="*/ -6581 w 907452"/>
                  <a:gd name="connsiteY29" fmla="*/ 18967 h 551242"/>
                  <a:gd name="connsiteX30" fmla="*/ -5727 w 907452"/>
                  <a:gd name="connsiteY30" fmla="*/ 6161 h 551242"/>
                  <a:gd name="connsiteX31" fmla="*/ -4446 w 907452"/>
                  <a:gd name="connsiteY31" fmla="*/ -6645 h 551242"/>
                  <a:gd name="connsiteX32" fmla="*/ 10500 w 907452"/>
                  <a:gd name="connsiteY32" fmla="*/ -6218 h 551242"/>
                  <a:gd name="connsiteX33" fmla="*/ 25446 w 907452"/>
                  <a:gd name="connsiteY33" fmla="*/ -5791 h 551242"/>
                  <a:gd name="connsiteX34" fmla="*/ 91637 w 907452"/>
                  <a:gd name="connsiteY34" fmla="*/ 33907 h 551242"/>
                  <a:gd name="connsiteX35" fmla="*/ 189855 w 907452"/>
                  <a:gd name="connsiteY35" fmla="*/ 90680 h 551242"/>
                  <a:gd name="connsiteX36" fmla="*/ 248786 w 907452"/>
                  <a:gd name="connsiteY36" fmla="*/ 124403 h 551242"/>
                  <a:gd name="connsiteX37" fmla="*/ 279106 w 907452"/>
                  <a:gd name="connsiteY37" fmla="*/ 140624 h 551242"/>
                  <a:gd name="connsiteX38" fmla="*/ 284657 w 907452"/>
                  <a:gd name="connsiteY38" fmla="*/ 144038 h 551242"/>
                  <a:gd name="connsiteX39" fmla="*/ 327788 w 907452"/>
                  <a:gd name="connsiteY39" fmla="*/ 169223 h 551242"/>
                  <a:gd name="connsiteX40" fmla="*/ 335048 w 907452"/>
                  <a:gd name="connsiteY40" fmla="*/ 175200 h 551242"/>
                  <a:gd name="connsiteX41" fmla="*/ 339745 w 907452"/>
                  <a:gd name="connsiteY41" fmla="*/ 179041 h 551242"/>
                  <a:gd name="connsiteX42" fmla="*/ 368784 w 907452"/>
                  <a:gd name="connsiteY42" fmla="*/ 193555 h 551242"/>
                  <a:gd name="connsiteX43" fmla="*/ 443088 w 907452"/>
                  <a:gd name="connsiteY43" fmla="*/ 235814 h 551242"/>
                  <a:gd name="connsiteX44" fmla="*/ 454618 w 907452"/>
                  <a:gd name="connsiteY44" fmla="*/ 243925 h 551242"/>
                  <a:gd name="connsiteX45" fmla="*/ 460596 w 907452"/>
                  <a:gd name="connsiteY45" fmla="*/ 247340 h 551242"/>
                  <a:gd name="connsiteX46" fmla="*/ 468283 w 907452"/>
                  <a:gd name="connsiteY46" fmla="*/ 250755 h 551242"/>
                  <a:gd name="connsiteX47" fmla="*/ 484510 w 907452"/>
                  <a:gd name="connsiteY47" fmla="*/ 261853 h 551242"/>
                  <a:gd name="connsiteX48" fmla="*/ 561377 w 907452"/>
                  <a:gd name="connsiteY48" fmla="*/ 305820 h 551242"/>
                  <a:gd name="connsiteX49" fmla="*/ 579313 w 907452"/>
                  <a:gd name="connsiteY49" fmla="*/ 315638 h 551242"/>
                  <a:gd name="connsiteX50" fmla="*/ 605789 w 907452"/>
                  <a:gd name="connsiteY50" fmla="*/ 330578 h 551242"/>
                  <a:gd name="connsiteX51" fmla="*/ 631411 w 907452"/>
                  <a:gd name="connsiteY51" fmla="*/ 345518 h 551242"/>
                  <a:gd name="connsiteX52" fmla="*/ 666855 w 907452"/>
                  <a:gd name="connsiteY52" fmla="*/ 365581 h 551242"/>
                  <a:gd name="connsiteX53" fmla="*/ 750981 w 907452"/>
                  <a:gd name="connsiteY53" fmla="*/ 413817 h 551242"/>
                  <a:gd name="connsiteX54" fmla="*/ 775749 w 907452"/>
                  <a:gd name="connsiteY54" fmla="*/ 427903 h 551242"/>
                  <a:gd name="connsiteX55" fmla="*/ 817599 w 907452"/>
                  <a:gd name="connsiteY55" fmla="*/ 453088 h 551242"/>
                  <a:gd name="connsiteX56" fmla="*/ 894038 w 907452"/>
                  <a:gd name="connsiteY56" fmla="*/ 498336 h 551242"/>
                  <a:gd name="connsiteX57" fmla="*/ 900444 w 907452"/>
                  <a:gd name="connsiteY57" fmla="*/ 504312 h 551242"/>
                  <a:gd name="connsiteX58" fmla="*/ 900444 w 907452"/>
                  <a:gd name="connsiteY58" fmla="*/ 523948 h 551242"/>
                  <a:gd name="connsiteX59" fmla="*/ 900871 w 907452"/>
                  <a:gd name="connsiteY59" fmla="*/ 543584 h 551242"/>
                  <a:gd name="connsiteX60" fmla="*/ 894465 w 907452"/>
                  <a:gd name="connsiteY60" fmla="*/ 544437 h 551242"/>
                  <a:gd name="connsiteX61" fmla="*/ 879519 w 907452"/>
                  <a:gd name="connsiteY61" fmla="*/ 543157 h 551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907452" h="551242">
                    <a:moveTo>
                      <a:pt x="879519" y="543157"/>
                    </a:moveTo>
                    <a:cubicBezTo>
                      <a:pt x="871405" y="541022"/>
                      <a:pt x="853470" y="531205"/>
                      <a:pt x="789414" y="491933"/>
                    </a:cubicBezTo>
                    <a:cubicBezTo>
                      <a:pt x="772333" y="481688"/>
                      <a:pt x="756533" y="473578"/>
                      <a:pt x="753970" y="473578"/>
                    </a:cubicBezTo>
                    <a:cubicBezTo>
                      <a:pt x="751408" y="473578"/>
                      <a:pt x="749273" y="471870"/>
                      <a:pt x="749273" y="470163"/>
                    </a:cubicBezTo>
                    <a:cubicBezTo>
                      <a:pt x="749273" y="468455"/>
                      <a:pt x="744149" y="464614"/>
                      <a:pt x="737743" y="462053"/>
                    </a:cubicBezTo>
                    <a:cubicBezTo>
                      <a:pt x="725786" y="456930"/>
                      <a:pt x="717245" y="452235"/>
                      <a:pt x="657460" y="416378"/>
                    </a:cubicBezTo>
                    <a:cubicBezTo>
                      <a:pt x="641233" y="406560"/>
                      <a:pt x="619881" y="395035"/>
                      <a:pt x="610486" y="390339"/>
                    </a:cubicBezTo>
                    <a:cubicBezTo>
                      <a:pt x="601091" y="385644"/>
                      <a:pt x="592978" y="380521"/>
                      <a:pt x="592124" y="378814"/>
                    </a:cubicBezTo>
                    <a:cubicBezTo>
                      <a:pt x="591270" y="376680"/>
                      <a:pt x="587853" y="375399"/>
                      <a:pt x="584864" y="375399"/>
                    </a:cubicBezTo>
                    <a:cubicBezTo>
                      <a:pt x="581875" y="375399"/>
                      <a:pt x="578458" y="374118"/>
                      <a:pt x="577604" y="372411"/>
                    </a:cubicBezTo>
                    <a:cubicBezTo>
                      <a:pt x="577177" y="370277"/>
                      <a:pt x="570772" y="366008"/>
                      <a:pt x="563512" y="362166"/>
                    </a:cubicBezTo>
                    <a:cubicBezTo>
                      <a:pt x="556680" y="358324"/>
                      <a:pt x="533620" y="345092"/>
                      <a:pt x="512268" y="332713"/>
                    </a:cubicBezTo>
                    <a:cubicBezTo>
                      <a:pt x="491343" y="320333"/>
                      <a:pt x="465294" y="305393"/>
                      <a:pt x="454618" y="299417"/>
                    </a:cubicBezTo>
                    <a:cubicBezTo>
                      <a:pt x="422163" y="281916"/>
                      <a:pt x="398249" y="267829"/>
                      <a:pt x="370492" y="250755"/>
                    </a:cubicBezTo>
                    <a:cubicBezTo>
                      <a:pt x="355973" y="241790"/>
                      <a:pt x="341880" y="234534"/>
                      <a:pt x="339318" y="234534"/>
                    </a:cubicBezTo>
                    <a:cubicBezTo>
                      <a:pt x="337183" y="234534"/>
                      <a:pt x="335048" y="232826"/>
                      <a:pt x="335048" y="231119"/>
                    </a:cubicBezTo>
                    <a:cubicBezTo>
                      <a:pt x="335048" y="229411"/>
                      <a:pt x="329923" y="225570"/>
                      <a:pt x="323518" y="223008"/>
                    </a:cubicBezTo>
                    <a:cubicBezTo>
                      <a:pt x="316685" y="220447"/>
                      <a:pt x="306009" y="214471"/>
                      <a:pt x="298750" y="210629"/>
                    </a:cubicBezTo>
                    <a:cubicBezTo>
                      <a:pt x="291917" y="206361"/>
                      <a:pt x="272273" y="194408"/>
                      <a:pt x="255619" y="184591"/>
                    </a:cubicBezTo>
                    <a:cubicBezTo>
                      <a:pt x="238538" y="174346"/>
                      <a:pt x="223164" y="166235"/>
                      <a:pt x="220602" y="166235"/>
                    </a:cubicBezTo>
                    <a:cubicBezTo>
                      <a:pt x="218040" y="166235"/>
                      <a:pt x="215478" y="164955"/>
                      <a:pt x="214624" y="163247"/>
                    </a:cubicBezTo>
                    <a:cubicBezTo>
                      <a:pt x="212915" y="158979"/>
                      <a:pt x="182169" y="141050"/>
                      <a:pt x="171920" y="137635"/>
                    </a:cubicBezTo>
                    <a:cubicBezTo>
                      <a:pt x="167650" y="136355"/>
                      <a:pt x="164233" y="133794"/>
                      <a:pt x="164233" y="131659"/>
                    </a:cubicBezTo>
                    <a:cubicBezTo>
                      <a:pt x="164233" y="129525"/>
                      <a:pt x="161671" y="127818"/>
                      <a:pt x="158682" y="127818"/>
                    </a:cubicBezTo>
                    <a:cubicBezTo>
                      <a:pt x="155693" y="127818"/>
                      <a:pt x="146725" y="123122"/>
                      <a:pt x="138611" y="118000"/>
                    </a:cubicBezTo>
                    <a:cubicBezTo>
                      <a:pt x="124946" y="108609"/>
                      <a:pt x="102313" y="95803"/>
                      <a:pt x="61745" y="74033"/>
                    </a:cubicBezTo>
                    <a:cubicBezTo>
                      <a:pt x="53631" y="69337"/>
                      <a:pt x="45944" y="65068"/>
                      <a:pt x="44663" y="63788"/>
                    </a:cubicBezTo>
                    <a:cubicBezTo>
                      <a:pt x="43382" y="62507"/>
                      <a:pt x="35268" y="57812"/>
                      <a:pt x="25874" y="53116"/>
                    </a:cubicBezTo>
                    <a:cubicBezTo>
                      <a:pt x="16906" y="48421"/>
                      <a:pt x="5803" y="39030"/>
                      <a:pt x="1105" y="31773"/>
                    </a:cubicBezTo>
                    <a:lnTo>
                      <a:pt x="-6581" y="18967"/>
                    </a:lnTo>
                    <a:lnTo>
                      <a:pt x="-5727" y="6161"/>
                    </a:lnTo>
                    <a:lnTo>
                      <a:pt x="-4446" y="-6645"/>
                    </a:lnTo>
                    <a:lnTo>
                      <a:pt x="10500" y="-6218"/>
                    </a:lnTo>
                    <a:lnTo>
                      <a:pt x="25446" y="-5791"/>
                    </a:lnTo>
                    <a:lnTo>
                      <a:pt x="91637" y="33907"/>
                    </a:lnTo>
                    <a:cubicBezTo>
                      <a:pt x="127935" y="55677"/>
                      <a:pt x="172347" y="81289"/>
                      <a:pt x="189855" y="90680"/>
                    </a:cubicBezTo>
                    <a:cubicBezTo>
                      <a:pt x="207364" y="100071"/>
                      <a:pt x="233840" y="115439"/>
                      <a:pt x="248786" y="124403"/>
                    </a:cubicBezTo>
                    <a:cubicBezTo>
                      <a:pt x="263306" y="133367"/>
                      <a:pt x="276971" y="140624"/>
                      <a:pt x="279106" y="140624"/>
                    </a:cubicBezTo>
                    <a:cubicBezTo>
                      <a:pt x="281241" y="140624"/>
                      <a:pt x="283803" y="141904"/>
                      <a:pt x="284657" y="144038"/>
                    </a:cubicBezTo>
                    <a:cubicBezTo>
                      <a:pt x="286366" y="147880"/>
                      <a:pt x="317112" y="165809"/>
                      <a:pt x="327788" y="169223"/>
                    </a:cubicBezTo>
                    <a:cubicBezTo>
                      <a:pt x="331631" y="170504"/>
                      <a:pt x="335048" y="173065"/>
                      <a:pt x="335048" y="175200"/>
                    </a:cubicBezTo>
                    <a:cubicBezTo>
                      <a:pt x="335048" y="177334"/>
                      <a:pt x="337183" y="179041"/>
                      <a:pt x="339745" y="179041"/>
                    </a:cubicBezTo>
                    <a:cubicBezTo>
                      <a:pt x="342307" y="179041"/>
                      <a:pt x="355546" y="185444"/>
                      <a:pt x="368784" y="193555"/>
                    </a:cubicBezTo>
                    <a:cubicBezTo>
                      <a:pt x="415758" y="222155"/>
                      <a:pt x="431131" y="230692"/>
                      <a:pt x="443088" y="235814"/>
                    </a:cubicBezTo>
                    <a:cubicBezTo>
                      <a:pt x="449493" y="238375"/>
                      <a:pt x="454618" y="242217"/>
                      <a:pt x="454618" y="243925"/>
                    </a:cubicBezTo>
                    <a:cubicBezTo>
                      <a:pt x="454618" y="245632"/>
                      <a:pt x="457180" y="247340"/>
                      <a:pt x="460596" y="247340"/>
                    </a:cubicBezTo>
                    <a:cubicBezTo>
                      <a:pt x="464013" y="247340"/>
                      <a:pt x="467429" y="248620"/>
                      <a:pt x="468283" y="250755"/>
                    </a:cubicBezTo>
                    <a:cubicBezTo>
                      <a:pt x="469137" y="252462"/>
                      <a:pt x="476397" y="257158"/>
                      <a:pt x="484510" y="261853"/>
                    </a:cubicBezTo>
                    <a:cubicBezTo>
                      <a:pt x="525079" y="283623"/>
                      <a:pt x="547712" y="296429"/>
                      <a:pt x="561377" y="305820"/>
                    </a:cubicBezTo>
                    <a:cubicBezTo>
                      <a:pt x="569491" y="310942"/>
                      <a:pt x="577604" y="315638"/>
                      <a:pt x="579313" y="315638"/>
                    </a:cubicBezTo>
                    <a:cubicBezTo>
                      <a:pt x="581021" y="315638"/>
                      <a:pt x="592978" y="322468"/>
                      <a:pt x="605789" y="330578"/>
                    </a:cubicBezTo>
                    <a:cubicBezTo>
                      <a:pt x="618600" y="338689"/>
                      <a:pt x="630130" y="345518"/>
                      <a:pt x="631411" y="345518"/>
                    </a:cubicBezTo>
                    <a:cubicBezTo>
                      <a:pt x="632692" y="345518"/>
                      <a:pt x="648492" y="354483"/>
                      <a:pt x="666855" y="365581"/>
                    </a:cubicBezTo>
                    <a:cubicBezTo>
                      <a:pt x="732192" y="404426"/>
                      <a:pt x="748419" y="413817"/>
                      <a:pt x="750981" y="413817"/>
                    </a:cubicBezTo>
                    <a:cubicBezTo>
                      <a:pt x="752262" y="413817"/>
                      <a:pt x="763365" y="420220"/>
                      <a:pt x="775749" y="427903"/>
                    </a:cubicBezTo>
                    <a:cubicBezTo>
                      <a:pt x="788133" y="436014"/>
                      <a:pt x="806923" y="447112"/>
                      <a:pt x="817599" y="453088"/>
                    </a:cubicBezTo>
                    <a:cubicBezTo>
                      <a:pt x="877811" y="486384"/>
                      <a:pt x="888487" y="492360"/>
                      <a:pt x="894038" y="498336"/>
                    </a:cubicBezTo>
                    <a:lnTo>
                      <a:pt x="900444" y="504312"/>
                    </a:lnTo>
                    <a:lnTo>
                      <a:pt x="900444" y="523948"/>
                    </a:lnTo>
                    <a:lnTo>
                      <a:pt x="900871" y="543584"/>
                    </a:lnTo>
                    <a:lnTo>
                      <a:pt x="894465" y="544437"/>
                    </a:lnTo>
                    <a:cubicBezTo>
                      <a:pt x="891049" y="544864"/>
                      <a:pt x="884216" y="544437"/>
                      <a:pt x="879519" y="543157"/>
                    </a:cubicBezTo>
                    <a:close/>
                  </a:path>
                </a:pathLst>
              </a:custGeom>
              <a:solidFill>
                <a:srgbClr val="FEFEFE"/>
              </a:solidFill>
              <a:ln w="427" cap="flat">
                <a:noFill/>
                <a:prstDash val="solid"/>
                <a:miter/>
              </a:ln>
            </p:spPr>
            <p:txBody>
              <a:bodyPr rtlCol="0" anchor="ctr"/>
              <a:lstStyle/>
              <a:p>
                <a:endParaRPr lang="zh-CN" altLang="en-US"/>
              </a:p>
            </p:txBody>
          </p:sp>
          <p:sp>
            <p:nvSpPr>
              <p:cNvPr id="369" name="任意多边形: 形状 368">
                <a:extLst>
                  <a:ext uri="{FF2B5EF4-FFF2-40B4-BE49-F238E27FC236}">
                    <a16:creationId xmlns:a16="http://schemas.microsoft.com/office/drawing/2014/main" id="{5A549003-56E9-2474-5B91-58411B5105E6}"/>
                  </a:ext>
                </a:extLst>
              </p:cNvPr>
              <p:cNvSpPr/>
              <p:nvPr/>
            </p:nvSpPr>
            <p:spPr>
              <a:xfrm flipV="1">
                <a:off x="2304227" y="3022143"/>
                <a:ext cx="158430" cy="116161"/>
              </a:xfrm>
              <a:custGeom>
                <a:avLst/>
                <a:gdLst>
                  <a:gd name="connsiteX0" fmla="*/ 126452 w 158430"/>
                  <a:gd name="connsiteY0" fmla="*/ 104493 h 116161"/>
                  <a:gd name="connsiteX1" fmla="*/ 38483 w 158430"/>
                  <a:gd name="connsiteY1" fmla="*/ 54976 h 116161"/>
                  <a:gd name="connsiteX2" fmla="*/ 34639 w 158430"/>
                  <a:gd name="connsiteY2" fmla="*/ 50708 h 116161"/>
                  <a:gd name="connsiteX3" fmla="*/ 28661 w 158430"/>
                  <a:gd name="connsiteY3" fmla="*/ 46439 h 116161"/>
                  <a:gd name="connsiteX4" fmla="*/ 9444 w 158430"/>
                  <a:gd name="connsiteY4" fmla="*/ 35340 h 116161"/>
                  <a:gd name="connsiteX5" fmla="*/ -3794 w 158430"/>
                  <a:gd name="connsiteY5" fmla="*/ 24242 h 116161"/>
                  <a:gd name="connsiteX6" fmla="*/ -3794 w 158430"/>
                  <a:gd name="connsiteY6" fmla="*/ 11863 h 116161"/>
                  <a:gd name="connsiteX7" fmla="*/ -3794 w 158430"/>
                  <a:gd name="connsiteY7" fmla="*/ -943 h 116161"/>
                  <a:gd name="connsiteX8" fmla="*/ 3466 w 158430"/>
                  <a:gd name="connsiteY8" fmla="*/ -3504 h 116161"/>
                  <a:gd name="connsiteX9" fmla="*/ 10725 w 158430"/>
                  <a:gd name="connsiteY9" fmla="*/ -6492 h 116161"/>
                  <a:gd name="connsiteX10" fmla="*/ 29942 w 158430"/>
                  <a:gd name="connsiteY10" fmla="*/ 4179 h 116161"/>
                  <a:gd name="connsiteX11" fmla="*/ 98695 w 158430"/>
                  <a:gd name="connsiteY11" fmla="*/ 42170 h 116161"/>
                  <a:gd name="connsiteX12" fmla="*/ 117057 w 158430"/>
                  <a:gd name="connsiteY12" fmla="*/ 52842 h 116161"/>
                  <a:gd name="connsiteX13" fmla="*/ 143961 w 158430"/>
                  <a:gd name="connsiteY13" fmla="*/ 71624 h 116161"/>
                  <a:gd name="connsiteX14" fmla="*/ 154637 w 158430"/>
                  <a:gd name="connsiteY14" fmla="*/ 82296 h 116161"/>
                  <a:gd name="connsiteX15" fmla="*/ 153355 w 158430"/>
                  <a:gd name="connsiteY15" fmla="*/ 95101 h 116161"/>
                  <a:gd name="connsiteX16" fmla="*/ 152074 w 158430"/>
                  <a:gd name="connsiteY16" fmla="*/ 108334 h 116161"/>
                  <a:gd name="connsiteX17" fmla="*/ 143534 w 158430"/>
                  <a:gd name="connsiteY17" fmla="*/ 109615 h 116161"/>
                  <a:gd name="connsiteX18" fmla="*/ 126452 w 158430"/>
                  <a:gd name="connsiteY18" fmla="*/ 104493 h 116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58430" h="116161">
                    <a:moveTo>
                      <a:pt x="126452" y="104493"/>
                    </a:moveTo>
                    <a:cubicBezTo>
                      <a:pt x="111506" y="93821"/>
                      <a:pt x="41899" y="54976"/>
                      <a:pt x="38483" y="54976"/>
                    </a:cubicBezTo>
                    <a:cubicBezTo>
                      <a:pt x="36347" y="54976"/>
                      <a:pt x="34639" y="53269"/>
                      <a:pt x="34639" y="50708"/>
                    </a:cubicBezTo>
                    <a:cubicBezTo>
                      <a:pt x="34639" y="48573"/>
                      <a:pt x="32077" y="46439"/>
                      <a:pt x="28661" y="46439"/>
                    </a:cubicBezTo>
                    <a:cubicBezTo>
                      <a:pt x="25245" y="46439"/>
                      <a:pt x="16704" y="41317"/>
                      <a:pt x="9444" y="35340"/>
                    </a:cubicBezTo>
                    <a:lnTo>
                      <a:pt x="-3794" y="24242"/>
                    </a:lnTo>
                    <a:lnTo>
                      <a:pt x="-3794" y="11863"/>
                    </a:lnTo>
                    <a:lnTo>
                      <a:pt x="-3794" y="-943"/>
                    </a:lnTo>
                    <a:lnTo>
                      <a:pt x="3466" y="-3504"/>
                    </a:lnTo>
                    <a:lnTo>
                      <a:pt x="10725" y="-6492"/>
                    </a:lnTo>
                    <a:lnTo>
                      <a:pt x="29942" y="4179"/>
                    </a:lnTo>
                    <a:cubicBezTo>
                      <a:pt x="85457" y="34060"/>
                      <a:pt x="96560" y="40036"/>
                      <a:pt x="98695" y="42170"/>
                    </a:cubicBezTo>
                    <a:cubicBezTo>
                      <a:pt x="99976" y="43451"/>
                      <a:pt x="108090" y="48146"/>
                      <a:pt x="117057" y="52842"/>
                    </a:cubicBezTo>
                    <a:cubicBezTo>
                      <a:pt x="126452" y="57537"/>
                      <a:pt x="138409" y="66075"/>
                      <a:pt x="143961" y="71624"/>
                    </a:cubicBezTo>
                    <a:lnTo>
                      <a:pt x="154637" y="82296"/>
                    </a:lnTo>
                    <a:lnTo>
                      <a:pt x="153355" y="95101"/>
                    </a:lnTo>
                    <a:lnTo>
                      <a:pt x="152074" y="108334"/>
                    </a:lnTo>
                    <a:lnTo>
                      <a:pt x="143534" y="109615"/>
                    </a:lnTo>
                    <a:cubicBezTo>
                      <a:pt x="138836" y="110042"/>
                      <a:pt x="131150" y="107907"/>
                      <a:pt x="126452" y="104493"/>
                    </a:cubicBezTo>
                    <a:close/>
                  </a:path>
                </a:pathLst>
              </a:custGeom>
              <a:solidFill>
                <a:srgbClr val="FEFEFE"/>
              </a:solidFill>
              <a:ln w="427" cap="flat">
                <a:noFill/>
                <a:prstDash val="solid"/>
                <a:miter/>
              </a:ln>
            </p:spPr>
            <p:txBody>
              <a:bodyPr rtlCol="0" anchor="ctr"/>
              <a:lstStyle/>
              <a:p>
                <a:endParaRPr lang="zh-CN" altLang="en-US"/>
              </a:p>
            </p:txBody>
          </p:sp>
          <p:sp>
            <p:nvSpPr>
              <p:cNvPr id="370" name="任意多边形: 形状 369">
                <a:extLst>
                  <a:ext uri="{FF2B5EF4-FFF2-40B4-BE49-F238E27FC236}">
                    <a16:creationId xmlns:a16="http://schemas.microsoft.com/office/drawing/2014/main" id="{0FEEEDA2-2621-9605-1EF7-C03283AFA9BE}"/>
                  </a:ext>
                </a:extLst>
              </p:cNvPr>
              <p:cNvSpPr/>
              <p:nvPr/>
            </p:nvSpPr>
            <p:spPr>
              <a:xfrm flipV="1">
                <a:off x="2825211" y="3072568"/>
                <a:ext cx="328817" cy="448207"/>
              </a:xfrm>
              <a:custGeom>
                <a:avLst/>
                <a:gdLst>
                  <a:gd name="connsiteX0" fmla="*/ 283178 w 328817"/>
                  <a:gd name="connsiteY0" fmla="*/ 434590 h 448207"/>
                  <a:gd name="connsiteX1" fmla="*/ 240474 w 328817"/>
                  <a:gd name="connsiteY1" fmla="*/ 409832 h 448207"/>
                  <a:gd name="connsiteX2" fmla="*/ 195636 w 328817"/>
                  <a:gd name="connsiteY2" fmla="*/ 383793 h 448207"/>
                  <a:gd name="connsiteX3" fmla="*/ 109801 w 328817"/>
                  <a:gd name="connsiteY3" fmla="*/ 333850 h 448207"/>
                  <a:gd name="connsiteX4" fmla="*/ 72649 w 328817"/>
                  <a:gd name="connsiteY4" fmla="*/ 314214 h 448207"/>
                  <a:gd name="connsiteX5" fmla="*/ 68379 w 328817"/>
                  <a:gd name="connsiteY5" fmla="*/ 314214 h 448207"/>
                  <a:gd name="connsiteX6" fmla="*/ 70514 w 328817"/>
                  <a:gd name="connsiteY6" fmla="*/ 286895 h 448207"/>
                  <a:gd name="connsiteX7" fmla="*/ 73076 w 328817"/>
                  <a:gd name="connsiteY7" fmla="*/ 259575 h 448207"/>
                  <a:gd name="connsiteX8" fmla="*/ 63254 w 328817"/>
                  <a:gd name="connsiteY8" fmla="*/ 243781 h 448207"/>
                  <a:gd name="connsiteX9" fmla="*/ 4750 w 328817"/>
                  <a:gd name="connsiteY9" fmla="*/ 194692 h 448207"/>
                  <a:gd name="connsiteX10" fmla="*/ -5072 w 328817"/>
                  <a:gd name="connsiteY10" fmla="*/ 194692 h 448207"/>
                  <a:gd name="connsiteX11" fmla="*/ -5072 w 328817"/>
                  <a:gd name="connsiteY11" fmla="*/ 94379 h 448207"/>
                  <a:gd name="connsiteX12" fmla="*/ -5072 w 328817"/>
                  <a:gd name="connsiteY12" fmla="*/ -5935 h 448207"/>
                  <a:gd name="connsiteX13" fmla="*/ 480 w 328817"/>
                  <a:gd name="connsiteY13" fmla="*/ -5935 h 448207"/>
                  <a:gd name="connsiteX14" fmla="*/ 26529 w 328817"/>
                  <a:gd name="connsiteY14" fmla="*/ 38033 h 448207"/>
                  <a:gd name="connsiteX15" fmla="*/ 53860 w 328817"/>
                  <a:gd name="connsiteY15" fmla="*/ 96513 h 448207"/>
                  <a:gd name="connsiteX16" fmla="*/ 88449 w 328817"/>
                  <a:gd name="connsiteY16" fmla="*/ 169934 h 448207"/>
                  <a:gd name="connsiteX17" fmla="*/ 106812 w 328817"/>
                  <a:gd name="connsiteY17" fmla="*/ 201522 h 448207"/>
                  <a:gd name="connsiteX18" fmla="*/ 111509 w 328817"/>
                  <a:gd name="connsiteY18" fmla="*/ 204510 h 448207"/>
                  <a:gd name="connsiteX19" fmla="*/ 122612 w 328817"/>
                  <a:gd name="connsiteY19" fmla="*/ 191277 h 448207"/>
                  <a:gd name="connsiteX20" fmla="*/ 144391 w 328817"/>
                  <a:gd name="connsiteY20" fmla="*/ 165238 h 448207"/>
                  <a:gd name="connsiteX21" fmla="*/ 161900 w 328817"/>
                  <a:gd name="connsiteY21" fmla="*/ 152005 h 448207"/>
                  <a:gd name="connsiteX22" fmla="*/ 169159 w 328817"/>
                  <a:gd name="connsiteY22" fmla="*/ 152005 h 448207"/>
                  <a:gd name="connsiteX23" fmla="*/ 174284 w 328817"/>
                  <a:gd name="connsiteY23" fmla="*/ 166092 h 448207"/>
                  <a:gd name="connsiteX24" fmla="*/ 189657 w 328817"/>
                  <a:gd name="connsiteY24" fmla="*/ 201522 h 448207"/>
                  <a:gd name="connsiteX25" fmla="*/ 199906 w 328817"/>
                  <a:gd name="connsiteY25" fmla="*/ 225853 h 448207"/>
                  <a:gd name="connsiteX26" fmla="*/ 211009 w 328817"/>
                  <a:gd name="connsiteY26" fmla="*/ 253172 h 448207"/>
                  <a:gd name="connsiteX27" fmla="*/ 225528 w 328817"/>
                  <a:gd name="connsiteY27" fmla="*/ 286468 h 448207"/>
                  <a:gd name="connsiteX28" fmla="*/ 257129 w 328817"/>
                  <a:gd name="connsiteY28" fmla="*/ 347082 h 448207"/>
                  <a:gd name="connsiteX29" fmla="*/ 303249 w 328817"/>
                  <a:gd name="connsiteY29" fmla="*/ 266405 h 448207"/>
                  <a:gd name="connsiteX30" fmla="*/ 318195 w 328817"/>
                  <a:gd name="connsiteY30" fmla="*/ 245916 h 448207"/>
                  <a:gd name="connsiteX31" fmla="*/ 323746 w 328817"/>
                  <a:gd name="connsiteY31" fmla="*/ 245916 h 448207"/>
                  <a:gd name="connsiteX32" fmla="*/ 323746 w 328817"/>
                  <a:gd name="connsiteY32" fmla="*/ 334703 h 448207"/>
                  <a:gd name="connsiteX33" fmla="*/ 321184 w 328817"/>
                  <a:gd name="connsiteY33" fmla="*/ 432882 h 448207"/>
                  <a:gd name="connsiteX34" fmla="*/ 318622 w 328817"/>
                  <a:gd name="connsiteY34" fmla="*/ 442273 h 448207"/>
                  <a:gd name="connsiteX35" fmla="*/ 307092 w 328817"/>
                  <a:gd name="connsiteY35" fmla="*/ 442273 h 448207"/>
                  <a:gd name="connsiteX36" fmla="*/ 283178 w 328817"/>
                  <a:gd name="connsiteY36" fmla="*/ 434590 h 448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28817" h="448207">
                    <a:moveTo>
                      <a:pt x="283178" y="434590"/>
                    </a:moveTo>
                    <a:cubicBezTo>
                      <a:pt x="276345" y="430748"/>
                      <a:pt x="257129" y="419223"/>
                      <a:pt x="240474" y="409832"/>
                    </a:cubicBezTo>
                    <a:cubicBezTo>
                      <a:pt x="224247" y="400014"/>
                      <a:pt x="203749" y="388488"/>
                      <a:pt x="195636" y="383793"/>
                    </a:cubicBezTo>
                    <a:cubicBezTo>
                      <a:pt x="150797" y="358608"/>
                      <a:pt x="139267" y="352205"/>
                      <a:pt x="109801" y="333850"/>
                    </a:cubicBezTo>
                    <a:cubicBezTo>
                      <a:pt x="91866" y="323178"/>
                      <a:pt x="75211" y="314214"/>
                      <a:pt x="72649" y="314214"/>
                    </a:cubicBezTo>
                    <a:lnTo>
                      <a:pt x="68379" y="314214"/>
                    </a:lnTo>
                    <a:lnTo>
                      <a:pt x="70514" y="286895"/>
                    </a:lnTo>
                    <a:lnTo>
                      <a:pt x="73076" y="259575"/>
                    </a:lnTo>
                    <a:lnTo>
                      <a:pt x="63254" y="243781"/>
                    </a:lnTo>
                    <a:cubicBezTo>
                      <a:pt x="45319" y="214754"/>
                      <a:pt x="21405" y="194692"/>
                      <a:pt x="4750" y="194692"/>
                    </a:cubicBezTo>
                    <a:lnTo>
                      <a:pt x="-5072" y="194692"/>
                    </a:lnTo>
                    <a:lnTo>
                      <a:pt x="-5072" y="94379"/>
                    </a:lnTo>
                    <a:lnTo>
                      <a:pt x="-5072" y="-5935"/>
                    </a:lnTo>
                    <a:lnTo>
                      <a:pt x="480" y="-5935"/>
                    </a:lnTo>
                    <a:cubicBezTo>
                      <a:pt x="5604" y="-5935"/>
                      <a:pt x="11583" y="4310"/>
                      <a:pt x="26529" y="38033"/>
                    </a:cubicBezTo>
                    <a:cubicBezTo>
                      <a:pt x="29945" y="45289"/>
                      <a:pt x="42330" y="71755"/>
                      <a:pt x="53860" y="96513"/>
                    </a:cubicBezTo>
                    <a:cubicBezTo>
                      <a:pt x="65389" y="121271"/>
                      <a:pt x="81190" y="154140"/>
                      <a:pt x="88449" y="169934"/>
                    </a:cubicBezTo>
                    <a:cubicBezTo>
                      <a:pt x="96136" y="185728"/>
                      <a:pt x="104250" y="199814"/>
                      <a:pt x="106812" y="201522"/>
                    </a:cubicBezTo>
                    <a:lnTo>
                      <a:pt x="111509" y="204510"/>
                    </a:lnTo>
                    <a:lnTo>
                      <a:pt x="122612" y="191277"/>
                    </a:lnTo>
                    <a:cubicBezTo>
                      <a:pt x="128591" y="184020"/>
                      <a:pt x="138413" y="172495"/>
                      <a:pt x="144391" y="165238"/>
                    </a:cubicBezTo>
                    <a:cubicBezTo>
                      <a:pt x="150370" y="157981"/>
                      <a:pt x="158056" y="152005"/>
                      <a:pt x="161900" y="152005"/>
                    </a:cubicBezTo>
                    <a:lnTo>
                      <a:pt x="169159" y="152005"/>
                    </a:lnTo>
                    <a:lnTo>
                      <a:pt x="174284" y="166092"/>
                    </a:lnTo>
                    <a:cubicBezTo>
                      <a:pt x="177273" y="173349"/>
                      <a:pt x="184106" y="189569"/>
                      <a:pt x="189657" y="201522"/>
                    </a:cubicBezTo>
                    <a:cubicBezTo>
                      <a:pt x="195209" y="213474"/>
                      <a:pt x="199906" y="224572"/>
                      <a:pt x="199906" y="225853"/>
                    </a:cubicBezTo>
                    <a:cubicBezTo>
                      <a:pt x="199906" y="227560"/>
                      <a:pt x="205030" y="239513"/>
                      <a:pt x="211009" y="253172"/>
                    </a:cubicBezTo>
                    <a:cubicBezTo>
                      <a:pt x="216987" y="266832"/>
                      <a:pt x="223393" y="281772"/>
                      <a:pt x="225528" y="286468"/>
                    </a:cubicBezTo>
                    <a:cubicBezTo>
                      <a:pt x="244318" y="331288"/>
                      <a:pt x="253285" y="348363"/>
                      <a:pt x="257129" y="347082"/>
                    </a:cubicBezTo>
                    <a:cubicBezTo>
                      <a:pt x="261826" y="345375"/>
                      <a:pt x="287448" y="300554"/>
                      <a:pt x="303249" y="266405"/>
                    </a:cubicBezTo>
                    <a:cubicBezTo>
                      <a:pt x="308373" y="254880"/>
                      <a:pt x="315206" y="245916"/>
                      <a:pt x="318195" y="245916"/>
                    </a:cubicBezTo>
                    <a:lnTo>
                      <a:pt x="323746" y="245916"/>
                    </a:lnTo>
                    <a:lnTo>
                      <a:pt x="323746" y="334703"/>
                    </a:lnTo>
                    <a:cubicBezTo>
                      <a:pt x="323746" y="383366"/>
                      <a:pt x="322465" y="427333"/>
                      <a:pt x="321184" y="432882"/>
                    </a:cubicBezTo>
                    <a:lnTo>
                      <a:pt x="318622" y="442273"/>
                    </a:lnTo>
                    <a:lnTo>
                      <a:pt x="307092" y="442273"/>
                    </a:lnTo>
                    <a:cubicBezTo>
                      <a:pt x="301114" y="442273"/>
                      <a:pt x="290438" y="438858"/>
                      <a:pt x="283178" y="434590"/>
                    </a:cubicBezTo>
                    <a:close/>
                  </a:path>
                </a:pathLst>
              </a:custGeom>
              <a:solidFill>
                <a:srgbClr val="FEFEFE"/>
              </a:solidFill>
              <a:ln w="427" cap="flat">
                <a:noFill/>
                <a:prstDash val="solid"/>
                <a:miter/>
              </a:ln>
            </p:spPr>
            <p:txBody>
              <a:bodyPr rtlCol="0" anchor="ctr"/>
              <a:lstStyle/>
              <a:p>
                <a:endParaRPr lang="zh-CN" altLang="en-US"/>
              </a:p>
            </p:txBody>
          </p:sp>
          <p:sp>
            <p:nvSpPr>
              <p:cNvPr id="371" name="任意多边形: 形状 370">
                <a:extLst>
                  <a:ext uri="{FF2B5EF4-FFF2-40B4-BE49-F238E27FC236}">
                    <a16:creationId xmlns:a16="http://schemas.microsoft.com/office/drawing/2014/main" id="{11B5DB4B-C96F-7489-D69D-8F39791BD648}"/>
                  </a:ext>
                </a:extLst>
              </p:cNvPr>
              <p:cNvSpPr/>
              <p:nvPr/>
            </p:nvSpPr>
            <p:spPr>
              <a:xfrm flipV="1">
                <a:off x="2304227" y="3107879"/>
                <a:ext cx="158430" cy="114518"/>
              </a:xfrm>
              <a:custGeom>
                <a:avLst/>
                <a:gdLst>
                  <a:gd name="connsiteX0" fmla="*/ 117911 w 158430"/>
                  <a:gd name="connsiteY0" fmla="*/ 99589 h 114518"/>
                  <a:gd name="connsiteX1" fmla="*/ 98695 w 158430"/>
                  <a:gd name="connsiteY1" fmla="*/ 87637 h 114518"/>
                  <a:gd name="connsiteX2" fmla="*/ 79478 w 158430"/>
                  <a:gd name="connsiteY2" fmla="*/ 76965 h 114518"/>
                  <a:gd name="connsiteX3" fmla="*/ 8163 w 158430"/>
                  <a:gd name="connsiteY3" fmla="*/ 32998 h 114518"/>
                  <a:gd name="connsiteX4" fmla="*/ -3794 w 158430"/>
                  <a:gd name="connsiteY4" fmla="*/ 22326 h 114518"/>
                  <a:gd name="connsiteX5" fmla="*/ -3794 w 158430"/>
                  <a:gd name="connsiteY5" fmla="*/ 10801 h 114518"/>
                  <a:gd name="connsiteX6" fmla="*/ -3794 w 158430"/>
                  <a:gd name="connsiteY6" fmla="*/ -1151 h 114518"/>
                  <a:gd name="connsiteX7" fmla="*/ 4747 w 158430"/>
                  <a:gd name="connsiteY7" fmla="*/ -3712 h 114518"/>
                  <a:gd name="connsiteX8" fmla="*/ 13288 w 158430"/>
                  <a:gd name="connsiteY8" fmla="*/ -6273 h 114518"/>
                  <a:gd name="connsiteX9" fmla="*/ 58980 w 158430"/>
                  <a:gd name="connsiteY9" fmla="*/ 20192 h 114518"/>
                  <a:gd name="connsiteX10" fmla="*/ 114495 w 158430"/>
                  <a:gd name="connsiteY10" fmla="*/ 51353 h 114518"/>
                  <a:gd name="connsiteX11" fmla="*/ 124317 w 158430"/>
                  <a:gd name="connsiteY11" fmla="*/ 59464 h 114518"/>
                  <a:gd name="connsiteX12" fmla="*/ 130295 w 158430"/>
                  <a:gd name="connsiteY12" fmla="*/ 62452 h 114518"/>
                  <a:gd name="connsiteX13" fmla="*/ 145669 w 158430"/>
                  <a:gd name="connsiteY13" fmla="*/ 73977 h 114518"/>
                  <a:gd name="connsiteX14" fmla="*/ 154637 w 158430"/>
                  <a:gd name="connsiteY14" fmla="*/ 85502 h 114518"/>
                  <a:gd name="connsiteX15" fmla="*/ 153355 w 158430"/>
                  <a:gd name="connsiteY15" fmla="*/ 96174 h 114518"/>
                  <a:gd name="connsiteX16" fmla="*/ 152074 w 158430"/>
                  <a:gd name="connsiteY16" fmla="*/ 107273 h 114518"/>
                  <a:gd name="connsiteX17" fmla="*/ 143534 w 158430"/>
                  <a:gd name="connsiteY17" fmla="*/ 108126 h 114518"/>
                  <a:gd name="connsiteX18" fmla="*/ 117911 w 158430"/>
                  <a:gd name="connsiteY18" fmla="*/ 99589 h 114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58430" h="114518">
                    <a:moveTo>
                      <a:pt x="117911" y="99589"/>
                    </a:moveTo>
                    <a:cubicBezTo>
                      <a:pt x="108517" y="94467"/>
                      <a:pt x="99976" y="88917"/>
                      <a:pt x="98695" y="87637"/>
                    </a:cubicBezTo>
                    <a:cubicBezTo>
                      <a:pt x="97414" y="86356"/>
                      <a:pt x="88873" y="81661"/>
                      <a:pt x="79478" y="76965"/>
                    </a:cubicBezTo>
                    <a:cubicBezTo>
                      <a:pt x="48732" y="62025"/>
                      <a:pt x="20120" y="44097"/>
                      <a:pt x="8163" y="32998"/>
                    </a:cubicBezTo>
                    <a:lnTo>
                      <a:pt x="-3794" y="22326"/>
                    </a:lnTo>
                    <a:lnTo>
                      <a:pt x="-3794" y="10801"/>
                    </a:lnTo>
                    <a:lnTo>
                      <a:pt x="-3794" y="-1151"/>
                    </a:lnTo>
                    <a:lnTo>
                      <a:pt x="4747" y="-3712"/>
                    </a:lnTo>
                    <a:lnTo>
                      <a:pt x="13288" y="-6273"/>
                    </a:lnTo>
                    <a:lnTo>
                      <a:pt x="58980" y="20192"/>
                    </a:lnTo>
                    <a:cubicBezTo>
                      <a:pt x="84603" y="35132"/>
                      <a:pt x="109371" y="48792"/>
                      <a:pt x="114495" y="51353"/>
                    </a:cubicBezTo>
                    <a:cubicBezTo>
                      <a:pt x="120047" y="53914"/>
                      <a:pt x="124317" y="57329"/>
                      <a:pt x="124317" y="59464"/>
                    </a:cubicBezTo>
                    <a:cubicBezTo>
                      <a:pt x="124317" y="61171"/>
                      <a:pt x="126879" y="62452"/>
                      <a:pt x="130295" y="62452"/>
                    </a:cubicBezTo>
                    <a:cubicBezTo>
                      <a:pt x="133712" y="62452"/>
                      <a:pt x="140544" y="67574"/>
                      <a:pt x="145669" y="73977"/>
                    </a:cubicBezTo>
                    <a:lnTo>
                      <a:pt x="154637" y="85502"/>
                    </a:lnTo>
                    <a:lnTo>
                      <a:pt x="153355" y="96174"/>
                    </a:lnTo>
                    <a:lnTo>
                      <a:pt x="152074" y="107273"/>
                    </a:lnTo>
                    <a:lnTo>
                      <a:pt x="143534" y="108126"/>
                    </a:lnTo>
                    <a:cubicBezTo>
                      <a:pt x="138836" y="108980"/>
                      <a:pt x="127306" y="105138"/>
                      <a:pt x="117911" y="99589"/>
                    </a:cubicBezTo>
                    <a:close/>
                  </a:path>
                </a:pathLst>
              </a:custGeom>
              <a:solidFill>
                <a:srgbClr val="FEFEFE"/>
              </a:solidFill>
              <a:ln w="427" cap="flat">
                <a:noFill/>
                <a:prstDash val="solid"/>
                <a:miter/>
              </a:ln>
            </p:spPr>
            <p:txBody>
              <a:bodyPr rtlCol="0" anchor="ctr"/>
              <a:lstStyle/>
              <a:p>
                <a:endParaRPr lang="zh-CN" altLang="en-US"/>
              </a:p>
            </p:txBody>
          </p:sp>
          <p:sp>
            <p:nvSpPr>
              <p:cNvPr id="372" name="任意多边形: 形状 371">
                <a:extLst>
                  <a:ext uri="{FF2B5EF4-FFF2-40B4-BE49-F238E27FC236}">
                    <a16:creationId xmlns:a16="http://schemas.microsoft.com/office/drawing/2014/main" id="{289CA0A1-76D4-0C5F-CE04-5FEFA1F0C886}"/>
                  </a:ext>
                </a:extLst>
              </p:cNvPr>
              <p:cNvSpPr/>
              <p:nvPr/>
            </p:nvSpPr>
            <p:spPr>
              <a:xfrm flipV="1">
                <a:off x="2052275" y="3132329"/>
                <a:ext cx="209247" cy="290267"/>
              </a:xfrm>
              <a:custGeom>
                <a:avLst/>
                <a:gdLst>
                  <a:gd name="connsiteX0" fmla="*/ 182444 w 209247"/>
                  <a:gd name="connsiteY0" fmla="*/ 276600 h 290267"/>
                  <a:gd name="connsiteX1" fmla="*/ 167498 w 209247"/>
                  <a:gd name="connsiteY1" fmla="*/ 267209 h 290267"/>
                  <a:gd name="connsiteX2" fmla="*/ 123940 w 209247"/>
                  <a:gd name="connsiteY2" fmla="*/ 242878 h 290267"/>
                  <a:gd name="connsiteX3" fmla="*/ 116254 w 209247"/>
                  <a:gd name="connsiteY3" fmla="*/ 236902 h 290267"/>
                  <a:gd name="connsiteX4" fmla="*/ 111556 w 209247"/>
                  <a:gd name="connsiteY4" fmla="*/ 233060 h 290267"/>
                  <a:gd name="connsiteX5" fmla="*/ 82518 w 209247"/>
                  <a:gd name="connsiteY5" fmla="*/ 218547 h 290267"/>
                  <a:gd name="connsiteX6" fmla="*/ 8641 w 209247"/>
                  <a:gd name="connsiteY6" fmla="*/ 176287 h 290267"/>
                  <a:gd name="connsiteX7" fmla="*/ -3317 w 209247"/>
                  <a:gd name="connsiteY7" fmla="*/ 171592 h 290267"/>
                  <a:gd name="connsiteX8" fmla="*/ -3317 w 209247"/>
                  <a:gd name="connsiteY8" fmla="*/ 82804 h 290267"/>
                  <a:gd name="connsiteX9" fmla="*/ -3317 w 209247"/>
                  <a:gd name="connsiteY9" fmla="*/ -5984 h 290267"/>
                  <a:gd name="connsiteX10" fmla="*/ 2235 w 209247"/>
                  <a:gd name="connsiteY10" fmla="*/ -5984 h 290267"/>
                  <a:gd name="connsiteX11" fmla="*/ 35117 w 209247"/>
                  <a:gd name="connsiteY11" fmla="*/ 43105 h 290267"/>
                  <a:gd name="connsiteX12" fmla="*/ 78674 w 209247"/>
                  <a:gd name="connsiteY12" fmla="*/ 118234 h 290267"/>
                  <a:gd name="connsiteX13" fmla="*/ 85934 w 209247"/>
                  <a:gd name="connsiteY13" fmla="*/ 128478 h 290267"/>
                  <a:gd name="connsiteX14" fmla="*/ 97037 w 209247"/>
                  <a:gd name="connsiteY14" fmla="*/ 114819 h 290267"/>
                  <a:gd name="connsiteX15" fmla="*/ 115400 w 209247"/>
                  <a:gd name="connsiteY15" fmla="*/ 100732 h 290267"/>
                  <a:gd name="connsiteX16" fmla="*/ 122659 w 209247"/>
                  <a:gd name="connsiteY16" fmla="*/ 100732 h 290267"/>
                  <a:gd name="connsiteX17" fmla="*/ 132054 w 209247"/>
                  <a:gd name="connsiteY17" fmla="*/ 121222 h 290267"/>
                  <a:gd name="connsiteX18" fmla="*/ 155114 w 209247"/>
                  <a:gd name="connsiteY18" fmla="*/ 174580 h 290267"/>
                  <a:gd name="connsiteX19" fmla="*/ 168779 w 209247"/>
                  <a:gd name="connsiteY19" fmla="*/ 207448 h 290267"/>
                  <a:gd name="connsiteX20" fmla="*/ 182017 w 209247"/>
                  <a:gd name="connsiteY20" fmla="*/ 188239 h 290267"/>
                  <a:gd name="connsiteX21" fmla="*/ 200807 w 209247"/>
                  <a:gd name="connsiteY21" fmla="*/ 169030 h 290267"/>
                  <a:gd name="connsiteX22" fmla="*/ 205931 w 209247"/>
                  <a:gd name="connsiteY22" fmla="*/ 169030 h 290267"/>
                  <a:gd name="connsiteX23" fmla="*/ 205931 w 209247"/>
                  <a:gd name="connsiteY23" fmla="*/ 226657 h 290267"/>
                  <a:gd name="connsiteX24" fmla="*/ 205931 w 209247"/>
                  <a:gd name="connsiteY24" fmla="*/ 284284 h 290267"/>
                  <a:gd name="connsiteX25" fmla="*/ 200807 w 209247"/>
                  <a:gd name="connsiteY25" fmla="*/ 283857 h 290267"/>
                  <a:gd name="connsiteX26" fmla="*/ 182444 w 209247"/>
                  <a:gd name="connsiteY26" fmla="*/ 276600 h 290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09247" h="290267">
                    <a:moveTo>
                      <a:pt x="182444" y="276600"/>
                    </a:moveTo>
                    <a:cubicBezTo>
                      <a:pt x="175612" y="272332"/>
                      <a:pt x="168779" y="268490"/>
                      <a:pt x="167498" y="267209"/>
                    </a:cubicBezTo>
                    <a:cubicBezTo>
                      <a:pt x="163655" y="263368"/>
                      <a:pt x="131200" y="245439"/>
                      <a:pt x="123940" y="242878"/>
                    </a:cubicBezTo>
                    <a:cubicBezTo>
                      <a:pt x="119670" y="241597"/>
                      <a:pt x="116254" y="239036"/>
                      <a:pt x="116254" y="236902"/>
                    </a:cubicBezTo>
                    <a:cubicBezTo>
                      <a:pt x="116254" y="234768"/>
                      <a:pt x="114118" y="233060"/>
                      <a:pt x="111556" y="233060"/>
                    </a:cubicBezTo>
                    <a:cubicBezTo>
                      <a:pt x="108994" y="233060"/>
                      <a:pt x="95756" y="226657"/>
                      <a:pt x="82518" y="218547"/>
                    </a:cubicBezTo>
                    <a:cubicBezTo>
                      <a:pt x="35544" y="189947"/>
                      <a:pt x="20170" y="181410"/>
                      <a:pt x="8641" y="176287"/>
                    </a:cubicBezTo>
                    <a:lnTo>
                      <a:pt x="-3317" y="171592"/>
                    </a:lnTo>
                    <a:lnTo>
                      <a:pt x="-3317" y="82804"/>
                    </a:lnTo>
                    <a:lnTo>
                      <a:pt x="-3317" y="-5984"/>
                    </a:lnTo>
                    <a:lnTo>
                      <a:pt x="2235" y="-5984"/>
                    </a:lnTo>
                    <a:cubicBezTo>
                      <a:pt x="7359" y="-5984"/>
                      <a:pt x="11630" y="846"/>
                      <a:pt x="35117" y="43105"/>
                    </a:cubicBezTo>
                    <a:cubicBezTo>
                      <a:pt x="55187" y="80670"/>
                      <a:pt x="70988" y="107562"/>
                      <a:pt x="78674" y="118234"/>
                    </a:cubicBezTo>
                    <a:lnTo>
                      <a:pt x="85934" y="128478"/>
                    </a:lnTo>
                    <a:lnTo>
                      <a:pt x="97037" y="114819"/>
                    </a:lnTo>
                    <a:cubicBezTo>
                      <a:pt x="103443" y="107135"/>
                      <a:pt x="111556" y="100732"/>
                      <a:pt x="115400" y="100732"/>
                    </a:cubicBezTo>
                    <a:lnTo>
                      <a:pt x="122659" y="100732"/>
                    </a:lnTo>
                    <a:lnTo>
                      <a:pt x="132054" y="121222"/>
                    </a:lnTo>
                    <a:cubicBezTo>
                      <a:pt x="137178" y="132320"/>
                      <a:pt x="147427" y="156225"/>
                      <a:pt x="155114" y="174580"/>
                    </a:cubicBezTo>
                    <a:lnTo>
                      <a:pt x="168779" y="207448"/>
                    </a:lnTo>
                    <a:lnTo>
                      <a:pt x="182017" y="188239"/>
                    </a:lnTo>
                    <a:cubicBezTo>
                      <a:pt x="189277" y="177568"/>
                      <a:pt x="197818" y="169030"/>
                      <a:pt x="200807" y="169030"/>
                    </a:cubicBezTo>
                    <a:lnTo>
                      <a:pt x="205931" y="169030"/>
                    </a:lnTo>
                    <a:lnTo>
                      <a:pt x="205931" y="226657"/>
                    </a:lnTo>
                    <a:lnTo>
                      <a:pt x="205931" y="284284"/>
                    </a:lnTo>
                    <a:lnTo>
                      <a:pt x="200807" y="283857"/>
                    </a:lnTo>
                    <a:cubicBezTo>
                      <a:pt x="197818" y="283857"/>
                      <a:pt x="189704" y="280442"/>
                      <a:pt x="182444" y="276600"/>
                    </a:cubicBezTo>
                    <a:close/>
                  </a:path>
                </a:pathLst>
              </a:custGeom>
              <a:solidFill>
                <a:srgbClr val="FEFEFE"/>
              </a:solidFill>
              <a:ln w="427" cap="flat">
                <a:noFill/>
                <a:prstDash val="solid"/>
                <a:miter/>
              </a:ln>
            </p:spPr>
            <p:txBody>
              <a:bodyPr rtlCol="0" anchor="ctr"/>
              <a:lstStyle/>
              <a:p>
                <a:endParaRPr lang="zh-CN" altLang="en-US"/>
              </a:p>
            </p:txBody>
          </p:sp>
          <p:sp>
            <p:nvSpPr>
              <p:cNvPr id="373" name="任意多边形: 形状 372">
                <a:extLst>
                  <a:ext uri="{FF2B5EF4-FFF2-40B4-BE49-F238E27FC236}">
                    <a16:creationId xmlns:a16="http://schemas.microsoft.com/office/drawing/2014/main" id="{8C58F331-1DCF-4562-A85B-E9A2D2A6D1B8}"/>
                  </a:ext>
                </a:extLst>
              </p:cNvPr>
              <p:cNvSpPr/>
              <p:nvPr/>
            </p:nvSpPr>
            <p:spPr>
              <a:xfrm flipV="1">
                <a:off x="2304227" y="3189089"/>
                <a:ext cx="158430" cy="113985"/>
              </a:xfrm>
              <a:custGeom>
                <a:avLst/>
                <a:gdLst>
                  <a:gd name="connsiteX0" fmla="*/ 96560 w 158430"/>
                  <a:gd name="connsiteY0" fmla="*/ 85284 h 113985"/>
                  <a:gd name="connsiteX1" fmla="*/ 46596 w 158430"/>
                  <a:gd name="connsiteY1" fmla="*/ 56684 h 113985"/>
                  <a:gd name="connsiteX2" fmla="*/ 34639 w 158430"/>
                  <a:gd name="connsiteY2" fmla="*/ 48574 h 113985"/>
                  <a:gd name="connsiteX3" fmla="*/ 29088 w 158430"/>
                  <a:gd name="connsiteY3" fmla="*/ 45159 h 113985"/>
                  <a:gd name="connsiteX4" fmla="*/ 9871 w 158430"/>
                  <a:gd name="connsiteY4" fmla="*/ 33207 h 113985"/>
                  <a:gd name="connsiteX5" fmla="*/ -3794 w 158430"/>
                  <a:gd name="connsiteY5" fmla="*/ 20828 h 113985"/>
                  <a:gd name="connsiteX6" fmla="*/ -3794 w 158430"/>
                  <a:gd name="connsiteY6" fmla="*/ 7595 h 113985"/>
                  <a:gd name="connsiteX7" fmla="*/ -3794 w 158430"/>
                  <a:gd name="connsiteY7" fmla="*/ -6065 h 113985"/>
                  <a:gd name="connsiteX8" fmla="*/ 6882 w 158430"/>
                  <a:gd name="connsiteY8" fmla="*/ -6065 h 113985"/>
                  <a:gd name="connsiteX9" fmla="*/ 34639 w 158430"/>
                  <a:gd name="connsiteY9" fmla="*/ 4607 h 113985"/>
                  <a:gd name="connsiteX10" fmla="*/ 53856 w 158430"/>
                  <a:gd name="connsiteY10" fmla="*/ 15278 h 113985"/>
                  <a:gd name="connsiteX11" fmla="*/ 78624 w 158430"/>
                  <a:gd name="connsiteY11" fmla="*/ 29792 h 113985"/>
                  <a:gd name="connsiteX12" fmla="*/ 116630 w 158430"/>
                  <a:gd name="connsiteY12" fmla="*/ 51135 h 113985"/>
                  <a:gd name="connsiteX13" fmla="*/ 143534 w 158430"/>
                  <a:gd name="connsiteY13" fmla="*/ 69917 h 113985"/>
                  <a:gd name="connsiteX14" fmla="*/ 154637 w 158430"/>
                  <a:gd name="connsiteY14" fmla="*/ 81015 h 113985"/>
                  <a:gd name="connsiteX15" fmla="*/ 153355 w 158430"/>
                  <a:gd name="connsiteY15" fmla="*/ 93821 h 113985"/>
                  <a:gd name="connsiteX16" fmla="*/ 152074 w 158430"/>
                  <a:gd name="connsiteY16" fmla="*/ 107054 h 113985"/>
                  <a:gd name="connsiteX17" fmla="*/ 143534 w 158430"/>
                  <a:gd name="connsiteY17" fmla="*/ 107908 h 113985"/>
                  <a:gd name="connsiteX18" fmla="*/ 96560 w 158430"/>
                  <a:gd name="connsiteY18" fmla="*/ 85284 h 1139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58430" h="113985">
                    <a:moveTo>
                      <a:pt x="96560" y="85284"/>
                    </a:moveTo>
                    <a:cubicBezTo>
                      <a:pt x="75635" y="72478"/>
                      <a:pt x="53002" y="59672"/>
                      <a:pt x="46596" y="56684"/>
                    </a:cubicBezTo>
                    <a:cubicBezTo>
                      <a:pt x="39764" y="54123"/>
                      <a:pt x="34639" y="50281"/>
                      <a:pt x="34639" y="48574"/>
                    </a:cubicBezTo>
                    <a:cubicBezTo>
                      <a:pt x="34639" y="46866"/>
                      <a:pt x="32077" y="45159"/>
                      <a:pt x="29088" y="45159"/>
                    </a:cubicBezTo>
                    <a:cubicBezTo>
                      <a:pt x="26099" y="45159"/>
                      <a:pt x="17131" y="39610"/>
                      <a:pt x="9871" y="33207"/>
                    </a:cubicBezTo>
                    <a:lnTo>
                      <a:pt x="-3794" y="20828"/>
                    </a:lnTo>
                    <a:lnTo>
                      <a:pt x="-3794" y="7595"/>
                    </a:lnTo>
                    <a:lnTo>
                      <a:pt x="-3794" y="-6065"/>
                    </a:lnTo>
                    <a:lnTo>
                      <a:pt x="6882" y="-6065"/>
                    </a:lnTo>
                    <a:cubicBezTo>
                      <a:pt x="12860" y="-6065"/>
                      <a:pt x="25245" y="-1369"/>
                      <a:pt x="34639" y="4607"/>
                    </a:cubicBezTo>
                    <a:cubicBezTo>
                      <a:pt x="44034" y="10583"/>
                      <a:pt x="52575" y="15278"/>
                      <a:pt x="53856" y="15278"/>
                    </a:cubicBezTo>
                    <a:cubicBezTo>
                      <a:pt x="55137" y="15278"/>
                      <a:pt x="66667" y="21681"/>
                      <a:pt x="78624" y="29792"/>
                    </a:cubicBezTo>
                    <a:cubicBezTo>
                      <a:pt x="91008" y="37475"/>
                      <a:pt x="108090" y="47293"/>
                      <a:pt x="116630" y="51135"/>
                    </a:cubicBezTo>
                    <a:cubicBezTo>
                      <a:pt x="125598" y="55404"/>
                      <a:pt x="137555" y="63941"/>
                      <a:pt x="143534" y="69917"/>
                    </a:cubicBezTo>
                    <a:lnTo>
                      <a:pt x="154637" y="81015"/>
                    </a:lnTo>
                    <a:lnTo>
                      <a:pt x="153355" y="93821"/>
                    </a:lnTo>
                    <a:lnTo>
                      <a:pt x="152074" y="107054"/>
                    </a:lnTo>
                    <a:lnTo>
                      <a:pt x="143534" y="107908"/>
                    </a:lnTo>
                    <a:cubicBezTo>
                      <a:pt x="138836" y="108335"/>
                      <a:pt x="117911" y="98090"/>
                      <a:pt x="96560" y="85284"/>
                    </a:cubicBezTo>
                    <a:close/>
                  </a:path>
                </a:pathLst>
              </a:custGeom>
              <a:solidFill>
                <a:srgbClr val="FEFEFE"/>
              </a:solidFill>
              <a:ln w="427" cap="flat">
                <a:noFill/>
                <a:prstDash val="solid"/>
                <a:miter/>
              </a:ln>
            </p:spPr>
            <p:txBody>
              <a:bodyPr rtlCol="0" anchor="ctr"/>
              <a:lstStyle/>
              <a:p>
                <a:endParaRPr lang="zh-CN" altLang="en-US"/>
              </a:p>
            </p:txBody>
          </p:sp>
          <p:sp>
            <p:nvSpPr>
              <p:cNvPr id="374" name="任意多边形: 形状 373">
                <a:extLst>
                  <a:ext uri="{FF2B5EF4-FFF2-40B4-BE49-F238E27FC236}">
                    <a16:creationId xmlns:a16="http://schemas.microsoft.com/office/drawing/2014/main" id="{A74A74BA-6C42-A2E6-3F44-42A8A25FF8FD}"/>
                  </a:ext>
                </a:extLst>
              </p:cNvPr>
              <p:cNvSpPr/>
              <p:nvPr/>
            </p:nvSpPr>
            <p:spPr>
              <a:xfrm flipV="1">
                <a:off x="2304227" y="3512238"/>
                <a:ext cx="158430" cy="112265"/>
              </a:xfrm>
              <a:custGeom>
                <a:avLst/>
                <a:gdLst>
                  <a:gd name="connsiteX0" fmla="*/ 120047 w 158430"/>
                  <a:gd name="connsiteY0" fmla="*/ 98494 h 112265"/>
                  <a:gd name="connsiteX1" fmla="*/ 93570 w 158430"/>
                  <a:gd name="connsiteY1" fmla="*/ 84407 h 112265"/>
                  <a:gd name="connsiteX2" fmla="*/ 81613 w 158430"/>
                  <a:gd name="connsiteY2" fmla="*/ 76297 h 112265"/>
                  <a:gd name="connsiteX3" fmla="*/ 77770 w 158430"/>
                  <a:gd name="connsiteY3" fmla="*/ 72882 h 112265"/>
                  <a:gd name="connsiteX4" fmla="*/ 1758 w 158430"/>
                  <a:gd name="connsiteY4" fmla="*/ 26354 h 112265"/>
                  <a:gd name="connsiteX5" fmla="*/ -3794 w 158430"/>
                  <a:gd name="connsiteY5" fmla="*/ 7145 h 112265"/>
                  <a:gd name="connsiteX6" fmla="*/ -3794 w 158430"/>
                  <a:gd name="connsiteY6" fmla="*/ -5234 h 112265"/>
                  <a:gd name="connsiteX7" fmla="*/ 13715 w 158430"/>
                  <a:gd name="connsiteY7" fmla="*/ -2673 h 112265"/>
                  <a:gd name="connsiteX8" fmla="*/ 34212 w 158430"/>
                  <a:gd name="connsiteY8" fmla="*/ 3303 h 112265"/>
                  <a:gd name="connsiteX9" fmla="*/ 45315 w 158430"/>
                  <a:gd name="connsiteY9" fmla="*/ 11413 h 112265"/>
                  <a:gd name="connsiteX10" fmla="*/ 128587 w 158430"/>
                  <a:gd name="connsiteY10" fmla="*/ 59649 h 112265"/>
                  <a:gd name="connsiteX11" fmla="*/ 152074 w 158430"/>
                  <a:gd name="connsiteY11" fmla="*/ 75016 h 112265"/>
                  <a:gd name="connsiteX12" fmla="*/ 153355 w 158430"/>
                  <a:gd name="connsiteY12" fmla="*/ 91237 h 112265"/>
                  <a:gd name="connsiteX13" fmla="*/ 154637 w 158430"/>
                  <a:gd name="connsiteY13" fmla="*/ 107031 h 112265"/>
                  <a:gd name="connsiteX14" fmla="*/ 144815 w 158430"/>
                  <a:gd name="connsiteY14" fmla="*/ 107031 h 112265"/>
                  <a:gd name="connsiteX15" fmla="*/ 120047 w 158430"/>
                  <a:gd name="connsiteY15" fmla="*/ 98494 h 112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58430" h="112265">
                    <a:moveTo>
                      <a:pt x="120047" y="98494"/>
                    </a:moveTo>
                    <a:cubicBezTo>
                      <a:pt x="111933" y="93371"/>
                      <a:pt x="99976" y="87395"/>
                      <a:pt x="93570" y="84407"/>
                    </a:cubicBezTo>
                    <a:cubicBezTo>
                      <a:pt x="86738" y="81846"/>
                      <a:pt x="81613" y="78004"/>
                      <a:pt x="81613" y="76297"/>
                    </a:cubicBezTo>
                    <a:cubicBezTo>
                      <a:pt x="81613" y="74589"/>
                      <a:pt x="79905" y="72882"/>
                      <a:pt x="77770" y="72882"/>
                    </a:cubicBezTo>
                    <a:cubicBezTo>
                      <a:pt x="71364" y="72882"/>
                      <a:pt x="7309" y="34037"/>
                      <a:pt x="1758" y="26354"/>
                    </a:cubicBezTo>
                    <a:cubicBezTo>
                      <a:pt x="-1232" y="22512"/>
                      <a:pt x="-3794" y="13975"/>
                      <a:pt x="-3794" y="7145"/>
                    </a:cubicBezTo>
                    <a:lnTo>
                      <a:pt x="-3794" y="-5234"/>
                    </a:lnTo>
                    <a:lnTo>
                      <a:pt x="13715" y="-2673"/>
                    </a:lnTo>
                    <a:cubicBezTo>
                      <a:pt x="23536" y="-1393"/>
                      <a:pt x="32931" y="1169"/>
                      <a:pt x="34212" y="3303"/>
                    </a:cubicBezTo>
                    <a:cubicBezTo>
                      <a:pt x="35493" y="5010"/>
                      <a:pt x="40618" y="8852"/>
                      <a:pt x="45315" y="11413"/>
                    </a:cubicBezTo>
                    <a:cubicBezTo>
                      <a:pt x="93143" y="37452"/>
                      <a:pt x="108517" y="46416"/>
                      <a:pt x="128587" y="59649"/>
                    </a:cubicBezTo>
                    <a:lnTo>
                      <a:pt x="152074" y="75016"/>
                    </a:lnTo>
                    <a:lnTo>
                      <a:pt x="153355" y="91237"/>
                    </a:lnTo>
                    <a:lnTo>
                      <a:pt x="154637" y="107031"/>
                    </a:lnTo>
                    <a:lnTo>
                      <a:pt x="144815" y="107031"/>
                    </a:lnTo>
                    <a:cubicBezTo>
                      <a:pt x="139263" y="107031"/>
                      <a:pt x="128160" y="103189"/>
                      <a:pt x="120047" y="98494"/>
                    </a:cubicBezTo>
                    <a:close/>
                  </a:path>
                </a:pathLst>
              </a:custGeom>
              <a:solidFill>
                <a:srgbClr val="FEFEFE"/>
              </a:solidFill>
              <a:ln w="427" cap="flat">
                <a:noFill/>
                <a:prstDash val="solid"/>
                <a:miter/>
              </a:ln>
            </p:spPr>
            <p:txBody>
              <a:bodyPr rtlCol="0" anchor="ctr"/>
              <a:lstStyle/>
              <a:p>
                <a:endParaRPr lang="zh-CN" altLang="en-US"/>
              </a:p>
            </p:txBody>
          </p:sp>
          <p:sp>
            <p:nvSpPr>
              <p:cNvPr id="375" name="任意多边形: 形状 374">
                <a:extLst>
                  <a:ext uri="{FF2B5EF4-FFF2-40B4-BE49-F238E27FC236}">
                    <a16:creationId xmlns:a16="http://schemas.microsoft.com/office/drawing/2014/main" id="{D30ED0AD-9141-E07D-69E0-521037916E70}"/>
                  </a:ext>
                </a:extLst>
              </p:cNvPr>
              <p:cNvSpPr/>
              <p:nvPr/>
            </p:nvSpPr>
            <p:spPr>
              <a:xfrm flipV="1">
                <a:off x="2304227" y="3594558"/>
                <a:ext cx="158430" cy="114037"/>
              </a:xfrm>
              <a:custGeom>
                <a:avLst/>
                <a:gdLst>
                  <a:gd name="connsiteX0" fmla="*/ 126452 w 158430"/>
                  <a:gd name="connsiteY0" fmla="*/ 104684 h 114037"/>
                  <a:gd name="connsiteX1" fmla="*/ 115776 w 158430"/>
                  <a:gd name="connsiteY1" fmla="*/ 97428 h 114037"/>
                  <a:gd name="connsiteX2" fmla="*/ 105100 w 158430"/>
                  <a:gd name="connsiteY2" fmla="*/ 90598 h 114037"/>
                  <a:gd name="connsiteX3" fmla="*/ 3893 w 158430"/>
                  <a:gd name="connsiteY3" fmla="*/ 29983 h 114037"/>
                  <a:gd name="connsiteX4" fmla="*/ -3794 w 158430"/>
                  <a:gd name="connsiteY4" fmla="*/ 23580 h 114037"/>
                  <a:gd name="connsiteX5" fmla="*/ -3794 w 158430"/>
                  <a:gd name="connsiteY5" fmla="*/ 9067 h 114037"/>
                  <a:gd name="connsiteX6" fmla="*/ -3794 w 158430"/>
                  <a:gd name="connsiteY6" fmla="*/ -5020 h 114037"/>
                  <a:gd name="connsiteX7" fmla="*/ 6882 w 158430"/>
                  <a:gd name="connsiteY7" fmla="*/ -5020 h 114037"/>
                  <a:gd name="connsiteX8" fmla="*/ 45315 w 158430"/>
                  <a:gd name="connsiteY8" fmla="*/ 12055 h 114037"/>
                  <a:gd name="connsiteX9" fmla="*/ 75635 w 158430"/>
                  <a:gd name="connsiteY9" fmla="*/ 29129 h 114037"/>
                  <a:gd name="connsiteX10" fmla="*/ 101257 w 158430"/>
                  <a:gd name="connsiteY10" fmla="*/ 44069 h 114037"/>
                  <a:gd name="connsiteX11" fmla="*/ 128587 w 158430"/>
                  <a:gd name="connsiteY11" fmla="*/ 59010 h 114037"/>
                  <a:gd name="connsiteX12" fmla="*/ 143534 w 158430"/>
                  <a:gd name="connsiteY12" fmla="*/ 70962 h 114037"/>
                  <a:gd name="connsiteX13" fmla="*/ 154637 w 158430"/>
                  <a:gd name="connsiteY13" fmla="*/ 82487 h 114037"/>
                  <a:gd name="connsiteX14" fmla="*/ 153355 w 158430"/>
                  <a:gd name="connsiteY14" fmla="*/ 95293 h 114037"/>
                  <a:gd name="connsiteX15" fmla="*/ 152074 w 158430"/>
                  <a:gd name="connsiteY15" fmla="*/ 108099 h 114037"/>
                  <a:gd name="connsiteX16" fmla="*/ 143534 w 158430"/>
                  <a:gd name="connsiteY16" fmla="*/ 108953 h 114037"/>
                  <a:gd name="connsiteX17" fmla="*/ 126452 w 158430"/>
                  <a:gd name="connsiteY17" fmla="*/ 104684 h 114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58430" h="114037">
                    <a:moveTo>
                      <a:pt x="126452" y="104684"/>
                    </a:moveTo>
                    <a:cubicBezTo>
                      <a:pt x="121755" y="101696"/>
                      <a:pt x="117057" y="98708"/>
                      <a:pt x="115776" y="97428"/>
                    </a:cubicBezTo>
                    <a:cubicBezTo>
                      <a:pt x="114495" y="96147"/>
                      <a:pt x="109798" y="93159"/>
                      <a:pt x="105100" y="90598"/>
                    </a:cubicBezTo>
                    <a:cubicBezTo>
                      <a:pt x="65813" y="68828"/>
                      <a:pt x="9871" y="35532"/>
                      <a:pt x="3893" y="29983"/>
                    </a:cubicBezTo>
                    <a:lnTo>
                      <a:pt x="-3794" y="23580"/>
                    </a:lnTo>
                    <a:lnTo>
                      <a:pt x="-3794" y="9067"/>
                    </a:lnTo>
                    <a:lnTo>
                      <a:pt x="-3794" y="-5020"/>
                    </a:lnTo>
                    <a:lnTo>
                      <a:pt x="6882" y="-5020"/>
                    </a:lnTo>
                    <a:cubicBezTo>
                      <a:pt x="12433" y="-5020"/>
                      <a:pt x="29942" y="2664"/>
                      <a:pt x="45315" y="12055"/>
                    </a:cubicBezTo>
                    <a:cubicBezTo>
                      <a:pt x="60689" y="21446"/>
                      <a:pt x="74354" y="29129"/>
                      <a:pt x="75635" y="29129"/>
                    </a:cubicBezTo>
                    <a:cubicBezTo>
                      <a:pt x="76916" y="29129"/>
                      <a:pt x="88446" y="35959"/>
                      <a:pt x="101257" y="44069"/>
                    </a:cubicBezTo>
                    <a:cubicBezTo>
                      <a:pt x="114068" y="52180"/>
                      <a:pt x="126452" y="59010"/>
                      <a:pt x="128587" y="59010"/>
                    </a:cubicBezTo>
                    <a:cubicBezTo>
                      <a:pt x="130722" y="59010"/>
                      <a:pt x="137555" y="64132"/>
                      <a:pt x="143534" y="70962"/>
                    </a:cubicBezTo>
                    <a:lnTo>
                      <a:pt x="154637" y="82487"/>
                    </a:lnTo>
                    <a:lnTo>
                      <a:pt x="153355" y="95293"/>
                    </a:lnTo>
                    <a:lnTo>
                      <a:pt x="152074" y="108099"/>
                    </a:lnTo>
                    <a:lnTo>
                      <a:pt x="143534" y="108953"/>
                    </a:lnTo>
                    <a:cubicBezTo>
                      <a:pt x="138836" y="109380"/>
                      <a:pt x="131150" y="107672"/>
                      <a:pt x="126452" y="104684"/>
                    </a:cubicBezTo>
                    <a:close/>
                  </a:path>
                </a:pathLst>
              </a:custGeom>
              <a:solidFill>
                <a:srgbClr val="FEFEFE"/>
              </a:solidFill>
              <a:ln w="427" cap="flat">
                <a:noFill/>
                <a:prstDash val="solid"/>
                <a:miter/>
              </a:ln>
            </p:spPr>
            <p:txBody>
              <a:bodyPr rtlCol="0" anchor="ctr"/>
              <a:lstStyle/>
              <a:p>
                <a:endParaRPr lang="zh-CN" altLang="en-US"/>
              </a:p>
            </p:txBody>
          </p:sp>
          <p:sp>
            <p:nvSpPr>
              <p:cNvPr id="376" name="任意多边形: 形状 375">
                <a:extLst>
                  <a:ext uri="{FF2B5EF4-FFF2-40B4-BE49-F238E27FC236}">
                    <a16:creationId xmlns:a16="http://schemas.microsoft.com/office/drawing/2014/main" id="{186C6C64-1D2B-3C42-21B3-90C3502B68DF}"/>
                  </a:ext>
                </a:extLst>
              </p:cNvPr>
              <p:cNvSpPr/>
              <p:nvPr/>
            </p:nvSpPr>
            <p:spPr>
              <a:xfrm flipV="1">
                <a:off x="2052275" y="3623223"/>
                <a:ext cx="209247" cy="286426"/>
              </a:xfrm>
              <a:custGeom>
                <a:avLst/>
                <a:gdLst>
                  <a:gd name="connsiteX0" fmla="*/ 184579 w 209247"/>
                  <a:gd name="connsiteY0" fmla="*/ 277434 h 286426"/>
                  <a:gd name="connsiteX1" fmla="*/ 108140 w 209247"/>
                  <a:gd name="connsiteY1" fmla="*/ 234747 h 286426"/>
                  <a:gd name="connsiteX2" fmla="*/ 103443 w 209247"/>
                  <a:gd name="connsiteY2" fmla="*/ 230905 h 286426"/>
                  <a:gd name="connsiteX3" fmla="*/ 96183 w 209247"/>
                  <a:gd name="connsiteY3" fmla="*/ 224929 h 286426"/>
                  <a:gd name="connsiteX4" fmla="*/ 53052 w 209247"/>
                  <a:gd name="connsiteY4" fmla="*/ 199744 h 286426"/>
                  <a:gd name="connsiteX5" fmla="*/ 47074 w 209247"/>
                  <a:gd name="connsiteY5" fmla="*/ 196329 h 286426"/>
                  <a:gd name="connsiteX6" fmla="*/ 19743 w 209247"/>
                  <a:gd name="connsiteY6" fmla="*/ 182670 h 286426"/>
                  <a:gd name="connsiteX7" fmla="*/ -2889 w 209247"/>
                  <a:gd name="connsiteY7" fmla="*/ 168583 h 286426"/>
                  <a:gd name="connsiteX8" fmla="*/ -3317 w 209247"/>
                  <a:gd name="connsiteY8" fmla="*/ 81930 h 286426"/>
                  <a:gd name="connsiteX9" fmla="*/ -3317 w 209247"/>
                  <a:gd name="connsiteY9" fmla="*/ -4724 h 286426"/>
                  <a:gd name="connsiteX10" fmla="*/ 3516 w 209247"/>
                  <a:gd name="connsiteY10" fmla="*/ -3443 h 286426"/>
                  <a:gd name="connsiteX11" fmla="*/ 15900 w 209247"/>
                  <a:gd name="connsiteY11" fmla="*/ 8509 h 286426"/>
                  <a:gd name="connsiteX12" fmla="*/ 46220 w 209247"/>
                  <a:gd name="connsiteY12" fmla="*/ 61867 h 286426"/>
                  <a:gd name="connsiteX13" fmla="*/ 76539 w 209247"/>
                  <a:gd name="connsiteY13" fmla="*/ 116506 h 286426"/>
                  <a:gd name="connsiteX14" fmla="*/ 90631 w 209247"/>
                  <a:gd name="connsiteY14" fmla="*/ 123762 h 286426"/>
                  <a:gd name="connsiteX15" fmla="*/ 119243 w 209247"/>
                  <a:gd name="connsiteY15" fmla="*/ 98150 h 286426"/>
                  <a:gd name="connsiteX16" fmla="*/ 124794 w 209247"/>
                  <a:gd name="connsiteY16" fmla="*/ 102419 h 286426"/>
                  <a:gd name="connsiteX17" fmla="*/ 135897 w 209247"/>
                  <a:gd name="connsiteY17" fmla="*/ 131019 h 286426"/>
                  <a:gd name="connsiteX18" fmla="*/ 152979 w 209247"/>
                  <a:gd name="connsiteY18" fmla="*/ 170717 h 286426"/>
                  <a:gd name="connsiteX19" fmla="*/ 164082 w 209247"/>
                  <a:gd name="connsiteY19" fmla="*/ 195049 h 286426"/>
                  <a:gd name="connsiteX20" fmla="*/ 168779 w 209247"/>
                  <a:gd name="connsiteY20" fmla="*/ 204440 h 286426"/>
                  <a:gd name="connsiteX21" fmla="*/ 180736 w 209247"/>
                  <a:gd name="connsiteY21" fmla="*/ 189073 h 286426"/>
                  <a:gd name="connsiteX22" fmla="*/ 193120 w 209247"/>
                  <a:gd name="connsiteY22" fmla="*/ 170291 h 286426"/>
                  <a:gd name="connsiteX23" fmla="*/ 199526 w 209247"/>
                  <a:gd name="connsiteY23" fmla="*/ 166449 h 286426"/>
                  <a:gd name="connsiteX24" fmla="*/ 205931 w 209247"/>
                  <a:gd name="connsiteY24" fmla="*/ 166449 h 286426"/>
                  <a:gd name="connsiteX25" fmla="*/ 205931 w 209247"/>
                  <a:gd name="connsiteY25" fmla="*/ 224075 h 286426"/>
                  <a:gd name="connsiteX26" fmla="*/ 205931 w 209247"/>
                  <a:gd name="connsiteY26" fmla="*/ 281702 h 286426"/>
                  <a:gd name="connsiteX27" fmla="*/ 198672 w 209247"/>
                  <a:gd name="connsiteY27" fmla="*/ 281275 h 286426"/>
                  <a:gd name="connsiteX28" fmla="*/ 184579 w 209247"/>
                  <a:gd name="connsiteY28" fmla="*/ 277434 h 286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09247" h="286426">
                    <a:moveTo>
                      <a:pt x="184579" y="277434"/>
                    </a:moveTo>
                    <a:cubicBezTo>
                      <a:pt x="145292" y="253102"/>
                      <a:pt x="111983" y="234747"/>
                      <a:pt x="108140" y="234747"/>
                    </a:cubicBezTo>
                    <a:cubicBezTo>
                      <a:pt x="105578" y="234747"/>
                      <a:pt x="103443" y="233040"/>
                      <a:pt x="103443" y="230905"/>
                    </a:cubicBezTo>
                    <a:cubicBezTo>
                      <a:pt x="103443" y="228771"/>
                      <a:pt x="100026" y="226210"/>
                      <a:pt x="96183" y="224929"/>
                    </a:cubicBezTo>
                    <a:cubicBezTo>
                      <a:pt x="85507" y="221514"/>
                      <a:pt x="54760" y="203586"/>
                      <a:pt x="53052" y="199744"/>
                    </a:cubicBezTo>
                    <a:cubicBezTo>
                      <a:pt x="52198" y="197610"/>
                      <a:pt x="49636" y="196329"/>
                      <a:pt x="47074" y="196329"/>
                    </a:cubicBezTo>
                    <a:cubicBezTo>
                      <a:pt x="44939" y="196329"/>
                      <a:pt x="32555" y="189926"/>
                      <a:pt x="19743" y="182670"/>
                    </a:cubicBezTo>
                    <a:lnTo>
                      <a:pt x="-2889" y="168583"/>
                    </a:lnTo>
                    <a:lnTo>
                      <a:pt x="-3317" y="81930"/>
                    </a:lnTo>
                    <a:lnTo>
                      <a:pt x="-3317" y="-4724"/>
                    </a:lnTo>
                    <a:lnTo>
                      <a:pt x="3516" y="-3443"/>
                    </a:lnTo>
                    <a:cubicBezTo>
                      <a:pt x="6932" y="-2590"/>
                      <a:pt x="12911" y="2533"/>
                      <a:pt x="15900" y="8509"/>
                    </a:cubicBezTo>
                    <a:cubicBezTo>
                      <a:pt x="19316" y="14485"/>
                      <a:pt x="32982" y="38389"/>
                      <a:pt x="46220" y="61867"/>
                    </a:cubicBezTo>
                    <a:cubicBezTo>
                      <a:pt x="59458" y="85344"/>
                      <a:pt x="73123" y="109676"/>
                      <a:pt x="76539" y="116506"/>
                    </a:cubicBezTo>
                    <a:cubicBezTo>
                      <a:pt x="82518" y="127604"/>
                      <a:pt x="90631" y="132300"/>
                      <a:pt x="90631" y="123762"/>
                    </a:cubicBezTo>
                    <a:cubicBezTo>
                      <a:pt x="90631" y="118213"/>
                      <a:pt x="112837" y="98150"/>
                      <a:pt x="119243" y="98150"/>
                    </a:cubicBezTo>
                    <a:cubicBezTo>
                      <a:pt x="122232" y="98150"/>
                      <a:pt x="124794" y="99858"/>
                      <a:pt x="124794" y="102419"/>
                    </a:cubicBezTo>
                    <a:cubicBezTo>
                      <a:pt x="124794" y="104553"/>
                      <a:pt x="129919" y="117359"/>
                      <a:pt x="135897" y="131019"/>
                    </a:cubicBezTo>
                    <a:cubicBezTo>
                      <a:pt x="141876" y="144679"/>
                      <a:pt x="149562" y="162607"/>
                      <a:pt x="152979" y="170717"/>
                    </a:cubicBezTo>
                    <a:cubicBezTo>
                      <a:pt x="156822" y="178828"/>
                      <a:pt x="161520" y="189926"/>
                      <a:pt x="164082" y="195049"/>
                    </a:cubicBezTo>
                    <a:lnTo>
                      <a:pt x="168779" y="204440"/>
                    </a:lnTo>
                    <a:lnTo>
                      <a:pt x="180736" y="189073"/>
                    </a:lnTo>
                    <a:cubicBezTo>
                      <a:pt x="187569" y="180535"/>
                      <a:pt x="193120" y="171998"/>
                      <a:pt x="193120" y="170291"/>
                    </a:cubicBezTo>
                    <a:cubicBezTo>
                      <a:pt x="193120" y="168156"/>
                      <a:pt x="196109" y="166449"/>
                      <a:pt x="199526" y="166449"/>
                    </a:cubicBezTo>
                    <a:lnTo>
                      <a:pt x="205931" y="166449"/>
                    </a:lnTo>
                    <a:lnTo>
                      <a:pt x="205931" y="224075"/>
                    </a:lnTo>
                    <a:lnTo>
                      <a:pt x="205931" y="281702"/>
                    </a:lnTo>
                    <a:lnTo>
                      <a:pt x="198672" y="281275"/>
                    </a:lnTo>
                    <a:cubicBezTo>
                      <a:pt x="194401" y="281275"/>
                      <a:pt x="187996" y="279568"/>
                      <a:pt x="184579" y="277434"/>
                    </a:cubicBezTo>
                    <a:close/>
                  </a:path>
                </a:pathLst>
              </a:custGeom>
              <a:solidFill>
                <a:srgbClr val="FEFEFE"/>
              </a:solidFill>
              <a:ln w="427" cap="flat">
                <a:noFill/>
                <a:prstDash val="solid"/>
                <a:miter/>
              </a:ln>
            </p:spPr>
            <p:txBody>
              <a:bodyPr rtlCol="0" anchor="ctr"/>
              <a:lstStyle/>
              <a:p>
                <a:endParaRPr lang="zh-CN" altLang="en-US"/>
              </a:p>
            </p:txBody>
          </p:sp>
          <p:sp>
            <p:nvSpPr>
              <p:cNvPr id="377" name="任意多边形: 形状 376">
                <a:extLst>
                  <a:ext uri="{FF2B5EF4-FFF2-40B4-BE49-F238E27FC236}">
                    <a16:creationId xmlns:a16="http://schemas.microsoft.com/office/drawing/2014/main" id="{3E55AB1C-42ED-402B-97FA-BC26A251A340}"/>
                  </a:ext>
                </a:extLst>
              </p:cNvPr>
              <p:cNvSpPr/>
              <p:nvPr/>
            </p:nvSpPr>
            <p:spPr>
              <a:xfrm flipV="1">
                <a:off x="5316967" y="3662840"/>
                <a:ext cx="247485" cy="316814"/>
              </a:xfrm>
              <a:custGeom>
                <a:avLst/>
                <a:gdLst>
                  <a:gd name="connsiteX0" fmla="*/ 214384 w 247485"/>
                  <a:gd name="connsiteY0" fmla="*/ 308736 h 316814"/>
                  <a:gd name="connsiteX1" fmla="*/ 108479 w 247485"/>
                  <a:gd name="connsiteY1" fmla="*/ 225497 h 316814"/>
                  <a:gd name="connsiteX2" fmla="*/ 68764 w 247485"/>
                  <a:gd name="connsiteY2" fmla="*/ 181530 h 316814"/>
                  <a:gd name="connsiteX3" fmla="*/ 63213 w 247485"/>
                  <a:gd name="connsiteY3" fmla="*/ 171712 h 316814"/>
                  <a:gd name="connsiteX4" fmla="*/ -9810 w 247485"/>
                  <a:gd name="connsiteY4" fmla="*/ 11211 h 316814"/>
                  <a:gd name="connsiteX5" fmla="*/ -10237 w 247485"/>
                  <a:gd name="connsiteY5" fmla="*/ -4583 h 316814"/>
                  <a:gd name="connsiteX6" fmla="*/ -2124 w 247485"/>
                  <a:gd name="connsiteY6" fmla="*/ -4583 h 316814"/>
                  <a:gd name="connsiteX7" fmla="*/ 5563 w 247485"/>
                  <a:gd name="connsiteY7" fmla="*/ -4583 h 316814"/>
                  <a:gd name="connsiteX8" fmla="*/ 14104 w 247485"/>
                  <a:gd name="connsiteY8" fmla="*/ 23163 h 316814"/>
                  <a:gd name="connsiteX9" fmla="*/ 72608 w 247485"/>
                  <a:gd name="connsiteY9" fmla="*/ 146954 h 316814"/>
                  <a:gd name="connsiteX10" fmla="*/ 92251 w 247485"/>
                  <a:gd name="connsiteY10" fmla="*/ 178969 h 316814"/>
                  <a:gd name="connsiteX11" fmla="*/ 126414 w 247485"/>
                  <a:gd name="connsiteY11" fmla="*/ 213118 h 316814"/>
                  <a:gd name="connsiteX12" fmla="*/ 228903 w 247485"/>
                  <a:gd name="connsiteY12" fmla="*/ 290381 h 316814"/>
                  <a:gd name="connsiteX13" fmla="*/ 231038 w 247485"/>
                  <a:gd name="connsiteY13" fmla="*/ 312151 h 316814"/>
                  <a:gd name="connsiteX14" fmla="*/ 214384 w 247485"/>
                  <a:gd name="connsiteY14" fmla="*/ 308736 h 316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7485" h="316814">
                    <a:moveTo>
                      <a:pt x="214384" y="308736"/>
                    </a:moveTo>
                    <a:cubicBezTo>
                      <a:pt x="192605" y="300199"/>
                      <a:pt x="146485" y="263488"/>
                      <a:pt x="108479" y="225497"/>
                    </a:cubicBezTo>
                    <a:cubicBezTo>
                      <a:pt x="86700" y="203727"/>
                      <a:pt x="68764" y="184091"/>
                      <a:pt x="68764" y="181530"/>
                    </a:cubicBezTo>
                    <a:cubicBezTo>
                      <a:pt x="68764" y="179396"/>
                      <a:pt x="66202" y="174700"/>
                      <a:pt x="63213" y="171712"/>
                    </a:cubicBezTo>
                    <a:cubicBezTo>
                      <a:pt x="39299" y="146100"/>
                      <a:pt x="-8956" y="40665"/>
                      <a:pt x="-9810" y="11211"/>
                    </a:cubicBezTo>
                    <a:lnTo>
                      <a:pt x="-10237" y="-4583"/>
                    </a:lnTo>
                    <a:lnTo>
                      <a:pt x="-2124" y="-4583"/>
                    </a:lnTo>
                    <a:lnTo>
                      <a:pt x="5563" y="-4583"/>
                    </a:lnTo>
                    <a:lnTo>
                      <a:pt x="14104" y="23163"/>
                    </a:lnTo>
                    <a:cubicBezTo>
                      <a:pt x="23499" y="55605"/>
                      <a:pt x="45704" y="102133"/>
                      <a:pt x="72608" y="146954"/>
                    </a:cubicBezTo>
                    <a:lnTo>
                      <a:pt x="92251" y="178969"/>
                    </a:lnTo>
                    <a:lnTo>
                      <a:pt x="126414" y="213118"/>
                    </a:lnTo>
                    <a:cubicBezTo>
                      <a:pt x="155880" y="242572"/>
                      <a:pt x="193459" y="270745"/>
                      <a:pt x="228903" y="290381"/>
                    </a:cubicBezTo>
                    <a:cubicBezTo>
                      <a:pt x="238725" y="295930"/>
                      <a:pt x="240433" y="310870"/>
                      <a:pt x="231038" y="312151"/>
                    </a:cubicBezTo>
                    <a:cubicBezTo>
                      <a:pt x="227622" y="312578"/>
                      <a:pt x="219935" y="311297"/>
                      <a:pt x="214384" y="308736"/>
                    </a:cubicBezTo>
                    <a:close/>
                  </a:path>
                </a:pathLst>
              </a:custGeom>
              <a:solidFill>
                <a:srgbClr val="FEFEFE"/>
              </a:solidFill>
              <a:ln w="427" cap="flat">
                <a:noFill/>
                <a:prstDash val="solid"/>
                <a:miter/>
              </a:ln>
            </p:spPr>
            <p:txBody>
              <a:bodyPr rtlCol="0" anchor="ctr"/>
              <a:lstStyle/>
              <a:p>
                <a:endParaRPr lang="zh-CN" altLang="en-US"/>
              </a:p>
            </p:txBody>
          </p:sp>
          <p:sp>
            <p:nvSpPr>
              <p:cNvPr id="378" name="任意多边形: 形状 377">
                <a:extLst>
                  <a:ext uri="{FF2B5EF4-FFF2-40B4-BE49-F238E27FC236}">
                    <a16:creationId xmlns:a16="http://schemas.microsoft.com/office/drawing/2014/main" id="{310E0352-180C-90E6-C6EE-0CF3E9E4CB40}"/>
                  </a:ext>
                </a:extLst>
              </p:cNvPr>
              <p:cNvSpPr/>
              <p:nvPr/>
            </p:nvSpPr>
            <p:spPr>
              <a:xfrm flipV="1">
                <a:off x="2305318" y="3678715"/>
                <a:ext cx="156912" cy="115680"/>
              </a:xfrm>
              <a:custGeom>
                <a:avLst/>
                <a:gdLst>
                  <a:gd name="connsiteX0" fmla="*/ 109133 w 156912"/>
                  <a:gd name="connsiteY0" fmla="*/ 96366 h 115680"/>
                  <a:gd name="connsiteX1" fmla="*/ 73262 w 156912"/>
                  <a:gd name="connsiteY1" fmla="*/ 75450 h 115680"/>
                  <a:gd name="connsiteX2" fmla="*/ 665 w 156912"/>
                  <a:gd name="connsiteY2" fmla="*/ 30629 h 115680"/>
                  <a:gd name="connsiteX3" fmla="*/ -3605 w 156912"/>
                  <a:gd name="connsiteY3" fmla="*/ 10566 h 115680"/>
                  <a:gd name="connsiteX4" fmla="*/ -2751 w 156912"/>
                  <a:gd name="connsiteY4" fmla="*/ -2240 h 115680"/>
                  <a:gd name="connsiteX5" fmla="*/ 9206 w 156912"/>
                  <a:gd name="connsiteY5" fmla="*/ -3520 h 115680"/>
                  <a:gd name="connsiteX6" fmla="*/ 20736 w 156912"/>
                  <a:gd name="connsiteY6" fmla="*/ -4801 h 115680"/>
                  <a:gd name="connsiteX7" fmla="*/ 20736 w 156912"/>
                  <a:gd name="connsiteY7" fmla="*/ -532 h 115680"/>
                  <a:gd name="connsiteX8" fmla="*/ 27142 w 156912"/>
                  <a:gd name="connsiteY8" fmla="*/ 4163 h 115680"/>
                  <a:gd name="connsiteX9" fmla="*/ 33547 w 156912"/>
                  <a:gd name="connsiteY9" fmla="*/ 8432 h 115680"/>
                  <a:gd name="connsiteX10" fmla="*/ 38245 w 156912"/>
                  <a:gd name="connsiteY10" fmla="*/ 12700 h 115680"/>
                  <a:gd name="connsiteX11" fmla="*/ 139452 w 156912"/>
                  <a:gd name="connsiteY11" fmla="*/ 70754 h 115680"/>
                  <a:gd name="connsiteX12" fmla="*/ 153117 w 156912"/>
                  <a:gd name="connsiteY12" fmla="*/ 81426 h 115680"/>
                  <a:gd name="connsiteX13" fmla="*/ 153117 w 156912"/>
                  <a:gd name="connsiteY13" fmla="*/ 96366 h 115680"/>
                  <a:gd name="connsiteX14" fmla="*/ 153117 w 156912"/>
                  <a:gd name="connsiteY14" fmla="*/ 110879 h 115680"/>
                  <a:gd name="connsiteX15" fmla="*/ 143296 w 156912"/>
                  <a:gd name="connsiteY15" fmla="*/ 110879 h 115680"/>
                  <a:gd name="connsiteX16" fmla="*/ 109133 w 156912"/>
                  <a:gd name="connsiteY16" fmla="*/ 96366 h 115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56912" h="115680">
                    <a:moveTo>
                      <a:pt x="109133" y="96366"/>
                    </a:moveTo>
                    <a:cubicBezTo>
                      <a:pt x="95895" y="88256"/>
                      <a:pt x="79667" y="78865"/>
                      <a:pt x="73262" y="75450"/>
                    </a:cubicBezTo>
                    <a:cubicBezTo>
                      <a:pt x="40380" y="58375"/>
                      <a:pt x="5790" y="37032"/>
                      <a:pt x="665" y="30629"/>
                    </a:cubicBezTo>
                    <a:cubicBezTo>
                      <a:pt x="-2324" y="26787"/>
                      <a:pt x="-4459" y="17823"/>
                      <a:pt x="-3605" y="10566"/>
                    </a:cubicBezTo>
                    <a:lnTo>
                      <a:pt x="-2751" y="-2240"/>
                    </a:lnTo>
                    <a:lnTo>
                      <a:pt x="9206" y="-3520"/>
                    </a:lnTo>
                    <a:lnTo>
                      <a:pt x="20736" y="-4801"/>
                    </a:lnTo>
                    <a:lnTo>
                      <a:pt x="20736" y="-532"/>
                    </a:lnTo>
                    <a:cubicBezTo>
                      <a:pt x="20736" y="2029"/>
                      <a:pt x="23725" y="4163"/>
                      <a:pt x="27142" y="4163"/>
                    </a:cubicBezTo>
                    <a:cubicBezTo>
                      <a:pt x="30558" y="4163"/>
                      <a:pt x="33547" y="6298"/>
                      <a:pt x="33547" y="8432"/>
                    </a:cubicBezTo>
                    <a:cubicBezTo>
                      <a:pt x="33547" y="10993"/>
                      <a:pt x="35682" y="12700"/>
                      <a:pt x="38245" y="12700"/>
                    </a:cubicBezTo>
                    <a:cubicBezTo>
                      <a:pt x="43796" y="12700"/>
                      <a:pt x="121090" y="57094"/>
                      <a:pt x="139452" y="70754"/>
                    </a:cubicBezTo>
                    <a:lnTo>
                      <a:pt x="153117" y="81426"/>
                    </a:lnTo>
                    <a:lnTo>
                      <a:pt x="153117" y="96366"/>
                    </a:lnTo>
                    <a:lnTo>
                      <a:pt x="153117" y="110879"/>
                    </a:lnTo>
                    <a:lnTo>
                      <a:pt x="143296" y="110879"/>
                    </a:lnTo>
                    <a:cubicBezTo>
                      <a:pt x="137744" y="110879"/>
                      <a:pt x="122371" y="104476"/>
                      <a:pt x="109133" y="96366"/>
                    </a:cubicBezTo>
                    <a:close/>
                  </a:path>
                </a:pathLst>
              </a:custGeom>
              <a:solidFill>
                <a:srgbClr val="FEFEFE"/>
              </a:solidFill>
              <a:ln w="427" cap="flat">
                <a:noFill/>
                <a:prstDash val="solid"/>
                <a:miter/>
              </a:ln>
            </p:spPr>
            <p:txBody>
              <a:bodyPr rtlCol="0" anchor="ctr"/>
              <a:lstStyle/>
              <a:p>
                <a:endParaRPr lang="zh-CN" altLang="en-US"/>
              </a:p>
            </p:txBody>
          </p:sp>
          <p:sp>
            <p:nvSpPr>
              <p:cNvPr id="379" name="任意多边形: 形状 378">
                <a:extLst>
                  <a:ext uri="{FF2B5EF4-FFF2-40B4-BE49-F238E27FC236}">
                    <a16:creationId xmlns:a16="http://schemas.microsoft.com/office/drawing/2014/main" id="{609C3FEC-7F54-68EA-B6DC-19FC4696EBD5}"/>
                  </a:ext>
                </a:extLst>
              </p:cNvPr>
              <p:cNvSpPr/>
              <p:nvPr/>
            </p:nvSpPr>
            <p:spPr>
              <a:xfrm flipV="1">
                <a:off x="1530437" y="3768357"/>
                <a:ext cx="39287" cy="332954"/>
              </a:xfrm>
              <a:custGeom>
                <a:avLst/>
                <a:gdLst>
                  <a:gd name="connsiteX0" fmla="*/ 7784 w 39287"/>
                  <a:gd name="connsiteY0" fmla="*/ 288539 h 332954"/>
                  <a:gd name="connsiteX1" fmla="*/ -2038 w 39287"/>
                  <a:gd name="connsiteY1" fmla="*/ 248414 h 332954"/>
                  <a:gd name="connsiteX2" fmla="*/ -329 w 39287"/>
                  <a:gd name="connsiteY2" fmla="*/ 161760 h 332954"/>
                  <a:gd name="connsiteX3" fmla="*/ 1379 w 39287"/>
                  <a:gd name="connsiteY3" fmla="*/ 74680 h 332954"/>
                  <a:gd name="connsiteX4" fmla="*/ 11201 w 39287"/>
                  <a:gd name="connsiteY4" fmla="*/ 35408 h 332954"/>
                  <a:gd name="connsiteX5" fmla="*/ 21449 w 39287"/>
                  <a:gd name="connsiteY5" fmla="*/ -4290 h 332954"/>
                  <a:gd name="connsiteX6" fmla="*/ 29136 w 39287"/>
                  <a:gd name="connsiteY6" fmla="*/ -4290 h 332954"/>
                  <a:gd name="connsiteX7" fmla="*/ 37250 w 39287"/>
                  <a:gd name="connsiteY7" fmla="*/ -4290 h 332954"/>
                  <a:gd name="connsiteX8" fmla="*/ 37250 w 39287"/>
                  <a:gd name="connsiteY8" fmla="*/ 6808 h 332954"/>
                  <a:gd name="connsiteX9" fmla="*/ 31271 w 39287"/>
                  <a:gd name="connsiteY9" fmla="*/ 37543 h 332954"/>
                  <a:gd name="connsiteX10" fmla="*/ 15898 w 39287"/>
                  <a:gd name="connsiteY10" fmla="*/ 174139 h 332954"/>
                  <a:gd name="connsiteX11" fmla="*/ 15898 w 39287"/>
                  <a:gd name="connsiteY11" fmla="*/ 228351 h 332954"/>
                  <a:gd name="connsiteX12" fmla="*/ 24439 w 39287"/>
                  <a:gd name="connsiteY12" fmla="*/ 275306 h 332954"/>
                  <a:gd name="connsiteX13" fmla="*/ 32979 w 39287"/>
                  <a:gd name="connsiteY13" fmla="*/ 325676 h 332954"/>
                  <a:gd name="connsiteX14" fmla="*/ 25293 w 39287"/>
                  <a:gd name="connsiteY14" fmla="*/ 328664 h 332954"/>
                  <a:gd name="connsiteX15" fmla="*/ 17179 w 39287"/>
                  <a:gd name="connsiteY15" fmla="*/ 328664 h 332954"/>
                  <a:gd name="connsiteX16" fmla="*/ 7784 w 39287"/>
                  <a:gd name="connsiteY16" fmla="*/ 288539 h 332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9287" h="332954">
                    <a:moveTo>
                      <a:pt x="7784" y="288539"/>
                    </a:moveTo>
                    <a:lnTo>
                      <a:pt x="-2038" y="248414"/>
                    </a:lnTo>
                    <a:lnTo>
                      <a:pt x="-329" y="161760"/>
                    </a:lnTo>
                    <a:lnTo>
                      <a:pt x="1379" y="74680"/>
                    </a:lnTo>
                    <a:lnTo>
                      <a:pt x="11201" y="35408"/>
                    </a:lnTo>
                    <a:lnTo>
                      <a:pt x="21449" y="-4290"/>
                    </a:lnTo>
                    <a:lnTo>
                      <a:pt x="29136" y="-4290"/>
                    </a:lnTo>
                    <a:lnTo>
                      <a:pt x="37250" y="-4290"/>
                    </a:lnTo>
                    <a:lnTo>
                      <a:pt x="37250" y="6808"/>
                    </a:lnTo>
                    <a:cubicBezTo>
                      <a:pt x="37250" y="12785"/>
                      <a:pt x="34688" y="26444"/>
                      <a:pt x="31271" y="37543"/>
                    </a:cubicBezTo>
                    <a:cubicBezTo>
                      <a:pt x="21022" y="72546"/>
                      <a:pt x="15898" y="117793"/>
                      <a:pt x="15898" y="174139"/>
                    </a:cubicBezTo>
                    <a:lnTo>
                      <a:pt x="15898" y="228351"/>
                    </a:lnTo>
                    <a:lnTo>
                      <a:pt x="24439" y="275306"/>
                    </a:lnTo>
                    <a:cubicBezTo>
                      <a:pt x="29136" y="301345"/>
                      <a:pt x="32979" y="323542"/>
                      <a:pt x="32979" y="325676"/>
                    </a:cubicBezTo>
                    <a:cubicBezTo>
                      <a:pt x="32979" y="327384"/>
                      <a:pt x="29563" y="328664"/>
                      <a:pt x="25293" y="328664"/>
                    </a:cubicBezTo>
                    <a:lnTo>
                      <a:pt x="17179" y="328664"/>
                    </a:lnTo>
                    <a:lnTo>
                      <a:pt x="7784" y="288539"/>
                    </a:lnTo>
                    <a:close/>
                  </a:path>
                </a:pathLst>
              </a:custGeom>
              <a:solidFill>
                <a:srgbClr val="FEFEFE"/>
              </a:solidFill>
              <a:ln w="427" cap="flat">
                <a:noFill/>
                <a:prstDash val="solid"/>
                <a:miter/>
              </a:ln>
            </p:spPr>
            <p:txBody>
              <a:bodyPr rtlCol="0" anchor="ctr"/>
              <a:lstStyle/>
              <a:p>
                <a:endParaRPr lang="zh-CN" altLang="en-US"/>
              </a:p>
            </p:txBody>
          </p:sp>
          <p:sp>
            <p:nvSpPr>
              <p:cNvPr id="380" name="任意多边形: 形状 379">
                <a:extLst>
                  <a:ext uri="{FF2B5EF4-FFF2-40B4-BE49-F238E27FC236}">
                    <a16:creationId xmlns:a16="http://schemas.microsoft.com/office/drawing/2014/main" id="{C3A1C830-6558-F3D5-B25D-3F609B7E7E5A}"/>
                  </a:ext>
                </a:extLst>
              </p:cNvPr>
              <p:cNvSpPr/>
              <p:nvPr/>
            </p:nvSpPr>
            <p:spPr>
              <a:xfrm flipV="1">
                <a:off x="5391699" y="3918613"/>
                <a:ext cx="278000" cy="105862"/>
              </a:xfrm>
              <a:custGeom>
                <a:avLst/>
                <a:gdLst>
                  <a:gd name="connsiteX0" fmla="*/ 156117 w 278000"/>
                  <a:gd name="connsiteY0" fmla="*/ 94410 h 105862"/>
                  <a:gd name="connsiteX1" fmla="*/ 14341 w 278000"/>
                  <a:gd name="connsiteY1" fmla="*/ 26539 h 105862"/>
                  <a:gd name="connsiteX2" fmla="*/ -10427 w 278000"/>
                  <a:gd name="connsiteY2" fmla="*/ 1781 h 105862"/>
                  <a:gd name="connsiteX3" fmla="*/ -10427 w 278000"/>
                  <a:gd name="connsiteY3" fmla="*/ -4195 h 105862"/>
                  <a:gd name="connsiteX4" fmla="*/ -1886 w 278000"/>
                  <a:gd name="connsiteY4" fmla="*/ -4195 h 105862"/>
                  <a:gd name="connsiteX5" fmla="*/ 35266 w 278000"/>
                  <a:gd name="connsiteY5" fmla="*/ 15440 h 105862"/>
                  <a:gd name="connsiteX6" fmla="*/ 137755 w 278000"/>
                  <a:gd name="connsiteY6" fmla="*/ 66237 h 105862"/>
                  <a:gd name="connsiteX7" fmla="*/ 174907 w 278000"/>
                  <a:gd name="connsiteY7" fmla="*/ 77336 h 105862"/>
                  <a:gd name="connsiteX8" fmla="*/ 227432 w 278000"/>
                  <a:gd name="connsiteY8" fmla="*/ 81178 h 105862"/>
                  <a:gd name="connsiteX9" fmla="*/ 267574 w 278000"/>
                  <a:gd name="connsiteY9" fmla="*/ 81178 h 105862"/>
                  <a:gd name="connsiteX10" fmla="*/ 266293 w 278000"/>
                  <a:gd name="connsiteY10" fmla="*/ 90995 h 105862"/>
                  <a:gd name="connsiteX11" fmla="*/ 265011 w 278000"/>
                  <a:gd name="connsiteY11" fmla="*/ 100386 h 105862"/>
                  <a:gd name="connsiteX12" fmla="*/ 226578 w 278000"/>
                  <a:gd name="connsiteY12" fmla="*/ 101240 h 105862"/>
                  <a:gd name="connsiteX13" fmla="*/ 188145 w 278000"/>
                  <a:gd name="connsiteY13" fmla="*/ 101667 h 105862"/>
                  <a:gd name="connsiteX14" fmla="*/ 156117 w 278000"/>
                  <a:gd name="connsiteY14" fmla="*/ 94410 h 105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8000" h="105862">
                    <a:moveTo>
                      <a:pt x="156117" y="94410"/>
                    </a:moveTo>
                    <a:cubicBezTo>
                      <a:pt x="106581" y="82885"/>
                      <a:pt x="54056" y="57700"/>
                      <a:pt x="14341" y="26539"/>
                    </a:cubicBezTo>
                    <a:cubicBezTo>
                      <a:pt x="676" y="15867"/>
                      <a:pt x="-10427" y="4769"/>
                      <a:pt x="-10427" y="1781"/>
                    </a:cubicBezTo>
                    <a:lnTo>
                      <a:pt x="-10427" y="-4195"/>
                    </a:lnTo>
                    <a:lnTo>
                      <a:pt x="-1886" y="-4195"/>
                    </a:lnTo>
                    <a:cubicBezTo>
                      <a:pt x="2811" y="-4195"/>
                      <a:pt x="19466" y="4769"/>
                      <a:pt x="35266" y="15440"/>
                    </a:cubicBezTo>
                    <a:cubicBezTo>
                      <a:pt x="70283" y="39345"/>
                      <a:pt x="104873" y="56419"/>
                      <a:pt x="137755" y="66237"/>
                    </a:cubicBezTo>
                    <a:cubicBezTo>
                      <a:pt x="151420" y="70079"/>
                      <a:pt x="168074" y="75201"/>
                      <a:pt x="174907" y="77336"/>
                    </a:cubicBezTo>
                    <a:cubicBezTo>
                      <a:pt x="181739" y="79470"/>
                      <a:pt x="205226" y="81178"/>
                      <a:pt x="227432" y="81178"/>
                    </a:cubicBezTo>
                    <a:lnTo>
                      <a:pt x="267574" y="81178"/>
                    </a:lnTo>
                    <a:lnTo>
                      <a:pt x="266293" y="90995"/>
                    </a:lnTo>
                    <a:lnTo>
                      <a:pt x="265011" y="100386"/>
                    </a:lnTo>
                    <a:lnTo>
                      <a:pt x="226578" y="101240"/>
                    </a:lnTo>
                    <a:lnTo>
                      <a:pt x="188145" y="101667"/>
                    </a:lnTo>
                    <a:lnTo>
                      <a:pt x="156117" y="94410"/>
                    </a:lnTo>
                    <a:close/>
                  </a:path>
                </a:pathLst>
              </a:custGeom>
              <a:solidFill>
                <a:srgbClr val="FEFEFE"/>
              </a:solidFill>
              <a:ln w="427" cap="flat">
                <a:noFill/>
                <a:prstDash val="solid"/>
                <a:miter/>
              </a:ln>
            </p:spPr>
            <p:txBody>
              <a:bodyPr rtlCol="0" anchor="ctr"/>
              <a:lstStyle/>
              <a:p>
                <a:endParaRPr lang="zh-CN" altLang="en-US"/>
              </a:p>
            </p:txBody>
          </p:sp>
          <p:sp>
            <p:nvSpPr>
              <p:cNvPr id="381" name="任意多边形: 形状 380">
                <a:extLst>
                  <a:ext uri="{FF2B5EF4-FFF2-40B4-BE49-F238E27FC236}">
                    <a16:creationId xmlns:a16="http://schemas.microsoft.com/office/drawing/2014/main" id="{136669E4-8636-0DC2-0A12-3EAC8132EA08}"/>
                  </a:ext>
                </a:extLst>
              </p:cNvPr>
              <p:cNvSpPr/>
              <p:nvPr/>
            </p:nvSpPr>
            <p:spPr>
              <a:xfrm flipV="1">
                <a:off x="1295140" y="4002279"/>
                <a:ext cx="500524" cy="449061"/>
              </a:xfrm>
              <a:custGeom>
                <a:avLst/>
                <a:gdLst>
                  <a:gd name="connsiteX0" fmla="*/ 962 w 500524"/>
                  <a:gd name="connsiteY0" fmla="*/ 428022 h 449061"/>
                  <a:gd name="connsiteX1" fmla="*/ 7367 w 500524"/>
                  <a:gd name="connsiteY1" fmla="*/ 402837 h 449061"/>
                  <a:gd name="connsiteX2" fmla="*/ 24876 w 500524"/>
                  <a:gd name="connsiteY2" fmla="*/ 365700 h 449061"/>
                  <a:gd name="connsiteX3" fmla="*/ 92774 w 500524"/>
                  <a:gd name="connsiteY3" fmla="*/ 256850 h 449061"/>
                  <a:gd name="connsiteX4" fmla="*/ 107294 w 500524"/>
                  <a:gd name="connsiteY4" fmla="*/ 237641 h 449061"/>
                  <a:gd name="connsiteX5" fmla="*/ 146581 w 500524"/>
                  <a:gd name="connsiteY5" fmla="*/ 192820 h 449061"/>
                  <a:gd name="connsiteX6" fmla="*/ 174338 w 500524"/>
                  <a:gd name="connsiteY6" fmla="*/ 165074 h 449061"/>
                  <a:gd name="connsiteX7" fmla="*/ 149570 w 500524"/>
                  <a:gd name="connsiteY7" fmla="*/ 162086 h 449061"/>
                  <a:gd name="connsiteX8" fmla="*/ 97472 w 500524"/>
                  <a:gd name="connsiteY8" fmla="*/ 163366 h 449061"/>
                  <a:gd name="connsiteX9" fmla="*/ 58184 w 500524"/>
                  <a:gd name="connsiteY9" fmla="*/ 167208 h 449061"/>
                  <a:gd name="connsiteX10" fmla="*/ 46227 w 500524"/>
                  <a:gd name="connsiteY10" fmla="*/ 167208 h 449061"/>
                  <a:gd name="connsiteX11" fmla="*/ 46227 w 500524"/>
                  <a:gd name="connsiteY11" fmla="*/ 159098 h 449061"/>
                  <a:gd name="connsiteX12" fmla="*/ 46227 w 500524"/>
                  <a:gd name="connsiteY12" fmla="*/ 150561 h 449061"/>
                  <a:gd name="connsiteX13" fmla="*/ 70568 w 500524"/>
                  <a:gd name="connsiteY13" fmla="*/ 145865 h 449061"/>
                  <a:gd name="connsiteX14" fmla="*/ 94909 w 500524"/>
                  <a:gd name="connsiteY14" fmla="*/ 140743 h 449061"/>
                  <a:gd name="connsiteX15" fmla="*/ 144446 w 500524"/>
                  <a:gd name="connsiteY15" fmla="*/ 142450 h 449061"/>
                  <a:gd name="connsiteX16" fmla="*/ 193555 w 500524"/>
                  <a:gd name="connsiteY16" fmla="*/ 144584 h 449061"/>
                  <a:gd name="connsiteX17" fmla="*/ 206366 w 500524"/>
                  <a:gd name="connsiteY17" fmla="*/ 135620 h 449061"/>
                  <a:gd name="connsiteX18" fmla="*/ 229853 w 500524"/>
                  <a:gd name="connsiteY18" fmla="*/ 117265 h 449061"/>
                  <a:gd name="connsiteX19" fmla="*/ 248216 w 500524"/>
                  <a:gd name="connsiteY19" fmla="*/ 104886 h 449061"/>
                  <a:gd name="connsiteX20" fmla="*/ 255475 w 500524"/>
                  <a:gd name="connsiteY20" fmla="*/ 98483 h 449061"/>
                  <a:gd name="connsiteX21" fmla="*/ 259318 w 500524"/>
                  <a:gd name="connsiteY21" fmla="*/ 94641 h 449061"/>
                  <a:gd name="connsiteX22" fmla="*/ 281951 w 500524"/>
                  <a:gd name="connsiteY22" fmla="*/ 82262 h 449061"/>
                  <a:gd name="connsiteX23" fmla="*/ 422019 w 500524"/>
                  <a:gd name="connsiteY23" fmla="*/ 16525 h 449061"/>
                  <a:gd name="connsiteX24" fmla="*/ 497605 w 500524"/>
                  <a:gd name="connsiteY24" fmla="*/ -3538 h 449061"/>
                  <a:gd name="connsiteX25" fmla="*/ 498032 w 500524"/>
                  <a:gd name="connsiteY25" fmla="*/ 6280 h 449061"/>
                  <a:gd name="connsiteX26" fmla="*/ 496751 w 500524"/>
                  <a:gd name="connsiteY26" fmla="*/ 15671 h 449061"/>
                  <a:gd name="connsiteX27" fmla="*/ 486075 w 500524"/>
                  <a:gd name="connsiteY27" fmla="*/ 16952 h 449061"/>
                  <a:gd name="connsiteX28" fmla="*/ 402803 w 500524"/>
                  <a:gd name="connsiteY28" fmla="*/ 42991 h 449061"/>
                  <a:gd name="connsiteX29" fmla="*/ 290065 w 500524"/>
                  <a:gd name="connsiteY29" fmla="*/ 100190 h 449061"/>
                  <a:gd name="connsiteX30" fmla="*/ 263162 w 500524"/>
                  <a:gd name="connsiteY30" fmla="*/ 117265 h 449061"/>
                  <a:gd name="connsiteX31" fmla="*/ 266578 w 500524"/>
                  <a:gd name="connsiteY31" fmla="*/ 139035 h 449061"/>
                  <a:gd name="connsiteX32" fmla="*/ 270421 w 500524"/>
                  <a:gd name="connsiteY32" fmla="*/ 224835 h 449061"/>
                  <a:gd name="connsiteX33" fmla="*/ 270421 w 500524"/>
                  <a:gd name="connsiteY33" fmla="*/ 288865 h 449061"/>
                  <a:gd name="connsiteX34" fmla="*/ 261454 w 500524"/>
                  <a:gd name="connsiteY34" fmla="*/ 290145 h 449061"/>
                  <a:gd name="connsiteX35" fmla="*/ 252486 w 500524"/>
                  <a:gd name="connsiteY35" fmla="*/ 291426 h 449061"/>
                  <a:gd name="connsiteX36" fmla="*/ 252913 w 500524"/>
                  <a:gd name="connsiteY36" fmla="*/ 230384 h 449061"/>
                  <a:gd name="connsiteX37" fmla="*/ 241810 w 500524"/>
                  <a:gd name="connsiteY37" fmla="*/ 137328 h 449061"/>
                  <a:gd name="connsiteX38" fmla="*/ 114553 w 500524"/>
                  <a:gd name="connsiteY38" fmla="*/ 261118 h 449061"/>
                  <a:gd name="connsiteX39" fmla="*/ 101315 w 500524"/>
                  <a:gd name="connsiteY39" fmla="*/ 278193 h 449061"/>
                  <a:gd name="connsiteX40" fmla="*/ 86796 w 500524"/>
                  <a:gd name="connsiteY40" fmla="*/ 299536 h 449061"/>
                  <a:gd name="connsiteX41" fmla="*/ 72277 w 500524"/>
                  <a:gd name="connsiteY41" fmla="*/ 320879 h 449061"/>
                  <a:gd name="connsiteX42" fmla="*/ 61601 w 500524"/>
                  <a:gd name="connsiteY42" fmla="*/ 337954 h 449061"/>
                  <a:gd name="connsiteX43" fmla="*/ 23594 w 500524"/>
                  <a:gd name="connsiteY43" fmla="*/ 416924 h 449061"/>
                  <a:gd name="connsiteX44" fmla="*/ 13773 w 500524"/>
                  <a:gd name="connsiteY44" fmla="*/ 442536 h 449061"/>
                  <a:gd name="connsiteX45" fmla="*/ 5659 w 500524"/>
                  <a:gd name="connsiteY45" fmla="*/ 443816 h 449061"/>
                  <a:gd name="connsiteX46" fmla="*/ -2028 w 500524"/>
                  <a:gd name="connsiteY46" fmla="*/ 445524 h 449061"/>
                  <a:gd name="connsiteX47" fmla="*/ 962 w 500524"/>
                  <a:gd name="connsiteY47" fmla="*/ 428022 h 449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500524" h="449061">
                    <a:moveTo>
                      <a:pt x="962" y="428022"/>
                    </a:moveTo>
                    <a:cubicBezTo>
                      <a:pt x="2243" y="418205"/>
                      <a:pt x="5232" y="406679"/>
                      <a:pt x="7367" y="402837"/>
                    </a:cubicBezTo>
                    <a:cubicBezTo>
                      <a:pt x="9075" y="398996"/>
                      <a:pt x="17189" y="382348"/>
                      <a:pt x="24876" y="365700"/>
                    </a:cubicBezTo>
                    <a:cubicBezTo>
                      <a:pt x="36833" y="340088"/>
                      <a:pt x="84661" y="263253"/>
                      <a:pt x="92774" y="256850"/>
                    </a:cubicBezTo>
                    <a:cubicBezTo>
                      <a:pt x="94055" y="255569"/>
                      <a:pt x="100461" y="247032"/>
                      <a:pt x="107294" y="237641"/>
                    </a:cubicBezTo>
                    <a:cubicBezTo>
                      <a:pt x="113699" y="228250"/>
                      <a:pt x="131208" y="208187"/>
                      <a:pt x="146581" y="192820"/>
                    </a:cubicBezTo>
                    <a:lnTo>
                      <a:pt x="174338" y="165074"/>
                    </a:lnTo>
                    <a:lnTo>
                      <a:pt x="149570" y="162086"/>
                    </a:lnTo>
                    <a:cubicBezTo>
                      <a:pt x="136332" y="160805"/>
                      <a:pt x="112845" y="161232"/>
                      <a:pt x="97472" y="163366"/>
                    </a:cubicBezTo>
                    <a:cubicBezTo>
                      <a:pt x="82098" y="165501"/>
                      <a:pt x="64590" y="167208"/>
                      <a:pt x="58184" y="167208"/>
                    </a:cubicBezTo>
                    <a:lnTo>
                      <a:pt x="46227" y="167208"/>
                    </a:lnTo>
                    <a:lnTo>
                      <a:pt x="46227" y="159098"/>
                    </a:lnTo>
                    <a:lnTo>
                      <a:pt x="46227" y="150561"/>
                    </a:lnTo>
                    <a:lnTo>
                      <a:pt x="70568" y="145865"/>
                    </a:lnTo>
                    <a:lnTo>
                      <a:pt x="94909" y="140743"/>
                    </a:lnTo>
                    <a:lnTo>
                      <a:pt x="144446" y="142450"/>
                    </a:lnTo>
                    <a:lnTo>
                      <a:pt x="193555" y="144584"/>
                    </a:lnTo>
                    <a:lnTo>
                      <a:pt x="206366" y="135620"/>
                    </a:lnTo>
                    <a:cubicBezTo>
                      <a:pt x="213626" y="130925"/>
                      <a:pt x="223874" y="122387"/>
                      <a:pt x="229853" y="117265"/>
                    </a:cubicBezTo>
                    <a:cubicBezTo>
                      <a:pt x="235831" y="111716"/>
                      <a:pt x="243945" y="106167"/>
                      <a:pt x="248216" y="104886"/>
                    </a:cubicBezTo>
                    <a:cubicBezTo>
                      <a:pt x="252059" y="103605"/>
                      <a:pt x="255475" y="100617"/>
                      <a:pt x="255475" y="98483"/>
                    </a:cubicBezTo>
                    <a:cubicBezTo>
                      <a:pt x="255475" y="96349"/>
                      <a:pt x="257183" y="94641"/>
                      <a:pt x="259318" y="94641"/>
                    </a:cubicBezTo>
                    <a:cubicBezTo>
                      <a:pt x="261881" y="94641"/>
                      <a:pt x="271703" y="89092"/>
                      <a:pt x="281951" y="82262"/>
                    </a:cubicBezTo>
                    <a:cubicBezTo>
                      <a:pt x="316968" y="59211"/>
                      <a:pt x="369494" y="34453"/>
                      <a:pt x="422019" y="16525"/>
                    </a:cubicBezTo>
                    <a:cubicBezTo>
                      <a:pt x="439528" y="10549"/>
                      <a:pt x="492480" y="-3538"/>
                      <a:pt x="497605" y="-3538"/>
                    </a:cubicBezTo>
                    <a:cubicBezTo>
                      <a:pt x="498459" y="-3538"/>
                      <a:pt x="498886" y="731"/>
                      <a:pt x="498032" y="6280"/>
                    </a:cubicBezTo>
                    <a:lnTo>
                      <a:pt x="496751" y="15671"/>
                    </a:lnTo>
                    <a:lnTo>
                      <a:pt x="486075" y="16952"/>
                    </a:lnTo>
                    <a:cubicBezTo>
                      <a:pt x="476253" y="18232"/>
                      <a:pt x="423727" y="34880"/>
                      <a:pt x="402803" y="42991"/>
                    </a:cubicBezTo>
                    <a:cubicBezTo>
                      <a:pt x="378462" y="52382"/>
                      <a:pt x="313979" y="85250"/>
                      <a:pt x="290065" y="100190"/>
                    </a:cubicBezTo>
                    <a:lnTo>
                      <a:pt x="263162" y="117265"/>
                    </a:lnTo>
                    <a:lnTo>
                      <a:pt x="266578" y="139035"/>
                    </a:lnTo>
                    <a:cubicBezTo>
                      <a:pt x="268286" y="150987"/>
                      <a:pt x="269994" y="189832"/>
                      <a:pt x="270421" y="224835"/>
                    </a:cubicBezTo>
                    <a:lnTo>
                      <a:pt x="270421" y="288865"/>
                    </a:lnTo>
                    <a:lnTo>
                      <a:pt x="261454" y="290145"/>
                    </a:lnTo>
                    <a:lnTo>
                      <a:pt x="252486" y="291426"/>
                    </a:lnTo>
                    <a:lnTo>
                      <a:pt x="252913" y="230384"/>
                    </a:lnTo>
                    <a:cubicBezTo>
                      <a:pt x="252913" y="165928"/>
                      <a:pt x="249497" y="137328"/>
                      <a:pt x="241810" y="137328"/>
                    </a:cubicBezTo>
                    <a:cubicBezTo>
                      <a:pt x="228145" y="137328"/>
                      <a:pt x="142311" y="220993"/>
                      <a:pt x="114553" y="261118"/>
                    </a:cubicBezTo>
                    <a:cubicBezTo>
                      <a:pt x="109002" y="269229"/>
                      <a:pt x="103023" y="276912"/>
                      <a:pt x="101315" y="278193"/>
                    </a:cubicBezTo>
                    <a:cubicBezTo>
                      <a:pt x="100034" y="279474"/>
                      <a:pt x="93201" y="288865"/>
                      <a:pt x="86796" y="299536"/>
                    </a:cubicBezTo>
                    <a:cubicBezTo>
                      <a:pt x="80390" y="310208"/>
                      <a:pt x="73558" y="319599"/>
                      <a:pt x="72277" y="320879"/>
                    </a:cubicBezTo>
                    <a:cubicBezTo>
                      <a:pt x="70995" y="322160"/>
                      <a:pt x="65871" y="329844"/>
                      <a:pt x="61601" y="337954"/>
                    </a:cubicBezTo>
                    <a:cubicBezTo>
                      <a:pt x="41530" y="374238"/>
                      <a:pt x="32562" y="393020"/>
                      <a:pt x="23594" y="416924"/>
                    </a:cubicBezTo>
                    <a:lnTo>
                      <a:pt x="13773" y="442536"/>
                    </a:lnTo>
                    <a:lnTo>
                      <a:pt x="5659" y="443816"/>
                    </a:lnTo>
                    <a:lnTo>
                      <a:pt x="-2028" y="445524"/>
                    </a:lnTo>
                    <a:lnTo>
                      <a:pt x="962" y="428022"/>
                    </a:lnTo>
                    <a:close/>
                  </a:path>
                </a:pathLst>
              </a:custGeom>
              <a:solidFill>
                <a:srgbClr val="FEFEFE"/>
              </a:solidFill>
              <a:ln w="427" cap="flat">
                <a:noFill/>
                <a:prstDash val="solid"/>
                <a:miter/>
              </a:ln>
            </p:spPr>
            <p:txBody>
              <a:bodyPr rtlCol="0" anchor="ctr"/>
              <a:lstStyle/>
              <a:p>
                <a:endParaRPr lang="zh-CN" altLang="en-US"/>
              </a:p>
            </p:txBody>
          </p:sp>
          <p:sp>
            <p:nvSpPr>
              <p:cNvPr id="382" name="任意多边形: 形状 381">
                <a:extLst>
                  <a:ext uri="{FF2B5EF4-FFF2-40B4-BE49-F238E27FC236}">
                    <a16:creationId xmlns:a16="http://schemas.microsoft.com/office/drawing/2014/main" id="{C29A3C64-BDEE-8C7B-2EE2-EA8B4032F0EF}"/>
                  </a:ext>
                </a:extLst>
              </p:cNvPr>
              <p:cNvSpPr/>
              <p:nvPr/>
            </p:nvSpPr>
            <p:spPr>
              <a:xfrm flipV="1">
                <a:off x="818140" y="2095048"/>
                <a:ext cx="290384" cy="367957"/>
              </a:xfrm>
              <a:custGeom>
                <a:avLst/>
                <a:gdLst>
                  <a:gd name="connsiteX0" fmla="*/ 134142 w 290384"/>
                  <a:gd name="connsiteY0" fmla="*/ 354278 h 367957"/>
                  <a:gd name="connsiteX1" fmla="*/ 121331 w 290384"/>
                  <a:gd name="connsiteY1" fmla="*/ 318848 h 367957"/>
                  <a:gd name="connsiteX2" fmla="*/ 102969 w 290384"/>
                  <a:gd name="connsiteY2" fmla="*/ 264210 h 367957"/>
                  <a:gd name="connsiteX3" fmla="*/ 95709 w 290384"/>
                  <a:gd name="connsiteY3" fmla="*/ 239878 h 367957"/>
                  <a:gd name="connsiteX4" fmla="*/ 47454 w 290384"/>
                  <a:gd name="connsiteY4" fmla="*/ 203168 h 367957"/>
                  <a:gd name="connsiteX5" fmla="*/ -801 w 290384"/>
                  <a:gd name="connsiteY5" fmla="*/ 166458 h 367957"/>
                  <a:gd name="connsiteX6" fmla="*/ -801 w 290384"/>
                  <a:gd name="connsiteY6" fmla="*/ 155359 h 367957"/>
                  <a:gd name="connsiteX7" fmla="*/ -801 w 290384"/>
                  <a:gd name="connsiteY7" fmla="*/ 143834 h 367957"/>
                  <a:gd name="connsiteX8" fmla="*/ 9021 w 290384"/>
                  <a:gd name="connsiteY8" fmla="*/ 139138 h 367957"/>
                  <a:gd name="connsiteX9" fmla="*/ 39767 w 290384"/>
                  <a:gd name="connsiteY9" fmla="*/ 122917 h 367957"/>
                  <a:gd name="connsiteX10" fmla="*/ 61546 w 290384"/>
                  <a:gd name="connsiteY10" fmla="*/ 111392 h 367957"/>
                  <a:gd name="connsiteX11" fmla="*/ 55568 w 290384"/>
                  <a:gd name="connsiteY11" fmla="*/ 63583 h 367957"/>
                  <a:gd name="connsiteX12" fmla="*/ 48735 w 290384"/>
                  <a:gd name="connsiteY12" fmla="*/ 5103 h 367957"/>
                  <a:gd name="connsiteX13" fmla="*/ 48308 w 290384"/>
                  <a:gd name="connsiteY13" fmla="*/ -5142 h 367957"/>
                  <a:gd name="connsiteX14" fmla="*/ 55995 w 290384"/>
                  <a:gd name="connsiteY14" fmla="*/ -6849 h 367957"/>
                  <a:gd name="connsiteX15" fmla="*/ 64109 w 290384"/>
                  <a:gd name="connsiteY15" fmla="*/ -8557 h 367957"/>
                  <a:gd name="connsiteX16" fmla="*/ 75211 w 290384"/>
                  <a:gd name="connsiteY16" fmla="*/ 5530 h 367957"/>
                  <a:gd name="connsiteX17" fmla="*/ 95282 w 290384"/>
                  <a:gd name="connsiteY17" fmla="*/ 28153 h 367957"/>
                  <a:gd name="connsiteX18" fmla="*/ 118769 w 290384"/>
                  <a:gd name="connsiteY18" fmla="*/ 56327 h 367957"/>
                  <a:gd name="connsiteX19" fmla="*/ 141829 w 290384"/>
                  <a:gd name="connsiteY19" fmla="*/ 82792 h 367957"/>
                  <a:gd name="connsiteX20" fmla="*/ 149943 w 290384"/>
                  <a:gd name="connsiteY20" fmla="*/ 90476 h 367957"/>
                  <a:gd name="connsiteX21" fmla="*/ 187522 w 290384"/>
                  <a:gd name="connsiteY21" fmla="*/ 87488 h 367957"/>
                  <a:gd name="connsiteX22" fmla="*/ 225101 w 290384"/>
                  <a:gd name="connsiteY22" fmla="*/ 84926 h 367957"/>
                  <a:gd name="connsiteX23" fmla="*/ 231934 w 290384"/>
                  <a:gd name="connsiteY23" fmla="*/ 90476 h 367957"/>
                  <a:gd name="connsiteX24" fmla="*/ 238339 w 290384"/>
                  <a:gd name="connsiteY24" fmla="*/ 95598 h 367957"/>
                  <a:gd name="connsiteX25" fmla="*/ 238339 w 290384"/>
                  <a:gd name="connsiteY25" fmla="*/ 111392 h 367957"/>
                  <a:gd name="connsiteX26" fmla="*/ 234069 w 290384"/>
                  <a:gd name="connsiteY26" fmla="*/ 142553 h 367957"/>
                  <a:gd name="connsiteX27" fmla="*/ 228517 w 290384"/>
                  <a:gd name="connsiteY27" fmla="*/ 183105 h 367957"/>
                  <a:gd name="connsiteX28" fmla="*/ 227663 w 290384"/>
                  <a:gd name="connsiteY28" fmla="*/ 207863 h 367957"/>
                  <a:gd name="connsiteX29" fmla="*/ 247307 w 290384"/>
                  <a:gd name="connsiteY29" fmla="*/ 237744 h 367957"/>
                  <a:gd name="connsiteX30" fmla="*/ 289584 w 290384"/>
                  <a:gd name="connsiteY30" fmla="*/ 318848 h 367957"/>
                  <a:gd name="connsiteX31" fmla="*/ 289584 w 290384"/>
                  <a:gd name="connsiteY31" fmla="*/ 325251 h 367957"/>
                  <a:gd name="connsiteX32" fmla="*/ 278908 w 290384"/>
                  <a:gd name="connsiteY32" fmla="*/ 325251 h 367957"/>
                  <a:gd name="connsiteX33" fmla="*/ 244745 w 290384"/>
                  <a:gd name="connsiteY33" fmla="*/ 313726 h 367957"/>
                  <a:gd name="connsiteX34" fmla="*/ 222112 w 290384"/>
                  <a:gd name="connsiteY34" fmla="*/ 306469 h 367957"/>
                  <a:gd name="connsiteX35" fmla="*/ 206312 w 290384"/>
                  <a:gd name="connsiteY35" fmla="*/ 299212 h 367957"/>
                  <a:gd name="connsiteX36" fmla="*/ 197771 w 290384"/>
                  <a:gd name="connsiteY36" fmla="*/ 295371 h 367957"/>
                  <a:gd name="connsiteX37" fmla="*/ 191792 w 290384"/>
                  <a:gd name="connsiteY37" fmla="*/ 295371 h 367957"/>
                  <a:gd name="connsiteX38" fmla="*/ 173857 w 290384"/>
                  <a:gd name="connsiteY38" fmla="*/ 327385 h 367957"/>
                  <a:gd name="connsiteX39" fmla="*/ 156348 w 290384"/>
                  <a:gd name="connsiteY39" fmla="*/ 359400 h 367957"/>
                  <a:gd name="connsiteX40" fmla="*/ 146099 w 290384"/>
                  <a:gd name="connsiteY40" fmla="*/ 359400 h 367957"/>
                  <a:gd name="connsiteX41" fmla="*/ 134142 w 290384"/>
                  <a:gd name="connsiteY41" fmla="*/ 354278 h 36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290384" h="367957">
                    <a:moveTo>
                      <a:pt x="134142" y="354278"/>
                    </a:moveTo>
                    <a:cubicBezTo>
                      <a:pt x="132861" y="351290"/>
                      <a:pt x="127310" y="335496"/>
                      <a:pt x="121331" y="318848"/>
                    </a:cubicBezTo>
                    <a:cubicBezTo>
                      <a:pt x="115353" y="302627"/>
                      <a:pt x="107239" y="277869"/>
                      <a:pt x="102969" y="264210"/>
                    </a:cubicBezTo>
                    <a:lnTo>
                      <a:pt x="95709" y="239878"/>
                    </a:lnTo>
                    <a:lnTo>
                      <a:pt x="47454" y="203168"/>
                    </a:lnTo>
                    <a:lnTo>
                      <a:pt x="-801" y="166458"/>
                    </a:lnTo>
                    <a:lnTo>
                      <a:pt x="-801" y="155359"/>
                    </a:lnTo>
                    <a:lnTo>
                      <a:pt x="-801" y="143834"/>
                    </a:lnTo>
                    <a:lnTo>
                      <a:pt x="9021" y="139138"/>
                    </a:lnTo>
                    <a:cubicBezTo>
                      <a:pt x="14145" y="136150"/>
                      <a:pt x="28237" y="128893"/>
                      <a:pt x="39767" y="122917"/>
                    </a:cubicBezTo>
                    <a:lnTo>
                      <a:pt x="61546" y="111392"/>
                    </a:lnTo>
                    <a:lnTo>
                      <a:pt x="55568" y="63583"/>
                    </a:lnTo>
                    <a:cubicBezTo>
                      <a:pt x="52151" y="37118"/>
                      <a:pt x="49162" y="11079"/>
                      <a:pt x="48735" y="5103"/>
                    </a:cubicBezTo>
                    <a:lnTo>
                      <a:pt x="48308" y="-5142"/>
                    </a:lnTo>
                    <a:lnTo>
                      <a:pt x="55995" y="-6849"/>
                    </a:lnTo>
                    <a:lnTo>
                      <a:pt x="64109" y="-8557"/>
                    </a:lnTo>
                    <a:lnTo>
                      <a:pt x="75211" y="5530"/>
                    </a:lnTo>
                    <a:cubicBezTo>
                      <a:pt x="81617" y="13213"/>
                      <a:pt x="90585" y="23458"/>
                      <a:pt x="95282" y="28153"/>
                    </a:cubicBezTo>
                    <a:cubicBezTo>
                      <a:pt x="99980" y="33276"/>
                      <a:pt x="110655" y="45655"/>
                      <a:pt x="118769" y="56327"/>
                    </a:cubicBezTo>
                    <a:cubicBezTo>
                      <a:pt x="126883" y="66998"/>
                      <a:pt x="137132" y="78950"/>
                      <a:pt x="141829" y="82792"/>
                    </a:cubicBezTo>
                    <a:lnTo>
                      <a:pt x="149943" y="90476"/>
                    </a:lnTo>
                    <a:lnTo>
                      <a:pt x="187522" y="87488"/>
                    </a:lnTo>
                    <a:lnTo>
                      <a:pt x="225101" y="84926"/>
                    </a:lnTo>
                    <a:lnTo>
                      <a:pt x="231934" y="90476"/>
                    </a:lnTo>
                    <a:lnTo>
                      <a:pt x="238339" y="95598"/>
                    </a:lnTo>
                    <a:lnTo>
                      <a:pt x="238339" y="111392"/>
                    </a:lnTo>
                    <a:cubicBezTo>
                      <a:pt x="238339" y="119929"/>
                      <a:pt x="236204" y="133589"/>
                      <a:pt x="234069" y="142553"/>
                    </a:cubicBezTo>
                    <a:cubicBezTo>
                      <a:pt x="231507" y="151090"/>
                      <a:pt x="229372" y="169446"/>
                      <a:pt x="228517" y="183105"/>
                    </a:cubicBezTo>
                    <a:lnTo>
                      <a:pt x="227663" y="207863"/>
                    </a:lnTo>
                    <a:lnTo>
                      <a:pt x="247307" y="237744"/>
                    </a:lnTo>
                    <a:cubicBezTo>
                      <a:pt x="270794" y="274454"/>
                      <a:pt x="289584" y="310311"/>
                      <a:pt x="289584" y="318848"/>
                    </a:cubicBezTo>
                    <a:lnTo>
                      <a:pt x="289584" y="325251"/>
                    </a:lnTo>
                    <a:lnTo>
                      <a:pt x="278908" y="325251"/>
                    </a:lnTo>
                    <a:cubicBezTo>
                      <a:pt x="268659" y="325251"/>
                      <a:pt x="265243" y="323971"/>
                      <a:pt x="244745" y="313726"/>
                    </a:cubicBezTo>
                    <a:cubicBezTo>
                      <a:pt x="239620" y="311165"/>
                      <a:pt x="229799" y="307750"/>
                      <a:pt x="222112" y="306469"/>
                    </a:cubicBezTo>
                    <a:cubicBezTo>
                      <a:pt x="214852" y="304762"/>
                      <a:pt x="207593" y="301347"/>
                      <a:pt x="206312" y="299212"/>
                    </a:cubicBezTo>
                    <a:cubicBezTo>
                      <a:pt x="204603" y="297078"/>
                      <a:pt x="200760" y="295371"/>
                      <a:pt x="197771" y="295371"/>
                    </a:cubicBezTo>
                    <a:lnTo>
                      <a:pt x="191792" y="295371"/>
                    </a:lnTo>
                    <a:lnTo>
                      <a:pt x="173857" y="327385"/>
                    </a:lnTo>
                    <a:lnTo>
                      <a:pt x="156348" y="359400"/>
                    </a:lnTo>
                    <a:lnTo>
                      <a:pt x="146099" y="359400"/>
                    </a:lnTo>
                    <a:cubicBezTo>
                      <a:pt x="140121" y="359400"/>
                      <a:pt x="134997" y="356839"/>
                      <a:pt x="134142" y="354278"/>
                    </a:cubicBezTo>
                    <a:close/>
                  </a:path>
                </a:pathLst>
              </a:custGeom>
              <a:solidFill>
                <a:srgbClr val="FEFEFE"/>
              </a:solidFill>
              <a:ln w="427" cap="flat">
                <a:noFill/>
                <a:prstDash val="solid"/>
                <a:miter/>
              </a:ln>
            </p:spPr>
            <p:txBody>
              <a:bodyPr rtlCol="0" anchor="ctr"/>
              <a:lstStyle/>
              <a:p>
                <a:endParaRPr lang="zh-CN" altLang="en-US"/>
              </a:p>
            </p:txBody>
          </p:sp>
          <p:sp>
            <p:nvSpPr>
              <p:cNvPr id="383" name="任意多边形: 形状 382">
                <a:extLst>
                  <a:ext uri="{FF2B5EF4-FFF2-40B4-BE49-F238E27FC236}">
                    <a16:creationId xmlns:a16="http://schemas.microsoft.com/office/drawing/2014/main" id="{A4780D80-DE77-1EC4-1698-FDF7B2B48E47}"/>
                  </a:ext>
                </a:extLst>
              </p:cNvPr>
              <p:cNvSpPr/>
              <p:nvPr/>
            </p:nvSpPr>
            <p:spPr>
              <a:xfrm flipV="1">
                <a:off x="933850" y="2749318"/>
                <a:ext cx="125565" cy="216533"/>
              </a:xfrm>
              <a:custGeom>
                <a:avLst/>
                <a:gdLst>
                  <a:gd name="connsiteX0" fmla="*/ 29893 w 125565"/>
                  <a:gd name="connsiteY0" fmla="*/ 208074 h 216533"/>
                  <a:gd name="connsiteX1" fmla="*/ 24341 w 125565"/>
                  <a:gd name="connsiteY1" fmla="*/ 205513 h 216533"/>
                  <a:gd name="connsiteX2" fmla="*/ 24341 w 125565"/>
                  <a:gd name="connsiteY2" fmla="*/ 182462 h 216533"/>
                  <a:gd name="connsiteX3" fmla="*/ 24341 w 125565"/>
                  <a:gd name="connsiteY3" fmla="*/ 159838 h 216533"/>
                  <a:gd name="connsiteX4" fmla="*/ 12811 w 125565"/>
                  <a:gd name="connsiteY4" fmla="*/ 135080 h 216533"/>
                  <a:gd name="connsiteX5" fmla="*/ 854 w 125565"/>
                  <a:gd name="connsiteY5" fmla="*/ 110322 h 216533"/>
                  <a:gd name="connsiteX6" fmla="*/ -427 w 125565"/>
                  <a:gd name="connsiteY6" fmla="*/ 62086 h 216533"/>
                  <a:gd name="connsiteX7" fmla="*/ 427 w 125565"/>
                  <a:gd name="connsiteY7" fmla="*/ 3179 h 216533"/>
                  <a:gd name="connsiteX8" fmla="*/ 2989 w 125565"/>
                  <a:gd name="connsiteY8" fmla="*/ -7066 h 216533"/>
                  <a:gd name="connsiteX9" fmla="*/ 13665 w 125565"/>
                  <a:gd name="connsiteY9" fmla="*/ -7066 h 216533"/>
                  <a:gd name="connsiteX10" fmla="*/ 24341 w 125565"/>
                  <a:gd name="connsiteY10" fmla="*/ -2797 h 216533"/>
                  <a:gd name="connsiteX11" fmla="*/ 28612 w 125565"/>
                  <a:gd name="connsiteY11" fmla="*/ 1471 h 216533"/>
                  <a:gd name="connsiteX12" fmla="*/ 63629 w 125565"/>
                  <a:gd name="connsiteY12" fmla="*/ 19400 h 216533"/>
                  <a:gd name="connsiteX13" fmla="*/ 107613 w 125565"/>
                  <a:gd name="connsiteY13" fmla="*/ 67635 h 216533"/>
                  <a:gd name="connsiteX14" fmla="*/ 111884 w 125565"/>
                  <a:gd name="connsiteY14" fmla="*/ 82576 h 216533"/>
                  <a:gd name="connsiteX15" fmla="*/ 124268 w 125565"/>
                  <a:gd name="connsiteY15" fmla="*/ 153008 h 216533"/>
                  <a:gd name="connsiteX16" fmla="*/ 124695 w 125565"/>
                  <a:gd name="connsiteY16" fmla="*/ 182889 h 216533"/>
                  <a:gd name="connsiteX17" fmla="*/ 114873 w 125565"/>
                  <a:gd name="connsiteY17" fmla="*/ 184169 h 216533"/>
                  <a:gd name="connsiteX18" fmla="*/ 105051 w 125565"/>
                  <a:gd name="connsiteY18" fmla="*/ 185450 h 216533"/>
                  <a:gd name="connsiteX19" fmla="*/ 85834 w 125565"/>
                  <a:gd name="connsiteY19" fmla="*/ 174351 h 216533"/>
                  <a:gd name="connsiteX20" fmla="*/ 65337 w 125565"/>
                  <a:gd name="connsiteY20" fmla="*/ 164534 h 216533"/>
                  <a:gd name="connsiteX21" fmla="*/ 60212 w 125565"/>
                  <a:gd name="connsiteY21" fmla="*/ 187157 h 216533"/>
                  <a:gd name="connsiteX22" fmla="*/ 56369 w 125565"/>
                  <a:gd name="connsiteY22" fmla="*/ 208501 h 216533"/>
                  <a:gd name="connsiteX23" fmla="*/ 45693 w 125565"/>
                  <a:gd name="connsiteY23" fmla="*/ 209354 h 216533"/>
                  <a:gd name="connsiteX24" fmla="*/ 29893 w 125565"/>
                  <a:gd name="connsiteY24" fmla="*/ 208074 h 2165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5565" h="216533">
                    <a:moveTo>
                      <a:pt x="29893" y="208074"/>
                    </a:moveTo>
                    <a:lnTo>
                      <a:pt x="24341" y="205513"/>
                    </a:lnTo>
                    <a:lnTo>
                      <a:pt x="24341" y="182462"/>
                    </a:lnTo>
                    <a:lnTo>
                      <a:pt x="24341" y="159838"/>
                    </a:lnTo>
                    <a:lnTo>
                      <a:pt x="12811" y="135080"/>
                    </a:lnTo>
                    <a:lnTo>
                      <a:pt x="854" y="110322"/>
                    </a:lnTo>
                    <a:lnTo>
                      <a:pt x="-427" y="62086"/>
                    </a:lnTo>
                    <a:cubicBezTo>
                      <a:pt x="-1281" y="35194"/>
                      <a:pt x="-854" y="8728"/>
                      <a:pt x="427" y="3179"/>
                    </a:cubicBezTo>
                    <a:lnTo>
                      <a:pt x="2989" y="-7066"/>
                    </a:lnTo>
                    <a:lnTo>
                      <a:pt x="13665" y="-7066"/>
                    </a:lnTo>
                    <a:cubicBezTo>
                      <a:pt x="19644" y="-7066"/>
                      <a:pt x="24341" y="-4932"/>
                      <a:pt x="24341" y="-2797"/>
                    </a:cubicBezTo>
                    <a:cubicBezTo>
                      <a:pt x="24341" y="-236"/>
                      <a:pt x="26476" y="1471"/>
                      <a:pt x="28612" y="1471"/>
                    </a:cubicBezTo>
                    <a:cubicBezTo>
                      <a:pt x="31174" y="1471"/>
                      <a:pt x="46974" y="9582"/>
                      <a:pt x="63629" y="19400"/>
                    </a:cubicBezTo>
                    <a:cubicBezTo>
                      <a:pt x="94802" y="38182"/>
                      <a:pt x="107186" y="51414"/>
                      <a:pt x="107613" y="67635"/>
                    </a:cubicBezTo>
                    <a:cubicBezTo>
                      <a:pt x="108040" y="72331"/>
                      <a:pt x="109749" y="79161"/>
                      <a:pt x="111884" y="82576"/>
                    </a:cubicBezTo>
                    <a:cubicBezTo>
                      <a:pt x="118289" y="93247"/>
                      <a:pt x="123414" y="122701"/>
                      <a:pt x="124268" y="153008"/>
                    </a:cubicBezTo>
                    <a:lnTo>
                      <a:pt x="124695" y="182889"/>
                    </a:lnTo>
                    <a:lnTo>
                      <a:pt x="114873" y="184169"/>
                    </a:lnTo>
                    <a:lnTo>
                      <a:pt x="105051" y="185450"/>
                    </a:lnTo>
                    <a:lnTo>
                      <a:pt x="85834" y="174351"/>
                    </a:lnTo>
                    <a:cubicBezTo>
                      <a:pt x="75159" y="167948"/>
                      <a:pt x="65764" y="163680"/>
                      <a:pt x="65337" y="164534"/>
                    </a:cubicBezTo>
                    <a:cubicBezTo>
                      <a:pt x="64910" y="164960"/>
                      <a:pt x="62347" y="175632"/>
                      <a:pt x="60212" y="187157"/>
                    </a:cubicBezTo>
                    <a:lnTo>
                      <a:pt x="56369" y="208501"/>
                    </a:lnTo>
                    <a:lnTo>
                      <a:pt x="45693" y="209354"/>
                    </a:lnTo>
                    <a:cubicBezTo>
                      <a:pt x="39715" y="209781"/>
                      <a:pt x="32455" y="208927"/>
                      <a:pt x="29893" y="208074"/>
                    </a:cubicBezTo>
                    <a:close/>
                  </a:path>
                </a:pathLst>
              </a:custGeom>
              <a:solidFill>
                <a:srgbClr val="FEFEFE"/>
              </a:solidFill>
              <a:ln w="427" cap="flat">
                <a:noFill/>
                <a:prstDash val="solid"/>
                <a:miter/>
              </a:ln>
            </p:spPr>
            <p:txBody>
              <a:bodyPr rtlCol="0" anchor="ctr"/>
              <a:lstStyle/>
              <a:p>
                <a:endParaRPr lang="zh-CN" altLang="en-US"/>
              </a:p>
            </p:txBody>
          </p:sp>
          <p:sp>
            <p:nvSpPr>
              <p:cNvPr id="384" name="任意多边形: 形状 383">
                <a:extLst>
                  <a:ext uri="{FF2B5EF4-FFF2-40B4-BE49-F238E27FC236}">
                    <a16:creationId xmlns:a16="http://schemas.microsoft.com/office/drawing/2014/main" id="{068BC16A-D6A9-4DA8-5CC8-3FD2EFC5E617}"/>
                  </a:ext>
                </a:extLst>
              </p:cNvPr>
              <p:cNvSpPr/>
              <p:nvPr/>
            </p:nvSpPr>
            <p:spPr>
              <a:xfrm flipV="1">
                <a:off x="886466" y="2863404"/>
                <a:ext cx="42703" cy="149402"/>
              </a:xfrm>
              <a:custGeom>
                <a:avLst/>
                <a:gdLst>
                  <a:gd name="connsiteX0" fmla="*/ 15543 w 42703"/>
                  <a:gd name="connsiteY0" fmla="*/ 133153 h 149402"/>
                  <a:gd name="connsiteX1" fmla="*/ -684 w 42703"/>
                  <a:gd name="connsiteY1" fmla="*/ 123762 h 149402"/>
                  <a:gd name="connsiteX2" fmla="*/ -684 w 42703"/>
                  <a:gd name="connsiteY2" fmla="*/ 58452 h 149402"/>
                  <a:gd name="connsiteX3" fmla="*/ -684 w 42703"/>
                  <a:gd name="connsiteY3" fmla="*/ -6859 h 149402"/>
                  <a:gd name="connsiteX4" fmla="*/ 3586 w 42703"/>
                  <a:gd name="connsiteY4" fmla="*/ -6859 h 149402"/>
                  <a:gd name="connsiteX5" fmla="*/ 24938 w 42703"/>
                  <a:gd name="connsiteY5" fmla="*/ 1679 h 149402"/>
                  <a:gd name="connsiteX6" fmla="*/ 42020 w 42703"/>
                  <a:gd name="connsiteY6" fmla="*/ 10216 h 149402"/>
                  <a:gd name="connsiteX7" fmla="*/ 42020 w 42703"/>
                  <a:gd name="connsiteY7" fmla="*/ 76380 h 149402"/>
                  <a:gd name="connsiteX8" fmla="*/ 42020 w 42703"/>
                  <a:gd name="connsiteY8" fmla="*/ 142544 h 149402"/>
                  <a:gd name="connsiteX9" fmla="*/ 36895 w 42703"/>
                  <a:gd name="connsiteY9" fmla="*/ 142544 h 149402"/>
                  <a:gd name="connsiteX10" fmla="*/ 15543 w 42703"/>
                  <a:gd name="connsiteY10" fmla="*/ 133153 h 149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703" h="149402">
                    <a:moveTo>
                      <a:pt x="15543" y="133153"/>
                    </a:moveTo>
                    <a:lnTo>
                      <a:pt x="-684" y="123762"/>
                    </a:lnTo>
                    <a:lnTo>
                      <a:pt x="-684" y="58452"/>
                    </a:lnTo>
                    <a:lnTo>
                      <a:pt x="-684" y="-6859"/>
                    </a:lnTo>
                    <a:lnTo>
                      <a:pt x="3586" y="-6859"/>
                    </a:lnTo>
                    <a:cubicBezTo>
                      <a:pt x="6149" y="-6859"/>
                      <a:pt x="15970" y="-3017"/>
                      <a:pt x="24938" y="1679"/>
                    </a:cubicBezTo>
                    <a:lnTo>
                      <a:pt x="42020" y="10216"/>
                    </a:lnTo>
                    <a:lnTo>
                      <a:pt x="42020" y="76380"/>
                    </a:lnTo>
                    <a:lnTo>
                      <a:pt x="42020" y="142544"/>
                    </a:lnTo>
                    <a:lnTo>
                      <a:pt x="36895" y="142544"/>
                    </a:lnTo>
                    <a:cubicBezTo>
                      <a:pt x="33906" y="142544"/>
                      <a:pt x="24084" y="138275"/>
                      <a:pt x="15543" y="133153"/>
                    </a:cubicBezTo>
                    <a:close/>
                  </a:path>
                </a:pathLst>
              </a:custGeom>
              <a:solidFill>
                <a:srgbClr val="FEFEFE"/>
              </a:solidFill>
              <a:ln w="427" cap="flat">
                <a:noFill/>
                <a:prstDash val="solid"/>
                <a:miter/>
              </a:ln>
            </p:spPr>
            <p:txBody>
              <a:bodyPr rtlCol="0" anchor="ctr"/>
              <a:lstStyle/>
              <a:p>
                <a:endParaRPr lang="zh-CN" altLang="en-US"/>
              </a:p>
            </p:txBody>
          </p:sp>
          <p:sp>
            <p:nvSpPr>
              <p:cNvPr id="385" name="任意多边形: 形状 384">
                <a:extLst>
                  <a:ext uri="{FF2B5EF4-FFF2-40B4-BE49-F238E27FC236}">
                    <a16:creationId xmlns:a16="http://schemas.microsoft.com/office/drawing/2014/main" id="{6B8C7C42-ADC9-7343-0EA3-E691C69A2FC4}"/>
                  </a:ext>
                </a:extLst>
              </p:cNvPr>
              <p:cNvSpPr/>
              <p:nvPr/>
            </p:nvSpPr>
            <p:spPr>
              <a:xfrm flipV="1">
                <a:off x="886830" y="3337591"/>
                <a:ext cx="165168" cy="184038"/>
              </a:xfrm>
              <a:custGeom>
                <a:avLst/>
                <a:gdLst>
                  <a:gd name="connsiteX0" fmla="*/ 120528 w 165168"/>
                  <a:gd name="connsiteY0" fmla="*/ 173691 h 184038"/>
                  <a:gd name="connsiteX1" fmla="*/ 86792 w 165168"/>
                  <a:gd name="connsiteY1" fmla="*/ 137408 h 184038"/>
                  <a:gd name="connsiteX2" fmla="*/ 84230 w 165168"/>
                  <a:gd name="connsiteY2" fmla="*/ 129724 h 184038"/>
                  <a:gd name="connsiteX3" fmla="*/ 63305 w 165168"/>
                  <a:gd name="connsiteY3" fmla="*/ 131005 h 184038"/>
                  <a:gd name="connsiteX4" fmla="*/ 42381 w 165168"/>
                  <a:gd name="connsiteY4" fmla="*/ 132712 h 184038"/>
                  <a:gd name="connsiteX5" fmla="*/ 25726 w 165168"/>
                  <a:gd name="connsiteY5" fmla="*/ 115638 h 184038"/>
                  <a:gd name="connsiteX6" fmla="*/ 9499 w 165168"/>
                  <a:gd name="connsiteY6" fmla="*/ 98563 h 184038"/>
                  <a:gd name="connsiteX7" fmla="*/ 4374 w 165168"/>
                  <a:gd name="connsiteY7" fmla="*/ 81062 h 184038"/>
                  <a:gd name="connsiteX8" fmla="*/ 5228 w 165168"/>
                  <a:gd name="connsiteY8" fmla="*/ 25569 h 184038"/>
                  <a:gd name="connsiteX9" fmla="*/ 11207 w 165168"/>
                  <a:gd name="connsiteY9" fmla="*/ 13190 h 184038"/>
                  <a:gd name="connsiteX10" fmla="*/ 27434 w 165168"/>
                  <a:gd name="connsiteY10" fmla="*/ 6787 h 184038"/>
                  <a:gd name="connsiteX11" fmla="*/ 63305 w 165168"/>
                  <a:gd name="connsiteY11" fmla="*/ -2604 h 184038"/>
                  <a:gd name="connsiteX12" fmla="*/ 82095 w 165168"/>
                  <a:gd name="connsiteY12" fmla="*/ -5592 h 184038"/>
                  <a:gd name="connsiteX13" fmla="*/ 92771 w 165168"/>
                  <a:gd name="connsiteY13" fmla="*/ 6787 h 184038"/>
                  <a:gd name="connsiteX14" fmla="*/ 161097 w 165168"/>
                  <a:gd name="connsiteY14" fmla="*/ 118199 h 184038"/>
                  <a:gd name="connsiteX15" fmla="*/ 155972 w 165168"/>
                  <a:gd name="connsiteY15" fmla="*/ 175399 h 184038"/>
                  <a:gd name="connsiteX16" fmla="*/ 120528 w 165168"/>
                  <a:gd name="connsiteY16" fmla="*/ 173691 h 184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5168" h="184038">
                    <a:moveTo>
                      <a:pt x="120528" y="173691"/>
                    </a:moveTo>
                    <a:cubicBezTo>
                      <a:pt x="108998" y="167288"/>
                      <a:pt x="89782" y="146372"/>
                      <a:pt x="86792" y="137408"/>
                    </a:cubicBezTo>
                    <a:lnTo>
                      <a:pt x="84230" y="129724"/>
                    </a:lnTo>
                    <a:lnTo>
                      <a:pt x="63305" y="131005"/>
                    </a:lnTo>
                    <a:lnTo>
                      <a:pt x="42381" y="132712"/>
                    </a:lnTo>
                    <a:lnTo>
                      <a:pt x="25726" y="115638"/>
                    </a:lnTo>
                    <a:lnTo>
                      <a:pt x="9499" y="98563"/>
                    </a:lnTo>
                    <a:lnTo>
                      <a:pt x="4374" y="81062"/>
                    </a:lnTo>
                    <a:cubicBezTo>
                      <a:pt x="-2885" y="58011"/>
                      <a:pt x="-2458" y="40083"/>
                      <a:pt x="5228" y="25569"/>
                    </a:cubicBezTo>
                    <a:lnTo>
                      <a:pt x="11207" y="13190"/>
                    </a:lnTo>
                    <a:lnTo>
                      <a:pt x="27434" y="6787"/>
                    </a:lnTo>
                    <a:cubicBezTo>
                      <a:pt x="36829" y="3372"/>
                      <a:pt x="52629" y="-896"/>
                      <a:pt x="63305" y="-2604"/>
                    </a:cubicBezTo>
                    <a:lnTo>
                      <a:pt x="82095" y="-5592"/>
                    </a:lnTo>
                    <a:lnTo>
                      <a:pt x="92771" y="6787"/>
                    </a:lnTo>
                    <a:cubicBezTo>
                      <a:pt x="129069" y="47766"/>
                      <a:pt x="153837" y="88318"/>
                      <a:pt x="161097" y="118199"/>
                    </a:cubicBezTo>
                    <a:cubicBezTo>
                      <a:pt x="167075" y="143384"/>
                      <a:pt x="164513" y="169849"/>
                      <a:pt x="155972" y="175399"/>
                    </a:cubicBezTo>
                    <a:cubicBezTo>
                      <a:pt x="148286" y="180094"/>
                      <a:pt x="130777" y="179240"/>
                      <a:pt x="120528" y="173691"/>
                    </a:cubicBezTo>
                    <a:close/>
                  </a:path>
                </a:pathLst>
              </a:custGeom>
              <a:solidFill>
                <a:srgbClr val="FEFEFE"/>
              </a:solidFill>
              <a:ln w="427" cap="flat">
                <a:noFill/>
                <a:prstDash val="solid"/>
                <a:miter/>
              </a:ln>
            </p:spPr>
            <p:txBody>
              <a:bodyPr rtlCol="0" anchor="ctr"/>
              <a:lstStyle/>
              <a:p>
                <a:endParaRPr lang="zh-CN" altLang="en-US"/>
              </a:p>
            </p:txBody>
          </p:sp>
          <p:sp>
            <p:nvSpPr>
              <p:cNvPr id="386" name="任意多边形: 形状 385">
                <a:extLst>
                  <a:ext uri="{FF2B5EF4-FFF2-40B4-BE49-F238E27FC236}">
                    <a16:creationId xmlns:a16="http://schemas.microsoft.com/office/drawing/2014/main" id="{020BCFD5-88F4-5F60-AA52-4B63E86DE09A}"/>
                  </a:ext>
                </a:extLst>
              </p:cNvPr>
              <p:cNvSpPr/>
              <p:nvPr/>
            </p:nvSpPr>
            <p:spPr>
              <a:xfrm flipV="1">
                <a:off x="877926" y="3875394"/>
                <a:ext cx="187895" cy="230186"/>
              </a:xfrm>
              <a:custGeom>
                <a:avLst/>
                <a:gdLst>
                  <a:gd name="connsiteX0" fmla="*/ 161455 w 187895"/>
                  <a:gd name="connsiteY0" fmla="*/ 222092 h 230186"/>
                  <a:gd name="connsiteX1" fmla="*/ 116616 w 187895"/>
                  <a:gd name="connsiteY1" fmla="*/ 195626 h 230186"/>
                  <a:gd name="connsiteX2" fmla="*/ 65372 w 187895"/>
                  <a:gd name="connsiteY2" fmla="*/ 165319 h 230186"/>
                  <a:gd name="connsiteX3" fmla="*/ 41031 w 187895"/>
                  <a:gd name="connsiteY3" fmla="*/ 152513 h 230186"/>
                  <a:gd name="connsiteX4" fmla="*/ 29074 w 187895"/>
                  <a:gd name="connsiteY4" fmla="*/ 144402 h 230186"/>
                  <a:gd name="connsiteX5" fmla="*/ 23522 w 187895"/>
                  <a:gd name="connsiteY5" fmla="*/ 140987 h 230186"/>
                  <a:gd name="connsiteX6" fmla="*/ 8576 w 187895"/>
                  <a:gd name="connsiteY6" fmla="*/ 132877 h 230186"/>
                  <a:gd name="connsiteX7" fmla="*/ -819 w 187895"/>
                  <a:gd name="connsiteY7" fmla="*/ 125193 h 230186"/>
                  <a:gd name="connsiteX8" fmla="*/ -819 w 187895"/>
                  <a:gd name="connsiteY8" fmla="*/ 60310 h 230186"/>
                  <a:gd name="connsiteX9" fmla="*/ -819 w 187895"/>
                  <a:gd name="connsiteY9" fmla="*/ -4147 h 230186"/>
                  <a:gd name="connsiteX10" fmla="*/ 6014 w 187895"/>
                  <a:gd name="connsiteY10" fmla="*/ -4147 h 230186"/>
                  <a:gd name="connsiteX11" fmla="*/ 49571 w 187895"/>
                  <a:gd name="connsiteY11" fmla="*/ 18477 h 230186"/>
                  <a:gd name="connsiteX12" fmla="*/ 55123 w 187895"/>
                  <a:gd name="connsiteY12" fmla="*/ 21465 h 230186"/>
                  <a:gd name="connsiteX13" fmla="*/ 76048 w 187895"/>
                  <a:gd name="connsiteY13" fmla="*/ 32137 h 230186"/>
                  <a:gd name="connsiteX14" fmla="*/ 115335 w 187895"/>
                  <a:gd name="connsiteY14" fmla="*/ 55188 h 230186"/>
                  <a:gd name="connsiteX15" fmla="*/ 162736 w 187895"/>
                  <a:gd name="connsiteY15" fmla="*/ 82934 h 230186"/>
                  <a:gd name="connsiteX16" fmla="*/ 187077 w 187895"/>
                  <a:gd name="connsiteY16" fmla="*/ 98728 h 230186"/>
                  <a:gd name="connsiteX17" fmla="*/ 187077 w 187895"/>
                  <a:gd name="connsiteY17" fmla="*/ 159769 h 230186"/>
                  <a:gd name="connsiteX18" fmla="*/ 187077 w 187895"/>
                  <a:gd name="connsiteY18" fmla="*/ 221238 h 230186"/>
                  <a:gd name="connsiteX19" fmla="*/ 180244 w 187895"/>
                  <a:gd name="connsiteY19" fmla="*/ 223799 h 230186"/>
                  <a:gd name="connsiteX20" fmla="*/ 161455 w 187895"/>
                  <a:gd name="connsiteY20" fmla="*/ 222092 h 230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87895" h="230186">
                    <a:moveTo>
                      <a:pt x="161455" y="222092"/>
                    </a:moveTo>
                    <a:cubicBezTo>
                      <a:pt x="158038" y="219957"/>
                      <a:pt x="137968" y="208005"/>
                      <a:pt x="116616" y="195626"/>
                    </a:cubicBezTo>
                    <a:cubicBezTo>
                      <a:pt x="95691" y="183247"/>
                      <a:pt x="72631" y="169587"/>
                      <a:pt x="65372" y="165319"/>
                    </a:cubicBezTo>
                    <a:cubicBezTo>
                      <a:pt x="58539" y="161050"/>
                      <a:pt x="47436" y="155501"/>
                      <a:pt x="41031" y="152513"/>
                    </a:cubicBezTo>
                    <a:cubicBezTo>
                      <a:pt x="34198" y="149952"/>
                      <a:pt x="29074" y="146110"/>
                      <a:pt x="29074" y="144402"/>
                    </a:cubicBezTo>
                    <a:cubicBezTo>
                      <a:pt x="29074" y="142695"/>
                      <a:pt x="26511" y="140987"/>
                      <a:pt x="23522" y="140987"/>
                    </a:cubicBezTo>
                    <a:cubicBezTo>
                      <a:pt x="20106" y="140987"/>
                      <a:pt x="13273" y="137572"/>
                      <a:pt x="8576" y="132877"/>
                    </a:cubicBezTo>
                    <a:lnTo>
                      <a:pt x="-819" y="125193"/>
                    </a:lnTo>
                    <a:lnTo>
                      <a:pt x="-819" y="60310"/>
                    </a:lnTo>
                    <a:lnTo>
                      <a:pt x="-819" y="-4147"/>
                    </a:lnTo>
                    <a:lnTo>
                      <a:pt x="6014" y="-4147"/>
                    </a:lnTo>
                    <a:cubicBezTo>
                      <a:pt x="13273" y="-4147"/>
                      <a:pt x="47436" y="13355"/>
                      <a:pt x="49571" y="18477"/>
                    </a:cubicBezTo>
                    <a:cubicBezTo>
                      <a:pt x="50425" y="20185"/>
                      <a:pt x="52988" y="21465"/>
                      <a:pt x="55123" y="21465"/>
                    </a:cubicBezTo>
                    <a:cubicBezTo>
                      <a:pt x="57258" y="21465"/>
                      <a:pt x="66653" y="26161"/>
                      <a:pt x="76048" y="32137"/>
                    </a:cubicBezTo>
                    <a:cubicBezTo>
                      <a:pt x="85442" y="38113"/>
                      <a:pt x="103378" y="48358"/>
                      <a:pt x="115335" y="55188"/>
                    </a:cubicBezTo>
                    <a:cubicBezTo>
                      <a:pt x="127719" y="61591"/>
                      <a:pt x="149071" y="74396"/>
                      <a:pt x="162736" y="82934"/>
                    </a:cubicBezTo>
                    <a:lnTo>
                      <a:pt x="187077" y="98728"/>
                    </a:lnTo>
                    <a:lnTo>
                      <a:pt x="187077" y="159769"/>
                    </a:lnTo>
                    <a:lnTo>
                      <a:pt x="187077" y="221238"/>
                    </a:lnTo>
                    <a:lnTo>
                      <a:pt x="180244" y="223799"/>
                    </a:lnTo>
                    <a:cubicBezTo>
                      <a:pt x="171704" y="227214"/>
                      <a:pt x="169568" y="226787"/>
                      <a:pt x="161455" y="222092"/>
                    </a:cubicBezTo>
                    <a:close/>
                  </a:path>
                </a:pathLst>
              </a:custGeom>
              <a:solidFill>
                <a:srgbClr val="FEFEFE"/>
              </a:solidFill>
              <a:ln w="427" cap="flat">
                <a:noFill/>
                <a:prstDash val="solid"/>
                <a:miter/>
              </a:ln>
            </p:spPr>
            <p:txBody>
              <a:bodyPr rtlCol="0" anchor="ctr"/>
              <a:lstStyle/>
              <a:p>
                <a:endParaRPr lang="zh-CN" altLang="en-US"/>
              </a:p>
            </p:txBody>
          </p:sp>
          <p:grpSp>
            <p:nvGrpSpPr>
              <p:cNvPr id="387" name="图形 2">
                <a:extLst>
                  <a:ext uri="{FF2B5EF4-FFF2-40B4-BE49-F238E27FC236}">
                    <a16:creationId xmlns:a16="http://schemas.microsoft.com/office/drawing/2014/main" id="{CE172D8B-6083-59EB-BA7E-38D1A7494383}"/>
                  </a:ext>
                </a:extLst>
              </p:cNvPr>
              <p:cNvGrpSpPr/>
              <p:nvPr/>
            </p:nvGrpSpPr>
            <p:grpSpPr>
              <a:xfrm>
                <a:off x="791668" y="1896669"/>
                <a:ext cx="4972773" cy="2989391"/>
                <a:chOff x="791668" y="1896669"/>
                <a:chExt cx="4972773" cy="2989391"/>
              </a:xfrm>
            </p:grpSpPr>
            <p:sp>
              <p:nvSpPr>
                <p:cNvPr id="637" name="任意多边形: 形状 636">
                  <a:extLst>
                    <a:ext uri="{FF2B5EF4-FFF2-40B4-BE49-F238E27FC236}">
                      <a16:creationId xmlns:a16="http://schemas.microsoft.com/office/drawing/2014/main" id="{D26B519E-9963-7D8D-4C03-EAE8D9B2F587}"/>
                    </a:ext>
                  </a:extLst>
                </p:cNvPr>
                <p:cNvSpPr/>
                <p:nvPr/>
              </p:nvSpPr>
              <p:spPr>
                <a:xfrm>
                  <a:off x="5053553" y="2053789"/>
                  <a:ext cx="12891" cy="12891"/>
                </a:xfrm>
                <a:custGeom>
                  <a:avLst/>
                  <a:gdLst>
                    <a:gd name="connsiteX0" fmla="*/ 7398 w 12891"/>
                    <a:gd name="connsiteY0" fmla="*/ 1538 h 12891"/>
                    <a:gd name="connsiteX1" fmla="*/ 9156 w 12891"/>
                    <a:gd name="connsiteY1" fmla="*/ 0 h 12891"/>
                    <a:gd name="connsiteX2" fmla="*/ 9156 w 12891"/>
                    <a:gd name="connsiteY2" fmla="*/ 2344 h 12891"/>
                    <a:gd name="connsiteX3" fmla="*/ 11354 w 12891"/>
                    <a:gd name="connsiteY3" fmla="*/ 7398 h 12891"/>
                    <a:gd name="connsiteX4" fmla="*/ 12892 w 12891"/>
                    <a:gd name="connsiteY4" fmla="*/ 9229 h 12891"/>
                    <a:gd name="connsiteX5" fmla="*/ 10548 w 12891"/>
                    <a:gd name="connsiteY5" fmla="*/ 9229 h 12891"/>
                    <a:gd name="connsiteX6" fmla="*/ 5494 w 12891"/>
                    <a:gd name="connsiteY6" fmla="*/ 11427 h 12891"/>
                    <a:gd name="connsiteX7" fmla="*/ 3662 w 12891"/>
                    <a:gd name="connsiteY7" fmla="*/ 12892 h 12891"/>
                    <a:gd name="connsiteX8" fmla="*/ 3662 w 12891"/>
                    <a:gd name="connsiteY8" fmla="*/ 10621 h 12891"/>
                    <a:gd name="connsiteX9" fmla="*/ 1465 w 12891"/>
                    <a:gd name="connsiteY9" fmla="*/ 5494 h 12891"/>
                    <a:gd name="connsiteX10" fmla="*/ 0 w 12891"/>
                    <a:gd name="connsiteY10" fmla="*/ 3736 h 12891"/>
                    <a:gd name="connsiteX11" fmla="*/ 2344 w 12891"/>
                    <a:gd name="connsiteY11" fmla="*/ 3736 h 12891"/>
                    <a:gd name="connsiteX12" fmla="*/ 7398 w 12891"/>
                    <a:gd name="connsiteY12" fmla="*/ 1538 h 12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91" h="12891">
                      <a:moveTo>
                        <a:pt x="7398" y="1538"/>
                      </a:moveTo>
                      <a:lnTo>
                        <a:pt x="9156" y="0"/>
                      </a:lnTo>
                      <a:lnTo>
                        <a:pt x="9156" y="2344"/>
                      </a:lnTo>
                      <a:cubicBezTo>
                        <a:pt x="9376" y="4207"/>
                        <a:pt x="10145" y="5965"/>
                        <a:pt x="11354" y="7398"/>
                      </a:cubicBezTo>
                      <a:lnTo>
                        <a:pt x="12892" y="9229"/>
                      </a:lnTo>
                      <a:lnTo>
                        <a:pt x="10548" y="9229"/>
                      </a:lnTo>
                      <a:cubicBezTo>
                        <a:pt x="8687" y="9448"/>
                        <a:pt x="6922" y="10212"/>
                        <a:pt x="5494" y="11427"/>
                      </a:cubicBezTo>
                      <a:lnTo>
                        <a:pt x="3662" y="12892"/>
                      </a:lnTo>
                      <a:lnTo>
                        <a:pt x="3662" y="10621"/>
                      </a:lnTo>
                      <a:cubicBezTo>
                        <a:pt x="3457" y="8731"/>
                        <a:pt x="2695" y="6946"/>
                        <a:pt x="1465" y="5494"/>
                      </a:cubicBezTo>
                      <a:lnTo>
                        <a:pt x="0" y="3736"/>
                      </a:lnTo>
                      <a:lnTo>
                        <a:pt x="2344" y="3736"/>
                      </a:lnTo>
                      <a:cubicBezTo>
                        <a:pt x="4197" y="3485"/>
                        <a:pt x="5948" y="2725"/>
                        <a:pt x="7398" y="1538"/>
                      </a:cubicBezTo>
                      <a:close/>
                    </a:path>
                  </a:pathLst>
                </a:custGeom>
                <a:solidFill>
                  <a:srgbClr val="E0E0E0"/>
                </a:solidFill>
                <a:ln w="7315" cap="flat">
                  <a:noFill/>
                  <a:prstDash val="solid"/>
                  <a:miter/>
                </a:ln>
              </p:spPr>
              <p:txBody>
                <a:bodyPr rtlCol="0" anchor="ctr"/>
                <a:lstStyle/>
                <a:p>
                  <a:endParaRPr lang="zh-CN" altLang="en-US"/>
                </a:p>
              </p:txBody>
            </p:sp>
            <p:sp>
              <p:nvSpPr>
                <p:cNvPr id="638" name="任意多边形: 形状 637">
                  <a:extLst>
                    <a:ext uri="{FF2B5EF4-FFF2-40B4-BE49-F238E27FC236}">
                      <a16:creationId xmlns:a16="http://schemas.microsoft.com/office/drawing/2014/main" id="{F36D5FDA-51D4-2828-910F-4F83D65D5CDC}"/>
                    </a:ext>
                  </a:extLst>
                </p:cNvPr>
                <p:cNvSpPr/>
                <p:nvPr/>
              </p:nvSpPr>
              <p:spPr>
                <a:xfrm>
                  <a:off x="5695367" y="2113634"/>
                  <a:ext cx="22633" cy="22707"/>
                </a:xfrm>
                <a:custGeom>
                  <a:avLst/>
                  <a:gdLst>
                    <a:gd name="connsiteX0" fmla="*/ 12672 w 22633"/>
                    <a:gd name="connsiteY0" fmla="*/ 2637 h 22707"/>
                    <a:gd name="connsiteX1" fmla="*/ 15822 w 22633"/>
                    <a:gd name="connsiteY1" fmla="*/ 0 h 22707"/>
                    <a:gd name="connsiteX2" fmla="*/ 16261 w 22633"/>
                    <a:gd name="connsiteY2" fmla="*/ 4029 h 22707"/>
                    <a:gd name="connsiteX3" fmla="*/ 20070 w 22633"/>
                    <a:gd name="connsiteY3" fmla="*/ 12745 h 22707"/>
                    <a:gd name="connsiteX4" fmla="*/ 22634 w 22633"/>
                    <a:gd name="connsiteY4" fmla="*/ 15822 h 22707"/>
                    <a:gd name="connsiteX5" fmla="*/ 18679 w 22633"/>
                    <a:gd name="connsiteY5" fmla="*/ 16335 h 22707"/>
                    <a:gd name="connsiteX6" fmla="*/ 9962 w 22633"/>
                    <a:gd name="connsiteY6" fmla="*/ 20144 h 22707"/>
                    <a:gd name="connsiteX7" fmla="*/ 6812 w 22633"/>
                    <a:gd name="connsiteY7" fmla="*/ 22707 h 22707"/>
                    <a:gd name="connsiteX8" fmla="*/ 6373 w 22633"/>
                    <a:gd name="connsiteY8" fmla="*/ 18679 h 22707"/>
                    <a:gd name="connsiteX9" fmla="*/ 2564 w 22633"/>
                    <a:gd name="connsiteY9" fmla="*/ 9962 h 22707"/>
                    <a:gd name="connsiteX10" fmla="*/ 0 w 22633"/>
                    <a:gd name="connsiteY10" fmla="*/ 6885 h 22707"/>
                    <a:gd name="connsiteX11" fmla="*/ 3955 w 22633"/>
                    <a:gd name="connsiteY11" fmla="*/ 6373 h 22707"/>
                    <a:gd name="connsiteX12" fmla="*/ 12672 w 22633"/>
                    <a:gd name="connsiteY12" fmla="*/ 2637 h 22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633" h="22707">
                      <a:moveTo>
                        <a:pt x="12672" y="2637"/>
                      </a:moveTo>
                      <a:lnTo>
                        <a:pt x="15822" y="0"/>
                      </a:lnTo>
                      <a:lnTo>
                        <a:pt x="16261" y="4029"/>
                      </a:lnTo>
                      <a:cubicBezTo>
                        <a:pt x="16694" y="7232"/>
                        <a:pt x="18012" y="10251"/>
                        <a:pt x="20070" y="12745"/>
                      </a:cubicBezTo>
                      <a:lnTo>
                        <a:pt x="22634" y="15822"/>
                      </a:lnTo>
                      <a:lnTo>
                        <a:pt x="18679" y="16335"/>
                      </a:lnTo>
                      <a:cubicBezTo>
                        <a:pt x="15477" y="16768"/>
                        <a:pt x="12460" y="18087"/>
                        <a:pt x="9962" y="20144"/>
                      </a:cubicBezTo>
                      <a:lnTo>
                        <a:pt x="6812" y="22707"/>
                      </a:lnTo>
                      <a:lnTo>
                        <a:pt x="6373" y="18679"/>
                      </a:lnTo>
                      <a:cubicBezTo>
                        <a:pt x="5926" y="15479"/>
                        <a:pt x="4607" y="12464"/>
                        <a:pt x="2564" y="9962"/>
                      </a:cubicBezTo>
                      <a:lnTo>
                        <a:pt x="0" y="6885"/>
                      </a:lnTo>
                      <a:lnTo>
                        <a:pt x="3955" y="6373"/>
                      </a:lnTo>
                      <a:cubicBezTo>
                        <a:pt x="7164" y="6000"/>
                        <a:pt x="10189" y="4702"/>
                        <a:pt x="12672" y="2637"/>
                      </a:cubicBezTo>
                      <a:close/>
                    </a:path>
                  </a:pathLst>
                </a:custGeom>
                <a:solidFill>
                  <a:srgbClr val="E0E0E0"/>
                </a:solidFill>
                <a:ln w="7315" cap="flat">
                  <a:noFill/>
                  <a:prstDash val="solid"/>
                  <a:miter/>
                </a:ln>
              </p:spPr>
              <p:txBody>
                <a:bodyPr rtlCol="0" anchor="ctr"/>
                <a:lstStyle/>
                <a:p>
                  <a:endParaRPr lang="zh-CN" altLang="en-US"/>
                </a:p>
              </p:txBody>
            </p:sp>
            <p:sp>
              <p:nvSpPr>
                <p:cNvPr id="639" name="任意多边形: 形状 638">
                  <a:extLst>
                    <a:ext uri="{FF2B5EF4-FFF2-40B4-BE49-F238E27FC236}">
                      <a16:creationId xmlns:a16="http://schemas.microsoft.com/office/drawing/2014/main" id="{88509EF2-D594-25AD-B8E6-CABFBEF6ACA0}"/>
                    </a:ext>
                  </a:extLst>
                </p:cNvPr>
                <p:cNvSpPr/>
                <p:nvPr/>
              </p:nvSpPr>
              <p:spPr>
                <a:xfrm>
                  <a:off x="5726571" y="1980613"/>
                  <a:ext cx="37870" cy="38163"/>
                </a:xfrm>
                <a:custGeom>
                  <a:avLst/>
                  <a:gdLst>
                    <a:gd name="connsiteX0" fmla="*/ 21096 w 37870"/>
                    <a:gd name="connsiteY0" fmla="*/ 4322 h 38163"/>
                    <a:gd name="connsiteX1" fmla="*/ 26297 w 37870"/>
                    <a:gd name="connsiteY1" fmla="*/ 0 h 38163"/>
                    <a:gd name="connsiteX2" fmla="*/ 27176 w 37870"/>
                    <a:gd name="connsiteY2" fmla="*/ 6739 h 38163"/>
                    <a:gd name="connsiteX3" fmla="*/ 33548 w 37870"/>
                    <a:gd name="connsiteY3" fmla="*/ 21389 h 38163"/>
                    <a:gd name="connsiteX4" fmla="*/ 37870 w 37870"/>
                    <a:gd name="connsiteY4" fmla="*/ 26590 h 38163"/>
                    <a:gd name="connsiteX5" fmla="*/ 31351 w 37870"/>
                    <a:gd name="connsiteY5" fmla="*/ 27469 h 38163"/>
                    <a:gd name="connsiteX6" fmla="*/ 16701 w 37870"/>
                    <a:gd name="connsiteY6" fmla="*/ 33841 h 38163"/>
                    <a:gd name="connsiteX7" fmla="*/ 11500 w 37870"/>
                    <a:gd name="connsiteY7" fmla="*/ 38163 h 38163"/>
                    <a:gd name="connsiteX8" fmla="*/ 10695 w 37870"/>
                    <a:gd name="connsiteY8" fmla="*/ 31424 h 38163"/>
                    <a:gd name="connsiteX9" fmla="*/ 4322 w 37870"/>
                    <a:gd name="connsiteY9" fmla="*/ 16774 h 38163"/>
                    <a:gd name="connsiteX10" fmla="*/ 0 w 37870"/>
                    <a:gd name="connsiteY10" fmla="*/ 11573 h 38163"/>
                    <a:gd name="connsiteX11" fmla="*/ 6666 w 37870"/>
                    <a:gd name="connsiteY11" fmla="*/ 10768 h 38163"/>
                    <a:gd name="connsiteX12" fmla="*/ 21096 w 37870"/>
                    <a:gd name="connsiteY12" fmla="*/ 4322 h 38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7870" h="38163">
                      <a:moveTo>
                        <a:pt x="21096" y="4322"/>
                      </a:moveTo>
                      <a:lnTo>
                        <a:pt x="26297" y="0"/>
                      </a:lnTo>
                      <a:lnTo>
                        <a:pt x="27176" y="6739"/>
                      </a:lnTo>
                      <a:cubicBezTo>
                        <a:pt x="27842" y="12135"/>
                        <a:pt x="30055" y="17224"/>
                        <a:pt x="33548" y="21389"/>
                      </a:cubicBezTo>
                      <a:lnTo>
                        <a:pt x="37870" y="26590"/>
                      </a:lnTo>
                      <a:lnTo>
                        <a:pt x="31351" y="27469"/>
                      </a:lnTo>
                      <a:cubicBezTo>
                        <a:pt x="25960" y="28152"/>
                        <a:pt x="20876" y="30363"/>
                        <a:pt x="16701" y="33841"/>
                      </a:cubicBezTo>
                      <a:lnTo>
                        <a:pt x="11500" y="38163"/>
                      </a:lnTo>
                      <a:lnTo>
                        <a:pt x="10695" y="31424"/>
                      </a:lnTo>
                      <a:cubicBezTo>
                        <a:pt x="9969" y="26045"/>
                        <a:pt x="7765" y="20973"/>
                        <a:pt x="4322" y="16774"/>
                      </a:cubicBezTo>
                      <a:lnTo>
                        <a:pt x="0" y="11573"/>
                      </a:lnTo>
                      <a:lnTo>
                        <a:pt x="6666" y="10768"/>
                      </a:lnTo>
                      <a:cubicBezTo>
                        <a:pt x="11998" y="10054"/>
                        <a:pt x="17009" y="7816"/>
                        <a:pt x="21096" y="4322"/>
                      </a:cubicBezTo>
                      <a:close/>
                    </a:path>
                  </a:pathLst>
                </a:custGeom>
                <a:solidFill>
                  <a:srgbClr val="E0E0E0"/>
                </a:solidFill>
                <a:ln w="7315" cap="flat">
                  <a:noFill/>
                  <a:prstDash val="solid"/>
                  <a:miter/>
                </a:ln>
              </p:spPr>
              <p:txBody>
                <a:bodyPr rtlCol="0" anchor="ctr"/>
                <a:lstStyle/>
                <a:p>
                  <a:endParaRPr lang="zh-CN" altLang="en-US"/>
                </a:p>
              </p:txBody>
            </p:sp>
            <p:sp>
              <p:nvSpPr>
                <p:cNvPr id="640" name="任意多边形: 形状 639">
                  <a:extLst>
                    <a:ext uri="{FF2B5EF4-FFF2-40B4-BE49-F238E27FC236}">
                      <a16:creationId xmlns:a16="http://schemas.microsoft.com/office/drawing/2014/main" id="{9628ED7D-11C0-EA91-BDE7-6DF4D4606861}"/>
                    </a:ext>
                  </a:extLst>
                </p:cNvPr>
                <p:cNvSpPr/>
                <p:nvPr/>
              </p:nvSpPr>
              <p:spPr>
                <a:xfrm>
                  <a:off x="5205693" y="2330526"/>
                  <a:ext cx="38822" cy="38822"/>
                </a:xfrm>
                <a:custGeom>
                  <a:avLst/>
                  <a:gdLst>
                    <a:gd name="connsiteX0" fmla="*/ 11354 w 38822"/>
                    <a:gd name="connsiteY0" fmla="*/ 6739 h 38822"/>
                    <a:gd name="connsiteX1" fmla="*/ 12379 w 38822"/>
                    <a:gd name="connsiteY1" fmla="*/ 0 h 38822"/>
                    <a:gd name="connsiteX2" fmla="*/ 17507 w 38822"/>
                    <a:gd name="connsiteY2" fmla="*/ 4541 h 38822"/>
                    <a:gd name="connsiteX3" fmla="*/ 32157 w 38822"/>
                    <a:gd name="connsiteY3" fmla="*/ 11354 h 38822"/>
                    <a:gd name="connsiteX4" fmla="*/ 38822 w 38822"/>
                    <a:gd name="connsiteY4" fmla="*/ 12452 h 38822"/>
                    <a:gd name="connsiteX5" fmla="*/ 34281 w 38822"/>
                    <a:gd name="connsiteY5" fmla="*/ 17507 h 38822"/>
                    <a:gd name="connsiteX6" fmla="*/ 27469 w 38822"/>
                    <a:gd name="connsiteY6" fmla="*/ 32157 h 38822"/>
                    <a:gd name="connsiteX7" fmla="*/ 26443 w 38822"/>
                    <a:gd name="connsiteY7" fmla="*/ 38822 h 38822"/>
                    <a:gd name="connsiteX8" fmla="*/ 21389 w 38822"/>
                    <a:gd name="connsiteY8" fmla="*/ 34354 h 38822"/>
                    <a:gd name="connsiteX9" fmla="*/ 6739 w 38822"/>
                    <a:gd name="connsiteY9" fmla="*/ 27469 h 38822"/>
                    <a:gd name="connsiteX10" fmla="*/ 0 w 38822"/>
                    <a:gd name="connsiteY10" fmla="*/ 26443 h 38822"/>
                    <a:gd name="connsiteX11" fmla="*/ 4541 w 38822"/>
                    <a:gd name="connsiteY11" fmla="*/ 21389 h 38822"/>
                    <a:gd name="connsiteX12" fmla="*/ 11354 w 38822"/>
                    <a:gd name="connsiteY12" fmla="*/ 6739 h 3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822" h="38822">
                      <a:moveTo>
                        <a:pt x="11354" y="6739"/>
                      </a:moveTo>
                      <a:lnTo>
                        <a:pt x="12379" y="0"/>
                      </a:lnTo>
                      <a:lnTo>
                        <a:pt x="17507" y="4541"/>
                      </a:lnTo>
                      <a:cubicBezTo>
                        <a:pt x="21609" y="8211"/>
                        <a:pt x="26707" y="10585"/>
                        <a:pt x="32157" y="11354"/>
                      </a:cubicBezTo>
                      <a:lnTo>
                        <a:pt x="38822" y="12452"/>
                      </a:lnTo>
                      <a:lnTo>
                        <a:pt x="34281" y="17507"/>
                      </a:lnTo>
                      <a:cubicBezTo>
                        <a:pt x="30641" y="21631"/>
                        <a:pt x="28274" y="26714"/>
                        <a:pt x="27469" y="32157"/>
                      </a:cubicBezTo>
                      <a:lnTo>
                        <a:pt x="26443" y="38822"/>
                      </a:lnTo>
                      <a:lnTo>
                        <a:pt x="21389" y="34354"/>
                      </a:lnTo>
                      <a:cubicBezTo>
                        <a:pt x="17273" y="30692"/>
                        <a:pt x="12189" y="28296"/>
                        <a:pt x="6739" y="27469"/>
                      </a:cubicBezTo>
                      <a:lnTo>
                        <a:pt x="0" y="26443"/>
                      </a:lnTo>
                      <a:lnTo>
                        <a:pt x="4541" y="21389"/>
                      </a:lnTo>
                      <a:cubicBezTo>
                        <a:pt x="8138" y="17243"/>
                        <a:pt x="10504" y="12167"/>
                        <a:pt x="11354" y="6739"/>
                      </a:cubicBezTo>
                      <a:close/>
                    </a:path>
                  </a:pathLst>
                </a:custGeom>
                <a:solidFill>
                  <a:srgbClr val="E0E0E0"/>
                </a:solidFill>
                <a:ln w="7315" cap="flat">
                  <a:noFill/>
                  <a:prstDash val="solid"/>
                  <a:miter/>
                </a:ln>
              </p:spPr>
              <p:txBody>
                <a:bodyPr rtlCol="0" anchor="ctr"/>
                <a:lstStyle/>
                <a:p>
                  <a:endParaRPr lang="zh-CN" altLang="en-US"/>
                </a:p>
              </p:txBody>
            </p:sp>
            <p:sp>
              <p:nvSpPr>
                <p:cNvPr id="641" name="任意多边形: 形状 640">
                  <a:extLst>
                    <a:ext uri="{FF2B5EF4-FFF2-40B4-BE49-F238E27FC236}">
                      <a16:creationId xmlns:a16="http://schemas.microsoft.com/office/drawing/2014/main" id="{CB353BF9-62B6-949A-D35D-FBEEEE577744}"/>
                    </a:ext>
                  </a:extLst>
                </p:cNvPr>
                <p:cNvSpPr/>
                <p:nvPr/>
              </p:nvSpPr>
              <p:spPr>
                <a:xfrm>
                  <a:off x="5146493" y="2081593"/>
                  <a:ext cx="226470" cy="217368"/>
                </a:xfrm>
                <a:custGeom>
                  <a:avLst/>
                  <a:gdLst>
                    <a:gd name="connsiteX0" fmla="*/ 81980 w 226470"/>
                    <a:gd name="connsiteY0" fmla="*/ 398 h 217368"/>
                    <a:gd name="connsiteX1" fmla="*/ 32244 w 226470"/>
                    <a:gd name="connsiteY1" fmla="*/ 20761 h 217368"/>
                    <a:gd name="connsiteX2" fmla="*/ 1991 w 226470"/>
                    <a:gd name="connsiteY2" fmla="*/ 53577 h 217368"/>
                    <a:gd name="connsiteX3" fmla="*/ 8804 w 226470"/>
                    <a:gd name="connsiteY3" fmla="*/ 99285 h 217368"/>
                    <a:gd name="connsiteX4" fmla="*/ 115822 w 226470"/>
                    <a:gd name="connsiteY4" fmla="*/ 209159 h 217368"/>
                    <a:gd name="connsiteX5" fmla="*/ 219470 w 226470"/>
                    <a:gd name="connsiteY5" fmla="*/ 205643 h 217368"/>
                    <a:gd name="connsiteX6" fmla="*/ 225623 w 226470"/>
                    <a:gd name="connsiteY6" fmla="*/ 190920 h 217368"/>
                    <a:gd name="connsiteX7" fmla="*/ 210900 w 226470"/>
                    <a:gd name="connsiteY7" fmla="*/ 184767 h 217368"/>
                    <a:gd name="connsiteX8" fmla="*/ 132010 w 226470"/>
                    <a:gd name="connsiteY8" fmla="*/ 190920 h 217368"/>
                    <a:gd name="connsiteX9" fmla="*/ 74362 w 226470"/>
                    <a:gd name="connsiteY9" fmla="*/ 154295 h 217368"/>
                    <a:gd name="connsiteX10" fmla="*/ 35174 w 226470"/>
                    <a:gd name="connsiteY10" fmla="*/ 101189 h 217368"/>
                    <a:gd name="connsiteX11" fmla="*/ 22208 w 226470"/>
                    <a:gd name="connsiteY11" fmla="*/ 71376 h 217368"/>
                    <a:gd name="connsiteX12" fmla="*/ 40814 w 226470"/>
                    <a:gd name="connsiteY12" fmla="*/ 42077 h 217368"/>
                    <a:gd name="connsiteX13" fmla="*/ 90477 w 226470"/>
                    <a:gd name="connsiteY13" fmla="*/ 21640 h 217368"/>
                    <a:gd name="connsiteX14" fmla="*/ 96630 w 226470"/>
                    <a:gd name="connsiteY14" fmla="*/ 6990 h 217368"/>
                    <a:gd name="connsiteX15" fmla="*/ 81980 w 226470"/>
                    <a:gd name="connsiteY15" fmla="*/ 837 h 217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26470" h="217368">
                      <a:moveTo>
                        <a:pt x="81980" y="398"/>
                      </a:moveTo>
                      <a:cubicBezTo>
                        <a:pt x="65426" y="7137"/>
                        <a:pt x="48651" y="13582"/>
                        <a:pt x="32244" y="20761"/>
                      </a:cubicBezTo>
                      <a:cubicBezTo>
                        <a:pt x="17814" y="26700"/>
                        <a:pt x="6738" y="38710"/>
                        <a:pt x="1991" y="53577"/>
                      </a:cubicBezTo>
                      <a:cubicBezTo>
                        <a:pt x="-2191" y="69097"/>
                        <a:pt x="277" y="85659"/>
                        <a:pt x="8804" y="99285"/>
                      </a:cubicBezTo>
                      <a:cubicBezTo>
                        <a:pt x="32464" y="144406"/>
                        <a:pt x="66598" y="190041"/>
                        <a:pt x="115822" y="209159"/>
                      </a:cubicBezTo>
                      <a:cubicBezTo>
                        <a:pt x="149560" y="221211"/>
                        <a:pt x="186625" y="219954"/>
                        <a:pt x="219470" y="205643"/>
                      </a:cubicBezTo>
                      <a:cubicBezTo>
                        <a:pt x="225234" y="203276"/>
                        <a:pt x="227989" y="196685"/>
                        <a:pt x="225623" y="190920"/>
                      </a:cubicBezTo>
                      <a:cubicBezTo>
                        <a:pt x="223257" y="185155"/>
                        <a:pt x="216664" y="182400"/>
                        <a:pt x="210900" y="184767"/>
                      </a:cubicBezTo>
                      <a:cubicBezTo>
                        <a:pt x="186076" y="195760"/>
                        <a:pt x="158240" y="197931"/>
                        <a:pt x="132010" y="190920"/>
                      </a:cubicBezTo>
                      <a:cubicBezTo>
                        <a:pt x="110020" y="183758"/>
                        <a:pt x="90192" y="171160"/>
                        <a:pt x="74362" y="154295"/>
                      </a:cubicBezTo>
                      <a:cubicBezTo>
                        <a:pt x="59082" y="138345"/>
                        <a:pt x="45905" y="120497"/>
                        <a:pt x="35174" y="101189"/>
                      </a:cubicBezTo>
                      <a:cubicBezTo>
                        <a:pt x="30046" y="92326"/>
                        <a:pt x="22868" y="81778"/>
                        <a:pt x="22208" y="71376"/>
                      </a:cubicBezTo>
                      <a:cubicBezTo>
                        <a:pt x="21476" y="58628"/>
                        <a:pt x="28962" y="46836"/>
                        <a:pt x="40814" y="42077"/>
                      </a:cubicBezTo>
                      <a:cubicBezTo>
                        <a:pt x="57149" y="34752"/>
                        <a:pt x="73996" y="28452"/>
                        <a:pt x="90477" y="21640"/>
                      </a:cubicBezTo>
                      <a:cubicBezTo>
                        <a:pt x="96220" y="19294"/>
                        <a:pt x="98974" y="12734"/>
                        <a:pt x="96630" y="6990"/>
                      </a:cubicBezTo>
                      <a:cubicBezTo>
                        <a:pt x="94286" y="1246"/>
                        <a:pt x="87723" y="-1509"/>
                        <a:pt x="81980" y="837"/>
                      </a:cubicBezTo>
                      <a:close/>
                    </a:path>
                  </a:pathLst>
                </a:custGeom>
                <a:solidFill>
                  <a:srgbClr val="EBEBEB"/>
                </a:solidFill>
                <a:ln w="7315" cap="flat">
                  <a:noFill/>
                  <a:prstDash val="solid"/>
                  <a:miter/>
                </a:ln>
              </p:spPr>
              <p:txBody>
                <a:bodyPr rtlCol="0" anchor="ctr"/>
                <a:lstStyle/>
                <a:p>
                  <a:endParaRPr lang="zh-CN" altLang="en-US"/>
                </a:p>
              </p:txBody>
            </p:sp>
            <p:sp>
              <p:nvSpPr>
                <p:cNvPr id="642" name="任意多边形: 形状 641">
                  <a:extLst>
                    <a:ext uri="{FF2B5EF4-FFF2-40B4-BE49-F238E27FC236}">
                      <a16:creationId xmlns:a16="http://schemas.microsoft.com/office/drawing/2014/main" id="{80CEE302-464F-96F8-B7A5-A265FCF05977}"/>
                    </a:ext>
                  </a:extLst>
                </p:cNvPr>
                <p:cNvSpPr/>
                <p:nvPr/>
              </p:nvSpPr>
              <p:spPr>
                <a:xfrm>
                  <a:off x="5536485" y="1926169"/>
                  <a:ext cx="142785" cy="267331"/>
                </a:xfrm>
                <a:custGeom>
                  <a:avLst/>
                  <a:gdLst>
                    <a:gd name="connsiteX0" fmla="*/ 15605 w 142785"/>
                    <a:gd name="connsiteY0" fmla="*/ 45287 h 267331"/>
                    <a:gd name="connsiteX1" fmla="*/ 62412 w 142785"/>
                    <a:gd name="connsiteY1" fmla="*/ 26096 h 267331"/>
                    <a:gd name="connsiteX2" fmla="*/ 90540 w 142785"/>
                    <a:gd name="connsiteY2" fmla="*/ 26096 h 267331"/>
                    <a:gd name="connsiteX3" fmla="*/ 108852 w 142785"/>
                    <a:gd name="connsiteY3" fmla="*/ 56128 h 267331"/>
                    <a:gd name="connsiteX4" fmla="*/ 108852 w 142785"/>
                    <a:gd name="connsiteY4" fmla="*/ 187319 h 267331"/>
                    <a:gd name="connsiteX5" fmla="*/ 44539 w 142785"/>
                    <a:gd name="connsiteY5" fmla="*/ 246358 h 267331"/>
                    <a:gd name="connsiteX6" fmla="*/ 40620 w 142785"/>
                    <a:gd name="connsiteY6" fmla="*/ 261821 h 267331"/>
                    <a:gd name="connsiteX7" fmla="*/ 52963 w 142785"/>
                    <a:gd name="connsiteY7" fmla="*/ 267014 h 267331"/>
                    <a:gd name="connsiteX8" fmla="*/ 124381 w 142785"/>
                    <a:gd name="connsiteY8" fmla="*/ 206437 h 267331"/>
                    <a:gd name="connsiteX9" fmla="*/ 142693 w 142785"/>
                    <a:gd name="connsiteY9" fmla="*/ 126741 h 267331"/>
                    <a:gd name="connsiteX10" fmla="*/ 130900 w 142785"/>
                    <a:gd name="connsiteY10" fmla="*/ 51367 h 267331"/>
                    <a:gd name="connsiteX11" fmla="*/ 111636 w 142785"/>
                    <a:gd name="connsiteY11" fmla="*/ 13424 h 267331"/>
                    <a:gd name="connsiteX12" fmla="*/ 65049 w 142785"/>
                    <a:gd name="connsiteY12" fmla="*/ 1338 h 267331"/>
                    <a:gd name="connsiteX13" fmla="*/ 7035 w 142785"/>
                    <a:gd name="connsiteY13" fmla="*/ 24338 h 267331"/>
                    <a:gd name="connsiteX14" fmla="*/ 846 w 142785"/>
                    <a:gd name="connsiteY14" fmla="*/ 39098 h 267331"/>
                    <a:gd name="connsiteX15" fmla="*/ 15605 w 142785"/>
                    <a:gd name="connsiteY15" fmla="*/ 45287 h 267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2785" h="267331">
                      <a:moveTo>
                        <a:pt x="15605" y="45287"/>
                      </a:moveTo>
                      <a:cubicBezTo>
                        <a:pt x="31208" y="38841"/>
                        <a:pt x="46809" y="32395"/>
                        <a:pt x="62412" y="26096"/>
                      </a:cubicBezTo>
                      <a:cubicBezTo>
                        <a:pt x="71282" y="21734"/>
                        <a:pt x="81669" y="21734"/>
                        <a:pt x="90540" y="26096"/>
                      </a:cubicBezTo>
                      <a:cubicBezTo>
                        <a:pt x="102260" y="32249"/>
                        <a:pt x="105190" y="44335"/>
                        <a:pt x="108852" y="56128"/>
                      </a:cubicBezTo>
                      <a:cubicBezTo>
                        <a:pt x="121085" y="97881"/>
                        <a:pt x="127165" y="146445"/>
                        <a:pt x="108852" y="187319"/>
                      </a:cubicBezTo>
                      <a:cubicBezTo>
                        <a:pt x="95821" y="214546"/>
                        <a:pt x="72777" y="235695"/>
                        <a:pt x="44539" y="246358"/>
                      </a:cubicBezTo>
                      <a:cubicBezTo>
                        <a:pt x="39184" y="249546"/>
                        <a:pt x="37434" y="256468"/>
                        <a:pt x="40620" y="261821"/>
                      </a:cubicBezTo>
                      <a:cubicBezTo>
                        <a:pt x="43147" y="266072"/>
                        <a:pt x="48157" y="268177"/>
                        <a:pt x="52963" y="267014"/>
                      </a:cubicBezTo>
                      <a:cubicBezTo>
                        <a:pt x="82907" y="255436"/>
                        <a:pt x="108068" y="234093"/>
                        <a:pt x="124381" y="206437"/>
                      </a:cubicBezTo>
                      <a:cubicBezTo>
                        <a:pt x="137324" y="181921"/>
                        <a:pt x="143639" y="154448"/>
                        <a:pt x="142693" y="126741"/>
                      </a:cubicBezTo>
                      <a:cubicBezTo>
                        <a:pt x="142152" y="101202"/>
                        <a:pt x="138181" y="75852"/>
                        <a:pt x="130900" y="51367"/>
                      </a:cubicBezTo>
                      <a:cubicBezTo>
                        <a:pt x="126945" y="37303"/>
                        <a:pt x="122843" y="23606"/>
                        <a:pt x="111636" y="13424"/>
                      </a:cubicBezTo>
                      <a:cubicBezTo>
                        <a:pt x="99015" y="2020"/>
                        <a:pt x="81618" y="-2494"/>
                        <a:pt x="65049" y="1338"/>
                      </a:cubicBezTo>
                      <a:cubicBezTo>
                        <a:pt x="45198" y="6099"/>
                        <a:pt x="25933" y="16574"/>
                        <a:pt x="7035" y="24338"/>
                      </a:cubicBezTo>
                      <a:cubicBezTo>
                        <a:pt x="1248" y="26705"/>
                        <a:pt x="-1520" y="33313"/>
                        <a:pt x="846" y="39098"/>
                      </a:cubicBezTo>
                      <a:cubicBezTo>
                        <a:pt x="3212" y="44883"/>
                        <a:pt x="9818" y="47654"/>
                        <a:pt x="15605" y="45287"/>
                      </a:cubicBezTo>
                      <a:close/>
                    </a:path>
                  </a:pathLst>
                </a:custGeom>
                <a:solidFill>
                  <a:srgbClr val="EBEBEB"/>
                </a:solidFill>
                <a:ln w="7315" cap="flat">
                  <a:noFill/>
                  <a:prstDash val="solid"/>
                  <a:miter/>
                </a:ln>
              </p:spPr>
              <p:txBody>
                <a:bodyPr rtlCol="0" anchor="ctr"/>
                <a:lstStyle/>
                <a:p>
                  <a:endParaRPr lang="zh-CN" altLang="en-US"/>
                </a:p>
              </p:txBody>
            </p:sp>
            <p:sp>
              <p:nvSpPr>
                <p:cNvPr id="643" name="任意多边形: 形状 642">
                  <a:extLst>
                    <a:ext uri="{FF2B5EF4-FFF2-40B4-BE49-F238E27FC236}">
                      <a16:creationId xmlns:a16="http://schemas.microsoft.com/office/drawing/2014/main" id="{D8C84253-D6B9-2B76-CF20-43F936966932}"/>
                    </a:ext>
                  </a:extLst>
                </p:cNvPr>
                <p:cNvSpPr/>
                <p:nvPr/>
              </p:nvSpPr>
              <p:spPr>
                <a:xfrm>
                  <a:off x="5491732" y="2327597"/>
                  <a:ext cx="116467" cy="123645"/>
                </a:xfrm>
                <a:custGeom>
                  <a:avLst/>
                  <a:gdLst>
                    <a:gd name="connsiteX0" fmla="*/ 55011 w 116467"/>
                    <a:gd name="connsiteY0" fmla="*/ 0 h 123645"/>
                    <a:gd name="connsiteX1" fmla="*/ 25711 w 116467"/>
                    <a:gd name="connsiteY1" fmla="*/ 4834 h 123645"/>
                    <a:gd name="connsiteX2" fmla="*/ 25711 w 116467"/>
                    <a:gd name="connsiteY2" fmla="*/ 4834 h 123645"/>
                    <a:gd name="connsiteX3" fmla="*/ 25125 w 116467"/>
                    <a:gd name="connsiteY3" fmla="*/ 5274 h 123645"/>
                    <a:gd name="connsiteX4" fmla="*/ 24319 w 116467"/>
                    <a:gd name="connsiteY4" fmla="*/ 5274 h 123645"/>
                    <a:gd name="connsiteX5" fmla="*/ 24319 w 116467"/>
                    <a:gd name="connsiteY5" fmla="*/ 5274 h 123645"/>
                    <a:gd name="connsiteX6" fmla="*/ 0 w 116467"/>
                    <a:gd name="connsiteY6" fmla="*/ 22561 h 123645"/>
                    <a:gd name="connsiteX7" fmla="*/ 13625 w 116467"/>
                    <a:gd name="connsiteY7" fmla="*/ 123645 h 123645"/>
                    <a:gd name="connsiteX8" fmla="*/ 64313 w 116467"/>
                    <a:gd name="connsiteY8" fmla="*/ 102843 h 123645"/>
                    <a:gd name="connsiteX9" fmla="*/ 65705 w 116467"/>
                    <a:gd name="connsiteY9" fmla="*/ 102257 h 123645"/>
                    <a:gd name="connsiteX10" fmla="*/ 116467 w 116467"/>
                    <a:gd name="connsiteY10" fmla="*/ 81454 h 123645"/>
                    <a:gd name="connsiteX11" fmla="*/ 55011 w 116467"/>
                    <a:gd name="connsiteY11" fmla="*/ 0 h 123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6467" h="123645">
                      <a:moveTo>
                        <a:pt x="55011" y="0"/>
                      </a:moveTo>
                      <a:lnTo>
                        <a:pt x="25711" y="4834"/>
                      </a:lnTo>
                      <a:lnTo>
                        <a:pt x="25711" y="4834"/>
                      </a:lnTo>
                      <a:lnTo>
                        <a:pt x="25125" y="5274"/>
                      </a:lnTo>
                      <a:lnTo>
                        <a:pt x="24319" y="5274"/>
                      </a:lnTo>
                      <a:lnTo>
                        <a:pt x="24319" y="5274"/>
                      </a:lnTo>
                      <a:lnTo>
                        <a:pt x="0" y="22561"/>
                      </a:lnTo>
                      <a:cubicBezTo>
                        <a:pt x="0" y="22561"/>
                        <a:pt x="18240" y="77132"/>
                        <a:pt x="13625" y="123645"/>
                      </a:cubicBezTo>
                      <a:lnTo>
                        <a:pt x="64313" y="102843"/>
                      </a:lnTo>
                      <a:lnTo>
                        <a:pt x="65705" y="102257"/>
                      </a:lnTo>
                      <a:lnTo>
                        <a:pt x="116467" y="81454"/>
                      </a:lnTo>
                      <a:cubicBezTo>
                        <a:pt x="80355" y="51641"/>
                        <a:pt x="55011" y="0"/>
                        <a:pt x="55011" y="0"/>
                      </a:cubicBezTo>
                      <a:close/>
                    </a:path>
                  </a:pathLst>
                </a:custGeom>
                <a:solidFill>
                  <a:srgbClr val="EBEBEB"/>
                </a:solidFill>
                <a:ln w="7315" cap="flat">
                  <a:noFill/>
                  <a:prstDash val="solid"/>
                  <a:miter/>
                </a:ln>
              </p:spPr>
              <p:txBody>
                <a:bodyPr rtlCol="0" anchor="ctr"/>
                <a:lstStyle/>
                <a:p>
                  <a:endParaRPr lang="zh-CN" altLang="en-US"/>
                </a:p>
              </p:txBody>
            </p:sp>
            <p:sp>
              <p:nvSpPr>
                <p:cNvPr id="644" name="任意多边形: 形状 643">
                  <a:extLst>
                    <a:ext uri="{FF2B5EF4-FFF2-40B4-BE49-F238E27FC236}">
                      <a16:creationId xmlns:a16="http://schemas.microsoft.com/office/drawing/2014/main" id="{A4AB5468-93BF-11A5-5CBD-E33654989883}"/>
                    </a:ext>
                  </a:extLst>
                </p:cNvPr>
                <p:cNvSpPr/>
                <p:nvPr/>
              </p:nvSpPr>
              <p:spPr>
                <a:xfrm>
                  <a:off x="5457577" y="2291442"/>
                  <a:ext cx="112260" cy="68340"/>
                </a:xfrm>
                <a:custGeom>
                  <a:avLst/>
                  <a:gdLst>
                    <a:gd name="connsiteX0" fmla="*/ 100593 w 112260"/>
                    <a:gd name="connsiteY0" fmla="*/ 36301 h 68340"/>
                    <a:gd name="connsiteX1" fmla="*/ 26025 w 112260"/>
                    <a:gd name="connsiteY1" fmla="*/ 66919 h 68340"/>
                    <a:gd name="connsiteX2" fmla="*/ 1449 w 112260"/>
                    <a:gd name="connsiteY2" fmla="*/ 56679 h 68340"/>
                    <a:gd name="connsiteX3" fmla="*/ 1413 w 112260"/>
                    <a:gd name="connsiteY3" fmla="*/ 56591 h 68340"/>
                    <a:gd name="connsiteX4" fmla="*/ 1413 w 112260"/>
                    <a:gd name="connsiteY4" fmla="*/ 56591 h 68340"/>
                    <a:gd name="connsiteX5" fmla="*/ 11668 w 112260"/>
                    <a:gd name="connsiteY5" fmla="*/ 31979 h 68340"/>
                    <a:gd name="connsiteX6" fmla="*/ 86236 w 112260"/>
                    <a:gd name="connsiteY6" fmla="*/ 1434 h 68340"/>
                    <a:gd name="connsiteX7" fmla="*/ 110826 w 112260"/>
                    <a:gd name="connsiteY7" fmla="*/ 11636 h 68340"/>
                    <a:gd name="connsiteX8" fmla="*/ 110848 w 112260"/>
                    <a:gd name="connsiteY8" fmla="*/ 11689 h 68340"/>
                    <a:gd name="connsiteX9" fmla="*/ 110848 w 112260"/>
                    <a:gd name="connsiteY9" fmla="*/ 11689 h 68340"/>
                    <a:gd name="connsiteX10" fmla="*/ 100593 w 112260"/>
                    <a:gd name="connsiteY10" fmla="*/ 36301 h 68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260" h="68340">
                      <a:moveTo>
                        <a:pt x="100593" y="36301"/>
                      </a:moveTo>
                      <a:lnTo>
                        <a:pt x="26025" y="66919"/>
                      </a:lnTo>
                      <a:cubicBezTo>
                        <a:pt x="16414" y="70874"/>
                        <a:pt x="5405" y="66296"/>
                        <a:pt x="1449" y="56679"/>
                      </a:cubicBezTo>
                      <a:cubicBezTo>
                        <a:pt x="1435" y="56649"/>
                        <a:pt x="1428" y="56620"/>
                        <a:pt x="1413" y="56591"/>
                      </a:cubicBezTo>
                      <a:lnTo>
                        <a:pt x="1413" y="56591"/>
                      </a:lnTo>
                      <a:cubicBezTo>
                        <a:pt x="-2528" y="46966"/>
                        <a:pt x="2057" y="35964"/>
                        <a:pt x="11668" y="31979"/>
                      </a:cubicBezTo>
                      <a:lnTo>
                        <a:pt x="86236" y="1434"/>
                      </a:lnTo>
                      <a:cubicBezTo>
                        <a:pt x="95846" y="-2539"/>
                        <a:pt x="106856" y="2028"/>
                        <a:pt x="110826" y="11636"/>
                      </a:cubicBezTo>
                      <a:cubicBezTo>
                        <a:pt x="110833" y="11653"/>
                        <a:pt x="110841" y="11671"/>
                        <a:pt x="110848" y="11689"/>
                      </a:cubicBezTo>
                      <a:lnTo>
                        <a:pt x="110848" y="11689"/>
                      </a:lnTo>
                      <a:cubicBezTo>
                        <a:pt x="114789" y="21314"/>
                        <a:pt x="110203" y="32316"/>
                        <a:pt x="100593" y="36301"/>
                      </a:cubicBezTo>
                      <a:close/>
                    </a:path>
                  </a:pathLst>
                </a:custGeom>
                <a:solidFill>
                  <a:srgbClr val="EBEBEB"/>
                </a:solidFill>
                <a:ln w="7315" cap="flat">
                  <a:noFill/>
                  <a:prstDash val="solid"/>
                  <a:miter/>
                </a:ln>
              </p:spPr>
              <p:txBody>
                <a:bodyPr rtlCol="0" anchor="ctr"/>
                <a:lstStyle/>
                <a:p>
                  <a:endParaRPr lang="zh-CN" altLang="en-US"/>
                </a:p>
              </p:txBody>
            </p:sp>
            <p:sp>
              <p:nvSpPr>
                <p:cNvPr id="645" name="任意多边形: 形状 644">
                  <a:extLst>
                    <a:ext uri="{FF2B5EF4-FFF2-40B4-BE49-F238E27FC236}">
                      <a16:creationId xmlns:a16="http://schemas.microsoft.com/office/drawing/2014/main" id="{DD488099-F992-1410-9272-2052D75C09F8}"/>
                    </a:ext>
                  </a:extLst>
                </p:cNvPr>
                <p:cNvSpPr/>
                <p:nvPr/>
              </p:nvSpPr>
              <p:spPr>
                <a:xfrm>
                  <a:off x="5192581" y="1896669"/>
                  <a:ext cx="414766" cy="429270"/>
                </a:xfrm>
                <a:custGeom>
                  <a:avLst/>
                  <a:gdLst>
                    <a:gd name="connsiteX0" fmla="*/ 351378 w 414766"/>
                    <a:gd name="connsiteY0" fmla="*/ 0 h 429270"/>
                    <a:gd name="connsiteX1" fmla="*/ 175579 w 414766"/>
                    <a:gd name="connsiteY1" fmla="*/ 72224 h 429270"/>
                    <a:gd name="connsiteX2" fmla="*/ 166277 w 414766"/>
                    <a:gd name="connsiteY2" fmla="*/ 76033 h 429270"/>
                    <a:gd name="connsiteX3" fmla="*/ 0 w 414766"/>
                    <a:gd name="connsiteY3" fmla="*/ 144229 h 429270"/>
                    <a:gd name="connsiteX4" fmla="*/ 316585 w 414766"/>
                    <a:gd name="connsiteY4" fmla="*/ 415912 h 429270"/>
                    <a:gd name="connsiteX5" fmla="*/ 316585 w 414766"/>
                    <a:gd name="connsiteY5" fmla="*/ 415912 h 429270"/>
                    <a:gd name="connsiteX6" fmla="*/ 351378 w 414766"/>
                    <a:gd name="connsiteY6" fmla="*/ 0 h 429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4766" h="429270">
                      <a:moveTo>
                        <a:pt x="351378" y="0"/>
                      </a:moveTo>
                      <a:lnTo>
                        <a:pt x="175579" y="72224"/>
                      </a:lnTo>
                      <a:lnTo>
                        <a:pt x="166277" y="76033"/>
                      </a:lnTo>
                      <a:lnTo>
                        <a:pt x="0" y="144229"/>
                      </a:lnTo>
                      <a:cubicBezTo>
                        <a:pt x="0" y="148257"/>
                        <a:pt x="124891" y="501467"/>
                        <a:pt x="316585" y="415912"/>
                      </a:cubicBezTo>
                      <a:lnTo>
                        <a:pt x="316585" y="415912"/>
                      </a:lnTo>
                      <a:cubicBezTo>
                        <a:pt x="513334" y="342003"/>
                        <a:pt x="354016" y="3076"/>
                        <a:pt x="351378" y="0"/>
                      </a:cubicBezTo>
                      <a:close/>
                    </a:path>
                  </a:pathLst>
                </a:custGeom>
                <a:solidFill>
                  <a:srgbClr val="EBEBEB"/>
                </a:solidFill>
                <a:ln w="7315" cap="flat">
                  <a:noFill/>
                  <a:prstDash val="solid"/>
                  <a:miter/>
                </a:ln>
              </p:spPr>
              <p:txBody>
                <a:bodyPr rtlCol="0" anchor="ctr"/>
                <a:lstStyle/>
                <a:p>
                  <a:endParaRPr lang="zh-CN" altLang="en-US"/>
                </a:p>
              </p:txBody>
            </p:sp>
            <p:sp>
              <p:nvSpPr>
                <p:cNvPr id="646" name="任意多边形: 形状 645">
                  <a:extLst>
                    <a:ext uri="{FF2B5EF4-FFF2-40B4-BE49-F238E27FC236}">
                      <a16:creationId xmlns:a16="http://schemas.microsoft.com/office/drawing/2014/main" id="{9ADDE19B-C7A2-7781-5644-0A57D838D3DE}"/>
                    </a:ext>
                  </a:extLst>
                </p:cNvPr>
                <p:cNvSpPr/>
                <p:nvPr/>
              </p:nvSpPr>
              <p:spPr>
                <a:xfrm>
                  <a:off x="5460496" y="2386982"/>
                  <a:ext cx="224176" cy="126521"/>
                </a:xfrm>
                <a:custGeom>
                  <a:avLst/>
                  <a:gdLst>
                    <a:gd name="connsiteX0" fmla="*/ 224176 w 224176"/>
                    <a:gd name="connsiteY0" fmla="*/ 36425 h 126521"/>
                    <a:gd name="connsiteX1" fmla="*/ 4427 w 224176"/>
                    <a:gd name="connsiteY1" fmla="*/ 126522 h 126521"/>
                    <a:gd name="connsiteX2" fmla="*/ 4427 w 224176"/>
                    <a:gd name="connsiteY2" fmla="*/ 126522 h 126521"/>
                    <a:gd name="connsiteX3" fmla="*/ 36313 w 224176"/>
                    <a:gd name="connsiteY3" fmla="*/ 50027 h 126521"/>
                    <a:gd name="connsiteX4" fmla="*/ 36437 w 224176"/>
                    <a:gd name="connsiteY4" fmla="*/ 49976 h 126521"/>
                    <a:gd name="connsiteX5" fmla="*/ 147484 w 224176"/>
                    <a:gd name="connsiteY5" fmla="*/ 4488 h 126521"/>
                    <a:gd name="connsiteX6" fmla="*/ 224066 w 224176"/>
                    <a:gd name="connsiteY6" fmla="*/ 36161 h 126521"/>
                    <a:gd name="connsiteX7" fmla="*/ 224176 w 224176"/>
                    <a:gd name="connsiteY7" fmla="*/ 36425 h 126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4176" h="126521">
                      <a:moveTo>
                        <a:pt x="224176" y="36425"/>
                      </a:moveTo>
                      <a:lnTo>
                        <a:pt x="4427" y="126522"/>
                      </a:lnTo>
                      <a:lnTo>
                        <a:pt x="4427" y="126522"/>
                      </a:lnTo>
                      <a:cubicBezTo>
                        <a:pt x="-7893" y="96592"/>
                        <a:pt x="6383" y="62348"/>
                        <a:pt x="36313" y="50027"/>
                      </a:cubicBezTo>
                      <a:cubicBezTo>
                        <a:pt x="36349" y="50013"/>
                        <a:pt x="36393" y="49991"/>
                        <a:pt x="36437" y="49976"/>
                      </a:cubicBezTo>
                      <a:lnTo>
                        <a:pt x="147484" y="4488"/>
                      </a:lnTo>
                      <a:cubicBezTo>
                        <a:pt x="177377" y="-7913"/>
                        <a:pt x="211665" y="6268"/>
                        <a:pt x="224066" y="36161"/>
                      </a:cubicBezTo>
                      <a:cubicBezTo>
                        <a:pt x="224103" y="36249"/>
                        <a:pt x="224140" y="36337"/>
                        <a:pt x="224176" y="36425"/>
                      </a:cubicBezTo>
                      <a:close/>
                    </a:path>
                  </a:pathLst>
                </a:custGeom>
                <a:solidFill>
                  <a:srgbClr val="EBEBEB"/>
                </a:solidFill>
                <a:ln w="7315" cap="flat">
                  <a:noFill/>
                  <a:prstDash val="solid"/>
                  <a:miter/>
                </a:ln>
              </p:spPr>
              <p:txBody>
                <a:bodyPr rtlCol="0" anchor="ctr"/>
                <a:lstStyle/>
                <a:p>
                  <a:endParaRPr lang="zh-CN" altLang="en-US"/>
                </a:p>
              </p:txBody>
            </p:sp>
            <p:sp>
              <p:nvSpPr>
                <p:cNvPr id="647" name="任意多边形: 形状 646">
                  <a:extLst>
                    <a:ext uri="{FF2B5EF4-FFF2-40B4-BE49-F238E27FC236}">
                      <a16:creationId xmlns:a16="http://schemas.microsoft.com/office/drawing/2014/main" id="{E01DF0D8-890F-997B-6272-62F219D8E274}"/>
                    </a:ext>
                  </a:extLst>
                </p:cNvPr>
                <p:cNvSpPr/>
                <p:nvPr/>
              </p:nvSpPr>
              <p:spPr>
                <a:xfrm rot="-1337999">
                  <a:off x="5442184" y="2460665"/>
                  <a:ext cx="318489" cy="153311"/>
                </a:xfrm>
                <a:custGeom>
                  <a:avLst/>
                  <a:gdLst>
                    <a:gd name="connsiteX0" fmla="*/ 0 w 318489"/>
                    <a:gd name="connsiteY0" fmla="*/ 0 h 153311"/>
                    <a:gd name="connsiteX1" fmla="*/ 318490 w 318489"/>
                    <a:gd name="connsiteY1" fmla="*/ 0 h 153311"/>
                    <a:gd name="connsiteX2" fmla="*/ 318490 w 318489"/>
                    <a:gd name="connsiteY2" fmla="*/ 153312 h 153311"/>
                    <a:gd name="connsiteX3" fmla="*/ 0 w 318489"/>
                    <a:gd name="connsiteY3" fmla="*/ 153312 h 153311"/>
                  </a:gdLst>
                  <a:ahLst/>
                  <a:cxnLst>
                    <a:cxn ang="0">
                      <a:pos x="connsiteX0" y="connsiteY0"/>
                    </a:cxn>
                    <a:cxn ang="0">
                      <a:pos x="connsiteX1" y="connsiteY1"/>
                    </a:cxn>
                    <a:cxn ang="0">
                      <a:pos x="connsiteX2" y="connsiteY2"/>
                    </a:cxn>
                    <a:cxn ang="0">
                      <a:pos x="connsiteX3" y="connsiteY3"/>
                    </a:cxn>
                  </a:cxnLst>
                  <a:rect l="l" t="t" r="r" b="b"/>
                  <a:pathLst>
                    <a:path w="318489" h="153311">
                      <a:moveTo>
                        <a:pt x="0" y="0"/>
                      </a:moveTo>
                      <a:lnTo>
                        <a:pt x="318490" y="0"/>
                      </a:lnTo>
                      <a:lnTo>
                        <a:pt x="318490" y="153312"/>
                      </a:lnTo>
                      <a:lnTo>
                        <a:pt x="0" y="153312"/>
                      </a:lnTo>
                      <a:close/>
                    </a:path>
                  </a:pathLst>
                </a:custGeom>
                <a:solidFill>
                  <a:srgbClr val="E0E0E0"/>
                </a:solidFill>
                <a:ln w="7315" cap="flat">
                  <a:noFill/>
                  <a:prstDash val="solid"/>
                  <a:miter/>
                </a:ln>
              </p:spPr>
              <p:txBody>
                <a:bodyPr rtlCol="0" anchor="ctr"/>
                <a:lstStyle/>
                <a:p>
                  <a:endParaRPr lang="zh-CN" altLang="en-US"/>
                </a:p>
              </p:txBody>
            </p:sp>
            <p:sp>
              <p:nvSpPr>
                <p:cNvPr id="648" name="任意多边形: 形状 647">
                  <a:extLst>
                    <a:ext uri="{FF2B5EF4-FFF2-40B4-BE49-F238E27FC236}">
                      <a16:creationId xmlns:a16="http://schemas.microsoft.com/office/drawing/2014/main" id="{EC3CDAE5-5E95-F88C-1431-9FA5C1EF7854}"/>
                    </a:ext>
                  </a:extLst>
                </p:cNvPr>
                <p:cNvSpPr/>
                <p:nvPr/>
              </p:nvSpPr>
              <p:spPr>
                <a:xfrm rot="-1337999">
                  <a:off x="5488232" y="2500706"/>
                  <a:ext cx="225316" cy="75154"/>
                </a:xfrm>
                <a:custGeom>
                  <a:avLst/>
                  <a:gdLst>
                    <a:gd name="connsiteX0" fmla="*/ 0 w 225316"/>
                    <a:gd name="connsiteY0" fmla="*/ 0 h 75154"/>
                    <a:gd name="connsiteX1" fmla="*/ 225316 w 225316"/>
                    <a:gd name="connsiteY1" fmla="*/ 0 h 75154"/>
                    <a:gd name="connsiteX2" fmla="*/ 225316 w 225316"/>
                    <a:gd name="connsiteY2" fmla="*/ 75154 h 75154"/>
                    <a:gd name="connsiteX3" fmla="*/ 0 w 225316"/>
                    <a:gd name="connsiteY3" fmla="*/ 75154 h 75154"/>
                  </a:gdLst>
                  <a:ahLst/>
                  <a:cxnLst>
                    <a:cxn ang="0">
                      <a:pos x="connsiteX0" y="connsiteY0"/>
                    </a:cxn>
                    <a:cxn ang="0">
                      <a:pos x="connsiteX1" y="connsiteY1"/>
                    </a:cxn>
                    <a:cxn ang="0">
                      <a:pos x="connsiteX2" y="connsiteY2"/>
                    </a:cxn>
                    <a:cxn ang="0">
                      <a:pos x="connsiteX3" y="connsiteY3"/>
                    </a:cxn>
                  </a:cxnLst>
                  <a:rect l="l" t="t" r="r" b="b"/>
                  <a:pathLst>
                    <a:path w="225316" h="75154">
                      <a:moveTo>
                        <a:pt x="0" y="0"/>
                      </a:moveTo>
                      <a:lnTo>
                        <a:pt x="225316" y="0"/>
                      </a:lnTo>
                      <a:lnTo>
                        <a:pt x="225316" y="75154"/>
                      </a:lnTo>
                      <a:lnTo>
                        <a:pt x="0" y="75154"/>
                      </a:lnTo>
                      <a:close/>
                    </a:path>
                  </a:pathLst>
                </a:custGeom>
                <a:solidFill>
                  <a:srgbClr val="EBEBEB"/>
                </a:solidFill>
                <a:ln w="7315" cap="flat">
                  <a:noFill/>
                  <a:prstDash val="solid"/>
                  <a:miter/>
                </a:ln>
              </p:spPr>
              <p:txBody>
                <a:bodyPr rtlCol="0" anchor="ctr"/>
                <a:lstStyle/>
                <a:p>
                  <a:endParaRPr lang="zh-CN" altLang="en-US"/>
                </a:p>
              </p:txBody>
            </p:sp>
            <p:sp>
              <p:nvSpPr>
                <p:cNvPr id="649" name="任意多边形: 形状 648">
                  <a:extLst>
                    <a:ext uri="{FF2B5EF4-FFF2-40B4-BE49-F238E27FC236}">
                      <a16:creationId xmlns:a16="http://schemas.microsoft.com/office/drawing/2014/main" id="{C0AA201A-CE18-F0F9-7FF3-377B45B69D65}"/>
                    </a:ext>
                  </a:extLst>
                </p:cNvPr>
                <p:cNvSpPr/>
                <p:nvPr/>
              </p:nvSpPr>
              <p:spPr>
                <a:xfrm>
                  <a:off x="5352485" y="2055328"/>
                  <a:ext cx="162760" cy="167082"/>
                </a:xfrm>
                <a:custGeom>
                  <a:avLst/>
                  <a:gdLst>
                    <a:gd name="connsiteX0" fmla="*/ 54424 w 162760"/>
                    <a:gd name="connsiteY0" fmla="*/ 0 h 167082"/>
                    <a:gd name="connsiteX1" fmla="*/ 98228 w 162760"/>
                    <a:gd name="connsiteY1" fmla="*/ 38749 h 167082"/>
                    <a:gd name="connsiteX2" fmla="*/ 154996 w 162760"/>
                    <a:gd name="connsiteY2" fmla="*/ 24539 h 167082"/>
                    <a:gd name="connsiteX3" fmla="*/ 131703 w 162760"/>
                    <a:gd name="connsiteY3" fmla="*/ 78231 h 167082"/>
                    <a:gd name="connsiteX4" fmla="*/ 162761 w 162760"/>
                    <a:gd name="connsiteY4" fmla="*/ 127747 h 167082"/>
                    <a:gd name="connsiteX5" fmla="*/ 104527 w 162760"/>
                    <a:gd name="connsiteY5" fmla="*/ 122254 h 167082"/>
                    <a:gd name="connsiteX6" fmla="*/ 66950 w 162760"/>
                    <a:gd name="connsiteY6" fmla="*/ 167083 h 167082"/>
                    <a:gd name="connsiteX7" fmla="*/ 54204 w 162760"/>
                    <a:gd name="connsiteY7" fmla="*/ 110021 h 167082"/>
                    <a:gd name="connsiteX8" fmla="*/ 0 w 162760"/>
                    <a:gd name="connsiteY8" fmla="*/ 88119 h 167082"/>
                    <a:gd name="connsiteX9" fmla="*/ 50322 w 162760"/>
                    <a:gd name="connsiteY9" fmla="*/ 58380 h 167082"/>
                    <a:gd name="connsiteX10" fmla="*/ 54424 w 162760"/>
                    <a:gd name="connsiteY10" fmla="*/ 0 h 167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2760" h="167082">
                      <a:moveTo>
                        <a:pt x="54424" y="0"/>
                      </a:moveTo>
                      <a:lnTo>
                        <a:pt x="98228" y="38749"/>
                      </a:lnTo>
                      <a:lnTo>
                        <a:pt x="154996" y="24539"/>
                      </a:lnTo>
                      <a:lnTo>
                        <a:pt x="131703" y="78231"/>
                      </a:lnTo>
                      <a:lnTo>
                        <a:pt x="162761" y="127747"/>
                      </a:lnTo>
                      <a:lnTo>
                        <a:pt x="104527" y="122254"/>
                      </a:lnTo>
                      <a:lnTo>
                        <a:pt x="66950" y="167083"/>
                      </a:lnTo>
                      <a:lnTo>
                        <a:pt x="54204" y="110021"/>
                      </a:lnTo>
                      <a:lnTo>
                        <a:pt x="0" y="88119"/>
                      </a:lnTo>
                      <a:lnTo>
                        <a:pt x="50322" y="58380"/>
                      </a:lnTo>
                      <a:lnTo>
                        <a:pt x="54424" y="0"/>
                      </a:lnTo>
                      <a:close/>
                    </a:path>
                  </a:pathLst>
                </a:custGeom>
                <a:solidFill>
                  <a:srgbClr val="FFFFFF"/>
                </a:solidFill>
                <a:ln w="7315" cap="flat">
                  <a:noFill/>
                  <a:prstDash val="solid"/>
                  <a:miter/>
                </a:ln>
              </p:spPr>
              <p:txBody>
                <a:bodyPr rtlCol="0" anchor="ctr"/>
                <a:lstStyle/>
                <a:p>
                  <a:endParaRPr lang="zh-CN" altLang="en-US"/>
                </a:p>
              </p:txBody>
            </p:sp>
            <p:sp>
              <p:nvSpPr>
                <p:cNvPr id="650" name="任意多边形: 形状 649">
                  <a:extLst>
                    <a:ext uri="{FF2B5EF4-FFF2-40B4-BE49-F238E27FC236}">
                      <a16:creationId xmlns:a16="http://schemas.microsoft.com/office/drawing/2014/main" id="{A8244E7D-FCB8-61CC-C999-35D390BA66C2}"/>
                    </a:ext>
                  </a:extLst>
                </p:cNvPr>
                <p:cNvSpPr/>
                <p:nvPr/>
              </p:nvSpPr>
              <p:spPr>
                <a:xfrm>
                  <a:off x="5217632" y="2062726"/>
                  <a:ext cx="223484" cy="246180"/>
                </a:xfrm>
                <a:custGeom>
                  <a:avLst/>
                  <a:gdLst>
                    <a:gd name="connsiteX0" fmla="*/ 223485 w 223484"/>
                    <a:gd name="connsiteY0" fmla="*/ 244947 h 246180"/>
                    <a:gd name="connsiteX1" fmla="*/ 222606 w 223484"/>
                    <a:gd name="connsiteY1" fmla="*/ 244947 h 246180"/>
                    <a:gd name="connsiteX2" fmla="*/ 220042 w 223484"/>
                    <a:gd name="connsiteY2" fmla="*/ 245386 h 246180"/>
                    <a:gd name="connsiteX3" fmla="*/ 209934 w 223484"/>
                    <a:gd name="connsiteY3" fmla="*/ 246046 h 246180"/>
                    <a:gd name="connsiteX4" fmla="*/ 194112 w 223484"/>
                    <a:gd name="connsiteY4" fmla="*/ 243335 h 246180"/>
                    <a:gd name="connsiteX5" fmla="*/ 174481 w 223484"/>
                    <a:gd name="connsiteY5" fmla="*/ 235131 h 246180"/>
                    <a:gd name="connsiteX6" fmla="*/ 153092 w 223484"/>
                    <a:gd name="connsiteY6" fmla="*/ 220481 h 246180"/>
                    <a:gd name="connsiteX7" fmla="*/ 141885 w 223484"/>
                    <a:gd name="connsiteY7" fmla="*/ 211472 h 246180"/>
                    <a:gd name="connsiteX8" fmla="*/ 130531 w 223484"/>
                    <a:gd name="connsiteY8" fmla="*/ 201363 h 246180"/>
                    <a:gd name="connsiteX9" fmla="*/ 85556 w 223484"/>
                    <a:gd name="connsiteY9" fmla="*/ 150894 h 246180"/>
                    <a:gd name="connsiteX10" fmla="*/ 48418 w 223484"/>
                    <a:gd name="connsiteY10" fmla="*/ 94346 h 246180"/>
                    <a:gd name="connsiteX11" fmla="*/ 22048 w 223484"/>
                    <a:gd name="connsiteY11" fmla="*/ 45781 h 246180"/>
                    <a:gd name="connsiteX12" fmla="*/ 5494 w 223484"/>
                    <a:gd name="connsiteY12" fmla="*/ 12379 h 246180"/>
                    <a:gd name="connsiteX13" fmla="*/ 1172 w 223484"/>
                    <a:gd name="connsiteY13" fmla="*/ 3223 h 246180"/>
                    <a:gd name="connsiteX14" fmla="*/ 0 w 223484"/>
                    <a:gd name="connsiteY14" fmla="*/ 879 h 246180"/>
                    <a:gd name="connsiteX15" fmla="*/ 0 w 223484"/>
                    <a:gd name="connsiteY15" fmla="*/ 0 h 246180"/>
                    <a:gd name="connsiteX16" fmla="*/ 439 w 223484"/>
                    <a:gd name="connsiteY16" fmla="*/ 806 h 246180"/>
                    <a:gd name="connsiteX17" fmla="*/ 1612 w 223484"/>
                    <a:gd name="connsiteY17" fmla="*/ 3150 h 246180"/>
                    <a:gd name="connsiteX18" fmla="*/ 6153 w 223484"/>
                    <a:gd name="connsiteY18" fmla="*/ 12233 h 246180"/>
                    <a:gd name="connsiteX19" fmla="*/ 22927 w 223484"/>
                    <a:gd name="connsiteY19" fmla="*/ 45415 h 246180"/>
                    <a:gd name="connsiteX20" fmla="*/ 49444 w 223484"/>
                    <a:gd name="connsiteY20" fmla="*/ 93833 h 246180"/>
                    <a:gd name="connsiteX21" fmla="*/ 86142 w 223484"/>
                    <a:gd name="connsiteY21" fmla="*/ 150894 h 246180"/>
                    <a:gd name="connsiteX22" fmla="*/ 130970 w 223484"/>
                    <a:gd name="connsiteY22" fmla="*/ 201290 h 246180"/>
                    <a:gd name="connsiteX23" fmla="*/ 142251 w 223484"/>
                    <a:gd name="connsiteY23" fmla="*/ 211399 h 246180"/>
                    <a:gd name="connsiteX24" fmla="*/ 153312 w 223484"/>
                    <a:gd name="connsiteY24" fmla="*/ 220408 h 246180"/>
                    <a:gd name="connsiteX25" fmla="*/ 174627 w 223484"/>
                    <a:gd name="connsiteY25" fmla="*/ 235058 h 246180"/>
                    <a:gd name="connsiteX26" fmla="*/ 194038 w 223484"/>
                    <a:gd name="connsiteY26" fmla="*/ 243335 h 246180"/>
                    <a:gd name="connsiteX27" fmla="*/ 219749 w 223484"/>
                    <a:gd name="connsiteY27" fmla="*/ 245753 h 246180"/>
                    <a:gd name="connsiteX28" fmla="*/ 222386 w 223484"/>
                    <a:gd name="connsiteY28" fmla="*/ 245313 h 246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23484" h="246180">
                      <a:moveTo>
                        <a:pt x="223485" y="244947"/>
                      </a:moveTo>
                      <a:lnTo>
                        <a:pt x="222606" y="244947"/>
                      </a:lnTo>
                      <a:lnTo>
                        <a:pt x="220042" y="245386"/>
                      </a:lnTo>
                      <a:cubicBezTo>
                        <a:pt x="216702" y="245936"/>
                        <a:pt x="213318" y="246163"/>
                        <a:pt x="209934" y="246046"/>
                      </a:cubicBezTo>
                      <a:cubicBezTo>
                        <a:pt x="204572" y="245767"/>
                        <a:pt x="199261" y="244859"/>
                        <a:pt x="194112" y="243335"/>
                      </a:cubicBezTo>
                      <a:cubicBezTo>
                        <a:pt x="187285" y="241328"/>
                        <a:pt x="180707" y="238576"/>
                        <a:pt x="174481" y="235131"/>
                      </a:cubicBezTo>
                      <a:cubicBezTo>
                        <a:pt x="166965" y="230835"/>
                        <a:pt x="159816" y="225936"/>
                        <a:pt x="153092" y="220481"/>
                      </a:cubicBezTo>
                      <a:lnTo>
                        <a:pt x="141885" y="211472"/>
                      </a:lnTo>
                      <a:cubicBezTo>
                        <a:pt x="138149" y="208249"/>
                        <a:pt x="134560" y="204806"/>
                        <a:pt x="130531" y="201363"/>
                      </a:cubicBezTo>
                      <a:cubicBezTo>
                        <a:pt x="114101" y="185876"/>
                        <a:pt x="99056" y="168989"/>
                        <a:pt x="85556" y="150894"/>
                      </a:cubicBezTo>
                      <a:cubicBezTo>
                        <a:pt x="72092" y="132781"/>
                        <a:pt x="59691" y="113900"/>
                        <a:pt x="48418" y="94346"/>
                      </a:cubicBezTo>
                      <a:cubicBezTo>
                        <a:pt x="37943" y="76326"/>
                        <a:pt x="29227" y="59772"/>
                        <a:pt x="22048" y="45781"/>
                      </a:cubicBezTo>
                      <a:cubicBezTo>
                        <a:pt x="14870" y="31790"/>
                        <a:pt x="9303" y="20290"/>
                        <a:pt x="5494" y="12379"/>
                      </a:cubicBezTo>
                      <a:cubicBezTo>
                        <a:pt x="3589" y="8424"/>
                        <a:pt x="2125" y="5054"/>
                        <a:pt x="1172" y="3223"/>
                      </a:cubicBezTo>
                      <a:lnTo>
                        <a:pt x="0" y="879"/>
                      </a:lnTo>
                      <a:lnTo>
                        <a:pt x="0" y="0"/>
                      </a:lnTo>
                      <a:lnTo>
                        <a:pt x="439" y="806"/>
                      </a:lnTo>
                      <a:cubicBezTo>
                        <a:pt x="439" y="1392"/>
                        <a:pt x="1099" y="2124"/>
                        <a:pt x="1612" y="3150"/>
                      </a:cubicBezTo>
                      <a:cubicBezTo>
                        <a:pt x="2637" y="5274"/>
                        <a:pt x="4175" y="8277"/>
                        <a:pt x="6153" y="12233"/>
                      </a:cubicBezTo>
                      <a:cubicBezTo>
                        <a:pt x="10035" y="20070"/>
                        <a:pt x="15749" y="31424"/>
                        <a:pt x="22927" y="45415"/>
                      </a:cubicBezTo>
                      <a:cubicBezTo>
                        <a:pt x="30106" y="59405"/>
                        <a:pt x="38969" y="75887"/>
                        <a:pt x="49444" y="93833"/>
                      </a:cubicBezTo>
                      <a:cubicBezTo>
                        <a:pt x="60585" y="113535"/>
                        <a:pt x="72832" y="132586"/>
                        <a:pt x="86142" y="150894"/>
                      </a:cubicBezTo>
                      <a:cubicBezTo>
                        <a:pt x="99612" y="168947"/>
                        <a:pt x="114606" y="185808"/>
                        <a:pt x="130970" y="201290"/>
                      </a:cubicBezTo>
                      <a:cubicBezTo>
                        <a:pt x="134853" y="204733"/>
                        <a:pt x="138295" y="208176"/>
                        <a:pt x="142251" y="211399"/>
                      </a:cubicBezTo>
                      <a:lnTo>
                        <a:pt x="153312" y="220408"/>
                      </a:lnTo>
                      <a:cubicBezTo>
                        <a:pt x="160007" y="225859"/>
                        <a:pt x="167141" y="230758"/>
                        <a:pt x="174627" y="235058"/>
                      </a:cubicBezTo>
                      <a:cubicBezTo>
                        <a:pt x="180788" y="238490"/>
                        <a:pt x="187292" y="241264"/>
                        <a:pt x="194038" y="243335"/>
                      </a:cubicBezTo>
                      <a:cubicBezTo>
                        <a:pt x="202337" y="245958"/>
                        <a:pt x="211106" y="246778"/>
                        <a:pt x="219749" y="245753"/>
                      </a:cubicBezTo>
                      <a:lnTo>
                        <a:pt x="222386" y="245313"/>
                      </a:lnTo>
                      <a:close/>
                    </a:path>
                  </a:pathLst>
                </a:custGeom>
                <a:solidFill>
                  <a:srgbClr val="FFFFFF"/>
                </a:solidFill>
                <a:ln w="7315" cap="flat">
                  <a:noFill/>
                  <a:prstDash val="solid"/>
                  <a:miter/>
                </a:ln>
              </p:spPr>
              <p:txBody>
                <a:bodyPr rtlCol="0" anchor="ctr"/>
                <a:lstStyle/>
                <a:p>
                  <a:endParaRPr lang="zh-CN" altLang="en-US"/>
                </a:p>
              </p:txBody>
            </p:sp>
            <p:sp>
              <p:nvSpPr>
                <p:cNvPr id="651" name="任意多边形: 形状 650">
                  <a:extLst>
                    <a:ext uri="{FF2B5EF4-FFF2-40B4-BE49-F238E27FC236}">
                      <a16:creationId xmlns:a16="http://schemas.microsoft.com/office/drawing/2014/main" id="{26E9C43A-850F-2C72-D767-BCD0D29B130A}"/>
                    </a:ext>
                  </a:extLst>
                </p:cNvPr>
                <p:cNvSpPr/>
                <p:nvPr/>
              </p:nvSpPr>
              <p:spPr>
                <a:xfrm>
                  <a:off x="5466236" y="2330948"/>
                  <a:ext cx="9748" cy="23458"/>
                </a:xfrm>
                <a:custGeom>
                  <a:avLst/>
                  <a:gdLst>
                    <a:gd name="connsiteX0" fmla="*/ 5060 w 9748"/>
                    <a:gd name="connsiteY0" fmla="*/ 18 h 23458"/>
                    <a:gd name="connsiteX1" fmla="*/ 2350 w 9748"/>
                    <a:gd name="connsiteY1" fmla="*/ 2948 h 23458"/>
                    <a:gd name="connsiteX2" fmla="*/ 1544 w 9748"/>
                    <a:gd name="connsiteY2" fmla="*/ 12251 h 23458"/>
                    <a:gd name="connsiteX3" fmla="*/ 6965 w 9748"/>
                    <a:gd name="connsiteY3" fmla="*/ 20382 h 23458"/>
                    <a:gd name="connsiteX4" fmla="*/ 9748 w 9748"/>
                    <a:gd name="connsiteY4" fmla="*/ 23458 h 23458"/>
                    <a:gd name="connsiteX5" fmla="*/ 6452 w 9748"/>
                    <a:gd name="connsiteY5" fmla="*/ 20894 h 23458"/>
                    <a:gd name="connsiteX6" fmla="*/ 665 w 9748"/>
                    <a:gd name="connsiteY6" fmla="*/ 12617 h 23458"/>
                    <a:gd name="connsiteX7" fmla="*/ 1764 w 9748"/>
                    <a:gd name="connsiteY7" fmla="*/ 2582 h 23458"/>
                    <a:gd name="connsiteX8" fmla="*/ 4034 w 9748"/>
                    <a:gd name="connsiteY8" fmla="*/ 458 h 23458"/>
                    <a:gd name="connsiteX9" fmla="*/ 5060 w 9748"/>
                    <a:gd name="connsiteY9" fmla="*/ 18 h 23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748" h="23458">
                      <a:moveTo>
                        <a:pt x="5060" y="18"/>
                      </a:moveTo>
                      <a:cubicBezTo>
                        <a:pt x="4012" y="853"/>
                        <a:pt x="3097" y="1842"/>
                        <a:pt x="2350" y="2948"/>
                      </a:cubicBezTo>
                      <a:cubicBezTo>
                        <a:pt x="819" y="5812"/>
                        <a:pt x="533" y="9167"/>
                        <a:pt x="1544" y="12251"/>
                      </a:cubicBezTo>
                      <a:cubicBezTo>
                        <a:pt x="2767" y="15306"/>
                        <a:pt x="4613" y="18074"/>
                        <a:pt x="6965" y="20382"/>
                      </a:cubicBezTo>
                      <a:cubicBezTo>
                        <a:pt x="7975" y="21327"/>
                        <a:pt x="8906" y="22359"/>
                        <a:pt x="9748" y="23458"/>
                      </a:cubicBezTo>
                      <a:cubicBezTo>
                        <a:pt x="8532" y="22762"/>
                        <a:pt x="7426" y="21905"/>
                        <a:pt x="6452" y="20894"/>
                      </a:cubicBezTo>
                      <a:cubicBezTo>
                        <a:pt x="3888" y="18638"/>
                        <a:pt x="1903" y="15796"/>
                        <a:pt x="665" y="12617"/>
                      </a:cubicBezTo>
                      <a:cubicBezTo>
                        <a:pt x="-514" y="9277"/>
                        <a:pt x="-111" y="5585"/>
                        <a:pt x="1764" y="2582"/>
                      </a:cubicBezTo>
                      <a:cubicBezTo>
                        <a:pt x="2320" y="1681"/>
                        <a:pt x="3104" y="949"/>
                        <a:pt x="4034" y="458"/>
                      </a:cubicBezTo>
                      <a:cubicBezTo>
                        <a:pt x="4620" y="92"/>
                        <a:pt x="5060" y="-55"/>
                        <a:pt x="5060" y="18"/>
                      </a:cubicBezTo>
                      <a:close/>
                    </a:path>
                  </a:pathLst>
                </a:custGeom>
                <a:solidFill>
                  <a:srgbClr val="FFFFFF"/>
                </a:solidFill>
                <a:ln w="7315" cap="flat">
                  <a:noFill/>
                  <a:prstDash val="solid"/>
                  <a:miter/>
                </a:ln>
              </p:spPr>
              <p:txBody>
                <a:bodyPr rtlCol="0" anchor="ctr"/>
                <a:lstStyle/>
                <a:p>
                  <a:endParaRPr lang="zh-CN" altLang="en-US"/>
                </a:p>
              </p:txBody>
            </p:sp>
            <p:sp>
              <p:nvSpPr>
                <p:cNvPr id="652" name="任意多边形: 形状 651">
                  <a:extLst>
                    <a:ext uri="{FF2B5EF4-FFF2-40B4-BE49-F238E27FC236}">
                      <a16:creationId xmlns:a16="http://schemas.microsoft.com/office/drawing/2014/main" id="{27C4C88B-6025-5578-D640-E46DF67C8E89}"/>
                    </a:ext>
                  </a:extLst>
                </p:cNvPr>
                <p:cNvSpPr/>
                <p:nvPr/>
              </p:nvSpPr>
              <p:spPr>
                <a:xfrm>
                  <a:off x="5467599" y="2440254"/>
                  <a:ext cx="37904" cy="58672"/>
                </a:xfrm>
                <a:custGeom>
                  <a:avLst/>
                  <a:gdLst>
                    <a:gd name="connsiteX0" fmla="*/ 37905 w 37904"/>
                    <a:gd name="connsiteY0" fmla="*/ 0 h 58672"/>
                    <a:gd name="connsiteX1" fmla="*/ 35268 w 37904"/>
                    <a:gd name="connsiteY1" fmla="*/ 1318 h 58672"/>
                    <a:gd name="connsiteX2" fmla="*/ 27943 w 37904"/>
                    <a:gd name="connsiteY2" fmla="*/ 5127 h 58672"/>
                    <a:gd name="connsiteX3" fmla="*/ 9484 w 37904"/>
                    <a:gd name="connsiteY3" fmla="*/ 23367 h 58672"/>
                    <a:gd name="connsiteX4" fmla="*/ 181 w 37904"/>
                    <a:gd name="connsiteY4" fmla="*/ 55743 h 58672"/>
                    <a:gd name="connsiteX5" fmla="*/ 181 w 37904"/>
                    <a:gd name="connsiteY5" fmla="*/ 58673 h 58672"/>
                    <a:gd name="connsiteX6" fmla="*/ 181 w 37904"/>
                    <a:gd name="connsiteY6" fmla="*/ 57941 h 58672"/>
                    <a:gd name="connsiteX7" fmla="*/ 181 w 37904"/>
                    <a:gd name="connsiteY7" fmla="*/ 55743 h 58672"/>
                    <a:gd name="connsiteX8" fmla="*/ 181 w 37904"/>
                    <a:gd name="connsiteY8" fmla="*/ 47759 h 58672"/>
                    <a:gd name="connsiteX9" fmla="*/ 27723 w 37904"/>
                    <a:gd name="connsiteY9" fmla="*/ 4468 h 58672"/>
                    <a:gd name="connsiteX10" fmla="*/ 35048 w 37904"/>
                    <a:gd name="connsiteY10" fmla="*/ 952 h 58672"/>
                    <a:gd name="connsiteX11" fmla="*/ 37099 w 37904"/>
                    <a:gd name="connsiteY11" fmla="*/ 220 h 58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7904" h="58672">
                      <a:moveTo>
                        <a:pt x="37905" y="0"/>
                      </a:moveTo>
                      <a:cubicBezTo>
                        <a:pt x="37055" y="498"/>
                        <a:pt x="36176" y="938"/>
                        <a:pt x="35268" y="1318"/>
                      </a:cubicBezTo>
                      <a:cubicBezTo>
                        <a:pt x="32719" y="2373"/>
                        <a:pt x="30272" y="3648"/>
                        <a:pt x="27943" y="5127"/>
                      </a:cubicBezTo>
                      <a:cubicBezTo>
                        <a:pt x="20501" y="9750"/>
                        <a:pt x="14194" y="15983"/>
                        <a:pt x="9484" y="23367"/>
                      </a:cubicBezTo>
                      <a:cubicBezTo>
                        <a:pt x="3397" y="33072"/>
                        <a:pt x="174" y="44294"/>
                        <a:pt x="181" y="55743"/>
                      </a:cubicBezTo>
                      <a:cubicBezTo>
                        <a:pt x="181" y="57648"/>
                        <a:pt x="181" y="58673"/>
                        <a:pt x="181" y="58673"/>
                      </a:cubicBezTo>
                      <a:cubicBezTo>
                        <a:pt x="181" y="58673"/>
                        <a:pt x="181" y="58673"/>
                        <a:pt x="181" y="57941"/>
                      </a:cubicBezTo>
                      <a:cubicBezTo>
                        <a:pt x="181" y="57208"/>
                        <a:pt x="181" y="56695"/>
                        <a:pt x="181" y="55743"/>
                      </a:cubicBezTo>
                      <a:cubicBezTo>
                        <a:pt x="-60" y="53084"/>
                        <a:pt x="-60" y="50418"/>
                        <a:pt x="181" y="47759"/>
                      </a:cubicBezTo>
                      <a:cubicBezTo>
                        <a:pt x="1932" y="29761"/>
                        <a:pt x="12165" y="13683"/>
                        <a:pt x="27723" y="4468"/>
                      </a:cubicBezTo>
                      <a:cubicBezTo>
                        <a:pt x="30060" y="3091"/>
                        <a:pt x="32514" y="1912"/>
                        <a:pt x="35048" y="952"/>
                      </a:cubicBezTo>
                      <a:lnTo>
                        <a:pt x="37099" y="220"/>
                      </a:lnTo>
                      <a:close/>
                    </a:path>
                  </a:pathLst>
                </a:custGeom>
                <a:solidFill>
                  <a:srgbClr val="FFFFFF"/>
                </a:solidFill>
                <a:ln w="7315" cap="flat">
                  <a:noFill/>
                  <a:prstDash val="solid"/>
                  <a:miter/>
                </a:ln>
              </p:spPr>
              <p:txBody>
                <a:bodyPr rtlCol="0" anchor="ctr"/>
                <a:lstStyle/>
                <a:p>
                  <a:endParaRPr lang="zh-CN" altLang="en-US"/>
                </a:p>
              </p:txBody>
            </p:sp>
            <p:sp>
              <p:nvSpPr>
                <p:cNvPr id="653" name="任意多边形: 形状 652">
                  <a:extLst>
                    <a:ext uri="{FF2B5EF4-FFF2-40B4-BE49-F238E27FC236}">
                      <a16:creationId xmlns:a16="http://schemas.microsoft.com/office/drawing/2014/main" id="{8F76CDDE-028F-C908-4525-8310706072A9}"/>
                    </a:ext>
                  </a:extLst>
                </p:cNvPr>
                <p:cNvSpPr/>
                <p:nvPr/>
              </p:nvSpPr>
              <p:spPr>
                <a:xfrm rot="17854200">
                  <a:off x="833471" y="2206538"/>
                  <a:ext cx="604163" cy="604162"/>
                </a:xfrm>
                <a:custGeom>
                  <a:avLst/>
                  <a:gdLst>
                    <a:gd name="connsiteX0" fmla="*/ 604163 w 604163"/>
                    <a:gd name="connsiteY0" fmla="*/ 302082 h 604163"/>
                    <a:gd name="connsiteX1" fmla="*/ 302082 w 604163"/>
                    <a:gd name="connsiteY1" fmla="*/ 604163 h 604163"/>
                    <a:gd name="connsiteX2" fmla="*/ 0 w 604163"/>
                    <a:gd name="connsiteY2" fmla="*/ 302082 h 604163"/>
                    <a:gd name="connsiteX3" fmla="*/ 302082 w 604163"/>
                    <a:gd name="connsiteY3" fmla="*/ 0 h 604163"/>
                    <a:gd name="connsiteX4" fmla="*/ 604163 w 604163"/>
                    <a:gd name="connsiteY4" fmla="*/ 302082 h 6041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4163" h="604163">
                      <a:moveTo>
                        <a:pt x="604163" y="302082"/>
                      </a:moveTo>
                      <a:cubicBezTo>
                        <a:pt x="604163" y="468917"/>
                        <a:pt x="468917" y="604163"/>
                        <a:pt x="302082" y="604163"/>
                      </a:cubicBezTo>
                      <a:cubicBezTo>
                        <a:pt x="135247" y="604163"/>
                        <a:pt x="0" y="468917"/>
                        <a:pt x="0" y="302082"/>
                      </a:cubicBezTo>
                      <a:cubicBezTo>
                        <a:pt x="0" y="135247"/>
                        <a:pt x="135247" y="0"/>
                        <a:pt x="302082" y="0"/>
                      </a:cubicBezTo>
                      <a:cubicBezTo>
                        <a:pt x="468917" y="0"/>
                        <a:pt x="604163" y="135247"/>
                        <a:pt x="604163" y="302082"/>
                      </a:cubicBezTo>
                      <a:close/>
                    </a:path>
                  </a:pathLst>
                </a:custGeom>
                <a:solidFill>
                  <a:srgbClr val="EBEBEB"/>
                </a:solidFill>
                <a:ln w="7315" cap="flat">
                  <a:noFill/>
                  <a:prstDash val="solid"/>
                  <a:miter/>
                </a:ln>
              </p:spPr>
              <p:txBody>
                <a:bodyPr rtlCol="0" anchor="ctr"/>
                <a:lstStyle/>
                <a:p>
                  <a:endParaRPr lang="zh-CN" altLang="en-US"/>
                </a:p>
              </p:txBody>
            </p:sp>
            <p:sp>
              <p:nvSpPr>
                <p:cNvPr id="654" name="任意多边形: 形状 653">
                  <a:extLst>
                    <a:ext uri="{FF2B5EF4-FFF2-40B4-BE49-F238E27FC236}">
                      <a16:creationId xmlns:a16="http://schemas.microsoft.com/office/drawing/2014/main" id="{540081C9-77D7-CDEE-BFC0-F8975B1804C8}"/>
                    </a:ext>
                  </a:extLst>
                </p:cNvPr>
                <p:cNvSpPr/>
                <p:nvPr/>
              </p:nvSpPr>
              <p:spPr>
                <a:xfrm rot="-4894801">
                  <a:off x="893861" y="2267076"/>
                  <a:ext cx="483301" cy="483301"/>
                </a:xfrm>
                <a:custGeom>
                  <a:avLst/>
                  <a:gdLst>
                    <a:gd name="connsiteX0" fmla="*/ 483301 w 483301"/>
                    <a:gd name="connsiteY0" fmla="*/ 241651 h 483301"/>
                    <a:gd name="connsiteX1" fmla="*/ 241651 w 483301"/>
                    <a:gd name="connsiteY1" fmla="*/ 483301 h 483301"/>
                    <a:gd name="connsiteX2" fmla="*/ 0 w 483301"/>
                    <a:gd name="connsiteY2" fmla="*/ 241651 h 483301"/>
                    <a:gd name="connsiteX3" fmla="*/ 241651 w 483301"/>
                    <a:gd name="connsiteY3" fmla="*/ 0 h 483301"/>
                    <a:gd name="connsiteX4" fmla="*/ 483301 w 483301"/>
                    <a:gd name="connsiteY4" fmla="*/ 241651 h 4833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3301" h="483301">
                      <a:moveTo>
                        <a:pt x="483301" y="241651"/>
                      </a:moveTo>
                      <a:cubicBezTo>
                        <a:pt x="483301" y="375110"/>
                        <a:pt x="375111" y="483301"/>
                        <a:pt x="241651" y="483301"/>
                      </a:cubicBezTo>
                      <a:cubicBezTo>
                        <a:pt x="108191" y="483301"/>
                        <a:pt x="0" y="375110"/>
                        <a:pt x="0" y="241651"/>
                      </a:cubicBezTo>
                      <a:cubicBezTo>
                        <a:pt x="0" y="108191"/>
                        <a:pt x="108191" y="0"/>
                        <a:pt x="241651" y="0"/>
                      </a:cubicBezTo>
                      <a:cubicBezTo>
                        <a:pt x="375111" y="0"/>
                        <a:pt x="483301" y="108191"/>
                        <a:pt x="483301" y="241651"/>
                      </a:cubicBezTo>
                      <a:close/>
                    </a:path>
                  </a:pathLst>
                </a:custGeom>
                <a:solidFill>
                  <a:srgbClr val="FAFAFA"/>
                </a:solidFill>
                <a:ln w="7315" cap="flat">
                  <a:noFill/>
                  <a:prstDash val="solid"/>
                  <a:miter/>
                </a:ln>
              </p:spPr>
              <p:txBody>
                <a:bodyPr rtlCol="0" anchor="ctr"/>
                <a:lstStyle/>
                <a:p>
                  <a:endParaRPr lang="zh-CN" altLang="en-US"/>
                </a:p>
              </p:txBody>
            </p:sp>
            <p:sp>
              <p:nvSpPr>
                <p:cNvPr id="655" name="任意多边形: 形状 654">
                  <a:extLst>
                    <a:ext uri="{FF2B5EF4-FFF2-40B4-BE49-F238E27FC236}">
                      <a16:creationId xmlns:a16="http://schemas.microsoft.com/office/drawing/2014/main" id="{BAAFFCD4-5BFE-4228-1576-D0AAF2D6A1D1}"/>
                    </a:ext>
                  </a:extLst>
                </p:cNvPr>
                <p:cNvSpPr/>
                <p:nvPr/>
              </p:nvSpPr>
              <p:spPr>
                <a:xfrm rot="-1116942">
                  <a:off x="955849" y="2328900"/>
                  <a:ext cx="363326" cy="363326"/>
                </a:xfrm>
                <a:custGeom>
                  <a:avLst/>
                  <a:gdLst>
                    <a:gd name="connsiteX0" fmla="*/ 363327 w 363326"/>
                    <a:gd name="connsiteY0" fmla="*/ 181663 h 363326"/>
                    <a:gd name="connsiteX1" fmla="*/ 181663 w 363326"/>
                    <a:gd name="connsiteY1" fmla="*/ 363326 h 363326"/>
                    <a:gd name="connsiteX2" fmla="*/ 0 w 363326"/>
                    <a:gd name="connsiteY2" fmla="*/ 181663 h 363326"/>
                    <a:gd name="connsiteX3" fmla="*/ 181663 w 363326"/>
                    <a:gd name="connsiteY3" fmla="*/ 0 h 363326"/>
                    <a:gd name="connsiteX4" fmla="*/ 363327 w 363326"/>
                    <a:gd name="connsiteY4" fmla="*/ 181663 h 3633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326" h="363326">
                      <a:moveTo>
                        <a:pt x="363327" y="181663"/>
                      </a:moveTo>
                      <a:cubicBezTo>
                        <a:pt x="363327" y="281993"/>
                        <a:pt x="281993" y="363326"/>
                        <a:pt x="181663" y="363326"/>
                      </a:cubicBezTo>
                      <a:cubicBezTo>
                        <a:pt x="81334" y="363326"/>
                        <a:pt x="0" y="281993"/>
                        <a:pt x="0" y="181663"/>
                      </a:cubicBezTo>
                      <a:cubicBezTo>
                        <a:pt x="0" y="81334"/>
                        <a:pt x="81334" y="0"/>
                        <a:pt x="181663" y="0"/>
                      </a:cubicBezTo>
                      <a:cubicBezTo>
                        <a:pt x="281993" y="0"/>
                        <a:pt x="363327" y="81334"/>
                        <a:pt x="363327" y="181663"/>
                      </a:cubicBezTo>
                      <a:close/>
                    </a:path>
                  </a:pathLst>
                </a:custGeom>
                <a:solidFill>
                  <a:srgbClr val="EBEBEB"/>
                </a:solidFill>
                <a:ln w="7333" cap="flat">
                  <a:noFill/>
                  <a:prstDash val="solid"/>
                  <a:miter/>
                </a:ln>
              </p:spPr>
              <p:txBody>
                <a:bodyPr rtlCol="0" anchor="ctr"/>
                <a:lstStyle/>
                <a:p>
                  <a:endParaRPr lang="zh-CN" altLang="en-US"/>
                </a:p>
              </p:txBody>
            </p:sp>
            <p:sp>
              <p:nvSpPr>
                <p:cNvPr id="656" name="任意多边形: 形状 655">
                  <a:extLst>
                    <a:ext uri="{FF2B5EF4-FFF2-40B4-BE49-F238E27FC236}">
                      <a16:creationId xmlns:a16="http://schemas.microsoft.com/office/drawing/2014/main" id="{B155DE20-53E9-FBB1-01AA-B45FA7EA5CBB}"/>
                    </a:ext>
                  </a:extLst>
                </p:cNvPr>
                <p:cNvSpPr/>
                <p:nvPr/>
              </p:nvSpPr>
              <p:spPr>
                <a:xfrm rot="-1689002">
                  <a:off x="1014648" y="2387888"/>
                  <a:ext cx="241723" cy="241723"/>
                </a:xfrm>
                <a:custGeom>
                  <a:avLst/>
                  <a:gdLst>
                    <a:gd name="connsiteX0" fmla="*/ 241724 w 241723"/>
                    <a:gd name="connsiteY0" fmla="*/ 120862 h 241723"/>
                    <a:gd name="connsiteX1" fmla="*/ 120862 w 241723"/>
                    <a:gd name="connsiteY1" fmla="*/ 241724 h 241723"/>
                    <a:gd name="connsiteX2" fmla="*/ 0 w 241723"/>
                    <a:gd name="connsiteY2" fmla="*/ 120862 h 241723"/>
                    <a:gd name="connsiteX3" fmla="*/ 120862 w 241723"/>
                    <a:gd name="connsiteY3" fmla="*/ 0 h 241723"/>
                    <a:gd name="connsiteX4" fmla="*/ 241724 w 241723"/>
                    <a:gd name="connsiteY4" fmla="*/ 120862 h 2417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723" h="241723">
                      <a:moveTo>
                        <a:pt x="241724" y="120862"/>
                      </a:moveTo>
                      <a:cubicBezTo>
                        <a:pt x="241724" y="187612"/>
                        <a:pt x="187612" y="241724"/>
                        <a:pt x="120862" y="241724"/>
                      </a:cubicBezTo>
                      <a:cubicBezTo>
                        <a:pt x="54112" y="241724"/>
                        <a:pt x="0" y="187612"/>
                        <a:pt x="0" y="120862"/>
                      </a:cubicBezTo>
                      <a:cubicBezTo>
                        <a:pt x="0" y="54112"/>
                        <a:pt x="54112" y="0"/>
                        <a:pt x="120862" y="0"/>
                      </a:cubicBezTo>
                      <a:cubicBezTo>
                        <a:pt x="187612" y="0"/>
                        <a:pt x="241724" y="54112"/>
                        <a:pt x="241724" y="120862"/>
                      </a:cubicBezTo>
                      <a:close/>
                    </a:path>
                  </a:pathLst>
                </a:custGeom>
                <a:solidFill>
                  <a:srgbClr val="FAFAFA"/>
                </a:solidFill>
                <a:ln w="7315" cap="flat">
                  <a:noFill/>
                  <a:prstDash val="solid"/>
                  <a:miter/>
                </a:ln>
              </p:spPr>
              <p:txBody>
                <a:bodyPr rtlCol="0" anchor="ctr"/>
                <a:lstStyle/>
                <a:p>
                  <a:endParaRPr lang="zh-CN" altLang="en-US"/>
                </a:p>
              </p:txBody>
            </p:sp>
            <p:sp>
              <p:nvSpPr>
                <p:cNvPr id="657" name="任意多边形: 形状 656">
                  <a:extLst>
                    <a:ext uri="{FF2B5EF4-FFF2-40B4-BE49-F238E27FC236}">
                      <a16:creationId xmlns:a16="http://schemas.microsoft.com/office/drawing/2014/main" id="{0D5D2B30-EDC8-25D3-AD2B-166D5859BDAA}"/>
                    </a:ext>
                  </a:extLst>
                </p:cNvPr>
                <p:cNvSpPr/>
                <p:nvPr/>
              </p:nvSpPr>
              <p:spPr>
                <a:xfrm rot="-3213001">
                  <a:off x="1075063" y="2448387"/>
                  <a:ext cx="120861" cy="120861"/>
                </a:xfrm>
                <a:custGeom>
                  <a:avLst/>
                  <a:gdLst>
                    <a:gd name="connsiteX0" fmla="*/ 120862 w 120861"/>
                    <a:gd name="connsiteY0" fmla="*/ 60431 h 120861"/>
                    <a:gd name="connsiteX1" fmla="*/ 60431 w 120861"/>
                    <a:gd name="connsiteY1" fmla="*/ 120862 h 120861"/>
                    <a:gd name="connsiteX2" fmla="*/ 0 w 120861"/>
                    <a:gd name="connsiteY2" fmla="*/ 60431 h 120861"/>
                    <a:gd name="connsiteX3" fmla="*/ 60431 w 120861"/>
                    <a:gd name="connsiteY3" fmla="*/ 0 h 120861"/>
                    <a:gd name="connsiteX4" fmla="*/ 120862 w 120861"/>
                    <a:gd name="connsiteY4" fmla="*/ 60431 h 1208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861" h="120861">
                      <a:moveTo>
                        <a:pt x="120862" y="60431"/>
                      </a:moveTo>
                      <a:cubicBezTo>
                        <a:pt x="120862" y="93806"/>
                        <a:pt x="93806" y="120862"/>
                        <a:pt x="60431" y="120862"/>
                      </a:cubicBezTo>
                      <a:cubicBezTo>
                        <a:pt x="27056" y="120862"/>
                        <a:pt x="0" y="93806"/>
                        <a:pt x="0" y="60431"/>
                      </a:cubicBezTo>
                      <a:cubicBezTo>
                        <a:pt x="0" y="27056"/>
                        <a:pt x="27056" y="0"/>
                        <a:pt x="60431" y="0"/>
                      </a:cubicBezTo>
                      <a:cubicBezTo>
                        <a:pt x="93806" y="0"/>
                        <a:pt x="120862" y="27056"/>
                        <a:pt x="120862" y="60431"/>
                      </a:cubicBezTo>
                      <a:close/>
                    </a:path>
                  </a:pathLst>
                </a:custGeom>
                <a:solidFill>
                  <a:srgbClr val="EBEBEB"/>
                </a:solidFill>
                <a:ln w="7315" cap="flat">
                  <a:noFill/>
                  <a:prstDash val="solid"/>
                  <a:miter/>
                </a:ln>
              </p:spPr>
              <p:txBody>
                <a:bodyPr rtlCol="0" anchor="ctr"/>
                <a:lstStyle/>
                <a:p>
                  <a:endParaRPr lang="zh-CN" altLang="en-US"/>
                </a:p>
              </p:txBody>
            </p:sp>
            <p:sp>
              <p:nvSpPr>
                <p:cNvPr id="658" name="任意多边形: 形状 657">
                  <a:extLst>
                    <a:ext uri="{FF2B5EF4-FFF2-40B4-BE49-F238E27FC236}">
                      <a16:creationId xmlns:a16="http://schemas.microsoft.com/office/drawing/2014/main" id="{90CD7F33-2198-96B7-751C-FF9A40CA7AF1}"/>
                    </a:ext>
                  </a:extLst>
                </p:cNvPr>
                <p:cNvSpPr/>
                <p:nvPr/>
              </p:nvSpPr>
              <p:spPr>
                <a:xfrm>
                  <a:off x="908940" y="2321663"/>
                  <a:ext cx="235863" cy="195942"/>
                </a:xfrm>
                <a:custGeom>
                  <a:avLst/>
                  <a:gdLst>
                    <a:gd name="connsiteX0" fmla="*/ 235864 w 235863"/>
                    <a:gd name="connsiteY0" fmla="*/ 195943 h 195942"/>
                    <a:gd name="connsiteX1" fmla="*/ 151993 w 235863"/>
                    <a:gd name="connsiteY1" fmla="*/ 173821 h 195942"/>
                    <a:gd name="connsiteX2" fmla="*/ 173455 w 235863"/>
                    <a:gd name="connsiteY2" fmla="*/ 151847 h 195942"/>
                    <a:gd name="connsiteX3" fmla="*/ 0 w 235863"/>
                    <a:gd name="connsiteY3" fmla="*/ 9303 h 195942"/>
                    <a:gd name="connsiteX4" fmla="*/ 9522 w 235863"/>
                    <a:gd name="connsiteY4" fmla="*/ 0 h 195942"/>
                    <a:gd name="connsiteX5" fmla="*/ 184003 w 235863"/>
                    <a:gd name="connsiteY5" fmla="*/ 141592 h 195942"/>
                    <a:gd name="connsiteX6" fmla="*/ 200851 w 235863"/>
                    <a:gd name="connsiteY6" fmla="*/ 118591 h 195942"/>
                    <a:gd name="connsiteX7" fmla="*/ 235864 w 235863"/>
                    <a:gd name="connsiteY7" fmla="*/ 195943 h 195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5863" h="195942">
                      <a:moveTo>
                        <a:pt x="235864" y="195943"/>
                      </a:moveTo>
                      <a:lnTo>
                        <a:pt x="151993" y="173821"/>
                      </a:lnTo>
                      <a:lnTo>
                        <a:pt x="173455" y="151847"/>
                      </a:lnTo>
                      <a:lnTo>
                        <a:pt x="0" y="9303"/>
                      </a:lnTo>
                      <a:lnTo>
                        <a:pt x="9522" y="0"/>
                      </a:lnTo>
                      <a:lnTo>
                        <a:pt x="184003" y="141592"/>
                      </a:lnTo>
                      <a:lnTo>
                        <a:pt x="200851" y="118591"/>
                      </a:lnTo>
                      <a:lnTo>
                        <a:pt x="235864" y="195943"/>
                      </a:lnTo>
                      <a:close/>
                    </a:path>
                  </a:pathLst>
                </a:custGeom>
                <a:solidFill>
                  <a:srgbClr val="E0E0E0"/>
                </a:solidFill>
                <a:ln w="7315" cap="flat">
                  <a:noFill/>
                  <a:prstDash val="solid"/>
                  <a:miter/>
                </a:ln>
              </p:spPr>
              <p:txBody>
                <a:bodyPr rtlCol="0" anchor="ctr"/>
                <a:lstStyle/>
                <a:p>
                  <a:endParaRPr lang="zh-CN" altLang="en-US"/>
                </a:p>
              </p:txBody>
            </p:sp>
            <p:sp>
              <p:nvSpPr>
                <p:cNvPr id="659" name="任意多边形: 形状 658">
                  <a:extLst>
                    <a:ext uri="{FF2B5EF4-FFF2-40B4-BE49-F238E27FC236}">
                      <a16:creationId xmlns:a16="http://schemas.microsoft.com/office/drawing/2014/main" id="{3199FF0F-D389-E5CE-6A6A-FA10FA96F8C3}"/>
                    </a:ext>
                  </a:extLst>
                </p:cNvPr>
                <p:cNvSpPr/>
                <p:nvPr/>
              </p:nvSpPr>
              <p:spPr>
                <a:xfrm>
                  <a:off x="791668" y="2229369"/>
                  <a:ext cx="128618" cy="108474"/>
                </a:xfrm>
                <a:custGeom>
                  <a:avLst/>
                  <a:gdLst>
                    <a:gd name="connsiteX0" fmla="*/ 117126 w 128618"/>
                    <a:gd name="connsiteY0" fmla="*/ 101597 h 108474"/>
                    <a:gd name="connsiteX1" fmla="*/ 114489 w 128618"/>
                    <a:gd name="connsiteY1" fmla="*/ 103136 h 108474"/>
                    <a:gd name="connsiteX2" fmla="*/ 72737 w 128618"/>
                    <a:gd name="connsiteY2" fmla="*/ 102550 h 108474"/>
                    <a:gd name="connsiteX3" fmla="*/ 0 w 128618"/>
                    <a:gd name="connsiteY3" fmla="*/ 58600 h 108474"/>
                    <a:gd name="connsiteX4" fmla="*/ 48931 w 128618"/>
                    <a:gd name="connsiteY4" fmla="*/ 51275 h 108474"/>
                    <a:gd name="connsiteX5" fmla="*/ 43657 w 128618"/>
                    <a:gd name="connsiteY5" fmla="*/ 0 h 108474"/>
                    <a:gd name="connsiteX6" fmla="*/ 110607 w 128618"/>
                    <a:gd name="connsiteY6" fmla="*/ 45781 h 108474"/>
                    <a:gd name="connsiteX7" fmla="*/ 126649 w 128618"/>
                    <a:gd name="connsiteY7" fmla="*/ 92588 h 108474"/>
                    <a:gd name="connsiteX8" fmla="*/ 126649 w 128618"/>
                    <a:gd name="connsiteY8" fmla="*/ 92588 h 108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8618" h="108474">
                      <a:moveTo>
                        <a:pt x="117126" y="101597"/>
                      </a:moveTo>
                      <a:lnTo>
                        <a:pt x="114489" y="103136"/>
                      </a:lnTo>
                      <a:cubicBezTo>
                        <a:pt x="101478" y="110461"/>
                        <a:pt x="85537" y="110233"/>
                        <a:pt x="72737" y="102550"/>
                      </a:cubicBezTo>
                      <a:lnTo>
                        <a:pt x="0" y="58600"/>
                      </a:lnTo>
                      <a:lnTo>
                        <a:pt x="48931" y="51275"/>
                      </a:lnTo>
                      <a:lnTo>
                        <a:pt x="43657" y="0"/>
                      </a:lnTo>
                      <a:lnTo>
                        <a:pt x="110607" y="45781"/>
                      </a:lnTo>
                      <a:cubicBezTo>
                        <a:pt x="125699" y="56133"/>
                        <a:pt x="132218" y="75155"/>
                        <a:pt x="126649" y="92588"/>
                      </a:cubicBezTo>
                      <a:lnTo>
                        <a:pt x="126649" y="92588"/>
                      </a:lnTo>
                      <a:close/>
                    </a:path>
                  </a:pathLst>
                </a:custGeom>
                <a:solidFill>
                  <a:srgbClr val="E0E0E0"/>
                </a:solidFill>
                <a:ln w="7315" cap="flat">
                  <a:noFill/>
                  <a:prstDash val="solid"/>
                  <a:miter/>
                </a:ln>
              </p:spPr>
              <p:txBody>
                <a:bodyPr rtlCol="0" anchor="ctr"/>
                <a:lstStyle/>
                <a:p>
                  <a:endParaRPr lang="zh-CN" altLang="en-US"/>
                </a:p>
              </p:txBody>
            </p:sp>
            <p:sp>
              <p:nvSpPr>
                <p:cNvPr id="660" name="任意多边形: 形状 659">
                  <a:extLst>
                    <a:ext uri="{FF2B5EF4-FFF2-40B4-BE49-F238E27FC236}">
                      <a16:creationId xmlns:a16="http://schemas.microsoft.com/office/drawing/2014/main" id="{8AD8979D-31EB-E365-1C09-EE57C93FD590}"/>
                    </a:ext>
                  </a:extLst>
                </p:cNvPr>
                <p:cNvSpPr/>
                <p:nvPr/>
              </p:nvSpPr>
              <p:spPr>
                <a:xfrm>
                  <a:off x="2200918" y="4391406"/>
                  <a:ext cx="839001" cy="73322"/>
                </a:xfrm>
                <a:custGeom>
                  <a:avLst/>
                  <a:gdLst>
                    <a:gd name="connsiteX0" fmla="*/ 839002 w 839001"/>
                    <a:gd name="connsiteY0" fmla="*/ 73323 h 73322"/>
                    <a:gd name="connsiteX1" fmla="*/ 44829 w 839001"/>
                    <a:gd name="connsiteY1" fmla="*/ 73323 h 73322"/>
                    <a:gd name="connsiteX2" fmla="*/ 0 w 839001"/>
                    <a:gd name="connsiteY2" fmla="*/ 0 h 73322"/>
                    <a:gd name="connsiteX3" fmla="*/ 770953 w 839001"/>
                    <a:gd name="connsiteY3" fmla="*/ 0 h 73322"/>
                    <a:gd name="connsiteX4" fmla="*/ 839002 w 839001"/>
                    <a:gd name="connsiteY4" fmla="*/ 73323 h 733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9001" h="73322">
                      <a:moveTo>
                        <a:pt x="839002" y="73323"/>
                      </a:moveTo>
                      <a:lnTo>
                        <a:pt x="44829" y="73323"/>
                      </a:lnTo>
                      <a:lnTo>
                        <a:pt x="0" y="0"/>
                      </a:lnTo>
                      <a:lnTo>
                        <a:pt x="770953" y="0"/>
                      </a:lnTo>
                      <a:lnTo>
                        <a:pt x="839002" y="73323"/>
                      </a:lnTo>
                      <a:close/>
                    </a:path>
                  </a:pathLst>
                </a:custGeom>
                <a:solidFill>
                  <a:srgbClr val="E0E0E0"/>
                </a:solidFill>
                <a:ln w="7315" cap="flat">
                  <a:noFill/>
                  <a:prstDash val="solid"/>
                  <a:miter/>
                </a:ln>
              </p:spPr>
              <p:txBody>
                <a:bodyPr rtlCol="0" anchor="ctr"/>
                <a:lstStyle/>
                <a:p>
                  <a:endParaRPr lang="zh-CN" altLang="en-US"/>
                </a:p>
              </p:txBody>
            </p:sp>
            <p:sp>
              <p:nvSpPr>
                <p:cNvPr id="661" name="任意多边形: 形状 660">
                  <a:extLst>
                    <a:ext uri="{FF2B5EF4-FFF2-40B4-BE49-F238E27FC236}">
                      <a16:creationId xmlns:a16="http://schemas.microsoft.com/office/drawing/2014/main" id="{EE48A203-C9DE-3810-2183-6D05B9C1405C}"/>
                    </a:ext>
                  </a:extLst>
                </p:cNvPr>
                <p:cNvSpPr/>
                <p:nvPr/>
              </p:nvSpPr>
              <p:spPr>
                <a:xfrm>
                  <a:off x="2945940" y="4361080"/>
                  <a:ext cx="125550" cy="153091"/>
                </a:xfrm>
                <a:custGeom>
                  <a:avLst/>
                  <a:gdLst>
                    <a:gd name="connsiteX0" fmla="*/ 0 w 125550"/>
                    <a:gd name="connsiteY0" fmla="*/ 0 h 153091"/>
                    <a:gd name="connsiteX1" fmla="*/ 79769 w 125550"/>
                    <a:gd name="connsiteY1" fmla="*/ 153092 h 153091"/>
                    <a:gd name="connsiteX2" fmla="*/ 125550 w 125550"/>
                    <a:gd name="connsiteY2" fmla="*/ 61456 h 153091"/>
                    <a:gd name="connsiteX3" fmla="*/ 0 w 125550"/>
                    <a:gd name="connsiteY3" fmla="*/ 0 h 153091"/>
                  </a:gdLst>
                  <a:ahLst/>
                  <a:cxnLst>
                    <a:cxn ang="0">
                      <a:pos x="connsiteX0" y="connsiteY0"/>
                    </a:cxn>
                    <a:cxn ang="0">
                      <a:pos x="connsiteX1" y="connsiteY1"/>
                    </a:cxn>
                    <a:cxn ang="0">
                      <a:pos x="connsiteX2" y="connsiteY2"/>
                    </a:cxn>
                    <a:cxn ang="0">
                      <a:pos x="connsiteX3" y="connsiteY3"/>
                    </a:cxn>
                  </a:cxnLst>
                  <a:rect l="l" t="t" r="r" b="b"/>
                  <a:pathLst>
                    <a:path w="125550" h="153091">
                      <a:moveTo>
                        <a:pt x="0" y="0"/>
                      </a:moveTo>
                      <a:lnTo>
                        <a:pt x="79769" y="153092"/>
                      </a:lnTo>
                      <a:lnTo>
                        <a:pt x="125550" y="61456"/>
                      </a:lnTo>
                      <a:lnTo>
                        <a:pt x="0" y="0"/>
                      </a:lnTo>
                      <a:close/>
                    </a:path>
                  </a:pathLst>
                </a:custGeom>
                <a:solidFill>
                  <a:srgbClr val="E0E0E0"/>
                </a:solidFill>
                <a:ln w="7315" cap="flat">
                  <a:noFill/>
                  <a:prstDash val="solid"/>
                  <a:miter/>
                </a:ln>
              </p:spPr>
              <p:txBody>
                <a:bodyPr rtlCol="0" anchor="ctr"/>
                <a:lstStyle/>
                <a:p>
                  <a:endParaRPr lang="zh-CN" altLang="en-US"/>
                </a:p>
              </p:txBody>
            </p:sp>
            <p:sp>
              <p:nvSpPr>
                <p:cNvPr id="662" name="任意多边形: 形状 661">
                  <a:extLst>
                    <a:ext uri="{FF2B5EF4-FFF2-40B4-BE49-F238E27FC236}">
                      <a16:creationId xmlns:a16="http://schemas.microsoft.com/office/drawing/2014/main" id="{CE4C396B-0DDA-7310-0750-6988F40EEF6B}"/>
                    </a:ext>
                  </a:extLst>
                </p:cNvPr>
                <p:cNvSpPr/>
                <p:nvPr/>
              </p:nvSpPr>
              <p:spPr>
                <a:xfrm>
                  <a:off x="4088489" y="4749450"/>
                  <a:ext cx="839001" cy="73322"/>
                </a:xfrm>
                <a:custGeom>
                  <a:avLst/>
                  <a:gdLst>
                    <a:gd name="connsiteX0" fmla="*/ 839002 w 839001"/>
                    <a:gd name="connsiteY0" fmla="*/ 73323 h 73322"/>
                    <a:gd name="connsiteX1" fmla="*/ 44829 w 839001"/>
                    <a:gd name="connsiteY1" fmla="*/ 73323 h 73322"/>
                    <a:gd name="connsiteX2" fmla="*/ 0 w 839001"/>
                    <a:gd name="connsiteY2" fmla="*/ 0 h 73322"/>
                    <a:gd name="connsiteX3" fmla="*/ 771026 w 839001"/>
                    <a:gd name="connsiteY3" fmla="*/ 0 h 73322"/>
                    <a:gd name="connsiteX4" fmla="*/ 839002 w 839001"/>
                    <a:gd name="connsiteY4" fmla="*/ 73323 h 733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9001" h="73322">
                      <a:moveTo>
                        <a:pt x="839002" y="73323"/>
                      </a:moveTo>
                      <a:lnTo>
                        <a:pt x="44829" y="73323"/>
                      </a:lnTo>
                      <a:lnTo>
                        <a:pt x="0" y="0"/>
                      </a:lnTo>
                      <a:lnTo>
                        <a:pt x="771026" y="0"/>
                      </a:lnTo>
                      <a:lnTo>
                        <a:pt x="839002" y="73323"/>
                      </a:lnTo>
                      <a:close/>
                    </a:path>
                  </a:pathLst>
                </a:custGeom>
                <a:solidFill>
                  <a:schemeClr val="bg1">
                    <a:lumMod val="85000"/>
                  </a:schemeClr>
                </a:solidFill>
                <a:ln w="7315" cap="flat">
                  <a:noFill/>
                  <a:prstDash val="solid"/>
                  <a:miter/>
                </a:ln>
              </p:spPr>
              <p:txBody>
                <a:bodyPr rtlCol="0" anchor="ctr"/>
                <a:lstStyle/>
                <a:p>
                  <a:endParaRPr lang="zh-CN" altLang="en-US" dirty="0"/>
                </a:p>
              </p:txBody>
            </p:sp>
            <p:sp>
              <p:nvSpPr>
                <p:cNvPr id="663" name="任意多边形: 形状 662">
                  <a:extLst>
                    <a:ext uri="{FF2B5EF4-FFF2-40B4-BE49-F238E27FC236}">
                      <a16:creationId xmlns:a16="http://schemas.microsoft.com/office/drawing/2014/main" id="{7C54D10B-64F6-8C75-31C3-89FF3391143F}"/>
                    </a:ext>
                  </a:extLst>
                </p:cNvPr>
                <p:cNvSpPr/>
                <p:nvPr/>
              </p:nvSpPr>
              <p:spPr>
                <a:xfrm>
                  <a:off x="4833511" y="4719125"/>
                  <a:ext cx="125623" cy="153091"/>
                </a:xfrm>
                <a:custGeom>
                  <a:avLst/>
                  <a:gdLst>
                    <a:gd name="connsiteX0" fmla="*/ 0 w 125623"/>
                    <a:gd name="connsiteY0" fmla="*/ 0 h 153091"/>
                    <a:gd name="connsiteX1" fmla="*/ 79842 w 125623"/>
                    <a:gd name="connsiteY1" fmla="*/ 153092 h 153091"/>
                    <a:gd name="connsiteX2" fmla="*/ 125623 w 125623"/>
                    <a:gd name="connsiteY2" fmla="*/ 61383 h 153091"/>
                    <a:gd name="connsiteX3" fmla="*/ 0 w 125623"/>
                    <a:gd name="connsiteY3" fmla="*/ 0 h 153091"/>
                  </a:gdLst>
                  <a:ahLst/>
                  <a:cxnLst>
                    <a:cxn ang="0">
                      <a:pos x="connsiteX0" y="connsiteY0"/>
                    </a:cxn>
                    <a:cxn ang="0">
                      <a:pos x="connsiteX1" y="connsiteY1"/>
                    </a:cxn>
                    <a:cxn ang="0">
                      <a:pos x="connsiteX2" y="connsiteY2"/>
                    </a:cxn>
                    <a:cxn ang="0">
                      <a:pos x="connsiteX3" y="connsiteY3"/>
                    </a:cxn>
                  </a:cxnLst>
                  <a:rect l="l" t="t" r="r" b="b"/>
                  <a:pathLst>
                    <a:path w="125623" h="153091">
                      <a:moveTo>
                        <a:pt x="0" y="0"/>
                      </a:moveTo>
                      <a:lnTo>
                        <a:pt x="79842" y="153092"/>
                      </a:lnTo>
                      <a:lnTo>
                        <a:pt x="125623" y="61383"/>
                      </a:lnTo>
                      <a:lnTo>
                        <a:pt x="0" y="0"/>
                      </a:lnTo>
                      <a:close/>
                    </a:path>
                  </a:pathLst>
                </a:custGeom>
                <a:solidFill>
                  <a:schemeClr val="bg1">
                    <a:lumMod val="85000"/>
                  </a:schemeClr>
                </a:solidFill>
                <a:ln w="7315" cap="flat">
                  <a:noFill/>
                  <a:prstDash val="solid"/>
                  <a:miter/>
                </a:ln>
              </p:spPr>
              <p:txBody>
                <a:bodyPr rtlCol="0" anchor="ctr"/>
                <a:lstStyle/>
                <a:p>
                  <a:endParaRPr lang="zh-CN" altLang="en-US"/>
                </a:p>
              </p:txBody>
            </p:sp>
            <p:sp>
              <p:nvSpPr>
                <p:cNvPr id="664" name="任意多边形: 形状 663">
                  <a:extLst>
                    <a:ext uri="{FF2B5EF4-FFF2-40B4-BE49-F238E27FC236}">
                      <a16:creationId xmlns:a16="http://schemas.microsoft.com/office/drawing/2014/main" id="{2ED769C5-D20D-A9B9-4FAC-AA8806DE7EC2}"/>
                    </a:ext>
                  </a:extLst>
                </p:cNvPr>
                <p:cNvSpPr/>
                <p:nvPr/>
              </p:nvSpPr>
              <p:spPr>
                <a:xfrm>
                  <a:off x="1095947" y="4039514"/>
                  <a:ext cx="839074" cy="73322"/>
                </a:xfrm>
                <a:custGeom>
                  <a:avLst/>
                  <a:gdLst>
                    <a:gd name="connsiteX0" fmla="*/ 839075 w 839074"/>
                    <a:gd name="connsiteY0" fmla="*/ 73323 h 73322"/>
                    <a:gd name="connsiteX1" fmla="*/ 44902 w 839074"/>
                    <a:gd name="connsiteY1" fmla="*/ 73323 h 73322"/>
                    <a:gd name="connsiteX2" fmla="*/ 0 w 839074"/>
                    <a:gd name="connsiteY2" fmla="*/ 0 h 73322"/>
                    <a:gd name="connsiteX3" fmla="*/ 771026 w 839074"/>
                    <a:gd name="connsiteY3" fmla="*/ 0 h 73322"/>
                    <a:gd name="connsiteX4" fmla="*/ 839075 w 839074"/>
                    <a:gd name="connsiteY4" fmla="*/ 73323 h 733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9074" h="73322">
                      <a:moveTo>
                        <a:pt x="839075" y="73323"/>
                      </a:moveTo>
                      <a:lnTo>
                        <a:pt x="44902" y="73323"/>
                      </a:lnTo>
                      <a:lnTo>
                        <a:pt x="0" y="0"/>
                      </a:lnTo>
                      <a:lnTo>
                        <a:pt x="771026" y="0"/>
                      </a:lnTo>
                      <a:lnTo>
                        <a:pt x="839075" y="73323"/>
                      </a:lnTo>
                      <a:close/>
                    </a:path>
                  </a:pathLst>
                </a:custGeom>
                <a:solidFill>
                  <a:srgbClr val="E0E0E0"/>
                </a:solidFill>
                <a:ln w="7315" cap="flat">
                  <a:noFill/>
                  <a:prstDash val="solid"/>
                  <a:miter/>
                </a:ln>
              </p:spPr>
              <p:txBody>
                <a:bodyPr rtlCol="0" anchor="ctr"/>
                <a:lstStyle/>
                <a:p>
                  <a:endParaRPr lang="zh-CN" altLang="en-US"/>
                </a:p>
              </p:txBody>
            </p:sp>
            <p:sp>
              <p:nvSpPr>
                <p:cNvPr id="665" name="任意多边形: 形状 664">
                  <a:extLst>
                    <a:ext uri="{FF2B5EF4-FFF2-40B4-BE49-F238E27FC236}">
                      <a16:creationId xmlns:a16="http://schemas.microsoft.com/office/drawing/2014/main" id="{2A74631E-FDE6-C3EC-65F3-11A91A559B17}"/>
                    </a:ext>
                  </a:extLst>
                </p:cNvPr>
                <p:cNvSpPr/>
                <p:nvPr/>
              </p:nvSpPr>
              <p:spPr>
                <a:xfrm>
                  <a:off x="1840969" y="4009189"/>
                  <a:ext cx="125623" cy="153091"/>
                </a:xfrm>
                <a:custGeom>
                  <a:avLst/>
                  <a:gdLst>
                    <a:gd name="connsiteX0" fmla="*/ 0 w 125623"/>
                    <a:gd name="connsiteY0" fmla="*/ 0 h 153091"/>
                    <a:gd name="connsiteX1" fmla="*/ 79842 w 125623"/>
                    <a:gd name="connsiteY1" fmla="*/ 153092 h 153091"/>
                    <a:gd name="connsiteX2" fmla="*/ 125623 w 125623"/>
                    <a:gd name="connsiteY2" fmla="*/ 61383 h 153091"/>
                    <a:gd name="connsiteX3" fmla="*/ 0 w 125623"/>
                    <a:gd name="connsiteY3" fmla="*/ 0 h 153091"/>
                  </a:gdLst>
                  <a:ahLst/>
                  <a:cxnLst>
                    <a:cxn ang="0">
                      <a:pos x="connsiteX0" y="connsiteY0"/>
                    </a:cxn>
                    <a:cxn ang="0">
                      <a:pos x="connsiteX1" y="connsiteY1"/>
                    </a:cxn>
                    <a:cxn ang="0">
                      <a:pos x="connsiteX2" y="connsiteY2"/>
                    </a:cxn>
                    <a:cxn ang="0">
                      <a:pos x="connsiteX3" y="connsiteY3"/>
                    </a:cxn>
                  </a:cxnLst>
                  <a:rect l="l" t="t" r="r" b="b"/>
                  <a:pathLst>
                    <a:path w="125623" h="153091">
                      <a:moveTo>
                        <a:pt x="0" y="0"/>
                      </a:moveTo>
                      <a:lnTo>
                        <a:pt x="79842" y="153092"/>
                      </a:lnTo>
                      <a:lnTo>
                        <a:pt x="125623" y="61383"/>
                      </a:lnTo>
                      <a:lnTo>
                        <a:pt x="0" y="0"/>
                      </a:lnTo>
                      <a:close/>
                    </a:path>
                  </a:pathLst>
                </a:custGeom>
                <a:solidFill>
                  <a:srgbClr val="E0E0E0"/>
                </a:solidFill>
                <a:ln w="7315" cap="flat">
                  <a:noFill/>
                  <a:prstDash val="solid"/>
                  <a:miter/>
                </a:ln>
              </p:spPr>
              <p:txBody>
                <a:bodyPr rtlCol="0" anchor="ctr"/>
                <a:lstStyle/>
                <a:p>
                  <a:endParaRPr lang="zh-CN" altLang="en-US"/>
                </a:p>
              </p:txBody>
            </p:sp>
            <p:sp>
              <p:nvSpPr>
                <p:cNvPr id="666" name="任意多边形: 形状 665">
                  <a:extLst>
                    <a:ext uri="{FF2B5EF4-FFF2-40B4-BE49-F238E27FC236}">
                      <a16:creationId xmlns:a16="http://schemas.microsoft.com/office/drawing/2014/main" id="{A8D27047-2CAC-EE90-2717-02C67C7962AC}"/>
                    </a:ext>
                  </a:extLst>
                </p:cNvPr>
                <p:cNvSpPr/>
                <p:nvPr/>
              </p:nvSpPr>
              <p:spPr>
                <a:xfrm>
                  <a:off x="2657849" y="4753772"/>
                  <a:ext cx="839074" cy="73322"/>
                </a:xfrm>
                <a:custGeom>
                  <a:avLst/>
                  <a:gdLst>
                    <a:gd name="connsiteX0" fmla="*/ 839075 w 839074"/>
                    <a:gd name="connsiteY0" fmla="*/ 73323 h 73322"/>
                    <a:gd name="connsiteX1" fmla="*/ 44902 w 839074"/>
                    <a:gd name="connsiteY1" fmla="*/ 73323 h 73322"/>
                    <a:gd name="connsiteX2" fmla="*/ 0 w 839074"/>
                    <a:gd name="connsiteY2" fmla="*/ 0 h 73322"/>
                    <a:gd name="connsiteX3" fmla="*/ 771026 w 839074"/>
                    <a:gd name="connsiteY3" fmla="*/ 0 h 73322"/>
                    <a:gd name="connsiteX4" fmla="*/ 839075 w 839074"/>
                    <a:gd name="connsiteY4" fmla="*/ 73323 h 733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9074" h="73322">
                      <a:moveTo>
                        <a:pt x="839075" y="73323"/>
                      </a:moveTo>
                      <a:lnTo>
                        <a:pt x="44902" y="73323"/>
                      </a:lnTo>
                      <a:lnTo>
                        <a:pt x="0" y="0"/>
                      </a:lnTo>
                      <a:lnTo>
                        <a:pt x="771026" y="0"/>
                      </a:lnTo>
                      <a:lnTo>
                        <a:pt x="839075" y="73323"/>
                      </a:lnTo>
                      <a:close/>
                    </a:path>
                  </a:pathLst>
                </a:custGeom>
                <a:solidFill>
                  <a:srgbClr val="E0E0E0"/>
                </a:solidFill>
                <a:ln w="7315" cap="flat">
                  <a:noFill/>
                  <a:prstDash val="solid"/>
                  <a:miter/>
                </a:ln>
              </p:spPr>
              <p:txBody>
                <a:bodyPr rtlCol="0" anchor="ctr"/>
                <a:lstStyle/>
                <a:p>
                  <a:endParaRPr lang="zh-CN" altLang="en-US"/>
                </a:p>
              </p:txBody>
            </p:sp>
            <p:sp>
              <p:nvSpPr>
                <p:cNvPr id="667" name="任意多边形: 形状 666">
                  <a:extLst>
                    <a:ext uri="{FF2B5EF4-FFF2-40B4-BE49-F238E27FC236}">
                      <a16:creationId xmlns:a16="http://schemas.microsoft.com/office/drawing/2014/main" id="{8C0E1BC1-963A-C336-AF37-F1A674C74C4B}"/>
                    </a:ext>
                  </a:extLst>
                </p:cNvPr>
                <p:cNvSpPr/>
                <p:nvPr/>
              </p:nvSpPr>
              <p:spPr>
                <a:xfrm>
                  <a:off x="3402872" y="4723446"/>
                  <a:ext cx="125623" cy="153091"/>
                </a:xfrm>
                <a:custGeom>
                  <a:avLst/>
                  <a:gdLst>
                    <a:gd name="connsiteX0" fmla="*/ 0 w 125623"/>
                    <a:gd name="connsiteY0" fmla="*/ 0 h 153091"/>
                    <a:gd name="connsiteX1" fmla="*/ 79842 w 125623"/>
                    <a:gd name="connsiteY1" fmla="*/ 153092 h 153091"/>
                    <a:gd name="connsiteX2" fmla="*/ 125623 w 125623"/>
                    <a:gd name="connsiteY2" fmla="*/ 61383 h 153091"/>
                    <a:gd name="connsiteX3" fmla="*/ 0 w 125623"/>
                    <a:gd name="connsiteY3" fmla="*/ 0 h 153091"/>
                  </a:gdLst>
                  <a:ahLst/>
                  <a:cxnLst>
                    <a:cxn ang="0">
                      <a:pos x="connsiteX0" y="connsiteY0"/>
                    </a:cxn>
                    <a:cxn ang="0">
                      <a:pos x="connsiteX1" y="connsiteY1"/>
                    </a:cxn>
                    <a:cxn ang="0">
                      <a:pos x="connsiteX2" y="connsiteY2"/>
                    </a:cxn>
                    <a:cxn ang="0">
                      <a:pos x="connsiteX3" y="connsiteY3"/>
                    </a:cxn>
                  </a:cxnLst>
                  <a:rect l="l" t="t" r="r" b="b"/>
                  <a:pathLst>
                    <a:path w="125623" h="153091">
                      <a:moveTo>
                        <a:pt x="0" y="0"/>
                      </a:moveTo>
                      <a:lnTo>
                        <a:pt x="79842" y="153092"/>
                      </a:lnTo>
                      <a:lnTo>
                        <a:pt x="125623" y="61383"/>
                      </a:lnTo>
                      <a:lnTo>
                        <a:pt x="0" y="0"/>
                      </a:lnTo>
                      <a:close/>
                    </a:path>
                  </a:pathLst>
                </a:custGeom>
                <a:solidFill>
                  <a:srgbClr val="E0E0E0"/>
                </a:solidFill>
                <a:ln w="7315" cap="flat">
                  <a:noFill/>
                  <a:prstDash val="solid"/>
                  <a:miter/>
                </a:ln>
              </p:spPr>
              <p:txBody>
                <a:bodyPr rtlCol="0" anchor="ctr"/>
                <a:lstStyle/>
                <a:p>
                  <a:endParaRPr lang="zh-CN" altLang="en-US"/>
                </a:p>
              </p:txBody>
            </p:sp>
            <p:sp>
              <p:nvSpPr>
                <p:cNvPr id="668" name="任意多边形: 形状 667">
                  <a:extLst>
                    <a:ext uri="{FF2B5EF4-FFF2-40B4-BE49-F238E27FC236}">
                      <a16:creationId xmlns:a16="http://schemas.microsoft.com/office/drawing/2014/main" id="{FBE3AA5B-48CA-7AAA-AA56-1BDBF341D8DC}"/>
                    </a:ext>
                  </a:extLst>
                </p:cNvPr>
                <p:cNvSpPr/>
                <p:nvPr/>
              </p:nvSpPr>
              <p:spPr>
                <a:xfrm>
                  <a:off x="1114772" y="4763294"/>
                  <a:ext cx="839001" cy="73396"/>
                </a:xfrm>
                <a:custGeom>
                  <a:avLst/>
                  <a:gdLst>
                    <a:gd name="connsiteX0" fmla="*/ 839002 w 839001"/>
                    <a:gd name="connsiteY0" fmla="*/ 73396 h 73396"/>
                    <a:gd name="connsiteX1" fmla="*/ 44829 w 839001"/>
                    <a:gd name="connsiteY1" fmla="*/ 73396 h 73396"/>
                    <a:gd name="connsiteX2" fmla="*/ 0 w 839001"/>
                    <a:gd name="connsiteY2" fmla="*/ 0 h 73396"/>
                    <a:gd name="connsiteX3" fmla="*/ 770953 w 839001"/>
                    <a:gd name="connsiteY3" fmla="*/ 0 h 73396"/>
                    <a:gd name="connsiteX4" fmla="*/ 839002 w 839001"/>
                    <a:gd name="connsiteY4" fmla="*/ 73396 h 733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9001" h="73396">
                      <a:moveTo>
                        <a:pt x="839002" y="73396"/>
                      </a:moveTo>
                      <a:lnTo>
                        <a:pt x="44829" y="73396"/>
                      </a:lnTo>
                      <a:lnTo>
                        <a:pt x="0" y="0"/>
                      </a:lnTo>
                      <a:lnTo>
                        <a:pt x="770953" y="0"/>
                      </a:lnTo>
                      <a:lnTo>
                        <a:pt x="839002" y="73396"/>
                      </a:lnTo>
                      <a:close/>
                    </a:path>
                  </a:pathLst>
                </a:custGeom>
                <a:solidFill>
                  <a:srgbClr val="E0E0E0"/>
                </a:solidFill>
                <a:ln w="7315" cap="flat">
                  <a:noFill/>
                  <a:prstDash val="solid"/>
                  <a:miter/>
                </a:ln>
              </p:spPr>
              <p:txBody>
                <a:bodyPr rtlCol="0" anchor="ctr"/>
                <a:lstStyle/>
                <a:p>
                  <a:endParaRPr lang="zh-CN" altLang="en-US"/>
                </a:p>
              </p:txBody>
            </p:sp>
            <p:sp>
              <p:nvSpPr>
                <p:cNvPr id="669" name="任意多边形: 形状 668">
                  <a:extLst>
                    <a:ext uri="{FF2B5EF4-FFF2-40B4-BE49-F238E27FC236}">
                      <a16:creationId xmlns:a16="http://schemas.microsoft.com/office/drawing/2014/main" id="{88D35662-7626-F107-30A8-046778770821}"/>
                    </a:ext>
                  </a:extLst>
                </p:cNvPr>
                <p:cNvSpPr/>
                <p:nvPr/>
              </p:nvSpPr>
              <p:spPr>
                <a:xfrm>
                  <a:off x="1859721" y="4732969"/>
                  <a:ext cx="125623" cy="153091"/>
                </a:xfrm>
                <a:custGeom>
                  <a:avLst/>
                  <a:gdLst>
                    <a:gd name="connsiteX0" fmla="*/ 0 w 125623"/>
                    <a:gd name="connsiteY0" fmla="*/ 0 h 153091"/>
                    <a:gd name="connsiteX1" fmla="*/ 79842 w 125623"/>
                    <a:gd name="connsiteY1" fmla="*/ 153092 h 153091"/>
                    <a:gd name="connsiteX2" fmla="*/ 125623 w 125623"/>
                    <a:gd name="connsiteY2" fmla="*/ 61457 h 153091"/>
                    <a:gd name="connsiteX3" fmla="*/ 0 w 125623"/>
                    <a:gd name="connsiteY3" fmla="*/ 0 h 153091"/>
                  </a:gdLst>
                  <a:ahLst/>
                  <a:cxnLst>
                    <a:cxn ang="0">
                      <a:pos x="connsiteX0" y="connsiteY0"/>
                    </a:cxn>
                    <a:cxn ang="0">
                      <a:pos x="connsiteX1" y="connsiteY1"/>
                    </a:cxn>
                    <a:cxn ang="0">
                      <a:pos x="connsiteX2" y="connsiteY2"/>
                    </a:cxn>
                    <a:cxn ang="0">
                      <a:pos x="connsiteX3" y="connsiteY3"/>
                    </a:cxn>
                  </a:cxnLst>
                  <a:rect l="l" t="t" r="r" b="b"/>
                  <a:pathLst>
                    <a:path w="125623" h="153091">
                      <a:moveTo>
                        <a:pt x="0" y="0"/>
                      </a:moveTo>
                      <a:lnTo>
                        <a:pt x="79842" y="153092"/>
                      </a:lnTo>
                      <a:lnTo>
                        <a:pt x="125623" y="61457"/>
                      </a:lnTo>
                      <a:lnTo>
                        <a:pt x="0" y="0"/>
                      </a:lnTo>
                      <a:close/>
                    </a:path>
                  </a:pathLst>
                </a:custGeom>
                <a:solidFill>
                  <a:srgbClr val="E0E0E0"/>
                </a:solidFill>
                <a:ln w="7315" cap="flat">
                  <a:noFill/>
                  <a:prstDash val="solid"/>
                  <a:miter/>
                </a:ln>
              </p:spPr>
              <p:txBody>
                <a:bodyPr rtlCol="0" anchor="ctr"/>
                <a:lstStyle/>
                <a:p>
                  <a:endParaRPr lang="zh-CN" altLang="en-US"/>
                </a:p>
              </p:txBody>
            </p:sp>
            <p:sp>
              <p:nvSpPr>
                <p:cNvPr id="670" name="任意多边形: 形状 669">
                  <a:extLst>
                    <a:ext uri="{FF2B5EF4-FFF2-40B4-BE49-F238E27FC236}">
                      <a16:creationId xmlns:a16="http://schemas.microsoft.com/office/drawing/2014/main" id="{D37EA937-73AE-15F7-9AF0-FBE3AB7D1561}"/>
                    </a:ext>
                  </a:extLst>
                </p:cNvPr>
                <p:cNvSpPr/>
                <p:nvPr/>
              </p:nvSpPr>
              <p:spPr>
                <a:xfrm>
                  <a:off x="906816" y="4383348"/>
                  <a:ext cx="839074" cy="73322"/>
                </a:xfrm>
                <a:custGeom>
                  <a:avLst/>
                  <a:gdLst>
                    <a:gd name="connsiteX0" fmla="*/ 839075 w 839074"/>
                    <a:gd name="connsiteY0" fmla="*/ 73323 h 73322"/>
                    <a:gd name="connsiteX1" fmla="*/ 44902 w 839074"/>
                    <a:gd name="connsiteY1" fmla="*/ 73323 h 73322"/>
                    <a:gd name="connsiteX2" fmla="*/ 0 w 839074"/>
                    <a:gd name="connsiteY2" fmla="*/ 0 h 73322"/>
                    <a:gd name="connsiteX3" fmla="*/ 771026 w 839074"/>
                    <a:gd name="connsiteY3" fmla="*/ 0 h 73322"/>
                    <a:gd name="connsiteX4" fmla="*/ 839075 w 839074"/>
                    <a:gd name="connsiteY4" fmla="*/ 73323 h 733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9074" h="73322">
                      <a:moveTo>
                        <a:pt x="839075" y="73323"/>
                      </a:moveTo>
                      <a:lnTo>
                        <a:pt x="44902" y="73323"/>
                      </a:lnTo>
                      <a:lnTo>
                        <a:pt x="0" y="0"/>
                      </a:lnTo>
                      <a:lnTo>
                        <a:pt x="771026" y="0"/>
                      </a:lnTo>
                      <a:lnTo>
                        <a:pt x="839075" y="73323"/>
                      </a:lnTo>
                      <a:close/>
                    </a:path>
                  </a:pathLst>
                </a:custGeom>
                <a:solidFill>
                  <a:srgbClr val="E0E0E0"/>
                </a:solidFill>
                <a:ln w="7315" cap="flat">
                  <a:noFill/>
                  <a:prstDash val="solid"/>
                  <a:miter/>
                </a:ln>
              </p:spPr>
              <p:txBody>
                <a:bodyPr rtlCol="0" anchor="ctr"/>
                <a:lstStyle/>
                <a:p>
                  <a:endParaRPr lang="zh-CN" altLang="en-US"/>
                </a:p>
              </p:txBody>
            </p:sp>
            <p:sp>
              <p:nvSpPr>
                <p:cNvPr id="671" name="任意多边形: 形状 670">
                  <a:extLst>
                    <a:ext uri="{FF2B5EF4-FFF2-40B4-BE49-F238E27FC236}">
                      <a16:creationId xmlns:a16="http://schemas.microsoft.com/office/drawing/2014/main" id="{D2FEDF33-A185-F9B5-38F2-85C9D4494570}"/>
                    </a:ext>
                  </a:extLst>
                </p:cNvPr>
                <p:cNvSpPr/>
                <p:nvPr/>
              </p:nvSpPr>
              <p:spPr>
                <a:xfrm>
                  <a:off x="1651839" y="4353023"/>
                  <a:ext cx="125623" cy="153091"/>
                </a:xfrm>
                <a:custGeom>
                  <a:avLst/>
                  <a:gdLst>
                    <a:gd name="connsiteX0" fmla="*/ 0 w 125623"/>
                    <a:gd name="connsiteY0" fmla="*/ 0 h 153091"/>
                    <a:gd name="connsiteX1" fmla="*/ 79842 w 125623"/>
                    <a:gd name="connsiteY1" fmla="*/ 153092 h 153091"/>
                    <a:gd name="connsiteX2" fmla="*/ 125623 w 125623"/>
                    <a:gd name="connsiteY2" fmla="*/ 61383 h 153091"/>
                    <a:gd name="connsiteX3" fmla="*/ 0 w 125623"/>
                    <a:gd name="connsiteY3" fmla="*/ 0 h 153091"/>
                  </a:gdLst>
                  <a:ahLst/>
                  <a:cxnLst>
                    <a:cxn ang="0">
                      <a:pos x="connsiteX0" y="connsiteY0"/>
                    </a:cxn>
                    <a:cxn ang="0">
                      <a:pos x="connsiteX1" y="connsiteY1"/>
                    </a:cxn>
                    <a:cxn ang="0">
                      <a:pos x="connsiteX2" y="connsiteY2"/>
                    </a:cxn>
                    <a:cxn ang="0">
                      <a:pos x="connsiteX3" y="connsiteY3"/>
                    </a:cxn>
                  </a:cxnLst>
                  <a:rect l="l" t="t" r="r" b="b"/>
                  <a:pathLst>
                    <a:path w="125623" h="153091">
                      <a:moveTo>
                        <a:pt x="0" y="0"/>
                      </a:moveTo>
                      <a:lnTo>
                        <a:pt x="79842" y="153092"/>
                      </a:lnTo>
                      <a:lnTo>
                        <a:pt x="125623" y="61383"/>
                      </a:lnTo>
                      <a:lnTo>
                        <a:pt x="0" y="0"/>
                      </a:lnTo>
                      <a:close/>
                    </a:path>
                  </a:pathLst>
                </a:custGeom>
                <a:solidFill>
                  <a:srgbClr val="E0E0E0"/>
                </a:solidFill>
                <a:ln w="7315" cap="flat">
                  <a:noFill/>
                  <a:prstDash val="solid"/>
                  <a:miter/>
                </a:ln>
              </p:spPr>
              <p:txBody>
                <a:bodyPr rtlCol="0" anchor="ctr"/>
                <a:lstStyle/>
                <a:p>
                  <a:endParaRPr lang="zh-CN" altLang="en-US"/>
                </a:p>
              </p:txBody>
            </p:sp>
            <p:sp>
              <p:nvSpPr>
                <p:cNvPr id="672" name="任意多边形: 形状 671">
                  <a:extLst>
                    <a:ext uri="{FF2B5EF4-FFF2-40B4-BE49-F238E27FC236}">
                      <a16:creationId xmlns:a16="http://schemas.microsoft.com/office/drawing/2014/main" id="{A1BB5CEE-48D8-BF8F-6A34-95221368295C}"/>
                    </a:ext>
                  </a:extLst>
                </p:cNvPr>
                <p:cNvSpPr/>
                <p:nvPr/>
              </p:nvSpPr>
              <p:spPr>
                <a:xfrm>
                  <a:off x="2595734" y="1962740"/>
                  <a:ext cx="148184" cy="462718"/>
                </a:xfrm>
                <a:custGeom>
                  <a:avLst/>
                  <a:gdLst>
                    <a:gd name="connsiteX0" fmla="*/ 0 w 148184"/>
                    <a:gd name="connsiteY0" fmla="*/ 0 h 462718"/>
                    <a:gd name="connsiteX1" fmla="*/ 148184 w 148184"/>
                    <a:gd name="connsiteY1" fmla="*/ 0 h 462718"/>
                    <a:gd name="connsiteX2" fmla="*/ 148184 w 148184"/>
                    <a:gd name="connsiteY2" fmla="*/ 462718 h 462718"/>
                    <a:gd name="connsiteX3" fmla="*/ 0 w 148184"/>
                    <a:gd name="connsiteY3" fmla="*/ 462718 h 462718"/>
                  </a:gdLst>
                  <a:ahLst/>
                  <a:cxnLst>
                    <a:cxn ang="0">
                      <a:pos x="connsiteX0" y="connsiteY0"/>
                    </a:cxn>
                    <a:cxn ang="0">
                      <a:pos x="connsiteX1" y="connsiteY1"/>
                    </a:cxn>
                    <a:cxn ang="0">
                      <a:pos x="connsiteX2" y="connsiteY2"/>
                    </a:cxn>
                    <a:cxn ang="0">
                      <a:pos x="connsiteX3" y="connsiteY3"/>
                    </a:cxn>
                  </a:cxnLst>
                  <a:rect l="l" t="t" r="r" b="b"/>
                  <a:pathLst>
                    <a:path w="148184" h="462718">
                      <a:moveTo>
                        <a:pt x="0" y="0"/>
                      </a:moveTo>
                      <a:lnTo>
                        <a:pt x="148184" y="0"/>
                      </a:lnTo>
                      <a:lnTo>
                        <a:pt x="148184" y="462718"/>
                      </a:lnTo>
                      <a:lnTo>
                        <a:pt x="0" y="462718"/>
                      </a:lnTo>
                      <a:close/>
                    </a:path>
                  </a:pathLst>
                </a:custGeom>
                <a:solidFill>
                  <a:srgbClr val="EBEBEB"/>
                </a:solidFill>
                <a:ln w="7315" cap="flat">
                  <a:noFill/>
                  <a:prstDash val="solid"/>
                  <a:miter/>
                </a:ln>
              </p:spPr>
              <p:txBody>
                <a:bodyPr rtlCol="0" anchor="ctr"/>
                <a:lstStyle/>
                <a:p>
                  <a:endParaRPr lang="zh-CN" altLang="en-US"/>
                </a:p>
              </p:txBody>
            </p:sp>
            <p:sp>
              <p:nvSpPr>
                <p:cNvPr id="673" name="任意多边形: 形状 672">
                  <a:extLst>
                    <a:ext uri="{FF2B5EF4-FFF2-40B4-BE49-F238E27FC236}">
                      <a16:creationId xmlns:a16="http://schemas.microsoft.com/office/drawing/2014/main" id="{0F8C3AFD-D68A-1742-EC55-0429B0509122}"/>
                    </a:ext>
                  </a:extLst>
                </p:cNvPr>
                <p:cNvSpPr/>
                <p:nvPr/>
              </p:nvSpPr>
              <p:spPr>
                <a:xfrm>
                  <a:off x="2816948" y="2068439"/>
                  <a:ext cx="148184" cy="357018"/>
                </a:xfrm>
                <a:custGeom>
                  <a:avLst/>
                  <a:gdLst>
                    <a:gd name="connsiteX0" fmla="*/ 0 w 148184"/>
                    <a:gd name="connsiteY0" fmla="*/ 0 h 357018"/>
                    <a:gd name="connsiteX1" fmla="*/ 148184 w 148184"/>
                    <a:gd name="connsiteY1" fmla="*/ 0 h 357018"/>
                    <a:gd name="connsiteX2" fmla="*/ 148184 w 148184"/>
                    <a:gd name="connsiteY2" fmla="*/ 357019 h 357018"/>
                    <a:gd name="connsiteX3" fmla="*/ 0 w 148184"/>
                    <a:gd name="connsiteY3" fmla="*/ 357019 h 357018"/>
                  </a:gdLst>
                  <a:ahLst/>
                  <a:cxnLst>
                    <a:cxn ang="0">
                      <a:pos x="connsiteX0" y="connsiteY0"/>
                    </a:cxn>
                    <a:cxn ang="0">
                      <a:pos x="connsiteX1" y="connsiteY1"/>
                    </a:cxn>
                    <a:cxn ang="0">
                      <a:pos x="connsiteX2" y="connsiteY2"/>
                    </a:cxn>
                    <a:cxn ang="0">
                      <a:pos x="connsiteX3" y="connsiteY3"/>
                    </a:cxn>
                  </a:cxnLst>
                  <a:rect l="l" t="t" r="r" b="b"/>
                  <a:pathLst>
                    <a:path w="148184" h="357018">
                      <a:moveTo>
                        <a:pt x="0" y="0"/>
                      </a:moveTo>
                      <a:lnTo>
                        <a:pt x="148184" y="0"/>
                      </a:lnTo>
                      <a:lnTo>
                        <a:pt x="148184" y="357019"/>
                      </a:lnTo>
                      <a:lnTo>
                        <a:pt x="0" y="357019"/>
                      </a:lnTo>
                      <a:close/>
                    </a:path>
                  </a:pathLst>
                </a:custGeom>
                <a:solidFill>
                  <a:srgbClr val="EBEBEB"/>
                </a:solidFill>
                <a:ln w="7315" cap="flat">
                  <a:noFill/>
                  <a:prstDash val="solid"/>
                  <a:miter/>
                </a:ln>
              </p:spPr>
              <p:txBody>
                <a:bodyPr rtlCol="0" anchor="ctr"/>
                <a:lstStyle/>
                <a:p>
                  <a:endParaRPr lang="zh-CN" altLang="en-US"/>
                </a:p>
              </p:txBody>
            </p:sp>
            <p:sp>
              <p:nvSpPr>
                <p:cNvPr id="674" name="任意多边形: 形状 673">
                  <a:extLst>
                    <a:ext uri="{FF2B5EF4-FFF2-40B4-BE49-F238E27FC236}">
                      <a16:creationId xmlns:a16="http://schemas.microsoft.com/office/drawing/2014/main" id="{5EAA143C-8FDF-0F37-906C-84C4DECC86E3}"/>
                    </a:ext>
                  </a:extLst>
                </p:cNvPr>
                <p:cNvSpPr/>
                <p:nvPr/>
              </p:nvSpPr>
              <p:spPr>
                <a:xfrm>
                  <a:off x="3021754" y="2213474"/>
                  <a:ext cx="148184" cy="211984"/>
                </a:xfrm>
                <a:custGeom>
                  <a:avLst/>
                  <a:gdLst>
                    <a:gd name="connsiteX0" fmla="*/ 0 w 148184"/>
                    <a:gd name="connsiteY0" fmla="*/ 0 h 211984"/>
                    <a:gd name="connsiteX1" fmla="*/ 148184 w 148184"/>
                    <a:gd name="connsiteY1" fmla="*/ 0 h 211984"/>
                    <a:gd name="connsiteX2" fmla="*/ 148184 w 148184"/>
                    <a:gd name="connsiteY2" fmla="*/ 211985 h 211984"/>
                    <a:gd name="connsiteX3" fmla="*/ 0 w 148184"/>
                    <a:gd name="connsiteY3" fmla="*/ 211985 h 211984"/>
                  </a:gdLst>
                  <a:ahLst/>
                  <a:cxnLst>
                    <a:cxn ang="0">
                      <a:pos x="connsiteX0" y="connsiteY0"/>
                    </a:cxn>
                    <a:cxn ang="0">
                      <a:pos x="connsiteX1" y="connsiteY1"/>
                    </a:cxn>
                    <a:cxn ang="0">
                      <a:pos x="connsiteX2" y="connsiteY2"/>
                    </a:cxn>
                    <a:cxn ang="0">
                      <a:pos x="connsiteX3" y="connsiteY3"/>
                    </a:cxn>
                  </a:cxnLst>
                  <a:rect l="l" t="t" r="r" b="b"/>
                  <a:pathLst>
                    <a:path w="148184" h="211984">
                      <a:moveTo>
                        <a:pt x="0" y="0"/>
                      </a:moveTo>
                      <a:lnTo>
                        <a:pt x="148184" y="0"/>
                      </a:lnTo>
                      <a:lnTo>
                        <a:pt x="148184" y="211985"/>
                      </a:lnTo>
                      <a:lnTo>
                        <a:pt x="0" y="211985"/>
                      </a:lnTo>
                      <a:close/>
                    </a:path>
                  </a:pathLst>
                </a:custGeom>
                <a:solidFill>
                  <a:srgbClr val="EBEBEB"/>
                </a:solidFill>
                <a:ln w="7315" cap="flat">
                  <a:noFill/>
                  <a:prstDash val="solid"/>
                  <a:miter/>
                </a:ln>
              </p:spPr>
              <p:txBody>
                <a:bodyPr rtlCol="0" anchor="ctr"/>
                <a:lstStyle/>
                <a:p>
                  <a:endParaRPr lang="zh-CN" altLang="en-US"/>
                </a:p>
              </p:txBody>
            </p:sp>
            <p:sp>
              <p:nvSpPr>
                <p:cNvPr id="675" name="任意多边形: 形状 674">
                  <a:extLst>
                    <a:ext uri="{FF2B5EF4-FFF2-40B4-BE49-F238E27FC236}">
                      <a16:creationId xmlns:a16="http://schemas.microsoft.com/office/drawing/2014/main" id="{B5E6E5E0-AE86-A211-501B-CF60BBF165BB}"/>
                    </a:ext>
                  </a:extLst>
                </p:cNvPr>
                <p:cNvSpPr/>
                <p:nvPr/>
              </p:nvSpPr>
              <p:spPr>
                <a:xfrm>
                  <a:off x="3902068" y="3116642"/>
                  <a:ext cx="497218" cy="497072"/>
                </a:xfrm>
                <a:custGeom>
                  <a:avLst/>
                  <a:gdLst>
                    <a:gd name="connsiteX0" fmla="*/ 142470 w 497218"/>
                    <a:gd name="connsiteY0" fmla="*/ 72737 h 497072"/>
                    <a:gd name="connsiteX1" fmla="*/ 192353 w 497218"/>
                    <a:gd name="connsiteY1" fmla="*/ 50762 h 497072"/>
                    <a:gd name="connsiteX2" fmla="*/ 202608 w 497218"/>
                    <a:gd name="connsiteY2" fmla="*/ 1392 h 497072"/>
                    <a:gd name="connsiteX3" fmla="*/ 286040 w 497218"/>
                    <a:gd name="connsiteY3" fmla="*/ 0 h 497072"/>
                    <a:gd name="connsiteX4" fmla="*/ 297980 w 497218"/>
                    <a:gd name="connsiteY4" fmla="*/ 48931 h 497072"/>
                    <a:gd name="connsiteX5" fmla="*/ 348595 w 497218"/>
                    <a:gd name="connsiteY5" fmla="*/ 68855 h 497072"/>
                    <a:gd name="connsiteX6" fmla="*/ 390860 w 497218"/>
                    <a:gd name="connsiteY6" fmla="*/ 41459 h 497072"/>
                    <a:gd name="connsiteX7" fmla="*/ 450852 w 497218"/>
                    <a:gd name="connsiteY7" fmla="*/ 99400 h 497072"/>
                    <a:gd name="connsiteX8" fmla="*/ 424775 w 497218"/>
                    <a:gd name="connsiteY8" fmla="*/ 142471 h 497072"/>
                    <a:gd name="connsiteX9" fmla="*/ 446384 w 497218"/>
                    <a:gd name="connsiteY9" fmla="*/ 192354 h 497072"/>
                    <a:gd name="connsiteX10" fmla="*/ 495754 w 497218"/>
                    <a:gd name="connsiteY10" fmla="*/ 202609 h 497072"/>
                    <a:gd name="connsiteX11" fmla="*/ 497219 w 497218"/>
                    <a:gd name="connsiteY11" fmla="*/ 286040 h 497072"/>
                    <a:gd name="connsiteX12" fmla="*/ 448141 w 497218"/>
                    <a:gd name="connsiteY12" fmla="*/ 297833 h 497072"/>
                    <a:gd name="connsiteX13" fmla="*/ 428217 w 497218"/>
                    <a:gd name="connsiteY13" fmla="*/ 348449 h 497072"/>
                    <a:gd name="connsiteX14" fmla="*/ 455833 w 497218"/>
                    <a:gd name="connsiteY14" fmla="*/ 390567 h 497072"/>
                    <a:gd name="connsiteX15" fmla="*/ 398185 w 497218"/>
                    <a:gd name="connsiteY15" fmla="*/ 450705 h 497072"/>
                    <a:gd name="connsiteX16" fmla="*/ 355114 w 497218"/>
                    <a:gd name="connsiteY16" fmla="*/ 424628 h 497072"/>
                    <a:gd name="connsiteX17" fmla="*/ 305305 w 497218"/>
                    <a:gd name="connsiteY17" fmla="*/ 446237 h 497072"/>
                    <a:gd name="connsiteX18" fmla="*/ 294683 w 497218"/>
                    <a:gd name="connsiteY18" fmla="*/ 495607 h 497072"/>
                    <a:gd name="connsiteX19" fmla="*/ 211325 w 497218"/>
                    <a:gd name="connsiteY19" fmla="*/ 497072 h 497072"/>
                    <a:gd name="connsiteX20" fmla="*/ 199312 w 497218"/>
                    <a:gd name="connsiteY20" fmla="*/ 448141 h 497072"/>
                    <a:gd name="connsiteX21" fmla="*/ 148770 w 497218"/>
                    <a:gd name="connsiteY21" fmla="*/ 428217 h 497072"/>
                    <a:gd name="connsiteX22" fmla="*/ 106578 w 497218"/>
                    <a:gd name="connsiteY22" fmla="*/ 455833 h 497072"/>
                    <a:gd name="connsiteX23" fmla="*/ 46587 w 497218"/>
                    <a:gd name="connsiteY23" fmla="*/ 397892 h 497072"/>
                    <a:gd name="connsiteX24" fmla="*/ 72737 w 497218"/>
                    <a:gd name="connsiteY24" fmla="*/ 354821 h 497072"/>
                    <a:gd name="connsiteX25" fmla="*/ 50762 w 497218"/>
                    <a:gd name="connsiteY25" fmla="*/ 305012 h 497072"/>
                    <a:gd name="connsiteX26" fmla="*/ 1392 w 497218"/>
                    <a:gd name="connsiteY26" fmla="*/ 294683 h 497072"/>
                    <a:gd name="connsiteX27" fmla="*/ 0 w 497218"/>
                    <a:gd name="connsiteY27" fmla="*/ 211325 h 497072"/>
                    <a:gd name="connsiteX28" fmla="*/ 48931 w 497218"/>
                    <a:gd name="connsiteY28" fmla="*/ 199312 h 497072"/>
                    <a:gd name="connsiteX29" fmla="*/ 68855 w 497218"/>
                    <a:gd name="connsiteY29" fmla="*/ 148770 h 497072"/>
                    <a:gd name="connsiteX30" fmla="*/ 41166 w 497218"/>
                    <a:gd name="connsiteY30" fmla="*/ 106578 h 497072"/>
                    <a:gd name="connsiteX31" fmla="*/ 99107 w 497218"/>
                    <a:gd name="connsiteY31" fmla="*/ 46587 h 497072"/>
                    <a:gd name="connsiteX32" fmla="*/ 142177 w 497218"/>
                    <a:gd name="connsiteY32" fmla="*/ 72737 h 497072"/>
                    <a:gd name="connsiteX33" fmla="*/ 186933 w 497218"/>
                    <a:gd name="connsiteY33" fmla="*/ 183783 h 497072"/>
                    <a:gd name="connsiteX34" fmla="*/ 189167 w 497218"/>
                    <a:gd name="connsiteY34" fmla="*/ 310249 h 497072"/>
                    <a:gd name="connsiteX35" fmla="*/ 315633 w 497218"/>
                    <a:gd name="connsiteY35" fmla="*/ 308015 h 497072"/>
                    <a:gd name="connsiteX36" fmla="*/ 313435 w 497218"/>
                    <a:gd name="connsiteY36" fmla="*/ 181586 h 497072"/>
                    <a:gd name="connsiteX37" fmla="*/ 186970 w 497218"/>
                    <a:gd name="connsiteY37" fmla="*/ 183747 h 497072"/>
                    <a:gd name="connsiteX38" fmla="*/ 186933 w 497218"/>
                    <a:gd name="connsiteY38" fmla="*/ 183783 h 497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497218" h="497072">
                      <a:moveTo>
                        <a:pt x="142470" y="72737"/>
                      </a:moveTo>
                      <a:cubicBezTo>
                        <a:pt x="158051" y="63229"/>
                        <a:pt x="174825" y="55838"/>
                        <a:pt x="192353" y="50762"/>
                      </a:cubicBezTo>
                      <a:lnTo>
                        <a:pt x="202608" y="1392"/>
                      </a:lnTo>
                      <a:lnTo>
                        <a:pt x="286040" y="0"/>
                      </a:lnTo>
                      <a:lnTo>
                        <a:pt x="297980" y="48931"/>
                      </a:lnTo>
                      <a:cubicBezTo>
                        <a:pt x="315669" y="53275"/>
                        <a:pt x="332692" y="59977"/>
                        <a:pt x="348595" y="68855"/>
                      </a:cubicBezTo>
                      <a:lnTo>
                        <a:pt x="390860" y="41459"/>
                      </a:lnTo>
                      <a:lnTo>
                        <a:pt x="450852" y="99400"/>
                      </a:lnTo>
                      <a:lnTo>
                        <a:pt x="424775" y="142471"/>
                      </a:lnTo>
                      <a:cubicBezTo>
                        <a:pt x="434158" y="158066"/>
                        <a:pt x="441424" y="174840"/>
                        <a:pt x="446384" y="192354"/>
                      </a:cubicBezTo>
                      <a:lnTo>
                        <a:pt x="495754" y="202609"/>
                      </a:lnTo>
                      <a:lnTo>
                        <a:pt x="497219" y="286040"/>
                      </a:lnTo>
                      <a:lnTo>
                        <a:pt x="448141" y="297833"/>
                      </a:lnTo>
                      <a:cubicBezTo>
                        <a:pt x="443798" y="315523"/>
                        <a:pt x="437095" y="332546"/>
                        <a:pt x="428217" y="348449"/>
                      </a:cubicBezTo>
                      <a:lnTo>
                        <a:pt x="455833" y="390567"/>
                      </a:lnTo>
                      <a:lnTo>
                        <a:pt x="398185" y="450705"/>
                      </a:lnTo>
                      <a:lnTo>
                        <a:pt x="355114" y="424628"/>
                      </a:lnTo>
                      <a:cubicBezTo>
                        <a:pt x="339549" y="434019"/>
                        <a:pt x="322797" y="441293"/>
                        <a:pt x="305305" y="446237"/>
                      </a:cubicBezTo>
                      <a:lnTo>
                        <a:pt x="294683" y="495607"/>
                      </a:lnTo>
                      <a:lnTo>
                        <a:pt x="211325" y="497072"/>
                      </a:lnTo>
                      <a:lnTo>
                        <a:pt x="199312" y="448141"/>
                      </a:lnTo>
                      <a:cubicBezTo>
                        <a:pt x="181659" y="443761"/>
                        <a:pt x="164665" y="437066"/>
                        <a:pt x="148770" y="428217"/>
                      </a:cubicBezTo>
                      <a:lnTo>
                        <a:pt x="106578" y="455833"/>
                      </a:lnTo>
                      <a:lnTo>
                        <a:pt x="46587" y="397892"/>
                      </a:lnTo>
                      <a:lnTo>
                        <a:pt x="72737" y="354821"/>
                      </a:lnTo>
                      <a:cubicBezTo>
                        <a:pt x="63222" y="339278"/>
                        <a:pt x="55831" y="322526"/>
                        <a:pt x="50762" y="305012"/>
                      </a:cubicBezTo>
                      <a:lnTo>
                        <a:pt x="1392" y="294683"/>
                      </a:lnTo>
                      <a:lnTo>
                        <a:pt x="0" y="211325"/>
                      </a:lnTo>
                      <a:lnTo>
                        <a:pt x="48931" y="199312"/>
                      </a:lnTo>
                      <a:cubicBezTo>
                        <a:pt x="53274" y="181645"/>
                        <a:pt x="59977" y="164651"/>
                        <a:pt x="68855" y="148770"/>
                      </a:cubicBezTo>
                      <a:lnTo>
                        <a:pt x="41166" y="106578"/>
                      </a:lnTo>
                      <a:lnTo>
                        <a:pt x="99107" y="46587"/>
                      </a:lnTo>
                      <a:lnTo>
                        <a:pt x="142177" y="72737"/>
                      </a:lnTo>
                      <a:close/>
                      <a:moveTo>
                        <a:pt x="186933" y="183783"/>
                      </a:moveTo>
                      <a:cubicBezTo>
                        <a:pt x="152630" y="219324"/>
                        <a:pt x="153626" y="275946"/>
                        <a:pt x="189167" y="310249"/>
                      </a:cubicBezTo>
                      <a:cubicBezTo>
                        <a:pt x="224708" y="344552"/>
                        <a:pt x="281323" y="343556"/>
                        <a:pt x="315633" y="308015"/>
                      </a:cubicBezTo>
                      <a:cubicBezTo>
                        <a:pt x="349921" y="272489"/>
                        <a:pt x="348939" y="215896"/>
                        <a:pt x="313435" y="181586"/>
                      </a:cubicBezTo>
                      <a:cubicBezTo>
                        <a:pt x="277916" y="147261"/>
                        <a:pt x="221295" y="148228"/>
                        <a:pt x="186970" y="183747"/>
                      </a:cubicBezTo>
                      <a:cubicBezTo>
                        <a:pt x="186955" y="183761"/>
                        <a:pt x="186948" y="183769"/>
                        <a:pt x="186933" y="183783"/>
                      </a:cubicBezTo>
                      <a:close/>
                    </a:path>
                  </a:pathLst>
                </a:custGeom>
                <a:solidFill>
                  <a:srgbClr val="E0E0E0"/>
                </a:solidFill>
                <a:ln w="7315" cap="flat">
                  <a:noFill/>
                  <a:prstDash val="solid"/>
                  <a:miter/>
                </a:ln>
              </p:spPr>
              <p:txBody>
                <a:bodyPr rtlCol="0" anchor="ctr"/>
                <a:lstStyle/>
                <a:p>
                  <a:endParaRPr lang="zh-CN" altLang="en-US"/>
                </a:p>
              </p:txBody>
            </p:sp>
            <p:sp>
              <p:nvSpPr>
                <p:cNvPr id="676" name="任意多边形: 形状 675">
                  <a:extLst>
                    <a:ext uri="{FF2B5EF4-FFF2-40B4-BE49-F238E27FC236}">
                      <a16:creationId xmlns:a16="http://schemas.microsoft.com/office/drawing/2014/main" id="{4806BA75-5530-91A0-7900-0106A47C931B}"/>
                    </a:ext>
                  </a:extLst>
                </p:cNvPr>
                <p:cNvSpPr/>
                <p:nvPr/>
              </p:nvSpPr>
              <p:spPr>
                <a:xfrm>
                  <a:off x="4062586" y="3271364"/>
                  <a:ext cx="182940" cy="183070"/>
                </a:xfrm>
                <a:custGeom>
                  <a:avLst/>
                  <a:gdLst>
                    <a:gd name="connsiteX0" fmla="*/ 26415 w 182940"/>
                    <a:gd name="connsiteY0" fmla="*/ 29061 h 183070"/>
                    <a:gd name="connsiteX1" fmla="*/ 43116 w 182940"/>
                    <a:gd name="connsiteY1" fmla="*/ 14411 h 183070"/>
                    <a:gd name="connsiteX2" fmla="*/ 101716 w 182940"/>
                    <a:gd name="connsiteY2" fmla="*/ 567 h 183070"/>
                    <a:gd name="connsiteX3" fmla="*/ 141417 w 182940"/>
                    <a:gd name="connsiteY3" fmla="*/ 14704 h 183070"/>
                    <a:gd name="connsiteX4" fmla="*/ 173501 w 182940"/>
                    <a:gd name="connsiteY4" fmla="*/ 50816 h 183070"/>
                    <a:gd name="connsiteX5" fmla="*/ 182144 w 182940"/>
                    <a:gd name="connsiteY5" fmla="*/ 103483 h 183070"/>
                    <a:gd name="connsiteX6" fmla="*/ 106624 w 182940"/>
                    <a:gd name="connsiteY6" fmla="*/ 181713 h 183070"/>
                    <a:gd name="connsiteX7" fmla="*/ 79082 w 182940"/>
                    <a:gd name="connsiteY7" fmla="*/ 182153 h 183070"/>
                    <a:gd name="connsiteX8" fmla="*/ 53664 w 182940"/>
                    <a:gd name="connsiteY8" fmla="*/ 174828 h 183070"/>
                    <a:gd name="connsiteX9" fmla="*/ 16453 w 182940"/>
                    <a:gd name="connsiteY9" fmla="*/ 144063 h 183070"/>
                    <a:gd name="connsiteX10" fmla="*/ 924 w 182940"/>
                    <a:gd name="connsiteY10" fmla="*/ 104875 h 183070"/>
                    <a:gd name="connsiteX11" fmla="*/ 12718 w 182940"/>
                    <a:gd name="connsiteY11" fmla="*/ 46275 h 183070"/>
                    <a:gd name="connsiteX12" fmla="*/ 26708 w 182940"/>
                    <a:gd name="connsiteY12" fmla="*/ 29061 h 183070"/>
                    <a:gd name="connsiteX13" fmla="*/ 14402 w 182940"/>
                    <a:gd name="connsiteY13" fmla="*/ 47227 h 183070"/>
                    <a:gd name="connsiteX14" fmla="*/ 4514 w 182940"/>
                    <a:gd name="connsiteY14" fmla="*/ 104508 h 183070"/>
                    <a:gd name="connsiteX15" fmla="*/ 55788 w 182940"/>
                    <a:gd name="connsiteY15" fmla="*/ 170433 h 183070"/>
                    <a:gd name="connsiteX16" fmla="*/ 79814 w 182940"/>
                    <a:gd name="connsiteY16" fmla="*/ 177172 h 183070"/>
                    <a:gd name="connsiteX17" fmla="*/ 105891 w 182940"/>
                    <a:gd name="connsiteY17" fmla="*/ 176586 h 183070"/>
                    <a:gd name="connsiteX18" fmla="*/ 177310 w 182940"/>
                    <a:gd name="connsiteY18" fmla="*/ 102677 h 183070"/>
                    <a:gd name="connsiteX19" fmla="*/ 176943 w 182940"/>
                    <a:gd name="connsiteY19" fmla="*/ 76600 h 183070"/>
                    <a:gd name="connsiteX20" fmla="*/ 169618 w 182940"/>
                    <a:gd name="connsiteY20" fmla="*/ 52794 h 183070"/>
                    <a:gd name="connsiteX21" fmla="*/ 51262 w 182940"/>
                    <a:gd name="connsiteY21" fmla="*/ 12807 h 183070"/>
                    <a:gd name="connsiteX22" fmla="*/ 45094 w 182940"/>
                    <a:gd name="connsiteY22" fmla="*/ 16169 h 183070"/>
                    <a:gd name="connsiteX23" fmla="*/ 26415 w 182940"/>
                    <a:gd name="connsiteY23" fmla="*/ 29061 h 183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82940" h="183070">
                      <a:moveTo>
                        <a:pt x="26415" y="29061"/>
                      </a:moveTo>
                      <a:cubicBezTo>
                        <a:pt x="31132" y="23282"/>
                        <a:pt x="36773" y="18330"/>
                        <a:pt x="43116" y="14411"/>
                      </a:cubicBezTo>
                      <a:cubicBezTo>
                        <a:pt x="60447" y="3131"/>
                        <a:pt x="81169" y="-1762"/>
                        <a:pt x="101716" y="567"/>
                      </a:cubicBezTo>
                      <a:cubicBezTo>
                        <a:pt x="115875" y="2091"/>
                        <a:pt x="129478" y="6932"/>
                        <a:pt x="141417" y="14704"/>
                      </a:cubicBezTo>
                      <a:cubicBezTo>
                        <a:pt x="155159" y="23648"/>
                        <a:pt x="166234" y="36122"/>
                        <a:pt x="173501" y="50816"/>
                      </a:cubicBezTo>
                      <a:cubicBezTo>
                        <a:pt x="181521" y="67129"/>
                        <a:pt x="184532" y="85456"/>
                        <a:pt x="182144" y="103483"/>
                      </a:cubicBezTo>
                      <a:cubicBezTo>
                        <a:pt x="176921" y="143338"/>
                        <a:pt x="146266" y="175092"/>
                        <a:pt x="106624" y="181713"/>
                      </a:cubicBezTo>
                      <a:cubicBezTo>
                        <a:pt x="97526" y="183362"/>
                        <a:pt x="88223" y="183508"/>
                        <a:pt x="79082" y="182153"/>
                      </a:cubicBezTo>
                      <a:cubicBezTo>
                        <a:pt x="70284" y="181025"/>
                        <a:pt x="61714" y="178549"/>
                        <a:pt x="53664" y="174828"/>
                      </a:cubicBezTo>
                      <a:cubicBezTo>
                        <a:pt x="38721" y="168096"/>
                        <a:pt x="25873" y="157475"/>
                        <a:pt x="16453" y="144063"/>
                      </a:cubicBezTo>
                      <a:cubicBezTo>
                        <a:pt x="8257" y="132409"/>
                        <a:pt x="2931" y="118982"/>
                        <a:pt x="924" y="104875"/>
                      </a:cubicBezTo>
                      <a:cubicBezTo>
                        <a:pt x="-2028" y="84562"/>
                        <a:pt x="2140" y="63862"/>
                        <a:pt x="12718" y="46275"/>
                      </a:cubicBezTo>
                      <a:cubicBezTo>
                        <a:pt x="16380" y="39792"/>
                        <a:pt x="21112" y="33976"/>
                        <a:pt x="26708" y="29061"/>
                      </a:cubicBezTo>
                      <a:cubicBezTo>
                        <a:pt x="27221" y="29501"/>
                        <a:pt x="21288" y="34921"/>
                        <a:pt x="14402" y="47227"/>
                      </a:cubicBezTo>
                      <a:cubicBezTo>
                        <a:pt x="4821" y="64690"/>
                        <a:pt x="1342" y="84848"/>
                        <a:pt x="4514" y="104508"/>
                      </a:cubicBezTo>
                      <a:cubicBezTo>
                        <a:pt x="9333" y="133750"/>
                        <a:pt x="28627" y="158567"/>
                        <a:pt x="55788" y="170433"/>
                      </a:cubicBezTo>
                      <a:cubicBezTo>
                        <a:pt x="63399" y="173912"/>
                        <a:pt x="71508" y="176190"/>
                        <a:pt x="79814" y="177172"/>
                      </a:cubicBezTo>
                      <a:cubicBezTo>
                        <a:pt x="88480" y="178366"/>
                        <a:pt x="97284" y="178168"/>
                        <a:pt x="105891" y="176586"/>
                      </a:cubicBezTo>
                      <a:cubicBezTo>
                        <a:pt x="143278" y="170184"/>
                        <a:pt x="172189" y="140261"/>
                        <a:pt x="177310" y="102677"/>
                      </a:cubicBezTo>
                      <a:cubicBezTo>
                        <a:pt x="178584" y="94019"/>
                        <a:pt x="178460" y="85214"/>
                        <a:pt x="176943" y="76600"/>
                      </a:cubicBezTo>
                      <a:cubicBezTo>
                        <a:pt x="175713" y="68345"/>
                        <a:pt x="173244" y="60317"/>
                        <a:pt x="169618" y="52794"/>
                      </a:cubicBezTo>
                      <a:cubicBezTo>
                        <a:pt x="147980" y="9071"/>
                        <a:pt x="94984" y="-8838"/>
                        <a:pt x="51262" y="12807"/>
                      </a:cubicBezTo>
                      <a:cubicBezTo>
                        <a:pt x="49159" y="13847"/>
                        <a:pt x="47101" y="14968"/>
                        <a:pt x="45094" y="16169"/>
                      </a:cubicBezTo>
                      <a:cubicBezTo>
                        <a:pt x="32129" y="23494"/>
                        <a:pt x="26855" y="29574"/>
                        <a:pt x="26415" y="29061"/>
                      </a:cubicBezTo>
                      <a:close/>
                    </a:path>
                  </a:pathLst>
                </a:custGeom>
                <a:solidFill>
                  <a:srgbClr val="E0E0E0"/>
                </a:solidFill>
                <a:ln w="7315" cap="flat">
                  <a:noFill/>
                  <a:prstDash val="solid"/>
                  <a:miter/>
                </a:ln>
              </p:spPr>
              <p:txBody>
                <a:bodyPr rtlCol="0" anchor="ctr"/>
                <a:lstStyle/>
                <a:p>
                  <a:endParaRPr lang="zh-CN" altLang="en-US"/>
                </a:p>
              </p:txBody>
            </p:sp>
            <p:sp>
              <p:nvSpPr>
                <p:cNvPr id="677" name="任意多边形: 形状 676">
                  <a:extLst>
                    <a:ext uri="{FF2B5EF4-FFF2-40B4-BE49-F238E27FC236}">
                      <a16:creationId xmlns:a16="http://schemas.microsoft.com/office/drawing/2014/main" id="{B75EE326-39B0-5377-C27D-10BA6BDF7D45}"/>
                    </a:ext>
                  </a:extLst>
                </p:cNvPr>
                <p:cNvSpPr/>
                <p:nvPr/>
              </p:nvSpPr>
              <p:spPr>
                <a:xfrm>
                  <a:off x="3900677" y="3115616"/>
                  <a:ext cx="500954" cy="500588"/>
                </a:xfrm>
                <a:custGeom>
                  <a:avLst/>
                  <a:gdLst>
                    <a:gd name="connsiteX0" fmla="*/ 143862 w 500954"/>
                    <a:gd name="connsiteY0" fmla="*/ 73762 h 500588"/>
                    <a:gd name="connsiteX1" fmla="*/ 141079 w 500954"/>
                    <a:gd name="connsiteY1" fmla="*/ 72297 h 500588"/>
                    <a:gd name="connsiteX2" fmla="*/ 132875 w 500954"/>
                    <a:gd name="connsiteY2" fmla="*/ 67536 h 500588"/>
                    <a:gd name="connsiteX3" fmla="*/ 100352 w 500954"/>
                    <a:gd name="connsiteY3" fmla="*/ 48345 h 500588"/>
                    <a:gd name="connsiteX4" fmla="*/ 101378 w 500954"/>
                    <a:gd name="connsiteY4" fmla="*/ 48345 h 500588"/>
                    <a:gd name="connsiteX5" fmla="*/ 43803 w 500954"/>
                    <a:gd name="connsiteY5" fmla="*/ 108410 h 500588"/>
                    <a:gd name="connsiteX6" fmla="*/ 43803 w 500954"/>
                    <a:gd name="connsiteY6" fmla="*/ 106798 h 500588"/>
                    <a:gd name="connsiteX7" fmla="*/ 71638 w 500954"/>
                    <a:gd name="connsiteY7" fmla="*/ 148770 h 500588"/>
                    <a:gd name="connsiteX8" fmla="*/ 72151 w 500954"/>
                    <a:gd name="connsiteY8" fmla="*/ 149576 h 500588"/>
                    <a:gd name="connsiteX9" fmla="*/ 71711 w 500954"/>
                    <a:gd name="connsiteY9" fmla="*/ 150382 h 500588"/>
                    <a:gd name="connsiteX10" fmla="*/ 52080 w 500954"/>
                    <a:gd name="connsiteY10" fmla="*/ 200631 h 500588"/>
                    <a:gd name="connsiteX11" fmla="*/ 52080 w 500954"/>
                    <a:gd name="connsiteY11" fmla="*/ 201583 h 500588"/>
                    <a:gd name="connsiteX12" fmla="*/ 51055 w 500954"/>
                    <a:gd name="connsiteY12" fmla="*/ 201583 h 500588"/>
                    <a:gd name="connsiteX13" fmla="*/ 2124 w 500954"/>
                    <a:gd name="connsiteY13" fmla="*/ 213669 h 500588"/>
                    <a:gd name="connsiteX14" fmla="*/ 3516 w 500954"/>
                    <a:gd name="connsiteY14" fmla="*/ 211911 h 500588"/>
                    <a:gd name="connsiteX15" fmla="*/ 5201 w 500954"/>
                    <a:gd name="connsiteY15" fmla="*/ 295269 h 500588"/>
                    <a:gd name="connsiteX16" fmla="*/ 3589 w 500954"/>
                    <a:gd name="connsiteY16" fmla="*/ 293292 h 500588"/>
                    <a:gd name="connsiteX17" fmla="*/ 52959 w 500954"/>
                    <a:gd name="connsiteY17" fmla="*/ 303473 h 500588"/>
                    <a:gd name="connsiteX18" fmla="*/ 54205 w 500954"/>
                    <a:gd name="connsiteY18" fmla="*/ 303473 h 500588"/>
                    <a:gd name="connsiteX19" fmla="*/ 54571 w 500954"/>
                    <a:gd name="connsiteY19" fmla="*/ 304719 h 500588"/>
                    <a:gd name="connsiteX20" fmla="*/ 76106 w 500954"/>
                    <a:gd name="connsiteY20" fmla="*/ 354016 h 500588"/>
                    <a:gd name="connsiteX21" fmla="*/ 76766 w 500954"/>
                    <a:gd name="connsiteY21" fmla="*/ 355114 h 500588"/>
                    <a:gd name="connsiteX22" fmla="*/ 76106 w 500954"/>
                    <a:gd name="connsiteY22" fmla="*/ 356286 h 500588"/>
                    <a:gd name="connsiteX23" fmla="*/ 50029 w 500954"/>
                    <a:gd name="connsiteY23" fmla="*/ 399431 h 500588"/>
                    <a:gd name="connsiteX24" fmla="*/ 50029 w 500954"/>
                    <a:gd name="connsiteY24" fmla="*/ 396574 h 500588"/>
                    <a:gd name="connsiteX25" fmla="*/ 110094 w 500954"/>
                    <a:gd name="connsiteY25" fmla="*/ 454441 h 500588"/>
                    <a:gd name="connsiteX26" fmla="*/ 107164 w 500954"/>
                    <a:gd name="connsiteY26" fmla="*/ 454441 h 500588"/>
                    <a:gd name="connsiteX27" fmla="*/ 149210 w 500954"/>
                    <a:gd name="connsiteY27" fmla="*/ 426752 h 500588"/>
                    <a:gd name="connsiteX28" fmla="*/ 150455 w 500954"/>
                    <a:gd name="connsiteY28" fmla="*/ 425947 h 500588"/>
                    <a:gd name="connsiteX29" fmla="*/ 151773 w 500954"/>
                    <a:gd name="connsiteY29" fmla="*/ 426679 h 500588"/>
                    <a:gd name="connsiteX30" fmla="*/ 201729 w 500954"/>
                    <a:gd name="connsiteY30" fmla="*/ 446310 h 500588"/>
                    <a:gd name="connsiteX31" fmla="*/ 203195 w 500954"/>
                    <a:gd name="connsiteY31" fmla="*/ 446676 h 500588"/>
                    <a:gd name="connsiteX32" fmla="*/ 203561 w 500954"/>
                    <a:gd name="connsiteY32" fmla="*/ 448141 h 500588"/>
                    <a:gd name="connsiteX33" fmla="*/ 215574 w 500954"/>
                    <a:gd name="connsiteY33" fmla="*/ 497072 h 500588"/>
                    <a:gd name="connsiteX34" fmla="*/ 213156 w 500954"/>
                    <a:gd name="connsiteY34" fmla="*/ 495168 h 500588"/>
                    <a:gd name="connsiteX35" fmla="*/ 296515 w 500954"/>
                    <a:gd name="connsiteY35" fmla="*/ 493629 h 500588"/>
                    <a:gd name="connsiteX36" fmla="*/ 294024 w 500954"/>
                    <a:gd name="connsiteY36" fmla="*/ 495680 h 500588"/>
                    <a:gd name="connsiteX37" fmla="*/ 304279 w 500954"/>
                    <a:gd name="connsiteY37" fmla="*/ 446310 h 500588"/>
                    <a:gd name="connsiteX38" fmla="*/ 304645 w 500954"/>
                    <a:gd name="connsiteY38" fmla="*/ 444845 h 500588"/>
                    <a:gd name="connsiteX39" fmla="*/ 306110 w 500954"/>
                    <a:gd name="connsiteY39" fmla="*/ 444406 h 500588"/>
                    <a:gd name="connsiteX40" fmla="*/ 354895 w 500954"/>
                    <a:gd name="connsiteY40" fmla="*/ 423383 h 500588"/>
                    <a:gd name="connsiteX41" fmla="*/ 354895 w 500954"/>
                    <a:gd name="connsiteY41" fmla="*/ 423383 h 500588"/>
                    <a:gd name="connsiteX42" fmla="*/ 356286 w 500954"/>
                    <a:gd name="connsiteY42" fmla="*/ 422577 h 500588"/>
                    <a:gd name="connsiteX43" fmla="*/ 357532 w 500954"/>
                    <a:gd name="connsiteY43" fmla="*/ 423383 h 500588"/>
                    <a:gd name="connsiteX44" fmla="*/ 400676 w 500954"/>
                    <a:gd name="connsiteY44" fmla="*/ 449460 h 500588"/>
                    <a:gd name="connsiteX45" fmla="*/ 397453 w 500954"/>
                    <a:gd name="connsiteY45" fmla="*/ 449899 h 500588"/>
                    <a:gd name="connsiteX46" fmla="*/ 455393 w 500954"/>
                    <a:gd name="connsiteY46" fmla="*/ 389908 h 500588"/>
                    <a:gd name="connsiteX47" fmla="*/ 455393 w 500954"/>
                    <a:gd name="connsiteY47" fmla="*/ 393058 h 500588"/>
                    <a:gd name="connsiteX48" fmla="*/ 427778 w 500954"/>
                    <a:gd name="connsiteY48" fmla="*/ 350939 h 500588"/>
                    <a:gd name="connsiteX49" fmla="*/ 426972 w 500954"/>
                    <a:gd name="connsiteY49" fmla="*/ 349621 h 500588"/>
                    <a:gd name="connsiteX50" fmla="*/ 427705 w 500954"/>
                    <a:gd name="connsiteY50" fmla="*/ 348302 h 500588"/>
                    <a:gd name="connsiteX51" fmla="*/ 447409 w 500954"/>
                    <a:gd name="connsiteY51" fmla="*/ 298346 h 500588"/>
                    <a:gd name="connsiteX52" fmla="*/ 447409 w 500954"/>
                    <a:gd name="connsiteY52" fmla="*/ 296881 h 500588"/>
                    <a:gd name="connsiteX53" fmla="*/ 448874 w 500954"/>
                    <a:gd name="connsiteY53" fmla="*/ 296515 h 500588"/>
                    <a:gd name="connsiteX54" fmla="*/ 497804 w 500954"/>
                    <a:gd name="connsiteY54" fmla="*/ 284575 h 500588"/>
                    <a:gd name="connsiteX55" fmla="*/ 495973 w 500954"/>
                    <a:gd name="connsiteY55" fmla="*/ 286992 h 500588"/>
                    <a:gd name="connsiteX56" fmla="*/ 494581 w 500954"/>
                    <a:gd name="connsiteY56" fmla="*/ 203634 h 500588"/>
                    <a:gd name="connsiteX57" fmla="*/ 496486 w 500954"/>
                    <a:gd name="connsiteY57" fmla="*/ 205905 h 500588"/>
                    <a:gd name="connsiteX58" fmla="*/ 447116 w 500954"/>
                    <a:gd name="connsiteY58" fmla="*/ 195577 h 500588"/>
                    <a:gd name="connsiteX59" fmla="*/ 445724 w 500954"/>
                    <a:gd name="connsiteY59" fmla="*/ 195577 h 500588"/>
                    <a:gd name="connsiteX60" fmla="*/ 445724 w 500954"/>
                    <a:gd name="connsiteY60" fmla="*/ 194258 h 500588"/>
                    <a:gd name="connsiteX61" fmla="*/ 424409 w 500954"/>
                    <a:gd name="connsiteY61" fmla="*/ 144888 h 500588"/>
                    <a:gd name="connsiteX62" fmla="*/ 423676 w 500954"/>
                    <a:gd name="connsiteY62" fmla="*/ 143716 h 500588"/>
                    <a:gd name="connsiteX63" fmla="*/ 424409 w 500954"/>
                    <a:gd name="connsiteY63" fmla="*/ 142617 h 500588"/>
                    <a:gd name="connsiteX64" fmla="*/ 450559 w 500954"/>
                    <a:gd name="connsiteY64" fmla="*/ 99546 h 500588"/>
                    <a:gd name="connsiteX65" fmla="*/ 450925 w 500954"/>
                    <a:gd name="connsiteY65" fmla="*/ 102183 h 500588"/>
                    <a:gd name="connsiteX66" fmla="*/ 391080 w 500954"/>
                    <a:gd name="connsiteY66" fmla="*/ 44170 h 500588"/>
                    <a:gd name="connsiteX67" fmla="*/ 393497 w 500954"/>
                    <a:gd name="connsiteY67" fmla="*/ 44170 h 500588"/>
                    <a:gd name="connsiteX68" fmla="*/ 351012 w 500954"/>
                    <a:gd name="connsiteY68" fmla="*/ 71785 h 500588"/>
                    <a:gd name="connsiteX69" fmla="*/ 350060 w 500954"/>
                    <a:gd name="connsiteY69" fmla="*/ 72444 h 500588"/>
                    <a:gd name="connsiteX70" fmla="*/ 349108 w 500954"/>
                    <a:gd name="connsiteY70" fmla="*/ 71858 h 500588"/>
                    <a:gd name="connsiteX71" fmla="*/ 299005 w 500954"/>
                    <a:gd name="connsiteY71" fmla="*/ 52007 h 500588"/>
                    <a:gd name="connsiteX72" fmla="*/ 297980 w 500954"/>
                    <a:gd name="connsiteY72" fmla="*/ 52007 h 500588"/>
                    <a:gd name="connsiteX73" fmla="*/ 297980 w 500954"/>
                    <a:gd name="connsiteY73" fmla="*/ 50982 h 500588"/>
                    <a:gd name="connsiteX74" fmla="*/ 286113 w 500954"/>
                    <a:gd name="connsiteY74" fmla="*/ 1978 h 500588"/>
                    <a:gd name="connsiteX75" fmla="*/ 287651 w 500954"/>
                    <a:gd name="connsiteY75" fmla="*/ 3150 h 500588"/>
                    <a:gd name="connsiteX76" fmla="*/ 204293 w 500954"/>
                    <a:gd name="connsiteY76" fmla="*/ 4248 h 500588"/>
                    <a:gd name="connsiteX77" fmla="*/ 205392 w 500954"/>
                    <a:gd name="connsiteY77" fmla="*/ 3370 h 500588"/>
                    <a:gd name="connsiteX78" fmla="*/ 194771 w 500954"/>
                    <a:gd name="connsiteY78" fmla="*/ 52593 h 500588"/>
                    <a:gd name="connsiteX79" fmla="*/ 194771 w 500954"/>
                    <a:gd name="connsiteY79" fmla="*/ 53106 h 500588"/>
                    <a:gd name="connsiteX80" fmla="*/ 194258 w 500954"/>
                    <a:gd name="connsiteY80" fmla="*/ 53106 h 500588"/>
                    <a:gd name="connsiteX81" fmla="*/ 156168 w 500954"/>
                    <a:gd name="connsiteY81" fmla="*/ 67756 h 500588"/>
                    <a:gd name="connsiteX82" fmla="*/ 147159 w 500954"/>
                    <a:gd name="connsiteY82" fmla="*/ 72444 h 500588"/>
                    <a:gd name="connsiteX83" fmla="*/ 144155 w 500954"/>
                    <a:gd name="connsiteY83" fmla="*/ 73982 h 500588"/>
                    <a:gd name="connsiteX84" fmla="*/ 146939 w 500954"/>
                    <a:gd name="connsiteY84" fmla="*/ 72078 h 500588"/>
                    <a:gd name="connsiteX85" fmla="*/ 155729 w 500954"/>
                    <a:gd name="connsiteY85" fmla="*/ 67024 h 500588"/>
                    <a:gd name="connsiteX86" fmla="*/ 193819 w 500954"/>
                    <a:gd name="connsiteY86" fmla="*/ 51495 h 500588"/>
                    <a:gd name="connsiteX87" fmla="*/ 193232 w 500954"/>
                    <a:gd name="connsiteY87" fmla="*/ 52154 h 500588"/>
                    <a:gd name="connsiteX88" fmla="*/ 203195 w 500954"/>
                    <a:gd name="connsiteY88" fmla="*/ 2710 h 500588"/>
                    <a:gd name="connsiteX89" fmla="*/ 203195 w 500954"/>
                    <a:gd name="connsiteY89" fmla="*/ 1831 h 500588"/>
                    <a:gd name="connsiteX90" fmla="*/ 204147 w 500954"/>
                    <a:gd name="connsiteY90" fmla="*/ 1831 h 500588"/>
                    <a:gd name="connsiteX91" fmla="*/ 287505 w 500954"/>
                    <a:gd name="connsiteY91" fmla="*/ 0 h 500588"/>
                    <a:gd name="connsiteX92" fmla="*/ 288750 w 500954"/>
                    <a:gd name="connsiteY92" fmla="*/ 0 h 500588"/>
                    <a:gd name="connsiteX93" fmla="*/ 288750 w 500954"/>
                    <a:gd name="connsiteY93" fmla="*/ 1245 h 500588"/>
                    <a:gd name="connsiteX94" fmla="*/ 300910 w 500954"/>
                    <a:gd name="connsiteY94" fmla="*/ 50103 h 500588"/>
                    <a:gd name="connsiteX95" fmla="*/ 299664 w 500954"/>
                    <a:gd name="connsiteY95" fmla="*/ 48858 h 500588"/>
                    <a:gd name="connsiteX96" fmla="*/ 350939 w 500954"/>
                    <a:gd name="connsiteY96" fmla="*/ 68855 h 500588"/>
                    <a:gd name="connsiteX97" fmla="*/ 349035 w 500954"/>
                    <a:gd name="connsiteY97" fmla="*/ 68855 h 500588"/>
                    <a:gd name="connsiteX98" fmla="*/ 391153 w 500954"/>
                    <a:gd name="connsiteY98" fmla="*/ 41166 h 500588"/>
                    <a:gd name="connsiteX99" fmla="*/ 392398 w 500954"/>
                    <a:gd name="connsiteY99" fmla="*/ 40287 h 500588"/>
                    <a:gd name="connsiteX100" fmla="*/ 393570 w 500954"/>
                    <a:gd name="connsiteY100" fmla="*/ 41386 h 500588"/>
                    <a:gd name="connsiteX101" fmla="*/ 453635 w 500954"/>
                    <a:gd name="connsiteY101" fmla="*/ 99180 h 500588"/>
                    <a:gd name="connsiteX102" fmla="*/ 454880 w 500954"/>
                    <a:gd name="connsiteY102" fmla="*/ 100352 h 500588"/>
                    <a:gd name="connsiteX103" fmla="*/ 454001 w 500954"/>
                    <a:gd name="connsiteY103" fmla="*/ 101817 h 500588"/>
                    <a:gd name="connsiteX104" fmla="*/ 427924 w 500954"/>
                    <a:gd name="connsiteY104" fmla="*/ 145034 h 500588"/>
                    <a:gd name="connsiteX105" fmla="*/ 427924 w 500954"/>
                    <a:gd name="connsiteY105" fmla="*/ 142764 h 500588"/>
                    <a:gd name="connsiteX106" fmla="*/ 449899 w 500954"/>
                    <a:gd name="connsiteY106" fmla="*/ 193086 h 500588"/>
                    <a:gd name="connsiteX107" fmla="*/ 448141 w 500954"/>
                    <a:gd name="connsiteY107" fmla="*/ 191475 h 500588"/>
                    <a:gd name="connsiteX108" fmla="*/ 497512 w 500954"/>
                    <a:gd name="connsiteY108" fmla="*/ 201730 h 500588"/>
                    <a:gd name="connsiteX109" fmla="*/ 499343 w 500954"/>
                    <a:gd name="connsiteY109" fmla="*/ 202096 h 500588"/>
                    <a:gd name="connsiteX110" fmla="*/ 499343 w 500954"/>
                    <a:gd name="connsiteY110" fmla="*/ 203634 h 500588"/>
                    <a:gd name="connsiteX111" fmla="*/ 500955 w 500954"/>
                    <a:gd name="connsiteY111" fmla="*/ 286992 h 500588"/>
                    <a:gd name="connsiteX112" fmla="*/ 500955 w 500954"/>
                    <a:gd name="connsiteY112" fmla="*/ 288970 h 500588"/>
                    <a:gd name="connsiteX113" fmla="*/ 499050 w 500954"/>
                    <a:gd name="connsiteY113" fmla="*/ 289409 h 500588"/>
                    <a:gd name="connsiteX114" fmla="*/ 450119 w 500954"/>
                    <a:gd name="connsiteY114" fmla="*/ 301422 h 500588"/>
                    <a:gd name="connsiteX115" fmla="*/ 451951 w 500954"/>
                    <a:gd name="connsiteY115" fmla="*/ 299591 h 500588"/>
                    <a:gd name="connsiteX116" fmla="*/ 431807 w 500954"/>
                    <a:gd name="connsiteY116" fmla="*/ 350866 h 500588"/>
                    <a:gd name="connsiteX117" fmla="*/ 431807 w 500954"/>
                    <a:gd name="connsiteY117" fmla="*/ 348229 h 500588"/>
                    <a:gd name="connsiteX118" fmla="*/ 459422 w 500954"/>
                    <a:gd name="connsiteY118" fmla="*/ 390347 h 500588"/>
                    <a:gd name="connsiteX119" fmla="*/ 460521 w 500954"/>
                    <a:gd name="connsiteY119" fmla="*/ 392032 h 500588"/>
                    <a:gd name="connsiteX120" fmla="*/ 459129 w 500954"/>
                    <a:gd name="connsiteY120" fmla="*/ 393497 h 500588"/>
                    <a:gd name="connsiteX121" fmla="*/ 401262 w 500954"/>
                    <a:gd name="connsiteY121" fmla="*/ 453562 h 500588"/>
                    <a:gd name="connsiteX122" fmla="*/ 399797 w 500954"/>
                    <a:gd name="connsiteY122" fmla="*/ 455027 h 500588"/>
                    <a:gd name="connsiteX123" fmla="*/ 398039 w 500954"/>
                    <a:gd name="connsiteY123" fmla="*/ 453928 h 500588"/>
                    <a:gd name="connsiteX124" fmla="*/ 354968 w 500954"/>
                    <a:gd name="connsiteY124" fmla="*/ 427851 h 500588"/>
                    <a:gd name="connsiteX125" fmla="*/ 357605 w 500954"/>
                    <a:gd name="connsiteY125" fmla="*/ 427851 h 500588"/>
                    <a:gd name="connsiteX126" fmla="*/ 307136 w 500954"/>
                    <a:gd name="connsiteY126" fmla="*/ 449826 h 500588"/>
                    <a:gd name="connsiteX127" fmla="*/ 308967 w 500954"/>
                    <a:gd name="connsiteY127" fmla="*/ 447922 h 500588"/>
                    <a:gd name="connsiteX128" fmla="*/ 298639 w 500954"/>
                    <a:gd name="connsiteY128" fmla="*/ 497219 h 500588"/>
                    <a:gd name="connsiteX129" fmla="*/ 298639 w 500954"/>
                    <a:gd name="connsiteY129" fmla="*/ 499197 h 500588"/>
                    <a:gd name="connsiteX130" fmla="*/ 296588 w 500954"/>
                    <a:gd name="connsiteY130" fmla="*/ 499197 h 500588"/>
                    <a:gd name="connsiteX131" fmla="*/ 213230 w 500954"/>
                    <a:gd name="connsiteY131" fmla="*/ 500588 h 500588"/>
                    <a:gd name="connsiteX132" fmla="*/ 211179 w 500954"/>
                    <a:gd name="connsiteY132" fmla="*/ 500588 h 500588"/>
                    <a:gd name="connsiteX133" fmla="*/ 210739 w 500954"/>
                    <a:gd name="connsiteY133" fmla="*/ 498610 h 500588"/>
                    <a:gd name="connsiteX134" fmla="*/ 198726 w 500954"/>
                    <a:gd name="connsiteY134" fmla="*/ 449680 h 500588"/>
                    <a:gd name="connsiteX135" fmla="*/ 200557 w 500954"/>
                    <a:gd name="connsiteY135" fmla="*/ 451511 h 500588"/>
                    <a:gd name="connsiteX136" fmla="*/ 149283 w 500954"/>
                    <a:gd name="connsiteY136" fmla="*/ 431294 h 500588"/>
                    <a:gd name="connsiteX137" fmla="*/ 151773 w 500954"/>
                    <a:gd name="connsiteY137" fmla="*/ 431294 h 500588"/>
                    <a:gd name="connsiteX138" fmla="*/ 109581 w 500954"/>
                    <a:gd name="connsiteY138" fmla="*/ 458836 h 500588"/>
                    <a:gd name="connsiteX139" fmla="*/ 107970 w 500954"/>
                    <a:gd name="connsiteY139" fmla="*/ 459935 h 500588"/>
                    <a:gd name="connsiteX140" fmla="*/ 106652 w 500954"/>
                    <a:gd name="connsiteY140" fmla="*/ 458616 h 500588"/>
                    <a:gd name="connsiteX141" fmla="*/ 46733 w 500954"/>
                    <a:gd name="connsiteY141" fmla="*/ 400603 h 500588"/>
                    <a:gd name="connsiteX142" fmla="*/ 45415 w 500954"/>
                    <a:gd name="connsiteY142" fmla="*/ 399357 h 500588"/>
                    <a:gd name="connsiteX143" fmla="*/ 46367 w 500954"/>
                    <a:gd name="connsiteY143" fmla="*/ 397746 h 500588"/>
                    <a:gd name="connsiteX144" fmla="*/ 72517 w 500954"/>
                    <a:gd name="connsiteY144" fmla="*/ 354748 h 500588"/>
                    <a:gd name="connsiteX145" fmla="*/ 72517 w 500954"/>
                    <a:gd name="connsiteY145" fmla="*/ 357019 h 500588"/>
                    <a:gd name="connsiteX146" fmla="*/ 50542 w 500954"/>
                    <a:gd name="connsiteY146" fmla="*/ 306550 h 500588"/>
                    <a:gd name="connsiteX147" fmla="*/ 52154 w 500954"/>
                    <a:gd name="connsiteY147" fmla="*/ 308088 h 500588"/>
                    <a:gd name="connsiteX148" fmla="*/ 2857 w 500954"/>
                    <a:gd name="connsiteY148" fmla="*/ 297687 h 500588"/>
                    <a:gd name="connsiteX149" fmla="*/ 1245 w 500954"/>
                    <a:gd name="connsiteY149" fmla="*/ 297687 h 500588"/>
                    <a:gd name="connsiteX150" fmla="*/ 1245 w 500954"/>
                    <a:gd name="connsiteY150" fmla="*/ 296075 h 500588"/>
                    <a:gd name="connsiteX151" fmla="*/ 0 w 500954"/>
                    <a:gd name="connsiteY151" fmla="*/ 212717 h 500588"/>
                    <a:gd name="connsiteX152" fmla="*/ 0 w 500954"/>
                    <a:gd name="connsiteY152" fmla="*/ 210959 h 500588"/>
                    <a:gd name="connsiteX153" fmla="*/ 1465 w 500954"/>
                    <a:gd name="connsiteY153" fmla="*/ 210593 h 500588"/>
                    <a:gd name="connsiteX154" fmla="*/ 50396 w 500954"/>
                    <a:gd name="connsiteY154" fmla="*/ 198726 h 500588"/>
                    <a:gd name="connsiteX155" fmla="*/ 49224 w 500954"/>
                    <a:gd name="connsiteY155" fmla="*/ 199972 h 500588"/>
                    <a:gd name="connsiteX156" fmla="*/ 69441 w 500954"/>
                    <a:gd name="connsiteY156" fmla="*/ 149063 h 500588"/>
                    <a:gd name="connsiteX157" fmla="*/ 69441 w 500954"/>
                    <a:gd name="connsiteY157" fmla="*/ 150601 h 500588"/>
                    <a:gd name="connsiteX158" fmla="*/ 41825 w 500954"/>
                    <a:gd name="connsiteY158" fmla="*/ 108410 h 500588"/>
                    <a:gd name="connsiteX159" fmla="*/ 41239 w 500954"/>
                    <a:gd name="connsiteY159" fmla="*/ 107531 h 500588"/>
                    <a:gd name="connsiteX160" fmla="*/ 41972 w 500954"/>
                    <a:gd name="connsiteY160" fmla="*/ 106798 h 500588"/>
                    <a:gd name="connsiteX161" fmla="*/ 100205 w 500954"/>
                    <a:gd name="connsiteY161" fmla="*/ 47173 h 500588"/>
                    <a:gd name="connsiteX162" fmla="*/ 100645 w 500954"/>
                    <a:gd name="connsiteY162" fmla="*/ 46660 h 500588"/>
                    <a:gd name="connsiteX163" fmla="*/ 101231 w 500954"/>
                    <a:gd name="connsiteY163" fmla="*/ 47026 h 500588"/>
                    <a:gd name="connsiteX164" fmla="*/ 132948 w 500954"/>
                    <a:gd name="connsiteY164" fmla="*/ 66730 h 500588"/>
                    <a:gd name="connsiteX165" fmla="*/ 141152 w 500954"/>
                    <a:gd name="connsiteY165" fmla="*/ 71931 h 500588"/>
                    <a:gd name="connsiteX166" fmla="*/ 143862 w 500954"/>
                    <a:gd name="connsiteY166" fmla="*/ 73762 h 500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Lst>
                  <a:rect l="l" t="t" r="r" b="b"/>
                  <a:pathLst>
                    <a:path w="500954" h="500588">
                      <a:moveTo>
                        <a:pt x="143862" y="73762"/>
                      </a:moveTo>
                      <a:lnTo>
                        <a:pt x="141079" y="72297"/>
                      </a:lnTo>
                      <a:lnTo>
                        <a:pt x="132875" y="67536"/>
                      </a:lnTo>
                      <a:lnTo>
                        <a:pt x="100352" y="48345"/>
                      </a:lnTo>
                      <a:lnTo>
                        <a:pt x="101378" y="48345"/>
                      </a:lnTo>
                      <a:lnTo>
                        <a:pt x="43803" y="108410"/>
                      </a:lnTo>
                      <a:lnTo>
                        <a:pt x="43803" y="106798"/>
                      </a:lnTo>
                      <a:lnTo>
                        <a:pt x="71638" y="148770"/>
                      </a:lnTo>
                      <a:lnTo>
                        <a:pt x="72151" y="149576"/>
                      </a:lnTo>
                      <a:lnTo>
                        <a:pt x="71711" y="150382"/>
                      </a:lnTo>
                      <a:cubicBezTo>
                        <a:pt x="62973" y="166189"/>
                        <a:pt x="56373" y="183088"/>
                        <a:pt x="52080" y="200631"/>
                      </a:cubicBezTo>
                      <a:lnTo>
                        <a:pt x="52080" y="201583"/>
                      </a:lnTo>
                      <a:lnTo>
                        <a:pt x="51055" y="201583"/>
                      </a:lnTo>
                      <a:lnTo>
                        <a:pt x="2124" y="213669"/>
                      </a:lnTo>
                      <a:lnTo>
                        <a:pt x="3516" y="211911"/>
                      </a:lnTo>
                      <a:cubicBezTo>
                        <a:pt x="4102" y="238135"/>
                        <a:pt x="4615" y="265970"/>
                        <a:pt x="5201" y="295269"/>
                      </a:cubicBezTo>
                      <a:lnTo>
                        <a:pt x="3589" y="293292"/>
                      </a:lnTo>
                      <a:lnTo>
                        <a:pt x="52959" y="303473"/>
                      </a:lnTo>
                      <a:lnTo>
                        <a:pt x="54205" y="303473"/>
                      </a:lnTo>
                      <a:lnTo>
                        <a:pt x="54571" y="304719"/>
                      </a:lnTo>
                      <a:cubicBezTo>
                        <a:pt x="59545" y="322027"/>
                        <a:pt x="66789" y="338604"/>
                        <a:pt x="76106" y="354016"/>
                      </a:cubicBezTo>
                      <a:lnTo>
                        <a:pt x="76766" y="355114"/>
                      </a:lnTo>
                      <a:lnTo>
                        <a:pt x="76106" y="356286"/>
                      </a:lnTo>
                      <a:lnTo>
                        <a:pt x="50029" y="399431"/>
                      </a:lnTo>
                      <a:lnTo>
                        <a:pt x="50029" y="396574"/>
                      </a:lnTo>
                      <a:lnTo>
                        <a:pt x="110094" y="454441"/>
                      </a:lnTo>
                      <a:lnTo>
                        <a:pt x="107164" y="454441"/>
                      </a:lnTo>
                      <a:lnTo>
                        <a:pt x="149210" y="426752"/>
                      </a:lnTo>
                      <a:lnTo>
                        <a:pt x="150455" y="425947"/>
                      </a:lnTo>
                      <a:lnTo>
                        <a:pt x="151773" y="426679"/>
                      </a:lnTo>
                      <a:cubicBezTo>
                        <a:pt x="167493" y="435389"/>
                        <a:pt x="184289" y="441989"/>
                        <a:pt x="201729" y="446310"/>
                      </a:cubicBezTo>
                      <a:lnTo>
                        <a:pt x="203195" y="446676"/>
                      </a:lnTo>
                      <a:lnTo>
                        <a:pt x="203561" y="448141"/>
                      </a:lnTo>
                      <a:cubicBezTo>
                        <a:pt x="207370" y="463451"/>
                        <a:pt x="211472" y="480152"/>
                        <a:pt x="215574" y="497072"/>
                      </a:cubicBezTo>
                      <a:lnTo>
                        <a:pt x="213156" y="495168"/>
                      </a:lnTo>
                      <a:lnTo>
                        <a:pt x="296515" y="493629"/>
                      </a:lnTo>
                      <a:lnTo>
                        <a:pt x="294024" y="495680"/>
                      </a:lnTo>
                      <a:cubicBezTo>
                        <a:pt x="297320" y="480078"/>
                        <a:pt x="300763" y="463304"/>
                        <a:pt x="304279" y="446310"/>
                      </a:cubicBezTo>
                      <a:lnTo>
                        <a:pt x="304645" y="444845"/>
                      </a:lnTo>
                      <a:lnTo>
                        <a:pt x="306110" y="444406"/>
                      </a:lnTo>
                      <a:cubicBezTo>
                        <a:pt x="323207" y="439527"/>
                        <a:pt x="339607" y="432459"/>
                        <a:pt x="354895" y="423383"/>
                      </a:cubicBezTo>
                      <a:lnTo>
                        <a:pt x="354895" y="423383"/>
                      </a:lnTo>
                      <a:lnTo>
                        <a:pt x="356286" y="422577"/>
                      </a:lnTo>
                      <a:lnTo>
                        <a:pt x="357532" y="423383"/>
                      </a:lnTo>
                      <a:lnTo>
                        <a:pt x="400676" y="449460"/>
                      </a:lnTo>
                      <a:lnTo>
                        <a:pt x="397453" y="449899"/>
                      </a:lnTo>
                      <a:lnTo>
                        <a:pt x="455393" y="389908"/>
                      </a:lnTo>
                      <a:lnTo>
                        <a:pt x="455393" y="393058"/>
                      </a:lnTo>
                      <a:lnTo>
                        <a:pt x="427778" y="350939"/>
                      </a:lnTo>
                      <a:lnTo>
                        <a:pt x="426972" y="349621"/>
                      </a:lnTo>
                      <a:lnTo>
                        <a:pt x="427705" y="348302"/>
                      </a:lnTo>
                      <a:cubicBezTo>
                        <a:pt x="436480" y="332605"/>
                        <a:pt x="443102" y="315801"/>
                        <a:pt x="447409" y="298346"/>
                      </a:cubicBezTo>
                      <a:lnTo>
                        <a:pt x="447409" y="296881"/>
                      </a:lnTo>
                      <a:lnTo>
                        <a:pt x="448874" y="296515"/>
                      </a:lnTo>
                      <a:lnTo>
                        <a:pt x="497804" y="284575"/>
                      </a:lnTo>
                      <a:lnTo>
                        <a:pt x="495973" y="286992"/>
                      </a:lnTo>
                      <a:cubicBezTo>
                        <a:pt x="495461" y="258571"/>
                        <a:pt x="495021" y="230736"/>
                        <a:pt x="494581" y="203634"/>
                      </a:cubicBezTo>
                      <a:lnTo>
                        <a:pt x="496486" y="205905"/>
                      </a:lnTo>
                      <a:lnTo>
                        <a:pt x="447116" y="195577"/>
                      </a:lnTo>
                      <a:lnTo>
                        <a:pt x="445724" y="195577"/>
                      </a:lnTo>
                      <a:lnTo>
                        <a:pt x="445724" y="194258"/>
                      </a:lnTo>
                      <a:cubicBezTo>
                        <a:pt x="440860" y="176920"/>
                        <a:pt x="433689" y="160314"/>
                        <a:pt x="424409" y="144888"/>
                      </a:cubicBezTo>
                      <a:lnTo>
                        <a:pt x="423676" y="143716"/>
                      </a:lnTo>
                      <a:lnTo>
                        <a:pt x="424409" y="142617"/>
                      </a:lnTo>
                      <a:cubicBezTo>
                        <a:pt x="433345" y="127967"/>
                        <a:pt x="442062" y="113317"/>
                        <a:pt x="450559" y="99546"/>
                      </a:cubicBezTo>
                      <a:lnTo>
                        <a:pt x="450925" y="102183"/>
                      </a:lnTo>
                      <a:lnTo>
                        <a:pt x="391080" y="44170"/>
                      </a:lnTo>
                      <a:lnTo>
                        <a:pt x="393497" y="44170"/>
                      </a:lnTo>
                      <a:lnTo>
                        <a:pt x="351012" y="71785"/>
                      </a:lnTo>
                      <a:lnTo>
                        <a:pt x="350060" y="72444"/>
                      </a:lnTo>
                      <a:lnTo>
                        <a:pt x="349108" y="71858"/>
                      </a:lnTo>
                      <a:cubicBezTo>
                        <a:pt x="333366" y="63039"/>
                        <a:pt x="316512" y="56366"/>
                        <a:pt x="299005" y="52007"/>
                      </a:cubicBezTo>
                      <a:lnTo>
                        <a:pt x="297980" y="52007"/>
                      </a:lnTo>
                      <a:lnTo>
                        <a:pt x="297980" y="50982"/>
                      </a:lnTo>
                      <a:lnTo>
                        <a:pt x="286113" y="1978"/>
                      </a:lnTo>
                      <a:lnTo>
                        <a:pt x="287651" y="3150"/>
                      </a:lnTo>
                      <a:lnTo>
                        <a:pt x="204293" y="4248"/>
                      </a:lnTo>
                      <a:lnTo>
                        <a:pt x="205392" y="3370"/>
                      </a:lnTo>
                      <a:cubicBezTo>
                        <a:pt x="201144" y="23000"/>
                        <a:pt x="198067" y="39189"/>
                        <a:pt x="194771" y="52593"/>
                      </a:cubicBezTo>
                      <a:lnTo>
                        <a:pt x="194771" y="53106"/>
                      </a:lnTo>
                      <a:lnTo>
                        <a:pt x="194258" y="53106"/>
                      </a:lnTo>
                      <a:cubicBezTo>
                        <a:pt x="181117" y="56747"/>
                        <a:pt x="168364" y="61654"/>
                        <a:pt x="156168" y="67756"/>
                      </a:cubicBezTo>
                      <a:lnTo>
                        <a:pt x="147159" y="72444"/>
                      </a:lnTo>
                      <a:lnTo>
                        <a:pt x="144155" y="73982"/>
                      </a:lnTo>
                      <a:cubicBezTo>
                        <a:pt x="145034" y="73279"/>
                        <a:pt x="145965" y="72642"/>
                        <a:pt x="146939" y="72078"/>
                      </a:cubicBezTo>
                      <a:cubicBezTo>
                        <a:pt x="148843" y="70906"/>
                        <a:pt x="151773" y="69148"/>
                        <a:pt x="155729" y="67024"/>
                      </a:cubicBezTo>
                      <a:cubicBezTo>
                        <a:pt x="167859" y="60555"/>
                        <a:pt x="180626" y="55355"/>
                        <a:pt x="193819" y="51495"/>
                      </a:cubicBezTo>
                      <a:lnTo>
                        <a:pt x="193232" y="52154"/>
                      </a:lnTo>
                      <a:cubicBezTo>
                        <a:pt x="195943" y="38676"/>
                        <a:pt x="199239" y="22854"/>
                        <a:pt x="203195" y="2710"/>
                      </a:cubicBezTo>
                      <a:lnTo>
                        <a:pt x="203195" y="1831"/>
                      </a:lnTo>
                      <a:lnTo>
                        <a:pt x="204147" y="1831"/>
                      </a:lnTo>
                      <a:lnTo>
                        <a:pt x="287505" y="0"/>
                      </a:lnTo>
                      <a:lnTo>
                        <a:pt x="288750" y="0"/>
                      </a:lnTo>
                      <a:lnTo>
                        <a:pt x="288750" y="1245"/>
                      </a:lnTo>
                      <a:cubicBezTo>
                        <a:pt x="292486" y="16335"/>
                        <a:pt x="296441" y="32376"/>
                        <a:pt x="300910" y="50103"/>
                      </a:cubicBezTo>
                      <a:lnTo>
                        <a:pt x="299664" y="48858"/>
                      </a:lnTo>
                      <a:cubicBezTo>
                        <a:pt x="317581" y="53187"/>
                        <a:pt x="334824" y="59911"/>
                        <a:pt x="350939" y="68855"/>
                      </a:cubicBezTo>
                      <a:lnTo>
                        <a:pt x="349035" y="68855"/>
                      </a:lnTo>
                      <a:lnTo>
                        <a:pt x="391153" y="41166"/>
                      </a:lnTo>
                      <a:lnTo>
                        <a:pt x="392398" y="40287"/>
                      </a:lnTo>
                      <a:lnTo>
                        <a:pt x="393570" y="41386"/>
                      </a:lnTo>
                      <a:lnTo>
                        <a:pt x="453635" y="99180"/>
                      </a:lnTo>
                      <a:lnTo>
                        <a:pt x="454880" y="100352"/>
                      </a:lnTo>
                      <a:lnTo>
                        <a:pt x="454001" y="101817"/>
                      </a:lnTo>
                      <a:lnTo>
                        <a:pt x="427924" y="145034"/>
                      </a:lnTo>
                      <a:lnTo>
                        <a:pt x="427924" y="142764"/>
                      </a:lnTo>
                      <a:cubicBezTo>
                        <a:pt x="437440" y="158498"/>
                        <a:pt x="444823" y="175418"/>
                        <a:pt x="449899" y="193086"/>
                      </a:cubicBezTo>
                      <a:lnTo>
                        <a:pt x="448141" y="191475"/>
                      </a:lnTo>
                      <a:lnTo>
                        <a:pt x="497512" y="201730"/>
                      </a:lnTo>
                      <a:lnTo>
                        <a:pt x="499343" y="202096"/>
                      </a:lnTo>
                      <a:lnTo>
                        <a:pt x="499343" y="203634"/>
                      </a:lnTo>
                      <a:cubicBezTo>
                        <a:pt x="499878" y="230736"/>
                        <a:pt x="500420" y="258520"/>
                        <a:pt x="500955" y="286992"/>
                      </a:cubicBezTo>
                      <a:lnTo>
                        <a:pt x="500955" y="288970"/>
                      </a:lnTo>
                      <a:lnTo>
                        <a:pt x="499050" y="289409"/>
                      </a:lnTo>
                      <a:lnTo>
                        <a:pt x="450119" y="301422"/>
                      </a:lnTo>
                      <a:lnTo>
                        <a:pt x="451951" y="299591"/>
                      </a:lnTo>
                      <a:cubicBezTo>
                        <a:pt x="447563" y="317508"/>
                        <a:pt x="440787" y="334758"/>
                        <a:pt x="431807" y="350866"/>
                      </a:cubicBezTo>
                      <a:lnTo>
                        <a:pt x="431807" y="348229"/>
                      </a:lnTo>
                      <a:lnTo>
                        <a:pt x="459422" y="390347"/>
                      </a:lnTo>
                      <a:lnTo>
                        <a:pt x="460521" y="392032"/>
                      </a:lnTo>
                      <a:lnTo>
                        <a:pt x="459129" y="393497"/>
                      </a:lnTo>
                      <a:lnTo>
                        <a:pt x="401262" y="453562"/>
                      </a:lnTo>
                      <a:lnTo>
                        <a:pt x="399797" y="455027"/>
                      </a:lnTo>
                      <a:lnTo>
                        <a:pt x="398039" y="453928"/>
                      </a:lnTo>
                      <a:lnTo>
                        <a:pt x="354968" y="427851"/>
                      </a:lnTo>
                      <a:lnTo>
                        <a:pt x="357605" y="427851"/>
                      </a:lnTo>
                      <a:cubicBezTo>
                        <a:pt x="341834" y="437396"/>
                        <a:pt x="324862" y="444787"/>
                        <a:pt x="307136" y="449826"/>
                      </a:cubicBezTo>
                      <a:lnTo>
                        <a:pt x="308967" y="447922"/>
                      </a:lnTo>
                      <a:cubicBezTo>
                        <a:pt x="305451" y="464842"/>
                        <a:pt x="301642" y="481617"/>
                        <a:pt x="298639" y="497219"/>
                      </a:cubicBezTo>
                      <a:lnTo>
                        <a:pt x="298639" y="499197"/>
                      </a:lnTo>
                      <a:lnTo>
                        <a:pt x="296588" y="499197"/>
                      </a:lnTo>
                      <a:lnTo>
                        <a:pt x="213230" y="500588"/>
                      </a:lnTo>
                      <a:lnTo>
                        <a:pt x="211179" y="500588"/>
                      </a:lnTo>
                      <a:lnTo>
                        <a:pt x="210739" y="498610"/>
                      </a:lnTo>
                      <a:cubicBezTo>
                        <a:pt x="206564" y="481763"/>
                        <a:pt x="202535" y="464989"/>
                        <a:pt x="198726" y="449680"/>
                      </a:cubicBezTo>
                      <a:lnTo>
                        <a:pt x="200557" y="451511"/>
                      </a:lnTo>
                      <a:cubicBezTo>
                        <a:pt x="182648" y="447065"/>
                        <a:pt x="165405" y="440267"/>
                        <a:pt x="149283" y="431294"/>
                      </a:cubicBezTo>
                      <a:lnTo>
                        <a:pt x="151773" y="431294"/>
                      </a:lnTo>
                      <a:lnTo>
                        <a:pt x="109581" y="458836"/>
                      </a:lnTo>
                      <a:lnTo>
                        <a:pt x="107970" y="459935"/>
                      </a:lnTo>
                      <a:lnTo>
                        <a:pt x="106652" y="458616"/>
                      </a:lnTo>
                      <a:lnTo>
                        <a:pt x="46733" y="400603"/>
                      </a:lnTo>
                      <a:lnTo>
                        <a:pt x="45415" y="399357"/>
                      </a:lnTo>
                      <a:lnTo>
                        <a:pt x="46367" y="397746"/>
                      </a:lnTo>
                      <a:lnTo>
                        <a:pt x="72517" y="354748"/>
                      </a:lnTo>
                      <a:lnTo>
                        <a:pt x="72517" y="357019"/>
                      </a:lnTo>
                      <a:cubicBezTo>
                        <a:pt x="62965" y="341256"/>
                        <a:pt x="55574" y="324276"/>
                        <a:pt x="50542" y="306550"/>
                      </a:cubicBezTo>
                      <a:lnTo>
                        <a:pt x="52154" y="308088"/>
                      </a:lnTo>
                      <a:lnTo>
                        <a:pt x="2857" y="297687"/>
                      </a:lnTo>
                      <a:lnTo>
                        <a:pt x="1245" y="297687"/>
                      </a:lnTo>
                      <a:lnTo>
                        <a:pt x="1245" y="296075"/>
                      </a:lnTo>
                      <a:cubicBezTo>
                        <a:pt x="806" y="266775"/>
                        <a:pt x="366" y="238940"/>
                        <a:pt x="0" y="212717"/>
                      </a:cubicBezTo>
                      <a:lnTo>
                        <a:pt x="0" y="210959"/>
                      </a:lnTo>
                      <a:lnTo>
                        <a:pt x="1465" y="210593"/>
                      </a:lnTo>
                      <a:lnTo>
                        <a:pt x="50396" y="198726"/>
                      </a:lnTo>
                      <a:lnTo>
                        <a:pt x="49224" y="199972"/>
                      </a:lnTo>
                      <a:cubicBezTo>
                        <a:pt x="53648" y="182172"/>
                        <a:pt x="60453" y="165054"/>
                        <a:pt x="69441" y="149063"/>
                      </a:cubicBezTo>
                      <a:lnTo>
                        <a:pt x="69441" y="150601"/>
                      </a:lnTo>
                      <a:lnTo>
                        <a:pt x="41825" y="108410"/>
                      </a:lnTo>
                      <a:lnTo>
                        <a:pt x="41239" y="107531"/>
                      </a:lnTo>
                      <a:lnTo>
                        <a:pt x="41972" y="106798"/>
                      </a:lnTo>
                      <a:lnTo>
                        <a:pt x="100205" y="47173"/>
                      </a:lnTo>
                      <a:lnTo>
                        <a:pt x="100645" y="46660"/>
                      </a:lnTo>
                      <a:lnTo>
                        <a:pt x="101231" y="47026"/>
                      </a:lnTo>
                      <a:lnTo>
                        <a:pt x="132948" y="66730"/>
                      </a:lnTo>
                      <a:lnTo>
                        <a:pt x="141152" y="71931"/>
                      </a:lnTo>
                      <a:cubicBezTo>
                        <a:pt x="142112" y="72459"/>
                        <a:pt x="143013" y="73074"/>
                        <a:pt x="143862" y="73762"/>
                      </a:cubicBezTo>
                      <a:close/>
                    </a:path>
                  </a:pathLst>
                </a:custGeom>
                <a:solidFill>
                  <a:srgbClr val="E0E0E0"/>
                </a:solidFill>
                <a:ln w="7315" cap="flat">
                  <a:noFill/>
                  <a:prstDash val="solid"/>
                  <a:miter/>
                </a:ln>
              </p:spPr>
              <p:txBody>
                <a:bodyPr rtlCol="0" anchor="ctr"/>
                <a:lstStyle/>
                <a:p>
                  <a:endParaRPr lang="zh-CN" altLang="en-US"/>
                </a:p>
              </p:txBody>
            </p:sp>
            <p:sp>
              <p:nvSpPr>
                <p:cNvPr id="678" name="任意多边形: 形状 677">
                  <a:extLst>
                    <a:ext uri="{FF2B5EF4-FFF2-40B4-BE49-F238E27FC236}">
                      <a16:creationId xmlns:a16="http://schemas.microsoft.com/office/drawing/2014/main" id="{77448B99-309D-A557-5A5B-7CDE9694507B}"/>
                    </a:ext>
                  </a:extLst>
                </p:cNvPr>
                <p:cNvSpPr/>
                <p:nvPr/>
              </p:nvSpPr>
              <p:spPr>
                <a:xfrm>
                  <a:off x="2526513" y="3456740"/>
                  <a:ext cx="356286" cy="356579"/>
                </a:xfrm>
                <a:custGeom>
                  <a:avLst/>
                  <a:gdLst>
                    <a:gd name="connsiteX0" fmla="*/ 101963 w 356286"/>
                    <a:gd name="connsiteY0" fmla="*/ 52007 h 356579"/>
                    <a:gd name="connsiteX1" fmla="*/ 137783 w 356286"/>
                    <a:gd name="connsiteY1" fmla="*/ 36478 h 356579"/>
                    <a:gd name="connsiteX2" fmla="*/ 145108 w 356286"/>
                    <a:gd name="connsiteY2" fmla="*/ 1026 h 356579"/>
                    <a:gd name="connsiteX3" fmla="*/ 204952 w 356286"/>
                    <a:gd name="connsiteY3" fmla="*/ 0 h 356579"/>
                    <a:gd name="connsiteX4" fmla="*/ 213523 w 356286"/>
                    <a:gd name="connsiteY4" fmla="*/ 35087 h 356579"/>
                    <a:gd name="connsiteX5" fmla="*/ 249781 w 356286"/>
                    <a:gd name="connsiteY5" fmla="*/ 49370 h 356579"/>
                    <a:gd name="connsiteX6" fmla="*/ 280033 w 356286"/>
                    <a:gd name="connsiteY6" fmla="*/ 29593 h 356579"/>
                    <a:gd name="connsiteX7" fmla="*/ 323031 w 356286"/>
                    <a:gd name="connsiteY7" fmla="*/ 71126 h 356579"/>
                    <a:gd name="connsiteX8" fmla="*/ 304352 w 356286"/>
                    <a:gd name="connsiteY8" fmla="*/ 102037 h 356579"/>
                    <a:gd name="connsiteX9" fmla="*/ 319881 w 356286"/>
                    <a:gd name="connsiteY9" fmla="*/ 137783 h 356579"/>
                    <a:gd name="connsiteX10" fmla="*/ 355261 w 356286"/>
                    <a:gd name="connsiteY10" fmla="*/ 145108 h 356579"/>
                    <a:gd name="connsiteX11" fmla="*/ 356286 w 356286"/>
                    <a:gd name="connsiteY11" fmla="*/ 204879 h 356579"/>
                    <a:gd name="connsiteX12" fmla="*/ 321200 w 356286"/>
                    <a:gd name="connsiteY12" fmla="*/ 213450 h 356579"/>
                    <a:gd name="connsiteX13" fmla="*/ 306916 w 356286"/>
                    <a:gd name="connsiteY13" fmla="*/ 250074 h 356579"/>
                    <a:gd name="connsiteX14" fmla="*/ 326767 w 356286"/>
                    <a:gd name="connsiteY14" fmla="*/ 280253 h 356579"/>
                    <a:gd name="connsiteX15" fmla="*/ 285234 w 356286"/>
                    <a:gd name="connsiteY15" fmla="*/ 323324 h 356579"/>
                    <a:gd name="connsiteX16" fmla="*/ 254323 w 356286"/>
                    <a:gd name="connsiteY16" fmla="*/ 304572 h 356579"/>
                    <a:gd name="connsiteX17" fmla="*/ 218504 w 356286"/>
                    <a:gd name="connsiteY17" fmla="*/ 320101 h 356579"/>
                    <a:gd name="connsiteX18" fmla="*/ 211179 w 356286"/>
                    <a:gd name="connsiteY18" fmla="*/ 355481 h 356579"/>
                    <a:gd name="connsiteX19" fmla="*/ 151334 w 356286"/>
                    <a:gd name="connsiteY19" fmla="*/ 356580 h 356579"/>
                    <a:gd name="connsiteX20" fmla="*/ 142764 w 356286"/>
                    <a:gd name="connsiteY20" fmla="*/ 321420 h 356579"/>
                    <a:gd name="connsiteX21" fmla="*/ 106505 w 356286"/>
                    <a:gd name="connsiteY21" fmla="*/ 307136 h 356579"/>
                    <a:gd name="connsiteX22" fmla="*/ 76253 w 356286"/>
                    <a:gd name="connsiteY22" fmla="*/ 326987 h 356579"/>
                    <a:gd name="connsiteX23" fmla="*/ 33255 w 356286"/>
                    <a:gd name="connsiteY23" fmla="*/ 285454 h 356579"/>
                    <a:gd name="connsiteX24" fmla="*/ 51934 w 356286"/>
                    <a:gd name="connsiteY24" fmla="*/ 254543 h 356579"/>
                    <a:gd name="connsiteX25" fmla="*/ 36405 w 356286"/>
                    <a:gd name="connsiteY25" fmla="*/ 218797 h 356579"/>
                    <a:gd name="connsiteX26" fmla="*/ 1025 w 356286"/>
                    <a:gd name="connsiteY26" fmla="*/ 211472 h 356579"/>
                    <a:gd name="connsiteX27" fmla="*/ 0 w 356286"/>
                    <a:gd name="connsiteY27" fmla="*/ 151700 h 356579"/>
                    <a:gd name="connsiteX28" fmla="*/ 35087 w 356286"/>
                    <a:gd name="connsiteY28" fmla="*/ 143057 h 356579"/>
                    <a:gd name="connsiteX29" fmla="*/ 49370 w 356286"/>
                    <a:gd name="connsiteY29" fmla="*/ 106798 h 356579"/>
                    <a:gd name="connsiteX30" fmla="*/ 29520 w 356286"/>
                    <a:gd name="connsiteY30" fmla="*/ 76546 h 356579"/>
                    <a:gd name="connsiteX31" fmla="*/ 71125 w 356286"/>
                    <a:gd name="connsiteY31" fmla="*/ 33548 h 356579"/>
                    <a:gd name="connsiteX32" fmla="*/ 101963 w 356286"/>
                    <a:gd name="connsiteY32" fmla="*/ 52300 h 356579"/>
                    <a:gd name="connsiteX33" fmla="*/ 133900 w 356286"/>
                    <a:gd name="connsiteY33" fmla="*/ 131630 h 356579"/>
                    <a:gd name="connsiteX34" fmla="*/ 135468 w 356286"/>
                    <a:gd name="connsiteY34" fmla="*/ 222364 h 356579"/>
                    <a:gd name="connsiteX35" fmla="*/ 226195 w 356286"/>
                    <a:gd name="connsiteY35" fmla="*/ 220796 h 356579"/>
                    <a:gd name="connsiteX36" fmla="*/ 224635 w 356286"/>
                    <a:gd name="connsiteY36" fmla="*/ 130062 h 356579"/>
                    <a:gd name="connsiteX37" fmla="*/ 224584 w 356286"/>
                    <a:gd name="connsiteY37" fmla="*/ 130018 h 356579"/>
                    <a:gd name="connsiteX38" fmla="*/ 133900 w 356286"/>
                    <a:gd name="connsiteY38" fmla="*/ 131630 h 3565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356286" h="356579">
                      <a:moveTo>
                        <a:pt x="101963" y="52007"/>
                      </a:moveTo>
                      <a:cubicBezTo>
                        <a:pt x="113149" y="45239"/>
                        <a:pt x="125198" y="40009"/>
                        <a:pt x="137783" y="36478"/>
                      </a:cubicBezTo>
                      <a:lnTo>
                        <a:pt x="145108" y="1026"/>
                      </a:lnTo>
                      <a:lnTo>
                        <a:pt x="204952" y="0"/>
                      </a:lnTo>
                      <a:lnTo>
                        <a:pt x="213523" y="35087"/>
                      </a:lnTo>
                      <a:cubicBezTo>
                        <a:pt x="226195" y="38193"/>
                        <a:pt x="238391" y="42998"/>
                        <a:pt x="249781" y="49370"/>
                      </a:cubicBezTo>
                      <a:lnTo>
                        <a:pt x="280033" y="29593"/>
                      </a:lnTo>
                      <a:lnTo>
                        <a:pt x="323031" y="71126"/>
                      </a:lnTo>
                      <a:lnTo>
                        <a:pt x="304352" y="102037"/>
                      </a:lnTo>
                      <a:cubicBezTo>
                        <a:pt x="311106" y="113200"/>
                        <a:pt x="316329" y="125228"/>
                        <a:pt x="319881" y="137783"/>
                      </a:cubicBezTo>
                      <a:lnTo>
                        <a:pt x="355261" y="145108"/>
                      </a:lnTo>
                      <a:lnTo>
                        <a:pt x="356286" y="204879"/>
                      </a:lnTo>
                      <a:lnTo>
                        <a:pt x="321200" y="213450"/>
                      </a:lnTo>
                      <a:cubicBezTo>
                        <a:pt x="318109" y="226246"/>
                        <a:pt x="313304" y="238567"/>
                        <a:pt x="306916" y="250074"/>
                      </a:cubicBezTo>
                      <a:lnTo>
                        <a:pt x="326767" y="280253"/>
                      </a:lnTo>
                      <a:lnTo>
                        <a:pt x="285234" y="323324"/>
                      </a:lnTo>
                      <a:lnTo>
                        <a:pt x="254323" y="304572"/>
                      </a:lnTo>
                      <a:cubicBezTo>
                        <a:pt x="243123" y="311311"/>
                        <a:pt x="231081" y="316534"/>
                        <a:pt x="218504" y="320101"/>
                      </a:cubicBezTo>
                      <a:lnTo>
                        <a:pt x="211179" y="355481"/>
                      </a:lnTo>
                      <a:lnTo>
                        <a:pt x="151334" y="356580"/>
                      </a:lnTo>
                      <a:lnTo>
                        <a:pt x="142764" y="321420"/>
                      </a:lnTo>
                      <a:cubicBezTo>
                        <a:pt x="130091" y="318314"/>
                        <a:pt x="117895" y="313509"/>
                        <a:pt x="106505" y="307136"/>
                      </a:cubicBezTo>
                      <a:lnTo>
                        <a:pt x="76253" y="326987"/>
                      </a:lnTo>
                      <a:lnTo>
                        <a:pt x="33255" y="285454"/>
                      </a:lnTo>
                      <a:lnTo>
                        <a:pt x="51934" y="254543"/>
                      </a:lnTo>
                      <a:cubicBezTo>
                        <a:pt x="45195" y="243372"/>
                        <a:pt x="39972" y="231352"/>
                        <a:pt x="36405" y="218797"/>
                      </a:cubicBezTo>
                      <a:lnTo>
                        <a:pt x="1025" y="211472"/>
                      </a:lnTo>
                      <a:lnTo>
                        <a:pt x="0" y="151700"/>
                      </a:lnTo>
                      <a:lnTo>
                        <a:pt x="35087" y="143057"/>
                      </a:lnTo>
                      <a:cubicBezTo>
                        <a:pt x="38192" y="130385"/>
                        <a:pt x="42998" y="118188"/>
                        <a:pt x="49370" y="106798"/>
                      </a:cubicBezTo>
                      <a:lnTo>
                        <a:pt x="29520" y="76546"/>
                      </a:lnTo>
                      <a:lnTo>
                        <a:pt x="71125" y="33548"/>
                      </a:lnTo>
                      <a:lnTo>
                        <a:pt x="101963" y="52300"/>
                      </a:lnTo>
                      <a:close/>
                      <a:moveTo>
                        <a:pt x="133900" y="131630"/>
                      </a:moveTo>
                      <a:cubicBezTo>
                        <a:pt x="109274" y="157113"/>
                        <a:pt x="109977" y="197738"/>
                        <a:pt x="135468" y="222364"/>
                      </a:cubicBezTo>
                      <a:cubicBezTo>
                        <a:pt x="160951" y="246983"/>
                        <a:pt x="201576" y="246287"/>
                        <a:pt x="226195" y="220796"/>
                      </a:cubicBezTo>
                      <a:cubicBezTo>
                        <a:pt x="250822" y="195313"/>
                        <a:pt x="250118" y="154689"/>
                        <a:pt x="224635" y="130062"/>
                      </a:cubicBezTo>
                      <a:cubicBezTo>
                        <a:pt x="224613" y="130047"/>
                        <a:pt x="224598" y="130033"/>
                        <a:pt x="224584" y="130018"/>
                      </a:cubicBezTo>
                      <a:cubicBezTo>
                        <a:pt x="199093" y="105443"/>
                        <a:pt x="158505" y="106161"/>
                        <a:pt x="133900" y="131630"/>
                      </a:cubicBezTo>
                      <a:close/>
                    </a:path>
                  </a:pathLst>
                </a:custGeom>
                <a:solidFill>
                  <a:srgbClr val="F5F5F5"/>
                </a:solidFill>
                <a:ln w="7315" cap="flat">
                  <a:noFill/>
                  <a:prstDash val="solid"/>
                  <a:miter/>
                </a:ln>
              </p:spPr>
              <p:txBody>
                <a:bodyPr rtlCol="0" anchor="ctr"/>
                <a:lstStyle/>
                <a:p>
                  <a:endParaRPr lang="zh-CN" altLang="en-US"/>
                </a:p>
              </p:txBody>
            </p:sp>
            <p:sp>
              <p:nvSpPr>
                <p:cNvPr id="679" name="任意多边形: 形状 678">
                  <a:extLst>
                    <a:ext uri="{FF2B5EF4-FFF2-40B4-BE49-F238E27FC236}">
                      <a16:creationId xmlns:a16="http://schemas.microsoft.com/office/drawing/2014/main" id="{50E629C6-C314-4174-DD42-AC758CC0CBB7}"/>
                    </a:ext>
                  </a:extLst>
                </p:cNvPr>
                <p:cNvSpPr/>
                <p:nvPr/>
              </p:nvSpPr>
              <p:spPr>
                <a:xfrm>
                  <a:off x="2640861" y="3567605"/>
                  <a:ext cx="131395" cy="131287"/>
                </a:xfrm>
                <a:custGeom>
                  <a:avLst/>
                  <a:gdLst>
                    <a:gd name="connsiteX0" fmla="*/ 19552 w 131395"/>
                    <a:gd name="connsiteY0" fmla="*/ 20765 h 131287"/>
                    <a:gd name="connsiteX1" fmla="*/ 31492 w 131395"/>
                    <a:gd name="connsiteY1" fmla="*/ 10290 h 131287"/>
                    <a:gd name="connsiteX2" fmla="*/ 73318 w 131395"/>
                    <a:gd name="connsiteY2" fmla="*/ 402 h 131287"/>
                    <a:gd name="connsiteX3" fmla="*/ 101812 w 131395"/>
                    <a:gd name="connsiteY3" fmla="*/ 10510 h 131287"/>
                    <a:gd name="connsiteX4" fmla="*/ 124812 w 131395"/>
                    <a:gd name="connsiteY4" fmla="*/ 36441 h 131287"/>
                    <a:gd name="connsiteX5" fmla="*/ 130599 w 131395"/>
                    <a:gd name="connsiteY5" fmla="*/ 54460 h 131287"/>
                    <a:gd name="connsiteX6" fmla="*/ 130599 w 131395"/>
                    <a:gd name="connsiteY6" fmla="*/ 74164 h 131287"/>
                    <a:gd name="connsiteX7" fmla="*/ 76467 w 131395"/>
                    <a:gd name="connsiteY7" fmla="*/ 130273 h 131287"/>
                    <a:gd name="connsiteX8" fmla="*/ 56690 w 131395"/>
                    <a:gd name="connsiteY8" fmla="*/ 130639 h 131287"/>
                    <a:gd name="connsiteX9" fmla="*/ 38524 w 131395"/>
                    <a:gd name="connsiteY9" fmla="*/ 125439 h 131287"/>
                    <a:gd name="connsiteX10" fmla="*/ 654 w 131395"/>
                    <a:gd name="connsiteY10" fmla="*/ 75263 h 131287"/>
                    <a:gd name="connsiteX11" fmla="*/ 9078 w 131395"/>
                    <a:gd name="connsiteY11" fmla="*/ 33071 h 131287"/>
                    <a:gd name="connsiteX12" fmla="*/ 19186 w 131395"/>
                    <a:gd name="connsiteY12" fmla="*/ 20765 h 131287"/>
                    <a:gd name="connsiteX13" fmla="*/ 10323 w 131395"/>
                    <a:gd name="connsiteY13" fmla="*/ 33803 h 131287"/>
                    <a:gd name="connsiteX14" fmla="*/ 2998 w 131395"/>
                    <a:gd name="connsiteY14" fmla="*/ 74897 h 131287"/>
                    <a:gd name="connsiteX15" fmla="*/ 14059 w 131395"/>
                    <a:gd name="connsiteY15" fmla="*/ 101559 h 131287"/>
                    <a:gd name="connsiteX16" fmla="*/ 39696 w 131395"/>
                    <a:gd name="connsiteY16" fmla="*/ 122362 h 131287"/>
                    <a:gd name="connsiteX17" fmla="*/ 75662 w 131395"/>
                    <a:gd name="connsiteY17" fmla="*/ 126757 h 131287"/>
                    <a:gd name="connsiteX18" fmla="*/ 126936 w 131395"/>
                    <a:gd name="connsiteY18" fmla="*/ 73725 h 131287"/>
                    <a:gd name="connsiteX19" fmla="*/ 121223 w 131395"/>
                    <a:gd name="connsiteY19" fmla="*/ 37905 h 131287"/>
                    <a:gd name="connsiteX20" fmla="*/ 72512 w 131395"/>
                    <a:gd name="connsiteY20" fmla="*/ 2965 h 131287"/>
                    <a:gd name="connsiteX21" fmla="*/ 31712 w 131395"/>
                    <a:gd name="connsiteY21" fmla="*/ 11536 h 131287"/>
                    <a:gd name="connsiteX22" fmla="*/ 19552 w 131395"/>
                    <a:gd name="connsiteY22" fmla="*/ 20765 h 131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31395" h="131287">
                      <a:moveTo>
                        <a:pt x="19552" y="20765"/>
                      </a:moveTo>
                      <a:cubicBezTo>
                        <a:pt x="22922" y="16634"/>
                        <a:pt x="26958" y="13096"/>
                        <a:pt x="31492" y="10290"/>
                      </a:cubicBezTo>
                      <a:cubicBezTo>
                        <a:pt x="43864" y="2240"/>
                        <a:pt x="58653" y="-1254"/>
                        <a:pt x="73318" y="402"/>
                      </a:cubicBezTo>
                      <a:cubicBezTo>
                        <a:pt x="83477" y="1478"/>
                        <a:pt x="93241" y="4936"/>
                        <a:pt x="101812" y="10510"/>
                      </a:cubicBezTo>
                      <a:cubicBezTo>
                        <a:pt x="111656" y="16949"/>
                        <a:pt x="119597" y="25900"/>
                        <a:pt x="124812" y="36441"/>
                      </a:cubicBezTo>
                      <a:cubicBezTo>
                        <a:pt x="127654" y="42117"/>
                        <a:pt x="129610" y="48190"/>
                        <a:pt x="130599" y="54460"/>
                      </a:cubicBezTo>
                      <a:cubicBezTo>
                        <a:pt x="131661" y="60986"/>
                        <a:pt x="131661" y="67638"/>
                        <a:pt x="130599" y="74164"/>
                      </a:cubicBezTo>
                      <a:cubicBezTo>
                        <a:pt x="126870" y="102739"/>
                        <a:pt x="104895" y="125519"/>
                        <a:pt x="76467" y="130273"/>
                      </a:cubicBezTo>
                      <a:cubicBezTo>
                        <a:pt x="69941" y="131489"/>
                        <a:pt x="63260" y="131614"/>
                        <a:pt x="56690" y="130639"/>
                      </a:cubicBezTo>
                      <a:cubicBezTo>
                        <a:pt x="50405" y="129834"/>
                        <a:pt x="44281" y="128083"/>
                        <a:pt x="38524" y="125439"/>
                      </a:cubicBezTo>
                      <a:cubicBezTo>
                        <a:pt x="18153" y="116283"/>
                        <a:pt x="3877" y="97362"/>
                        <a:pt x="654" y="75263"/>
                      </a:cubicBezTo>
                      <a:cubicBezTo>
                        <a:pt x="-1441" y="60649"/>
                        <a:pt x="1533" y="45758"/>
                        <a:pt x="9078" y="33071"/>
                      </a:cubicBezTo>
                      <a:cubicBezTo>
                        <a:pt x="11751" y="28442"/>
                        <a:pt x="15165" y="24288"/>
                        <a:pt x="19186" y="20765"/>
                      </a:cubicBezTo>
                      <a:cubicBezTo>
                        <a:pt x="16014" y="24955"/>
                        <a:pt x="13055" y="29306"/>
                        <a:pt x="10323" y="33803"/>
                      </a:cubicBezTo>
                      <a:cubicBezTo>
                        <a:pt x="3386" y="46307"/>
                        <a:pt x="808" y="60767"/>
                        <a:pt x="2998" y="74897"/>
                      </a:cubicBezTo>
                      <a:cubicBezTo>
                        <a:pt x="4551" y="84529"/>
                        <a:pt x="8338" y="93656"/>
                        <a:pt x="14059" y="101559"/>
                      </a:cubicBezTo>
                      <a:cubicBezTo>
                        <a:pt x="20607" y="110642"/>
                        <a:pt x="29456" y="117821"/>
                        <a:pt x="39696" y="122362"/>
                      </a:cubicBezTo>
                      <a:cubicBezTo>
                        <a:pt x="51006" y="127292"/>
                        <a:pt x="63502" y="128816"/>
                        <a:pt x="75662" y="126757"/>
                      </a:cubicBezTo>
                      <a:cubicBezTo>
                        <a:pt x="102493" y="122150"/>
                        <a:pt x="123237" y="100695"/>
                        <a:pt x="126936" y="73725"/>
                      </a:cubicBezTo>
                      <a:cubicBezTo>
                        <a:pt x="128570" y="61485"/>
                        <a:pt x="126585" y="49032"/>
                        <a:pt x="121223" y="37905"/>
                      </a:cubicBezTo>
                      <a:cubicBezTo>
                        <a:pt x="111957" y="18758"/>
                        <a:pt x="93622" y="5610"/>
                        <a:pt x="72512" y="2965"/>
                      </a:cubicBezTo>
                      <a:cubicBezTo>
                        <a:pt x="58338" y="1207"/>
                        <a:pt x="43981" y="4225"/>
                        <a:pt x="31712" y="11536"/>
                      </a:cubicBezTo>
                      <a:cubicBezTo>
                        <a:pt x="27507" y="14407"/>
                        <a:pt x="23449" y="17483"/>
                        <a:pt x="19552" y="20765"/>
                      </a:cubicBezTo>
                      <a:close/>
                    </a:path>
                  </a:pathLst>
                </a:custGeom>
                <a:solidFill>
                  <a:srgbClr val="F5F5F5"/>
                </a:solidFill>
                <a:ln w="7315" cap="flat">
                  <a:noFill/>
                  <a:prstDash val="solid"/>
                  <a:miter/>
                </a:ln>
              </p:spPr>
              <p:txBody>
                <a:bodyPr rtlCol="0" anchor="ctr"/>
                <a:lstStyle/>
                <a:p>
                  <a:endParaRPr lang="zh-CN" altLang="en-US"/>
                </a:p>
              </p:txBody>
            </p:sp>
            <p:sp>
              <p:nvSpPr>
                <p:cNvPr id="680" name="任意多边形: 形状 679">
                  <a:extLst>
                    <a:ext uri="{FF2B5EF4-FFF2-40B4-BE49-F238E27FC236}">
                      <a16:creationId xmlns:a16="http://schemas.microsoft.com/office/drawing/2014/main" id="{C0F8DB40-B843-9411-787B-87FD6915A69A}"/>
                    </a:ext>
                  </a:extLst>
                </p:cNvPr>
                <p:cNvSpPr/>
                <p:nvPr/>
              </p:nvSpPr>
              <p:spPr>
                <a:xfrm>
                  <a:off x="2526146" y="3455934"/>
                  <a:ext cx="359070" cy="358923"/>
                </a:xfrm>
                <a:custGeom>
                  <a:avLst/>
                  <a:gdLst>
                    <a:gd name="connsiteX0" fmla="*/ 102330 w 359070"/>
                    <a:gd name="connsiteY0" fmla="*/ 52813 h 358923"/>
                    <a:gd name="connsiteX1" fmla="*/ 100352 w 359070"/>
                    <a:gd name="connsiteY1" fmla="*/ 51714 h 358923"/>
                    <a:gd name="connsiteX2" fmla="*/ 94419 w 359070"/>
                    <a:gd name="connsiteY2" fmla="*/ 48345 h 358923"/>
                    <a:gd name="connsiteX3" fmla="*/ 71126 w 359070"/>
                    <a:gd name="connsiteY3" fmla="*/ 34574 h 358923"/>
                    <a:gd name="connsiteX4" fmla="*/ 71858 w 359070"/>
                    <a:gd name="connsiteY4" fmla="*/ 34574 h 358923"/>
                    <a:gd name="connsiteX5" fmla="*/ 30765 w 359070"/>
                    <a:gd name="connsiteY5" fmla="*/ 77718 h 358923"/>
                    <a:gd name="connsiteX6" fmla="*/ 30765 w 359070"/>
                    <a:gd name="connsiteY6" fmla="*/ 76546 h 358923"/>
                    <a:gd name="connsiteX7" fmla="*/ 50689 w 359070"/>
                    <a:gd name="connsiteY7" fmla="*/ 106725 h 358923"/>
                    <a:gd name="connsiteX8" fmla="*/ 51055 w 359070"/>
                    <a:gd name="connsiteY8" fmla="*/ 107237 h 358923"/>
                    <a:gd name="connsiteX9" fmla="*/ 51055 w 359070"/>
                    <a:gd name="connsiteY9" fmla="*/ 107824 h 358923"/>
                    <a:gd name="connsiteX10" fmla="*/ 36991 w 359070"/>
                    <a:gd name="connsiteY10" fmla="*/ 143862 h 358923"/>
                    <a:gd name="connsiteX11" fmla="*/ 36991 w 359070"/>
                    <a:gd name="connsiteY11" fmla="*/ 144595 h 358923"/>
                    <a:gd name="connsiteX12" fmla="*/ 36259 w 359070"/>
                    <a:gd name="connsiteY12" fmla="*/ 144595 h 358923"/>
                    <a:gd name="connsiteX13" fmla="*/ 1172 w 359070"/>
                    <a:gd name="connsiteY13" fmla="*/ 153311 h 358923"/>
                    <a:gd name="connsiteX14" fmla="*/ 2198 w 359070"/>
                    <a:gd name="connsiteY14" fmla="*/ 151993 h 358923"/>
                    <a:gd name="connsiteX15" fmla="*/ 3370 w 359070"/>
                    <a:gd name="connsiteY15" fmla="*/ 211838 h 358923"/>
                    <a:gd name="connsiteX16" fmla="*/ 2198 w 359070"/>
                    <a:gd name="connsiteY16" fmla="*/ 210446 h 358923"/>
                    <a:gd name="connsiteX17" fmla="*/ 37577 w 359070"/>
                    <a:gd name="connsiteY17" fmla="*/ 217771 h 358923"/>
                    <a:gd name="connsiteX18" fmla="*/ 38529 w 359070"/>
                    <a:gd name="connsiteY18" fmla="*/ 217771 h 358923"/>
                    <a:gd name="connsiteX19" fmla="*/ 38529 w 359070"/>
                    <a:gd name="connsiteY19" fmla="*/ 218650 h 358923"/>
                    <a:gd name="connsiteX20" fmla="*/ 53985 w 359070"/>
                    <a:gd name="connsiteY20" fmla="*/ 254030 h 358923"/>
                    <a:gd name="connsiteX21" fmla="*/ 54498 w 359070"/>
                    <a:gd name="connsiteY21" fmla="*/ 254836 h 358923"/>
                    <a:gd name="connsiteX22" fmla="*/ 53985 w 359070"/>
                    <a:gd name="connsiteY22" fmla="*/ 255641 h 358923"/>
                    <a:gd name="connsiteX23" fmla="*/ 35306 w 359070"/>
                    <a:gd name="connsiteY23" fmla="*/ 286553 h 358923"/>
                    <a:gd name="connsiteX24" fmla="*/ 35306 w 359070"/>
                    <a:gd name="connsiteY24" fmla="*/ 284575 h 358923"/>
                    <a:gd name="connsiteX25" fmla="*/ 78377 w 359070"/>
                    <a:gd name="connsiteY25" fmla="*/ 326034 h 358923"/>
                    <a:gd name="connsiteX26" fmla="*/ 76253 w 359070"/>
                    <a:gd name="connsiteY26" fmla="*/ 326034 h 358923"/>
                    <a:gd name="connsiteX27" fmla="*/ 106505 w 359070"/>
                    <a:gd name="connsiteY27" fmla="*/ 306257 h 358923"/>
                    <a:gd name="connsiteX28" fmla="*/ 107384 w 359070"/>
                    <a:gd name="connsiteY28" fmla="*/ 305671 h 358923"/>
                    <a:gd name="connsiteX29" fmla="*/ 108263 w 359070"/>
                    <a:gd name="connsiteY29" fmla="*/ 306184 h 358923"/>
                    <a:gd name="connsiteX30" fmla="*/ 144156 w 359070"/>
                    <a:gd name="connsiteY30" fmla="*/ 320248 h 358923"/>
                    <a:gd name="connsiteX31" fmla="*/ 145181 w 359070"/>
                    <a:gd name="connsiteY31" fmla="*/ 320248 h 358923"/>
                    <a:gd name="connsiteX32" fmla="*/ 145181 w 359070"/>
                    <a:gd name="connsiteY32" fmla="*/ 321346 h 358923"/>
                    <a:gd name="connsiteX33" fmla="*/ 153751 w 359070"/>
                    <a:gd name="connsiteY33" fmla="*/ 356433 h 358923"/>
                    <a:gd name="connsiteX34" fmla="*/ 151993 w 359070"/>
                    <a:gd name="connsiteY34" fmla="*/ 355041 h 358923"/>
                    <a:gd name="connsiteX35" fmla="*/ 211765 w 359070"/>
                    <a:gd name="connsiteY35" fmla="*/ 353942 h 358923"/>
                    <a:gd name="connsiteX36" fmla="*/ 210007 w 359070"/>
                    <a:gd name="connsiteY36" fmla="*/ 355407 h 358923"/>
                    <a:gd name="connsiteX37" fmla="*/ 217332 w 359070"/>
                    <a:gd name="connsiteY37" fmla="*/ 320028 h 358923"/>
                    <a:gd name="connsiteX38" fmla="*/ 217332 w 359070"/>
                    <a:gd name="connsiteY38" fmla="*/ 318929 h 358923"/>
                    <a:gd name="connsiteX39" fmla="*/ 218431 w 359070"/>
                    <a:gd name="connsiteY39" fmla="*/ 318929 h 358923"/>
                    <a:gd name="connsiteX40" fmla="*/ 253664 w 359070"/>
                    <a:gd name="connsiteY40" fmla="*/ 303620 h 358923"/>
                    <a:gd name="connsiteX41" fmla="*/ 253664 w 359070"/>
                    <a:gd name="connsiteY41" fmla="*/ 303620 h 358923"/>
                    <a:gd name="connsiteX42" fmla="*/ 254616 w 359070"/>
                    <a:gd name="connsiteY42" fmla="*/ 303034 h 358923"/>
                    <a:gd name="connsiteX43" fmla="*/ 255568 w 359070"/>
                    <a:gd name="connsiteY43" fmla="*/ 303620 h 358923"/>
                    <a:gd name="connsiteX44" fmla="*/ 286406 w 359070"/>
                    <a:gd name="connsiteY44" fmla="*/ 322299 h 358923"/>
                    <a:gd name="connsiteX45" fmla="*/ 284136 w 359070"/>
                    <a:gd name="connsiteY45" fmla="*/ 322299 h 358923"/>
                    <a:gd name="connsiteX46" fmla="*/ 325741 w 359070"/>
                    <a:gd name="connsiteY46" fmla="*/ 279301 h 358923"/>
                    <a:gd name="connsiteX47" fmla="*/ 325741 w 359070"/>
                    <a:gd name="connsiteY47" fmla="*/ 281572 h 358923"/>
                    <a:gd name="connsiteX48" fmla="*/ 305964 w 359070"/>
                    <a:gd name="connsiteY48" fmla="*/ 251320 h 358923"/>
                    <a:gd name="connsiteX49" fmla="*/ 305305 w 359070"/>
                    <a:gd name="connsiteY49" fmla="*/ 250441 h 358923"/>
                    <a:gd name="connsiteX50" fmla="*/ 305891 w 359070"/>
                    <a:gd name="connsiteY50" fmla="*/ 249488 h 358923"/>
                    <a:gd name="connsiteX51" fmla="*/ 319955 w 359070"/>
                    <a:gd name="connsiteY51" fmla="*/ 213669 h 358923"/>
                    <a:gd name="connsiteX52" fmla="*/ 319955 w 359070"/>
                    <a:gd name="connsiteY52" fmla="*/ 212570 h 358923"/>
                    <a:gd name="connsiteX53" fmla="*/ 320980 w 359070"/>
                    <a:gd name="connsiteY53" fmla="*/ 212570 h 358923"/>
                    <a:gd name="connsiteX54" fmla="*/ 356140 w 359070"/>
                    <a:gd name="connsiteY54" fmla="*/ 204000 h 358923"/>
                    <a:gd name="connsiteX55" fmla="*/ 354821 w 359070"/>
                    <a:gd name="connsiteY55" fmla="*/ 205685 h 358923"/>
                    <a:gd name="connsiteX56" fmla="*/ 353796 w 359070"/>
                    <a:gd name="connsiteY56" fmla="*/ 145913 h 358923"/>
                    <a:gd name="connsiteX57" fmla="*/ 355114 w 359070"/>
                    <a:gd name="connsiteY57" fmla="*/ 147525 h 358923"/>
                    <a:gd name="connsiteX58" fmla="*/ 319735 w 359070"/>
                    <a:gd name="connsiteY58" fmla="*/ 140200 h 358923"/>
                    <a:gd name="connsiteX59" fmla="*/ 318783 w 359070"/>
                    <a:gd name="connsiteY59" fmla="*/ 140200 h 358923"/>
                    <a:gd name="connsiteX60" fmla="*/ 318783 w 359070"/>
                    <a:gd name="connsiteY60" fmla="*/ 139248 h 358923"/>
                    <a:gd name="connsiteX61" fmla="*/ 303474 w 359070"/>
                    <a:gd name="connsiteY61" fmla="*/ 103868 h 358923"/>
                    <a:gd name="connsiteX62" fmla="*/ 302961 w 359070"/>
                    <a:gd name="connsiteY62" fmla="*/ 103062 h 358923"/>
                    <a:gd name="connsiteX63" fmla="*/ 303474 w 359070"/>
                    <a:gd name="connsiteY63" fmla="*/ 102183 h 358923"/>
                    <a:gd name="connsiteX64" fmla="*/ 322299 w 359070"/>
                    <a:gd name="connsiteY64" fmla="*/ 71345 h 358923"/>
                    <a:gd name="connsiteX65" fmla="*/ 322299 w 359070"/>
                    <a:gd name="connsiteY65" fmla="*/ 73250 h 358923"/>
                    <a:gd name="connsiteX66" fmla="*/ 279814 w 359070"/>
                    <a:gd name="connsiteY66" fmla="*/ 31790 h 358923"/>
                    <a:gd name="connsiteX67" fmla="*/ 281572 w 359070"/>
                    <a:gd name="connsiteY67" fmla="*/ 31790 h 358923"/>
                    <a:gd name="connsiteX68" fmla="*/ 251246 w 359070"/>
                    <a:gd name="connsiteY68" fmla="*/ 51495 h 358923"/>
                    <a:gd name="connsiteX69" fmla="*/ 250587 w 359070"/>
                    <a:gd name="connsiteY69" fmla="*/ 51934 h 358923"/>
                    <a:gd name="connsiteX70" fmla="*/ 249928 w 359070"/>
                    <a:gd name="connsiteY70" fmla="*/ 51568 h 358923"/>
                    <a:gd name="connsiteX71" fmla="*/ 213962 w 359070"/>
                    <a:gd name="connsiteY71" fmla="*/ 37284 h 358923"/>
                    <a:gd name="connsiteX72" fmla="*/ 213230 w 359070"/>
                    <a:gd name="connsiteY72" fmla="*/ 37284 h 358923"/>
                    <a:gd name="connsiteX73" fmla="*/ 213230 w 359070"/>
                    <a:gd name="connsiteY73" fmla="*/ 36552 h 358923"/>
                    <a:gd name="connsiteX74" fmla="*/ 204733 w 359070"/>
                    <a:gd name="connsiteY74" fmla="*/ 1465 h 358923"/>
                    <a:gd name="connsiteX75" fmla="*/ 205832 w 359070"/>
                    <a:gd name="connsiteY75" fmla="*/ 2271 h 358923"/>
                    <a:gd name="connsiteX76" fmla="*/ 145987 w 359070"/>
                    <a:gd name="connsiteY76" fmla="*/ 3076 h 358923"/>
                    <a:gd name="connsiteX77" fmla="*/ 146792 w 359070"/>
                    <a:gd name="connsiteY77" fmla="*/ 2417 h 358923"/>
                    <a:gd name="connsiteX78" fmla="*/ 139467 w 359070"/>
                    <a:gd name="connsiteY78" fmla="*/ 37724 h 358923"/>
                    <a:gd name="connsiteX79" fmla="*/ 139467 w 359070"/>
                    <a:gd name="connsiteY79" fmla="*/ 38090 h 358923"/>
                    <a:gd name="connsiteX80" fmla="*/ 139101 w 359070"/>
                    <a:gd name="connsiteY80" fmla="*/ 38090 h 358923"/>
                    <a:gd name="connsiteX81" fmla="*/ 111779 w 359070"/>
                    <a:gd name="connsiteY81" fmla="*/ 48638 h 358923"/>
                    <a:gd name="connsiteX82" fmla="*/ 105333 w 359070"/>
                    <a:gd name="connsiteY82" fmla="*/ 52007 h 358923"/>
                    <a:gd name="connsiteX83" fmla="*/ 103136 w 359070"/>
                    <a:gd name="connsiteY83" fmla="*/ 53106 h 358923"/>
                    <a:gd name="connsiteX84" fmla="*/ 105187 w 359070"/>
                    <a:gd name="connsiteY84" fmla="*/ 51714 h 358923"/>
                    <a:gd name="connsiteX85" fmla="*/ 111486 w 359070"/>
                    <a:gd name="connsiteY85" fmla="*/ 48125 h 358923"/>
                    <a:gd name="connsiteX86" fmla="*/ 138735 w 359070"/>
                    <a:gd name="connsiteY86" fmla="*/ 36991 h 358923"/>
                    <a:gd name="connsiteX87" fmla="*/ 138369 w 359070"/>
                    <a:gd name="connsiteY87" fmla="*/ 37430 h 358923"/>
                    <a:gd name="connsiteX88" fmla="*/ 145694 w 359070"/>
                    <a:gd name="connsiteY88" fmla="*/ 1978 h 358923"/>
                    <a:gd name="connsiteX89" fmla="*/ 145694 w 359070"/>
                    <a:gd name="connsiteY89" fmla="*/ 1318 h 358923"/>
                    <a:gd name="connsiteX90" fmla="*/ 146353 w 359070"/>
                    <a:gd name="connsiteY90" fmla="*/ 1318 h 358923"/>
                    <a:gd name="connsiteX91" fmla="*/ 206125 w 359070"/>
                    <a:gd name="connsiteY91" fmla="*/ 0 h 358923"/>
                    <a:gd name="connsiteX92" fmla="*/ 207004 w 359070"/>
                    <a:gd name="connsiteY92" fmla="*/ 0 h 358923"/>
                    <a:gd name="connsiteX93" fmla="*/ 207004 w 359070"/>
                    <a:gd name="connsiteY93" fmla="*/ 806 h 358923"/>
                    <a:gd name="connsiteX94" fmla="*/ 215720 w 359070"/>
                    <a:gd name="connsiteY94" fmla="*/ 35892 h 358923"/>
                    <a:gd name="connsiteX95" fmla="*/ 214841 w 359070"/>
                    <a:gd name="connsiteY95" fmla="*/ 35013 h 358923"/>
                    <a:gd name="connsiteX96" fmla="*/ 251466 w 359070"/>
                    <a:gd name="connsiteY96" fmla="*/ 49663 h 358923"/>
                    <a:gd name="connsiteX97" fmla="*/ 250148 w 359070"/>
                    <a:gd name="connsiteY97" fmla="*/ 49663 h 358923"/>
                    <a:gd name="connsiteX98" fmla="*/ 280327 w 359070"/>
                    <a:gd name="connsiteY98" fmla="*/ 29813 h 358923"/>
                    <a:gd name="connsiteX99" fmla="*/ 281206 w 359070"/>
                    <a:gd name="connsiteY99" fmla="*/ 29153 h 358923"/>
                    <a:gd name="connsiteX100" fmla="*/ 282011 w 359070"/>
                    <a:gd name="connsiteY100" fmla="*/ 29959 h 358923"/>
                    <a:gd name="connsiteX101" fmla="*/ 325155 w 359070"/>
                    <a:gd name="connsiteY101" fmla="*/ 71418 h 358923"/>
                    <a:gd name="connsiteX102" fmla="*/ 326034 w 359070"/>
                    <a:gd name="connsiteY102" fmla="*/ 72224 h 358923"/>
                    <a:gd name="connsiteX103" fmla="*/ 325375 w 359070"/>
                    <a:gd name="connsiteY103" fmla="*/ 73323 h 358923"/>
                    <a:gd name="connsiteX104" fmla="*/ 306697 w 359070"/>
                    <a:gd name="connsiteY104" fmla="*/ 104234 h 358923"/>
                    <a:gd name="connsiteX105" fmla="*/ 306697 w 359070"/>
                    <a:gd name="connsiteY105" fmla="*/ 102550 h 358923"/>
                    <a:gd name="connsiteX106" fmla="*/ 322518 w 359070"/>
                    <a:gd name="connsiteY106" fmla="*/ 138735 h 358923"/>
                    <a:gd name="connsiteX107" fmla="*/ 321200 w 359070"/>
                    <a:gd name="connsiteY107" fmla="*/ 137563 h 358923"/>
                    <a:gd name="connsiteX108" fmla="*/ 356653 w 359070"/>
                    <a:gd name="connsiteY108" fmla="*/ 144888 h 358923"/>
                    <a:gd name="connsiteX109" fmla="*/ 357971 w 359070"/>
                    <a:gd name="connsiteY109" fmla="*/ 144888 h 358923"/>
                    <a:gd name="connsiteX110" fmla="*/ 357971 w 359070"/>
                    <a:gd name="connsiteY110" fmla="*/ 146206 h 358923"/>
                    <a:gd name="connsiteX111" fmla="*/ 359070 w 359070"/>
                    <a:gd name="connsiteY111" fmla="*/ 205978 h 358923"/>
                    <a:gd name="connsiteX112" fmla="*/ 359070 w 359070"/>
                    <a:gd name="connsiteY112" fmla="*/ 207443 h 358923"/>
                    <a:gd name="connsiteX113" fmla="*/ 357678 w 359070"/>
                    <a:gd name="connsiteY113" fmla="*/ 207443 h 358923"/>
                    <a:gd name="connsiteX114" fmla="*/ 322592 w 359070"/>
                    <a:gd name="connsiteY114" fmla="*/ 216087 h 358923"/>
                    <a:gd name="connsiteX115" fmla="*/ 323910 w 359070"/>
                    <a:gd name="connsiteY115" fmla="*/ 214768 h 358923"/>
                    <a:gd name="connsiteX116" fmla="*/ 309260 w 359070"/>
                    <a:gd name="connsiteY116" fmla="*/ 251393 h 358923"/>
                    <a:gd name="connsiteX117" fmla="*/ 309260 w 359070"/>
                    <a:gd name="connsiteY117" fmla="*/ 249488 h 358923"/>
                    <a:gd name="connsiteX118" fmla="*/ 329038 w 359070"/>
                    <a:gd name="connsiteY118" fmla="*/ 279740 h 358923"/>
                    <a:gd name="connsiteX119" fmla="*/ 329843 w 359070"/>
                    <a:gd name="connsiteY119" fmla="*/ 280913 h 358923"/>
                    <a:gd name="connsiteX120" fmla="*/ 328891 w 359070"/>
                    <a:gd name="connsiteY120" fmla="*/ 282011 h 358923"/>
                    <a:gd name="connsiteX121" fmla="*/ 287139 w 359070"/>
                    <a:gd name="connsiteY121" fmla="*/ 325155 h 358923"/>
                    <a:gd name="connsiteX122" fmla="*/ 286113 w 359070"/>
                    <a:gd name="connsiteY122" fmla="*/ 326254 h 358923"/>
                    <a:gd name="connsiteX123" fmla="*/ 284868 w 359070"/>
                    <a:gd name="connsiteY123" fmla="*/ 325448 h 358923"/>
                    <a:gd name="connsiteX124" fmla="*/ 253957 w 359070"/>
                    <a:gd name="connsiteY124" fmla="*/ 306770 h 358923"/>
                    <a:gd name="connsiteX125" fmla="*/ 255788 w 359070"/>
                    <a:gd name="connsiteY125" fmla="*/ 306770 h 358923"/>
                    <a:gd name="connsiteX126" fmla="*/ 219603 w 359070"/>
                    <a:gd name="connsiteY126" fmla="*/ 322445 h 358923"/>
                    <a:gd name="connsiteX127" fmla="*/ 220921 w 359070"/>
                    <a:gd name="connsiteY127" fmla="*/ 321053 h 358923"/>
                    <a:gd name="connsiteX128" fmla="*/ 213596 w 359070"/>
                    <a:gd name="connsiteY128" fmla="*/ 356433 h 358923"/>
                    <a:gd name="connsiteX129" fmla="*/ 213596 w 359070"/>
                    <a:gd name="connsiteY129" fmla="*/ 357898 h 358923"/>
                    <a:gd name="connsiteX130" fmla="*/ 212131 w 359070"/>
                    <a:gd name="connsiteY130" fmla="*/ 357898 h 358923"/>
                    <a:gd name="connsiteX131" fmla="*/ 152359 w 359070"/>
                    <a:gd name="connsiteY131" fmla="*/ 358923 h 358923"/>
                    <a:gd name="connsiteX132" fmla="*/ 150894 w 359070"/>
                    <a:gd name="connsiteY132" fmla="*/ 358923 h 358923"/>
                    <a:gd name="connsiteX133" fmla="*/ 150894 w 359070"/>
                    <a:gd name="connsiteY133" fmla="*/ 357532 h 358923"/>
                    <a:gd name="connsiteX134" fmla="*/ 142251 w 359070"/>
                    <a:gd name="connsiteY134" fmla="*/ 322372 h 358923"/>
                    <a:gd name="connsiteX135" fmla="*/ 143569 w 359070"/>
                    <a:gd name="connsiteY135" fmla="*/ 323690 h 358923"/>
                    <a:gd name="connsiteX136" fmla="*/ 106945 w 359070"/>
                    <a:gd name="connsiteY136" fmla="*/ 309040 h 358923"/>
                    <a:gd name="connsiteX137" fmla="*/ 108776 w 359070"/>
                    <a:gd name="connsiteY137" fmla="*/ 309040 h 358923"/>
                    <a:gd name="connsiteX138" fmla="*/ 78524 w 359070"/>
                    <a:gd name="connsiteY138" fmla="*/ 328818 h 358923"/>
                    <a:gd name="connsiteX139" fmla="*/ 77352 w 359070"/>
                    <a:gd name="connsiteY139" fmla="*/ 329623 h 358923"/>
                    <a:gd name="connsiteX140" fmla="*/ 76400 w 359070"/>
                    <a:gd name="connsiteY140" fmla="*/ 328671 h 358923"/>
                    <a:gd name="connsiteX141" fmla="*/ 33402 w 359070"/>
                    <a:gd name="connsiteY141" fmla="*/ 287065 h 358923"/>
                    <a:gd name="connsiteX142" fmla="*/ 32450 w 359070"/>
                    <a:gd name="connsiteY142" fmla="*/ 286113 h 358923"/>
                    <a:gd name="connsiteX143" fmla="*/ 33109 w 359070"/>
                    <a:gd name="connsiteY143" fmla="*/ 285014 h 358923"/>
                    <a:gd name="connsiteX144" fmla="*/ 51934 w 359070"/>
                    <a:gd name="connsiteY144" fmla="*/ 254176 h 358923"/>
                    <a:gd name="connsiteX145" fmla="*/ 51934 w 359070"/>
                    <a:gd name="connsiteY145" fmla="*/ 255788 h 358923"/>
                    <a:gd name="connsiteX146" fmla="*/ 36259 w 359070"/>
                    <a:gd name="connsiteY146" fmla="*/ 219603 h 358923"/>
                    <a:gd name="connsiteX147" fmla="*/ 37431 w 359070"/>
                    <a:gd name="connsiteY147" fmla="*/ 220701 h 358923"/>
                    <a:gd name="connsiteX148" fmla="*/ 2051 w 359070"/>
                    <a:gd name="connsiteY148" fmla="*/ 213376 h 358923"/>
                    <a:gd name="connsiteX149" fmla="*/ 879 w 359070"/>
                    <a:gd name="connsiteY149" fmla="*/ 213376 h 358923"/>
                    <a:gd name="connsiteX150" fmla="*/ 879 w 359070"/>
                    <a:gd name="connsiteY150" fmla="*/ 212204 h 358923"/>
                    <a:gd name="connsiteX151" fmla="*/ 0 w 359070"/>
                    <a:gd name="connsiteY151" fmla="*/ 152433 h 358923"/>
                    <a:gd name="connsiteX152" fmla="*/ 0 w 359070"/>
                    <a:gd name="connsiteY152" fmla="*/ 151407 h 358923"/>
                    <a:gd name="connsiteX153" fmla="*/ 952 w 359070"/>
                    <a:gd name="connsiteY153" fmla="*/ 151407 h 358923"/>
                    <a:gd name="connsiteX154" fmla="*/ 36112 w 359070"/>
                    <a:gd name="connsiteY154" fmla="*/ 142910 h 358923"/>
                    <a:gd name="connsiteX155" fmla="*/ 35233 w 359070"/>
                    <a:gd name="connsiteY155" fmla="*/ 143789 h 358923"/>
                    <a:gd name="connsiteX156" fmla="*/ 49883 w 359070"/>
                    <a:gd name="connsiteY156" fmla="*/ 107164 h 358923"/>
                    <a:gd name="connsiteX157" fmla="*/ 49883 w 359070"/>
                    <a:gd name="connsiteY157" fmla="*/ 108263 h 358923"/>
                    <a:gd name="connsiteX158" fmla="*/ 30179 w 359070"/>
                    <a:gd name="connsiteY158" fmla="*/ 77938 h 358923"/>
                    <a:gd name="connsiteX159" fmla="*/ 29739 w 359070"/>
                    <a:gd name="connsiteY159" fmla="*/ 77352 h 358923"/>
                    <a:gd name="connsiteX160" fmla="*/ 30252 w 359070"/>
                    <a:gd name="connsiteY160" fmla="*/ 76766 h 358923"/>
                    <a:gd name="connsiteX161" fmla="*/ 72078 w 359070"/>
                    <a:gd name="connsiteY161" fmla="*/ 33988 h 358923"/>
                    <a:gd name="connsiteX162" fmla="*/ 72078 w 359070"/>
                    <a:gd name="connsiteY162" fmla="*/ 33988 h 358923"/>
                    <a:gd name="connsiteX163" fmla="*/ 72517 w 359070"/>
                    <a:gd name="connsiteY163" fmla="*/ 33988 h 358923"/>
                    <a:gd name="connsiteX164" fmla="*/ 95225 w 359070"/>
                    <a:gd name="connsiteY164" fmla="*/ 48125 h 358923"/>
                    <a:gd name="connsiteX165" fmla="*/ 101085 w 359070"/>
                    <a:gd name="connsiteY165" fmla="*/ 51861 h 358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Lst>
                  <a:rect l="l" t="t" r="r" b="b"/>
                  <a:pathLst>
                    <a:path w="359070" h="358923">
                      <a:moveTo>
                        <a:pt x="102330" y="52813"/>
                      </a:moveTo>
                      <a:lnTo>
                        <a:pt x="100352" y="51714"/>
                      </a:lnTo>
                      <a:lnTo>
                        <a:pt x="94419" y="48345"/>
                      </a:lnTo>
                      <a:lnTo>
                        <a:pt x="71126" y="34574"/>
                      </a:lnTo>
                      <a:lnTo>
                        <a:pt x="71858" y="34574"/>
                      </a:lnTo>
                      <a:lnTo>
                        <a:pt x="30765" y="77718"/>
                      </a:lnTo>
                      <a:lnTo>
                        <a:pt x="30765" y="76546"/>
                      </a:lnTo>
                      <a:lnTo>
                        <a:pt x="50689" y="106725"/>
                      </a:lnTo>
                      <a:lnTo>
                        <a:pt x="51055" y="107237"/>
                      </a:lnTo>
                      <a:lnTo>
                        <a:pt x="51055" y="107824"/>
                      </a:lnTo>
                      <a:cubicBezTo>
                        <a:pt x="44792" y="119163"/>
                        <a:pt x="40068" y="131278"/>
                        <a:pt x="36991" y="143862"/>
                      </a:cubicBezTo>
                      <a:lnTo>
                        <a:pt x="36991" y="144595"/>
                      </a:lnTo>
                      <a:lnTo>
                        <a:pt x="36259" y="144595"/>
                      </a:lnTo>
                      <a:lnTo>
                        <a:pt x="1172" y="153311"/>
                      </a:lnTo>
                      <a:lnTo>
                        <a:pt x="2198" y="151993"/>
                      </a:lnTo>
                      <a:cubicBezTo>
                        <a:pt x="2586" y="170891"/>
                        <a:pt x="2981" y="190837"/>
                        <a:pt x="3370" y="211838"/>
                      </a:cubicBezTo>
                      <a:lnTo>
                        <a:pt x="2198" y="210446"/>
                      </a:lnTo>
                      <a:lnTo>
                        <a:pt x="37577" y="217771"/>
                      </a:lnTo>
                      <a:lnTo>
                        <a:pt x="38529" y="217771"/>
                      </a:lnTo>
                      <a:lnTo>
                        <a:pt x="38529" y="218650"/>
                      </a:lnTo>
                      <a:cubicBezTo>
                        <a:pt x="42089" y="231073"/>
                        <a:pt x="47290" y="242976"/>
                        <a:pt x="53985" y="254030"/>
                      </a:cubicBezTo>
                      <a:lnTo>
                        <a:pt x="54498" y="254836"/>
                      </a:lnTo>
                      <a:lnTo>
                        <a:pt x="53985" y="255641"/>
                      </a:lnTo>
                      <a:lnTo>
                        <a:pt x="35306" y="286553"/>
                      </a:lnTo>
                      <a:lnTo>
                        <a:pt x="35306" y="284575"/>
                      </a:lnTo>
                      <a:lnTo>
                        <a:pt x="78377" y="326034"/>
                      </a:lnTo>
                      <a:lnTo>
                        <a:pt x="76253" y="326034"/>
                      </a:lnTo>
                      <a:lnTo>
                        <a:pt x="106505" y="306257"/>
                      </a:lnTo>
                      <a:lnTo>
                        <a:pt x="107384" y="305671"/>
                      </a:lnTo>
                      <a:lnTo>
                        <a:pt x="108263" y="306184"/>
                      </a:lnTo>
                      <a:cubicBezTo>
                        <a:pt x="119558" y="312417"/>
                        <a:pt x="131630" y="317149"/>
                        <a:pt x="144156" y="320248"/>
                      </a:cubicBezTo>
                      <a:lnTo>
                        <a:pt x="145181" y="320248"/>
                      </a:lnTo>
                      <a:lnTo>
                        <a:pt x="145181" y="321346"/>
                      </a:lnTo>
                      <a:cubicBezTo>
                        <a:pt x="147818" y="332334"/>
                        <a:pt x="150821" y="344273"/>
                        <a:pt x="153751" y="356433"/>
                      </a:cubicBezTo>
                      <a:lnTo>
                        <a:pt x="151993" y="355041"/>
                      </a:lnTo>
                      <a:lnTo>
                        <a:pt x="211765" y="353942"/>
                      </a:lnTo>
                      <a:lnTo>
                        <a:pt x="210007" y="355407"/>
                      </a:lnTo>
                      <a:cubicBezTo>
                        <a:pt x="212351" y="344273"/>
                        <a:pt x="214841" y="332187"/>
                        <a:pt x="217332" y="320028"/>
                      </a:cubicBezTo>
                      <a:lnTo>
                        <a:pt x="217332" y="318929"/>
                      </a:lnTo>
                      <a:lnTo>
                        <a:pt x="218431" y="318929"/>
                      </a:lnTo>
                      <a:cubicBezTo>
                        <a:pt x="230802" y="315406"/>
                        <a:pt x="242647" y="310264"/>
                        <a:pt x="253664" y="303620"/>
                      </a:cubicBezTo>
                      <a:lnTo>
                        <a:pt x="253664" y="303620"/>
                      </a:lnTo>
                      <a:lnTo>
                        <a:pt x="254616" y="303034"/>
                      </a:lnTo>
                      <a:lnTo>
                        <a:pt x="255568" y="303620"/>
                      </a:lnTo>
                      <a:lnTo>
                        <a:pt x="286406" y="322299"/>
                      </a:lnTo>
                      <a:lnTo>
                        <a:pt x="284136" y="322299"/>
                      </a:lnTo>
                      <a:lnTo>
                        <a:pt x="325741" y="279301"/>
                      </a:lnTo>
                      <a:lnTo>
                        <a:pt x="325741" y="281572"/>
                      </a:lnTo>
                      <a:lnTo>
                        <a:pt x="305964" y="251320"/>
                      </a:lnTo>
                      <a:lnTo>
                        <a:pt x="305305" y="250441"/>
                      </a:lnTo>
                      <a:lnTo>
                        <a:pt x="305891" y="249488"/>
                      </a:lnTo>
                      <a:cubicBezTo>
                        <a:pt x="312131" y="238223"/>
                        <a:pt x="316864" y="226173"/>
                        <a:pt x="319955" y="213669"/>
                      </a:cubicBezTo>
                      <a:lnTo>
                        <a:pt x="319955" y="212570"/>
                      </a:lnTo>
                      <a:lnTo>
                        <a:pt x="320980" y="212570"/>
                      </a:lnTo>
                      <a:lnTo>
                        <a:pt x="356140" y="204000"/>
                      </a:lnTo>
                      <a:lnTo>
                        <a:pt x="354821" y="205685"/>
                      </a:lnTo>
                      <a:cubicBezTo>
                        <a:pt x="354455" y="185322"/>
                        <a:pt x="354089" y="165325"/>
                        <a:pt x="353796" y="145913"/>
                      </a:cubicBezTo>
                      <a:lnTo>
                        <a:pt x="355114" y="147525"/>
                      </a:lnTo>
                      <a:lnTo>
                        <a:pt x="319735" y="140200"/>
                      </a:lnTo>
                      <a:lnTo>
                        <a:pt x="318783" y="140200"/>
                      </a:lnTo>
                      <a:lnTo>
                        <a:pt x="318783" y="139248"/>
                      </a:lnTo>
                      <a:cubicBezTo>
                        <a:pt x="315281" y="126824"/>
                        <a:pt x="310132" y="114921"/>
                        <a:pt x="303474" y="103868"/>
                      </a:cubicBezTo>
                      <a:lnTo>
                        <a:pt x="302961" y="103062"/>
                      </a:lnTo>
                      <a:lnTo>
                        <a:pt x="303474" y="102183"/>
                      </a:lnTo>
                      <a:lnTo>
                        <a:pt x="322299" y="71345"/>
                      </a:lnTo>
                      <a:lnTo>
                        <a:pt x="322299" y="73250"/>
                      </a:lnTo>
                      <a:lnTo>
                        <a:pt x="279814" y="31790"/>
                      </a:lnTo>
                      <a:lnTo>
                        <a:pt x="281572" y="31790"/>
                      </a:lnTo>
                      <a:lnTo>
                        <a:pt x="251246" y="51495"/>
                      </a:lnTo>
                      <a:lnTo>
                        <a:pt x="250587" y="51934"/>
                      </a:lnTo>
                      <a:lnTo>
                        <a:pt x="249928" y="51568"/>
                      </a:lnTo>
                      <a:cubicBezTo>
                        <a:pt x="238611" y="45261"/>
                        <a:pt x="226525" y="40463"/>
                        <a:pt x="213962" y="37284"/>
                      </a:cubicBezTo>
                      <a:lnTo>
                        <a:pt x="213230" y="37284"/>
                      </a:lnTo>
                      <a:lnTo>
                        <a:pt x="213230" y="36552"/>
                      </a:lnTo>
                      <a:lnTo>
                        <a:pt x="204733" y="1465"/>
                      </a:lnTo>
                      <a:lnTo>
                        <a:pt x="205832" y="2271"/>
                      </a:lnTo>
                      <a:lnTo>
                        <a:pt x="145987" y="3076"/>
                      </a:lnTo>
                      <a:lnTo>
                        <a:pt x="146792" y="2417"/>
                      </a:lnTo>
                      <a:lnTo>
                        <a:pt x="139467" y="37724"/>
                      </a:lnTo>
                      <a:lnTo>
                        <a:pt x="139467" y="38090"/>
                      </a:lnTo>
                      <a:lnTo>
                        <a:pt x="139101" y="38090"/>
                      </a:lnTo>
                      <a:cubicBezTo>
                        <a:pt x="129667" y="40698"/>
                        <a:pt x="120518" y="44235"/>
                        <a:pt x="111779" y="48638"/>
                      </a:cubicBezTo>
                      <a:lnTo>
                        <a:pt x="105333" y="52007"/>
                      </a:lnTo>
                      <a:lnTo>
                        <a:pt x="103136" y="53106"/>
                      </a:lnTo>
                      <a:lnTo>
                        <a:pt x="105187" y="51714"/>
                      </a:lnTo>
                      <a:cubicBezTo>
                        <a:pt x="106505" y="50908"/>
                        <a:pt x="108629" y="49590"/>
                        <a:pt x="111486" y="48125"/>
                      </a:cubicBezTo>
                      <a:cubicBezTo>
                        <a:pt x="120152" y="43459"/>
                        <a:pt x="129286" y="39731"/>
                        <a:pt x="138735" y="36991"/>
                      </a:cubicBezTo>
                      <a:lnTo>
                        <a:pt x="138369" y="37430"/>
                      </a:lnTo>
                      <a:cubicBezTo>
                        <a:pt x="140273" y="27762"/>
                        <a:pt x="142617" y="16115"/>
                        <a:pt x="145694" y="1978"/>
                      </a:cubicBezTo>
                      <a:lnTo>
                        <a:pt x="145694" y="1318"/>
                      </a:lnTo>
                      <a:lnTo>
                        <a:pt x="146353" y="1318"/>
                      </a:lnTo>
                      <a:lnTo>
                        <a:pt x="206125" y="0"/>
                      </a:lnTo>
                      <a:lnTo>
                        <a:pt x="207004" y="0"/>
                      </a:lnTo>
                      <a:lnTo>
                        <a:pt x="207004" y="806"/>
                      </a:lnTo>
                      <a:lnTo>
                        <a:pt x="215720" y="35892"/>
                      </a:lnTo>
                      <a:lnTo>
                        <a:pt x="214841" y="35013"/>
                      </a:lnTo>
                      <a:cubicBezTo>
                        <a:pt x="227638" y="38266"/>
                        <a:pt x="239959" y="43188"/>
                        <a:pt x="251466" y="49663"/>
                      </a:cubicBezTo>
                      <a:lnTo>
                        <a:pt x="250148" y="49663"/>
                      </a:lnTo>
                      <a:lnTo>
                        <a:pt x="280327" y="29813"/>
                      </a:lnTo>
                      <a:lnTo>
                        <a:pt x="281206" y="29153"/>
                      </a:lnTo>
                      <a:lnTo>
                        <a:pt x="282011" y="29959"/>
                      </a:lnTo>
                      <a:lnTo>
                        <a:pt x="325155" y="71418"/>
                      </a:lnTo>
                      <a:lnTo>
                        <a:pt x="326034" y="72224"/>
                      </a:lnTo>
                      <a:lnTo>
                        <a:pt x="325375" y="73323"/>
                      </a:lnTo>
                      <a:cubicBezTo>
                        <a:pt x="319369" y="83358"/>
                        <a:pt x="313142" y="93613"/>
                        <a:pt x="306697" y="104234"/>
                      </a:cubicBezTo>
                      <a:lnTo>
                        <a:pt x="306697" y="102550"/>
                      </a:lnTo>
                      <a:cubicBezTo>
                        <a:pt x="313560" y="113852"/>
                        <a:pt x="318878" y="126026"/>
                        <a:pt x="322518" y="138735"/>
                      </a:cubicBezTo>
                      <a:lnTo>
                        <a:pt x="321200" y="137563"/>
                      </a:lnTo>
                      <a:lnTo>
                        <a:pt x="356653" y="144888"/>
                      </a:lnTo>
                      <a:lnTo>
                        <a:pt x="357971" y="144888"/>
                      </a:lnTo>
                      <a:lnTo>
                        <a:pt x="357971" y="146206"/>
                      </a:lnTo>
                      <a:cubicBezTo>
                        <a:pt x="358316" y="165742"/>
                        <a:pt x="358682" y="185666"/>
                        <a:pt x="359070" y="205978"/>
                      </a:cubicBezTo>
                      <a:lnTo>
                        <a:pt x="359070" y="207443"/>
                      </a:lnTo>
                      <a:lnTo>
                        <a:pt x="357678" y="207443"/>
                      </a:lnTo>
                      <a:lnTo>
                        <a:pt x="322592" y="216087"/>
                      </a:lnTo>
                      <a:lnTo>
                        <a:pt x="323910" y="214768"/>
                      </a:lnTo>
                      <a:cubicBezTo>
                        <a:pt x="320628" y="227557"/>
                        <a:pt x="315706" y="239871"/>
                        <a:pt x="309260" y="251393"/>
                      </a:cubicBezTo>
                      <a:lnTo>
                        <a:pt x="309260" y="249488"/>
                      </a:lnTo>
                      <a:lnTo>
                        <a:pt x="329038" y="279740"/>
                      </a:lnTo>
                      <a:lnTo>
                        <a:pt x="329843" y="280913"/>
                      </a:lnTo>
                      <a:lnTo>
                        <a:pt x="328891" y="282011"/>
                      </a:lnTo>
                      <a:lnTo>
                        <a:pt x="287139" y="325155"/>
                      </a:lnTo>
                      <a:lnTo>
                        <a:pt x="286113" y="326254"/>
                      </a:lnTo>
                      <a:lnTo>
                        <a:pt x="284868" y="325448"/>
                      </a:lnTo>
                      <a:lnTo>
                        <a:pt x="253957" y="306770"/>
                      </a:lnTo>
                      <a:lnTo>
                        <a:pt x="255788" y="306770"/>
                      </a:lnTo>
                      <a:cubicBezTo>
                        <a:pt x="244493" y="313604"/>
                        <a:pt x="232319" y="318878"/>
                        <a:pt x="219603" y="322445"/>
                      </a:cubicBezTo>
                      <a:lnTo>
                        <a:pt x="220921" y="321053"/>
                      </a:lnTo>
                      <a:cubicBezTo>
                        <a:pt x="218357" y="333213"/>
                        <a:pt x="215867" y="345299"/>
                        <a:pt x="213596" y="356433"/>
                      </a:cubicBezTo>
                      <a:lnTo>
                        <a:pt x="213596" y="357898"/>
                      </a:lnTo>
                      <a:lnTo>
                        <a:pt x="212131" y="357898"/>
                      </a:lnTo>
                      <a:lnTo>
                        <a:pt x="152359" y="358923"/>
                      </a:lnTo>
                      <a:lnTo>
                        <a:pt x="150894" y="358923"/>
                      </a:lnTo>
                      <a:lnTo>
                        <a:pt x="150894" y="357532"/>
                      </a:lnTo>
                      <a:lnTo>
                        <a:pt x="142251" y="322372"/>
                      </a:lnTo>
                      <a:lnTo>
                        <a:pt x="143569" y="323690"/>
                      </a:lnTo>
                      <a:cubicBezTo>
                        <a:pt x="130765" y="320453"/>
                        <a:pt x="118445" y="315530"/>
                        <a:pt x="106945" y="309040"/>
                      </a:cubicBezTo>
                      <a:lnTo>
                        <a:pt x="108776" y="309040"/>
                      </a:lnTo>
                      <a:lnTo>
                        <a:pt x="78524" y="328818"/>
                      </a:lnTo>
                      <a:lnTo>
                        <a:pt x="77352" y="329623"/>
                      </a:lnTo>
                      <a:lnTo>
                        <a:pt x="76400" y="328671"/>
                      </a:lnTo>
                      <a:lnTo>
                        <a:pt x="33402" y="287065"/>
                      </a:lnTo>
                      <a:lnTo>
                        <a:pt x="32450" y="286113"/>
                      </a:lnTo>
                      <a:lnTo>
                        <a:pt x="33109" y="285014"/>
                      </a:lnTo>
                      <a:cubicBezTo>
                        <a:pt x="39701" y="274247"/>
                        <a:pt x="46074" y="263699"/>
                        <a:pt x="51934" y="254176"/>
                      </a:cubicBezTo>
                      <a:lnTo>
                        <a:pt x="51934" y="255788"/>
                      </a:lnTo>
                      <a:cubicBezTo>
                        <a:pt x="45100" y="244493"/>
                        <a:pt x="39826" y="232319"/>
                        <a:pt x="36259" y="219603"/>
                      </a:cubicBezTo>
                      <a:lnTo>
                        <a:pt x="37431" y="220701"/>
                      </a:lnTo>
                      <a:lnTo>
                        <a:pt x="2051" y="213376"/>
                      </a:lnTo>
                      <a:lnTo>
                        <a:pt x="879" y="213376"/>
                      </a:lnTo>
                      <a:lnTo>
                        <a:pt x="879" y="212204"/>
                      </a:lnTo>
                      <a:cubicBezTo>
                        <a:pt x="879" y="191255"/>
                        <a:pt x="293" y="171258"/>
                        <a:pt x="0" y="152433"/>
                      </a:cubicBezTo>
                      <a:lnTo>
                        <a:pt x="0" y="151407"/>
                      </a:lnTo>
                      <a:lnTo>
                        <a:pt x="952" y="151407"/>
                      </a:lnTo>
                      <a:lnTo>
                        <a:pt x="36112" y="142910"/>
                      </a:lnTo>
                      <a:lnTo>
                        <a:pt x="35233" y="143789"/>
                      </a:lnTo>
                      <a:cubicBezTo>
                        <a:pt x="38478" y="130985"/>
                        <a:pt x="43401" y="118672"/>
                        <a:pt x="49883" y="107164"/>
                      </a:cubicBezTo>
                      <a:lnTo>
                        <a:pt x="49883" y="108263"/>
                      </a:lnTo>
                      <a:cubicBezTo>
                        <a:pt x="42558" y="97349"/>
                        <a:pt x="36112" y="87167"/>
                        <a:pt x="30179" y="77938"/>
                      </a:cubicBezTo>
                      <a:lnTo>
                        <a:pt x="29739" y="77352"/>
                      </a:lnTo>
                      <a:lnTo>
                        <a:pt x="30252" y="76766"/>
                      </a:lnTo>
                      <a:cubicBezTo>
                        <a:pt x="47319" y="59405"/>
                        <a:pt x="61383" y="44975"/>
                        <a:pt x="72078" y="33988"/>
                      </a:cubicBezTo>
                      <a:lnTo>
                        <a:pt x="72078" y="33988"/>
                      </a:lnTo>
                      <a:lnTo>
                        <a:pt x="72517" y="33988"/>
                      </a:lnTo>
                      <a:lnTo>
                        <a:pt x="95225" y="48125"/>
                      </a:lnTo>
                      <a:lnTo>
                        <a:pt x="101085" y="51861"/>
                      </a:lnTo>
                      <a:close/>
                    </a:path>
                  </a:pathLst>
                </a:custGeom>
                <a:solidFill>
                  <a:srgbClr val="F5F5F5"/>
                </a:solidFill>
                <a:ln w="7315" cap="flat">
                  <a:noFill/>
                  <a:prstDash val="solid"/>
                  <a:miter/>
                </a:ln>
              </p:spPr>
              <p:txBody>
                <a:bodyPr rtlCol="0" anchor="ctr"/>
                <a:lstStyle/>
                <a:p>
                  <a:endParaRPr lang="zh-CN" altLang="en-US"/>
                </a:p>
              </p:txBody>
            </p:sp>
          </p:grpSp>
          <p:grpSp>
            <p:nvGrpSpPr>
              <p:cNvPr id="388" name="图形 2">
                <a:extLst>
                  <a:ext uri="{FF2B5EF4-FFF2-40B4-BE49-F238E27FC236}">
                    <a16:creationId xmlns:a16="http://schemas.microsoft.com/office/drawing/2014/main" id="{914FDC34-5D49-4F63-FA3E-D2FEBD784120}"/>
                  </a:ext>
                </a:extLst>
              </p:cNvPr>
              <p:cNvGrpSpPr/>
              <p:nvPr/>
            </p:nvGrpSpPr>
            <p:grpSpPr>
              <a:xfrm>
                <a:off x="823092" y="3913232"/>
                <a:ext cx="4996872" cy="1053256"/>
                <a:chOff x="823092" y="3913232"/>
                <a:chExt cx="4996872" cy="1053256"/>
              </a:xfrm>
              <a:solidFill>
                <a:srgbClr val="263238"/>
              </a:solidFill>
            </p:grpSpPr>
            <p:sp>
              <p:nvSpPr>
                <p:cNvPr id="633" name="任意多边形: 形状 632">
                  <a:extLst>
                    <a:ext uri="{FF2B5EF4-FFF2-40B4-BE49-F238E27FC236}">
                      <a16:creationId xmlns:a16="http://schemas.microsoft.com/office/drawing/2014/main" id="{0F9A0DD2-6C99-D88B-8121-C41D09E89B6C}"/>
                    </a:ext>
                  </a:extLst>
                </p:cNvPr>
                <p:cNvSpPr/>
                <p:nvPr/>
              </p:nvSpPr>
              <p:spPr>
                <a:xfrm>
                  <a:off x="823092" y="4253769"/>
                  <a:ext cx="4996872" cy="3809"/>
                </a:xfrm>
                <a:custGeom>
                  <a:avLst/>
                  <a:gdLst>
                    <a:gd name="connsiteX0" fmla="*/ 4996873 w 4996872"/>
                    <a:gd name="connsiteY0" fmla="*/ 1905 h 3809"/>
                    <a:gd name="connsiteX1" fmla="*/ 2498546 w 4996872"/>
                    <a:gd name="connsiteY1" fmla="*/ 3809 h 3809"/>
                    <a:gd name="connsiteX2" fmla="*/ 0 w 4996872"/>
                    <a:gd name="connsiteY2" fmla="*/ 1905 h 3809"/>
                    <a:gd name="connsiteX3" fmla="*/ 2498546 w 4996872"/>
                    <a:gd name="connsiteY3" fmla="*/ 0 h 3809"/>
                    <a:gd name="connsiteX4" fmla="*/ 4996873 w 4996872"/>
                    <a:gd name="connsiteY4" fmla="*/ 1905 h 38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6872" h="3809">
                      <a:moveTo>
                        <a:pt x="4996873" y="1905"/>
                      </a:moveTo>
                      <a:cubicBezTo>
                        <a:pt x="4996873" y="3003"/>
                        <a:pt x="3878204" y="3809"/>
                        <a:pt x="2498546" y="3809"/>
                      </a:cubicBezTo>
                      <a:cubicBezTo>
                        <a:pt x="1118889" y="3809"/>
                        <a:pt x="0" y="3077"/>
                        <a:pt x="0" y="1905"/>
                      </a:cubicBezTo>
                      <a:cubicBezTo>
                        <a:pt x="0" y="733"/>
                        <a:pt x="1118449" y="0"/>
                        <a:pt x="2498546" y="0"/>
                      </a:cubicBezTo>
                      <a:cubicBezTo>
                        <a:pt x="3878643" y="0"/>
                        <a:pt x="4996873" y="879"/>
                        <a:pt x="4996873" y="1905"/>
                      </a:cubicBezTo>
                      <a:close/>
                    </a:path>
                  </a:pathLst>
                </a:custGeom>
                <a:solidFill>
                  <a:srgbClr val="263238"/>
                </a:solidFill>
                <a:ln w="7315" cap="flat">
                  <a:noFill/>
                  <a:prstDash val="solid"/>
                  <a:miter/>
                </a:ln>
              </p:spPr>
              <p:txBody>
                <a:bodyPr rtlCol="0" anchor="ctr"/>
                <a:lstStyle/>
                <a:p>
                  <a:endParaRPr lang="zh-CN" altLang="en-US"/>
                </a:p>
              </p:txBody>
            </p:sp>
            <p:sp>
              <p:nvSpPr>
                <p:cNvPr id="634" name="任意多边形: 形状 633">
                  <a:extLst>
                    <a:ext uri="{FF2B5EF4-FFF2-40B4-BE49-F238E27FC236}">
                      <a16:creationId xmlns:a16="http://schemas.microsoft.com/office/drawing/2014/main" id="{6EBDA56D-0B5B-27A0-0EC6-A7AC891EDB78}"/>
                    </a:ext>
                  </a:extLst>
                </p:cNvPr>
                <p:cNvSpPr/>
                <p:nvPr/>
              </p:nvSpPr>
              <p:spPr>
                <a:xfrm>
                  <a:off x="1112721" y="3913232"/>
                  <a:ext cx="4471306" cy="3808"/>
                </a:xfrm>
                <a:custGeom>
                  <a:avLst/>
                  <a:gdLst>
                    <a:gd name="connsiteX0" fmla="*/ 4471307 w 4471306"/>
                    <a:gd name="connsiteY0" fmla="*/ 1905 h 3808"/>
                    <a:gd name="connsiteX1" fmla="*/ 2235726 w 4471306"/>
                    <a:gd name="connsiteY1" fmla="*/ 3809 h 3808"/>
                    <a:gd name="connsiteX2" fmla="*/ 0 w 4471306"/>
                    <a:gd name="connsiteY2" fmla="*/ 1905 h 3808"/>
                    <a:gd name="connsiteX3" fmla="*/ 2235726 w 4471306"/>
                    <a:gd name="connsiteY3" fmla="*/ 0 h 3808"/>
                    <a:gd name="connsiteX4" fmla="*/ 4471307 w 4471306"/>
                    <a:gd name="connsiteY4" fmla="*/ 1905 h 38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71306" h="3808">
                      <a:moveTo>
                        <a:pt x="4471307" y="1905"/>
                      </a:moveTo>
                      <a:cubicBezTo>
                        <a:pt x="4471307" y="2930"/>
                        <a:pt x="3470276" y="3809"/>
                        <a:pt x="2235726" y="3809"/>
                      </a:cubicBezTo>
                      <a:cubicBezTo>
                        <a:pt x="1001177" y="3809"/>
                        <a:pt x="0" y="2930"/>
                        <a:pt x="0" y="1905"/>
                      </a:cubicBezTo>
                      <a:cubicBezTo>
                        <a:pt x="0" y="879"/>
                        <a:pt x="1000810" y="0"/>
                        <a:pt x="2235726" y="0"/>
                      </a:cubicBezTo>
                      <a:cubicBezTo>
                        <a:pt x="3470643" y="0"/>
                        <a:pt x="4471307" y="879"/>
                        <a:pt x="4471307" y="1905"/>
                      </a:cubicBezTo>
                      <a:close/>
                    </a:path>
                  </a:pathLst>
                </a:custGeom>
                <a:solidFill>
                  <a:srgbClr val="263238"/>
                </a:solidFill>
                <a:ln w="7315" cap="flat">
                  <a:noFill/>
                  <a:prstDash val="solid"/>
                  <a:miter/>
                </a:ln>
              </p:spPr>
              <p:txBody>
                <a:bodyPr rtlCol="0" anchor="ctr"/>
                <a:lstStyle/>
                <a:p>
                  <a:endParaRPr lang="zh-CN" altLang="en-US"/>
                </a:p>
              </p:txBody>
            </p:sp>
            <p:sp>
              <p:nvSpPr>
                <p:cNvPr id="635" name="任意多边形: 形状 634">
                  <a:extLst>
                    <a:ext uri="{FF2B5EF4-FFF2-40B4-BE49-F238E27FC236}">
                      <a16:creationId xmlns:a16="http://schemas.microsoft.com/office/drawing/2014/main" id="{2849DDC8-290B-D352-93AC-15B06B301A0E}"/>
                    </a:ext>
                  </a:extLst>
                </p:cNvPr>
                <p:cNvSpPr/>
                <p:nvPr/>
              </p:nvSpPr>
              <p:spPr>
                <a:xfrm>
                  <a:off x="929304" y="4582441"/>
                  <a:ext cx="4828618" cy="3808"/>
                </a:xfrm>
                <a:custGeom>
                  <a:avLst/>
                  <a:gdLst>
                    <a:gd name="connsiteX0" fmla="*/ 4828618 w 4828618"/>
                    <a:gd name="connsiteY0" fmla="*/ 1904 h 3808"/>
                    <a:gd name="connsiteX1" fmla="*/ 2414456 w 4828618"/>
                    <a:gd name="connsiteY1" fmla="*/ 3809 h 3808"/>
                    <a:gd name="connsiteX2" fmla="*/ 0 w 4828618"/>
                    <a:gd name="connsiteY2" fmla="*/ 1904 h 3808"/>
                    <a:gd name="connsiteX3" fmla="*/ 2414456 w 4828618"/>
                    <a:gd name="connsiteY3" fmla="*/ 0 h 3808"/>
                    <a:gd name="connsiteX4" fmla="*/ 4828618 w 4828618"/>
                    <a:gd name="connsiteY4" fmla="*/ 1904 h 38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28618" h="3808">
                      <a:moveTo>
                        <a:pt x="4828618" y="1904"/>
                      </a:moveTo>
                      <a:cubicBezTo>
                        <a:pt x="4828618" y="3003"/>
                        <a:pt x="3747599" y="3809"/>
                        <a:pt x="2414456" y="3809"/>
                      </a:cubicBezTo>
                      <a:cubicBezTo>
                        <a:pt x="1081312" y="3809"/>
                        <a:pt x="0" y="3003"/>
                        <a:pt x="0" y="1904"/>
                      </a:cubicBezTo>
                      <a:cubicBezTo>
                        <a:pt x="0" y="806"/>
                        <a:pt x="1080799" y="0"/>
                        <a:pt x="2414456" y="0"/>
                      </a:cubicBezTo>
                      <a:cubicBezTo>
                        <a:pt x="3748112" y="0"/>
                        <a:pt x="4828618" y="879"/>
                        <a:pt x="4828618" y="1904"/>
                      </a:cubicBezTo>
                      <a:close/>
                    </a:path>
                  </a:pathLst>
                </a:custGeom>
                <a:solidFill>
                  <a:srgbClr val="263238"/>
                </a:solidFill>
                <a:ln w="7315" cap="flat">
                  <a:noFill/>
                  <a:prstDash val="solid"/>
                  <a:miter/>
                </a:ln>
              </p:spPr>
              <p:txBody>
                <a:bodyPr rtlCol="0" anchor="ctr"/>
                <a:lstStyle/>
                <a:p>
                  <a:endParaRPr lang="zh-CN" altLang="en-US"/>
                </a:p>
              </p:txBody>
            </p:sp>
            <p:sp>
              <p:nvSpPr>
                <p:cNvPr id="636" name="任意多边形: 形状 635">
                  <a:extLst>
                    <a:ext uri="{FF2B5EF4-FFF2-40B4-BE49-F238E27FC236}">
                      <a16:creationId xmlns:a16="http://schemas.microsoft.com/office/drawing/2014/main" id="{6808CED7-3892-6DF6-38BB-94E41382AD4A}"/>
                    </a:ext>
                  </a:extLst>
                </p:cNvPr>
                <p:cNvSpPr/>
                <p:nvPr/>
              </p:nvSpPr>
              <p:spPr>
                <a:xfrm>
                  <a:off x="928938" y="4962680"/>
                  <a:ext cx="4549317" cy="3809"/>
                </a:xfrm>
                <a:custGeom>
                  <a:avLst/>
                  <a:gdLst>
                    <a:gd name="connsiteX0" fmla="*/ 4549317 w 4549317"/>
                    <a:gd name="connsiteY0" fmla="*/ 1905 h 3809"/>
                    <a:gd name="connsiteX1" fmla="*/ 2274768 w 4549317"/>
                    <a:gd name="connsiteY1" fmla="*/ 3809 h 3809"/>
                    <a:gd name="connsiteX2" fmla="*/ 0 w 4549317"/>
                    <a:gd name="connsiteY2" fmla="*/ 1905 h 3809"/>
                    <a:gd name="connsiteX3" fmla="*/ 2274768 w 4549317"/>
                    <a:gd name="connsiteY3" fmla="*/ 0 h 3809"/>
                    <a:gd name="connsiteX4" fmla="*/ 4549317 w 4549317"/>
                    <a:gd name="connsiteY4" fmla="*/ 1905 h 38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49317" h="3809">
                      <a:moveTo>
                        <a:pt x="4549317" y="1905"/>
                      </a:moveTo>
                      <a:cubicBezTo>
                        <a:pt x="4549317" y="2930"/>
                        <a:pt x="3530781" y="3809"/>
                        <a:pt x="2274768" y="3809"/>
                      </a:cubicBezTo>
                      <a:cubicBezTo>
                        <a:pt x="1018756" y="3809"/>
                        <a:pt x="0" y="2930"/>
                        <a:pt x="0" y="1905"/>
                      </a:cubicBezTo>
                      <a:cubicBezTo>
                        <a:pt x="0" y="879"/>
                        <a:pt x="1018170" y="0"/>
                        <a:pt x="2274768" y="0"/>
                      </a:cubicBezTo>
                      <a:cubicBezTo>
                        <a:pt x="3531366" y="0"/>
                        <a:pt x="4549317" y="806"/>
                        <a:pt x="4549317" y="1905"/>
                      </a:cubicBezTo>
                      <a:close/>
                    </a:path>
                  </a:pathLst>
                </a:custGeom>
                <a:solidFill>
                  <a:srgbClr val="263238"/>
                </a:solidFill>
                <a:ln w="7315" cap="flat">
                  <a:noFill/>
                  <a:prstDash val="solid"/>
                  <a:miter/>
                </a:ln>
              </p:spPr>
              <p:txBody>
                <a:bodyPr rtlCol="0" anchor="ctr"/>
                <a:lstStyle/>
                <a:p>
                  <a:endParaRPr lang="zh-CN" altLang="en-US"/>
                </a:p>
              </p:txBody>
            </p:sp>
          </p:grpSp>
          <p:grpSp>
            <p:nvGrpSpPr>
              <p:cNvPr id="389" name="图形 2">
                <a:extLst>
                  <a:ext uri="{FF2B5EF4-FFF2-40B4-BE49-F238E27FC236}">
                    <a16:creationId xmlns:a16="http://schemas.microsoft.com/office/drawing/2014/main" id="{D7717176-C992-DF75-72C9-B52C6E4FA775}"/>
                  </a:ext>
                </a:extLst>
              </p:cNvPr>
              <p:cNvGrpSpPr/>
              <p:nvPr/>
            </p:nvGrpSpPr>
            <p:grpSpPr>
              <a:xfrm>
                <a:off x="2482270" y="3184911"/>
                <a:ext cx="2113326" cy="587389"/>
                <a:chOff x="2482270" y="3184911"/>
                <a:chExt cx="2113326" cy="587389"/>
              </a:xfrm>
              <a:solidFill>
                <a:srgbClr val="263238"/>
              </a:solidFill>
            </p:grpSpPr>
            <p:sp>
              <p:nvSpPr>
                <p:cNvPr id="629" name="任意多边形: 形状 628">
                  <a:extLst>
                    <a:ext uri="{FF2B5EF4-FFF2-40B4-BE49-F238E27FC236}">
                      <a16:creationId xmlns:a16="http://schemas.microsoft.com/office/drawing/2014/main" id="{9F8E61B0-239F-8DDF-5373-944BEFF6AB3F}"/>
                    </a:ext>
                  </a:extLst>
                </p:cNvPr>
                <p:cNvSpPr/>
                <p:nvPr/>
              </p:nvSpPr>
              <p:spPr>
                <a:xfrm>
                  <a:off x="2482270" y="3228128"/>
                  <a:ext cx="363757" cy="3809"/>
                </a:xfrm>
                <a:custGeom>
                  <a:avLst/>
                  <a:gdLst>
                    <a:gd name="connsiteX0" fmla="*/ 363758 w 363757"/>
                    <a:gd name="connsiteY0" fmla="*/ 1905 h 3809"/>
                    <a:gd name="connsiteX1" fmla="*/ 181879 w 363757"/>
                    <a:gd name="connsiteY1" fmla="*/ 3809 h 3809"/>
                    <a:gd name="connsiteX2" fmla="*/ 0 w 363757"/>
                    <a:gd name="connsiteY2" fmla="*/ 1905 h 3809"/>
                    <a:gd name="connsiteX3" fmla="*/ 181879 w 363757"/>
                    <a:gd name="connsiteY3" fmla="*/ 0 h 3809"/>
                    <a:gd name="connsiteX4" fmla="*/ 363758 w 363757"/>
                    <a:gd name="connsiteY4" fmla="*/ 1905 h 38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757" h="3809">
                      <a:moveTo>
                        <a:pt x="363758" y="1905"/>
                      </a:moveTo>
                      <a:cubicBezTo>
                        <a:pt x="363758" y="2930"/>
                        <a:pt x="282377" y="3809"/>
                        <a:pt x="181879" y="3809"/>
                      </a:cubicBezTo>
                      <a:cubicBezTo>
                        <a:pt x="81380" y="3809"/>
                        <a:pt x="0" y="2930"/>
                        <a:pt x="0" y="1905"/>
                      </a:cubicBezTo>
                      <a:cubicBezTo>
                        <a:pt x="0" y="879"/>
                        <a:pt x="81454" y="0"/>
                        <a:pt x="181879" y="0"/>
                      </a:cubicBezTo>
                      <a:cubicBezTo>
                        <a:pt x="282304" y="0"/>
                        <a:pt x="363758" y="806"/>
                        <a:pt x="363758" y="1905"/>
                      </a:cubicBezTo>
                      <a:close/>
                    </a:path>
                  </a:pathLst>
                </a:custGeom>
                <a:solidFill>
                  <a:srgbClr val="263238"/>
                </a:solidFill>
                <a:ln w="7315" cap="flat">
                  <a:noFill/>
                  <a:prstDash val="solid"/>
                  <a:miter/>
                </a:ln>
              </p:spPr>
              <p:txBody>
                <a:bodyPr rtlCol="0" anchor="ctr"/>
                <a:lstStyle/>
                <a:p>
                  <a:endParaRPr lang="zh-CN" altLang="en-US"/>
                </a:p>
              </p:txBody>
            </p:sp>
            <p:sp>
              <p:nvSpPr>
                <p:cNvPr id="630" name="任意多边形: 形状 629">
                  <a:extLst>
                    <a:ext uri="{FF2B5EF4-FFF2-40B4-BE49-F238E27FC236}">
                      <a16:creationId xmlns:a16="http://schemas.microsoft.com/office/drawing/2014/main" id="{02A92463-48E1-B439-C4CF-E5243FDE0E1B}"/>
                    </a:ext>
                  </a:extLst>
                </p:cNvPr>
                <p:cNvSpPr/>
                <p:nvPr/>
              </p:nvSpPr>
              <p:spPr>
                <a:xfrm>
                  <a:off x="2615218" y="3184911"/>
                  <a:ext cx="346251" cy="3808"/>
                </a:xfrm>
                <a:custGeom>
                  <a:avLst/>
                  <a:gdLst>
                    <a:gd name="connsiteX0" fmla="*/ 346251 w 346251"/>
                    <a:gd name="connsiteY0" fmla="*/ 1904 h 3808"/>
                    <a:gd name="connsiteX1" fmla="*/ 173162 w 346251"/>
                    <a:gd name="connsiteY1" fmla="*/ 3809 h 3808"/>
                    <a:gd name="connsiteX2" fmla="*/ 0 w 346251"/>
                    <a:gd name="connsiteY2" fmla="*/ 1904 h 3808"/>
                    <a:gd name="connsiteX3" fmla="*/ 173162 w 346251"/>
                    <a:gd name="connsiteY3" fmla="*/ 0 h 3808"/>
                    <a:gd name="connsiteX4" fmla="*/ 346251 w 346251"/>
                    <a:gd name="connsiteY4" fmla="*/ 1904 h 38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6251" h="3808">
                      <a:moveTo>
                        <a:pt x="346251" y="1904"/>
                      </a:moveTo>
                      <a:cubicBezTo>
                        <a:pt x="346251" y="2930"/>
                        <a:pt x="268753" y="3809"/>
                        <a:pt x="173162" y="3809"/>
                      </a:cubicBezTo>
                      <a:cubicBezTo>
                        <a:pt x="77571" y="3809"/>
                        <a:pt x="0" y="2930"/>
                        <a:pt x="0" y="1904"/>
                      </a:cubicBezTo>
                      <a:cubicBezTo>
                        <a:pt x="0" y="879"/>
                        <a:pt x="77498" y="0"/>
                        <a:pt x="173162" y="0"/>
                      </a:cubicBezTo>
                      <a:cubicBezTo>
                        <a:pt x="268826" y="0"/>
                        <a:pt x="346251" y="879"/>
                        <a:pt x="346251" y="1904"/>
                      </a:cubicBezTo>
                      <a:close/>
                    </a:path>
                  </a:pathLst>
                </a:custGeom>
                <a:solidFill>
                  <a:srgbClr val="263238"/>
                </a:solidFill>
                <a:ln w="7315" cap="flat">
                  <a:noFill/>
                  <a:prstDash val="solid"/>
                  <a:miter/>
                </a:ln>
              </p:spPr>
              <p:txBody>
                <a:bodyPr rtlCol="0" anchor="ctr"/>
                <a:lstStyle/>
                <a:p>
                  <a:endParaRPr lang="zh-CN" altLang="en-US"/>
                </a:p>
              </p:txBody>
            </p:sp>
            <p:sp>
              <p:nvSpPr>
                <p:cNvPr id="631" name="任意多边形: 形状 630">
                  <a:extLst>
                    <a:ext uri="{FF2B5EF4-FFF2-40B4-BE49-F238E27FC236}">
                      <a16:creationId xmlns:a16="http://schemas.microsoft.com/office/drawing/2014/main" id="{71851C82-2BC9-7DF7-D618-61CE3B3CA1ED}"/>
                    </a:ext>
                  </a:extLst>
                </p:cNvPr>
                <p:cNvSpPr/>
                <p:nvPr/>
              </p:nvSpPr>
              <p:spPr>
                <a:xfrm>
                  <a:off x="4053475" y="3768490"/>
                  <a:ext cx="411516" cy="3809"/>
                </a:xfrm>
                <a:custGeom>
                  <a:avLst/>
                  <a:gdLst>
                    <a:gd name="connsiteX0" fmla="*/ 411517 w 411516"/>
                    <a:gd name="connsiteY0" fmla="*/ 1905 h 3809"/>
                    <a:gd name="connsiteX1" fmla="*/ 205758 w 411516"/>
                    <a:gd name="connsiteY1" fmla="*/ 3809 h 3809"/>
                    <a:gd name="connsiteX2" fmla="*/ 0 w 411516"/>
                    <a:gd name="connsiteY2" fmla="*/ 1905 h 3809"/>
                    <a:gd name="connsiteX3" fmla="*/ 205758 w 411516"/>
                    <a:gd name="connsiteY3" fmla="*/ 0 h 3809"/>
                    <a:gd name="connsiteX4" fmla="*/ 411517 w 411516"/>
                    <a:gd name="connsiteY4" fmla="*/ 1905 h 38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1516" h="3809">
                      <a:moveTo>
                        <a:pt x="411517" y="1905"/>
                      </a:moveTo>
                      <a:cubicBezTo>
                        <a:pt x="411517" y="2930"/>
                        <a:pt x="319442" y="3809"/>
                        <a:pt x="205758" y="3809"/>
                      </a:cubicBezTo>
                      <a:cubicBezTo>
                        <a:pt x="92075" y="3809"/>
                        <a:pt x="0" y="2930"/>
                        <a:pt x="0" y="1905"/>
                      </a:cubicBezTo>
                      <a:cubicBezTo>
                        <a:pt x="0" y="879"/>
                        <a:pt x="92075" y="0"/>
                        <a:pt x="205758" y="0"/>
                      </a:cubicBezTo>
                      <a:cubicBezTo>
                        <a:pt x="319442" y="0"/>
                        <a:pt x="411517" y="879"/>
                        <a:pt x="411517" y="1905"/>
                      </a:cubicBezTo>
                      <a:close/>
                    </a:path>
                  </a:pathLst>
                </a:custGeom>
                <a:solidFill>
                  <a:srgbClr val="263238"/>
                </a:solidFill>
                <a:ln w="7315" cap="flat">
                  <a:noFill/>
                  <a:prstDash val="solid"/>
                  <a:miter/>
                </a:ln>
              </p:spPr>
              <p:txBody>
                <a:bodyPr rtlCol="0" anchor="ctr"/>
                <a:lstStyle/>
                <a:p>
                  <a:endParaRPr lang="zh-CN" altLang="en-US"/>
                </a:p>
              </p:txBody>
            </p:sp>
            <p:sp>
              <p:nvSpPr>
                <p:cNvPr id="632" name="任意多边形: 形状 631">
                  <a:extLst>
                    <a:ext uri="{FF2B5EF4-FFF2-40B4-BE49-F238E27FC236}">
                      <a16:creationId xmlns:a16="http://schemas.microsoft.com/office/drawing/2014/main" id="{11A648FF-6284-77BD-0B58-1FB8385A0AEE}"/>
                    </a:ext>
                  </a:extLst>
                </p:cNvPr>
                <p:cNvSpPr/>
                <p:nvPr/>
              </p:nvSpPr>
              <p:spPr>
                <a:xfrm>
                  <a:off x="4203857" y="3719633"/>
                  <a:ext cx="391739" cy="3808"/>
                </a:xfrm>
                <a:custGeom>
                  <a:avLst/>
                  <a:gdLst>
                    <a:gd name="connsiteX0" fmla="*/ 391739 w 391739"/>
                    <a:gd name="connsiteY0" fmla="*/ 1905 h 3808"/>
                    <a:gd name="connsiteX1" fmla="*/ 195870 w 391739"/>
                    <a:gd name="connsiteY1" fmla="*/ 3809 h 3808"/>
                    <a:gd name="connsiteX2" fmla="*/ 0 w 391739"/>
                    <a:gd name="connsiteY2" fmla="*/ 1905 h 3808"/>
                    <a:gd name="connsiteX3" fmla="*/ 195870 w 391739"/>
                    <a:gd name="connsiteY3" fmla="*/ 0 h 3808"/>
                    <a:gd name="connsiteX4" fmla="*/ 391739 w 391739"/>
                    <a:gd name="connsiteY4" fmla="*/ 1905 h 38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1739" h="3808">
                      <a:moveTo>
                        <a:pt x="391739" y="1905"/>
                      </a:moveTo>
                      <a:cubicBezTo>
                        <a:pt x="391739" y="2930"/>
                        <a:pt x="303840" y="3809"/>
                        <a:pt x="195870" y="3809"/>
                      </a:cubicBezTo>
                      <a:cubicBezTo>
                        <a:pt x="87900" y="3809"/>
                        <a:pt x="0" y="2930"/>
                        <a:pt x="0" y="1905"/>
                      </a:cubicBezTo>
                      <a:cubicBezTo>
                        <a:pt x="0" y="879"/>
                        <a:pt x="87900" y="0"/>
                        <a:pt x="195870" y="0"/>
                      </a:cubicBezTo>
                      <a:cubicBezTo>
                        <a:pt x="303840" y="0"/>
                        <a:pt x="391739" y="879"/>
                        <a:pt x="391739" y="1905"/>
                      </a:cubicBezTo>
                      <a:close/>
                    </a:path>
                  </a:pathLst>
                </a:custGeom>
                <a:solidFill>
                  <a:srgbClr val="263238"/>
                </a:solidFill>
                <a:ln w="7315" cap="flat">
                  <a:noFill/>
                  <a:prstDash val="solid"/>
                  <a:miter/>
                </a:ln>
              </p:spPr>
              <p:txBody>
                <a:bodyPr rtlCol="0" anchor="ctr"/>
                <a:lstStyle/>
                <a:p>
                  <a:endParaRPr lang="zh-CN" altLang="en-US"/>
                </a:p>
              </p:txBody>
            </p:sp>
          </p:grpSp>
          <p:grpSp>
            <p:nvGrpSpPr>
              <p:cNvPr id="390" name="图形 2">
                <a:extLst>
                  <a:ext uri="{FF2B5EF4-FFF2-40B4-BE49-F238E27FC236}">
                    <a16:creationId xmlns:a16="http://schemas.microsoft.com/office/drawing/2014/main" id="{2E9FB066-EF63-EB2C-4FCD-801685A18F5D}"/>
                  </a:ext>
                </a:extLst>
              </p:cNvPr>
              <p:cNvGrpSpPr/>
              <p:nvPr/>
            </p:nvGrpSpPr>
            <p:grpSpPr>
              <a:xfrm>
                <a:off x="1573388" y="4001937"/>
                <a:ext cx="3446836" cy="963086"/>
                <a:chOff x="1573388" y="4001937"/>
                <a:chExt cx="3446836" cy="963086"/>
              </a:xfrm>
            </p:grpSpPr>
            <p:sp>
              <p:nvSpPr>
                <p:cNvPr id="608" name="任意多边形: 形状 607">
                  <a:extLst>
                    <a:ext uri="{FF2B5EF4-FFF2-40B4-BE49-F238E27FC236}">
                      <a16:creationId xmlns:a16="http://schemas.microsoft.com/office/drawing/2014/main" id="{84776FC7-C41D-E756-1909-902961B66D0A}"/>
                    </a:ext>
                  </a:extLst>
                </p:cNvPr>
                <p:cNvSpPr/>
                <p:nvPr/>
              </p:nvSpPr>
              <p:spPr>
                <a:xfrm>
                  <a:off x="1770283" y="4031164"/>
                  <a:ext cx="58306" cy="81014"/>
                </a:xfrm>
                <a:custGeom>
                  <a:avLst/>
                  <a:gdLst>
                    <a:gd name="connsiteX0" fmla="*/ 58307 w 58306"/>
                    <a:gd name="connsiteY0" fmla="*/ 81014 h 81014"/>
                    <a:gd name="connsiteX1" fmla="*/ 27615 w 58306"/>
                    <a:gd name="connsiteY1" fmla="*/ 41606 h 81014"/>
                    <a:gd name="connsiteX2" fmla="*/ 0 w 58306"/>
                    <a:gd name="connsiteY2" fmla="*/ 0 h 81014"/>
                    <a:gd name="connsiteX3" fmla="*/ 30692 w 58306"/>
                    <a:gd name="connsiteY3" fmla="*/ 39408 h 81014"/>
                    <a:gd name="connsiteX4" fmla="*/ 58307 w 58306"/>
                    <a:gd name="connsiteY4" fmla="*/ 81014 h 81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306" h="81014">
                      <a:moveTo>
                        <a:pt x="58307" y="81014"/>
                      </a:moveTo>
                      <a:cubicBezTo>
                        <a:pt x="47136" y="68635"/>
                        <a:pt x="36881" y="55465"/>
                        <a:pt x="27615" y="41606"/>
                      </a:cubicBezTo>
                      <a:cubicBezTo>
                        <a:pt x="17368" y="28458"/>
                        <a:pt x="8138" y="14547"/>
                        <a:pt x="0" y="0"/>
                      </a:cubicBezTo>
                      <a:cubicBezTo>
                        <a:pt x="11244" y="12313"/>
                        <a:pt x="21506" y="25491"/>
                        <a:pt x="30692" y="39408"/>
                      </a:cubicBezTo>
                      <a:cubicBezTo>
                        <a:pt x="40969" y="52535"/>
                        <a:pt x="50205" y="66445"/>
                        <a:pt x="58307" y="81014"/>
                      </a:cubicBezTo>
                      <a:close/>
                    </a:path>
                  </a:pathLst>
                </a:custGeom>
                <a:solidFill>
                  <a:srgbClr val="263238"/>
                </a:solidFill>
                <a:ln w="7315" cap="flat">
                  <a:noFill/>
                  <a:prstDash val="solid"/>
                  <a:miter/>
                </a:ln>
              </p:spPr>
              <p:txBody>
                <a:bodyPr rtlCol="0" anchor="ctr"/>
                <a:lstStyle/>
                <a:p>
                  <a:endParaRPr lang="zh-CN" altLang="en-US"/>
                </a:p>
              </p:txBody>
            </p:sp>
            <p:sp>
              <p:nvSpPr>
                <p:cNvPr id="609" name="任意多边形: 形状 608">
                  <a:extLst>
                    <a:ext uri="{FF2B5EF4-FFF2-40B4-BE49-F238E27FC236}">
                      <a16:creationId xmlns:a16="http://schemas.microsoft.com/office/drawing/2014/main" id="{3571E702-A9AA-F5FF-7E49-2C70074A725B}"/>
                    </a:ext>
                  </a:extLst>
                </p:cNvPr>
                <p:cNvSpPr/>
                <p:nvPr/>
              </p:nvSpPr>
              <p:spPr>
                <a:xfrm>
                  <a:off x="1825807" y="4001937"/>
                  <a:ext cx="29153" cy="113317"/>
                </a:xfrm>
                <a:custGeom>
                  <a:avLst/>
                  <a:gdLst>
                    <a:gd name="connsiteX0" fmla="*/ 29153 w 29153"/>
                    <a:gd name="connsiteY0" fmla="*/ 113317 h 113317"/>
                    <a:gd name="connsiteX1" fmla="*/ 12745 w 29153"/>
                    <a:gd name="connsiteY1" fmla="*/ 57135 h 113317"/>
                    <a:gd name="connsiteX2" fmla="*/ 0 w 29153"/>
                    <a:gd name="connsiteY2" fmla="*/ 0 h 113317"/>
                    <a:gd name="connsiteX3" fmla="*/ 16408 w 29153"/>
                    <a:gd name="connsiteY3" fmla="*/ 56182 h 113317"/>
                    <a:gd name="connsiteX4" fmla="*/ 29153 w 29153"/>
                    <a:gd name="connsiteY4" fmla="*/ 113317 h 1133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153" h="113317">
                      <a:moveTo>
                        <a:pt x="29153" y="113317"/>
                      </a:moveTo>
                      <a:cubicBezTo>
                        <a:pt x="22473" y="94968"/>
                        <a:pt x="16994" y="76194"/>
                        <a:pt x="12745" y="57135"/>
                      </a:cubicBezTo>
                      <a:cubicBezTo>
                        <a:pt x="7266" y="38383"/>
                        <a:pt x="3003" y="19301"/>
                        <a:pt x="0" y="0"/>
                      </a:cubicBezTo>
                      <a:cubicBezTo>
                        <a:pt x="6636" y="18364"/>
                        <a:pt x="12123" y="37130"/>
                        <a:pt x="16408" y="56182"/>
                      </a:cubicBezTo>
                      <a:cubicBezTo>
                        <a:pt x="21887" y="74934"/>
                        <a:pt x="26150" y="94016"/>
                        <a:pt x="29153" y="113317"/>
                      </a:cubicBezTo>
                      <a:close/>
                    </a:path>
                  </a:pathLst>
                </a:custGeom>
                <a:solidFill>
                  <a:srgbClr val="263238"/>
                </a:solidFill>
                <a:ln w="7315" cap="flat">
                  <a:noFill/>
                  <a:prstDash val="solid"/>
                  <a:miter/>
                </a:ln>
              </p:spPr>
              <p:txBody>
                <a:bodyPr rtlCol="0" anchor="ctr"/>
                <a:lstStyle/>
                <a:p>
                  <a:endParaRPr lang="zh-CN" altLang="en-US"/>
                </a:p>
              </p:txBody>
            </p:sp>
            <p:sp>
              <p:nvSpPr>
                <p:cNvPr id="610" name="任意多边形: 形状 609">
                  <a:extLst>
                    <a:ext uri="{FF2B5EF4-FFF2-40B4-BE49-F238E27FC236}">
                      <a16:creationId xmlns:a16="http://schemas.microsoft.com/office/drawing/2014/main" id="{E2139140-A6CB-AD48-AB53-A2905E1EBB20}"/>
                    </a:ext>
                  </a:extLst>
                </p:cNvPr>
                <p:cNvSpPr/>
                <p:nvPr/>
              </p:nvSpPr>
              <p:spPr>
                <a:xfrm>
                  <a:off x="1881261" y="4008603"/>
                  <a:ext cx="18747" cy="97055"/>
                </a:xfrm>
                <a:custGeom>
                  <a:avLst/>
                  <a:gdLst>
                    <a:gd name="connsiteX0" fmla="*/ 18748 w 18747"/>
                    <a:gd name="connsiteY0" fmla="*/ 0 h 97055"/>
                    <a:gd name="connsiteX1" fmla="*/ 6002 w 18747"/>
                    <a:gd name="connsiteY1" fmla="*/ 47759 h 97055"/>
                    <a:gd name="connsiteX2" fmla="*/ 2340 w 18747"/>
                    <a:gd name="connsiteY2" fmla="*/ 97056 h 97055"/>
                    <a:gd name="connsiteX3" fmla="*/ 215 w 18747"/>
                    <a:gd name="connsiteY3" fmla="*/ 82406 h 97055"/>
                    <a:gd name="connsiteX4" fmla="*/ 11935 w 18747"/>
                    <a:gd name="connsiteY4" fmla="*/ 12819 h 97055"/>
                    <a:gd name="connsiteX5" fmla="*/ 18748 w 18747"/>
                    <a:gd name="connsiteY5" fmla="*/ 0 h 970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747" h="97055">
                      <a:moveTo>
                        <a:pt x="18748" y="0"/>
                      </a:moveTo>
                      <a:cubicBezTo>
                        <a:pt x="13657" y="15683"/>
                        <a:pt x="9401" y="31622"/>
                        <a:pt x="6002" y="47759"/>
                      </a:cubicBezTo>
                      <a:cubicBezTo>
                        <a:pt x="1387" y="74715"/>
                        <a:pt x="3585" y="96983"/>
                        <a:pt x="2340" y="97056"/>
                      </a:cubicBezTo>
                      <a:cubicBezTo>
                        <a:pt x="831" y="92324"/>
                        <a:pt x="113" y="87372"/>
                        <a:pt x="215" y="82406"/>
                      </a:cubicBezTo>
                      <a:cubicBezTo>
                        <a:pt x="-1008" y="58629"/>
                        <a:pt x="2992" y="34882"/>
                        <a:pt x="11935" y="12819"/>
                      </a:cubicBezTo>
                      <a:cubicBezTo>
                        <a:pt x="13496" y="8204"/>
                        <a:pt x="15796" y="3875"/>
                        <a:pt x="18748" y="0"/>
                      </a:cubicBezTo>
                      <a:close/>
                    </a:path>
                  </a:pathLst>
                </a:custGeom>
                <a:solidFill>
                  <a:srgbClr val="263238"/>
                </a:solidFill>
                <a:ln w="7315" cap="flat">
                  <a:noFill/>
                  <a:prstDash val="solid"/>
                  <a:miter/>
                </a:ln>
              </p:spPr>
              <p:txBody>
                <a:bodyPr rtlCol="0" anchor="ctr"/>
                <a:lstStyle/>
                <a:p>
                  <a:endParaRPr lang="zh-CN" altLang="en-US"/>
                </a:p>
              </p:txBody>
            </p:sp>
            <p:sp>
              <p:nvSpPr>
                <p:cNvPr id="611" name="任意多边形: 形状 610">
                  <a:extLst>
                    <a:ext uri="{FF2B5EF4-FFF2-40B4-BE49-F238E27FC236}">
                      <a16:creationId xmlns:a16="http://schemas.microsoft.com/office/drawing/2014/main" id="{07D7FF4C-9237-DA0A-604C-930C71740BA0}"/>
                    </a:ext>
                  </a:extLst>
                </p:cNvPr>
                <p:cNvSpPr/>
                <p:nvPr/>
              </p:nvSpPr>
              <p:spPr>
                <a:xfrm>
                  <a:off x="3214547" y="4077384"/>
                  <a:ext cx="56140" cy="99033"/>
                </a:xfrm>
                <a:custGeom>
                  <a:avLst/>
                  <a:gdLst>
                    <a:gd name="connsiteX0" fmla="*/ 55816 w 56140"/>
                    <a:gd name="connsiteY0" fmla="*/ 87167 h 99033"/>
                    <a:gd name="connsiteX1" fmla="*/ 55816 w 56140"/>
                    <a:gd name="connsiteY1" fmla="*/ 96030 h 99033"/>
                    <a:gd name="connsiteX2" fmla="*/ 55816 w 56140"/>
                    <a:gd name="connsiteY2" fmla="*/ 99033 h 99033"/>
                    <a:gd name="connsiteX3" fmla="*/ 54132 w 56140"/>
                    <a:gd name="connsiteY3" fmla="*/ 96397 h 99033"/>
                    <a:gd name="connsiteX4" fmla="*/ 27908 w 56140"/>
                    <a:gd name="connsiteY4" fmla="*/ 52447 h 99033"/>
                    <a:gd name="connsiteX5" fmla="*/ 7325 w 56140"/>
                    <a:gd name="connsiteY5" fmla="*/ 15822 h 99033"/>
                    <a:gd name="connsiteX6" fmla="*/ 0 w 56140"/>
                    <a:gd name="connsiteY6" fmla="*/ 0 h 99033"/>
                    <a:gd name="connsiteX7" fmla="*/ 9889 w 56140"/>
                    <a:gd name="connsiteY7" fmla="*/ 14650 h 99033"/>
                    <a:gd name="connsiteX8" fmla="*/ 31424 w 56140"/>
                    <a:gd name="connsiteY8" fmla="*/ 51275 h 99033"/>
                    <a:gd name="connsiteX9" fmla="*/ 56036 w 56140"/>
                    <a:gd name="connsiteY9" fmla="*/ 95810 h 99033"/>
                    <a:gd name="connsiteX10" fmla="*/ 54205 w 56140"/>
                    <a:gd name="connsiteY10" fmla="*/ 96177 h 99033"/>
                    <a:gd name="connsiteX11" fmla="*/ 55816 w 56140"/>
                    <a:gd name="connsiteY11" fmla="*/ 87167 h 99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6140" h="99033">
                      <a:moveTo>
                        <a:pt x="55816" y="87167"/>
                      </a:moveTo>
                      <a:cubicBezTo>
                        <a:pt x="56249" y="90104"/>
                        <a:pt x="56249" y="93093"/>
                        <a:pt x="55816" y="96030"/>
                      </a:cubicBezTo>
                      <a:lnTo>
                        <a:pt x="55816" y="99033"/>
                      </a:lnTo>
                      <a:lnTo>
                        <a:pt x="54132" y="96397"/>
                      </a:lnTo>
                      <a:cubicBezTo>
                        <a:pt x="48491" y="87826"/>
                        <a:pt x="38749" y="71565"/>
                        <a:pt x="27908" y="52447"/>
                      </a:cubicBezTo>
                      <a:cubicBezTo>
                        <a:pt x="19704" y="38163"/>
                        <a:pt x="12453" y="25125"/>
                        <a:pt x="7325" y="15822"/>
                      </a:cubicBezTo>
                      <a:cubicBezTo>
                        <a:pt x="4358" y="10804"/>
                        <a:pt x="1905" y="5508"/>
                        <a:pt x="0" y="0"/>
                      </a:cubicBezTo>
                      <a:cubicBezTo>
                        <a:pt x="3816" y="4512"/>
                        <a:pt x="7135" y="9420"/>
                        <a:pt x="9889" y="14650"/>
                      </a:cubicBezTo>
                      <a:cubicBezTo>
                        <a:pt x="15602" y="23879"/>
                        <a:pt x="23220" y="36625"/>
                        <a:pt x="31424" y="51275"/>
                      </a:cubicBezTo>
                      <a:cubicBezTo>
                        <a:pt x="42265" y="70027"/>
                        <a:pt x="51421" y="86654"/>
                        <a:pt x="56036" y="95810"/>
                      </a:cubicBezTo>
                      <a:lnTo>
                        <a:pt x="54205" y="96177"/>
                      </a:lnTo>
                      <a:cubicBezTo>
                        <a:pt x="54249" y="93108"/>
                        <a:pt x="54791" y="90061"/>
                        <a:pt x="55816" y="87167"/>
                      </a:cubicBezTo>
                      <a:close/>
                    </a:path>
                  </a:pathLst>
                </a:custGeom>
                <a:solidFill>
                  <a:srgbClr val="263238"/>
                </a:solidFill>
                <a:ln w="7315" cap="flat">
                  <a:noFill/>
                  <a:prstDash val="solid"/>
                  <a:miter/>
                </a:ln>
              </p:spPr>
              <p:txBody>
                <a:bodyPr rtlCol="0" anchor="ctr"/>
                <a:lstStyle/>
                <a:p>
                  <a:endParaRPr lang="zh-CN" altLang="en-US"/>
                </a:p>
              </p:txBody>
            </p:sp>
            <p:sp>
              <p:nvSpPr>
                <p:cNvPr id="612" name="任意多边形: 形状 611">
                  <a:extLst>
                    <a:ext uri="{FF2B5EF4-FFF2-40B4-BE49-F238E27FC236}">
                      <a16:creationId xmlns:a16="http://schemas.microsoft.com/office/drawing/2014/main" id="{235C6280-16CA-D983-E6DF-92E2477B7C79}"/>
                    </a:ext>
                  </a:extLst>
                </p:cNvPr>
                <p:cNvSpPr/>
                <p:nvPr/>
              </p:nvSpPr>
              <p:spPr>
                <a:xfrm>
                  <a:off x="3255349" y="4051161"/>
                  <a:ext cx="21327" cy="116613"/>
                </a:xfrm>
                <a:custGeom>
                  <a:avLst/>
                  <a:gdLst>
                    <a:gd name="connsiteX0" fmla="*/ 21240 w 21327"/>
                    <a:gd name="connsiteY0" fmla="*/ 116613 h 116613"/>
                    <a:gd name="connsiteX1" fmla="*/ 13916 w 21327"/>
                    <a:gd name="connsiteY1" fmla="*/ 100572 h 116613"/>
                    <a:gd name="connsiteX2" fmla="*/ 3514 w 21327"/>
                    <a:gd name="connsiteY2" fmla="*/ 59625 h 116613"/>
                    <a:gd name="connsiteX3" fmla="*/ 71 w 21327"/>
                    <a:gd name="connsiteY3" fmla="*/ 17507 h 116613"/>
                    <a:gd name="connsiteX4" fmla="*/ 1463 w 21327"/>
                    <a:gd name="connsiteY4" fmla="*/ 0 h 116613"/>
                    <a:gd name="connsiteX5" fmla="*/ 7323 w 21327"/>
                    <a:gd name="connsiteY5" fmla="*/ 58966 h 116613"/>
                    <a:gd name="connsiteX6" fmla="*/ 21240 w 21327"/>
                    <a:gd name="connsiteY6" fmla="*/ 116613 h 116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327" h="116613">
                      <a:moveTo>
                        <a:pt x="21240" y="116613"/>
                      </a:moveTo>
                      <a:cubicBezTo>
                        <a:pt x="18054" y="111640"/>
                        <a:pt x="15586" y="106234"/>
                        <a:pt x="13916" y="100572"/>
                      </a:cubicBezTo>
                      <a:cubicBezTo>
                        <a:pt x="9337" y="87226"/>
                        <a:pt x="5858" y="73535"/>
                        <a:pt x="3514" y="59625"/>
                      </a:cubicBezTo>
                      <a:cubicBezTo>
                        <a:pt x="1199" y="45708"/>
                        <a:pt x="49" y="31614"/>
                        <a:pt x="71" y="17507"/>
                      </a:cubicBezTo>
                      <a:cubicBezTo>
                        <a:pt x="-192" y="11639"/>
                        <a:pt x="276" y="5757"/>
                        <a:pt x="1463" y="0"/>
                      </a:cubicBezTo>
                      <a:cubicBezTo>
                        <a:pt x="2708" y="0"/>
                        <a:pt x="1829" y="26736"/>
                        <a:pt x="7323" y="58966"/>
                      </a:cubicBezTo>
                      <a:cubicBezTo>
                        <a:pt x="12817" y="91196"/>
                        <a:pt x="22339" y="116247"/>
                        <a:pt x="21240" y="116613"/>
                      </a:cubicBezTo>
                      <a:close/>
                    </a:path>
                  </a:pathLst>
                </a:custGeom>
                <a:solidFill>
                  <a:srgbClr val="263238"/>
                </a:solidFill>
                <a:ln w="7315" cap="flat">
                  <a:noFill/>
                  <a:prstDash val="solid"/>
                  <a:miter/>
                </a:ln>
              </p:spPr>
              <p:txBody>
                <a:bodyPr rtlCol="0" anchor="ctr"/>
                <a:lstStyle/>
                <a:p>
                  <a:endParaRPr lang="zh-CN" altLang="en-US"/>
                </a:p>
              </p:txBody>
            </p:sp>
            <p:sp>
              <p:nvSpPr>
                <p:cNvPr id="613" name="任意多边形: 形状 612">
                  <a:extLst>
                    <a:ext uri="{FF2B5EF4-FFF2-40B4-BE49-F238E27FC236}">
                      <a16:creationId xmlns:a16="http://schemas.microsoft.com/office/drawing/2014/main" id="{F3E77587-6AF6-AA1B-5E1B-6025FB7169FD}"/>
                    </a:ext>
                  </a:extLst>
                </p:cNvPr>
                <p:cNvSpPr/>
                <p:nvPr/>
              </p:nvSpPr>
              <p:spPr>
                <a:xfrm>
                  <a:off x="3305743" y="4096502"/>
                  <a:ext cx="12965" cy="71271"/>
                </a:xfrm>
                <a:custGeom>
                  <a:avLst/>
                  <a:gdLst>
                    <a:gd name="connsiteX0" fmla="*/ 0 w 12965"/>
                    <a:gd name="connsiteY0" fmla="*/ 71272 h 71271"/>
                    <a:gd name="connsiteX1" fmla="*/ 4541 w 12965"/>
                    <a:gd name="connsiteY1" fmla="*/ 35306 h 71271"/>
                    <a:gd name="connsiteX2" fmla="*/ 12965 w 12965"/>
                    <a:gd name="connsiteY2" fmla="*/ 0 h 71271"/>
                    <a:gd name="connsiteX3" fmla="*/ 0 w 12965"/>
                    <a:gd name="connsiteY3" fmla="*/ 71272 h 71271"/>
                  </a:gdLst>
                  <a:ahLst/>
                  <a:cxnLst>
                    <a:cxn ang="0">
                      <a:pos x="connsiteX0" y="connsiteY0"/>
                    </a:cxn>
                    <a:cxn ang="0">
                      <a:pos x="connsiteX1" y="connsiteY1"/>
                    </a:cxn>
                    <a:cxn ang="0">
                      <a:pos x="connsiteX2" y="connsiteY2"/>
                    </a:cxn>
                    <a:cxn ang="0">
                      <a:pos x="connsiteX3" y="connsiteY3"/>
                    </a:cxn>
                  </a:cxnLst>
                  <a:rect l="l" t="t" r="r" b="b"/>
                  <a:pathLst>
                    <a:path w="12965" h="71271">
                      <a:moveTo>
                        <a:pt x="0" y="71272"/>
                      </a:moveTo>
                      <a:cubicBezTo>
                        <a:pt x="234" y="59157"/>
                        <a:pt x="1758" y="47100"/>
                        <a:pt x="4541" y="35306"/>
                      </a:cubicBezTo>
                      <a:cubicBezTo>
                        <a:pt x="6065" y="23264"/>
                        <a:pt x="8885" y="11427"/>
                        <a:pt x="12965" y="0"/>
                      </a:cubicBezTo>
                      <a:cubicBezTo>
                        <a:pt x="11141" y="24143"/>
                        <a:pt x="6797" y="48030"/>
                        <a:pt x="0" y="71272"/>
                      </a:cubicBezTo>
                      <a:close/>
                    </a:path>
                  </a:pathLst>
                </a:custGeom>
                <a:solidFill>
                  <a:srgbClr val="263238"/>
                </a:solidFill>
                <a:ln w="7315" cap="flat">
                  <a:noFill/>
                  <a:prstDash val="solid"/>
                  <a:miter/>
                </a:ln>
              </p:spPr>
              <p:txBody>
                <a:bodyPr rtlCol="0" anchor="ctr"/>
                <a:lstStyle/>
                <a:p>
                  <a:endParaRPr lang="zh-CN" altLang="en-US"/>
                </a:p>
              </p:txBody>
            </p:sp>
            <p:sp>
              <p:nvSpPr>
                <p:cNvPr id="614" name="任意多边形: 形状 613">
                  <a:extLst>
                    <a:ext uri="{FF2B5EF4-FFF2-40B4-BE49-F238E27FC236}">
                      <a16:creationId xmlns:a16="http://schemas.microsoft.com/office/drawing/2014/main" id="{920E3F2C-1201-D14F-F119-2C4FF95CAFD7}"/>
                    </a:ext>
                  </a:extLst>
                </p:cNvPr>
                <p:cNvSpPr/>
                <p:nvPr/>
              </p:nvSpPr>
              <p:spPr>
                <a:xfrm>
                  <a:off x="1573388" y="4381077"/>
                  <a:ext cx="87313" cy="103794"/>
                </a:xfrm>
                <a:custGeom>
                  <a:avLst/>
                  <a:gdLst>
                    <a:gd name="connsiteX0" fmla="*/ 87314 w 87313"/>
                    <a:gd name="connsiteY0" fmla="*/ 103795 h 103794"/>
                    <a:gd name="connsiteX1" fmla="*/ 42192 w 87313"/>
                    <a:gd name="connsiteY1" fmla="*/ 53179 h 103794"/>
                    <a:gd name="connsiteX2" fmla="*/ 0 w 87313"/>
                    <a:gd name="connsiteY2" fmla="*/ 0 h 103794"/>
                    <a:gd name="connsiteX3" fmla="*/ 45122 w 87313"/>
                    <a:gd name="connsiteY3" fmla="*/ 50689 h 103794"/>
                    <a:gd name="connsiteX4" fmla="*/ 87314 w 87313"/>
                    <a:gd name="connsiteY4" fmla="*/ 103795 h 1037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313" h="103794">
                      <a:moveTo>
                        <a:pt x="87314" y="103795"/>
                      </a:moveTo>
                      <a:cubicBezTo>
                        <a:pt x="71316" y="87804"/>
                        <a:pt x="56248" y="70906"/>
                        <a:pt x="42192" y="53179"/>
                      </a:cubicBezTo>
                      <a:cubicBezTo>
                        <a:pt x="27139" y="36259"/>
                        <a:pt x="13053" y="18503"/>
                        <a:pt x="0" y="0"/>
                      </a:cubicBezTo>
                      <a:cubicBezTo>
                        <a:pt x="15968" y="16049"/>
                        <a:pt x="31029" y="32970"/>
                        <a:pt x="45122" y="50689"/>
                      </a:cubicBezTo>
                      <a:cubicBezTo>
                        <a:pt x="60160" y="67595"/>
                        <a:pt x="74246" y="85321"/>
                        <a:pt x="87314" y="103795"/>
                      </a:cubicBezTo>
                      <a:close/>
                    </a:path>
                  </a:pathLst>
                </a:custGeom>
                <a:solidFill>
                  <a:srgbClr val="263238"/>
                </a:solidFill>
                <a:ln w="7315" cap="flat">
                  <a:noFill/>
                  <a:prstDash val="solid"/>
                  <a:miter/>
                </a:ln>
              </p:spPr>
              <p:txBody>
                <a:bodyPr rtlCol="0" anchor="ctr"/>
                <a:lstStyle/>
                <a:p>
                  <a:endParaRPr lang="zh-CN" altLang="en-US"/>
                </a:p>
              </p:txBody>
            </p:sp>
            <p:sp>
              <p:nvSpPr>
                <p:cNvPr id="615" name="任意多边形: 形状 614">
                  <a:extLst>
                    <a:ext uri="{FF2B5EF4-FFF2-40B4-BE49-F238E27FC236}">
                      <a16:creationId xmlns:a16="http://schemas.microsoft.com/office/drawing/2014/main" id="{CB19721C-1969-2E2D-1AC5-ECB4BDC67D84}"/>
                    </a:ext>
                  </a:extLst>
                </p:cNvPr>
                <p:cNvSpPr/>
                <p:nvPr/>
              </p:nvSpPr>
              <p:spPr>
                <a:xfrm>
                  <a:off x="1631182" y="4355660"/>
                  <a:ext cx="32669" cy="116393"/>
                </a:xfrm>
                <a:custGeom>
                  <a:avLst/>
                  <a:gdLst>
                    <a:gd name="connsiteX0" fmla="*/ 0 w 32669"/>
                    <a:gd name="connsiteY0" fmla="*/ 0 h 116393"/>
                    <a:gd name="connsiteX1" fmla="*/ 18019 w 32669"/>
                    <a:gd name="connsiteY1" fmla="*/ 57794 h 116393"/>
                    <a:gd name="connsiteX2" fmla="*/ 32669 w 32669"/>
                    <a:gd name="connsiteY2" fmla="*/ 116394 h 116393"/>
                    <a:gd name="connsiteX3" fmla="*/ 14650 w 32669"/>
                    <a:gd name="connsiteY3" fmla="*/ 58600 h 116393"/>
                    <a:gd name="connsiteX4" fmla="*/ 0 w 32669"/>
                    <a:gd name="connsiteY4" fmla="*/ 0 h 1163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669" h="116393">
                      <a:moveTo>
                        <a:pt x="0" y="0"/>
                      </a:moveTo>
                      <a:cubicBezTo>
                        <a:pt x="7230" y="18862"/>
                        <a:pt x="13244" y="38163"/>
                        <a:pt x="18019" y="57794"/>
                      </a:cubicBezTo>
                      <a:cubicBezTo>
                        <a:pt x="24136" y="77000"/>
                        <a:pt x="29029" y="96573"/>
                        <a:pt x="32669" y="116394"/>
                      </a:cubicBezTo>
                      <a:cubicBezTo>
                        <a:pt x="25454" y="97525"/>
                        <a:pt x="19441" y="78223"/>
                        <a:pt x="14650" y="58600"/>
                      </a:cubicBezTo>
                      <a:cubicBezTo>
                        <a:pt x="8548" y="39394"/>
                        <a:pt x="3655" y="19822"/>
                        <a:pt x="0" y="0"/>
                      </a:cubicBezTo>
                      <a:close/>
                    </a:path>
                  </a:pathLst>
                </a:custGeom>
                <a:solidFill>
                  <a:srgbClr val="263238"/>
                </a:solidFill>
                <a:ln w="7315" cap="flat">
                  <a:noFill/>
                  <a:prstDash val="solid"/>
                  <a:miter/>
                </a:ln>
              </p:spPr>
              <p:txBody>
                <a:bodyPr rtlCol="0" anchor="ctr"/>
                <a:lstStyle/>
                <a:p>
                  <a:endParaRPr lang="zh-CN" altLang="en-US"/>
                </a:p>
              </p:txBody>
            </p:sp>
            <p:sp>
              <p:nvSpPr>
                <p:cNvPr id="616" name="任意多边形: 形状 615">
                  <a:extLst>
                    <a:ext uri="{FF2B5EF4-FFF2-40B4-BE49-F238E27FC236}">
                      <a16:creationId xmlns:a16="http://schemas.microsoft.com/office/drawing/2014/main" id="{D35C94EE-E94E-989D-7244-CADB3F778880}"/>
                    </a:ext>
                  </a:extLst>
                </p:cNvPr>
                <p:cNvSpPr/>
                <p:nvPr/>
              </p:nvSpPr>
              <p:spPr>
                <a:xfrm>
                  <a:off x="1686196" y="4368478"/>
                  <a:ext cx="12645" cy="94052"/>
                </a:xfrm>
                <a:custGeom>
                  <a:avLst/>
                  <a:gdLst>
                    <a:gd name="connsiteX0" fmla="*/ 12522 w 12645"/>
                    <a:gd name="connsiteY0" fmla="*/ 0 h 94052"/>
                    <a:gd name="connsiteX1" fmla="*/ 4684 w 12645"/>
                    <a:gd name="connsiteY1" fmla="*/ 46660 h 94052"/>
                    <a:gd name="connsiteX2" fmla="*/ 3366 w 12645"/>
                    <a:gd name="connsiteY2" fmla="*/ 94053 h 94052"/>
                    <a:gd name="connsiteX3" fmla="*/ 802 w 12645"/>
                    <a:gd name="connsiteY3" fmla="*/ 80208 h 94052"/>
                    <a:gd name="connsiteX4" fmla="*/ 802 w 12645"/>
                    <a:gd name="connsiteY4" fmla="*/ 46294 h 94052"/>
                    <a:gd name="connsiteX5" fmla="*/ 7248 w 12645"/>
                    <a:gd name="connsiteY5" fmla="*/ 13038 h 94052"/>
                    <a:gd name="connsiteX6" fmla="*/ 12522 w 12645"/>
                    <a:gd name="connsiteY6" fmla="*/ 0 h 94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45" h="94052">
                      <a:moveTo>
                        <a:pt x="12522" y="0"/>
                      </a:moveTo>
                      <a:cubicBezTo>
                        <a:pt x="13621" y="366"/>
                        <a:pt x="7102" y="20656"/>
                        <a:pt x="4684" y="46660"/>
                      </a:cubicBezTo>
                      <a:cubicBezTo>
                        <a:pt x="2267" y="72664"/>
                        <a:pt x="4684" y="93906"/>
                        <a:pt x="3366" y="94053"/>
                      </a:cubicBezTo>
                      <a:cubicBezTo>
                        <a:pt x="1798" y="89599"/>
                        <a:pt x="934" y="84926"/>
                        <a:pt x="802" y="80208"/>
                      </a:cubicBezTo>
                      <a:cubicBezTo>
                        <a:pt x="-267" y="68928"/>
                        <a:pt x="-267" y="57574"/>
                        <a:pt x="802" y="46294"/>
                      </a:cubicBezTo>
                      <a:cubicBezTo>
                        <a:pt x="1915" y="35035"/>
                        <a:pt x="4069" y="23901"/>
                        <a:pt x="7248" y="13038"/>
                      </a:cubicBezTo>
                      <a:cubicBezTo>
                        <a:pt x="8281" y="8431"/>
                        <a:pt x="10061" y="4029"/>
                        <a:pt x="12522" y="0"/>
                      </a:cubicBezTo>
                      <a:close/>
                    </a:path>
                  </a:pathLst>
                </a:custGeom>
                <a:solidFill>
                  <a:srgbClr val="263238"/>
                </a:solidFill>
                <a:ln w="7315" cap="flat">
                  <a:noFill/>
                  <a:prstDash val="solid"/>
                  <a:miter/>
                </a:ln>
              </p:spPr>
              <p:txBody>
                <a:bodyPr rtlCol="0" anchor="ctr"/>
                <a:lstStyle/>
                <a:p>
                  <a:endParaRPr lang="zh-CN" altLang="en-US"/>
                </a:p>
              </p:txBody>
            </p:sp>
            <p:sp>
              <p:nvSpPr>
                <p:cNvPr id="617" name="任意多边形: 形状 616">
                  <a:extLst>
                    <a:ext uri="{FF2B5EF4-FFF2-40B4-BE49-F238E27FC236}">
                      <a16:creationId xmlns:a16="http://schemas.microsoft.com/office/drawing/2014/main" id="{9D5216CE-3D6A-9D57-FF3A-10626B6286BE}"/>
                    </a:ext>
                  </a:extLst>
                </p:cNvPr>
                <p:cNvSpPr/>
                <p:nvPr/>
              </p:nvSpPr>
              <p:spPr>
                <a:xfrm>
                  <a:off x="4917675" y="4407521"/>
                  <a:ext cx="32596" cy="77791"/>
                </a:xfrm>
                <a:custGeom>
                  <a:avLst/>
                  <a:gdLst>
                    <a:gd name="connsiteX0" fmla="*/ 32596 w 32596"/>
                    <a:gd name="connsiteY0" fmla="*/ 77791 h 77791"/>
                    <a:gd name="connsiteX1" fmla="*/ 14650 w 32596"/>
                    <a:gd name="connsiteY1" fmla="*/ 39628 h 77791"/>
                    <a:gd name="connsiteX2" fmla="*/ 0 w 32596"/>
                    <a:gd name="connsiteY2" fmla="*/ 0 h 77791"/>
                    <a:gd name="connsiteX3" fmla="*/ 17946 w 32596"/>
                    <a:gd name="connsiteY3" fmla="*/ 38163 h 77791"/>
                    <a:gd name="connsiteX4" fmla="*/ 32596 w 32596"/>
                    <a:gd name="connsiteY4" fmla="*/ 77791 h 77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596" h="77791">
                      <a:moveTo>
                        <a:pt x="32596" y="77791"/>
                      </a:moveTo>
                      <a:cubicBezTo>
                        <a:pt x="25498" y="65624"/>
                        <a:pt x="19499" y="52850"/>
                        <a:pt x="14650" y="39628"/>
                      </a:cubicBezTo>
                      <a:cubicBezTo>
                        <a:pt x="8585" y="26883"/>
                        <a:pt x="3685" y="13624"/>
                        <a:pt x="0" y="0"/>
                      </a:cubicBezTo>
                      <a:cubicBezTo>
                        <a:pt x="7091" y="12167"/>
                        <a:pt x="13097" y="24942"/>
                        <a:pt x="17946" y="38163"/>
                      </a:cubicBezTo>
                      <a:cubicBezTo>
                        <a:pt x="24011" y="50908"/>
                        <a:pt x="28912" y="64167"/>
                        <a:pt x="32596" y="77791"/>
                      </a:cubicBezTo>
                      <a:close/>
                    </a:path>
                  </a:pathLst>
                </a:custGeom>
                <a:solidFill>
                  <a:srgbClr val="263238"/>
                </a:solidFill>
                <a:ln w="7315" cap="flat">
                  <a:noFill/>
                  <a:prstDash val="solid"/>
                  <a:miter/>
                </a:ln>
              </p:spPr>
              <p:txBody>
                <a:bodyPr rtlCol="0" anchor="ctr"/>
                <a:lstStyle/>
                <a:p>
                  <a:endParaRPr lang="zh-CN" altLang="en-US"/>
                </a:p>
              </p:txBody>
            </p:sp>
            <p:sp>
              <p:nvSpPr>
                <p:cNvPr id="618" name="任意多边形: 形状 617">
                  <a:extLst>
                    <a:ext uri="{FF2B5EF4-FFF2-40B4-BE49-F238E27FC236}">
                      <a16:creationId xmlns:a16="http://schemas.microsoft.com/office/drawing/2014/main" id="{0C127680-1CE6-8B70-B3A0-7CC05C584235}"/>
                    </a:ext>
                  </a:extLst>
                </p:cNvPr>
                <p:cNvSpPr/>
                <p:nvPr/>
              </p:nvSpPr>
              <p:spPr>
                <a:xfrm>
                  <a:off x="4958253" y="4375071"/>
                  <a:ext cx="3812" cy="106871"/>
                </a:xfrm>
                <a:custGeom>
                  <a:avLst/>
                  <a:gdLst>
                    <a:gd name="connsiteX0" fmla="*/ 1907 w 3812"/>
                    <a:gd name="connsiteY0" fmla="*/ 106871 h 106871"/>
                    <a:gd name="connsiteX1" fmla="*/ 1907 w 3812"/>
                    <a:gd name="connsiteY1" fmla="*/ 0 h 106871"/>
                    <a:gd name="connsiteX2" fmla="*/ 1907 w 3812"/>
                    <a:gd name="connsiteY2" fmla="*/ 106871 h 106871"/>
                  </a:gdLst>
                  <a:ahLst/>
                  <a:cxnLst>
                    <a:cxn ang="0">
                      <a:pos x="connsiteX0" y="connsiteY0"/>
                    </a:cxn>
                    <a:cxn ang="0">
                      <a:pos x="connsiteX1" y="connsiteY1"/>
                    </a:cxn>
                    <a:cxn ang="0">
                      <a:pos x="connsiteX2" y="connsiteY2"/>
                    </a:cxn>
                  </a:cxnLst>
                  <a:rect l="l" t="t" r="r" b="b"/>
                  <a:pathLst>
                    <a:path w="3812" h="106871">
                      <a:moveTo>
                        <a:pt x="1907" y="106871"/>
                      </a:moveTo>
                      <a:cubicBezTo>
                        <a:pt x="-636" y="71294"/>
                        <a:pt x="-636" y="35577"/>
                        <a:pt x="1907" y="0"/>
                      </a:cubicBezTo>
                      <a:cubicBezTo>
                        <a:pt x="4448" y="35577"/>
                        <a:pt x="4448" y="71294"/>
                        <a:pt x="1907" y="106871"/>
                      </a:cubicBezTo>
                      <a:close/>
                    </a:path>
                  </a:pathLst>
                </a:custGeom>
                <a:solidFill>
                  <a:srgbClr val="263238"/>
                </a:solidFill>
                <a:ln w="7315" cap="flat">
                  <a:noFill/>
                  <a:prstDash val="solid"/>
                  <a:miter/>
                </a:ln>
              </p:spPr>
              <p:txBody>
                <a:bodyPr rtlCol="0" anchor="ctr"/>
                <a:lstStyle/>
                <a:p>
                  <a:endParaRPr lang="zh-CN" altLang="en-US"/>
                </a:p>
              </p:txBody>
            </p:sp>
            <p:sp>
              <p:nvSpPr>
                <p:cNvPr id="619" name="任意多边形: 形状 618">
                  <a:extLst>
                    <a:ext uri="{FF2B5EF4-FFF2-40B4-BE49-F238E27FC236}">
                      <a16:creationId xmlns:a16="http://schemas.microsoft.com/office/drawing/2014/main" id="{5615F7F5-E47F-ADB1-C48C-C194F33E7DF2}"/>
                    </a:ext>
                  </a:extLst>
                </p:cNvPr>
                <p:cNvSpPr/>
                <p:nvPr/>
              </p:nvSpPr>
              <p:spPr>
                <a:xfrm>
                  <a:off x="5000887" y="4403931"/>
                  <a:ext cx="19337" cy="97202"/>
                </a:xfrm>
                <a:custGeom>
                  <a:avLst/>
                  <a:gdLst>
                    <a:gd name="connsiteX0" fmla="*/ 0 w 19337"/>
                    <a:gd name="connsiteY0" fmla="*/ 97202 h 97202"/>
                    <a:gd name="connsiteX1" fmla="*/ 19338 w 19337"/>
                    <a:gd name="connsiteY1" fmla="*/ 0 h 97202"/>
                    <a:gd name="connsiteX2" fmla="*/ 0 w 19337"/>
                    <a:gd name="connsiteY2" fmla="*/ 97202 h 97202"/>
                  </a:gdLst>
                  <a:ahLst/>
                  <a:cxnLst>
                    <a:cxn ang="0">
                      <a:pos x="connsiteX0" y="connsiteY0"/>
                    </a:cxn>
                    <a:cxn ang="0">
                      <a:pos x="connsiteX1" y="connsiteY1"/>
                    </a:cxn>
                    <a:cxn ang="0">
                      <a:pos x="connsiteX2" y="connsiteY2"/>
                    </a:cxn>
                  </a:cxnLst>
                  <a:rect l="l" t="t" r="r" b="b"/>
                  <a:pathLst>
                    <a:path w="19337" h="97202">
                      <a:moveTo>
                        <a:pt x="0" y="97202"/>
                      </a:moveTo>
                      <a:cubicBezTo>
                        <a:pt x="4007" y="64365"/>
                        <a:pt x="10467" y="31871"/>
                        <a:pt x="19338" y="0"/>
                      </a:cubicBezTo>
                      <a:cubicBezTo>
                        <a:pt x="15448" y="32860"/>
                        <a:pt x="8980" y="65361"/>
                        <a:pt x="0" y="97202"/>
                      </a:cubicBezTo>
                      <a:close/>
                    </a:path>
                  </a:pathLst>
                </a:custGeom>
                <a:solidFill>
                  <a:srgbClr val="263238"/>
                </a:solidFill>
                <a:ln w="7315" cap="flat">
                  <a:noFill/>
                  <a:prstDash val="solid"/>
                  <a:miter/>
                </a:ln>
              </p:spPr>
              <p:txBody>
                <a:bodyPr rtlCol="0" anchor="ctr"/>
                <a:lstStyle/>
                <a:p>
                  <a:endParaRPr lang="zh-CN" altLang="en-US"/>
                </a:p>
              </p:txBody>
            </p:sp>
            <p:sp>
              <p:nvSpPr>
                <p:cNvPr id="620" name="任意多边形: 形状 619">
                  <a:extLst>
                    <a:ext uri="{FF2B5EF4-FFF2-40B4-BE49-F238E27FC236}">
                      <a16:creationId xmlns:a16="http://schemas.microsoft.com/office/drawing/2014/main" id="{002F1357-3E13-DF22-E966-2F6DA53D387A}"/>
                    </a:ext>
                  </a:extLst>
                </p:cNvPr>
                <p:cNvSpPr/>
                <p:nvPr/>
              </p:nvSpPr>
              <p:spPr>
                <a:xfrm>
                  <a:off x="3544976" y="4884010"/>
                  <a:ext cx="48344" cy="48857"/>
                </a:xfrm>
                <a:custGeom>
                  <a:avLst/>
                  <a:gdLst>
                    <a:gd name="connsiteX0" fmla="*/ 48345 w 48344"/>
                    <a:gd name="connsiteY0" fmla="*/ 48858 h 48857"/>
                    <a:gd name="connsiteX1" fmla="*/ 22854 w 48344"/>
                    <a:gd name="connsiteY1" fmla="*/ 25784 h 48857"/>
                    <a:gd name="connsiteX2" fmla="*/ 0 w 48344"/>
                    <a:gd name="connsiteY2" fmla="*/ 0 h 48857"/>
                    <a:gd name="connsiteX3" fmla="*/ 25564 w 48344"/>
                    <a:gd name="connsiteY3" fmla="*/ 23074 h 48857"/>
                    <a:gd name="connsiteX4" fmla="*/ 48345 w 48344"/>
                    <a:gd name="connsiteY4" fmla="*/ 48858 h 488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344" h="48857">
                      <a:moveTo>
                        <a:pt x="48345" y="48858"/>
                      </a:moveTo>
                      <a:cubicBezTo>
                        <a:pt x="39035" y="42119"/>
                        <a:pt x="30486" y="34383"/>
                        <a:pt x="22854" y="25784"/>
                      </a:cubicBezTo>
                      <a:cubicBezTo>
                        <a:pt x="14284" y="18085"/>
                        <a:pt x="6614" y="9435"/>
                        <a:pt x="0" y="0"/>
                      </a:cubicBezTo>
                      <a:cubicBezTo>
                        <a:pt x="9325" y="6746"/>
                        <a:pt x="17895" y="14489"/>
                        <a:pt x="25564" y="23074"/>
                      </a:cubicBezTo>
                      <a:cubicBezTo>
                        <a:pt x="34083" y="30809"/>
                        <a:pt x="41723" y="39452"/>
                        <a:pt x="48345" y="48858"/>
                      </a:cubicBezTo>
                      <a:close/>
                    </a:path>
                  </a:pathLst>
                </a:custGeom>
                <a:solidFill>
                  <a:srgbClr val="263238"/>
                </a:solidFill>
                <a:ln w="7315" cap="flat">
                  <a:noFill/>
                  <a:prstDash val="solid"/>
                  <a:miter/>
                </a:ln>
              </p:spPr>
              <p:txBody>
                <a:bodyPr rtlCol="0" anchor="ctr"/>
                <a:lstStyle/>
                <a:p>
                  <a:endParaRPr lang="zh-CN" altLang="en-US"/>
                </a:p>
              </p:txBody>
            </p:sp>
            <p:sp>
              <p:nvSpPr>
                <p:cNvPr id="621" name="任意多边形: 形状 620">
                  <a:extLst>
                    <a:ext uri="{FF2B5EF4-FFF2-40B4-BE49-F238E27FC236}">
                      <a16:creationId xmlns:a16="http://schemas.microsoft.com/office/drawing/2014/main" id="{A7D55217-2AE9-6696-63FC-C6E5EAE61BAD}"/>
                    </a:ext>
                  </a:extLst>
                </p:cNvPr>
                <p:cNvSpPr/>
                <p:nvPr/>
              </p:nvSpPr>
              <p:spPr>
                <a:xfrm>
                  <a:off x="3577133" y="4832076"/>
                  <a:ext cx="38456" cy="90829"/>
                </a:xfrm>
                <a:custGeom>
                  <a:avLst/>
                  <a:gdLst>
                    <a:gd name="connsiteX0" fmla="*/ 38456 w 38456"/>
                    <a:gd name="connsiteY0" fmla="*/ 90830 h 90829"/>
                    <a:gd name="connsiteX1" fmla="*/ 17507 w 38456"/>
                    <a:gd name="connsiteY1" fmla="*/ 46147 h 90829"/>
                    <a:gd name="connsiteX2" fmla="*/ 0 w 38456"/>
                    <a:gd name="connsiteY2" fmla="*/ 0 h 90829"/>
                    <a:gd name="connsiteX3" fmla="*/ 21023 w 38456"/>
                    <a:gd name="connsiteY3" fmla="*/ 44682 h 90829"/>
                    <a:gd name="connsiteX4" fmla="*/ 38456 w 38456"/>
                    <a:gd name="connsiteY4" fmla="*/ 90830 h 908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456" h="90829">
                      <a:moveTo>
                        <a:pt x="38456" y="90830"/>
                      </a:moveTo>
                      <a:cubicBezTo>
                        <a:pt x="30303" y="76509"/>
                        <a:pt x="23301" y="61574"/>
                        <a:pt x="17507" y="46147"/>
                      </a:cubicBezTo>
                      <a:cubicBezTo>
                        <a:pt x="10519" y="31226"/>
                        <a:pt x="4666" y="15800"/>
                        <a:pt x="0" y="0"/>
                      </a:cubicBezTo>
                      <a:cubicBezTo>
                        <a:pt x="8197" y="14306"/>
                        <a:pt x="15229" y="29249"/>
                        <a:pt x="21023" y="44682"/>
                      </a:cubicBezTo>
                      <a:cubicBezTo>
                        <a:pt x="27959" y="59618"/>
                        <a:pt x="33783" y="75037"/>
                        <a:pt x="38456" y="90830"/>
                      </a:cubicBezTo>
                      <a:close/>
                    </a:path>
                  </a:pathLst>
                </a:custGeom>
                <a:solidFill>
                  <a:srgbClr val="263238"/>
                </a:solidFill>
                <a:ln w="7315" cap="flat">
                  <a:noFill/>
                  <a:prstDash val="solid"/>
                  <a:miter/>
                </a:ln>
              </p:spPr>
              <p:txBody>
                <a:bodyPr rtlCol="0" anchor="ctr"/>
                <a:lstStyle/>
                <a:p>
                  <a:endParaRPr lang="zh-CN" altLang="en-US"/>
                </a:p>
              </p:txBody>
            </p:sp>
            <p:sp>
              <p:nvSpPr>
                <p:cNvPr id="622" name="任意多边形: 形状 621">
                  <a:extLst>
                    <a:ext uri="{FF2B5EF4-FFF2-40B4-BE49-F238E27FC236}">
                      <a16:creationId xmlns:a16="http://schemas.microsoft.com/office/drawing/2014/main" id="{8531C458-BD15-50CF-F6A1-75CDD7F2C307}"/>
                    </a:ext>
                  </a:extLst>
                </p:cNvPr>
                <p:cNvSpPr/>
                <p:nvPr/>
              </p:nvSpPr>
              <p:spPr>
                <a:xfrm>
                  <a:off x="3658879" y="4848044"/>
                  <a:ext cx="13038" cy="77718"/>
                </a:xfrm>
                <a:custGeom>
                  <a:avLst/>
                  <a:gdLst>
                    <a:gd name="connsiteX0" fmla="*/ 0 w 13038"/>
                    <a:gd name="connsiteY0" fmla="*/ 77718 h 77718"/>
                    <a:gd name="connsiteX1" fmla="*/ 4615 w 13038"/>
                    <a:gd name="connsiteY1" fmla="*/ 38529 h 77718"/>
                    <a:gd name="connsiteX2" fmla="*/ 13038 w 13038"/>
                    <a:gd name="connsiteY2" fmla="*/ 0 h 77718"/>
                    <a:gd name="connsiteX3" fmla="*/ 8424 w 13038"/>
                    <a:gd name="connsiteY3" fmla="*/ 39115 h 77718"/>
                    <a:gd name="connsiteX4" fmla="*/ 0 w 13038"/>
                    <a:gd name="connsiteY4" fmla="*/ 77718 h 777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38" h="77718">
                      <a:moveTo>
                        <a:pt x="0" y="77718"/>
                      </a:moveTo>
                      <a:cubicBezTo>
                        <a:pt x="278" y="64540"/>
                        <a:pt x="1824" y="51414"/>
                        <a:pt x="4615" y="38529"/>
                      </a:cubicBezTo>
                      <a:cubicBezTo>
                        <a:pt x="6124" y="25432"/>
                        <a:pt x="8944" y="12526"/>
                        <a:pt x="13038" y="0"/>
                      </a:cubicBezTo>
                      <a:cubicBezTo>
                        <a:pt x="12753" y="13156"/>
                        <a:pt x="11207" y="26253"/>
                        <a:pt x="8424" y="39115"/>
                      </a:cubicBezTo>
                      <a:cubicBezTo>
                        <a:pt x="6900" y="52227"/>
                        <a:pt x="4080" y="65163"/>
                        <a:pt x="0" y="77718"/>
                      </a:cubicBezTo>
                      <a:close/>
                    </a:path>
                  </a:pathLst>
                </a:custGeom>
                <a:solidFill>
                  <a:srgbClr val="263238"/>
                </a:solidFill>
                <a:ln w="7315" cap="flat">
                  <a:noFill/>
                  <a:prstDash val="solid"/>
                  <a:miter/>
                </a:ln>
              </p:spPr>
              <p:txBody>
                <a:bodyPr rtlCol="0" anchor="ctr"/>
                <a:lstStyle/>
                <a:p>
                  <a:endParaRPr lang="zh-CN" altLang="en-US"/>
                </a:p>
              </p:txBody>
            </p:sp>
            <p:sp>
              <p:nvSpPr>
                <p:cNvPr id="623" name="任意多边形: 形状 622">
                  <a:extLst>
                    <a:ext uri="{FF2B5EF4-FFF2-40B4-BE49-F238E27FC236}">
                      <a16:creationId xmlns:a16="http://schemas.microsoft.com/office/drawing/2014/main" id="{4DB33AC4-C700-6126-AAC6-272EC9EC587B}"/>
                    </a:ext>
                  </a:extLst>
                </p:cNvPr>
                <p:cNvSpPr/>
                <p:nvPr/>
              </p:nvSpPr>
              <p:spPr>
                <a:xfrm>
                  <a:off x="2031933" y="4634375"/>
                  <a:ext cx="77659" cy="175432"/>
                </a:xfrm>
                <a:custGeom>
                  <a:avLst/>
                  <a:gdLst>
                    <a:gd name="connsiteX0" fmla="*/ 40212 w 77659"/>
                    <a:gd name="connsiteY0" fmla="*/ 0 h 175432"/>
                    <a:gd name="connsiteX1" fmla="*/ 72296 w 77659"/>
                    <a:gd name="connsiteY1" fmla="*/ 36625 h 175432"/>
                    <a:gd name="connsiteX2" fmla="*/ 76544 w 77659"/>
                    <a:gd name="connsiteY2" fmla="*/ 85775 h 175432"/>
                    <a:gd name="connsiteX3" fmla="*/ 35231 w 77659"/>
                    <a:gd name="connsiteY3" fmla="*/ 175433 h 175432"/>
                    <a:gd name="connsiteX4" fmla="*/ 364 w 77659"/>
                    <a:gd name="connsiteY4" fmla="*/ 90097 h 175432"/>
                    <a:gd name="connsiteX5" fmla="*/ 40212 w 77659"/>
                    <a:gd name="connsiteY5" fmla="*/ 293 h 175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659" h="175432">
                      <a:moveTo>
                        <a:pt x="40212" y="0"/>
                      </a:moveTo>
                      <a:cubicBezTo>
                        <a:pt x="55470" y="7296"/>
                        <a:pt x="67066" y="20539"/>
                        <a:pt x="72296" y="36625"/>
                      </a:cubicBezTo>
                      <a:cubicBezTo>
                        <a:pt x="77474" y="52461"/>
                        <a:pt x="78932" y="69287"/>
                        <a:pt x="76544" y="85775"/>
                      </a:cubicBezTo>
                      <a:cubicBezTo>
                        <a:pt x="72955" y="117712"/>
                        <a:pt x="54569" y="149942"/>
                        <a:pt x="35231" y="175433"/>
                      </a:cubicBezTo>
                      <a:cubicBezTo>
                        <a:pt x="8349" y="151993"/>
                        <a:pt x="2196" y="111047"/>
                        <a:pt x="364" y="90097"/>
                      </a:cubicBezTo>
                      <a:cubicBezTo>
                        <a:pt x="-2566" y="56988"/>
                        <a:pt x="12304" y="-4615"/>
                        <a:pt x="40212" y="293"/>
                      </a:cubicBezTo>
                    </a:path>
                  </a:pathLst>
                </a:custGeom>
                <a:solidFill>
                  <a:schemeClr val="accent2"/>
                </a:solidFill>
                <a:ln w="7315" cap="flat">
                  <a:noFill/>
                  <a:prstDash val="solid"/>
                  <a:miter/>
                </a:ln>
              </p:spPr>
              <p:txBody>
                <a:bodyPr rtlCol="0" anchor="ctr"/>
                <a:lstStyle/>
                <a:p>
                  <a:endParaRPr lang="zh-CN" altLang="en-US"/>
                </a:p>
              </p:txBody>
            </p:sp>
            <p:sp>
              <p:nvSpPr>
                <p:cNvPr id="624" name="任意多边形: 形状 623">
                  <a:extLst>
                    <a:ext uri="{FF2B5EF4-FFF2-40B4-BE49-F238E27FC236}">
                      <a16:creationId xmlns:a16="http://schemas.microsoft.com/office/drawing/2014/main" id="{CE13A30A-6FEE-B3BC-BFA7-FB132D596216}"/>
                    </a:ext>
                  </a:extLst>
                </p:cNvPr>
                <p:cNvSpPr/>
                <p:nvPr/>
              </p:nvSpPr>
              <p:spPr>
                <a:xfrm>
                  <a:off x="2097398" y="4795616"/>
                  <a:ext cx="95407" cy="69439"/>
                </a:xfrm>
                <a:custGeom>
                  <a:avLst/>
                  <a:gdLst>
                    <a:gd name="connsiteX0" fmla="*/ 1044 w 95407"/>
                    <a:gd name="connsiteY0" fmla="*/ 66639 h 69439"/>
                    <a:gd name="connsiteX1" fmla="*/ 18111 w 95407"/>
                    <a:gd name="connsiteY1" fmla="*/ 16463 h 69439"/>
                    <a:gd name="connsiteX2" fmla="*/ 69386 w 95407"/>
                    <a:gd name="connsiteY2" fmla="*/ 274 h 69439"/>
                    <a:gd name="connsiteX3" fmla="*/ 92093 w 95407"/>
                    <a:gd name="connsiteY3" fmla="*/ 10456 h 69439"/>
                    <a:gd name="connsiteX4" fmla="*/ 92459 w 95407"/>
                    <a:gd name="connsiteY4" fmla="*/ 33383 h 69439"/>
                    <a:gd name="connsiteX5" fmla="*/ 75538 w 95407"/>
                    <a:gd name="connsiteY5" fmla="*/ 50011 h 69439"/>
                    <a:gd name="connsiteX6" fmla="*/ 677 w 95407"/>
                    <a:gd name="connsiteY6" fmla="*/ 66639 h 69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5407" h="69439">
                      <a:moveTo>
                        <a:pt x="1044" y="66639"/>
                      </a:moveTo>
                      <a:cubicBezTo>
                        <a:pt x="-2707" y="48063"/>
                        <a:pt x="3805" y="28900"/>
                        <a:pt x="18111" y="16463"/>
                      </a:cubicBezTo>
                      <a:cubicBezTo>
                        <a:pt x="32365" y="4450"/>
                        <a:pt x="50817" y="-1374"/>
                        <a:pt x="69386" y="274"/>
                      </a:cubicBezTo>
                      <a:cubicBezTo>
                        <a:pt x="78095" y="128"/>
                        <a:pt x="86416" y="3856"/>
                        <a:pt x="92093" y="10456"/>
                      </a:cubicBezTo>
                      <a:cubicBezTo>
                        <a:pt x="96378" y="17459"/>
                        <a:pt x="96517" y="26242"/>
                        <a:pt x="92459" y="33383"/>
                      </a:cubicBezTo>
                      <a:cubicBezTo>
                        <a:pt x="88386" y="40327"/>
                        <a:pt x="82548" y="46063"/>
                        <a:pt x="75538" y="50011"/>
                      </a:cubicBezTo>
                      <a:cubicBezTo>
                        <a:pt x="52245" y="64661"/>
                        <a:pt x="26974" y="74550"/>
                        <a:pt x="677" y="66639"/>
                      </a:cubicBezTo>
                    </a:path>
                  </a:pathLst>
                </a:custGeom>
                <a:solidFill>
                  <a:schemeClr val="accent2"/>
                </a:solidFill>
                <a:ln w="7315" cap="flat">
                  <a:noFill/>
                  <a:prstDash val="solid"/>
                  <a:miter/>
                </a:ln>
              </p:spPr>
              <p:txBody>
                <a:bodyPr rtlCol="0" anchor="ctr"/>
                <a:lstStyle/>
                <a:p>
                  <a:endParaRPr lang="zh-CN" altLang="en-US"/>
                </a:p>
              </p:txBody>
            </p:sp>
            <p:sp>
              <p:nvSpPr>
                <p:cNvPr id="625" name="任意多边形: 形状 624">
                  <a:extLst>
                    <a:ext uri="{FF2B5EF4-FFF2-40B4-BE49-F238E27FC236}">
                      <a16:creationId xmlns:a16="http://schemas.microsoft.com/office/drawing/2014/main" id="{861C3011-B2DE-B035-8FED-0BC95A446049}"/>
                    </a:ext>
                  </a:extLst>
                </p:cNvPr>
                <p:cNvSpPr/>
                <p:nvPr/>
              </p:nvSpPr>
              <p:spPr>
                <a:xfrm>
                  <a:off x="2063941" y="4827316"/>
                  <a:ext cx="86214" cy="132726"/>
                </a:xfrm>
                <a:custGeom>
                  <a:avLst/>
                  <a:gdLst>
                    <a:gd name="connsiteX0" fmla="*/ 0 w 86214"/>
                    <a:gd name="connsiteY0" fmla="*/ 132726 h 132726"/>
                    <a:gd name="connsiteX1" fmla="*/ 952 w 86214"/>
                    <a:gd name="connsiteY1" fmla="*/ 126207 h 132726"/>
                    <a:gd name="connsiteX2" fmla="*/ 4248 w 86214"/>
                    <a:gd name="connsiteY2" fmla="*/ 108481 h 132726"/>
                    <a:gd name="connsiteX3" fmla="*/ 22488 w 86214"/>
                    <a:gd name="connsiteY3" fmla="*/ 51786 h 132726"/>
                    <a:gd name="connsiteX4" fmla="*/ 63141 w 86214"/>
                    <a:gd name="connsiteY4" fmla="*/ 8642 h 132726"/>
                    <a:gd name="connsiteX5" fmla="*/ 79769 w 86214"/>
                    <a:gd name="connsiteY5" fmla="*/ 1317 h 132726"/>
                    <a:gd name="connsiteX6" fmla="*/ 84530 w 86214"/>
                    <a:gd name="connsiteY6" fmla="*/ 71 h 132726"/>
                    <a:gd name="connsiteX7" fmla="*/ 86215 w 86214"/>
                    <a:gd name="connsiteY7" fmla="*/ 71 h 132726"/>
                    <a:gd name="connsiteX8" fmla="*/ 24539 w 86214"/>
                    <a:gd name="connsiteY8" fmla="*/ 53177 h 132726"/>
                    <a:gd name="connsiteX9" fmla="*/ 5860 w 86214"/>
                    <a:gd name="connsiteY9" fmla="*/ 108994 h 132726"/>
                    <a:gd name="connsiteX10" fmla="*/ 1831 w 86214"/>
                    <a:gd name="connsiteY10" fmla="*/ 126574 h 132726"/>
                    <a:gd name="connsiteX11" fmla="*/ 0 w 86214"/>
                    <a:gd name="connsiteY11" fmla="*/ 132726 h 132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6214" h="132726">
                      <a:moveTo>
                        <a:pt x="0" y="132726"/>
                      </a:moveTo>
                      <a:cubicBezTo>
                        <a:pt x="147" y="130529"/>
                        <a:pt x="461" y="128354"/>
                        <a:pt x="952" y="126207"/>
                      </a:cubicBezTo>
                      <a:cubicBezTo>
                        <a:pt x="1831" y="121593"/>
                        <a:pt x="2930" y="115586"/>
                        <a:pt x="4248" y="108481"/>
                      </a:cubicBezTo>
                      <a:cubicBezTo>
                        <a:pt x="7215" y="88718"/>
                        <a:pt x="13375" y="69571"/>
                        <a:pt x="22488" y="51786"/>
                      </a:cubicBezTo>
                      <a:cubicBezTo>
                        <a:pt x="32003" y="34074"/>
                        <a:pt x="46030" y="19197"/>
                        <a:pt x="63141" y="8642"/>
                      </a:cubicBezTo>
                      <a:cubicBezTo>
                        <a:pt x="68364" y="5536"/>
                        <a:pt x="73953" y="3074"/>
                        <a:pt x="79769" y="1317"/>
                      </a:cubicBezTo>
                      <a:cubicBezTo>
                        <a:pt x="81329" y="804"/>
                        <a:pt x="82919" y="386"/>
                        <a:pt x="84530" y="71"/>
                      </a:cubicBezTo>
                      <a:cubicBezTo>
                        <a:pt x="85087" y="-24"/>
                        <a:pt x="85658" y="-24"/>
                        <a:pt x="86215" y="71"/>
                      </a:cubicBezTo>
                      <a:cubicBezTo>
                        <a:pt x="59369" y="8788"/>
                        <a:pt x="37145" y="27921"/>
                        <a:pt x="24539" y="53177"/>
                      </a:cubicBezTo>
                      <a:cubicBezTo>
                        <a:pt x="15580" y="70750"/>
                        <a:pt x="9281" y="89568"/>
                        <a:pt x="5860" y="108994"/>
                      </a:cubicBezTo>
                      <a:cubicBezTo>
                        <a:pt x="4248" y="116319"/>
                        <a:pt x="2857" y="122472"/>
                        <a:pt x="1831" y="126574"/>
                      </a:cubicBezTo>
                      <a:cubicBezTo>
                        <a:pt x="1399" y="128676"/>
                        <a:pt x="791" y="130734"/>
                        <a:pt x="0" y="132726"/>
                      </a:cubicBezTo>
                      <a:close/>
                    </a:path>
                  </a:pathLst>
                </a:custGeom>
                <a:solidFill>
                  <a:srgbClr val="263238"/>
                </a:solidFill>
                <a:ln w="7315" cap="flat">
                  <a:noFill/>
                  <a:prstDash val="solid"/>
                  <a:miter/>
                </a:ln>
              </p:spPr>
              <p:txBody>
                <a:bodyPr rtlCol="0" anchor="ctr"/>
                <a:lstStyle/>
                <a:p>
                  <a:endParaRPr lang="zh-CN" altLang="en-US"/>
                </a:p>
              </p:txBody>
            </p:sp>
            <p:sp>
              <p:nvSpPr>
                <p:cNvPr id="626" name="任意多边形: 形状 625">
                  <a:extLst>
                    <a:ext uri="{FF2B5EF4-FFF2-40B4-BE49-F238E27FC236}">
                      <a16:creationId xmlns:a16="http://schemas.microsoft.com/office/drawing/2014/main" id="{D67151CA-3E23-EC98-EFA1-13BCCC8819D7}"/>
                    </a:ext>
                  </a:extLst>
                </p:cNvPr>
                <p:cNvSpPr/>
                <p:nvPr/>
              </p:nvSpPr>
              <p:spPr>
                <a:xfrm>
                  <a:off x="2063295" y="4682280"/>
                  <a:ext cx="4695" cy="282743"/>
                </a:xfrm>
                <a:custGeom>
                  <a:avLst/>
                  <a:gdLst>
                    <a:gd name="connsiteX0" fmla="*/ 1672 w 4695"/>
                    <a:gd name="connsiteY0" fmla="*/ 0 h 282743"/>
                    <a:gd name="connsiteX1" fmla="*/ 1672 w 4695"/>
                    <a:gd name="connsiteY1" fmla="*/ 2857 h 282743"/>
                    <a:gd name="connsiteX2" fmla="*/ 2111 w 4695"/>
                    <a:gd name="connsiteY2" fmla="*/ 11134 h 282743"/>
                    <a:gd name="connsiteX3" fmla="*/ 3357 w 4695"/>
                    <a:gd name="connsiteY3" fmla="*/ 41386 h 282743"/>
                    <a:gd name="connsiteX4" fmla="*/ 4675 w 4695"/>
                    <a:gd name="connsiteY4" fmla="*/ 141372 h 282743"/>
                    <a:gd name="connsiteX5" fmla="*/ 2478 w 4695"/>
                    <a:gd name="connsiteY5" fmla="*/ 241358 h 282743"/>
                    <a:gd name="connsiteX6" fmla="*/ 1013 w 4695"/>
                    <a:gd name="connsiteY6" fmla="*/ 271683 h 282743"/>
                    <a:gd name="connsiteX7" fmla="*/ 427 w 4695"/>
                    <a:gd name="connsiteY7" fmla="*/ 279887 h 282743"/>
                    <a:gd name="connsiteX8" fmla="*/ 60 w 4695"/>
                    <a:gd name="connsiteY8" fmla="*/ 282744 h 282743"/>
                    <a:gd name="connsiteX9" fmla="*/ 60 w 4695"/>
                    <a:gd name="connsiteY9" fmla="*/ 279887 h 282743"/>
                    <a:gd name="connsiteX10" fmla="*/ 60 w 4695"/>
                    <a:gd name="connsiteY10" fmla="*/ 271610 h 282743"/>
                    <a:gd name="connsiteX11" fmla="*/ 793 w 4695"/>
                    <a:gd name="connsiteY11" fmla="*/ 241358 h 282743"/>
                    <a:gd name="connsiteX12" fmla="*/ 2331 w 4695"/>
                    <a:gd name="connsiteY12" fmla="*/ 141372 h 282743"/>
                    <a:gd name="connsiteX13" fmla="*/ 1672 w 4695"/>
                    <a:gd name="connsiteY13" fmla="*/ 41459 h 282743"/>
                    <a:gd name="connsiteX14" fmla="*/ 1232 w 4695"/>
                    <a:gd name="connsiteY14" fmla="*/ 11134 h 282743"/>
                    <a:gd name="connsiteX15" fmla="*/ 1232 w 4695"/>
                    <a:gd name="connsiteY15" fmla="*/ 2930 h 282743"/>
                    <a:gd name="connsiteX16" fmla="*/ 1672 w 4695"/>
                    <a:gd name="connsiteY16" fmla="*/ 0 h 282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695" h="282743">
                      <a:moveTo>
                        <a:pt x="1672" y="0"/>
                      </a:moveTo>
                      <a:cubicBezTo>
                        <a:pt x="1775" y="952"/>
                        <a:pt x="1775" y="1905"/>
                        <a:pt x="1672" y="2857"/>
                      </a:cubicBezTo>
                      <a:cubicBezTo>
                        <a:pt x="1672" y="4981"/>
                        <a:pt x="1672" y="7765"/>
                        <a:pt x="2111" y="11134"/>
                      </a:cubicBezTo>
                      <a:cubicBezTo>
                        <a:pt x="2478" y="18459"/>
                        <a:pt x="2917" y="28641"/>
                        <a:pt x="3357" y="41386"/>
                      </a:cubicBezTo>
                      <a:cubicBezTo>
                        <a:pt x="4162" y="66950"/>
                        <a:pt x="4822" y="102330"/>
                        <a:pt x="4675" y="141372"/>
                      </a:cubicBezTo>
                      <a:cubicBezTo>
                        <a:pt x="4529" y="180414"/>
                        <a:pt x="3503" y="215794"/>
                        <a:pt x="2478" y="241358"/>
                      </a:cubicBezTo>
                      <a:cubicBezTo>
                        <a:pt x="1965" y="254176"/>
                        <a:pt x="1452" y="264505"/>
                        <a:pt x="1013" y="271683"/>
                      </a:cubicBezTo>
                      <a:cubicBezTo>
                        <a:pt x="1013" y="275053"/>
                        <a:pt x="573" y="277763"/>
                        <a:pt x="427" y="279887"/>
                      </a:cubicBezTo>
                      <a:cubicBezTo>
                        <a:pt x="419" y="280854"/>
                        <a:pt x="295" y="281806"/>
                        <a:pt x="60" y="282744"/>
                      </a:cubicBezTo>
                      <a:cubicBezTo>
                        <a:pt x="-20" y="281791"/>
                        <a:pt x="-20" y="280839"/>
                        <a:pt x="60" y="279887"/>
                      </a:cubicBezTo>
                      <a:cubicBezTo>
                        <a:pt x="60" y="277763"/>
                        <a:pt x="60" y="274979"/>
                        <a:pt x="60" y="271610"/>
                      </a:cubicBezTo>
                      <a:cubicBezTo>
                        <a:pt x="60" y="264285"/>
                        <a:pt x="500" y="253883"/>
                        <a:pt x="793" y="241358"/>
                      </a:cubicBezTo>
                      <a:cubicBezTo>
                        <a:pt x="1452" y="215720"/>
                        <a:pt x="2185" y="180414"/>
                        <a:pt x="2331" y="141372"/>
                      </a:cubicBezTo>
                      <a:cubicBezTo>
                        <a:pt x="2478" y="102330"/>
                        <a:pt x="2331" y="67024"/>
                        <a:pt x="1672" y="41459"/>
                      </a:cubicBezTo>
                      <a:cubicBezTo>
                        <a:pt x="1672" y="28860"/>
                        <a:pt x="1672" y="18605"/>
                        <a:pt x="1232" y="11134"/>
                      </a:cubicBezTo>
                      <a:cubicBezTo>
                        <a:pt x="1232" y="7765"/>
                        <a:pt x="1232" y="5054"/>
                        <a:pt x="1232" y="2930"/>
                      </a:cubicBezTo>
                      <a:cubicBezTo>
                        <a:pt x="1269" y="1941"/>
                        <a:pt x="1416" y="960"/>
                        <a:pt x="1672" y="0"/>
                      </a:cubicBezTo>
                      <a:close/>
                    </a:path>
                  </a:pathLst>
                </a:custGeom>
                <a:solidFill>
                  <a:srgbClr val="263238"/>
                </a:solidFill>
                <a:ln w="7315" cap="flat">
                  <a:noFill/>
                  <a:prstDash val="solid"/>
                  <a:miter/>
                </a:ln>
              </p:spPr>
              <p:txBody>
                <a:bodyPr rtlCol="0" anchor="ctr"/>
                <a:lstStyle/>
                <a:p>
                  <a:endParaRPr lang="zh-CN" altLang="en-US"/>
                </a:p>
              </p:txBody>
            </p:sp>
            <p:sp>
              <p:nvSpPr>
                <p:cNvPr id="627" name="任意多边形: 形状 626">
                  <a:extLst>
                    <a:ext uri="{FF2B5EF4-FFF2-40B4-BE49-F238E27FC236}">
                      <a16:creationId xmlns:a16="http://schemas.microsoft.com/office/drawing/2014/main" id="{354FC565-1006-C40C-2283-BA53CC22AEDF}"/>
                    </a:ext>
                  </a:extLst>
                </p:cNvPr>
                <p:cNvSpPr/>
                <p:nvPr/>
              </p:nvSpPr>
              <p:spPr>
                <a:xfrm>
                  <a:off x="1951227" y="4786707"/>
                  <a:ext cx="100701" cy="97595"/>
                </a:xfrm>
                <a:custGeom>
                  <a:avLst/>
                  <a:gdLst>
                    <a:gd name="connsiteX0" fmla="*/ 100702 w 100701"/>
                    <a:gd name="connsiteY0" fmla="*/ 94958 h 97595"/>
                    <a:gd name="connsiteX1" fmla="*/ 33312 w 100701"/>
                    <a:gd name="connsiteY1" fmla="*/ 4495 h 97595"/>
                    <a:gd name="connsiteX2" fmla="*/ 5184 w 100701"/>
                    <a:gd name="connsiteY2" fmla="*/ 4056 h 97595"/>
                    <a:gd name="connsiteX3" fmla="*/ 3060 w 100701"/>
                    <a:gd name="connsiteY3" fmla="*/ 32110 h 97595"/>
                    <a:gd name="connsiteX4" fmla="*/ 100262 w 100701"/>
                    <a:gd name="connsiteY4" fmla="*/ 97595 h 975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01" h="97595">
                      <a:moveTo>
                        <a:pt x="100702" y="94958"/>
                      </a:moveTo>
                      <a:cubicBezTo>
                        <a:pt x="94095" y="55718"/>
                        <a:pt x="69014" y="22060"/>
                        <a:pt x="33312" y="4495"/>
                      </a:cubicBezTo>
                      <a:cubicBezTo>
                        <a:pt x="24302" y="247"/>
                        <a:pt x="12582" y="-2830"/>
                        <a:pt x="5184" y="4056"/>
                      </a:cubicBezTo>
                      <a:cubicBezTo>
                        <a:pt x="-2214" y="10941"/>
                        <a:pt x="-529" y="22808"/>
                        <a:pt x="3060" y="32110"/>
                      </a:cubicBezTo>
                      <a:cubicBezTo>
                        <a:pt x="19233" y="71584"/>
                        <a:pt x="57601" y="97434"/>
                        <a:pt x="100262" y="97595"/>
                      </a:cubicBezTo>
                    </a:path>
                  </a:pathLst>
                </a:custGeom>
                <a:solidFill>
                  <a:schemeClr val="accent2"/>
                </a:solidFill>
                <a:ln w="7315" cap="flat">
                  <a:noFill/>
                  <a:prstDash val="solid"/>
                  <a:miter/>
                </a:ln>
              </p:spPr>
              <p:txBody>
                <a:bodyPr rtlCol="0" anchor="ctr"/>
                <a:lstStyle/>
                <a:p>
                  <a:endParaRPr lang="zh-CN" altLang="en-US"/>
                </a:p>
              </p:txBody>
            </p:sp>
            <p:sp>
              <p:nvSpPr>
                <p:cNvPr id="628" name="任意多边形: 形状 627">
                  <a:extLst>
                    <a:ext uri="{FF2B5EF4-FFF2-40B4-BE49-F238E27FC236}">
                      <a16:creationId xmlns:a16="http://schemas.microsoft.com/office/drawing/2014/main" id="{918F2A97-129F-7551-1004-6FC8BBB9B2BC}"/>
                    </a:ext>
                  </a:extLst>
                </p:cNvPr>
                <p:cNvSpPr/>
                <p:nvPr/>
              </p:nvSpPr>
              <p:spPr>
                <a:xfrm>
                  <a:off x="1988856" y="4821528"/>
                  <a:ext cx="76570" cy="128186"/>
                </a:xfrm>
                <a:custGeom>
                  <a:avLst/>
                  <a:gdLst>
                    <a:gd name="connsiteX0" fmla="*/ 4 w 76570"/>
                    <a:gd name="connsiteY0" fmla="*/ 0 h 128186"/>
                    <a:gd name="connsiteX1" fmla="*/ 5718 w 76570"/>
                    <a:gd name="connsiteY1" fmla="*/ 2490 h 128186"/>
                    <a:gd name="connsiteX2" fmla="*/ 12164 w 76570"/>
                    <a:gd name="connsiteY2" fmla="*/ 5933 h 128186"/>
                    <a:gd name="connsiteX3" fmla="*/ 20368 w 76570"/>
                    <a:gd name="connsiteY3" fmla="*/ 11061 h 128186"/>
                    <a:gd name="connsiteX4" fmla="*/ 29744 w 76570"/>
                    <a:gd name="connsiteY4" fmla="*/ 18386 h 128186"/>
                    <a:gd name="connsiteX5" fmla="*/ 39706 w 76570"/>
                    <a:gd name="connsiteY5" fmla="*/ 27469 h 128186"/>
                    <a:gd name="connsiteX6" fmla="*/ 58751 w 76570"/>
                    <a:gd name="connsiteY6" fmla="*/ 51861 h 128186"/>
                    <a:gd name="connsiteX7" fmla="*/ 71203 w 76570"/>
                    <a:gd name="connsiteY7" fmla="*/ 80135 h 128186"/>
                    <a:gd name="connsiteX8" fmla="*/ 74426 w 76570"/>
                    <a:gd name="connsiteY8" fmla="*/ 93320 h 128186"/>
                    <a:gd name="connsiteX9" fmla="*/ 76038 w 76570"/>
                    <a:gd name="connsiteY9" fmla="*/ 104967 h 128186"/>
                    <a:gd name="connsiteX10" fmla="*/ 76477 w 76570"/>
                    <a:gd name="connsiteY10" fmla="*/ 114636 h 128186"/>
                    <a:gd name="connsiteX11" fmla="*/ 76477 w 76570"/>
                    <a:gd name="connsiteY11" fmla="*/ 121961 h 128186"/>
                    <a:gd name="connsiteX12" fmla="*/ 75745 w 76570"/>
                    <a:gd name="connsiteY12" fmla="*/ 128187 h 128186"/>
                    <a:gd name="connsiteX13" fmla="*/ 74573 w 76570"/>
                    <a:gd name="connsiteY13" fmla="*/ 105187 h 128186"/>
                    <a:gd name="connsiteX14" fmla="*/ 72741 w 76570"/>
                    <a:gd name="connsiteY14" fmla="*/ 93760 h 128186"/>
                    <a:gd name="connsiteX15" fmla="*/ 69372 w 76570"/>
                    <a:gd name="connsiteY15" fmla="*/ 80868 h 128186"/>
                    <a:gd name="connsiteX16" fmla="*/ 56919 w 76570"/>
                    <a:gd name="connsiteY16" fmla="*/ 53179 h 128186"/>
                    <a:gd name="connsiteX17" fmla="*/ 38460 w 76570"/>
                    <a:gd name="connsiteY17" fmla="*/ 29080 h 128186"/>
                    <a:gd name="connsiteX18" fmla="*/ 28718 w 76570"/>
                    <a:gd name="connsiteY18" fmla="*/ 19924 h 128186"/>
                    <a:gd name="connsiteX19" fmla="*/ 19635 w 76570"/>
                    <a:gd name="connsiteY19" fmla="*/ 12599 h 128186"/>
                    <a:gd name="connsiteX20" fmla="*/ 4 w 76570"/>
                    <a:gd name="connsiteY20" fmla="*/ 0 h 128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6570" h="128186">
                      <a:moveTo>
                        <a:pt x="4" y="0"/>
                      </a:moveTo>
                      <a:cubicBezTo>
                        <a:pt x="1989" y="623"/>
                        <a:pt x="3909" y="1458"/>
                        <a:pt x="5718" y="2490"/>
                      </a:cubicBezTo>
                      <a:cubicBezTo>
                        <a:pt x="7952" y="3472"/>
                        <a:pt x="10105" y="4622"/>
                        <a:pt x="12164" y="5933"/>
                      </a:cubicBezTo>
                      <a:cubicBezTo>
                        <a:pt x="14999" y="7479"/>
                        <a:pt x="17738" y="9185"/>
                        <a:pt x="20368" y="11061"/>
                      </a:cubicBezTo>
                      <a:cubicBezTo>
                        <a:pt x="23635" y="13317"/>
                        <a:pt x="26762" y="15763"/>
                        <a:pt x="29744" y="18386"/>
                      </a:cubicBezTo>
                      <a:cubicBezTo>
                        <a:pt x="33223" y="21228"/>
                        <a:pt x="36549" y="24260"/>
                        <a:pt x="39706" y="27469"/>
                      </a:cubicBezTo>
                      <a:cubicBezTo>
                        <a:pt x="46950" y="34860"/>
                        <a:pt x="53345" y="43042"/>
                        <a:pt x="58751" y="51861"/>
                      </a:cubicBezTo>
                      <a:cubicBezTo>
                        <a:pt x="63973" y="60775"/>
                        <a:pt x="68149" y="70261"/>
                        <a:pt x="71203" y="80135"/>
                      </a:cubicBezTo>
                      <a:cubicBezTo>
                        <a:pt x="72544" y="84457"/>
                        <a:pt x="73620" y="88866"/>
                        <a:pt x="74426" y="93320"/>
                      </a:cubicBezTo>
                      <a:cubicBezTo>
                        <a:pt x="75181" y="97166"/>
                        <a:pt x="75715" y="101055"/>
                        <a:pt x="76038" y="104967"/>
                      </a:cubicBezTo>
                      <a:cubicBezTo>
                        <a:pt x="76477" y="108483"/>
                        <a:pt x="76038" y="111779"/>
                        <a:pt x="76477" y="114636"/>
                      </a:cubicBezTo>
                      <a:cubicBezTo>
                        <a:pt x="76602" y="117075"/>
                        <a:pt x="76602" y="119522"/>
                        <a:pt x="76477" y="121961"/>
                      </a:cubicBezTo>
                      <a:cubicBezTo>
                        <a:pt x="76440" y="124056"/>
                        <a:pt x="76199" y="126143"/>
                        <a:pt x="75745" y="128187"/>
                      </a:cubicBezTo>
                      <a:cubicBezTo>
                        <a:pt x="75232" y="128187"/>
                        <a:pt x="76184" y="119324"/>
                        <a:pt x="74573" y="105187"/>
                      </a:cubicBezTo>
                      <a:cubicBezTo>
                        <a:pt x="74170" y="101348"/>
                        <a:pt x="73562" y="97532"/>
                        <a:pt x="72741" y="93760"/>
                      </a:cubicBezTo>
                      <a:cubicBezTo>
                        <a:pt x="71848" y="89408"/>
                        <a:pt x="70727" y="85102"/>
                        <a:pt x="69372" y="80868"/>
                      </a:cubicBezTo>
                      <a:cubicBezTo>
                        <a:pt x="66295" y="71191"/>
                        <a:pt x="62120" y="61903"/>
                        <a:pt x="56919" y="53179"/>
                      </a:cubicBezTo>
                      <a:cubicBezTo>
                        <a:pt x="51660" y="44499"/>
                        <a:pt x="45470" y="36420"/>
                        <a:pt x="38460" y="29080"/>
                      </a:cubicBezTo>
                      <a:cubicBezTo>
                        <a:pt x="35091" y="25711"/>
                        <a:pt x="31941" y="22561"/>
                        <a:pt x="28718" y="19924"/>
                      </a:cubicBezTo>
                      <a:cubicBezTo>
                        <a:pt x="25495" y="17287"/>
                        <a:pt x="22492" y="14870"/>
                        <a:pt x="19635" y="12599"/>
                      </a:cubicBezTo>
                      <a:cubicBezTo>
                        <a:pt x="7842" y="4102"/>
                        <a:pt x="-215" y="439"/>
                        <a:pt x="4" y="0"/>
                      </a:cubicBezTo>
                      <a:close/>
                    </a:path>
                  </a:pathLst>
                </a:custGeom>
                <a:solidFill>
                  <a:srgbClr val="263238"/>
                </a:solidFill>
                <a:ln w="7315" cap="flat">
                  <a:noFill/>
                  <a:prstDash val="solid"/>
                  <a:miter/>
                </a:ln>
              </p:spPr>
              <p:txBody>
                <a:bodyPr rtlCol="0" anchor="ctr"/>
                <a:lstStyle/>
                <a:p>
                  <a:endParaRPr lang="zh-CN" altLang="en-US"/>
                </a:p>
              </p:txBody>
            </p:sp>
          </p:grpSp>
          <p:grpSp>
            <p:nvGrpSpPr>
              <p:cNvPr id="391" name="图形 2">
                <a:extLst>
                  <a:ext uri="{FF2B5EF4-FFF2-40B4-BE49-F238E27FC236}">
                    <a16:creationId xmlns:a16="http://schemas.microsoft.com/office/drawing/2014/main" id="{7506AAFE-E1C6-C613-A629-F3B5A1992026}"/>
                  </a:ext>
                </a:extLst>
              </p:cNvPr>
              <p:cNvGrpSpPr/>
              <p:nvPr/>
            </p:nvGrpSpPr>
            <p:grpSpPr>
              <a:xfrm>
                <a:off x="4017858" y="1929713"/>
                <a:ext cx="613753" cy="613753"/>
                <a:chOff x="4017858" y="1929713"/>
                <a:chExt cx="613753" cy="613753"/>
              </a:xfrm>
            </p:grpSpPr>
            <p:sp>
              <p:nvSpPr>
                <p:cNvPr id="603" name="任意多边形: 形状 602">
                  <a:extLst>
                    <a:ext uri="{FF2B5EF4-FFF2-40B4-BE49-F238E27FC236}">
                      <a16:creationId xmlns:a16="http://schemas.microsoft.com/office/drawing/2014/main" id="{429C1AE3-9630-E194-DAB0-CDC4687E6971}"/>
                    </a:ext>
                  </a:extLst>
                </p:cNvPr>
                <p:cNvSpPr/>
                <p:nvPr/>
              </p:nvSpPr>
              <p:spPr>
                <a:xfrm rot="-3251999">
                  <a:off x="4104913" y="2016767"/>
                  <a:ext cx="439644" cy="439644"/>
                </a:xfrm>
                <a:custGeom>
                  <a:avLst/>
                  <a:gdLst>
                    <a:gd name="connsiteX0" fmla="*/ 439644 w 439644"/>
                    <a:gd name="connsiteY0" fmla="*/ 219822 h 439644"/>
                    <a:gd name="connsiteX1" fmla="*/ 219822 w 439644"/>
                    <a:gd name="connsiteY1" fmla="*/ 439645 h 439644"/>
                    <a:gd name="connsiteX2" fmla="*/ 0 w 439644"/>
                    <a:gd name="connsiteY2" fmla="*/ 219822 h 439644"/>
                    <a:gd name="connsiteX3" fmla="*/ 219822 w 439644"/>
                    <a:gd name="connsiteY3" fmla="*/ 0 h 439644"/>
                    <a:gd name="connsiteX4" fmla="*/ 439644 w 439644"/>
                    <a:gd name="connsiteY4" fmla="*/ 219822 h 4396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644" h="439644">
                      <a:moveTo>
                        <a:pt x="439644" y="219822"/>
                      </a:moveTo>
                      <a:cubicBezTo>
                        <a:pt x="439644" y="341227"/>
                        <a:pt x="341227" y="439645"/>
                        <a:pt x="219822" y="439645"/>
                      </a:cubicBezTo>
                      <a:cubicBezTo>
                        <a:pt x="98418" y="439645"/>
                        <a:pt x="0" y="341227"/>
                        <a:pt x="0" y="219822"/>
                      </a:cubicBezTo>
                      <a:cubicBezTo>
                        <a:pt x="0" y="98418"/>
                        <a:pt x="98418" y="0"/>
                        <a:pt x="219822" y="0"/>
                      </a:cubicBezTo>
                      <a:cubicBezTo>
                        <a:pt x="341226" y="0"/>
                        <a:pt x="439644" y="98418"/>
                        <a:pt x="439644" y="219822"/>
                      </a:cubicBezTo>
                      <a:close/>
                    </a:path>
                  </a:pathLst>
                </a:custGeom>
                <a:solidFill>
                  <a:srgbClr val="FFFFFF"/>
                </a:solidFill>
                <a:ln w="7315" cap="flat">
                  <a:noFill/>
                  <a:prstDash val="solid"/>
                  <a:miter/>
                </a:ln>
              </p:spPr>
              <p:txBody>
                <a:bodyPr rtlCol="0" anchor="ctr"/>
                <a:lstStyle/>
                <a:p>
                  <a:endParaRPr lang="zh-CN" altLang="en-US"/>
                </a:p>
              </p:txBody>
            </p:sp>
            <p:sp>
              <p:nvSpPr>
                <p:cNvPr id="604" name="任意多边形: 形状 603">
                  <a:extLst>
                    <a:ext uri="{FF2B5EF4-FFF2-40B4-BE49-F238E27FC236}">
                      <a16:creationId xmlns:a16="http://schemas.microsoft.com/office/drawing/2014/main" id="{AADC4DFA-53D2-AED3-D822-648C33F2C7CE}"/>
                    </a:ext>
                  </a:extLst>
                </p:cNvPr>
                <p:cNvSpPr/>
                <p:nvPr/>
              </p:nvSpPr>
              <p:spPr>
                <a:xfrm>
                  <a:off x="4102978" y="2013904"/>
                  <a:ext cx="444144" cy="443807"/>
                </a:xfrm>
                <a:custGeom>
                  <a:avLst/>
                  <a:gdLst>
                    <a:gd name="connsiteX0" fmla="*/ 125564 w 444144"/>
                    <a:gd name="connsiteY0" fmla="*/ 420271 h 443807"/>
                    <a:gd name="connsiteX1" fmla="*/ 129007 w 444144"/>
                    <a:gd name="connsiteY1" fmla="*/ 421443 h 443807"/>
                    <a:gd name="connsiteX2" fmla="*/ 138676 w 444144"/>
                    <a:gd name="connsiteY2" fmla="*/ 425252 h 443807"/>
                    <a:gd name="connsiteX3" fmla="*/ 154717 w 444144"/>
                    <a:gd name="connsiteY3" fmla="*/ 430819 h 443807"/>
                    <a:gd name="connsiteX4" fmla="*/ 177058 w 444144"/>
                    <a:gd name="connsiteY4" fmla="*/ 436532 h 443807"/>
                    <a:gd name="connsiteX5" fmla="*/ 239980 w 444144"/>
                    <a:gd name="connsiteY5" fmla="*/ 439902 h 443807"/>
                    <a:gd name="connsiteX6" fmla="*/ 319749 w 444144"/>
                    <a:gd name="connsiteY6" fmla="*/ 416901 h 443807"/>
                    <a:gd name="connsiteX7" fmla="*/ 437534 w 444144"/>
                    <a:gd name="connsiteY7" fmla="*/ 245351 h 443807"/>
                    <a:gd name="connsiteX8" fmla="*/ 438706 w 444144"/>
                    <a:gd name="connsiteY8" fmla="*/ 214439 h 443807"/>
                    <a:gd name="connsiteX9" fmla="*/ 434897 w 444144"/>
                    <a:gd name="connsiteY9" fmla="*/ 183015 h 443807"/>
                    <a:gd name="connsiteX10" fmla="*/ 426840 w 444144"/>
                    <a:gd name="connsiteY10" fmla="*/ 151738 h 443807"/>
                    <a:gd name="connsiteX11" fmla="*/ 413508 w 444144"/>
                    <a:gd name="connsiteY11" fmla="*/ 121632 h 443807"/>
                    <a:gd name="connsiteX12" fmla="*/ 373075 w 444144"/>
                    <a:gd name="connsiteY12" fmla="*/ 67427 h 443807"/>
                    <a:gd name="connsiteX13" fmla="*/ 249942 w 444144"/>
                    <a:gd name="connsiteY13" fmla="*/ 7509 h 443807"/>
                    <a:gd name="connsiteX14" fmla="*/ 182625 w 444144"/>
                    <a:gd name="connsiteY14" fmla="*/ 9267 h 443807"/>
                    <a:gd name="connsiteX15" fmla="*/ 150689 w 444144"/>
                    <a:gd name="connsiteY15" fmla="*/ 17324 h 443807"/>
                    <a:gd name="connsiteX16" fmla="*/ 121389 w 444144"/>
                    <a:gd name="connsiteY16" fmla="*/ 30290 h 443807"/>
                    <a:gd name="connsiteX17" fmla="*/ 94360 w 444144"/>
                    <a:gd name="connsiteY17" fmla="*/ 46771 h 443807"/>
                    <a:gd name="connsiteX18" fmla="*/ 70700 w 444144"/>
                    <a:gd name="connsiteY18" fmla="*/ 66768 h 443807"/>
                    <a:gd name="connsiteX19" fmla="*/ 12100 w 444144"/>
                    <a:gd name="connsiteY19" fmla="*/ 165215 h 443807"/>
                    <a:gd name="connsiteX20" fmla="*/ 8438 w 444144"/>
                    <a:gd name="connsiteY20" fmla="*/ 265275 h 443807"/>
                    <a:gd name="connsiteX21" fmla="*/ 39569 w 444144"/>
                    <a:gd name="connsiteY21" fmla="*/ 342260 h 443807"/>
                    <a:gd name="connsiteX22" fmla="*/ 81028 w 444144"/>
                    <a:gd name="connsiteY22" fmla="*/ 389652 h 443807"/>
                    <a:gd name="connsiteX23" fmla="*/ 99341 w 444144"/>
                    <a:gd name="connsiteY23" fmla="*/ 403790 h 443807"/>
                    <a:gd name="connsiteX24" fmla="*/ 113551 w 444144"/>
                    <a:gd name="connsiteY24" fmla="*/ 412873 h 443807"/>
                    <a:gd name="connsiteX25" fmla="*/ 122561 w 444144"/>
                    <a:gd name="connsiteY25" fmla="*/ 418147 h 443807"/>
                    <a:gd name="connsiteX26" fmla="*/ 125564 w 444144"/>
                    <a:gd name="connsiteY26" fmla="*/ 420124 h 443807"/>
                    <a:gd name="connsiteX27" fmla="*/ 122341 w 444144"/>
                    <a:gd name="connsiteY27" fmla="*/ 418659 h 443807"/>
                    <a:gd name="connsiteX28" fmla="*/ 113038 w 444144"/>
                    <a:gd name="connsiteY28" fmla="*/ 413898 h 443807"/>
                    <a:gd name="connsiteX29" fmla="*/ 98388 w 444144"/>
                    <a:gd name="connsiteY29" fmla="*/ 405181 h 443807"/>
                    <a:gd name="connsiteX30" fmla="*/ 79636 w 444144"/>
                    <a:gd name="connsiteY30" fmla="*/ 391337 h 443807"/>
                    <a:gd name="connsiteX31" fmla="*/ 36932 w 444144"/>
                    <a:gd name="connsiteY31" fmla="*/ 344018 h 443807"/>
                    <a:gd name="connsiteX32" fmla="*/ 7632 w 444144"/>
                    <a:gd name="connsiteY32" fmla="*/ 163970 h 443807"/>
                    <a:gd name="connsiteX33" fmla="*/ 67111 w 444144"/>
                    <a:gd name="connsiteY33" fmla="*/ 63032 h 443807"/>
                    <a:gd name="connsiteX34" fmla="*/ 91210 w 444144"/>
                    <a:gd name="connsiteY34" fmla="*/ 42449 h 443807"/>
                    <a:gd name="connsiteX35" fmla="*/ 118898 w 444144"/>
                    <a:gd name="connsiteY35" fmla="*/ 25528 h 443807"/>
                    <a:gd name="connsiteX36" fmla="*/ 149224 w 444144"/>
                    <a:gd name="connsiteY36" fmla="*/ 12197 h 443807"/>
                    <a:gd name="connsiteX37" fmla="*/ 181893 w 444144"/>
                    <a:gd name="connsiteY37" fmla="*/ 3773 h 443807"/>
                    <a:gd name="connsiteX38" fmla="*/ 250967 w 444144"/>
                    <a:gd name="connsiteY38" fmla="*/ 1942 h 443807"/>
                    <a:gd name="connsiteX39" fmla="*/ 377323 w 444144"/>
                    <a:gd name="connsiteY39" fmla="*/ 63398 h 443807"/>
                    <a:gd name="connsiteX40" fmla="*/ 418489 w 444144"/>
                    <a:gd name="connsiteY40" fmla="*/ 118922 h 443807"/>
                    <a:gd name="connsiteX41" fmla="*/ 432114 w 444144"/>
                    <a:gd name="connsiteY41" fmla="*/ 149833 h 443807"/>
                    <a:gd name="connsiteX42" fmla="*/ 440318 w 444144"/>
                    <a:gd name="connsiteY42" fmla="*/ 181916 h 443807"/>
                    <a:gd name="connsiteX43" fmla="*/ 444053 w 444144"/>
                    <a:gd name="connsiteY43" fmla="*/ 214073 h 443807"/>
                    <a:gd name="connsiteX44" fmla="*/ 442735 w 444144"/>
                    <a:gd name="connsiteY44" fmla="*/ 245790 h 443807"/>
                    <a:gd name="connsiteX45" fmla="*/ 321800 w 444144"/>
                    <a:gd name="connsiteY45" fmla="*/ 420417 h 443807"/>
                    <a:gd name="connsiteX46" fmla="*/ 240493 w 444144"/>
                    <a:gd name="connsiteY46" fmla="*/ 443051 h 443807"/>
                    <a:gd name="connsiteX47" fmla="*/ 176839 w 444144"/>
                    <a:gd name="connsiteY47" fmla="*/ 438656 h 443807"/>
                    <a:gd name="connsiteX48" fmla="*/ 154424 w 444144"/>
                    <a:gd name="connsiteY48" fmla="*/ 432430 h 443807"/>
                    <a:gd name="connsiteX49" fmla="*/ 138676 w 444144"/>
                    <a:gd name="connsiteY49" fmla="*/ 426351 h 443807"/>
                    <a:gd name="connsiteX50" fmla="*/ 129080 w 444144"/>
                    <a:gd name="connsiteY50" fmla="*/ 421956 h 443807"/>
                    <a:gd name="connsiteX51" fmla="*/ 125564 w 444144"/>
                    <a:gd name="connsiteY51" fmla="*/ 420271 h 443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444144" h="443807">
                      <a:moveTo>
                        <a:pt x="125564" y="420271"/>
                      </a:moveTo>
                      <a:cubicBezTo>
                        <a:pt x="126751" y="420527"/>
                        <a:pt x="127908" y="420923"/>
                        <a:pt x="129007" y="421443"/>
                      </a:cubicBezTo>
                      <a:lnTo>
                        <a:pt x="138676" y="425252"/>
                      </a:lnTo>
                      <a:cubicBezTo>
                        <a:pt x="143869" y="427523"/>
                        <a:pt x="149231" y="429383"/>
                        <a:pt x="154717" y="430819"/>
                      </a:cubicBezTo>
                      <a:cubicBezTo>
                        <a:pt x="162013" y="433265"/>
                        <a:pt x="169484" y="435170"/>
                        <a:pt x="177058" y="436532"/>
                      </a:cubicBezTo>
                      <a:cubicBezTo>
                        <a:pt x="197744" y="440795"/>
                        <a:pt x="218957" y="441931"/>
                        <a:pt x="239980" y="439902"/>
                      </a:cubicBezTo>
                      <a:cubicBezTo>
                        <a:pt x="267793" y="437389"/>
                        <a:pt x="294866" y="429581"/>
                        <a:pt x="319749" y="416901"/>
                      </a:cubicBezTo>
                      <a:cubicBezTo>
                        <a:pt x="385608" y="383441"/>
                        <a:pt x="429968" y="318835"/>
                        <a:pt x="437534" y="245351"/>
                      </a:cubicBezTo>
                      <a:cubicBezTo>
                        <a:pt x="438625" y="235085"/>
                        <a:pt x="439021" y="224758"/>
                        <a:pt x="438706" y="214439"/>
                      </a:cubicBezTo>
                      <a:cubicBezTo>
                        <a:pt x="438194" y="203886"/>
                        <a:pt x="436926" y="193384"/>
                        <a:pt x="434897" y="183015"/>
                      </a:cubicBezTo>
                      <a:cubicBezTo>
                        <a:pt x="432941" y="172414"/>
                        <a:pt x="430253" y="161962"/>
                        <a:pt x="426840" y="151738"/>
                      </a:cubicBezTo>
                      <a:cubicBezTo>
                        <a:pt x="423097" y="141407"/>
                        <a:pt x="418643" y="131348"/>
                        <a:pt x="413508" y="121632"/>
                      </a:cubicBezTo>
                      <a:cubicBezTo>
                        <a:pt x="403063" y="101489"/>
                        <a:pt x="389402" y="83181"/>
                        <a:pt x="373075" y="67427"/>
                      </a:cubicBezTo>
                      <a:cubicBezTo>
                        <a:pt x="339651" y="34576"/>
                        <a:pt x="296419" y="13537"/>
                        <a:pt x="249942" y="7509"/>
                      </a:cubicBezTo>
                      <a:cubicBezTo>
                        <a:pt x="227557" y="4456"/>
                        <a:pt x="204820" y="5050"/>
                        <a:pt x="182625" y="9267"/>
                      </a:cubicBezTo>
                      <a:cubicBezTo>
                        <a:pt x="171814" y="11234"/>
                        <a:pt x="161141" y="13926"/>
                        <a:pt x="150689" y="17324"/>
                      </a:cubicBezTo>
                      <a:cubicBezTo>
                        <a:pt x="140653" y="21013"/>
                        <a:pt x="130867" y="25344"/>
                        <a:pt x="121389" y="30290"/>
                      </a:cubicBezTo>
                      <a:cubicBezTo>
                        <a:pt x="112005" y="35148"/>
                        <a:pt x="102974" y="40655"/>
                        <a:pt x="94360" y="46771"/>
                      </a:cubicBezTo>
                      <a:cubicBezTo>
                        <a:pt x="86016" y="52880"/>
                        <a:pt x="78113" y="59562"/>
                        <a:pt x="70700" y="66768"/>
                      </a:cubicBezTo>
                      <a:cubicBezTo>
                        <a:pt x="42762" y="93790"/>
                        <a:pt x="22531" y="127773"/>
                        <a:pt x="12100" y="165215"/>
                      </a:cubicBezTo>
                      <a:cubicBezTo>
                        <a:pt x="3032" y="197817"/>
                        <a:pt x="1779" y="232097"/>
                        <a:pt x="8438" y="265275"/>
                      </a:cubicBezTo>
                      <a:cubicBezTo>
                        <a:pt x="13785" y="292694"/>
                        <a:pt x="24355" y="318827"/>
                        <a:pt x="39569" y="342260"/>
                      </a:cubicBezTo>
                      <a:cubicBezTo>
                        <a:pt x="50937" y="360045"/>
                        <a:pt x="64913" y="376021"/>
                        <a:pt x="81028" y="389652"/>
                      </a:cubicBezTo>
                      <a:cubicBezTo>
                        <a:pt x="86793" y="394787"/>
                        <a:pt x="92909" y="399512"/>
                        <a:pt x="99341" y="403790"/>
                      </a:cubicBezTo>
                      <a:cubicBezTo>
                        <a:pt x="103845" y="407166"/>
                        <a:pt x="108592" y="410206"/>
                        <a:pt x="113551" y="412873"/>
                      </a:cubicBezTo>
                      <a:lnTo>
                        <a:pt x="122561" y="418147"/>
                      </a:lnTo>
                      <a:cubicBezTo>
                        <a:pt x="123630" y="418696"/>
                        <a:pt x="124634" y="419362"/>
                        <a:pt x="125564" y="420124"/>
                      </a:cubicBezTo>
                      <a:cubicBezTo>
                        <a:pt x="124421" y="419795"/>
                        <a:pt x="123337" y="419304"/>
                        <a:pt x="122341" y="418659"/>
                      </a:cubicBezTo>
                      <a:lnTo>
                        <a:pt x="113038" y="413898"/>
                      </a:lnTo>
                      <a:cubicBezTo>
                        <a:pt x="107933" y="411386"/>
                        <a:pt x="103032" y="408470"/>
                        <a:pt x="98388" y="405181"/>
                      </a:cubicBezTo>
                      <a:cubicBezTo>
                        <a:pt x="91810" y="401028"/>
                        <a:pt x="85540" y="396399"/>
                        <a:pt x="79636" y="391337"/>
                      </a:cubicBezTo>
                      <a:cubicBezTo>
                        <a:pt x="63045" y="377859"/>
                        <a:pt x="48645" y="361898"/>
                        <a:pt x="36932" y="344018"/>
                      </a:cubicBezTo>
                      <a:cubicBezTo>
                        <a:pt x="1743" y="291003"/>
                        <a:pt x="-8930" y="225408"/>
                        <a:pt x="7632" y="163970"/>
                      </a:cubicBezTo>
                      <a:cubicBezTo>
                        <a:pt x="18107" y="125625"/>
                        <a:pt x="38646" y="90777"/>
                        <a:pt x="67111" y="63032"/>
                      </a:cubicBezTo>
                      <a:cubicBezTo>
                        <a:pt x="74670" y="55633"/>
                        <a:pt x="82720" y="48756"/>
                        <a:pt x="91210" y="42449"/>
                      </a:cubicBezTo>
                      <a:cubicBezTo>
                        <a:pt x="100029" y="36161"/>
                        <a:pt x="109280" y="30506"/>
                        <a:pt x="118898" y="25528"/>
                      </a:cubicBezTo>
                      <a:cubicBezTo>
                        <a:pt x="128692" y="20406"/>
                        <a:pt x="138829" y="15952"/>
                        <a:pt x="149224" y="12197"/>
                      </a:cubicBezTo>
                      <a:cubicBezTo>
                        <a:pt x="159918" y="8668"/>
                        <a:pt x="170832" y="5855"/>
                        <a:pt x="181893" y="3773"/>
                      </a:cubicBezTo>
                      <a:cubicBezTo>
                        <a:pt x="204674" y="-542"/>
                        <a:pt x="227996" y="-1161"/>
                        <a:pt x="250967" y="1942"/>
                      </a:cubicBezTo>
                      <a:cubicBezTo>
                        <a:pt x="298660" y="8115"/>
                        <a:pt x="343028" y="29695"/>
                        <a:pt x="377323" y="63398"/>
                      </a:cubicBezTo>
                      <a:cubicBezTo>
                        <a:pt x="393943" y="79568"/>
                        <a:pt x="407846" y="98317"/>
                        <a:pt x="418489" y="118922"/>
                      </a:cubicBezTo>
                      <a:cubicBezTo>
                        <a:pt x="423734" y="128901"/>
                        <a:pt x="428283" y="139229"/>
                        <a:pt x="432114" y="149833"/>
                      </a:cubicBezTo>
                      <a:cubicBezTo>
                        <a:pt x="435549" y="160336"/>
                        <a:pt x="438289" y="171054"/>
                        <a:pt x="440318" y="181916"/>
                      </a:cubicBezTo>
                      <a:cubicBezTo>
                        <a:pt x="442281" y="192539"/>
                        <a:pt x="443534" y="203283"/>
                        <a:pt x="444053" y="214073"/>
                      </a:cubicBezTo>
                      <a:cubicBezTo>
                        <a:pt x="444354" y="224663"/>
                        <a:pt x="443914" y="235261"/>
                        <a:pt x="442735" y="245790"/>
                      </a:cubicBezTo>
                      <a:cubicBezTo>
                        <a:pt x="434956" y="320856"/>
                        <a:pt x="389336" y="386730"/>
                        <a:pt x="321800" y="420417"/>
                      </a:cubicBezTo>
                      <a:cubicBezTo>
                        <a:pt x="296411" y="433148"/>
                        <a:pt x="268804" y="440832"/>
                        <a:pt x="240493" y="443051"/>
                      </a:cubicBezTo>
                      <a:cubicBezTo>
                        <a:pt x="219177" y="444875"/>
                        <a:pt x="197700" y="443396"/>
                        <a:pt x="176839" y="438656"/>
                      </a:cubicBezTo>
                      <a:cubicBezTo>
                        <a:pt x="169221" y="437148"/>
                        <a:pt x="161727" y="435067"/>
                        <a:pt x="154424" y="432430"/>
                      </a:cubicBezTo>
                      <a:cubicBezTo>
                        <a:pt x="149018" y="430841"/>
                        <a:pt x="143752" y="428804"/>
                        <a:pt x="138676" y="426351"/>
                      </a:cubicBezTo>
                      <a:lnTo>
                        <a:pt x="129080" y="421956"/>
                      </a:lnTo>
                      <a:cubicBezTo>
                        <a:pt x="127835" y="421553"/>
                        <a:pt x="126655" y="420989"/>
                        <a:pt x="125564" y="420271"/>
                      </a:cubicBezTo>
                      <a:close/>
                    </a:path>
                  </a:pathLst>
                </a:custGeom>
                <a:solidFill>
                  <a:srgbClr val="263238"/>
                </a:solidFill>
                <a:ln w="7315" cap="flat">
                  <a:noFill/>
                  <a:prstDash val="solid"/>
                  <a:miter/>
                </a:ln>
              </p:spPr>
              <p:txBody>
                <a:bodyPr rtlCol="0" anchor="ctr"/>
                <a:lstStyle/>
                <a:p>
                  <a:endParaRPr lang="zh-CN" altLang="en-US"/>
                </a:p>
              </p:txBody>
            </p:sp>
            <p:sp>
              <p:nvSpPr>
                <p:cNvPr id="605" name="任意多边形: 形状 604">
                  <a:extLst>
                    <a:ext uri="{FF2B5EF4-FFF2-40B4-BE49-F238E27FC236}">
                      <a16:creationId xmlns:a16="http://schemas.microsoft.com/office/drawing/2014/main" id="{4817CADD-1F19-C6F1-521E-F58F33DA9F50}"/>
                    </a:ext>
                  </a:extLst>
                </p:cNvPr>
                <p:cNvSpPr/>
                <p:nvPr/>
              </p:nvSpPr>
              <p:spPr>
                <a:xfrm>
                  <a:off x="4047606" y="2381056"/>
                  <a:ext cx="71506" cy="71482"/>
                </a:xfrm>
                <a:custGeom>
                  <a:avLst/>
                  <a:gdLst>
                    <a:gd name="connsiteX0" fmla="*/ 20153 w 71506"/>
                    <a:gd name="connsiteY0" fmla="*/ 67915 h 71482"/>
                    <a:gd name="connsiteX1" fmla="*/ 3591 w 71506"/>
                    <a:gd name="connsiteY1" fmla="*/ 20156 h 71482"/>
                    <a:gd name="connsiteX2" fmla="*/ 51357 w 71506"/>
                    <a:gd name="connsiteY2" fmla="*/ 3594 h 71482"/>
                    <a:gd name="connsiteX3" fmla="*/ 67912 w 71506"/>
                    <a:gd name="connsiteY3" fmla="*/ 51353 h 71482"/>
                    <a:gd name="connsiteX4" fmla="*/ 67912 w 71506"/>
                    <a:gd name="connsiteY4" fmla="*/ 51361 h 71482"/>
                    <a:gd name="connsiteX5" fmla="*/ 20153 w 71506"/>
                    <a:gd name="connsiteY5" fmla="*/ 67915 h 71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506" h="71482">
                      <a:moveTo>
                        <a:pt x="20153" y="67915"/>
                      </a:moveTo>
                      <a:cubicBezTo>
                        <a:pt x="2390" y="59301"/>
                        <a:pt x="-5023" y="37912"/>
                        <a:pt x="3591" y="20156"/>
                      </a:cubicBezTo>
                      <a:cubicBezTo>
                        <a:pt x="12205" y="2393"/>
                        <a:pt x="33594" y="-5027"/>
                        <a:pt x="51357" y="3594"/>
                      </a:cubicBezTo>
                      <a:cubicBezTo>
                        <a:pt x="69113" y="12209"/>
                        <a:pt x="76533" y="33590"/>
                        <a:pt x="67912" y="51353"/>
                      </a:cubicBezTo>
                      <a:cubicBezTo>
                        <a:pt x="67912" y="51353"/>
                        <a:pt x="67912" y="51361"/>
                        <a:pt x="67912" y="51361"/>
                      </a:cubicBezTo>
                      <a:cubicBezTo>
                        <a:pt x="59261" y="69087"/>
                        <a:pt x="37916" y="76485"/>
                        <a:pt x="20153" y="67915"/>
                      </a:cubicBezTo>
                      <a:close/>
                    </a:path>
                  </a:pathLst>
                </a:custGeom>
                <a:solidFill>
                  <a:srgbClr val="FFFFFF"/>
                </a:solidFill>
                <a:ln w="7315" cap="flat">
                  <a:noFill/>
                  <a:prstDash val="solid"/>
                  <a:miter/>
                </a:ln>
              </p:spPr>
              <p:txBody>
                <a:bodyPr rtlCol="0" anchor="ctr"/>
                <a:lstStyle/>
                <a:p>
                  <a:endParaRPr lang="zh-CN" altLang="en-US"/>
                </a:p>
              </p:txBody>
            </p:sp>
            <p:sp>
              <p:nvSpPr>
                <p:cNvPr id="606" name="任意多边形: 形状 605">
                  <a:extLst>
                    <a:ext uri="{FF2B5EF4-FFF2-40B4-BE49-F238E27FC236}">
                      <a16:creationId xmlns:a16="http://schemas.microsoft.com/office/drawing/2014/main" id="{EA5B97E1-B853-5560-2646-59221A22B61B}"/>
                    </a:ext>
                  </a:extLst>
                </p:cNvPr>
                <p:cNvSpPr/>
                <p:nvPr/>
              </p:nvSpPr>
              <p:spPr>
                <a:xfrm>
                  <a:off x="4045254" y="2378231"/>
                  <a:ext cx="76238" cy="75466"/>
                </a:xfrm>
                <a:custGeom>
                  <a:avLst/>
                  <a:gdLst>
                    <a:gd name="connsiteX0" fmla="*/ 22505 w 76238"/>
                    <a:gd name="connsiteY0" fmla="*/ 70740 h 75466"/>
                    <a:gd name="connsiteX1" fmla="*/ 31075 w 76238"/>
                    <a:gd name="connsiteY1" fmla="*/ 72425 h 75466"/>
                    <a:gd name="connsiteX2" fmla="*/ 53050 w 76238"/>
                    <a:gd name="connsiteY2" fmla="*/ 68689 h 75466"/>
                    <a:gd name="connsiteX3" fmla="*/ 70777 w 76238"/>
                    <a:gd name="connsiteY3" fmla="*/ 42027 h 75466"/>
                    <a:gd name="connsiteX4" fmla="*/ 40752 w 76238"/>
                    <a:gd name="connsiteY4" fmla="*/ 5827 h 75466"/>
                    <a:gd name="connsiteX5" fmla="*/ 14814 w 76238"/>
                    <a:gd name="connsiteY5" fmla="*/ 14778 h 75466"/>
                    <a:gd name="connsiteX6" fmla="*/ 4852 w 76238"/>
                    <a:gd name="connsiteY6" fmla="*/ 45176 h 75466"/>
                    <a:gd name="connsiteX7" fmla="*/ 15620 w 76238"/>
                    <a:gd name="connsiteY7" fmla="*/ 65027 h 75466"/>
                    <a:gd name="connsiteX8" fmla="*/ 22212 w 76238"/>
                    <a:gd name="connsiteY8" fmla="*/ 70740 h 75466"/>
                    <a:gd name="connsiteX9" fmla="*/ 14155 w 76238"/>
                    <a:gd name="connsiteY9" fmla="*/ 66712 h 75466"/>
                    <a:gd name="connsiteX10" fmla="*/ 897 w 76238"/>
                    <a:gd name="connsiteY10" fmla="*/ 45982 h 75466"/>
                    <a:gd name="connsiteX11" fmla="*/ 11225 w 76238"/>
                    <a:gd name="connsiteY11" fmla="*/ 11042 h 75466"/>
                    <a:gd name="connsiteX12" fmla="*/ 65195 w 76238"/>
                    <a:gd name="connsiteY12" fmla="*/ 11313 h 75466"/>
                    <a:gd name="connsiteX13" fmla="*/ 75977 w 76238"/>
                    <a:gd name="connsiteY13" fmla="*/ 42613 h 75466"/>
                    <a:gd name="connsiteX14" fmla="*/ 54882 w 76238"/>
                    <a:gd name="connsiteY14" fmla="*/ 71912 h 75466"/>
                    <a:gd name="connsiteX15" fmla="*/ 30343 w 76238"/>
                    <a:gd name="connsiteY15" fmla="*/ 74330 h 75466"/>
                    <a:gd name="connsiteX16" fmla="*/ 22505 w 76238"/>
                    <a:gd name="connsiteY16" fmla="*/ 70740 h 75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6238" h="75466">
                      <a:moveTo>
                        <a:pt x="22505" y="70740"/>
                      </a:moveTo>
                      <a:cubicBezTo>
                        <a:pt x="25391" y="71121"/>
                        <a:pt x="28255" y="71685"/>
                        <a:pt x="31075" y="72425"/>
                      </a:cubicBezTo>
                      <a:cubicBezTo>
                        <a:pt x="38613" y="73568"/>
                        <a:pt x="46311" y="72257"/>
                        <a:pt x="53050" y="68689"/>
                      </a:cubicBezTo>
                      <a:cubicBezTo>
                        <a:pt x="63034" y="63313"/>
                        <a:pt x="69685" y="53314"/>
                        <a:pt x="70777" y="42027"/>
                      </a:cubicBezTo>
                      <a:cubicBezTo>
                        <a:pt x="72484" y="23736"/>
                        <a:pt x="59042" y="7533"/>
                        <a:pt x="40752" y="5827"/>
                      </a:cubicBezTo>
                      <a:cubicBezTo>
                        <a:pt x="31222" y="4940"/>
                        <a:pt x="21773" y="8200"/>
                        <a:pt x="14814" y="14778"/>
                      </a:cubicBezTo>
                      <a:cubicBezTo>
                        <a:pt x="6632" y="22615"/>
                        <a:pt x="2896" y="34013"/>
                        <a:pt x="4852" y="45176"/>
                      </a:cubicBezTo>
                      <a:cubicBezTo>
                        <a:pt x="6126" y="52809"/>
                        <a:pt x="9913" y="59797"/>
                        <a:pt x="15620" y="65027"/>
                      </a:cubicBezTo>
                      <a:cubicBezTo>
                        <a:pt x="19648" y="68836"/>
                        <a:pt x="22432" y="70301"/>
                        <a:pt x="22212" y="70740"/>
                      </a:cubicBezTo>
                      <a:cubicBezTo>
                        <a:pt x="19224" y="70110"/>
                        <a:pt x="16455" y="68719"/>
                        <a:pt x="14155" y="66712"/>
                      </a:cubicBezTo>
                      <a:cubicBezTo>
                        <a:pt x="7408" y="61599"/>
                        <a:pt x="2713" y="54245"/>
                        <a:pt x="897" y="45982"/>
                      </a:cubicBezTo>
                      <a:cubicBezTo>
                        <a:pt x="-1916" y="33332"/>
                        <a:pt x="1988" y="20132"/>
                        <a:pt x="11225" y="11042"/>
                      </a:cubicBezTo>
                      <a:cubicBezTo>
                        <a:pt x="26204" y="-3784"/>
                        <a:pt x="50369" y="-3667"/>
                        <a:pt x="65195" y="11313"/>
                      </a:cubicBezTo>
                      <a:cubicBezTo>
                        <a:pt x="73362" y="19561"/>
                        <a:pt x="77333" y="31083"/>
                        <a:pt x="75977" y="42613"/>
                      </a:cubicBezTo>
                      <a:cubicBezTo>
                        <a:pt x="74417" y="55343"/>
                        <a:pt x="66462" y="66397"/>
                        <a:pt x="54882" y="71912"/>
                      </a:cubicBezTo>
                      <a:cubicBezTo>
                        <a:pt x="47242" y="75590"/>
                        <a:pt x="38554" y="76447"/>
                        <a:pt x="30343" y="74330"/>
                      </a:cubicBezTo>
                      <a:cubicBezTo>
                        <a:pt x="27464" y="73817"/>
                        <a:pt x="24769" y="72586"/>
                        <a:pt x="22505" y="70740"/>
                      </a:cubicBezTo>
                      <a:close/>
                    </a:path>
                  </a:pathLst>
                </a:custGeom>
                <a:solidFill>
                  <a:srgbClr val="263238"/>
                </a:solidFill>
                <a:ln w="7315" cap="flat">
                  <a:noFill/>
                  <a:prstDash val="solid"/>
                  <a:miter/>
                </a:ln>
              </p:spPr>
              <p:txBody>
                <a:bodyPr rtlCol="0" anchor="ctr"/>
                <a:lstStyle/>
                <a:p>
                  <a:endParaRPr lang="zh-CN" altLang="en-US"/>
                </a:p>
              </p:txBody>
            </p:sp>
            <p:sp>
              <p:nvSpPr>
                <p:cNvPr id="607" name="任意多边形: 形状 606">
                  <a:extLst>
                    <a:ext uri="{FF2B5EF4-FFF2-40B4-BE49-F238E27FC236}">
                      <a16:creationId xmlns:a16="http://schemas.microsoft.com/office/drawing/2014/main" id="{C6FC8B51-00EE-FE30-8A2B-C88751C8D997}"/>
                    </a:ext>
                  </a:extLst>
                </p:cNvPr>
                <p:cNvSpPr/>
                <p:nvPr/>
              </p:nvSpPr>
              <p:spPr>
                <a:xfrm>
                  <a:off x="4239556" y="2159202"/>
                  <a:ext cx="171259" cy="163830"/>
                </a:xfrm>
                <a:custGeom>
                  <a:avLst/>
                  <a:gdLst>
                    <a:gd name="connsiteX0" fmla="*/ 94392 w 171259"/>
                    <a:gd name="connsiteY0" fmla="*/ 5487 h 163830"/>
                    <a:gd name="connsiteX1" fmla="*/ 113291 w 171259"/>
                    <a:gd name="connsiteY1" fmla="*/ 43870 h 163830"/>
                    <a:gd name="connsiteX2" fmla="*/ 120616 w 171259"/>
                    <a:gd name="connsiteY2" fmla="*/ 49144 h 163830"/>
                    <a:gd name="connsiteX3" fmla="*/ 162955 w 171259"/>
                    <a:gd name="connsiteY3" fmla="*/ 55297 h 163830"/>
                    <a:gd name="connsiteX4" fmla="*/ 171151 w 171259"/>
                    <a:gd name="connsiteY4" fmla="*/ 66370 h 163830"/>
                    <a:gd name="connsiteX5" fmla="*/ 168375 w 171259"/>
                    <a:gd name="connsiteY5" fmla="*/ 71851 h 163830"/>
                    <a:gd name="connsiteX6" fmla="*/ 137683 w 171259"/>
                    <a:gd name="connsiteY6" fmla="*/ 101737 h 163830"/>
                    <a:gd name="connsiteX7" fmla="*/ 134900 w 171259"/>
                    <a:gd name="connsiteY7" fmla="*/ 110307 h 163830"/>
                    <a:gd name="connsiteX8" fmla="*/ 142225 w 171259"/>
                    <a:gd name="connsiteY8" fmla="*/ 152499 h 163830"/>
                    <a:gd name="connsiteX9" fmla="*/ 134336 w 171259"/>
                    <a:gd name="connsiteY9" fmla="*/ 163670 h 163830"/>
                    <a:gd name="connsiteX10" fmla="*/ 128161 w 171259"/>
                    <a:gd name="connsiteY10" fmla="*/ 162681 h 163830"/>
                    <a:gd name="connsiteX11" fmla="*/ 89998 w 171259"/>
                    <a:gd name="connsiteY11" fmla="*/ 142757 h 163830"/>
                    <a:gd name="connsiteX12" fmla="*/ 80988 w 171259"/>
                    <a:gd name="connsiteY12" fmla="*/ 142757 h 163830"/>
                    <a:gd name="connsiteX13" fmla="*/ 43045 w 171259"/>
                    <a:gd name="connsiteY13" fmla="*/ 162681 h 163830"/>
                    <a:gd name="connsiteX14" fmla="*/ 30043 w 171259"/>
                    <a:gd name="connsiteY14" fmla="*/ 158784 h 163830"/>
                    <a:gd name="connsiteX15" fmla="*/ 29054 w 171259"/>
                    <a:gd name="connsiteY15" fmla="*/ 152499 h 163830"/>
                    <a:gd name="connsiteX16" fmla="*/ 36379 w 171259"/>
                    <a:gd name="connsiteY16" fmla="*/ 110307 h 163830"/>
                    <a:gd name="connsiteX17" fmla="*/ 33595 w 171259"/>
                    <a:gd name="connsiteY17" fmla="*/ 101737 h 163830"/>
                    <a:gd name="connsiteX18" fmla="*/ 2977 w 171259"/>
                    <a:gd name="connsiteY18" fmla="*/ 71851 h 163830"/>
                    <a:gd name="connsiteX19" fmla="*/ 2691 w 171259"/>
                    <a:gd name="connsiteY19" fmla="*/ 58181 h 163830"/>
                    <a:gd name="connsiteX20" fmla="*/ 8324 w 171259"/>
                    <a:gd name="connsiteY20" fmla="*/ 55297 h 163830"/>
                    <a:gd name="connsiteX21" fmla="*/ 50663 w 171259"/>
                    <a:gd name="connsiteY21" fmla="*/ 49144 h 163830"/>
                    <a:gd name="connsiteX22" fmla="*/ 57988 w 171259"/>
                    <a:gd name="connsiteY22" fmla="*/ 43870 h 163830"/>
                    <a:gd name="connsiteX23" fmla="*/ 76959 w 171259"/>
                    <a:gd name="connsiteY23" fmla="*/ 5487 h 163830"/>
                    <a:gd name="connsiteX24" fmla="*/ 89859 w 171259"/>
                    <a:gd name="connsiteY24" fmla="*/ 954 h 163830"/>
                    <a:gd name="connsiteX25" fmla="*/ 94392 w 171259"/>
                    <a:gd name="connsiteY25" fmla="*/ 5487 h 163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71259" h="163830">
                      <a:moveTo>
                        <a:pt x="94392" y="5487"/>
                      </a:moveTo>
                      <a:lnTo>
                        <a:pt x="113291" y="43870"/>
                      </a:lnTo>
                      <a:cubicBezTo>
                        <a:pt x="114719" y="46722"/>
                        <a:pt x="117459" y="48691"/>
                        <a:pt x="120616" y="49144"/>
                      </a:cubicBezTo>
                      <a:lnTo>
                        <a:pt x="162955" y="55297"/>
                      </a:lnTo>
                      <a:cubicBezTo>
                        <a:pt x="168280" y="56091"/>
                        <a:pt x="171949" y="61049"/>
                        <a:pt x="171151" y="66370"/>
                      </a:cubicBezTo>
                      <a:cubicBezTo>
                        <a:pt x="170843" y="68449"/>
                        <a:pt x="169869" y="70372"/>
                        <a:pt x="168375" y="71851"/>
                      </a:cubicBezTo>
                      <a:lnTo>
                        <a:pt x="137683" y="101737"/>
                      </a:lnTo>
                      <a:cubicBezTo>
                        <a:pt x="135413" y="103968"/>
                        <a:pt x="134372" y="107167"/>
                        <a:pt x="134900" y="110307"/>
                      </a:cubicBezTo>
                      <a:lnTo>
                        <a:pt x="142225" y="152499"/>
                      </a:lnTo>
                      <a:cubicBezTo>
                        <a:pt x="143133" y="157759"/>
                        <a:pt x="139602" y="162762"/>
                        <a:pt x="134336" y="163670"/>
                      </a:cubicBezTo>
                      <a:cubicBezTo>
                        <a:pt x="132226" y="164036"/>
                        <a:pt x="130051" y="163684"/>
                        <a:pt x="128161" y="162681"/>
                      </a:cubicBezTo>
                      <a:lnTo>
                        <a:pt x="89998" y="142757"/>
                      </a:lnTo>
                      <a:cubicBezTo>
                        <a:pt x="87170" y="141297"/>
                        <a:pt x="83815" y="141297"/>
                        <a:pt x="80988" y="142757"/>
                      </a:cubicBezTo>
                      <a:lnTo>
                        <a:pt x="43045" y="162681"/>
                      </a:lnTo>
                      <a:cubicBezTo>
                        <a:pt x="38379" y="165193"/>
                        <a:pt x="32563" y="163450"/>
                        <a:pt x="30043" y="158784"/>
                      </a:cubicBezTo>
                      <a:cubicBezTo>
                        <a:pt x="29010" y="156865"/>
                        <a:pt x="28658" y="154645"/>
                        <a:pt x="29054" y="152499"/>
                      </a:cubicBezTo>
                      <a:lnTo>
                        <a:pt x="36379" y="110307"/>
                      </a:lnTo>
                      <a:cubicBezTo>
                        <a:pt x="36950" y="107165"/>
                        <a:pt x="35903" y="103946"/>
                        <a:pt x="33595" y="101737"/>
                      </a:cubicBezTo>
                      <a:lnTo>
                        <a:pt x="2977" y="71851"/>
                      </a:lnTo>
                      <a:cubicBezTo>
                        <a:pt x="-876" y="68156"/>
                        <a:pt x="-1008" y="62035"/>
                        <a:pt x="2691" y="58181"/>
                      </a:cubicBezTo>
                      <a:cubicBezTo>
                        <a:pt x="4193" y="56614"/>
                        <a:pt x="6178" y="55599"/>
                        <a:pt x="8324" y="55297"/>
                      </a:cubicBezTo>
                      <a:lnTo>
                        <a:pt x="50663" y="49144"/>
                      </a:lnTo>
                      <a:cubicBezTo>
                        <a:pt x="53834" y="48728"/>
                        <a:pt x="56588" y="46747"/>
                        <a:pt x="57988" y="43870"/>
                      </a:cubicBezTo>
                      <a:lnTo>
                        <a:pt x="76959" y="5487"/>
                      </a:lnTo>
                      <a:cubicBezTo>
                        <a:pt x="79266" y="673"/>
                        <a:pt x="85046" y="-1357"/>
                        <a:pt x="89859" y="954"/>
                      </a:cubicBezTo>
                      <a:cubicBezTo>
                        <a:pt x="91844" y="1906"/>
                        <a:pt x="93440" y="3505"/>
                        <a:pt x="94392" y="5487"/>
                      </a:cubicBezTo>
                      <a:close/>
                    </a:path>
                  </a:pathLst>
                </a:custGeom>
                <a:solidFill>
                  <a:schemeClr val="accent2"/>
                </a:solidFill>
                <a:ln w="7315" cap="flat">
                  <a:noFill/>
                  <a:prstDash val="solid"/>
                  <a:miter/>
                </a:ln>
              </p:spPr>
              <p:txBody>
                <a:bodyPr rtlCol="0" anchor="ctr"/>
                <a:lstStyle/>
                <a:p>
                  <a:endParaRPr lang="zh-CN" altLang="en-US" dirty="0"/>
                </a:p>
              </p:txBody>
            </p:sp>
          </p:grpSp>
          <p:grpSp>
            <p:nvGrpSpPr>
              <p:cNvPr id="392" name="图形 2">
                <a:extLst>
                  <a:ext uri="{FF2B5EF4-FFF2-40B4-BE49-F238E27FC236}">
                    <a16:creationId xmlns:a16="http://schemas.microsoft.com/office/drawing/2014/main" id="{3348D799-FF6C-B9AA-E33E-0692FFE71576}"/>
                  </a:ext>
                </a:extLst>
              </p:cNvPr>
              <p:cNvGrpSpPr/>
              <p:nvPr/>
            </p:nvGrpSpPr>
            <p:grpSpPr>
              <a:xfrm>
                <a:off x="4112734" y="2402523"/>
                <a:ext cx="1566525" cy="2497162"/>
                <a:chOff x="4112734" y="2402523"/>
                <a:chExt cx="1566525" cy="2497162"/>
              </a:xfrm>
            </p:grpSpPr>
            <p:sp>
              <p:nvSpPr>
                <p:cNvPr id="546" name="任意多边形: 形状 545">
                  <a:extLst>
                    <a:ext uri="{FF2B5EF4-FFF2-40B4-BE49-F238E27FC236}">
                      <a16:creationId xmlns:a16="http://schemas.microsoft.com/office/drawing/2014/main" id="{09608FD6-81EB-6B6B-FA36-35DA2E8DD4EA}"/>
                    </a:ext>
                  </a:extLst>
                </p:cNvPr>
                <p:cNvSpPr/>
                <p:nvPr/>
              </p:nvSpPr>
              <p:spPr>
                <a:xfrm>
                  <a:off x="4153974" y="4555778"/>
                  <a:ext cx="198799" cy="206051"/>
                </a:xfrm>
                <a:custGeom>
                  <a:avLst/>
                  <a:gdLst>
                    <a:gd name="connsiteX0" fmla="*/ 0 w 198799"/>
                    <a:gd name="connsiteY0" fmla="*/ 140786 h 206051"/>
                    <a:gd name="connsiteX1" fmla="*/ 70833 w 198799"/>
                    <a:gd name="connsiteY1" fmla="*/ 0 h 206051"/>
                    <a:gd name="connsiteX2" fmla="*/ 198799 w 198799"/>
                    <a:gd name="connsiteY2" fmla="*/ 65485 h 206051"/>
                    <a:gd name="connsiteX3" fmla="*/ 101231 w 198799"/>
                    <a:gd name="connsiteY3" fmla="*/ 206051 h 206051"/>
                    <a:gd name="connsiteX4" fmla="*/ 0 w 198799"/>
                    <a:gd name="connsiteY4" fmla="*/ 140786 h 2060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799" h="206051">
                      <a:moveTo>
                        <a:pt x="0" y="140786"/>
                      </a:moveTo>
                      <a:lnTo>
                        <a:pt x="70833" y="0"/>
                      </a:lnTo>
                      <a:lnTo>
                        <a:pt x="198799" y="65485"/>
                      </a:lnTo>
                      <a:lnTo>
                        <a:pt x="101231" y="206051"/>
                      </a:lnTo>
                      <a:lnTo>
                        <a:pt x="0" y="140786"/>
                      </a:lnTo>
                      <a:close/>
                    </a:path>
                  </a:pathLst>
                </a:custGeom>
                <a:solidFill>
                  <a:srgbClr val="FFBE9D"/>
                </a:solidFill>
                <a:ln w="7315" cap="flat">
                  <a:solidFill>
                    <a:srgbClr val="FFBE9D"/>
                  </a:solidFill>
                  <a:prstDash val="solid"/>
                  <a:miter/>
                </a:ln>
              </p:spPr>
              <p:txBody>
                <a:bodyPr rtlCol="0" anchor="ctr"/>
                <a:lstStyle/>
                <a:p>
                  <a:endParaRPr lang="zh-CN" altLang="en-US"/>
                </a:p>
              </p:txBody>
            </p:sp>
            <p:sp>
              <p:nvSpPr>
                <p:cNvPr id="547" name="任意多边形: 形状 546">
                  <a:extLst>
                    <a:ext uri="{FF2B5EF4-FFF2-40B4-BE49-F238E27FC236}">
                      <a16:creationId xmlns:a16="http://schemas.microsoft.com/office/drawing/2014/main" id="{4E44AE6C-FED6-6980-09E6-9210E6E22337}"/>
                    </a:ext>
                  </a:extLst>
                </p:cNvPr>
                <p:cNvSpPr/>
                <p:nvPr/>
              </p:nvSpPr>
              <p:spPr>
                <a:xfrm>
                  <a:off x="4112734" y="4661404"/>
                  <a:ext cx="227535" cy="238281"/>
                </a:xfrm>
                <a:custGeom>
                  <a:avLst/>
                  <a:gdLst>
                    <a:gd name="connsiteX0" fmla="*/ 164739 w 227535"/>
                    <a:gd name="connsiteY0" fmla="*/ 79915 h 238281"/>
                    <a:gd name="connsiteX1" fmla="*/ 159831 w 227535"/>
                    <a:gd name="connsiteY1" fmla="*/ 86728 h 238281"/>
                    <a:gd name="connsiteX2" fmla="*/ 225755 w 227535"/>
                    <a:gd name="connsiteY2" fmla="*/ 238281 h 238281"/>
                    <a:gd name="connsiteX3" fmla="*/ 0 w 227535"/>
                    <a:gd name="connsiteY3" fmla="*/ 74129 h 238281"/>
                    <a:gd name="connsiteX4" fmla="*/ 58600 w 227535"/>
                    <a:gd name="connsiteY4" fmla="*/ 0 h 238281"/>
                    <a:gd name="connsiteX5" fmla="*/ 164739 w 227535"/>
                    <a:gd name="connsiteY5" fmla="*/ 79915 h 238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7535" h="238281">
                      <a:moveTo>
                        <a:pt x="164739" y="79915"/>
                      </a:moveTo>
                      <a:lnTo>
                        <a:pt x="159831" y="86728"/>
                      </a:lnTo>
                      <a:cubicBezTo>
                        <a:pt x="159831" y="86728"/>
                        <a:pt x="240405" y="215427"/>
                        <a:pt x="225755" y="238281"/>
                      </a:cubicBezTo>
                      <a:lnTo>
                        <a:pt x="0" y="74129"/>
                      </a:lnTo>
                      <a:lnTo>
                        <a:pt x="58600" y="0"/>
                      </a:lnTo>
                      <a:cubicBezTo>
                        <a:pt x="80443" y="41005"/>
                        <a:pt x="119294" y="70254"/>
                        <a:pt x="164739" y="79915"/>
                      </a:cubicBezTo>
                      <a:close/>
                    </a:path>
                  </a:pathLst>
                </a:custGeom>
                <a:solidFill>
                  <a:schemeClr val="tx2">
                    <a:lumMod val="75000"/>
                  </a:schemeClr>
                </a:solidFill>
                <a:ln w="7315" cap="flat">
                  <a:noFill/>
                  <a:prstDash val="solid"/>
                  <a:miter/>
                </a:ln>
              </p:spPr>
              <p:txBody>
                <a:bodyPr rtlCol="0" anchor="ctr"/>
                <a:lstStyle/>
                <a:p>
                  <a:endParaRPr lang="zh-CN" altLang="en-US"/>
                </a:p>
              </p:txBody>
            </p:sp>
            <p:sp>
              <p:nvSpPr>
                <p:cNvPr id="548" name="任意多边形: 形状 547">
                  <a:extLst>
                    <a:ext uri="{FF2B5EF4-FFF2-40B4-BE49-F238E27FC236}">
                      <a16:creationId xmlns:a16="http://schemas.microsoft.com/office/drawing/2014/main" id="{30CC91BB-8909-0997-3DFA-C04F4ABB656D}"/>
                    </a:ext>
                  </a:extLst>
                </p:cNvPr>
                <p:cNvSpPr/>
                <p:nvPr/>
              </p:nvSpPr>
              <p:spPr>
                <a:xfrm>
                  <a:off x="4112808" y="4717660"/>
                  <a:ext cx="228477" cy="182025"/>
                </a:xfrm>
                <a:custGeom>
                  <a:avLst/>
                  <a:gdLst>
                    <a:gd name="connsiteX0" fmla="*/ 0 w 228477"/>
                    <a:gd name="connsiteY0" fmla="*/ 17873 h 182025"/>
                    <a:gd name="connsiteX1" fmla="*/ 14064 w 228477"/>
                    <a:gd name="connsiteY1" fmla="*/ 0 h 182025"/>
                    <a:gd name="connsiteX2" fmla="*/ 225316 w 228477"/>
                    <a:gd name="connsiteY2" fmla="*/ 163859 h 182025"/>
                    <a:gd name="connsiteX3" fmla="*/ 225755 w 228477"/>
                    <a:gd name="connsiteY3" fmla="*/ 182025 h 182025"/>
                  </a:gdLst>
                  <a:ahLst/>
                  <a:cxnLst>
                    <a:cxn ang="0">
                      <a:pos x="connsiteX0" y="connsiteY0"/>
                    </a:cxn>
                    <a:cxn ang="0">
                      <a:pos x="connsiteX1" y="connsiteY1"/>
                    </a:cxn>
                    <a:cxn ang="0">
                      <a:pos x="connsiteX2" y="connsiteY2"/>
                    </a:cxn>
                    <a:cxn ang="0">
                      <a:pos x="connsiteX3" y="connsiteY3"/>
                    </a:cxn>
                  </a:cxnLst>
                  <a:rect l="l" t="t" r="r" b="b"/>
                  <a:pathLst>
                    <a:path w="228477" h="182025">
                      <a:moveTo>
                        <a:pt x="0" y="17873"/>
                      </a:moveTo>
                      <a:lnTo>
                        <a:pt x="14064" y="0"/>
                      </a:lnTo>
                      <a:lnTo>
                        <a:pt x="225316" y="163859"/>
                      </a:lnTo>
                      <a:cubicBezTo>
                        <a:pt x="225316" y="163859"/>
                        <a:pt x="232128" y="175653"/>
                        <a:pt x="225755" y="182025"/>
                      </a:cubicBezTo>
                      <a:close/>
                    </a:path>
                  </a:pathLst>
                </a:custGeom>
                <a:solidFill>
                  <a:schemeClr val="tx2">
                    <a:lumMod val="50000"/>
                  </a:schemeClr>
                </a:solidFill>
                <a:ln w="7315" cap="flat">
                  <a:noFill/>
                  <a:prstDash val="solid"/>
                  <a:miter/>
                </a:ln>
              </p:spPr>
              <p:txBody>
                <a:bodyPr rtlCol="0" anchor="ctr"/>
                <a:lstStyle/>
                <a:p>
                  <a:endParaRPr lang="zh-CN" altLang="en-US"/>
                </a:p>
              </p:txBody>
            </p:sp>
            <p:sp>
              <p:nvSpPr>
                <p:cNvPr id="549" name="任意多边形: 形状 548">
                  <a:extLst>
                    <a:ext uri="{FF2B5EF4-FFF2-40B4-BE49-F238E27FC236}">
                      <a16:creationId xmlns:a16="http://schemas.microsoft.com/office/drawing/2014/main" id="{DB3D8053-4011-328F-5DE8-CFCAD81E1FD4}"/>
                    </a:ext>
                  </a:extLst>
                </p:cNvPr>
                <p:cNvSpPr/>
                <p:nvPr/>
              </p:nvSpPr>
              <p:spPr>
                <a:xfrm>
                  <a:off x="5006600" y="4499376"/>
                  <a:ext cx="195356" cy="209494"/>
                </a:xfrm>
                <a:custGeom>
                  <a:avLst/>
                  <a:gdLst>
                    <a:gd name="connsiteX0" fmla="*/ 0 w 195356"/>
                    <a:gd name="connsiteY0" fmla="*/ 143716 h 209494"/>
                    <a:gd name="connsiteX1" fmla="*/ 64680 w 195356"/>
                    <a:gd name="connsiteY1" fmla="*/ 0 h 209494"/>
                    <a:gd name="connsiteX2" fmla="*/ 195357 w 195356"/>
                    <a:gd name="connsiteY2" fmla="*/ 59918 h 209494"/>
                    <a:gd name="connsiteX3" fmla="*/ 112292 w 195356"/>
                    <a:gd name="connsiteY3" fmla="*/ 209494 h 209494"/>
                    <a:gd name="connsiteX4" fmla="*/ 0 w 195356"/>
                    <a:gd name="connsiteY4" fmla="*/ 143716 h 2094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5356" h="209494">
                      <a:moveTo>
                        <a:pt x="0" y="143716"/>
                      </a:moveTo>
                      <a:lnTo>
                        <a:pt x="64680" y="0"/>
                      </a:lnTo>
                      <a:lnTo>
                        <a:pt x="195357" y="59918"/>
                      </a:lnTo>
                      <a:lnTo>
                        <a:pt x="112292" y="209494"/>
                      </a:lnTo>
                      <a:lnTo>
                        <a:pt x="0" y="143716"/>
                      </a:lnTo>
                      <a:close/>
                    </a:path>
                  </a:pathLst>
                </a:custGeom>
                <a:solidFill>
                  <a:srgbClr val="FFBE9D"/>
                </a:solidFill>
                <a:ln w="7315" cap="flat">
                  <a:solidFill>
                    <a:srgbClr val="FFBE9D"/>
                  </a:solidFill>
                  <a:prstDash val="solid"/>
                  <a:miter/>
                </a:ln>
              </p:spPr>
              <p:txBody>
                <a:bodyPr rtlCol="0" anchor="ctr"/>
                <a:lstStyle/>
                <a:p>
                  <a:endParaRPr lang="zh-CN" altLang="en-US"/>
                </a:p>
              </p:txBody>
            </p:sp>
            <p:sp>
              <p:nvSpPr>
                <p:cNvPr id="550" name="任意多边形: 形状 549">
                  <a:extLst>
                    <a:ext uri="{FF2B5EF4-FFF2-40B4-BE49-F238E27FC236}">
                      <a16:creationId xmlns:a16="http://schemas.microsoft.com/office/drawing/2014/main" id="{266B27D9-9BCD-229D-F3E3-F0B18D39F73B}"/>
                    </a:ext>
                  </a:extLst>
                </p:cNvPr>
                <p:cNvSpPr/>
                <p:nvPr/>
              </p:nvSpPr>
              <p:spPr>
                <a:xfrm>
                  <a:off x="4967851" y="4620018"/>
                  <a:ext cx="263003" cy="218284"/>
                </a:xfrm>
                <a:custGeom>
                  <a:avLst/>
                  <a:gdLst>
                    <a:gd name="connsiteX0" fmla="*/ 171624 w 263003"/>
                    <a:gd name="connsiteY0" fmla="*/ 64606 h 218284"/>
                    <a:gd name="connsiteX1" fmla="*/ 167741 w 263003"/>
                    <a:gd name="connsiteY1" fmla="*/ 72517 h 218284"/>
                    <a:gd name="connsiteX2" fmla="*/ 262160 w 263003"/>
                    <a:gd name="connsiteY2" fmla="*/ 218284 h 218284"/>
                    <a:gd name="connsiteX3" fmla="*/ 0 w 263003"/>
                    <a:gd name="connsiteY3" fmla="*/ 86874 h 218284"/>
                    <a:gd name="connsiteX4" fmla="*/ 47978 w 263003"/>
                    <a:gd name="connsiteY4" fmla="*/ 0 h 218284"/>
                    <a:gd name="connsiteX5" fmla="*/ 171624 w 263003"/>
                    <a:gd name="connsiteY5" fmla="*/ 64606 h 218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3003" h="218284">
                      <a:moveTo>
                        <a:pt x="171624" y="64606"/>
                      </a:moveTo>
                      <a:lnTo>
                        <a:pt x="167741" y="72517"/>
                      </a:lnTo>
                      <a:cubicBezTo>
                        <a:pt x="167741" y="72517"/>
                        <a:pt x="273441" y="192061"/>
                        <a:pt x="262160" y="218284"/>
                      </a:cubicBezTo>
                      <a:lnTo>
                        <a:pt x="0" y="86874"/>
                      </a:lnTo>
                      <a:lnTo>
                        <a:pt x="47978" y="0"/>
                      </a:lnTo>
                      <a:cubicBezTo>
                        <a:pt x="77674" y="38683"/>
                        <a:pt x="122906" y="62314"/>
                        <a:pt x="171624" y="64606"/>
                      </a:cubicBezTo>
                      <a:close/>
                    </a:path>
                  </a:pathLst>
                </a:custGeom>
                <a:solidFill>
                  <a:schemeClr val="tx2">
                    <a:lumMod val="75000"/>
                  </a:schemeClr>
                </a:solidFill>
                <a:ln w="7315" cap="flat">
                  <a:noFill/>
                  <a:prstDash val="solid"/>
                  <a:miter/>
                </a:ln>
              </p:spPr>
              <p:txBody>
                <a:bodyPr rtlCol="0" anchor="ctr"/>
                <a:lstStyle/>
                <a:p>
                  <a:endParaRPr lang="zh-CN" altLang="en-US"/>
                </a:p>
              </p:txBody>
            </p:sp>
            <p:sp>
              <p:nvSpPr>
                <p:cNvPr id="551" name="任意多边形: 形状 550">
                  <a:extLst>
                    <a:ext uri="{FF2B5EF4-FFF2-40B4-BE49-F238E27FC236}">
                      <a16:creationId xmlns:a16="http://schemas.microsoft.com/office/drawing/2014/main" id="{4EB3CD8B-1138-B54E-113A-7547D60E1C11}"/>
                    </a:ext>
                  </a:extLst>
                </p:cNvPr>
                <p:cNvSpPr/>
                <p:nvPr/>
              </p:nvSpPr>
              <p:spPr>
                <a:xfrm>
                  <a:off x="4967851" y="4685942"/>
                  <a:ext cx="263925" cy="152359"/>
                </a:xfrm>
                <a:custGeom>
                  <a:avLst/>
                  <a:gdLst>
                    <a:gd name="connsiteX0" fmla="*/ 0 w 263925"/>
                    <a:gd name="connsiteY0" fmla="*/ 20950 h 152359"/>
                    <a:gd name="connsiteX1" fmla="*/ 11500 w 263925"/>
                    <a:gd name="connsiteY1" fmla="*/ 0 h 152359"/>
                    <a:gd name="connsiteX2" fmla="*/ 258571 w 263925"/>
                    <a:gd name="connsiteY2" fmla="*/ 133681 h 152359"/>
                    <a:gd name="connsiteX3" fmla="*/ 262160 w 263925"/>
                    <a:gd name="connsiteY3" fmla="*/ 152359 h 152359"/>
                  </a:gdLst>
                  <a:ahLst/>
                  <a:cxnLst>
                    <a:cxn ang="0">
                      <a:pos x="connsiteX0" y="connsiteY0"/>
                    </a:cxn>
                    <a:cxn ang="0">
                      <a:pos x="connsiteX1" y="connsiteY1"/>
                    </a:cxn>
                    <a:cxn ang="0">
                      <a:pos x="connsiteX2" y="connsiteY2"/>
                    </a:cxn>
                    <a:cxn ang="0">
                      <a:pos x="connsiteX3" y="connsiteY3"/>
                    </a:cxn>
                  </a:cxnLst>
                  <a:rect l="l" t="t" r="r" b="b"/>
                  <a:pathLst>
                    <a:path w="263925" h="152359">
                      <a:moveTo>
                        <a:pt x="0" y="20950"/>
                      </a:moveTo>
                      <a:lnTo>
                        <a:pt x="11500" y="0"/>
                      </a:lnTo>
                      <a:lnTo>
                        <a:pt x="258571" y="133681"/>
                      </a:lnTo>
                      <a:cubicBezTo>
                        <a:pt x="258571" y="133681"/>
                        <a:pt x="267654" y="144668"/>
                        <a:pt x="262160" y="152359"/>
                      </a:cubicBezTo>
                      <a:close/>
                    </a:path>
                  </a:pathLst>
                </a:custGeom>
                <a:solidFill>
                  <a:schemeClr val="tx2">
                    <a:lumMod val="50000"/>
                  </a:schemeClr>
                </a:solidFill>
                <a:ln w="7315" cap="flat">
                  <a:noFill/>
                  <a:prstDash val="solid"/>
                  <a:miter/>
                </a:ln>
              </p:spPr>
              <p:txBody>
                <a:bodyPr rtlCol="0" anchor="ctr"/>
                <a:lstStyle/>
                <a:p>
                  <a:endParaRPr lang="zh-CN" altLang="en-US"/>
                </a:p>
              </p:txBody>
            </p:sp>
            <p:sp>
              <p:nvSpPr>
                <p:cNvPr id="552" name="任意多边形: 形状 551">
                  <a:extLst>
                    <a:ext uri="{FF2B5EF4-FFF2-40B4-BE49-F238E27FC236}">
                      <a16:creationId xmlns:a16="http://schemas.microsoft.com/office/drawing/2014/main" id="{6854B384-04B2-5A1A-0BA8-B356BDA97566}"/>
                    </a:ext>
                  </a:extLst>
                </p:cNvPr>
                <p:cNvSpPr/>
                <p:nvPr/>
              </p:nvSpPr>
              <p:spPr>
                <a:xfrm>
                  <a:off x="4185032" y="3430443"/>
                  <a:ext cx="1303905" cy="1257257"/>
                </a:xfrm>
                <a:custGeom>
                  <a:avLst/>
                  <a:gdLst>
                    <a:gd name="connsiteX0" fmla="*/ 1212062 w 1303905"/>
                    <a:gd name="connsiteY0" fmla="*/ 533404 h 1257257"/>
                    <a:gd name="connsiteX1" fmla="*/ 902802 w 1303905"/>
                    <a:gd name="connsiteY1" fmla="*/ 231689 h 1257257"/>
                    <a:gd name="connsiteX2" fmla="*/ 866178 w 1303905"/>
                    <a:gd name="connsiteY2" fmla="*/ 151554 h 1257257"/>
                    <a:gd name="connsiteX3" fmla="*/ 627970 w 1303905"/>
                    <a:gd name="connsiteY3" fmla="*/ 0 h 1257257"/>
                    <a:gd name="connsiteX4" fmla="*/ 496120 w 1303905"/>
                    <a:gd name="connsiteY4" fmla="*/ 132509 h 1257257"/>
                    <a:gd name="connsiteX5" fmla="*/ 460594 w 1303905"/>
                    <a:gd name="connsiteY5" fmla="*/ 334092 h 1257257"/>
                    <a:gd name="connsiteX6" fmla="*/ 296149 w 1303905"/>
                    <a:gd name="connsiteY6" fmla="*/ 721802 h 1257257"/>
                    <a:gd name="connsiteX7" fmla="*/ 108629 w 1303905"/>
                    <a:gd name="connsiteY7" fmla="*/ 974221 h 1257257"/>
                    <a:gd name="connsiteX8" fmla="*/ 0 w 1303905"/>
                    <a:gd name="connsiteY8" fmla="*/ 1162033 h 1257257"/>
                    <a:gd name="connsiteX9" fmla="*/ 145474 w 1303905"/>
                    <a:gd name="connsiteY9" fmla="*/ 1257257 h 1257257"/>
                    <a:gd name="connsiteX10" fmla="*/ 432393 w 1303905"/>
                    <a:gd name="connsiteY10" fmla="*/ 919430 h 1257257"/>
                    <a:gd name="connsiteX11" fmla="*/ 489894 w 1303905"/>
                    <a:gd name="connsiteY11" fmla="*/ 862588 h 1257257"/>
                    <a:gd name="connsiteX12" fmla="*/ 727369 w 1303905"/>
                    <a:gd name="connsiteY12" fmla="*/ 492018 h 1257257"/>
                    <a:gd name="connsiteX13" fmla="*/ 841272 w 1303905"/>
                    <a:gd name="connsiteY13" fmla="*/ 573398 h 1257257"/>
                    <a:gd name="connsiteX14" fmla="*/ 1046372 w 1303905"/>
                    <a:gd name="connsiteY14" fmla="*/ 719385 h 1257257"/>
                    <a:gd name="connsiteX15" fmla="*/ 1049448 w 1303905"/>
                    <a:gd name="connsiteY15" fmla="*/ 738283 h 1257257"/>
                    <a:gd name="connsiteX16" fmla="*/ 966236 w 1303905"/>
                    <a:gd name="connsiteY16" fmla="*/ 873429 h 1257257"/>
                    <a:gd name="connsiteX17" fmla="*/ 860830 w 1303905"/>
                    <a:gd name="connsiteY17" fmla="*/ 1106070 h 1257257"/>
                    <a:gd name="connsiteX18" fmla="*/ 1018976 w 1303905"/>
                    <a:gd name="connsiteY18" fmla="*/ 1194336 h 1257257"/>
                    <a:gd name="connsiteX19" fmla="*/ 1248834 w 1303905"/>
                    <a:gd name="connsiteY19" fmla="*/ 836658 h 1257257"/>
                    <a:gd name="connsiteX20" fmla="*/ 1303551 w 1303905"/>
                    <a:gd name="connsiteY20" fmla="*/ 705980 h 1257257"/>
                    <a:gd name="connsiteX21" fmla="*/ 1212062 w 1303905"/>
                    <a:gd name="connsiteY21" fmla="*/ 533404 h 1257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03905" h="1257257">
                      <a:moveTo>
                        <a:pt x="1212062" y="533404"/>
                      </a:moveTo>
                      <a:cubicBezTo>
                        <a:pt x="1150972" y="463597"/>
                        <a:pt x="897089" y="235425"/>
                        <a:pt x="902802" y="231689"/>
                      </a:cubicBezTo>
                      <a:lnTo>
                        <a:pt x="866178" y="151554"/>
                      </a:lnTo>
                      <a:lnTo>
                        <a:pt x="627970" y="0"/>
                      </a:lnTo>
                      <a:cubicBezTo>
                        <a:pt x="627970" y="0"/>
                        <a:pt x="559701" y="29300"/>
                        <a:pt x="496120" y="132509"/>
                      </a:cubicBezTo>
                      <a:cubicBezTo>
                        <a:pt x="444845" y="215574"/>
                        <a:pt x="460594" y="334092"/>
                        <a:pt x="460594" y="334092"/>
                      </a:cubicBezTo>
                      <a:lnTo>
                        <a:pt x="296149" y="721802"/>
                      </a:lnTo>
                      <a:cubicBezTo>
                        <a:pt x="296149" y="721802"/>
                        <a:pt x="175726" y="863028"/>
                        <a:pt x="108629" y="974221"/>
                      </a:cubicBezTo>
                      <a:cubicBezTo>
                        <a:pt x="70686" y="1037289"/>
                        <a:pt x="0" y="1162033"/>
                        <a:pt x="0" y="1162033"/>
                      </a:cubicBezTo>
                      <a:lnTo>
                        <a:pt x="145474" y="1257257"/>
                      </a:lnTo>
                      <a:lnTo>
                        <a:pt x="432393" y="919430"/>
                      </a:lnTo>
                      <a:cubicBezTo>
                        <a:pt x="432393" y="919430"/>
                        <a:pt x="476343" y="885222"/>
                        <a:pt x="489894" y="862588"/>
                      </a:cubicBezTo>
                      <a:lnTo>
                        <a:pt x="727369" y="492018"/>
                      </a:lnTo>
                      <a:lnTo>
                        <a:pt x="841272" y="573398"/>
                      </a:lnTo>
                      <a:lnTo>
                        <a:pt x="1046372" y="719385"/>
                      </a:lnTo>
                      <a:lnTo>
                        <a:pt x="1049448" y="738283"/>
                      </a:lnTo>
                      <a:cubicBezTo>
                        <a:pt x="1017760" y="780776"/>
                        <a:pt x="989918" y="826007"/>
                        <a:pt x="966236" y="873429"/>
                      </a:cubicBezTo>
                      <a:cubicBezTo>
                        <a:pt x="928586" y="946679"/>
                        <a:pt x="860830" y="1106070"/>
                        <a:pt x="860830" y="1106070"/>
                      </a:cubicBezTo>
                      <a:lnTo>
                        <a:pt x="1018976" y="1194336"/>
                      </a:lnTo>
                      <a:cubicBezTo>
                        <a:pt x="1018976" y="1194336"/>
                        <a:pt x="1225907" y="868668"/>
                        <a:pt x="1248834" y="836658"/>
                      </a:cubicBezTo>
                      <a:cubicBezTo>
                        <a:pt x="1271761" y="804648"/>
                        <a:pt x="1299010" y="745169"/>
                        <a:pt x="1303551" y="705980"/>
                      </a:cubicBezTo>
                      <a:cubicBezTo>
                        <a:pt x="1308093" y="666792"/>
                        <a:pt x="1268465" y="597498"/>
                        <a:pt x="1212062" y="533404"/>
                      </a:cubicBezTo>
                      <a:close/>
                    </a:path>
                  </a:pathLst>
                </a:custGeom>
                <a:solidFill>
                  <a:schemeClr val="tx2">
                    <a:lumMod val="75000"/>
                  </a:schemeClr>
                </a:solidFill>
                <a:ln w="7315" cap="flat">
                  <a:noFill/>
                  <a:prstDash val="solid"/>
                  <a:miter/>
                </a:ln>
              </p:spPr>
              <p:txBody>
                <a:bodyPr rtlCol="0" anchor="ctr"/>
                <a:lstStyle/>
                <a:p>
                  <a:endParaRPr lang="zh-CN" altLang="en-US"/>
                </a:p>
              </p:txBody>
            </p:sp>
            <p:sp>
              <p:nvSpPr>
                <p:cNvPr id="553" name="任意多边形: 形状 552">
                  <a:extLst>
                    <a:ext uri="{FF2B5EF4-FFF2-40B4-BE49-F238E27FC236}">
                      <a16:creationId xmlns:a16="http://schemas.microsoft.com/office/drawing/2014/main" id="{289220D7-2FE1-7A4E-4976-EC521AD4B70D}"/>
                    </a:ext>
                  </a:extLst>
                </p:cNvPr>
                <p:cNvSpPr/>
                <p:nvPr/>
              </p:nvSpPr>
              <p:spPr>
                <a:xfrm>
                  <a:off x="4963383" y="2862173"/>
                  <a:ext cx="234770" cy="412542"/>
                </a:xfrm>
                <a:custGeom>
                  <a:avLst/>
                  <a:gdLst>
                    <a:gd name="connsiteX0" fmla="*/ 0 w 234770"/>
                    <a:gd name="connsiteY0" fmla="*/ 0 h 412542"/>
                    <a:gd name="connsiteX1" fmla="*/ 144082 w 234770"/>
                    <a:gd name="connsiteY1" fmla="*/ 391153 h 412542"/>
                    <a:gd name="connsiteX2" fmla="*/ 169646 w 234770"/>
                    <a:gd name="connsiteY2" fmla="*/ 412542 h 412542"/>
                    <a:gd name="connsiteX3" fmla="*/ 233886 w 234770"/>
                    <a:gd name="connsiteY3" fmla="*/ 241724 h 412542"/>
                    <a:gd name="connsiteX4" fmla="*/ 149356 w 234770"/>
                    <a:gd name="connsiteY4" fmla="*/ 42998 h 4125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4770" h="412542">
                      <a:moveTo>
                        <a:pt x="0" y="0"/>
                      </a:moveTo>
                      <a:lnTo>
                        <a:pt x="144082" y="391153"/>
                      </a:lnTo>
                      <a:lnTo>
                        <a:pt x="169646" y="412542"/>
                      </a:lnTo>
                      <a:cubicBezTo>
                        <a:pt x="169646" y="412542"/>
                        <a:pt x="243628" y="315853"/>
                        <a:pt x="233886" y="241724"/>
                      </a:cubicBezTo>
                      <a:cubicBezTo>
                        <a:pt x="224144" y="167595"/>
                        <a:pt x="149356" y="42998"/>
                        <a:pt x="149356" y="42998"/>
                      </a:cubicBezTo>
                      <a:close/>
                    </a:path>
                  </a:pathLst>
                </a:custGeom>
                <a:solidFill>
                  <a:schemeClr val="bg1"/>
                </a:solidFill>
                <a:ln w="7315" cap="flat">
                  <a:noFill/>
                  <a:prstDash val="solid"/>
                  <a:miter/>
                </a:ln>
              </p:spPr>
              <p:txBody>
                <a:bodyPr rtlCol="0" anchor="ctr"/>
                <a:lstStyle/>
                <a:p>
                  <a:endParaRPr lang="zh-CN" altLang="en-US"/>
                </a:p>
              </p:txBody>
            </p:sp>
            <p:sp>
              <p:nvSpPr>
                <p:cNvPr id="554" name="任意多边形: 形状 553">
                  <a:extLst>
                    <a:ext uri="{FF2B5EF4-FFF2-40B4-BE49-F238E27FC236}">
                      <a16:creationId xmlns:a16="http://schemas.microsoft.com/office/drawing/2014/main" id="{E042BB0F-8A4F-5C89-48FF-483E1D52E97B}"/>
                    </a:ext>
                  </a:extLst>
                </p:cNvPr>
                <p:cNvSpPr/>
                <p:nvPr/>
              </p:nvSpPr>
              <p:spPr>
                <a:xfrm>
                  <a:off x="5495615" y="3014019"/>
                  <a:ext cx="183645" cy="205611"/>
                </a:xfrm>
                <a:custGeom>
                  <a:avLst/>
                  <a:gdLst>
                    <a:gd name="connsiteX0" fmla="*/ 45342 w 183645"/>
                    <a:gd name="connsiteY0" fmla="*/ 98960 h 205611"/>
                    <a:gd name="connsiteX1" fmla="*/ 45342 w 183645"/>
                    <a:gd name="connsiteY1" fmla="*/ 48711 h 205611"/>
                    <a:gd name="connsiteX2" fmla="*/ 77644 w 183645"/>
                    <a:gd name="connsiteY2" fmla="*/ 17873 h 205611"/>
                    <a:gd name="connsiteX3" fmla="*/ 114269 w 183645"/>
                    <a:gd name="connsiteY3" fmla="*/ 0 h 205611"/>
                    <a:gd name="connsiteX4" fmla="*/ 115954 w 183645"/>
                    <a:gd name="connsiteY4" fmla="*/ 13478 h 205611"/>
                    <a:gd name="connsiteX5" fmla="*/ 133534 w 183645"/>
                    <a:gd name="connsiteY5" fmla="*/ 3736 h 205611"/>
                    <a:gd name="connsiteX6" fmla="*/ 143569 w 183645"/>
                    <a:gd name="connsiteY6" fmla="*/ 24832 h 205611"/>
                    <a:gd name="connsiteX7" fmla="*/ 155436 w 183645"/>
                    <a:gd name="connsiteY7" fmla="*/ 34940 h 205611"/>
                    <a:gd name="connsiteX8" fmla="*/ 161735 w 183645"/>
                    <a:gd name="connsiteY8" fmla="*/ 49590 h 205611"/>
                    <a:gd name="connsiteX9" fmla="*/ 158659 w 183645"/>
                    <a:gd name="connsiteY9" fmla="*/ 59332 h 205611"/>
                    <a:gd name="connsiteX10" fmla="*/ 169939 w 183645"/>
                    <a:gd name="connsiteY10" fmla="*/ 66657 h 205611"/>
                    <a:gd name="connsiteX11" fmla="*/ 169939 w 183645"/>
                    <a:gd name="connsiteY11" fmla="*/ 85336 h 205611"/>
                    <a:gd name="connsiteX12" fmla="*/ 181073 w 183645"/>
                    <a:gd name="connsiteY12" fmla="*/ 88705 h 205611"/>
                    <a:gd name="connsiteX13" fmla="*/ 182245 w 183645"/>
                    <a:gd name="connsiteY13" fmla="*/ 104308 h 205611"/>
                    <a:gd name="connsiteX14" fmla="*/ 140639 w 183645"/>
                    <a:gd name="connsiteY14" fmla="*/ 153385 h 205611"/>
                    <a:gd name="connsiteX15" fmla="*/ 53472 w 183645"/>
                    <a:gd name="connsiteY15" fmla="*/ 205612 h 205611"/>
                    <a:gd name="connsiteX16" fmla="*/ 0 w 183645"/>
                    <a:gd name="connsiteY16" fmla="*/ 133461 h 205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83645" h="205611">
                      <a:moveTo>
                        <a:pt x="45342" y="98960"/>
                      </a:moveTo>
                      <a:lnTo>
                        <a:pt x="45342" y="48711"/>
                      </a:lnTo>
                      <a:lnTo>
                        <a:pt x="77644" y="17873"/>
                      </a:lnTo>
                      <a:cubicBezTo>
                        <a:pt x="77644" y="17873"/>
                        <a:pt x="109948" y="4541"/>
                        <a:pt x="114269" y="0"/>
                      </a:cubicBezTo>
                      <a:cubicBezTo>
                        <a:pt x="117360" y="3802"/>
                        <a:pt x="118013" y="9032"/>
                        <a:pt x="115954" y="13478"/>
                      </a:cubicBezTo>
                      <a:cubicBezTo>
                        <a:pt x="115954" y="13478"/>
                        <a:pt x="127235" y="2271"/>
                        <a:pt x="133534" y="3736"/>
                      </a:cubicBezTo>
                      <a:cubicBezTo>
                        <a:pt x="139834" y="5201"/>
                        <a:pt x="142910" y="16921"/>
                        <a:pt x="143569" y="24832"/>
                      </a:cubicBezTo>
                      <a:cubicBezTo>
                        <a:pt x="148023" y="27571"/>
                        <a:pt x="152022" y="30977"/>
                        <a:pt x="155436" y="34940"/>
                      </a:cubicBezTo>
                      <a:cubicBezTo>
                        <a:pt x="158967" y="39079"/>
                        <a:pt x="161164" y="44184"/>
                        <a:pt x="161735" y="49590"/>
                      </a:cubicBezTo>
                      <a:lnTo>
                        <a:pt x="158659" y="59332"/>
                      </a:lnTo>
                      <a:cubicBezTo>
                        <a:pt x="163559" y="59244"/>
                        <a:pt x="168028" y="62145"/>
                        <a:pt x="169939" y="66657"/>
                      </a:cubicBezTo>
                      <a:cubicBezTo>
                        <a:pt x="171609" y="72774"/>
                        <a:pt x="171609" y="79220"/>
                        <a:pt x="169939" y="85336"/>
                      </a:cubicBezTo>
                      <a:cubicBezTo>
                        <a:pt x="169939" y="85336"/>
                        <a:pt x="178143" y="82040"/>
                        <a:pt x="181073" y="88705"/>
                      </a:cubicBezTo>
                      <a:cubicBezTo>
                        <a:pt x="184025" y="93393"/>
                        <a:pt x="184465" y="99231"/>
                        <a:pt x="182245" y="104308"/>
                      </a:cubicBezTo>
                      <a:cubicBezTo>
                        <a:pt x="179974" y="109362"/>
                        <a:pt x="150015" y="148257"/>
                        <a:pt x="140639" y="153385"/>
                      </a:cubicBezTo>
                      <a:cubicBezTo>
                        <a:pt x="131263" y="158512"/>
                        <a:pt x="53472" y="205612"/>
                        <a:pt x="53472" y="205612"/>
                      </a:cubicBezTo>
                      <a:lnTo>
                        <a:pt x="0" y="133461"/>
                      </a:lnTo>
                      <a:close/>
                    </a:path>
                  </a:pathLst>
                </a:custGeom>
                <a:solidFill>
                  <a:srgbClr val="FFBE9D"/>
                </a:solidFill>
                <a:ln w="7315" cap="flat">
                  <a:noFill/>
                  <a:prstDash val="solid"/>
                  <a:miter/>
                </a:ln>
              </p:spPr>
              <p:txBody>
                <a:bodyPr rtlCol="0" anchor="ctr"/>
                <a:lstStyle/>
                <a:p>
                  <a:endParaRPr lang="zh-CN" altLang="en-US"/>
                </a:p>
              </p:txBody>
            </p:sp>
            <p:sp>
              <p:nvSpPr>
                <p:cNvPr id="555" name="任意多边形: 形状 554">
                  <a:extLst>
                    <a:ext uri="{FF2B5EF4-FFF2-40B4-BE49-F238E27FC236}">
                      <a16:creationId xmlns:a16="http://schemas.microsoft.com/office/drawing/2014/main" id="{45F961B8-8982-3253-9E36-6F7A3379CFE8}"/>
                    </a:ext>
                  </a:extLst>
                </p:cNvPr>
                <p:cNvSpPr/>
                <p:nvPr/>
              </p:nvSpPr>
              <p:spPr>
                <a:xfrm>
                  <a:off x="5621055" y="3101552"/>
                  <a:ext cx="47941" cy="40095"/>
                </a:xfrm>
                <a:custGeom>
                  <a:avLst/>
                  <a:gdLst>
                    <a:gd name="connsiteX0" fmla="*/ 47941 w 47941"/>
                    <a:gd name="connsiteY0" fmla="*/ 17873 h 40095"/>
                    <a:gd name="connsiteX1" fmla="*/ 35782 w 47941"/>
                    <a:gd name="connsiteY1" fmla="*/ 28567 h 40095"/>
                    <a:gd name="connsiteX2" fmla="*/ 20619 w 47941"/>
                    <a:gd name="connsiteY2" fmla="*/ 37577 h 40095"/>
                    <a:gd name="connsiteX3" fmla="*/ 9778 w 47941"/>
                    <a:gd name="connsiteY3" fmla="*/ 39994 h 40095"/>
                    <a:gd name="connsiteX4" fmla="*/ 622 w 47941"/>
                    <a:gd name="connsiteY4" fmla="*/ 32083 h 40095"/>
                    <a:gd name="connsiteX5" fmla="*/ 2893 w 47941"/>
                    <a:gd name="connsiteY5" fmla="*/ 20144 h 40095"/>
                    <a:gd name="connsiteX6" fmla="*/ 11463 w 47941"/>
                    <a:gd name="connsiteY6" fmla="*/ 13551 h 40095"/>
                    <a:gd name="connsiteX7" fmla="*/ 26992 w 47941"/>
                    <a:gd name="connsiteY7" fmla="*/ 5274 h 40095"/>
                    <a:gd name="connsiteX8" fmla="*/ 42228 w 47941"/>
                    <a:gd name="connsiteY8" fmla="*/ 0 h 40095"/>
                    <a:gd name="connsiteX9" fmla="*/ 27578 w 47941"/>
                    <a:gd name="connsiteY9" fmla="*/ 7325 h 40095"/>
                    <a:gd name="connsiteX10" fmla="*/ 12415 w 47941"/>
                    <a:gd name="connsiteY10" fmla="*/ 15749 h 40095"/>
                    <a:gd name="connsiteX11" fmla="*/ 5090 w 47941"/>
                    <a:gd name="connsiteY11" fmla="*/ 21828 h 40095"/>
                    <a:gd name="connsiteX12" fmla="*/ 3332 w 47941"/>
                    <a:gd name="connsiteY12" fmla="*/ 30765 h 40095"/>
                    <a:gd name="connsiteX13" fmla="*/ 10071 w 47941"/>
                    <a:gd name="connsiteY13" fmla="*/ 36625 h 40095"/>
                    <a:gd name="connsiteX14" fmla="*/ 19008 w 47941"/>
                    <a:gd name="connsiteY14" fmla="*/ 34647 h 40095"/>
                    <a:gd name="connsiteX15" fmla="*/ 34244 w 47941"/>
                    <a:gd name="connsiteY15" fmla="*/ 26443 h 40095"/>
                    <a:gd name="connsiteX16" fmla="*/ 47941 w 47941"/>
                    <a:gd name="connsiteY16" fmla="*/ 17873 h 40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7941" h="40095">
                      <a:moveTo>
                        <a:pt x="47941" y="17873"/>
                      </a:moveTo>
                      <a:cubicBezTo>
                        <a:pt x="44521" y="22099"/>
                        <a:pt x="40411" y="25711"/>
                        <a:pt x="35782" y="28567"/>
                      </a:cubicBezTo>
                      <a:cubicBezTo>
                        <a:pt x="30977" y="31966"/>
                        <a:pt x="25908" y="34984"/>
                        <a:pt x="20619" y="37577"/>
                      </a:cubicBezTo>
                      <a:cubicBezTo>
                        <a:pt x="17367" y="39555"/>
                        <a:pt x="13558" y="40405"/>
                        <a:pt x="9778" y="39994"/>
                      </a:cubicBezTo>
                      <a:cubicBezTo>
                        <a:pt x="5508" y="39225"/>
                        <a:pt x="1999" y="36193"/>
                        <a:pt x="622" y="32083"/>
                      </a:cubicBezTo>
                      <a:cubicBezTo>
                        <a:pt x="-719" y="27974"/>
                        <a:pt x="139" y="23469"/>
                        <a:pt x="2893" y="20144"/>
                      </a:cubicBezTo>
                      <a:cubicBezTo>
                        <a:pt x="5339" y="17455"/>
                        <a:pt x="8240" y="15221"/>
                        <a:pt x="11463" y="13551"/>
                      </a:cubicBezTo>
                      <a:cubicBezTo>
                        <a:pt x="16495" y="10526"/>
                        <a:pt x="21674" y="7757"/>
                        <a:pt x="26992" y="5274"/>
                      </a:cubicBezTo>
                      <a:cubicBezTo>
                        <a:pt x="31797" y="2813"/>
                        <a:pt x="36925" y="1040"/>
                        <a:pt x="42228" y="0"/>
                      </a:cubicBezTo>
                      <a:cubicBezTo>
                        <a:pt x="37481" y="2710"/>
                        <a:pt x="32596" y="5157"/>
                        <a:pt x="27578" y="7325"/>
                      </a:cubicBezTo>
                      <a:cubicBezTo>
                        <a:pt x="23183" y="9596"/>
                        <a:pt x="17982" y="12379"/>
                        <a:pt x="12415" y="15749"/>
                      </a:cubicBezTo>
                      <a:cubicBezTo>
                        <a:pt x="9661" y="17360"/>
                        <a:pt x="7185" y="19418"/>
                        <a:pt x="5090" y="21828"/>
                      </a:cubicBezTo>
                      <a:cubicBezTo>
                        <a:pt x="3003" y="24304"/>
                        <a:pt x="2336" y="27681"/>
                        <a:pt x="3332" y="30765"/>
                      </a:cubicBezTo>
                      <a:cubicBezTo>
                        <a:pt x="4358" y="33790"/>
                        <a:pt x="6936" y="36032"/>
                        <a:pt x="10071" y="36625"/>
                      </a:cubicBezTo>
                      <a:cubicBezTo>
                        <a:pt x="13184" y="36940"/>
                        <a:pt x="16320" y="36244"/>
                        <a:pt x="19008" y="34647"/>
                      </a:cubicBezTo>
                      <a:cubicBezTo>
                        <a:pt x="24252" y="32230"/>
                        <a:pt x="29336" y="29490"/>
                        <a:pt x="34244" y="26443"/>
                      </a:cubicBezTo>
                      <a:cubicBezTo>
                        <a:pt x="42887" y="21462"/>
                        <a:pt x="47575" y="17507"/>
                        <a:pt x="47941" y="17873"/>
                      </a:cubicBezTo>
                      <a:close/>
                    </a:path>
                  </a:pathLst>
                </a:custGeom>
                <a:solidFill>
                  <a:srgbClr val="7B4B45"/>
                </a:solidFill>
                <a:ln w="7315" cap="flat">
                  <a:noFill/>
                  <a:prstDash val="solid"/>
                  <a:miter/>
                </a:ln>
              </p:spPr>
              <p:txBody>
                <a:bodyPr rtlCol="0" anchor="ctr"/>
                <a:lstStyle/>
                <a:p>
                  <a:endParaRPr lang="zh-CN" altLang="en-US"/>
                </a:p>
              </p:txBody>
            </p:sp>
            <p:sp>
              <p:nvSpPr>
                <p:cNvPr id="556" name="任意多边形: 形状 555">
                  <a:extLst>
                    <a:ext uri="{FF2B5EF4-FFF2-40B4-BE49-F238E27FC236}">
                      <a16:creationId xmlns:a16="http://schemas.microsoft.com/office/drawing/2014/main" id="{68C157AA-327A-DB5C-5785-B02F217D909B}"/>
                    </a:ext>
                  </a:extLst>
                </p:cNvPr>
                <p:cNvSpPr/>
                <p:nvPr/>
              </p:nvSpPr>
              <p:spPr>
                <a:xfrm>
                  <a:off x="5583498" y="3030354"/>
                  <a:ext cx="57883" cy="48012"/>
                </a:xfrm>
                <a:custGeom>
                  <a:avLst/>
                  <a:gdLst>
                    <a:gd name="connsiteX0" fmla="*/ 57884 w 57883"/>
                    <a:gd name="connsiteY0" fmla="*/ 9522 h 48012"/>
                    <a:gd name="connsiteX1" fmla="*/ 43966 w 57883"/>
                    <a:gd name="connsiteY1" fmla="*/ 20510 h 48012"/>
                    <a:gd name="connsiteX2" fmla="*/ 29756 w 57883"/>
                    <a:gd name="connsiteY2" fmla="*/ 33182 h 48012"/>
                    <a:gd name="connsiteX3" fmla="*/ 21918 w 57883"/>
                    <a:gd name="connsiteY3" fmla="*/ 41313 h 48012"/>
                    <a:gd name="connsiteX4" fmla="*/ 10711 w 57883"/>
                    <a:gd name="connsiteY4" fmla="*/ 47979 h 48012"/>
                    <a:gd name="connsiteX5" fmla="*/ 3752 w 57883"/>
                    <a:gd name="connsiteY5" fmla="*/ 45781 h 48012"/>
                    <a:gd name="connsiteX6" fmla="*/ 309 w 57883"/>
                    <a:gd name="connsiteY6" fmla="*/ 39848 h 48012"/>
                    <a:gd name="connsiteX7" fmla="*/ 2727 w 57883"/>
                    <a:gd name="connsiteY7" fmla="*/ 27835 h 48012"/>
                    <a:gd name="connsiteX8" fmla="*/ 9173 w 57883"/>
                    <a:gd name="connsiteY8" fmla="*/ 19558 h 48012"/>
                    <a:gd name="connsiteX9" fmla="*/ 15106 w 57883"/>
                    <a:gd name="connsiteY9" fmla="*/ 12819 h 48012"/>
                    <a:gd name="connsiteX10" fmla="*/ 27338 w 57883"/>
                    <a:gd name="connsiteY10" fmla="*/ 0 h 48012"/>
                    <a:gd name="connsiteX11" fmla="*/ 16790 w 57883"/>
                    <a:gd name="connsiteY11" fmla="*/ 14284 h 48012"/>
                    <a:gd name="connsiteX12" fmla="*/ 5217 w 57883"/>
                    <a:gd name="connsiteY12" fmla="*/ 29300 h 48012"/>
                    <a:gd name="connsiteX13" fmla="*/ 3386 w 57883"/>
                    <a:gd name="connsiteY13" fmla="*/ 39042 h 48012"/>
                    <a:gd name="connsiteX14" fmla="*/ 10711 w 57883"/>
                    <a:gd name="connsiteY14" fmla="*/ 44756 h 48012"/>
                    <a:gd name="connsiteX15" fmla="*/ 19940 w 57883"/>
                    <a:gd name="connsiteY15" fmla="*/ 39189 h 48012"/>
                    <a:gd name="connsiteX16" fmla="*/ 27998 w 57883"/>
                    <a:gd name="connsiteY16" fmla="*/ 31058 h 48012"/>
                    <a:gd name="connsiteX17" fmla="*/ 42648 w 57883"/>
                    <a:gd name="connsiteY17" fmla="*/ 18679 h 48012"/>
                    <a:gd name="connsiteX18" fmla="*/ 57884 w 57883"/>
                    <a:gd name="connsiteY18" fmla="*/ 9522 h 48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7883" h="48012">
                      <a:moveTo>
                        <a:pt x="57884" y="9522"/>
                      </a:moveTo>
                      <a:cubicBezTo>
                        <a:pt x="57884" y="9962"/>
                        <a:pt x="52463" y="13698"/>
                        <a:pt x="43966" y="20510"/>
                      </a:cubicBezTo>
                      <a:cubicBezTo>
                        <a:pt x="39791" y="23953"/>
                        <a:pt x="34883" y="27835"/>
                        <a:pt x="29756" y="33182"/>
                      </a:cubicBezTo>
                      <a:cubicBezTo>
                        <a:pt x="27192" y="35673"/>
                        <a:pt x="24628" y="38383"/>
                        <a:pt x="21918" y="41313"/>
                      </a:cubicBezTo>
                      <a:cubicBezTo>
                        <a:pt x="19156" y="44865"/>
                        <a:pt x="15150" y="47246"/>
                        <a:pt x="10711" y="47979"/>
                      </a:cubicBezTo>
                      <a:cubicBezTo>
                        <a:pt x="8191" y="48191"/>
                        <a:pt x="5693" y="47400"/>
                        <a:pt x="3752" y="45781"/>
                      </a:cubicBezTo>
                      <a:cubicBezTo>
                        <a:pt x="2053" y="44177"/>
                        <a:pt x="859" y="42119"/>
                        <a:pt x="309" y="39848"/>
                      </a:cubicBezTo>
                      <a:cubicBezTo>
                        <a:pt x="-525" y="35680"/>
                        <a:pt x="346" y="31358"/>
                        <a:pt x="2727" y="27835"/>
                      </a:cubicBezTo>
                      <a:cubicBezTo>
                        <a:pt x="4609" y="24883"/>
                        <a:pt x="6770" y="22107"/>
                        <a:pt x="9173" y="19558"/>
                      </a:cubicBezTo>
                      <a:lnTo>
                        <a:pt x="15106" y="12819"/>
                      </a:lnTo>
                      <a:cubicBezTo>
                        <a:pt x="18790" y="8189"/>
                        <a:pt x="22885" y="3897"/>
                        <a:pt x="27338" y="0"/>
                      </a:cubicBezTo>
                      <a:cubicBezTo>
                        <a:pt x="24299" y="5098"/>
                        <a:pt x="20768" y="9881"/>
                        <a:pt x="16790" y="14284"/>
                      </a:cubicBezTo>
                      <a:cubicBezTo>
                        <a:pt x="13567" y="18605"/>
                        <a:pt x="8880" y="23513"/>
                        <a:pt x="5217" y="29300"/>
                      </a:cubicBezTo>
                      <a:cubicBezTo>
                        <a:pt x="3357" y="32186"/>
                        <a:pt x="2698" y="35680"/>
                        <a:pt x="3386" y="39042"/>
                      </a:cubicBezTo>
                      <a:cubicBezTo>
                        <a:pt x="3876" y="42617"/>
                        <a:pt x="7129" y="45144"/>
                        <a:pt x="10711" y="44756"/>
                      </a:cubicBezTo>
                      <a:cubicBezTo>
                        <a:pt x="14366" y="44089"/>
                        <a:pt x="17647" y="42104"/>
                        <a:pt x="19940" y="39189"/>
                      </a:cubicBezTo>
                      <a:cubicBezTo>
                        <a:pt x="22651" y="36332"/>
                        <a:pt x="25361" y="33548"/>
                        <a:pt x="27998" y="31058"/>
                      </a:cubicBezTo>
                      <a:cubicBezTo>
                        <a:pt x="32627" y="26641"/>
                        <a:pt x="37520" y="22510"/>
                        <a:pt x="42648" y="18679"/>
                      </a:cubicBezTo>
                      <a:cubicBezTo>
                        <a:pt x="47292" y="14958"/>
                        <a:pt x="52419" y="11881"/>
                        <a:pt x="57884" y="9522"/>
                      </a:cubicBezTo>
                      <a:close/>
                    </a:path>
                  </a:pathLst>
                </a:custGeom>
                <a:solidFill>
                  <a:srgbClr val="7B4B45"/>
                </a:solidFill>
                <a:ln w="7315" cap="flat">
                  <a:noFill/>
                  <a:prstDash val="solid"/>
                  <a:miter/>
                </a:ln>
              </p:spPr>
              <p:txBody>
                <a:bodyPr rtlCol="0" anchor="ctr"/>
                <a:lstStyle/>
                <a:p>
                  <a:endParaRPr lang="zh-CN" altLang="en-US"/>
                </a:p>
              </p:txBody>
            </p:sp>
            <p:sp>
              <p:nvSpPr>
                <p:cNvPr id="557" name="任意多边形: 形状 556">
                  <a:extLst>
                    <a:ext uri="{FF2B5EF4-FFF2-40B4-BE49-F238E27FC236}">
                      <a16:creationId xmlns:a16="http://schemas.microsoft.com/office/drawing/2014/main" id="{F0B810D6-9217-5FDD-4515-94E97D0D48E2}"/>
                    </a:ext>
                  </a:extLst>
                </p:cNvPr>
                <p:cNvSpPr/>
                <p:nvPr/>
              </p:nvSpPr>
              <p:spPr>
                <a:xfrm>
                  <a:off x="5593537" y="3070202"/>
                  <a:ext cx="58759" cy="31621"/>
                </a:xfrm>
                <a:custGeom>
                  <a:avLst/>
                  <a:gdLst>
                    <a:gd name="connsiteX0" fmla="*/ 58759 w 58759"/>
                    <a:gd name="connsiteY0" fmla="*/ 0 h 31621"/>
                    <a:gd name="connsiteX1" fmla="*/ 48431 w 58759"/>
                    <a:gd name="connsiteY1" fmla="*/ 8350 h 31621"/>
                    <a:gd name="connsiteX2" fmla="*/ 22061 w 58759"/>
                    <a:gd name="connsiteY2" fmla="*/ 27029 h 31621"/>
                    <a:gd name="connsiteX3" fmla="*/ 13564 w 58759"/>
                    <a:gd name="connsiteY3" fmla="*/ 31204 h 31621"/>
                    <a:gd name="connsiteX4" fmla="*/ 8290 w 58759"/>
                    <a:gd name="connsiteY4" fmla="*/ 31204 h 31621"/>
                    <a:gd name="connsiteX5" fmla="*/ 4335 w 58759"/>
                    <a:gd name="connsiteY5" fmla="*/ 28567 h 31621"/>
                    <a:gd name="connsiteX6" fmla="*/ 1478 w 58759"/>
                    <a:gd name="connsiteY6" fmla="*/ 25051 h 31621"/>
                    <a:gd name="connsiteX7" fmla="*/ 306 w 58759"/>
                    <a:gd name="connsiteY7" fmla="*/ 21169 h 31621"/>
                    <a:gd name="connsiteX8" fmla="*/ 5067 w 58759"/>
                    <a:gd name="connsiteY8" fmla="*/ 5054 h 31621"/>
                    <a:gd name="connsiteX9" fmla="*/ 8143 w 58759"/>
                    <a:gd name="connsiteY9" fmla="*/ 3076 h 31621"/>
                    <a:gd name="connsiteX10" fmla="*/ 2576 w 58759"/>
                    <a:gd name="connsiteY10" fmla="*/ 14430 h 31621"/>
                    <a:gd name="connsiteX11" fmla="*/ 2576 w 58759"/>
                    <a:gd name="connsiteY11" fmla="*/ 20656 h 31621"/>
                    <a:gd name="connsiteX12" fmla="*/ 3749 w 58759"/>
                    <a:gd name="connsiteY12" fmla="*/ 23879 h 31621"/>
                    <a:gd name="connsiteX13" fmla="*/ 5946 w 58759"/>
                    <a:gd name="connsiteY13" fmla="*/ 26370 h 31621"/>
                    <a:gd name="connsiteX14" fmla="*/ 9022 w 58759"/>
                    <a:gd name="connsiteY14" fmla="*/ 28274 h 31621"/>
                    <a:gd name="connsiteX15" fmla="*/ 12319 w 58759"/>
                    <a:gd name="connsiteY15" fmla="*/ 28274 h 31621"/>
                    <a:gd name="connsiteX16" fmla="*/ 20230 w 58759"/>
                    <a:gd name="connsiteY16" fmla="*/ 24246 h 31621"/>
                    <a:gd name="connsiteX17" fmla="*/ 46746 w 58759"/>
                    <a:gd name="connsiteY17" fmla="*/ 6519 h 31621"/>
                    <a:gd name="connsiteX18" fmla="*/ 58759 w 58759"/>
                    <a:gd name="connsiteY18" fmla="*/ 0 h 31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759" h="31621">
                      <a:moveTo>
                        <a:pt x="58759" y="0"/>
                      </a:moveTo>
                      <a:cubicBezTo>
                        <a:pt x="55478" y="2974"/>
                        <a:pt x="52027" y="5765"/>
                        <a:pt x="48431" y="8350"/>
                      </a:cubicBezTo>
                      <a:cubicBezTo>
                        <a:pt x="40447" y="15646"/>
                        <a:pt x="31591" y="21916"/>
                        <a:pt x="22061" y="27029"/>
                      </a:cubicBezTo>
                      <a:cubicBezTo>
                        <a:pt x="19336" y="28626"/>
                        <a:pt x="16494" y="30018"/>
                        <a:pt x="13564" y="31204"/>
                      </a:cubicBezTo>
                      <a:cubicBezTo>
                        <a:pt x="11850" y="31761"/>
                        <a:pt x="10004" y="31761"/>
                        <a:pt x="8290" y="31204"/>
                      </a:cubicBezTo>
                      <a:cubicBezTo>
                        <a:pt x="6840" y="30545"/>
                        <a:pt x="5499" y="29659"/>
                        <a:pt x="4335" y="28567"/>
                      </a:cubicBezTo>
                      <a:cubicBezTo>
                        <a:pt x="3162" y="27593"/>
                        <a:pt x="2188" y="26399"/>
                        <a:pt x="1478" y="25051"/>
                      </a:cubicBezTo>
                      <a:cubicBezTo>
                        <a:pt x="906" y="23821"/>
                        <a:pt x="518" y="22510"/>
                        <a:pt x="306" y="21169"/>
                      </a:cubicBezTo>
                      <a:cubicBezTo>
                        <a:pt x="-764" y="15346"/>
                        <a:pt x="1009" y="9361"/>
                        <a:pt x="5067" y="5054"/>
                      </a:cubicBezTo>
                      <a:cubicBezTo>
                        <a:pt x="6825" y="3443"/>
                        <a:pt x="8070" y="2930"/>
                        <a:pt x="8143" y="3076"/>
                      </a:cubicBezTo>
                      <a:cubicBezTo>
                        <a:pt x="5346" y="6321"/>
                        <a:pt x="3426" y="10233"/>
                        <a:pt x="2576" y="14430"/>
                      </a:cubicBezTo>
                      <a:cubicBezTo>
                        <a:pt x="2218" y="16489"/>
                        <a:pt x="2218" y="18598"/>
                        <a:pt x="2576" y="20656"/>
                      </a:cubicBezTo>
                      <a:cubicBezTo>
                        <a:pt x="2840" y="21770"/>
                        <a:pt x="3236" y="22854"/>
                        <a:pt x="3749" y="23879"/>
                      </a:cubicBezTo>
                      <a:cubicBezTo>
                        <a:pt x="4327" y="24832"/>
                        <a:pt x="5074" y="25674"/>
                        <a:pt x="5946" y="26370"/>
                      </a:cubicBezTo>
                      <a:cubicBezTo>
                        <a:pt x="6869" y="27161"/>
                        <a:pt x="7902" y="27806"/>
                        <a:pt x="9022" y="28274"/>
                      </a:cubicBezTo>
                      <a:cubicBezTo>
                        <a:pt x="10092" y="28641"/>
                        <a:pt x="11249" y="28641"/>
                        <a:pt x="12319" y="28274"/>
                      </a:cubicBezTo>
                      <a:cubicBezTo>
                        <a:pt x="15029" y="27080"/>
                        <a:pt x="17666" y="25733"/>
                        <a:pt x="20230" y="24246"/>
                      </a:cubicBezTo>
                      <a:cubicBezTo>
                        <a:pt x="29598" y="19169"/>
                        <a:pt x="38476" y="13236"/>
                        <a:pt x="46746" y="6519"/>
                      </a:cubicBezTo>
                      <a:cubicBezTo>
                        <a:pt x="50328" y="3640"/>
                        <a:pt x="54393" y="1436"/>
                        <a:pt x="58759" y="0"/>
                      </a:cubicBezTo>
                      <a:close/>
                    </a:path>
                  </a:pathLst>
                </a:custGeom>
                <a:solidFill>
                  <a:srgbClr val="7B4B45"/>
                </a:solidFill>
                <a:ln w="7315" cap="flat">
                  <a:noFill/>
                  <a:prstDash val="solid"/>
                  <a:miter/>
                </a:ln>
              </p:spPr>
              <p:txBody>
                <a:bodyPr rtlCol="0" anchor="ctr"/>
                <a:lstStyle/>
                <a:p>
                  <a:endParaRPr lang="zh-CN" altLang="en-US"/>
                </a:p>
              </p:txBody>
            </p:sp>
            <p:sp>
              <p:nvSpPr>
                <p:cNvPr id="558" name="任意多边形: 形状 557">
                  <a:extLst>
                    <a:ext uri="{FF2B5EF4-FFF2-40B4-BE49-F238E27FC236}">
                      <a16:creationId xmlns:a16="http://schemas.microsoft.com/office/drawing/2014/main" id="{6923A86B-706B-2608-AEC5-6C69684E3EB7}"/>
                    </a:ext>
                  </a:extLst>
                </p:cNvPr>
                <p:cNvSpPr/>
                <p:nvPr/>
              </p:nvSpPr>
              <p:spPr>
                <a:xfrm>
                  <a:off x="5607083" y="3073132"/>
                  <a:ext cx="58617" cy="49252"/>
                </a:xfrm>
                <a:custGeom>
                  <a:avLst/>
                  <a:gdLst>
                    <a:gd name="connsiteX0" fmla="*/ 58618 w 58617"/>
                    <a:gd name="connsiteY0" fmla="*/ 24319 h 49252"/>
                    <a:gd name="connsiteX1" fmla="*/ 42356 w 58617"/>
                    <a:gd name="connsiteY1" fmla="*/ 34134 h 49252"/>
                    <a:gd name="connsiteX2" fmla="*/ 24191 w 58617"/>
                    <a:gd name="connsiteY2" fmla="*/ 43950 h 49252"/>
                    <a:gd name="connsiteX3" fmla="*/ 12690 w 58617"/>
                    <a:gd name="connsiteY3" fmla="*/ 49004 h 49252"/>
                    <a:gd name="connsiteX4" fmla="*/ 5365 w 58617"/>
                    <a:gd name="connsiteY4" fmla="*/ 48272 h 49252"/>
                    <a:gd name="connsiteX5" fmla="*/ 311 w 58617"/>
                    <a:gd name="connsiteY5" fmla="*/ 42485 h 49252"/>
                    <a:gd name="connsiteX6" fmla="*/ 4413 w 58617"/>
                    <a:gd name="connsiteY6" fmla="*/ 29007 h 49252"/>
                    <a:gd name="connsiteX7" fmla="*/ 13423 w 58617"/>
                    <a:gd name="connsiteY7" fmla="*/ 20656 h 49252"/>
                    <a:gd name="connsiteX8" fmla="*/ 29977 w 58617"/>
                    <a:gd name="connsiteY8" fmla="*/ 8131 h 49252"/>
                    <a:gd name="connsiteX9" fmla="*/ 42356 w 58617"/>
                    <a:gd name="connsiteY9" fmla="*/ 1538 h 49252"/>
                    <a:gd name="connsiteX10" fmla="*/ 47264 w 58617"/>
                    <a:gd name="connsiteY10" fmla="*/ 0 h 49252"/>
                    <a:gd name="connsiteX11" fmla="*/ 31296 w 58617"/>
                    <a:gd name="connsiteY11" fmla="*/ 9962 h 49252"/>
                    <a:gd name="connsiteX12" fmla="*/ 15401 w 58617"/>
                    <a:gd name="connsiteY12" fmla="*/ 22854 h 49252"/>
                    <a:gd name="connsiteX13" fmla="*/ 6757 w 58617"/>
                    <a:gd name="connsiteY13" fmla="*/ 31131 h 49252"/>
                    <a:gd name="connsiteX14" fmla="*/ 3388 w 58617"/>
                    <a:gd name="connsiteY14" fmla="*/ 41606 h 49252"/>
                    <a:gd name="connsiteX15" fmla="*/ 12031 w 58617"/>
                    <a:gd name="connsiteY15" fmla="*/ 45928 h 49252"/>
                    <a:gd name="connsiteX16" fmla="*/ 22799 w 58617"/>
                    <a:gd name="connsiteY16" fmla="*/ 41313 h 49252"/>
                    <a:gd name="connsiteX17" fmla="*/ 41185 w 58617"/>
                    <a:gd name="connsiteY17" fmla="*/ 32083 h 49252"/>
                    <a:gd name="connsiteX18" fmla="*/ 58618 w 58617"/>
                    <a:gd name="connsiteY18" fmla="*/ 24319 h 49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617" h="49252">
                      <a:moveTo>
                        <a:pt x="58618" y="24319"/>
                      </a:moveTo>
                      <a:cubicBezTo>
                        <a:pt x="53505" y="28069"/>
                        <a:pt x="48063" y="31358"/>
                        <a:pt x="42356" y="34134"/>
                      </a:cubicBezTo>
                      <a:lnTo>
                        <a:pt x="24191" y="43950"/>
                      </a:lnTo>
                      <a:cubicBezTo>
                        <a:pt x="20609" y="46147"/>
                        <a:pt x="16734" y="47854"/>
                        <a:pt x="12690" y="49004"/>
                      </a:cubicBezTo>
                      <a:cubicBezTo>
                        <a:pt x="10229" y="49502"/>
                        <a:pt x="7680" y="49246"/>
                        <a:pt x="5365" y="48272"/>
                      </a:cubicBezTo>
                      <a:cubicBezTo>
                        <a:pt x="2875" y="47231"/>
                        <a:pt x="1007" y="45093"/>
                        <a:pt x="311" y="42485"/>
                      </a:cubicBezTo>
                      <a:cubicBezTo>
                        <a:pt x="-714" y="37584"/>
                        <a:pt x="831" y="32501"/>
                        <a:pt x="4413" y="29007"/>
                      </a:cubicBezTo>
                      <a:cubicBezTo>
                        <a:pt x="7270" y="26070"/>
                        <a:pt x="10273" y="23279"/>
                        <a:pt x="13423" y="20656"/>
                      </a:cubicBezTo>
                      <a:cubicBezTo>
                        <a:pt x="18631" y="16086"/>
                        <a:pt x="24161" y="11896"/>
                        <a:pt x="29977" y="8131"/>
                      </a:cubicBezTo>
                      <a:cubicBezTo>
                        <a:pt x="33903" y="5567"/>
                        <a:pt x="38042" y="3362"/>
                        <a:pt x="42356" y="1538"/>
                      </a:cubicBezTo>
                      <a:cubicBezTo>
                        <a:pt x="43902" y="762"/>
                        <a:pt x="45558" y="242"/>
                        <a:pt x="47264" y="0"/>
                      </a:cubicBezTo>
                      <a:cubicBezTo>
                        <a:pt x="47264" y="513"/>
                        <a:pt x="40745" y="3223"/>
                        <a:pt x="31296" y="9962"/>
                      </a:cubicBezTo>
                      <a:cubicBezTo>
                        <a:pt x="25743" y="13932"/>
                        <a:pt x="20433" y="18239"/>
                        <a:pt x="15401" y="22854"/>
                      </a:cubicBezTo>
                      <a:cubicBezTo>
                        <a:pt x="12360" y="25440"/>
                        <a:pt x="9475" y="28209"/>
                        <a:pt x="6757" y="31131"/>
                      </a:cubicBezTo>
                      <a:cubicBezTo>
                        <a:pt x="3857" y="33775"/>
                        <a:pt x="2574" y="37760"/>
                        <a:pt x="3388" y="41606"/>
                      </a:cubicBezTo>
                      <a:cubicBezTo>
                        <a:pt x="4772" y="45012"/>
                        <a:pt x="8471" y="46858"/>
                        <a:pt x="12031" y="45928"/>
                      </a:cubicBezTo>
                      <a:cubicBezTo>
                        <a:pt x="15811" y="44873"/>
                        <a:pt x="19429" y="43320"/>
                        <a:pt x="22799" y="41313"/>
                      </a:cubicBezTo>
                      <a:lnTo>
                        <a:pt x="41185" y="32083"/>
                      </a:lnTo>
                      <a:cubicBezTo>
                        <a:pt x="46781" y="29036"/>
                        <a:pt x="52612" y="26436"/>
                        <a:pt x="58618" y="24319"/>
                      </a:cubicBezTo>
                      <a:close/>
                    </a:path>
                  </a:pathLst>
                </a:custGeom>
                <a:solidFill>
                  <a:srgbClr val="7B4B45"/>
                </a:solidFill>
                <a:ln w="7315" cap="flat">
                  <a:noFill/>
                  <a:prstDash val="solid"/>
                  <a:miter/>
                </a:ln>
              </p:spPr>
              <p:txBody>
                <a:bodyPr rtlCol="0" anchor="ctr"/>
                <a:lstStyle/>
                <a:p>
                  <a:endParaRPr lang="zh-CN" altLang="en-US"/>
                </a:p>
              </p:txBody>
            </p:sp>
            <p:sp>
              <p:nvSpPr>
                <p:cNvPr id="559" name="任意多边形: 形状 558">
                  <a:extLst>
                    <a:ext uri="{FF2B5EF4-FFF2-40B4-BE49-F238E27FC236}">
                      <a16:creationId xmlns:a16="http://schemas.microsoft.com/office/drawing/2014/main" id="{DDB3BC68-8CB8-FE4B-F128-377C84E91C6C}"/>
                    </a:ext>
                  </a:extLst>
                </p:cNvPr>
                <p:cNvSpPr/>
                <p:nvPr/>
              </p:nvSpPr>
              <p:spPr>
                <a:xfrm>
                  <a:off x="5578021" y="3026709"/>
                  <a:ext cx="34720" cy="49217"/>
                </a:xfrm>
                <a:custGeom>
                  <a:avLst/>
                  <a:gdLst>
                    <a:gd name="connsiteX0" fmla="*/ 34720 w 34720"/>
                    <a:gd name="connsiteY0" fmla="*/ 56 h 49217"/>
                    <a:gd name="connsiteX1" fmla="*/ 14943 w 34720"/>
                    <a:gd name="connsiteY1" fmla="*/ 24302 h 49217"/>
                    <a:gd name="connsiteX2" fmla="*/ 9962 w 34720"/>
                    <a:gd name="connsiteY2" fmla="*/ 28330 h 49217"/>
                    <a:gd name="connsiteX3" fmla="*/ 7398 w 34720"/>
                    <a:gd name="connsiteY3" fmla="*/ 30015 h 49217"/>
                    <a:gd name="connsiteX4" fmla="*/ 6593 w 34720"/>
                    <a:gd name="connsiteY4" fmla="*/ 30601 h 49217"/>
                    <a:gd name="connsiteX5" fmla="*/ 6226 w 34720"/>
                    <a:gd name="connsiteY5" fmla="*/ 31260 h 49217"/>
                    <a:gd name="connsiteX6" fmla="*/ 4322 w 34720"/>
                    <a:gd name="connsiteY6" fmla="*/ 41002 h 49217"/>
                    <a:gd name="connsiteX7" fmla="*/ 0 w 34720"/>
                    <a:gd name="connsiteY7" fmla="*/ 49206 h 49217"/>
                    <a:gd name="connsiteX8" fmla="*/ 2124 w 34720"/>
                    <a:gd name="connsiteY8" fmla="*/ 40416 h 49217"/>
                    <a:gd name="connsiteX9" fmla="*/ 3370 w 34720"/>
                    <a:gd name="connsiteY9" fmla="*/ 30528 h 49217"/>
                    <a:gd name="connsiteX10" fmla="*/ 4102 w 34720"/>
                    <a:gd name="connsiteY10" fmla="*/ 28843 h 49217"/>
                    <a:gd name="connsiteX11" fmla="*/ 5567 w 34720"/>
                    <a:gd name="connsiteY11" fmla="*/ 27671 h 49217"/>
                    <a:gd name="connsiteX12" fmla="*/ 7911 w 34720"/>
                    <a:gd name="connsiteY12" fmla="*/ 25913 h 49217"/>
                    <a:gd name="connsiteX13" fmla="*/ 12672 w 34720"/>
                    <a:gd name="connsiteY13" fmla="*/ 22031 h 49217"/>
                    <a:gd name="connsiteX14" fmla="*/ 28274 w 34720"/>
                    <a:gd name="connsiteY14" fmla="*/ 6795 h 49217"/>
                    <a:gd name="connsiteX15" fmla="*/ 34720 w 34720"/>
                    <a:gd name="connsiteY15" fmla="*/ 56 h 49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4720" h="49217">
                      <a:moveTo>
                        <a:pt x="34720" y="56"/>
                      </a:moveTo>
                      <a:cubicBezTo>
                        <a:pt x="30150" y="9593"/>
                        <a:pt x="23367" y="17907"/>
                        <a:pt x="14943" y="24302"/>
                      </a:cubicBezTo>
                      <a:cubicBezTo>
                        <a:pt x="13258" y="25766"/>
                        <a:pt x="11647" y="27085"/>
                        <a:pt x="9962" y="28330"/>
                      </a:cubicBezTo>
                      <a:cubicBezTo>
                        <a:pt x="8277" y="29575"/>
                        <a:pt x="8057" y="29502"/>
                        <a:pt x="7398" y="30015"/>
                      </a:cubicBezTo>
                      <a:lnTo>
                        <a:pt x="6593" y="30601"/>
                      </a:lnTo>
                      <a:cubicBezTo>
                        <a:pt x="6409" y="30784"/>
                        <a:pt x="6285" y="31011"/>
                        <a:pt x="6226" y="31260"/>
                      </a:cubicBezTo>
                      <a:cubicBezTo>
                        <a:pt x="5933" y="34564"/>
                        <a:pt x="5296" y="37831"/>
                        <a:pt x="4322" y="41002"/>
                      </a:cubicBezTo>
                      <a:cubicBezTo>
                        <a:pt x="2564" y="46496"/>
                        <a:pt x="366" y="49426"/>
                        <a:pt x="0" y="49206"/>
                      </a:cubicBezTo>
                      <a:cubicBezTo>
                        <a:pt x="535" y="46240"/>
                        <a:pt x="1238" y="43302"/>
                        <a:pt x="2124" y="40416"/>
                      </a:cubicBezTo>
                      <a:cubicBezTo>
                        <a:pt x="2769" y="37157"/>
                        <a:pt x="3186" y="33846"/>
                        <a:pt x="3370" y="30528"/>
                      </a:cubicBezTo>
                      <a:cubicBezTo>
                        <a:pt x="3516" y="29927"/>
                        <a:pt x="3758" y="29356"/>
                        <a:pt x="4102" y="28843"/>
                      </a:cubicBezTo>
                      <a:lnTo>
                        <a:pt x="5567" y="27671"/>
                      </a:lnTo>
                      <a:lnTo>
                        <a:pt x="7911" y="25913"/>
                      </a:lnTo>
                      <a:cubicBezTo>
                        <a:pt x="9566" y="24704"/>
                        <a:pt x="11156" y="23415"/>
                        <a:pt x="12672" y="22031"/>
                      </a:cubicBezTo>
                      <a:cubicBezTo>
                        <a:pt x="18129" y="17226"/>
                        <a:pt x="23337" y="12142"/>
                        <a:pt x="28274" y="6795"/>
                      </a:cubicBezTo>
                      <a:cubicBezTo>
                        <a:pt x="32230" y="2620"/>
                        <a:pt x="34281" y="-457"/>
                        <a:pt x="34720" y="56"/>
                      </a:cubicBezTo>
                      <a:close/>
                    </a:path>
                  </a:pathLst>
                </a:custGeom>
                <a:solidFill>
                  <a:srgbClr val="7B4B45"/>
                </a:solidFill>
                <a:ln w="7315" cap="flat">
                  <a:noFill/>
                  <a:prstDash val="solid"/>
                  <a:miter/>
                </a:ln>
              </p:spPr>
              <p:txBody>
                <a:bodyPr rtlCol="0" anchor="ctr"/>
                <a:lstStyle/>
                <a:p>
                  <a:endParaRPr lang="zh-CN" altLang="en-US"/>
                </a:p>
              </p:txBody>
            </p:sp>
            <p:sp>
              <p:nvSpPr>
                <p:cNvPr id="560" name="任意多边形: 形状 559">
                  <a:extLst>
                    <a:ext uri="{FF2B5EF4-FFF2-40B4-BE49-F238E27FC236}">
                      <a16:creationId xmlns:a16="http://schemas.microsoft.com/office/drawing/2014/main" id="{68F2E7A8-7B8A-2261-B3F6-4E8F90874052}"/>
                    </a:ext>
                  </a:extLst>
                </p:cNvPr>
                <p:cNvSpPr/>
                <p:nvPr/>
              </p:nvSpPr>
              <p:spPr>
                <a:xfrm>
                  <a:off x="5565861" y="3072027"/>
                  <a:ext cx="28902" cy="28500"/>
                </a:xfrm>
                <a:custGeom>
                  <a:avLst/>
                  <a:gdLst>
                    <a:gd name="connsiteX0" fmla="*/ 28640 w 28902"/>
                    <a:gd name="connsiteY0" fmla="*/ 28500 h 28500"/>
                    <a:gd name="connsiteX1" fmla="*/ 25637 w 28902"/>
                    <a:gd name="connsiteY1" fmla="*/ 23226 h 28500"/>
                    <a:gd name="connsiteX2" fmla="*/ 16847 w 28902"/>
                    <a:gd name="connsiteY2" fmla="*/ 11433 h 28500"/>
                    <a:gd name="connsiteX3" fmla="*/ 5713 w 28902"/>
                    <a:gd name="connsiteY3" fmla="*/ 2716 h 28500"/>
                    <a:gd name="connsiteX4" fmla="*/ 0 w 28902"/>
                    <a:gd name="connsiteY4" fmla="*/ 592 h 28500"/>
                    <a:gd name="connsiteX5" fmla="*/ 6446 w 28902"/>
                    <a:gd name="connsiteY5" fmla="*/ 592 h 28500"/>
                    <a:gd name="connsiteX6" fmla="*/ 19264 w 28902"/>
                    <a:gd name="connsiteY6" fmla="*/ 9382 h 28500"/>
                    <a:gd name="connsiteX7" fmla="*/ 27615 w 28902"/>
                    <a:gd name="connsiteY7" fmla="*/ 22128 h 28500"/>
                    <a:gd name="connsiteX8" fmla="*/ 28640 w 28902"/>
                    <a:gd name="connsiteY8" fmla="*/ 28500 h 28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902" h="28500">
                      <a:moveTo>
                        <a:pt x="28640" y="28500"/>
                      </a:moveTo>
                      <a:cubicBezTo>
                        <a:pt x="28128" y="28500"/>
                        <a:pt x="27542" y="26303"/>
                        <a:pt x="25637" y="23226"/>
                      </a:cubicBezTo>
                      <a:cubicBezTo>
                        <a:pt x="22912" y="19146"/>
                        <a:pt x="19982" y="15213"/>
                        <a:pt x="16847" y="11433"/>
                      </a:cubicBezTo>
                      <a:cubicBezTo>
                        <a:pt x="13830" y="7741"/>
                        <a:pt x="10020" y="4760"/>
                        <a:pt x="5713" y="2716"/>
                      </a:cubicBezTo>
                      <a:cubicBezTo>
                        <a:pt x="2344" y="1251"/>
                        <a:pt x="0" y="1105"/>
                        <a:pt x="0" y="592"/>
                      </a:cubicBezTo>
                      <a:cubicBezTo>
                        <a:pt x="0" y="79"/>
                        <a:pt x="2490" y="-433"/>
                        <a:pt x="6446" y="592"/>
                      </a:cubicBezTo>
                      <a:cubicBezTo>
                        <a:pt x="11500" y="2174"/>
                        <a:pt x="15968" y="5236"/>
                        <a:pt x="19264" y="9382"/>
                      </a:cubicBezTo>
                      <a:cubicBezTo>
                        <a:pt x="22568" y="13264"/>
                        <a:pt x="25374" y="17549"/>
                        <a:pt x="27615" y="22128"/>
                      </a:cubicBezTo>
                      <a:cubicBezTo>
                        <a:pt x="29227" y="25863"/>
                        <a:pt x="29007" y="28500"/>
                        <a:pt x="28640" y="28500"/>
                      </a:cubicBezTo>
                      <a:close/>
                    </a:path>
                  </a:pathLst>
                </a:custGeom>
                <a:solidFill>
                  <a:srgbClr val="7B4B45"/>
                </a:solidFill>
                <a:ln w="7315" cap="flat">
                  <a:noFill/>
                  <a:prstDash val="solid"/>
                  <a:miter/>
                </a:ln>
              </p:spPr>
              <p:txBody>
                <a:bodyPr rtlCol="0" anchor="ctr"/>
                <a:lstStyle/>
                <a:p>
                  <a:endParaRPr lang="zh-CN" altLang="en-US"/>
                </a:p>
              </p:txBody>
            </p:sp>
            <p:sp>
              <p:nvSpPr>
                <p:cNvPr id="561" name="任意多边形: 形状 560">
                  <a:extLst>
                    <a:ext uri="{FF2B5EF4-FFF2-40B4-BE49-F238E27FC236}">
                      <a16:creationId xmlns:a16="http://schemas.microsoft.com/office/drawing/2014/main" id="{5431E599-DDE9-01A3-8974-D267B8C69C0F}"/>
                    </a:ext>
                  </a:extLst>
                </p:cNvPr>
                <p:cNvSpPr/>
                <p:nvPr/>
              </p:nvSpPr>
              <p:spPr>
                <a:xfrm>
                  <a:off x="5121895" y="3105874"/>
                  <a:ext cx="448361" cy="270223"/>
                </a:xfrm>
                <a:custGeom>
                  <a:avLst/>
                  <a:gdLst>
                    <a:gd name="connsiteX0" fmla="*/ 77278 w 448361"/>
                    <a:gd name="connsiteY0" fmla="*/ 0 h 270223"/>
                    <a:gd name="connsiteX1" fmla="*/ 176751 w 448361"/>
                    <a:gd name="connsiteY1" fmla="*/ 98374 h 270223"/>
                    <a:gd name="connsiteX2" fmla="*/ 395768 w 448361"/>
                    <a:gd name="connsiteY2" fmla="*/ 6885 h 270223"/>
                    <a:gd name="connsiteX3" fmla="*/ 448361 w 448361"/>
                    <a:gd name="connsiteY3" fmla="*/ 108410 h 270223"/>
                    <a:gd name="connsiteX4" fmla="*/ 119690 w 448361"/>
                    <a:gd name="connsiteY4" fmla="*/ 268314 h 270223"/>
                    <a:gd name="connsiteX5" fmla="*/ 0 w 448361"/>
                    <a:gd name="connsiteY5" fmla="*/ 159172 h 270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8361" h="270223">
                      <a:moveTo>
                        <a:pt x="77278" y="0"/>
                      </a:moveTo>
                      <a:cubicBezTo>
                        <a:pt x="76839" y="1612"/>
                        <a:pt x="176751" y="98374"/>
                        <a:pt x="176751" y="98374"/>
                      </a:cubicBezTo>
                      <a:lnTo>
                        <a:pt x="395768" y="6885"/>
                      </a:lnTo>
                      <a:lnTo>
                        <a:pt x="448361" y="108410"/>
                      </a:lnTo>
                      <a:cubicBezTo>
                        <a:pt x="448361" y="108410"/>
                        <a:pt x="193745" y="290728"/>
                        <a:pt x="119690" y="268314"/>
                      </a:cubicBezTo>
                      <a:cubicBezTo>
                        <a:pt x="95957" y="260989"/>
                        <a:pt x="0" y="159172"/>
                        <a:pt x="0" y="159172"/>
                      </a:cubicBezTo>
                      <a:close/>
                    </a:path>
                  </a:pathLst>
                </a:custGeom>
                <a:solidFill>
                  <a:schemeClr val="accent2"/>
                </a:solidFill>
                <a:ln w="7315" cap="flat">
                  <a:noFill/>
                  <a:prstDash val="solid"/>
                  <a:miter/>
                </a:ln>
              </p:spPr>
              <p:txBody>
                <a:bodyPr rtlCol="0" anchor="ctr"/>
                <a:lstStyle/>
                <a:p>
                  <a:endParaRPr lang="zh-CN" altLang="en-US"/>
                </a:p>
              </p:txBody>
            </p:sp>
            <p:sp>
              <p:nvSpPr>
                <p:cNvPr id="562" name="任意多边形: 形状 561">
                  <a:extLst>
                    <a:ext uri="{FF2B5EF4-FFF2-40B4-BE49-F238E27FC236}">
                      <a16:creationId xmlns:a16="http://schemas.microsoft.com/office/drawing/2014/main" id="{1B0CF8D9-7272-DB53-CA2D-F08486369B64}"/>
                    </a:ext>
                  </a:extLst>
                </p:cNvPr>
                <p:cNvSpPr/>
                <p:nvPr/>
              </p:nvSpPr>
              <p:spPr>
                <a:xfrm>
                  <a:off x="5263853" y="3202271"/>
                  <a:ext cx="36624" cy="68561"/>
                </a:xfrm>
                <a:custGeom>
                  <a:avLst/>
                  <a:gdLst>
                    <a:gd name="connsiteX0" fmla="*/ 2197 w 36624"/>
                    <a:gd name="connsiteY0" fmla="*/ 65705 h 68561"/>
                    <a:gd name="connsiteX1" fmla="*/ 1026 w 36624"/>
                    <a:gd name="connsiteY1" fmla="*/ 67463 h 68561"/>
                    <a:gd name="connsiteX2" fmla="*/ 0 w 36624"/>
                    <a:gd name="connsiteY2" fmla="*/ 68562 h 68561"/>
                    <a:gd name="connsiteX3" fmla="*/ 0 w 36624"/>
                    <a:gd name="connsiteY3" fmla="*/ 66877 h 68561"/>
                    <a:gd name="connsiteX4" fmla="*/ 11427 w 36624"/>
                    <a:gd name="connsiteY4" fmla="*/ 30838 h 68561"/>
                    <a:gd name="connsiteX5" fmla="*/ 36625 w 36624"/>
                    <a:gd name="connsiteY5" fmla="*/ 0 h 68561"/>
                    <a:gd name="connsiteX6" fmla="*/ 14650 w 36624"/>
                    <a:gd name="connsiteY6" fmla="*/ 32669 h 68561"/>
                    <a:gd name="connsiteX7" fmla="*/ 952 w 36624"/>
                    <a:gd name="connsiteY7" fmla="*/ 67170 h 68561"/>
                    <a:gd name="connsiteX8" fmla="*/ 73 w 36624"/>
                    <a:gd name="connsiteY8" fmla="*/ 66584 h 68561"/>
                    <a:gd name="connsiteX9" fmla="*/ 2197 w 36624"/>
                    <a:gd name="connsiteY9" fmla="*/ 65705 h 68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6624" h="68561">
                      <a:moveTo>
                        <a:pt x="2197" y="65705"/>
                      </a:moveTo>
                      <a:cubicBezTo>
                        <a:pt x="2197" y="65705"/>
                        <a:pt x="2197" y="66437"/>
                        <a:pt x="1026" y="67463"/>
                      </a:cubicBezTo>
                      <a:lnTo>
                        <a:pt x="0" y="68562"/>
                      </a:lnTo>
                      <a:lnTo>
                        <a:pt x="0" y="66877"/>
                      </a:lnTo>
                      <a:cubicBezTo>
                        <a:pt x="1407" y="54227"/>
                        <a:pt x="5289" y="41987"/>
                        <a:pt x="11427" y="30838"/>
                      </a:cubicBezTo>
                      <a:cubicBezTo>
                        <a:pt x="17192" y="18657"/>
                        <a:pt x="25843" y="8072"/>
                        <a:pt x="36625" y="0"/>
                      </a:cubicBezTo>
                      <a:cubicBezTo>
                        <a:pt x="28714" y="10482"/>
                        <a:pt x="21382" y="21389"/>
                        <a:pt x="14650" y="32669"/>
                      </a:cubicBezTo>
                      <a:cubicBezTo>
                        <a:pt x="9083" y="43745"/>
                        <a:pt x="4498" y="55289"/>
                        <a:pt x="952" y="67170"/>
                      </a:cubicBezTo>
                      <a:lnTo>
                        <a:pt x="73" y="66584"/>
                      </a:lnTo>
                      <a:cubicBezTo>
                        <a:pt x="1465" y="65705"/>
                        <a:pt x="2125" y="65192"/>
                        <a:pt x="2197" y="65705"/>
                      </a:cubicBezTo>
                      <a:close/>
                    </a:path>
                  </a:pathLst>
                </a:custGeom>
                <a:solidFill>
                  <a:srgbClr val="263238"/>
                </a:solidFill>
                <a:ln w="7315" cap="flat">
                  <a:noFill/>
                  <a:prstDash val="solid"/>
                  <a:miter/>
                </a:ln>
              </p:spPr>
              <p:txBody>
                <a:bodyPr rtlCol="0" anchor="ctr"/>
                <a:lstStyle/>
                <a:p>
                  <a:endParaRPr lang="zh-CN" altLang="en-US"/>
                </a:p>
              </p:txBody>
            </p:sp>
            <p:sp>
              <p:nvSpPr>
                <p:cNvPr id="563" name="任意多边形: 形状 562">
                  <a:extLst>
                    <a:ext uri="{FF2B5EF4-FFF2-40B4-BE49-F238E27FC236}">
                      <a16:creationId xmlns:a16="http://schemas.microsoft.com/office/drawing/2014/main" id="{9B221DDD-39D7-97F6-A155-60E5BFA7F1A7}"/>
                    </a:ext>
                  </a:extLst>
                </p:cNvPr>
                <p:cNvSpPr/>
                <p:nvPr/>
              </p:nvSpPr>
              <p:spPr>
                <a:xfrm>
                  <a:off x="4644944" y="2788776"/>
                  <a:ext cx="491756" cy="941613"/>
                </a:xfrm>
                <a:custGeom>
                  <a:avLst/>
                  <a:gdLst>
                    <a:gd name="connsiteX0" fmla="*/ 755 w 491756"/>
                    <a:gd name="connsiteY0" fmla="*/ 801498 h 941613"/>
                    <a:gd name="connsiteX1" fmla="*/ 125280 w 491756"/>
                    <a:gd name="connsiteY1" fmla="*/ 599548 h 941613"/>
                    <a:gd name="connsiteX2" fmla="*/ 136340 w 491756"/>
                    <a:gd name="connsiteY2" fmla="*/ 552156 h 941613"/>
                    <a:gd name="connsiteX3" fmla="*/ 112754 w 491756"/>
                    <a:gd name="connsiteY3" fmla="*/ 305085 h 941613"/>
                    <a:gd name="connsiteX4" fmla="*/ 118834 w 491756"/>
                    <a:gd name="connsiteY4" fmla="*/ 81161 h 941613"/>
                    <a:gd name="connsiteX5" fmla="*/ 270607 w 491756"/>
                    <a:gd name="connsiteY5" fmla="*/ 27029 h 941613"/>
                    <a:gd name="connsiteX6" fmla="*/ 290238 w 491756"/>
                    <a:gd name="connsiteY6" fmla="*/ 0 h 941613"/>
                    <a:gd name="connsiteX7" fmla="*/ 370080 w 491756"/>
                    <a:gd name="connsiteY7" fmla="*/ 135365 h 941613"/>
                    <a:gd name="connsiteX8" fmla="*/ 490356 w 491756"/>
                    <a:gd name="connsiteY8" fmla="*/ 464549 h 941613"/>
                    <a:gd name="connsiteX9" fmla="*/ 444429 w 491756"/>
                    <a:gd name="connsiteY9" fmla="*/ 611708 h 941613"/>
                    <a:gd name="connsiteX10" fmla="*/ 477245 w 491756"/>
                    <a:gd name="connsiteY10" fmla="*/ 929611 h 941613"/>
                    <a:gd name="connsiteX11" fmla="*/ 755 w 491756"/>
                    <a:gd name="connsiteY11" fmla="*/ 801498 h 941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91756" h="941613">
                      <a:moveTo>
                        <a:pt x="755" y="801498"/>
                      </a:moveTo>
                      <a:lnTo>
                        <a:pt x="125280" y="599548"/>
                      </a:lnTo>
                      <a:cubicBezTo>
                        <a:pt x="133996" y="585367"/>
                        <a:pt x="137879" y="568732"/>
                        <a:pt x="136340" y="552156"/>
                      </a:cubicBezTo>
                      <a:lnTo>
                        <a:pt x="112754" y="305085"/>
                      </a:lnTo>
                      <a:lnTo>
                        <a:pt x="118834" y="81161"/>
                      </a:lnTo>
                      <a:lnTo>
                        <a:pt x="270607" y="27029"/>
                      </a:lnTo>
                      <a:lnTo>
                        <a:pt x="290238" y="0"/>
                      </a:lnTo>
                      <a:lnTo>
                        <a:pt x="370080" y="135365"/>
                      </a:lnTo>
                      <a:cubicBezTo>
                        <a:pt x="370080" y="135365"/>
                        <a:pt x="506984" y="353942"/>
                        <a:pt x="490356" y="464549"/>
                      </a:cubicBezTo>
                      <a:lnTo>
                        <a:pt x="444429" y="611708"/>
                      </a:lnTo>
                      <a:cubicBezTo>
                        <a:pt x="444429" y="611708"/>
                        <a:pt x="485888" y="924411"/>
                        <a:pt x="477245" y="929611"/>
                      </a:cubicBezTo>
                      <a:cubicBezTo>
                        <a:pt x="395132" y="979421"/>
                        <a:pt x="-20047" y="861929"/>
                        <a:pt x="755" y="801498"/>
                      </a:cubicBezTo>
                      <a:close/>
                    </a:path>
                  </a:pathLst>
                </a:custGeom>
                <a:solidFill>
                  <a:schemeClr val="accent2"/>
                </a:solidFill>
                <a:ln w="7315" cap="flat">
                  <a:noFill/>
                  <a:prstDash val="solid"/>
                  <a:miter/>
                </a:ln>
              </p:spPr>
              <p:txBody>
                <a:bodyPr rtlCol="0" anchor="ctr"/>
                <a:lstStyle/>
                <a:p>
                  <a:endParaRPr lang="zh-CN" altLang="en-US"/>
                </a:p>
              </p:txBody>
            </p:sp>
            <p:sp>
              <p:nvSpPr>
                <p:cNvPr id="564" name="任意多边形: 形状 563">
                  <a:extLst>
                    <a:ext uri="{FF2B5EF4-FFF2-40B4-BE49-F238E27FC236}">
                      <a16:creationId xmlns:a16="http://schemas.microsoft.com/office/drawing/2014/main" id="{BC2963F6-72ED-6557-E8A6-EBBE61688858}"/>
                    </a:ext>
                  </a:extLst>
                </p:cNvPr>
                <p:cNvSpPr/>
                <p:nvPr/>
              </p:nvSpPr>
              <p:spPr>
                <a:xfrm>
                  <a:off x="5045203" y="2867740"/>
                  <a:ext cx="175874" cy="844963"/>
                </a:xfrm>
                <a:custGeom>
                  <a:avLst/>
                  <a:gdLst>
                    <a:gd name="connsiteX0" fmla="*/ 57574 w 175874"/>
                    <a:gd name="connsiteY0" fmla="*/ 0 h 844963"/>
                    <a:gd name="connsiteX1" fmla="*/ 127967 w 175874"/>
                    <a:gd name="connsiteY1" fmla="*/ 83065 h 844963"/>
                    <a:gd name="connsiteX2" fmla="*/ 175873 w 175874"/>
                    <a:gd name="connsiteY2" fmla="*/ 256594 h 844963"/>
                    <a:gd name="connsiteX3" fmla="*/ 74129 w 175874"/>
                    <a:gd name="connsiteY3" fmla="*/ 531426 h 844963"/>
                    <a:gd name="connsiteX4" fmla="*/ 97275 w 175874"/>
                    <a:gd name="connsiteY4" fmla="*/ 779523 h 844963"/>
                    <a:gd name="connsiteX5" fmla="*/ 106871 w 175874"/>
                    <a:gd name="connsiteY5" fmla="*/ 843250 h 844963"/>
                    <a:gd name="connsiteX6" fmla="*/ 77571 w 175874"/>
                    <a:gd name="connsiteY6" fmla="*/ 842737 h 844963"/>
                    <a:gd name="connsiteX7" fmla="*/ 0 w 175874"/>
                    <a:gd name="connsiteY7" fmla="*/ 550325 h 844963"/>
                    <a:gd name="connsiteX8" fmla="*/ 82992 w 175874"/>
                    <a:gd name="connsiteY8" fmla="*/ 392398 h 844963"/>
                    <a:gd name="connsiteX9" fmla="*/ 87167 w 175874"/>
                    <a:gd name="connsiteY9" fmla="*/ 375185 h 844963"/>
                    <a:gd name="connsiteX10" fmla="*/ 133607 w 175874"/>
                    <a:gd name="connsiteY10" fmla="*/ 247584 h 844963"/>
                    <a:gd name="connsiteX11" fmla="*/ 104307 w 175874"/>
                    <a:gd name="connsiteY11" fmla="*/ 145034 h 844963"/>
                    <a:gd name="connsiteX12" fmla="*/ 62116 w 175874"/>
                    <a:gd name="connsiteY12" fmla="*/ 36552 h 844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5874" h="844963">
                      <a:moveTo>
                        <a:pt x="57574" y="0"/>
                      </a:moveTo>
                      <a:cubicBezTo>
                        <a:pt x="57574" y="0"/>
                        <a:pt x="114563" y="56036"/>
                        <a:pt x="127967" y="83065"/>
                      </a:cubicBezTo>
                      <a:cubicBezTo>
                        <a:pt x="141372" y="110094"/>
                        <a:pt x="175360" y="222239"/>
                        <a:pt x="175873" y="256594"/>
                      </a:cubicBezTo>
                      <a:cubicBezTo>
                        <a:pt x="176385" y="290948"/>
                        <a:pt x="74129" y="531426"/>
                        <a:pt x="74129" y="531426"/>
                      </a:cubicBezTo>
                      <a:cubicBezTo>
                        <a:pt x="74129" y="531426"/>
                        <a:pt x="88266" y="697117"/>
                        <a:pt x="97275" y="779523"/>
                      </a:cubicBezTo>
                      <a:cubicBezTo>
                        <a:pt x="100205" y="806186"/>
                        <a:pt x="109288" y="854677"/>
                        <a:pt x="106871" y="843250"/>
                      </a:cubicBezTo>
                      <a:lnTo>
                        <a:pt x="77571" y="842737"/>
                      </a:lnTo>
                      <a:lnTo>
                        <a:pt x="0" y="550325"/>
                      </a:lnTo>
                      <a:lnTo>
                        <a:pt x="82992" y="392398"/>
                      </a:lnTo>
                      <a:cubicBezTo>
                        <a:pt x="82992" y="392398"/>
                        <a:pt x="87021" y="375697"/>
                        <a:pt x="87167" y="375185"/>
                      </a:cubicBezTo>
                      <a:cubicBezTo>
                        <a:pt x="107310" y="317611"/>
                        <a:pt x="138442" y="294610"/>
                        <a:pt x="133607" y="247584"/>
                      </a:cubicBezTo>
                      <a:cubicBezTo>
                        <a:pt x="129798" y="213523"/>
                        <a:pt x="115881" y="174334"/>
                        <a:pt x="104307" y="145034"/>
                      </a:cubicBezTo>
                      <a:cubicBezTo>
                        <a:pt x="78377" y="77498"/>
                        <a:pt x="62116" y="36552"/>
                        <a:pt x="62116" y="36552"/>
                      </a:cubicBezTo>
                      <a:close/>
                    </a:path>
                  </a:pathLst>
                </a:custGeom>
                <a:solidFill>
                  <a:schemeClr val="accent2"/>
                </a:solidFill>
                <a:ln w="7315" cap="flat">
                  <a:noFill/>
                  <a:prstDash val="solid"/>
                  <a:miter/>
                </a:ln>
              </p:spPr>
              <p:txBody>
                <a:bodyPr rtlCol="0" anchor="ctr"/>
                <a:lstStyle/>
                <a:p>
                  <a:endParaRPr lang="zh-CN" altLang="en-US"/>
                </a:p>
              </p:txBody>
            </p:sp>
            <p:sp>
              <p:nvSpPr>
                <p:cNvPr id="565" name="任意多边形: 形状 564">
                  <a:extLst>
                    <a:ext uri="{FF2B5EF4-FFF2-40B4-BE49-F238E27FC236}">
                      <a16:creationId xmlns:a16="http://schemas.microsoft.com/office/drawing/2014/main" id="{DD5A824C-F8AC-1833-E9E2-F773D043DD2D}"/>
                    </a:ext>
                  </a:extLst>
                </p:cNvPr>
                <p:cNvSpPr/>
                <p:nvPr/>
              </p:nvSpPr>
              <p:spPr>
                <a:xfrm>
                  <a:off x="4915624" y="2816098"/>
                  <a:ext cx="220481" cy="412102"/>
                </a:xfrm>
                <a:custGeom>
                  <a:avLst/>
                  <a:gdLst>
                    <a:gd name="connsiteX0" fmla="*/ 220481 w 220481"/>
                    <a:gd name="connsiteY0" fmla="*/ 412103 h 412102"/>
                    <a:gd name="connsiteX1" fmla="*/ 217698 w 220481"/>
                    <a:gd name="connsiteY1" fmla="*/ 407708 h 412102"/>
                    <a:gd name="connsiteX2" fmla="*/ 210373 w 220481"/>
                    <a:gd name="connsiteY2" fmla="*/ 394962 h 412102"/>
                    <a:gd name="connsiteX3" fmla="*/ 182831 w 220481"/>
                    <a:gd name="connsiteY3" fmla="*/ 348229 h 412102"/>
                    <a:gd name="connsiteX4" fmla="*/ 82406 w 220481"/>
                    <a:gd name="connsiteY4" fmla="*/ 200045 h 412102"/>
                    <a:gd name="connsiteX5" fmla="*/ 35306 w 220481"/>
                    <a:gd name="connsiteY5" fmla="*/ 133681 h 412102"/>
                    <a:gd name="connsiteX6" fmla="*/ 34427 w 220481"/>
                    <a:gd name="connsiteY6" fmla="*/ 132509 h 412102"/>
                    <a:gd name="connsiteX7" fmla="*/ 35380 w 220481"/>
                    <a:gd name="connsiteY7" fmla="*/ 131483 h 412102"/>
                    <a:gd name="connsiteX8" fmla="*/ 58160 w 220481"/>
                    <a:gd name="connsiteY8" fmla="*/ 104381 h 412102"/>
                    <a:gd name="connsiteX9" fmla="*/ 58966 w 220481"/>
                    <a:gd name="connsiteY9" fmla="*/ 107091 h 412102"/>
                    <a:gd name="connsiteX10" fmla="*/ 20363 w 220481"/>
                    <a:gd name="connsiteY10" fmla="*/ 94639 h 412102"/>
                    <a:gd name="connsiteX11" fmla="*/ 19558 w 220481"/>
                    <a:gd name="connsiteY11" fmla="*/ 94639 h 412102"/>
                    <a:gd name="connsiteX12" fmla="*/ 19558 w 220481"/>
                    <a:gd name="connsiteY12" fmla="*/ 93833 h 412102"/>
                    <a:gd name="connsiteX13" fmla="*/ 4908 w 220481"/>
                    <a:gd name="connsiteY13" fmla="*/ 25418 h 412102"/>
                    <a:gd name="connsiteX14" fmla="*/ 1098 w 220481"/>
                    <a:gd name="connsiteY14" fmla="*/ 6666 h 412102"/>
                    <a:gd name="connsiteX15" fmla="*/ 0 w 220481"/>
                    <a:gd name="connsiteY15" fmla="*/ 0 h 412102"/>
                    <a:gd name="connsiteX16" fmla="*/ 1905 w 220481"/>
                    <a:gd name="connsiteY16" fmla="*/ 6446 h 412102"/>
                    <a:gd name="connsiteX17" fmla="*/ 6519 w 220481"/>
                    <a:gd name="connsiteY17" fmla="*/ 25051 h 412102"/>
                    <a:gd name="connsiteX18" fmla="*/ 22561 w 220481"/>
                    <a:gd name="connsiteY18" fmla="*/ 93174 h 412102"/>
                    <a:gd name="connsiteX19" fmla="*/ 21535 w 220481"/>
                    <a:gd name="connsiteY19" fmla="*/ 92075 h 412102"/>
                    <a:gd name="connsiteX20" fmla="*/ 60284 w 220481"/>
                    <a:gd name="connsiteY20" fmla="*/ 104161 h 412102"/>
                    <a:gd name="connsiteX21" fmla="*/ 62702 w 220481"/>
                    <a:gd name="connsiteY21" fmla="*/ 104894 h 412102"/>
                    <a:gd name="connsiteX22" fmla="*/ 61090 w 220481"/>
                    <a:gd name="connsiteY22" fmla="*/ 106871 h 412102"/>
                    <a:gd name="connsiteX23" fmla="*/ 38456 w 220481"/>
                    <a:gd name="connsiteY23" fmla="*/ 134047 h 412102"/>
                    <a:gd name="connsiteX24" fmla="*/ 38456 w 220481"/>
                    <a:gd name="connsiteY24" fmla="*/ 131849 h 412102"/>
                    <a:gd name="connsiteX25" fmla="*/ 85775 w 220481"/>
                    <a:gd name="connsiteY25" fmla="*/ 197774 h 412102"/>
                    <a:gd name="connsiteX26" fmla="*/ 185322 w 220481"/>
                    <a:gd name="connsiteY26" fmla="*/ 346764 h 412102"/>
                    <a:gd name="connsiteX27" fmla="*/ 211911 w 220481"/>
                    <a:gd name="connsiteY27" fmla="*/ 394156 h 412102"/>
                    <a:gd name="connsiteX28" fmla="*/ 218650 w 220481"/>
                    <a:gd name="connsiteY28" fmla="*/ 407341 h 412102"/>
                    <a:gd name="connsiteX29" fmla="*/ 220481 w 220481"/>
                    <a:gd name="connsiteY29" fmla="*/ 412103 h 412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20481" h="412102">
                      <a:moveTo>
                        <a:pt x="220481" y="412103"/>
                      </a:moveTo>
                      <a:cubicBezTo>
                        <a:pt x="219390" y="410747"/>
                        <a:pt x="218452" y="409275"/>
                        <a:pt x="217698" y="407708"/>
                      </a:cubicBezTo>
                      <a:cubicBezTo>
                        <a:pt x="215867" y="404485"/>
                        <a:pt x="213450" y="400383"/>
                        <a:pt x="210373" y="394962"/>
                      </a:cubicBezTo>
                      <a:cubicBezTo>
                        <a:pt x="204000" y="383828"/>
                        <a:pt x="194698" y="367787"/>
                        <a:pt x="182831" y="348229"/>
                      </a:cubicBezTo>
                      <a:cubicBezTo>
                        <a:pt x="159391" y="308894"/>
                        <a:pt x="122620" y="257326"/>
                        <a:pt x="82406" y="200045"/>
                      </a:cubicBezTo>
                      <a:lnTo>
                        <a:pt x="35306" y="133681"/>
                      </a:lnTo>
                      <a:lnTo>
                        <a:pt x="34427" y="132509"/>
                      </a:lnTo>
                      <a:lnTo>
                        <a:pt x="35380" y="131483"/>
                      </a:lnTo>
                      <a:lnTo>
                        <a:pt x="58160" y="104381"/>
                      </a:lnTo>
                      <a:lnTo>
                        <a:pt x="58966" y="107091"/>
                      </a:lnTo>
                      <a:lnTo>
                        <a:pt x="20363" y="94639"/>
                      </a:lnTo>
                      <a:lnTo>
                        <a:pt x="19558" y="94639"/>
                      </a:lnTo>
                      <a:lnTo>
                        <a:pt x="19558" y="93833"/>
                      </a:lnTo>
                      <a:cubicBezTo>
                        <a:pt x="13478" y="65485"/>
                        <a:pt x="8423" y="42119"/>
                        <a:pt x="4908" y="25418"/>
                      </a:cubicBezTo>
                      <a:cubicBezTo>
                        <a:pt x="3296" y="17580"/>
                        <a:pt x="2051" y="11354"/>
                        <a:pt x="1098" y="6666"/>
                      </a:cubicBezTo>
                      <a:cubicBezTo>
                        <a:pt x="535" y="4483"/>
                        <a:pt x="161" y="2249"/>
                        <a:pt x="0" y="0"/>
                      </a:cubicBezTo>
                      <a:cubicBezTo>
                        <a:pt x="828" y="2088"/>
                        <a:pt x="1465" y="4241"/>
                        <a:pt x="1905" y="6446"/>
                      </a:cubicBezTo>
                      <a:cubicBezTo>
                        <a:pt x="3076" y="11134"/>
                        <a:pt x="4615" y="17287"/>
                        <a:pt x="6519" y="25051"/>
                      </a:cubicBezTo>
                      <a:cubicBezTo>
                        <a:pt x="10401" y="41679"/>
                        <a:pt x="15895" y="64899"/>
                        <a:pt x="22561" y="93174"/>
                      </a:cubicBezTo>
                      <a:lnTo>
                        <a:pt x="21535" y="92075"/>
                      </a:lnTo>
                      <a:lnTo>
                        <a:pt x="60284" y="104161"/>
                      </a:lnTo>
                      <a:lnTo>
                        <a:pt x="62702" y="104894"/>
                      </a:lnTo>
                      <a:lnTo>
                        <a:pt x="61090" y="106871"/>
                      </a:lnTo>
                      <a:lnTo>
                        <a:pt x="38456" y="134047"/>
                      </a:lnTo>
                      <a:lnTo>
                        <a:pt x="38456" y="131849"/>
                      </a:lnTo>
                      <a:cubicBezTo>
                        <a:pt x="53106" y="152579"/>
                        <a:pt x="69148" y="174920"/>
                        <a:pt x="85775" y="197774"/>
                      </a:cubicBezTo>
                      <a:cubicBezTo>
                        <a:pt x="125916" y="255055"/>
                        <a:pt x="162468" y="306916"/>
                        <a:pt x="185322" y="346764"/>
                      </a:cubicBezTo>
                      <a:cubicBezTo>
                        <a:pt x="196968" y="366541"/>
                        <a:pt x="205905" y="382803"/>
                        <a:pt x="211911" y="394156"/>
                      </a:cubicBezTo>
                      <a:cubicBezTo>
                        <a:pt x="214914" y="399797"/>
                        <a:pt x="217185" y="404265"/>
                        <a:pt x="218650" y="407341"/>
                      </a:cubicBezTo>
                      <a:cubicBezTo>
                        <a:pt x="219405" y="408872"/>
                        <a:pt x="220013" y="410462"/>
                        <a:pt x="220481" y="412103"/>
                      </a:cubicBezTo>
                      <a:close/>
                    </a:path>
                  </a:pathLst>
                </a:custGeom>
                <a:solidFill>
                  <a:srgbClr val="263238"/>
                </a:solidFill>
                <a:ln w="7315" cap="flat">
                  <a:noFill/>
                  <a:prstDash val="solid"/>
                  <a:miter/>
                </a:ln>
              </p:spPr>
              <p:txBody>
                <a:bodyPr rtlCol="0" anchor="ctr"/>
                <a:lstStyle/>
                <a:p>
                  <a:endParaRPr lang="zh-CN" altLang="en-US"/>
                </a:p>
              </p:txBody>
            </p:sp>
            <p:sp>
              <p:nvSpPr>
                <p:cNvPr id="566" name="任意多边形: 形状 565">
                  <a:extLst>
                    <a:ext uri="{FF2B5EF4-FFF2-40B4-BE49-F238E27FC236}">
                      <a16:creationId xmlns:a16="http://schemas.microsoft.com/office/drawing/2014/main" id="{8BEEC617-2065-C22D-0752-89F22B5A778E}"/>
                    </a:ext>
                  </a:extLst>
                </p:cNvPr>
                <p:cNvSpPr/>
                <p:nvPr/>
              </p:nvSpPr>
              <p:spPr>
                <a:xfrm>
                  <a:off x="5087248" y="3228201"/>
                  <a:ext cx="48637" cy="469896"/>
                </a:xfrm>
                <a:custGeom>
                  <a:avLst/>
                  <a:gdLst>
                    <a:gd name="connsiteX0" fmla="*/ 35233 w 48637"/>
                    <a:gd name="connsiteY0" fmla="*/ 469897 h 469896"/>
                    <a:gd name="connsiteX1" fmla="*/ 34281 w 48637"/>
                    <a:gd name="connsiteY1" fmla="*/ 465135 h 469896"/>
                    <a:gd name="connsiteX2" fmla="*/ 32376 w 48637"/>
                    <a:gd name="connsiteY2" fmla="*/ 451291 h 469896"/>
                    <a:gd name="connsiteX3" fmla="*/ 26077 w 48637"/>
                    <a:gd name="connsiteY3" fmla="*/ 400456 h 469896"/>
                    <a:gd name="connsiteX4" fmla="*/ 6666 w 48637"/>
                    <a:gd name="connsiteY4" fmla="*/ 232568 h 469896"/>
                    <a:gd name="connsiteX5" fmla="*/ 0 w 48637"/>
                    <a:gd name="connsiteY5" fmla="*/ 172503 h 469896"/>
                    <a:gd name="connsiteX6" fmla="*/ 0 w 48637"/>
                    <a:gd name="connsiteY6" fmla="*/ 172063 h 469896"/>
                    <a:gd name="connsiteX7" fmla="*/ 0 w 48637"/>
                    <a:gd name="connsiteY7" fmla="*/ 171477 h 469896"/>
                    <a:gd name="connsiteX8" fmla="*/ 11500 w 48637"/>
                    <a:gd name="connsiteY8" fmla="*/ 136391 h 469896"/>
                    <a:gd name="connsiteX9" fmla="*/ 20730 w 48637"/>
                    <a:gd name="connsiteY9" fmla="*/ 103575 h 469896"/>
                    <a:gd name="connsiteX10" fmla="*/ 35380 w 48637"/>
                    <a:gd name="connsiteY10" fmla="*/ 49004 h 469896"/>
                    <a:gd name="connsiteX11" fmla="*/ 44902 w 48637"/>
                    <a:gd name="connsiteY11" fmla="*/ 12965 h 469896"/>
                    <a:gd name="connsiteX12" fmla="*/ 47466 w 48637"/>
                    <a:gd name="connsiteY12" fmla="*/ 3296 h 469896"/>
                    <a:gd name="connsiteX13" fmla="*/ 48638 w 48637"/>
                    <a:gd name="connsiteY13" fmla="*/ 0 h 469896"/>
                    <a:gd name="connsiteX14" fmla="*/ 48125 w 48637"/>
                    <a:gd name="connsiteY14" fmla="*/ 3443 h 469896"/>
                    <a:gd name="connsiteX15" fmla="*/ 46147 w 48637"/>
                    <a:gd name="connsiteY15" fmla="*/ 13258 h 469896"/>
                    <a:gd name="connsiteX16" fmla="*/ 37724 w 48637"/>
                    <a:gd name="connsiteY16" fmla="*/ 49883 h 469896"/>
                    <a:gd name="connsiteX17" fmla="*/ 23733 w 48637"/>
                    <a:gd name="connsiteY17" fmla="*/ 104747 h 469896"/>
                    <a:gd name="connsiteX18" fmla="*/ 14723 w 48637"/>
                    <a:gd name="connsiteY18" fmla="*/ 137636 h 469896"/>
                    <a:gd name="connsiteX19" fmla="*/ 3296 w 48637"/>
                    <a:gd name="connsiteY19" fmla="*/ 173382 h 469896"/>
                    <a:gd name="connsiteX20" fmla="*/ 3296 w 48637"/>
                    <a:gd name="connsiteY20" fmla="*/ 172356 h 469896"/>
                    <a:gd name="connsiteX21" fmla="*/ 10108 w 48637"/>
                    <a:gd name="connsiteY21" fmla="*/ 232421 h 469896"/>
                    <a:gd name="connsiteX22" fmla="*/ 28421 w 48637"/>
                    <a:gd name="connsiteY22" fmla="*/ 400456 h 469896"/>
                    <a:gd name="connsiteX23" fmla="*/ 33475 w 48637"/>
                    <a:gd name="connsiteY23" fmla="*/ 451731 h 469896"/>
                    <a:gd name="connsiteX24" fmla="*/ 34720 w 48637"/>
                    <a:gd name="connsiteY24" fmla="*/ 465648 h 469896"/>
                    <a:gd name="connsiteX25" fmla="*/ 35233 w 48637"/>
                    <a:gd name="connsiteY25" fmla="*/ 469897 h 469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8637" h="469896">
                      <a:moveTo>
                        <a:pt x="35233" y="469897"/>
                      </a:moveTo>
                      <a:cubicBezTo>
                        <a:pt x="34750" y="468344"/>
                        <a:pt x="34435" y="466754"/>
                        <a:pt x="34281" y="465135"/>
                      </a:cubicBezTo>
                      <a:cubicBezTo>
                        <a:pt x="33841" y="461546"/>
                        <a:pt x="33182" y="457005"/>
                        <a:pt x="32376" y="451291"/>
                      </a:cubicBezTo>
                      <a:cubicBezTo>
                        <a:pt x="30838" y="438839"/>
                        <a:pt x="28714" y="421625"/>
                        <a:pt x="26077" y="400456"/>
                      </a:cubicBezTo>
                      <a:cubicBezTo>
                        <a:pt x="21023" y="357092"/>
                        <a:pt x="14210" y="297906"/>
                        <a:pt x="6666" y="232568"/>
                      </a:cubicBezTo>
                      <a:cubicBezTo>
                        <a:pt x="4322" y="211691"/>
                        <a:pt x="2124" y="191475"/>
                        <a:pt x="0" y="172503"/>
                      </a:cubicBezTo>
                      <a:lnTo>
                        <a:pt x="0" y="172063"/>
                      </a:lnTo>
                      <a:lnTo>
                        <a:pt x="0" y="171477"/>
                      </a:lnTo>
                      <a:cubicBezTo>
                        <a:pt x="4761" y="159977"/>
                        <a:pt x="8057" y="147745"/>
                        <a:pt x="11500" y="136391"/>
                      </a:cubicBezTo>
                      <a:lnTo>
                        <a:pt x="20730" y="103575"/>
                      </a:lnTo>
                      <a:cubicBezTo>
                        <a:pt x="26370" y="82919"/>
                        <a:pt x="31278" y="64460"/>
                        <a:pt x="35380" y="49004"/>
                      </a:cubicBezTo>
                      <a:cubicBezTo>
                        <a:pt x="39482" y="33548"/>
                        <a:pt x="42705" y="21828"/>
                        <a:pt x="44902" y="12965"/>
                      </a:cubicBezTo>
                      <a:cubicBezTo>
                        <a:pt x="45928" y="9010"/>
                        <a:pt x="46807" y="5640"/>
                        <a:pt x="47466" y="3296"/>
                      </a:cubicBezTo>
                      <a:cubicBezTo>
                        <a:pt x="47700" y="2146"/>
                        <a:pt x="48096" y="1040"/>
                        <a:pt x="48638" y="0"/>
                      </a:cubicBezTo>
                      <a:cubicBezTo>
                        <a:pt x="48586" y="1165"/>
                        <a:pt x="48418" y="2315"/>
                        <a:pt x="48125" y="3443"/>
                      </a:cubicBezTo>
                      <a:lnTo>
                        <a:pt x="46147" y="13258"/>
                      </a:lnTo>
                      <a:cubicBezTo>
                        <a:pt x="44316" y="21755"/>
                        <a:pt x="41459" y="34134"/>
                        <a:pt x="37724" y="49883"/>
                      </a:cubicBezTo>
                      <a:cubicBezTo>
                        <a:pt x="33988" y="65632"/>
                        <a:pt x="29300" y="83871"/>
                        <a:pt x="23733" y="104747"/>
                      </a:cubicBezTo>
                      <a:lnTo>
                        <a:pt x="14723" y="137636"/>
                      </a:lnTo>
                      <a:cubicBezTo>
                        <a:pt x="11529" y="149737"/>
                        <a:pt x="7721" y="161669"/>
                        <a:pt x="3296" y="173382"/>
                      </a:cubicBezTo>
                      <a:lnTo>
                        <a:pt x="3296" y="172356"/>
                      </a:lnTo>
                      <a:cubicBezTo>
                        <a:pt x="5420" y="191328"/>
                        <a:pt x="7691" y="211545"/>
                        <a:pt x="10108" y="232421"/>
                      </a:cubicBezTo>
                      <a:cubicBezTo>
                        <a:pt x="17433" y="297833"/>
                        <a:pt x="23660" y="356945"/>
                        <a:pt x="28421" y="400456"/>
                      </a:cubicBezTo>
                      <a:cubicBezTo>
                        <a:pt x="30545" y="421625"/>
                        <a:pt x="32230" y="438912"/>
                        <a:pt x="33475" y="451731"/>
                      </a:cubicBezTo>
                      <a:cubicBezTo>
                        <a:pt x="33988" y="457444"/>
                        <a:pt x="34354" y="462059"/>
                        <a:pt x="34720" y="465648"/>
                      </a:cubicBezTo>
                      <a:cubicBezTo>
                        <a:pt x="35028" y="467047"/>
                        <a:pt x="35204" y="468468"/>
                        <a:pt x="35233" y="469897"/>
                      </a:cubicBezTo>
                      <a:close/>
                    </a:path>
                  </a:pathLst>
                </a:custGeom>
                <a:solidFill>
                  <a:schemeClr val="accent2"/>
                </a:solidFill>
                <a:ln w="7315" cap="flat">
                  <a:noFill/>
                  <a:prstDash val="solid"/>
                  <a:miter/>
                </a:ln>
              </p:spPr>
              <p:txBody>
                <a:bodyPr rtlCol="0" anchor="ctr"/>
                <a:lstStyle/>
                <a:p>
                  <a:endParaRPr lang="zh-CN" altLang="en-US"/>
                </a:p>
              </p:txBody>
            </p:sp>
            <p:sp>
              <p:nvSpPr>
                <p:cNvPr id="567" name="任意多边形: 形状 566">
                  <a:extLst>
                    <a:ext uri="{FF2B5EF4-FFF2-40B4-BE49-F238E27FC236}">
                      <a16:creationId xmlns:a16="http://schemas.microsoft.com/office/drawing/2014/main" id="{CEFA7F0E-1AD7-21CE-E1BE-5F987A86E266}"/>
                    </a:ext>
                  </a:extLst>
                </p:cNvPr>
                <p:cNvSpPr/>
                <p:nvPr/>
              </p:nvSpPr>
              <p:spPr>
                <a:xfrm>
                  <a:off x="5142551" y="3039949"/>
                  <a:ext cx="79549" cy="304059"/>
                </a:xfrm>
                <a:custGeom>
                  <a:avLst/>
                  <a:gdLst>
                    <a:gd name="connsiteX0" fmla="*/ 60870 w 79549"/>
                    <a:gd name="connsiteY0" fmla="*/ 0 h 304059"/>
                    <a:gd name="connsiteX1" fmla="*/ 63361 w 79549"/>
                    <a:gd name="connsiteY1" fmla="*/ 6885 h 304059"/>
                    <a:gd name="connsiteX2" fmla="*/ 68195 w 79549"/>
                    <a:gd name="connsiteY2" fmla="*/ 26590 h 304059"/>
                    <a:gd name="connsiteX3" fmla="*/ 79549 w 79549"/>
                    <a:gd name="connsiteY3" fmla="*/ 96543 h 304059"/>
                    <a:gd name="connsiteX4" fmla="*/ 79549 w 79549"/>
                    <a:gd name="connsiteY4" fmla="*/ 96543 h 304059"/>
                    <a:gd name="connsiteX5" fmla="*/ 79549 w 79549"/>
                    <a:gd name="connsiteY5" fmla="*/ 96983 h 304059"/>
                    <a:gd name="connsiteX6" fmla="*/ 59625 w 79549"/>
                    <a:gd name="connsiteY6" fmla="*/ 155582 h 304059"/>
                    <a:gd name="connsiteX7" fmla="*/ 19045 w 79549"/>
                    <a:gd name="connsiteY7" fmla="*/ 261208 h 304059"/>
                    <a:gd name="connsiteX8" fmla="*/ 5494 w 79549"/>
                    <a:gd name="connsiteY8" fmla="*/ 292706 h 304059"/>
                    <a:gd name="connsiteX9" fmla="*/ 0 w 79549"/>
                    <a:gd name="connsiteY9" fmla="*/ 304059 h 304059"/>
                    <a:gd name="connsiteX10" fmla="*/ 4175 w 79549"/>
                    <a:gd name="connsiteY10" fmla="*/ 292120 h 304059"/>
                    <a:gd name="connsiteX11" fmla="*/ 16554 w 79549"/>
                    <a:gd name="connsiteY11" fmla="*/ 260183 h 304059"/>
                    <a:gd name="connsiteX12" fmla="*/ 56036 w 79549"/>
                    <a:gd name="connsiteY12" fmla="*/ 154337 h 304059"/>
                    <a:gd name="connsiteX13" fmla="*/ 76180 w 79549"/>
                    <a:gd name="connsiteY13" fmla="*/ 96104 h 304059"/>
                    <a:gd name="connsiteX14" fmla="*/ 76180 w 79549"/>
                    <a:gd name="connsiteY14" fmla="*/ 96909 h 304059"/>
                    <a:gd name="connsiteX15" fmla="*/ 66291 w 79549"/>
                    <a:gd name="connsiteY15" fmla="*/ 26883 h 304059"/>
                    <a:gd name="connsiteX16" fmla="*/ 62409 w 79549"/>
                    <a:gd name="connsiteY16" fmla="*/ 7105 h 304059"/>
                    <a:gd name="connsiteX17" fmla="*/ 60870 w 79549"/>
                    <a:gd name="connsiteY17" fmla="*/ 0 h 304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9549" h="304059">
                      <a:moveTo>
                        <a:pt x="60870" y="0"/>
                      </a:moveTo>
                      <a:cubicBezTo>
                        <a:pt x="61925" y="2205"/>
                        <a:pt x="62760" y="4512"/>
                        <a:pt x="63361" y="6885"/>
                      </a:cubicBezTo>
                      <a:cubicBezTo>
                        <a:pt x="64606" y="11427"/>
                        <a:pt x="66438" y="18093"/>
                        <a:pt x="68195" y="26590"/>
                      </a:cubicBezTo>
                      <a:cubicBezTo>
                        <a:pt x="71858" y="43584"/>
                        <a:pt x="76033" y="67829"/>
                        <a:pt x="79549" y="96543"/>
                      </a:cubicBezTo>
                      <a:lnTo>
                        <a:pt x="79549" y="96543"/>
                      </a:lnTo>
                      <a:lnTo>
                        <a:pt x="79549" y="96983"/>
                      </a:lnTo>
                      <a:cubicBezTo>
                        <a:pt x="73616" y="114929"/>
                        <a:pt x="66950" y="134706"/>
                        <a:pt x="59625" y="155582"/>
                      </a:cubicBezTo>
                      <a:cubicBezTo>
                        <a:pt x="44975" y="197261"/>
                        <a:pt x="30325" y="234472"/>
                        <a:pt x="19045" y="261208"/>
                      </a:cubicBezTo>
                      <a:cubicBezTo>
                        <a:pt x="13478" y="274540"/>
                        <a:pt x="8790" y="285308"/>
                        <a:pt x="5494" y="292706"/>
                      </a:cubicBezTo>
                      <a:cubicBezTo>
                        <a:pt x="3948" y="296625"/>
                        <a:pt x="2110" y="300419"/>
                        <a:pt x="0" y="304059"/>
                      </a:cubicBezTo>
                      <a:cubicBezTo>
                        <a:pt x="1077" y="299979"/>
                        <a:pt x="2476" y="295987"/>
                        <a:pt x="4175" y="292120"/>
                      </a:cubicBezTo>
                      <a:lnTo>
                        <a:pt x="16554" y="260183"/>
                      </a:lnTo>
                      <a:cubicBezTo>
                        <a:pt x="27102" y="233227"/>
                        <a:pt x="41386" y="195943"/>
                        <a:pt x="56036" y="154337"/>
                      </a:cubicBezTo>
                      <a:cubicBezTo>
                        <a:pt x="63361" y="133681"/>
                        <a:pt x="70027" y="114050"/>
                        <a:pt x="76180" y="96104"/>
                      </a:cubicBezTo>
                      <a:lnTo>
                        <a:pt x="76180" y="96909"/>
                      </a:lnTo>
                      <a:cubicBezTo>
                        <a:pt x="72957" y="68269"/>
                        <a:pt x="69294" y="43950"/>
                        <a:pt x="66291" y="26883"/>
                      </a:cubicBezTo>
                      <a:cubicBezTo>
                        <a:pt x="64753" y="18386"/>
                        <a:pt x="63361" y="11647"/>
                        <a:pt x="62409" y="7105"/>
                      </a:cubicBezTo>
                      <a:cubicBezTo>
                        <a:pt x="61625" y="4805"/>
                        <a:pt x="61112" y="2417"/>
                        <a:pt x="60870" y="0"/>
                      </a:cubicBezTo>
                      <a:close/>
                    </a:path>
                  </a:pathLst>
                </a:custGeom>
                <a:solidFill>
                  <a:schemeClr val="accent2"/>
                </a:solidFill>
                <a:ln w="7315" cap="flat">
                  <a:noFill/>
                  <a:prstDash val="solid"/>
                  <a:miter/>
                </a:ln>
              </p:spPr>
              <p:txBody>
                <a:bodyPr rtlCol="0" anchor="ctr"/>
                <a:lstStyle/>
                <a:p>
                  <a:endParaRPr lang="zh-CN" altLang="en-US"/>
                </a:p>
              </p:txBody>
            </p:sp>
            <p:sp>
              <p:nvSpPr>
                <p:cNvPr id="568" name="任意多边形: 形状 567">
                  <a:extLst>
                    <a:ext uri="{FF2B5EF4-FFF2-40B4-BE49-F238E27FC236}">
                      <a16:creationId xmlns:a16="http://schemas.microsoft.com/office/drawing/2014/main" id="{2E25365C-6B6D-1702-248E-E352DB54C39A}"/>
                    </a:ext>
                  </a:extLst>
                </p:cNvPr>
                <p:cNvSpPr/>
                <p:nvPr/>
              </p:nvSpPr>
              <p:spPr>
                <a:xfrm>
                  <a:off x="5047645" y="3401100"/>
                  <a:ext cx="20169" cy="19161"/>
                </a:xfrm>
                <a:custGeom>
                  <a:avLst/>
                  <a:gdLst>
                    <a:gd name="connsiteX0" fmla="*/ 10742 w 20169"/>
                    <a:gd name="connsiteY0" fmla="*/ 410 h 19161"/>
                    <a:gd name="connsiteX1" fmla="*/ 18067 w 20169"/>
                    <a:gd name="connsiteY1" fmla="*/ 3340 h 19161"/>
                    <a:gd name="connsiteX2" fmla="*/ 19532 w 20169"/>
                    <a:gd name="connsiteY2" fmla="*/ 12569 h 19161"/>
                    <a:gd name="connsiteX3" fmla="*/ 10010 w 20169"/>
                    <a:gd name="connsiteY3" fmla="*/ 19162 h 19161"/>
                    <a:gd name="connsiteX4" fmla="*/ 634 w 20169"/>
                    <a:gd name="connsiteY4" fmla="*/ 12496 h 19161"/>
                    <a:gd name="connsiteX5" fmla="*/ 2172 w 20169"/>
                    <a:gd name="connsiteY5" fmla="*/ 3266 h 19161"/>
                    <a:gd name="connsiteX6" fmla="*/ 9497 w 20169"/>
                    <a:gd name="connsiteY6" fmla="*/ 410 h 19161"/>
                    <a:gd name="connsiteX7" fmla="*/ 4296 w 20169"/>
                    <a:gd name="connsiteY7" fmla="*/ 4878 h 19161"/>
                    <a:gd name="connsiteX8" fmla="*/ 3784 w 20169"/>
                    <a:gd name="connsiteY8" fmla="*/ 11177 h 19161"/>
                    <a:gd name="connsiteX9" fmla="*/ 12588 w 20169"/>
                    <a:gd name="connsiteY9" fmla="*/ 14825 h 19161"/>
                    <a:gd name="connsiteX10" fmla="*/ 16236 w 20169"/>
                    <a:gd name="connsiteY10" fmla="*/ 11177 h 19161"/>
                    <a:gd name="connsiteX11" fmla="*/ 15797 w 20169"/>
                    <a:gd name="connsiteY11" fmla="*/ 4805 h 19161"/>
                    <a:gd name="connsiteX12" fmla="*/ 10742 w 20169"/>
                    <a:gd name="connsiteY12" fmla="*/ 410 h 1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169" h="19161">
                      <a:moveTo>
                        <a:pt x="10742" y="410"/>
                      </a:moveTo>
                      <a:cubicBezTo>
                        <a:pt x="10742" y="-30"/>
                        <a:pt x="14478" y="-909"/>
                        <a:pt x="18067" y="3340"/>
                      </a:cubicBezTo>
                      <a:cubicBezTo>
                        <a:pt x="20191" y="5925"/>
                        <a:pt x="20756" y="9456"/>
                        <a:pt x="19532" y="12569"/>
                      </a:cubicBezTo>
                      <a:cubicBezTo>
                        <a:pt x="17957" y="16466"/>
                        <a:pt x="14214" y="19059"/>
                        <a:pt x="10010" y="19162"/>
                      </a:cubicBezTo>
                      <a:cubicBezTo>
                        <a:pt x="5827" y="19030"/>
                        <a:pt x="2136" y="16400"/>
                        <a:pt x="634" y="12496"/>
                      </a:cubicBezTo>
                      <a:cubicBezTo>
                        <a:pt x="-596" y="9368"/>
                        <a:pt x="-11" y="5823"/>
                        <a:pt x="2172" y="3266"/>
                      </a:cubicBezTo>
                      <a:cubicBezTo>
                        <a:pt x="5835" y="-982"/>
                        <a:pt x="9497" y="-30"/>
                        <a:pt x="9497" y="410"/>
                      </a:cubicBezTo>
                      <a:cubicBezTo>
                        <a:pt x="9497" y="849"/>
                        <a:pt x="6421" y="1289"/>
                        <a:pt x="4296" y="4878"/>
                      </a:cubicBezTo>
                      <a:cubicBezTo>
                        <a:pt x="3051" y="6746"/>
                        <a:pt x="2861" y="9126"/>
                        <a:pt x="3784" y="11177"/>
                      </a:cubicBezTo>
                      <a:cubicBezTo>
                        <a:pt x="5205" y="14613"/>
                        <a:pt x="9153" y="16246"/>
                        <a:pt x="12588" y="14825"/>
                      </a:cubicBezTo>
                      <a:cubicBezTo>
                        <a:pt x="14236" y="14144"/>
                        <a:pt x="15555" y="12826"/>
                        <a:pt x="16236" y="11177"/>
                      </a:cubicBezTo>
                      <a:cubicBezTo>
                        <a:pt x="17145" y="9112"/>
                        <a:pt x="16976" y="6731"/>
                        <a:pt x="15797" y="4805"/>
                      </a:cubicBezTo>
                      <a:cubicBezTo>
                        <a:pt x="13745" y="1362"/>
                        <a:pt x="10596" y="922"/>
                        <a:pt x="10742" y="410"/>
                      </a:cubicBezTo>
                      <a:close/>
                    </a:path>
                  </a:pathLst>
                </a:custGeom>
                <a:solidFill>
                  <a:srgbClr val="263238"/>
                </a:solidFill>
                <a:ln w="7315" cap="flat">
                  <a:noFill/>
                  <a:prstDash val="solid"/>
                  <a:miter/>
                </a:ln>
              </p:spPr>
              <p:txBody>
                <a:bodyPr rtlCol="0" anchor="ctr"/>
                <a:lstStyle/>
                <a:p>
                  <a:endParaRPr lang="zh-CN" altLang="en-US"/>
                </a:p>
              </p:txBody>
            </p:sp>
            <p:sp>
              <p:nvSpPr>
                <p:cNvPr id="569" name="任意多边形: 形状 568">
                  <a:extLst>
                    <a:ext uri="{FF2B5EF4-FFF2-40B4-BE49-F238E27FC236}">
                      <a16:creationId xmlns:a16="http://schemas.microsoft.com/office/drawing/2014/main" id="{E4B3CC16-61C9-B96E-1850-FAF60673D015}"/>
                    </a:ext>
                  </a:extLst>
                </p:cNvPr>
                <p:cNvSpPr/>
                <p:nvPr/>
              </p:nvSpPr>
              <p:spPr>
                <a:xfrm>
                  <a:off x="4923975" y="2869131"/>
                  <a:ext cx="195869" cy="329330"/>
                </a:xfrm>
                <a:custGeom>
                  <a:avLst/>
                  <a:gdLst>
                    <a:gd name="connsiteX0" fmla="*/ 3369 w 195869"/>
                    <a:gd name="connsiteY0" fmla="*/ 0 h 329330"/>
                    <a:gd name="connsiteX1" fmla="*/ 0 w 195869"/>
                    <a:gd name="connsiteY1" fmla="*/ 53033 h 329330"/>
                    <a:gd name="connsiteX2" fmla="*/ 25710 w 195869"/>
                    <a:gd name="connsiteY2" fmla="*/ 54718 h 329330"/>
                    <a:gd name="connsiteX3" fmla="*/ 6666 w 195869"/>
                    <a:gd name="connsiteY3" fmla="*/ 82919 h 329330"/>
                    <a:gd name="connsiteX4" fmla="*/ 195870 w 195869"/>
                    <a:gd name="connsiteY4" fmla="*/ 329330 h 329330"/>
                    <a:gd name="connsiteX5" fmla="*/ 135292 w 195869"/>
                    <a:gd name="connsiteY5" fmla="*/ 231689 h 329330"/>
                    <a:gd name="connsiteX6" fmla="*/ 28421 w 195869"/>
                    <a:gd name="connsiteY6" fmla="*/ 79549 h 329330"/>
                    <a:gd name="connsiteX7" fmla="*/ 51128 w 195869"/>
                    <a:gd name="connsiteY7" fmla="*/ 52447 h 329330"/>
                    <a:gd name="connsiteX8" fmla="*/ 12452 w 195869"/>
                    <a:gd name="connsiteY8" fmla="*/ 40214 h 329330"/>
                    <a:gd name="connsiteX9" fmla="*/ 3369 w 195869"/>
                    <a:gd name="connsiteY9" fmla="*/ 0 h 329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5869" h="329330">
                      <a:moveTo>
                        <a:pt x="3369" y="0"/>
                      </a:moveTo>
                      <a:lnTo>
                        <a:pt x="0" y="53033"/>
                      </a:lnTo>
                      <a:lnTo>
                        <a:pt x="25710" y="54718"/>
                      </a:lnTo>
                      <a:lnTo>
                        <a:pt x="6666" y="82919"/>
                      </a:lnTo>
                      <a:lnTo>
                        <a:pt x="195870" y="329330"/>
                      </a:lnTo>
                      <a:lnTo>
                        <a:pt x="135292" y="231689"/>
                      </a:lnTo>
                      <a:lnTo>
                        <a:pt x="28421" y="79549"/>
                      </a:lnTo>
                      <a:lnTo>
                        <a:pt x="51128" y="52447"/>
                      </a:lnTo>
                      <a:lnTo>
                        <a:pt x="12452" y="40214"/>
                      </a:lnTo>
                      <a:lnTo>
                        <a:pt x="3369" y="0"/>
                      </a:lnTo>
                      <a:close/>
                    </a:path>
                  </a:pathLst>
                </a:custGeom>
                <a:solidFill>
                  <a:srgbClr val="000000">
                    <a:alpha val="30000"/>
                  </a:srgbClr>
                </a:solidFill>
                <a:ln w="7315" cap="flat">
                  <a:noFill/>
                  <a:prstDash val="solid"/>
                  <a:miter/>
                </a:ln>
              </p:spPr>
              <p:txBody>
                <a:bodyPr rtlCol="0" anchor="ctr"/>
                <a:lstStyle/>
                <a:p>
                  <a:endParaRPr lang="zh-CN" altLang="en-US"/>
                </a:p>
              </p:txBody>
            </p:sp>
            <p:sp>
              <p:nvSpPr>
                <p:cNvPr id="570" name="任意多边形: 形状 569">
                  <a:extLst>
                    <a:ext uri="{FF2B5EF4-FFF2-40B4-BE49-F238E27FC236}">
                      <a16:creationId xmlns:a16="http://schemas.microsoft.com/office/drawing/2014/main" id="{BDC188E5-9EB3-0288-FFFF-32744597B350}"/>
                    </a:ext>
                  </a:extLst>
                </p:cNvPr>
                <p:cNvSpPr/>
                <p:nvPr/>
              </p:nvSpPr>
              <p:spPr>
                <a:xfrm>
                  <a:off x="5125484" y="2904731"/>
                  <a:ext cx="72162" cy="325374"/>
                </a:xfrm>
                <a:custGeom>
                  <a:avLst/>
                  <a:gdLst>
                    <a:gd name="connsiteX0" fmla="*/ 7179 w 72162"/>
                    <a:gd name="connsiteY0" fmla="*/ 0 h 325374"/>
                    <a:gd name="connsiteX1" fmla="*/ 9816 w 72162"/>
                    <a:gd name="connsiteY1" fmla="*/ 7325 h 325374"/>
                    <a:gd name="connsiteX2" fmla="*/ 16262 w 72162"/>
                    <a:gd name="connsiteY2" fmla="*/ 28860 h 325374"/>
                    <a:gd name="connsiteX3" fmla="*/ 16262 w 72162"/>
                    <a:gd name="connsiteY3" fmla="*/ 29593 h 325374"/>
                    <a:gd name="connsiteX4" fmla="*/ 15676 w 72162"/>
                    <a:gd name="connsiteY4" fmla="*/ 30032 h 325374"/>
                    <a:gd name="connsiteX5" fmla="*/ 5421 w 72162"/>
                    <a:gd name="connsiteY5" fmla="*/ 37357 h 325374"/>
                    <a:gd name="connsiteX6" fmla="*/ 4542 w 72162"/>
                    <a:gd name="connsiteY6" fmla="*/ 35087 h 325374"/>
                    <a:gd name="connsiteX7" fmla="*/ 16042 w 72162"/>
                    <a:gd name="connsiteY7" fmla="*/ 33695 h 325374"/>
                    <a:gd name="connsiteX8" fmla="*/ 17141 w 72162"/>
                    <a:gd name="connsiteY8" fmla="*/ 33695 h 325374"/>
                    <a:gd name="connsiteX9" fmla="*/ 17580 w 72162"/>
                    <a:gd name="connsiteY9" fmla="*/ 34427 h 325374"/>
                    <a:gd name="connsiteX10" fmla="*/ 66804 w 72162"/>
                    <a:gd name="connsiteY10" fmla="*/ 155656 h 325374"/>
                    <a:gd name="connsiteX11" fmla="*/ 68635 w 72162"/>
                    <a:gd name="connsiteY11" fmla="*/ 228026 h 325374"/>
                    <a:gd name="connsiteX12" fmla="*/ 44170 w 72162"/>
                    <a:gd name="connsiteY12" fmla="*/ 281938 h 325374"/>
                    <a:gd name="connsiteX13" fmla="*/ 20803 w 72162"/>
                    <a:gd name="connsiteY13" fmla="*/ 314241 h 325374"/>
                    <a:gd name="connsiteX14" fmla="*/ 13991 w 72162"/>
                    <a:gd name="connsiteY14" fmla="*/ 322665 h 325374"/>
                    <a:gd name="connsiteX15" fmla="*/ 11427 w 72162"/>
                    <a:gd name="connsiteY15" fmla="*/ 325375 h 325374"/>
                    <a:gd name="connsiteX16" fmla="*/ 13405 w 72162"/>
                    <a:gd name="connsiteY16" fmla="*/ 322152 h 325374"/>
                    <a:gd name="connsiteX17" fmla="*/ 19631 w 72162"/>
                    <a:gd name="connsiteY17" fmla="*/ 313362 h 325374"/>
                    <a:gd name="connsiteX18" fmla="*/ 41606 w 72162"/>
                    <a:gd name="connsiteY18" fmla="*/ 280546 h 325374"/>
                    <a:gd name="connsiteX19" fmla="*/ 64900 w 72162"/>
                    <a:gd name="connsiteY19" fmla="*/ 227147 h 325374"/>
                    <a:gd name="connsiteX20" fmla="*/ 62848 w 72162"/>
                    <a:gd name="connsiteY20" fmla="*/ 156461 h 325374"/>
                    <a:gd name="connsiteX21" fmla="*/ 14943 w 72162"/>
                    <a:gd name="connsiteY21" fmla="*/ 35819 h 325374"/>
                    <a:gd name="connsiteX22" fmla="*/ 16262 w 72162"/>
                    <a:gd name="connsiteY22" fmla="*/ 36478 h 325374"/>
                    <a:gd name="connsiteX23" fmla="*/ 4761 w 72162"/>
                    <a:gd name="connsiteY23" fmla="*/ 37650 h 325374"/>
                    <a:gd name="connsiteX24" fmla="*/ 0 w 72162"/>
                    <a:gd name="connsiteY24" fmla="*/ 38090 h 325374"/>
                    <a:gd name="connsiteX25" fmla="*/ 3882 w 72162"/>
                    <a:gd name="connsiteY25" fmla="*/ 35380 h 325374"/>
                    <a:gd name="connsiteX26" fmla="*/ 14357 w 72162"/>
                    <a:gd name="connsiteY26" fmla="*/ 28055 h 325374"/>
                    <a:gd name="connsiteX27" fmla="*/ 14357 w 72162"/>
                    <a:gd name="connsiteY27" fmla="*/ 29153 h 325374"/>
                    <a:gd name="connsiteX28" fmla="*/ 8863 w 72162"/>
                    <a:gd name="connsiteY28" fmla="*/ 7178 h 325374"/>
                    <a:gd name="connsiteX29" fmla="*/ 7179 w 72162"/>
                    <a:gd name="connsiteY29" fmla="*/ 0 h 325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72162" h="325374">
                      <a:moveTo>
                        <a:pt x="7179" y="0"/>
                      </a:moveTo>
                      <a:cubicBezTo>
                        <a:pt x="8270" y="2359"/>
                        <a:pt x="9156" y="4812"/>
                        <a:pt x="9816" y="7325"/>
                      </a:cubicBezTo>
                      <a:cubicBezTo>
                        <a:pt x="11500" y="12819"/>
                        <a:pt x="13625" y="19997"/>
                        <a:pt x="16262" y="28860"/>
                      </a:cubicBezTo>
                      <a:lnTo>
                        <a:pt x="16262" y="29593"/>
                      </a:lnTo>
                      <a:lnTo>
                        <a:pt x="15676" y="30032"/>
                      </a:lnTo>
                      <a:lnTo>
                        <a:pt x="5421" y="37357"/>
                      </a:lnTo>
                      <a:lnTo>
                        <a:pt x="4542" y="35087"/>
                      </a:lnTo>
                      <a:lnTo>
                        <a:pt x="16042" y="33695"/>
                      </a:lnTo>
                      <a:lnTo>
                        <a:pt x="17141" y="33695"/>
                      </a:lnTo>
                      <a:lnTo>
                        <a:pt x="17580" y="34427"/>
                      </a:lnTo>
                      <a:cubicBezTo>
                        <a:pt x="39914" y="72173"/>
                        <a:pt x="56498" y="113024"/>
                        <a:pt x="66804" y="155656"/>
                      </a:cubicBezTo>
                      <a:cubicBezTo>
                        <a:pt x="73264" y="179271"/>
                        <a:pt x="73894" y="204110"/>
                        <a:pt x="68635" y="228026"/>
                      </a:cubicBezTo>
                      <a:cubicBezTo>
                        <a:pt x="63500" y="247218"/>
                        <a:pt x="55231" y="265435"/>
                        <a:pt x="44170" y="281938"/>
                      </a:cubicBezTo>
                      <a:cubicBezTo>
                        <a:pt x="36933" y="293094"/>
                        <a:pt x="29132" y="303876"/>
                        <a:pt x="20803" y="314241"/>
                      </a:cubicBezTo>
                      <a:cubicBezTo>
                        <a:pt x="17946" y="317903"/>
                        <a:pt x="15602" y="320760"/>
                        <a:pt x="13991" y="322665"/>
                      </a:cubicBezTo>
                      <a:cubicBezTo>
                        <a:pt x="13229" y="323654"/>
                        <a:pt x="12372" y="324562"/>
                        <a:pt x="11427" y="325375"/>
                      </a:cubicBezTo>
                      <a:cubicBezTo>
                        <a:pt x="11427" y="325375"/>
                        <a:pt x="12013" y="324203"/>
                        <a:pt x="13405" y="322152"/>
                      </a:cubicBezTo>
                      <a:lnTo>
                        <a:pt x="19631" y="313362"/>
                      </a:lnTo>
                      <a:cubicBezTo>
                        <a:pt x="25052" y="306037"/>
                        <a:pt x="33109" y="294757"/>
                        <a:pt x="41606" y="280546"/>
                      </a:cubicBezTo>
                      <a:cubicBezTo>
                        <a:pt x="52147" y="264087"/>
                        <a:pt x="60006" y="246068"/>
                        <a:pt x="64900" y="227147"/>
                      </a:cubicBezTo>
                      <a:cubicBezTo>
                        <a:pt x="69859" y="203759"/>
                        <a:pt x="69155" y="179520"/>
                        <a:pt x="62848" y="156461"/>
                      </a:cubicBezTo>
                      <a:cubicBezTo>
                        <a:pt x="52549" y="114218"/>
                        <a:pt x="36427" y="73616"/>
                        <a:pt x="14943" y="35819"/>
                      </a:cubicBezTo>
                      <a:lnTo>
                        <a:pt x="16262" y="36478"/>
                      </a:lnTo>
                      <a:lnTo>
                        <a:pt x="4761" y="37650"/>
                      </a:lnTo>
                      <a:lnTo>
                        <a:pt x="0" y="38090"/>
                      </a:lnTo>
                      <a:lnTo>
                        <a:pt x="3882" y="35380"/>
                      </a:lnTo>
                      <a:lnTo>
                        <a:pt x="14357" y="28055"/>
                      </a:lnTo>
                      <a:lnTo>
                        <a:pt x="14357" y="29153"/>
                      </a:lnTo>
                      <a:lnTo>
                        <a:pt x="8863" y="7178"/>
                      </a:lnTo>
                      <a:cubicBezTo>
                        <a:pt x="8109" y="4835"/>
                        <a:pt x="7545" y="2432"/>
                        <a:pt x="7179" y="0"/>
                      </a:cubicBezTo>
                      <a:close/>
                    </a:path>
                  </a:pathLst>
                </a:custGeom>
                <a:solidFill>
                  <a:schemeClr val="accent2"/>
                </a:solidFill>
                <a:ln w="7315" cap="flat">
                  <a:noFill/>
                  <a:prstDash val="solid"/>
                  <a:miter/>
                </a:ln>
              </p:spPr>
              <p:txBody>
                <a:bodyPr rtlCol="0" anchor="ctr"/>
                <a:lstStyle/>
                <a:p>
                  <a:endParaRPr lang="zh-CN" altLang="en-US" dirty="0"/>
                </a:p>
              </p:txBody>
            </p:sp>
            <p:sp>
              <p:nvSpPr>
                <p:cNvPr id="571" name="任意多边形: 形状 570">
                  <a:extLst>
                    <a:ext uri="{FF2B5EF4-FFF2-40B4-BE49-F238E27FC236}">
                      <a16:creationId xmlns:a16="http://schemas.microsoft.com/office/drawing/2014/main" id="{186AFF7B-373C-EDA3-3D8B-7ED1D4943E4C}"/>
                    </a:ext>
                  </a:extLst>
                </p:cNvPr>
                <p:cNvSpPr/>
                <p:nvPr/>
              </p:nvSpPr>
              <p:spPr>
                <a:xfrm>
                  <a:off x="5157934" y="3142719"/>
                  <a:ext cx="62325" cy="164591"/>
                </a:xfrm>
                <a:custGeom>
                  <a:avLst/>
                  <a:gdLst>
                    <a:gd name="connsiteX0" fmla="*/ 2637 w 62325"/>
                    <a:gd name="connsiteY0" fmla="*/ 161149 h 164591"/>
                    <a:gd name="connsiteX1" fmla="*/ 61237 w 62325"/>
                    <a:gd name="connsiteY1" fmla="*/ 0 h 164591"/>
                    <a:gd name="connsiteX2" fmla="*/ 0 w 62325"/>
                    <a:gd name="connsiteY2" fmla="*/ 164592 h 164591"/>
                  </a:gdLst>
                  <a:ahLst/>
                  <a:cxnLst>
                    <a:cxn ang="0">
                      <a:pos x="connsiteX0" y="connsiteY0"/>
                    </a:cxn>
                    <a:cxn ang="0">
                      <a:pos x="connsiteX1" y="connsiteY1"/>
                    </a:cxn>
                    <a:cxn ang="0">
                      <a:pos x="connsiteX2" y="connsiteY2"/>
                    </a:cxn>
                  </a:cxnLst>
                  <a:rect l="l" t="t" r="r" b="b"/>
                  <a:pathLst>
                    <a:path w="62325" h="164591">
                      <a:moveTo>
                        <a:pt x="2637" y="161149"/>
                      </a:moveTo>
                      <a:cubicBezTo>
                        <a:pt x="45964" y="119331"/>
                        <a:pt x="67580" y="59874"/>
                        <a:pt x="61237" y="0"/>
                      </a:cubicBezTo>
                      <a:cubicBezTo>
                        <a:pt x="36793" y="53275"/>
                        <a:pt x="16320" y="108292"/>
                        <a:pt x="0" y="164592"/>
                      </a:cubicBezTo>
                    </a:path>
                  </a:pathLst>
                </a:custGeom>
                <a:solidFill>
                  <a:schemeClr val="tx1"/>
                </a:solidFill>
                <a:ln w="7315" cap="flat">
                  <a:noFill/>
                  <a:prstDash val="solid"/>
                  <a:miter/>
                </a:ln>
              </p:spPr>
              <p:txBody>
                <a:bodyPr rtlCol="0" anchor="ctr"/>
                <a:lstStyle/>
                <a:p>
                  <a:endParaRPr lang="zh-CN" altLang="en-US" dirty="0"/>
                </a:p>
              </p:txBody>
            </p:sp>
            <p:sp>
              <p:nvSpPr>
                <p:cNvPr id="572" name="任意多边形: 形状 571">
                  <a:extLst>
                    <a:ext uri="{FF2B5EF4-FFF2-40B4-BE49-F238E27FC236}">
                      <a16:creationId xmlns:a16="http://schemas.microsoft.com/office/drawing/2014/main" id="{048BC7B5-AA12-B17A-6440-6956079ECF3B}"/>
                    </a:ext>
                  </a:extLst>
                </p:cNvPr>
                <p:cNvSpPr/>
                <p:nvPr/>
              </p:nvSpPr>
              <p:spPr>
                <a:xfrm>
                  <a:off x="4968657" y="3377192"/>
                  <a:ext cx="72372" cy="28639"/>
                </a:xfrm>
                <a:custGeom>
                  <a:avLst/>
                  <a:gdLst>
                    <a:gd name="connsiteX0" fmla="*/ 72371 w 72372"/>
                    <a:gd name="connsiteY0" fmla="*/ 28640 h 28639"/>
                    <a:gd name="connsiteX1" fmla="*/ 34281 w 72372"/>
                    <a:gd name="connsiteY1" fmla="*/ 19117 h 28639"/>
                    <a:gd name="connsiteX2" fmla="*/ 0 w 72372"/>
                    <a:gd name="connsiteY2" fmla="*/ 72 h 28639"/>
                    <a:gd name="connsiteX3" fmla="*/ 35673 w 72372"/>
                    <a:gd name="connsiteY3" fmla="*/ 15601 h 28639"/>
                    <a:gd name="connsiteX4" fmla="*/ 72371 w 72372"/>
                    <a:gd name="connsiteY4" fmla="*/ 28640 h 286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372" h="28639">
                      <a:moveTo>
                        <a:pt x="72371" y="28640"/>
                      </a:moveTo>
                      <a:cubicBezTo>
                        <a:pt x="59200" y="27790"/>
                        <a:pt x="46301" y="24560"/>
                        <a:pt x="34281" y="19117"/>
                      </a:cubicBezTo>
                      <a:cubicBezTo>
                        <a:pt x="21814" y="14861"/>
                        <a:pt x="10204" y="8408"/>
                        <a:pt x="0" y="72"/>
                      </a:cubicBezTo>
                      <a:cubicBezTo>
                        <a:pt x="586" y="-880"/>
                        <a:pt x="15749" y="7763"/>
                        <a:pt x="35673" y="15601"/>
                      </a:cubicBezTo>
                      <a:cubicBezTo>
                        <a:pt x="55597" y="23439"/>
                        <a:pt x="72590" y="27541"/>
                        <a:pt x="72371" y="28640"/>
                      </a:cubicBezTo>
                      <a:close/>
                    </a:path>
                  </a:pathLst>
                </a:custGeom>
                <a:solidFill>
                  <a:srgbClr val="263238"/>
                </a:solidFill>
                <a:ln w="7315" cap="flat">
                  <a:noFill/>
                  <a:prstDash val="solid"/>
                  <a:miter/>
                </a:ln>
              </p:spPr>
              <p:txBody>
                <a:bodyPr rtlCol="0" anchor="ctr"/>
                <a:lstStyle/>
                <a:p>
                  <a:endParaRPr lang="zh-CN" altLang="en-US"/>
                </a:p>
              </p:txBody>
            </p:sp>
            <p:sp>
              <p:nvSpPr>
                <p:cNvPr id="573" name="任意多边形: 形状 572">
                  <a:extLst>
                    <a:ext uri="{FF2B5EF4-FFF2-40B4-BE49-F238E27FC236}">
                      <a16:creationId xmlns:a16="http://schemas.microsoft.com/office/drawing/2014/main" id="{039FBC7E-ABE0-BA60-0C36-8825AB8A89D6}"/>
                    </a:ext>
                  </a:extLst>
                </p:cNvPr>
                <p:cNvSpPr/>
                <p:nvPr/>
              </p:nvSpPr>
              <p:spPr>
                <a:xfrm>
                  <a:off x="4970854" y="3421800"/>
                  <a:ext cx="70173" cy="17067"/>
                </a:xfrm>
                <a:custGeom>
                  <a:avLst/>
                  <a:gdLst>
                    <a:gd name="connsiteX0" fmla="*/ 70173 w 70173"/>
                    <a:gd name="connsiteY0" fmla="*/ 0 h 17067"/>
                    <a:gd name="connsiteX1" fmla="*/ 35746 w 70173"/>
                    <a:gd name="connsiteY1" fmla="*/ 11354 h 17067"/>
                    <a:gd name="connsiteX2" fmla="*/ 0 w 70173"/>
                    <a:gd name="connsiteY2" fmla="*/ 17067 h 17067"/>
                    <a:gd name="connsiteX3" fmla="*/ 34867 w 70173"/>
                    <a:gd name="connsiteY3" fmla="*/ 7691 h 17067"/>
                    <a:gd name="connsiteX4" fmla="*/ 70173 w 70173"/>
                    <a:gd name="connsiteY4" fmla="*/ 0 h 170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173" h="17067">
                      <a:moveTo>
                        <a:pt x="70173" y="0"/>
                      </a:moveTo>
                      <a:cubicBezTo>
                        <a:pt x="59244" y="5281"/>
                        <a:pt x="47671" y="9098"/>
                        <a:pt x="35746" y="11354"/>
                      </a:cubicBezTo>
                      <a:cubicBezTo>
                        <a:pt x="24136" y="14848"/>
                        <a:pt x="12115" y="16767"/>
                        <a:pt x="0" y="17067"/>
                      </a:cubicBezTo>
                      <a:cubicBezTo>
                        <a:pt x="11354" y="13024"/>
                        <a:pt x="23015" y="9889"/>
                        <a:pt x="34867" y="7691"/>
                      </a:cubicBezTo>
                      <a:cubicBezTo>
                        <a:pt x="46419" y="4226"/>
                        <a:pt x="58226" y="1655"/>
                        <a:pt x="70173" y="0"/>
                      </a:cubicBezTo>
                      <a:close/>
                    </a:path>
                  </a:pathLst>
                </a:custGeom>
                <a:solidFill>
                  <a:srgbClr val="263238"/>
                </a:solidFill>
                <a:ln w="7315" cap="flat">
                  <a:noFill/>
                  <a:prstDash val="solid"/>
                  <a:miter/>
                </a:ln>
              </p:spPr>
              <p:txBody>
                <a:bodyPr rtlCol="0" anchor="ctr"/>
                <a:lstStyle/>
                <a:p>
                  <a:endParaRPr lang="zh-CN" altLang="en-US"/>
                </a:p>
              </p:txBody>
            </p:sp>
            <p:sp>
              <p:nvSpPr>
                <p:cNvPr id="574" name="任意多边形: 形状 573">
                  <a:extLst>
                    <a:ext uri="{FF2B5EF4-FFF2-40B4-BE49-F238E27FC236}">
                      <a16:creationId xmlns:a16="http://schemas.microsoft.com/office/drawing/2014/main" id="{D7C27154-631D-6F19-8E29-7E43011F690A}"/>
                    </a:ext>
                  </a:extLst>
                </p:cNvPr>
                <p:cNvSpPr/>
                <p:nvPr/>
              </p:nvSpPr>
              <p:spPr>
                <a:xfrm>
                  <a:off x="4506026" y="3342324"/>
                  <a:ext cx="170291" cy="244969"/>
                </a:xfrm>
                <a:custGeom>
                  <a:avLst/>
                  <a:gdLst>
                    <a:gd name="connsiteX0" fmla="*/ 9142 w 170291"/>
                    <a:gd name="connsiteY0" fmla="*/ 52007 h 244969"/>
                    <a:gd name="connsiteX1" fmla="*/ 1085 w 170291"/>
                    <a:gd name="connsiteY1" fmla="*/ 107970 h 244969"/>
                    <a:gd name="connsiteX2" fmla="*/ 34413 w 170291"/>
                    <a:gd name="connsiteY2" fmla="*/ 220408 h 244969"/>
                    <a:gd name="connsiteX3" fmla="*/ 51627 w 170291"/>
                    <a:gd name="connsiteY3" fmla="*/ 235058 h 244969"/>
                    <a:gd name="connsiteX4" fmla="*/ 63640 w 170291"/>
                    <a:gd name="connsiteY4" fmla="*/ 225902 h 244969"/>
                    <a:gd name="connsiteX5" fmla="*/ 85615 w 170291"/>
                    <a:gd name="connsiteY5" fmla="*/ 244654 h 244969"/>
                    <a:gd name="connsiteX6" fmla="*/ 96163 w 170291"/>
                    <a:gd name="connsiteY6" fmla="*/ 235351 h 244969"/>
                    <a:gd name="connsiteX7" fmla="*/ 118504 w 170291"/>
                    <a:gd name="connsiteY7" fmla="*/ 244141 h 244969"/>
                    <a:gd name="connsiteX8" fmla="*/ 134985 w 170291"/>
                    <a:gd name="connsiteY8" fmla="*/ 226268 h 244969"/>
                    <a:gd name="connsiteX9" fmla="*/ 152419 w 170291"/>
                    <a:gd name="connsiteY9" fmla="*/ 236157 h 244969"/>
                    <a:gd name="connsiteX10" fmla="*/ 170292 w 170291"/>
                    <a:gd name="connsiteY10" fmla="*/ 219529 h 244969"/>
                    <a:gd name="connsiteX11" fmla="*/ 170292 w 170291"/>
                    <a:gd name="connsiteY11" fmla="*/ 219529 h 244969"/>
                    <a:gd name="connsiteX12" fmla="*/ 168533 w 170291"/>
                    <a:gd name="connsiteY12" fmla="*/ 197554 h 244969"/>
                    <a:gd name="connsiteX13" fmla="*/ 154762 w 170291"/>
                    <a:gd name="connsiteY13" fmla="*/ 132728 h 244969"/>
                    <a:gd name="connsiteX14" fmla="*/ 88838 w 170291"/>
                    <a:gd name="connsiteY14" fmla="*/ 69661 h 244969"/>
                    <a:gd name="connsiteX15" fmla="*/ 84369 w 170291"/>
                    <a:gd name="connsiteY15" fmla="*/ 0 h 244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0291" h="244969">
                      <a:moveTo>
                        <a:pt x="9142" y="52007"/>
                      </a:moveTo>
                      <a:cubicBezTo>
                        <a:pt x="9142" y="52007"/>
                        <a:pt x="-3750" y="95005"/>
                        <a:pt x="1085" y="107970"/>
                      </a:cubicBezTo>
                      <a:cubicBezTo>
                        <a:pt x="1085" y="107970"/>
                        <a:pt x="32729" y="215720"/>
                        <a:pt x="34413" y="220408"/>
                      </a:cubicBezTo>
                      <a:cubicBezTo>
                        <a:pt x="36098" y="225096"/>
                        <a:pt x="44522" y="235717"/>
                        <a:pt x="51627" y="235058"/>
                      </a:cubicBezTo>
                      <a:cubicBezTo>
                        <a:pt x="58732" y="234399"/>
                        <a:pt x="63640" y="225902"/>
                        <a:pt x="63640" y="225902"/>
                      </a:cubicBezTo>
                      <a:cubicBezTo>
                        <a:pt x="63640" y="225902"/>
                        <a:pt x="75579" y="245606"/>
                        <a:pt x="85615" y="244654"/>
                      </a:cubicBezTo>
                      <a:cubicBezTo>
                        <a:pt x="90918" y="244507"/>
                        <a:pt x="95350" y="240589"/>
                        <a:pt x="96163" y="235351"/>
                      </a:cubicBezTo>
                      <a:cubicBezTo>
                        <a:pt x="96163" y="235351"/>
                        <a:pt x="106344" y="248316"/>
                        <a:pt x="118504" y="244141"/>
                      </a:cubicBezTo>
                      <a:cubicBezTo>
                        <a:pt x="126276" y="240779"/>
                        <a:pt x="132267" y="234289"/>
                        <a:pt x="134985" y="226268"/>
                      </a:cubicBezTo>
                      <a:cubicBezTo>
                        <a:pt x="134985" y="226268"/>
                        <a:pt x="142310" y="240332"/>
                        <a:pt x="152419" y="236157"/>
                      </a:cubicBezTo>
                      <a:cubicBezTo>
                        <a:pt x="159751" y="232304"/>
                        <a:pt x="165926" y="226569"/>
                        <a:pt x="170292" y="219529"/>
                      </a:cubicBezTo>
                      <a:lnTo>
                        <a:pt x="170292" y="219529"/>
                      </a:lnTo>
                      <a:lnTo>
                        <a:pt x="168533" y="197554"/>
                      </a:lnTo>
                      <a:cubicBezTo>
                        <a:pt x="168533" y="197554"/>
                        <a:pt x="158425" y="147085"/>
                        <a:pt x="154762" y="132728"/>
                      </a:cubicBezTo>
                      <a:cubicBezTo>
                        <a:pt x="151100" y="118371"/>
                        <a:pt x="101437" y="81454"/>
                        <a:pt x="88838" y="69661"/>
                      </a:cubicBezTo>
                      <a:cubicBezTo>
                        <a:pt x="76239" y="57867"/>
                        <a:pt x="84369" y="0"/>
                        <a:pt x="84369" y="0"/>
                      </a:cubicBezTo>
                      <a:close/>
                    </a:path>
                  </a:pathLst>
                </a:custGeom>
                <a:solidFill>
                  <a:srgbClr val="FFBE9D"/>
                </a:solidFill>
                <a:ln w="7315" cap="flat">
                  <a:noFill/>
                  <a:prstDash val="solid"/>
                  <a:miter/>
                </a:ln>
              </p:spPr>
              <p:txBody>
                <a:bodyPr rtlCol="0" anchor="ctr"/>
                <a:lstStyle/>
                <a:p>
                  <a:endParaRPr lang="zh-CN" altLang="en-US"/>
                </a:p>
              </p:txBody>
            </p:sp>
            <p:sp>
              <p:nvSpPr>
                <p:cNvPr id="575" name="任意多边形: 形状 574">
                  <a:extLst>
                    <a:ext uri="{FF2B5EF4-FFF2-40B4-BE49-F238E27FC236}">
                      <a16:creationId xmlns:a16="http://schemas.microsoft.com/office/drawing/2014/main" id="{DE8F2959-356A-EF4C-096B-8CCC8F5FB52D}"/>
                    </a:ext>
                  </a:extLst>
                </p:cNvPr>
                <p:cNvSpPr/>
                <p:nvPr/>
              </p:nvSpPr>
              <p:spPr>
                <a:xfrm>
                  <a:off x="4412722" y="2868973"/>
                  <a:ext cx="442956" cy="587913"/>
                </a:xfrm>
                <a:custGeom>
                  <a:avLst/>
                  <a:gdLst>
                    <a:gd name="connsiteX0" fmla="*/ 56006 w 442956"/>
                    <a:gd name="connsiteY0" fmla="*/ 159110 h 587913"/>
                    <a:gd name="connsiteX1" fmla="*/ 849 w 442956"/>
                    <a:gd name="connsiteY1" fmla="*/ 264077 h 587913"/>
                    <a:gd name="connsiteX2" fmla="*/ 25461 w 442956"/>
                    <a:gd name="connsiteY2" fmla="*/ 446542 h 587913"/>
                    <a:gd name="connsiteX3" fmla="*/ 62818 w 442956"/>
                    <a:gd name="connsiteY3" fmla="*/ 587914 h 587913"/>
                    <a:gd name="connsiteX4" fmla="*/ 207999 w 442956"/>
                    <a:gd name="connsiteY4" fmla="*/ 549531 h 587913"/>
                    <a:gd name="connsiteX5" fmla="*/ 159069 w 442956"/>
                    <a:gd name="connsiteY5" fmla="*/ 379299 h 587913"/>
                    <a:gd name="connsiteX6" fmla="*/ 163024 w 442956"/>
                    <a:gd name="connsiteY6" fmla="*/ 350951 h 587913"/>
                    <a:gd name="connsiteX7" fmla="*/ 153648 w 442956"/>
                    <a:gd name="connsiteY7" fmla="*/ 291106 h 587913"/>
                    <a:gd name="connsiteX8" fmla="*/ 363069 w 442956"/>
                    <a:gd name="connsiteY8" fmla="*/ 232067 h 587913"/>
                    <a:gd name="connsiteX9" fmla="*/ 428334 w 442956"/>
                    <a:gd name="connsiteY9" fmla="*/ 63593 h 587913"/>
                    <a:gd name="connsiteX10" fmla="*/ 346368 w 442956"/>
                    <a:gd name="connsiteY10" fmla="*/ 3455 h 587913"/>
                    <a:gd name="connsiteX11" fmla="*/ 211955 w 442956"/>
                    <a:gd name="connsiteY11" fmla="*/ 80294 h 587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42956" h="587913">
                      <a:moveTo>
                        <a:pt x="56006" y="159110"/>
                      </a:moveTo>
                      <a:cubicBezTo>
                        <a:pt x="17353" y="178990"/>
                        <a:pt x="-4703" y="220962"/>
                        <a:pt x="849" y="264077"/>
                      </a:cubicBezTo>
                      <a:cubicBezTo>
                        <a:pt x="6783" y="311689"/>
                        <a:pt x="9420" y="378786"/>
                        <a:pt x="25461" y="446542"/>
                      </a:cubicBezTo>
                      <a:cubicBezTo>
                        <a:pt x="32786" y="476794"/>
                        <a:pt x="62818" y="587914"/>
                        <a:pt x="62818" y="587914"/>
                      </a:cubicBezTo>
                      <a:lnTo>
                        <a:pt x="207999" y="549531"/>
                      </a:lnTo>
                      <a:lnTo>
                        <a:pt x="159069" y="379299"/>
                      </a:lnTo>
                      <a:lnTo>
                        <a:pt x="163024" y="350951"/>
                      </a:lnTo>
                      <a:lnTo>
                        <a:pt x="153648" y="291106"/>
                      </a:lnTo>
                      <a:lnTo>
                        <a:pt x="363069" y="232067"/>
                      </a:lnTo>
                      <a:cubicBezTo>
                        <a:pt x="363069" y="232067"/>
                        <a:pt x="483931" y="148855"/>
                        <a:pt x="428334" y="63593"/>
                      </a:cubicBezTo>
                      <a:cubicBezTo>
                        <a:pt x="372738" y="-21670"/>
                        <a:pt x="346368" y="3455"/>
                        <a:pt x="346368" y="3455"/>
                      </a:cubicBezTo>
                      <a:lnTo>
                        <a:pt x="211955" y="80294"/>
                      </a:lnTo>
                      <a:close/>
                    </a:path>
                  </a:pathLst>
                </a:custGeom>
                <a:solidFill>
                  <a:schemeClr val="accent2"/>
                </a:solidFill>
                <a:ln w="7315" cap="flat">
                  <a:noFill/>
                  <a:prstDash val="solid"/>
                  <a:miter/>
                </a:ln>
              </p:spPr>
              <p:txBody>
                <a:bodyPr rtlCol="0" anchor="ctr"/>
                <a:lstStyle/>
                <a:p>
                  <a:endParaRPr lang="zh-CN" altLang="en-US"/>
                </a:p>
              </p:txBody>
            </p:sp>
            <p:sp>
              <p:nvSpPr>
                <p:cNvPr id="576" name="任意多边形: 形状 575">
                  <a:extLst>
                    <a:ext uri="{FF2B5EF4-FFF2-40B4-BE49-F238E27FC236}">
                      <a16:creationId xmlns:a16="http://schemas.microsoft.com/office/drawing/2014/main" id="{74E12C12-4BC3-E9E8-563D-804B9B2C84B6}"/>
                    </a:ext>
                  </a:extLst>
                </p:cNvPr>
                <p:cNvSpPr/>
                <p:nvPr/>
              </p:nvSpPr>
              <p:spPr>
                <a:xfrm>
                  <a:off x="4483368" y="3128801"/>
                  <a:ext cx="84099" cy="33603"/>
                </a:xfrm>
                <a:custGeom>
                  <a:avLst/>
                  <a:gdLst>
                    <a:gd name="connsiteX0" fmla="*/ 9 w 84099"/>
                    <a:gd name="connsiteY0" fmla="*/ 0 h 33603"/>
                    <a:gd name="connsiteX1" fmla="*/ 84100 w 84099"/>
                    <a:gd name="connsiteY1" fmla="*/ 33548 h 33603"/>
                    <a:gd name="connsiteX2" fmla="*/ 43300 w 84099"/>
                    <a:gd name="connsiteY2" fmla="*/ 13698 h 33603"/>
                    <a:gd name="connsiteX3" fmla="*/ 9 w 84099"/>
                    <a:gd name="connsiteY3" fmla="*/ 0 h 33603"/>
                  </a:gdLst>
                  <a:ahLst/>
                  <a:cxnLst>
                    <a:cxn ang="0">
                      <a:pos x="connsiteX0" y="connsiteY0"/>
                    </a:cxn>
                    <a:cxn ang="0">
                      <a:pos x="connsiteX1" y="connsiteY1"/>
                    </a:cxn>
                    <a:cxn ang="0">
                      <a:pos x="connsiteX2" y="connsiteY2"/>
                    </a:cxn>
                    <a:cxn ang="0">
                      <a:pos x="connsiteX3" y="connsiteY3"/>
                    </a:cxn>
                  </a:cxnLst>
                  <a:rect l="l" t="t" r="r" b="b"/>
                  <a:pathLst>
                    <a:path w="84099" h="33603">
                      <a:moveTo>
                        <a:pt x="9" y="0"/>
                      </a:moveTo>
                      <a:cubicBezTo>
                        <a:pt x="30855" y="2110"/>
                        <a:pt x="60272" y="13844"/>
                        <a:pt x="84100" y="33548"/>
                      </a:cubicBezTo>
                      <a:cubicBezTo>
                        <a:pt x="83441" y="34501"/>
                        <a:pt x="66520" y="22927"/>
                        <a:pt x="43300" y="13698"/>
                      </a:cubicBezTo>
                      <a:cubicBezTo>
                        <a:pt x="20080" y="4468"/>
                        <a:pt x="-503" y="879"/>
                        <a:pt x="9" y="0"/>
                      </a:cubicBezTo>
                      <a:close/>
                    </a:path>
                  </a:pathLst>
                </a:custGeom>
                <a:solidFill>
                  <a:srgbClr val="263238"/>
                </a:solidFill>
                <a:ln w="7315" cap="flat">
                  <a:noFill/>
                  <a:prstDash val="solid"/>
                  <a:miter/>
                </a:ln>
              </p:spPr>
              <p:txBody>
                <a:bodyPr rtlCol="0" anchor="ctr"/>
                <a:lstStyle/>
                <a:p>
                  <a:endParaRPr lang="zh-CN" altLang="en-US"/>
                </a:p>
              </p:txBody>
            </p:sp>
            <p:sp>
              <p:nvSpPr>
                <p:cNvPr id="577" name="任意多边形: 形状 576">
                  <a:extLst>
                    <a:ext uri="{FF2B5EF4-FFF2-40B4-BE49-F238E27FC236}">
                      <a16:creationId xmlns:a16="http://schemas.microsoft.com/office/drawing/2014/main" id="{624CB666-1B18-54BA-FC09-9ABD6746F8FA}"/>
                    </a:ext>
                  </a:extLst>
                </p:cNvPr>
                <p:cNvSpPr/>
                <p:nvPr/>
              </p:nvSpPr>
              <p:spPr>
                <a:xfrm>
                  <a:off x="4758577" y="3037166"/>
                  <a:ext cx="86507" cy="120275"/>
                </a:xfrm>
                <a:custGeom>
                  <a:avLst/>
                  <a:gdLst>
                    <a:gd name="connsiteX0" fmla="*/ 5420 w 86507"/>
                    <a:gd name="connsiteY0" fmla="*/ 120276 h 120275"/>
                    <a:gd name="connsiteX1" fmla="*/ 60724 w 86507"/>
                    <a:gd name="connsiteY1" fmla="*/ 71565 h 120275"/>
                    <a:gd name="connsiteX2" fmla="*/ 86508 w 86507"/>
                    <a:gd name="connsiteY2" fmla="*/ 0 h 120275"/>
                    <a:gd name="connsiteX3" fmla="*/ 0 w 86507"/>
                    <a:gd name="connsiteY3" fmla="*/ 68928 h 120275"/>
                  </a:gdLst>
                  <a:ahLst/>
                  <a:cxnLst>
                    <a:cxn ang="0">
                      <a:pos x="connsiteX0" y="connsiteY0"/>
                    </a:cxn>
                    <a:cxn ang="0">
                      <a:pos x="connsiteX1" y="connsiteY1"/>
                    </a:cxn>
                    <a:cxn ang="0">
                      <a:pos x="connsiteX2" y="connsiteY2"/>
                    </a:cxn>
                    <a:cxn ang="0">
                      <a:pos x="connsiteX3" y="connsiteY3"/>
                    </a:cxn>
                  </a:cxnLst>
                  <a:rect l="l" t="t" r="r" b="b"/>
                  <a:pathLst>
                    <a:path w="86507" h="120275">
                      <a:moveTo>
                        <a:pt x="5420" y="120276"/>
                      </a:moveTo>
                      <a:cubicBezTo>
                        <a:pt x="27622" y="108900"/>
                        <a:pt x="46638" y="92155"/>
                        <a:pt x="60724" y="71565"/>
                      </a:cubicBezTo>
                      <a:cubicBezTo>
                        <a:pt x="73828" y="49583"/>
                        <a:pt x="82582" y="25286"/>
                        <a:pt x="86508" y="0"/>
                      </a:cubicBezTo>
                      <a:cubicBezTo>
                        <a:pt x="64460" y="30399"/>
                        <a:pt x="34552" y="54227"/>
                        <a:pt x="0" y="68928"/>
                      </a:cubicBezTo>
                      <a:close/>
                    </a:path>
                  </a:pathLst>
                </a:custGeom>
                <a:solidFill>
                  <a:schemeClr val="tx1"/>
                </a:solidFill>
                <a:ln w="7315" cap="flat">
                  <a:noFill/>
                  <a:prstDash val="solid"/>
                  <a:miter/>
                </a:ln>
              </p:spPr>
              <p:txBody>
                <a:bodyPr rtlCol="0" anchor="ctr"/>
                <a:lstStyle/>
                <a:p>
                  <a:endParaRPr lang="zh-CN" altLang="en-US"/>
                </a:p>
              </p:txBody>
            </p:sp>
            <p:sp>
              <p:nvSpPr>
                <p:cNvPr id="578" name="任意多边形: 形状 577">
                  <a:extLst>
                    <a:ext uri="{FF2B5EF4-FFF2-40B4-BE49-F238E27FC236}">
                      <a16:creationId xmlns:a16="http://schemas.microsoft.com/office/drawing/2014/main" id="{C81A66C5-29F7-21F3-809E-90F32449EC4D}"/>
                    </a:ext>
                  </a:extLst>
                </p:cNvPr>
                <p:cNvSpPr/>
                <p:nvPr/>
              </p:nvSpPr>
              <p:spPr>
                <a:xfrm>
                  <a:off x="4758211" y="2869160"/>
                  <a:ext cx="71422" cy="126326"/>
                </a:xfrm>
                <a:custGeom>
                  <a:avLst/>
                  <a:gdLst>
                    <a:gd name="connsiteX0" fmla="*/ 69441 w 71422"/>
                    <a:gd name="connsiteY0" fmla="*/ 126327 h 126326"/>
                    <a:gd name="connsiteX1" fmla="*/ 68708 w 71422"/>
                    <a:gd name="connsiteY1" fmla="*/ 103253 h 126326"/>
                    <a:gd name="connsiteX2" fmla="*/ 56475 w 71422"/>
                    <a:gd name="connsiteY2" fmla="*/ 49928 h 126326"/>
                    <a:gd name="connsiteX3" fmla="*/ 20876 w 71422"/>
                    <a:gd name="connsiteY3" fmla="*/ 9347 h 126326"/>
                    <a:gd name="connsiteX4" fmla="*/ 0 w 71422"/>
                    <a:gd name="connsiteY4" fmla="*/ 45 h 126326"/>
                    <a:gd name="connsiteX5" fmla="*/ 6226 w 71422"/>
                    <a:gd name="connsiteY5" fmla="*/ 850 h 126326"/>
                    <a:gd name="connsiteX6" fmla="*/ 22194 w 71422"/>
                    <a:gd name="connsiteY6" fmla="*/ 7003 h 126326"/>
                    <a:gd name="connsiteX7" fmla="*/ 59991 w 71422"/>
                    <a:gd name="connsiteY7" fmla="*/ 48243 h 126326"/>
                    <a:gd name="connsiteX8" fmla="*/ 71418 w 71422"/>
                    <a:gd name="connsiteY8" fmla="*/ 103180 h 126326"/>
                    <a:gd name="connsiteX9" fmla="*/ 70612 w 71422"/>
                    <a:gd name="connsiteY9" fmla="*/ 120174 h 126326"/>
                    <a:gd name="connsiteX10" fmla="*/ 69441 w 71422"/>
                    <a:gd name="connsiteY10" fmla="*/ 126327 h 126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1422" h="126326">
                      <a:moveTo>
                        <a:pt x="69441" y="126327"/>
                      </a:moveTo>
                      <a:cubicBezTo>
                        <a:pt x="68854" y="126327"/>
                        <a:pt x="69441" y="117464"/>
                        <a:pt x="68708" y="103253"/>
                      </a:cubicBezTo>
                      <a:cubicBezTo>
                        <a:pt x="68078" y="84860"/>
                        <a:pt x="63925" y="66760"/>
                        <a:pt x="56475" y="49928"/>
                      </a:cubicBezTo>
                      <a:cubicBezTo>
                        <a:pt x="48821" y="33219"/>
                        <a:pt x="36442" y="19111"/>
                        <a:pt x="20876" y="9347"/>
                      </a:cubicBezTo>
                      <a:cubicBezTo>
                        <a:pt x="14174" y="5707"/>
                        <a:pt x="7193" y="2594"/>
                        <a:pt x="0" y="45"/>
                      </a:cubicBezTo>
                      <a:cubicBezTo>
                        <a:pt x="2109" y="-117"/>
                        <a:pt x="4226" y="162"/>
                        <a:pt x="6226" y="850"/>
                      </a:cubicBezTo>
                      <a:cubicBezTo>
                        <a:pt x="11815" y="2132"/>
                        <a:pt x="17192" y="4205"/>
                        <a:pt x="22194" y="7003"/>
                      </a:cubicBezTo>
                      <a:cubicBezTo>
                        <a:pt x="38800" y="16452"/>
                        <a:pt x="52022" y="30875"/>
                        <a:pt x="59991" y="48243"/>
                      </a:cubicBezTo>
                      <a:cubicBezTo>
                        <a:pt x="67661" y="65537"/>
                        <a:pt x="71557" y="84267"/>
                        <a:pt x="71418" y="103180"/>
                      </a:cubicBezTo>
                      <a:cubicBezTo>
                        <a:pt x="71447" y="108857"/>
                        <a:pt x="71177" y="114526"/>
                        <a:pt x="70612" y="120174"/>
                      </a:cubicBezTo>
                      <a:cubicBezTo>
                        <a:pt x="70598" y="122276"/>
                        <a:pt x="70202" y="124364"/>
                        <a:pt x="69441" y="126327"/>
                      </a:cubicBezTo>
                      <a:close/>
                    </a:path>
                  </a:pathLst>
                </a:custGeom>
                <a:solidFill>
                  <a:srgbClr val="263238"/>
                </a:solidFill>
                <a:ln w="7315" cap="flat">
                  <a:noFill/>
                  <a:prstDash val="solid"/>
                  <a:miter/>
                </a:ln>
              </p:spPr>
              <p:txBody>
                <a:bodyPr rtlCol="0" anchor="ctr"/>
                <a:lstStyle/>
                <a:p>
                  <a:endParaRPr lang="zh-CN" altLang="en-US"/>
                </a:p>
              </p:txBody>
            </p:sp>
            <p:sp>
              <p:nvSpPr>
                <p:cNvPr id="579" name="任意多边形: 形状 578">
                  <a:extLst>
                    <a:ext uri="{FF2B5EF4-FFF2-40B4-BE49-F238E27FC236}">
                      <a16:creationId xmlns:a16="http://schemas.microsoft.com/office/drawing/2014/main" id="{877B344B-BD24-8ECB-C8AF-A25DF98F0DAD}"/>
                    </a:ext>
                  </a:extLst>
                </p:cNvPr>
                <p:cNvSpPr/>
                <p:nvPr/>
              </p:nvSpPr>
              <p:spPr>
                <a:xfrm>
                  <a:off x="5507066" y="3198187"/>
                  <a:ext cx="24969" cy="24058"/>
                </a:xfrm>
                <a:custGeom>
                  <a:avLst/>
                  <a:gdLst>
                    <a:gd name="connsiteX0" fmla="*/ 14991 w 24969"/>
                    <a:gd name="connsiteY0" fmla="*/ 715 h 24058"/>
                    <a:gd name="connsiteX1" fmla="*/ 23415 w 24969"/>
                    <a:gd name="connsiteY1" fmla="*/ 5915 h 24058"/>
                    <a:gd name="connsiteX2" fmla="*/ 23415 w 24969"/>
                    <a:gd name="connsiteY2" fmla="*/ 17416 h 24058"/>
                    <a:gd name="connsiteX3" fmla="*/ 10963 w 24969"/>
                    <a:gd name="connsiteY3" fmla="*/ 24008 h 24058"/>
                    <a:gd name="connsiteX4" fmla="*/ 415 w 24969"/>
                    <a:gd name="connsiteY4" fmla="*/ 14632 h 24058"/>
                    <a:gd name="connsiteX5" fmla="*/ 3345 w 24969"/>
                    <a:gd name="connsiteY5" fmla="*/ 3498 h 24058"/>
                    <a:gd name="connsiteX6" fmla="*/ 12794 w 24969"/>
                    <a:gd name="connsiteY6" fmla="*/ 495 h 24058"/>
                    <a:gd name="connsiteX7" fmla="*/ 5469 w 24969"/>
                    <a:gd name="connsiteY7" fmla="*/ 5256 h 24058"/>
                    <a:gd name="connsiteX8" fmla="*/ 3931 w 24969"/>
                    <a:gd name="connsiteY8" fmla="*/ 13607 h 24058"/>
                    <a:gd name="connsiteX9" fmla="*/ 15130 w 24969"/>
                    <a:gd name="connsiteY9" fmla="*/ 19891 h 24058"/>
                    <a:gd name="connsiteX10" fmla="*/ 20558 w 24969"/>
                    <a:gd name="connsiteY10" fmla="*/ 15658 h 24058"/>
                    <a:gd name="connsiteX11" fmla="*/ 20998 w 24969"/>
                    <a:gd name="connsiteY11" fmla="*/ 7161 h 24058"/>
                    <a:gd name="connsiteX12" fmla="*/ 14991 w 24969"/>
                    <a:gd name="connsiteY12" fmla="*/ 715 h 24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969" h="24058">
                      <a:moveTo>
                        <a:pt x="14991" y="715"/>
                      </a:moveTo>
                      <a:cubicBezTo>
                        <a:pt x="14991" y="275"/>
                        <a:pt x="19753" y="55"/>
                        <a:pt x="23415" y="5915"/>
                      </a:cubicBezTo>
                      <a:cubicBezTo>
                        <a:pt x="25488" y="9468"/>
                        <a:pt x="25488" y="13863"/>
                        <a:pt x="23415" y="17416"/>
                      </a:cubicBezTo>
                      <a:cubicBezTo>
                        <a:pt x="20925" y="21876"/>
                        <a:pt x="16046" y="24455"/>
                        <a:pt x="10963" y="24008"/>
                      </a:cubicBezTo>
                      <a:cubicBezTo>
                        <a:pt x="5923" y="23202"/>
                        <a:pt x="1807" y="19547"/>
                        <a:pt x="415" y="14632"/>
                      </a:cubicBezTo>
                      <a:cubicBezTo>
                        <a:pt x="-684" y="10662"/>
                        <a:pt x="437" y="6414"/>
                        <a:pt x="3345" y="3498"/>
                      </a:cubicBezTo>
                      <a:cubicBezTo>
                        <a:pt x="8253" y="-1336"/>
                        <a:pt x="13087" y="129"/>
                        <a:pt x="12794" y="495"/>
                      </a:cubicBezTo>
                      <a:cubicBezTo>
                        <a:pt x="12501" y="861"/>
                        <a:pt x="8765" y="1008"/>
                        <a:pt x="5469" y="5256"/>
                      </a:cubicBezTo>
                      <a:cubicBezTo>
                        <a:pt x="3579" y="7600"/>
                        <a:pt x="3001" y="10743"/>
                        <a:pt x="3931" y="13607"/>
                      </a:cubicBezTo>
                      <a:cubicBezTo>
                        <a:pt x="5286" y="18434"/>
                        <a:pt x="10303" y="21247"/>
                        <a:pt x="15130" y="19891"/>
                      </a:cubicBezTo>
                      <a:cubicBezTo>
                        <a:pt x="17431" y="19247"/>
                        <a:pt x="19372" y="17723"/>
                        <a:pt x="20558" y="15658"/>
                      </a:cubicBezTo>
                      <a:cubicBezTo>
                        <a:pt x="22141" y="13087"/>
                        <a:pt x="22309" y="9886"/>
                        <a:pt x="20998" y="7161"/>
                      </a:cubicBezTo>
                      <a:cubicBezTo>
                        <a:pt x="18727" y="2180"/>
                        <a:pt x="14699" y="1301"/>
                        <a:pt x="14991" y="715"/>
                      </a:cubicBezTo>
                      <a:close/>
                    </a:path>
                  </a:pathLst>
                </a:custGeom>
                <a:solidFill>
                  <a:srgbClr val="263238"/>
                </a:solidFill>
                <a:ln w="7315" cap="flat">
                  <a:noFill/>
                  <a:prstDash val="solid"/>
                  <a:miter/>
                </a:ln>
              </p:spPr>
              <p:txBody>
                <a:bodyPr rtlCol="0" anchor="ctr"/>
                <a:lstStyle/>
                <a:p>
                  <a:endParaRPr lang="zh-CN" altLang="en-US"/>
                </a:p>
              </p:txBody>
            </p:sp>
            <p:sp>
              <p:nvSpPr>
                <p:cNvPr id="580" name="任意多边形: 形状 579">
                  <a:extLst>
                    <a:ext uri="{FF2B5EF4-FFF2-40B4-BE49-F238E27FC236}">
                      <a16:creationId xmlns:a16="http://schemas.microsoft.com/office/drawing/2014/main" id="{173FCA29-769B-287A-8A81-E872F95D539F}"/>
                    </a:ext>
                  </a:extLst>
                </p:cNvPr>
                <p:cNvSpPr/>
                <p:nvPr/>
              </p:nvSpPr>
              <p:spPr>
                <a:xfrm>
                  <a:off x="4491825" y="3404333"/>
                  <a:ext cx="24949" cy="24049"/>
                </a:xfrm>
                <a:custGeom>
                  <a:avLst/>
                  <a:gdLst>
                    <a:gd name="connsiteX0" fmla="*/ 14919 w 24949"/>
                    <a:gd name="connsiteY0" fmla="*/ 693 h 24049"/>
                    <a:gd name="connsiteX1" fmla="*/ 23416 w 24949"/>
                    <a:gd name="connsiteY1" fmla="*/ 5967 h 24049"/>
                    <a:gd name="connsiteX2" fmla="*/ 23416 w 24949"/>
                    <a:gd name="connsiteY2" fmla="*/ 17394 h 24049"/>
                    <a:gd name="connsiteX3" fmla="*/ 6716 w 24949"/>
                    <a:gd name="connsiteY3" fmla="*/ 22646 h 24049"/>
                    <a:gd name="connsiteX4" fmla="*/ 416 w 24949"/>
                    <a:gd name="connsiteY4" fmla="*/ 14610 h 24049"/>
                    <a:gd name="connsiteX5" fmla="*/ 3273 w 24949"/>
                    <a:gd name="connsiteY5" fmla="*/ 3476 h 24049"/>
                    <a:gd name="connsiteX6" fmla="*/ 12795 w 24949"/>
                    <a:gd name="connsiteY6" fmla="*/ 473 h 24049"/>
                    <a:gd name="connsiteX7" fmla="*/ 5470 w 24949"/>
                    <a:gd name="connsiteY7" fmla="*/ 5307 h 24049"/>
                    <a:gd name="connsiteX8" fmla="*/ 3932 w 24949"/>
                    <a:gd name="connsiteY8" fmla="*/ 13585 h 24049"/>
                    <a:gd name="connsiteX9" fmla="*/ 11257 w 24949"/>
                    <a:gd name="connsiteY9" fmla="*/ 20177 h 24049"/>
                    <a:gd name="connsiteX10" fmla="*/ 20267 w 24949"/>
                    <a:gd name="connsiteY10" fmla="*/ 15636 h 24049"/>
                    <a:gd name="connsiteX11" fmla="*/ 20706 w 24949"/>
                    <a:gd name="connsiteY11" fmla="*/ 7139 h 24049"/>
                    <a:gd name="connsiteX12" fmla="*/ 14919 w 24949"/>
                    <a:gd name="connsiteY12" fmla="*/ 693 h 24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949" h="24049">
                      <a:moveTo>
                        <a:pt x="14919" y="693"/>
                      </a:moveTo>
                      <a:cubicBezTo>
                        <a:pt x="14919" y="253"/>
                        <a:pt x="19754" y="33"/>
                        <a:pt x="23416" y="5967"/>
                      </a:cubicBezTo>
                      <a:cubicBezTo>
                        <a:pt x="25460" y="9505"/>
                        <a:pt x="25460" y="13856"/>
                        <a:pt x="23416" y="17394"/>
                      </a:cubicBezTo>
                      <a:cubicBezTo>
                        <a:pt x="20252" y="23459"/>
                        <a:pt x="12781" y="25803"/>
                        <a:pt x="6716" y="22646"/>
                      </a:cubicBezTo>
                      <a:cubicBezTo>
                        <a:pt x="3558" y="20997"/>
                        <a:pt x="1266" y="18067"/>
                        <a:pt x="416" y="14610"/>
                      </a:cubicBezTo>
                      <a:cubicBezTo>
                        <a:pt x="-676" y="10655"/>
                        <a:pt x="416" y="6421"/>
                        <a:pt x="3273" y="3476"/>
                      </a:cubicBezTo>
                      <a:cubicBezTo>
                        <a:pt x="8254" y="-1285"/>
                        <a:pt x="13088" y="107"/>
                        <a:pt x="12795" y="473"/>
                      </a:cubicBezTo>
                      <a:cubicBezTo>
                        <a:pt x="12502" y="839"/>
                        <a:pt x="8766" y="986"/>
                        <a:pt x="5470" y="5307"/>
                      </a:cubicBezTo>
                      <a:cubicBezTo>
                        <a:pt x="3581" y="7622"/>
                        <a:pt x="3002" y="10742"/>
                        <a:pt x="3932" y="13585"/>
                      </a:cubicBezTo>
                      <a:cubicBezTo>
                        <a:pt x="4972" y="16961"/>
                        <a:pt x="7785" y="19496"/>
                        <a:pt x="11257" y="20177"/>
                      </a:cubicBezTo>
                      <a:cubicBezTo>
                        <a:pt x="14868" y="20441"/>
                        <a:pt x="18333" y="18697"/>
                        <a:pt x="20267" y="15636"/>
                      </a:cubicBezTo>
                      <a:cubicBezTo>
                        <a:pt x="21827" y="13057"/>
                        <a:pt x="21988" y="9864"/>
                        <a:pt x="20706" y="7139"/>
                      </a:cubicBezTo>
                      <a:cubicBezTo>
                        <a:pt x="18729" y="2158"/>
                        <a:pt x="14700" y="1279"/>
                        <a:pt x="14919" y="693"/>
                      </a:cubicBezTo>
                      <a:close/>
                    </a:path>
                  </a:pathLst>
                </a:custGeom>
                <a:solidFill>
                  <a:srgbClr val="263238"/>
                </a:solidFill>
                <a:ln w="7315" cap="flat">
                  <a:noFill/>
                  <a:prstDash val="solid"/>
                  <a:miter/>
                </a:ln>
              </p:spPr>
              <p:txBody>
                <a:bodyPr rtlCol="0" anchor="ctr"/>
                <a:lstStyle/>
                <a:p>
                  <a:endParaRPr lang="zh-CN" altLang="en-US"/>
                </a:p>
              </p:txBody>
            </p:sp>
            <p:sp>
              <p:nvSpPr>
                <p:cNvPr id="581" name="任意多边形: 形状 580">
                  <a:extLst>
                    <a:ext uri="{FF2B5EF4-FFF2-40B4-BE49-F238E27FC236}">
                      <a16:creationId xmlns:a16="http://schemas.microsoft.com/office/drawing/2014/main" id="{1B8A3364-4BA9-4BE6-298E-1510C273FBAE}"/>
                    </a:ext>
                  </a:extLst>
                </p:cNvPr>
                <p:cNvSpPr/>
                <p:nvPr/>
              </p:nvSpPr>
              <p:spPr>
                <a:xfrm>
                  <a:off x="4683348" y="3676049"/>
                  <a:ext cx="231250" cy="246997"/>
                </a:xfrm>
                <a:custGeom>
                  <a:avLst/>
                  <a:gdLst>
                    <a:gd name="connsiteX0" fmla="*/ 1 w 231250"/>
                    <a:gd name="connsiteY0" fmla="*/ 0 h 246997"/>
                    <a:gd name="connsiteX1" fmla="*/ 4103 w 231250"/>
                    <a:gd name="connsiteY1" fmla="*/ 13038 h 246997"/>
                    <a:gd name="connsiteX2" fmla="*/ 17655 w 231250"/>
                    <a:gd name="connsiteY2" fmla="*/ 47612 h 246997"/>
                    <a:gd name="connsiteX3" fmla="*/ 90904 w 231250"/>
                    <a:gd name="connsiteY3" fmla="*/ 144888 h 246997"/>
                    <a:gd name="connsiteX4" fmla="*/ 188692 w 231250"/>
                    <a:gd name="connsiteY4" fmla="*/ 218943 h 246997"/>
                    <a:gd name="connsiteX5" fmla="*/ 219970 w 231250"/>
                    <a:gd name="connsiteY5" fmla="*/ 239233 h 246997"/>
                    <a:gd name="connsiteX6" fmla="*/ 228467 w 231250"/>
                    <a:gd name="connsiteY6" fmla="*/ 244874 h 246997"/>
                    <a:gd name="connsiteX7" fmla="*/ 231250 w 231250"/>
                    <a:gd name="connsiteY7" fmla="*/ 246998 h 246997"/>
                    <a:gd name="connsiteX8" fmla="*/ 228027 w 231250"/>
                    <a:gd name="connsiteY8" fmla="*/ 245533 h 246997"/>
                    <a:gd name="connsiteX9" fmla="*/ 219237 w 231250"/>
                    <a:gd name="connsiteY9" fmla="*/ 240479 h 246997"/>
                    <a:gd name="connsiteX10" fmla="*/ 187227 w 231250"/>
                    <a:gd name="connsiteY10" fmla="*/ 221214 h 246997"/>
                    <a:gd name="connsiteX11" fmla="*/ 88267 w 231250"/>
                    <a:gd name="connsiteY11" fmla="*/ 147964 h 246997"/>
                    <a:gd name="connsiteX12" fmla="*/ 15017 w 231250"/>
                    <a:gd name="connsiteY12" fmla="*/ 49077 h 246997"/>
                    <a:gd name="connsiteX13" fmla="*/ 2565 w 231250"/>
                    <a:gd name="connsiteY13" fmla="*/ 13771 h 246997"/>
                    <a:gd name="connsiteX14" fmla="*/ 367 w 231250"/>
                    <a:gd name="connsiteY14" fmla="*/ 3809 h 246997"/>
                    <a:gd name="connsiteX15" fmla="*/ 1 w 231250"/>
                    <a:gd name="connsiteY15" fmla="*/ 0 h 246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31250" h="246997">
                      <a:moveTo>
                        <a:pt x="1" y="0"/>
                      </a:moveTo>
                      <a:cubicBezTo>
                        <a:pt x="1635" y="4256"/>
                        <a:pt x="3005" y="8614"/>
                        <a:pt x="4103" y="13038"/>
                      </a:cubicBezTo>
                      <a:cubicBezTo>
                        <a:pt x="7758" y="24883"/>
                        <a:pt x="12285" y="36442"/>
                        <a:pt x="17655" y="47612"/>
                      </a:cubicBezTo>
                      <a:cubicBezTo>
                        <a:pt x="35784" y="84325"/>
                        <a:pt x="60630" y="117317"/>
                        <a:pt x="90904" y="144888"/>
                      </a:cubicBezTo>
                      <a:cubicBezTo>
                        <a:pt x="121332" y="172313"/>
                        <a:pt x="154045" y="197086"/>
                        <a:pt x="188692" y="218943"/>
                      </a:cubicBezTo>
                      <a:lnTo>
                        <a:pt x="219970" y="239233"/>
                      </a:lnTo>
                      <a:lnTo>
                        <a:pt x="228467" y="244874"/>
                      </a:lnTo>
                      <a:cubicBezTo>
                        <a:pt x="229478" y="245467"/>
                        <a:pt x="230408" y="246185"/>
                        <a:pt x="231250" y="246998"/>
                      </a:cubicBezTo>
                      <a:cubicBezTo>
                        <a:pt x="231250" y="246998"/>
                        <a:pt x="230079" y="246632"/>
                        <a:pt x="228027" y="245533"/>
                      </a:cubicBezTo>
                      <a:lnTo>
                        <a:pt x="219237" y="240479"/>
                      </a:lnTo>
                      <a:cubicBezTo>
                        <a:pt x="211912" y="236084"/>
                        <a:pt x="200632" y="229564"/>
                        <a:pt x="187227" y="221214"/>
                      </a:cubicBezTo>
                      <a:cubicBezTo>
                        <a:pt x="151994" y="199994"/>
                        <a:pt x="118856" y="175462"/>
                        <a:pt x="88267" y="147964"/>
                      </a:cubicBezTo>
                      <a:cubicBezTo>
                        <a:pt x="57598" y="120129"/>
                        <a:pt x="32707" y="86530"/>
                        <a:pt x="15017" y="49077"/>
                      </a:cubicBezTo>
                      <a:cubicBezTo>
                        <a:pt x="9832" y="37702"/>
                        <a:pt x="5663" y="25886"/>
                        <a:pt x="2565" y="13771"/>
                      </a:cubicBezTo>
                      <a:cubicBezTo>
                        <a:pt x="1650" y="10489"/>
                        <a:pt x="917" y="7164"/>
                        <a:pt x="367" y="3809"/>
                      </a:cubicBezTo>
                      <a:cubicBezTo>
                        <a:pt x="111" y="2556"/>
                        <a:pt x="-14" y="1282"/>
                        <a:pt x="1" y="0"/>
                      </a:cubicBezTo>
                      <a:close/>
                    </a:path>
                  </a:pathLst>
                </a:custGeom>
                <a:solidFill>
                  <a:schemeClr val="bg2">
                    <a:lumMod val="50000"/>
                  </a:schemeClr>
                </a:solidFill>
                <a:ln w="7315" cap="flat">
                  <a:noFill/>
                  <a:prstDash val="solid"/>
                  <a:miter/>
                </a:ln>
              </p:spPr>
              <p:txBody>
                <a:bodyPr rtlCol="0" anchor="ctr"/>
                <a:lstStyle/>
                <a:p>
                  <a:endParaRPr lang="zh-CN" altLang="en-US"/>
                </a:p>
              </p:txBody>
            </p:sp>
            <p:sp>
              <p:nvSpPr>
                <p:cNvPr id="582" name="任意多边形: 形状 581">
                  <a:extLst>
                    <a:ext uri="{FF2B5EF4-FFF2-40B4-BE49-F238E27FC236}">
                      <a16:creationId xmlns:a16="http://schemas.microsoft.com/office/drawing/2014/main" id="{DC4F640B-9E2E-1DF7-1651-E2D920F7B100}"/>
                    </a:ext>
                  </a:extLst>
                </p:cNvPr>
                <p:cNvSpPr/>
                <p:nvPr/>
              </p:nvSpPr>
              <p:spPr>
                <a:xfrm>
                  <a:off x="5061464" y="2430890"/>
                  <a:ext cx="155025" cy="360093"/>
                </a:xfrm>
                <a:custGeom>
                  <a:avLst/>
                  <a:gdLst>
                    <a:gd name="connsiteX0" fmla="*/ 120130 w 155025"/>
                    <a:gd name="connsiteY0" fmla="*/ 20571 h 360093"/>
                    <a:gd name="connsiteX1" fmla="*/ 78377 w 155025"/>
                    <a:gd name="connsiteY1" fmla="*/ 9657 h 360093"/>
                    <a:gd name="connsiteX2" fmla="*/ 0 w 155025"/>
                    <a:gd name="connsiteY2" fmla="*/ 356714 h 360093"/>
                    <a:gd name="connsiteX3" fmla="*/ 81161 w 155025"/>
                    <a:gd name="connsiteY3" fmla="*/ 341185 h 360093"/>
                    <a:gd name="connsiteX4" fmla="*/ 134193 w 155025"/>
                    <a:gd name="connsiteY4" fmla="*/ 269620 h 360093"/>
                    <a:gd name="connsiteX5" fmla="*/ 153678 w 155025"/>
                    <a:gd name="connsiteY5" fmla="*/ 179157 h 360093"/>
                    <a:gd name="connsiteX6" fmla="*/ 120130 w 155025"/>
                    <a:gd name="connsiteY6" fmla="*/ 20571 h 360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5025" h="360093">
                      <a:moveTo>
                        <a:pt x="120130" y="20571"/>
                      </a:moveTo>
                      <a:cubicBezTo>
                        <a:pt x="111852" y="6727"/>
                        <a:pt x="94858" y="-11512"/>
                        <a:pt x="78377" y="9657"/>
                      </a:cubicBezTo>
                      <a:lnTo>
                        <a:pt x="0" y="356714"/>
                      </a:lnTo>
                      <a:cubicBezTo>
                        <a:pt x="27996" y="364464"/>
                        <a:pt x="57999" y="358721"/>
                        <a:pt x="81161" y="341185"/>
                      </a:cubicBezTo>
                      <a:cubicBezTo>
                        <a:pt x="105260" y="322836"/>
                        <a:pt x="123653" y="298019"/>
                        <a:pt x="134193" y="269620"/>
                      </a:cubicBezTo>
                      <a:cubicBezTo>
                        <a:pt x="145108" y="240591"/>
                        <a:pt x="151671" y="210105"/>
                        <a:pt x="153678" y="179157"/>
                      </a:cubicBezTo>
                      <a:cubicBezTo>
                        <a:pt x="159238" y="124095"/>
                        <a:pt x="147510" y="68667"/>
                        <a:pt x="120130" y="20571"/>
                      </a:cubicBezTo>
                      <a:close/>
                    </a:path>
                  </a:pathLst>
                </a:custGeom>
                <a:solidFill>
                  <a:schemeClr val="tx1"/>
                </a:solidFill>
                <a:ln w="7315" cap="flat">
                  <a:noFill/>
                  <a:prstDash val="solid"/>
                  <a:miter/>
                </a:ln>
              </p:spPr>
              <p:txBody>
                <a:bodyPr rtlCol="0" anchor="ctr"/>
                <a:lstStyle/>
                <a:p>
                  <a:endParaRPr lang="zh-CN" altLang="en-US"/>
                </a:p>
              </p:txBody>
            </p:sp>
            <p:sp>
              <p:nvSpPr>
                <p:cNvPr id="583" name="任意多边形: 形状 582">
                  <a:extLst>
                    <a:ext uri="{FF2B5EF4-FFF2-40B4-BE49-F238E27FC236}">
                      <a16:creationId xmlns:a16="http://schemas.microsoft.com/office/drawing/2014/main" id="{48F87B9B-BCD5-6516-D471-B97145C191EE}"/>
                    </a:ext>
                  </a:extLst>
                </p:cNvPr>
                <p:cNvSpPr/>
                <p:nvPr/>
              </p:nvSpPr>
              <p:spPr>
                <a:xfrm>
                  <a:off x="4755280" y="2402523"/>
                  <a:ext cx="433125" cy="391015"/>
                </a:xfrm>
                <a:custGeom>
                  <a:avLst/>
                  <a:gdLst>
                    <a:gd name="connsiteX0" fmla="*/ 405071 w 433125"/>
                    <a:gd name="connsiteY0" fmla="*/ 48793 h 391015"/>
                    <a:gd name="connsiteX1" fmla="*/ 344933 w 433125"/>
                    <a:gd name="connsiteY1" fmla="*/ 6674 h 391015"/>
                    <a:gd name="connsiteX2" fmla="*/ 270365 w 433125"/>
                    <a:gd name="connsiteY2" fmla="*/ 1620 h 391015"/>
                    <a:gd name="connsiteX3" fmla="*/ 163347 w 433125"/>
                    <a:gd name="connsiteY3" fmla="*/ 49525 h 391015"/>
                    <a:gd name="connsiteX4" fmla="*/ 61237 w 433125"/>
                    <a:gd name="connsiteY4" fmla="*/ 185184 h 391015"/>
                    <a:gd name="connsiteX5" fmla="*/ 25784 w 433125"/>
                    <a:gd name="connsiteY5" fmla="*/ 250449 h 391015"/>
                    <a:gd name="connsiteX6" fmla="*/ 38383 w 433125"/>
                    <a:gd name="connsiteY6" fmla="*/ 295424 h 391015"/>
                    <a:gd name="connsiteX7" fmla="*/ 0 w 433125"/>
                    <a:gd name="connsiteY7" fmla="*/ 329266 h 391015"/>
                    <a:gd name="connsiteX8" fmla="*/ 85776 w 433125"/>
                    <a:gd name="connsiteY8" fmla="*/ 348970 h 391015"/>
                    <a:gd name="connsiteX9" fmla="*/ 81820 w 433125"/>
                    <a:gd name="connsiteY9" fmla="*/ 371750 h 391015"/>
                    <a:gd name="connsiteX10" fmla="*/ 156608 w 433125"/>
                    <a:gd name="connsiteY10" fmla="*/ 356515 h 391015"/>
                    <a:gd name="connsiteX11" fmla="*/ 140347 w 433125"/>
                    <a:gd name="connsiteY11" fmla="*/ 391015 h 391015"/>
                    <a:gd name="connsiteX12" fmla="*/ 254543 w 433125"/>
                    <a:gd name="connsiteY12" fmla="*/ 366183 h 391015"/>
                    <a:gd name="connsiteX13" fmla="*/ 359876 w 433125"/>
                    <a:gd name="connsiteY13" fmla="*/ 319157 h 391015"/>
                    <a:gd name="connsiteX14" fmla="*/ 433125 w 433125"/>
                    <a:gd name="connsiteY14" fmla="*/ 161084 h 391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33125" h="391015">
                      <a:moveTo>
                        <a:pt x="405071" y="48793"/>
                      </a:moveTo>
                      <a:cubicBezTo>
                        <a:pt x="390406" y="28312"/>
                        <a:pt x="369193" y="13457"/>
                        <a:pt x="344933" y="6674"/>
                      </a:cubicBezTo>
                      <a:cubicBezTo>
                        <a:pt x="320658" y="52"/>
                        <a:pt x="295306" y="-1662"/>
                        <a:pt x="270365" y="1620"/>
                      </a:cubicBezTo>
                      <a:cubicBezTo>
                        <a:pt x="230444" y="6015"/>
                        <a:pt x="189790" y="19932"/>
                        <a:pt x="163347" y="49525"/>
                      </a:cubicBezTo>
                      <a:cubicBezTo>
                        <a:pt x="122107" y="95453"/>
                        <a:pt x="104747" y="141234"/>
                        <a:pt x="61237" y="185184"/>
                      </a:cubicBezTo>
                      <a:cubicBezTo>
                        <a:pt x="46587" y="199833"/>
                        <a:pt x="28494" y="208916"/>
                        <a:pt x="25784" y="250449"/>
                      </a:cubicBezTo>
                      <a:cubicBezTo>
                        <a:pt x="24978" y="262828"/>
                        <a:pt x="39994" y="283192"/>
                        <a:pt x="38383" y="295424"/>
                      </a:cubicBezTo>
                      <a:cubicBezTo>
                        <a:pt x="35673" y="315934"/>
                        <a:pt x="20290" y="323772"/>
                        <a:pt x="0" y="329266"/>
                      </a:cubicBezTo>
                      <a:cubicBezTo>
                        <a:pt x="22707" y="350215"/>
                        <a:pt x="59113" y="364572"/>
                        <a:pt x="85776" y="348970"/>
                      </a:cubicBezTo>
                      <a:cubicBezTo>
                        <a:pt x="87365" y="356793"/>
                        <a:pt x="85951" y="364924"/>
                        <a:pt x="81820" y="371750"/>
                      </a:cubicBezTo>
                      <a:cubicBezTo>
                        <a:pt x="107772" y="378116"/>
                        <a:pt x="135211" y="372527"/>
                        <a:pt x="156608" y="356515"/>
                      </a:cubicBezTo>
                      <a:cubicBezTo>
                        <a:pt x="156278" y="369787"/>
                        <a:pt x="150374" y="382313"/>
                        <a:pt x="140347" y="391015"/>
                      </a:cubicBezTo>
                      <a:cubicBezTo>
                        <a:pt x="177411" y="379222"/>
                        <a:pt x="216453" y="374680"/>
                        <a:pt x="254543" y="366183"/>
                      </a:cubicBezTo>
                      <a:cubicBezTo>
                        <a:pt x="292633" y="357686"/>
                        <a:pt x="330796" y="344648"/>
                        <a:pt x="359876" y="319157"/>
                      </a:cubicBezTo>
                      <a:cubicBezTo>
                        <a:pt x="404558" y="279895"/>
                        <a:pt x="420014" y="218585"/>
                        <a:pt x="433125" y="161084"/>
                      </a:cubicBezTo>
                      <a:close/>
                    </a:path>
                  </a:pathLst>
                </a:custGeom>
                <a:solidFill>
                  <a:schemeClr val="tx1"/>
                </a:solidFill>
                <a:ln w="7315" cap="flat">
                  <a:noFill/>
                  <a:prstDash val="solid"/>
                  <a:miter/>
                </a:ln>
              </p:spPr>
              <p:txBody>
                <a:bodyPr rtlCol="0" anchor="ctr"/>
                <a:lstStyle/>
                <a:p>
                  <a:endParaRPr lang="zh-CN" altLang="en-US"/>
                </a:p>
              </p:txBody>
            </p:sp>
            <p:sp>
              <p:nvSpPr>
                <p:cNvPr id="584" name="任意多边形: 形状 583">
                  <a:extLst>
                    <a:ext uri="{FF2B5EF4-FFF2-40B4-BE49-F238E27FC236}">
                      <a16:creationId xmlns:a16="http://schemas.microsoft.com/office/drawing/2014/main" id="{86CEF499-AFE4-CF7A-7C57-F86914FAEFD3}"/>
                    </a:ext>
                  </a:extLst>
                </p:cNvPr>
                <p:cNvSpPr/>
                <p:nvPr/>
              </p:nvSpPr>
              <p:spPr>
                <a:xfrm>
                  <a:off x="4872751" y="2404601"/>
                  <a:ext cx="306498" cy="353703"/>
                </a:xfrm>
                <a:custGeom>
                  <a:avLst/>
                  <a:gdLst>
                    <a:gd name="connsiteX0" fmla="*/ 306499 w 306498"/>
                    <a:gd name="connsiteY0" fmla="*/ 81361 h 353703"/>
                    <a:gd name="connsiteX1" fmla="*/ 258667 w 306498"/>
                    <a:gd name="connsiteY1" fmla="*/ 16169 h 353703"/>
                    <a:gd name="connsiteX2" fmla="*/ 170767 w 306498"/>
                    <a:gd name="connsiteY2" fmla="*/ 2325 h 353703"/>
                    <a:gd name="connsiteX3" fmla="*/ 85651 w 306498"/>
                    <a:gd name="connsiteY3" fmla="*/ 33969 h 353703"/>
                    <a:gd name="connsiteX4" fmla="*/ 44411 w 306498"/>
                    <a:gd name="connsiteY4" fmla="*/ 63781 h 353703"/>
                    <a:gd name="connsiteX5" fmla="*/ 462 w 306498"/>
                    <a:gd name="connsiteY5" fmla="*/ 157761 h 353703"/>
                    <a:gd name="connsiteX6" fmla="*/ 15111 w 306498"/>
                    <a:gd name="connsiteY6" fmla="*/ 269247 h 353703"/>
                    <a:gd name="connsiteX7" fmla="*/ 38405 w 306498"/>
                    <a:gd name="connsiteY7" fmla="*/ 291881 h 353703"/>
                    <a:gd name="connsiteX8" fmla="*/ 81769 w 306498"/>
                    <a:gd name="connsiteY8" fmla="*/ 353703 h 353703"/>
                    <a:gd name="connsiteX9" fmla="*/ 101034 w 306498"/>
                    <a:gd name="connsiteY9" fmla="*/ 303747 h 353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6498" h="353703">
                      <a:moveTo>
                        <a:pt x="306499" y="81361"/>
                      </a:moveTo>
                      <a:cubicBezTo>
                        <a:pt x="299921" y="54105"/>
                        <a:pt x="282693" y="30621"/>
                        <a:pt x="258667" y="16169"/>
                      </a:cubicBezTo>
                      <a:cubicBezTo>
                        <a:pt x="231857" y="1504"/>
                        <a:pt x="200785" y="-3389"/>
                        <a:pt x="170767" y="2325"/>
                      </a:cubicBezTo>
                      <a:cubicBezTo>
                        <a:pt x="140860" y="8156"/>
                        <a:pt x="112109" y="18843"/>
                        <a:pt x="85651" y="33969"/>
                      </a:cubicBezTo>
                      <a:cubicBezTo>
                        <a:pt x="70166" y="41242"/>
                        <a:pt x="56175" y="51358"/>
                        <a:pt x="44411" y="63781"/>
                      </a:cubicBezTo>
                      <a:cubicBezTo>
                        <a:pt x="24195" y="87441"/>
                        <a:pt x="3612" y="126776"/>
                        <a:pt x="462" y="157761"/>
                      </a:cubicBezTo>
                      <a:cubicBezTo>
                        <a:pt x="-1955" y="182812"/>
                        <a:pt x="5443" y="246100"/>
                        <a:pt x="15111" y="269247"/>
                      </a:cubicBezTo>
                      <a:cubicBezTo>
                        <a:pt x="20466" y="278930"/>
                        <a:pt x="28575" y="286805"/>
                        <a:pt x="38405" y="291881"/>
                      </a:cubicBezTo>
                      <a:cubicBezTo>
                        <a:pt x="49056" y="314910"/>
                        <a:pt x="63742" y="335845"/>
                        <a:pt x="81769" y="353703"/>
                      </a:cubicBezTo>
                      <a:cubicBezTo>
                        <a:pt x="88142" y="337076"/>
                        <a:pt x="94588" y="320375"/>
                        <a:pt x="101034" y="303747"/>
                      </a:cubicBezTo>
                      <a:close/>
                    </a:path>
                  </a:pathLst>
                </a:custGeom>
                <a:solidFill>
                  <a:schemeClr val="tx1"/>
                </a:solidFill>
                <a:ln w="7315" cap="flat">
                  <a:noFill/>
                  <a:prstDash val="solid"/>
                  <a:miter/>
                </a:ln>
              </p:spPr>
              <p:txBody>
                <a:bodyPr rtlCol="0" anchor="ctr"/>
                <a:lstStyle/>
                <a:p>
                  <a:endParaRPr lang="zh-CN" altLang="en-US"/>
                </a:p>
              </p:txBody>
            </p:sp>
            <p:sp>
              <p:nvSpPr>
                <p:cNvPr id="585" name="任意多边形: 形状 584">
                  <a:extLst>
                    <a:ext uri="{FF2B5EF4-FFF2-40B4-BE49-F238E27FC236}">
                      <a16:creationId xmlns:a16="http://schemas.microsoft.com/office/drawing/2014/main" id="{08ADA396-469E-37D0-6BB4-DB8FA6092E70}"/>
                    </a:ext>
                  </a:extLst>
                </p:cNvPr>
                <p:cNvSpPr/>
                <p:nvPr/>
              </p:nvSpPr>
              <p:spPr>
                <a:xfrm>
                  <a:off x="4927564" y="2452563"/>
                  <a:ext cx="263932" cy="605771"/>
                </a:xfrm>
                <a:custGeom>
                  <a:avLst/>
                  <a:gdLst>
                    <a:gd name="connsiteX0" fmla="*/ 263039 w 263932"/>
                    <a:gd name="connsiteY0" fmla="*/ 107967 h 605771"/>
                    <a:gd name="connsiteX1" fmla="*/ 181439 w 263932"/>
                    <a:gd name="connsiteY1" fmla="*/ 143 h 605771"/>
                    <a:gd name="connsiteX2" fmla="*/ 66364 w 263932"/>
                    <a:gd name="connsiteY2" fmla="*/ 25195 h 605771"/>
                    <a:gd name="connsiteX3" fmla="*/ 0 w 263932"/>
                    <a:gd name="connsiteY3" fmla="*/ 100715 h 605771"/>
                    <a:gd name="connsiteX4" fmla="*/ 0 w 263932"/>
                    <a:gd name="connsiteY4" fmla="*/ 101741 h 605771"/>
                    <a:gd name="connsiteX5" fmla="*/ 8057 w 263932"/>
                    <a:gd name="connsiteY5" fmla="*/ 345516 h 605771"/>
                    <a:gd name="connsiteX6" fmla="*/ 94785 w 263932"/>
                    <a:gd name="connsiteY6" fmla="*/ 483152 h 605771"/>
                    <a:gd name="connsiteX7" fmla="*/ 201729 w 263932"/>
                    <a:gd name="connsiteY7" fmla="*/ 605772 h 605771"/>
                    <a:gd name="connsiteX8" fmla="*/ 175506 w 263932"/>
                    <a:gd name="connsiteY8" fmla="*/ 415323 h 605771"/>
                    <a:gd name="connsiteX9" fmla="*/ 177850 w 263932"/>
                    <a:gd name="connsiteY9" fmla="*/ 352035 h 605771"/>
                    <a:gd name="connsiteX10" fmla="*/ 257253 w 263932"/>
                    <a:gd name="connsiteY10" fmla="*/ 261645 h 605771"/>
                    <a:gd name="connsiteX11" fmla="*/ 263039 w 263932"/>
                    <a:gd name="connsiteY11" fmla="*/ 107967 h 605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3932" h="605771">
                      <a:moveTo>
                        <a:pt x="263039" y="107967"/>
                      </a:moveTo>
                      <a:cubicBezTo>
                        <a:pt x="261648" y="58450"/>
                        <a:pt x="230883" y="-3373"/>
                        <a:pt x="181439" y="143"/>
                      </a:cubicBezTo>
                      <a:lnTo>
                        <a:pt x="66364" y="25195"/>
                      </a:lnTo>
                      <a:cubicBezTo>
                        <a:pt x="30040" y="33025"/>
                        <a:pt x="3098" y="63680"/>
                        <a:pt x="0" y="100715"/>
                      </a:cubicBezTo>
                      <a:cubicBezTo>
                        <a:pt x="0" y="102620"/>
                        <a:pt x="0" y="100349"/>
                        <a:pt x="0" y="101741"/>
                      </a:cubicBezTo>
                      <a:lnTo>
                        <a:pt x="8057" y="345516"/>
                      </a:lnTo>
                      <a:lnTo>
                        <a:pt x="94785" y="483152"/>
                      </a:lnTo>
                      <a:lnTo>
                        <a:pt x="201729" y="605772"/>
                      </a:lnTo>
                      <a:lnTo>
                        <a:pt x="175506" y="415323"/>
                      </a:lnTo>
                      <a:cubicBezTo>
                        <a:pt x="176458" y="391297"/>
                        <a:pt x="177850" y="351888"/>
                        <a:pt x="177850" y="352035"/>
                      </a:cubicBezTo>
                      <a:cubicBezTo>
                        <a:pt x="177850" y="352181"/>
                        <a:pt x="241431" y="343684"/>
                        <a:pt x="257253" y="261645"/>
                      </a:cubicBezTo>
                      <a:cubicBezTo>
                        <a:pt x="264797" y="221138"/>
                        <a:pt x="264651" y="163051"/>
                        <a:pt x="263039" y="107967"/>
                      </a:cubicBezTo>
                      <a:close/>
                    </a:path>
                  </a:pathLst>
                </a:custGeom>
                <a:solidFill>
                  <a:srgbClr val="FFBE9D"/>
                </a:solidFill>
                <a:ln w="7315" cap="flat">
                  <a:noFill/>
                  <a:prstDash val="solid"/>
                  <a:miter/>
                </a:ln>
              </p:spPr>
              <p:txBody>
                <a:bodyPr rtlCol="0" anchor="ctr"/>
                <a:lstStyle/>
                <a:p>
                  <a:endParaRPr lang="zh-CN" altLang="en-US"/>
                </a:p>
              </p:txBody>
            </p:sp>
            <p:sp>
              <p:nvSpPr>
                <p:cNvPr id="586" name="任意多边形: 形状 585">
                  <a:extLst>
                    <a:ext uri="{FF2B5EF4-FFF2-40B4-BE49-F238E27FC236}">
                      <a16:creationId xmlns:a16="http://schemas.microsoft.com/office/drawing/2014/main" id="{0AB14E8F-E8BE-8647-8DDC-83F8C6EFB0D2}"/>
                    </a:ext>
                  </a:extLst>
                </p:cNvPr>
                <p:cNvSpPr/>
                <p:nvPr/>
              </p:nvSpPr>
              <p:spPr>
                <a:xfrm>
                  <a:off x="5150389" y="2614140"/>
                  <a:ext cx="21095" cy="20240"/>
                </a:xfrm>
                <a:custGeom>
                  <a:avLst/>
                  <a:gdLst>
                    <a:gd name="connsiteX0" fmla="*/ 21096 w 21095"/>
                    <a:gd name="connsiteY0" fmla="*/ 9898 h 20240"/>
                    <a:gd name="connsiteX1" fmla="*/ 10548 w 21095"/>
                    <a:gd name="connsiteY1" fmla="*/ 20227 h 20240"/>
                    <a:gd name="connsiteX2" fmla="*/ 15 w 21095"/>
                    <a:gd name="connsiteY2" fmla="*/ 10719 h 20240"/>
                    <a:gd name="connsiteX3" fmla="*/ 0 w 21095"/>
                    <a:gd name="connsiteY3" fmla="*/ 10338 h 20240"/>
                    <a:gd name="connsiteX4" fmla="*/ 10548 w 21095"/>
                    <a:gd name="connsiteY4" fmla="*/ 10 h 20240"/>
                    <a:gd name="connsiteX5" fmla="*/ 21089 w 21095"/>
                    <a:gd name="connsiteY5" fmla="*/ 9664 h 20240"/>
                    <a:gd name="connsiteX6" fmla="*/ 21096 w 21095"/>
                    <a:gd name="connsiteY6" fmla="*/ 9898 h 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095" h="20240">
                      <a:moveTo>
                        <a:pt x="21096" y="9898"/>
                      </a:moveTo>
                      <a:cubicBezTo>
                        <a:pt x="20935" y="15619"/>
                        <a:pt x="16276" y="20190"/>
                        <a:pt x="10548" y="20227"/>
                      </a:cubicBezTo>
                      <a:cubicBezTo>
                        <a:pt x="5010" y="20512"/>
                        <a:pt x="293" y="16256"/>
                        <a:pt x="15" y="10719"/>
                      </a:cubicBezTo>
                      <a:cubicBezTo>
                        <a:pt x="7" y="10594"/>
                        <a:pt x="0" y="10462"/>
                        <a:pt x="0" y="10338"/>
                      </a:cubicBezTo>
                      <a:cubicBezTo>
                        <a:pt x="80" y="4580"/>
                        <a:pt x="4790" y="-34"/>
                        <a:pt x="10548" y="10"/>
                      </a:cubicBezTo>
                      <a:cubicBezTo>
                        <a:pt x="16122" y="-232"/>
                        <a:pt x="20847" y="4090"/>
                        <a:pt x="21089" y="9664"/>
                      </a:cubicBezTo>
                      <a:cubicBezTo>
                        <a:pt x="21089" y="9745"/>
                        <a:pt x="21096" y="9818"/>
                        <a:pt x="21096" y="9898"/>
                      </a:cubicBezTo>
                      <a:close/>
                    </a:path>
                  </a:pathLst>
                </a:custGeom>
                <a:solidFill>
                  <a:srgbClr val="263238"/>
                </a:solidFill>
                <a:ln w="7315" cap="flat">
                  <a:noFill/>
                  <a:prstDash val="solid"/>
                  <a:miter/>
                </a:ln>
              </p:spPr>
              <p:txBody>
                <a:bodyPr rtlCol="0" anchor="ctr"/>
                <a:lstStyle/>
                <a:p>
                  <a:endParaRPr lang="zh-CN" altLang="en-US"/>
                </a:p>
              </p:txBody>
            </p:sp>
            <p:sp>
              <p:nvSpPr>
                <p:cNvPr id="587" name="任意多边形: 形状 586">
                  <a:extLst>
                    <a:ext uri="{FF2B5EF4-FFF2-40B4-BE49-F238E27FC236}">
                      <a16:creationId xmlns:a16="http://schemas.microsoft.com/office/drawing/2014/main" id="{DFDE28C4-BDC0-40BA-9E5C-526325346AC5}"/>
                    </a:ext>
                  </a:extLst>
                </p:cNvPr>
                <p:cNvSpPr/>
                <p:nvPr/>
              </p:nvSpPr>
              <p:spPr>
                <a:xfrm>
                  <a:off x="5135110" y="2580569"/>
                  <a:ext cx="42197" cy="12010"/>
                </a:xfrm>
                <a:custGeom>
                  <a:avLst/>
                  <a:gdLst>
                    <a:gd name="connsiteX0" fmla="*/ 42016 w 42197"/>
                    <a:gd name="connsiteY0" fmla="*/ 11825 h 12010"/>
                    <a:gd name="connsiteX1" fmla="*/ 21433 w 42197"/>
                    <a:gd name="connsiteY1" fmla="*/ 6625 h 12010"/>
                    <a:gd name="connsiteX2" fmla="*/ 337 w 42197"/>
                    <a:gd name="connsiteY2" fmla="*/ 10214 h 12010"/>
                    <a:gd name="connsiteX3" fmla="*/ 4878 w 42197"/>
                    <a:gd name="connsiteY3" fmla="*/ 4647 h 12010"/>
                    <a:gd name="connsiteX4" fmla="*/ 21872 w 42197"/>
                    <a:gd name="connsiteY4" fmla="*/ 32 h 12010"/>
                    <a:gd name="connsiteX5" fmla="*/ 38133 w 42197"/>
                    <a:gd name="connsiteY5" fmla="*/ 5892 h 12010"/>
                    <a:gd name="connsiteX6" fmla="*/ 42016 w 42197"/>
                    <a:gd name="connsiteY6" fmla="*/ 11825 h 12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197" h="12010">
                      <a:moveTo>
                        <a:pt x="42016" y="11825"/>
                      </a:moveTo>
                      <a:cubicBezTo>
                        <a:pt x="40624" y="13144"/>
                        <a:pt x="32786" y="6991"/>
                        <a:pt x="21433" y="6625"/>
                      </a:cubicBezTo>
                      <a:cubicBezTo>
                        <a:pt x="10079" y="6258"/>
                        <a:pt x="1509" y="11679"/>
                        <a:pt x="337" y="10214"/>
                      </a:cubicBezTo>
                      <a:cubicBezTo>
                        <a:pt x="-836" y="8749"/>
                        <a:pt x="1142" y="7137"/>
                        <a:pt x="4878" y="4647"/>
                      </a:cubicBezTo>
                      <a:cubicBezTo>
                        <a:pt x="9918" y="1365"/>
                        <a:pt x="15866" y="-253"/>
                        <a:pt x="21872" y="32"/>
                      </a:cubicBezTo>
                      <a:cubicBezTo>
                        <a:pt x="27776" y="215"/>
                        <a:pt x="33468" y="2266"/>
                        <a:pt x="38133" y="5892"/>
                      </a:cubicBezTo>
                      <a:cubicBezTo>
                        <a:pt x="41576" y="8676"/>
                        <a:pt x="42675" y="11239"/>
                        <a:pt x="42016" y="11825"/>
                      </a:cubicBezTo>
                      <a:close/>
                    </a:path>
                  </a:pathLst>
                </a:custGeom>
                <a:solidFill>
                  <a:srgbClr val="263238"/>
                </a:solidFill>
                <a:ln w="7315" cap="flat">
                  <a:noFill/>
                  <a:prstDash val="solid"/>
                  <a:miter/>
                </a:ln>
              </p:spPr>
              <p:txBody>
                <a:bodyPr rtlCol="0" anchor="ctr"/>
                <a:lstStyle/>
                <a:p>
                  <a:endParaRPr lang="zh-CN" altLang="en-US"/>
                </a:p>
              </p:txBody>
            </p:sp>
            <p:sp>
              <p:nvSpPr>
                <p:cNvPr id="588" name="任意多边形: 形状 587">
                  <a:extLst>
                    <a:ext uri="{FF2B5EF4-FFF2-40B4-BE49-F238E27FC236}">
                      <a16:creationId xmlns:a16="http://schemas.microsoft.com/office/drawing/2014/main" id="{89802F47-AF32-0FA2-2079-5C6AECBB6DA7}"/>
                    </a:ext>
                  </a:extLst>
                </p:cNvPr>
                <p:cNvSpPr/>
                <p:nvPr/>
              </p:nvSpPr>
              <p:spPr>
                <a:xfrm>
                  <a:off x="5047400" y="2610546"/>
                  <a:ext cx="21095" cy="20240"/>
                </a:xfrm>
                <a:custGeom>
                  <a:avLst/>
                  <a:gdLst>
                    <a:gd name="connsiteX0" fmla="*/ 21096 w 21095"/>
                    <a:gd name="connsiteY0" fmla="*/ 9902 h 20240"/>
                    <a:gd name="connsiteX1" fmla="*/ 10548 w 21095"/>
                    <a:gd name="connsiteY1" fmla="*/ 20230 h 20240"/>
                    <a:gd name="connsiteX2" fmla="*/ 7 w 21095"/>
                    <a:gd name="connsiteY2" fmla="*/ 10576 h 20240"/>
                    <a:gd name="connsiteX3" fmla="*/ 0 w 21095"/>
                    <a:gd name="connsiteY3" fmla="*/ 10342 h 20240"/>
                    <a:gd name="connsiteX4" fmla="*/ 10548 w 21095"/>
                    <a:gd name="connsiteY4" fmla="*/ 14 h 20240"/>
                    <a:gd name="connsiteX5" fmla="*/ 21081 w 21095"/>
                    <a:gd name="connsiteY5" fmla="*/ 9521 h 20240"/>
                    <a:gd name="connsiteX6" fmla="*/ 21096 w 21095"/>
                    <a:gd name="connsiteY6" fmla="*/ 9902 h 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095" h="20240">
                      <a:moveTo>
                        <a:pt x="21096" y="9902"/>
                      </a:moveTo>
                      <a:cubicBezTo>
                        <a:pt x="20979" y="15645"/>
                        <a:pt x="16291" y="20230"/>
                        <a:pt x="10548" y="20230"/>
                      </a:cubicBezTo>
                      <a:cubicBezTo>
                        <a:pt x="4974" y="20472"/>
                        <a:pt x="249" y="16151"/>
                        <a:pt x="7" y="10576"/>
                      </a:cubicBezTo>
                      <a:cubicBezTo>
                        <a:pt x="7" y="10496"/>
                        <a:pt x="0" y="10422"/>
                        <a:pt x="0" y="10342"/>
                      </a:cubicBezTo>
                      <a:cubicBezTo>
                        <a:pt x="80" y="4584"/>
                        <a:pt x="4790" y="-30"/>
                        <a:pt x="10548" y="14"/>
                      </a:cubicBezTo>
                      <a:cubicBezTo>
                        <a:pt x="16086" y="-272"/>
                        <a:pt x="20803" y="3984"/>
                        <a:pt x="21081" y="9521"/>
                      </a:cubicBezTo>
                      <a:cubicBezTo>
                        <a:pt x="21089" y="9646"/>
                        <a:pt x="21096" y="9778"/>
                        <a:pt x="21096" y="9902"/>
                      </a:cubicBezTo>
                      <a:close/>
                    </a:path>
                  </a:pathLst>
                </a:custGeom>
                <a:solidFill>
                  <a:srgbClr val="263238"/>
                </a:solidFill>
                <a:ln w="7315" cap="flat">
                  <a:noFill/>
                  <a:prstDash val="solid"/>
                  <a:miter/>
                </a:ln>
              </p:spPr>
              <p:txBody>
                <a:bodyPr rtlCol="0" anchor="ctr"/>
                <a:lstStyle/>
                <a:p>
                  <a:endParaRPr lang="zh-CN" altLang="en-US"/>
                </a:p>
              </p:txBody>
            </p:sp>
            <p:sp>
              <p:nvSpPr>
                <p:cNvPr id="589" name="任意多边形: 形状 588">
                  <a:extLst>
                    <a:ext uri="{FF2B5EF4-FFF2-40B4-BE49-F238E27FC236}">
                      <a16:creationId xmlns:a16="http://schemas.microsoft.com/office/drawing/2014/main" id="{D4E84281-DFFF-F329-5E72-ECD5230423E2}"/>
                    </a:ext>
                  </a:extLst>
                </p:cNvPr>
                <p:cNvSpPr/>
                <p:nvPr/>
              </p:nvSpPr>
              <p:spPr>
                <a:xfrm>
                  <a:off x="5027433" y="2576698"/>
                  <a:ext cx="41942" cy="11999"/>
                </a:xfrm>
                <a:custGeom>
                  <a:avLst/>
                  <a:gdLst>
                    <a:gd name="connsiteX0" fmla="*/ 41942 w 41942"/>
                    <a:gd name="connsiteY0" fmla="*/ 11814 h 11999"/>
                    <a:gd name="connsiteX1" fmla="*/ 21433 w 41942"/>
                    <a:gd name="connsiteY1" fmla="*/ 6614 h 11999"/>
                    <a:gd name="connsiteX2" fmla="*/ 337 w 41942"/>
                    <a:gd name="connsiteY2" fmla="*/ 10203 h 11999"/>
                    <a:gd name="connsiteX3" fmla="*/ 4878 w 41942"/>
                    <a:gd name="connsiteY3" fmla="*/ 4636 h 11999"/>
                    <a:gd name="connsiteX4" fmla="*/ 21799 w 41942"/>
                    <a:gd name="connsiteY4" fmla="*/ 21 h 11999"/>
                    <a:gd name="connsiteX5" fmla="*/ 38133 w 41942"/>
                    <a:gd name="connsiteY5" fmla="*/ 5881 h 11999"/>
                    <a:gd name="connsiteX6" fmla="*/ 41942 w 41942"/>
                    <a:gd name="connsiteY6" fmla="*/ 11814 h 11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942" h="11999">
                      <a:moveTo>
                        <a:pt x="41942" y="11814"/>
                      </a:moveTo>
                      <a:cubicBezTo>
                        <a:pt x="40624" y="13133"/>
                        <a:pt x="32786" y="6980"/>
                        <a:pt x="21433" y="6614"/>
                      </a:cubicBezTo>
                      <a:cubicBezTo>
                        <a:pt x="10079" y="6247"/>
                        <a:pt x="1509" y="11668"/>
                        <a:pt x="337" y="10203"/>
                      </a:cubicBezTo>
                      <a:cubicBezTo>
                        <a:pt x="-836" y="8738"/>
                        <a:pt x="1142" y="7126"/>
                        <a:pt x="4878" y="4636"/>
                      </a:cubicBezTo>
                      <a:cubicBezTo>
                        <a:pt x="9918" y="1405"/>
                        <a:pt x="15822" y="-206"/>
                        <a:pt x="21799" y="21"/>
                      </a:cubicBezTo>
                      <a:cubicBezTo>
                        <a:pt x="27725" y="204"/>
                        <a:pt x="33446" y="2255"/>
                        <a:pt x="38133" y="5881"/>
                      </a:cubicBezTo>
                      <a:cubicBezTo>
                        <a:pt x="41137" y="8664"/>
                        <a:pt x="41942" y="11228"/>
                        <a:pt x="41942" y="11814"/>
                      </a:cubicBezTo>
                      <a:close/>
                    </a:path>
                  </a:pathLst>
                </a:custGeom>
                <a:solidFill>
                  <a:srgbClr val="263238"/>
                </a:solidFill>
                <a:ln w="7315" cap="flat">
                  <a:noFill/>
                  <a:prstDash val="solid"/>
                  <a:miter/>
                </a:ln>
              </p:spPr>
              <p:txBody>
                <a:bodyPr rtlCol="0" anchor="ctr"/>
                <a:lstStyle/>
                <a:p>
                  <a:endParaRPr lang="zh-CN" altLang="en-US"/>
                </a:p>
              </p:txBody>
            </p:sp>
            <p:sp>
              <p:nvSpPr>
                <p:cNvPr id="590" name="任意多边形: 形状 589">
                  <a:extLst>
                    <a:ext uri="{FF2B5EF4-FFF2-40B4-BE49-F238E27FC236}">
                      <a16:creationId xmlns:a16="http://schemas.microsoft.com/office/drawing/2014/main" id="{02A8E87D-4D59-9A41-0DBA-742EA18D5D7C}"/>
                    </a:ext>
                  </a:extLst>
                </p:cNvPr>
                <p:cNvSpPr/>
                <p:nvPr/>
              </p:nvSpPr>
              <p:spPr>
                <a:xfrm>
                  <a:off x="5099261" y="2584109"/>
                  <a:ext cx="31137" cy="95918"/>
                </a:xfrm>
                <a:custGeom>
                  <a:avLst/>
                  <a:gdLst>
                    <a:gd name="connsiteX0" fmla="*/ 2124 w 31137"/>
                    <a:gd name="connsiteY0" fmla="*/ 95086 h 95918"/>
                    <a:gd name="connsiteX1" fmla="*/ 20729 w 31137"/>
                    <a:gd name="connsiteY1" fmla="*/ 92302 h 95918"/>
                    <a:gd name="connsiteX2" fmla="*/ 26956 w 31137"/>
                    <a:gd name="connsiteY2" fmla="*/ 89665 h 95918"/>
                    <a:gd name="connsiteX3" fmla="*/ 25344 w 31137"/>
                    <a:gd name="connsiteY3" fmla="*/ 81022 h 95918"/>
                    <a:gd name="connsiteX4" fmla="*/ 17506 w 31137"/>
                    <a:gd name="connsiteY4" fmla="*/ 58607 h 95918"/>
                    <a:gd name="connsiteX5" fmla="*/ 146 w 31137"/>
                    <a:gd name="connsiteY5" fmla="*/ 8 h 95918"/>
                    <a:gd name="connsiteX6" fmla="*/ 22121 w 31137"/>
                    <a:gd name="connsiteY6" fmla="*/ 56996 h 95918"/>
                    <a:gd name="connsiteX7" fmla="*/ 29446 w 31137"/>
                    <a:gd name="connsiteY7" fmla="*/ 79557 h 95918"/>
                    <a:gd name="connsiteX8" fmla="*/ 30618 w 31137"/>
                    <a:gd name="connsiteY8" fmla="*/ 90984 h 95918"/>
                    <a:gd name="connsiteX9" fmla="*/ 25710 w 31137"/>
                    <a:gd name="connsiteY9" fmla="*/ 95086 h 95918"/>
                    <a:gd name="connsiteX10" fmla="*/ 20729 w 31137"/>
                    <a:gd name="connsiteY10" fmla="*/ 95598 h 95918"/>
                    <a:gd name="connsiteX11" fmla="*/ 2124 w 31137"/>
                    <a:gd name="connsiteY11" fmla="*/ 95086 h 95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137" h="95918">
                      <a:moveTo>
                        <a:pt x="2124" y="95086"/>
                      </a:moveTo>
                      <a:cubicBezTo>
                        <a:pt x="8182" y="93372"/>
                        <a:pt x="14437" y="92434"/>
                        <a:pt x="20729" y="92302"/>
                      </a:cubicBezTo>
                      <a:cubicBezTo>
                        <a:pt x="23659" y="92302"/>
                        <a:pt x="26443" y="91643"/>
                        <a:pt x="26956" y="89665"/>
                      </a:cubicBezTo>
                      <a:cubicBezTo>
                        <a:pt x="27315" y="86684"/>
                        <a:pt x="26750" y="83673"/>
                        <a:pt x="25344" y="81022"/>
                      </a:cubicBezTo>
                      <a:cubicBezTo>
                        <a:pt x="22854" y="73697"/>
                        <a:pt x="20217" y="66372"/>
                        <a:pt x="17506" y="58607"/>
                      </a:cubicBezTo>
                      <a:cubicBezTo>
                        <a:pt x="6592" y="26670"/>
                        <a:pt x="-1173" y="520"/>
                        <a:pt x="146" y="8"/>
                      </a:cubicBezTo>
                      <a:cubicBezTo>
                        <a:pt x="1465" y="-505"/>
                        <a:pt x="11280" y="25059"/>
                        <a:pt x="22121" y="56996"/>
                      </a:cubicBezTo>
                      <a:cubicBezTo>
                        <a:pt x="24758" y="64834"/>
                        <a:pt x="27248" y="72378"/>
                        <a:pt x="29446" y="79557"/>
                      </a:cubicBezTo>
                      <a:cubicBezTo>
                        <a:pt x="31182" y="83102"/>
                        <a:pt x="31599" y="87160"/>
                        <a:pt x="30618" y="90984"/>
                      </a:cubicBezTo>
                      <a:cubicBezTo>
                        <a:pt x="29695" y="93027"/>
                        <a:pt x="27886" y="94544"/>
                        <a:pt x="25710" y="95086"/>
                      </a:cubicBezTo>
                      <a:cubicBezTo>
                        <a:pt x="24077" y="95452"/>
                        <a:pt x="22406" y="95628"/>
                        <a:pt x="20729" y="95598"/>
                      </a:cubicBezTo>
                      <a:cubicBezTo>
                        <a:pt x="14525" y="96155"/>
                        <a:pt x="8284" y="95987"/>
                        <a:pt x="2124" y="95086"/>
                      </a:cubicBezTo>
                      <a:close/>
                    </a:path>
                  </a:pathLst>
                </a:custGeom>
                <a:solidFill>
                  <a:srgbClr val="263238"/>
                </a:solidFill>
                <a:ln w="7315" cap="flat">
                  <a:noFill/>
                  <a:prstDash val="solid"/>
                  <a:miter/>
                </a:ln>
              </p:spPr>
              <p:txBody>
                <a:bodyPr rtlCol="0" anchor="ctr"/>
                <a:lstStyle/>
                <a:p>
                  <a:endParaRPr lang="zh-CN" altLang="en-US"/>
                </a:p>
              </p:txBody>
            </p:sp>
            <p:sp>
              <p:nvSpPr>
                <p:cNvPr id="591" name="任意多边形: 形状 590">
                  <a:extLst>
                    <a:ext uri="{FF2B5EF4-FFF2-40B4-BE49-F238E27FC236}">
                      <a16:creationId xmlns:a16="http://schemas.microsoft.com/office/drawing/2014/main" id="{FCF556CA-DE5F-CEA6-7AE6-557CC7C51E8F}"/>
                    </a:ext>
                  </a:extLst>
                </p:cNvPr>
                <p:cNvSpPr/>
                <p:nvPr/>
              </p:nvSpPr>
              <p:spPr>
                <a:xfrm>
                  <a:off x="4996785" y="2771563"/>
                  <a:ext cx="108262" cy="52963"/>
                </a:xfrm>
                <a:custGeom>
                  <a:avLst/>
                  <a:gdLst>
                    <a:gd name="connsiteX0" fmla="*/ 0 w 108262"/>
                    <a:gd name="connsiteY0" fmla="*/ 0 h 52963"/>
                    <a:gd name="connsiteX1" fmla="*/ 107530 w 108262"/>
                    <a:gd name="connsiteY1" fmla="*/ 52667 h 52963"/>
                    <a:gd name="connsiteX2" fmla="*/ 108263 w 108262"/>
                    <a:gd name="connsiteY2" fmla="*/ 33255 h 52963"/>
                    <a:gd name="connsiteX3" fmla="*/ 0 w 108262"/>
                    <a:gd name="connsiteY3" fmla="*/ 0 h 52963"/>
                  </a:gdLst>
                  <a:ahLst/>
                  <a:cxnLst>
                    <a:cxn ang="0">
                      <a:pos x="connsiteX0" y="connsiteY0"/>
                    </a:cxn>
                    <a:cxn ang="0">
                      <a:pos x="connsiteX1" y="connsiteY1"/>
                    </a:cxn>
                    <a:cxn ang="0">
                      <a:pos x="connsiteX2" y="connsiteY2"/>
                    </a:cxn>
                    <a:cxn ang="0">
                      <a:pos x="connsiteX3" y="connsiteY3"/>
                    </a:cxn>
                  </a:cxnLst>
                  <a:rect l="l" t="t" r="r" b="b"/>
                  <a:pathLst>
                    <a:path w="108262" h="52963">
                      <a:moveTo>
                        <a:pt x="0" y="0"/>
                      </a:moveTo>
                      <a:cubicBezTo>
                        <a:pt x="0" y="0"/>
                        <a:pt x="24758" y="57574"/>
                        <a:pt x="107530" y="52667"/>
                      </a:cubicBezTo>
                      <a:lnTo>
                        <a:pt x="108263" y="33255"/>
                      </a:lnTo>
                      <a:cubicBezTo>
                        <a:pt x="69792" y="32406"/>
                        <a:pt x="32318" y="20891"/>
                        <a:pt x="0" y="0"/>
                      </a:cubicBezTo>
                      <a:close/>
                    </a:path>
                  </a:pathLst>
                </a:custGeom>
                <a:solidFill>
                  <a:srgbClr val="EB996E"/>
                </a:solidFill>
                <a:ln w="7315" cap="flat">
                  <a:noFill/>
                  <a:prstDash val="solid"/>
                  <a:miter/>
                </a:ln>
              </p:spPr>
              <p:txBody>
                <a:bodyPr rtlCol="0" anchor="ctr"/>
                <a:lstStyle/>
                <a:p>
                  <a:endParaRPr lang="zh-CN" altLang="en-US"/>
                </a:p>
              </p:txBody>
            </p:sp>
            <p:sp>
              <p:nvSpPr>
                <p:cNvPr id="592" name="任意多边形: 形状 591">
                  <a:extLst>
                    <a:ext uri="{FF2B5EF4-FFF2-40B4-BE49-F238E27FC236}">
                      <a16:creationId xmlns:a16="http://schemas.microsoft.com/office/drawing/2014/main" id="{444790A5-2A9B-3FB1-EBF3-6C4A15A0617C}"/>
                    </a:ext>
                  </a:extLst>
                </p:cNvPr>
                <p:cNvSpPr/>
                <p:nvPr/>
              </p:nvSpPr>
              <p:spPr>
                <a:xfrm>
                  <a:off x="5014875" y="2537698"/>
                  <a:ext cx="52152" cy="14651"/>
                </a:xfrm>
                <a:custGeom>
                  <a:avLst/>
                  <a:gdLst>
                    <a:gd name="connsiteX0" fmla="*/ 52083 w 52152"/>
                    <a:gd name="connsiteY0" fmla="*/ 9574 h 14651"/>
                    <a:gd name="connsiteX1" fmla="*/ 26153 w 52152"/>
                    <a:gd name="connsiteY1" fmla="*/ 11918 h 14651"/>
                    <a:gd name="connsiteX2" fmla="*/ 149 w 52152"/>
                    <a:gd name="connsiteY2" fmla="*/ 13530 h 14651"/>
                    <a:gd name="connsiteX3" fmla="*/ 5789 w 52152"/>
                    <a:gd name="connsiteY3" fmla="*/ 6205 h 14651"/>
                    <a:gd name="connsiteX4" fmla="*/ 45418 w 52152"/>
                    <a:gd name="connsiteY4" fmla="*/ 3202 h 14651"/>
                    <a:gd name="connsiteX5" fmla="*/ 52083 w 52152"/>
                    <a:gd name="connsiteY5" fmla="*/ 9574 h 14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152" h="14651">
                      <a:moveTo>
                        <a:pt x="52083" y="9574"/>
                      </a:moveTo>
                      <a:cubicBezTo>
                        <a:pt x="50838" y="12651"/>
                        <a:pt x="39558" y="10819"/>
                        <a:pt x="26153" y="11918"/>
                      </a:cubicBezTo>
                      <a:cubicBezTo>
                        <a:pt x="12748" y="13017"/>
                        <a:pt x="1834" y="16386"/>
                        <a:pt x="149" y="13530"/>
                      </a:cubicBezTo>
                      <a:cubicBezTo>
                        <a:pt x="-583" y="12211"/>
                        <a:pt x="1394" y="9354"/>
                        <a:pt x="5789" y="6205"/>
                      </a:cubicBezTo>
                      <a:cubicBezTo>
                        <a:pt x="17832" y="-842"/>
                        <a:pt x="32452" y="-1948"/>
                        <a:pt x="45418" y="3202"/>
                      </a:cubicBezTo>
                      <a:cubicBezTo>
                        <a:pt x="50252" y="5619"/>
                        <a:pt x="52596" y="8109"/>
                        <a:pt x="52083" y="9574"/>
                      </a:cubicBezTo>
                      <a:close/>
                    </a:path>
                  </a:pathLst>
                </a:custGeom>
                <a:solidFill>
                  <a:srgbClr val="263238"/>
                </a:solidFill>
                <a:ln w="7315" cap="flat">
                  <a:noFill/>
                  <a:prstDash val="solid"/>
                  <a:miter/>
                </a:ln>
              </p:spPr>
              <p:txBody>
                <a:bodyPr rtlCol="0" anchor="ctr"/>
                <a:lstStyle/>
                <a:p>
                  <a:endParaRPr lang="zh-CN" altLang="en-US"/>
                </a:p>
              </p:txBody>
            </p:sp>
            <p:sp>
              <p:nvSpPr>
                <p:cNvPr id="593" name="任意多边形: 形状 592">
                  <a:extLst>
                    <a:ext uri="{FF2B5EF4-FFF2-40B4-BE49-F238E27FC236}">
                      <a16:creationId xmlns:a16="http://schemas.microsoft.com/office/drawing/2014/main" id="{E8971D8E-DB4D-F30E-F9FF-4C4D8F66BFD4}"/>
                    </a:ext>
                  </a:extLst>
                </p:cNvPr>
                <p:cNvSpPr/>
                <p:nvPr/>
              </p:nvSpPr>
              <p:spPr>
                <a:xfrm>
                  <a:off x="5135957" y="2544992"/>
                  <a:ext cx="39018" cy="13485"/>
                </a:xfrm>
                <a:custGeom>
                  <a:avLst/>
                  <a:gdLst>
                    <a:gd name="connsiteX0" fmla="*/ 38678 w 39018"/>
                    <a:gd name="connsiteY0" fmla="*/ 12462 h 13485"/>
                    <a:gd name="connsiteX1" fmla="*/ 19413 w 39018"/>
                    <a:gd name="connsiteY1" fmla="*/ 11583 h 13485"/>
                    <a:gd name="connsiteX2" fmla="*/ 222 w 39018"/>
                    <a:gd name="connsiteY2" fmla="*/ 9971 h 13485"/>
                    <a:gd name="connsiteX3" fmla="*/ 4324 w 39018"/>
                    <a:gd name="connsiteY3" fmla="*/ 3745 h 13485"/>
                    <a:gd name="connsiteX4" fmla="*/ 20146 w 39018"/>
                    <a:gd name="connsiteY4" fmla="*/ 82 h 13485"/>
                    <a:gd name="connsiteX5" fmla="*/ 35382 w 39018"/>
                    <a:gd name="connsiteY5" fmla="*/ 5796 h 13485"/>
                    <a:gd name="connsiteX6" fmla="*/ 38678 w 39018"/>
                    <a:gd name="connsiteY6" fmla="*/ 12462 h 13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18" h="13485">
                      <a:moveTo>
                        <a:pt x="38678" y="12462"/>
                      </a:moveTo>
                      <a:cubicBezTo>
                        <a:pt x="36554" y="15025"/>
                        <a:pt x="28863" y="12022"/>
                        <a:pt x="19413" y="11583"/>
                      </a:cubicBezTo>
                      <a:cubicBezTo>
                        <a:pt x="9964" y="11143"/>
                        <a:pt x="1980" y="12755"/>
                        <a:pt x="222" y="9971"/>
                      </a:cubicBezTo>
                      <a:cubicBezTo>
                        <a:pt x="-584" y="8653"/>
                        <a:pt x="808" y="6089"/>
                        <a:pt x="4324" y="3745"/>
                      </a:cubicBezTo>
                      <a:cubicBezTo>
                        <a:pt x="9093" y="925"/>
                        <a:pt x="14623" y="-350"/>
                        <a:pt x="20146" y="82"/>
                      </a:cubicBezTo>
                      <a:cubicBezTo>
                        <a:pt x="25698" y="353"/>
                        <a:pt x="31024" y="2353"/>
                        <a:pt x="35382" y="5796"/>
                      </a:cubicBezTo>
                      <a:cubicBezTo>
                        <a:pt x="38605" y="8579"/>
                        <a:pt x="39630" y="11216"/>
                        <a:pt x="38678" y="12462"/>
                      </a:cubicBezTo>
                      <a:close/>
                    </a:path>
                  </a:pathLst>
                </a:custGeom>
                <a:solidFill>
                  <a:srgbClr val="263238"/>
                </a:solidFill>
                <a:ln w="7315" cap="flat">
                  <a:noFill/>
                  <a:prstDash val="solid"/>
                  <a:miter/>
                </a:ln>
              </p:spPr>
              <p:txBody>
                <a:bodyPr rtlCol="0" anchor="ctr"/>
                <a:lstStyle/>
                <a:p>
                  <a:endParaRPr lang="zh-CN" altLang="en-US"/>
                </a:p>
              </p:txBody>
            </p:sp>
            <p:sp>
              <p:nvSpPr>
                <p:cNvPr id="594" name="任意多边形: 形状 593">
                  <a:extLst>
                    <a:ext uri="{FF2B5EF4-FFF2-40B4-BE49-F238E27FC236}">
                      <a16:creationId xmlns:a16="http://schemas.microsoft.com/office/drawing/2014/main" id="{6C097D8C-065F-4478-872D-958E2DEB7F4C}"/>
                    </a:ext>
                  </a:extLst>
                </p:cNvPr>
                <p:cNvSpPr/>
                <p:nvPr/>
              </p:nvSpPr>
              <p:spPr>
                <a:xfrm>
                  <a:off x="4905537" y="2419084"/>
                  <a:ext cx="267827" cy="221068"/>
                </a:xfrm>
                <a:custGeom>
                  <a:avLst/>
                  <a:gdLst>
                    <a:gd name="connsiteX0" fmla="*/ 265435 w 267827"/>
                    <a:gd name="connsiteY0" fmla="*/ 65120 h 221068"/>
                    <a:gd name="connsiteX1" fmla="*/ 234084 w 267827"/>
                    <a:gd name="connsiteY1" fmla="*/ 43145 h 221068"/>
                    <a:gd name="connsiteX2" fmla="*/ 195701 w 267827"/>
                    <a:gd name="connsiteY2" fmla="*/ 52888 h 221068"/>
                    <a:gd name="connsiteX3" fmla="*/ 68613 w 267827"/>
                    <a:gd name="connsiteY3" fmla="*/ 174995 h 221068"/>
                    <a:gd name="connsiteX4" fmla="*/ 30597 w 267827"/>
                    <a:gd name="connsiteY4" fmla="*/ 183785 h 221068"/>
                    <a:gd name="connsiteX5" fmla="*/ 18144 w 267827"/>
                    <a:gd name="connsiteY5" fmla="*/ 221069 h 221068"/>
                    <a:gd name="connsiteX6" fmla="*/ 2322 w 267827"/>
                    <a:gd name="connsiteY6" fmla="*/ 191769 h 221068"/>
                    <a:gd name="connsiteX7" fmla="*/ 4813 w 267827"/>
                    <a:gd name="connsiteY7" fmla="*/ 159686 h 221068"/>
                    <a:gd name="connsiteX8" fmla="*/ 19463 w 267827"/>
                    <a:gd name="connsiteY8" fmla="*/ 139176 h 221068"/>
                    <a:gd name="connsiteX9" fmla="*/ 19463 w 267827"/>
                    <a:gd name="connsiteY9" fmla="*/ 117201 h 221068"/>
                    <a:gd name="connsiteX10" fmla="*/ 27740 w 267827"/>
                    <a:gd name="connsiteY10" fmla="*/ 96398 h 221068"/>
                    <a:gd name="connsiteX11" fmla="*/ 109560 w 267827"/>
                    <a:gd name="connsiteY11" fmla="*/ 16336 h 221068"/>
                    <a:gd name="connsiteX12" fmla="*/ 182810 w 267827"/>
                    <a:gd name="connsiteY12" fmla="*/ 221 h 221068"/>
                    <a:gd name="connsiteX13" fmla="*/ 250639 w 267827"/>
                    <a:gd name="connsiteY13" fmla="*/ 30034 h 221068"/>
                    <a:gd name="connsiteX14" fmla="*/ 266095 w 267827"/>
                    <a:gd name="connsiteY14" fmla="*/ 64901 h 221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7827" h="221068">
                      <a:moveTo>
                        <a:pt x="265435" y="65120"/>
                      </a:moveTo>
                      <a:cubicBezTo>
                        <a:pt x="259949" y="52485"/>
                        <a:pt x="247833" y="43988"/>
                        <a:pt x="234084" y="43145"/>
                      </a:cubicBezTo>
                      <a:cubicBezTo>
                        <a:pt x="220621" y="42669"/>
                        <a:pt x="207304" y="46046"/>
                        <a:pt x="195701" y="52888"/>
                      </a:cubicBezTo>
                      <a:cubicBezTo>
                        <a:pt x="145599" y="79770"/>
                        <a:pt x="117837" y="147673"/>
                        <a:pt x="68613" y="174995"/>
                      </a:cubicBezTo>
                      <a:cubicBezTo>
                        <a:pt x="56381" y="181807"/>
                        <a:pt x="41071" y="174995"/>
                        <a:pt x="30597" y="183785"/>
                      </a:cubicBezTo>
                      <a:cubicBezTo>
                        <a:pt x="20122" y="192575"/>
                        <a:pt x="13017" y="208030"/>
                        <a:pt x="18144" y="221069"/>
                      </a:cubicBezTo>
                      <a:cubicBezTo>
                        <a:pt x="11501" y="212103"/>
                        <a:pt x="6175" y="202236"/>
                        <a:pt x="2322" y="191769"/>
                      </a:cubicBezTo>
                      <a:cubicBezTo>
                        <a:pt x="-1487" y="181214"/>
                        <a:pt x="-578" y="169530"/>
                        <a:pt x="4813" y="159686"/>
                      </a:cubicBezTo>
                      <a:cubicBezTo>
                        <a:pt x="9281" y="152361"/>
                        <a:pt x="16899" y="147233"/>
                        <a:pt x="19463" y="139176"/>
                      </a:cubicBezTo>
                      <a:cubicBezTo>
                        <a:pt x="22027" y="131118"/>
                        <a:pt x="18950" y="124526"/>
                        <a:pt x="19463" y="117201"/>
                      </a:cubicBezTo>
                      <a:cubicBezTo>
                        <a:pt x="20569" y="109722"/>
                        <a:pt x="23404" y="102595"/>
                        <a:pt x="27740" y="96398"/>
                      </a:cubicBezTo>
                      <a:cubicBezTo>
                        <a:pt x="47261" y="62798"/>
                        <a:pt x="75543" y="35125"/>
                        <a:pt x="109560" y="16336"/>
                      </a:cubicBezTo>
                      <a:cubicBezTo>
                        <a:pt x="132040" y="4360"/>
                        <a:pt x="157377" y="-1215"/>
                        <a:pt x="182810" y="221"/>
                      </a:cubicBezTo>
                      <a:cubicBezTo>
                        <a:pt x="208257" y="1723"/>
                        <a:pt x="232326" y="12300"/>
                        <a:pt x="250639" y="30034"/>
                      </a:cubicBezTo>
                      <a:cubicBezTo>
                        <a:pt x="261114" y="40508"/>
                        <a:pt x="272174" y="51423"/>
                        <a:pt x="266095" y="64901"/>
                      </a:cubicBezTo>
                    </a:path>
                  </a:pathLst>
                </a:custGeom>
                <a:solidFill>
                  <a:schemeClr val="tx1"/>
                </a:solidFill>
                <a:ln w="7315" cap="flat">
                  <a:noFill/>
                  <a:prstDash val="solid"/>
                  <a:miter/>
                </a:ln>
              </p:spPr>
              <p:txBody>
                <a:bodyPr rtlCol="0" anchor="ctr"/>
                <a:lstStyle/>
                <a:p>
                  <a:endParaRPr lang="zh-CN" altLang="en-US"/>
                </a:p>
              </p:txBody>
            </p:sp>
            <p:sp>
              <p:nvSpPr>
                <p:cNvPr id="595" name="任意多边形: 形状 594">
                  <a:extLst>
                    <a:ext uri="{FF2B5EF4-FFF2-40B4-BE49-F238E27FC236}">
                      <a16:creationId xmlns:a16="http://schemas.microsoft.com/office/drawing/2014/main" id="{AEA04191-AFCB-0C60-9CD1-3BE5DAF4BF1C}"/>
                    </a:ext>
                  </a:extLst>
                </p:cNvPr>
                <p:cNvSpPr/>
                <p:nvPr/>
              </p:nvSpPr>
              <p:spPr>
                <a:xfrm>
                  <a:off x="4891159" y="2608370"/>
                  <a:ext cx="45487" cy="68476"/>
                </a:xfrm>
                <a:custGeom>
                  <a:avLst/>
                  <a:gdLst>
                    <a:gd name="connsiteX0" fmla="*/ 45488 w 45487"/>
                    <a:gd name="connsiteY0" fmla="*/ 5047 h 68476"/>
                    <a:gd name="connsiteX1" fmla="*/ 73 w 45487"/>
                    <a:gd name="connsiteY1" fmla="*/ 31344 h 68476"/>
                    <a:gd name="connsiteX2" fmla="*/ 43217 w 45487"/>
                    <a:gd name="connsiteY2" fmla="*/ 67309 h 68476"/>
                    <a:gd name="connsiteX3" fmla="*/ 45488 w 45487"/>
                    <a:gd name="connsiteY3" fmla="*/ 5047 h 68476"/>
                  </a:gdLst>
                  <a:ahLst/>
                  <a:cxnLst>
                    <a:cxn ang="0">
                      <a:pos x="connsiteX0" y="connsiteY0"/>
                    </a:cxn>
                    <a:cxn ang="0">
                      <a:pos x="connsiteX1" y="connsiteY1"/>
                    </a:cxn>
                    <a:cxn ang="0">
                      <a:pos x="connsiteX2" y="connsiteY2"/>
                    </a:cxn>
                    <a:cxn ang="0">
                      <a:pos x="connsiteX3" y="connsiteY3"/>
                    </a:cxn>
                  </a:cxnLst>
                  <a:rect l="l" t="t" r="r" b="b"/>
                  <a:pathLst>
                    <a:path w="45487" h="68476">
                      <a:moveTo>
                        <a:pt x="45488" y="5047"/>
                      </a:moveTo>
                      <a:cubicBezTo>
                        <a:pt x="44755" y="2703"/>
                        <a:pt x="2270" y="-14364"/>
                        <a:pt x="73" y="31344"/>
                      </a:cubicBezTo>
                      <a:cubicBezTo>
                        <a:pt x="-2051" y="75660"/>
                        <a:pt x="43070" y="68554"/>
                        <a:pt x="43217" y="67309"/>
                      </a:cubicBezTo>
                      <a:cubicBezTo>
                        <a:pt x="43364" y="66064"/>
                        <a:pt x="45488" y="5047"/>
                        <a:pt x="45488" y="5047"/>
                      </a:cubicBezTo>
                      <a:close/>
                    </a:path>
                  </a:pathLst>
                </a:custGeom>
                <a:solidFill>
                  <a:srgbClr val="FFBE9D"/>
                </a:solidFill>
                <a:ln w="7315" cap="flat">
                  <a:noFill/>
                  <a:prstDash val="solid"/>
                  <a:miter/>
                </a:ln>
              </p:spPr>
              <p:txBody>
                <a:bodyPr rtlCol="0" anchor="ctr"/>
                <a:lstStyle/>
                <a:p>
                  <a:endParaRPr lang="zh-CN" altLang="en-US"/>
                </a:p>
              </p:txBody>
            </p:sp>
            <p:sp>
              <p:nvSpPr>
                <p:cNvPr id="596" name="任意多边形: 形状 595">
                  <a:extLst>
                    <a:ext uri="{FF2B5EF4-FFF2-40B4-BE49-F238E27FC236}">
                      <a16:creationId xmlns:a16="http://schemas.microsoft.com/office/drawing/2014/main" id="{54F4E41F-1E52-E0A7-DDDE-85CB30D4A446}"/>
                    </a:ext>
                  </a:extLst>
                </p:cNvPr>
                <p:cNvSpPr/>
                <p:nvPr/>
              </p:nvSpPr>
              <p:spPr>
                <a:xfrm>
                  <a:off x="4902342" y="2622852"/>
                  <a:ext cx="19103" cy="38951"/>
                </a:xfrm>
                <a:custGeom>
                  <a:avLst/>
                  <a:gdLst>
                    <a:gd name="connsiteX0" fmla="*/ 19069 w 19103"/>
                    <a:gd name="connsiteY0" fmla="*/ 35393 h 38951"/>
                    <a:gd name="connsiteX1" fmla="*/ 16944 w 19103"/>
                    <a:gd name="connsiteY1" fmla="*/ 36419 h 38951"/>
                    <a:gd name="connsiteX2" fmla="*/ 11157 w 19103"/>
                    <a:gd name="connsiteY2" fmla="*/ 36419 h 38951"/>
                    <a:gd name="connsiteX3" fmla="*/ 3100 w 19103"/>
                    <a:gd name="connsiteY3" fmla="*/ 18839 h 38951"/>
                    <a:gd name="connsiteX4" fmla="*/ 5884 w 19103"/>
                    <a:gd name="connsiteY4" fmla="*/ 7852 h 38951"/>
                    <a:gd name="connsiteX5" fmla="*/ 11964 w 19103"/>
                    <a:gd name="connsiteY5" fmla="*/ 2211 h 38951"/>
                    <a:gd name="connsiteX6" fmla="*/ 16432 w 19103"/>
                    <a:gd name="connsiteY6" fmla="*/ 4555 h 38951"/>
                    <a:gd name="connsiteX7" fmla="*/ 16871 w 19103"/>
                    <a:gd name="connsiteY7" fmla="*/ 6753 h 38951"/>
                    <a:gd name="connsiteX8" fmla="*/ 17603 w 19103"/>
                    <a:gd name="connsiteY8" fmla="*/ 4189 h 38951"/>
                    <a:gd name="connsiteX9" fmla="*/ 15992 w 19103"/>
                    <a:gd name="connsiteY9" fmla="*/ 1332 h 38951"/>
                    <a:gd name="connsiteX10" fmla="*/ 11744 w 19103"/>
                    <a:gd name="connsiteY10" fmla="*/ 14 h 38951"/>
                    <a:gd name="connsiteX11" fmla="*/ 3393 w 19103"/>
                    <a:gd name="connsiteY11" fmla="*/ 6533 h 38951"/>
                    <a:gd name="connsiteX12" fmla="*/ 97 w 19103"/>
                    <a:gd name="connsiteY12" fmla="*/ 18766 h 38951"/>
                    <a:gd name="connsiteX13" fmla="*/ 10498 w 19103"/>
                    <a:gd name="connsiteY13" fmla="*/ 38470 h 38951"/>
                    <a:gd name="connsiteX14" fmla="*/ 17823 w 19103"/>
                    <a:gd name="connsiteY14" fmla="*/ 37591 h 38951"/>
                    <a:gd name="connsiteX15" fmla="*/ 19069 w 19103"/>
                    <a:gd name="connsiteY15" fmla="*/ 35393 h 38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103" h="38951">
                      <a:moveTo>
                        <a:pt x="19069" y="35393"/>
                      </a:moveTo>
                      <a:cubicBezTo>
                        <a:pt x="19069" y="35393"/>
                        <a:pt x="18263" y="35906"/>
                        <a:pt x="16944" y="36419"/>
                      </a:cubicBezTo>
                      <a:cubicBezTo>
                        <a:pt x="15084" y="37151"/>
                        <a:pt x="13018" y="37151"/>
                        <a:pt x="11157" y="36419"/>
                      </a:cubicBezTo>
                      <a:cubicBezTo>
                        <a:pt x="5473" y="32464"/>
                        <a:pt x="2390" y="25725"/>
                        <a:pt x="3100" y="18839"/>
                      </a:cubicBezTo>
                      <a:cubicBezTo>
                        <a:pt x="3188" y="15015"/>
                        <a:pt x="4141" y="11258"/>
                        <a:pt x="5884" y="7852"/>
                      </a:cubicBezTo>
                      <a:cubicBezTo>
                        <a:pt x="6887" y="5105"/>
                        <a:pt x="9151" y="3002"/>
                        <a:pt x="11964" y="2211"/>
                      </a:cubicBezTo>
                      <a:cubicBezTo>
                        <a:pt x="13824" y="1787"/>
                        <a:pt x="15721" y="2783"/>
                        <a:pt x="16432" y="4555"/>
                      </a:cubicBezTo>
                      <a:cubicBezTo>
                        <a:pt x="16944" y="5801"/>
                        <a:pt x="16432" y="6680"/>
                        <a:pt x="16871" y="6753"/>
                      </a:cubicBezTo>
                      <a:cubicBezTo>
                        <a:pt x="17311" y="6826"/>
                        <a:pt x="17897" y="6094"/>
                        <a:pt x="17603" y="4189"/>
                      </a:cubicBezTo>
                      <a:cubicBezTo>
                        <a:pt x="17406" y="3083"/>
                        <a:pt x="16834" y="2072"/>
                        <a:pt x="15992" y="1332"/>
                      </a:cubicBezTo>
                      <a:cubicBezTo>
                        <a:pt x="14791" y="380"/>
                        <a:pt x="13274" y="-89"/>
                        <a:pt x="11744" y="14"/>
                      </a:cubicBezTo>
                      <a:cubicBezTo>
                        <a:pt x="8001" y="556"/>
                        <a:pt x="4829" y="3039"/>
                        <a:pt x="3393" y="6533"/>
                      </a:cubicBezTo>
                      <a:cubicBezTo>
                        <a:pt x="1284" y="10269"/>
                        <a:pt x="148" y="14473"/>
                        <a:pt x="97" y="18766"/>
                      </a:cubicBezTo>
                      <a:cubicBezTo>
                        <a:pt x="-694" y="26823"/>
                        <a:pt x="3401" y="34580"/>
                        <a:pt x="10498" y="38470"/>
                      </a:cubicBezTo>
                      <a:cubicBezTo>
                        <a:pt x="12945" y="39342"/>
                        <a:pt x="15655" y="39019"/>
                        <a:pt x="17823" y="37591"/>
                      </a:cubicBezTo>
                      <a:cubicBezTo>
                        <a:pt x="18922" y="36419"/>
                        <a:pt x="19215" y="35467"/>
                        <a:pt x="19069" y="35393"/>
                      </a:cubicBezTo>
                      <a:close/>
                    </a:path>
                  </a:pathLst>
                </a:custGeom>
                <a:solidFill>
                  <a:srgbClr val="7B4B45"/>
                </a:solidFill>
                <a:ln w="7315" cap="flat">
                  <a:noFill/>
                  <a:prstDash val="solid"/>
                  <a:miter/>
                </a:ln>
              </p:spPr>
              <p:txBody>
                <a:bodyPr rtlCol="0" anchor="ctr"/>
                <a:lstStyle/>
                <a:p>
                  <a:endParaRPr lang="zh-CN" altLang="en-US"/>
                </a:p>
              </p:txBody>
            </p:sp>
            <p:sp>
              <p:nvSpPr>
                <p:cNvPr id="597" name="任意多边形: 形状 596">
                  <a:extLst>
                    <a:ext uri="{FF2B5EF4-FFF2-40B4-BE49-F238E27FC236}">
                      <a16:creationId xmlns:a16="http://schemas.microsoft.com/office/drawing/2014/main" id="{9D4E1575-BD66-8AA0-7709-598E3977688B}"/>
                    </a:ext>
                  </a:extLst>
                </p:cNvPr>
                <p:cNvSpPr/>
                <p:nvPr/>
              </p:nvSpPr>
              <p:spPr>
                <a:xfrm>
                  <a:off x="4905362" y="2665652"/>
                  <a:ext cx="17583" cy="17585"/>
                </a:xfrm>
                <a:custGeom>
                  <a:avLst/>
                  <a:gdLst>
                    <a:gd name="connsiteX0" fmla="*/ 10701 w 17583"/>
                    <a:gd name="connsiteY0" fmla="*/ 212 h 17585"/>
                    <a:gd name="connsiteX1" fmla="*/ 212 w 17583"/>
                    <a:gd name="connsiteY1" fmla="*/ 6885 h 17585"/>
                    <a:gd name="connsiteX2" fmla="*/ 6885 w 17583"/>
                    <a:gd name="connsiteY2" fmla="*/ 17374 h 17585"/>
                    <a:gd name="connsiteX3" fmla="*/ 17374 w 17583"/>
                    <a:gd name="connsiteY3" fmla="*/ 10701 h 17585"/>
                    <a:gd name="connsiteX4" fmla="*/ 12752 w 17583"/>
                    <a:gd name="connsiteY4" fmla="*/ 944 h 175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83" h="17585">
                      <a:moveTo>
                        <a:pt x="10701" y="212"/>
                      </a:moveTo>
                      <a:cubicBezTo>
                        <a:pt x="5962" y="-843"/>
                        <a:pt x="1266" y="2145"/>
                        <a:pt x="212" y="6885"/>
                      </a:cubicBezTo>
                      <a:cubicBezTo>
                        <a:pt x="-843" y="11624"/>
                        <a:pt x="2145" y="16319"/>
                        <a:pt x="6885" y="17374"/>
                      </a:cubicBezTo>
                      <a:cubicBezTo>
                        <a:pt x="11624" y="18429"/>
                        <a:pt x="16319" y="15440"/>
                        <a:pt x="17374" y="10701"/>
                      </a:cubicBezTo>
                      <a:cubicBezTo>
                        <a:pt x="18246" y="6775"/>
                        <a:pt x="16342" y="2754"/>
                        <a:pt x="12752" y="944"/>
                      </a:cubicBezTo>
                    </a:path>
                  </a:pathLst>
                </a:custGeom>
                <a:solidFill>
                  <a:srgbClr val="FFFFFF"/>
                </a:solidFill>
                <a:ln w="7315" cap="flat">
                  <a:noFill/>
                  <a:prstDash val="solid"/>
                  <a:miter/>
                </a:ln>
              </p:spPr>
              <p:txBody>
                <a:bodyPr rtlCol="0" anchor="ctr"/>
                <a:lstStyle/>
                <a:p>
                  <a:endParaRPr lang="zh-CN" altLang="en-US"/>
                </a:p>
              </p:txBody>
            </p:sp>
            <p:sp>
              <p:nvSpPr>
                <p:cNvPr id="598" name="任意多边形: 形状 597">
                  <a:extLst>
                    <a:ext uri="{FF2B5EF4-FFF2-40B4-BE49-F238E27FC236}">
                      <a16:creationId xmlns:a16="http://schemas.microsoft.com/office/drawing/2014/main" id="{A83691A0-1900-F9E0-6B5F-DEDC031AE85E}"/>
                    </a:ext>
                  </a:extLst>
                </p:cNvPr>
                <p:cNvSpPr/>
                <p:nvPr/>
              </p:nvSpPr>
              <p:spPr>
                <a:xfrm>
                  <a:off x="4904544" y="2665345"/>
                  <a:ext cx="19129" cy="18878"/>
                </a:xfrm>
                <a:custGeom>
                  <a:avLst/>
                  <a:gdLst>
                    <a:gd name="connsiteX0" fmla="*/ 13570 w 19129"/>
                    <a:gd name="connsiteY0" fmla="*/ 1251 h 18878"/>
                    <a:gd name="connsiteX1" fmla="*/ 17379 w 19129"/>
                    <a:gd name="connsiteY1" fmla="*/ 7404 h 18878"/>
                    <a:gd name="connsiteX2" fmla="*/ 15401 w 19129"/>
                    <a:gd name="connsiteY2" fmla="*/ 14290 h 18878"/>
                    <a:gd name="connsiteX3" fmla="*/ 7051 w 19129"/>
                    <a:gd name="connsiteY3" fmla="*/ 16414 h 18878"/>
                    <a:gd name="connsiteX4" fmla="*/ 1850 w 19129"/>
                    <a:gd name="connsiteY4" fmla="*/ 9455 h 18878"/>
                    <a:gd name="connsiteX5" fmla="*/ 4707 w 19129"/>
                    <a:gd name="connsiteY5" fmla="*/ 2863 h 18878"/>
                    <a:gd name="connsiteX6" fmla="*/ 11519 w 19129"/>
                    <a:gd name="connsiteY6" fmla="*/ 519 h 18878"/>
                    <a:gd name="connsiteX7" fmla="*/ 9468 w 19129"/>
                    <a:gd name="connsiteY7" fmla="*/ 6 h 18878"/>
                    <a:gd name="connsiteX8" fmla="*/ 3828 w 19129"/>
                    <a:gd name="connsiteY8" fmla="*/ 1691 h 18878"/>
                    <a:gd name="connsiteX9" fmla="*/ 19 w 19129"/>
                    <a:gd name="connsiteY9" fmla="*/ 9602 h 18878"/>
                    <a:gd name="connsiteX10" fmla="*/ 9783 w 19129"/>
                    <a:gd name="connsiteY10" fmla="*/ 18875 h 18878"/>
                    <a:gd name="connsiteX11" fmla="*/ 16720 w 19129"/>
                    <a:gd name="connsiteY11" fmla="*/ 15608 h 18878"/>
                    <a:gd name="connsiteX12" fmla="*/ 18771 w 19129"/>
                    <a:gd name="connsiteY12" fmla="*/ 7038 h 18878"/>
                    <a:gd name="connsiteX13" fmla="*/ 15548 w 19129"/>
                    <a:gd name="connsiteY13" fmla="*/ 2130 h 18878"/>
                    <a:gd name="connsiteX14" fmla="*/ 13570 w 19129"/>
                    <a:gd name="connsiteY14" fmla="*/ 1251 h 18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129" h="18878">
                      <a:moveTo>
                        <a:pt x="13570" y="1251"/>
                      </a:moveTo>
                      <a:cubicBezTo>
                        <a:pt x="15438" y="2870"/>
                        <a:pt x="16764" y="5016"/>
                        <a:pt x="17379" y="7404"/>
                      </a:cubicBezTo>
                      <a:cubicBezTo>
                        <a:pt x="17965" y="9887"/>
                        <a:pt x="17218" y="12495"/>
                        <a:pt x="15401" y="14290"/>
                      </a:cubicBezTo>
                      <a:cubicBezTo>
                        <a:pt x="13219" y="16473"/>
                        <a:pt x="10011" y="17293"/>
                        <a:pt x="7051" y="16414"/>
                      </a:cubicBezTo>
                      <a:cubicBezTo>
                        <a:pt x="4173" y="15220"/>
                        <a:pt x="2180" y="12554"/>
                        <a:pt x="1850" y="9455"/>
                      </a:cubicBezTo>
                      <a:cubicBezTo>
                        <a:pt x="1587" y="6906"/>
                        <a:pt x="2671" y="4408"/>
                        <a:pt x="4707" y="2863"/>
                      </a:cubicBezTo>
                      <a:cubicBezTo>
                        <a:pt x="6692" y="1412"/>
                        <a:pt x="9065" y="599"/>
                        <a:pt x="11519" y="519"/>
                      </a:cubicBezTo>
                      <a:cubicBezTo>
                        <a:pt x="11519" y="519"/>
                        <a:pt x="10860" y="79"/>
                        <a:pt x="9468" y="6"/>
                      </a:cubicBezTo>
                      <a:cubicBezTo>
                        <a:pt x="7454" y="-67"/>
                        <a:pt x="5469" y="526"/>
                        <a:pt x="3828" y="1691"/>
                      </a:cubicBezTo>
                      <a:cubicBezTo>
                        <a:pt x="1264" y="3478"/>
                        <a:pt x="-186" y="6481"/>
                        <a:pt x="19" y="9602"/>
                      </a:cubicBezTo>
                      <a:cubicBezTo>
                        <a:pt x="158" y="14861"/>
                        <a:pt x="4524" y="19007"/>
                        <a:pt x="9783" y="18875"/>
                      </a:cubicBezTo>
                      <a:cubicBezTo>
                        <a:pt x="12450" y="18802"/>
                        <a:pt x="14970" y="17623"/>
                        <a:pt x="16720" y="15608"/>
                      </a:cubicBezTo>
                      <a:cubicBezTo>
                        <a:pt x="18873" y="13316"/>
                        <a:pt x="19658" y="10056"/>
                        <a:pt x="18771" y="7038"/>
                      </a:cubicBezTo>
                      <a:cubicBezTo>
                        <a:pt x="18258" y="5097"/>
                        <a:pt x="17130" y="3368"/>
                        <a:pt x="15548" y="2130"/>
                      </a:cubicBezTo>
                      <a:cubicBezTo>
                        <a:pt x="14376" y="1325"/>
                        <a:pt x="13644" y="1178"/>
                        <a:pt x="13570" y="1251"/>
                      </a:cubicBezTo>
                      <a:close/>
                    </a:path>
                  </a:pathLst>
                </a:custGeom>
                <a:solidFill>
                  <a:srgbClr val="263238"/>
                </a:solidFill>
                <a:ln w="7315" cap="flat">
                  <a:noFill/>
                  <a:prstDash val="solid"/>
                  <a:miter/>
                </a:ln>
              </p:spPr>
              <p:txBody>
                <a:bodyPr rtlCol="0" anchor="ctr"/>
                <a:lstStyle/>
                <a:p>
                  <a:endParaRPr lang="zh-CN" altLang="en-US"/>
                </a:p>
              </p:txBody>
            </p:sp>
            <p:sp>
              <p:nvSpPr>
                <p:cNvPr id="599" name="任意多边形: 形状 598">
                  <a:extLst>
                    <a:ext uri="{FF2B5EF4-FFF2-40B4-BE49-F238E27FC236}">
                      <a16:creationId xmlns:a16="http://schemas.microsoft.com/office/drawing/2014/main" id="{2B030D88-9367-AE23-593D-0B5CA14A3490}"/>
                    </a:ext>
                  </a:extLst>
                </p:cNvPr>
                <p:cNvSpPr/>
                <p:nvPr/>
              </p:nvSpPr>
              <p:spPr>
                <a:xfrm>
                  <a:off x="4929422" y="2541998"/>
                  <a:ext cx="61282" cy="111899"/>
                </a:xfrm>
                <a:custGeom>
                  <a:avLst/>
                  <a:gdLst>
                    <a:gd name="connsiteX0" fmla="*/ 1145 w 61282"/>
                    <a:gd name="connsiteY0" fmla="*/ 60944 h 111899"/>
                    <a:gd name="connsiteX1" fmla="*/ 4221 w 61282"/>
                    <a:gd name="connsiteY1" fmla="*/ 96836 h 111899"/>
                    <a:gd name="connsiteX2" fmla="*/ 34034 w 61282"/>
                    <a:gd name="connsiteY2" fmla="*/ 110021 h 111899"/>
                    <a:gd name="connsiteX3" fmla="*/ 47585 w 61282"/>
                    <a:gd name="connsiteY3" fmla="*/ 84750 h 111899"/>
                    <a:gd name="connsiteX4" fmla="*/ 61283 w 61282"/>
                    <a:gd name="connsiteY4" fmla="*/ 0 h 1118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282" h="111899">
                      <a:moveTo>
                        <a:pt x="1145" y="60944"/>
                      </a:moveTo>
                      <a:cubicBezTo>
                        <a:pt x="-1096" y="72964"/>
                        <a:pt x="-35" y="85372"/>
                        <a:pt x="4221" y="96836"/>
                      </a:cubicBezTo>
                      <a:cubicBezTo>
                        <a:pt x="9422" y="107824"/>
                        <a:pt x="23266" y="115661"/>
                        <a:pt x="34034" y="110021"/>
                      </a:cubicBezTo>
                      <a:cubicBezTo>
                        <a:pt x="42824" y="105406"/>
                        <a:pt x="45754" y="94492"/>
                        <a:pt x="47585" y="84750"/>
                      </a:cubicBezTo>
                      <a:cubicBezTo>
                        <a:pt x="52859" y="56622"/>
                        <a:pt x="55789" y="28055"/>
                        <a:pt x="61283" y="0"/>
                      </a:cubicBezTo>
                      <a:close/>
                    </a:path>
                  </a:pathLst>
                </a:custGeom>
                <a:solidFill>
                  <a:schemeClr val="tx1"/>
                </a:solidFill>
                <a:ln w="7315" cap="flat">
                  <a:noFill/>
                  <a:prstDash val="solid"/>
                  <a:miter/>
                </a:ln>
              </p:spPr>
              <p:txBody>
                <a:bodyPr rtlCol="0" anchor="ctr"/>
                <a:lstStyle/>
                <a:p>
                  <a:endParaRPr lang="zh-CN" altLang="en-US"/>
                </a:p>
              </p:txBody>
            </p:sp>
            <p:sp>
              <p:nvSpPr>
                <p:cNvPr id="600" name="任意多边形: 形状 599">
                  <a:extLst>
                    <a:ext uri="{FF2B5EF4-FFF2-40B4-BE49-F238E27FC236}">
                      <a16:creationId xmlns:a16="http://schemas.microsoft.com/office/drawing/2014/main" id="{861B5F24-A7B2-6EAF-B52A-17786AB0BA1B}"/>
                    </a:ext>
                  </a:extLst>
                </p:cNvPr>
                <p:cNvSpPr/>
                <p:nvPr/>
              </p:nvSpPr>
              <p:spPr>
                <a:xfrm>
                  <a:off x="5054464" y="2688746"/>
                  <a:ext cx="41813" cy="36993"/>
                </a:xfrm>
                <a:custGeom>
                  <a:avLst/>
                  <a:gdLst>
                    <a:gd name="connsiteX0" fmla="*/ 261 w 41813"/>
                    <a:gd name="connsiteY0" fmla="*/ 16160 h 36993"/>
                    <a:gd name="connsiteX1" fmla="*/ 4217 w 41813"/>
                    <a:gd name="connsiteY1" fmla="*/ 3927 h 36993"/>
                    <a:gd name="connsiteX2" fmla="*/ 7074 w 41813"/>
                    <a:gd name="connsiteY2" fmla="*/ 192 h 36993"/>
                    <a:gd name="connsiteX3" fmla="*/ 11835 w 41813"/>
                    <a:gd name="connsiteY3" fmla="*/ 778 h 36993"/>
                    <a:gd name="connsiteX4" fmla="*/ 41648 w 41813"/>
                    <a:gd name="connsiteY4" fmla="*/ 14329 h 36993"/>
                    <a:gd name="connsiteX5" fmla="*/ 35861 w 41813"/>
                    <a:gd name="connsiteY5" fmla="*/ 32495 h 36993"/>
                    <a:gd name="connsiteX6" fmla="*/ 19746 w 41813"/>
                    <a:gd name="connsiteY6" fmla="*/ 36816 h 36993"/>
                    <a:gd name="connsiteX7" fmla="*/ 2752 w 41813"/>
                    <a:gd name="connsiteY7" fmla="*/ 28393 h 36993"/>
                    <a:gd name="connsiteX8" fmla="*/ 261 w 41813"/>
                    <a:gd name="connsiteY8" fmla="*/ 16160 h 36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813" h="36993">
                      <a:moveTo>
                        <a:pt x="261" y="16160"/>
                      </a:moveTo>
                      <a:cubicBezTo>
                        <a:pt x="1030" y="11926"/>
                        <a:pt x="2364" y="7810"/>
                        <a:pt x="4217" y="3927"/>
                      </a:cubicBezTo>
                      <a:cubicBezTo>
                        <a:pt x="4664" y="2367"/>
                        <a:pt x="5682" y="1034"/>
                        <a:pt x="7074" y="192"/>
                      </a:cubicBezTo>
                      <a:cubicBezTo>
                        <a:pt x="8678" y="-197"/>
                        <a:pt x="10370" y="8"/>
                        <a:pt x="11835" y="778"/>
                      </a:cubicBezTo>
                      <a:cubicBezTo>
                        <a:pt x="20918" y="4367"/>
                        <a:pt x="32564" y="10666"/>
                        <a:pt x="41648" y="14329"/>
                      </a:cubicBezTo>
                      <a:cubicBezTo>
                        <a:pt x="42446" y="20936"/>
                        <a:pt x="40336" y="27565"/>
                        <a:pt x="35861" y="32495"/>
                      </a:cubicBezTo>
                      <a:cubicBezTo>
                        <a:pt x="31268" y="35996"/>
                        <a:pt x="25474" y="37549"/>
                        <a:pt x="19746" y="36816"/>
                      </a:cubicBezTo>
                      <a:cubicBezTo>
                        <a:pt x="13073" y="36824"/>
                        <a:pt x="6788" y="33703"/>
                        <a:pt x="2752" y="28393"/>
                      </a:cubicBezTo>
                      <a:cubicBezTo>
                        <a:pt x="401" y="24782"/>
                        <a:pt x="-493" y="20409"/>
                        <a:pt x="261" y="16160"/>
                      </a:cubicBezTo>
                      <a:close/>
                    </a:path>
                  </a:pathLst>
                </a:custGeom>
                <a:solidFill>
                  <a:srgbClr val="FFBE9D"/>
                </a:solidFill>
                <a:ln w="7315" cap="flat">
                  <a:noFill/>
                  <a:prstDash val="solid"/>
                  <a:miter/>
                </a:ln>
              </p:spPr>
              <p:txBody>
                <a:bodyPr rtlCol="0" anchor="ctr"/>
                <a:lstStyle/>
                <a:p>
                  <a:endParaRPr lang="zh-CN" altLang="en-US"/>
                </a:p>
              </p:txBody>
            </p:sp>
            <p:sp>
              <p:nvSpPr>
                <p:cNvPr id="601" name="任意多边形: 形状 600">
                  <a:extLst>
                    <a:ext uri="{FF2B5EF4-FFF2-40B4-BE49-F238E27FC236}">
                      <a16:creationId xmlns:a16="http://schemas.microsoft.com/office/drawing/2014/main" id="{B1BFC389-D820-5A47-AB5C-4E63662F7E92}"/>
                    </a:ext>
                  </a:extLst>
                </p:cNvPr>
                <p:cNvSpPr/>
                <p:nvPr/>
              </p:nvSpPr>
              <p:spPr>
                <a:xfrm>
                  <a:off x="5052558" y="2687653"/>
                  <a:ext cx="43845" cy="39000"/>
                </a:xfrm>
                <a:custGeom>
                  <a:avLst/>
                  <a:gdLst>
                    <a:gd name="connsiteX0" fmla="*/ 33444 w 43845"/>
                    <a:gd name="connsiteY0" fmla="*/ 34466 h 39000"/>
                    <a:gd name="connsiteX1" fmla="*/ 19600 w 43845"/>
                    <a:gd name="connsiteY1" fmla="*/ 36298 h 39000"/>
                    <a:gd name="connsiteX2" fmla="*/ 7221 w 43845"/>
                    <a:gd name="connsiteY2" fmla="*/ 28973 h 39000"/>
                    <a:gd name="connsiteX3" fmla="*/ 4291 w 43845"/>
                    <a:gd name="connsiteY3" fmla="*/ 11905 h 39000"/>
                    <a:gd name="connsiteX4" fmla="*/ 8759 w 43845"/>
                    <a:gd name="connsiteY4" fmla="*/ 4581 h 39000"/>
                    <a:gd name="connsiteX5" fmla="*/ 16084 w 43845"/>
                    <a:gd name="connsiteY5" fmla="*/ 4581 h 39000"/>
                    <a:gd name="connsiteX6" fmla="*/ 30295 w 43845"/>
                    <a:gd name="connsiteY6" fmla="*/ 11905 h 39000"/>
                    <a:gd name="connsiteX7" fmla="*/ 43846 w 43845"/>
                    <a:gd name="connsiteY7" fmla="*/ 17473 h 39000"/>
                    <a:gd name="connsiteX8" fmla="*/ 31466 w 43845"/>
                    <a:gd name="connsiteY8" fmla="*/ 8976 h 39000"/>
                    <a:gd name="connsiteX9" fmla="*/ 17183 w 43845"/>
                    <a:gd name="connsiteY9" fmla="*/ 1651 h 39000"/>
                    <a:gd name="connsiteX10" fmla="*/ 12348 w 43845"/>
                    <a:gd name="connsiteY10" fmla="*/ 39 h 39000"/>
                    <a:gd name="connsiteX11" fmla="*/ 6635 w 43845"/>
                    <a:gd name="connsiteY11" fmla="*/ 1724 h 39000"/>
                    <a:gd name="connsiteX12" fmla="*/ 848 w 43845"/>
                    <a:gd name="connsiteY12" fmla="*/ 11100 h 39000"/>
                    <a:gd name="connsiteX13" fmla="*/ 4584 w 43845"/>
                    <a:gd name="connsiteY13" fmla="*/ 31097 h 39000"/>
                    <a:gd name="connsiteX14" fmla="*/ 19234 w 43845"/>
                    <a:gd name="connsiteY14" fmla="*/ 38861 h 39000"/>
                    <a:gd name="connsiteX15" fmla="*/ 30221 w 43845"/>
                    <a:gd name="connsiteY15" fmla="*/ 37030 h 39000"/>
                    <a:gd name="connsiteX16" fmla="*/ 33444 w 43845"/>
                    <a:gd name="connsiteY16" fmla="*/ 34466 h 3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3845" h="39000">
                      <a:moveTo>
                        <a:pt x="33444" y="34466"/>
                      </a:moveTo>
                      <a:cubicBezTo>
                        <a:pt x="29035" y="36151"/>
                        <a:pt x="24295" y="36781"/>
                        <a:pt x="19600" y="36298"/>
                      </a:cubicBezTo>
                      <a:cubicBezTo>
                        <a:pt x="14685" y="35543"/>
                        <a:pt x="10246" y="32921"/>
                        <a:pt x="7221" y="28973"/>
                      </a:cubicBezTo>
                      <a:cubicBezTo>
                        <a:pt x="3690" y="24028"/>
                        <a:pt x="2613" y="17744"/>
                        <a:pt x="4291" y="11905"/>
                      </a:cubicBezTo>
                      <a:cubicBezTo>
                        <a:pt x="5082" y="9100"/>
                        <a:pt x="6628" y="6566"/>
                        <a:pt x="8759" y="4581"/>
                      </a:cubicBezTo>
                      <a:cubicBezTo>
                        <a:pt x="10737" y="2823"/>
                        <a:pt x="13081" y="3482"/>
                        <a:pt x="16084" y="4581"/>
                      </a:cubicBezTo>
                      <a:lnTo>
                        <a:pt x="30295" y="11905"/>
                      </a:lnTo>
                      <a:cubicBezTo>
                        <a:pt x="34572" y="14293"/>
                        <a:pt x="39121" y="16161"/>
                        <a:pt x="43846" y="17473"/>
                      </a:cubicBezTo>
                      <a:cubicBezTo>
                        <a:pt x="40095" y="14125"/>
                        <a:pt x="35935" y="11268"/>
                        <a:pt x="31466" y="8976"/>
                      </a:cubicBezTo>
                      <a:lnTo>
                        <a:pt x="17183" y="1651"/>
                      </a:lnTo>
                      <a:cubicBezTo>
                        <a:pt x="15674" y="845"/>
                        <a:pt x="14040" y="295"/>
                        <a:pt x="12348" y="39"/>
                      </a:cubicBezTo>
                      <a:cubicBezTo>
                        <a:pt x="10297" y="-166"/>
                        <a:pt x="8246" y="442"/>
                        <a:pt x="6635" y="1724"/>
                      </a:cubicBezTo>
                      <a:cubicBezTo>
                        <a:pt x="3815" y="4200"/>
                        <a:pt x="1800" y="7467"/>
                        <a:pt x="848" y="11100"/>
                      </a:cubicBezTo>
                      <a:cubicBezTo>
                        <a:pt x="-1071" y="17985"/>
                        <a:pt x="306" y="25369"/>
                        <a:pt x="4584" y="31097"/>
                      </a:cubicBezTo>
                      <a:cubicBezTo>
                        <a:pt x="8188" y="35594"/>
                        <a:pt x="13491" y="38407"/>
                        <a:pt x="19234" y="38861"/>
                      </a:cubicBezTo>
                      <a:cubicBezTo>
                        <a:pt x="22999" y="39308"/>
                        <a:pt x="26808" y="38671"/>
                        <a:pt x="30221" y="37030"/>
                      </a:cubicBezTo>
                      <a:cubicBezTo>
                        <a:pt x="32565" y="35712"/>
                        <a:pt x="33518" y="34613"/>
                        <a:pt x="33444" y="34466"/>
                      </a:cubicBezTo>
                      <a:close/>
                    </a:path>
                  </a:pathLst>
                </a:custGeom>
                <a:solidFill>
                  <a:srgbClr val="263238"/>
                </a:solidFill>
                <a:ln w="7315" cap="flat">
                  <a:noFill/>
                  <a:prstDash val="solid"/>
                  <a:miter/>
                </a:ln>
              </p:spPr>
              <p:txBody>
                <a:bodyPr rtlCol="0" anchor="ctr"/>
                <a:lstStyle/>
                <a:p>
                  <a:endParaRPr lang="zh-CN" altLang="en-US"/>
                </a:p>
              </p:txBody>
            </p:sp>
            <p:sp>
              <p:nvSpPr>
                <p:cNvPr id="602" name="任意多边形: 形状 601">
                  <a:extLst>
                    <a:ext uri="{FF2B5EF4-FFF2-40B4-BE49-F238E27FC236}">
                      <a16:creationId xmlns:a16="http://schemas.microsoft.com/office/drawing/2014/main" id="{FEA0711D-DFB0-C233-9136-830F6410393E}"/>
                    </a:ext>
                  </a:extLst>
                </p:cNvPr>
                <p:cNvSpPr/>
                <p:nvPr/>
              </p:nvSpPr>
              <p:spPr>
                <a:xfrm>
                  <a:off x="4825454" y="2408978"/>
                  <a:ext cx="326189" cy="199542"/>
                </a:xfrm>
                <a:custGeom>
                  <a:avLst/>
                  <a:gdLst>
                    <a:gd name="connsiteX0" fmla="*/ 316365 w 326189"/>
                    <a:gd name="connsiteY0" fmla="*/ 54057 h 199542"/>
                    <a:gd name="connsiteX1" fmla="*/ 292046 w 326189"/>
                    <a:gd name="connsiteY1" fmla="*/ 56767 h 199542"/>
                    <a:gd name="connsiteX2" fmla="*/ 265970 w 326189"/>
                    <a:gd name="connsiteY2" fmla="*/ 69732 h 199542"/>
                    <a:gd name="connsiteX3" fmla="*/ 251906 w 326189"/>
                    <a:gd name="connsiteY3" fmla="*/ 81452 h 199542"/>
                    <a:gd name="connsiteX4" fmla="*/ 238061 w 326189"/>
                    <a:gd name="connsiteY4" fmla="*/ 97128 h 199542"/>
                    <a:gd name="connsiteX5" fmla="*/ 206051 w 326189"/>
                    <a:gd name="connsiteY5" fmla="*/ 133753 h 199542"/>
                    <a:gd name="connsiteX6" fmla="*/ 165544 w 326189"/>
                    <a:gd name="connsiteY6" fmla="*/ 173307 h 199542"/>
                    <a:gd name="connsiteX7" fmla="*/ 106944 w 326189"/>
                    <a:gd name="connsiteY7" fmla="*/ 197992 h 199542"/>
                    <a:gd name="connsiteX8" fmla="*/ 72737 w 326189"/>
                    <a:gd name="connsiteY8" fmla="*/ 199018 h 199542"/>
                    <a:gd name="connsiteX9" fmla="*/ 37723 w 326189"/>
                    <a:gd name="connsiteY9" fmla="*/ 192938 h 199542"/>
                    <a:gd name="connsiteX10" fmla="*/ 31058 w 326189"/>
                    <a:gd name="connsiteY10" fmla="*/ 191254 h 199542"/>
                    <a:gd name="connsiteX11" fmla="*/ 37650 w 326189"/>
                    <a:gd name="connsiteY11" fmla="*/ 189349 h 199542"/>
                    <a:gd name="connsiteX12" fmla="*/ 100059 w 326189"/>
                    <a:gd name="connsiteY12" fmla="*/ 160049 h 199542"/>
                    <a:gd name="connsiteX13" fmla="*/ 102110 w 326189"/>
                    <a:gd name="connsiteY13" fmla="*/ 163272 h 199542"/>
                    <a:gd name="connsiteX14" fmla="*/ 9522 w 326189"/>
                    <a:gd name="connsiteY14" fmla="*/ 181731 h 199542"/>
                    <a:gd name="connsiteX15" fmla="*/ 0 w 326189"/>
                    <a:gd name="connsiteY15" fmla="*/ 180413 h 199542"/>
                    <a:gd name="connsiteX16" fmla="*/ 9522 w 326189"/>
                    <a:gd name="connsiteY16" fmla="*/ 177776 h 199542"/>
                    <a:gd name="connsiteX17" fmla="*/ 77864 w 326189"/>
                    <a:gd name="connsiteY17" fmla="*/ 131848 h 199542"/>
                    <a:gd name="connsiteX18" fmla="*/ 126136 w 326189"/>
                    <a:gd name="connsiteY18" fmla="*/ 70465 h 199542"/>
                    <a:gd name="connsiteX19" fmla="*/ 177410 w 326189"/>
                    <a:gd name="connsiteY19" fmla="*/ 22120 h 199542"/>
                    <a:gd name="connsiteX20" fmla="*/ 234985 w 326189"/>
                    <a:gd name="connsiteY20" fmla="*/ 1464 h 199542"/>
                    <a:gd name="connsiteX21" fmla="*/ 285161 w 326189"/>
                    <a:gd name="connsiteY21" fmla="*/ 4247 h 199542"/>
                    <a:gd name="connsiteX22" fmla="*/ 316512 w 326189"/>
                    <a:gd name="connsiteY22" fmla="*/ 24977 h 199542"/>
                    <a:gd name="connsiteX23" fmla="*/ 325888 w 326189"/>
                    <a:gd name="connsiteY23" fmla="*/ 46952 h 199542"/>
                    <a:gd name="connsiteX24" fmla="*/ 325888 w 326189"/>
                    <a:gd name="connsiteY24" fmla="*/ 55229 h 199542"/>
                    <a:gd name="connsiteX25" fmla="*/ 325155 w 326189"/>
                    <a:gd name="connsiteY25" fmla="*/ 47025 h 199542"/>
                    <a:gd name="connsiteX26" fmla="*/ 315340 w 326189"/>
                    <a:gd name="connsiteY26" fmla="*/ 26002 h 199542"/>
                    <a:gd name="connsiteX27" fmla="*/ 284501 w 326189"/>
                    <a:gd name="connsiteY27" fmla="*/ 6298 h 199542"/>
                    <a:gd name="connsiteX28" fmla="*/ 235278 w 326189"/>
                    <a:gd name="connsiteY28" fmla="*/ 4174 h 199542"/>
                    <a:gd name="connsiteX29" fmla="*/ 178949 w 326189"/>
                    <a:gd name="connsiteY29" fmla="*/ 24830 h 199542"/>
                    <a:gd name="connsiteX30" fmla="*/ 128553 w 326189"/>
                    <a:gd name="connsiteY30" fmla="*/ 72736 h 199542"/>
                    <a:gd name="connsiteX31" fmla="*/ 80355 w 326189"/>
                    <a:gd name="connsiteY31" fmla="*/ 134485 h 199542"/>
                    <a:gd name="connsiteX32" fmla="*/ 10255 w 326189"/>
                    <a:gd name="connsiteY32" fmla="*/ 181585 h 199542"/>
                    <a:gd name="connsiteX33" fmla="*/ 10255 w 326189"/>
                    <a:gd name="connsiteY33" fmla="*/ 177849 h 199542"/>
                    <a:gd name="connsiteX34" fmla="*/ 100425 w 326189"/>
                    <a:gd name="connsiteY34" fmla="*/ 159463 h 199542"/>
                    <a:gd name="connsiteX35" fmla="*/ 102476 w 326189"/>
                    <a:gd name="connsiteY35" fmla="*/ 162686 h 199542"/>
                    <a:gd name="connsiteX36" fmla="*/ 38822 w 326189"/>
                    <a:gd name="connsiteY36" fmla="*/ 192426 h 199542"/>
                    <a:gd name="connsiteX37" fmla="*/ 38822 w 326189"/>
                    <a:gd name="connsiteY37" fmla="*/ 188910 h 199542"/>
                    <a:gd name="connsiteX38" fmla="*/ 73250 w 326189"/>
                    <a:gd name="connsiteY38" fmla="*/ 195063 h 199542"/>
                    <a:gd name="connsiteX39" fmla="*/ 106652 w 326189"/>
                    <a:gd name="connsiteY39" fmla="*/ 194110 h 199542"/>
                    <a:gd name="connsiteX40" fmla="*/ 163859 w 326189"/>
                    <a:gd name="connsiteY40" fmla="*/ 170377 h 199542"/>
                    <a:gd name="connsiteX41" fmla="*/ 204000 w 326189"/>
                    <a:gd name="connsiteY41" fmla="*/ 131555 h 199542"/>
                    <a:gd name="connsiteX42" fmla="*/ 236450 w 326189"/>
                    <a:gd name="connsiteY42" fmla="*/ 95516 h 199542"/>
                    <a:gd name="connsiteX43" fmla="*/ 250587 w 326189"/>
                    <a:gd name="connsiteY43" fmla="*/ 79987 h 199542"/>
                    <a:gd name="connsiteX44" fmla="*/ 265237 w 326189"/>
                    <a:gd name="connsiteY44" fmla="*/ 68121 h 199542"/>
                    <a:gd name="connsiteX45" fmla="*/ 291973 w 326189"/>
                    <a:gd name="connsiteY45" fmla="*/ 55522 h 199542"/>
                    <a:gd name="connsiteX46" fmla="*/ 309846 w 326189"/>
                    <a:gd name="connsiteY46" fmla="*/ 53251 h 199542"/>
                    <a:gd name="connsiteX47" fmla="*/ 316365 w 326189"/>
                    <a:gd name="connsiteY47" fmla="*/ 54057 h 199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26189" h="199542">
                      <a:moveTo>
                        <a:pt x="316365" y="54057"/>
                      </a:moveTo>
                      <a:cubicBezTo>
                        <a:pt x="308161" y="53273"/>
                        <a:pt x="299877" y="54196"/>
                        <a:pt x="292046" y="56767"/>
                      </a:cubicBezTo>
                      <a:cubicBezTo>
                        <a:pt x="282758" y="59778"/>
                        <a:pt x="273976" y="64143"/>
                        <a:pt x="265970" y="69732"/>
                      </a:cubicBezTo>
                      <a:cubicBezTo>
                        <a:pt x="260871" y="73124"/>
                        <a:pt x="256161" y="77050"/>
                        <a:pt x="251906" y="81452"/>
                      </a:cubicBezTo>
                      <a:cubicBezTo>
                        <a:pt x="247510" y="86287"/>
                        <a:pt x="242969" y="91634"/>
                        <a:pt x="238061" y="97128"/>
                      </a:cubicBezTo>
                      <a:lnTo>
                        <a:pt x="206051" y="133753"/>
                      </a:lnTo>
                      <a:cubicBezTo>
                        <a:pt x="194317" y="148637"/>
                        <a:pt x="180700" y="161932"/>
                        <a:pt x="165544" y="173307"/>
                      </a:cubicBezTo>
                      <a:cubicBezTo>
                        <a:pt x="148286" y="186141"/>
                        <a:pt x="128179" y="194608"/>
                        <a:pt x="106944" y="197992"/>
                      </a:cubicBezTo>
                      <a:cubicBezTo>
                        <a:pt x="95620" y="199626"/>
                        <a:pt x="84142" y="199970"/>
                        <a:pt x="72737" y="199018"/>
                      </a:cubicBezTo>
                      <a:cubicBezTo>
                        <a:pt x="60929" y="197883"/>
                        <a:pt x="49224" y="195854"/>
                        <a:pt x="37723" y="192938"/>
                      </a:cubicBezTo>
                      <a:lnTo>
                        <a:pt x="31058" y="191254"/>
                      </a:lnTo>
                      <a:lnTo>
                        <a:pt x="37650" y="189349"/>
                      </a:lnTo>
                      <a:cubicBezTo>
                        <a:pt x="59889" y="182998"/>
                        <a:pt x="80963" y="173102"/>
                        <a:pt x="100059" y="160049"/>
                      </a:cubicBezTo>
                      <a:lnTo>
                        <a:pt x="102110" y="163272"/>
                      </a:lnTo>
                      <a:cubicBezTo>
                        <a:pt x="74246" y="179775"/>
                        <a:pt x="41584" y="186287"/>
                        <a:pt x="9522" y="181731"/>
                      </a:cubicBezTo>
                      <a:lnTo>
                        <a:pt x="0" y="180413"/>
                      </a:lnTo>
                      <a:lnTo>
                        <a:pt x="9522" y="177776"/>
                      </a:lnTo>
                      <a:cubicBezTo>
                        <a:pt x="37430" y="170451"/>
                        <a:pt x="59845" y="151699"/>
                        <a:pt x="77864" y="131848"/>
                      </a:cubicBezTo>
                      <a:cubicBezTo>
                        <a:pt x="95884" y="111997"/>
                        <a:pt x="110461" y="89876"/>
                        <a:pt x="126136" y="70465"/>
                      </a:cubicBezTo>
                      <a:cubicBezTo>
                        <a:pt x="140266" y="51471"/>
                        <a:pt x="157619" y="35107"/>
                        <a:pt x="177410" y="22120"/>
                      </a:cubicBezTo>
                      <a:cubicBezTo>
                        <a:pt x="194954" y="11294"/>
                        <a:pt x="214563" y="4254"/>
                        <a:pt x="234985" y="1464"/>
                      </a:cubicBezTo>
                      <a:cubicBezTo>
                        <a:pt x="251715" y="-1181"/>
                        <a:pt x="268826" y="-236"/>
                        <a:pt x="285161" y="4247"/>
                      </a:cubicBezTo>
                      <a:cubicBezTo>
                        <a:pt x="297577" y="7580"/>
                        <a:pt x="308579" y="14854"/>
                        <a:pt x="316512" y="24977"/>
                      </a:cubicBezTo>
                      <a:cubicBezTo>
                        <a:pt x="321573" y="31313"/>
                        <a:pt x="324818" y="38909"/>
                        <a:pt x="325888" y="46952"/>
                      </a:cubicBezTo>
                      <a:cubicBezTo>
                        <a:pt x="326291" y="49699"/>
                        <a:pt x="326291" y="52482"/>
                        <a:pt x="325888" y="55229"/>
                      </a:cubicBezTo>
                      <a:cubicBezTo>
                        <a:pt x="325888" y="55229"/>
                        <a:pt x="325888" y="52372"/>
                        <a:pt x="325155" y="47025"/>
                      </a:cubicBezTo>
                      <a:cubicBezTo>
                        <a:pt x="323712" y="39297"/>
                        <a:pt x="320335" y="32067"/>
                        <a:pt x="315340" y="26002"/>
                      </a:cubicBezTo>
                      <a:cubicBezTo>
                        <a:pt x="307407" y="16341"/>
                        <a:pt x="296610" y="9441"/>
                        <a:pt x="284501" y="6298"/>
                      </a:cubicBezTo>
                      <a:cubicBezTo>
                        <a:pt x="268423" y="2167"/>
                        <a:pt x="251657" y="1442"/>
                        <a:pt x="235278" y="4174"/>
                      </a:cubicBezTo>
                      <a:cubicBezTo>
                        <a:pt x="215281" y="7097"/>
                        <a:pt x="196097" y="14136"/>
                        <a:pt x="178949" y="24830"/>
                      </a:cubicBezTo>
                      <a:cubicBezTo>
                        <a:pt x="159516" y="37774"/>
                        <a:pt x="142463" y="53984"/>
                        <a:pt x="128553" y="72736"/>
                      </a:cubicBezTo>
                      <a:cubicBezTo>
                        <a:pt x="113098" y="92074"/>
                        <a:pt x="98740" y="114122"/>
                        <a:pt x="80355" y="134485"/>
                      </a:cubicBezTo>
                      <a:cubicBezTo>
                        <a:pt x="61969" y="154848"/>
                        <a:pt x="39262" y="174040"/>
                        <a:pt x="10255" y="181585"/>
                      </a:cubicBezTo>
                      <a:lnTo>
                        <a:pt x="10255" y="177849"/>
                      </a:lnTo>
                      <a:cubicBezTo>
                        <a:pt x="41532" y="182259"/>
                        <a:pt x="73374" y="175769"/>
                        <a:pt x="100425" y="159463"/>
                      </a:cubicBezTo>
                      <a:lnTo>
                        <a:pt x="102476" y="162686"/>
                      </a:lnTo>
                      <a:cubicBezTo>
                        <a:pt x="83021" y="175996"/>
                        <a:pt x="61515" y="186038"/>
                        <a:pt x="38822" y="192426"/>
                      </a:cubicBezTo>
                      <a:lnTo>
                        <a:pt x="38822" y="188910"/>
                      </a:lnTo>
                      <a:cubicBezTo>
                        <a:pt x="50125" y="191825"/>
                        <a:pt x="61632" y="193883"/>
                        <a:pt x="73250" y="195063"/>
                      </a:cubicBezTo>
                      <a:cubicBezTo>
                        <a:pt x="84383" y="195964"/>
                        <a:pt x="95584" y="195641"/>
                        <a:pt x="106652" y="194110"/>
                      </a:cubicBezTo>
                      <a:cubicBezTo>
                        <a:pt x="127352" y="190909"/>
                        <a:pt x="146975" y="182771"/>
                        <a:pt x="163859" y="170377"/>
                      </a:cubicBezTo>
                      <a:cubicBezTo>
                        <a:pt x="178847" y="159207"/>
                        <a:pt x="192339" y="146161"/>
                        <a:pt x="204000" y="131555"/>
                      </a:cubicBezTo>
                      <a:lnTo>
                        <a:pt x="236450" y="95516"/>
                      </a:lnTo>
                      <a:cubicBezTo>
                        <a:pt x="241431" y="90023"/>
                        <a:pt x="246045" y="84822"/>
                        <a:pt x="250587" y="79987"/>
                      </a:cubicBezTo>
                      <a:cubicBezTo>
                        <a:pt x="255048" y="75534"/>
                        <a:pt x="259956" y="71564"/>
                        <a:pt x="265237" y="68121"/>
                      </a:cubicBezTo>
                      <a:cubicBezTo>
                        <a:pt x="273441" y="62561"/>
                        <a:pt x="282465" y="58313"/>
                        <a:pt x="291973" y="55522"/>
                      </a:cubicBezTo>
                      <a:cubicBezTo>
                        <a:pt x="297774" y="53852"/>
                        <a:pt x="303810" y="53083"/>
                        <a:pt x="309846" y="53251"/>
                      </a:cubicBezTo>
                      <a:cubicBezTo>
                        <a:pt x="312043" y="53215"/>
                        <a:pt x="314241" y="53493"/>
                        <a:pt x="316365" y="54057"/>
                      </a:cubicBezTo>
                      <a:close/>
                    </a:path>
                  </a:pathLst>
                </a:custGeom>
                <a:solidFill>
                  <a:schemeClr val="tx1"/>
                </a:solidFill>
                <a:ln w="7315" cap="flat">
                  <a:noFill/>
                  <a:prstDash val="solid"/>
                  <a:miter/>
                </a:ln>
              </p:spPr>
              <p:txBody>
                <a:bodyPr rtlCol="0" anchor="ctr"/>
                <a:lstStyle/>
                <a:p>
                  <a:endParaRPr lang="zh-CN" altLang="en-US"/>
                </a:p>
              </p:txBody>
            </p:sp>
          </p:grpSp>
          <p:grpSp>
            <p:nvGrpSpPr>
              <p:cNvPr id="393" name="图形 2">
                <a:extLst>
                  <a:ext uri="{FF2B5EF4-FFF2-40B4-BE49-F238E27FC236}">
                    <a16:creationId xmlns:a16="http://schemas.microsoft.com/office/drawing/2014/main" id="{D8529D93-A409-7C91-7AB6-8290EB12BD81}"/>
                  </a:ext>
                </a:extLst>
              </p:cNvPr>
              <p:cNvGrpSpPr/>
              <p:nvPr/>
            </p:nvGrpSpPr>
            <p:grpSpPr>
              <a:xfrm>
                <a:off x="2556911" y="2145559"/>
                <a:ext cx="1771864" cy="2476803"/>
                <a:chOff x="2556911" y="2145559"/>
                <a:chExt cx="1771864" cy="2476803"/>
              </a:xfrm>
            </p:grpSpPr>
            <p:sp>
              <p:nvSpPr>
                <p:cNvPr id="465" name="任意多边形: 形状 464">
                  <a:extLst>
                    <a:ext uri="{FF2B5EF4-FFF2-40B4-BE49-F238E27FC236}">
                      <a16:creationId xmlns:a16="http://schemas.microsoft.com/office/drawing/2014/main" id="{3C5F4145-704C-95B5-4D53-4F7169AD8182}"/>
                    </a:ext>
                  </a:extLst>
                </p:cNvPr>
                <p:cNvSpPr/>
                <p:nvPr/>
              </p:nvSpPr>
              <p:spPr>
                <a:xfrm>
                  <a:off x="3582706" y="2145559"/>
                  <a:ext cx="352401" cy="244226"/>
                </a:xfrm>
                <a:custGeom>
                  <a:avLst/>
                  <a:gdLst>
                    <a:gd name="connsiteX0" fmla="*/ 25778 w 352401"/>
                    <a:gd name="connsiteY0" fmla="*/ 244227 h 244226"/>
                    <a:gd name="connsiteX1" fmla="*/ 3437 w 352401"/>
                    <a:gd name="connsiteY1" fmla="*/ 190681 h 244226"/>
                    <a:gd name="connsiteX2" fmla="*/ 6440 w 352401"/>
                    <a:gd name="connsiteY2" fmla="*/ 133693 h 244226"/>
                    <a:gd name="connsiteX3" fmla="*/ 22188 w 352401"/>
                    <a:gd name="connsiteY3" fmla="*/ 103587 h 244226"/>
                    <a:gd name="connsiteX4" fmla="*/ 34275 w 352401"/>
                    <a:gd name="connsiteY4" fmla="*/ 58832 h 244226"/>
                    <a:gd name="connsiteX5" fmla="*/ 101152 w 352401"/>
                    <a:gd name="connsiteY5" fmla="*/ 33268 h 244226"/>
                    <a:gd name="connsiteX6" fmla="*/ 148471 w 352401"/>
                    <a:gd name="connsiteY6" fmla="*/ 2063 h 244226"/>
                    <a:gd name="connsiteX7" fmla="*/ 196742 w 352401"/>
                    <a:gd name="connsiteY7" fmla="*/ 8363 h 244226"/>
                    <a:gd name="connsiteX8" fmla="*/ 243329 w 352401"/>
                    <a:gd name="connsiteY8" fmla="*/ 25357 h 244226"/>
                    <a:gd name="connsiteX9" fmla="*/ 278782 w 352401"/>
                    <a:gd name="connsiteY9" fmla="*/ 25357 h 244226"/>
                    <a:gd name="connsiteX10" fmla="*/ 311451 w 352401"/>
                    <a:gd name="connsiteY10" fmla="*/ 36637 h 244226"/>
                    <a:gd name="connsiteX11" fmla="*/ 312550 w 352401"/>
                    <a:gd name="connsiteY11" fmla="*/ 68208 h 244226"/>
                    <a:gd name="connsiteX12" fmla="*/ 352398 w 352401"/>
                    <a:gd name="connsiteY12" fmla="*/ 106371 h 244226"/>
                    <a:gd name="connsiteX13" fmla="*/ 317238 w 352401"/>
                    <a:gd name="connsiteY13" fmla="*/ 154496 h 244226"/>
                    <a:gd name="connsiteX14" fmla="*/ 255489 w 352401"/>
                    <a:gd name="connsiteY14" fmla="*/ 161821 h 244226"/>
                    <a:gd name="connsiteX15" fmla="*/ 96463 w 352401"/>
                    <a:gd name="connsiteY15" fmla="*/ 91062 h 244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52401" h="244226">
                      <a:moveTo>
                        <a:pt x="25778" y="244227"/>
                      </a:moveTo>
                      <a:cubicBezTo>
                        <a:pt x="16336" y="227277"/>
                        <a:pt x="8842" y="209316"/>
                        <a:pt x="3437" y="190681"/>
                      </a:cubicBezTo>
                      <a:cubicBezTo>
                        <a:pt x="-2013" y="171893"/>
                        <a:pt x="-958" y="151808"/>
                        <a:pt x="6440" y="133693"/>
                      </a:cubicBezTo>
                      <a:cubicBezTo>
                        <a:pt x="11128" y="123365"/>
                        <a:pt x="18453" y="114355"/>
                        <a:pt x="22188" y="103587"/>
                      </a:cubicBezTo>
                      <a:cubicBezTo>
                        <a:pt x="27243" y="88937"/>
                        <a:pt x="25118" y="71431"/>
                        <a:pt x="34275" y="58832"/>
                      </a:cubicBezTo>
                      <a:cubicBezTo>
                        <a:pt x="48558" y="39054"/>
                        <a:pt x="79103" y="43669"/>
                        <a:pt x="101152" y="33268"/>
                      </a:cubicBezTo>
                      <a:cubicBezTo>
                        <a:pt x="118365" y="25210"/>
                        <a:pt x="130451" y="7850"/>
                        <a:pt x="148471" y="2063"/>
                      </a:cubicBezTo>
                      <a:cubicBezTo>
                        <a:pt x="164293" y="-2991"/>
                        <a:pt x="181506" y="2063"/>
                        <a:pt x="196742" y="8363"/>
                      </a:cubicBezTo>
                      <a:cubicBezTo>
                        <a:pt x="211978" y="14662"/>
                        <a:pt x="226848" y="23013"/>
                        <a:pt x="243329" y="25357"/>
                      </a:cubicBezTo>
                      <a:cubicBezTo>
                        <a:pt x="255137" y="26016"/>
                        <a:pt x="266974" y="26016"/>
                        <a:pt x="278782" y="25357"/>
                      </a:cubicBezTo>
                      <a:cubicBezTo>
                        <a:pt x="290707" y="24841"/>
                        <a:pt x="302383" y="28873"/>
                        <a:pt x="311451" y="36637"/>
                      </a:cubicBezTo>
                      <a:cubicBezTo>
                        <a:pt x="319802" y="45061"/>
                        <a:pt x="321560" y="60590"/>
                        <a:pt x="312550" y="68208"/>
                      </a:cubicBezTo>
                      <a:cubicBezTo>
                        <a:pt x="333206" y="64692"/>
                        <a:pt x="352691" y="85348"/>
                        <a:pt x="352398" y="106371"/>
                      </a:cubicBezTo>
                      <a:cubicBezTo>
                        <a:pt x="352105" y="127394"/>
                        <a:pt x="336356" y="145779"/>
                        <a:pt x="317238" y="154496"/>
                      </a:cubicBezTo>
                      <a:cubicBezTo>
                        <a:pt x="297607" y="162120"/>
                        <a:pt x="276357" y="164641"/>
                        <a:pt x="255489" y="161821"/>
                      </a:cubicBezTo>
                      <a:cubicBezTo>
                        <a:pt x="196303" y="157206"/>
                        <a:pt x="136751" y="134719"/>
                        <a:pt x="96463" y="91062"/>
                      </a:cubicBezTo>
                    </a:path>
                  </a:pathLst>
                </a:custGeom>
                <a:solidFill>
                  <a:schemeClr val="bg2">
                    <a:lumMod val="25000"/>
                  </a:schemeClr>
                </a:solidFill>
                <a:ln w="7315" cap="flat">
                  <a:noFill/>
                  <a:prstDash val="solid"/>
                  <a:miter/>
                </a:ln>
              </p:spPr>
              <p:txBody>
                <a:bodyPr rtlCol="0" anchor="ctr"/>
                <a:lstStyle/>
                <a:p>
                  <a:endParaRPr lang="zh-CN" altLang="en-US"/>
                </a:p>
              </p:txBody>
            </p:sp>
            <p:sp>
              <p:nvSpPr>
                <p:cNvPr id="466" name="任意多边形: 形状 465">
                  <a:extLst>
                    <a:ext uri="{FF2B5EF4-FFF2-40B4-BE49-F238E27FC236}">
                      <a16:creationId xmlns:a16="http://schemas.microsoft.com/office/drawing/2014/main" id="{A47223AE-E1E2-BA0D-BCC0-6B8A227449FD}"/>
                    </a:ext>
                  </a:extLst>
                </p:cNvPr>
                <p:cNvSpPr/>
                <p:nvPr/>
              </p:nvSpPr>
              <p:spPr>
                <a:xfrm>
                  <a:off x="3580415" y="2188487"/>
                  <a:ext cx="298022" cy="566349"/>
                </a:xfrm>
                <a:custGeom>
                  <a:avLst/>
                  <a:gdLst>
                    <a:gd name="connsiteX0" fmla="*/ 40887 w 298022"/>
                    <a:gd name="connsiteY0" fmla="*/ 127243 h 566349"/>
                    <a:gd name="connsiteX1" fmla="*/ 526 w 298022"/>
                    <a:gd name="connsiteY1" fmla="*/ 420242 h 566349"/>
                    <a:gd name="connsiteX2" fmla="*/ 105859 w 298022"/>
                    <a:gd name="connsiteY2" fmla="*/ 566009 h 566349"/>
                    <a:gd name="connsiteX3" fmla="*/ 105859 w 298022"/>
                    <a:gd name="connsiteY3" fmla="*/ 566009 h 566349"/>
                    <a:gd name="connsiteX4" fmla="*/ 175007 w 298022"/>
                    <a:gd name="connsiteY4" fmla="*/ 489902 h 566349"/>
                    <a:gd name="connsiteX5" fmla="*/ 181014 w 298022"/>
                    <a:gd name="connsiteY5" fmla="*/ 401417 h 566349"/>
                    <a:gd name="connsiteX6" fmla="*/ 272210 w 298022"/>
                    <a:gd name="connsiteY6" fmla="*/ 331537 h 566349"/>
                    <a:gd name="connsiteX7" fmla="*/ 297114 w 298022"/>
                    <a:gd name="connsiteY7" fmla="*/ 155005 h 566349"/>
                    <a:gd name="connsiteX8" fmla="*/ 185995 w 298022"/>
                    <a:gd name="connsiteY8" fmla="*/ 2719 h 566349"/>
                    <a:gd name="connsiteX9" fmla="*/ 178670 w 298022"/>
                    <a:gd name="connsiteY9" fmla="*/ 1327 h 566349"/>
                    <a:gd name="connsiteX10" fmla="*/ 40887 w 298022"/>
                    <a:gd name="connsiteY10" fmla="*/ 127243 h 566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98022" h="566349">
                      <a:moveTo>
                        <a:pt x="40887" y="127243"/>
                      </a:moveTo>
                      <a:lnTo>
                        <a:pt x="526" y="420242"/>
                      </a:lnTo>
                      <a:cubicBezTo>
                        <a:pt x="-6359" y="470125"/>
                        <a:pt x="55683" y="561614"/>
                        <a:pt x="105859" y="566009"/>
                      </a:cubicBezTo>
                      <a:lnTo>
                        <a:pt x="105859" y="566009"/>
                      </a:lnTo>
                      <a:cubicBezTo>
                        <a:pt x="152593" y="570111"/>
                        <a:pt x="168634" y="536709"/>
                        <a:pt x="175007" y="489902"/>
                      </a:cubicBezTo>
                      <a:cubicBezTo>
                        <a:pt x="178010" y="467928"/>
                        <a:pt x="180574" y="403688"/>
                        <a:pt x="181014" y="401417"/>
                      </a:cubicBezTo>
                      <a:cubicBezTo>
                        <a:pt x="181014" y="401417"/>
                        <a:pt x="256607" y="404640"/>
                        <a:pt x="272210" y="331537"/>
                      </a:cubicBezTo>
                      <a:cubicBezTo>
                        <a:pt x="279535" y="296157"/>
                        <a:pt x="289277" y="222102"/>
                        <a:pt x="297114" y="155005"/>
                      </a:cubicBezTo>
                      <a:cubicBezTo>
                        <a:pt x="305326" y="83067"/>
                        <a:pt x="257010" y="16847"/>
                        <a:pt x="185995" y="2719"/>
                      </a:cubicBezTo>
                      <a:lnTo>
                        <a:pt x="178670" y="1327"/>
                      </a:lnTo>
                      <a:cubicBezTo>
                        <a:pt x="101757" y="-9733"/>
                        <a:pt x="49530" y="49745"/>
                        <a:pt x="40887" y="127243"/>
                      </a:cubicBezTo>
                      <a:close/>
                    </a:path>
                  </a:pathLst>
                </a:custGeom>
                <a:solidFill>
                  <a:srgbClr val="FFBE9D"/>
                </a:solidFill>
                <a:ln w="7315" cap="flat">
                  <a:noFill/>
                  <a:prstDash val="solid"/>
                  <a:miter/>
                </a:ln>
              </p:spPr>
              <p:txBody>
                <a:bodyPr rtlCol="0" anchor="ctr"/>
                <a:lstStyle/>
                <a:p>
                  <a:endParaRPr lang="zh-CN" altLang="en-US"/>
                </a:p>
              </p:txBody>
            </p:sp>
            <p:sp>
              <p:nvSpPr>
                <p:cNvPr id="467" name="任意多边形: 形状 466">
                  <a:extLst>
                    <a:ext uri="{FF2B5EF4-FFF2-40B4-BE49-F238E27FC236}">
                      <a16:creationId xmlns:a16="http://schemas.microsoft.com/office/drawing/2014/main" id="{6D6ACABD-5680-9EFA-94CD-FC804918426B}"/>
                    </a:ext>
                  </a:extLst>
                </p:cNvPr>
                <p:cNvSpPr/>
                <p:nvPr/>
              </p:nvSpPr>
              <p:spPr>
                <a:xfrm>
                  <a:off x="3671625" y="2542804"/>
                  <a:ext cx="89804" cy="69440"/>
                </a:xfrm>
                <a:custGeom>
                  <a:avLst/>
                  <a:gdLst>
                    <a:gd name="connsiteX0" fmla="*/ 89804 w 89804"/>
                    <a:gd name="connsiteY0" fmla="*/ 47246 h 69440"/>
                    <a:gd name="connsiteX1" fmla="*/ 0 w 89804"/>
                    <a:gd name="connsiteY1" fmla="*/ 0 h 69440"/>
                    <a:gd name="connsiteX2" fmla="*/ 88559 w 89804"/>
                    <a:gd name="connsiteY2" fmla="*/ 69441 h 69440"/>
                  </a:gdLst>
                  <a:ahLst/>
                  <a:cxnLst>
                    <a:cxn ang="0">
                      <a:pos x="connsiteX0" y="connsiteY0"/>
                    </a:cxn>
                    <a:cxn ang="0">
                      <a:pos x="connsiteX1" y="connsiteY1"/>
                    </a:cxn>
                    <a:cxn ang="0">
                      <a:pos x="connsiteX2" y="connsiteY2"/>
                    </a:cxn>
                  </a:cxnLst>
                  <a:rect l="l" t="t" r="r" b="b"/>
                  <a:pathLst>
                    <a:path w="89804" h="69440">
                      <a:moveTo>
                        <a:pt x="89804" y="47246"/>
                      </a:moveTo>
                      <a:cubicBezTo>
                        <a:pt x="55970" y="40412"/>
                        <a:pt x="24802" y="24011"/>
                        <a:pt x="0" y="0"/>
                      </a:cubicBezTo>
                      <a:cubicBezTo>
                        <a:pt x="0" y="0"/>
                        <a:pt x="14064" y="61456"/>
                        <a:pt x="88559" y="69441"/>
                      </a:cubicBezTo>
                      <a:close/>
                    </a:path>
                  </a:pathLst>
                </a:custGeom>
                <a:solidFill>
                  <a:srgbClr val="EB996E"/>
                </a:solidFill>
                <a:ln w="7315" cap="flat">
                  <a:noFill/>
                  <a:prstDash val="solid"/>
                  <a:miter/>
                </a:ln>
              </p:spPr>
              <p:txBody>
                <a:bodyPr rtlCol="0" anchor="ctr"/>
                <a:lstStyle/>
                <a:p>
                  <a:endParaRPr lang="zh-CN" altLang="en-US"/>
                </a:p>
              </p:txBody>
            </p:sp>
            <p:sp>
              <p:nvSpPr>
                <p:cNvPr id="468" name="任意多边形: 形状 467">
                  <a:extLst>
                    <a:ext uri="{FF2B5EF4-FFF2-40B4-BE49-F238E27FC236}">
                      <a16:creationId xmlns:a16="http://schemas.microsoft.com/office/drawing/2014/main" id="{DB978F75-C2A3-B208-1E77-B191EB836A1B}"/>
                    </a:ext>
                  </a:extLst>
                </p:cNvPr>
                <p:cNvSpPr/>
                <p:nvPr/>
              </p:nvSpPr>
              <p:spPr>
                <a:xfrm>
                  <a:off x="3828490" y="2392576"/>
                  <a:ext cx="21306" cy="20425"/>
                </a:xfrm>
                <a:custGeom>
                  <a:avLst/>
                  <a:gdLst>
                    <a:gd name="connsiteX0" fmla="*/ 21205 w 21306"/>
                    <a:gd name="connsiteY0" fmla="*/ 11713 h 20425"/>
                    <a:gd name="connsiteX1" fmla="*/ 8973 w 21306"/>
                    <a:gd name="connsiteY1" fmla="*/ 20283 h 20425"/>
                    <a:gd name="connsiteX2" fmla="*/ 73 w 21306"/>
                    <a:gd name="connsiteY2" fmla="*/ 8959 h 20425"/>
                    <a:gd name="connsiteX3" fmla="*/ 109 w 21306"/>
                    <a:gd name="connsiteY3" fmla="*/ 8710 h 20425"/>
                    <a:gd name="connsiteX4" fmla="*/ 12269 w 21306"/>
                    <a:gd name="connsiteY4" fmla="*/ 140 h 20425"/>
                    <a:gd name="connsiteX5" fmla="*/ 21242 w 21306"/>
                    <a:gd name="connsiteY5" fmla="*/ 11398 h 20425"/>
                    <a:gd name="connsiteX6" fmla="*/ 21205 w 21306"/>
                    <a:gd name="connsiteY6" fmla="*/ 11713 h 20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306" h="20425">
                      <a:moveTo>
                        <a:pt x="21205" y="11713"/>
                      </a:moveTo>
                      <a:cubicBezTo>
                        <a:pt x="20128" y="17419"/>
                        <a:pt x="14701" y="21221"/>
                        <a:pt x="8973" y="20283"/>
                      </a:cubicBezTo>
                      <a:cubicBezTo>
                        <a:pt x="3391" y="19617"/>
                        <a:pt x="-594" y="14548"/>
                        <a:pt x="73" y="8959"/>
                      </a:cubicBezTo>
                      <a:cubicBezTo>
                        <a:pt x="87" y="8878"/>
                        <a:pt x="95" y="8791"/>
                        <a:pt x="109" y="8710"/>
                      </a:cubicBezTo>
                      <a:cubicBezTo>
                        <a:pt x="1150" y="3018"/>
                        <a:pt x="6555" y="-790"/>
                        <a:pt x="12269" y="140"/>
                      </a:cubicBezTo>
                      <a:cubicBezTo>
                        <a:pt x="17858" y="770"/>
                        <a:pt x="21872" y="5809"/>
                        <a:pt x="21242" y="11398"/>
                      </a:cubicBezTo>
                      <a:cubicBezTo>
                        <a:pt x="21234" y="11501"/>
                        <a:pt x="21220" y="11611"/>
                        <a:pt x="21205" y="11713"/>
                      </a:cubicBezTo>
                      <a:close/>
                    </a:path>
                  </a:pathLst>
                </a:custGeom>
                <a:solidFill>
                  <a:srgbClr val="263238"/>
                </a:solidFill>
                <a:ln w="7315" cap="flat">
                  <a:noFill/>
                  <a:prstDash val="solid"/>
                  <a:miter/>
                </a:ln>
              </p:spPr>
              <p:txBody>
                <a:bodyPr rtlCol="0" anchor="ctr"/>
                <a:lstStyle/>
                <a:p>
                  <a:endParaRPr lang="zh-CN" altLang="en-US"/>
                </a:p>
              </p:txBody>
            </p:sp>
            <p:sp>
              <p:nvSpPr>
                <p:cNvPr id="469" name="任意多边形: 形状 468">
                  <a:extLst>
                    <a:ext uri="{FF2B5EF4-FFF2-40B4-BE49-F238E27FC236}">
                      <a16:creationId xmlns:a16="http://schemas.microsoft.com/office/drawing/2014/main" id="{98A06637-6C9F-4602-9D6E-317FB3CAFF65}"/>
                    </a:ext>
                  </a:extLst>
                </p:cNvPr>
                <p:cNvSpPr/>
                <p:nvPr/>
              </p:nvSpPr>
              <p:spPr>
                <a:xfrm>
                  <a:off x="3812661" y="2360658"/>
                  <a:ext cx="42211" cy="15919"/>
                </a:xfrm>
                <a:custGeom>
                  <a:avLst/>
                  <a:gdLst>
                    <a:gd name="connsiteX0" fmla="*/ 41942 w 42211"/>
                    <a:gd name="connsiteY0" fmla="*/ 15796 h 15919"/>
                    <a:gd name="connsiteX1" fmla="*/ 22311 w 42211"/>
                    <a:gd name="connsiteY1" fmla="*/ 7226 h 15919"/>
                    <a:gd name="connsiteX2" fmla="*/ 336 w 42211"/>
                    <a:gd name="connsiteY2" fmla="*/ 7226 h 15919"/>
                    <a:gd name="connsiteX3" fmla="*/ 5830 w 42211"/>
                    <a:gd name="connsiteY3" fmla="*/ 2391 h 15919"/>
                    <a:gd name="connsiteX4" fmla="*/ 23483 w 42211"/>
                    <a:gd name="connsiteY4" fmla="*/ 633 h 15919"/>
                    <a:gd name="connsiteX5" fmla="*/ 38719 w 42211"/>
                    <a:gd name="connsiteY5" fmla="*/ 9130 h 15919"/>
                    <a:gd name="connsiteX6" fmla="*/ 41942 w 42211"/>
                    <a:gd name="connsiteY6" fmla="*/ 15796 h 15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211" h="15919">
                      <a:moveTo>
                        <a:pt x="41942" y="15796"/>
                      </a:moveTo>
                      <a:cubicBezTo>
                        <a:pt x="40331" y="16968"/>
                        <a:pt x="33591" y="9497"/>
                        <a:pt x="22311" y="7226"/>
                      </a:cubicBezTo>
                      <a:cubicBezTo>
                        <a:pt x="11031" y="4955"/>
                        <a:pt x="1655" y="9057"/>
                        <a:pt x="336" y="7226"/>
                      </a:cubicBezTo>
                      <a:cubicBezTo>
                        <a:pt x="-982" y="5395"/>
                        <a:pt x="1728" y="4296"/>
                        <a:pt x="5830" y="2391"/>
                      </a:cubicBezTo>
                      <a:cubicBezTo>
                        <a:pt x="11390" y="-4"/>
                        <a:pt x="17557" y="-619"/>
                        <a:pt x="23483" y="633"/>
                      </a:cubicBezTo>
                      <a:cubicBezTo>
                        <a:pt x="29336" y="1776"/>
                        <a:pt x="34676" y="4750"/>
                        <a:pt x="38719" y="9130"/>
                      </a:cubicBezTo>
                      <a:cubicBezTo>
                        <a:pt x="42015" y="12646"/>
                        <a:pt x="42675" y="15357"/>
                        <a:pt x="41942" y="15796"/>
                      </a:cubicBezTo>
                      <a:close/>
                    </a:path>
                  </a:pathLst>
                </a:custGeom>
                <a:solidFill>
                  <a:srgbClr val="263238"/>
                </a:solidFill>
                <a:ln w="7315" cap="flat">
                  <a:noFill/>
                  <a:prstDash val="solid"/>
                  <a:miter/>
                </a:ln>
              </p:spPr>
              <p:txBody>
                <a:bodyPr rtlCol="0" anchor="ctr"/>
                <a:lstStyle/>
                <a:p>
                  <a:endParaRPr lang="zh-CN" altLang="en-US"/>
                </a:p>
              </p:txBody>
            </p:sp>
            <p:sp>
              <p:nvSpPr>
                <p:cNvPr id="470" name="任意多边形: 形状 469">
                  <a:extLst>
                    <a:ext uri="{FF2B5EF4-FFF2-40B4-BE49-F238E27FC236}">
                      <a16:creationId xmlns:a16="http://schemas.microsoft.com/office/drawing/2014/main" id="{97BB48C7-7F2B-4FEB-9281-FD0C0E927083}"/>
                    </a:ext>
                  </a:extLst>
                </p:cNvPr>
                <p:cNvSpPr/>
                <p:nvPr/>
              </p:nvSpPr>
              <p:spPr>
                <a:xfrm>
                  <a:off x="3721033" y="2373906"/>
                  <a:ext cx="21309" cy="20426"/>
                </a:xfrm>
                <a:custGeom>
                  <a:avLst/>
                  <a:gdLst>
                    <a:gd name="connsiteX0" fmla="*/ 21205 w 21309"/>
                    <a:gd name="connsiteY0" fmla="*/ 11777 h 20426"/>
                    <a:gd name="connsiteX1" fmla="*/ 9045 w 21309"/>
                    <a:gd name="connsiteY1" fmla="*/ 20274 h 20426"/>
                    <a:gd name="connsiteX2" fmla="*/ 65 w 21309"/>
                    <a:gd name="connsiteY2" fmla="*/ 9016 h 20426"/>
                    <a:gd name="connsiteX3" fmla="*/ 109 w 21309"/>
                    <a:gd name="connsiteY3" fmla="*/ 8701 h 20426"/>
                    <a:gd name="connsiteX4" fmla="*/ 12342 w 21309"/>
                    <a:gd name="connsiteY4" fmla="*/ 131 h 20426"/>
                    <a:gd name="connsiteX5" fmla="*/ 21227 w 21309"/>
                    <a:gd name="connsiteY5" fmla="*/ 11587 h 20426"/>
                    <a:gd name="connsiteX6" fmla="*/ 21205 w 21309"/>
                    <a:gd name="connsiteY6" fmla="*/ 11777 h 20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309" h="20426">
                      <a:moveTo>
                        <a:pt x="21205" y="11777"/>
                      </a:moveTo>
                      <a:cubicBezTo>
                        <a:pt x="20165" y="17461"/>
                        <a:pt x="14744" y="21248"/>
                        <a:pt x="9045" y="20274"/>
                      </a:cubicBezTo>
                      <a:cubicBezTo>
                        <a:pt x="3457" y="19644"/>
                        <a:pt x="-565" y="14605"/>
                        <a:pt x="65" y="9016"/>
                      </a:cubicBezTo>
                      <a:cubicBezTo>
                        <a:pt x="80" y="8913"/>
                        <a:pt x="94" y="8803"/>
                        <a:pt x="109" y="8701"/>
                      </a:cubicBezTo>
                      <a:cubicBezTo>
                        <a:pt x="1222" y="3024"/>
                        <a:pt x="6621" y="-763"/>
                        <a:pt x="12342" y="131"/>
                      </a:cubicBezTo>
                      <a:cubicBezTo>
                        <a:pt x="17960" y="841"/>
                        <a:pt x="21937" y="5969"/>
                        <a:pt x="21227" y="11587"/>
                      </a:cubicBezTo>
                      <a:cubicBezTo>
                        <a:pt x="21219" y="11653"/>
                        <a:pt x="21212" y="11719"/>
                        <a:pt x="21205" y="11777"/>
                      </a:cubicBezTo>
                      <a:close/>
                    </a:path>
                  </a:pathLst>
                </a:custGeom>
                <a:solidFill>
                  <a:srgbClr val="263238"/>
                </a:solidFill>
                <a:ln w="7315" cap="flat">
                  <a:noFill/>
                  <a:prstDash val="solid"/>
                  <a:miter/>
                </a:ln>
              </p:spPr>
              <p:txBody>
                <a:bodyPr rtlCol="0" anchor="ctr"/>
                <a:lstStyle/>
                <a:p>
                  <a:endParaRPr lang="zh-CN" altLang="en-US"/>
                </a:p>
              </p:txBody>
            </p:sp>
            <p:sp>
              <p:nvSpPr>
                <p:cNvPr id="471" name="任意多边形: 形状 470">
                  <a:extLst>
                    <a:ext uri="{FF2B5EF4-FFF2-40B4-BE49-F238E27FC236}">
                      <a16:creationId xmlns:a16="http://schemas.microsoft.com/office/drawing/2014/main" id="{1348AF40-91AE-BD6A-E606-5694C34720C2}"/>
                    </a:ext>
                  </a:extLst>
                </p:cNvPr>
                <p:cNvSpPr/>
                <p:nvPr/>
              </p:nvSpPr>
              <p:spPr>
                <a:xfrm>
                  <a:off x="3702174" y="2340612"/>
                  <a:ext cx="41616" cy="15954"/>
                </a:xfrm>
                <a:custGeom>
                  <a:avLst/>
                  <a:gdLst>
                    <a:gd name="connsiteX0" fmla="*/ 41382 w 41616"/>
                    <a:gd name="connsiteY0" fmla="*/ 15845 h 15954"/>
                    <a:gd name="connsiteX1" fmla="*/ 21824 w 41616"/>
                    <a:gd name="connsiteY1" fmla="*/ 7275 h 15954"/>
                    <a:gd name="connsiteX2" fmla="*/ 216 w 41616"/>
                    <a:gd name="connsiteY2" fmla="*/ 7275 h 15954"/>
                    <a:gd name="connsiteX3" fmla="*/ 5636 w 41616"/>
                    <a:gd name="connsiteY3" fmla="*/ 2441 h 15954"/>
                    <a:gd name="connsiteX4" fmla="*/ 23289 w 41616"/>
                    <a:gd name="connsiteY4" fmla="*/ 609 h 15954"/>
                    <a:gd name="connsiteX5" fmla="*/ 38525 w 41616"/>
                    <a:gd name="connsiteY5" fmla="*/ 9180 h 15954"/>
                    <a:gd name="connsiteX6" fmla="*/ 41382 w 41616"/>
                    <a:gd name="connsiteY6" fmla="*/ 15845 h 15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616" h="15954">
                      <a:moveTo>
                        <a:pt x="41382" y="15845"/>
                      </a:moveTo>
                      <a:cubicBezTo>
                        <a:pt x="39844" y="16944"/>
                        <a:pt x="33031" y="9473"/>
                        <a:pt x="21824" y="7275"/>
                      </a:cubicBezTo>
                      <a:cubicBezTo>
                        <a:pt x="10617" y="5078"/>
                        <a:pt x="1168" y="9033"/>
                        <a:pt x="216" y="7275"/>
                      </a:cubicBezTo>
                      <a:cubicBezTo>
                        <a:pt x="-737" y="5517"/>
                        <a:pt x="1534" y="4345"/>
                        <a:pt x="5636" y="2441"/>
                      </a:cubicBezTo>
                      <a:cubicBezTo>
                        <a:pt x="11188" y="23"/>
                        <a:pt x="17356" y="-621"/>
                        <a:pt x="23289" y="609"/>
                      </a:cubicBezTo>
                      <a:cubicBezTo>
                        <a:pt x="29157" y="1759"/>
                        <a:pt x="34497" y="4763"/>
                        <a:pt x="38525" y="9180"/>
                      </a:cubicBezTo>
                      <a:cubicBezTo>
                        <a:pt x="41382" y="12696"/>
                        <a:pt x="42041" y="15333"/>
                        <a:pt x="41382" y="15845"/>
                      </a:cubicBezTo>
                      <a:close/>
                    </a:path>
                  </a:pathLst>
                </a:custGeom>
                <a:solidFill>
                  <a:srgbClr val="263238"/>
                </a:solidFill>
                <a:ln w="7315" cap="flat">
                  <a:noFill/>
                  <a:prstDash val="solid"/>
                  <a:miter/>
                </a:ln>
              </p:spPr>
              <p:txBody>
                <a:bodyPr rtlCol="0" anchor="ctr"/>
                <a:lstStyle/>
                <a:p>
                  <a:endParaRPr lang="zh-CN" altLang="en-US"/>
                </a:p>
              </p:txBody>
            </p:sp>
            <p:sp>
              <p:nvSpPr>
                <p:cNvPr id="472" name="任意多边形: 形状 471">
                  <a:extLst>
                    <a:ext uri="{FF2B5EF4-FFF2-40B4-BE49-F238E27FC236}">
                      <a16:creationId xmlns:a16="http://schemas.microsoft.com/office/drawing/2014/main" id="{290A45E4-8EC3-428A-67D1-953F8BC2F4BF}"/>
                    </a:ext>
                  </a:extLst>
                </p:cNvPr>
                <p:cNvSpPr/>
                <p:nvPr/>
              </p:nvSpPr>
              <p:spPr>
                <a:xfrm>
                  <a:off x="3767655" y="2352940"/>
                  <a:ext cx="30773" cy="99009"/>
                </a:xfrm>
                <a:custGeom>
                  <a:avLst/>
                  <a:gdLst>
                    <a:gd name="connsiteX0" fmla="*/ 0 w 30773"/>
                    <a:gd name="connsiteY0" fmla="*/ 95226 h 99009"/>
                    <a:gd name="connsiteX1" fmla="*/ 18898 w 30773"/>
                    <a:gd name="connsiteY1" fmla="*/ 95226 h 99009"/>
                    <a:gd name="connsiteX2" fmla="*/ 25564 w 30773"/>
                    <a:gd name="connsiteY2" fmla="*/ 93614 h 99009"/>
                    <a:gd name="connsiteX3" fmla="*/ 25564 w 30773"/>
                    <a:gd name="connsiteY3" fmla="*/ 84678 h 99009"/>
                    <a:gd name="connsiteX4" fmla="*/ 21462 w 30773"/>
                    <a:gd name="connsiteY4" fmla="*/ 61092 h 99009"/>
                    <a:gd name="connsiteX5" fmla="*/ 13771 w 30773"/>
                    <a:gd name="connsiteY5" fmla="*/ 1 h 99009"/>
                    <a:gd name="connsiteX6" fmla="*/ 26370 w 30773"/>
                    <a:gd name="connsiteY6" fmla="*/ 60359 h 99009"/>
                    <a:gd name="connsiteX7" fmla="*/ 30106 w 30773"/>
                    <a:gd name="connsiteY7" fmla="*/ 84019 h 99009"/>
                    <a:gd name="connsiteX8" fmla="*/ 29300 w 30773"/>
                    <a:gd name="connsiteY8" fmla="*/ 95592 h 99009"/>
                    <a:gd name="connsiteX9" fmla="*/ 23733 w 30773"/>
                    <a:gd name="connsiteY9" fmla="*/ 98888 h 99009"/>
                    <a:gd name="connsiteX10" fmla="*/ 18752 w 30773"/>
                    <a:gd name="connsiteY10" fmla="*/ 98888 h 99009"/>
                    <a:gd name="connsiteX11" fmla="*/ 0 w 30773"/>
                    <a:gd name="connsiteY11" fmla="*/ 95226 h 99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0773" h="99009">
                      <a:moveTo>
                        <a:pt x="0" y="95226"/>
                      </a:moveTo>
                      <a:cubicBezTo>
                        <a:pt x="6277" y="94442"/>
                        <a:pt x="12621" y="94442"/>
                        <a:pt x="18898" y="95226"/>
                      </a:cubicBezTo>
                      <a:cubicBezTo>
                        <a:pt x="21828" y="95226"/>
                        <a:pt x="24685" y="95226"/>
                        <a:pt x="25564" y="93614"/>
                      </a:cubicBezTo>
                      <a:cubicBezTo>
                        <a:pt x="26494" y="90706"/>
                        <a:pt x="26494" y="87586"/>
                        <a:pt x="25564" y="84678"/>
                      </a:cubicBezTo>
                      <a:cubicBezTo>
                        <a:pt x="24246" y="77353"/>
                        <a:pt x="22927" y="69369"/>
                        <a:pt x="21462" y="61092"/>
                      </a:cubicBezTo>
                      <a:cubicBezTo>
                        <a:pt x="15895" y="27543"/>
                        <a:pt x="12452" y="221"/>
                        <a:pt x="13771" y="1"/>
                      </a:cubicBezTo>
                      <a:cubicBezTo>
                        <a:pt x="15089" y="-218"/>
                        <a:pt x="20730" y="26811"/>
                        <a:pt x="26370" y="60359"/>
                      </a:cubicBezTo>
                      <a:cubicBezTo>
                        <a:pt x="27688" y="68636"/>
                        <a:pt x="28933" y="76474"/>
                        <a:pt x="30106" y="84019"/>
                      </a:cubicBezTo>
                      <a:cubicBezTo>
                        <a:pt x="31219" y="87850"/>
                        <a:pt x="30933" y="91952"/>
                        <a:pt x="29300" y="95592"/>
                      </a:cubicBezTo>
                      <a:cubicBezTo>
                        <a:pt x="28055" y="97497"/>
                        <a:pt x="25996" y="98713"/>
                        <a:pt x="23733" y="98888"/>
                      </a:cubicBezTo>
                      <a:cubicBezTo>
                        <a:pt x="22077" y="99049"/>
                        <a:pt x="20407" y="99049"/>
                        <a:pt x="18752" y="98888"/>
                      </a:cubicBezTo>
                      <a:cubicBezTo>
                        <a:pt x="12364" y="98507"/>
                        <a:pt x="6058" y="97277"/>
                        <a:pt x="0" y="95226"/>
                      </a:cubicBezTo>
                      <a:close/>
                    </a:path>
                  </a:pathLst>
                </a:custGeom>
                <a:solidFill>
                  <a:srgbClr val="263238"/>
                </a:solidFill>
                <a:ln w="7315" cap="flat">
                  <a:noFill/>
                  <a:prstDash val="solid"/>
                  <a:miter/>
                </a:ln>
              </p:spPr>
              <p:txBody>
                <a:bodyPr rtlCol="0" anchor="ctr"/>
                <a:lstStyle/>
                <a:p>
                  <a:endParaRPr lang="zh-CN" altLang="en-US"/>
                </a:p>
              </p:txBody>
            </p:sp>
            <p:sp>
              <p:nvSpPr>
                <p:cNvPr id="473" name="任意多边形: 形状 472">
                  <a:extLst>
                    <a:ext uri="{FF2B5EF4-FFF2-40B4-BE49-F238E27FC236}">
                      <a16:creationId xmlns:a16="http://schemas.microsoft.com/office/drawing/2014/main" id="{B0D02FA3-2E3D-E128-D174-FC045A8AC7FF}"/>
                    </a:ext>
                  </a:extLst>
                </p:cNvPr>
                <p:cNvSpPr/>
                <p:nvPr/>
              </p:nvSpPr>
              <p:spPr>
                <a:xfrm>
                  <a:off x="3729697" y="2449325"/>
                  <a:ext cx="33342" cy="38518"/>
                </a:xfrm>
                <a:custGeom>
                  <a:avLst/>
                  <a:gdLst>
                    <a:gd name="connsiteX0" fmla="*/ 3237 w 33342"/>
                    <a:gd name="connsiteY0" fmla="*/ 12 h 38518"/>
                    <a:gd name="connsiteX1" fmla="*/ 11368 w 33342"/>
                    <a:gd name="connsiteY1" fmla="*/ 23305 h 38518"/>
                    <a:gd name="connsiteX2" fmla="*/ 33343 w 33342"/>
                    <a:gd name="connsiteY2" fmla="*/ 37076 h 38518"/>
                    <a:gd name="connsiteX3" fmla="*/ 24480 w 33342"/>
                    <a:gd name="connsiteY3" fmla="*/ 37882 h 38518"/>
                    <a:gd name="connsiteX4" fmla="*/ 6167 w 33342"/>
                    <a:gd name="connsiteY4" fmla="*/ 27114 h 38518"/>
                    <a:gd name="connsiteX5" fmla="*/ 88 w 33342"/>
                    <a:gd name="connsiteY5" fmla="*/ 7777 h 38518"/>
                    <a:gd name="connsiteX6" fmla="*/ 3237 w 33342"/>
                    <a:gd name="connsiteY6" fmla="*/ 12 h 38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342" h="38518">
                      <a:moveTo>
                        <a:pt x="3237" y="12"/>
                      </a:moveTo>
                      <a:cubicBezTo>
                        <a:pt x="5069" y="12"/>
                        <a:pt x="2651" y="12538"/>
                        <a:pt x="11368" y="23305"/>
                      </a:cubicBezTo>
                      <a:cubicBezTo>
                        <a:pt x="20085" y="34073"/>
                        <a:pt x="33343" y="35318"/>
                        <a:pt x="33343" y="37076"/>
                      </a:cubicBezTo>
                      <a:cubicBezTo>
                        <a:pt x="33343" y="38834"/>
                        <a:pt x="29974" y="38834"/>
                        <a:pt x="24480" y="37882"/>
                      </a:cubicBezTo>
                      <a:cubicBezTo>
                        <a:pt x="17294" y="36578"/>
                        <a:pt x="10797" y="32762"/>
                        <a:pt x="6167" y="27114"/>
                      </a:cubicBezTo>
                      <a:cubicBezTo>
                        <a:pt x="1699" y="21709"/>
                        <a:pt x="-476" y="14765"/>
                        <a:pt x="88" y="7777"/>
                      </a:cubicBezTo>
                      <a:cubicBezTo>
                        <a:pt x="381" y="2576"/>
                        <a:pt x="2358" y="-208"/>
                        <a:pt x="3237" y="12"/>
                      </a:cubicBezTo>
                      <a:close/>
                    </a:path>
                  </a:pathLst>
                </a:custGeom>
                <a:solidFill>
                  <a:srgbClr val="263238"/>
                </a:solidFill>
                <a:ln w="7315" cap="flat">
                  <a:noFill/>
                  <a:prstDash val="solid"/>
                  <a:miter/>
                </a:ln>
              </p:spPr>
              <p:txBody>
                <a:bodyPr rtlCol="0" anchor="ctr"/>
                <a:lstStyle/>
                <a:p>
                  <a:endParaRPr lang="zh-CN" altLang="en-US"/>
                </a:p>
              </p:txBody>
            </p:sp>
            <p:sp>
              <p:nvSpPr>
                <p:cNvPr id="474" name="任意多边形: 形状 473">
                  <a:extLst>
                    <a:ext uri="{FF2B5EF4-FFF2-40B4-BE49-F238E27FC236}">
                      <a16:creationId xmlns:a16="http://schemas.microsoft.com/office/drawing/2014/main" id="{EEE4A48B-6B1F-0868-CD60-9C67DDA58042}"/>
                    </a:ext>
                  </a:extLst>
                </p:cNvPr>
                <p:cNvSpPr/>
                <p:nvPr/>
              </p:nvSpPr>
              <p:spPr>
                <a:xfrm>
                  <a:off x="3702688" y="2299131"/>
                  <a:ext cx="52616" cy="14797"/>
                </a:xfrm>
                <a:custGeom>
                  <a:avLst/>
                  <a:gdLst>
                    <a:gd name="connsiteX0" fmla="*/ 52441 w 52616"/>
                    <a:gd name="connsiteY0" fmla="*/ 13743 h 14797"/>
                    <a:gd name="connsiteX1" fmla="*/ 26218 w 52616"/>
                    <a:gd name="connsiteY1" fmla="*/ 11838 h 14797"/>
                    <a:gd name="connsiteX2" fmla="*/ 68 w 52616"/>
                    <a:gd name="connsiteY2" fmla="*/ 9201 h 14797"/>
                    <a:gd name="connsiteX3" fmla="*/ 6880 w 52616"/>
                    <a:gd name="connsiteY3" fmla="*/ 3121 h 14797"/>
                    <a:gd name="connsiteX4" fmla="*/ 27243 w 52616"/>
                    <a:gd name="connsiteY4" fmla="*/ 191 h 14797"/>
                    <a:gd name="connsiteX5" fmla="*/ 46801 w 52616"/>
                    <a:gd name="connsiteY5" fmla="*/ 6564 h 14797"/>
                    <a:gd name="connsiteX6" fmla="*/ 52441 w 52616"/>
                    <a:gd name="connsiteY6" fmla="*/ 13743 h 14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616" h="14797">
                      <a:moveTo>
                        <a:pt x="52441" y="13743"/>
                      </a:moveTo>
                      <a:cubicBezTo>
                        <a:pt x="50756" y="16599"/>
                        <a:pt x="39769" y="12864"/>
                        <a:pt x="26218" y="11838"/>
                      </a:cubicBezTo>
                      <a:cubicBezTo>
                        <a:pt x="12667" y="10813"/>
                        <a:pt x="1313" y="12278"/>
                        <a:pt x="68" y="9201"/>
                      </a:cubicBezTo>
                      <a:cubicBezTo>
                        <a:pt x="-445" y="7663"/>
                        <a:pt x="1972" y="5172"/>
                        <a:pt x="6880" y="3121"/>
                      </a:cubicBezTo>
                      <a:cubicBezTo>
                        <a:pt x="13341" y="547"/>
                        <a:pt x="20321" y="-457"/>
                        <a:pt x="27243" y="191"/>
                      </a:cubicBezTo>
                      <a:cubicBezTo>
                        <a:pt x="34173" y="739"/>
                        <a:pt x="40875" y="2923"/>
                        <a:pt x="46801" y="6564"/>
                      </a:cubicBezTo>
                      <a:cubicBezTo>
                        <a:pt x="51269" y="9274"/>
                        <a:pt x="53247" y="12424"/>
                        <a:pt x="52441" y="13743"/>
                      </a:cubicBezTo>
                      <a:close/>
                    </a:path>
                  </a:pathLst>
                </a:custGeom>
                <a:solidFill>
                  <a:srgbClr val="263238"/>
                </a:solidFill>
                <a:ln w="7315" cap="flat">
                  <a:noFill/>
                  <a:prstDash val="solid"/>
                  <a:miter/>
                </a:ln>
              </p:spPr>
              <p:txBody>
                <a:bodyPr rtlCol="0" anchor="ctr"/>
                <a:lstStyle/>
                <a:p>
                  <a:endParaRPr lang="zh-CN" altLang="en-US"/>
                </a:p>
              </p:txBody>
            </p:sp>
            <p:sp>
              <p:nvSpPr>
                <p:cNvPr id="475" name="任意多边形: 形状 474">
                  <a:extLst>
                    <a:ext uri="{FF2B5EF4-FFF2-40B4-BE49-F238E27FC236}">
                      <a16:creationId xmlns:a16="http://schemas.microsoft.com/office/drawing/2014/main" id="{B3898CDE-F5FB-CC66-9147-27A4B99EDED4}"/>
                    </a:ext>
                  </a:extLst>
                </p:cNvPr>
                <p:cNvSpPr/>
                <p:nvPr/>
              </p:nvSpPr>
              <p:spPr>
                <a:xfrm>
                  <a:off x="3818989" y="2326993"/>
                  <a:ext cx="38527" cy="16673"/>
                </a:xfrm>
                <a:custGeom>
                  <a:avLst/>
                  <a:gdLst>
                    <a:gd name="connsiteX0" fmla="*/ 37957 w 38527"/>
                    <a:gd name="connsiteY0" fmla="*/ 16059 h 16673"/>
                    <a:gd name="connsiteX1" fmla="*/ 18912 w 38527"/>
                    <a:gd name="connsiteY1" fmla="*/ 12030 h 16673"/>
                    <a:gd name="connsiteX2" fmla="*/ 87 w 38527"/>
                    <a:gd name="connsiteY2" fmla="*/ 7269 h 16673"/>
                    <a:gd name="connsiteX3" fmla="*/ 5215 w 38527"/>
                    <a:gd name="connsiteY3" fmla="*/ 1775 h 16673"/>
                    <a:gd name="connsiteX4" fmla="*/ 35760 w 38527"/>
                    <a:gd name="connsiteY4" fmla="*/ 9100 h 16673"/>
                    <a:gd name="connsiteX5" fmla="*/ 37957 w 38527"/>
                    <a:gd name="connsiteY5" fmla="*/ 16059 h 16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527" h="16673">
                      <a:moveTo>
                        <a:pt x="37957" y="16059"/>
                      </a:moveTo>
                      <a:cubicBezTo>
                        <a:pt x="35467" y="18256"/>
                        <a:pt x="28288" y="14008"/>
                        <a:pt x="18912" y="12030"/>
                      </a:cubicBezTo>
                      <a:cubicBezTo>
                        <a:pt x="9536" y="10052"/>
                        <a:pt x="1332" y="10272"/>
                        <a:pt x="87" y="7269"/>
                      </a:cubicBezTo>
                      <a:cubicBezTo>
                        <a:pt x="-426" y="5804"/>
                        <a:pt x="1332" y="3460"/>
                        <a:pt x="5215" y="1775"/>
                      </a:cubicBezTo>
                      <a:cubicBezTo>
                        <a:pt x="15938" y="-2224"/>
                        <a:pt x="28017" y="669"/>
                        <a:pt x="35760" y="9100"/>
                      </a:cubicBezTo>
                      <a:cubicBezTo>
                        <a:pt x="38543" y="12103"/>
                        <a:pt x="39129" y="14960"/>
                        <a:pt x="37957" y="16059"/>
                      </a:cubicBezTo>
                      <a:close/>
                    </a:path>
                  </a:pathLst>
                </a:custGeom>
                <a:solidFill>
                  <a:srgbClr val="263238"/>
                </a:solidFill>
                <a:ln w="7315" cap="flat">
                  <a:noFill/>
                  <a:prstDash val="solid"/>
                  <a:miter/>
                </a:ln>
              </p:spPr>
              <p:txBody>
                <a:bodyPr rtlCol="0" anchor="ctr"/>
                <a:lstStyle/>
                <a:p>
                  <a:endParaRPr lang="zh-CN" altLang="en-US"/>
                </a:p>
              </p:txBody>
            </p:sp>
            <p:sp>
              <p:nvSpPr>
                <p:cNvPr id="476" name="任意多边形: 形状 475">
                  <a:extLst>
                    <a:ext uri="{FF2B5EF4-FFF2-40B4-BE49-F238E27FC236}">
                      <a16:creationId xmlns:a16="http://schemas.microsoft.com/office/drawing/2014/main" id="{A4AA3500-D9D3-7609-59BC-734E10A2727B}"/>
                    </a:ext>
                  </a:extLst>
                </p:cNvPr>
                <p:cNvSpPr/>
                <p:nvPr/>
              </p:nvSpPr>
              <p:spPr>
                <a:xfrm>
                  <a:off x="3559661" y="2364694"/>
                  <a:ext cx="56733" cy="79535"/>
                </a:xfrm>
                <a:custGeom>
                  <a:avLst/>
                  <a:gdLst>
                    <a:gd name="connsiteX0" fmla="*/ 56733 w 56733"/>
                    <a:gd name="connsiteY0" fmla="*/ 6486 h 79535"/>
                    <a:gd name="connsiteX1" fmla="*/ 917 w 56733"/>
                    <a:gd name="connsiteY1" fmla="*/ 31977 h 79535"/>
                    <a:gd name="connsiteX2" fmla="*/ 45233 w 56733"/>
                    <a:gd name="connsiteY2" fmla="*/ 79003 h 79535"/>
                    <a:gd name="connsiteX3" fmla="*/ 56733 w 56733"/>
                    <a:gd name="connsiteY3" fmla="*/ 6486 h 79535"/>
                  </a:gdLst>
                  <a:ahLst/>
                  <a:cxnLst>
                    <a:cxn ang="0">
                      <a:pos x="connsiteX0" y="connsiteY0"/>
                    </a:cxn>
                    <a:cxn ang="0">
                      <a:pos x="connsiteX1" y="connsiteY1"/>
                    </a:cxn>
                    <a:cxn ang="0">
                      <a:pos x="connsiteX2" y="connsiteY2"/>
                    </a:cxn>
                    <a:cxn ang="0">
                      <a:pos x="connsiteX3" y="connsiteY3"/>
                    </a:cxn>
                  </a:cxnLst>
                  <a:rect l="l" t="t" r="r" b="b"/>
                  <a:pathLst>
                    <a:path w="56733" h="79535">
                      <a:moveTo>
                        <a:pt x="56733" y="6486"/>
                      </a:moveTo>
                      <a:cubicBezTo>
                        <a:pt x="55635" y="5680"/>
                        <a:pt x="9341" y="-18492"/>
                        <a:pt x="917" y="31977"/>
                      </a:cubicBezTo>
                      <a:cubicBezTo>
                        <a:pt x="-7507" y="82446"/>
                        <a:pt x="44867" y="80468"/>
                        <a:pt x="45233" y="79003"/>
                      </a:cubicBezTo>
                      <a:cubicBezTo>
                        <a:pt x="45599" y="77538"/>
                        <a:pt x="56733" y="6486"/>
                        <a:pt x="56733" y="6486"/>
                      </a:cubicBezTo>
                      <a:close/>
                    </a:path>
                  </a:pathLst>
                </a:custGeom>
                <a:solidFill>
                  <a:srgbClr val="FFBE9D"/>
                </a:solidFill>
                <a:ln w="7315" cap="flat">
                  <a:noFill/>
                  <a:prstDash val="solid"/>
                  <a:miter/>
                </a:ln>
              </p:spPr>
              <p:txBody>
                <a:bodyPr rtlCol="0" anchor="ctr"/>
                <a:lstStyle/>
                <a:p>
                  <a:endParaRPr lang="zh-CN" altLang="en-US"/>
                </a:p>
              </p:txBody>
            </p:sp>
            <p:sp>
              <p:nvSpPr>
                <p:cNvPr id="477" name="任意多边形: 形状 476">
                  <a:extLst>
                    <a:ext uri="{FF2B5EF4-FFF2-40B4-BE49-F238E27FC236}">
                      <a16:creationId xmlns:a16="http://schemas.microsoft.com/office/drawing/2014/main" id="{FB2024B6-CAD7-2312-9A23-10B39BD635E5}"/>
                    </a:ext>
                  </a:extLst>
                </p:cNvPr>
                <p:cNvSpPr/>
                <p:nvPr/>
              </p:nvSpPr>
              <p:spPr>
                <a:xfrm>
                  <a:off x="3572661" y="2380410"/>
                  <a:ext cx="22274" cy="44759"/>
                </a:xfrm>
                <a:custGeom>
                  <a:avLst/>
                  <a:gdLst>
                    <a:gd name="connsiteX0" fmla="*/ 20000 w 22274"/>
                    <a:gd name="connsiteY0" fmla="*/ 41606 h 44759"/>
                    <a:gd name="connsiteX1" fmla="*/ 17437 w 22274"/>
                    <a:gd name="connsiteY1" fmla="*/ 42485 h 44759"/>
                    <a:gd name="connsiteX2" fmla="*/ 10844 w 22274"/>
                    <a:gd name="connsiteY2" fmla="*/ 41533 h 44759"/>
                    <a:gd name="connsiteX3" fmla="*/ 4032 w 22274"/>
                    <a:gd name="connsiteY3" fmla="*/ 20363 h 44759"/>
                    <a:gd name="connsiteX4" fmla="*/ 8573 w 22274"/>
                    <a:gd name="connsiteY4" fmla="*/ 8204 h 44759"/>
                    <a:gd name="connsiteX5" fmla="*/ 16338 w 22274"/>
                    <a:gd name="connsiteY5" fmla="*/ 2564 h 44759"/>
                    <a:gd name="connsiteX6" fmla="*/ 21099 w 22274"/>
                    <a:gd name="connsiteY6" fmla="*/ 5860 h 44759"/>
                    <a:gd name="connsiteX7" fmla="*/ 21099 w 22274"/>
                    <a:gd name="connsiteY7" fmla="*/ 8424 h 44759"/>
                    <a:gd name="connsiteX8" fmla="*/ 22271 w 22274"/>
                    <a:gd name="connsiteY8" fmla="*/ 5640 h 44759"/>
                    <a:gd name="connsiteX9" fmla="*/ 20806 w 22274"/>
                    <a:gd name="connsiteY9" fmla="*/ 2124 h 44759"/>
                    <a:gd name="connsiteX10" fmla="*/ 16191 w 22274"/>
                    <a:gd name="connsiteY10" fmla="*/ 0 h 44759"/>
                    <a:gd name="connsiteX11" fmla="*/ 5644 w 22274"/>
                    <a:gd name="connsiteY11" fmla="*/ 6299 h 44759"/>
                    <a:gd name="connsiteX12" fmla="*/ 296 w 22274"/>
                    <a:gd name="connsiteY12" fmla="*/ 19851 h 44759"/>
                    <a:gd name="connsiteX13" fmla="*/ 9452 w 22274"/>
                    <a:gd name="connsiteY13" fmla="*/ 43803 h 44759"/>
                    <a:gd name="connsiteX14" fmla="*/ 17730 w 22274"/>
                    <a:gd name="connsiteY14" fmla="*/ 43803 h 44759"/>
                    <a:gd name="connsiteX15" fmla="*/ 20000 w 22274"/>
                    <a:gd name="connsiteY15" fmla="*/ 41606 h 44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2274" h="44759">
                      <a:moveTo>
                        <a:pt x="20000" y="41606"/>
                      </a:moveTo>
                      <a:cubicBezTo>
                        <a:pt x="20000" y="41606"/>
                        <a:pt x="19048" y="42045"/>
                        <a:pt x="17437" y="42485"/>
                      </a:cubicBezTo>
                      <a:cubicBezTo>
                        <a:pt x="15203" y="43063"/>
                        <a:pt x="12829" y="42719"/>
                        <a:pt x="10844" y="41533"/>
                      </a:cubicBezTo>
                      <a:cubicBezTo>
                        <a:pt x="4904" y="36229"/>
                        <a:pt x="2303" y="28135"/>
                        <a:pt x="4032" y="20363"/>
                      </a:cubicBezTo>
                      <a:cubicBezTo>
                        <a:pt x="4647" y="16027"/>
                        <a:pt x="6200" y="11881"/>
                        <a:pt x="8573" y="8204"/>
                      </a:cubicBezTo>
                      <a:cubicBezTo>
                        <a:pt x="10068" y="5157"/>
                        <a:pt x="12976" y="3040"/>
                        <a:pt x="16338" y="2564"/>
                      </a:cubicBezTo>
                      <a:cubicBezTo>
                        <a:pt x="18521" y="2344"/>
                        <a:pt x="20535" y="3743"/>
                        <a:pt x="21099" y="5860"/>
                      </a:cubicBezTo>
                      <a:cubicBezTo>
                        <a:pt x="21539" y="7325"/>
                        <a:pt x="21099" y="8277"/>
                        <a:pt x="21099" y="8424"/>
                      </a:cubicBezTo>
                      <a:cubicBezTo>
                        <a:pt x="21099" y="8570"/>
                        <a:pt x="22344" y="7764"/>
                        <a:pt x="22271" y="5640"/>
                      </a:cubicBezTo>
                      <a:cubicBezTo>
                        <a:pt x="22176" y="4344"/>
                        <a:pt x="21663" y="3106"/>
                        <a:pt x="20806" y="2124"/>
                      </a:cubicBezTo>
                      <a:cubicBezTo>
                        <a:pt x="19598" y="850"/>
                        <a:pt x="17949" y="88"/>
                        <a:pt x="16191" y="0"/>
                      </a:cubicBezTo>
                      <a:cubicBezTo>
                        <a:pt x="11826" y="154"/>
                        <a:pt x="7848" y="2534"/>
                        <a:pt x="5644" y="6299"/>
                      </a:cubicBezTo>
                      <a:cubicBezTo>
                        <a:pt x="2809" y="10328"/>
                        <a:pt x="978" y="14972"/>
                        <a:pt x="296" y="19851"/>
                      </a:cubicBezTo>
                      <a:cubicBezTo>
                        <a:pt x="-1096" y="30106"/>
                        <a:pt x="2494" y="40507"/>
                        <a:pt x="9452" y="43803"/>
                      </a:cubicBezTo>
                      <a:cubicBezTo>
                        <a:pt x="12067" y="45078"/>
                        <a:pt x="15115" y="45078"/>
                        <a:pt x="17730" y="43803"/>
                      </a:cubicBezTo>
                      <a:cubicBezTo>
                        <a:pt x="19707" y="42851"/>
                        <a:pt x="20147" y="41752"/>
                        <a:pt x="20000" y="41606"/>
                      </a:cubicBezTo>
                      <a:close/>
                    </a:path>
                  </a:pathLst>
                </a:custGeom>
                <a:solidFill>
                  <a:srgbClr val="EB996E"/>
                </a:solidFill>
                <a:ln w="7315" cap="flat">
                  <a:noFill/>
                  <a:prstDash val="solid"/>
                  <a:miter/>
                </a:ln>
              </p:spPr>
              <p:txBody>
                <a:bodyPr rtlCol="0" anchor="ctr"/>
                <a:lstStyle/>
                <a:p>
                  <a:endParaRPr lang="zh-CN" altLang="en-US"/>
                </a:p>
              </p:txBody>
            </p:sp>
            <p:sp>
              <p:nvSpPr>
                <p:cNvPr id="478" name="任意多边形: 形状 477">
                  <a:extLst>
                    <a:ext uri="{FF2B5EF4-FFF2-40B4-BE49-F238E27FC236}">
                      <a16:creationId xmlns:a16="http://schemas.microsoft.com/office/drawing/2014/main" id="{FE779A23-6A35-4A9D-ED0A-31545AE72731}"/>
                    </a:ext>
                  </a:extLst>
                </p:cNvPr>
                <p:cNvSpPr/>
                <p:nvPr/>
              </p:nvSpPr>
              <p:spPr>
                <a:xfrm>
                  <a:off x="3610144" y="2177868"/>
                  <a:ext cx="281888" cy="209075"/>
                </a:xfrm>
                <a:custGeom>
                  <a:avLst/>
                  <a:gdLst>
                    <a:gd name="connsiteX0" fmla="*/ 281889 w 281888"/>
                    <a:gd name="connsiteY0" fmla="*/ 97648 h 209075"/>
                    <a:gd name="connsiteX1" fmla="*/ 196113 w 281888"/>
                    <a:gd name="connsiteY1" fmla="*/ 113689 h 209075"/>
                    <a:gd name="connsiteX2" fmla="*/ 135975 w 281888"/>
                    <a:gd name="connsiteY2" fmla="*/ 68861 h 209075"/>
                    <a:gd name="connsiteX3" fmla="*/ 104112 w 281888"/>
                    <a:gd name="connsiteY3" fmla="*/ 56262 h 209075"/>
                    <a:gd name="connsiteX4" fmla="*/ 63238 w 281888"/>
                    <a:gd name="connsiteY4" fmla="*/ 81093 h 209075"/>
                    <a:gd name="connsiteX5" fmla="*/ 34744 w 281888"/>
                    <a:gd name="connsiteY5" fmla="*/ 197634 h 209075"/>
                    <a:gd name="connsiteX6" fmla="*/ 26614 w 281888"/>
                    <a:gd name="connsiteY6" fmla="*/ 208035 h 209075"/>
                    <a:gd name="connsiteX7" fmla="*/ 7569 w 281888"/>
                    <a:gd name="connsiteY7" fmla="*/ 199611 h 209075"/>
                    <a:gd name="connsiteX8" fmla="*/ 244 w 281888"/>
                    <a:gd name="connsiteY8" fmla="*/ 164232 h 209075"/>
                    <a:gd name="connsiteX9" fmla="*/ 16945 w 281888"/>
                    <a:gd name="connsiteY9" fmla="*/ 83071 h 209075"/>
                    <a:gd name="connsiteX10" fmla="*/ 69684 w 281888"/>
                    <a:gd name="connsiteY10" fmla="*/ 19857 h 209075"/>
                    <a:gd name="connsiteX11" fmla="*/ 170036 w 281888"/>
                    <a:gd name="connsiteY11" fmla="*/ 3302 h 209075"/>
                    <a:gd name="connsiteX12" fmla="*/ 257936 w 281888"/>
                    <a:gd name="connsiteY12" fmla="*/ 56042 h 209075"/>
                    <a:gd name="connsiteX13" fmla="*/ 281596 w 281888"/>
                    <a:gd name="connsiteY13" fmla="*/ 97648 h 209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1888" h="209075">
                      <a:moveTo>
                        <a:pt x="281889" y="97648"/>
                      </a:moveTo>
                      <a:cubicBezTo>
                        <a:pt x="273245" y="116326"/>
                        <a:pt x="228636" y="123212"/>
                        <a:pt x="196113" y="113689"/>
                      </a:cubicBezTo>
                      <a:cubicBezTo>
                        <a:pt x="166008" y="104607"/>
                        <a:pt x="155167" y="85488"/>
                        <a:pt x="135975" y="68861"/>
                      </a:cubicBezTo>
                      <a:cubicBezTo>
                        <a:pt x="123889" y="58313"/>
                        <a:pt x="123889" y="58313"/>
                        <a:pt x="104112" y="56262"/>
                      </a:cubicBezTo>
                      <a:cubicBezTo>
                        <a:pt x="88143" y="54650"/>
                        <a:pt x="75325" y="70912"/>
                        <a:pt x="63238" y="81093"/>
                      </a:cubicBezTo>
                      <a:cubicBezTo>
                        <a:pt x="69977" y="121234"/>
                        <a:pt x="52178" y="160936"/>
                        <a:pt x="34744" y="197634"/>
                      </a:cubicBezTo>
                      <a:cubicBezTo>
                        <a:pt x="33287" y="201919"/>
                        <a:pt x="30423" y="205581"/>
                        <a:pt x="26614" y="208035"/>
                      </a:cubicBezTo>
                      <a:cubicBezTo>
                        <a:pt x="19801" y="211405"/>
                        <a:pt x="11597" y="206057"/>
                        <a:pt x="7569" y="199611"/>
                      </a:cubicBezTo>
                      <a:cubicBezTo>
                        <a:pt x="1709" y="188792"/>
                        <a:pt x="-840" y="176486"/>
                        <a:pt x="244" y="164232"/>
                      </a:cubicBezTo>
                      <a:cubicBezTo>
                        <a:pt x="390" y="136338"/>
                        <a:pt x="6067" y="108753"/>
                        <a:pt x="16945" y="83071"/>
                      </a:cubicBezTo>
                      <a:cubicBezTo>
                        <a:pt x="27991" y="57312"/>
                        <a:pt x="46325" y="35341"/>
                        <a:pt x="69684" y="19857"/>
                      </a:cubicBezTo>
                      <a:cubicBezTo>
                        <a:pt x="99717" y="1519"/>
                        <a:pt x="135704" y="-4418"/>
                        <a:pt x="170036" y="3302"/>
                      </a:cubicBezTo>
                      <a:cubicBezTo>
                        <a:pt x="204141" y="11229"/>
                        <a:pt x="234892" y="29679"/>
                        <a:pt x="257936" y="56042"/>
                      </a:cubicBezTo>
                      <a:cubicBezTo>
                        <a:pt x="269158" y="67729"/>
                        <a:pt x="277289" y="82029"/>
                        <a:pt x="281596" y="97648"/>
                      </a:cubicBezTo>
                    </a:path>
                  </a:pathLst>
                </a:custGeom>
                <a:solidFill>
                  <a:schemeClr val="bg2">
                    <a:lumMod val="25000"/>
                  </a:schemeClr>
                </a:solidFill>
                <a:ln w="7315" cap="flat">
                  <a:noFill/>
                  <a:prstDash val="solid"/>
                  <a:miter/>
                </a:ln>
              </p:spPr>
              <p:txBody>
                <a:bodyPr rtlCol="0" anchor="ctr"/>
                <a:lstStyle/>
                <a:p>
                  <a:endParaRPr lang="zh-CN" altLang="en-US"/>
                </a:p>
              </p:txBody>
            </p:sp>
            <p:sp>
              <p:nvSpPr>
                <p:cNvPr id="479" name="任意多边形: 形状 478">
                  <a:extLst>
                    <a:ext uri="{FF2B5EF4-FFF2-40B4-BE49-F238E27FC236}">
                      <a16:creationId xmlns:a16="http://schemas.microsoft.com/office/drawing/2014/main" id="{22F1DE8F-E314-11FB-C0F2-48BDA509AEC3}"/>
                    </a:ext>
                  </a:extLst>
                </p:cNvPr>
                <p:cNvSpPr/>
                <p:nvPr/>
              </p:nvSpPr>
              <p:spPr>
                <a:xfrm>
                  <a:off x="3789194" y="2346702"/>
                  <a:ext cx="100053" cy="101155"/>
                </a:xfrm>
                <a:custGeom>
                  <a:avLst/>
                  <a:gdLst>
                    <a:gd name="connsiteX0" fmla="*/ 216 w 100053"/>
                    <a:gd name="connsiteY0" fmla="*/ 50775 h 101155"/>
                    <a:gd name="connsiteX1" fmla="*/ 2560 w 100053"/>
                    <a:gd name="connsiteY1" fmla="*/ 39055 h 101155"/>
                    <a:gd name="connsiteX2" fmla="*/ 20287 w 100053"/>
                    <a:gd name="connsiteY2" fmla="*/ 12978 h 101155"/>
                    <a:gd name="connsiteX3" fmla="*/ 64969 w 100053"/>
                    <a:gd name="connsiteY3" fmla="*/ 6532 h 101155"/>
                    <a:gd name="connsiteX4" fmla="*/ 86944 w 100053"/>
                    <a:gd name="connsiteY4" fmla="*/ 23013 h 101155"/>
                    <a:gd name="connsiteX5" fmla="*/ 76520 w 100053"/>
                    <a:gd name="connsiteY5" fmla="*/ 88594 h 101155"/>
                    <a:gd name="connsiteX6" fmla="*/ 64969 w 100053"/>
                    <a:gd name="connsiteY6" fmla="*/ 94725 h 101155"/>
                    <a:gd name="connsiteX7" fmla="*/ 20287 w 100053"/>
                    <a:gd name="connsiteY7" fmla="*/ 88279 h 101155"/>
                    <a:gd name="connsiteX8" fmla="*/ 2487 w 100053"/>
                    <a:gd name="connsiteY8" fmla="*/ 62348 h 101155"/>
                    <a:gd name="connsiteX9" fmla="*/ 143 w 100053"/>
                    <a:gd name="connsiteY9" fmla="*/ 50628 h 101155"/>
                    <a:gd name="connsiteX10" fmla="*/ 143 w 100053"/>
                    <a:gd name="connsiteY10" fmla="*/ 53778 h 101155"/>
                    <a:gd name="connsiteX11" fmla="*/ 1168 w 100053"/>
                    <a:gd name="connsiteY11" fmla="*/ 62788 h 101155"/>
                    <a:gd name="connsiteX12" fmla="*/ 18821 w 100053"/>
                    <a:gd name="connsiteY12" fmla="*/ 90623 h 101155"/>
                    <a:gd name="connsiteX13" fmla="*/ 89317 w 100053"/>
                    <a:gd name="connsiteY13" fmla="*/ 81686 h 101155"/>
                    <a:gd name="connsiteX14" fmla="*/ 90093 w 100053"/>
                    <a:gd name="connsiteY14" fmla="*/ 80661 h 101155"/>
                    <a:gd name="connsiteX15" fmla="*/ 90093 w 100053"/>
                    <a:gd name="connsiteY15" fmla="*/ 20596 h 101155"/>
                    <a:gd name="connsiteX16" fmla="*/ 66434 w 100053"/>
                    <a:gd name="connsiteY16" fmla="*/ 3016 h 101155"/>
                    <a:gd name="connsiteX17" fmla="*/ 18821 w 100053"/>
                    <a:gd name="connsiteY17" fmla="*/ 10341 h 101155"/>
                    <a:gd name="connsiteX18" fmla="*/ 1168 w 100053"/>
                    <a:gd name="connsiteY18" fmla="*/ 38176 h 101155"/>
                    <a:gd name="connsiteX19" fmla="*/ 143 w 100053"/>
                    <a:gd name="connsiteY19" fmla="*/ 47112 h 101155"/>
                    <a:gd name="connsiteX20" fmla="*/ 216 w 100053"/>
                    <a:gd name="connsiteY20" fmla="*/ 50775 h 101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00053" h="101155">
                      <a:moveTo>
                        <a:pt x="216" y="50775"/>
                      </a:moveTo>
                      <a:cubicBezTo>
                        <a:pt x="656" y="50775"/>
                        <a:pt x="216" y="46453"/>
                        <a:pt x="2560" y="39055"/>
                      </a:cubicBezTo>
                      <a:cubicBezTo>
                        <a:pt x="5424" y="28639"/>
                        <a:pt x="11658" y="19475"/>
                        <a:pt x="20287" y="12978"/>
                      </a:cubicBezTo>
                      <a:cubicBezTo>
                        <a:pt x="33149" y="3456"/>
                        <a:pt x="49938" y="1031"/>
                        <a:pt x="64969" y="6532"/>
                      </a:cubicBezTo>
                      <a:cubicBezTo>
                        <a:pt x="73803" y="9667"/>
                        <a:pt x="81465" y="15410"/>
                        <a:pt x="86944" y="23013"/>
                      </a:cubicBezTo>
                      <a:cubicBezTo>
                        <a:pt x="102172" y="43999"/>
                        <a:pt x="97506" y="73358"/>
                        <a:pt x="76520" y="88594"/>
                      </a:cubicBezTo>
                      <a:cubicBezTo>
                        <a:pt x="72975" y="91165"/>
                        <a:pt x="69085" y="93230"/>
                        <a:pt x="64969" y="94725"/>
                      </a:cubicBezTo>
                      <a:cubicBezTo>
                        <a:pt x="49938" y="100226"/>
                        <a:pt x="33149" y="97801"/>
                        <a:pt x="20287" y="88279"/>
                      </a:cubicBezTo>
                      <a:cubicBezTo>
                        <a:pt x="11636" y="81855"/>
                        <a:pt x="5373" y="72735"/>
                        <a:pt x="2487" y="62348"/>
                      </a:cubicBezTo>
                      <a:cubicBezTo>
                        <a:pt x="436" y="55023"/>
                        <a:pt x="582" y="50628"/>
                        <a:pt x="143" y="50628"/>
                      </a:cubicBezTo>
                      <a:cubicBezTo>
                        <a:pt x="-48" y="51668"/>
                        <a:pt x="-48" y="52738"/>
                        <a:pt x="143" y="53778"/>
                      </a:cubicBezTo>
                      <a:cubicBezTo>
                        <a:pt x="114" y="56811"/>
                        <a:pt x="458" y="59836"/>
                        <a:pt x="1168" y="62788"/>
                      </a:cubicBezTo>
                      <a:cubicBezTo>
                        <a:pt x="3615" y="73848"/>
                        <a:pt x="9863" y="83693"/>
                        <a:pt x="18821" y="90623"/>
                      </a:cubicBezTo>
                      <a:cubicBezTo>
                        <a:pt x="40760" y="107624"/>
                        <a:pt x="72323" y="103617"/>
                        <a:pt x="89317" y="81686"/>
                      </a:cubicBezTo>
                      <a:cubicBezTo>
                        <a:pt x="89581" y="81349"/>
                        <a:pt x="89837" y="81005"/>
                        <a:pt x="90093" y="80661"/>
                      </a:cubicBezTo>
                      <a:cubicBezTo>
                        <a:pt x="103374" y="62839"/>
                        <a:pt x="103374" y="38418"/>
                        <a:pt x="90093" y="20596"/>
                      </a:cubicBezTo>
                      <a:cubicBezTo>
                        <a:pt x="84175" y="12473"/>
                        <a:pt x="75920" y="6342"/>
                        <a:pt x="66434" y="3016"/>
                      </a:cubicBezTo>
                      <a:cubicBezTo>
                        <a:pt x="50356" y="-2829"/>
                        <a:pt x="32402" y="-68"/>
                        <a:pt x="18821" y="10341"/>
                      </a:cubicBezTo>
                      <a:cubicBezTo>
                        <a:pt x="9856" y="17263"/>
                        <a:pt x="3607" y="27115"/>
                        <a:pt x="1168" y="38176"/>
                      </a:cubicBezTo>
                      <a:cubicBezTo>
                        <a:pt x="450" y="41099"/>
                        <a:pt x="106" y="44102"/>
                        <a:pt x="143" y="47112"/>
                      </a:cubicBezTo>
                      <a:cubicBezTo>
                        <a:pt x="-4" y="49603"/>
                        <a:pt x="70" y="50775"/>
                        <a:pt x="216" y="50775"/>
                      </a:cubicBezTo>
                      <a:close/>
                    </a:path>
                  </a:pathLst>
                </a:custGeom>
                <a:solidFill>
                  <a:srgbClr val="263238"/>
                </a:solidFill>
                <a:ln w="7315" cap="flat">
                  <a:noFill/>
                  <a:prstDash val="solid"/>
                  <a:miter/>
                </a:ln>
              </p:spPr>
              <p:txBody>
                <a:bodyPr rtlCol="0" anchor="ctr"/>
                <a:lstStyle/>
                <a:p>
                  <a:endParaRPr lang="zh-CN" altLang="en-US"/>
                </a:p>
              </p:txBody>
            </p:sp>
            <p:sp>
              <p:nvSpPr>
                <p:cNvPr id="480" name="任意多边形: 形状 479">
                  <a:extLst>
                    <a:ext uri="{FF2B5EF4-FFF2-40B4-BE49-F238E27FC236}">
                      <a16:creationId xmlns:a16="http://schemas.microsoft.com/office/drawing/2014/main" id="{F86688BF-9C09-3974-786F-AE3732621A37}"/>
                    </a:ext>
                  </a:extLst>
                </p:cNvPr>
                <p:cNvSpPr/>
                <p:nvPr/>
              </p:nvSpPr>
              <p:spPr>
                <a:xfrm>
                  <a:off x="3669281" y="2326378"/>
                  <a:ext cx="99912" cy="100976"/>
                </a:xfrm>
                <a:custGeom>
                  <a:avLst/>
                  <a:gdLst>
                    <a:gd name="connsiteX0" fmla="*/ 513 w 99912"/>
                    <a:gd name="connsiteY0" fmla="*/ 50223 h 100976"/>
                    <a:gd name="connsiteX1" fmla="*/ 2784 w 99912"/>
                    <a:gd name="connsiteY1" fmla="*/ 38503 h 100976"/>
                    <a:gd name="connsiteX2" fmla="*/ 20656 w 99912"/>
                    <a:gd name="connsiteY2" fmla="*/ 12573 h 100976"/>
                    <a:gd name="connsiteX3" fmla="*/ 65265 w 99912"/>
                    <a:gd name="connsiteY3" fmla="*/ 6127 h 100976"/>
                    <a:gd name="connsiteX4" fmla="*/ 87240 w 99912"/>
                    <a:gd name="connsiteY4" fmla="*/ 22535 h 100976"/>
                    <a:gd name="connsiteX5" fmla="*/ 87240 w 99912"/>
                    <a:gd name="connsiteY5" fmla="*/ 77911 h 100976"/>
                    <a:gd name="connsiteX6" fmla="*/ 65265 w 99912"/>
                    <a:gd name="connsiteY6" fmla="*/ 94319 h 100976"/>
                    <a:gd name="connsiteX7" fmla="*/ 20656 w 99912"/>
                    <a:gd name="connsiteY7" fmla="*/ 87873 h 100976"/>
                    <a:gd name="connsiteX8" fmla="*/ 2784 w 99912"/>
                    <a:gd name="connsiteY8" fmla="*/ 61943 h 100976"/>
                    <a:gd name="connsiteX9" fmla="*/ 513 w 99912"/>
                    <a:gd name="connsiteY9" fmla="*/ 50223 h 100976"/>
                    <a:gd name="connsiteX10" fmla="*/ 513 w 99912"/>
                    <a:gd name="connsiteY10" fmla="*/ 53373 h 100976"/>
                    <a:gd name="connsiteX11" fmla="*/ 1026 w 99912"/>
                    <a:gd name="connsiteY11" fmla="*/ 62602 h 100976"/>
                    <a:gd name="connsiteX12" fmla="*/ 18679 w 99912"/>
                    <a:gd name="connsiteY12" fmla="*/ 90437 h 100976"/>
                    <a:gd name="connsiteX13" fmla="*/ 89379 w 99912"/>
                    <a:gd name="connsiteY13" fmla="*/ 81413 h 100976"/>
                    <a:gd name="connsiteX14" fmla="*/ 99913 w 99912"/>
                    <a:gd name="connsiteY14" fmla="*/ 50516 h 100976"/>
                    <a:gd name="connsiteX15" fmla="*/ 90024 w 99912"/>
                    <a:gd name="connsiteY15" fmla="*/ 20484 h 100976"/>
                    <a:gd name="connsiteX16" fmla="*/ 19770 w 99912"/>
                    <a:gd name="connsiteY16" fmla="*/ 9767 h 100976"/>
                    <a:gd name="connsiteX17" fmla="*/ 18679 w 99912"/>
                    <a:gd name="connsiteY17" fmla="*/ 10595 h 100976"/>
                    <a:gd name="connsiteX18" fmla="*/ 1026 w 99912"/>
                    <a:gd name="connsiteY18" fmla="*/ 38430 h 100976"/>
                    <a:gd name="connsiteX19" fmla="*/ 0 w 99912"/>
                    <a:gd name="connsiteY19" fmla="*/ 47366 h 100976"/>
                    <a:gd name="connsiteX20" fmla="*/ 513 w 99912"/>
                    <a:gd name="connsiteY20" fmla="*/ 50223 h 100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99912" h="100976">
                      <a:moveTo>
                        <a:pt x="513" y="50223"/>
                      </a:moveTo>
                      <a:cubicBezTo>
                        <a:pt x="952" y="50223"/>
                        <a:pt x="513" y="45901"/>
                        <a:pt x="2784" y="38503"/>
                      </a:cubicBezTo>
                      <a:cubicBezTo>
                        <a:pt x="5699" y="28116"/>
                        <a:pt x="11991" y="18997"/>
                        <a:pt x="20656" y="12573"/>
                      </a:cubicBezTo>
                      <a:cubicBezTo>
                        <a:pt x="33497" y="3065"/>
                        <a:pt x="50257" y="640"/>
                        <a:pt x="65265" y="6127"/>
                      </a:cubicBezTo>
                      <a:cubicBezTo>
                        <a:pt x="74070" y="9269"/>
                        <a:pt x="81725" y="14983"/>
                        <a:pt x="87240" y="22535"/>
                      </a:cubicBezTo>
                      <a:cubicBezTo>
                        <a:pt x="99356" y="39008"/>
                        <a:pt x="99356" y="61438"/>
                        <a:pt x="87240" y="77911"/>
                      </a:cubicBezTo>
                      <a:cubicBezTo>
                        <a:pt x="81725" y="85463"/>
                        <a:pt x="74070" y="91177"/>
                        <a:pt x="65265" y="94319"/>
                      </a:cubicBezTo>
                      <a:cubicBezTo>
                        <a:pt x="50257" y="99806"/>
                        <a:pt x="33497" y="97381"/>
                        <a:pt x="20656" y="87873"/>
                      </a:cubicBezTo>
                      <a:cubicBezTo>
                        <a:pt x="11991" y="81449"/>
                        <a:pt x="5699" y="72330"/>
                        <a:pt x="2784" y="61943"/>
                      </a:cubicBezTo>
                      <a:cubicBezTo>
                        <a:pt x="806" y="54618"/>
                        <a:pt x="952" y="50223"/>
                        <a:pt x="513" y="50223"/>
                      </a:cubicBezTo>
                      <a:cubicBezTo>
                        <a:pt x="344" y="51263"/>
                        <a:pt x="344" y="52333"/>
                        <a:pt x="513" y="53373"/>
                      </a:cubicBezTo>
                      <a:cubicBezTo>
                        <a:pt x="322" y="56457"/>
                        <a:pt x="491" y="59555"/>
                        <a:pt x="1026" y="62602"/>
                      </a:cubicBezTo>
                      <a:cubicBezTo>
                        <a:pt x="3494" y="73656"/>
                        <a:pt x="9735" y="83493"/>
                        <a:pt x="18679" y="90437"/>
                      </a:cubicBezTo>
                      <a:cubicBezTo>
                        <a:pt x="40690" y="107468"/>
                        <a:pt x="72341" y="103432"/>
                        <a:pt x="89379" y="81413"/>
                      </a:cubicBezTo>
                      <a:cubicBezTo>
                        <a:pt x="96221" y="72571"/>
                        <a:pt x="99927" y="61701"/>
                        <a:pt x="99913" y="50516"/>
                      </a:cubicBezTo>
                      <a:cubicBezTo>
                        <a:pt x="99861" y="39712"/>
                        <a:pt x="96404" y="29200"/>
                        <a:pt x="90024" y="20484"/>
                      </a:cubicBezTo>
                      <a:cubicBezTo>
                        <a:pt x="73587" y="-1872"/>
                        <a:pt x="42133" y="-6670"/>
                        <a:pt x="19770" y="9767"/>
                      </a:cubicBezTo>
                      <a:cubicBezTo>
                        <a:pt x="19404" y="10038"/>
                        <a:pt x="19038" y="10317"/>
                        <a:pt x="18679" y="10595"/>
                      </a:cubicBezTo>
                      <a:cubicBezTo>
                        <a:pt x="9720" y="17524"/>
                        <a:pt x="3472" y="27369"/>
                        <a:pt x="1026" y="38430"/>
                      </a:cubicBezTo>
                      <a:cubicBezTo>
                        <a:pt x="344" y="41360"/>
                        <a:pt x="0" y="44356"/>
                        <a:pt x="0" y="47366"/>
                      </a:cubicBezTo>
                      <a:cubicBezTo>
                        <a:pt x="30" y="48341"/>
                        <a:pt x="198" y="49300"/>
                        <a:pt x="513" y="50223"/>
                      </a:cubicBezTo>
                      <a:close/>
                    </a:path>
                  </a:pathLst>
                </a:custGeom>
                <a:solidFill>
                  <a:srgbClr val="263238"/>
                </a:solidFill>
                <a:ln w="7315" cap="flat">
                  <a:noFill/>
                  <a:prstDash val="solid"/>
                  <a:miter/>
                </a:ln>
              </p:spPr>
              <p:txBody>
                <a:bodyPr rtlCol="0" anchor="ctr"/>
                <a:lstStyle/>
                <a:p>
                  <a:endParaRPr lang="zh-CN" altLang="en-US"/>
                </a:p>
              </p:txBody>
            </p:sp>
            <p:sp>
              <p:nvSpPr>
                <p:cNvPr id="481" name="任意多边形: 形状 480">
                  <a:extLst>
                    <a:ext uri="{FF2B5EF4-FFF2-40B4-BE49-F238E27FC236}">
                      <a16:creationId xmlns:a16="http://schemas.microsoft.com/office/drawing/2014/main" id="{E70CC219-85E8-EB59-F0D6-851D287045FC}"/>
                    </a:ext>
                  </a:extLst>
                </p:cNvPr>
                <p:cNvSpPr/>
                <p:nvPr/>
              </p:nvSpPr>
              <p:spPr>
                <a:xfrm>
                  <a:off x="3768346" y="2373274"/>
                  <a:ext cx="27233" cy="12433"/>
                </a:xfrm>
                <a:custGeom>
                  <a:avLst/>
                  <a:gdLst>
                    <a:gd name="connsiteX0" fmla="*/ 42 w 27233"/>
                    <a:gd name="connsiteY0" fmla="*/ 5012 h 12433"/>
                    <a:gd name="connsiteX1" fmla="*/ 14692 w 27233"/>
                    <a:gd name="connsiteY1" fmla="*/ 5012 h 12433"/>
                    <a:gd name="connsiteX2" fmla="*/ 26851 w 27233"/>
                    <a:gd name="connsiteY2" fmla="*/ 12337 h 12433"/>
                    <a:gd name="connsiteX3" fmla="*/ 25386 w 27233"/>
                    <a:gd name="connsiteY3" fmla="*/ 7649 h 12433"/>
                    <a:gd name="connsiteX4" fmla="*/ 15863 w 27233"/>
                    <a:gd name="connsiteY4" fmla="*/ 763 h 12433"/>
                    <a:gd name="connsiteX5" fmla="*/ 4070 w 27233"/>
                    <a:gd name="connsiteY5" fmla="*/ 1276 h 12433"/>
                    <a:gd name="connsiteX6" fmla="*/ 42 w 27233"/>
                    <a:gd name="connsiteY6" fmla="*/ 5012 h 124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233" h="12433">
                      <a:moveTo>
                        <a:pt x="42" y="5012"/>
                      </a:moveTo>
                      <a:cubicBezTo>
                        <a:pt x="481" y="6037"/>
                        <a:pt x="6927" y="3034"/>
                        <a:pt x="14692" y="5012"/>
                      </a:cubicBezTo>
                      <a:cubicBezTo>
                        <a:pt x="22456" y="6989"/>
                        <a:pt x="25899" y="13289"/>
                        <a:pt x="26851" y="12337"/>
                      </a:cubicBezTo>
                      <a:cubicBezTo>
                        <a:pt x="27803" y="11384"/>
                        <a:pt x="26851" y="10212"/>
                        <a:pt x="25386" y="7649"/>
                      </a:cubicBezTo>
                      <a:cubicBezTo>
                        <a:pt x="23093" y="4330"/>
                        <a:pt x="19731" y="1906"/>
                        <a:pt x="15863" y="763"/>
                      </a:cubicBezTo>
                      <a:cubicBezTo>
                        <a:pt x="11989" y="-409"/>
                        <a:pt x="7828" y="-226"/>
                        <a:pt x="4070" y="1276"/>
                      </a:cubicBezTo>
                      <a:cubicBezTo>
                        <a:pt x="994" y="3107"/>
                        <a:pt x="-251" y="4572"/>
                        <a:pt x="42" y="5012"/>
                      </a:cubicBezTo>
                      <a:close/>
                    </a:path>
                  </a:pathLst>
                </a:custGeom>
                <a:solidFill>
                  <a:srgbClr val="263238"/>
                </a:solidFill>
                <a:ln w="7315" cap="flat">
                  <a:noFill/>
                  <a:prstDash val="solid"/>
                  <a:miter/>
                </a:ln>
              </p:spPr>
              <p:txBody>
                <a:bodyPr rtlCol="0" anchor="ctr"/>
                <a:lstStyle/>
                <a:p>
                  <a:endParaRPr lang="zh-CN" altLang="en-US"/>
                </a:p>
              </p:txBody>
            </p:sp>
            <p:sp>
              <p:nvSpPr>
                <p:cNvPr id="482" name="任意多边形: 形状 481">
                  <a:extLst>
                    <a:ext uri="{FF2B5EF4-FFF2-40B4-BE49-F238E27FC236}">
                      <a16:creationId xmlns:a16="http://schemas.microsoft.com/office/drawing/2014/main" id="{3C6CB2BD-A441-4CA5-6BE0-5C121CDDFC2E}"/>
                    </a:ext>
                  </a:extLst>
                </p:cNvPr>
                <p:cNvSpPr/>
                <p:nvPr/>
              </p:nvSpPr>
              <p:spPr>
                <a:xfrm>
                  <a:off x="3601965" y="2361112"/>
                  <a:ext cx="71857" cy="4493"/>
                </a:xfrm>
                <a:custGeom>
                  <a:avLst/>
                  <a:gdLst>
                    <a:gd name="connsiteX0" fmla="*/ 0 w 71857"/>
                    <a:gd name="connsiteY0" fmla="*/ 2597 h 4493"/>
                    <a:gd name="connsiteX1" fmla="*/ 35965 w 71857"/>
                    <a:gd name="connsiteY1" fmla="*/ 4135 h 4493"/>
                    <a:gd name="connsiteX2" fmla="*/ 71858 w 71857"/>
                    <a:gd name="connsiteY2" fmla="*/ 1571 h 4493"/>
                    <a:gd name="connsiteX3" fmla="*/ 0 w 71857"/>
                    <a:gd name="connsiteY3" fmla="*/ 2597 h 4493"/>
                  </a:gdLst>
                  <a:ahLst/>
                  <a:cxnLst>
                    <a:cxn ang="0">
                      <a:pos x="connsiteX0" y="connsiteY0"/>
                    </a:cxn>
                    <a:cxn ang="0">
                      <a:pos x="connsiteX1" y="connsiteY1"/>
                    </a:cxn>
                    <a:cxn ang="0">
                      <a:pos x="connsiteX2" y="connsiteY2"/>
                    </a:cxn>
                    <a:cxn ang="0">
                      <a:pos x="connsiteX3" y="connsiteY3"/>
                    </a:cxn>
                  </a:cxnLst>
                  <a:rect l="l" t="t" r="r" b="b"/>
                  <a:pathLst>
                    <a:path w="71857" h="4493">
                      <a:moveTo>
                        <a:pt x="0" y="2597"/>
                      </a:moveTo>
                      <a:cubicBezTo>
                        <a:pt x="11896" y="4406"/>
                        <a:pt x="23960" y="4926"/>
                        <a:pt x="35965" y="4135"/>
                      </a:cubicBezTo>
                      <a:cubicBezTo>
                        <a:pt x="47986" y="4611"/>
                        <a:pt x="60028" y="3754"/>
                        <a:pt x="71858" y="1571"/>
                      </a:cubicBezTo>
                      <a:cubicBezTo>
                        <a:pt x="47942" y="-824"/>
                        <a:pt x="23835" y="-480"/>
                        <a:pt x="0" y="2597"/>
                      </a:cubicBezTo>
                      <a:close/>
                    </a:path>
                  </a:pathLst>
                </a:custGeom>
                <a:solidFill>
                  <a:srgbClr val="263238"/>
                </a:solidFill>
                <a:ln w="7315" cap="flat">
                  <a:noFill/>
                  <a:prstDash val="solid"/>
                  <a:miter/>
                </a:ln>
              </p:spPr>
              <p:txBody>
                <a:bodyPr rtlCol="0" anchor="ctr"/>
                <a:lstStyle/>
                <a:p>
                  <a:endParaRPr lang="zh-CN" altLang="en-US"/>
                </a:p>
              </p:txBody>
            </p:sp>
            <p:sp>
              <p:nvSpPr>
                <p:cNvPr id="483" name="任意多边形: 形状 482">
                  <a:extLst>
                    <a:ext uri="{FF2B5EF4-FFF2-40B4-BE49-F238E27FC236}">
                      <a16:creationId xmlns:a16="http://schemas.microsoft.com/office/drawing/2014/main" id="{75CE9495-B3A9-983B-CF97-A9F24D3D6371}"/>
                    </a:ext>
                  </a:extLst>
                </p:cNvPr>
                <p:cNvSpPr/>
                <p:nvPr/>
              </p:nvSpPr>
              <p:spPr>
                <a:xfrm>
                  <a:off x="3323103" y="4212896"/>
                  <a:ext cx="286952" cy="349913"/>
                </a:xfrm>
                <a:custGeom>
                  <a:avLst/>
                  <a:gdLst>
                    <a:gd name="connsiteX0" fmla="*/ 120129 w 286952"/>
                    <a:gd name="connsiteY0" fmla="*/ 0 h 349913"/>
                    <a:gd name="connsiteX1" fmla="*/ 0 w 286952"/>
                    <a:gd name="connsiteY1" fmla="*/ 183124 h 349913"/>
                    <a:gd name="connsiteX2" fmla="*/ 285674 w 286952"/>
                    <a:gd name="connsiteY2" fmla="*/ 349914 h 349913"/>
                    <a:gd name="connsiteX3" fmla="*/ 184223 w 286952"/>
                    <a:gd name="connsiteY3" fmla="*/ 180634 h 349913"/>
                    <a:gd name="connsiteX4" fmla="*/ 247144 w 286952"/>
                    <a:gd name="connsiteY4" fmla="*/ 80575 h 3499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6952" h="349913">
                      <a:moveTo>
                        <a:pt x="120129" y="0"/>
                      </a:moveTo>
                      <a:lnTo>
                        <a:pt x="0" y="183124"/>
                      </a:lnTo>
                      <a:lnTo>
                        <a:pt x="285674" y="349914"/>
                      </a:lnTo>
                      <a:cubicBezTo>
                        <a:pt x="300324" y="321713"/>
                        <a:pt x="184223" y="180634"/>
                        <a:pt x="184223" y="180634"/>
                      </a:cubicBezTo>
                      <a:lnTo>
                        <a:pt x="247144" y="80575"/>
                      </a:lnTo>
                      <a:close/>
                    </a:path>
                  </a:pathLst>
                </a:custGeom>
                <a:solidFill>
                  <a:schemeClr val="tx2">
                    <a:lumMod val="75000"/>
                  </a:schemeClr>
                </a:solidFill>
                <a:ln w="7315" cap="flat">
                  <a:noFill/>
                  <a:prstDash val="solid"/>
                  <a:miter/>
                </a:ln>
              </p:spPr>
              <p:txBody>
                <a:bodyPr rtlCol="0" anchor="ctr"/>
                <a:lstStyle/>
                <a:p>
                  <a:endParaRPr lang="zh-CN" altLang="en-US" dirty="0"/>
                </a:p>
              </p:txBody>
            </p:sp>
            <p:sp>
              <p:nvSpPr>
                <p:cNvPr id="484" name="任意多边形: 形状 483">
                  <a:extLst>
                    <a:ext uri="{FF2B5EF4-FFF2-40B4-BE49-F238E27FC236}">
                      <a16:creationId xmlns:a16="http://schemas.microsoft.com/office/drawing/2014/main" id="{A4E948E0-B84C-19FA-F2FE-AE370768EC13}"/>
                    </a:ext>
                  </a:extLst>
                </p:cNvPr>
                <p:cNvSpPr/>
                <p:nvPr/>
              </p:nvSpPr>
              <p:spPr>
                <a:xfrm>
                  <a:off x="3409500" y="4329079"/>
                  <a:ext cx="25794" cy="25070"/>
                </a:xfrm>
                <a:custGeom>
                  <a:avLst/>
                  <a:gdLst>
                    <a:gd name="connsiteX0" fmla="*/ 16299 w 25794"/>
                    <a:gd name="connsiteY0" fmla="*/ 357 h 25070"/>
                    <a:gd name="connsiteX1" fmla="*/ 477 w 25794"/>
                    <a:gd name="connsiteY1" fmla="*/ 8927 h 25070"/>
                    <a:gd name="connsiteX2" fmla="*/ 8828 w 25794"/>
                    <a:gd name="connsiteY2" fmla="*/ 24749 h 25070"/>
                    <a:gd name="connsiteX3" fmla="*/ 25602 w 25794"/>
                    <a:gd name="connsiteY3" fmla="*/ 15520 h 25070"/>
                    <a:gd name="connsiteX4" fmla="*/ 15054 w 25794"/>
                    <a:gd name="connsiteY4" fmla="*/ 137 h 250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94" h="25070">
                      <a:moveTo>
                        <a:pt x="16299" y="357"/>
                      </a:moveTo>
                      <a:cubicBezTo>
                        <a:pt x="9619" y="-1203"/>
                        <a:pt x="2821" y="2474"/>
                        <a:pt x="477" y="8927"/>
                      </a:cubicBezTo>
                      <a:cubicBezTo>
                        <a:pt x="-1369" y="15579"/>
                        <a:pt x="2294" y="22515"/>
                        <a:pt x="8828" y="24749"/>
                      </a:cubicBezTo>
                      <a:cubicBezTo>
                        <a:pt x="15933" y="26258"/>
                        <a:pt x="23075" y="22332"/>
                        <a:pt x="25602" y="15520"/>
                      </a:cubicBezTo>
                      <a:cubicBezTo>
                        <a:pt x="26818" y="8385"/>
                        <a:pt x="22144" y="1580"/>
                        <a:pt x="15054" y="137"/>
                      </a:cubicBezTo>
                    </a:path>
                  </a:pathLst>
                </a:custGeom>
                <a:solidFill>
                  <a:srgbClr val="E0E0E0"/>
                </a:solidFill>
                <a:ln w="7315" cap="flat">
                  <a:noFill/>
                  <a:prstDash val="solid"/>
                  <a:miter/>
                </a:ln>
              </p:spPr>
              <p:txBody>
                <a:bodyPr rtlCol="0" anchor="ctr"/>
                <a:lstStyle/>
                <a:p>
                  <a:endParaRPr lang="zh-CN" altLang="en-US"/>
                </a:p>
              </p:txBody>
            </p:sp>
            <p:sp>
              <p:nvSpPr>
                <p:cNvPr id="485" name="任意多边形: 形状 484">
                  <a:extLst>
                    <a:ext uri="{FF2B5EF4-FFF2-40B4-BE49-F238E27FC236}">
                      <a16:creationId xmlns:a16="http://schemas.microsoft.com/office/drawing/2014/main" id="{DB1EBB90-227D-CF85-BE7D-18D6A4583D19}"/>
                    </a:ext>
                  </a:extLst>
                </p:cNvPr>
                <p:cNvSpPr/>
                <p:nvPr/>
              </p:nvSpPr>
              <p:spPr>
                <a:xfrm>
                  <a:off x="3322810" y="4371775"/>
                  <a:ext cx="287292" cy="191840"/>
                </a:xfrm>
                <a:custGeom>
                  <a:avLst/>
                  <a:gdLst>
                    <a:gd name="connsiteX0" fmla="*/ 0 w 287292"/>
                    <a:gd name="connsiteY0" fmla="*/ 24246 h 191840"/>
                    <a:gd name="connsiteX1" fmla="*/ 13844 w 287292"/>
                    <a:gd name="connsiteY1" fmla="*/ 0 h 191840"/>
                    <a:gd name="connsiteX2" fmla="*/ 282158 w 287292"/>
                    <a:gd name="connsiteY2" fmla="*/ 170745 h 191840"/>
                    <a:gd name="connsiteX3" fmla="*/ 284868 w 287292"/>
                    <a:gd name="connsiteY3" fmla="*/ 191841 h 191840"/>
                  </a:gdLst>
                  <a:ahLst/>
                  <a:cxnLst>
                    <a:cxn ang="0">
                      <a:pos x="connsiteX0" y="connsiteY0"/>
                    </a:cxn>
                    <a:cxn ang="0">
                      <a:pos x="connsiteX1" y="connsiteY1"/>
                    </a:cxn>
                    <a:cxn ang="0">
                      <a:pos x="connsiteX2" y="connsiteY2"/>
                    </a:cxn>
                    <a:cxn ang="0">
                      <a:pos x="connsiteX3" y="connsiteY3"/>
                    </a:cxn>
                  </a:cxnLst>
                  <a:rect l="l" t="t" r="r" b="b"/>
                  <a:pathLst>
                    <a:path w="287292" h="191840">
                      <a:moveTo>
                        <a:pt x="0" y="24246"/>
                      </a:moveTo>
                      <a:lnTo>
                        <a:pt x="13844" y="0"/>
                      </a:lnTo>
                      <a:lnTo>
                        <a:pt x="282158" y="170745"/>
                      </a:lnTo>
                      <a:cubicBezTo>
                        <a:pt x="282158" y="170745"/>
                        <a:pt x="291607" y="183783"/>
                        <a:pt x="284868" y="191841"/>
                      </a:cubicBezTo>
                      <a:close/>
                    </a:path>
                  </a:pathLst>
                </a:custGeom>
                <a:solidFill>
                  <a:schemeClr val="bg1">
                    <a:lumMod val="75000"/>
                  </a:schemeClr>
                </a:solidFill>
                <a:ln w="7315" cap="flat">
                  <a:noFill/>
                  <a:prstDash val="solid"/>
                  <a:miter/>
                </a:ln>
              </p:spPr>
              <p:txBody>
                <a:bodyPr rtlCol="0" anchor="ctr"/>
                <a:lstStyle/>
                <a:p>
                  <a:endParaRPr lang="zh-CN" altLang="en-US"/>
                </a:p>
              </p:txBody>
            </p:sp>
            <p:sp>
              <p:nvSpPr>
                <p:cNvPr id="486" name="任意多边形: 形状 485">
                  <a:extLst>
                    <a:ext uri="{FF2B5EF4-FFF2-40B4-BE49-F238E27FC236}">
                      <a16:creationId xmlns:a16="http://schemas.microsoft.com/office/drawing/2014/main" id="{9A39D18B-391B-71C9-FC54-5A9D532F1F61}"/>
                    </a:ext>
                  </a:extLst>
                </p:cNvPr>
                <p:cNvSpPr/>
                <p:nvPr/>
              </p:nvSpPr>
              <p:spPr>
                <a:xfrm>
                  <a:off x="3477058" y="4387435"/>
                  <a:ext cx="35355" cy="8788"/>
                </a:xfrm>
                <a:custGeom>
                  <a:avLst/>
                  <a:gdLst>
                    <a:gd name="connsiteX0" fmla="*/ 35249 w 35355"/>
                    <a:gd name="connsiteY0" fmla="*/ 7194 h 8788"/>
                    <a:gd name="connsiteX1" fmla="*/ 17596 w 35355"/>
                    <a:gd name="connsiteY1" fmla="*/ 5582 h 8788"/>
                    <a:gd name="connsiteX2" fmla="*/ 89 w 35355"/>
                    <a:gd name="connsiteY2" fmla="*/ 8512 h 8788"/>
                    <a:gd name="connsiteX3" fmla="*/ 17376 w 35355"/>
                    <a:gd name="connsiteY3" fmla="*/ 15 h 8788"/>
                    <a:gd name="connsiteX4" fmla="*/ 35249 w 35355"/>
                    <a:gd name="connsiteY4" fmla="*/ 7194 h 8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355" h="8788">
                      <a:moveTo>
                        <a:pt x="35249" y="7194"/>
                      </a:moveTo>
                      <a:cubicBezTo>
                        <a:pt x="34370" y="8585"/>
                        <a:pt x="27045" y="5143"/>
                        <a:pt x="17596" y="5582"/>
                      </a:cubicBezTo>
                      <a:cubicBezTo>
                        <a:pt x="8147" y="6022"/>
                        <a:pt x="1041" y="9831"/>
                        <a:pt x="89" y="8512"/>
                      </a:cubicBezTo>
                      <a:cubicBezTo>
                        <a:pt x="-863" y="7194"/>
                        <a:pt x="5876" y="381"/>
                        <a:pt x="17376" y="15"/>
                      </a:cubicBezTo>
                      <a:cubicBezTo>
                        <a:pt x="28876" y="-351"/>
                        <a:pt x="36348" y="6095"/>
                        <a:pt x="35249" y="7194"/>
                      </a:cubicBezTo>
                      <a:close/>
                    </a:path>
                  </a:pathLst>
                </a:custGeom>
                <a:solidFill>
                  <a:srgbClr val="E0E0E0"/>
                </a:solidFill>
                <a:ln w="7315" cap="flat">
                  <a:noFill/>
                  <a:prstDash val="solid"/>
                  <a:miter/>
                </a:ln>
              </p:spPr>
              <p:txBody>
                <a:bodyPr rtlCol="0" anchor="ctr"/>
                <a:lstStyle/>
                <a:p>
                  <a:endParaRPr lang="zh-CN" altLang="en-US"/>
                </a:p>
              </p:txBody>
            </p:sp>
            <p:sp>
              <p:nvSpPr>
                <p:cNvPr id="487" name="任意多边形: 形状 486">
                  <a:extLst>
                    <a:ext uri="{FF2B5EF4-FFF2-40B4-BE49-F238E27FC236}">
                      <a16:creationId xmlns:a16="http://schemas.microsoft.com/office/drawing/2014/main" id="{1B5B8EA7-A0A7-6F98-0EE7-BDAA0FF4FB96}"/>
                    </a:ext>
                  </a:extLst>
                </p:cNvPr>
                <p:cNvSpPr/>
                <p:nvPr/>
              </p:nvSpPr>
              <p:spPr>
                <a:xfrm>
                  <a:off x="3504024" y="4421272"/>
                  <a:ext cx="31033" cy="14545"/>
                </a:xfrm>
                <a:custGeom>
                  <a:avLst/>
                  <a:gdLst>
                    <a:gd name="connsiteX0" fmla="*/ 30990 w 31033"/>
                    <a:gd name="connsiteY0" fmla="*/ 3243 h 14545"/>
                    <a:gd name="connsiteX1" fmla="*/ 14949 w 31033"/>
                    <a:gd name="connsiteY1" fmla="*/ 6759 h 14545"/>
                    <a:gd name="connsiteX2" fmla="*/ 299 w 31033"/>
                    <a:gd name="connsiteY2" fmla="*/ 14450 h 14545"/>
                    <a:gd name="connsiteX3" fmla="*/ 12898 w 31033"/>
                    <a:gd name="connsiteY3" fmla="*/ 1485 h 14545"/>
                    <a:gd name="connsiteX4" fmla="*/ 30990 w 31033"/>
                    <a:gd name="connsiteY4" fmla="*/ 3243 h 145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33" h="14545">
                      <a:moveTo>
                        <a:pt x="30990" y="3243"/>
                      </a:moveTo>
                      <a:cubicBezTo>
                        <a:pt x="30551" y="4781"/>
                        <a:pt x="23079" y="3609"/>
                        <a:pt x="14949" y="6759"/>
                      </a:cubicBezTo>
                      <a:cubicBezTo>
                        <a:pt x="6818" y="9909"/>
                        <a:pt x="1764" y="15329"/>
                        <a:pt x="299" y="14450"/>
                      </a:cubicBezTo>
                      <a:cubicBezTo>
                        <a:pt x="-1166" y="13571"/>
                        <a:pt x="2716" y="5147"/>
                        <a:pt x="12898" y="1485"/>
                      </a:cubicBezTo>
                      <a:cubicBezTo>
                        <a:pt x="23079" y="-2178"/>
                        <a:pt x="31723" y="1924"/>
                        <a:pt x="30990" y="3243"/>
                      </a:cubicBezTo>
                      <a:close/>
                    </a:path>
                  </a:pathLst>
                </a:custGeom>
                <a:solidFill>
                  <a:srgbClr val="E0E0E0"/>
                </a:solidFill>
                <a:ln w="7315" cap="flat">
                  <a:noFill/>
                  <a:prstDash val="solid"/>
                  <a:miter/>
                </a:ln>
              </p:spPr>
              <p:txBody>
                <a:bodyPr rtlCol="0" anchor="ctr"/>
                <a:lstStyle/>
                <a:p>
                  <a:endParaRPr lang="zh-CN" altLang="en-US"/>
                </a:p>
              </p:txBody>
            </p:sp>
            <p:sp>
              <p:nvSpPr>
                <p:cNvPr id="488" name="任意多边形: 形状 487">
                  <a:extLst>
                    <a:ext uri="{FF2B5EF4-FFF2-40B4-BE49-F238E27FC236}">
                      <a16:creationId xmlns:a16="http://schemas.microsoft.com/office/drawing/2014/main" id="{DEBF00AC-E22B-10D3-E6EC-648D3B8CFE06}"/>
                    </a:ext>
                  </a:extLst>
                </p:cNvPr>
                <p:cNvSpPr/>
                <p:nvPr/>
              </p:nvSpPr>
              <p:spPr>
                <a:xfrm>
                  <a:off x="3530736" y="4451881"/>
                  <a:ext cx="25376" cy="18469"/>
                </a:xfrm>
                <a:custGeom>
                  <a:avLst/>
                  <a:gdLst>
                    <a:gd name="connsiteX0" fmla="*/ 396 w 25376"/>
                    <a:gd name="connsiteY0" fmla="*/ 18415 h 18469"/>
                    <a:gd name="connsiteX1" fmla="*/ 9186 w 25376"/>
                    <a:gd name="connsiteY1" fmla="*/ 4351 h 18469"/>
                    <a:gd name="connsiteX2" fmla="*/ 25374 w 25376"/>
                    <a:gd name="connsiteY2" fmla="*/ 1055 h 18469"/>
                    <a:gd name="connsiteX3" fmla="*/ 12336 w 25376"/>
                    <a:gd name="connsiteY3" fmla="*/ 8966 h 18469"/>
                    <a:gd name="connsiteX4" fmla="*/ 396 w 25376"/>
                    <a:gd name="connsiteY4" fmla="*/ 18415 h 184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76" h="18469">
                      <a:moveTo>
                        <a:pt x="396" y="18415"/>
                      </a:moveTo>
                      <a:cubicBezTo>
                        <a:pt x="-996" y="17975"/>
                        <a:pt x="1129" y="9845"/>
                        <a:pt x="9186" y="4351"/>
                      </a:cubicBezTo>
                      <a:cubicBezTo>
                        <a:pt x="17243" y="-1143"/>
                        <a:pt x="25521" y="-410"/>
                        <a:pt x="25374" y="1055"/>
                      </a:cubicBezTo>
                      <a:cubicBezTo>
                        <a:pt x="25228" y="2520"/>
                        <a:pt x="18928" y="4278"/>
                        <a:pt x="12336" y="8966"/>
                      </a:cubicBezTo>
                      <a:cubicBezTo>
                        <a:pt x="5743" y="13654"/>
                        <a:pt x="1788" y="19074"/>
                        <a:pt x="396" y="18415"/>
                      </a:cubicBezTo>
                      <a:close/>
                    </a:path>
                  </a:pathLst>
                </a:custGeom>
                <a:solidFill>
                  <a:srgbClr val="E0E0E0"/>
                </a:solidFill>
                <a:ln w="7315" cap="flat">
                  <a:noFill/>
                  <a:prstDash val="solid"/>
                  <a:miter/>
                </a:ln>
              </p:spPr>
              <p:txBody>
                <a:bodyPr rtlCol="0" anchor="ctr"/>
                <a:lstStyle/>
                <a:p>
                  <a:endParaRPr lang="zh-CN" altLang="en-US"/>
                </a:p>
              </p:txBody>
            </p:sp>
            <p:sp>
              <p:nvSpPr>
                <p:cNvPr id="489" name="任意多边形: 形状 488">
                  <a:extLst>
                    <a:ext uri="{FF2B5EF4-FFF2-40B4-BE49-F238E27FC236}">
                      <a16:creationId xmlns:a16="http://schemas.microsoft.com/office/drawing/2014/main" id="{D89D5B27-D1DB-D69D-6219-F6402573BDB3}"/>
                    </a:ext>
                  </a:extLst>
                </p:cNvPr>
                <p:cNvSpPr/>
                <p:nvPr/>
              </p:nvSpPr>
              <p:spPr>
                <a:xfrm>
                  <a:off x="3499049" y="4342227"/>
                  <a:ext cx="30763" cy="17273"/>
                </a:xfrm>
                <a:custGeom>
                  <a:avLst/>
                  <a:gdLst>
                    <a:gd name="connsiteX0" fmla="*/ 30399 w 30763"/>
                    <a:gd name="connsiteY0" fmla="*/ 17169 h 17273"/>
                    <a:gd name="connsiteX1" fmla="*/ 15749 w 30763"/>
                    <a:gd name="connsiteY1" fmla="*/ 8379 h 17273"/>
                    <a:gd name="connsiteX2" fmla="*/ 0 w 30763"/>
                    <a:gd name="connsiteY2" fmla="*/ 1566 h 17273"/>
                    <a:gd name="connsiteX3" fmla="*/ 18312 w 30763"/>
                    <a:gd name="connsiteY3" fmla="*/ 3324 h 17273"/>
                    <a:gd name="connsiteX4" fmla="*/ 30399 w 30763"/>
                    <a:gd name="connsiteY4" fmla="*/ 17169 h 172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63" h="17273">
                      <a:moveTo>
                        <a:pt x="30399" y="17169"/>
                      </a:moveTo>
                      <a:cubicBezTo>
                        <a:pt x="29080" y="18121"/>
                        <a:pt x="23806" y="12407"/>
                        <a:pt x="15749" y="8379"/>
                      </a:cubicBezTo>
                      <a:cubicBezTo>
                        <a:pt x="7691" y="4350"/>
                        <a:pt x="0" y="3178"/>
                        <a:pt x="0" y="1566"/>
                      </a:cubicBezTo>
                      <a:cubicBezTo>
                        <a:pt x="0" y="-45"/>
                        <a:pt x="8717" y="-1583"/>
                        <a:pt x="18312" y="3324"/>
                      </a:cubicBezTo>
                      <a:cubicBezTo>
                        <a:pt x="27908" y="8232"/>
                        <a:pt x="32083" y="16583"/>
                        <a:pt x="30399" y="17169"/>
                      </a:cubicBezTo>
                      <a:close/>
                    </a:path>
                  </a:pathLst>
                </a:custGeom>
                <a:solidFill>
                  <a:srgbClr val="E0E0E0"/>
                </a:solidFill>
                <a:ln w="7315" cap="flat">
                  <a:noFill/>
                  <a:prstDash val="solid"/>
                  <a:miter/>
                </a:ln>
              </p:spPr>
              <p:txBody>
                <a:bodyPr rtlCol="0" anchor="ctr"/>
                <a:lstStyle/>
                <a:p>
                  <a:endParaRPr lang="zh-CN" altLang="en-US"/>
                </a:p>
              </p:txBody>
            </p:sp>
            <p:sp>
              <p:nvSpPr>
                <p:cNvPr id="490" name="任意多边形: 形状 489">
                  <a:extLst>
                    <a:ext uri="{FF2B5EF4-FFF2-40B4-BE49-F238E27FC236}">
                      <a16:creationId xmlns:a16="http://schemas.microsoft.com/office/drawing/2014/main" id="{BACA3761-455D-D305-8159-05B50FFF9FB0}"/>
                    </a:ext>
                  </a:extLst>
                </p:cNvPr>
                <p:cNvSpPr/>
                <p:nvPr/>
              </p:nvSpPr>
              <p:spPr>
                <a:xfrm>
                  <a:off x="3507792" y="4276340"/>
                  <a:ext cx="34719" cy="46137"/>
                </a:xfrm>
                <a:custGeom>
                  <a:avLst/>
                  <a:gdLst>
                    <a:gd name="connsiteX0" fmla="*/ 34694 w 34719"/>
                    <a:gd name="connsiteY0" fmla="*/ 45332 h 46137"/>
                    <a:gd name="connsiteX1" fmla="*/ 20410 w 34719"/>
                    <a:gd name="connsiteY1" fmla="*/ 36908 h 46137"/>
                    <a:gd name="connsiteX2" fmla="*/ 8177 w 34719"/>
                    <a:gd name="connsiteY2" fmla="*/ 23576 h 46137"/>
                    <a:gd name="connsiteX3" fmla="*/ 2464 w 34719"/>
                    <a:gd name="connsiteY3" fmla="*/ 14420 h 46137"/>
                    <a:gd name="connsiteX4" fmla="*/ 120 w 34719"/>
                    <a:gd name="connsiteY4" fmla="*/ 8560 h 46137"/>
                    <a:gd name="connsiteX5" fmla="*/ 3856 w 34719"/>
                    <a:gd name="connsiteY5" fmla="*/ 796 h 46137"/>
                    <a:gd name="connsiteX6" fmla="*/ 11767 w 34719"/>
                    <a:gd name="connsiteY6" fmla="*/ 1162 h 46137"/>
                    <a:gd name="connsiteX7" fmla="*/ 16748 w 34719"/>
                    <a:gd name="connsiteY7" fmla="*/ 5044 h 46137"/>
                    <a:gd name="connsiteX8" fmla="*/ 24073 w 34719"/>
                    <a:gd name="connsiteY8" fmla="*/ 13248 h 46137"/>
                    <a:gd name="connsiteX9" fmla="*/ 32203 w 34719"/>
                    <a:gd name="connsiteY9" fmla="*/ 29656 h 46137"/>
                    <a:gd name="connsiteX10" fmla="*/ 33815 w 34719"/>
                    <a:gd name="connsiteY10" fmla="*/ 46137 h 46137"/>
                    <a:gd name="connsiteX11" fmla="*/ 28468 w 34719"/>
                    <a:gd name="connsiteY11" fmla="*/ 30975 h 46137"/>
                    <a:gd name="connsiteX12" fmla="*/ 19897 w 34719"/>
                    <a:gd name="connsiteY12" fmla="*/ 16325 h 46137"/>
                    <a:gd name="connsiteX13" fmla="*/ 13158 w 34719"/>
                    <a:gd name="connsiteY13" fmla="*/ 9000 h 46137"/>
                    <a:gd name="connsiteX14" fmla="*/ 6493 w 34719"/>
                    <a:gd name="connsiteY14" fmla="*/ 5850 h 46137"/>
                    <a:gd name="connsiteX15" fmla="*/ 5833 w 34719"/>
                    <a:gd name="connsiteY15" fmla="*/ 7608 h 46137"/>
                    <a:gd name="connsiteX16" fmla="*/ 7591 w 34719"/>
                    <a:gd name="connsiteY16" fmla="*/ 11930 h 46137"/>
                    <a:gd name="connsiteX17" fmla="*/ 12646 w 34719"/>
                    <a:gd name="connsiteY17" fmla="*/ 20647 h 46137"/>
                    <a:gd name="connsiteX18" fmla="*/ 23340 w 34719"/>
                    <a:gd name="connsiteY18" fmla="*/ 34051 h 46137"/>
                    <a:gd name="connsiteX19" fmla="*/ 34694 w 34719"/>
                    <a:gd name="connsiteY19" fmla="*/ 45332 h 46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4719" h="46137">
                      <a:moveTo>
                        <a:pt x="34694" y="45332"/>
                      </a:moveTo>
                      <a:cubicBezTo>
                        <a:pt x="34327" y="45918"/>
                        <a:pt x="28321" y="43573"/>
                        <a:pt x="20410" y="36908"/>
                      </a:cubicBezTo>
                      <a:cubicBezTo>
                        <a:pt x="15781" y="33004"/>
                        <a:pt x="11671" y="28521"/>
                        <a:pt x="8177" y="23576"/>
                      </a:cubicBezTo>
                      <a:cubicBezTo>
                        <a:pt x="6053" y="20668"/>
                        <a:pt x="4149" y="17607"/>
                        <a:pt x="2464" y="14420"/>
                      </a:cubicBezTo>
                      <a:cubicBezTo>
                        <a:pt x="1402" y="12589"/>
                        <a:pt x="618" y="10619"/>
                        <a:pt x="120" y="8560"/>
                      </a:cubicBezTo>
                      <a:cubicBezTo>
                        <a:pt x="-451" y="5433"/>
                        <a:pt x="1058" y="2297"/>
                        <a:pt x="3856" y="796"/>
                      </a:cubicBezTo>
                      <a:cubicBezTo>
                        <a:pt x="6397" y="-383"/>
                        <a:pt x="9349" y="-244"/>
                        <a:pt x="11767" y="1162"/>
                      </a:cubicBezTo>
                      <a:cubicBezTo>
                        <a:pt x="13620" y="2187"/>
                        <a:pt x="15297" y="3499"/>
                        <a:pt x="16748" y="5044"/>
                      </a:cubicBezTo>
                      <a:cubicBezTo>
                        <a:pt x="19414" y="7571"/>
                        <a:pt x="21860" y="10311"/>
                        <a:pt x="24073" y="13248"/>
                      </a:cubicBezTo>
                      <a:cubicBezTo>
                        <a:pt x="27596" y="18273"/>
                        <a:pt x="30335" y="23811"/>
                        <a:pt x="32203" y="29656"/>
                      </a:cubicBezTo>
                      <a:cubicBezTo>
                        <a:pt x="34371" y="34864"/>
                        <a:pt x="34935" y="40607"/>
                        <a:pt x="33815" y="46137"/>
                      </a:cubicBezTo>
                      <a:cubicBezTo>
                        <a:pt x="32862" y="46137"/>
                        <a:pt x="32203" y="39984"/>
                        <a:pt x="28468" y="30975"/>
                      </a:cubicBezTo>
                      <a:cubicBezTo>
                        <a:pt x="26233" y="25752"/>
                        <a:pt x="23355" y="20830"/>
                        <a:pt x="19897" y="16325"/>
                      </a:cubicBezTo>
                      <a:cubicBezTo>
                        <a:pt x="17846" y="13710"/>
                        <a:pt x="15597" y="11256"/>
                        <a:pt x="13158" y="9000"/>
                      </a:cubicBezTo>
                      <a:cubicBezTo>
                        <a:pt x="10595" y="6436"/>
                        <a:pt x="8031" y="4971"/>
                        <a:pt x="6493" y="5850"/>
                      </a:cubicBezTo>
                      <a:cubicBezTo>
                        <a:pt x="4954" y="6729"/>
                        <a:pt x="5760" y="6363"/>
                        <a:pt x="5833" y="7608"/>
                      </a:cubicBezTo>
                      <a:cubicBezTo>
                        <a:pt x="6243" y="9117"/>
                        <a:pt x="6830" y="10567"/>
                        <a:pt x="7591" y="11930"/>
                      </a:cubicBezTo>
                      <a:cubicBezTo>
                        <a:pt x="9100" y="14933"/>
                        <a:pt x="10785" y="17848"/>
                        <a:pt x="12646" y="20647"/>
                      </a:cubicBezTo>
                      <a:cubicBezTo>
                        <a:pt x="15781" y="25444"/>
                        <a:pt x="19363" y="29927"/>
                        <a:pt x="23340" y="34051"/>
                      </a:cubicBezTo>
                      <a:cubicBezTo>
                        <a:pt x="30006" y="41083"/>
                        <a:pt x="35133" y="44599"/>
                        <a:pt x="34694" y="45332"/>
                      </a:cubicBezTo>
                      <a:close/>
                    </a:path>
                  </a:pathLst>
                </a:custGeom>
                <a:solidFill>
                  <a:srgbClr val="E0E0E0"/>
                </a:solidFill>
                <a:ln w="7315" cap="flat">
                  <a:noFill/>
                  <a:prstDash val="solid"/>
                  <a:miter/>
                </a:ln>
              </p:spPr>
              <p:txBody>
                <a:bodyPr rtlCol="0" anchor="ctr"/>
                <a:lstStyle/>
                <a:p>
                  <a:endParaRPr lang="zh-CN" altLang="en-US"/>
                </a:p>
              </p:txBody>
            </p:sp>
            <p:sp>
              <p:nvSpPr>
                <p:cNvPr id="491" name="任意多边形: 形状 490">
                  <a:extLst>
                    <a:ext uri="{FF2B5EF4-FFF2-40B4-BE49-F238E27FC236}">
                      <a16:creationId xmlns:a16="http://schemas.microsoft.com/office/drawing/2014/main" id="{372AE96F-D1B4-7AE3-A5CC-80A0FB36B7C2}"/>
                    </a:ext>
                  </a:extLst>
                </p:cNvPr>
                <p:cNvSpPr/>
                <p:nvPr/>
              </p:nvSpPr>
              <p:spPr>
                <a:xfrm>
                  <a:off x="3539438" y="4282801"/>
                  <a:ext cx="41199" cy="39969"/>
                </a:xfrm>
                <a:custGeom>
                  <a:avLst/>
                  <a:gdLst>
                    <a:gd name="connsiteX0" fmla="*/ 44 w 41199"/>
                    <a:gd name="connsiteY0" fmla="*/ 39969 h 39969"/>
                    <a:gd name="connsiteX1" fmla="*/ 4366 w 41199"/>
                    <a:gd name="connsiteY1" fmla="*/ 24001 h 39969"/>
                    <a:gd name="connsiteX2" fmla="*/ 15427 w 41199"/>
                    <a:gd name="connsiteY2" fmla="*/ 9351 h 39969"/>
                    <a:gd name="connsiteX3" fmla="*/ 24143 w 41199"/>
                    <a:gd name="connsiteY3" fmla="*/ 2832 h 39969"/>
                    <a:gd name="connsiteX4" fmla="*/ 37475 w 41199"/>
                    <a:gd name="connsiteY4" fmla="*/ 927 h 39969"/>
                    <a:gd name="connsiteX5" fmla="*/ 41137 w 41199"/>
                    <a:gd name="connsiteY5" fmla="*/ 8252 h 39969"/>
                    <a:gd name="connsiteX6" fmla="*/ 39526 w 41199"/>
                    <a:gd name="connsiteY6" fmla="*/ 14405 h 39969"/>
                    <a:gd name="connsiteX7" fmla="*/ 33886 w 41199"/>
                    <a:gd name="connsiteY7" fmla="*/ 24001 h 39969"/>
                    <a:gd name="connsiteX8" fmla="*/ 19236 w 41199"/>
                    <a:gd name="connsiteY8" fmla="*/ 35208 h 39969"/>
                    <a:gd name="connsiteX9" fmla="*/ 2755 w 41199"/>
                    <a:gd name="connsiteY9" fmla="*/ 37040 h 39969"/>
                    <a:gd name="connsiteX10" fmla="*/ 17404 w 41199"/>
                    <a:gd name="connsiteY10" fmla="*/ 31619 h 39969"/>
                    <a:gd name="connsiteX11" fmla="*/ 29710 w 41199"/>
                    <a:gd name="connsiteY11" fmla="*/ 20851 h 39969"/>
                    <a:gd name="connsiteX12" fmla="*/ 34325 w 41199"/>
                    <a:gd name="connsiteY12" fmla="*/ 12428 h 39969"/>
                    <a:gd name="connsiteX13" fmla="*/ 34325 w 41199"/>
                    <a:gd name="connsiteY13" fmla="*/ 5689 h 39969"/>
                    <a:gd name="connsiteX14" fmla="*/ 26561 w 41199"/>
                    <a:gd name="connsiteY14" fmla="*/ 7447 h 39969"/>
                    <a:gd name="connsiteX15" fmla="*/ 18503 w 41199"/>
                    <a:gd name="connsiteY15" fmla="*/ 13087 h 39969"/>
                    <a:gd name="connsiteX16" fmla="*/ 7369 w 41199"/>
                    <a:gd name="connsiteY16" fmla="*/ 25759 h 39969"/>
                    <a:gd name="connsiteX17" fmla="*/ 44 w 41199"/>
                    <a:gd name="connsiteY17" fmla="*/ 39969 h 39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1199" h="39969">
                      <a:moveTo>
                        <a:pt x="44" y="39969"/>
                      </a:moveTo>
                      <a:cubicBezTo>
                        <a:pt x="-285" y="34322"/>
                        <a:pt x="1231" y="28711"/>
                        <a:pt x="4366" y="24001"/>
                      </a:cubicBezTo>
                      <a:cubicBezTo>
                        <a:pt x="7186" y="18522"/>
                        <a:pt x="10929" y="13570"/>
                        <a:pt x="15427" y="9351"/>
                      </a:cubicBezTo>
                      <a:cubicBezTo>
                        <a:pt x="18122" y="6904"/>
                        <a:pt x="21038" y="4722"/>
                        <a:pt x="24143" y="2832"/>
                      </a:cubicBezTo>
                      <a:cubicBezTo>
                        <a:pt x="27952" y="-83"/>
                        <a:pt x="32999" y="-801"/>
                        <a:pt x="37475" y="927"/>
                      </a:cubicBezTo>
                      <a:cubicBezTo>
                        <a:pt x="40075" y="2392"/>
                        <a:pt x="41526" y="5293"/>
                        <a:pt x="41137" y="8252"/>
                      </a:cubicBezTo>
                      <a:cubicBezTo>
                        <a:pt x="40881" y="10369"/>
                        <a:pt x="40339" y="12435"/>
                        <a:pt x="39526" y="14405"/>
                      </a:cubicBezTo>
                      <a:cubicBezTo>
                        <a:pt x="38163" y="17877"/>
                        <a:pt x="36259" y="21115"/>
                        <a:pt x="33886" y="24001"/>
                      </a:cubicBezTo>
                      <a:cubicBezTo>
                        <a:pt x="30011" y="28894"/>
                        <a:pt x="24971" y="32747"/>
                        <a:pt x="19236" y="35208"/>
                      </a:cubicBezTo>
                      <a:cubicBezTo>
                        <a:pt x="9347" y="39310"/>
                        <a:pt x="2535" y="37625"/>
                        <a:pt x="2755" y="37040"/>
                      </a:cubicBezTo>
                      <a:cubicBezTo>
                        <a:pt x="7743" y="35531"/>
                        <a:pt x="12636" y="33721"/>
                        <a:pt x="17404" y="31619"/>
                      </a:cubicBezTo>
                      <a:cubicBezTo>
                        <a:pt x="22246" y="28967"/>
                        <a:pt x="26443" y="25298"/>
                        <a:pt x="29710" y="20851"/>
                      </a:cubicBezTo>
                      <a:cubicBezTo>
                        <a:pt x="31622" y="18265"/>
                        <a:pt x="33168" y="15431"/>
                        <a:pt x="34325" y="12428"/>
                      </a:cubicBezTo>
                      <a:cubicBezTo>
                        <a:pt x="35644" y="9131"/>
                        <a:pt x="35937" y="6055"/>
                        <a:pt x="34325" y="5689"/>
                      </a:cubicBezTo>
                      <a:cubicBezTo>
                        <a:pt x="31608" y="5095"/>
                        <a:pt x="28758" y="5740"/>
                        <a:pt x="26561" y="7447"/>
                      </a:cubicBezTo>
                      <a:cubicBezTo>
                        <a:pt x="23711" y="9080"/>
                        <a:pt x="21016" y="10970"/>
                        <a:pt x="18503" y="13087"/>
                      </a:cubicBezTo>
                      <a:cubicBezTo>
                        <a:pt x="14203" y="16757"/>
                        <a:pt x="10460" y="21027"/>
                        <a:pt x="7369" y="25759"/>
                      </a:cubicBezTo>
                      <a:cubicBezTo>
                        <a:pt x="2461" y="33963"/>
                        <a:pt x="923" y="39969"/>
                        <a:pt x="44" y="39969"/>
                      </a:cubicBezTo>
                      <a:close/>
                    </a:path>
                  </a:pathLst>
                </a:custGeom>
                <a:solidFill>
                  <a:srgbClr val="E0E0E0"/>
                </a:solidFill>
                <a:ln w="7315" cap="flat">
                  <a:noFill/>
                  <a:prstDash val="solid"/>
                  <a:miter/>
                </a:ln>
              </p:spPr>
              <p:txBody>
                <a:bodyPr rtlCol="0" anchor="ctr"/>
                <a:lstStyle/>
                <a:p>
                  <a:endParaRPr lang="zh-CN" altLang="en-US"/>
                </a:p>
              </p:txBody>
            </p:sp>
            <p:sp>
              <p:nvSpPr>
                <p:cNvPr id="492" name="任意多边形: 形状 491">
                  <a:extLst>
                    <a:ext uri="{FF2B5EF4-FFF2-40B4-BE49-F238E27FC236}">
                      <a16:creationId xmlns:a16="http://schemas.microsoft.com/office/drawing/2014/main" id="{D04809FA-2CB2-5F59-2CF2-DD16E9306B7C}"/>
                    </a:ext>
                  </a:extLst>
                </p:cNvPr>
                <p:cNvSpPr/>
                <p:nvPr/>
              </p:nvSpPr>
              <p:spPr>
                <a:xfrm>
                  <a:off x="2556911" y="4249521"/>
                  <a:ext cx="260988" cy="371961"/>
                </a:xfrm>
                <a:custGeom>
                  <a:avLst/>
                  <a:gdLst>
                    <a:gd name="connsiteX0" fmla="*/ 148843 w 260988"/>
                    <a:gd name="connsiteY0" fmla="*/ 0 h 371961"/>
                    <a:gd name="connsiteX1" fmla="*/ 0 w 260988"/>
                    <a:gd name="connsiteY1" fmla="*/ 160270 h 371961"/>
                    <a:gd name="connsiteX2" fmla="*/ 253883 w 260988"/>
                    <a:gd name="connsiteY2" fmla="*/ 371962 h 371961"/>
                    <a:gd name="connsiteX3" fmla="*/ 181879 w 260988"/>
                    <a:gd name="connsiteY3" fmla="*/ 188252 h 371961"/>
                    <a:gd name="connsiteX4" fmla="*/ 260989 w 260988"/>
                    <a:gd name="connsiteY4" fmla="*/ 99986 h 3719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0988" h="371961">
                      <a:moveTo>
                        <a:pt x="148843" y="0"/>
                      </a:moveTo>
                      <a:lnTo>
                        <a:pt x="0" y="160270"/>
                      </a:lnTo>
                      <a:lnTo>
                        <a:pt x="253883" y="371962"/>
                      </a:lnTo>
                      <a:cubicBezTo>
                        <a:pt x="272635" y="346471"/>
                        <a:pt x="181879" y="188252"/>
                        <a:pt x="181879" y="188252"/>
                      </a:cubicBezTo>
                      <a:lnTo>
                        <a:pt x="260989" y="99986"/>
                      </a:lnTo>
                      <a:close/>
                    </a:path>
                  </a:pathLst>
                </a:custGeom>
                <a:solidFill>
                  <a:schemeClr val="tx2">
                    <a:lumMod val="75000"/>
                  </a:schemeClr>
                </a:solidFill>
                <a:ln w="7315" cap="flat">
                  <a:noFill/>
                  <a:prstDash val="solid"/>
                  <a:miter/>
                </a:ln>
              </p:spPr>
              <p:txBody>
                <a:bodyPr rtlCol="0" anchor="ctr"/>
                <a:lstStyle/>
                <a:p>
                  <a:endParaRPr lang="zh-CN" altLang="en-US"/>
                </a:p>
              </p:txBody>
            </p:sp>
            <p:sp>
              <p:nvSpPr>
                <p:cNvPr id="493" name="任意多边形: 形状 492">
                  <a:extLst>
                    <a:ext uri="{FF2B5EF4-FFF2-40B4-BE49-F238E27FC236}">
                      <a16:creationId xmlns:a16="http://schemas.microsoft.com/office/drawing/2014/main" id="{C5053F25-A8FF-28E0-1D40-CC3AC96E0ED2}"/>
                    </a:ext>
                  </a:extLst>
                </p:cNvPr>
                <p:cNvSpPr/>
                <p:nvPr/>
              </p:nvSpPr>
              <p:spPr>
                <a:xfrm>
                  <a:off x="2651407" y="4360225"/>
                  <a:ext cx="25616" cy="24865"/>
                </a:xfrm>
                <a:custGeom>
                  <a:avLst/>
                  <a:gdLst>
                    <a:gd name="connsiteX0" fmla="*/ 18235 w 25616"/>
                    <a:gd name="connsiteY0" fmla="*/ 1075 h 24865"/>
                    <a:gd name="connsiteX1" fmla="*/ 1241 w 25616"/>
                    <a:gd name="connsiteY1" fmla="*/ 6935 h 24865"/>
                    <a:gd name="connsiteX2" fmla="*/ 6882 w 25616"/>
                    <a:gd name="connsiteY2" fmla="*/ 23856 h 24865"/>
                    <a:gd name="connsiteX3" fmla="*/ 24901 w 25616"/>
                    <a:gd name="connsiteY3" fmla="*/ 17556 h 24865"/>
                    <a:gd name="connsiteX4" fmla="*/ 17063 w 25616"/>
                    <a:gd name="connsiteY4" fmla="*/ 562 h 248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16" h="24865">
                      <a:moveTo>
                        <a:pt x="18235" y="1075"/>
                      </a:moveTo>
                      <a:cubicBezTo>
                        <a:pt x="11907" y="-1621"/>
                        <a:pt x="4560" y="907"/>
                        <a:pt x="1241" y="6935"/>
                      </a:cubicBezTo>
                      <a:cubicBezTo>
                        <a:pt x="-1711" y="13176"/>
                        <a:pt x="773" y="20633"/>
                        <a:pt x="6882" y="23856"/>
                      </a:cubicBezTo>
                      <a:cubicBezTo>
                        <a:pt x="13621" y="26493"/>
                        <a:pt x="21275" y="23819"/>
                        <a:pt x="24901" y="17556"/>
                      </a:cubicBezTo>
                      <a:cubicBezTo>
                        <a:pt x="27208" y="10708"/>
                        <a:pt x="23766" y="3251"/>
                        <a:pt x="17063" y="562"/>
                      </a:cubicBezTo>
                    </a:path>
                  </a:pathLst>
                </a:custGeom>
                <a:solidFill>
                  <a:srgbClr val="E0E0E0"/>
                </a:solidFill>
                <a:ln w="7315" cap="flat">
                  <a:noFill/>
                  <a:prstDash val="solid"/>
                  <a:miter/>
                </a:ln>
              </p:spPr>
              <p:txBody>
                <a:bodyPr rtlCol="0" anchor="ctr"/>
                <a:lstStyle/>
                <a:p>
                  <a:endParaRPr lang="zh-CN" altLang="en-US"/>
                </a:p>
              </p:txBody>
            </p:sp>
            <p:sp>
              <p:nvSpPr>
                <p:cNvPr id="494" name="任意多边形: 形状 493">
                  <a:extLst>
                    <a:ext uri="{FF2B5EF4-FFF2-40B4-BE49-F238E27FC236}">
                      <a16:creationId xmlns:a16="http://schemas.microsoft.com/office/drawing/2014/main" id="{20462D70-8EC6-9472-680F-7411C9DAC023}"/>
                    </a:ext>
                  </a:extLst>
                </p:cNvPr>
                <p:cNvSpPr/>
                <p:nvPr/>
              </p:nvSpPr>
              <p:spPr>
                <a:xfrm>
                  <a:off x="2556911" y="4388183"/>
                  <a:ext cx="257259" cy="234179"/>
                </a:xfrm>
                <a:custGeom>
                  <a:avLst/>
                  <a:gdLst>
                    <a:gd name="connsiteX0" fmla="*/ 0 w 257259"/>
                    <a:gd name="connsiteY0" fmla="*/ 21609 h 234179"/>
                    <a:gd name="connsiteX1" fmla="*/ 17580 w 257259"/>
                    <a:gd name="connsiteY1" fmla="*/ 0 h 234179"/>
                    <a:gd name="connsiteX2" fmla="*/ 254250 w 257259"/>
                    <a:gd name="connsiteY2" fmla="*/ 212937 h 234179"/>
                    <a:gd name="connsiteX3" fmla="*/ 253371 w 257259"/>
                    <a:gd name="connsiteY3" fmla="*/ 234179 h 234179"/>
                  </a:gdLst>
                  <a:ahLst/>
                  <a:cxnLst>
                    <a:cxn ang="0">
                      <a:pos x="connsiteX0" y="connsiteY0"/>
                    </a:cxn>
                    <a:cxn ang="0">
                      <a:pos x="connsiteX1" y="connsiteY1"/>
                    </a:cxn>
                    <a:cxn ang="0">
                      <a:pos x="connsiteX2" y="connsiteY2"/>
                    </a:cxn>
                    <a:cxn ang="0">
                      <a:pos x="connsiteX3" y="connsiteY3"/>
                    </a:cxn>
                  </a:cxnLst>
                  <a:rect l="l" t="t" r="r" b="b"/>
                  <a:pathLst>
                    <a:path w="257259" h="234179">
                      <a:moveTo>
                        <a:pt x="0" y="21609"/>
                      </a:moveTo>
                      <a:lnTo>
                        <a:pt x="17580" y="0"/>
                      </a:lnTo>
                      <a:lnTo>
                        <a:pt x="254250" y="212937"/>
                      </a:lnTo>
                      <a:cubicBezTo>
                        <a:pt x="254250" y="212937"/>
                        <a:pt x="261575" y="227587"/>
                        <a:pt x="253371" y="234179"/>
                      </a:cubicBezTo>
                      <a:close/>
                    </a:path>
                  </a:pathLst>
                </a:custGeom>
                <a:solidFill>
                  <a:schemeClr val="bg1">
                    <a:lumMod val="75000"/>
                  </a:schemeClr>
                </a:solidFill>
                <a:ln w="7315" cap="flat">
                  <a:noFill/>
                  <a:prstDash val="solid"/>
                  <a:miter/>
                </a:ln>
              </p:spPr>
              <p:txBody>
                <a:bodyPr rtlCol="0" anchor="ctr"/>
                <a:lstStyle/>
                <a:p>
                  <a:endParaRPr lang="zh-CN" altLang="en-US"/>
                </a:p>
              </p:txBody>
            </p:sp>
            <p:sp>
              <p:nvSpPr>
                <p:cNvPr id="495" name="任意多边形: 形状 494">
                  <a:extLst>
                    <a:ext uri="{FF2B5EF4-FFF2-40B4-BE49-F238E27FC236}">
                      <a16:creationId xmlns:a16="http://schemas.microsoft.com/office/drawing/2014/main" id="{B1B2003C-5E95-FF94-74D0-FDC5F01BBE3D}"/>
                    </a:ext>
                  </a:extLst>
                </p:cNvPr>
                <p:cNvSpPr/>
                <p:nvPr/>
              </p:nvSpPr>
              <p:spPr>
                <a:xfrm>
                  <a:off x="2709224" y="4429536"/>
                  <a:ext cx="35136" cy="10623"/>
                </a:xfrm>
                <a:custGeom>
                  <a:avLst/>
                  <a:gdLst>
                    <a:gd name="connsiteX0" fmla="*/ 34986 w 35136"/>
                    <a:gd name="connsiteY0" fmla="*/ 10434 h 10623"/>
                    <a:gd name="connsiteX1" fmla="*/ 17846 w 35136"/>
                    <a:gd name="connsiteY1" fmla="*/ 5893 h 10623"/>
                    <a:gd name="connsiteX2" fmla="*/ 46 w 35136"/>
                    <a:gd name="connsiteY2" fmla="*/ 5893 h 10623"/>
                    <a:gd name="connsiteX3" fmla="*/ 18505 w 35136"/>
                    <a:gd name="connsiteY3" fmla="*/ 326 h 10623"/>
                    <a:gd name="connsiteX4" fmla="*/ 34986 w 35136"/>
                    <a:gd name="connsiteY4" fmla="*/ 10434 h 106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136" h="10623">
                      <a:moveTo>
                        <a:pt x="34986" y="10434"/>
                      </a:moveTo>
                      <a:cubicBezTo>
                        <a:pt x="33888" y="11606"/>
                        <a:pt x="27222" y="6992"/>
                        <a:pt x="17846" y="5893"/>
                      </a:cubicBezTo>
                      <a:cubicBezTo>
                        <a:pt x="8470" y="4794"/>
                        <a:pt x="779" y="7358"/>
                        <a:pt x="46" y="5893"/>
                      </a:cubicBezTo>
                      <a:cubicBezTo>
                        <a:pt x="-686" y="4428"/>
                        <a:pt x="7371" y="-1432"/>
                        <a:pt x="18505" y="326"/>
                      </a:cubicBezTo>
                      <a:cubicBezTo>
                        <a:pt x="29639" y="2084"/>
                        <a:pt x="36232" y="9409"/>
                        <a:pt x="34986" y="10434"/>
                      </a:cubicBezTo>
                      <a:close/>
                    </a:path>
                  </a:pathLst>
                </a:custGeom>
                <a:solidFill>
                  <a:srgbClr val="E0E0E0"/>
                </a:solidFill>
                <a:ln w="7315" cap="flat">
                  <a:noFill/>
                  <a:prstDash val="solid"/>
                  <a:miter/>
                </a:ln>
              </p:spPr>
              <p:txBody>
                <a:bodyPr rtlCol="0" anchor="ctr"/>
                <a:lstStyle/>
                <a:p>
                  <a:endParaRPr lang="zh-CN" altLang="en-US"/>
                </a:p>
              </p:txBody>
            </p:sp>
            <p:sp>
              <p:nvSpPr>
                <p:cNvPr id="496" name="任意多边形: 形状 495">
                  <a:extLst>
                    <a:ext uri="{FF2B5EF4-FFF2-40B4-BE49-F238E27FC236}">
                      <a16:creationId xmlns:a16="http://schemas.microsoft.com/office/drawing/2014/main" id="{CAB56DE8-4117-C3CB-0B54-3A7C582FA4E2}"/>
                    </a:ext>
                  </a:extLst>
                </p:cNvPr>
                <p:cNvSpPr/>
                <p:nvPr/>
              </p:nvSpPr>
              <p:spPr>
                <a:xfrm>
                  <a:off x="2729883" y="4467966"/>
                  <a:ext cx="32160" cy="11287"/>
                </a:xfrm>
                <a:custGeom>
                  <a:avLst/>
                  <a:gdLst>
                    <a:gd name="connsiteX0" fmla="*/ 32128 w 32160"/>
                    <a:gd name="connsiteY0" fmla="*/ 5113 h 11287"/>
                    <a:gd name="connsiteX1" fmla="*/ 15720 w 32160"/>
                    <a:gd name="connsiteY1" fmla="*/ 5919 h 11287"/>
                    <a:gd name="connsiteX2" fmla="*/ 117 w 32160"/>
                    <a:gd name="connsiteY2" fmla="*/ 11120 h 11287"/>
                    <a:gd name="connsiteX3" fmla="*/ 14767 w 32160"/>
                    <a:gd name="connsiteY3" fmla="*/ 426 h 11287"/>
                    <a:gd name="connsiteX4" fmla="*/ 32128 w 32160"/>
                    <a:gd name="connsiteY4" fmla="*/ 5113 h 11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60" h="11287">
                      <a:moveTo>
                        <a:pt x="32128" y="5113"/>
                      </a:moveTo>
                      <a:cubicBezTo>
                        <a:pt x="31395" y="6578"/>
                        <a:pt x="24290" y="4234"/>
                        <a:pt x="15720" y="5919"/>
                      </a:cubicBezTo>
                      <a:cubicBezTo>
                        <a:pt x="7149" y="7604"/>
                        <a:pt x="1070" y="12219"/>
                        <a:pt x="117" y="11120"/>
                      </a:cubicBezTo>
                      <a:cubicBezTo>
                        <a:pt x="-835" y="10021"/>
                        <a:pt x="4000" y="2403"/>
                        <a:pt x="14767" y="426"/>
                      </a:cubicBezTo>
                      <a:cubicBezTo>
                        <a:pt x="25535" y="-1552"/>
                        <a:pt x="32713" y="3941"/>
                        <a:pt x="32128" y="5113"/>
                      </a:cubicBezTo>
                      <a:close/>
                    </a:path>
                  </a:pathLst>
                </a:custGeom>
                <a:solidFill>
                  <a:srgbClr val="E0E0E0"/>
                </a:solidFill>
                <a:ln w="7315" cap="flat">
                  <a:noFill/>
                  <a:prstDash val="solid"/>
                  <a:miter/>
                </a:ln>
              </p:spPr>
              <p:txBody>
                <a:bodyPr rtlCol="0" anchor="ctr"/>
                <a:lstStyle/>
                <a:p>
                  <a:endParaRPr lang="zh-CN" altLang="en-US"/>
                </a:p>
              </p:txBody>
            </p:sp>
            <p:sp>
              <p:nvSpPr>
                <p:cNvPr id="497" name="任意多边形: 形状 496">
                  <a:extLst>
                    <a:ext uri="{FF2B5EF4-FFF2-40B4-BE49-F238E27FC236}">
                      <a16:creationId xmlns:a16="http://schemas.microsoft.com/office/drawing/2014/main" id="{A6EF9064-F34B-2A3E-753B-4F2DE506CA11}"/>
                    </a:ext>
                  </a:extLst>
                </p:cNvPr>
                <p:cNvSpPr/>
                <p:nvPr/>
              </p:nvSpPr>
              <p:spPr>
                <a:xfrm>
                  <a:off x="2749919" y="4502753"/>
                  <a:ext cx="27779" cy="14967"/>
                </a:xfrm>
                <a:custGeom>
                  <a:avLst/>
                  <a:gdLst>
                    <a:gd name="connsiteX0" fmla="*/ 299 w 27779"/>
                    <a:gd name="connsiteY0" fmla="*/ 14861 h 14967"/>
                    <a:gd name="connsiteX1" fmla="*/ 11213 w 27779"/>
                    <a:gd name="connsiteY1" fmla="*/ 2409 h 14967"/>
                    <a:gd name="connsiteX2" fmla="*/ 27767 w 27779"/>
                    <a:gd name="connsiteY2" fmla="*/ 1896 h 14967"/>
                    <a:gd name="connsiteX3" fmla="*/ 13630 w 27779"/>
                    <a:gd name="connsiteY3" fmla="*/ 7463 h 14967"/>
                    <a:gd name="connsiteX4" fmla="*/ 299 w 27779"/>
                    <a:gd name="connsiteY4" fmla="*/ 14861 h 149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779" h="14967">
                      <a:moveTo>
                        <a:pt x="299" y="14861"/>
                      </a:moveTo>
                      <a:cubicBezTo>
                        <a:pt x="-1093" y="14202"/>
                        <a:pt x="2350" y="6511"/>
                        <a:pt x="11213" y="2409"/>
                      </a:cubicBezTo>
                      <a:cubicBezTo>
                        <a:pt x="20076" y="-1693"/>
                        <a:pt x="28134" y="358"/>
                        <a:pt x="27767" y="1896"/>
                      </a:cubicBezTo>
                      <a:cubicBezTo>
                        <a:pt x="27401" y="3434"/>
                        <a:pt x="20809" y="3947"/>
                        <a:pt x="13630" y="7463"/>
                      </a:cubicBezTo>
                      <a:cubicBezTo>
                        <a:pt x="6452" y="10979"/>
                        <a:pt x="1617" y="15740"/>
                        <a:pt x="299" y="14861"/>
                      </a:cubicBezTo>
                      <a:close/>
                    </a:path>
                  </a:pathLst>
                </a:custGeom>
                <a:solidFill>
                  <a:srgbClr val="E0E0E0"/>
                </a:solidFill>
                <a:ln w="7315" cap="flat">
                  <a:noFill/>
                  <a:prstDash val="solid"/>
                  <a:miter/>
                </a:ln>
              </p:spPr>
              <p:txBody>
                <a:bodyPr rtlCol="0" anchor="ctr"/>
                <a:lstStyle/>
                <a:p>
                  <a:endParaRPr lang="zh-CN" altLang="en-US"/>
                </a:p>
              </p:txBody>
            </p:sp>
            <p:sp>
              <p:nvSpPr>
                <p:cNvPr id="498" name="任意多边形: 形状 497">
                  <a:extLst>
                    <a:ext uri="{FF2B5EF4-FFF2-40B4-BE49-F238E27FC236}">
                      <a16:creationId xmlns:a16="http://schemas.microsoft.com/office/drawing/2014/main" id="{1E34AFFD-8046-E26E-6FB5-139E58C1ACBC}"/>
                    </a:ext>
                  </a:extLst>
                </p:cNvPr>
                <p:cNvSpPr/>
                <p:nvPr/>
              </p:nvSpPr>
              <p:spPr>
                <a:xfrm>
                  <a:off x="2739157" y="4386755"/>
                  <a:ext cx="28107" cy="21397"/>
                </a:xfrm>
                <a:custGeom>
                  <a:avLst/>
                  <a:gdLst>
                    <a:gd name="connsiteX0" fmla="*/ 27762 w 28107"/>
                    <a:gd name="connsiteY0" fmla="*/ 21351 h 21397"/>
                    <a:gd name="connsiteX1" fmla="*/ 14650 w 28107"/>
                    <a:gd name="connsiteY1" fmla="*/ 10217 h 21397"/>
                    <a:gd name="connsiteX2" fmla="*/ 0 w 28107"/>
                    <a:gd name="connsiteY2" fmla="*/ 914 h 21397"/>
                    <a:gd name="connsiteX3" fmla="*/ 17800 w 28107"/>
                    <a:gd name="connsiteY3" fmla="*/ 5676 h 21397"/>
                    <a:gd name="connsiteX4" fmla="*/ 27762 w 28107"/>
                    <a:gd name="connsiteY4" fmla="*/ 21351 h 213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107" h="21397">
                      <a:moveTo>
                        <a:pt x="27762" y="21351"/>
                      </a:moveTo>
                      <a:cubicBezTo>
                        <a:pt x="26297" y="22010"/>
                        <a:pt x="22048" y="15564"/>
                        <a:pt x="14650" y="10217"/>
                      </a:cubicBezTo>
                      <a:cubicBezTo>
                        <a:pt x="7252" y="4870"/>
                        <a:pt x="0" y="2526"/>
                        <a:pt x="0" y="914"/>
                      </a:cubicBezTo>
                      <a:cubicBezTo>
                        <a:pt x="0" y="-697"/>
                        <a:pt x="9156" y="-770"/>
                        <a:pt x="17800" y="5676"/>
                      </a:cubicBezTo>
                      <a:cubicBezTo>
                        <a:pt x="26443" y="12122"/>
                        <a:pt x="29153" y="20912"/>
                        <a:pt x="27762" y="21351"/>
                      </a:cubicBezTo>
                      <a:close/>
                    </a:path>
                  </a:pathLst>
                </a:custGeom>
                <a:solidFill>
                  <a:srgbClr val="E0E0E0"/>
                </a:solidFill>
                <a:ln w="7315" cap="flat">
                  <a:noFill/>
                  <a:prstDash val="solid"/>
                  <a:miter/>
                </a:ln>
              </p:spPr>
              <p:txBody>
                <a:bodyPr rtlCol="0" anchor="ctr"/>
                <a:lstStyle/>
                <a:p>
                  <a:endParaRPr lang="zh-CN" altLang="en-US"/>
                </a:p>
              </p:txBody>
            </p:sp>
            <p:sp>
              <p:nvSpPr>
                <p:cNvPr id="499" name="任意多边形: 形状 498">
                  <a:extLst>
                    <a:ext uri="{FF2B5EF4-FFF2-40B4-BE49-F238E27FC236}">
                      <a16:creationId xmlns:a16="http://schemas.microsoft.com/office/drawing/2014/main" id="{96821B75-35E0-4D90-6EC3-B50B347057C1}"/>
                    </a:ext>
                  </a:extLst>
                </p:cNvPr>
                <p:cNvSpPr/>
                <p:nvPr/>
              </p:nvSpPr>
              <p:spPr>
                <a:xfrm>
                  <a:off x="2757972" y="4323293"/>
                  <a:ext cx="28692" cy="49946"/>
                </a:xfrm>
                <a:custGeom>
                  <a:avLst/>
                  <a:gdLst>
                    <a:gd name="connsiteX0" fmla="*/ 27991 w 28692"/>
                    <a:gd name="connsiteY0" fmla="*/ 49654 h 49946"/>
                    <a:gd name="connsiteX1" fmla="*/ 15319 w 28692"/>
                    <a:gd name="connsiteY1" fmla="*/ 38959 h 49946"/>
                    <a:gd name="connsiteX2" fmla="*/ 5430 w 28692"/>
                    <a:gd name="connsiteY2" fmla="*/ 23796 h 49946"/>
                    <a:gd name="connsiteX3" fmla="*/ 1401 w 28692"/>
                    <a:gd name="connsiteY3" fmla="*/ 13834 h 49946"/>
                    <a:gd name="connsiteX4" fmla="*/ 10 w 28692"/>
                    <a:gd name="connsiteY4" fmla="*/ 7608 h 49946"/>
                    <a:gd name="connsiteX5" fmla="*/ 4991 w 28692"/>
                    <a:gd name="connsiteY5" fmla="*/ 283 h 49946"/>
                    <a:gd name="connsiteX6" fmla="*/ 12755 w 28692"/>
                    <a:gd name="connsiteY6" fmla="*/ 1968 h 49946"/>
                    <a:gd name="connsiteX7" fmla="*/ 17003 w 28692"/>
                    <a:gd name="connsiteY7" fmla="*/ 6583 h 49946"/>
                    <a:gd name="connsiteX8" fmla="*/ 22644 w 28692"/>
                    <a:gd name="connsiteY8" fmla="*/ 15885 h 49946"/>
                    <a:gd name="connsiteX9" fmla="*/ 27918 w 28692"/>
                    <a:gd name="connsiteY9" fmla="*/ 33392 h 49946"/>
                    <a:gd name="connsiteX10" fmla="*/ 26819 w 28692"/>
                    <a:gd name="connsiteY10" fmla="*/ 49947 h 49946"/>
                    <a:gd name="connsiteX11" fmla="*/ 24036 w 28692"/>
                    <a:gd name="connsiteY11" fmla="*/ 34125 h 49946"/>
                    <a:gd name="connsiteX12" fmla="*/ 18029 w 28692"/>
                    <a:gd name="connsiteY12" fmla="*/ 18229 h 49946"/>
                    <a:gd name="connsiteX13" fmla="*/ 12609 w 28692"/>
                    <a:gd name="connsiteY13" fmla="*/ 9952 h 49946"/>
                    <a:gd name="connsiteX14" fmla="*/ 6529 w 28692"/>
                    <a:gd name="connsiteY14" fmla="*/ 5630 h 49946"/>
                    <a:gd name="connsiteX15" fmla="*/ 5650 w 28692"/>
                    <a:gd name="connsiteY15" fmla="*/ 7315 h 49946"/>
                    <a:gd name="connsiteX16" fmla="*/ 6602 w 28692"/>
                    <a:gd name="connsiteY16" fmla="*/ 11857 h 49946"/>
                    <a:gd name="connsiteX17" fmla="*/ 10118 w 28692"/>
                    <a:gd name="connsiteY17" fmla="*/ 21306 h 49946"/>
                    <a:gd name="connsiteX18" fmla="*/ 18542 w 28692"/>
                    <a:gd name="connsiteY18" fmla="*/ 35956 h 49946"/>
                    <a:gd name="connsiteX19" fmla="*/ 27991 w 28692"/>
                    <a:gd name="connsiteY19" fmla="*/ 49654 h 49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8692" h="49946">
                      <a:moveTo>
                        <a:pt x="27991" y="49654"/>
                      </a:moveTo>
                      <a:cubicBezTo>
                        <a:pt x="27991" y="50166"/>
                        <a:pt x="22058" y="46870"/>
                        <a:pt x="15319" y="38959"/>
                      </a:cubicBezTo>
                      <a:cubicBezTo>
                        <a:pt x="11437" y="34315"/>
                        <a:pt x="8118" y="29224"/>
                        <a:pt x="5430" y="23796"/>
                      </a:cubicBezTo>
                      <a:cubicBezTo>
                        <a:pt x="3885" y="20559"/>
                        <a:pt x="2537" y="17233"/>
                        <a:pt x="1401" y="13834"/>
                      </a:cubicBezTo>
                      <a:cubicBezTo>
                        <a:pt x="610" y="11849"/>
                        <a:pt x="141" y="9747"/>
                        <a:pt x="10" y="7608"/>
                      </a:cubicBezTo>
                      <a:cubicBezTo>
                        <a:pt x="-159" y="4327"/>
                        <a:pt x="1877" y="1331"/>
                        <a:pt x="4991" y="283"/>
                      </a:cubicBezTo>
                      <a:cubicBezTo>
                        <a:pt x="7701" y="-420"/>
                        <a:pt x="10580" y="203"/>
                        <a:pt x="12755" y="1968"/>
                      </a:cubicBezTo>
                      <a:cubicBezTo>
                        <a:pt x="14381" y="3294"/>
                        <a:pt x="15817" y="4847"/>
                        <a:pt x="17003" y="6583"/>
                      </a:cubicBezTo>
                      <a:cubicBezTo>
                        <a:pt x="19120" y="9535"/>
                        <a:pt x="21010" y="12640"/>
                        <a:pt x="22644" y="15885"/>
                      </a:cubicBezTo>
                      <a:cubicBezTo>
                        <a:pt x="25310" y="21408"/>
                        <a:pt x="27090" y="27320"/>
                        <a:pt x="27918" y="33392"/>
                      </a:cubicBezTo>
                      <a:cubicBezTo>
                        <a:pt x="29244" y="38893"/>
                        <a:pt x="28863" y="44665"/>
                        <a:pt x="26819" y="49947"/>
                      </a:cubicBezTo>
                      <a:cubicBezTo>
                        <a:pt x="25867" y="49947"/>
                        <a:pt x="26306" y="43574"/>
                        <a:pt x="24036" y="34125"/>
                      </a:cubicBezTo>
                      <a:cubicBezTo>
                        <a:pt x="22732" y="28587"/>
                        <a:pt x="20717" y="23247"/>
                        <a:pt x="18029" y="18229"/>
                      </a:cubicBezTo>
                      <a:cubicBezTo>
                        <a:pt x="16447" y="15329"/>
                        <a:pt x="14638" y="12560"/>
                        <a:pt x="12609" y="9952"/>
                      </a:cubicBezTo>
                      <a:cubicBezTo>
                        <a:pt x="10484" y="6949"/>
                        <a:pt x="8214" y="5045"/>
                        <a:pt x="6529" y="5630"/>
                      </a:cubicBezTo>
                      <a:cubicBezTo>
                        <a:pt x="4844" y="6217"/>
                        <a:pt x="5723" y="6070"/>
                        <a:pt x="5650" y="7315"/>
                      </a:cubicBezTo>
                      <a:cubicBezTo>
                        <a:pt x="5723" y="8868"/>
                        <a:pt x="6045" y="10406"/>
                        <a:pt x="6602" y="11857"/>
                      </a:cubicBezTo>
                      <a:cubicBezTo>
                        <a:pt x="7606" y="15065"/>
                        <a:pt x="8778" y="18222"/>
                        <a:pt x="10118" y="21306"/>
                      </a:cubicBezTo>
                      <a:cubicBezTo>
                        <a:pt x="12484" y="26426"/>
                        <a:pt x="15304" y="31334"/>
                        <a:pt x="18542" y="35956"/>
                      </a:cubicBezTo>
                      <a:cubicBezTo>
                        <a:pt x="24109" y="44673"/>
                        <a:pt x="28577" y="48994"/>
                        <a:pt x="27991" y="49654"/>
                      </a:cubicBezTo>
                      <a:close/>
                    </a:path>
                  </a:pathLst>
                </a:custGeom>
                <a:solidFill>
                  <a:srgbClr val="E0E0E0"/>
                </a:solidFill>
                <a:ln w="7315" cap="flat">
                  <a:noFill/>
                  <a:prstDash val="solid"/>
                  <a:miter/>
                </a:ln>
              </p:spPr>
              <p:txBody>
                <a:bodyPr rtlCol="0" anchor="ctr"/>
                <a:lstStyle/>
                <a:p>
                  <a:endParaRPr lang="zh-CN" altLang="en-US"/>
                </a:p>
              </p:txBody>
            </p:sp>
            <p:sp>
              <p:nvSpPr>
                <p:cNvPr id="500" name="任意多边形: 形状 499">
                  <a:extLst>
                    <a:ext uri="{FF2B5EF4-FFF2-40B4-BE49-F238E27FC236}">
                      <a16:creationId xmlns:a16="http://schemas.microsoft.com/office/drawing/2014/main" id="{DA4AEE73-7A59-7CCE-A77C-99FAC19EB924}"/>
                    </a:ext>
                  </a:extLst>
                </p:cNvPr>
                <p:cNvSpPr/>
                <p:nvPr/>
              </p:nvSpPr>
              <p:spPr>
                <a:xfrm>
                  <a:off x="2782757" y="4339186"/>
                  <a:ext cx="46189" cy="34249"/>
                </a:xfrm>
                <a:custGeom>
                  <a:avLst/>
                  <a:gdLst>
                    <a:gd name="connsiteX0" fmla="*/ 130 w 46189"/>
                    <a:gd name="connsiteY0" fmla="*/ 34201 h 34249"/>
                    <a:gd name="connsiteX1" fmla="*/ 7015 w 46189"/>
                    <a:gd name="connsiteY1" fmla="*/ 19111 h 34249"/>
                    <a:gd name="connsiteX2" fmla="*/ 20347 w 46189"/>
                    <a:gd name="connsiteY2" fmla="*/ 6586 h 34249"/>
                    <a:gd name="connsiteX3" fmla="*/ 30016 w 46189"/>
                    <a:gd name="connsiteY3" fmla="*/ 1605 h 34249"/>
                    <a:gd name="connsiteX4" fmla="*/ 43494 w 46189"/>
                    <a:gd name="connsiteY4" fmla="*/ 1971 h 34249"/>
                    <a:gd name="connsiteX5" fmla="*/ 45838 w 46189"/>
                    <a:gd name="connsiteY5" fmla="*/ 9882 h 34249"/>
                    <a:gd name="connsiteX6" fmla="*/ 43274 w 46189"/>
                    <a:gd name="connsiteY6" fmla="*/ 15669 h 34249"/>
                    <a:gd name="connsiteX7" fmla="*/ 35949 w 46189"/>
                    <a:gd name="connsiteY7" fmla="*/ 24239 h 34249"/>
                    <a:gd name="connsiteX8" fmla="*/ 19541 w 46189"/>
                    <a:gd name="connsiteY8" fmla="*/ 32809 h 34249"/>
                    <a:gd name="connsiteX9" fmla="*/ 2913 w 46189"/>
                    <a:gd name="connsiteY9" fmla="*/ 31930 h 34249"/>
                    <a:gd name="connsiteX10" fmla="*/ 18442 w 46189"/>
                    <a:gd name="connsiteY10" fmla="*/ 29000 h 34249"/>
                    <a:gd name="connsiteX11" fmla="*/ 32433 w 46189"/>
                    <a:gd name="connsiteY11" fmla="*/ 20430 h 34249"/>
                    <a:gd name="connsiteX12" fmla="*/ 38293 w 46189"/>
                    <a:gd name="connsiteY12" fmla="*/ 13105 h 34249"/>
                    <a:gd name="connsiteX13" fmla="*/ 39685 w 46189"/>
                    <a:gd name="connsiteY13" fmla="*/ 6512 h 34249"/>
                    <a:gd name="connsiteX14" fmla="*/ 31774 w 46189"/>
                    <a:gd name="connsiteY14" fmla="*/ 6952 h 34249"/>
                    <a:gd name="connsiteX15" fmla="*/ 22910 w 46189"/>
                    <a:gd name="connsiteY15" fmla="*/ 11200 h 34249"/>
                    <a:gd name="connsiteX16" fmla="*/ 9872 w 46189"/>
                    <a:gd name="connsiteY16" fmla="*/ 21822 h 34249"/>
                    <a:gd name="connsiteX17" fmla="*/ 130 w 46189"/>
                    <a:gd name="connsiteY17" fmla="*/ 34201 h 34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6189" h="34249">
                      <a:moveTo>
                        <a:pt x="130" y="34201"/>
                      </a:moveTo>
                      <a:cubicBezTo>
                        <a:pt x="-456" y="34201"/>
                        <a:pt x="789" y="27535"/>
                        <a:pt x="7015" y="19111"/>
                      </a:cubicBezTo>
                      <a:cubicBezTo>
                        <a:pt x="10715" y="14211"/>
                        <a:pt x="15219" y="9970"/>
                        <a:pt x="20347" y="6586"/>
                      </a:cubicBezTo>
                      <a:cubicBezTo>
                        <a:pt x="23394" y="4608"/>
                        <a:pt x="26631" y="2938"/>
                        <a:pt x="30016" y="1605"/>
                      </a:cubicBezTo>
                      <a:cubicBezTo>
                        <a:pt x="34257" y="-659"/>
                        <a:pt x="39377" y="-520"/>
                        <a:pt x="43494" y="1971"/>
                      </a:cubicBezTo>
                      <a:cubicBezTo>
                        <a:pt x="45830" y="3875"/>
                        <a:pt x="46761" y="7010"/>
                        <a:pt x="45838" y="9882"/>
                      </a:cubicBezTo>
                      <a:cubicBezTo>
                        <a:pt x="45266" y="11925"/>
                        <a:pt x="44402" y="13874"/>
                        <a:pt x="43274" y="15669"/>
                      </a:cubicBezTo>
                      <a:cubicBezTo>
                        <a:pt x="41304" y="18892"/>
                        <a:pt x="38828" y="21785"/>
                        <a:pt x="35949" y="24239"/>
                      </a:cubicBezTo>
                      <a:cubicBezTo>
                        <a:pt x="31283" y="28421"/>
                        <a:pt x="25643" y="31373"/>
                        <a:pt x="19541" y="32809"/>
                      </a:cubicBezTo>
                      <a:cubicBezTo>
                        <a:pt x="14113" y="34801"/>
                        <a:pt x="8107" y="34479"/>
                        <a:pt x="2913" y="31930"/>
                      </a:cubicBezTo>
                      <a:cubicBezTo>
                        <a:pt x="8151" y="31307"/>
                        <a:pt x="13337" y="30326"/>
                        <a:pt x="18442" y="29000"/>
                      </a:cubicBezTo>
                      <a:cubicBezTo>
                        <a:pt x="23672" y="27191"/>
                        <a:pt x="28448" y="24268"/>
                        <a:pt x="32433" y="20430"/>
                      </a:cubicBezTo>
                      <a:cubicBezTo>
                        <a:pt x="34718" y="18276"/>
                        <a:pt x="36696" y="15808"/>
                        <a:pt x="38293" y="13105"/>
                      </a:cubicBezTo>
                      <a:cubicBezTo>
                        <a:pt x="40124" y="10102"/>
                        <a:pt x="40930" y="7025"/>
                        <a:pt x="39685" y="6512"/>
                      </a:cubicBezTo>
                      <a:cubicBezTo>
                        <a:pt x="37114" y="5465"/>
                        <a:pt x="34213" y="5626"/>
                        <a:pt x="31774" y="6952"/>
                      </a:cubicBezTo>
                      <a:cubicBezTo>
                        <a:pt x="28697" y="8102"/>
                        <a:pt x="25731" y="9523"/>
                        <a:pt x="22910" y="11200"/>
                      </a:cubicBezTo>
                      <a:cubicBezTo>
                        <a:pt x="18091" y="14116"/>
                        <a:pt x="13703" y="17690"/>
                        <a:pt x="9872" y="21822"/>
                      </a:cubicBezTo>
                      <a:cubicBezTo>
                        <a:pt x="3499" y="28780"/>
                        <a:pt x="1229" y="34860"/>
                        <a:pt x="130" y="34201"/>
                      </a:cubicBezTo>
                      <a:close/>
                    </a:path>
                  </a:pathLst>
                </a:custGeom>
                <a:solidFill>
                  <a:srgbClr val="E0E0E0"/>
                </a:solidFill>
                <a:ln w="7315" cap="flat">
                  <a:noFill/>
                  <a:prstDash val="solid"/>
                  <a:miter/>
                </a:ln>
              </p:spPr>
              <p:txBody>
                <a:bodyPr rtlCol="0" anchor="ctr"/>
                <a:lstStyle/>
                <a:p>
                  <a:endParaRPr lang="zh-CN" altLang="en-US"/>
                </a:p>
              </p:txBody>
            </p:sp>
            <p:sp>
              <p:nvSpPr>
                <p:cNvPr id="501" name="任意多边形: 形状 500">
                  <a:extLst>
                    <a:ext uri="{FF2B5EF4-FFF2-40B4-BE49-F238E27FC236}">
                      <a16:creationId xmlns:a16="http://schemas.microsoft.com/office/drawing/2014/main" id="{8E2C10B8-D889-61D1-509C-D816FF9092FE}"/>
                    </a:ext>
                  </a:extLst>
                </p:cNvPr>
                <p:cNvSpPr/>
                <p:nvPr/>
              </p:nvSpPr>
              <p:spPr>
                <a:xfrm>
                  <a:off x="3042557" y="3224978"/>
                  <a:ext cx="828755" cy="1133538"/>
                </a:xfrm>
                <a:custGeom>
                  <a:avLst/>
                  <a:gdLst>
                    <a:gd name="connsiteX0" fmla="*/ 807065 w 828755"/>
                    <a:gd name="connsiteY0" fmla="*/ 502126 h 1133538"/>
                    <a:gd name="connsiteX1" fmla="*/ 745169 w 828755"/>
                    <a:gd name="connsiteY1" fmla="*/ 420014 h 1133538"/>
                    <a:gd name="connsiteX2" fmla="*/ 606507 w 828755"/>
                    <a:gd name="connsiteY2" fmla="*/ 266189 h 1133538"/>
                    <a:gd name="connsiteX3" fmla="*/ 465502 w 828755"/>
                    <a:gd name="connsiteY3" fmla="*/ 79769 h 1133538"/>
                    <a:gd name="connsiteX4" fmla="*/ 371376 w 828755"/>
                    <a:gd name="connsiteY4" fmla="*/ 0 h 1133538"/>
                    <a:gd name="connsiteX5" fmla="*/ 21975 w 828755"/>
                    <a:gd name="connsiteY5" fmla="*/ 38676 h 1133538"/>
                    <a:gd name="connsiteX6" fmla="*/ 0 w 828755"/>
                    <a:gd name="connsiteY6" fmla="*/ 59112 h 1133538"/>
                    <a:gd name="connsiteX7" fmla="*/ 50689 w 828755"/>
                    <a:gd name="connsiteY7" fmla="*/ 216965 h 1133538"/>
                    <a:gd name="connsiteX8" fmla="*/ 238574 w 828755"/>
                    <a:gd name="connsiteY8" fmla="*/ 371449 h 1133538"/>
                    <a:gd name="connsiteX9" fmla="*/ 330942 w 828755"/>
                    <a:gd name="connsiteY9" fmla="*/ 405437 h 1133538"/>
                    <a:gd name="connsiteX10" fmla="*/ 584972 w 828755"/>
                    <a:gd name="connsiteY10" fmla="*/ 592663 h 1133538"/>
                    <a:gd name="connsiteX11" fmla="*/ 584972 w 828755"/>
                    <a:gd name="connsiteY11" fmla="*/ 599988 h 1133538"/>
                    <a:gd name="connsiteX12" fmla="*/ 475683 w 828755"/>
                    <a:gd name="connsiteY12" fmla="*/ 751908 h 1133538"/>
                    <a:gd name="connsiteX13" fmla="*/ 334751 w 828755"/>
                    <a:gd name="connsiteY13" fmla="*/ 1044027 h 1133538"/>
                    <a:gd name="connsiteX14" fmla="*/ 509964 w 828755"/>
                    <a:gd name="connsiteY14" fmla="*/ 1133539 h 1133538"/>
                    <a:gd name="connsiteX15" fmla="*/ 763262 w 828755"/>
                    <a:gd name="connsiteY15" fmla="*/ 727149 h 1133538"/>
                    <a:gd name="connsiteX16" fmla="*/ 815928 w 828755"/>
                    <a:gd name="connsiteY16" fmla="*/ 627676 h 1133538"/>
                    <a:gd name="connsiteX17" fmla="*/ 807065 w 828755"/>
                    <a:gd name="connsiteY17" fmla="*/ 502126 h 1133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828755" h="1133538">
                      <a:moveTo>
                        <a:pt x="807065" y="502126"/>
                      </a:moveTo>
                      <a:cubicBezTo>
                        <a:pt x="792049" y="480151"/>
                        <a:pt x="771832" y="452390"/>
                        <a:pt x="745169" y="420014"/>
                      </a:cubicBezTo>
                      <a:cubicBezTo>
                        <a:pt x="699608" y="364563"/>
                        <a:pt x="634269" y="295050"/>
                        <a:pt x="606507" y="266189"/>
                      </a:cubicBezTo>
                      <a:cubicBezTo>
                        <a:pt x="576036" y="228539"/>
                        <a:pt x="493630" y="111852"/>
                        <a:pt x="465502" y="79769"/>
                      </a:cubicBezTo>
                      <a:cubicBezTo>
                        <a:pt x="429976" y="38676"/>
                        <a:pt x="371376" y="0"/>
                        <a:pt x="371376" y="0"/>
                      </a:cubicBezTo>
                      <a:lnTo>
                        <a:pt x="21975" y="38676"/>
                      </a:lnTo>
                      <a:lnTo>
                        <a:pt x="0" y="59112"/>
                      </a:lnTo>
                      <a:cubicBezTo>
                        <a:pt x="4688" y="87314"/>
                        <a:pt x="19411" y="176312"/>
                        <a:pt x="50689" y="216965"/>
                      </a:cubicBezTo>
                      <a:cubicBezTo>
                        <a:pt x="88852" y="266336"/>
                        <a:pt x="189204" y="357165"/>
                        <a:pt x="238574" y="371449"/>
                      </a:cubicBezTo>
                      <a:cubicBezTo>
                        <a:pt x="270006" y="380949"/>
                        <a:pt x="300851" y="392296"/>
                        <a:pt x="330942" y="405437"/>
                      </a:cubicBezTo>
                      <a:cubicBezTo>
                        <a:pt x="386246" y="443673"/>
                        <a:pt x="570542" y="571933"/>
                        <a:pt x="584972" y="592663"/>
                      </a:cubicBezTo>
                      <a:cubicBezTo>
                        <a:pt x="586774" y="594773"/>
                        <a:pt x="586774" y="597878"/>
                        <a:pt x="584972" y="599988"/>
                      </a:cubicBezTo>
                      <a:cubicBezTo>
                        <a:pt x="584972" y="599988"/>
                        <a:pt x="511722" y="675948"/>
                        <a:pt x="475683" y="751908"/>
                      </a:cubicBezTo>
                      <a:cubicBezTo>
                        <a:pt x="433272" y="841419"/>
                        <a:pt x="334751" y="1044027"/>
                        <a:pt x="334751" y="1044027"/>
                      </a:cubicBezTo>
                      <a:lnTo>
                        <a:pt x="509964" y="1133539"/>
                      </a:lnTo>
                      <a:cubicBezTo>
                        <a:pt x="509964" y="1133539"/>
                        <a:pt x="733596" y="772344"/>
                        <a:pt x="763262" y="727149"/>
                      </a:cubicBezTo>
                      <a:cubicBezTo>
                        <a:pt x="774908" y="709350"/>
                        <a:pt x="797396" y="665180"/>
                        <a:pt x="815928" y="627676"/>
                      </a:cubicBezTo>
                      <a:cubicBezTo>
                        <a:pt x="835786" y="587279"/>
                        <a:pt x="832402" y="539330"/>
                        <a:pt x="807065" y="502126"/>
                      </a:cubicBezTo>
                      <a:close/>
                    </a:path>
                  </a:pathLst>
                </a:custGeom>
                <a:solidFill>
                  <a:schemeClr val="tx1">
                    <a:lumMod val="85000"/>
                    <a:lumOff val="15000"/>
                  </a:schemeClr>
                </a:solidFill>
                <a:ln w="7315" cap="flat">
                  <a:noFill/>
                  <a:prstDash val="solid"/>
                  <a:miter/>
                </a:ln>
              </p:spPr>
              <p:txBody>
                <a:bodyPr rtlCol="0" anchor="ctr"/>
                <a:lstStyle/>
                <a:p>
                  <a:endParaRPr lang="zh-CN" altLang="en-US"/>
                </a:p>
              </p:txBody>
            </p:sp>
            <p:sp>
              <p:nvSpPr>
                <p:cNvPr id="502" name="任意多边形: 形状 501">
                  <a:extLst>
                    <a:ext uri="{FF2B5EF4-FFF2-40B4-BE49-F238E27FC236}">
                      <a16:creationId xmlns:a16="http://schemas.microsoft.com/office/drawing/2014/main" id="{7DB65E47-FFEF-29C6-09CF-E41B643AF7FD}"/>
                    </a:ext>
                  </a:extLst>
                </p:cNvPr>
                <p:cNvSpPr/>
                <p:nvPr/>
              </p:nvSpPr>
              <p:spPr>
                <a:xfrm>
                  <a:off x="2650305" y="3292880"/>
                  <a:ext cx="816147" cy="1111929"/>
                </a:xfrm>
                <a:custGeom>
                  <a:avLst/>
                  <a:gdLst>
                    <a:gd name="connsiteX0" fmla="*/ 761211 w 816147"/>
                    <a:gd name="connsiteY0" fmla="*/ 88925 h 1111929"/>
                    <a:gd name="connsiteX1" fmla="*/ 503665 w 816147"/>
                    <a:gd name="connsiteY1" fmla="*/ 0 h 1111929"/>
                    <a:gd name="connsiteX2" fmla="*/ 525273 w 816147"/>
                    <a:gd name="connsiteY2" fmla="*/ 135146 h 1111929"/>
                    <a:gd name="connsiteX3" fmla="*/ 362513 w 816147"/>
                    <a:gd name="connsiteY3" fmla="*/ 494069 h 1111929"/>
                    <a:gd name="connsiteX4" fmla="*/ 156608 w 816147"/>
                    <a:gd name="connsiteY4" fmla="*/ 771099 h 1111929"/>
                    <a:gd name="connsiteX5" fmla="*/ 0 w 816147"/>
                    <a:gd name="connsiteY5" fmla="*/ 1008208 h 1111929"/>
                    <a:gd name="connsiteX6" fmla="*/ 142397 w 816147"/>
                    <a:gd name="connsiteY6" fmla="*/ 1111930 h 1111929"/>
                    <a:gd name="connsiteX7" fmla="*/ 495314 w 816147"/>
                    <a:gd name="connsiteY7" fmla="*/ 691550 h 1111929"/>
                    <a:gd name="connsiteX8" fmla="*/ 548567 w 816147"/>
                    <a:gd name="connsiteY8" fmla="*/ 651849 h 1111929"/>
                    <a:gd name="connsiteX9" fmla="*/ 816148 w 816147"/>
                    <a:gd name="connsiteY9" fmla="*/ 319735 h 1111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16147" h="1111929">
                      <a:moveTo>
                        <a:pt x="761211" y="88925"/>
                      </a:moveTo>
                      <a:lnTo>
                        <a:pt x="503665" y="0"/>
                      </a:lnTo>
                      <a:cubicBezTo>
                        <a:pt x="503665" y="0"/>
                        <a:pt x="509818" y="107897"/>
                        <a:pt x="525273" y="135146"/>
                      </a:cubicBezTo>
                      <a:lnTo>
                        <a:pt x="362513" y="494069"/>
                      </a:lnTo>
                      <a:cubicBezTo>
                        <a:pt x="362513" y="494069"/>
                        <a:pt x="202389" y="711694"/>
                        <a:pt x="156608" y="771099"/>
                      </a:cubicBezTo>
                      <a:cubicBezTo>
                        <a:pt x="97276" y="848085"/>
                        <a:pt x="0" y="1008208"/>
                        <a:pt x="0" y="1008208"/>
                      </a:cubicBezTo>
                      <a:lnTo>
                        <a:pt x="142397" y="1111930"/>
                      </a:lnTo>
                      <a:lnTo>
                        <a:pt x="495314" y="691550"/>
                      </a:lnTo>
                      <a:cubicBezTo>
                        <a:pt x="495314" y="691550"/>
                        <a:pt x="534356" y="674556"/>
                        <a:pt x="548567" y="651849"/>
                      </a:cubicBezTo>
                      <a:lnTo>
                        <a:pt x="816148" y="319735"/>
                      </a:lnTo>
                      <a:close/>
                    </a:path>
                  </a:pathLst>
                </a:custGeom>
                <a:solidFill>
                  <a:schemeClr val="tx1">
                    <a:lumMod val="85000"/>
                    <a:lumOff val="15000"/>
                  </a:schemeClr>
                </a:solidFill>
                <a:ln w="7315" cap="flat">
                  <a:noFill/>
                  <a:prstDash val="solid"/>
                  <a:miter/>
                </a:ln>
              </p:spPr>
              <p:txBody>
                <a:bodyPr rtlCol="0" anchor="ctr"/>
                <a:lstStyle/>
                <a:p>
                  <a:endParaRPr lang="zh-CN" altLang="en-US" dirty="0"/>
                </a:p>
              </p:txBody>
            </p:sp>
            <p:sp>
              <p:nvSpPr>
                <p:cNvPr id="503" name="任意多边形: 形状 502">
                  <a:extLst>
                    <a:ext uri="{FF2B5EF4-FFF2-40B4-BE49-F238E27FC236}">
                      <a16:creationId xmlns:a16="http://schemas.microsoft.com/office/drawing/2014/main" id="{F352AD67-F604-D4D0-AD97-69B27CBD5431}"/>
                    </a:ext>
                  </a:extLst>
                </p:cNvPr>
                <p:cNvSpPr/>
                <p:nvPr/>
              </p:nvSpPr>
              <p:spPr>
                <a:xfrm>
                  <a:off x="4151264" y="2674800"/>
                  <a:ext cx="177511" cy="210373"/>
                </a:xfrm>
                <a:custGeom>
                  <a:avLst/>
                  <a:gdLst>
                    <a:gd name="connsiteX0" fmla="*/ 39921 w 177511"/>
                    <a:gd name="connsiteY0" fmla="*/ 106285 h 210373"/>
                    <a:gd name="connsiteX1" fmla="*/ 34134 w 177511"/>
                    <a:gd name="connsiteY1" fmla="*/ 56475 h 210373"/>
                    <a:gd name="connsiteX2" fmla="*/ 62336 w 177511"/>
                    <a:gd name="connsiteY2" fmla="*/ 21975 h 210373"/>
                    <a:gd name="connsiteX3" fmla="*/ 96470 w 177511"/>
                    <a:gd name="connsiteY3" fmla="*/ 0 h 210373"/>
                    <a:gd name="connsiteX4" fmla="*/ 99766 w 177511"/>
                    <a:gd name="connsiteY4" fmla="*/ 13112 h 210373"/>
                    <a:gd name="connsiteX5" fmla="*/ 115954 w 177511"/>
                    <a:gd name="connsiteY5" fmla="*/ 1392 h 210373"/>
                    <a:gd name="connsiteX6" fmla="*/ 128480 w 177511"/>
                    <a:gd name="connsiteY6" fmla="*/ 21023 h 210373"/>
                    <a:gd name="connsiteX7" fmla="*/ 141665 w 177511"/>
                    <a:gd name="connsiteY7" fmla="*/ 29153 h 210373"/>
                    <a:gd name="connsiteX8" fmla="*/ 149649 w 177511"/>
                    <a:gd name="connsiteY8" fmla="*/ 42485 h 210373"/>
                    <a:gd name="connsiteX9" fmla="*/ 147818 w 177511"/>
                    <a:gd name="connsiteY9" fmla="*/ 52520 h 210373"/>
                    <a:gd name="connsiteX10" fmla="*/ 159904 w 177511"/>
                    <a:gd name="connsiteY10" fmla="*/ 58600 h 210373"/>
                    <a:gd name="connsiteX11" fmla="*/ 162321 w 177511"/>
                    <a:gd name="connsiteY11" fmla="*/ 77059 h 210373"/>
                    <a:gd name="connsiteX12" fmla="*/ 173748 w 177511"/>
                    <a:gd name="connsiteY12" fmla="*/ 79036 h 210373"/>
                    <a:gd name="connsiteX13" fmla="*/ 176825 w 177511"/>
                    <a:gd name="connsiteY13" fmla="*/ 94345 h 210373"/>
                    <a:gd name="connsiteX14" fmla="*/ 141665 w 177511"/>
                    <a:gd name="connsiteY14" fmla="*/ 148038 h 210373"/>
                    <a:gd name="connsiteX15" fmla="*/ 61823 w 177511"/>
                    <a:gd name="connsiteY15" fmla="*/ 210373 h 210373"/>
                    <a:gd name="connsiteX16" fmla="*/ 0 w 177511"/>
                    <a:gd name="connsiteY16" fmla="*/ 145547 h 210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7511" h="210373">
                      <a:moveTo>
                        <a:pt x="39921" y="106285"/>
                      </a:moveTo>
                      <a:lnTo>
                        <a:pt x="34134" y="56475"/>
                      </a:lnTo>
                      <a:lnTo>
                        <a:pt x="62336" y="21975"/>
                      </a:lnTo>
                      <a:cubicBezTo>
                        <a:pt x="62336" y="21975"/>
                        <a:pt x="92587" y="4834"/>
                        <a:pt x="96470" y="0"/>
                      </a:cubicBezTo>
                      <a:cubicBezTo>
                        <a:pt x="99956" y="3399"/>
                        <a:pt x="101231" y="8468"/>
                        <a:pt x="99766" y="13112"/>
                      </a:cubicBezTo>
                      <a:cubicBezTo>
                        <a:pt x="99766" y="13112"/>
                        <a:pt x="109508" y="659"/>
                        <a:pt x="115954" y="1392"/>
                      </a:cubicBezTo>
                      <a:cubicBezTo>
                        <a:pt x="122400" y="2124"/>
                        <a:pt x="126868" y="13258"/>
                        <a:pt x="128480" y="21023"/>
                      </a:cubicBezTo>
                      <a:cubicBezTo>
                        <a:pt x="133278" y="23022"/>
                        <a:pt x="137724" y="25762"/>
                        <a:pt x="141665" y="29153"/>
                      </a:cubicBezTo>
                      <a:cubicBezTo>
                        <a:pt x="145606" y="32691"/>
                        <a:pt x="148389" y="37343"/>
                        <a:pt x="149649" y="42485"/>
                      </a:cubicBezTo>
                      <a:lnTo>
                        <a:pt x="147818" y="52520"/>
                      </a:lnTo>
                      <a:cubicBezTo>
                        <a:pt x="152718" y="51846"/>
                        <a:pt x="157523" y="54263"/>
                        <a:pt x="159904" y="58600"/>
                      </a:cubicBezTo>
                      <a:cubicBezTo>
                        <a:pt x="162329" y="64430"/>
                        <a:pt x="163164" y="70803"/>
                        <a:pt x="162321" y="77059"/>
                      </a:cubicBezTo>
                      <a:cubicBezTo>
                        <a:pt x="162321" y="77059"/>
                        <a:pt x="170086" y="72810"/>
                        <a:pt x="173748" y="79036"/>
                      </a:cubicBezTo>
                      <a:cubicBezTo>
                        <a:pt x="177242" y="83314"/>
                        <a:pt x="178392" y="89050"/>
                        <a:pt x="176825" y="94345"/>
                      </a:cubicBezTo>
                      <a:cubicBezTo>
                        <a:pt x="175213" y="99619"/>
                        <a:pt x="150235" y="141445"/>
                        <a:pt x="141665" y="148038"/>
                      </a:cubicBezTo>
                      <a:cubicBezTo>
                        <a:pt x="133095" y="154630"/>
                        <a:pt x="61823" y="210373"/>
                        <a:pt x="61823" y="210373"/>
                      </a:cubicBezTo>
                      <a:lnTo>
                        <a:pt x="0" y="145547"/>
                      </a:lnTo>
                      <a:close/>
                    </a:path>
                  </a:pathLst>
                </a:custGeom>
                <a:solidFill>
                  <a:srgbClr val="FFBE9D"/>
                </a:solidFill>
                <a:ln w="7315" cap="flat">
                  <a:noFill/>
                  <a:prstDash val="solid"/>
                  <a:miter/>
                </a:ln>
              </p:spPr>
              <p:txBody>
                <a:bodyPr rtlCol="0" anchor="ctr"/>
                <a:lstStyle/>
                <a:p>
                  <a:endParaRPr lang="zh-CN" altLang="en-US"/>
                </a:p>
              </p:txBody>
            </p:sp>
            <p:sp>
              <p:nvSpPr>
                <p:cNvPr id="504" name="任意多边形: 形状 503">
                  <a:extLst>
                    <a:ext uri="{FF2B5EF4-FFF2-40B4-BE49-F238E27FC236}">
                      <a16:creationId xmlns:a16="http://schemas.microsoft.com/office/drawing/2014/main" id="{ED77FBD7-1A46-174D-0A98-AE34D750B7D8}"/>
                    </a:ext>
                  </a:extLst>
                </p:cNvPr>
                <p:cNvSpPr/>
                <p:nvPr/>
              </p:nvSpPr>
              <p:spPr>
                <a:xfrm>
                  <a:off x="4272468" y="2755081"/>
                  <a:ext cx="46318" cy="43217"/>
                </a:xfrm>
                <a:custGeom>
                  <a:avLst/>
                  <a:gdLst>
                    <a:gd name="connsiteX0" fmla="*/ 46318 w 46318"/>
                    <a:gd name="connsiteY0" fmla="*/ 16701 h 43217"/>
                    <a:gd name="connsiteX1" fmla="*/ 35550 w 46318"/>
                    <a:gd name="connsiteY1" fmla="*/ 28787 h 43217"/>
                    <a:gd name="connsiteX2" fmla="*/ 21633 w 46318"/>
                    <a:gd name="connsiteY2" fmla="*/ 39555 h 43217"/>
                    <a:gd name="connsiteX3" fmla="*/ 11231 w 46318"/>
                    <a:gd name="connsiteY3" fmla="*/ 43217 h 43217"/>
                    <a:gd name="connsiteX4" fmla="*/ 1196 w 46318"/>
                    <a:gd name="connsiteY4" fmla="*/ 36478 h 43217"/>
                    <a:gd name="connsiteX5" fmla="*/ 2002 w 46318"/>
                    <a:gd name="connsiteY5" fmla="*/ 24465 h 43217"/>
                    <a:gd name="connsiteX6" fmla="*/ 9327 w 46318"/>
                    <a:gd name="connsiteY6" fmla="*/ 17141 h 43217"/>
                    <a:gd name="connsiteX7" fmla="*/ 23977 w 46318"/>
                    <a:gd name="connsiteY7" fmla="*/ 7325 h 43217"/>
                    <a:gd name="connsiteX8" fmla="*/ 38627 w 46318"/>
                    <a:gd name="connsiteY8" fmla="*/ 0 h 43217"/>
                    <a:gd name="connsiteX9" fmla="*/ 25368 w 46318"/>
                    <a:gd name="connsiteY9" fmla="*/ 9010 h 43217"/>
                    <a:gd name="connsiteX10" fmla="*/ 11451 w 46318"/>
                    <a:gd name="connsiteY10" fmla="*/ 19265 h 43217"/>
                    <a:gd name="connsiteX11" fmla="*/ 4639 w 46318"/>
                    <a:gd name="connsiteY11" fmla="*/ 26150 h 43217"/>
                    <a:gd name="connsiteX12" fmla="*/ 4053 w 46318"/>
                    <a:gd name="connsiteY12" fmla="*/ 35233 h 43217"/>
                    <a:gd name="connsiteX13" fmla="*/ 11378 w 46318"/>
                    <a:gd name="connsiteY13" fmla="*/ 40214 h 43217"/>
                    <a:gd name="connsiteX14" fmla="*/ 20461 w 46318"/>
                    <a:gd name="connsiteY14" fmla="*/ 36771 h 43217"/>
                    <a:gd name="connsiteX15" fmla="*/ 34451 w 46318"/>
                    <a:gd name="connsiteY15" fmla="*/ 26736 h 43217"/>
                    <a:gd name="connsiteX16" fmla="*/ 46318 w 46318"/>
                    <a:gd name="connsiteY16" fmla="*/ 16701 h 43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6318" h="43217">
                      <a:moveTo>
                        <a:pt x="46318" y="16701"/>
                      </a:moveTo>
                      <a:cubicBezTo>
                        <a:pt x="43395" y="21279"/>
                        <a:pt x="39762" y="25359"/>
                        <a:pt x="35550" y="28787"/>
                      </a:cubicBezTo>
                      <a:cubicBezTo>
                        <a:pt x="31206" y="32743"/>
                        <a:pt x="26555" y="36347"/>
                        <a:pt x="21633" y="39555"/>
                      </a:cubicBezTo>
                      <a:cubicBezTo>
                        <a:pt x="18659" y="41877"/>
                        <a:pt x="15004" y="43166"/>
                        <a:pt x="11231" y="43217"/>
                      </a:cubicBezTo>
                      <a:cubicBezTo>
                        <a:pt x="6902" y="42983"/>
                        <a:pt x="3049" y="40397"/>
                        <a:pt x="1196" y="36478"/>
                      </a:cubicBezTo>
                      <a:cubicBezTo>
                        <a:pt x="-650" y="32603"/>
                        <a:pt x="-342" y="28055"/>
                        <a:pt x="2002" y="24465"/>
                      </a:cubicBezTo>
                      <a:cubicBezTo>
                        <a:pt x="4001" y="21616"/>
                        <a:pt x="6477" y="19140"/>
                        <a:pt x="9327" y="17141"/>
                      </a:cubicBezTo>
                      <a:cubicBezTo>
                        <a:pt x="14029" y="13610"/>
                        <a:pt x="18922" y="10336"/>
                        <a:pt x="23977" y="7325"/>
                      </a:cubicBezTo>
                      <a:cubicBezTo>
                        <a:pt x="28474" y="4183"/>
                        <a:pt x="33411" y="1714"/>
                        <a:pt x="38627" y="0"/>
                      </a:cubicBezTo>
                      <a:cubicBezTo>
                        <a:pt x="34385" y="3260"/>
                        <a:pt x="29961" y="6270"/>
                        <a:pt x="25368" y="9010"/>
                      </a:cubicBezTo>
                      <a:cubicBezTo>
                        <a:pt x="21340" y="11793"/>
                        <a:pt x="16578" y="15163"/>
                        <a:pt x="11451" y="19265"/>
                      </a:cubicBezTo>
                      <a:cubicBezTo>
                        <a:pt x="8814" y="21169"/>
                        <a:pt x="6514" y="23491"/>
                        <a:pt x="4639" y="26150"/>
                      </a:cubicBezTo>
                      <a:cubicBezTo>
                        <a:pt x="2873" y="28868"/>
                        <a:pt x="2654" y="32311"/>
                        <a:pt x="4053" y="35233"/>
                      </a:cubicBezTo>
                      <a:cubicBezTo>
                        <a:pt x="5415" y="38090"/>
                        <a:pt x="8213" y="39994"/>
                        <a:pt x="11378" y="40214"/>
                      </a:cubicBezTo>
                      <a:cubicBezTo>
                        <a:pt x="14696" y="40075"/>
                        <a:pt x="17882" y="38866"/>
                        <a:pt x="20461" y="36771"/>
                      </a:cubicBezTo>
                      <a:cubicBezTo>
                        <a:pt x="25339" y="33732"/>
                        <a:pt x="30012" y="30384"/>
                        <a:pt x="34451" y="26736"/>
                      </a:cubicBezTo>
                      <a:cubicBezTo>
                        <a:pt x="41703" y="20876"/>
                        <a:pt x="45951" y="16335"/>
                        <a:pt x="46318" y="16701"/>
                      </a:cubicBezTo>
                      <a:close/>
                    </a:path>
                  </a:pathLst>
                </a:custGeom>
                <a:solidFill>
                  <a:srgbClr val="EB996E"/>
                </a:solidFill>
                <a:ln w="7315" cap="flat">
                  <a:noFill/>
                  <a:prstDash val="solid"/>
                  <a:miter/>
                </a:ln>
              </p:spPr>
              <p:txBody>
                <a:bodyPr rtlCol="0" anchor="ctr"/>
                <a:lstStyle/>
                <a:p>
                  <a:endParaRPr lang="zh-CN" altLang="en-US"/>
                </a:p>
              </p:txBody>
            </p:sp>
            <p:sp>
              <p:nvSpPr>
                <p:cNvPr id="505" name="任意多边形: 形状 504">
                  <a:extLst>
                    <a:ext uri="{FF2B5EF4-FFF2-40B4-BE49-F238E27FC236}">
                      <a16:creationId xmlns:a16="http://schemas.microsoft.com/office/drawing/2014/main" id="{130D8ED7-DA69-503B-7C8C-D815AA9FB9EC}"/>
                    </a:ext>
                  </a:extLst>
                </p:cNvPr>
                <p:cNvSpPr/>
                <p:nvPr/>
              </p:nvSpPr>
              <p:spPr>
                <a:xfrm>
                  <a:off x="4227378" y="2691281"/>
                  <a:ext cx="54342" cy="49691"/>
                </a:xfrm>
                <a:custGeom>
                  <a:avLst/>
                  <a:gdLst>
                    <a:gd name="connsiteX0" fmla="*/ 54343 w 54342"/>
                    <a:gd name="connsiteY0" fmla="*/ 5347 h 49691"/>
                    <a:gd name="connsiteX1" fmla="*/ 41890 w 54342"/>
                    <a:gd name="connsiteY1" fmla="*/ 17873 h 49691"/>
                    <a:gd name="connsiteX2" fmla="*/ 29365 w 54342"/>
                    <a:gd name="connsiteY2" fmla="*/ 32523 h 49691"/>
                    <a:gd name="connsiteX3" fmla="*/ 22626 w 54342"/>
                    <a:gd name="connsiteY3" fmla="*/ 41533 h 49691"/>
                    <a:gd name="connsiteX4" fmla="*/ 12298 w 54342"/>
                    <a:gd name="connsiteY4" fmla="*/ 49444 h 49691"/>
                    <a:gd name="connsiteX5" fmla="*/ 4973 w 54342"/>
                    <a:gd name="connsiteY5" fmla="*/ 48125 h 49691"/>
                    <a:gd name="connsiteX6" fmla="*/ 797 w 54342"/>
                    <a:gd name="connsiteY6" fmla="*/ 42631 h 49691"/>
                    <a:gd name="connsiteX7" fmla="*/ 1676 w 54342"/>
                    <a:gd name="connsiteY7" fmla="*/ 30545 h 49691"/>
                    <a:gd name="connsiteX8" fmla="*/ 7097 w 54342"/>
                    <a:gd name="connsiteY8" fmla="*/ 21535 h 49691"/>
                    <a:gd name="connsiteX9" fmla="*/ 12078 w 54342"/>
                    <a:gd name="connsiteY9" fmla="*/ 14210 h 49691"/>
                    <a:gd name="connsiteX10" fmla="*/ 22699 w 54342"/>
                    <a:gd name="connsiteY10" fmla="*/ 0 h 49691"/>
                    <a:gd name="connsiteX11" fmla="*/ 14275 w 54342"/>
                    <a:gd name="connsiteY11" fmla="*/ 14870 h 49691"/>
                    <a:gd name="connsiteX12" fmla="*/ 4680 w 54342"/>
                    <a:gd name="connsiteY12" fmla="*/ 31204 h 49691"/>
                    <a:gd name="connsiteX13" fmla="*/ 4020 w 54342"/>
                    <a:gd name="connsiteY13" fmla="*/ 41020 h 49691"/>
                    <a:gd name="connsiteX14" fmla="*/ 11711 w 54342"/>
                    <a:gd name="connsiteY14" fmla="*/ 45781 h 49691"/>
                    <a:gd name="connsiteX15" fmla="*/ 20135 w 54342"/>
                    <a:gd name="connsiteY15" fmla="*/ 39115 h 49691"/>
                    <a:gd name="connsiteX16" fmla="*/ 27094 w 54342"/>
                    <a:gd name="connsiteY16" fmla="*/ 30106 h 49691"/>
                    <a:gd name="connsiteX17" fmla="*/ 40352 w 54342"/>
                    <a:gd name="connsiteY17" fmla="*/ 16042 h 49691"/>
                    <a:gd name="connsiteX18" fmla="*/ 54343 w 54342"/>
                    <a:gd name="connsiteY18" fmla="*/ 5347 h 49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4342" h="49691">
                      <a:moveTo>
                        <a:pt x="54343" y="5347"/>
                      </a:moveTo>
                      <a:cubicBezTo>
                        <a:pt x="54343" y="5713"/>
                        <a:pt x="49435" y="10108"/>
                        <a:pt x="41890" y="17873"/>
                      </a:cubicBezTo>
                      <a:cubicBezTo>
                        <a:pt x="38155" y="21828"/>
                        <a:pt x="33760" y="26590"/>
                        <a:pt x="29365" y="32523"/>
                      </a:cubicBezTo>
                      <a:cubicBezTo>
                        <a:pt x="27094" y="35306"/>
                        <a:pt x="24897" y="38310"/>
                        <a:pt x="22626" y="41533"/>
                      </a:cubicBezTo>
                      <a:cubicBezTo>
                        <a:pt x="20274" y="45356"/>
                        <a:pt x="16597" y="48169"/>
                        <a:pt x="12298" y="49444"/>
                      </a:cubicBezTo>
                      <a:cubicBezTo>
                        <a:pt x="9778" y="50037"/>
                        <a:pt x="7126" y="49553"/>
                        <a:pt x="4973" y="48125"/>
                      </a:cubicBezTo>
                      <a:cubicBezTo>
                        <a:pt x="3046" y="46770"/>
                        <a:pt x="1588" y="44851"/>
                        <a:pt x="797" y="42631"/>
                      </a:cubicBezTo>
                      <a:cubicBezTo>
                        <a:pt x="-514" y="38647"/>
                        <a:pt x="-199" y="34303"/>
                        <a:pt x="1676" y="30545"/>
                      </a:cubicBezTo>
                      <a:cubicBezTo>
                        <a:pt x="3229" y="27395"/>
                        <a:pt x="5046" y="24385"/>
                        <a:pt x="7097" y="21535"/>
                      </a:cubicBezTo>
                      <a:lnTo>
                        <a:pt x="12078" y="14210"/>
                      </a:lnTo>
                      <a:cubicBezTo>
                        <a:pt x="15191" y="9163"/>
                        <a:pt x="18743" y="4410"/>
                        <a:pt x="22699" y="0"/>
                      </a:cubicBezTo>
                      <a:cubicBezTo>
                        <a:pt x="20326" y="5186"/>
                        <a:pt x="17506" y="10167"/>
                        <a:pt x="14275" y="14870"/>
                      </a:cubicBezTo>
                      <a:cubicBezTo>
                        <a:pt x="11638" y="19558"/>
                        <a:pt x="7536" y="24978"/>
                        <a:pt x="4680" y="31204"/>
                      </a:cubicBezTo>
                      <a:cubicBezTo>
                        <a:pt x="3156" y="34259"/>
                        <a:pt x="2914" y="37789"/>
                        <a:pt x="4020" y="41020"/>
                      </a:cubicBezTo>
                      <a:cubicBezTo>
                        <a:pt x="4951" y="44367"/>
                        <a:pt x="8298" y="46440"/>
                        <a:pt x="11711" y="45781"/>
                      </a:cubicBezTo>
                      <a:cubicBezTo>
                        <a:pt x="15264" y="44704"/>
                        <a:pt x="18275" y="42324"/>
                        <a:pt x="20135" y="39115"/>
                      </a:cubicBezTo>
                      <a:cubicBezTo>
                        <a:pt x="22479" y="35966"/>
                        <a:pt x="24823" y="32889"/>
                        <a:pt x="27094" y="30106"/>
                      </a:cubicBezTo>
                      <a:cubicBezTo>
                        <a:pt x="31262" y="25191"/>
                        <a:pt x="35686" y="20495"/>
                        <a:pt x="40352" y="16042"/>
                      </a:cubicBezTo>
                      <a:cubicBezTo>
                        <a:pt x="44476" y="11822"/>
                        <a:pt x="49186" y="8219"/>
                        <a:pt x="54343" y="5347"/>
                      </a:cubicBezTo>
                      <a:close/>
                    </a:path>
                  </a:pathLst>
                </a:custGeom>
                <a:solidFill>
                  <a:srgbClr val="EB996E"/>
                </a:solidFill>
                <a:ln w="7315" cap="flat">
                  <a:noFill/>
                  <a:prstDash val="solid"/>
                  <a:miter/>
                </a:ln>
              </p:spPr>
              <p:txBody>
                <a:bodyPr rtlCol="0" anchor="ctr"/>
                <a:lstStyle/>
                <a:p>
                  <a:endParaRPr lang="zh-CN" altLang="en-US"/>
                </a:p>
              </p:txBody>
            </p:sp>
            <p:sp>
              <p:nvSpPr>
                <p:cNvPr id="506" name="任意多边形: 形状 505">
                  <a:extLst>
                    <a:ext uri="{FF2B5EF4-FFF2-40B4-BE49-F238E27FC236}">
                      <a16:creationId xmlns:a16="http://schemas.microsoft.com/office/drawing/2014/main" id="{AED77E22-D243-2E98-9E00-307EC432E1D8}"/>
                    </a:ext>
                  </a:extLst>
                </p:cNvPr>
                <p:cNvSpPr/>
                <p:nvPr/>
              </p:nvSpPr>
              <p:spPr>
                <a:xfrm>
                  <a:off x="4240042" y="2725049"/>
                  <a:ext cx="56183" cy="37570"/>
                </a:xfrm>
                <a:custGeom>
                  <a:avLst/>
                  <a:gdLst>
                    <a:gd name="connsiteX0" fmla="*/ 56183 w 56183"/>
                    <a:gd name="connsiteY0" fmla="*/ 0 h 37570"/>
                    <a:gd name="connsiteX1" fmla="*/ 46954 w 56183"/>
                    <a:gd name="connsiteY1" fmla="*/ 9522 h 37570"/>
                    <a:gd name="connsiteX2" fmla="*/ 23147 w 56183"/>
                    <a:gd name="connsiteY2" fmla="*/ 31497 h 37570"/>
                    <a:gd name="connsiteX3" fmla="*/ 15236 w 56183"/>
                    <a:gd name="connsiteY3" fmla="*/ 36698 h 37570"/>
                    <a:gd name="connsiteX4" fmla="*/ 10036 w 56183"/>
                    <a:gd name="connsiteY4" fmla="*/ 37431 h 37570"/>
                    <a:gd name="connsiteX5" fmla="*/ 5860 w 56183"/>
                    <a:gd name="connsiteY5" fmla="*/ 35380 h 37570"/>
                    <a:gd name="connsiteX6" fmla="*/ 2564 w 56183"/>
                    <a:gd name="connsiteY6" fmla="*/ 32230 h 37570"/>
                    <a:gd name="connsiteX7" fmla="*/ 880 w 56183"/>
                    <a:gd name="connsiteY7" fmla="*/ 28494 h 37570"/>
                    <a:gd name="connsiteX8" fmla="*/ 74 w 56183"/>
                    <a:gd name="connsiteY8" fmla="*/ 21169 h 37570"/>
                    <a:gd name="connsiteX9" fmla="*/ 3663 w 56183"/>
                    <a:gd name="connsiteY9" fmla="*/ 11720 h 37570"/>
                    <a:gd name="connsiteX10" fmla="*/ 6447 w 56183"/>
                    <a:gd name="connsiteY10" fmla="*/ 9303 h 37570"/>
                    <a:gd name="connsiteX11" fmla="*/ 2345 w 56183"/>
                    <a:gd name="connsiteY11" fmla="*/ 21242 h 37570"/>
                    <a:gd name="connsiteX12" fmla="*/ 3370 w 56183"/>
                    <a:gd name="connsiteY12" fmla="*/ 27395 h 37570"/>
                    <a:gd name="connsiteX13" fmla="*/ 4908 w 56183"/>
                    <a:gd name="connsiteY13" fmla="*/ 30399 h 37570"/>
                    <a:gd name="connsiteX14" fmla="*/ 7472 w 56183"/>
                    <a:gd name="connsiteY14" fmla="*/ 32596 h 37570"/>
                    <a:gd name="connsiteX15" fmla="*/ 10695 w 56183"/>
                    <a:gd name="connsiteY15" fmla="*/ 34134 h 37570"/>
                    <a:gd name="connsiteX16" fmla="*/ 13918 w 56183"/>
                    <a:gd name="connsiteY16" fmla="*/ 33548 h 37570"/>
                    <a:gd name="connsiteX17" fmla="*/ 21243 w 56183"/>
                    <a:gd name="connsiteY17" fmla="*/ 28641 h 37570"/>
                    <a:gd name="connsiteX18" fmla="*/ 45562 w 56183"/>
                    <a:gd name="connsiteY18" fmla="*/ 8204 h 37570"/>
                    <a:gd name="connsiteX19" fmla="*/ 56183 w 56183"/>
                    <a:gd name="connsiteY19" fmla="*/ 0 h 37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6183" h="37570">
                      <a:moveTo>
                        <a:pt x="56183" y="0"/>
                      </a:moveTo>
                      <a:cubicBezTo>
                        <a:pt x="53282" y="3340"/>
                        <a:pt x="50199" y="6519"/>
                        <a:pt x="46954" y="9522"/>
                      </a:cubicBezTo>
                      <a:cubicBezTo>
                        <a:pt x="39951" y="17792"/>
                        <a:pt x="31952" y="25176"/>
                        <a:pt x="23147" y="31497"/>
                      </a:cubicBezTo>
                      <a:cubicBezTo>
                        <a:pt x="20642" y="33424"/>
                        <a:pt x="17998" y="35160"/>
                        <a:pt x="15236" y="36698"/>
                      </a:cubicBezTo>
                      <a:cubicBezTo>
                        <a:pt x="13625" y="37504"/>
                        <a:pt x="11801" y="37760"/>
                        <a:pt x="10036" y="37431"/>
                      </a:cubicBezTo>
                      <a:cubicBezTo>
                        <a:pt x="8542" y="36976"/>
                        <a:pt x="7135" y="36280"/>
                        <a:pt x="5860" y="35380"/>
                      </a:cubicBezTo>
                      <a:cubicBezTo>
                        <a:pt x="4557" y="34566"/>
                        <a:pt x="3436" y="33497"/>
                        <a:pt x="2564" y="32230"/>
                      </a:cubicBezTo>
                      <a:cubicBezTo>
                        <a:pt x="1854" y="31058"/>
                        <a:pt x="1290" y="29805"/>
                        <a:pt x="880" y="28494"/>
                      </a:cubicBezTo>
                      <a:cubicBezTo>
                        <a:pt x="125" y="26128"/>
                        <a:pt x="-146" y="23638"/>
                        <a:pt x="74" y="21169"/>
                      </a:cubicBezTo>
                      <a:cubicBezTo>
                        <a:pt x="323" y="17734"/>
                        <a:pt x="1568" y="14452"/>
                        <a:pt x="3663" y="11720"/>
                      </a:cubicBezTo>
                      <a:cubicBezTo>
                        <a:pt x="5201" y="9815"/>
                        <a:pt x="6373" y="9156"/>
                        <a:pt x="6447" y="9303"/>
                      </a:cubicBezTo>
                      <a:cubicBezTo>
                        <a:pt x="4037" y="12848"/>
                        <a:pt x="2623" y="16965"/>
                        <a:pt x="2345" y="21242"/>
                      </a:cubicBezTo>
                      <a:cubicBezTo>
                        <a:pt x="2308" y="23337"/>
                        <a:pt x="2660" y="25425"/>
                        <a:pt x="3370" y="27395"/>
                      </a:cubicBezTo>
                      <a:cubicBezTo>
                        <a:pt x="3780" y="28443"/>
                        <a:pt x="4293" y="29454"/>
                        <a:pt x="4908" y="30399"/>
                      </a:cubicBezTo>
                      <a:cubicBezTo>
                        <a:pt x="5611" y="31292"/>
                        <a:pt x="6483" y="32039"/>
                        <a:pt x="7472" y="32596"/>
                      </a:cubicBezTo>
                      <a:cubicBezTo>
                        <a:pt x="8461" y="33270"/>
                        <a:pt x="9545" y="33790"/>
                        <a:pt x="10695" y="34134"/>
                      </a:cubicBezTo>
                      <a:cubicBezTo>
                        <a:pt x="11808" y="34317"/>
                        <a:pt x="12944" y="34112"/>
                        <a:pt x="13918" y="33548"/>
                      </a:cubicBezTo>
                      <a:cubicBezTo>
                        <a:pt x="16452" y="32054"/>
                        <a:pt x="18899" y="30421"/>
                        <a:pt x="21243" y="28641"/>
                      </a:cubicBezTo>
                      <a:cubicBezTo>
                        <a:pt x="29960" y="22590"/>
                        <a:pt x="38098" y="15749"/>
                        <a:pt x="45562" y="8204"/>
                      </a:cubicBezTo>
                      <a:cubicBezTo>
                        <a:pt x="48594" y="4871"/>
                        <a:pt x="52191" y="2095"/>
                        <a:pt x="56183" y="0"/>
                      </a:cubicBezTo>
                      <a:close/>
                    </a:path>
                  </a:pathLst>
                </a:custGeom>
                <a:solidFill>
                  <a:srgbClr val="EB996E"/>
                </a:solidFill>
                <a:ln w="7315" cap="flat">
                  <a:noFill/>
                  <a:prstDash val="solid"/>
                  <a:miter/>
                </a:ln>
              </p:spPr>
              <p:txBody>
                <a:bodyPr rtlCol="0" anchor="ctr"/>
                <a:lstStyle/>
                <a:p>
                  <a:endParaRPr lang="zh-CN" altLang="en-US"/>
                </a:p>
              </p:txBody>
            </p:sp>
            <p:sp>
              <p:nvSpPr>
                <p:cNvPr id="507" name="任意多边形: 形状 506">
                  <a:extLst>
                    <a:ext uri="{FF2B5EF4-FFF2-40B4-BE49-F238E27FC236}">
                      <a16:creationId xmlns:a16="http://schemas.microsoft.com/office/drawing/2014/main" id="{D70D2A3B-A3B6-018C-11FF-AC1AF966AD64}"/>
                    </a:ext>
                  </a:extLst>
                </p:cNvPr>
                <p:cNvSpPr/>
                <p:nvPr/>
              </p:nvSpPr>
              <p:spPr>
                <a:xfrm>
                  <a:off x="4256770" y="2727247"/>
                  <a:ext cx="56081" cy="53739"/>
                </a:xfrm>
                <a:custGeom>
                  <a:avLst/>
                  <a:gdLst>
                    <a:gd name="connsiteX0" fmla="*/ 56082 w 56081"/>
                    <a:gd name="connsiteY0" fmla="*/ 23147 h 53739"/>
                    <a:gd name="connsiteX1" fmla="*/ 41432 w 56081"/>
                    <a:gd name="connsiteY1" fmla="*/ 34867 h 53739"/>
                    <a:gd name="connsiteX2" fmla="*/ 24658 w 56081"/>
                    <a:gd name="connsiteY2" fmla="*/ 46807 h 53739"/>
                    <a:gd name="connsiteX3" fmla="*/ 13890 w 56081"/>
                    <a:gd name="connsiteY3" fmla="*/ 53179 h 53739"/>
                    <a:gd name="connsiteX4" fmla="*/ 6565 w 56081"/>
                    <a:gd name="connsiteY4" fmla="*/ 53179 h 53739"/>
                    <a:gd name="connsiteX5" fmla="*/ 779 w 56081"/>
                    <a:gd name="connsiteY5" fmla="*/ 48052 h 53739"/>
                    <a:gd name="connsiteX6" fmla="*/ 3196 w 56081"/>
                    <a:gd name="connsiteY6" fmla="*/ 34208 h 53739"/>
                    <a:gd name="connsiteX7" fmla="*/ 11180 w 56081"/>
                    <a:gd name="connsiteY7" fmla="*/ 24832 h 53739"/>
                    <a:gd name="connsiteX8" fmla="*/ 25830 w 56081"/>
                    <a:gd name="connsiteY8" fmla="*/ 10182 h 53739"/>
                    <a:gd name="connsiteX9" fmla="*/ 37257 w 56081"/>
                    <a:gd name="connsiteY9" fmla="*/ 2124 h 53739"/>
                    <a:gd name="connsiteX10" fmla="*/ 41945 w 56081"/>
                    <a:gd name="connsiteY10" fmla="*/ 0 h 53739"/>
                    <a:gd name="connsiteX11" fmla="*/ 27295 w 56081"/>
                    <a:gd name="connsiteY11" fmla="*/ 11867 h 53739"/>
                    <a:gd name="connsiteX12" fmla="*/ 13158 w 56081"/>
                    <a:gd name="connsiteY12" fmla="*/ 26516 h 53739"/>
                    <a:gd name="connsiteX13" fmla="*/ 5833 w 56081"/>
                    <a:gd name="connsiteY13" fmla="*/ 35746 h 53739"/>
                    <a:gd name="connsiteX14" fmla="*/ 3782 w 56081"/>
                    <a:gd name="connsiteY14" fmla="*/ 46587 h 53739"/>
                    <a:gd name="connsiteX15" fmla="*/ 12865 w 56081"/>
                    <a:gd name="connsiteY15" fmla="*/ 49810 h 53739"/>
                    <a:gd name="connsiteX16" fmla="*/ 22973 w 56081"/>
                    <a:gd name="connsiteY16" fmla="*/ 43950 h 53739"/>
                    <a:gd name="connsiteX17" fmla="*/ 40040 w 56081"/>
                    <a:gd name="connsiteY17" fmla="*/ 32523 h 53739"/>
                    <a:gd name="connsiteX18" fmla="*/ 56082 w 56081"/>
                    <a:gd name="connsiteY18" fmla="*/ 23147 h 53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6081" h="53739">
                      <a:moveTo>
                        <a:pt x="56082" y="23147"/>
                      </a:moveTo>
                      <a:cubicBezTo>
                        <a:pt x="51533" y="27454"/>
                        <a:pt x="46633" y="31373"/>
                        <a:pt x="41432" y="34867"/>
                      </a:cubicBezTo>
                      <a:lnTo>
                        <a:pt x="24658" y="46807"/>
                      </a:lnTo>
                      <a:cubicBezTo>
                        <a:pt x="21406" y="49451"/>
                        <a:pt x="17772" y="51604"/>
                        <a:pt x="13890" y="53179"/>
                      </a:cubicBezTo>
                      <a:cubicBezTo>
                        <a:pt x="11502" y="53927"/>
                        <a:pt x="8946" y="53927"/>
                        <a:pt x="6565" y="53179"/>
                      </a:cubicBezTo>
                      <a:cubicBezTo>
                        <a:pt x="3972" y="52410"/>
                        <a:pt x="1855" y="50535"/>
                        <a:pt x="779" y="48052"/>
                      </a:cubicBezTo>
                      <a:cubicBezTo>
                        <a:pt x="-826" y="43327"/>
                        <a:pt x="83" y="38112"/>
                        <a:pt x="3196" y="34208"/>
                      </a:cubicBezTo>
                      <a:cubicBezTo>
                        <a:pt x="5694" y="30948"/>
                        <a:pt x="8360" y="27813"/>
                        <a:pt x="11180" y="24832"/>
                      </a:cubicBezTo>
                      <a:cubicBezTo>
                        <a:pt x="15678" y="19580"/>
                        <a:pt x="20578" y="14679"/>
                        <a:pt x="25830" y="10182"/>
                      </a:cubicBezTo>
                      <a:cubicBezTo>
                        <a:pt x="29390" y="7157"/>
                        <a:pt x="33213" y="4461"/>
                        <a:pt x="37257" y="2124"/>
                      </a:cubicBezTo>
                      <a:cubicBezTo>
                        <a:pt x="38685" y="1143"/>
                        <a:pt x="40267" y="425"/>
                        <a:pt x="41945" y="0"/>
                      </a:cubicBezTo>
                      <a:cubicBezTo>
                        <a:pt x="41945" y="513"/>
                        <a:pt x="35865" y="4029"/>
                        <a:pt x="27295" y="11867"/>
                      </a:cubicBezTo>
                      <a:cubicBezTo>
                        <a:pt x="22277" y="16452"/>
                        <a:pt x="17560" y="21345"/>
                        <a:pt x="13158" y="26516"/>
                      </a:cubicBezTo>
                      <a:cubicBezTo>
                        <a:pt x="10667" y="29446"/>
                        <a:pt x="7884" y="32523"/>
                        <a:pt x="5833" y="35746"/>
                      </a:cubicBezTo>
                      <a:cubicBezTo>
                        <a:pt x="3335" y="38771"/>
                        <a:pt x="2558" y="42858"/>
                        <a:pt x="3782" y="46587"/>
                      </a:cubicBezTo>
                      <a:cubicBezTo>
                        <a:pt x="5576" y="49781"/>
                        <a:pt x="9459" y="51158"/>
                        <a:pt x="12865" y="49810"/>
                      </a:cubicBezTo>
                      <a:cubicBezTo>
                        <a:pt x="16447" y="48257"/>
                        <a:pt x="19845" y="46286"/>
                        <a:pt x="22973" y="43950"/>
                      </a:cubicBezTo>
                      <a:lnTo>
                        <a:pt x="40040" y="32523"/>
                      </a:lnTo>
                      <a:cubicBezTo>
                        <a:pt x="45116" y="28956"/>
                        <a:pt x="50486" y="25821"/>
                        <a:pt x="56082" y="23147"/>
                      </a:cubicBezTo>
                      <a:close/>
                    </a:path>
                  </a:pathLst>
                </a:custGeom>
                <a:solidFill>
                  <a:srgbClr val="EB996E"/>
                </a:solidFill>
                <a:ln w="7315" cap="flat">
                  <a:noFill/>
                  <a:prstDash val="solid"/>
                  <a:miter/>
                </a:ln>
              </p:spPr>
              <p:txBody>
                <a:bodyPr rtlCol="0" anchor="ctr"/>
                <a:lstStyle/>
                <a:p>
                  <a:endParaRPr lang="zh-CN" altLang="en-US"/>
                </a:p>
              </p:txBody>
            </p:sp>
            <p:sp>
              <p:nvSpPr>
                <p:cNvPr id="508" name="任意多边形: 形状 507">
                  <a:extLst>
                    <a:ext uri="{FF2B5EF4-FFF2-40B4-BE49-F238E27FC236}">
                      <a16:creationId xmlns:a16="http://schemas.microsoft.com/office/drawing/2014/main" id="{AA48288D-045B-9863-B77F-655281B90ABD}"/>
                    </a:ext>
                  </a:extLst>
                </p:cNvPr>
                <p:cNvSpPr/>
                <p:nvPr/>
              </p:nvSpPr>
              <p:spPr>
                <a:xfrm>
                  <a:off x="4223634" y="2686886"/>
                  <a:ext cx="28182" cy="52959"/>
                </a:xfrm>
                <a:custGeom>
                  <a:avLst/>
                  <a:gdLst>
                    <a:gd name="connsiteX0" fmla="*/ 28055 w 28182"/>
                    <a:gd name="connsiteY0" fmla="*/ 0 h 52959"/>
                    <a:gd name="connsiteX1" fmla="*/ 11500 w 28182"/>
                    <a:gd name="connsiteY1" fmla="*/ 26516 h 52959"/>
                    <a:gd name="connsiteX2" fmla="*/ 7032 w 28182"/>
                    <a:gd name="connsiteY2" fmla="*/ 31058 h 52959"/>
                    <a:gd name="connsiteX3" fmla="*/ 4761 w 28182"/>
                    <a:gd name="connsiteY3" fmla="*/ 33036 h 52959"/>
                    <a:gd name="connsiteX4" fmla="*/ 3955 w 28182"/>
                    <a:gd name="connsiteY4" fmla="*/ 33695 h 52959"/>
                    <a:gd name="connsiteX5" fmla="*/ 3955 w 28182"/>
                    <a:gd name="connsiteY5" fmla="*/ 34427 h 52959"/>
                    <a:gd name="connsiteX6" fmla="*/ 3223 w 28182"/>
                    <a:gd name="connsiteY6" fmla="*/ 44243 h 52959"/>
                    <a:gd name="connsiteX7" fmla="*/ 0 w 28182"/>
                    <a:gd name="connsiteY7" fmla="*/ 52959 h 52959"/>
                    <a:gd name="connsiteX8" fmla="*/ 1025 w 28182"/>
                    <a:gd name="connsiteY8" fmla="*/ 43950 h 52959"/>
                    <a:gd name="connsiteX9" fmla="*/ 1025 w 28182"/>
                    <a:gd name="connsiteY9" fmla="*/ 34061 h 52959"/>
                    <a:gd name="connsiteX10" fmla="*/ 1685 w 28182"/>
                    <a:gd name="connsiteY10" fmla="*/ 32157 h 52959"/>
                    <a:gd name="connsiteX11" fmla="*/ 2930 w 28182"/>
                    <a:gd name="connsiteY11" fmla="*/ 30765 h 52959"/>
                    <a:gd name="connsiteX12" fmla="*/ 5127 w 28182"/>
                    <a:gd name="connsiteY12" fmla="*/ 28787 h 52959"/>
                    <a:gd name="connsiteX13" fmla="*/ 9303 w 28182"/>
                    <a:gd name="connsiteY13" fmla="*/ 24392 h 52959"/>
                    <a:gd name="connsiteX14" fmla="*/ 22927 w 28182"/>
                    <a:gd name="connsiteY14" fmla="*/ 7325 h 52959"/>
                    <a:gd name="connsiteX15" fmla="*/ 28055 w 28182"/>
                    <a:gd name="connsiteY15" fmla="*/ 0 h 52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182" h="52959">
                      <a:moveTo>
                        <a:pt x="28055" y="0"/>
                      </a:moveTo>
                      <a:cubicBezTo>
                        <a:pt x="29153" y="439"/>
                        <a:pt x="23147" y="13551"/>
                        <a:pt x="11500" y="26516"/>
                      </a:cubicBezTo>
                      <a:cubicBezTo>
                        <a:pt x="10035" y="28128"/>
                        <a:pt x="8570" y="29666"/>
                        <a:pt x="7032" y="31058"/>
                      </a:cubicBezTo>
                      <a:cubicBezTo>
                        <a:pt x="5494" y="32450"/>
                        <a:pt x="5347" y="32450"/>
                        <a:pt x="4761" y="33036"/>
                      </a:cubicBezTo>
                      <a:lnTo>
                        <a:pt x="3955" y="33695"/>
                      </a:lnTo>
                      <a:cubicBezTo>
                        <a:pt x="3912" y="33937"/>
                        <a:pt x="3912" y="34186"/>
                        <a:pt x="3955" y="34427"/>
                      </a:cubicBezTo>
                      <a:cubicBezTo>
                        <a:pt x="4021" y="37716"/>
                        <a:pt x="3780" y="41005"/>
                        <a:pt x="3223" y="44243"/>
                      </a:cubicBezTo>
                      <a:cubicBezTo>
                        <a:pt x="2967" y="47393"/>
                        <a:pt x="1853" y="50403"/>
                        <a:pt x="0" y="52959"/>
                      </a:cubicBezTo>
                      <a:cubicBezTo>
                        <a:pt x="80" y="49934"/>
                        <a:pt x="425" y="46916"/>
                        <a:pt x="1025" y="43950"/>
                      </a:cubicBezTo>
                      <a:cubicBezTo>
                        <a:pt x="1208" y="40654"/>
                        <a:pt x="1208" y="37357"/>
                        <a:pt x="1025" y="34061"/>
                      </a:cubicBezTo>
                      <a:cubicBezTo>
                        <a:pt x="1077" y="33380"/>
                        <a:pt x="1304" y="32721"/>
                        <a:pt x="1685" y="32157"/>
                      </a:cubicBezTo>
                      <a:lnTo>
                        <a:pt x="2930" y="30765"/>
                      </a:lnTo>
                      <a:cubicBezTo>
                        <a:pt x="3736" y="29959"/>
                        <a:pt x="4395" y="29520"/>
                        <a:pt x="5127" y="28787"/>
                      </a:cubicBezTo>
                      <a:cubicBezTo>
                        <a:pt x="5860" y="28055"/>
                        <a:pt x="7911" y="25930"/>
                        <a:pt x="9303" y="24392"/>
                      </a:cubicBezTo>
                      <a:cubicBezTo>
                        <a:pt x="14943" y="18019"/>
                        <a:pt x="19631" y="11866"/>
                        <a:pt x="22927" y="7325"/>
                      </a:cubicBezTo>
                      <a:cubicBezTo>
                        <a:pt x="24399" y="4725"/>
                        <a:pt x="26114" y="2271"/>
                        <a:pt x="28055" y="0"/>
                      </a:cubicBezTo>
                      <a:close/>
                    </a:path>
                  </a:pathLst>
                </a:custGeom>
                <a:solidFill>
                  <a:srgbClr val="EB996E"/>
                </a:solidFill>
                <a:ln w="7315" cap="flat">
                  <a:noFill/>
                  <a:prstDash val="solid"/>
                  <a:miter/>
                </a:ln>
              </p:spPr>
              <p:txBody>
                <a:bodyPr rtlCol="0" anchor="ctr"/>
                <a:lstStyle/>
                <a:p>
                  <a:endParaRPr lang="zh-CN" altLang="en-US"/>
                </a:p>
              </p:txBody>
            </p:sp>
            <p:sp>
              <p:nvSpPr>
                <p:cNvPr id="509" name="任意多边形: 形状 508">
                  <a:extLst>
                    <a:ext uri="{FF2B5EF4-FFF2-40B4-BE49-F238E27FC236}">
                      <a16:creationId xmlns:a16="http://schemas.microsoft.com/office/drawing/2014/main" id="{C6AAAC5E-EA09-32AB-CAE4-9B3B30EB8AFF}"/>
                    </a:ext>
                  </a:extLst>
                </p:cNvPr>
                <p:cNvSpPr/>
                <p:nvPr/>
              </p:nvSpPr>
              <p:spPr>
                <a:xfrm>
                  <a:off x="4210887" y="2737381"/>
                  <a:ext cx="31994" cy="25172"/>
                </a:xfrm>
                <a:custGeom>
                  <a:avLst/>
                  <a:gdLst>
                    <a:gd name="connsiteX0" fmla="*/ 31792 w 31994"/>
                    <a:gd name="connsiteY0" fmla="*/ 25172 h 25172"/>
                    <a:gd name="connsiteX1" fmla="*/ 28203 w 31994"/>
                    <a:gd name="connsiteY1" fmla="*/ 20265 h 25172"/>
                    <a:gd name="connsiteX2" fmla="*/ 18021 w 31994"/>
                    <a:gd name="connsiteY2" fmla="*/ 9717 h 25172"/>
                    <a:gd name="connsiteX3" fmla="*/ 5935 w 31994"/>
                    <a:gd name="connsiteY3" fmla="*/ 2392 h 25172"/>
                    <a:gd name="connsiteX4" fmla="*/ 2 w 31994"/>
                    <a:gd name="connsiteY4" fmla="*/ 1000 h 25172"/>
                    <a:gd name="connsiteX5" fmla="*/ 6448 w 31994"/>
                    <a:gd name="connsiteY5" fmla="*/ 194 h 25172"/>
                    <a:gd name="connsiteX6" fmla="*/ 20145 w 31994"/>
                    <a:gd name="connsiteY6" fmla="*/ 7519 h 25172"/>
                    <a:gd name="connsiteX7" fmla="*/ 30034 w 31994"/>
                    <a:gd name="connsiteY7" fmla="*/ 19166 h 25172"/>
                    <a:gd name="connsiteX8" fmla="*/ 31792 w 31994"/>
                    <a:gd name="connsiteY8" fmla="*/ 25172 h 25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94" h="25172">
                      <a:moveTo>
                        <a:pt x="31792" y="25172"/>
                      </a:moveTo>
                      <a:cubicBezTo>
                        <a:pt x="31352" y="25172"/>
                        <a:pt x="30474" y="23121"/>
                        <a:pt x="28203" y="20265"/>
                      </a:cubicBezTo>
                      <a:cubicBezTo>
                        <a:pt x="24995" y="16573"/>
                        <a:pt x="21596" y="13057"/>
                        <a:pt x="18021" y="9717"/>
                      </a:cubicBezTo>
                      <a:cubicBezTo>
                        <a:pt x="14578" y="6413"/>
                        <a:pt x="10454" y="3915"/>
                        <a:pt x="5935" y="2392"/>
                      </a:cubicBezTo>
                      <a:cubicBezTo>
                        <a:pt x="2492" y="1366"/>
                        <a:pt x="75" y="1513"/>
                        <a:pt x="2" y="1000"/>
                      </a:cubicBezTo>
                      <a:cubicBezTo>
                        <a:pt x="-71" y="487"/>
                        <a:pt x="2346" y="-392"/>
                        <a:pt x="6448" y="194"/>
                      </a:cubicBezTo>
                      <a:cubicBezTo>
                        <a:pt x="11641" y="1220"/>
                        <a:pt x="16410" y="3769"/>
                        <a:pt x="20145" y="7519"/>
                      </a:cubicBezTo>
                      <a:cubicBezTo>
                        <a:pt x="23932" y="10962"/>
                        <a:pt x="27250" y="14873"/>
                        <a:pt x="30034" y="19166"/>
                      </a:cubicBezTo>
                      <a:cubicBezTo>
                        <a:pt x="32085" y="22096"/>
                        <a:pt x="32232" y="24733"/>
                        <a:pt x="31792" y="25172"/>
                      </a:cubicBezTo>
                      <a:close/>
                    </a:path>
                  </a:pathLst>
                </a:custGeom>
                <a:solidFill>
                  <a:srgbClr val="EB996E"/>
                </a:solidFill>
                <a:ln w="7315" cap="flat">
                  <a:noFill/>
                  <a:prstDash val="solid"/>
                  <a:miter/>
                </a:ln>
              </p:spPr>
              <p:txBody>
                <a:bodyPr rtlCol="0" anchor="ctr"/>
                <a:lstStyle/>
                <a:p>
                  <a:endParaRPr lang="zh-CN" altLang="en-US"/>
                </a:p>
              </p:txBody>
            </p:sp>
            <p:sp>
              <p:nvSpPr>
                <p:cNvPr id="510" name="任意多边形: 形状 509">
                  <a:extLst>
                    <a:ext uri="{FF2B5EF4-FFF2-40B4-BE49-F238E27FC236}">
                      <a16:creationId xmlns:a16="http://schemas.microsoft.com/office/drawing/2014/main" id="{8FFC3197-2C75-9FE2-2996-6E40B845C96B}"/>
                    </a:ext>
                  </a:extLst>
                </p:cNvPr>
                <p:cNvSpPr/>
                <p:nvPr/>
              </p:nvSpPr>
              <p:spPr>
                <a:xfrm>
                  <a:off x="2624434" y="2872794"/>
                  <a:ext cx="242104" cy="244684"/>
                </a:xfrm>
                <a:custGeom>
                  <a:avLst/>
                  <a:gdLst>
                    <a:gd name="connsiteX0" fmla="*/ 231922 w 242104"/>
                    <a:gd name="connsiteY0" fmla="*/ 62995 h 244684"/>
                    <a:gd name="connsiteX1" fmla="*/ 235219 w 242104"/>
                    <a:gd name="connsiteY1" fmla="*/ 124598 h 244684"/>
                    <a:gd name="connsiteX2" fmla="*/ 219909 w 242104"/>
                    <a:gd name="connsiteY2" fmla="*/ 201070 h 244684"/>
                    <a:gd name="connsiteX3" fmla="*/ 203604 w 242104"/>
                    <a:gd name="connsiteY3" fmla="*/ 198726 h 244684"/>
                    <a:gd name="connsiteX4" fmla="*/ 201377 w 242104"/>
                    <a:gd name="connsiteY4" fmla="*/ 193233 h 244684"/>
                    <a:gd name="connsiteX5" fmla="*/ 198740 w 242104"/>
                    <a:gd name="connsiteY5" fmla="*/ 139834 h 244684"/>
                    <a:gd name="connsiteX6" fmla="*/ 185922 w 242104"/>
                    <a:gd name="connsiteY6" fmla="*/ 133021 h 244684"/>
                    <a:gd name="connsiteX7" fmla="*/ 141972 w 242104"/>
                    <a:gd name="connsiteY7" fmla="*/ 184736 h 244684"/>
                    <a:gd name="connsiteX8" fmla="*/ 98901 w 242104"/>
                    <a:gd name="connsiteY8" fmla="*/ 244581 h 244684"/>
                    <a:gd name="connsiteX9" fmla="*/ 85350 w 242104"/>
                    <a:gd name="connsiteY9" fmla="*/ 231689 h 244684"/>
                    <a:gd name="connsiteX10" fmla="*/ 111134 w 242104"/>
                    <a:gd name="connsiteY10" fmla="*/ 174920 h 244684"/>
                    <a:gd name="connsiteX11" fmla="*/ 128860 w 242104"/>
                    <a:gd name="connsiteY11" fmla="*/ 150601 h 244684"/>
                    <a:gd name="connsiteX12" fmla="*/ 59053 w 242104"/>
                    <a:gd name="connsiteY12" fmla="*/ 223851 h 244684"/>
                    <a:gd name="connsiteX13" fmla="*/ 47113 w 242104"/>
                    <a:gd name="connsiteY13" fmla="*/ 212424 h 244684"/>
                    <a:gd name="connsiteX14" fmla="*/ 73923 w 242104"/>
                    <a:gd name="connsiteY14" fmla="*/ 175140 h 244684"/>
                    <a:gd name="connsiteX15" fmla="*/ 107251 w 242104"/>
                    <a:gd name="connsiteY15" fmla="*/ 129798 h 244684"/>
                    <a:gd name="connsiteX16" fmla="*/ 32537 w 242104"/>
                    <a:gd name="connsiteY16" fmla="*/ 204733 h 244684"/>
                    <a:gd name="connsiteX17" fmla="*/ 18839 w 242104"/>
                    <a:gd name="connsiteY17" fmla="*/ 205465 h 244684"/>
                    <a:gd name="connsiteX18" fmla="*/ 17887 w 242104"/>
                    <a:gd name="connsiteY18" fmla="*/ 188252 h 244684"/>
                    <a:gd name="connsiteX19" fmla="*/ 88573 w 242104"/>
                    <a:gd name="connsiteY19" fmla="*/ 104747 h 244684"/>
                    <a:gd name="connsiteX20" fmla="*/ 5288 w 242104"/>
                    <a:gd name="connsiteY20" fmla="*/ 117712 h 244684"/>
                    <a:gd name="connsiteX21" fmla="*/ 1919 w 242104"/>
                    <a:gd name="connsiteY21" fmla="*/ 105846 h 244684"/>
                    <a:gd name="connsiteX22" fmla="*/ 89818 w 242104"/>
                    <a:gd name="connsiteY22" fmla="*/ 69221 h 244684"/>
                    <a:gd name="connsiteX23" fmla="*/ 162335 w 242104"/>
                    <a:gd name="connsiteY23" fmla="*/ 14650 h 244684"/>
                    <a:gd name="connsiteX24" fmla="*/ 181380 w 242104"/>
                    <a:gd name="connsiteY24" fmla="*/ 0 h 244684"/>
                    <a:gd name="connsiteX25" fmla="*/ 242104 w 242104"/>
                    <a:gd name="connsiteY25" fmla="*/ 51275 h 244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42104" h="244684">
                      <a:moveTo>
                        <a:pt x="231922" y="62995"/>
                      </a:moveTo>
                      <a:cubicBezTo>
                        <a:pt x="231922" y="62995"/>
                        <a:pt x="237636" y="110607"/>
                        <a:pt x="235219" y="124598"/>
                      </a:cubicBezTo>
                      <a:cubicBezTo>
                        <a:pt x="232801" y="138588"/>
                        <a:pt x="217712" y="181732"/>
                        <a:pt x="219909" y="201070"/>
                      </a:cubicBezTo>
                      <a:cubicBezTo>
                        <a:pt x="214760" y="204923"/>
                        <a:pt x="207464" y="203876"/>
                        <a:pt x="203604" y="198726"/>
                      </a:cubicBezTo>
                      <a:cubicBezTo>
                        <a:pt x="202403" y="197122"/>
                        <a:pt x="201634" y="195225"/>
                        <a:pt x="201377" y="193233"/>
                      </a:cubicBezTo>
                      <a:cubicBezTo>
                        <a:pt x="196843" y="175799"/>
                        <a:pt x="195949" y="157626"/>
                        <a:pt x="198740" y="139834"/>
                      </a:cubicBezTo>
                      <a:cubicBezTo>
                        <a:pt x="201377" y="128187"/>
                        <a:pt x="192441" y="127308"/>
                        <a:pt x="185922" y="133021"/>
                      </a:cubicBezTo>
                      <a:cubicBezTo>
                        <a:pt x="179402" y="138735"/>
                        <a:pt x="141972" y="184736"/>
                        <a:pt x="141972" y="184736"/>
                      </a:cubicBezTo>
                      <a:cubicBezTo>
                        <a:pt x="141972" y="184736"/>
                        <a:pt x="107544" y="243335"/>
                        <a:pt x="98901" y="244581"/>
                      </a:cubicBezTo>
                      <a:cubicBezTo>
                        <a:pt x="90258" y="245826"/>
                        <a:pt x="87108" y="235571"/>
                        <a:pt x="85350" y="231689"/>
                      </a:cubicBezTo>
                      <a:cubicBezTo>
                        <a:pt x="83592" y="227806"/>
                        <a:pt x="111134" y="174920"/>
                        <a:pt x="111134" y="174920"/>
                      </a:cubicBezTo>
                      <a:lnTo>
                        <a:pt x="128860" y="150601"/>
                      </a:lnTo>
                      <a:cubicBezTo>
                        <a:pt x="128860" y="150601"/>
                        <a:pt x="68502" y="223265"/>
                        <a:pt x="59053" y="223851"/>
                      </a:cubicBezTo>
                      <a:cubicBezTo>
                        <a:pt x="49604" y="224437"/>
                        <a:pt x="47260" y="217991"/>
                        <a:pt x="47113" y="212424"/>
                      </a:cubicBezTo>
                      <a:cubicBezTo>
                        <a:pt x="46967" y="206857"/>
                        <a:pt x="73923" y="175140"/>
                        <a:pt x="73923" y="175140"/>
                      </a:cubicBezTo>
                      <a:lnTo>
                        <a:pt x="107251" y="129798"/>
                      </a:lnTo>
                      <a:lnTo>
                        <a:pt x="32537" y="204733"/>
                      </a:lnTo>
                      <a:cubicBezTo>
                        <a:pt x="32537" y="204733"/>
                        <a:pt x="24553" y="210813"/>
                        <a:pt x="18839" y="205465"/>
                      </a:cubicBezTo>
                      <a:cubicBezTo>
                        <a:pt x="13126" y="200118"/>
                        <a:pt x="17887" y="188252"/>
                        <a:pt x="17887" y="188252"/>
                      </a:cubicBezTo>
                      <a:lnTo>
                        <a:pt x="88573" y="104747"/>
                      </a:lnTo>
                      <a:cubicBezTo>
                        <a:pt x="88573" y="104747"/>
                        <a:pt x="9024" y="121301"/>
                        <a:pt x="5288" y="117712"/>
                      </a:cubicBezTo>
                      <a:cubicBezTo>
                        <a:pt x="1552" y="114123"/>
                        <a:pt x="-2477" y="108190"/>
                        <a:pt x="1919" y="105846"/>
                      </a:cubicBezTo>
                      <a:cubicBezTo>
                        <a:pt x="6313" y="103502"/>
                        <a:pt x="89818" y="69221"/>
                        <a:pt x="89818" y="69221"/>
                      </a:cubicBezTo>
                      <a:lnTo>
                        <a:pt x="162335" y="14650"/>
                      </a:lnTo>
                      <a:lnTo>
                        <a:pt x="181380" y="0"/>
                      </a:lnTo>
                      <a:lnTo>
                        <a:pt x="242104" y="51275"/>
                      </a:lnTo>
                      <a:close/>
                    </a:path>
                  </a:pathLst>
                </a:custGeom>
                <a:solidFill>
                  <a:srgbClr val="FFBE9D"/>
                </a:solidFill>
                <a:ln w="7315" cap="flat">
                  <a:noFill/>
                  <a:prstDash val="solid"/>
                  <a:miter/>
                </a:ln>
              </p:spPr>
              <p:txBody>
                <a:bodyPr rtlCol="0" anchor="ctr"/>
                <a:lstStyle/>
                <a:p>
                  <a:endParaRPr lang="zh-CN" altLang="en-US"/>
                </a:p>
              </p:txBody>
            </p:sp>
            <p:sp>
              <p:nvSpPr>
                <p:cNvPr id="511" name="任意多边形: 形状 510">
                  <a:extLst>
                    <a:ext uri="{FF2B5EF4-FFF2-40B4-BE49-F238E27FC236}">
                      <a16:creationId xmlns:a16="http://schemas.microsoft.com/office/drawing/2014/main" id="{96EBD89A-10E0-149D-75EF-9F6D246F62E0}"/>
                    </a:ext>
                  </a:extLst>
                </p:cNvPr>
                <p:cNvSpPr/>
                <p:nvPr/>
              </p:nvSpPr>
              <p:spPr>
                <a:xfrm>
                  <a:off x="2782227" y="2531495"/>
                  <a:ext cx="679004" cy="415134"/>
                </a:xfrm>
                <a:custGeom>
                  <a:avLst/>
                  <a:gdLst>
                    <a:gd name="connsiteX0" fmla="*/ 0 w 679004"/>
                    <a:gd name="connsiteY0" fmla="*/ 346133 h 415134"/>
                    <a:gd name="connsiteX1" fmla="*/ 164299 w 679004"/>
                    <a:gd name="connsiteY1" fmla="*/ 109683 h 415134"/>
                    <a:gd name="connsiteX2" fmla="*/ 250807 w 679004"/>
                    <a:gd name="connsiteY2" fmla="*/ 62950 h 415134"/>
                    <a:gd name="connsiteX3" fmla="*/ 553035 w 679004"/>
                    <a:gd name="connsiteY3" fmla="*/ 47201 h 415134"/>
                    <a:gd name="connsiteX4" fmla="*/ 622256 w 679004"/>
                    <a:gd name="connsiteY4" fmla="*/ 395 h 415134"/>
                    <a:gd name="connsiteX5" fmla="*/ 677120 w 679004"/>
                    <a:gd name="connsiteY5" fmla="*/ 79944 h 415134"/>
                    <a:gd name="connsiteX6" fmla="*/ 524834 w 679004"/>
                    <a:gd name="connsiteY6" fmla="*/ 234500 h 415134"/>
                    <a:gd name="connsiteX7" fmla="*/ 271024 w 679004"/>
                    <a:gd name="connsiteY7" fmla="*/ 233768 h 415134"/>
                    <a:gd name="connsiteX8" fmla="*/ 95664 w 679004"/>
                    <a:gd name="connsiteY8" fmla="*/ 415134 h 415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9004" h="415134">
                      <a:moveTo>
                        <a:pt x="0" y="346133"/>
                      </a:moveTo>
                      <a:lnTo>
                        <a:pt x="164299" y="109683"/>
                      </a:lnTo>
                      <a:cubicBezTo>
                        <a:pt x="184575" y="81812"/>
                        <a:pt x="216379" y="64627"/>
                        <a:pt x="250807" y="62950"/>
                      </a:cubicBezTo>
                      <a:lnTo>
                        <a:pt x="553035" y="47201"/>
                      </a:lnTo>
                      <a:cubicBezTo>
                        <a:pt x="553035" y="47201"/>
                        <a:pt x="596472" y="-5026"/>
                        <a:pt x="622256" y="395"/>
                      </a:cubicBezTo>
                      <a:cubicBezTo>
                        <a:pt x="648040" y="5815"/>
                        <a:pt x="688181" y="31965"/>
                        <a:pt x="677120" y="79944"/>
                      </a:cubicBezTo>
                      <a:cubicBezTo>
                        <a:pt x="666059" y="127922"/>
                        <a:pt x="600428" y="225344"/>
                        <a:pt x="524834" y="234500"/>
                      </a:cubicBezTo>
                      <a:lnTo>
                        <a:pt x="271024" y="233768"/>
                      </a:lnTo>
                      <a:lnTo>
                        <a:pt x="95664" y="415134"/>
                      </a:lnTo>
                      <a:close/>
                    </a:path>
                  </a:pathLst>
                </a:custGeom>
                <a:solidFill>
                  <a:schemeClr val="tx2">
                    <a:lumMod val="40000"/>
                    <a:lumOff val="60000"/>
                  </a:schemeClr>
                </a:solidFill>
                <a:ln w="7315" cap="flat">
                  <a:noFill/>
                  <a:prstDash val="solid"/>
                  <a:miter/>
                </a:ln>
              </p:spPr>
              <p:txBody>
                <a:bodyPr rtlCol="0" anchor="ctr"/>
                <a:lstStyle/>
                <a:p>
                  <a:endParaRPr lang="zh-CN" altLang="en-US"/>
                </a:p>
              </p:txBody>
            </p:sp>
            <p:sp>
              <p:nvSpPr>
                <p:cNvPr id="512" name="任意多边形: 形状 511">
                  <a:extLst>
                    <a:ext uri="{FF2B5EF4-FFF2-40B4-BE49-F238E27FC236}">
                      <a16:creationId xmlns:a16="http://schemas.microsoft.com/office/drawing/2014/main" id="{4F6B72A8-FA49-454C-F011-B443A9D24893}"/>
                    </a:ext>
                  </a:extLst>
                </p:cNvPr>
                <p:cNvSpPr/>
                <p:nvPr/>
              </p:nvSpPr>
              <p:spPr>
                <a:xfrm>
                  <a:off x="3359655" y="3170114"/>
                  <a:ext cx="218210" cy="134486"/>
                </a:xfrm>
                <a:custGeom>
                  <a:avLst/>
                  <a:gdLst>
                    <a:gd name="connsiteX0" fmla="*/ 0 w 218210"/>
                    <a:gd name="connsiteY0" fmla="*/ 87680 h 134486"/>
                    <a:gd name="connsiteX1" fmla="*/ 148404 w 218210"/>
                    <a:gd name="connsiteY1" fmla="*/ 134486 h 134486"/>
                    <a:gd name="connsiteX2" fmla="*/ 218211 w 218210"/>
                    <a:gd name="connsiteY2" fmla="*/ 0 h 134486"/>
                  </a:gdLst>
                  <a:ahLst/>
                  <a:cxnLst>
                    <a:cxn ang="0">
                      <a:pos x="connsiteX0" y="connsiteY0"/>
                    </a:cxn>
                    <a:cxn ang="0">
                      <a:pos x="connsiteX1" y="connsiteY1"/>
                    </a:cxn>
                    <a:cxn ang="0">
                      <a:pos x="connsiteX2" y="connsiteY2"/>
                    </a:cxn>
                  </a:cxnLst>
                  <a:rect l="l" t="t" r="r" b="b"/>
                  <a:pathLst>
                    <a:path w="218210" h="134486">
                      <a:moveTo>
                        <a:pt x="0" y="87680"/>
                      </a:moveTo>
                      <a:lnTo>
                        <a:pt x="148404" y="134486"/>
                      </a:lnTo>
                      <a:cubicBezTo>
                        <a:pt x="167595" y="114196"/>
                        <a:pt x="218211" y="0"/>
                        <a:pt x="218211" y="0"/>
                      </a:cubicBezTo>
                      <a:close/>
                    </a:path>
                  </a:pathLst>
                </a:custGeom>
                <a:solidFill>
                  <a:schemeClr val="tx2">
                    <a:lumMod val="40000"/>
                    <a:lumOff val="60000"/>
                  </a:schemeClr>
                </a:solidFill>
                <a:ln w="7315" cap="flat">
                  <a:noFill/>
                  <a:prstDash val="solid"/>
                  <a:miter/>
                </a:ln>
              </p:spPr>
              <p:txBody>
                <a:bodyPr rtlCol="0" anchor="ctr"/>
                <a:lstStyle/>
                <a:p>
                  <a:endParaRPr lang="zh-CN" altLang="en-US"/>
                </a:p>
              </p:txBody>
            </p:sp>
            <p:sp>
              <p:nvSpPr>
                <p:cNvPr id="513" name="任意多边形: 形状 512">
                  <a:extLst>
                    <a:ext uri="{FF2B5EF4-FFF2-40B4-BE49-F238E27FC236}">
                      <a16:creationId xmlns:a16="http://schemas.microsoft.com/office/drawing/2014/main" id="{664BAD40-056F-6A7B-DA0E-B0C05EA51237}"/>
                    </a:ext>
                  </a:extLst>
                </p:cNvPr>
                <p:cNvSpPr/>
                <p:nvPr/>
              </p:nvSpPr>
              <p:spPr>
                <a:xfrm>
                  <a:off x="2941561" y="2539801"/>
                  <a:ext cx="683843" cy="938544"/>
                </a:xfrm>
                <a:custGeom>
                  <a:avLst/>
                  <a:gdLst>
                    <a:gd name="connsiteX0" fmla="*/ 632422 w 683843"/>
                    <a:gd name="connsiteY0" fmla="*/ 17653 h 938544"/>
                    <a:gd name="connsiteX1" fmla="*/ 463508 w 683843"/>
                    <a:gd name="connsiteY1" fmla="*/ 0 h 938544"/>
                    <a:gd name="connsiteX2" fmla="*/ 373045 w 683843"/>
                    <a:gd name="connsiteY2" fmla="*/ 206418 h 938544"/>
                    <a:gd name="connsiteX3" fmla="*/ 299209 w 683843"/>
                    <a:gd name="connsiteY3" fmla="*/ 512748 h 938544"/>
                    <a:gd name="connsiteX4" fmla="*/ 4819 w 683843"/>
                    <a:gd name="connsiteY4" fmla="*/ 725172 h 938544"/>
                    <a:gd name="connsiteX5" fmla="*/ 54848 w 683843"/>
                    <a:gd name="connsiteY5" fmla="*/ 839807 h 938544"/>
                    <a:gd name="connsiteX6" fmla="*/ 205010 w 683843"/>
                    <a:gd name="connsiteY6" fmla="*/ 937376 h 938544"/>
                    <a:gd name="connsiteX7" fmla="*/ 528481 w 683843"/>
                    <a:gd name="connsiteY7" fmla="*/ 740481 h 938544"/>
                    <a:gd name="connsiteX8" fmla="*/ 622973 w 683843"/>
                    <a:gd name="connsiteY8" fmla="*/ 651702 h 938544"/>
                    <a:gd name="connsiteX9" fmla="*/ 683843 w 683843"/>
                    <a:gd name="connsiteY9" fmla="*/ 515751 h 938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3843" h="938544">
                      <a:moveTo>
                        <a:pt x="632422" y="17653"/>
                      </a:moveTo>
                      <a:lnTo>
                        <a:pt x="463508" y="0"/>
                      </a:lnTo>
                      <a:lnTo>
                        <a:pt x="373045" y="206418"/>
                      </a:lnTo>
                      <a:lnTo>
                        <a:pt x="299209" y="512748"/>
                      </a:lnTo>
                      <a:cubicBezTo>
                        <a:pt x="299209" y="512748"/>
                        <a:pt x="52871" y="661298"/>
                        <a:pt x="4819" y="725172"/>
                      </a:cubicBezTo>
                      <a:cubicBezTo>
                        <a:pt x="-19280" y="757475"/>
                        <a:pt x="54848" y="839807"/>
                        <a:pt x="54848" y="839807"/>
                      </a:cubicBezTo>
                      <a:cubicBezTo>
                        <a:pt x="54848" y="839807"/>
                        <a:pt x="131541" y="951074"/>
                        <a:pt x="205010" y="937376"/>
                      </a:cubicBezTo>
                      <a:cubicBezTo>
                        <a:pt x="278479" y="923678"/>
                        <a:pt x="445489" y="800326"/>
                        <a:pt x="528481" y="740481"/>
                      </a:cubicBezTo>
                      <a:cubicBezTo>
                        <a:pt x="552946" y="722828"/>
                        <a:pt x="596237" y="690964"/>
                        <a:pt x="622973" y="651702"/>
                      </a:cubicBezTo>
                      <a:cubicBezTo>
                        <a:pt x="650017" y="609723"/>
                        <a:pt x="670541" y="563883"/>
                        <a:pt x="683843" y="515751"/>
                      </a:cubicBezTo>
                      <a:close/>
                    </a:path>
                  </a:pathLst>
                </a:custGeom>
                <a:solidFill>
                  <a:schemeClr val="tx2">
                    <a:lumMod val="40000"/>
                    <a:lumOff val="60000"/>
                  </a:schemeClr>
                </a:solidFill>
                <a:ln w="7315" cap="flat">
                  <a:noFill/>
                  <a:prstDash val="solid"/>
                  <a:miter/>
                </a:ln>
              </p:spPr>
              <p:txBody>
                <a:bodyPr rtlCol="0" anchor="ctr"/>
                <a:lstStyle/>
                <a:p>
                  <a:endParaRPr lang="zh-CN" altLang="en-US" dirty="0"/>
                </a:p>
              </p:txBody>
            </p:sp>
            <p:sp>
              <p:nvSpPr>
                <p:cNvPr id="514" name="任意多边形: 形状 513">
                  <a:extLst>
                    <a:ext uri="{FF2B5EF4-FFF2-40B4-BE49-F238E27FC236}">
                      <a16:creationId xmlns:a16="http://schemas.microsoft.com/office/drawing/2014/main" id="{4955726C-A022-D6CE-C34A-6067799D124F}"/>
                    </a:ext>
                  </a:extLst>
                </p:cNvPr>
                <p:cNvSpPr/>
                <p:nvPr/>
              </p:nvSpPr>
              <p:spPr>
                <a:xfrm>
                  <a:off x="3508058" y="2638541"/>
                  <a:ext cx="326270" cy="803475"/>
                </a:xfrm>
                <a:custGeom>
                  <a:avLst/>
                  <a:gdLst>
                    <a:gd name="connsiteX0" fmla="*/ 250733 w 326270"/>
                    <a:gd name="connsiteY0" fmla="*/ 0 h 803475"/>
                    <a:gd name="connsiteX1" fmla="*/ 326107 w 326270"/>
                    <a:gd name="connsiteY1" fmla="*/ 89145 h 803475"/>
                    <a:gd name="connsiteX2" fmla="*/ 239453 w 326270"/>
                    <a:gd name="connsiteY2" fmla="*/ 369032 h 803475"/>
                    <a:gd name="connsiteX3" fmla="*/ 105260 w 326270"/>
                    <a:gd name="connsiteY3" fmla="*/ 559481 h 803475"/>
                    <a:gd name="connsiteX4" fmla="*/ 105260 w 326270"/>
                    <a:gd name="connsiteY4" fmla="*/ 803475 h 803475"/>
                    <a:gd name="connsiteX5" fmla="*/ 0 w 326270"/>
                    <a:gd name="connsiteY5" fmla="*/ 666059 h 803475"/>
                    <a:gd name="connsiteX6" fmla="*/ 16115 w 326270"/>
                    <a:gd name="connsiteY6" fmla="*/ 642546 h 803475"/>
                    <a:gd name="connsiteX7" fmla="*/ 117346 w 326270"/>
                    <a:gd name="connsiteY7" fmla="*/ 417010 h 803475"/>
                    <a:gd name="connsiteX8" fmla="*/ 254689 w 326270"/>
                    <a:gd name="connsiteY8" fmla="*/ 256447 h 803475"/>
                    <a:gd name="connsiteX9" fmla="*/ 250441 w 326270"/>
                    <a:gd name="connsiteY9" fmla="*/ 109948 h 803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6270" h="803475">
                      <a:moveTo>
                        <a:pt x="250733" y="0"/>
                      </a:moveTo>
                      <a:lnTo>
                        <a:pt x="326107" y="89145"/>
                      </a:lnTo>
                      <a:cubicBezTo>
                        <a:pt x="329843" y="95518"/>
                        <a:pt x="268387" y="314534"/>
                        <a:pt x="239453" y="369032"/>
                      </a:cubicBezTo>
                      <a:cubicBezTo>
                        <a:pt x="228173" y="390274"/>
                        <a:pt x="147671" y="481836"/>
                        <a:pt x="105260" y="559481"/>
                      </a:cubicBezTo>
                      <a:lnTo>
                        <a:pt x="105260" y="803475"/>
                      </a:lnTo>
                      <a:lnTo>
                        <a:pt x="0" y="666059"/>
                      </a:lnTo>
                      <a:lnTo>
                        <a:pt x="16115" y="642546"/>
                      </a:lnTo>
                      <a:lnTo>
                        <a:pt x="117346" y="417010"/>
                      </a:lnTo>
                      <a:lnTo>
                        <a:pt x="254689" y="256447"/>
                      </a:lnTo>
                      <a:lnTo>
                        <a:pt x="250441" y="109948"/>
                      </a:lnTo>
                      <a:close/>
                    </a:path>
                  </a:pathLst>
                </a:custGeom>
                <a:solidFill>
                  <a:schemeClr val="tx2">
                    <a:lumMod val="40000"/>
                    <a:lumOff val="60000"/>
                  </a:schemeClr>
                </a:solidFill>
                <a:ln w="7315" cap="flat">
                  <a:noFill/>
                  <a:prstDash val="solid"/>
                  <a:miter/>
                </a:ln>
              </p:spPr>
              <p:txBody>
                <a:bodyPr rtlCol="0" anchor="ctr"/>
                <a:lstStyle/>
                <a:p>
                  <a:endParaRPr lang="zh-CN" altLang="en-US"/>
                </a:p>
              </p:txBody>
            </p:sp>
            <p:sp>
              <p:nvSpPr>
                <p:cNvPr id="515" name="任意多边形: 形状 514">
                  <a:extLst>
                    <a:ext uri="{FF2B5EF4-FFF2-40B4-BE49-F238E27FC236}">
                      <a16:creationId xmlns:a16="http://schemas.microsoft.com/office/drawing/2014/main" id="{14F85005-0DAB-F3B8-DB7D-28F89ACE2060}"/>
                    </a:ext>
                  </a:extLst>
                </p:cNvPr>
                <p:cNvSpPr/>
                <p:nvPr/>
              </p:nvSpPr>
              <p:spPr>
                <a:xfrm>
                  <a:off x="3742091" y="2727393"/>
                  <a:ext cx="527690" cy="314621"/>
                </a:xfrm>
                <a:custGeom>
                  <a:avLst/>
                  <a:gdLst>
                    <a:gd name="connsiteX0" fmla="*/ 293878 w 527690"/>
                    <a:gd name="connsiteY0" fmla="*/ 151773 h 314621"/>
                    <a:gd name="connsiteX1" fmla="*/ 106798 w 527690"/>
                    <a:gd name="connsiteY1" fmla="*/ 36625 h 314621"/>
                    <a:gd name="connsiteX2" fmla="*/ 92148 w 527690"/>
                    <a:gd name="connsiteY2" fmla="*/ 0 h 314621"/>
                    <a:gd name="connsiteX3" fmla="*/ 0 w 527690"/>
                    <a:gd name="connsiteY3" fmla="*/ 267142 h 314621"/>
                    <a:gd name="connsiteX4" fmla="*/ 319808 w 527690"/>
                    <a:gd name="connsiteY4" fmla="*/ 309553 h 314621"/>
                    <a:gd name="connsiteX5" fmla="*/ 527691 w 527690"/>
                    <a:gd name="connsiteY5" fmla="*/ 145694 h 314621"/>
                    <a:gd name="connsiteX6" fmla="*/ 432466 w 527690"/>
                    <a:gd name="connsiteY6" fmla="*/ 56402 h 314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7690" h="314621">
                      <a:moveTo>
                        <a:pt x="293878" y="151773"/>
                      </a:moveTo>
                      <a:lnTo>
                        <a:pt x="106798" y="36625"/>
                      </a:lnTo>
                      <a:lnTo>
                        <a:pt x="92148" y="0"/>
                      </a:lnTo>
                      <a:lnTo>
                        <a:pt x="0" y="267142"/>
                      </a:lnTo>
                      <a:cubicBezTo>
                        <a:pt x="0" y="267142"/>
                        <a:pt x="267068" y="333066"/>
                        <a:pt x="319808" y="309553"/>
                      </a:cubicBezTo>
                      <a:cubicBezTo>
                        <a:pt x="372548" y="286040"/>
                        <a:pt x="527691" y="145694"/>
                        <a:pt x="527691" y="145694"/>
                      </a:cubicBezTo>
                      <a:lnTo>
                        <a:pt x="432466" y="56402"/>
                      </a:lnTo>
                      <a:close/>
                    </a:path>
                  </a:pathLst>
                </a:custGeom>
                <a:solidFill>
                  <a:schemeClr val="tx2">
                    <a:lumMod val="40000"/>
                    <a:lumOff val="60000"/>
                  </a:schemeClr>
                </a:solidFill>
                <a:ln w="7315" cap="flat">
                  <a:noFill/>
                  <a:prstDash val="solid"/>
                  <a:miter/>
                </a:ln>
              </p:spPr>
              <p:txBody>
                <a:bodyPr rtlCol="0" anchor="ctr"/>
                <a:lstStyle/>
                <a:p>
                  <a:endParaRPr lang="zh-CN" altLang="en-US" dirty="0"/>
                </a:p>
              </p:txBody>
            </p:sp>
            <p:sp>
              <p:nvSpPr>
                <p:cNvPr id="516" name="任意多边形: 形状 515">
                  <a:extLst>
                    <a:ext uri="{FF2B5EF4-FFF2-40B4-BE49-F238E27FC236}">
                      <a16:creationId xmlns:a16="http://schemas.microsoft.com/office/drawing/2014/main" id="{21BE0057-0A76-6DA5-A001-D4B822A47E25}"/>
                    </a:ext>
                  </a:extLst>
                </p:cNvPr>
                <p:cNvSpPr/>
                <p:nvPr/>
              </p:nvSpPr>
              <p:spPr>
                <a:xfrm>
                  <a:off x="3573983" y="2533135"/>
                  <a:ext cx="188984" cy="522416"/>
                </a:xfrm>
                <a:custGeom>
                  <a:avLst/>
                  <a:gdLst>
                    <a:gd name="connsiteX0" fmla="*/ 0 w 188984"/>
                    <a:gd name="connsiteY0" fmla="*/ 24319 h 522416"/>
                    <a:gd name="connsiteX1" fmla="*/ 12892 w 188984"/>
                    <a:gd name="connsiteY1" fmla="*/ 0 h 522416"/>
                    <a:gd name="connsiteX2" fmla="*/ 96323 w 188984"/>
                    <a:gd name="connsiteY2" fmla="*/ 82919 h 522416"/>
                    <a:gd name="connsiteX3" fmla="*/ 145254 w 188984"/>
                    <a:gd name="connsiteY3" fmla="*/ 160563 h 522416"/>
                    <a:gd name="connsiteX4" fmla="*/ 185761 w 188984"/>
                    <a:gd name="connsiteY4" fmla="*/ 106652 h 522416"/>
                    <a:gd name="connsiteX5" fmla="*/ 188984 w 188984"/>
                    <a:gd name="connsiteY5" fmla="*/ 362366 h 522416"/>
                    <a:gd name="connsiteX6" fmla="*/ 51421 w 188984"/>
                    <a:gd name="connsiteY6" fmla="*/ 522417 h 522416"/>
                    <a:gd name="connsiteX7" fmla="*/ 1685 w 188984"/>
                    <a:gd name="connsiteY7" fmla="*/ 40214 h 52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8984" h="522416">
                      <a:moveTo>
                        <a:pt x="0" y="24319"/>
                      </a:moveTo>
                      <a:lnTo>
                        <a:pt x="12892" y="0"/>
                      </a:lnTo>
                      <a:cubicBezTo>
                        <a:pt x="43327" y="24868"/>
                        <a:pt x="71265" y="52637"/>
                        <a:pt x="96323" y="82919"/>
                      </a:cubicBezTo>
                      <a:cubicBezTo>
                        <a:pt x="114152" y="107809"/>
                        <a:pt x="130494" y="133739"/>
                        <a:pt x="145254" y="160563"/>
                      </a:cubicBezTo>
                      <a:lnTo>
                        <a:pt x="185761" y="106652"/>
                      </a:lnTo>
                      <a:lnTo>
                        <a:pt x="188984" y="362366"/>
                      </a:lnTo>
                      <a:lnTo>
                        <a:pt x="51421" y="522417"/>
                      </a:lnTo>
                      <a:lnTo>
                        <a:pt x="1685" y="40214"/>
                      </a:lnTo>
                      <a:close/>
                    </a:path>
                  </a:pathLst>
                </a:custGeom>
                <a:solidFill>
                  <a:schemeClr val="bg1"/>
                </a:solidFill>
                <a:ln w="7315" cap="flat">
                  <a:noFill/>
                  <a:prstDash val="solid"/>
                  <a:miter/>
                </a:ln>
              </p:spPr>
              <p:txBody>
                <a:bodyPr rtlCol="0" anchor="ctr"/>
                <a:lstStyle/>
                <a:p>
                  <a:endParaRPr lang="zh-CN" altLang="en-US"/>
                </a:p>
              </p:txBody>
            </p:sp>
            <p:sp>
              <p:nvSpPr>
                <p:cNvPr id="517" name="任意多边形: 形状 516">
                  <a:extLst>
                    <a:ext uri="{FF2B5EF4-FFF2-40B4-BE49-F238E27FC236}">
                      <a16:creationId xmlns:a16="http://schemas.microsoft.com/office/drawing/2014/main" id="{3B650E34-D200-2966-7480-C67C2F649722}"/>
                    </a:ext>
                  </a:extLst>
                </p:cNvPr>
                <p:cNvSpPr/>
                <p:nvPr/>
              </p:nvSpPr>
              <p:spPr>
                <a:xfrm>
                  <a:off x="3507596" y="2559139"/>
                  <a:ext cx="82135" cy="471727"/>
                </a:xfrm>
                <a:custGeom>
                  <a:avLst/>
                  <a:gdLst>
                    <a:gd name="connsiteX0" fmla="*/ 82136 w 82135"/>
                    <a:gd name="connsiteY0" fmla="*/ 471728 h 471727"/>
                    <a:gd name="connsiteX1" fmla="*/ 80598 w 82135"/>
                    <a:gd name="connsiteY1" fmla="*/ 466967 h 471727"/>
                    <a:gd name="connsiteX2" fmla="*/ 76789 w 82135"/>
                    <a:gd name="connsiteY2" fmla="*/ 453122 h 471727"/>
                    <a:gd name="connsiteX3" fmla="*/ 61626 w 82135"/>
                    <a:gd name="connsiteY3" fmla="*/ 402507 h 471727"/>
                    <a:gd name="connsiteX4" fmla="*/ 37673 w 82135"/>
                    <a:gd name="connsiteY4" fmla="*/ 327866 h 471727"/>
                    <a:gd name="connsiteX5" fmla="*/ 10424 w 82135"/>
                    <a:gd name="connsiteY5" fmla="*/ 235644 h 471727"/>
                    <a:gd name="connsiteX6" fmla="*/ 609 w 82135"/>
                    <a:gd name="connsiteY6" fmla="*/ 186640 h 471727"/>
                    <a:gd name="connsiteX7" fmla="*/ 4931 w 82135"/>
                    <a:gd name="connsiteY7" fmla="*/ 140200 h 471727"/>
                    <a:gd name="connsiteX8" fmla="*/ 37014 w 82135"/>
                    <a:gd name="connsiteY8" fmla="*/ 68415 h 471727"/>
                    <a:gd name="connsiteX9" fmla="*/ 54887 w 82135"/>
                    <a:gd name="connsiteY9" fmla="*/ 19191 h 471727"/>
                    <a:gd name="connsiteX10" fmla="*/ 56279 w 82135"/>
                    <a:gd name="connsiteY10" fmla="*/ 11061 h 471727"/>
                    <a:gd name="connsiteX11" fmla="*/ 56792 w 82135"/>
                    <a:gd name="connsiteY11" fmla="*/ 4981 h 471727"/>
                    <a:gd name="connsiteX12" fmla="*/ 57377 w 82135"/>
                    <a:gd name="connsiteY12" fmla="*/ 0 h 471727"/>
                    <a:gd name="connsiteX13" fmla="*/ 57377 w 82135"/>
                    <a:gd name="connsiteY13" fmla="*/ 5054 h 471727"/>
                    <a:gd name="connsiteX14" fmla="*/ 57377 w 82135"/>
                    <a:gd name="connsiteY14" fmla="*/ 11134 h 471727"/>
                    <a:gd name="connsiteX15" fmla="*/ 56279 w 82135"/>
                    <a:gd name="connsiteY15" fmla="*/ 19411 h 471727"/>
                    <a:gd name="connsiteX16" fmla="*/ 39358 w 82135"/>
                    <a:gd name="connsiteY16" fmla="*/ 69587 h 471727"/>
                    <a:gd name="connsiteX17" fmla="*/ 8227 w 82135"/>
                    <a:gd name="connsiteY17" fmla="*/ 141152 h 471727"/>
                    <a:gd name="connsiteX18" fmla="*/ 4271 w 82135"/>
                    <a:gd name="connsiteY18" fmla="*/ 186274 h 471727"/>
                    <a:gd name="connsiteX19" fmla="*/ 14014 w 82135"/>
                    <a:gd name="connsiteY19" fmla="*/ 234765 h 471727"/>
                    <a:gd name="connsiteX20" fmla="*/ 40896 w 82135"/>
                    <a:gd name="connsiteY20" fmla="*/ 326767 h 471727"/>
                    <a:gd name="connsiteX21" fmla="*/ 64117 w 82135"/>
                    <a:gd name="connsiteY21" fmla="*/ 401701 h 471727"/>
                    <a:gd name="connsiteX22" fmla="*/ 78107 w 82135"/>
                    <a:gd name="connsiteY22" fmla="*/ 452976 h 471727"/>
                    <a:gd name="connsiteX23" fmla="*/ 81257 w 82135"/>
                    <a:gd name="connsiteY23" fmla="*/ 466967 h 471727"/>
                    <a:gd name="connsiteX24" fmla="*/ 82136 w 82135"/>
                    <a:gd name="connsiteY24" fmla="*/ 471728 h 471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2135" h="471727">
                      <a:moveTo>
                        <a:pt x="82136" y="471728"/>
                      </a:moveTo>
                      <a:cubicBezTo>
                        <a:pt x="81499" y="470182"/>
                        <a:pt x="80986" y="468593"/>
                        <a:pt x="80598" y="466967"/>
                      </a:cubicBezTo>
                      <a:cubicBezTo>
                        <a:pt x="79645" y="463377"/>
                        <a:pt x="78327" y="458836"/>
                        <a:pt x="76789" y="453122"/>
                      </a:cubicBezTo>
                      <a:cubicBezTo>
                        <a:pt x="73492" y="441109"/>
                        <a:pt x="68292" y="423823"/>
                        <a:pt x="61626" y="402507"/>
                      </a:cubicBezTo>
                      <a:cubicBezTo>
                        <a:pt x="54960" y="381191"/>
                        <a:pt x="46610" y="355847"/>
                        <a:pt x="37673" y="327866"/>
                      </a:cubicBezTo>
                      <a:cubicBezTo>
                        <a:pt x="28737" y="299884"/>
                        <a:pt x="18775" y="268753"/>
                        <a:pt x="10424" y="235644"/>
                      </a:cubicBezTo>
                      <a:cubicBezTo>
                        <a:pt x="6095" y="219537"/>
                        <a:pt x="2814" y="203173"/>
                        <a:pt x="609" y="186640"/>
                      </a:cubicBezTo>
                      <a:cubicBezTo>
                        <a:pt x="-959" y="171023"/>
                        <a:pt x="506" y="155260"/>
                        <a:pt x="4931" y="140200"/>
                      </a:cubicBezTo>
                      <a:cubicBezTo>
                        <a:pt x="13428" y="111413"/>
                        <a:pt x="27565" y="88559"/>
                        <a:pt x="37014" y="68415"/>
                      </a:cubicBezTo>
                      <a:cubicBezTo>
                        <a:pt x="45189" y="52901"/>
                        <a:pt x="51195" y="36339"/>
                        <a:pt x="54887" y="19191"/>
                      </a:cubicBezTo>
                      <a:cubicBezTo>
                        <a:pt x="55400" y="16188"/>
                        <a:pt x="55839" y="13478"/>
                        <a:pt x="56279" y="11061"/>
                      </a:cubicBezTo>
                      <a:cubicBezTo>
                        <a:pt x="56718" y="8644"/>
                        <a:pt x="56645" y="6739"/>
                        <a:pt x="56792" y="4981"/>
                      </a:cubicBezTo>
                      <a:cubicBezTo>
                        <a:pt x="56887" y="3311"/>
                        <a:pt x="57077" y="1648"/>
                        <a:pt x="57377" y="0"/>
                      </a:cubicBezTo>
                      <a:cubicBezTo>
                        <a:pt x="57583" y="1677"/>
                        <a:pt x="57583" y="3377"/>
                        <a:pt x="57377" y="5054"/>
                      </a:cubicBezTo>
                      <a:cubicBezTo>
                        <a:pt x="57377" y="6812"/>
                        <a:pt x="57377" y="8863"/>
                        <a:pt x="57377" y="11134"/>
                      </a:cubicBezTo>
                      <a:cubicBezTo>
                        <a:pt x="57377" y="13405"/>
                        <a:pt x="56645" y="16335"/>
                        <a:pt x="56279" y="19411"/>
                      </a:cubicBezTo>
                      <a:cubicBezTo>
                        <a:pt x="53136" y="36881"/>
                        <a:pt x="47438" y="53787"/>
                        <a:pt x="39358" y="69587"/>
                      </a:cubicBezTo>
                      <a:cubicBezTo>
                        <a:pt x="30202" y="89951"/>
                        <a:pt x="16358" y="113024"/>
                        <a:pt x="8227" y="141152"/>
                      </a:cubicBezTo>
                      <a:cubicBezTo>
                        <a:pt x="4044" y="155802"/>
                        <a:pt x="2704" y="171119"/>
                        <a:pt x="4271" y="186274"/>
                      </a:cubicBezTo>
                      <a:cubicBezTo>
                        <a:pt x="6528" y="202623"/>
                        <a:pt x="9780" y="218811"/>
                        <a:pt x="14014" y="234765"/>
                      </a:cubicBezTo>
                      <a:cubicBezTo>
                        <a:pt x="22364" y="267654"/>
                        <a:pt x="32106" y="298639"/>
                        <a:pt x="40896" y="326767"/>
                      </a:cubicBezTo>
                      <a:cubicBezTo>
                        <a:pt x="49686" y="354895"/>
                        <a:pt x="57817" y="380312"/>
                        <a:pt x="64117" y="401701"/>
                      </a:cubicBezTo>
                      <a:cubicBezTo>
                        <a:pt x="70416" y="423090"/>
                        <a:pt x="75250" y="440523"/>
                        <a:pt x="78107" y="452976"/>
                      </a:cubicBezTo>
                      <a:cubicBezTo>
                        <a:pt x="79645" y="458982"/>
                        <a:pt x="80598" y="463744"/>
                        <a:pt x="81257" y="466967"/>
                      </a:cubicBezTo>
                      <a:cubicBezTo>
                        <a:pt x="81718" y="468520"/>
                        <a:pt x="82011" y="470116"/>
                        <a:pt x="82136" y="471728"/>
                      </a:cubicBezTo>
                      <a:close/>
                    </a:path>
                  </a:pathLst>
                </a:custGeom>
                <a:solidFill>
                  <a:srgbClr val="263238"/>
                </a:solidFill>
                <a:ln w="7315" cap="flat">
                  <a:noFill/>
                  <a:prstDash val="solid"/>
                  <a:miter/>
                </a:ln>
              </p:spPr>
              <p:txBody>
                <a:bodyPr rtlCol="0" anchor="ctr"/>
                <a:lstStyle/>
                <a:p>
                  <a:endParaRPr lang="zh-CN" altLang="en-US"/>
                </a:p>
              </p:txBody>
            </p:sp>
            <p:sp>
              <p:nvSpPr>
                <p:cNvPr id="518" name="任意多边形: 形状 517">
                  <a:extLst>
                    <a:ext uri="{FF2B5EF4-FFF2-40B4-BE49-F238E27FC236}">
                      <a16:creationId xmlns:a16="http://schemas.microsoft.com/office/drawing/2014/main" id="{55003E4E-51B1-1A02-AEFB-A9300EDB9BF1}"/>
                    </a:ext>
                  </a:extLst>
                </p:cNvPr>
                <p:cNvSpPr/>
                <p:nvPr/>
              </p:nvSpPr>
              <p:spPr>
                <a:xfrm>
                  <a:off x="3302447" y="2780499"/>
                  <a:ext cx="29914" cy="209127"/>
                </a:xfrm>
                <a:custGeom>
                  <a:avLst/>
                  <a:gdLst>
                    <a:gd name="connsiteX0" fmla="*/ 0 w 29914"/>
                    <a:gd name="connsiteY0" fmla="*/ 209128 h 209127"/>
                    <a:gd name="connsiteX1" fmla="*/ 1318 w 29914"/>
                    <a:gd name="connsiteY1" fmla="*/ 200851 h 209127"/>
                    <a:gd name="connsiteX2" fmla="*/ 5860 w 29914"/>
                    <a:gd name="connsiteY2" fmla="*/ 178876 h 209127"/>
                    <a:gd name="connsiteX3" fmla="*/ 18679 w 29914"/>
                    <a:gd name="connsiteY3" fmla="*/ 105260 h 209127"/>
                    <a:gd name="connsiteX4" fmla="*/ 26663 w 29914"/>
                    <a:gd name="connsiteY4" fmla="*/ 30911 h 209127"/>
                    <a:gd name="connsiteX5" fmla="*/ 28348 w 29914"/>
                    <a:gd name="connsiteY5" fmla="*/ 8277 h 209127"/>
                    <a:gd name="connsiteX6" fmla="*/ 29373 w 29914"/>
                    <a:gd name="connsiteY6" fmla="*/ 0 h 209127"/>
                    <a:gd name="connsiteX7" fmla="*/ 29813 w 29914"/>
                    <a:gd name="connsiteY7" fmla="*/ 8350 h 209127"/>
                    <a:gd name="connsiteX8" fmla="*/ 29373 w 29914"/>
                    <a:gd name="connsiteY8" fmla="*/ 31058 h 209127"/>
                    <a:gd name="connsiteX9" fmla="*/ 22048 w 29914"/>
                    <a:gd name="connsiteY9" fmla="*/ 105773 h 209127"/>
                    <a:gd name="connsiteX10" fmla="*/ 8131 w 29914"/>
                    <a:gd name="connsiteY10" fmla="*/ 179462 h 209127"/>
                    <a:gd name="connsiteX11" fmla="*/ 2344 w 29914"/>
                    <a:gd name="connsiteY11" fmla="*/ 201437 h 209127"/>
                    <a:gd name="connsiteX12" fmla="*/ 0 w 29914"/>
                    <a:gd name="connsiteY12" fmla="*/ 209128 h 209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914" h="209127">
                      <a:moveTo>
                        <a:pt x="0" y="209128"/>
                      </a:moveTo>
                      <a:cubicBezTo>
                        <a:pt x="80" y="206322"/>
                        <a:pt x="527" y="203539"/>
                        <a:pt x="1318" y="200851"/>
                      </a:cubicBezTo>
                      <a:cubicBezTo>
                        <a:pt x="2564" y="194771"/>
                        <a:pt x="4102" y="187373"/>
                        <a:pt x="5860" y="178876"/>
                      </a:cubicBezTo>
                      <a:cubicBezTo>
                        <a:pt x="9742" y="160124"/>
                        <a:pt x="14577" y="134120"/>
                        <a:pt x="18679" y="105260"/>
                      </a:cubicBezTo>
                      <a:cubicBezTo>
                        <a:pt x="22781" y="76399"/>
                        <a:pt x="25198" y="50030"/>
                        <a:pt x="26663" y="30911"/>
                      </a:cubicBezTo>
                      <a:cubicBezTo>
                        <a:pt x="27322" y="22048"/>
                        <a:pt x="27908" y="14430"/>
                        <a:pt x="28348" y="8277"/>
                      </a:cubicBezTo>
                      <a:cubicBezTo>
                        <a:pt x="28406" y="5494"/>
                        <a:pt x="28750" y="2718"/>
                        <a:pt x="29373" y="0"/>
                      </a:cubicBezTo>
                      <a:cubicBezTo>
                        <a:pt x="29886" y="2754"/>
                        <a:pt x="30040" y="5560"/>
                        <a:pt x="29813" y="8350"/>
                      </a:cubicBezTo>
                      <a:cubicBezTo>
                        <a:pt x="29813" y="13698"/>
                        <a:pt x="29813" y="21462"/>
                        <a:pt x="29373" y="31058"/>
                      </a:cubicBezTo>
                      <a:cubicBezTo>
                        <a:pt x="28567" y="50249"/>
                        <a:pt x="26516" y="76766"/>
                        <a:pt x="22048" y="105773"/>
                      </a:cubicBezTo>
                      <a:cubicBezTo>
                        <a:pt x="17580" y="134779"/>
                        <a:pt x="12672" y="160783"/>
                        <a:pt x="8131" y="179462"/>
                      </a:cubicBezTo>
                      <a:cubicBezTo>
                        <a:pt x="5860" y="188764"/>
                        <a:pt x="3882" y="196309"/>
                        <a:pt x="2344" y="201437"/>
                      </a:cubicBezTo>
                      <a:cubicBezTo>
                        <a:pt x="1839" y="204074"/>
                        <a:pt x="1055" y="206652"/>
                        <a:pt x="0" y="209128"/>
                      </a:cubicBezTo>
                      <a:close/>
                    </a:path>
                  </a:pathLst>
                </a:custGeom>
                <a:solidFill>
                  <a:srgbClr val="455A64"/>
                </a:solidFill>
                <a:ln w="7315" cap="flat">
                  <a:noFill/>
                  <a:prstDash val="solid"/>
                  <a:miter/>
                </a:ln>
              </p:spPr>
              <p:txBody>
                <a:bodyPr rtlCol="0" anchor="ctr"/>
                <a:lstStyle/>
                <a:p>
                  <a:endParaRPr lang="zh-CN" altLang="en-US"/>
                </a:p>
              </p:txBody>
            </p:sp>
            <p:sp>
              <p:nvSpPr>
                <p:cNvPr id="519" name="任意多边形: 形状 518">
                  <a:extLst>
                    <a:ext uri="{FF2B5EF4-FFF2-40B4-BE49-F238E27FC236}">
                      <a16:creationId xmlns:a16="http://schemas.microsoft.com/office/drawing/2014/main" id="{EF12138F-CDC1-82DD-BDD4-765ED20F139E}"/>
                    </a:ext>
                  </a:extLst>
                </p:cNvPr>
                <p:cNvSpPr/>
                <p:nvPr/>
              </p:nvSpPr>
              <p:spPr>
                <a:xfrm>
                  <a:off x="3314573" y="2878214"/>
                  <a:ext cx="46033" cy="60155"/>
                </a:xfrm>
                <a:custGeom>
                  <a:avLst/>
                  <a:gdLst>
                    <a:gd name="connsiteX0" fmla="*/ 46034 w 46033"/>
                    <a:gd name="connsiteY0" fmla="*/ 60138 h 60155"/>
                    <a:gd name="connsiteX1" fmla="*/ 23473 w 46033"/>
                    <a:gd name="connsiteY1" fmla="*/ 29739 h 60155"/>
                    <a:gd name="connsiteX2" fmla="*/ 33 w 46033"/>
                    <a:gd name="connsiteY2" fmla="*/ 0 h 60155"/>
                    <a:gd name="connsiteX3" fmla="*/ 26476 w 46033"/>
                    <a:gd name="connsiteY3" fmla="*/ 27469 h 60155"/>
                    <a:gd name="connsiteX4" fmla="*/ 46034 w 46033"/>
                    <a:gd name="connsiteY4" fmla="*/ 60138 h 60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033" h="60155">
                      <a:moveTo>
                        <a:pt x="46034" y="60138"/>
                      </a:moveTo>
                      <a:cubicBezTo>
                        <a:pt x="45082" y="60724"/>
                        <a:pt x="36145" y="46294"/>
                        <a:pt x="23473" y="29739"/>
                      </a:cubicBezTo>
                      <a:cubicBezTo>
                        <a:pt x="10801" y="13185"/>
                        <a:pt x="-699" y="806"/>
                        <a:pt x="33" y="0"/>
                      </a:cubicBezTo>
                      <a:cubicBezTo>
                        <a:pt x="10317" y="7618"/>
                        <a:pt x="19261" y="16899"/>
                        <a:pt x="26476" y="27469"/>
                      </a:cubicBezTo>
                      <a:cubicBezTo>
                        <a:pt x="34724" y="37225"/>
                        <a:pt x="41331" y="48257"/>
                        <a:pt x="46034" y="60138"/>
                      </a:cubicBezTo>
                      <a:close/>
                    </a:path>
                  </a:pathLst>
                </a:custGeom>
                <a:solidFill>
                  <a:srgbClr val="455A64"/>
                </a:solidFill>
                <a:ln w="7315" cap="flat">
                  <a:noFill/>
                  <a:prstDash val="solid"/>
                  <a:miter/>
                </a:ln>
              </p:spPr>
              <p:txBody>
                <a:bodyPr rtlCol="0" anchor="ctr"/>
                <a:lstStyle/>
                <a:p>
                  <a:endParaRPr lang="zh-CN" altLang="en-US"/>
                </a:p>
              </p:txBody>
            </p:sp>
            <p:sp>
              <p:nvSpPr>
                <p:cNvPr id="520" name="任意多边形: 形状 519">
                  <a:extLst>
                    <a:ext uri="{FF2B5EF4-FFF2-40B4-BE49-F238E27FC236}">
                      <a16:creationId xmlns:a16="http://schemas.microsoft.com/office/drawing/2014/main" id="{ABE22AD4-A62E-49F2-6B1E-C93F967168ED}"/>
                    </a:ext>
                  </a:extLst>
                </p:cNvPr>
                <p:cNvSpPr/>
                <p:nvPr/>
              </p:nvSpPr>
              <p:spPr>
                <a:xfrm>
                  <a:off x="3317243" y="2850388"/>
                  <a:ext cx="69661" cy="27281"/>
                </a:xfrm>
                <a:custGeom>
                  <a:avLst/>
                  <a:gdLst>
                    <a:gd name="connsiteX0" fmla="*/ 69661 w 69661"/>
                    <a:gd name="connsiteY0" fmla="*/ 27240 h 27281"/>
                    <a:gd name="connsiteX1" fmla="*/ 32450 w 69661"/>
                    <a:gd name="connsiteY1" fmla="*/ 19915 h 27281"/>
                    <a:gd name="connsiteX2" fmla="*/ 0 w 69661"/>
                    <a:gd name="connsiteY2" fmla="*/ 64 h 27281"/>
                    <a:gd name="connsiteX3" fmla="*/ 33842 w 69661"/>
                    <a:gd name="connsiteY3" fmla="*/ 16399 h 27281"/>
                    <a:gd name="connsiteX4" fmla="*/ 69661 w 69661"/>
                    <a:gd name="connsiteY4" fmla="*/ 27240 h 272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661" h="27281">
                      <a:moveTo>
                        <a:pt x="69661" y="27240"/>
                      </a:moveTo>
                      <a:cubicBezTo>
                        <a:pt x="56864" y="27643"/>
                        <a:pt x="44140" y="25138"/>
                        <a:pt x="32450" y="19915"/>
                      </a:cubicBezTo>
                      <a:cubicBezTo>
                        <a:pt x="20298" y="15784"/>
                        <a:pt x="9215" y="9001"/>
                        <a:pt x="0" y="64"/>
                      </a:cubicBezTo>
                      <a:cubicBezTo>
                        <a:pt x="733" y="-888"/>
                        <a:pt x="14650" y="8928"/>
                        <a:pt x="33842" y="16399"/>
                      </a:cubicBezTo>
                      <a:cubicBezTo>
                        <a:pt x="53033" y="23870"/>
                        <a:pt x="69807" y="26141"/>
                        <a:pt x="69661" y="27240"/>
                      </a:cubicBezTo>
                      <a:close/>
                    </a:path>
                  </a:pathLst>
                </a:custGeom>
                <a:solidFill>
                  <a:srgbClr val="455A64"/>
                </a:solidFill>
                <a:ln w="7315" cap="flat">
                  <a:noFill/>
                  <a:prstDash val="solid"/>
                  <a:miter/>
                </a:ln>
              </p:spPr>
              <p:txBody>
                <a:bodyPr rtlCol="0" anchor="ctr"/>
                <a:lstStyle/>
                <a:p>
                  <a:endParaRPr lang="zh-CN" altLang="en-US"/>
                </a:p>
              </p:txBody>
            </p:sp>
            <p:sp>
              <p:nvSpPr>
                <p:cNvPr id="521" name="任意多边形: 形状 520">
                  <a:extLst>
                    <a:ext uri="{FF2B5EF4-FFF2-40B4-BE49-F238E27FC236}">
                      <a16:creationId xmlns:a16="http://schemas.microsoft.com/office/drawing/2014/main" id="{9E45ED46-2DEC-803D-A0B6-74489F4A3633}"/>
                    </a:ext>
                  </a:extLst>
                </p:cNvPr>
                <p:cNvSpPr/>
                <p:nvPr/>
              </p:nvSpPr>
              <p:spPr>
                <a:xfrm>
                  <a:off x="3278421" y="3034163"/>
                  <a:ext cx="323983" cy="84223"/>
                </a:xfrm>
                <a:custGeom>
                  <a:avLst/>
                  <a:gdLst>
                    <a:gd name="connsiteX0" fmla="*/ 323983 w 323983"/>
                    <a:gd name="connsiteY0" fmla="*/ 48345 h 84223"/>
                    <a:gd name="connsiteX1" fmla="*/ 320980 w 323983"/>
                    <a:gd name="connsiteY1" fmla="*/ 50322 h 84223"/>
                    <a:gd name="connsiteX2" fmla="*/ 312044 w 323983"/>
                    <a:gd name="connsiteY2" fmla="*/ 55450 h 84223"/>
                    <a:gd name="connsiteX3" fmla="*/ 277323 w 323983"/>
                    <a:gd name="connsiteY3" fmla="*/ 70100 h 84223"/>
                    <a:gd name="connsiteX4" fmla="*/ 153751 w 323983"/>
                    <a:gd name="connsiteY4" fmla="*/ 81234 h 84223"/>
                    <a:gd name="connsiteX5" fmla="*/ 9669 w 323983"/>
                    <a:gd name="connsiteY5" fmla="*/ 10035 h 84223"/>
                    <a:gd name="connsiteX6" fmla="*/ 2344 w 323983"/>
                    <a:gd name="connsiteY6" fmla="*/ 2710 h 84223"/>
                    <a:gd name="connsiteX7" fmla="*/ 0 w 323983"/>
                    <a:gd name="connsiteY7" fmla="*/ 0 h 84223"/>
                    <a:gd name="connsiteX8" fmla="*/ 10548 w 323983"/>
                    <a:gd name="connsiteY8" fmla="*/ 8936 h 84223"/>
                    <a:gd name="connsiteX9" fmla="*/ 40287 w 323983"/>
                    <a:gd name="connsiteY9" fmla="*/ 31864 h 84223"/>
                    <a:gd name="connsiteX10" fmla="*/ 154190 w 323983"/>
                    <a:gd name="connsiteY10" fmla="*/ 77498 h 84223"/>
                    <a:gd name="connsiteX11" fmla="*/ 276298 w 323983"/>
                    <a:gd name="connsiteY11" fmla="*/ 67536 h 84223"/>
                    <a:gd name="connsiteX12" fmla="*/ 311238 w 323983"/>
                    <a:gd name="connsiteY12" fmla="*/ 53765 h 84223"/>
                    <a:gd name="connsiteX13" fmla="*/ 323983 w 323983"/>
                    <a:gd name="connsiteY13" fmla="*/ 48345 h 84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3983" h="84223">
                      <a:moveTo>
                        <a:pt x="323983" y="48345"/>
                      </a:moveTo>
                      <a:cubicBezTo>
                        <a:pt x="323060" y="49114"/>
                        <a:pt x="322057" y="49781"/>
                        <a:pt x="320980" y="50322"/>
                      </a:cubicBezTo>
                      <a:cubicBezTo>
                        <a:pt x="318929" y="51495"/>
                        <a:pt x="315999" y="53399"/>
                        <a:pt x="312044" y="55450"/>
                      </a:cubicBezTo>
                      <a:cubicBezTo>
                        <a:pt x="300866" y="61229"/>
                        <a:pt x="289263" y="66130"/>
                        <a:pt x="277323" y="70100"/>
                      </a:cubicBezTo>
                      <a:cubicBezTo>
                        <a:pt x="237644" y="83776"/>
                        <a:pt x="195232" y="87592"/>
                        <a:pt x="153751" y="81234"/>
                      </a:cubicBezTo>
                      <a:cubicBezTo>
                        <a:pt x="99678" y="72473"/>
                        <a:pt x="49480" y="47671"/>
                        <a:pt x="9669" y="10035"/>
                      </a:cubicBezTo>
                      <a:cubicBezTo>
                        <a:pt x="6446" y="7032"/>
                        <a:pt x="4102" y="4395"/>
                        <a:pt x="2344" y="2710"/>
                      </a:cubicBezTo>
                      <a:cubicBezTo>
                        <a:pt x="1458" y="1904"/>
                        <a:pt x="667" y="996"/>
                        <a:pt x="0" y="0"/>
                      </a:cubicBezTo>
                      <a:cubicBezTo>
                        <a:pt x="3714" y="2739"/>
                        <a:pt x="7237" y="5728"/>
                        <a:pt x="10548" y="8936"/>
                      </a:cubicBezTo>
                      <a:cubicBezTo>
                        <a:pt x="20034" y="17118"/>
                        <a:pt x="29959" y="24773"/>
                        <a:pt x="40287" y="31864"/>
                      </a:cubicBezTo>
                      <a:cubicBezTo>
                        <a:pt x="74436" y="55267"/>
                        <a:pt x="113332" y="70847"/>
                        <a:pt x="154190" y="77498"/>
                      </a:cubicBezTo>
                      <a:cubicBezTo>
                        <a:pt x="195115" y="83666"/>
                        <a:pt x="236911" y="80260"/>
                        <a:pt x="276298" y="67536"/>
                      </a:cubicBezTo>
                      <a:cubicBezTo>
                        <a:pt x="288223" y="63691"/>
                        <a:pt x="299892" y="59091"/>
                        <a:pt x="311238" y="53765"/>
                      </a:cubicBezTo>
                      <a:cubicBezTo>
                        <a:pt x="315369" y="51692"/>
                        <a:pt x="319625" y="49876"/>
                        <a:pt x="323983" y="48345"/>
                      </a:cubicBezTo>
                      <a:close/>
                    </a:path>
                  </a:pathLst>
                </a:custGeom>
                <a:solidFill>
                  <a:srgbClr val="455A64"/>
                </a:solidFill>
                <a:ln w="7315" cap="flat">
                  <a:noFill/>
                  <a:prstDash val="solid"/>
                  <a:miter/>
                </a:ln>
              </p:spPr>
              <p:txBody>
                <a:bodyPr rtlCol="0" anchor="ctr"/>
                <a:lstStyle/>
                <a:p>
                  <a:endParaRPr lang="zh-CN" altLang="en-US"/>
                </a:p>
              </p:txBody>
            </p:sp>
            <p:sp>
              <p:nvSpPr>
                <p:cNvPr id="522" name="任意多边形: 形状 521">
                  <a:extLst>
                    <a:ext uri="{FF2B5EF4-FFF2-40B4-BE49-F238E27FC236}">
                      <a16:creationId xmlns:a16="http://schemas.microsoft.com/office/drawing/2014/main" id="{E8F4219C-6A52-A982-A5F9-4294126C954A}"/>
                    </a:ext>
                  </a:extLst>
                </p:cNvPr>
                <p:cNvSpPr/>
                <p:nvPr/>
              </p:nvSpPr>
              <p:spPr>
                <a:xfrm>
                  <a:off x="3404923" y="3135290"/>
                  <a:ext cx="167595" cy="62951"/>
                </a:xfrm>
                <a:custGeom>
                  <a:avLst/>
                  <a:gdLst>
                    <a:gd name="connsiteX0" fmla="*/ 167595 w 167595"/>
                    <a:gd name="connsiteY0" fmla="*/ 30 h 62951"/>
                    <a:gd name="connsiteX1" fmla="*/ 162321 w 167595"/>
                    <a:gd name="connsiteY1" fmla="*/ 4865 h 62951"/>
                    <a:gd name="connsiteX2" fmla="*/ 146646 w 167595"/>
                    <a:gd name="connsiteY2" fmla="*/ 16511 h 62951"/>
                    <a:gd name="connsiteX3" fmla="*/ 89365 w 167595"/>
                    <a:gd name="connsiteY3" fmla="*/ 45811 h 62951"/>
                    <a:gd name="connsiteX4" fmla="*/ 26809 w 167595"/>
                    <a:gd name="connsiteY4" fmla="*/ 61267 h 62951"/>
                    <a:gd name="connsiteX5" fmla="*/ 7325 w 167595"/>
                    <a:gd name="connsiteY5" fmla="*/ 62732 h 62951"/>
                    <a:gd name="connsiteX6" fmla="*/ 0 w 167595"/>
                    <a:gd name="connsiteY6" fmla="*/ 62732 h 62951"/>
                    <a:gd name="connsiteX7" fmla="*/ 26297 w 167595"/>
                    <a:gd name="connsiteY7" fmla="*/ 58776 h 62951"/>
                    <a:gd name="connsiteX8" fmla="*/ 87900 w 167595"/>
                    <a:gd name="connsiteY8" fmla="*/ 42442 h 62951"/>
                    <a:gd name="connsiteX9" fmla="*/ 145034 w 167595"/>
                    <a:gd name="connsiteY9" fmla="*/ 14241 h 62951"/>
                    <a:gd name="connsiteX10" fmla="*/ 167595 w 167595"/>
                    <a:gd name="connsiteY10" fmla="*/ 30 h 62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7595" h="62951">
                      <a:moveTo>
                        <a:pt x="167595" y="30"/>
                      </a:moveTo>
                      <a:cubicBezTo>
                        <a:pt x="167595" y="30"/>
                        <a:pt x="165911" y="1935"/>
                        <a:pt x="162321" y="4865"/>
                      </a:cubicBezTo>
                      <a:cubicBezTo>
                        <a:pt x="158732" y="7795"/>
                        <a:pt x="153458" y="11823"/>
                        <a:pt x="146646" y="16511"/>
                      </a:cubicBezTo>
                      <a:cubicBezTo>
                        <a:pt x="128722" y="28407"/>
                        <a:pt x="109501" y="38237"/>
                        <a:pt x="89365" y="45811"/>
                      </a:cubicBezTo>
                      <a:cubicBezTo>
                        <a:pt x="69192" y="53407"/>
                        <a:pt x="48198" y="58593"/>
                        <a:pt x="26809" y="61267"/>
                      </a:cubicBezTo>
                      <a:cubicBezTo>
                        <a:pt x="20349" y="62102"/>
                        <a:pt x="13844" y="62593"/>
                        <a:pt x="7325" y="62732"/>
                      </a:cubicBezTo>
                      <a:cubicBezTo>
                        <a:pt x="4893" y="63025"/>
                        <a:pt x="2432" y="63025"/>
                        <a:pt x="0" y="62732"/>
                      </a:cubicBezTo>
                      <a:cubicBezTo>
                        <a:pt x="0" y="62073"/>
                        <a:pt x="10108" y="61413"/>
                        <a:pt x="26297" y="58776"/>
                      </a:cubicBezTo>
                      <a:cubicBezTo>
                        <a:pt x="47319" y="55378"/>
                        <a:pt x="67954" y="49906"/>
                        <a:pt x="87900" y="42442"/>
                      </a:cubicBezTo>
                      <a:cubicBezTo>
                        <a:pt x="107787" y="34853"/>
                        <a:pt x="126913" y="25411"/>
                        <a:pt x="145034" y="14241"/>
                      </a:cubicBezTo>
                      <a:cubicBezTo>
                        <a:pt x="159098" y="5597"/>
                        <a:pt x="167229" y="-483"/>
                        <a:pt x="167595" y="30"/>
                      </a:cubicBezTo>
                      <a:close/>
                    </a:path>
                  </a:pathLst>
                </a:custGeom>
                <a:solidFill>
                  <a:srgbClr val="263238"/>
                </a:solidFill>
                <a:ln w="7315" cap="flat">
                  <a:noFill/>
                  <a:prstDash val="solid"/>
                  <a:miter/>
                </a:ln>
              </p:spPr>
              <p:txBody>
                <a:bodyPr rtlCol="0" anchor="ctr"/>
                <a:lstStyle/>
                <a:p>
                  <a:endParaRPr lang="zh-CN" altLang="en-US"/>
                </a:p>
              </p:txBody>
            </p:sp>
            <p:sp>
              <p:nvSpPr>
                <p:cNvPr id="523" name="任意多边形: 形状 522">
                  <a:extLst>
                    <a:ext uri="{FF2B5EF4-FFF2-40B4-BE49-F238E27FC236}">
                      <a16:creationId xmlns:a16="http://schemas.microsoft.com/office/drawing/2014/main" id="{70D24BE9-8740-D89C-AF4D-ED8EC06E64DC}"/>
                    </a:ext>
                  </a:extLst>
                </p:cNvPr>
                <p:cNvSpPr/>
                <p:nvPr/>
              </p:nvSpPr>
              <p:spPr>
                <a:xfrm>
                  <a:off x="3598356" y="3140008"/>
                  <a:ext cx="12066" cy="72736"/>
                </a:xfrm>
                <a:custGeom>
                  <a:avLst/>
                  <a:gdLst>
                    <a:gd name="connsiteX0" fmla="*/ 11006 w 12066"/>
                    <a:gd name="connsiteY0" fmla="*/ 72737 h 72736"/>
                    <a:gd name="connsiteX1" fmla="*/ 6758 w 12066"/>
                    <a:gd name="connsiteY1" fmla="*/ 36112 h 72736"/>
                    <a:gd name="connsiteX2" fmla="*/ 166 w 12066"/>
                    <a:gd name="connsiteY2" fmla="*/ 0 h 72736"/>
                    <a:gd name="connsiteX3" fmla="*/ 11006 w 12066"/>
                    <a:gd name="connsiteY3" fmla="*/ 72590 h 72736"/>
                  </a:gdLst>
                  <a:ahLst/>
                  <a:cxnLst>
                    <a:cxn ang="0">
                      <a:pos x="connsiteX0" y="connsiteY0"/>
                    </a:cxn>
                    <a:cxn ang="0">
                      <a:pos x="connsiteX1" y="connsiteY1"/>
                    </a:cxn>
                    <a:cxn ang="0">
                      <a:pos x="connsiteX2" y="connsiteY2"/>
                    </a:cxn>
                    <a:cxn ang="0">
                      <a:pos x="connsiteX3" y="connsiteY3"/>
                    </a:cxn>
                  </a:cxnLst>
                  <a:rect l="l" t="t" r="r" b="b"/>
                  <a:pathLst>
                    <a:path w="12066" h="72736">
                      <a:moveTo>
                        <a:pt x="11006" y="72737"/>
                      </a:moveTo>
                      <a:cubicBezTo>
                        <a:pt x="9908" y="72737"/>
                        <a:pt x="9834" y="56182"/>
                        <a:pt x="6758" y="36112"/>
                      </a:cubicBezTo>
                      <a:cubicBezTo>
                        <a:pt x="3681" y="16042"/>
                        <a:pt x="-933" y="366"/>
                        <a:pt x="166" y="0"/>
                      </a:cubicBezTo>
                      <a:cubicBezTo>
                        <a:pt x="10362" y="22744"/>
                        <a:pt x="14112" y="47854"/>
                        <a:pt x="11006" y="72590"/>
                      </a:cubicBezTo>
                      <a:close/>
                    </a:path>
                  </a:pathLst>
                </a:custGeom>
                <a:solidFill>
                  <a:srgbClr val="455A64"/>
                </a:solidFill>
                <a:ln w="7315" cap="flat">
                  <a:noFill/>
                  <a:prstDash val="solid"/>
                  <a:miter/>
                </a:ln>
              </p:spPr>
              <p:txBody>
                <a:bodyPr rtlCol="0" anchor="ctr"/>
                <a:lstStyle/>
                <a:p>
                  <a:endParaRPr lang="zh-CN" altLang="en-US"/>
                </a:p>
              </p:txBody>
            </p:sp>
            <p:sp>
              <p:nvSpPr>
                <p:cNvPr id="524" name="任意多边形: 形状 523">
                  <a:extLst>
                    <a:ext uri="{FF2B5EF4-FFF2-40B4-BE49-F238E27FC236}">
                      <a16:creationId xmlns:a16="http://schemas.microsoft.com/office/drawing/2014/main" id="{5588B538-ABFC-48B0-5126-5C552F86E27A}"/>
                    </a:ext>
                  </a:extLst>
                </p:cNvPr>
                <p:cNvSpPr/>
                <p:nvPr/>
              </p:nvSpPr>
              <p:spPr>
                <a:xfrm>
                  <a:off x="3363097" y="2543097"/>
                  <a:ext cx="80646" cy="207516"/>
                </a:xfrm>
                <a:custGeom>
                  <a:avLst/>
                  <a:gdLst>
                    <a:gd name="connsiteX0" fmla="*/ 0 w 80646"/>
                    <a:gd name="connsiteY0" fmla="*/ 207516 h 207516"/>
                    <a:gd name="connsiteX1" fmla="*/ 26663 w 80646"/>
                    <a:gd name="connsiteY1" fmla="*/ 185541 h 207516"/>
                    <a:gd name="connsiteX2" fmla="*/ 73689 w 80646"/>
                    <a:gd name="connsiteY2" fmla="*/ 33255 h 207516"/>
                    <a:gd name="connsiteX3" fmla="*/ 64093 w 80646"/>
                    <a:gd name="connsiteY3" fmla="*/ 0 h 207516"/>
                    <a:gd name="connsiteX4" fmla="*/ 68415 w 80646"/>
                    <a:gd name="connsiteY4" fmla="*/ 8350 h 207516"/>
                    <a:gd name="connsiteX5" fmla="*/ 76326 w 80646"/>
                    <a:gd name="connsiteY5" fmla="*/ 32669 h 207516"/>
                    <a:gd name="connsiteX6" fmla="*/ 28860 w 80646"/>
                    <a:gd name="connsiteY6" fmla="*/ 187373 h 207516"/>
                    <a:gd name="connsiteX7" fmla="*/ 8643 w 80646"/>
                    <a:gd name="connsiteY7" fmla="*/ 203048 h 207516"/>
                    <a:gd name="connsiteX8" fmla="*/ 0 w 80646"/>
                    <a:gd name="connsiteY8" fmla="*/ 207516 h 207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646" h="207516">
                      <a:moveTo>
                        <a:pt x="0" y="207516"/>
                      </a:moveTo>
                      <a:cubicBezTo>
                        <a:pt x="9251" y="200646"/>
                        <a:pt x="18151" y="193306"/>
                        <a:pt x="26663" y="185541"/>
                      </a:cubicBezTo>
                      <a:cubicBezTo>
                        <a:pt x="67463" y="146228"/>
                        <a:pt x="85219" y="88727"/>
                        <a:pt x="73689" y="33255"/>
                      </a:cubicBezTo>
                      <a:cubicBezTo>
                        <a:pt x="71067" y="22012"/>
                        <a:pt x="67866" y="10914"/>
                        <a:pt x="64093" y="0"/>
                      </a:cubicBezTo>
                      <a:cubicBezTo>
                        <a:pt x="65917" y="2571"/>
                        <a:pt x="67375" y="5377"/>
                        <a:pt x="68415" y="8350"/>
                      </a:cubicBezTo>
                      <a:cubicBezTo>
                        <a:pt x="71770" y="16203"/>
                        <a:pt x="74422" y="24341"/>
                        <a:pt x="76326" y="32669"/>
                      </a:cubicBezTo>
                      <a:cubicBezTo>
                        <a:pt x="89694" y="89028"/>
                        <a:pt x="71536" y="148206"/>
                        <a:pt x="28860" y="187373"/>
                      </a:cubicBezTo>
                      <a:cubicBezTo>
                        <a:pt x="22597" y="193189"/>
                        <a:pt x="15836" y="198433"/>
                        <a:pt x="8643" y="203048"/>
                      </a:cubicBezTo>
                      <a:cubicBezTo>
                        <a:pt x="5992" y="204938"/>
                        <a:pt x="3077" y="206447"/>
                        <a:pt x="0" y="207516"/>
                      </a:cubicBezTo>
                      <a:close/>
                    </a:path>
                  </a:pathLst>
                </a:custGeom>
                <a:solidFill>
                  <a:srgbClr val="263238"/>
                </a:solidFill>
                <a:ln w="7315" cap="flat">
                  <a:noFill/>
                  <a:prstDash val="solid"/>
                  <a:miter/>
                </a:ln>
              </p:spPr>
              <p:txBody>
                <a:bodyPr rtlCol="0" anchor="ctr"/>
                <a:lstStyle/>
                <a:p>
                  <a:endParaRPr lang="zh-CN" altLang="en-US"/>
                </a:p>
              </p:txBody>
            </p:sp>
            <p:sp>
              <p:nvSpPr>
                <p:cNvPr id="525" name="任意多边形: 形状 524">
                  <a:extLst>
                    <a:ext uri="{FF2B5EF4-FFF2-40B4-BE49-F238E27FC236}">
                      <a16:creationId xmlns:a16="http://schemas.microsoft.com/office/drawing/2014/main" id="{D888FE03-8768-66E6-BA2E-BD5E5F1371BB}"/>
                    </a:ext>
                  </a:extLst>
                </p:cNvPr>
                <p:cNvSpPr/>
                <p:nvPr/>
              </p:nvSpPr>
              <p:spPr>
                <a:xfrm>
                  <a:off x="3613318" y="2735377"/>
                  <a:ext cx="189378" cy="462644"/>
                </a:xfrm>
                <a:custGeom>
                  <a:avLst/>
                  <a:gdLst>
                    <a:gd name="connsiteX0" fmla="*/ 0 w 189378"/>
                    <a:gd name="connsiteY0" fmla="*/ 462645 h 462644"/>
                    <a:gd name="connsiteX1" fmla="*/ 2417 w 189378"/>
                    <a:gd name="connsiteY1" fmla="*/ 457957 h 462644"/>
                    <a:gd name="connsiteX2" fmla="*/ 10182 w 189378"/>
                    <a:gd name="connsiteY2" fmla="*/ 445138 h 462644"/>
                    <a:gd name="connsiteX3" fmla="*/ 40361 w 189378"/>
                    <a:gd name="connsiteY3" fmla="*/ 398845 h 462644"/>
                    <a:gd name="connsiteX4" fmla="*/ 138442 w 189378"/>
                    <a:gd name="connsiteY4" fmla="*/ 245606 h 462644"/>
                    <a:gd name="connsiteX5" fmla="*/ 151187 w 189378"/>
                    <a:gd name="connsiteY5" fmla="*/ 222679 h 462644"/>
                    <a:gd name="connsiteX6" fmla="*/ 162834 w 189378"/>
                    <a:gd name="connsiteY6" fmla="*/ 199972 h 462644"/>
                    <a:gd name="connsiteX7" fmla="*/ 172869 w 189378"/>
                    <a:gd name="connsiteY7" fmla="*/ 177557 h 462644"/>
                    <a:gd name="connsiteX8" fmla="*/ 176971 w 189378"/>
                    <a:gd name="connsiteY8" fmla="*/ 166423 h 462644"/>
                    <a:gd name="connsiteX9" fmla="*/ 180560 w 189378"/>
                    <a:gd name="connsiteY9" fmla="*/ 155436 h 462644"/>
                    <a:gd name="connsiteX10" fmla="*/ 186274 w 189378"/>
                    <a:gd name="connsiteY10" fmla="*/ 112585 h 462644"/>
                    <a:gd name="connsiteX11" fmla="*/ 185468 w 189378"/>
                    <a:gd name="connsiteY11" fmla="*/ 74641 h 462644"/>
                    <a:gd name="connsiteX12" fmla="*/ 179242 w 189378"/>
                    <a:gd name="connsiteY12" fmla="*/ 19924 h 462644"/>
                    <a:gd name="connsiteX13" fmla="*/ 177191 w 189378"/>
                    <a:gd name="connsiteY13" fmla="*/ 5274 h 462644"/>
                    <a:gd name="connsiteX14" fmla="*/ 176678 w 189378"/>
                    <a:gd name="connsiteY14" fmla="*/ 0 h 462644"/>
                    <a:gd name="connsiteX15" fmla="*/ 177924 w 189378"/>
                    <a:gd name="connsiteY15" fmla="*/ 5128 h 462644"/>
                    <a:gd name="connsiteX16" fmla="*/ 180707 w 189378"/>
                    <a:gd name="connsiteY16" fmla="*/ 19777 h 462644"/>
                    <a:gd name="connsiteX17" fmla="*/ 188032 w 189378"/>
                    <a:gd name="connsiteY17" fmla="*/ 74495 h 462644"/>
                    <a:gd name="connsiteX18" fmla="*/ 189277 w 189378"/>
                    <a:gd name="connsiteY18" fmla="*/ 112731 h 462644"/>
                    <a:gd name="connsiteX19" fmla="*/ 183783 w 189378"/>
                    <a:gd name="connsiteY19" fmla="*/ 156681 h 462644"/>
                    <a:gd name="connsiteX20" fmla="*/ 176092 w 189378"/>
                    <a:gd name="connsiteY20" fmla="*/ 179242 h 462644"/>
                    <a:gd name="connsiteX21" fmla="*/ 166057 w 189378"/>
                    <a:gd name="connsiteY21" fmla="*/ 201876 h 462644"/>
                    <a:gd name="connsiteX22" fmla="*/ 154410 w 189378"/>
                    <a:gd name="connsiteY22" fmla="*/ 224730 h 462644"/>
                    <a:gd name="connsiteX23" fmla="*/ 141592 w 189378"/>
                    <a:gd name="connsiteY23" fmla="*/ 247804 h 462644"/>
                    <a:gd name="connsiteX24" fmla="*/ 42485 w 189378"/>
                    <a:gd name="connsiteY24" fmla="*/ 400676 h 462644"/>
                    <a:gd name="connsiteX25" fmla="*/ 11281 w 189378"/>
                    <a:gd name="connsiteY25" fmla="*/ 446237 h 462644"/>
                    <a:gd name="connsiteX26" fmla="*/ 2930 w 189378"/>
                    <a:gd name="connsiteY26" fmla="*/ 458689 h 462644"/>
                    <a:gd name="connsiteX27" fmla="*/ 0 w 189378"/>
                    <a:gd name="connsiteY27" fmla="*/ 462645 h 462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89378" h="462644">
                      <a:moveTo>
                        <a:pt x="0" y="462645"/>
                      </a:moveTo>
                      <a:cubicBezTo>
                        <a:pt x="637" y="461004"/>
                        <a:pt x="1450" y="459429"/>
                        <a:pt x="2417" y="457957"/>
                      </a:cubicBezTo>
                      <a:cubicBezTo>
                        <a:pt x="4175" y="455027"/>
                        <a:pt x="6739" y="450632"/>
                        <a:pt x="10182" y="445138"/>
                      </a:cubicBezTo>
                      <a:cubicBezTo>
                        <a:pt x="17140" y="434078"/>
                        <a:pt x="27395" y="418256"/>
                        <a:pt x="40361" y="398845"/>
                      </a:cubicBezTo>
                      <a:cubicBezTo>
                        <a:pt x="65998" y="359949"/>
                        <a:pt x="102696" y="306989"/>
                        <a:pt x="138442" y="245606"/>
                      </a:cubicBezTo>
                      <a:cubicBezTo>
                        <a:pt x="142910" y="238281"/>
                        <a:pt x="147159" y="230297"/>
                        <a:pt x="151187" y="222679"/>
                      </a:cubicBezTo>
                      <a:cubicBezTo>
                        <a:pt x="155216" y="215061"/>
                        <a:pt x="159098" y="207443"/>
                        <a:pt x="162834" y="199972"/>
                      </a:cubicBezTo>
                      <a:cubicBezTo>
                        <a:pt x="166570" y="192500"/>
                        <a:pt x="169573" y="184882"/>
                        <a:pt x="172869" y="177557"/>
                      </a:cubicBezTo>
                      <a:cubicBezTo>
                        <a:pt x="174627" y="173968"/>
                        <a:pt x="175579" y="170232"/>
                        <a:pt x="176971" y="166423"/>
                      </a:cubicBezTo>
                      <a:cubicBezTo>
                        <a:pt x="178363" y="162614"/>
                        <a:pt x="179755" y="159098"/>
                        <a:pt x="180560" y="155436"/>
                      </a:cubicBezTo>
                      <a:cubicBezTo>
                        <a:pt x="184120" y="141423"/>
                        <a:pt x="186040" y="127044"/>
                        <a:pt x="186274" y="112585"/>
                      </a:cubicBezTo>
                      <a:cubicBezTo>
                        <a:pt x="186721" y="99935"/>
                        <a:pt x="186457" y="87262"/>
                        <a:pt x="185468" y="74641"/>
                      </a:cubicBezTo>
                      <a:cubicBezTo>
                        <a:pt x="183783" y="51495"/>
                        <a:pt x="181000" y="32816"/>
                        <a:pt x="179242" y="19924"/>
                      </a:cubicBezTo>
                      <a:cubicBezTo>
                        <a:pt x="178363" y="13771"/>
                        <a:pt x="177704" y="8790"/>
                        <a:pt x="177191" y="5274"/>
                      </a:cubicBezTo>
                      <a:cubicBezTo>
                        <a:pt x="176854" y="3538"/>
                        <a:pt x="176686" y="1773"/>
                        <a:pt x="176678" y="0"/>
                      </a:cubicBezTo>
                      <a:cubicBezTo>
                        <a:pt x="177279" y="1656"/>
                        <a:pt x="177696" y="3377"/>
                        <a:pt x="177924" y="5128"/>
                      </a:cubicBezTo>
                      <a:cubicBezTo>
                        <a:pt x="178656" y="8863"/>
                        <a:pt x="179535" y="13771"/>
                        <a:pt x="180707" y="19777"/>
                      </a:cubicBezTo>
                      <a:cubicBezTo>
                        <a:pt x="182904" y="32596"/>
                        <a:pt x="186127" y="51202"/>
                        <a:pt x="188032" y="74495"/>
                      </a:cubicBezTo>
                      <a:cubicBezTo>
                        <a:pt x="189175" y="87204"/>
                        <a:pt x="189592" y="99971"/>
                        <a:pt x="189277" y="112731"/>
                      </a:cubicBezTo>
                      <a:cubicBezTo>
                        <a:pt x="189219" y="127550"/>
                        <a:pt x="187373" y="142302"/>
                        <a:pt x="183783" y="156681"/>
                      </a:cubicBezTo>
                      <a:cubicBezTo>
                        <a:pt x="181498" y="164292"/>
                        <a:pt x="178934" y="171822"/>
                        <a:pt x="176092" y="179242"/>
                      </a:cubicBezTo>
                      <a:cubicBezTo>
                        <a:pt x="172796" y="186567"/>
                        <a:pt x="169939" y="194405"/>
                        <a:pt x="166057" y="201876"/>
                      </a:cubicBezTo>
                      <a:cubicBezTo>
                        <a:pt x="162175" y="209348"/>
                        <a:pt x="158732" y="217185"/>
                        <a:pt x="154410" y="224730"/>
                      </a:cubicBezTo>
                      <a:cubicBezTo>
                        <a:pt x="150089" y="232275"/>
                        <a:pt x="146133" y="240186"/>
                        <a:pt x="141592" y="247804"/>
                      </a:cubicBezTo>
                      <a:cubicBezTo>
                        <a:pt x="105773" y="309407"/>
                        <a:pt x="68342" y="362146"/>
                        <a:pt x="42485" y="400676"/>
                      </a:cubicBezTo>
                      <a:lnTo>
                        <a:pt x="11281" y="446237"/>
                      </a:lnTo>
                      <a:lnTo>
                        <a:pt x="2930" y="458689"/>
                      </a:lnTo>
                      <a:cubicBezTo>
                        <a:pt x="2044" y="460074"/>
                        <a:pt x="1062" y="461392"/>
                        <a:pt x="0" y="462645"/>
                      </a:cubicBezTo>
                      <a:close/>
                    </a:path>
                  </a:pathLst>
                </a:custGeom>
                <a:solidFill>
                  <a:srgbClr val="263238"/>
                </a:solidFill>
                <a:ln w="7315" cap="flat">
                  <a:noFill/>
                  <a:prstDash val="solid"/>
                  <a:miter/>
                </a:ln>
              </p:spPr>
              <p:txBody>
                <a:bodyPr rtlCol="0" anchor="ctr"/>
                <a:lstStyle/>
                <a:p>
                  <a:endParaRPr lang="zh-CN" altLang="en-US"/>
                </a:p>
              </p:txBody>
            </p:sp>
            <p:sp>
              <p:nvSpPr>
                <p:cNvPr id="526" name="任意多边形: 形状 525">
                  <a:extLst>
                    <a:ext uri="{FF2B5EF4-FFF2-40B4-BE49-F238E27FC236}">
                      <a16:creationId xmlns:a16="http://schemas.microsoft.com/office/drawing/2014/main" id="{C32ECD5B-BC44-D4E7-6DFC-643CA52C0E9A}"/>
                    </a:ext>
                  </a:extLst>
                </p:cNvPr>
                <p:cNvSpPr/>
                <p:nvPr/>
              </p:nvSpPr>
              <p:spPr>
                <a:xfrm>
                  <a:off x="3781060" y="2802621"/>
                  <a:ext cx="60064" cy="131556"/>
                </a:xfrm>
                <a:custGeom>
                  <a:avLst/>
                  <a:gdLst>
                    <a:gd name="connsiteX0" fmla="*/ 60065 w 60064"/>
                    <a:gd name="connsiteY0" fmla="*/ 0 h 131556"/>
                    <a:gd name="connsiteX1" fmla="*/ 53253 w 60064"/>
                    <a:gd name="connsiteY1" fmla="*/ 20070 h 131556"/>
                    <a:gd name="connsiteX2" fmla="*/ 33182 w 60064"/>
                    <a:gd name="connsiteY2" fmla="*/ 67170 h 131556"/>
                    <a:gd name="connsiteX3" fmla="*/ 10694 w 60064"/>
                    <a:gd name="connsiteY3" fmla="*/ 113171 h 131556"/>
                    <a:gd name="connsiteX4" fmla="*/ 0 w 60064"/>
                    <a:gd name="connsiteY4" fmla="*/ 131556 h 131556"/>
                    <a:gd name="connsiteX5" fmla="*/ 8277 w 60064"/>
                    <a:gd name="connsiteY5" fmla="*/ 111999 h 131556"/>
                    <a:gd name="connsiteX6" fmla="*/ 29666 w 60064"/>
                    <a:gd name="connsiteY6" fmla="*/ 65632 h 131556"/>
                    <a:gd name="connsiteX7" fmla="*/ 50762 w 60064"/>
                    <a:gd name="connsiteY7" fmla="*/ 19045 h 131556"/>
                    <a:gd name="connsiteX8" fmla="*/ 60065 w 60064"/>
                    <a:gd name="connsiteY8" fmla="*/ 0 h 131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064" h="131556">
                      <a:moveTo>
                        <a:pt x="60065" y="0"/>
                      </a:moveTo>
                      <a:cubicBezTo>
                        <a:pt x="58483" y="6907"/>
                        <a:pt x="56197" y="13632"/>
                        <a:pt x="53253" y="20070"/>
                      </a:cubicBezTo>
                      <a:cubicBezTo>
                        <a:pt x="48491" y="32303"/>
                        <a:pt x="41459" y="49004"/>
                        <a:pt x="33182" y="67170"/>
                      </a:cubicBezTo>
                      <a:cubicBezTo>
                        <a:pt x="24905" y="85336"/>
                        <a:pt x="16774" y="101597"/>
                        <a:pt x="10694" y="113171"/>
                      </a:cubicBezTo>
                      <a:cubicBezTo>
                        <a:pt x="7706" y="119617"/>
                        <a:pt x="4124" y="125770"/>
                        <a:pt x="0" y="131556"/>
                      </a:cubicBezTo>
                      <a:cubicBezTo>
                        <a:pt x="2161" y="124795"/>
                        <a:pt x="4930" y="118254"/>
                        <a:pt x="8277" y="111999"/>
                      </a:cubicBezTo>
                      <a:lnTo>
                        <a:pt x="29666" y="65632"/>
                      </a:lnTo>
                      <a:lnTo>
                        <a:pt x="50762" y="19045"/>
                      </a:lnTo>
                      <a:cubicBezTo>
                        <a:pt x="53326" y="12452"/>
                        <a:pt x="56439" y="6080"/>
                        <a:pt x="60065" y="0"/>
                      </a:cubicBezTo>
                      <a:close/>
                    </a:path>
                  </a:pathLst>
                </a:custGeom>
                <a:solidFill>
                  <a:srgbClr val="263238"/>
                </a:solidFill>
                <a:ln w="7315" cap="flat">
                  <a:noFill/>
                  <a:prstDash val="solid"/>
                  <a:miter/>
                </a:ln>
              </p:spPr>
              <p:txBody>
                <a:bodyPr rtlCol="0" anchor="ctr"/>
                <a:lstStyle/>
                <a:p>
                  <a:endParaRPr lang="zh-CN" altLang="en-US"/>
                </a:p>
              </p:txBody>
            </p:sp>
            <p:sp>
              <p:nvSpPr>
                <p:cNvPr id="527" name="任意多边形: 形状 526">
                  <a:extLst>
                    <a:ext uri="{FF2B5EF4-FFF2-40B4-BE49-F238E27FC236}">
                      <a16:creationId xmlns:a16="http://schemas.microsoft.com/office/drawing/2014/main" id="{A13C0C1E-3915-F512-661D-7AEA9DF25105}"/>
                    </a:ext>
                  </a:extLst>
                </p:cNvPr>
                <p:cNvSpPr/>
                <p:nvPr/>
              </p:nvSpPr>
              <p:spPr>
                <a:xfrm>
                  <a:off x="3773808" y="2851698"/>
                  <a:ext cx="93613" cy="106138"/>
                </a:xfrm>
                <a:custGeom>
                  <a:avLst/>
                  <a:gdLst>
                    <a:gd name="connsiteX0" fmla="*/ 93613 w 93613"/>
                    <a:gd name="connsiteY0" fmla="*/ 0 h 106138"/>
                    <a:gd name="connsiteX1" fmla="*/ 78963 w 93613"/>
                    <a:gd name="connsiteY1" fmla="*/ 14650 h 106138"/>
                    <a:gd name="connsiteX2" fmla="*/ 44096 w 93613"/>
                    <a:gd name="connsiteY2" fmla="*/ 50542 h 106138"/>
                    <a:gd name="connsiteX3" fmla="*/ 12599 w 93613"/>
                    <a:gd name="connsiteY3" fmla="*/ 89584 h 106138"/>
                    <a:gd name="connsiteX4" fmla="*/ 0 w 93613"/>
                    <a:gd name="connsiteY4" fmla="*/ 106139 h 106138"/>
                    <a:gd name="connsiteX5" fmla="*/ 10401 w 93613"/>
                    <a:gd name="connsiteY5" fmla="*/ 87973 h 106138"/>
                    <a:gd name="connsiteX6" fmla="*/ 41240 w 93613"/>
                    <a:gd name="connsiteY6" fmla="*/ 48052 h 106138"/>
                    <a:gd name="connsiteX7" fmla="*/ 77205 w 93613"/>
                    <a:gd name="connsiteY7" fmla="*/ 12672 h 106138"/>
                    <a:gd name="connsiteX8" fmla="*/ 93613 w 93613"/>
                    <a:gd name="connsiteY8" fmla="*/ 0 h 106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613" h="106138">
                      <a:moveTo>
                        <a:pt x="93613" y="0"/>
                      </a:moveTo>
                      <a:cubicBezTo>
                        <a:pt x="89086" y="5230"/>
                        <a:pt x="84193" y="10123"/>
                        <a:pt x="78963" y="14650"/>
                      </a:cubicBezTo>
                      <a:cubicBezTo>
                        <a:pt x="69661" y="23513"/>
                        <a:pt x="56988" y="35966"/>
                        <a:pt x="44096" y="50542"/>
                      </a:cubicBezTo>
                      <a:cubicBezTo>
                        <a:pt x="31204" y="65119"/>
                        <a:pt x="20217" y="79256"/>
                        <a:pt x="12599" y="89584"/>
                      </a:cubicBezTo>
                      <a:cubicBezTo>
                        <a:pt x="8746" y="95356"/>
                        <a:pt x="4534" y="100887"/>
                        <a:pt x="0" y="106139"/>
                      </a:cubicBezTo>
                      <a:cubicBezTo>
                        <a:pt x="2732" y="99693"/>
                        <a:pt x="6226" y="93591"/>
                        <a:pt x="10401" y="87973"/>
                      </a:cubicBezTo>
                      <a:cubicBezTo>
                        <a:pt x="19755" y="73975"/>
                        <a:pt x="30054" y="60636"/>
                        <a:pt x="41240" y="48052"/>
                      </a:cubicBezTo>
                      <a:cubicBezTo>
                        <a:pt x="52366" y="35416"/>
                        <a:pt x="64387" y="23594"/>
                        <a:pt x="77205" y="12672"/>
                      </a:cubicBezTo>
                      <a:cubicBezTo>
                        <a:pt x="82171" y="7838"/>
                        <a:pt x="87680" y="3589"/>
                        <a:pt x="93613" y="0"/>
                      </a:cubicBezTo>
                      <a:close/>
                    </a:path>
                  </a:pathLst>
                </a:custGeom>
                <a:solidFill>
                  <a:srgbClr val="263238"/>
                </a:solidFill>
                <a:ln w="7315" cap="flat">
                  <a:noFill/>
                  <a:prstDash val="solid"/>
                  <a:miter/>
                </a:ln>
              </p:spPr>
              <p:txBody>
                <a:bodyPr rtlCol="0" anchor="ctr"/>
                <a:lstStyle/>
                <a:p>
                  <a:endParaRPr lang="zh-CN" altLang="en-US"/>
                </a:p>
              </p:txBody>
            </p:sp>
            <p:sp>
              <p:nvSpPr>
                <p:cNvPr id="528" name="任意多边形: 形状 527">
                  <a:extLst>
                    <a:ext uri="{FF2B5EF4-FFF2-40B4-BE49-F238E27FC236}">
                      <a16:creationId xmlns:a16="http://schemas.microsoft.com/office/drawing/2014/main" id="{A6B21A72-EEF7-7FD5-969A-E3153AF26ED9}"/>
                    </a:ext>
                  </a:extLst>
                </p:cNvPr>
                <p:cNvSpPr/>
                <p:nvPr/>
              </p:nvSpPr>
              <p:spPr>
                <a:xfrm>
                  <a:off x="4040217" y="2890667"/>
                  <a:ext cx="14356" cy="71125"/>
                </a:xfrm>
                <a:custGeom>
                  <a:avLst/>
                  <a:gdLst>
                    <a:gd name="connsiteX0" fmla="*/ 14357 w 14356"/>
                    <a:gd name="connsiteY0" fmla="*/ 71125 h 71125"/>
                    <a:gd name="connsiteX1" fmla="*/ 5274 w 14356"/>
                    <a:gd name="connsiteY1" fmla="*/ 35966 h 71125"/>
                    <a:gd name="connsiteX2" fmla="*/ 0 w 14356"/>
                    <a:gd name="connsiteY2" fmla="*/ 0 h 71125"/>
                    <a:gd name="connsiteX3" fmla="*/ 9010 w 14356"/>
                    <a:gd name="connsiteY3" fmla="*/ 35233 h 71125"/>
                    <a:gd name="connsiteX4" fmla="*/ 14357 w 14356"/>
                    <a:gd name="connsiteY4" fmla="*/ 71125 h 711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56" h="71125">
                      <a:moveTo>
                        <a:pt x="14357" y="71125"/>
                      </a:moveTo>
                      <a:cubicBezTo>
                        <a:pt x="10101" y="59757"/>
                        <a:pt x="7054" y="47971"/>
                        <a:pt x="5274" y="35966"/>
                      </a:cubicBezTo>
                      <a:cubicBezTo>
                        <a:pt x="2227" y="24202"/>
                        <a:pt x="454" y="12145"/>
                        <a:pt x="0" y="0"/>
                      </a:cubicBezTo>
                      <a:cubicBezTo>
                        <a:pt x="4219" y="11398"/>
                        <a:pt x="7237" y="23205"/>
                        <a:pt x="9010" y="35233"/>
                      </a:cubicBezTo>
                      <a:cubicBezTo>
                        <a:pt x="12020" y="46982"/>
                        <a:pt x="13808" y="59010"/>
                        <a:pt x="14357" y="71125"/>
                      </a:cubicBezTo>
                      <a:close/>
                    </a:path>
                  </a:pathLst>
                </a:custGeom>
                <a:solidFill>
                  <a:srgbClr val="263238"/>
                </a:solidFill>
                <a:ln w="7315" cap="flat">
                  <a:noFill/>
                  <a:prstDash val="solid"/>
                  <a:miter/>
                </a:ln>
              </p:spPr>
              <p:txBody>
                <a:bodyPr rtlCol="0" anchor="ctr"/>
                <a:lstStyle/>
                <a:p>
                  <a:endParaRPr lang="zh-CN" altLang="en-US"/>
                </a:p>
              </p:txBody>
            </p:sp>
            <p:sp>
              <p:nvSpPr>
                <p:cNvPr id="529" name="任意多边形: 形状 528">
                  <a:extLst>
                    <a:ext uri="{FF2B5EF4-FFF2-40B4-BE49-F238E27FC236}">
                      <a16:creationId xmlns:a16="http://schemas.microsoft.com/office/drawing/2014/main" id="{64C5D184-843B-7CD2-5E21-122FFD79A79C}"/>
                    </a:ext>
                  </a:extLst>
                </p:cNvPr>
                <p:cNvSpPr/>
                <p:nvPr/>
              </p:nvSpPr>
              <p:spPr>
                <a:xfrm>
                  <a:off x="4046340" y="2882975"/>
                  <a:ext cx="24642" cy="71125"/>
                </a:xfrm>
                <a:custGeom>
                  <a:avLst/>
                  <a:gdLst>
                    <a:gd name="connsiteX0" fmla="*/ 24643 w 24642"/>
                    <a:gd name="connsiteY0" fmla="*/ 71125 h 71125"/>
                    <a:gd name="connsiteX1" fmla="*/ 12630 w 24642"/>
                    <a:gd name="connsiteY1" fmla="*/ 35453 h 71125"/>
                    <a:gd name="connsiteX2" fmla="*/ 104 w 24642"/>
                    <a:gd name="connsiteY2" fmla="*/ 0 h 71125"/>
                    <a:gd name="connsiteX3" fmla="*/ 16292 w 24642"/>
                    <a:gd name="connsiteY3" fmla="*/ 34208 h 71125"/>
                    <a:gd name="connsiteX4" fmla="*/ 24643 w 24642"/>
                    <a:gd name="connsiteY4" fmla="*/ 71125 h 711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42" h="71125">
                      <a:moveTo>
                        <a:pt x="24643" y="71125"/>
                      </a:moveTo>
                      <a:cubicBezTo>
                        <a:pt x="23544" y="71125"/>
                        <a:pt x="19442" y="55010"/>
                        <a:pt x="12630" y="35453"/>
                      </a:cubicBezTo>
                      <a:cubicBezTo>
                        <a:pt x="5817" y="15895"/>
                        <a:pt x="-922" y="513"/>
                        <a:pt x="104" y="0"/>
                      </a:cubicBezTo>
                      <a:cubicBezTo>
                        <a:pt x="7275" y="10475"/>
                        <a:pt x="12740" y="22019"/>
                        <a:pt x="16292" y="34208"/>
                      </a:cubicBezTo>
                      <a:cubicBezTo>
                        <a:pt x="20965" y="46008"/>
                        <a:pt x="23778" y="58461"/>
                        <a:pt x="24643" y="71125"/>
                      </a:cubicBezTo>
                      <a:close/>
                    </a:path>
                  </a:pathLst>
                </a:custGeom>
                <a:solidFill>
                  <a:srgbClr val="263238"/>
                </a:solidFill>
                <a:ln w="7315" cap="flat">
                  <a:noFill/>
                  <a:prstDash val="solid"/>
                  <a:miter/>
                </a:ln>
              </p:spPr>
              <p:txBody>
                <a:bodyPr rtlCol="0" anchor="ctr"/>
                <a:lstStyle/>
                <a:p>
                  <a:endParaRPr lang="zh-CN" altLang="en-US"/>
                </a:p>
              </p:txBody>
            </p:sp>
            <p:sp>
              <p:nvSpPr>
                <p:cNvPr id="530" name="任意多边形: 形状 529">
                  <a:extLst>
                    <a:ext uri="{FF2B5EF4-FFF2-40B4-BE49-F238E27FC236}">
                      <a16:creationId xmlns:a16="http://schemas.microsoft.com/office/drawing/2014/main" id="{79E0DE9E-75C5-879C-B6F6-014D83AB2C93}"/>
                    </a:ext>
                  </a:extLst>
                </p:cNvPr>
                <p:cNvSpPr/>
                <p:nvPr/>
              </p:nvSpPr>
              <p:spPr>
                <a:xfrm>
                  <a:off x="3013358" y="2682345"/>
                  <a:ext cx="44947" cy="81900"/>
                </a:xfrm>
                <a:custGeom>
                  <a:avLst/>
                  <a:gdLst>
                    <a:gd name="connsiteX0" fmla="*/ 45 w 44947"/>
                    <a:gd name="connsiteY0" fmla="*/ 0 h 81900"/>
                    <a:gd name="connsiteX1" fmla="*/ 27001 w 44947"/>
                    <a:gd name="connsiteY1" fmla="*/ 38456 h 81900"/>
                    <a:gd name="connsiteX2" fmla="*/ 44947 w 44947"/>
                    <a:gd name="connsiteY2" fmla="*/ 81893 h 81900"/>
                    <a:gd name="connsiteX3" fmla="*/ 23705 w 44947"/>
                    <a:gd name="connsiteY3" fmla="*/ 40287 h 81900"/>
                    <a:gd name="connsiteX4" fmla="*/ 45 w 44947"/>
                    <a:gd name="connsiteY4" fmla="*/ 0 h 81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947" h="81900">
                      <a:moveTo>
                        <a:pt x="45" y="0"/>
                      </a:moveTo>
                      <a:cubicBezTo>
                        <a:pt x="10967" y="11346"/>
                        <a:pt x="20057" y="24319"/>
                        <a:pt x="27001" y="38456"/>
                      </a:cubicBezTo>
                      <a:cubicBezTo>
                        <a:pt x="35132" y="51949"/>
                        <a:pt x="41182" y="66599"/>
                        <a:pt x="44947" y="81893"/>
                      </a:cubicBezTo>
                      <a:cubicBezTo>
                        <a:pt x="43922" y="82333"/>
                        <a:pt x="36157" y="62848"/>
                        <a:pt x="23705" y="40287"/>
                      </a:cubicBezTo>
                      <a:cubicBezTo>
                        <a:pt x="11252" y="17726"/>
                        <a:pt x="-834" y="659"/>
                        <a:pt x="45" y="0"/>
                      </a:cubicBezTo>
                      <a:close/>
                    </a:path>
                  </a:pathLst>
                </a:custGeom>
                <a:solidFill>
                  <a:srgbClr val="263238"/>
                </a:solidFill>
                <a:ln w="7315" cap="flat">
                  <a:noFill/>
                  <a:prstDash val="solid"/>
                  <a:miter/>
                </a:ln>
              </p:spPr>
              <p:txBody>
                <a:bodyPr rtlCol="0" anchor="ctr"/>
                <a:lstStyle/>
                <a:p>
                  <a:endParaRPr lang="zh-CN" altLang="en-US"/>
                </a:p>
              </p:txBody>
            </p:sp>
            <p:sp>
              <p:nvSpPr>
                <p:cNvPr id="531" name="任意多边形: 形状 530">
                  <a:extLst>
                    <a:ext uri="{FF2B5EF4-FFF2-40B4-BE49-F238E27FC236}">
                      <a16:creationId xmlns:a16="http://schemas.microsoft.com/office/drawing/2014/main" id="{6B5CB904-784C-9C27-A73C-9E0D977E5B99}"/>
                    </a:ext>
                  </a:extLst>
                </p:cNvPr>
                <p:cNvSpPr/>
                <p:nvPr/>
              </p:nvSpPr>
              <p:spPr>
                <a:xfrm>
                  <a:off x="3034866" y="2659491"/>
                  <a:ext cx="25417" cy="91342"/>
                </a:xfrm>
                <a:custGeom>
                  <a:avLst/>
                  <a:gdLst>
                    <a:gd name="connsiteX0" fmla="*/ 0 w 25417"/>
                    <a:gd name="connsiteY0" fmla="*/ 0 h 91342"/>
                    <a:gd name="connsiteX1" fmla="*/ 14650 w 25417"/>
                    <a:gd name="connsiteY1" fmla="*/ 45195 h 91342"/>
                    <a:gd name="connsiteX2" fmla="*/ 25418 w 25417"/>
                    <a:gd name="connsiteY2" fmla="*/ 91342 h 91342"/>
                    <a:gd name="connsiteX3" fmla="*/ 10768 w 25417"/>
                    <a:gd name="connsiteY3" fmla="*/ 46147 h 91342"/>
                    <a:gd name="connsiteX4" fmla="*/ 0 w 25417"/>
                    <a:gd name="connsiteY4" fmla="*/ 0 h 913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417" h="91342">
                      <a:moveTo>
                        <a:pt x="0" y="0"/>
                      </a:moveTo>
                      <a:cubicBezTo>
                        <a:pt x="6116" y="14635"/>
                        <a:pt x="11017" y="29754"/>
                        <a:pt x="14650" y="45195"/>
                      </a:cubicBezTo>
                      <a:cubicBezTo>
                        <a:pt x="19477" y="60263"/>
                        <a:pt x="23074" y="75696"/>
                        <a:pt x="25418" y="91342"/>
                      </a:cubicBezTo>
                      <a:cubicBezTo>
                        <a:pt x="19338" y="76692"/>
                        <a:pt x="14438" y="61581"/>
                        <a:pt x="10768" y="46147"/>
                      </a:cubicBezTo>
                      <a:cubicBezTo>
                        <a:pt x="5984" y="31065"/>
                        <a:pt x="2388" y="15639"/>
                        <a:pt x="0" y="0"/>
                      </a:cubicBezTo>
                      <a:close/>
                    </a:path>
                  </a:pathLst>
                </a:custGeom>
                <a:solidFill>
                  <a:srgbClr val="263238"/>
                </a:solidFill>
                <a:ln w="7315" cap="flat">
                  <a:noFill/>
                  <a:prstDash val="solid"/>
                  <a:miter/>
                </a:ln>
              </p:spPr>
              <p:txBody>
                <a:bodyPr rtlCol="0" anchor="ctr"/>
                <a:lstStyle/>
                <a:p>
                  <a:endParaRPr lang="zh-CN" altLang="en-US"/>
                </a:p>
              </p:txBody>
            </p:sp>
            <p:sp>
              <p:nvSpPr>
                <p:cNvPr id="532" name="任意多边形: 形状 531">
                  <a:extLst>
                    <a:ext uri="{FF2B5EF4-FFF2-40B4-BE49-F238E27FC236}">
                      <a16:creationId xmlns:a16="http://schemas.microsoft.com/office/drawing/2014/main" id="{74261C2C-132E-ECBC-E91B-DAB99E5C79E8}"/>
                    </a:ext>
                  </a:extLst>
                </p:cNvPr>
                <p:cNvSpPr/>
                <p:nvPr/>
              </p:nvSpPr>
              <p:spPr>
                <a:xfrm>
                  <a:off x="3289408" y="3103677"/>
                  <a:ext cx="284721" cy="47305"/>
                </a:xfrm>
                <a:custGeom>
                  <a:avLst/>
                  <a:gdLst>
                    <a:gd name="connsiteX0" fmla="*/ 0 w 284721"/>
                    <a:gd name="connsiteY0" fmla="*/ 47099 h 47305"/>
                    <a:gd name="connsiteX1" fmla="*/ 11281 w 284721"/>
                    <a:gd name="connsiteY1" fmla="*/ 45488 h 47305"/>
                    <a:gd name="connsiteX2" fmla="*/ 42045 w 284721"/>
                    <a:gd name="connsiteY2" fmla="*/ 41972 h 47305"/>
                    <a:gd name="connsiteX3" fmla="*/ 143130 w 284721"/>
                    <a:gd name="connsiteY3" fmla="*/ 27908 h 47305"/>
                    <a:gd name="connsiteX4" fmla="*/ 243335 w 284721"/>
                    <a:gd name="connsiteY4" fmla="*/ 8643 h 47305"/>
                    <a:gd name="connsiteX5" fmla="*/ 273514 w 284721"/>
                    <a:gd name="connsiteY5" fmla="*/ 2051 h 47305"/>
                    <a:gd name="connsiteX6" fmla="*/ 284721 w 284721"/>
                    <a:gd name="connsiteY6" fmla="*/ 0 h 47305"/>
                    <a:gd name="connsiteX7" fmla="*/ 273881 w 284721"/>
                    <a:gd name="connsiteY7" fmla="*/ 3516 h 47305"/>
                    <a:gd name="connsiteX8" fmla="*/ 243921 w 284721"/>
                    <a:gd name="connsiteY8" fmla="*/ 11280 h 47305"/>
                    <a:gd name="connsiteX9" fmla="*/ 143716 w 284721"/>
                    <a:gd name="connsiteY9" fmla="*/ 31717 h 47305"/>
                    <a:gd name="connsiteX10" fmla="*/ 42338 w 284721"/>
                    <a:gd name="connsiteY10" fmla="*/ 44682 h 47305"/>
                    <a:gd name="connsiteX11" fmla="*/ 11427 w 284721"/>
                    <a:gd name="connsiteY11" fmla="*/ 46953 h 47305"/>
                    <a:gd name="connsiteX12" fmla="*/ 0 w 284721"/>
                    <a:gd name="connsiteY12" fmla="*/ 47099 h 47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4721" h="47305">
                      <a:moveTo>
                        <a:pt x="0" y="47099"/>
                      </a:moveTo>
                      <a:cubicBezTo>
                        <a:pt x="3714" y="46279"/>
                        <a:pt x="7486" y="45737"/>
                        <a:pt x="11281" y="45488"/>
                      </a:cubicBezTo>
                      <a:lnTo>
                        <a:pt x="42045" y="41972"/>
                      </a:lnTo>
                      <a:cubicBezTo>
                        <a:pt x="67976" y="39042"/>
                        <a:pt x="103795" y="34647"/>
                        <a:pt x="143130" y="27908"/>
                      </a:cubicBezTo>
                      <a:cubicBezTo>
                        <a:pt x="182465" y="21169"/>
                        <a:pt x="217771" y="14210"/>
                        <a:pt x="243335" y="8643"/>
                      </a:cubicBezTo>
                      <a:lnTo>
                        <a:pt x="273514" y="2051"/>
                      </a:lnTo>
                      <a:cubicBezTo>
                        <a:pt x="277191" y="1077"/>
                        <a:pt x="280942" y="395"/>
                        <a:pt x="284721" y="0"/>
                      </a:cubicBezTo>
                      <a:cubicBezTo>
                        <a:pt x="281220" y="1494"/>
                        <a:pt x="277594" y="2666"/>
                        <a:pt x="273881" y="3516"/>
                      </a:cubicBezTo>
                      <a:cubicBezTo>
                        <a:pt x="266556" y="5494"/>
                        <a:pt x="256667" y="8204"/>
                        <a:pt x="243921" y="11280"/>
                      </a:cubicBezTo>
                      <a:cubicBezTo>
                        <a:pt x="218504" y="17507"/>
                        <a:pt x="183124" y="25125"/>
                        <a:pt x="143716" y="31717"/>
                      </a:cubicBezTo>
                      <a:cubicBezTo>
                        <a:pt x="104307" y="38310"/>
                        <a:pt x="68342" y="42412"/>
                        <a:pt x="42338" y="44682"/>
                      </a:cubicBezTo>
                      <a:cubicBezTo>
                        <a:pt x="29300" y="45854"/>
                        <a:pt x="18679" y="46587"/>
                        <a:pt x="11427" y="46953"/>
                      </a:cubicBezTo>
                      <a:cubicBezTo>
                        <a:pt x="7633" y="47371"/>
                        <a:pt x="3802" y="47414"/>
                        <a:pt x="0" y="47099"/>
                      </a:cubicBezTo>
                      <a:close/>
                    </a:path>
                  </a:pathLst>
                </a:custGeom>
                <a:solidFill>
                  <a:schemeClr val="tx2">
                    <a:lumMod val="75000"/>
                  </a:schemeClr>
                </a:solidFill>
                <a:ln w="7315" cap="flat">
                  <a:noFill/>
                  <a:prstDash val="solid"/>
                  <a:miter/>
                </a:ln>
              </p:spPr>
              <p:txBody>
                <a:bodyPr rtlCol="0" anchor="ctr"/>
                <a:lstStyle/>
                <a:p>
                  <a:endParaRPr lang="zh-CN" altLang="en-US"/>
                </a:p>
              </p:txBody>
            </p:sp>
            <p:sp>
              <p:nvSpPr>
                <p:cNvPr id="533" name="任意多边形: 形状 532">
                  <a:extLst>
                    <a:ext uri="{FF2B5EF4-FFF2-40B4-BE49-F238E27FC236}">
                      <a16:creationId xmlns:a16="http://schemas.microsoft.com/office/drawing/2014/main" id="{FC331A79-886C-2C5B-8456-EC745141C084}"/>
                    </a:ext>
                  </a:extLst>
                </p:cNvPr>
                <p:cNvSpPr/>
                <p:nvPr/>
              </p:nvSpPr>
              <p:spPr>
                <a:xfrm>
                  <a:off x="3399868" y="3052548"/>
                  <a:ext cx="152652" cy="40800"/>
                </a:xfrm>
                <a:custGeom>
                  <a:avLst/>
                  <a:gdLst>
                    <a:gd name="connsiteX0" fmla="*/ 0 w 152652"/>
                    <a:gd name="connsiteY0" fmla="*/ 0 h 40800"/>
                    <a:gd name="connsiteX1" fmla="*/ 21975 w 152652"/>
                    <a:gd name="connsiteY1" fmla="*/ 6959 h 40800"/>
                    <a:gd name="connsiteX2" fmla="*/ 75521 w 152652"/>
                    <a:gd name="connsiteY2" fmla="*/ 23147 h 40800"/>
                    <a:gd name="connsiteX3" fmla="*/ 130018 w 152652"/>
                    <a:gd name="connsiteY3" fmla="*/ 35819 h 40800"/>
                    <a:gd name="connsiteX4" fmla="*/ 152653 w 152652"/>
                    <a:gd name="connsiteY4" fmla="*/ 40800 h 40800"/>
                    <a:gd name="connsiteX5" fmla="*/ 129506 w 152652"/>
                    <a:gd name="connsiteY5" fmla="*/ 38456 h 40800"/>
                    <a:gd name="connsiteX6" fmla="*/ 21096 w 152652"/>
                    <a:gd name="connsiteY6" fmla="*/ 9156 h 40800"/>
                    <a:gd name="connsiteX7" fmla="*/ 0 w 152652"/>
                    <a:gd name="connsiteY7" fmla="*/ 0 h 40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2652" h="40800">
                      <a:moveTo>
                        <a:pt x="0" y="0"/>
                      </a:moveTo>
                      <a:cubicBezTo>
                        <a:pt x="7472" y="1824"/>
                        <a:pt x="14811" y="4153"/>
                        <a:pt x="21975" y="6959"/>
                      </a:cubicBezTo>
                      <a:cubicBezTo>
                        <a:pt x="35599" y="11500"/>
                        <a:pt x="54425" y="17507"/>
                        <a:pt x="75521" y="23147"/>
                      </a:cubicBezTo>
                      <a:cubicBezTo>
                        <a:pt x="96616" y="28787"/>
                        <a:pt x="115954" y="32962"/>
                        <a:pt x="130018" y="35819"/>
                      </a:cubicBezTo>
                      <a:cubicBezTo>
                        <a:pt x="137673" y="36933"/>
                        <a:pt x="145239" y="38595"/>
                        <a:pt x="152653" y="40800"/>
                      </a:cubicBezTo>
                      <a:cubicBezTo>
                        <a:pt x="144881" y="40778"/>
                        <a:pt x="137123" y="39994"/>
                        <a:pt x="129506" y="38456"/>
                      </a:cubicBezTo>
                      <a:cubicBezTo>
                        <a:pt x="92448" y="32472"/>
                        <a:pt x="56117" y="22656"/>
                        <a:pt x="21096" y="9156"/>
                      </a:cubicBezTo>
                      <a:cubicBezTo>
                        <a:pt x="13793" y="6776"/>
                        <a:pt x="6732" y="3706"/>
                        <a:pt x="0" y="0"/>
                      </a:cubicBezTo>
                      <a:close/>
                    </a:path>
                  </a:pathLst>
                </a:custGeom>
                <a:solidFill>
                  <a:schemeClr val="tx2">
                    <a:lumMod val="75000"/>
                  </a:schemeClr>
                </a:solidFill>
                <a:ln w="7315" cap="flat">
                  <a:noFill/>
                  <a:prstDash val="solid"/>
                  <a:miter/>
                </a:ln>
              </p:spPr>
              <p:txBody>
                <a:bodyPr rtlCol="0" anchor="ctr"/>
                <a:lstStyle/>
                <a:p>
                  <a:endParaRPr lang="zh-CN" altLang="en-US"/>
                </a:p>
              </p:txBody>
            </p:sp>
            <p:sp>
              <p:nvSpPr>
                <p:cNvPr id="534" name="任意多边形: 形状 533">
                  <a:extLst>
                    <a:ext uri="{FF2B5EF4-FFF2-40B4-BE49-F238E27FC236}">
                      <a16:creationId xmlns:a16="http://schemas.microsoft.com/office/drawing/2014/main" id="{2645AACC-5D97-13D8-45A9-63C5CCE44363}"/>
                    </a:ext>
                  </a:extLst>
                </p:cNvPr>
                <p:cNvSpPr/>
                <p:nvPr/>
              </p:nvSpPr>
              <p:spPr>
                <a:xfrm>
                  <a:off x="3097494" y="3147040"/>
                  <a:ext cx="181073" cy="139101"/>
                </a:xfrm>
                <a:custGeom>
                  <a:avLst/>
                  <a:gdLst>
                    <a:gd name="connsiteX0" fmla="*/ 181073 w 181073"/>
                    <a:gd name="connsiteY0" fmla="*/ 107091 h 139101"/>
                    <a:gd name="connsiteX1" fmla="*/ 118079 w 181073"/>
                    <a:gd name="connsiteY1" fmla="*/ 139101 h 139101"/>
                    <a:gd name="connsiteX2" fmla="*/ 0 w 181073"/>
                    <a:gd name="connsiteY2" fmla="*/ 18898 h 139101"/>
                    <a:gd name="connsiteX3" fmla="*/ 66144 w 181073"/>
                    <a:gd name="connsiteY3" fmla="*/ 0 h 139101"/>
                  </a:gdLst>
                  <a:ahLst/>
                  <a:cxnLst>
                    <a:cxn ang="0">
                      <a:pos x="connsiteX0" y="connsiteY0"/>
                    </a:cxn>
                    <a:cxn ang="0">
                      <a:pos x="connsiteX1" y="connsiteY1"/>
                    </a:cxn>
                    <a:cxn ang="0">
                      <a:pos x="connsiteX2" y="connsiteY2"/>
                    </a:cxn>
                    <a:cxn ang="0">
                      <a:pos x="connsiteX3" y="connsiteY3"/>
                    </a:cxn>
                  </a:cxnLst>
                  <a:rect l="l" t="t" r="r" b="b"/>
                  <a:pathLst>
                    <a:path w="181073" h="139101">
                      <a:moveTo>
                        <a:pt x="181073" y="107091"/>
                      </a:moveTo>
                      <a:lnTo>
                        <a:pt x="118079" y="139101"/>
                      </a:lnTo>
                      <a:lnTo>
                        <a:pt x="0" y="18898"/>
                      </a:lnTo>
                      <a:lnTo>
                        <a:pt x="66144" y="0"/>
                      </a:lnTo>
                    </a:path>
                  </a:pathLst>
                </a:custGeom>
                <a:solidFill>
                  <a:schemeClr val="tx2">
                    <a:lumMod val="40000"/>
                    <a:lumOff val="60000"/>
                  </a:schemeClr>
                </a:solidFill>
                <a:ln w="7315" cap="flat">
                  <a:noFill/>
                  <a:prstDash val="solid"/>
                  <a:miter/>
                </a:ln>
              </p:spPr>
              <p:txBody>
                <a:bodyPr rtlCol="0" anchor="ctr"/>
                <a:lstStyle/>
                <a:p>
                  <a:endParaRPr lang="zh-CN" altLang="en-US"/>
                </a:p>
              </p:txBody>
            </p:sp>
            <p:sp>
              <p:nvSpPr>
                <p:cNvPr id="535" name="任意多边形: 形状 534">
                  <a:extLst>
                    <a:ext uri="{FF2B5EF4-FFF2-40B4-BE49-F238E27FC236}">
                      <a16:creationId xmlns:a16="http://schemas.microsoft.com/office/drawing/2014/main" id="{901D9991-EE38-CD6B-9DEE-00BBCA66AF78}"/>
                    </a:ext>
                  </a:extLst>
                </p:cNvPr>
                <p:cNvSpPr/>
                <p:nvPr/>
              </p:nvSpPr>
              <p:spPr>
                <a:xfrm>
                  <a:off x="3094418" y="3147040"/>
                  <a:ext cx="184149" cy="141664"/>
                </a:xfrm>
                <a:custGeom>
                  <a:avLst/>
                  <a:gdLst>
                    <a:gd name="connsiteX0" fmla="*/ 69221 w 184149"/>
                    <a:gd name="connsiteY0" fmla="*/ 0 h 141664"/>
                    <a:gd name="connsiteX1" fmla="*/ 64606 w 184149"/>
                    <a:gd name="connsiteY1" fmla="*/ 1831 h 141664"/>
                    <a:gd name="connsiteX2" fmla="*/ 51348 w 184149"/>
                    <a:gd name="connsiteY2" fmla="*/ 6080 h 141664"/>
                    <a:gd name="connsiteX3" fmla="*/ 3516 w 184149"/>
                    <a:gd name="connsiteY3" fmla="*/ 20730 h 141664"/>
                    <a:gd name="connsiteX4" fmla="*/ 4248 w 184149"/>
                    <a:gd name="connsiteY4" fmla="*/ 18093 h 141664"/>
                    <a:gd name="connsiteX5" fmla="*/ 64167 w 184149"/>
                    <a:gd name="connsiteY5" fmla="*/ 78670 h 141664"/>
                    <a:gd name="connsiteX6" fmla="*/ 122254 w 184149"/>
                    <a:gd name="connsiteY6" fmla="*/ 138295 h 141664"/>
                    <a:gd name="connsiteX7" fmla="*/ 120422 w 184149"/>
                    <a:gd name="connsiteY7" fmla="*/ 138295 h 141664"/>
                    <a:gd name="connsiteX8" fmla="*/ 166423 w 184149"/>
                    <a:gd name="connsiteY8" fmla="*/ 115588 h 141664"/>
                    <a:gd name="connsiteX9" fmla="*/ 179388 w 184149"/>
                    <a:gd name="connsiteY9" fmla="*/ 109508 h 141664"/>
                    <a:gd name="connsiteX10" fmla="*/ 184150 w 184149"/>
                    <a:gd name="connsiteY10" fmla="*/ 107677 h 141664"/>
                    <a:gd name="connsiteX11" fmla="*/ 179828 w 184149"/>
                    <a:gd name="connsiteY11" fmla="*/ 110387 h 141664"/>
                    <a:gd name="connsiteX12" fmla="*/ 167302 w 184149"/>
                    <a:gd name="connsiteY12" fmla="*/ 117273 h 141664"/>
                    <a:gd name="connsiteX13" fmla="*/ 121887 w 184149"/>
                    <a:gd name="connsiteY13" fmla="*/ 141152 h 141664"/>
                    <a:gd name="connsiteX14" fmla="*/ 120789 w 184149"/>
                    <a:gd name="connsiteY14" fmla="*/ 141665 h 141664"/>
                    <a:gd name="connsiteX15" fmla="*/ 119983 w 184149"/>
                    <a:gd name="connsiteY15" fmla="*/ 140859 h 141664"/>
                    <a:gd name="connsiteX16" fmla="*/ 61383 w 184149"/>
                    <a:gd name="connsiteY16" fmla="*/ 81600 h 141664"/>
                    <a:gd name="connsiteX17" fmla="*/ 1905 w 184149"/>
                    <a:gd name="connsiteY17" fmla="*/ 20583 h 141664"/>
                    <a:gd name="connsiteX18" fmla="*/ 0 w 184149"/>
                    <a:gd name="connsiteY18" fmla="*/ 18679 h 141664"/>
                    <a:gd name="connsiteX19" fmla="*/ 2564 w 184149"/>
                    <a:gd name="connsiteY19" fmla="*/ 17946 h 141664"/>
                    <a:gd name="connsiteX20" fmla="*/ 50762 w 184149"/>
                    <a:gd name="connsiteY20" fmla="*/ 4908 h 141664"/>
                    <a:gd name="connsiteX21" fmla="*/ 64240 w 184149"/>
                    <a:gd name="connsiteY21" fmla="*/ 1465 h 141664"/>
                    <a:gd name="connsiteX22" fmla="*/ 69221 w 184149"/>
                    <a:gd name="connsiteY22" fmla="*/ 0 h 14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84149" h="141664">
                      <a:moveTo>
                        <a:pt x="69221" y="0"/>
                      </a:moveTo>
                      <a:cubicBezTo>
                        <a:pt x="67756" y="784"/>
                        <a:pt x="66210" y="1399"/>
                        <a:pt x="64606" y="1831"/>
                      </a:cubicBezTo>
                      <a:lnTo>
                        <a:pt x="51348" y="6080"/>
                      </a:lnTo>
                      <a:lnTo>
                        <a:pt x="3516" y="20730"/>
                      </a:lnTo>
                      <a:lnTo>
                        <a:pt x="4248" y="18093"/>
                      </a:lnTo>
                      <a:lnTo>
                        <a:pt x="64167" y="78670"/>
                      </a:lnTo>
                      <a:lnTo>
                        <a:pt x="122254" y="138295"/>
                      </a:lnTo>
                      <a:lnTo>
                        <a:pt x="120422" y="138295"/>
                      </a:lnTo>
                      <a:lnTo>
                        <a:pt x="166423" y="115588"/>
                      </a:lnTo>
                      <a:lnTo>
                        <a:pt x="179388" y="109508"/>
                      </a:lnTo>
                      <a:cubicBezTo>
                        <a:pt x="180905" y="108724"/>
                        <a:pt x="182502" y="108109"/>
                        <a:pt x="184150" y="107677"/>
                      </a:cubicBezTo>
                      <a:cubicBezTo>
                        <a:pt x="182838" y="108776"/>
                        <a:pt x="181388" y="109684"/>
                        <a:pt x="179828" y="110387"/>
                      </a:cubicBezTo>
                      <a:lnTo>
                        <a:pt x="167302" y="117273"/>
                      </a:lnTo>
                      <a:lnTo>
                        <a:pt x="121887" y="141152"/>
                      </a:lnTo>
                      <a:lnTo>
                        <a:pt x="120789" y="141665"/>
                      </a:lnTo>
                      <a:lnTo>
                        <a:pt x="119983" y="140859"/>
                      </a:lnTo>
                      <a:lnTo>
                        <a:pt x="61383" y="81600"/>
                      </a:lnTo>
                      <a:lnTo>
                        <a:pt x="1905" y="20583"/>
                      </a:lnTo>
                      <a:lnTo>
                        <a:pt x="0" y="18679"/>
                      </a:lnTo>
                      <a:lnTo>
                        <a:pt x="2564" y="17946"/>
                      </a:lnTo>
                      <a:lnTo>
                        <a:pt x="50762" y="4908"/>
                      </a:lnTo>
                      <a:lnTo>
                        <a:pt x="64240" y="1465"/>
                      </a:lnTo>
                      <a:cubicBezTo>
                        <a:pt x="65829" y="762"/>
                        <a:pt x="67507" y="271"/>
                        <a:pt x="69221" y="0"/>
                      </a:cubicBezTo>
                      <a:close/>
                    </a:path>
                  </a:pathLst>
                </a:custGeom>
                <a:solidFill>
                  <a:schemeClr val="tx1"/>
                </a:solidFill>
                <a:ln w="7315" cap="flat">
                  <a:noFill/>
                  <a:prstDash val="solid"/>
                  <a:miter/>
                </a:ln>
              </p:spPr>
              <p:txBody>
                <a:bodyPr rtlCol="0" anchor="ctr"/>
                <a:lstStyle/>
                <a:p>
                  <a:endParaRPr lang="zh-CN" altLang="en-US"/>
                </a:p>
              </p:txBody>
            </p:sp>
            <p:sp>
              <p:nvSpPr>
                <p:cNvPr id="536" name="任意多边形: 形状 535">
                  <a:extLst>
                    <a:ext uri="{FF2B5EF4-FFF2-40B4-BE49-F238E27FC236}">
                      <a16:creationId xmlns:a16="http://schemas.microsoft.com/office/drawing/2014/main" id="{A11C6C19-8B04-3194-7A79-13F97445A59E}"/>
                    </a:ext>
                  </a:extLst>
                </p:cNvPr>
                <p:cNvSpPr/>
                <p:nvPr/>
              </p:nvSpPr>
              <p:spPr>
                <a:xfrm>
                  <a:off x="3182024" y="3162716"/>
                  <a:ext cx="96543" cy="91415"/>
                </a:xfrm>
                <a:custGeom>
                  <a:avLst/>
                  <a:gdLst>
                    <a:gd name="connsiteX0" fmla="*/ 96543 w 96543"/>
                    <a:gd name="connsiteY0" fmla="*/ 91416 h 91415"/>
                    <a:gd name="connsiteX1" fmla="*/ 46953 w 96543"/>
                    <a:gd name="connsiteY1" fmla="*/ 47099 h 91415"/>
                    <a:gd name="connsiteX2" fmla="*/ 0 w 96543"/>
                    <a:gd name="connsiteY2" fmla="*/ 0 h 91415"/>
                    <a:gd name="connsiteX3" fmla="*/ 49590 w 96543"/>
                    <a:gd name="connsiteY3" fmla="*/ 44316 h 91415"/>
                    <a:gd name="connsiteX4" fmla="*/ 96543 w 96543"/>
                    <a:gd name="connsiteY4" fmla="*/ 91416 h 914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543" h="91415">
                      <a:moveTo>
                        <a:pt x="96543" y="91416"/>
                      </a:moveTo>
                      <a:cubicBezTo>
                        <a:pt x="79198" y="77579"/>
                        <a:pt x="62643" y="62782"/>
                        <a:pt x="46953" y="47099"/>
                      </a:cubicBezTo>
                      <a:cubicBezTo>
                        <a:pt x="30428" y="32296"/>
                        <a:pt x="14753" y="16569"/>
                        <a:pt x="0" y="0"/>
                      </a:cubicBezTo>
                      <a:cubicBezTo>
                        <a:pt x="17389" y="13786"/>
                        <a:pt x="33944" y="28582"/>
                        <a:pt x="49590" y="44316"/>
                      </a:cubicBezTo>
                      <a:cubicBezTo>
                        <a:pt x="66137" y="59098"/>
                        <a:pt x="81813" y="74825"/>
                        <a:pt x="96543" y="91416"/>
                      </a:cubicBezTo>
                      <a:close/>
                    </a:path>
                  </a:pathLst>
                </a:custGeom>
                <a:solidFill>
                  <a:schemeClr val="tx1"/>
                </a:solidFill>
                <a:ln w="7315" cap="flat">
                  <a:noFill/>
                  <a:prstDash val="solid"/>
                  <a:miter/>
                </a:ln>
              </p:spPr>
              <p:txBody>
                <a:bodyPr rtlCol="0" anchor="ctr"/>
                <a:lstStyle/>
                <a:p>
                  <a:endParaRPr lang="zh-CN" altLang="en-US"/>
                </a:p>
              </p:txBody>
            </p:sp>
            <p:sp>
              <p:nvSpPr>
                <p:cNvPr id="537" name="任意多边形: 形状 536">
                  <a:extLst>
                    <a:ext uri="{FF2B5EF4-FFF2-40B4-BE49-F238E27FC236}">
                      <a16:creationId xmlns:a16="http://schemas.microsoft.com/office/drawing/2014/main" id="{533279F1-3E00-0C28-9A6A-2FE84CA84976}"/>
                    </a:ext>
                  </a:extLst>
                </p:cNvPr>
                <p:cNvSpPr/>
                <p:nvPr/>
              </p:nvSpPr>
              <p:spPr>
                <a:xfrm>
                  <a:off x="3589773" y="3103034"/>
                  <a:ext cx="23837" cy="24149"/>
                </a:xfrm>
                <a:custGeom>
                  <a:avLst/>
                  <a:gdLst>
                    <a:gd name="connsiteX0" fmla="*/ 14608 w 23837"/>
                    <a:gd name="connsiteY0" fmla="*/ 936 h 24149"/>
                    <a:gd name="connsiteX1" fmla="*/ 16586 w 23837"/>
                    <a:gd name="connsiteY1" fmla="*/ 936 h 24149"/>
                    <a:gd name="connsiteX2" fmla="*/ 691 w 23837"/>
                    <a:gd name="connsiteY2" fmla="*/ 7492 h 24149"/>
                    <a:gd name="connsiteX3" fmla="*/ 398 w 23837"/>
                    <a:gd name="connsiteY3" fmla="*/ 8261 h 24149"/>
                    <a:gd name="connsiteX4" fmla="*/ 9847 w 23837"/>
                    <a:gd name="connsiteY4" fmla="*/ 24083 h 24149"/>
                    <a:gd name="connsiteX5" fmla="*/ 23816 w 23837"/>
                    <a:gd name="connsiteY5" fmla="*/ 12693 h 24149"/>
                    <a:gd name="connsiteX6" fmla="*/ 23838 w 23837"/>
                    <a:gd name="connsiteY6" fmla="*/ 12436 h 24149"/>
                    <a:gd name="connsiteX7" fmla="*/ 14608 w 23837"/>
                    <a:gd name="connsiteY7" fmla="*/ 936 h 24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837" h="24149">
                      <a:moveTo>
                        <a:pt x="14608" y="936"/>
                      </a:moveTo>
                      <a:lnTo>
                        <a:pt x="16586" y="936"/>
                      </a:lnTo>
                      <a:cubicBezTo>
                        <a:pt x="10389" y="-1642"/>
                        <a:pt x="3269" y="1288"/>
                        <a:pt x="691" y="7492"/>
                      </a:cubicBezTo>
                      <a:cubicBezTo>
                        <a:pt x="581" y="7741"/>
                        <a:pt x="486" y="8005"/>
                        <a:pt x="398" y="8261"/>
                      </a:cubicBezTo>
                      <a:cubicBezTo>
                        <a:pt x="-1360" y="15242"/>
                        <a:pt x="2874" y="22318"/>
                        <a:pt x="9847" y="24083"/>
                      </a:cubicBezTo>
                      <a:cubicBezTo>
                        <a:pt x="16850" y="24794"/>
                        <a:pt x="23105" y="19695"/>
                        <a:pt x="23816" y="12693"/>
                      </a:cubicBezTo>
                      <a:cubicBezTo>
                        <a:pt x="23823" y="12605"/>
                        <a:pt x="23830" y="12524"/>
                        <a:pt x="23838" y="12436"/>
                      </a:cubicBezTo>
                      <a:cubicBezTo>
                        <a:pt x="23677" y="6972"/>
                        <a:pt x="19911" y="2277"/>
                        <a:pt x="14608" y="936"/>
                      </a:cubicBezTo>
                      <a:close/>
                    </a:path>
                  </a:pathLst>
                </a:custGeom>
                <a:solidFill>
                  <a:srgbClr val="263238"/>
                </a:solidFill>
                <a:ln w="7315" cap="flat">
                  <a:noFill/>
                  <a:prstDash val="solid"/>
                  <a:miter/>
                </a:ln>
              </p:spPr>
              <p:txBody>
                <a:bodyPr rtlCol="0" anchor="ctr"/>
                <a:lstStyle/>
                <a:p>
                  <a:endParaRPr lang="zh-CN" altLang="en-US"/>
                </a:p>
              </p:txBody>
            </p:sp>
            <p:sp>
              <p:nvSpPr>
                <p:cNvPr id="538" name="任意多边形: 形状 537">
                  <a:extLst>
                    <a:ext uri="{FF2B5EF4-FFF2-40B4-BE49-F238E27FC236}">
                      <a16:creationId xmlns:a16="http://schemas.microsoft.com/office/drawing/2014/main" id="{CC09C30F-C0B4-8AA7-FDE0-6AD14A5CE256}"/>
                    </a:ext>
                  </a:extLst>
                </p:cNvPr>
                <p:cNvSpPr/>
                <p:nvPr/>
              </p:nvSpPr>
              <p:spPr>
                <a:xfrm>
                  <a:off x="3524157" y="3049838"/>
                  <a:ext cx="99635" cy="185688"/>
                </a:xfrm>
                <a:custGeom>
                  <a:avLst/>
                  <a:gdLst>
                    <a:gd name="connsiteX0" fmla="*/ 16 w 99635"/>
                    <a:gd name="connsiteY0" fmla="*/ 185688 h 185688"/>
                    <a:gd name="connsiteX1" fmla="*/ 20086 w 99635"/>
                    <a:gd name="connsiteY1" fmla="*/ 161809 h 185688"/>
                    <a:gd name="connsiteX2" fmla="*/ 90846 w 99635"/>
                    <a:gd name="connsiteY2" fmla="*/ 29959 h 185688"/>
                    <a:gd name="connsiteX3" fmla="*/ 99635 w 99635"/>
                    <a:gd name="connsiteY3" fmla="*/ 0 h 185688"/>
                    <a:gd name="connsiteX4" fmla="*/ 98756 w 99635"/>
                    <a:gd name="connsiteY4" fmla="*/ 8424 h 185688"/>
                    <a:gd name="connsiteX5" fmla="*/ 93409 w 99635"/>
                    <a:gd name="connsiteY5" fmla="*/ 30399 h 185688"/>
                    <a:gd name="connsiteX6" fmla="*/ 64109 w 99635"/>
                    <a:gd name="connsiteY6" fmla="*/ 100133 h 185688"/>
                    <a:gd name="connsiteX7" fmla="*/ 22430 w 99635"/>
                    <a:gd name="connsiteY7" fmla="*/ 163347 h 185688"/>
                    <a:gd name="connsiteX8" fmla="*/ 6828 w 99635"/>
                    <a:gd name="connsiteY8" fmla="*/ 180195 h 185688"/>
                    <a:gd name="connsiteX9" fmla="*/ 16 w 99635"/>
                    <a:gd name="connsiteY9" fmla="*/ 185688 h 185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9635" h="185688">
                      <a:moveTo>
                        <a:pt x="16" y="185688"/>
                      </a:moveTo>
                      <a:cubicBezTo>
                        <a:pt x="-424" y="185249"/>
                        <a:pt x="8366" y="177118"/>
                        <a:pt x="20086" y="161809"/>
                      </a:cubicBezTo>
                      <a:cubicBezTo>
                        <a:pt x="50163" y="121661"/>
                        <a:pt x="74020" y="77213"/>
                        <a:pt x="90846" y="29959"/>
                      </a:cubicBezTo>
                      <a:cubicBezTo>
                        <a:pt x="97072" y="11720"/>
                        <a:pt x="98976" y="-73"/>
                        <a:pt x="99635" y="0"/>
                      </a:cubicBezTo>
                      <a:cubicBezTo>
                        <a:pt x="99643" y="2835"/>
                        <a:pt x="99350" y="5655"/>
                        <a:pt x="98756" y="8424"/>
                      </a:cubicBezTo>
                      <a:cubicBezTo>
                        <a:pt x="97460" y="15859"/>
                        <a:pt x="95673" y="23198"/>
                        <a:pt x="93409" y="30399"/>
                      </a:cubicBezTo>
                      <a:cubicBezTo>
                        <a:pt x="85945" y="54542"/>
                        <a:pt x="76130" y="77901"/>
                        <a:pt x="64109" y="100133"/>
                      </a:cubicBezTo>
                      <a:cubicBezTo>
                        <a:pt x="52294" y="122503"/>
                        <a:pt x="38333" y="143672"/>
                        <a:pt x="22430" y="163347"/>
                      </a:cubicBezTo>
                      <a:cubicBezTo>
                        <a:pt x="17618" y="169310"/>
                        <a:pt x="12402" y="174942"/>
                        <a:pt x="6828" y="180195"/>
                      </a:cubicBezTo>
                      <a:cubicBezTo>
                        <a:pt x="4806" y="182311"/>
                        <a:pt x="2514" y="184157"/>
                        <a:pt x="16" y="185688"/>
                      </a:cubicBezTo>
                      <a:close/>
                    </a:path>
                  </a:pathLst>
                </a:custGeom>
                <a:solidFill>
                  <a:schemeClr val="tx2">
                    <a:lumMod val="75000"/>
                  </a:schemeClr>
                </a:solidFill>
                <a:ln w="7315" cap="flat">
                  <a:noFill/>
                  <a:prstDash val="solid"/>
                  <a:miter/>
                </a:ln>
              </p:spPr>
              <p:txBody>
                <a:bodyPr rtlCol="0" anchor="ctr"/>
                <a:lstStyle/>
                <a:p>
                  <a:endParaRPr lang="zh-CN" altLang="en-US"/>
                </a:p>
              </p:txBody>
            </p:sp>
            <p:sp>
              <p:nvSpPr>
                <p:cNvPr id="539" name="任意多边形: 形状 538">
                  <a:extLst>
                    <a:ext uri="{FF2B5EF4-FFF2-40B4-BE49-F238E27FC236}">
                      <a16:creationId xmlns:a16="http://schemas.microsoft.com/office/drawing/2014/main" id="{9DF421D1-7F97-5360-B19B-576BBF821D65}"/>
                    </a:ext>
                  </a:extLst>
                </p:cNvPr>
                <p:cNvSpPr/>
                <p:nvPr/>
              </p:nvSpPr>
              <p:spPr>
                <a:xfrm>
                  <a:off x="3131628" y="3485600"/>
                  <a:ext cx="499606" cy="518754"/>
                </a:xfrm>
                <a:custGeom>
                  <a:avLst/>
                  <a:gdLst>
                    <a:gd name="connsiteX0" fmla="*/ 373647 w 499606"/>
                    <a:gd name="connsiteY0" fmla="*/ 518754 h 518754"/>
                    <a:gd name="connsiteX1" fmla="*/ 375258 w 499606"/>
                    <a:gd name="connsiteY1" fmla="*/ 514872 h 518754"/>
                    <a:gd name="connsiteX2" fmla="*/ 380532 w 499606"/>
                    <a:gd name="connsiteY2" fmla="*/ 503811 h 518754"/>
                    <a:gd name="connsiteX3" fmla="*/ 402507 w 499606"/>
                    <a:gd name="connsiteY3" fmla="*/ 463011 h 518754"/>
                    <a:gd name="connsiteX4" fmla="*/ 441696 w 499606"/>
                    <a:gd name="connsiteY4" fmla="*/ 402873 h 518754"/>
                    <a:gd name="connsiteX5" fmla="*/ 468578 w 499606"/>
                    <a:gd name="connsiteY5" fmla="*/ 368080 h 518754"/>
                    <a:gd name="connsiteX6" fmla="*/ 484107 w 499606"/>
                    <a:gd name="connsiteY6" fmla="*/ 350060 h 518754"/>
                    <a:gd name="connsiteX7" fmla="*/ 492384 w 499606"/>
                    <a:gd name="connsiteY7" fmla="*/ 340977 h 518754"/>
                    <a:gd name="connsiteX8" fmla="*/ 496120 w 499606"/>
                    <a:gd name="connsiteY8" fmla="*/ 336582 h 518754"/>
                    <a:gd name="connsiteX9" fmla="*/ 495388 w 499606"/>
                    <a:gd name="connsiteY9" fmla="*/ 333652 h 518754"/>
                    <a:gd name="connsiteX10" fmla="*/ 494948 w 499606"/>
                    <a:gd name="connsiteY10" fmla="*/ 333652 h 518754"/>
                    <a:gd name="connsiteX11" fmla="*/ 494948 w 499606"/>
                    <a:gd name="connsiteY11" fmla="*/ 333652 h 518754"/>
                    <a:gd name="connsiteX12" fmla="*/ 462572 w 499606"/>
                    <a:gd name="connsiteY12" fmla="*/ 305525 h 518754"/>
                    <a:gd name="connsiteX13" fmla="*/ 425947 w 499606"/>
                    <a:gd name="connsiteY13" fmla="*/ 277690 h 518754"/>
                    <a:gd name="connsiteX14" fmla="*/ 345372 w 499606"/>
                    <a:gd name="connsiteY14" fmla="*/ 219896 h 518754"/>
                    <a:gd name="connsiteX15" fmla="*/ 241138 w 499606"/>
                    <a:gd name="connsiteY15" fmla="*/ 146646 h 518754"/>
                    <a:gd name="connsiteX16" fmla="*/ 241138 w 499606"/>
                    <a:gd name="connsiteY16" fmla="*/ 146646 h 518754"/>
                    <a:gd name="connsiteX17" fmla="*/ 187080 w 499606"/>
                    <a:gd name="connsiteY17" fmla="*/ 119397 h 518754"/>
                    <a:gd name="connsiteX18" fmla="*/ 134926 w 499606"/>
                    <a:gd name="connsiteY18" fmla="*/ 102476 h 518754"/>
                    <a:gd name="connsiteX19" fmla="*/ 54351 w 499606"/>
                    <a:gd name="connsiteY19" fmla="*/ 60358 h 518754"/>
                    <a:gd name="connsiteX20" fmla="*/ 12599 w 499606"/>
                    <a:gd name="connsiteY20" fmla="*/ 17433 h 518754"/>
                    <a:gd name="connsiteX21" fmla="*/ 3003 w 499606"/>
                    <a:gd name="connsiteY21" fmla="*/ 4688 h 518754"/>
                    <a:gd name="connsiteX22" fmla="*/ 733 w 499606"/>
                    <a:gd name="connsiteY22" fmla="*/ 1245 h 518754"/>
                    <a:gd name="connsiteX23" fmla="*/ 0 w 499606"/>
                    <a:gd name="connsiteY23" fmla="*/ 0 h 518754"/>
                    <a:gd name="connsiteX24" fmla="*/ 952 w 499606"/>
                    <a:gd name="connsiteY24" fmla="*/ 1099 h 518754"/>
                    <a:gd name="connsiteX25" fmla="*/ 3516 w 499606"/>
                    <a:gd name="connsiteY25" fmla="*/ 4322 h 518754"/>
                    <a:gd name="connsiteX26" fmla="*/ 13551 w 499606"/>
                    <a:gd name="connsiteY26" fmla="*/ 16628 h 518754"/>
                    <a:gd name="connsiteX27" fmla="*/ 55743 w 499606"/>
                    <a:gd name="connsiteY27" fmla="*/ 58600 h 518754"/>
                    <a:gd name="connsiteX28" fmla="*/ 90317 w 499606"/>
                    <a:gd name="connsiteY28" fmla="*/ 82040 h 518754"/>
                    <a:gd name="connsiteX29" fmla="*/ 135805 w 499606"/>
                    <a:gd name="connsiteY29" fmla="*/ 99473 h 518754"/>
                    <a:gd name="connsiteX30" fmla="*/ 188545 w 499606"/>
                    <a:gd name="connsiteY30" fmla="*/ 116320 h 518754"/>
                    <a:gd name="connsiteX31" fmla="*/ 242603 w 499606"/>
                    <a:gd name="connsiteY31" fmla="*/ 143276 h 518754"/>
                    <a:gd name="connsiteX32" fmla="*/ 242969 w 499606"/>
                    <a:gd name="connsiteY32" fmla="*/ 143276 h 518754"/>
                    <a:gd name="connsiteX33" fmla="*/ 347350 w 499606"/>
                    <a:gd name="connsiteY33" fmla="*/ 216526 h 518754"/>
                    <a:gd name="connsiteX34" fmla="*/ 427558 w 499606"/>
                    <a:gd name="connsiteY34" fmla="*/ 274540 h 518754"/>
                    <a:gd name="connsiteX35" fmla="*/ 464183 w 499606"/>
                    <a:gd name="connsiteY35" fmla="*/ 302521 h 518754"/>
                    <a:gd name="connsiteX36" fmla="*/ 497145 w 499606"/>
                    <a:gd name="connsiteY36" fmla="*/ 331382 h 518754"/>
                    <a:gd name="connsiteX37" fmla="*/ 496413 w 499606"/>
                    <a:gd name="connsiteY37" fmla="*/ 330869 h 518754"/>
                    <a:gd name="connsiteX38" fmla="*/ 499416 w 499606"/>
                    <a:gd name="connsiteY38" fmla="*/ 334238 h 518754"/>
                    <a:gd name="connsiteX39" fmla="*/ 498830 w 499606"/>
                    <a:gd name="connsiteY39" fmla="*/ 338487 h 518754"/>
                    <a:gd name="connsiteX40" fmla="*/ 494509 w 499606"/>
                    <a:gd name="connsiteY40" fmla="*/ 343614 h 518754"/>
                    <a:gd name="connsiteX41" fmla="*/ 486231 w 499606"/>
                    <a:gd name="connsiteY41" fmla="*/ 352624 h 518754"/>
                    <a:gd name="connsiteX42" fmla="*/ 470702 w 499606"/>
                    <a:gd name="connsiteY42" fmla="*/ 370497 h 518754"/>
                    <a:gd name="connsiteX43" fmla="*/ 443673 w 499606"/>
                    <a:gd name="connsiteY43" fmla="*/ 404924 h 518754"/>
                    <a:gd name="connsiteX44" fmla="*/ 403972 w 499606"/>
                    <a:gd name="connsiteY44" fmla="*/ 464403 h 518754"/>
                    <a:gd name="connsiteX45" fmla="*/ 381191 w 499606"/>
                    <a:gd name="connsiteY45" fmla="*/ 504690 h 518754"/>
                    <a:gd name="connsiteX46" fmla="*/ 375478 w 499606"/>
                    <a:gd name="connsiteY46" fmla="*/ 515458 h 518754"/>
                    <a:gd name="connsiteX47" fmla="*/ 373647 w 499606"/>
                    <a:gd name="connsiteY47" fmla="*/ 518754 h 518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99606" h="518754">
                      <a:moveTo>
                        <a:pt x="373647" y="518754"/>
                      </a:moveTo>
                      <a:cubicBezTo>
                        <a:pt x="373647" y="518754"/>
                        <a:pt x="374159" y="517436"/>
                        <a:pt x="375258" y="514872"/>
                      </a:cubicBezTo>
                      <a:cubicBezTo>
                        <a:pt x="376357" y="512308"/>
                        <a:pt x="378334" y="508499"/>
                        <a:pt x="380532" y="503811"/>
                      </a:cubicBezTo>
                      <a:cubicBezTo>
                        <a:pt x="385220" y="494142"/>
                        <a:pt x="392545" y="480298"/>
                        <a:pt x="402507" y="463011"/>
                      </a:cubicBezTo>
                      <a:cubicBezTo>
                        <a:pt x="412469" y="445724"/>
                        <a:pt x="425507" y="425361"/>
                        <a:pt x="441696" y="402873"/>
                      </a:cubicBezTo>
                      <a:cubicBezTo>
                        <a:pt x="449900" y="391739"/>
                        <a:pt x="458763" y="380019"/>
                        <a:pt x="468578" y="368080"/>
                      </a:cubicBezTo>
                      <a:cubicBezTo>
                        <a:pt x="473559" y="362146"/>
                        <a:pt x="478613" y="356067"/>
                        <a:pt x="484107" y="350060"/>
                      </a:cubicBezTo>
                      <a:lnTo>
                        <a:pt x="492384" y="340977"/>
                      </a:lnTo>
                      <a:cubicBezTo>
                        <a:pt x="493805" y="339666"/>
                        <a:pt x="495058" y="338194"/>
                        <a:pt x="496120" y="336582"/>
                      </a:cubicBezTo>
                      <a:cubicBezTo>
                        <a:pt x="496926" y="335117"/>
                        <a:pt x="496560" y="334312"/>
                        <a:pt x="495388" y="333652"/>
                      </a:cubicBezTo>
                      <a:lnTo>
                        <a:pt x="494948" y="333652"/>
                      </a:lnTo>
                      <a:lnTo>
                        <a:pt x="494948" y="333652"/>
                      </a:lnTo>
                      <a:cubicBezTo>
                        <a:pt x="484920" y="323427"/>
                        <a:pt x="474094" y="314021"/>
                        <a:pt x="462572" y="305525"/>
                      </a:cubicBezTo>
                      <a:cubicBezTo>
                        <a:pt x="450779" y="296368"/>
                        <a:pt x="438473" y="287139"/>
                        <a:pt x="425947" y="277690"/>
                      </a:cubicBezTo>
                      <a:cubicBezTo>
                        <a:pt x="400529" y="258938"/>
                        <a:pt x="373573" y="239600"/>
                        <a:pt x="345372" y="219896"/>
                      </a:cubicBezTo>
                      <a:cubicBezTo>
                        <a:pt x="308747" y="193965"/>
                        <a:pt x="273588" y="169353"/>
                        <a:pt x="241138" y="146646"/>
                      </a:cubicBezTo>
                      <a:lnTo>
                        <a:pt x="241138" y="146646"/>
                      </a:lnTo>
                      <a:cubicBezTo>
                        <a:pt x="221507" y="138588"/>
                        <a:pt x="204513" y="127454"/>
                        <a:pt x="187080" y="119397"/>
                      </a:cubicBezTo>
                      <a:cubicBezTo>
                        <a:pt x="170276" y="112109"/>
                        <a:pt x="152806" y="106447"/>
                        <a:pt x="134926" y="102476"/>
                      </a:cubicBezTo>
                      <a:cubicBezTo>
                        <a:pt x="105165" y="94888"/>
                        <a:pt x="77571" y="80465"/>
                        <a:pt x="54351" y="60358"/>
                      </a:cubicBezTo>
                      <a:cubicBezTo>
                        <a:pt x="39130" y="47378"/>
                        <a:pt x="25154" y="33006"/>
                        <a:pt x="12599" y="17433"/>
                      </a:cubicBezTo>
                      <a:cubicBezTo>
                        <a:pt x="8277" y="11940"/>
                        <a:pt x="5274" y="7618"/>
                        <a:pt x="3003" y="4688"/>
                      </a:cubicBezTo>
                      <a:lnTo>
                        <a:pt x="733" y="1245"/>
                      </a:lnTo>
                      <a:lnTo>
                        <a:pt x="0" y="0"/>
                      </a:lnTo>
                      <a:cubicBezTo>
                        <a:pt x="359" y="330"/>
                        <a:pt x="681" y="696"/>
                        <a:pt x="952" y="1099"/>
                      </a:cubicBezTo>
                      <a:lnTo>
                        <a:pt x="3516" y="4322"/>
                      </a:lnTo>
                      <a:cubicBezTo>
                        <a:pt x="5713" y="7179"/>
                        <a:pt x="9083" y="11647"/>
                        <a:pt x="13551" y="16628"/>
                      </a:cubicBezTo>
                      <a:cubicBezTo>
                        <a:pt x="26385" y="31798"/>
                        <a:pt x="40500" y="45840"/>
                        <a:pt x="55743" y="58600"/>
                      </a:cubicBezTo>
                      <a:cubicBezTo>
                        <a:pt x="66393" y="67631"/>
                        <a:pt x="77989" y="75484"/>
                        <a:pt x="90317" y="82040"/>
                      </a:cubicBezTo>
                      <a:cubicBezTo>
                        <a:pt x="104762" y="89577"/>
                        <a:pt x="120027" y="95422"/>
                        <a:pt x="135805" y="99473"/>
                      </a:cubicBezTo>
                      <a:cubicBezTo>
                        <a:pt x="153883" y="103385"/>
                        <a:pt x="171543" y="109025"/>
                        <a:pt x="188545" y="116320"/>
                      </a:cubicBezTo>
                      <a:cubicBezTo>
                        <a:pt x="206344" y="124451"/>
                        <a:pt x="223338" y="135439"/>
                        <a:pt x="242603" y="143276"/>
                      </a:cubicBezTo>
                      <a:lnTo>
                        <a:pt x="242969" y="143276"/>
                      </a:lnTo>
                      <a:cubicBezTo>
                        <a:pt x="275565" y="165691"/>
                        <a:pt x="310872" y="190303"/>
                        <a:pt x="347350" y="216526"/>
                      </a:cubicBezTo>
                      <a:cubicBezTo>
                        <a:pt x="375185" y="236303"/>
                        <a:pt x="402214" y="255641"/>
                        <a:pt x="427558" y="274540"/>
                      </a:cubicBezTo>
                      <a:cubicBezTo>
                        <a:pt x="440304" y="284011"/>
                        <a:pt x="452515" y="293343"/>
                        <a:pt x="464183" y="302521"/>
                      </a:cubicBezTo>
                      <a:cubicBezTo>
                        <a:pt x="475925" y="311245"/>
                        <a:pt x="486949" y="320892"/>
                        <a:pt x="497145" y="331382"/>
                      </a:cubicBezTo>
                      <a:lnTo>
                        <a:pt x="496413" y="330869"/>
                      </a:lnTo>
                      <a:cubicBezTo>
                        <a:pt x="497871" y="331484"/>
                        <a:pt x="498970" y="332722"/>
                        <a:pt x="499416" y="334238"/>
                      </a:cubicBezTo>
                      <a:cubicBezTo>
                        <a:pt x="499804" y="335674"/>
                        <a:pt x="499592" y="337205"/>
                        <a:pt x="498830" y="338487"/>
                      </a:cubicBezTo>
                      <a:cubicBezTo>
                        <a:pt x="497592" y="340355"/>
                        <a:pt x="496142" y="342076"/>
                        <a:pt x="494509" y="343614"/>
                      </a:cubicBezTo>
                      <a:lnTo>
                        <a:pt x="486231" y="352624"/>
                      </a:lnTo>
                      <a:cubicBezTo>
                        <a:pt x="480811" y="358557"/>
                        <a:pt x="475683" y="364564"/>
                        <a:pt x="470702" y="370497"/>
                      </a:cubicBezTo>
                      <a:cubicBezTo>
                        <a:pt x="460814" y="382290"/>
                        <a:pt x="451877" y="393864"/>
                        <a:pt x="443673" y="404924"/>
                      </a:cubicBezTo>
                      <a:cubicBezTo>
                        <a:pt x="427339" y="426899"/>
                        <a:pt x="414373" y="447409"/>
                        <a:pt x="403972" y="464403"/>
                      </a:cubicBezTo>
                      <a:cubicBezTo>
                        <a:pt x="393571" y="481397"/>
                        <a:pt x="386172" y="495168"/>
                        <a:pt x="381191" y="504690"/>
                      </a:cubicBezTo>
                      <a:lnTo>
                        <a:pt x="375478" y="515458"/>
                      </a:lnTo>
                      <a:cubicBezTo>
                        <a:pt x="374965" y="516608"/>
                        <a:pt x="374350" y="517714"/>
                        <a:pt x="373647" y="518754"/>
                      </a:cubicBezTo>
                      <a:close/>
                    </a:path>
                  </a:pathLst>
                </a:custGeom>
                <a:solidFill>
                  <a:srgbClr val="455A64"/>
                </a:solidFill>
                <a:ln w="6350" cap="flat">
                  <a:solidFill>
                    <a:schemeClr val="bg1">
                      <a:lumMod val="50000"/>
                    </a:schemeClr>
                  </a:solidFill>
                  <a:prstDash val="solid"/>
                  <a:miter/>
                </a:ln>
              </p:spPr>
              <p:txBody>
                <a:bodyPr rtlCol="0" anchor="ctr"/>
                <a:lstStyle/>
                <a:p>
                  <a:endParaRPr lang="zh-CN" altLang="en-US" dirty="0"/>
                </a:p>
              </p:txBody>
            </p:sp>
            <p:sp>
              <p:nvSpPr>
                <p:cNvPr id="540" name="任意多边形: 形状 539">
                  <a:extLst>
                    <a:ext uri="{FF2B5EF4-FFF2-40B4-BE49-F238E27FC236}">
                      <a16:creationId xmlns:a16="http://schemas.microsoft.com/office/drawing/2014/main" id="{42A58588-7D06-177C-D6E2-AD85B92A8AD0}"/>
                    </a:ext>
                  </a:extLst>
                </p:cNvPr>
                <p:cNvSpPr/>
                <p:nvPr/>
              </p:nvSpPr>
              <p:spPr>
                <a:xfrm>
                  <a:off x="3573910" y="2556355"/>
                  <a:ext cx="137562" cy="155948"/>
                </a:xfrm>
                <a:custGeom>
                  <a:avLst/>
                  <a:gdLst>
                    <a:gd name="connsiteX0" fmla="*/ 137563 w 137562"/>
                    <a:gd name="connsiteY0" fmla="*/ 124085 h 155948"/>
                    <a:gd name="connsiteX1" fmla="*/ 131849 w 137562"/>
                    <a:gd name="connsiteY1" fmla="*/ 120862 h 155948"/>
                    <a:gd name="connsiteX2" fmla="*/ 115002 w 137562"/>
                    <a:gd name="connsiteY2" fmla="*/ 116101 h 155948"/>
                    <a:gd name="connsiteX3" fmla="*/ 103428 w 137562"/>
                    <a:gd name="connsiteY3" fmla="*/ 119983 h 155948"/>
                    <a:gd name="connsiteX4" fmla="*/ 92148 w 137562"/>
                    <a:gd name="connsiteY4" fmla="*/ 129432 h 155948"/>
                    <a:gd name="connsiteX5" fmla="*/ 66438 w 137562"/>
                    <a:gd name="connsiteY5" fmla="*/ 154337 h 155948"/>
                    <a:gd name="connsiteX6" fmla="*/ 64167 w 137562"/>
                    <a:gd name="connsiteY6" fmla="*/ 155948 h 155948"/>
                    <a:gd name="connsiteX7" fmla="*/ 63654 w 137562"/>
                    <a:gd name="connsiteY7" fmla="*/ 153238 h 155948"/>
                    <a:gd name="connsiteX8" fmla="*/ 52886 w 137562"/>
                    <a:gd name="connsiteY8" fmla="*/ 115881 h 155948"/>
                    <a:gd name="connsiteX9" fmla="*/ 16261 w 137562"/>
                    <a:gd name="connsiteY9" fmla="*/ 33695 h 155948"/>
                    <a:gd name="connsiteX10" fmla="*/ 4029 w 137562"/>
                    <a:gd name="connsiteY10" fmla="*/ 9229 h 155948"/>
                    <a:gd name="connsiteX11" fmla="*/ 0 w 137562"/>
                    <a:gd name="connsiteY11" fmla="*/ 0 h 155948"/>
                    <a:gd name="connsiteX12" fmla="*/ 5347 w 137562"/>
                    <a:gd name="connsiteY12" fmla="*/ 8497 h 155948"/>
                    <a:gd name="connsiteX13" fmla="*/ 18605 w 137562"/>
                    <a:gd name="connsiteY13" fmla="*/ 32450 h 155948"/>
                    <a:gd name="connsiteX14" fmla="*/ 56402 w 137562"/>
                    <a:gd name="connsiteY14" fmla="*/ 114636 h 155948"/>
                    <a:gd name="connsiteX15" fmla="*/ 67097 w 137562"/>
                    <a:gd name="connsiteY15" fmla="*/ 152506 h 155948"/>
                    <a:gd name="connsiteX16" fmla="*/ 64313 w 137562"/>
                    <a:gd name="connsiteY16" fmla="*/ 151334 h 155948"/>
                    <a:gd name="connsiteX17" fmla="*/ 89877 w 137562"/>
                    <a:gd name="connsiteY17" fmla="*/ 127235 h 155948"/>
                    <a:gd name="connsiteX18" fmla="*/ 101964 w 137562"/>
                    <a:gd name="connsiteY18" fmla="*/ 117712 h 155948"/>
                    <a:gd name="connsiteX19" fmla="*/ 114782 w 137562"/>
                    <a:gd name="connsiteY19" fmla="*/ 113830 h 155948"/>
                    <a:gd name="connsiteX20" fmla="*/ 132436 w 137562"/>
                    <a:gd name="connsiteY20" fmla="*/ 119836 h 155948"/>
                    <a:gd name="connsiteX21" fmla="*/ 137563 w 137562"/>
                    <a:gd name="connsiteY21" fmla="*/ 124085 h 155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7562" h="155948">
                      <a:moveTo>
                        <a:pt x="137563" y="124085"/>
                      </a:moveTo>
                      <a:cubicBezTo>
                        <a:pt x="135541" y="123228"/>
                        <a:pt x="133629" y="122144"/>
                        <a:pt x="131849" y="120862"/>
                      </a:cubicBezTo>
                      <a:cubicBezTo>
                        <a:pt x="126810" y="117690"/>
                        <a:pt x="120957" y="116035"/>
                        <a:pt x="115002" y="116101"/>
                      </a:cubicBezTo>
                      <a:cubicBezTo>
                        <a:pt x="110893" y="116467"/>
                        <a:pt x="106930" y="117793"/>
                        <a:pt x="103428" y="119983"/>
                      </a:cubicBezTo>
                      <a:cubicBezTo>
                        <a:pt x="99327" y="122700"/>
                        <a:pt x="95540" y="125865"/>
                        <a:pt x="92148" y="129432"/>
                      </a:cubicBezTo>
                      <a:cubicBezTo>
                        <a:pt x="84340" y="138486"/>
                        <a:pt x="75733" y="146822"/>
                        <a:pt x="66438" y="154337"/>
                      </a:cubicBezTo>
                      <a:lnTo>
                        <a:pt x="64167" y="155948"/>
                      </a:lnTo>
                      <a:lnTo>
                        <a:pt x="63654" y="153238"/>
                      </a:lnTo>
                      <a:cubicBezTo>
                        <a:pt x="60951" y="140551"/>
                        <a:pt x="57347" y="128062"/>
                        <a:pt x="52886" y="115881"/>
                      </a:cubicBezTo>
                      <a:cubicBezTo>
                        <a:pt x="42243" y="87819"/>
                        <a:pt x="30011" y="60380"/>
                        <a:pt x="16261" y="33695"/>
                      </a:cubicBezTo>
                      <a:lnTo>
                        <a:pt x="4029" y="9229"/>
                      </a:lnTo>
                      <a:cubicBezTo>
                        <a:pt x="2410" y="6277"/>
                        <a:pt x="1062" y="3194"/>
                        <a:pt x="0" y="0"/>
                      </a:cubicBezTo>
                      <a:cubicBezTo>
                        <a:pt x="2051" y="2652"/>
                        <a:pt x="3846" y="5501"/>
                        <a:pt x="5347" y="8497"/>
                      </a:cubicBezTo>
                      <a:cubicBezTo>
                        <a:pt x="8570" y="14137"/>
                        <a:pt x="13185" y="22268"/>
                        <a:pt x="18605" y="32450"/>
                      </a:cubicBezTo>
                      <a:cubicBezTo>
                        <a:pt x="33138" y="58915"/>
                        <a:pt x="45774" y="86376"/>
                        <a:pt x="56402" y="114636"/>
                      </a:cubicBezTo>
                      <a:cubicBezTo>
                        <a:pt x="60966" y="126956"/>
                        <a:pt x="64540" y="139621"/>
                        <a:pt x="67097" y="152506"/>
                      </a:cubicBezTo>
                      <a:lnTo>
                        <a:pt x="64313" y="151334"/>
                      </a:lnTo>
                      <a:cubicBezTo>
                        <a:pt x="73477" y="144016"/>
                        <a:pt x="82032" y="135951"/>
                        <a:pt x="89877" y="127235"/>
                      </a:cubicBezTo>
                      <a:cubicBezTo>
                        <a:pt x="93518" y="123594"/>
                        <a:pt x="97569" y="120400"/>
                        <a:pt x="101964" y="117712"/>
                      </a:cubicBezTo>
                      <a:cubicBezTo>
                        <a:pt x="105846" y="115368"/>
                        <a:pt x="110255" y="114035"/>
                        <a:pt x="114782" y="113830"/>
                      </a:cubicBezTo>
                      <a:cubicBezTo>
                        <a:pt x="121148" y="113954"/>
                        <a:pt x="127315" y="116049"/>
                        <a:pt x="132436" y="119836"/>
                      </a:cubicBezTo>
                      <a:cubicBezTo>
                        <a:pt x="134311" y="121038"/>
                        <a:pt x="136032" y="122466"/>
                        <a:pt x="137563" y="124085"/>
                      </a:cubicBezTo>
                      <a:close/>
                    </a:path>
                  </a:pathLst>
                </a:custGeom>
                <a:solidFill>
                  <a:srgbClr val="263238"/>
                </a:solidFill>
                <a:ln w="7315" cap="flat">
                  <a:noFill/>
                  <a:prstDash val="solid"/>
                  <a:miter/>
                </a:ln>
              </p:spPr>
              <p:txBody>
                <a:bodyPr rtlCol="0" anchor="ctr"/>
                <a:lstStyle/>
                <a:p>
                  <a:endParaRPr lang="zh-CN" altLang="en-US"/>
                </a:p>
              </p:txBody>
            </p:sp>
            <p:sp>
              <p:nvSpPr>
                <p:cNvPr id="541" name="任意多边形: 形状 540">
                  <a:extLst>
                    <a:ext uri="{FF2B5EF4-FFF2-40B4-BE49-F238E27FC236}">
                      <a16:creationId xmlns:a16="http://schemas.microsoft.com/office/drawing/2014/main" id="{BA7FAF7F-DD99-C4C9-B18D-209E54D138D3}"/>
                    </a:ext>
                  </a:extLst>
                </p:cNvPr>
                <p:cNvSpPr/>
                <p:nvPr/>
              </p:nvSpPr>
              <p:spPr>
                <a:xfrm>
                  <a:off x="3730444" y="2680953"/>
                  <a:ext cx="27477" cy="41972"/>
                </a:xfrm>
                <a:custGeom>
                  <a:avLst/>
                  <a:gdLst>
                    <a:gd name="connsiteX0" fmla="*/ 27176 w 27477"/>
                    <a:gd name="connsiteY0" fmla="*/ 18166 h 41972"/>
                    <a:gd name="connsiteX1" fmla="*/ 25930 w 27477"/>
                    <a:gd name="connsiteY1" fmla="*/ 26150 h 41972"/>
                    <a:gd name="connsiteX2" fmla="*/ 11647 w 27477"/>
                    <a:gd name="connsiteY2" fmla="*/ 40800 h 41972"/>
                    <a:gd name="connsiteX3" fmla="*/ 9010 w 27477"/>
                    <a:gd name="connsiteY3" fmla="*/ 41972 h 41972"/>
                    <a:gd name="connsiteX4" fmla="*/ 9010 w 27477"/>
                    <a:gd name="connsiteY4" fmla="*/ 38969 h 41972"/>
                    <a:gd name="connsiteX5" fmla="*/ 9010 w 27477"/>
                    <a:gd name="connsiteY5" fmla="*/ 32303 h 41972"/>
                    <a:gd name="connsiteX6" fmla="*/ 0 w 27477"/>
                    <a:gd name="connsiteY6" fmla="*/ 0 h 41972"/>
                    <a:gd name="connsiteX7" fmla="*/ 6226 w 27477"/>
                    <a:gd name="connsiteY7" fmla="*/ 8131 h 41972"/>
                    <a:gd name="connsiteX8" fmla="*/ 12819 w 27477"/>
                    <a:gd name="connsiteY8" fmla="*/ 32083 h 41972"/>
                    <a:gd name="connsiteX9" fmla="*/ 12819 w 27477"/>
                    <a:gd name="connsiteY9" fmla="*/ 39408 h 41972"/>
                    <a:gd name="connsiteX10" fmla="*/ 10182 w 27477"/>
                    <a:gd name="connsiteY10" fmla="*/ 37650 h 41972"/>
                    <a:gd name="connsiteX11" fmla="*/ 23733 w 27477"/>
                    <a:gd name="connsiteY11" fmla="*/ 25491 h 41972"/>
                    <a:gd name="connsiteX12" fmla="*/ 27176 w 27477"/>
                    <a:gd name="connsiteY12" fmla="*/ 18166 h 41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477" h="41972">
                      <a:moveTo>
                        <a:pt x="27176" y="18166"/>
                      </a:moveTo>
                      <a:cubicBezTo>
                        <a:pt x="27615" y="18166"/>
                        <a:pt x="27835" y="21389"/>
                        <a:pt x="25930" y="26150"/>
                      </a:cubicBezTo>
                      <a:cubicBezTo>
                        <a:pt x="23228" y="32684"/>
                        <a:pt x="18115" y="37929"/>
                        <a:pt x="11647" y="40800"/>
                      </a:cubicBezTo>
                      <a:lnTo>
                        <a:pt x="9010" y="41972"/>
                      </a:lnTo>
                      <a:lnTo>
                        <a:pt x="9010" y="38969"/>
                      </a:lnTo>
                      <a:cubicBezTo>
                        <a:pt x="9010" y="36771"/>
                        <a:pt x="9010" y="34574"/>
                        <a:pt x="9010" y="32303"/>
                      </a:cubicBezTo>
                      <a:cubicBezTo>
                        <a:pt x="7735" y="21125"/>
                        <a:pt x="4695" y="10226"/>
                        <a:pt x="0" y="0"/>
                      </a:cubicBezTo>
                      <a:cubicBezTo>
                        <a:pt x="439" y="0"/>
                        <a:pt x="3150" y="2564"/>
                        <a:pt x="6226" y="8131"/>
                      </a:cubicBezTo>
                      <a:cubicBezTo>
                        <a:pt x="10108" y="15551"/>
                        <a:pt x="12357" y="23718"/>
                        <a:pt x="12819" y="32083"/>
                      </a:cubicBezTo>
                      <a:cubicBezTo>
                        <a:pt x="12980" y="34523"/>
                        <a:pt x="12980" y="36969"/>
                        <a:pt x="12819" y="39408"/>
                      </a:cubicBezTo>
                      <a:lnTo>
                        <a:pt x="10182" y="37650"/>
                      </a:lnTo>
                      <a:cubicBezTo>
                        <a:pt x="15895" y="35175"/>
                        <a:pt x="20656" y="30904"/>
                        <a:pt x="23733" y="25491"/>
                      </a:cubicBezTo>
                      <a:cubicBezTo>
                        <a:pt x="26077" y="21023"/>
                        <a:pt x="26663" y="18093"/>
                        <a:pt x="27176" y="18166"/>
                      </a:cubicBezTo>
                      <a:close/>
                    </a:path>
                  </a:pathLst>
                </a:custGeom>
                <a:solidFill>
                  <a:srgbClr val="263238"/>
                </a:solidFill>
                <a:ln w="7315" cap="flat">
                  <a:noFill/>
                  <a:prstDash val="solid"/>
                  <a:miter/>
                </a:ln>
              </p:spPr>
              <p:txBody>
                <a:bodyPr rtlCol="0" anchor="ctr"/>
                <a:lstStyle/>
                <a:p>
                  <a:endParaRPr lang="zh-CN" altLang="en-US"/>
                </a:p>
              </p:txBody>
            </p:sp>
            <p:sp>
              <p:nvSpPr>
                <p:cNvPr id="542" name="任意多边形: 形状 541">
                  <a:extLst>
                    <a:ext uri="{FF2B5EF4-FFF2-40B4-BE49-F238E27FC236}">
                      <a16:creationId xmlns:a16="http://schemas.microsoft.com/office/drawing/2014/main" id="{A91D7735-5EBC-372B-8906-6038EBACBC5D}"/>
                    </a:ext>
                  </a:extLst>
                </p:cNvPr>
                <p:cNvSpPr/>
                <p:nvPr/>
              </p:nvSpPr>
              <p:spPr>
                <a:xfrm>
                  <a:off x="3624159" y="2709227"/>
                  <a:ext cx="87445" cy="343467"/>
                </a:xfrm>
                <a:custGeom>
                  <a:avLst/>
                  <a:gdLst>
                    <a:gd name="connsiteX0" fmla="*/ 87313 w 87445"/>
                    <a:gd name="connsiteY0" fmla="*/ 0 h 343467"/>
                    <a:gd name="connsiteX1" fmla="*/ 87313 w 87445"/>
                    <a:gd name="connsiteY1" fmla="*/ 3589 h 343467"/>
                    <a:gd name="connsiteX2" fmla="*/ 85995 w 87445"/>
                    <a:gd name="connsiteY2" fmla="*/ 13917 h 343467"/>
                    <a:gd name="connsiteX3" fmla="*/ 80282 w 87445"/>
                    <a:gd name="connsiteY3" fmla="*/ 51568 h 343467"/>
                    <a:gd name="connsiteX4" fmla="*/ 55963 w 87445"/>
                    <a:gd name="connsiteY4" fmla="*/ 174920 h 343467"/>
                    <a:gd name="connsiteX5" fmla="*/ 20144 w 87445"/>
                    <a:gd name="connsiteY5" fmla="*/ 295416 h 343467"/>
                    <a:gd name="connsiteX6" fmla="*/ 6006 w 87445"/>
                    <a:gd name="connsiteY6" fmla="*/ 330869 h 343467"/>
                    <a:gd name="connsiteX7" fmla="*/ 1685 w 87445"/>
                    <a:gd name="connsiteY7" fmla="*/ 340318 h 343467"/>
                    <a:gd name="connsiteX8" fmla="*/ 0 w 87445"/>
                    <a:gd name="connsiteY8" fmla="*/ 343468 h 343467"/>
                    <a:gd name="connsiteX9" fmla="*/ 1025 w 87445"/>
                    <a:gd name="connsiteY9" fmla="*/ 340025 h 343467"/>
                    <a:gd name="connsiteX10" fmla="*/ 4615 w 87445"/>
                    <a:gd name="connsiteY10" fmla="*/ 330283 h 343467"/>
                    <a:gd name="connsiteX11" fmla="*/ 17580 w 87445"/>
                    <a:gd name="connsiteY11" fmla="*/ 294537 h 343467"/>
                    <a:gd name="connsiteX12" fmla="*/ 52227 w 87445"/>
                    <a:gd name="connsiteY12" fmla="*/ 173968 h 343467"/>
                    <a:gd name="connsiteX13" fmla="*/ 77571 w 87445"/>
                    <a:gd name="connsiteY13" fmla="*/ 51055 h 343467"/>
                    <a:gd name="connsiteX14" fmla="*/ 84896 w 87445"/>
                    <a:gd name="connsiteY14" fmla="*/ 13624 h 343467"/>
                    <a:gd name="connsiteX15" fmla="*/ 86874 w 87445"/>
                    <a:gd name="connsiteY15" fmla="*/ 3516 h 343467"/>
                    <a:gd name="connsiteX16" fmla="*/ 87313 w 87445"/>
                    <a:gd name="connsiteY16" fmla="*/ 0 h 343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7445" h="343467">
                      <a:moveTo>
                        <a:pt x="87313" y="0"/>
                      </a:moveTo>
                      <a:cubicBezTo>
                        <a:pt x="87489" y="1187"/>
                        <a:pt x="87489" y="2403"/>
                        <a:pt x="87313" y="3589"/>
                      </a:cubicBezTo>
                      <a:cubicBezTo>
                        <a:pt x="86925" y="6373"/>
                        <a:pt x="86486" y="9815"/>
                        <a:pt x="85995" y="13917"/>
                      </a:cubicBezTo>
                      <a:cubicBezTo>
                        <a:pt x="84750" y="22781"/>
                        <a:pt x="82845" y="35892"/>
                        <a:pt x="80282" y="51568"/>
                      </a:cubicBezTo>
                      <a:cubicBezTo>
                        <a:pt x="75081" y="83285"/>
                        <a:pt x="67243" y="127088"/>
                        <a:pt x="55963" y="174920"/>
                      </a:cubicBezTo>
                      <a:cubicBezTo>
                        <a:pt x="46404" y="215757"/>
                        <a:pt x="34442" y="255993"/>
                        <a:pt x="20144" y="295416"/>
                      </a:cubicBezTo>
                      <a:cubicBezTo>
                        <a:pt x="14503" y="310579"/>
                        <a:pt x="9669" y="322665"/>
                        <a:pt x="6006" y="330869"/>
                      </a:cubicBezTo>
                      <a:cubicBezTo>
                        <a:pt x="4248" y="334604"/>
                        <a:pt x="2857" y="337754"/>
                        <a:pt x="1685" y="340318"/>
                      </a:cubicBezTo>
                      <a:cubicBezTo>
                        <a:pt x="1238" y="341424"/>
                        <a:pt x="674" y="342486"/>
                        <a:pt x="0" y="343468"/>
                      </a:cubicBezTo>
                      <a:cubicBezTo>
                        <a:pt x="146" y="342274"/>
                        <a:pt x="498" y="341109"/>
                        <a:pt x="1025" y="340025"/>
                      </a:cubicBezTo>
                      <a:cubicBezTo>
                        <a:pt x="1978" y="337388"/>
                        <a:pt x="3150" y="334165"/>
                        <a:pt x="4615" y="330283"/>
                      </a:cubicBezTo>
                      <a:cubicBezTo>
                        <a:pt x="7838" y="321932"/>
                        <a:pt x="12306" y="309700"/>
                        <a:pt x="17580" y="294537"/>
                      </a:cubicBezTo>
                      <a:cubicBezTo>
                        <a:pt x="28128" y="264211"/>
                        <a:pt x="40873" y="221727"/>
                        <a:pt x="52227" y="173968"/>
                      </a:cubicBezTo>
                      <a:cubicBezTo>
                        <a:pt x="63581" y="126209"/>
                        <a:pt x="71785" y="82699"/>
                        <a:pt x="77571" y="51055"/>
                      </a:cubicBezTo>
                      <a:lnTo>
                        <a:pt x="84896" y="13624"/>
                      </a:lnTo>
                      <a:cubicBezTo>
                        <a:pt x="85680" y="9574"/>
                        <a:pt x="86339" y="6204"/>
                        <a:pt x="86874" y="3516"/>
                      </a:cubicBezTo>
                      <a:cubicBezTo>
                        <a:pt x="86903" y="2329"/>
                        <a:pt x="87050" y="1157"/>
                        <a:pt x="87313" y="0"/>
                      </a:cubicBezTo>
                      <a:close/>
                    </a:path>
                  </a:pathLst>
                </a:custGeom>
                <a:solidFill>
                  <a:srgbClr val="263238"/>
                </a:solidFill>
                <a:ln w="7315" cap="flat">
                  <a:noFill/>
                  <a:prstDash val="solid"/>
                  <a:miter/>
                </a:ln>
              </p:spPr>
              <p:txBody>
                <a:bodyPr rtlCol="0" anchor="ctr"/>
                <a:lstStyle/>
                <a:p>
                  <a:endParaRPr lang="zh-CN" altLang="en-US"/>
                </a:p>
              </p:txBody>
            </p:sp>
            <p:sp>
              <p:nvSpPr>
                <p:cNvPr id="543" name="任意多边形: 形状 542">
                  <a:extLst>
                    <a:ext uri="{FF2B5EF4-FFF2-40B4-BE49-F238E27FC236}">
                      <a16:creationId xmlns:a16="http://schemas.microsoft.com/office/drawing/2014/main" id="{A4453897-0033-452B-5876-24D7AD0E2BFE}"/>
                    </a:ext>
                  </a:extLst>
                </p:cNvPr>
                <p:cNvSpPr/>
                <p:nvPr/>
              </p:nvSpPr>
              <p:spPr>
                <a:xfrm>
                  <a:off x="3085335" y="3187035"/>
                  <a:ext cx="182831" cy="117638"/>
                </a:xfrm>
                <a:custGeom>
                  <a:avLst/>
                  <a:gdLst>
                    <a:gd name="connsiteX0" fmla="*/ 32889 w 182831"/>
                    <a:gd name="connsiteY0" fmla="*/ 0 h 117638"/>
                    <a:gd name="connsiteX1" fmla="*/ 0 w 182831"/>
                    <a:gd name="connsiteY1" fmla="*/ 10914 h 117638"/>
                    <a:gd name="connsiteX2" fmla="*/ 102696 w 182831"/>
                    <a:gd name="connsiteY2" fmla="*/ 117639 h 117638"/>
                    <a:gd name="connsiteX3" fmla="*/ 182831 w 182831"/>
                    <a:gd name="connsiteY3" fmla="*/ 72371 h 117638"/>
                    <a:gd name="connsiteX4" fmla="*/ 131629 w 182831"/>
                    <a:gd name="connsiteY4" fmla="*/ 94932 h 117638"/>
                    <a:gd name="connsiteX5" fmla="*/ 32889 w 182831"/>
                    <a:gd name="connsiteY5" fmla="*/ 0 h 117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31" h="117638">
                      <a:moveTo>
                        <a:pt x="32889" y="0"/>
                      </a:moveTo>
                      <a:lnTo>
                        <a:pt x="0" y="10914"/>
                      </a:lnTo>
                      <a:lnTo>
                        <a:pt x="102696" y="117639"/>
                      </a:lnTo>
                      <a:lnTo>
                        <a:pt x="182831" y="72371"/>
                      </a:lnTo>
                      <a:lnTo>
                        <a:pt x="131629" y="94932"/>
                      </a:lnTo>
                      <a:lnTo>
                        <a:pt x="32889" y="0"/>
                      </a:lnTo>
                      <a:close/>
                    </a:path>
                  </a:pathLst>
                </a:custGeom>
                <a:solidFill>
                  <a:schemeClr val="tx1"/>
                </a:solidFill>
                <a:ln w="7315" cap="flat">
                  <a:noFill/>
                  <a:prstDash val="solid"/>
                  <a:miter/>
                </a:ln>
              </p:spPr>
              <p:txBody>
                <a:bodyPr rtlCol="0" anchor="ctr"/>
                <a:lstStyle/>
                <a:p>
                  <a:endParaRPr lang="zh-CN" altLang="en-US"/>
                </a:p>
              </p:txBody>
            </p:sp>
            <p:sp>
              <p:nvSpPr>
                <p:cNvPr id="544" name="任意多边形: 形状 543">
                  <a:extLst>
                    <a:ext uri="{FF2B5EF4-FFF2-40B4-BE49-F238E27FC236}">
                      <a16:creationId xmlns:a16="http://schemas.microsoft.com/office/drawing/2014/main" id="{EDBB0295-5517-512E-0FDE-014C6AD09CE0}"/>
                    </a:ext>
                  </a:extLst>
                </p:cNvPr>
                <p:cNvSpPr/>
                <p:nvPr/>
              </p:nvSpPr>
              <p:spPr>
                <a:xfrm>
                  <a:off x="3310065" y="3128801"/>
                  <a:ext cx="241723" cy="59655"/>
                </a:xfrm>
                <a:custGeom>
                  <a:avLst/>
                  <a:gdLst>
                    <a:gd name="connsiteX0" fmla="*/ 241724 w 241723"/>
                    <a:gd name="connsiteY0" fmla="*/ 0 h 59655"/>
                    <a:gd name="connsiteX1" fmla="*/ 0 w 241723"/>
                    <a:gd name="connsiteY1" fmla="*/ 53326 h 59655"/>
                    <a:gd name="connsiteX2" fmla="*/ 241724 w 241723"/>
                    <a:gd name="connsiteY2" fmla="*/ 0 h 59655"/>
                  </a:gdLst>
                  <a:ahLst/>
                  <a:cxnLst>
                    <a:cxn ang="0">
                      <a:pos x="connsiteX0" y="connsiteY0"/>
                    </a:cxn>
                    <a:cxn ang="0">
                      <a:pos x="connsiteX1" y="connsiteY1"/>
                    </a:cxn>
                    <a:cxn ang="0">
                      <a:pos x="connsiteX2" y="connsiteY2"/>
                    </a:cxn>
                  </a:cxnLst>
                  <a:rect l="l" t="t" r="r" b="b"/>
                  <a:pathLst>
                    <a:path w="241723" h="59655">
                      <a:moveTo>
                        <a:pt x="241724" y="0"/>
                      </a:moveTo>
                      <a:cubicBezTo>
                        <a:pt x="167668" y="37650"/>
                        <a:pt x="82626" y="45781"/>
                        <a:pt x="0" y="53326"/>
                      </a:cubicBezTo>
                      <a:cubicBezTo>
                        <a:pt x="70393" y="69514"/>
                        <a:pt x="170379" y="55670"/>
                        <a:pt x="241724" y="0"/>
                      </a:cubicBezTo>
                    </a:path>
                  </a:pathLst>
                </a:custGeom>
                <a:solidFill>
                  <a:schemeClr val="tx1"/>
                </a:solidFill>
                <a:ln w="7315" cap="flat">
                  <a:noFill/>
                  <a:prstDash val="solid"/>
                  <a:miter/>
                </a:ln>
              </p:spPr>
              <p:txBody>
                <a:bodyPr rtlCol="0" anchor="ctr"/>
                <a:lstStyle/>
                <a:p>
                  <a:endParaRPr lang="zh-CN" altLang="en-US"/>
                </a:p>
              </p:txBody>
            </p:sp>
            <p:sp>
              <p:nvSpPr>
                <p:cNvPr id="545" name="任意多边形: 形状 544">
                  <a:extLst>
                    <a:ext uri="{FF2B5EF4-FFF2-40B4-BE49-F238E27FC236}">
                      <a16:creationId xmlns:a16="http://schemas.microsoft.com/office/drawing/2014/main" id="{E2810DDC-352E-FC38-74A1-730A9CE99CA6}"/>
                    </a:ext>
                  </a:extLst>
                </p:cNvPr>
                <p:cNvSpPr/>
                <p:nvPr/>
              </p:nvSpPr>
              <p:spPr>
                <a:xfrm>
                  <a:off x="3762747" y="2763578"/>
                  <a:ext cx="509378" cy="281325"/>
                </a:xfrm>
                <a:custGeom>
                  <a:avLst/>
                  <a:gdLst>
                    <a:gd name="connsiteX0" fmla="*/ 0 w 509378"/>
                    <a:gd name="connsiteY0" fmla="*/ 235864 h 281325"/>
                    <a:gd name="connsiteX1" fmla="*/ 2784 w 509378"/>
                    <a:gd name="connsiteY1" fmla="*/ 235864 h 281325"/>
                    <a:gd name="connsiteX2" fmla="*/ 10914 w 509378"/>
                    <a:gd name="connsiteY2" fmla="*/ 237256 h 281325"/>
                    <a:gd name="connsiteX3" fmla="*/ 42045 w 509378"/>
                    <a:gd name="connsiteY3" fmla="*/ 242896 h 281325"/>
                    <a:gd name="connsiteX4" fmla="*/ 156754 w 509378"/>
                    <a:gd name="connsiteY4" fmla="*/ 263406 h 281325"/>
                    <a:gd name="connsiteX5" fmla="*/ 236157 w 509378"/>
                    <a:gd name="connsiteY5" fmla="*/ 275639 h 281325"/>
                    <a:gd name="connsiteX6" fmla="*/ 280107 w 509378"/>
                    <a:gd name="connsiteY6" fmla="*/ 276371 h 281325"/>
                    <a:gd name="connsiteX7" fmla="*/ 322445 w 509378"/>
                    <a:gd name="connsiteY7" fmla="*/ 257106 h 281325"/>
                    <a:gd name="connsiteX8" fmla="*/ 362879 w 509378"/>
                    <a:gd name="connsiteY8" fmla="*/ 228246 h 281325"/>
                    <a:gd name="connsiteX9" fmla="*/ 403313 w 509378"/>
                    <a:gd name="connsiteY9" fmla="*/ 195430 h 281325"/>
                    <a:gd name="connsiteX10" fmla="*/ 486597 w 509378"/>
                    <a:gd name="connsiteY10" fmla="*/ 124305 h 281325"/>
                    <a:gd name="connsiteX11" fmla="*/ 505496 w 509378"/>
                    <a:gd name="connsiteY11" fmla="*/ 107750 h 281325"/>
                    <a:gd name="connsiteX12" fmla="*/ 505496 w 509378"/>
                    <a:gd name="connsiteY12" fmla="*/ 110534 h 281325"/>
                    <a:gd name="connsiteX13" fmla="*/ 410271 w 509378"/>
                    <a:gd name="connsiteY13" fmla="*/ 21169 h 281325"/>
                    <a:gd name="connsiteX14" fmla="*/ 412542 w 509378"/>
                    <a:gd name="connsiteY14" fmla="*/ 21169 h 281325"/>
                    <a:gd name="connsiteX15" fmla="*/ 274027 w 509378"/>
                    <a:gd name="connsiteY15" fmla="*/ 116394 h 281325"/>
                    <a:gd name="connsiteX16" fmla="*/ 273148 w 509378"/>
                    <a:gd name="connsiteY16" fmla="*/ 116980 h 281325"/>
                    <a:gd name="connsiteX17" fmla="*/ 272342 w 509378"/>
                    <a:gd name="connsiteY17" fmla="*/ 116467 h 281325"/>
                    <a:gd name="connsiteX18" fmla="*/ 136391 w 509378"/>
                    <a:gd name="connsiteY18" fmla="*/ 32010 h 281325"/>
                    <a:gd name="connsiteX19" fmla="*/ 99034 w 509378"/>
                    <a:gd name="connsiteY19" fmla="*/ 8497 h 281325"/>
                    <a:gd name="connsiteX20" fmla="*/ 89291 w 509378"/>
                    <a:gd name="connsiteY20" fmla="*/ 2271 h 281325"/>
                    <a:gd name="connsiteX21" fmla="*/ 86068 w 509378"/>
                    <a:gd name="connsiteY21" fmla="*/ 0 h 281325"/>
                    <a:gd name="connsiteX22" fmla="*/ 89511 w 509378"/>
                    <a:gd name="connsiteY22" fmla="*/ 1831 h 281325"/>
                    <a:gd name="connsiteX23" fmla="*/ 99473 w 509378"/>
                    <a:gd name="connsiteY23" fmla="*/ 7764 h 281325"/>
                    <a:gd name="connsiteX24" fmla="*/ 137343 w 509378"/>
                    <a:gd name="connsiteY24" fmla="*/ 30545 h 281325"/>
                    <a:gd name="connsiteX25" fmla="*/ 273807 w 509378"/>
                    <a:gd name="connsiteY25" fmla="*/ 114270 h 281325"/>
                    <a:gd name="connsiteX26" fmla="*/ 272122 w 509378"/>
                    <a:gd name="connsiteY26" fmla="*/ 114270 h 281325"/>
                    <a:gd name="connsiteX27" fmla="*/ 410345 w 509378"/>
                    <a:gd name="connsiteY27" fmla="*/ 18605 h 281325"/>
                    <a:gd name="connsiteX28" fmla="*/ 411517 w 509378"/>
                    <a:gd name="connsiteY28" fmla="*/ 17800 h 281325"/>
                    <a:gd name="connsiteX29" fmla="*/ 412616 w 509378"/>
                    <a:gd name="connsiteY29" fmla="*/ 18825 h 281325"/>
                    <a:gd name="connsiteX30" fmla="*/ 507840 w 509378"/>
                    <a:gd name="connsiteY30" fmla="*/ 108043 h 281325"/>
                    <a:gd name="connsiteX31" fmla="*/ 509378 w 509378"/>
                    <a:gd name="connsiteY31" fmla="*/ 109508 h 281325"/>
                    <a:gd name="connsiteX32" fmla="*/ 507840 w 509378"/>
                    <a:gd name="connsiteY32" fmla="*/ 110900 h 281325"/>
                    <a:gd name="connsiteX33" fmla="*/ 488868 w 509378"/>
                    <a:gd name="connsiteY33" fmla="*/ 127454 h 281325"/>
                    <a:gd name="connsiteX34" fmla="*/ 405437 w 509378"/>
                    <a:gd name="connsiteY34" fmla="*/ 198580 h 281325"/>
                    <a:gd name="connsiteX35" fmla="*/ 364930 w 509378"/>
                    <a:gd name="connsiteY35" fmla="*/ 231396 h 281325"/>
                    <a:gd name="connsiteX36" fmla="*/ 324056 w 509378"/>
                    <a:gd name="connsiteY36" fmla="*/ 260696 h 281325"/>
                    <a:gd name="connsiteX37" fmla="*/ 280107 w 509378"/>
                    <a:gd name="connsiteY37" fmla="*/ 280326 h 281325"/>
                    <a:gd name="connsiteX38" fmla="*/ 234985 w 509378"/>
                    <a:gd name="connsiteY38" fmla="*/ 279301 h 281325"/>
                    <a:gd name="connsiteX39" fmla="*/ 155436 w 509378"/>
                    <a:gd name="connsiteY39" fmla="*/ 266702 h 281325"/>
                    <a:gd name="connsiteX40" fmla="*/ 40947 w 509378"/>
                    <a:gd name="connsiteY40" fmla="*/ 244727 h 281325"/>
                    <a:gd name="connsiteX41" fmla="*/ 9962 w 509378"/>
                    <a:gd name="connsiteY41" fmla="*/ 238354 h 281325"/>
                    <a:gd name="connsiteX42" fmla="*/ 1905 w 509378"/>
                    <a:gd name="connsiteY42" fmla="*/ 236596 h 281325"/>
                    <a:gd name="connsiteX43" fmla="*/ 0 w 509378"/>
                    <a:gd name="connsiteY43" fmla="*/ 235864 h 281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09378" h="281325">
                      <a:moveTo>
                        <a:pt x="0" y="235864"/>
                      </a:moveTo>
                      <a:lnTo>
                        <a:pt x="2784" y="235864"/>
                      </a:lnTo>
                      <a:lnTo>
                        <a:pt x="10914" y="237256"/>
                      </a:lnTo>
                      <a:lnTo>
                        <a:pt x="42045" y="242896"/>
                      </a:lnTo>
                      <a:lnTo>
                        <a:pt x="156754" y="263406"/>
                      </a:lnTo>
                      <a:cubicBezTo>
                        <a:pt x="180927" y="267508"/>
                        <a:pt x="207516" y="272269"/>
                        <a:pt x="236157" y="275639"/>
                      </a:cubicBezTo>
                      <a:cubicBezTo>
                        <a:pt x="250719" y="277726"/>
                        <a:pt x="265486" y="277975"/>
                        <a:pt x="280107" y="276371"/>
                      </a:cubicBezTo>
                      <a:cubicBezTo>
                        <a:pt x="295328" y="272738"/>
                        <a:pt x="309707" y="266197"/>
                        <a:pt x="322445" y="257106"/>
                      </a:cubicBezTo>
                      <a:cubicBezTo>
                        <a:pt x="336502" y="248324"/>
                        <a:pt x="350002" y="238684"/>
                        <a:pt x="362879" y="228246"/>
                      </a:cubicBezTo>
                      <a:cubicBezTo>
                        <a:pt x="376284" y="217771"/>
                        <a:pt x="389688" y="206711"/>
                        <a:pt x="403313" y="195430"/>
                      </a:cubicBezTo>
                      <a:cubicBezTo>
                        <a:pt x="430488" y="172796"/>
                        <a:pt x="458250" y="148990"/>
                        <a:pt x="486597" y="124305"/>
                      </a:cubicBezTo>
                      <a:lnTo>
                        <a:pt x="505496" y="107750"/>
                      </a:lnTo>
                      <a:lnTo>
                        <a:pt x="505496" y="110534"/>
                      </a:lnTo>
                      <a:lnTo>
                        <a:pt x="410271" y="21169"/>
                      </a:lnTo>
                      <a:lnTo>
                        <a:pt x="412542" y="21169"/>
                      </a:lnTo>
                      <a:lnTo>
                        <a:pt x="274027" y="116394"/>
                      </a:lnTo>
                      <a:lnTo>
                        <a:pt x="273148" y="116980"/>
                      </a:lnTo>
                      <a:lnTo>
                        <a:pt x="272342" y="116467"/>
                      </a:lnTo>
                      <a:lnTo>
                        <a:pt x="136391" y="32010"/>
                      </a:lnTo>
                      <a:lnTo>
                        <a:pt x="99034" y="8497"/>
                      </a:lnTo>
                      <a:lnTo>
                        <a:pt x="89291" y="2271"/>
                      </a:lnTo>
                      <a:cubicBezTo>
                        <a:pt x="87094" y="806"/>
                        <a:pt x="86068" y="0"/>
                        <a:pt x="86068" y="0"/>
                      </a:cubicBezTo>
                      <a:cubicBezTo>
                        <a:pt x="86068" y="0"/>
                        <a:pt x="87314" y="586"/>
                        <a:pt x="89511" y="1831"/>
                      </a:cubicBezTo>
                      <a:lnTo>
                        <a:pt x="99473" y="7764"/>
                      </a:lnTo>
                      <a:lnTo>
                        <a:pt x="137343" y="30545"/>
                      </a:lnTo>
                      <a:lnTo>
                        <a:pt x="273807" y="114270"/>
                      </a:lnTo>
                      <a:lnTo>
                        <a:pt x="272122" y="114270"/>
                      </a:lnTo>
                      <a:lnTo>
                        <a:pt x="410345" y="18605"/>
                      </a:lnTo>
                      <a:lnTo>
                        <a:pt x="411517" y="17800"/>
                      </a:lnTo>
                      <a:lnTo>
                        <a:pt x="412616" y="18825"/>
                      </a:lnTo>
                      <a:lnTo>
                        <a:pt x="507840" y="108043"/>
                      </a:lnTo>
                      <a:lnTo>
                        <a:pt x="509378" y="109508"/>
                      </a:lnTo>
                      <a:lnTo>
                        <a:pt x="507840" y="110900"/>
                      </a:lnTo>
                      <a:lnTo>
                        <a:pt x="488868" y="127454"/>
                      </a:lnTo>
                      <a:cubicBezTo>
                        <a:pt x="460521" y="152140"/>
                        <a:pt x="432686" y="175946"/>
                        <a:pt x="405437" y="198580"/>
                      </a:cubicBezTo>
                      <a:cubicBezTo>
                        <a:pt x="391812" y="209860"/>
                        <a:pt x="378408" y="220921"/>
                        <a:pt x="364930" y="231396"/>
                      </a:cubicBezTo>
                      <a:cubicBezTo>
                        <a:pt x="351921" y="241995"/>
                        <a:pt x="338267" y="251781"/>
                        <a:pt x="324056" y="260696"/>
                      </a:cubicBezTo>
                      <a:cubicBezTo>
                        <a:pt x="310820" y="270035"/>
                        <a:pt x="295892" y="276701"/>
                        <a:pt x="280107" y="280326"/>
                      </a:cubicBezTo>
                      <a:cubicBezTo>
                        <a:pt x="265083" y="281945"/>
                        <a:pt x="249921" y="281594"/>
                        <a:pt x="234985" y="279301"/>
                      </a:cubicBezTo>
                      <a:cubicBezTo>
                        <a:pt x="206198" y="275858"/>
                        <a:pt x="179681" y="270877"/>
                        <a:pt x="155436" y="266702"/>
                      </a:cubicBezTo>
                      <a:cubicBezTo>
                        <a:pt x="107018" y="257912"/>
                        <a:pt x="67976" y="250294"/>
                        <a:pt x="40947" y="244727"/>
                      </a:cubicBezTo>
                      <a:lnTo>
                        <a:pt x="9962" y="238354"/>
                      </a:lnTo>
                      <a:lnTo>
                        <a:pt x="1905" y="236596"/>
                      </a:lnTo>
                      <a:cubicBezTo>
                        <a:pt x="1252" y="236399"/>
                        <a:pt x="615" y="236157"/>
                        <a:pt x="0" y="235864"/>
                      </a:cubicBezTo>
                      <a:close/>
                    </a:path>
                  </a:pathLst>
                </a:custGeom>
                <a:solidFill>
                  <a:schemeClr val="bg2">
                    <a:lumMod val="50000"/>
                  </a:schemeClr>
                </a:solidFill>
                <a:ln w="7315" cap="flat">
                  <a:noFill/>
                  <a:prstDash val="solid"/>
                  <a:miter/>
                </a:ln>
              </p:spPr>
              <p:txBody>
                <a:bodyPr rtlCol="0" anchor="ctr"/>
                <a:lstStyle/>
                <a:p>
                  <a:endParaRPr lang="zh-CN" altLang="en-US"/>
                </a:p>
              </p:txBody>
            </p:sp>
          </p:grpSp>
          <p:grpSp>
            <p:nvGrpSpPr>
              <p:cNvPr id="394" name="图形 2">
                <a:extLst>
                  <a:ext uri="{FF2B5EF4-FFF2-40B4-BE49-F238E27FC236}">
                    <a16:creationId xmlns:a16="http://schemas.microsoft.com/office/drawing/2014/main" id="{2F3BD4DA-4794-4505-850B-76D7D59544CD}"/>
                  </a:ext>
                </a:extLst>
              </p:cNvPr>
              <p:cNvGrpSpPr/>
              <p:nvPr/>
            </p:nvGrpSpPr>
            <p:grpSpPr>
              <a:xfrm>
                <a:off x="564521" y="1575909"/>
                <a:ext cx="1907415" cy="2609445"/>
                <a:chOff x="564521" y="1575909"/>
                <a:chExt cx="1907415" cy="2609445"/>
              </a:xfrm>
            </p:grpSpPr>
            <p:sp>
              <p:nvSpPr>
                <p:cNvPr id="395" name="任意多边形: 形状 394">
                  <a:extLst>
                    <a:ext uri="{FF2B5EF4-FFF2-40B4-BE49-F238E27FC236}">
                      <a16:creationId xmlns:a16="http://schemas.microsoft.com/office/drawing/2014/main" id="{1CFF64D4-1782-23D6-9347-046896AEE801}"/>
                    </a:ext>
                  </a:extLst>
                </p:cNvPr>
                <p:cNvSpPr/>
                <p:nvPr/>
              </p:nvSpPr>
              <p:spPr>
                <a:xfrm>
                  <a:off x="1867244" y="1898950"/>
                  <a:ext cx="125425" cy="129185"/>
                </a:xfrm>
                <a:custGeom>
                  <a:avLst/>
                  <a:gdLst>
                    <a:gd name="connsiteX0" fmla="*/ 120225 w 125425"/>
                    <a:gd name="connsiteY0" fmla="*/ 28557 h 129185"/>
                    <a:gd name="connsiteX1" fmla="*/ 93342 w 125425"/>
                    <a:gd name="connsiteY1" fmla="*/ 5996 h 129185"/>
                    <a:gd name="connsiteX2" fmla="*/ 54593 w 125425"/>
                    <a:gd name="connsiteY2" fmla="*/ 649 h 129185"/>
                    <a:gd name="connsiteX3" fmla="*/ 718 w 125425"/>
                    <a:gd name="connsiteY3" fmla="*/ 73543 h 129185"/>
                    <a:gd name="connsiteX4" fmla="*/ 21997 w 125425"/>
                    <a:gd name="connsiteY4" fmla="*/ 112354 h 129185"/>
                    <a:gd name="connsiteX5" fmla="*/ 99275 w 125425"/>
                    <a:gd name="connsiteY5" fmla="*/ 124221 h 129185"/>
                    <a:gd name="connsiteX6" fmla="*/ 117222 w 125425"/>
                    <a:gd name="connsiteY6" fmla="*/ 81956 h 129185"/>
                    <a:gd name="connsiteX7" fmla="*/ 120225 w 125425"/>
                    <a:gd name="connsiteY7" fmla="*/ 28557 h 1291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425" h="129185">
                      <a:moveTo>
                        <a:pt x="120225" y="28557"/>
                      </a:moveTo>
                      <a:cubicBezTo>
                        <a:pt x="114006" y="18267"/>
                        <a:pt x="104557" y="10331"/>
                        <a:pt x="93342" y="5996"/>
                      </a:cubicBezTo>
                      <a:cubicBezTo>
                        <a:pt x="81146" y="733"/>
                        <a:pt x="67756" y="-1115"/>
                        <a:pt x="54593" y="649"/>
                      </a:cubicBezTo>
                      <a:cubicBezTo>
                        <a:pt x="19587" y="5901"/>
                        <a:pt x="-4534" y="38537"/>
                        <a:pt x="718" y="73543"/>
                      </a:cubicBezTo>
                      <a:cubicBezTo>
                        <a:pt x="2981" y="88596"/>
                        <a:pt x="10519" y="102354"/>
                        <a:pt x="21997" y="112354"/>
                      </a:cubicBezTo>
                      <a:cubicBezTo>
                        <a:pt x="40310" y="128323"/>
                        <a:pt x="77081" y="134329"/>
                        <a:pt x="99275" y="124221"/>
                      </a:cubicBezTo>
                      <a:lnTo>
                        <a:pt x="117222" y="81956"/>
                      </a:lnTo>
                      <a:cubicBezTo>
                        <a:pt x="125645" y="65181"/>
                        <a:pt x="129088" y="44598"/>
                        <a:pt x="120225" y="28557"/>
                      </a:cubicBezTo>
                      <a:close/>
                    </a:path>
                  </a:pathLst>
                </a:custGeom>
                <a:solidFill>
                  <a:schemeClr val="bg2">
                    <a:lumMod val="10000"/>
                  </a:schemeClr>
                </a:solidFill>
                <a:ln w="7315" cap="flat">
                  <a:noFill/>
                  <a:prstDash val="solid"/>
                  <a:miter/>
                </a:ln>
              </p:spPr>
              <p:txBody>
                <a:bodyPr rtlCol="0" anchor="ctr"/>
                <a:lstStyle/>
                <a:p>
                  <a:endParaRPr lang="zh-CN" altLang="en-US"/>
                </a:p>
              </p:txBody>
            </p:sp>
            <p:sp>
              <p:nvSpPr>
                <p:cNvPr id="396" name="任意多边形: 形状 395">
                  <a:extLst>
                    <a:ext uri="{FF2B5EF4-FFF2-40B4-BE49-F238E27FC236}">
                      <a16:creationId xmlns:a16="http://schemas.microsoft.com/office/drawing/2014/main" id="{012B0AC5-A52F-7AC1-1A9E-40BA2ED66447}"/>
                    </a:ext>
                  </a:extLst>
                </p:cNvPr>
                <p:cNvSpPr/>
                <p:nvPr/>
              </p:nvSpPr>
              <p:spPr>
                <a:xfrm>
                  <a:off x="1960733" y="1876305"/>
                  <a:ext cx="294663" cy="328810"/>
                </a:xfrm>
                <a:custGeom>
                  <a:avLst/>
                  <a:gdLst>
                    <a:gd name="connsiteX0" fmla="*/ 182684 w 294663"/>
                    <a:gd name="connsiteY0" fmla="*/ 2052 h 328810"/>
                    <a:gd name="connsiteX1" fmla="*/ 83723 w 294663"/>
                    <a:gd name="connsiteY1" fmla="*/ 27396 h 328810"/>
                    <a:gd name="connsiteX2" fmla="*/ 14795 w 294663"/>
                    <a:gd name="connsiteY2" fmla="*/ 110608 h 328810"/>
                    <a:gd name="connsiteX3" fmla="*/ 4980 w 294663"/>
                    <a:gd name="connsiteY3" fmla="*/ 223778 h 328810"/>
                    <a:gd name="connsiteX4" fmla="*/ 72956 w 294663"/>
                    <a:gd name="connsiteY4" fmla="*/ 313363 h 328810"/>
                    <a:gd name="connsiteX5" fmla="*/ 222238 w 294663"/>
                    <a:gd name="connsiteY5" fmla="*/ 301350 h 328810"/>
                    <a:gd name="connsiteX6" fmla="*/ 294096 w 294663"/>
                    <a:gd name="connsiteY6" fmla="*/ 166497 h 328810"/>
                    <a:gd name="connsiteX7" fmla="*/ 269484 w 294663"/>
                    <a:gd name="connsiteY7" fmla="*/ 62336 h 328810"/>
                    <a:gd name="connsiteX8" fmla="*/ 182684 w 294663"/>
                    <a:gd name="connsiteY8" fmla="*/ 2052 h 328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4663" h="328810">
                      <a:moveTo>
                        <a:pt x="182684" y="2052"/>
                      </a:moveTo>
                      <a:cubicBezTo>
                        <a:pt x="146791" y="-5273"/>
                        <a:pt x="114708" y="7912"/>
                        <a:pt x="83723" y="27396"/>
                      </a:cubicBezTo>
                      <a:cubicBezTo>
                        <a:pt x="52819" y="47475"/>
                        <a:pt x="28771" y="76504"/>
                        <a:pt x="14795" y="110608"/>
                      </a:cubicBezTo>
                      <a:cubicBezTo>
                        <a:pt x="-682" y="146264"/>
                        <a:pt x="-4125" y="185990"/>
                        <a:pt x="4980" y="223778"/>
                      </a:cubicBezTo>
                      <a:cubicBezTo>
                        <a:pt x="14451" y="261670"/>
                        <a:pt x="39012" y="294039"/>
                        <a:pt x="72956" y="313363"/>
                      </a:cubicBezTo>
                      <a:cubicBezTo>
                        <a:pt x="119176" y="338487"/>
                        <a:pt x="179387" y="331895"/>
                        <a:pt x="222238" y="301350"/>
                      </a:cubicBezTo>
                      <a:cubicBezTo>
                        <a:pt x="265089" y="270805"/>
                        <a:pt x="290580" y="219017"/>
                        <a:pt x="294096" y="166497"/>
                      </a:cubicBezTo>
                      <a:cubicBezTo>
                        <a:pt x="297048" y="130052"/>
                        <a:pt x="288434" y="93606"/>
                        <a:pt x="269484" y="62336"/>
                      </a:cubicBezTo>
                      <a:cubicBezTo>
                        <a:pt x="250154" y="31080"/>
                        <a:pt x="218722" y="9248"/>
                        <a:pt x="182684" y="2052"/>
                      </a:cubicBezTo>
                    </a:path>
                  </a:pathLst>
                </a:custGeom>
                <a:solidFill>
                  <a:schemeClr val="bg2">
                    <a:lumMod val="10000"/>
                  </a:schemeClr>
                </a:solidFill>
                <a:ln w="7315" cap="flat">
                  <a:noFill/>
                  <a:prstDash val="solid"/>
                  <a:miter/>
                </a:ln>
              </p:spPr>
              <p:txBody>
                <a:bodyPr rtlCol="0" anchor="ctr"/>
                <a:lstStyle/>
                <a:p>
                  <a:endParaRPr lang="zh-CN" altLang="en-US"/>
                </a:p>
              </p:txBody>
            </p:sp>
            <p:sp>
              <p:nvSpPr>
                <p:cNvPr id="397" name="任意多边形: 形状 396">
                  <a:extLst>
                    <a:ext uri="{FF2B5EF4-FFF2-40B4-BE49-F238E27FC236}">
                      <a16:creationId xmlns:a16="http://schemas.microsoft.com/office/drawing/2014/main" id="{90970328-9DFC-D90D-4BEA-6CB8A9330142}"/>
                    </a:ext>
                  </a:extLst>
                </p:cNvPr>
                <p:cNvSpPr/>
                <p:nvPr/>
              </p:nvSpPr>
              <p:spPr>
                <a:xfrm>
                  <a:off x="2032433" y="1878765"/>
                  <a:ext cx="249260" cy="148657"/>
                </a:xfrm>
                <a:custGeom>
                  <a:avLst/>
                  <a:gdLst>
                    <a:gd name="connsiteX0" fmla="*/ 4992 w 249260"/>
                    <a:gd name="connsiteY0" fmla="*/ 119355 h 148657"/>
                    <a:gd name="connsiteX1" fmla="*/ 11511 w 249260"/>
                    <a:gd name="connsiteY1" fmla="*/ 75405 h 148657"/>
                    <a:gd name="connsiteX2" fmla="*/ 74067 w 249260"/>
                    <a:gd name="connsiteY2" fmla="*/ 6550 h 148657"/>
                    <a:gd name="connsiteX3" fmla="*/ 169657 w 249260"/>
                    <a:gd name="connsiteY3" fmla="*/ 10945 h 148657"/>
                    <a:gd name="connsiteX4" fmla="*/ 228623 w 249260"/>
                    <a:gd name="connsiteY4" fmla="*/ 51818 h 148657"/>
                    <a:gd name="connsiteX5" fmla="*/ 244665 w 249260"/>
                    <a:gd name="connsiteY5" fmla="*/ 143161 h 148657"/>
                    <a:gd name="connsiteX6" fmla="*/ 80659 w 249260"/>
                    <a:gd name="connsiteY6" fmla="*/ 114667 h 148657"/>
                    <a:gd name="connsiteX7" fmla="*/ 29751 w 249260"/>
                    <a:gd name="connsiteY7" fmla="*/ 146091 h 148657"/>
                    <a:gd name="connsiteX8" fmla="*/ 12537 w 249260"/>
                    <a:gd name="connsiteY8" fmla="*/ 148361 h 148657"/>
                    <a:gd name="connsiteX9" fmla="*/ 11 w 249260"/>
                    <a:gd name="connsiteY9" fmla="*/ 137447 h 148657"/>
                    <a:gd name="connsiteX10" fmla="*/ 4992 w 249260"/>
                    <a:gd name="connsiteY10" fmla="*/ 119355 h 148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9260" h="148657">
                      <a:moveTo>
                        <a:pt x="4992" y="119355"/>
                      </a:moveTo>
                      <a:cubicBezTo>
                        <a:pt x="10632" y="105730"/>
                        <a:pt x="9021" y="90055"/>
                        <a:pt x="11511" y="75405"/>
                      </a:cubicBezTo>
                      <a:cubicBezTo>
                        <a:pt x="17078" y="43321"/>
                        <a:pt x="43741" y="18270"/>
                        <a:pt x="74067" y="6550"/>
                      </a:cubicBezTo>
                      <a:cubicBezTo>
                        <a:pt x="102341" y="-4364"/>
                        <a:pt x="136329" y="-775"/>
                        <a:pt x="169657" y="10945"/>
                      </a:cubicBezTo>
                      <a:cubicBezTo>
                        <a:pt x="192812" y="18668"/>
                        <a:pt x="213270" y="32850"/>
                        <a:pt x="228623" y="51818"/>
                      </a:cubicBezTo>
                      <a:cubicBezTo>
                        <a:pt x="248445" y="77872"/>
                        <a:pt x="254422" y="111912"/>
                        <a:pt x="244665" y="143161"/>
                      </a:cubicBezTo>
                      <a:lnTo>
                        <a:pt x="80659" y="114667"/>
                      </a:lnTo>
                      <a:cubicBezTo>
                        <a:pt x="65511" y="127844"/>
                        <a:pt x="48319" y="138459"/>
                        <a:pt x="29751" y="146091"/>
                      </a:cubicBezTo>
                      <a:cubicBezTo>
                        <a:pt x="24315" y="148362"/>
                        <a:pt x="18375" y="149146"/>
                        <a:pt x="12537" y="148361"/>
                      </a:cubicBezTo>
                      <a:cubicBezTo>
                        <a:pt x="6589" y="147485"/>
                        <a:pt x="1696" y="143221"/>
                        <a:pt x="11" y="137447"/>
                      </a:cubicBezTo>
                      <a:cubicBezTo>
                        <a:pt x="-157" y="131056"/>
                        <a:pt x="1579" y="124760"/>
                        <a:pt x="4992" y="119355"/>
                      </a:cubicBezTo>
                      <a:close/>
                    </a:path>
                  </a:pathLst>
                </a:custGeom>
                <a:solidFill>
                  <a:schemeClr val="bg2">
                    <a:lumMod val="10000"/>
                  </a:schemeClr>
                </a:solidFill>
                <a:ln w="7315" cap="flat">
                  <a:noFill/>
                  <a:prstDash val="solid"/>
                  <a:miter/>
                </a:ln>
              </p:spPr>
              <p:txBody>
                <a:bodyPr rtlCol="0" anchor="ctr"/>
                <a:lstStyle/>
                <a:p>
                  <a:endParaRPr lang="zh-CN" altLang="en-US"/>
                </a:p>
              </p:txBody>
            </p:sp>
            <p:sp>
              <p:nvSpPr>
                <p:cNvPr id="398" name="任意多边形: 形状 397">
                  <a:extLst>
                    <a:ext uri="{FF2B5EF4-FFF2-40B4-BE49-F238E27FC236}">
                      <a16:creationId xmlns:a16="http://schemas.microsoft.com/office/drawing/2014/main" id="{2F03D7FD-42C4-168A-05FA-C30CF03CFD56}"/>
                    </a:ext>
                  </a:extLst>
                </p:cNvPr>
                <p:cNvSpPr/>
                <p:nvPr/>
              </p:nvSpPr>
              <p:spPr>
                <a:xfrm>
                  <a:off x="2026484" y="1935525"/>
                  <a:ext cx="249813" cy="470182"/>
                </a:xfrm>
                <a:custGeom>
                  <a:avLst/>
                  <a:gdLst>
                    <a:gd name="connsiteX0" fmla="*/ 177803 w 249813"/>
                    <a:gd name="connsiteY0" fmla="*/ 39 h 470182"/>
                    <a:gd name="connsiteX1" fmla="*/ 33135 w 249813"/>
                    <a:gd name="connsiteY1" fmla="*/ 26482 h 470182"/>
                    <a:gd name="connsiteX2" fmla="*/ 7351 w 249813"/>
                    <a:gd name="connsiteY2" fmla="*/ 52046 h 470182"/>
                    <a:gd name="connsiteX3" fmla="*/ 26 w 249813"/>
                    <a:gd name="connsiteY3" fmla="*/ 363357 h 470182"/>
                    <a:gd name="connsiteX4" fmla="*/ 18632 w 249813"/>
                    <a:gd name="connsiteY4" fmla="*/ 422616 h 470182"/>
                    <a:gd name="connsiteX5" fmla="*/ 31890 w 249813"/>
                    <a:gd name="connsiteY5" fmla="*/ 440709 h 470182"/>
                    <a:gd name="connsiteX6" fmla="*/ 130975 w 249813"/>
                    <a:gd name="connsiteY6" fmla="*/ 456773 h 470182"/>
                    <a:gd name="connsiteX7" fmla="*/ 150628 w 249813"/>
                    <a:gd name="connsiteY7" fmla="*/ 435215 h 470182"/>
                    <a:gd name="connsiteX8" fmla="*/ 154144 w 249813"/>
                    <a:gd name="connsiteY8" fmla="*/ 427158 h 470182"/>
                    <a:gd name="connsiteX9" fmla="*/ 155682 w 249813"/>
                    <a:gd name="connsiteY9" fmla="*/ 419833 h 470182"/>
                    <a:gd name="connsiteX10" fmla="*/ 159564 w 249813"/>
                    <a:gd name="connsiteY10" fmla="*/ 372733 h 470182"/>
                    <a:gd name="connsiteX11" fmla="*/ 162494 w 249813"/>
                    <a:gd name="connsiteY11" fmla="*/ 333984 h 470182"/>
                    <a:gd name="connsiteX12" fmla="*/ 238747 w 249813"/>
                    <a:gd name="connsiteY12" fmla="*/ 252750 h 470182"/>
                    <a:gd name="connsiteX13" fmla="*/ 249808 w 249813"/>
                    <a:gd name="connsiteY13" fmla="*/ 102002 h 470182"/>
                    <a:gd name="connsiteX14" fmla="*/ 177803 w 249813"/>
                    <a:gd name="connsiteY14" fmla="*/ 39 h 47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9813" h="470182">
                      <a:moveTo>
                        <a:pt x="177803" y="39"/>
                      </a:moveTo>
                      <a:lnTo>
                        <a:pt x="33135" y="26482"/>
                      </a:lnTo>
                      <a:cubicBezTo>
                        <a:pt x="19203" y="27001"/>
                        <a:pt x="7989" y="38116"/>
                        <a:pt x="7351" y="52046"/>
                      </a:cubicBezTo>
                      <a:lnTo>
                        <a:pt x="26" y="363357"/>
                      </a:lnTo>
                      <a:cubicBezTo>
                        <a:pt x="-472" y="384622"/>
                        <a:pt x="6070" y="405454"/>
                        <a:pt x="18632" y="422616"/>
                      </a:cubicBezTo>
                      <a:lnTo>
                        <a:pt x="31890" y="440709"/>
                      </a:lnTo>
                      <a:cubicBezTo>
                        <a:pt x="54817" y="472507"/>
                        <a:pt x="99177" y="479700"/>
                        <a:pt x="130975" y="456773"/>
                      </a:cubicBezTo>
                      <a:cubicBezTo>
                        <a:pt x="138952" y="451022"/>
                        <a:pt x="145639" y="443683"/>
                        <a:pt x="150628" y="435215"/>
                      </a:cubicBezTo>
                      <a:cubicBezTo>
                        <a:pt x="152159" y="432703"/>
                        <a:pt x="153345" y="429992"/>
                        <a:pt x="154144" y="427158"/>
                      </a:cubicBezTo>
                      <a:cubicBezTo>
                        <a:pt x="154840" y="424755"/>
                        <a:pt x="155352" y="422309"/>
                        <a:pt x="155682" y="419833"/>
                      </a:cubicBezTo>
                      <a:cubicBezTo>
                        <a:pt x="158641" y="404311"/>
                        <a:pt x="159938" y="388526"/>
                        <a:pt x="159564" y="372733"/>
                      </a:cubicBezTo>
                      <a:cubicBezTo>
                        <a:pt x="161689" y="345045"/>
                        <a:pt x="162494" y="333691"/>
                        <a:pt x="162494" y="333984"/>
                      </a:cubicBezTo>
                      <a:cubicBezTo>
                        <a:pt x="162494" y="334277"/>
                        <a:pt x="221534" y="328197"/>
                        <a:pt x="238747" y="252750"/>
                      </a:cubicBezTo>
                      <a:cubicBezTo>
                        <a:pt x="247317" y="215246"/>
                        <a:pt x="249588" y="152984"/>
                        <a:pt x="249808" y="102002"/>
                      </a:cubicBezTo>
                      <a:cubicBezTo>
                        <a:pt x="250247" y="56441"/>
                        <a:pt x="223731" y="-1719"/>
                        <a:pt x="177803" y="39"/>
                      </a:cubicBezTo>
                      <a:close/>
                    </a:path>
                  </a:pathLst>
                </a:custGeom>
                <a:solidFill>
                  <a:srgbClr val="FFBE9D"/>
                </a:solidFill>
                <a:ln w="7315" cap="flat">
                  <a:noFill/>
                  <a:prstDash val="solid"/>
                  <a:miter/>
                </a:ln>
              </p:spPr>
              <p:txBody>
                <a:bodyPr rtlCol="0" anchor="ctr"/>
                <a:lstStyle/>
                <a:p>
                  <a:endParaRPr lang="zh-CN" altLang="en-US"/>
                </a:p>
              </p:txBody>
            </p:sp>
            <p:sp>
              <p:nvSpPr>
                <p:cNvPr id="399" name="任意多边形: 形状 398">
                  <a:extLst>
                    <a:ext uri="{FF2B5EF4-FFF2-40B4-BE49-F238E27FC236}">
                      <a16:creationId xmlns:a16="http://schemas.microsoft.com/office/drawing/2014/main" id="{1FB8FE1C-0B3E-6C07-4080-AE72CD125403}"/>
                    </a:ext>
                  </a:extLst>
                </p:cNvPr>
                <p:cNvSpPr/>
                <p:nvPr/>
              </p:nvSpPr>
              <p:spPr>
                <a:xfrm>
                  <a:off x="2233441" y="2085208"/>
                  <a:ext cx="19630" cy="18688"/>
                </a:xfrm>
                <a:custGeom>
                  <a:avLst/>
                  <a:gdLst>
                    <a:gd name="connsiteX0" fmla="*/ 19631 w 19630"/>
                    <a:gd name="connsiteY0" fmla="*/ 9454 h 18688"/>
                    <a:gd name="connsiteX1" fmla="*/ 9522 w 19630"/>
                    <a:gd name="connsiteY1" fmla="*/ 18684 h 18688"/>
                    <a:gd name="connsiteX2" fmla="*/ 0 w 19630"/>
                    <a:gd name="connsiteY2" fmla="*/ 9456 h 18688"/>
                    <a:gd name="connsiteX3" fmla="*/ 0 w 19630"/>
                    <a:gd name="connsiteY3" fmla="*/ 9234 h 18688"/>
                    <a:gd name="connsiteX4" fmla="*/ 10108 w 19630"/>
                    <a:gd name="connsiteY4" fmla="*/ 5 h 18688"/>
                    <a:gd name="connsiteX5" fmla="*/ 19631 w 19630"/>
                    <a:gd name="connsiteY5" fmla="*/ 9233 h 18688"/>
                    <a:gd name="connsiteX6" fmla="*/ 19631 w 19630"/>
                    <a:gd name="connsiteY6" fmla="*/ 9454 h 18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30" h="18688">
                      <a:moveTo>
                        <a:pt x="19631" y="9454"/>
                      </a:moveTo>
                      <a:cubicBezTo>
                        <a:pt x="19316" y="14760"/>
                        <a:pt x="14833" y="18851"/>
                        <a:pt x="9522" y="18684"/>
                      </a:cubicBezTo>
                      <a:cubicBezTo>
                        <a:pt x="4344" y="18765"/>
                        <a:pt x="81" y="14633"/>
                        <a:pt x="0" y="9456"/>
                      </a:cubicBezTo>
                      <a:cubicBezTo>
                        <a:pt x="0" y="9382"/>
                        <a:pt x="0" y="9308"/>
                        <a:pt x="0" y="9234"/>
                      </a:cubicBezTo>
                      <a:cubicBezTo>
                        <a:pt x="315" y="3928"/>
                        <a:pt x="4798" y="-163"/>
                        <a:pt x="10108" y="5"/>
                      </a:cubicBezTo>
                      <a:cubicBezTo>
                        <a:pt x="15287" y="-76"/>
                        <a:pt x="19550" y="4056"/>
                        <a:pt x="19631" y="9233"/>
                      </a:cubicBezTo>
                      <a:cubicBezTo>
                        <a:pt x="19631" y="9307"/>
                        <a:pt x="19631" y="9380"/>
                        <a:pt x="19631" y="9454"/>
                      </a:cubicBezTo>
                      <a:close/>
                    </a:path>
                  </a:pathLst>
                </a:custGeom>
                <a:solidFill>
                  <a:srgbClr val="263238"/>
                </a:solidFill>
                <a:ln w="7315" cap="flat">
                  <a:noFill/>
                  <a:prstDash val="solid"/>
                  <a:miter/>
                </a:ln>
              </p:spPr>
              <p:txBody>
                <a:bodyPr rtlCol="0" anchor="ctr"/>
                <a:lstStyle/>
                <a:p>
                  <a:endParaRPr lang="zh-CN" altLang="en-US"/>
                </a:p>
              </p:txBody>
            </p:sp>
            <p:sp>
              <p:nvSpPr>
                <p:cNvPr id="400" name="任意多边形: 形状 399">
                  <a:extLst>
                    <a:ext uri="{FF2B5EF4-FFF2-40B4-BE49-F238E27FC236}">
                      <a16:creationId xmlns:a16="http://schemas.microsoft.com/office/drawing/2014/main" id="{8C9E3732-AB70-672B-8031-C5F7BB964855}"/>
                    </a:ext>
                  </a:extLst>
                </p:cNvPr>
                <p:cNvSpPr/>
                <p:nvPr/>
              </p:nvSpPr>
              <p:spPr>
                <a:xfrm>
                  <a:off x="2222170" y="2057679"/>
                  <a:ext cx="38935" cy="11792"/>
                </a:xfrm>
                <a:custGeom>
                  <a:avLst/>
                  <a:gdLst>
                    <a:gd name="connsiteX0" fmla="*/ 38739 w 38935"/>
                    <a:gd name="connsiteY0" fmla="*/ 11639 h 11792"/>
                    <a:gd name="connsiteX1" fmla="*/ 19914 w 38935"/>
                    <a:gd name="connsiteY1" fmla="*/ 6146 h 11792"/>
                    <a:gd name="connsiteX2" fmla="*/ 283 w 38935"/>
                    <a:gd name="connsiteY2" fmla="*/ 8856 h 11792"/>
                    <a:gd name="connsiteX3" fmla="*/ 4605 w 38935"/>
                    <a:gd name="connsiteY3" fmla="*/ 3802 h 11792"/>
                    <a:gd name="connsiteX4" fmla="*/ 20427 w 38935"/>
                    <a:gd name="connsiteY4" fmla="*/ 66 h 11792"/>
                    <a:gd name="connsiteX5" fmla="*/ 35077 w 38935"/>
                    <a:gd name="connsiteY5" fmla="*/ 5999 h 11792"/>
                    <a:gd name="connsiteX6" fmla="*/ 38739 w 38935"/>
                    <a:gd name="connsiteY6" fmla="*/ 11639 h 11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935" h="11792">
                      <a:moveTo>
                        <a:pt x="38739" y="11639"/>
                      </a:moveTo>
                      <a:cubicBezTo>
                        <a:pt x="37421" y="12811"/>
                        <a:pt x="30389" y="6878"/>
                        <a:pt x="19914" y="6146"/>
                      </a:cubicBezTo>
                      <a:cubicBezTo>
                        <a:pt x="9439" y="5413"/>
                        <a:pt x="1309" y="10248"/>
                        <a:pt x="283" y="8856"/>
                      </a:cubicBezTo>
                      <a:cubicBezTo>
                        <a:pt x="-742" y="7464"/>
                        <a:pt x="1089" y="6072"/>
                        <a:pt x="4605" y="3802"/>
                      </a:cubicBezTo>
                      <a:cubicBezTo>
                        <a:pt x="9381" y="985"/>
                        <a:pt x="14897" y="-319"/>
                        <a:pt x="20427" y="66"/>
                      </a:cubicBezTo>
                      <a:cubicBezTo>
                        <a:pt x="25804" y="499"/>
                        <a:pt x="30916" y="2570"/>
                        <a:pt x="35077" y="5999"/>
                      </a:cubicBezTo>
                      <a:cubicBezTo>
                        <a:pt x="38446" y="9002"/>
                        <a:pt x="39399" y="11127"/>
                        <a:pt x="38739" y="11639"/>
                      </a:cubicBezTo>
                      <a:close/>
                    </a:path>
                  </a:pathLst>
                </a:custGeom>
                <a:solidFill>
                  <a:srgbClr val="263238"/>
                </a:solidFill>
                <a:ln w="7315" cap="flat">
                  <a:noFill/>
                  <a:prstDash val="solid"/>
                  <a:miter/>
                </a:ln>
              </p:spPr>
              <p:txBody>
                <a:bodyPr rtlCol="0" anchor="ctr"/>
                <a:lstStyle/>
                <a:p>
                  <a:endParaRPr lang="zh-CN" altLang="en-US"/>
                </a:p>
              </p:txBody>
            </p:sp>
            <p:sp>
              <p:nvSpPr>
                <p:cNvPr id="401" name="任意多边形: 形状 400">
                  <a:extLst>
                    <a:ext uri="{FF2B5EF4-FFF2-40B4-BE49-F238E27FC236}">
                      <a16:creationId xmlns:a16="http://schemas.microsoft.com/office/drawing/2014/main" id="{180ACC60-432F-6371-B2D5-734EC0D873B5}"/>
                    </a:ext>
                  </a:extLst>
                </p:cNvPr>
                <p:cNvSpPr/>
                <p:nvPr/>
              </p:nvSpPr>
              <p:spPr>
                <a:xfrm>
                  <a:off x="2139388" y="2081323"/>
                  <a:ext cx="19557" cy="18397"/>
                </a:xfrm>
                <a:custGeom>
                  <a:avLst/>
                  <a:gdLst>
                    <a:gd name="connsiteX0" fmla="*/ 19558 w 19557"/>
                    <a:gd name="connsiteY0" fmla="*/ 9165 h 18397"/>
                    <a:gd name="connsiteX1" fmla="*/ 9522 w 19557"/>
                    <a:gd name="connsiteY1" fmla="*/ 18394 h 18397"/>
                    <a:gd name="connsiteX2" fmla="*/ 0 w 19557"/>
                    <a:gd name="connsiteY2" fmla="*/ 9167 h 18397"/>
                    <a:gd name="connsiteX3" fmla="*/ 0 w 19557"/>
                    <a:gd name="connsiteY3" fmla="*/ 8872 h 18397"/>
                    <a:gd name="connsiteX4" fmla="*/ 10108 w 19557"/>
                    <a:gd name="connsiteY4" fmla="*/ 9 h 18397"/>
                    <a:gd name="connsiteX5" fmla="*/ 19558 w 19557"/>
                    <a:gd name="connsiteY5" fmla="*/ 9163 h 18397"/>
                    <a:gd name="connsiteX6" fmla="*/ 19558 w 19557"/>
                    <a:gd name="connsiteY6" fmla="*/ 9165 h 18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557" h="18397">
                      <a:moveTo>
                        <a:pt x="19558" y="9165"/>
                      </a:moveTo>
                      <a:cubicBezTo>
                        <a:pt x="19243" y="14442"/>
                        <a:pt x="14804" y="18522"/>
                        <a:pt x="9522" y="18394"/>
                      </a:cubicBezTo>
                      <a:cubicBezTo>
                        <a:pt x="4344" y="18476"/>
                        <a:pt x="81" y="14345"/>
                        <a:pt x="0" y="9167"/>
                      </a:cubicBezTo>
                      <a:cubicBezTo>
                        <a:pt x="0" y="9069"/>
                        <a:pt x="0" y="8970"/>
                        <a:pt x="0" y="8872"/>
                      </a:cubicBezTo>
                      <a:cubicBezTo>
                        <a:pt x="461" y="3694"/>
                        <a:pt x="4915" y="-208"/>
                        <a:pt x="10108" y="9"/>
                      </a:cubicBezTo>
                      <a:cubicBezTo>
                        <a:pt x="15243" y="-73"/>
                        <a:pt x="19477" y="4026"/>
                        <a:pt x="19558" y="9163"/>
                      </a:cubicBezTo>
                      <a:cubicBezTo>
                        <a:pt x="19558" y="9163"/>
                        <a:pt x="19558" y="9164"/>
                        <a:pt x="19558" y="9165"/>
                      </a:cubicBezTo>
                      <a:close/>
                    </a:path>
                  </a:pathLst>
                </a:custGeom>
                <a:solidFill>
                  <a:srgbClr val="263238"/>
                </a:solidFill>
                <a:ln w="7315" cap="flat">
                  <a:noFill/>
                  <a:prstDash val="solid"/>
                  <a:miter/>
                </a:ln>
              </p:spPr>
              <p:txBody>
                <a:bodyPr rtlCol="0" anchor="ctr"/>
                <a:lstStyle/>
                <a:p>
                  <a:endParaRPr lang="zh-CN" altLang="en-US"/>
                </a:p>
              </p:txBody>
            </p:sp>
            <p:sp>
              <p:nvSpPr>
                <p:cNvPr id="402" name="任意多边形: 形状 401">
                  <a:extLst>
                    <a:ext uri="{FF2B5EF4-FFF2-40B4-BE49-F238E27FC236}">
                      <a16:creationId xmlns:a16="http://schemas.microsoft.com/office/drawing/2014/main" id="{14C9F1B7-4967-81BB-4309-FB47391FD1B8}"/>
                    </a:ext>
                  </a:extLst>
                </p:cNvPr>
                <p:cNvSpPr/>
                <p:nvPr/>
              </p:nvSpPr>
              <p:spPr>
                <a:xfrm>
                  <a:off x="2122530" y="2052320"/>
                  <a:ext cx="38833" cy="11747"/>
                </a:xfrm>
                <a:custGeom>
                  <a:avLst/>
                  <a:gdLst>
                    <a:gd name="connsiteX0" fmla="*/ 38833 w 38833"/>
                    <a:gd name="connsiteY0" fmla="*/ 11578 h 11747"/>
                    <a:gd name="connsiteX1" fmla="*/ 19935 w 38833"/>
                    <a:gd name="connsiteY1" fmla="*/ 6158 h 11747"/>
                    <a:gd name="connsiteX2" fmla="*/ 304 w 38833"/>
                    <a:gd name="connsiteY2" fmla="*/ 8868 h 11747"/>
                    <a:gd name="connsiteX3" fmla="*/ 4699 w 38833"/>
                    <a:gd name="connsiteY3" fmla="*/ 3814 h 11747"/>
                    <a:gd name="connsiteX4" fmla="*/ 20521 w 38833"/>
                    <a:gd name="connsiteY4" fmla="*/ 78 h 11747"/>
                    <a:gd name="connsiteX5" fmla="*/ 35171 w 38833"/>
                    <a:gd name="connsiteY5" fmla="*/ 6011 h 11747"/>
                    <a:gd name="connsiteX6" fmla="*/ 38833 w 38833"/>
                    <a:gd name="connsiteY6" fmla="*/ 11578 h 11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833" h="11747">
                      <a:moveTo>
                        <a:pt x="38833" y="11578"/>
                      </a:moveTo>
                      <a:cubicBezTo>
                        <a:pt x="37515" y="12823"/>
                        <a:pt x="30483" y="6817"/>
                        <a:pt x="19935" y="6158"/>
                      </a:cubicBezTo>
                      <a:cubicBezTo>
                        <a:pt x="9387" y="5498"/>
                        <a:pt x="1402" y="10186"/>
                        <a:pt x="304" y="8868"/>
                      </a:cubicBezTo>
                      <a:cubicBezTo>
                        <a:pt x="-795" y="7549"/>
                        <a:pt x="1183" y="6011"/>
                        <a:pt x="4699" y="3814"/>
                      </a:cubicBezTo>
                      <a:cubicBezTo>
                        <a:pt x="9460" y="961"/>
                        <a:pt x="14990" y="-345"/>
                        <a:pt x="20521" y="78"/>
                      </a:cubicBezTo>
                      <a:cubicBezTo>
                        <a:pt x="25912" y="448"/>
                        <a:pt x="31039" y="2527"/>
                        <a:pt x="35171" y="6011"/>
                      </a:cubicBezTo>
                      <a:cubicBezTo>
                        <a:pt x="38174" y="8721"/>
                        <a:pt x="38833" y="11065"/>
                        <a:pt x="38833" y="11578"/>
                      </a:cubicBezTo>
                      <a:close/>
                    </a:path>
                  </a:pathLst>
                </a:custGeom>
                <a:solidFill>
                  <a:srgbClr val="263238"/>
                </a:solidFill>
                <a:ln w="7315" cap="flat">
                  <a:noFill/>
                  <a:prstDash val="solid"/>
                  <a:miter/>
                </a:ln>
              </p:spPr>
              <p:txBody>
                <a:bodyPr rtlCol="0" anchor="ctr"/>
                <a:lstStyle/>
                <a:p>
                  <a:endParaRPr lang="zh-CN" altLang="en-US"/>
                </a:p>
              </p:txBody>
            </p:sp>
            <p:sp>
              <p:nvSpPr>
                <p:cNvPr id="403" name="任意多边形: 形状 402">
                  <a:extLst>
                    <a:ext uri="{FF2B5EF4-FFF2-40B4-BE49-F238E27FC236}">
                      <a16:creationId xmlns:a16="http://schemas.microsoft.com/office/drawing/2014/main" id="{C127C9E4-D278-2FE7-D8C6-32833CEDB065}"/>
                    </a:ext>
                  </a:extLst>
                </p:cNvPr>
                <p:cNvSpPr/>
                <p:nvPr/>
              </p:nvSpPr>
              <p:spPr>
                <a:xfrm>
                  <a:off x="2190663" y="2056935"/>
                  <a:ext cx="26887" cy="88993"/>
                </a:xfrm>
                <a:custGeom>
                  <a:avLst/>
                  <a:gdLst>
                    <a:gd name="connsiteX0" fmla="*/ 0 w 26887"/>
                    <a:gd name="connsiteY0" fmla="*/ 87977 h 88993"/>
                    <a:gd name="connsiteX1" fmla="*/ 17287 w 26887"/>
                    <a:gd name="connsiteY1" fmla="*/ 85999 h 88993"/>
                    <a:gd name="connsiteX2" fmla="*/ 23147 w 26887"/>
                    <a:gd name="connsiteY2" fmla="*/ 83802 h 88993"/>
                    <a:gd name="connsiteX3" fmla="*/ 21902 w 26887"/>
                    <a:gd name="connsiteY3" fmla="*/ 75671 h 88993"/>
                    <a:gd name="connsiteX4" fmla="*/ 15382 w 26887"/>
                    <a:gd name="connsiteY4" fmla="*/ 54722 h 88993"/>
                    <a:gd name="connsiteX5" fmla="*/ 733 w 26887"/>
                    <a:gd name="connsiteY5" fmla="*/ 4 h 88993"/>
                    <a:gd name="connsiteX6" fmla="*/ 19338 w 26887"/>
                    <a:gd name="connsiteY6" fmla="*/ 53403 h 88993"/>
                    <a:gd name="connsiteX7" fmla="*/ 25564 w 26887"/>
                    <a:gd name="connsiteY7" fmla="*/ 74499 h 88993"/>
                    <a:gd name="connsiteX8" fmla="*/ 26297 w 26887"/>
                    <a:gd name="connsiteY8" fmla="*/ 85120 h 88993"/>
                    <a:gd name="connsiteX9" fmla="*/ 21609 w 26887"/>
                    <a:gd name="connsiteY9" fmla="*/ 88783 h 88993"/>
                    <a:gd name="connsiteX10" fmla="*/ 16994 w 26887"/>
                    <a:gd name="connsiteY10" fmla="*/ 88783 h 88993"/>
                    <a:gd name="connsiteX11" fmla="*/ 0 w 26887"/>
                    <a:gd name="connsiteY11" fmla="*/ 87977 h 88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887" h="88993">
                      <a:moveTo>
                        <a:pt x="0" y="87977"/>
                      </a:moveTo>
                      <a:cubicBezTo>
                        <a:pt x="5662" y="86610"/>
                        <a:pt x="11464" y="85946"/>
                        <a:pt x="17287" y="85999"/>
                      </a:cubicBezTo>
                      <a:cubicBezTo>
                        <a:pt x="19997" y="85999"/>
                        <a:pt x="22634" y="85560"/>
                        <a:pt x="23147" y="83802"/>
                      </a:cubicBezTo>
                      <a:cubicBezTo>
                        <a:pt x="23586" y="81028"/>
                        <a:pt x="23154" y="78185"/>
                        <a:pt x="21902" y="75671"/>
                      </a:cubicBezTo>
                      <a:cubicBezTo>
                        <a:pt x="19851" y="69005"/>
                        <a:pt x="17653" y="62047"/>
                        <a:pt x="15382" y="54722"/>
                      </a:cubicBezTo>
                      <a:cubicBezTo>
                        <a:pt x="6299" y="24836"/>
                        <a:pt x="-147" y="370"/>
                        <a:pt x="733" y="4"/>
                      </a:cubicBezTo>
                      <a:cubicBezTo>
                        <a:pt x="1612" y="-362"/>
                        <a:pt x="10255" y="23591"/>
                        <a:pt x="19338" y="53403"/>
                      </a:cubicBezTo>
                      <a:lnTo>
                        <a:pt x="25564" y="74499"/>
                      </a:lnTo>
                      <a:cubicBezTo>
                        <a:pt x="27029" y="77849"/>
                        <a:pt x="27286" y="81601"/>
                        <a:pt x="26297" y="85120"/>
                      </a:cubicBezTo>
                      <a:cubicBezTo>
                        <a:pt x="25381" y="86995"/>
                        <a:pt x="23652" y="88345"/>
                        <a:pt x="21609" y="88783"/>
                      </a:cubicBezTo>
                      <a:cubicBezTo>
                        <a:pt x="20078" y="89027"/>
                        <a:pt x="18525" y="89027"/>
                        <a:pt x="16994" y="88783"/>
                      </a:cubicBezTo>
                      <a:cubicBezTo>
                        <a:pt x="11317" y="89233"/>
                        <a:pt x="5611" y="88962"/>
                        <a:pt x="0" y="87977"/>
                      </a:cubicBezTo>
                      <a:close/>
                    </a:path>
                  </a:pathLst>
                </a:custGeom>
                <a:solidFill>
                  <a:srgbClr val="263238"/>
                </a:solidFill>
                <a:ln w="7315" cap="flat">
                  <a:noFill/>
                  <a:prstDash val="solid"/>
                  <a:miter/>
                </a:ln>
              </p:spPr>
              <p:txBody>
                <a:bodyPr rtlCol="0" anchor="ctr"/>
                <a:lstStyle/>
                <a:p>
                  <a:endParaRPr lang="zh-CN" altLang="en-US"/>
                </a:p>
              </p:txBody>
            </p:sp>
            <p:sp>
              <p:nvSpPr>
                <p:cNvPr id="404" name="任意多边形: 形状 403">
                  <a:extLst>
                    <a:ext uri="{FF2B5EF4-FFF2-40B4-BE49-F238E27FC236}">
                      <a16:creationId xmlns:a16="http://schemas.microsoft.com/office/drawing/2014/main" id="{BB790C18-FBB9-736C-29B8-E8BFAE1188D5}"/>
                    </a:ext>
                  </a:extLst>
                </p:cNvPr>
                <p:cNvSpPr/>
                <p:nvPr/>
              </p:nvSpPr>
              <p:spPr>
                <a:xfrm>
                  <a:off x="2088993" y="2235815"/>
                  <a:ext cx="100278" cy="52503"/>
                </a:xfrm>
                <a:custGeom>
                  <a:avLst/>
                  <a:gdLst>
                    <a:gd name="connsiteX0" fmla="*/ 100279 w 100278"/>
                    <a:gd name="connsiteY0" fmla="*/ 34061 h 52503"/>
                    <a:gd name="connsiteX1" fmla="*/ 0 w 100278"/>
                    <a:gd name="connsiteY1" fmla="*/ 0 h 52503"/>
                    <a:gd name="connsiteX2" fmla="*/ 98887 w 100278"/>
                    <a:gd name="connsiteY2" fmla="*/ 52447 h 52503"/>
                  </a:gdLst>
                  <a:ahLst/>
                  <a:cxnLst>
                    <a:cxn ang="0">
                      <a:pos x="connsiteX0" y="connsiteY0"/>
                    </a:cxn>
                    <a:cxn ang="0">
                      <a:pos x="connsiteX1" y="connsiteY1"/>
                    </a:cxn>
                    <a:cxn ang="0">
                      <a:pos x="connsiteX2" y="connsiteY2"/>
                    </a:cxn>
                  </a:cxnLst>
                  <a:rect l="l" t="t" r="r" b="b"/>
                  <a:pathLst>
                    <a:path w="100278" h="52503">
                      <a:moveTo>
                        <a:pt x="100279" y="34061"/>
                      </a:moveTo>
                      <a:cubicBezTo>
                        <a:pt x="64350" y="32191"/>
                        <a:pt x="29637" y="20402"/>
                        <a:pt x="0" y="0"/>
                      </a:cubicBezTo>
                      <a:cubicBezTo>
                        <a:pt x="0" y="0"/>
                        <a:pt x="21975" y="54498"/>
                        <a:pt x="98887" y="52447"/>
                      </a:cubicBezTo>
                      <a:close/>
                    </a:path>
                  </a:pathLst>
                </a:custGeom>
                <a:solidFill>
                  <a:srgbClr val="EB996E"/>
                </a:solidFill>
                <a:ln w="7315" cap="flat">
                  <a:noFill/>
                  <a:prstDash val="solid"/>
                  <a:miter/>
                </a:ln>
              </p:spPr>
              <p:txBody>
                <a:bodyPr rtlCol="0" anchor="ctr"/>
                <a:lstStyle/>
                <a:p>
                  <a:endParaRPr lang="zh-CN" altLang="en-US"/>
                </a:p>
              </p:txBody>
            </p:sp>
            <p:sp>
              <p:nvSpPr>
                <p:cNvPr id="405" name="任意多边形: 形状 404">
                  <a:extLst>
                    <a:ext uri="{FF2B5EF4-FFF2-40B4-BE49-F238E27FC236}">
                      <a16:creationId xmlns:a16="http://schemas.microsoft.com/office/drawing/2014/main" id="{EBF2C454-10B8-5AD1-C8DD-8C5E0E15FD2D}"/>
                    </a:ext>
                  </a:extLst>
                </p:cNvPr>
                <p:cNvSpPr/>
                <p:nvPr/>
              </p:nvSpPr>
              <p:spPr>
                <a:xfrm>
                  <a:off x="2152386" y="2161886"/>
                  <a:ext cx="32571" cy="23002"/>
                </a:xfrm>
                <a:custGeom>
                  <a:avLst/>
                  <a:gdLst>
                    <a:gd name="connsiteX0" fmla="*/ 31831 w 32571"/>
                    <a:gd name="connsiteY0" fmla="*/ 8077 h 23002"/>
                    <a:gd name="connsiteX1" fmla="*/ 15277 w 32571"/>
                    <a:gd name="connsiteY1" fmla="*/ 20 h 23002"/>
                    <a:gd name="connsiteX2" fmla="*/ 2898 w 32571"/>
                    <a:gd name="connsiteY2" fmla="*/ 5660 h 23002"/>
                    <a:gd name="connsiteX3" fmla="*/ 1213 w 32571"/>
                    <a:gd name="connsiteY3" fmla="*/ 18112 h 23002"/>
                    <a:gd name="connsiteX4" fmla="*/ 14764 w 32571"/>
                    <a:gd name="connsiteY4" fmla="*/ 22507 h 23002"/>
                    <a:gd name="connsiteX5" fmla="*/ 28755 w 32571"/>
                    <a:gd name="connsiteY5" fmla="*/ 15182 h 23002"/>
                    <a:gd name="connsiteX6" fmla="*/ 31978 w 32571"/>
                    <a:gd name="connsiteY6" fmla="*/ 12326 h 23002"/>
                    <a:gd name="connsiteX7" fmla="*/ 31978 w 32571"/>
                    <a:gd name="connsiteY7" fmla="*/ 8370 h 23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571" h="23002">
                      <a:moveTo>
                        <a:pt x="31831" y="8077"/>
                      </a:moveTo>
                      <a:cubicBezTo>
                        <a:pt x="28037" y="2758"/>
                        <a:pt x="21803" y="-275"/>
                        <a:pt x="15277" y="20"/>
                      </a:cubicBezTo>
                      <a:cubicBezTo>
                        <a:pt x="10560" y="155"/>
                        <a:pt x="6099" y="2188"/>
                        <a:pt x="2898" y="5660"/>
                      </a:cubicBezTo>
                      <a:cubicBezTo>
                        <a:pt x="-215" y="9048"/>
                        <a:pt x="-889" y="14018"/>
                        <a:pt x="1213" y="18112"/>
                      </a:cubicBezTo>
                      <a:cubicBezTo>
                        <a:pt x="4414" y="22200"/>
                        <a:pt x="9776" y="23939"/>
                        <a:pt x="14764" y="22507"/>
                      </a:cubicBezTo>
                      <a:cubicBezTo>
                        <a:pt x="19877" y="21046"/>
                        <a:pt x="24638" y="18553"/>
                        <a:pt x="28755" y="15182"/>
                      </a:cubicBezTo>
                      <a:cubicBezTo>
                        <a:pt x="29993" y="14431"/>
                        <a:pt x="31084" y="13463"/>
                        <a:pt x="31978" y="12326"/>
                      </a:cubicBezTo>
                      <a:cubicBezTo>
                        <a:pt x="32769" y="11126"/>
                        <a:pt x="32769" y="9570"/>
                        <a:pt x="31978" y="8370"/>
                      </a:cubicBezTo>
                    </a:path>
                  </a:pathLst>
                </a:custGeom>
                <a:solidFill>
                  <a:srgbClr val="EB996E"/>
                </a:solidFill>
                <a:ln w="7315" cap="flat">
                  <a:noFill/>
                  <a:prstDash val="solid"/>
                  <a:miter/>
                </a:ln>
              </p:spPr>
              <p:txBody>
                <a:bodyPr rtlCol="0" anchor="ctr"/>
                <a:lstStyle/>
                <a:p>
                  <a:endParaRPr lang="zh-CN" altLang="en-US"/>
                </a:p>
              </p:txBody>
            </p:sp>
            <p:sp>
              <p:nvSpPr>
                <p:cNvPr id="406" name="任意多边形: 形状 405">
                  <a:extLst>
                    <a:ext uri="{FF2B5EF4-FFF2-40B4-BE49-F238E27FC236}">
                      <a16:creationId xmlns:a16="http://schemas.microsoft.com/office/drawing/2014/main" id="{00791FA3-9008-5C6B-52DD-924A1EE37080}"/>
                    </a:ext>
                  </a:extLst>
                </p:cNvPr>
                <p:cNvSpPr/>
                <p:nvPr/>
              </p:nvSpPr>
              <p:spPr>
                <a:xfrm>
                  <a:off x="2156873" y="2150107"/>
                  <a:ext cx="33790" cy="31995"/>
                </a:xfrm>
                <a:custGeom>
                  <a:avLst/>
                  <a:gdLst>
                    <a:gd name="connsiteX0" fmla="*/ 2000 w 33790"/>
                    <a:gd name="connsiteY0" fmla="*/ 6 h 31995"/>
                    <a:gd name="connsiteX1" fmla="*/ 12182 w 33790"/>
                    <a:gd name="connsiteY1" fmla="*/ 20222 h 31995"/>
                    <a:gd name="connsiteX2" fmla="*/ 33790 w 33790"/>
                    <a:gd name="connsiteY2" fmla="*/ 30111 h 31995"/>
                    <a:gd name="connsiteX3" fmla="*/ 25806 w 33790"/>
                    <a:gd name="connsiteY3" fmla="*/ 31942 h 31995"/>
                    <a:gd name="connsiteX4" fmla="*/ 7860 w 33790"/>
                    <a:gd name="connsiteY4" fmla="*/ 24617 h 31995"/>
                    <a:gd name="connsiteX5" fmla="*/ 22 w 33790"/>
                    <a:gd name="connsiteY5" fmla="*/ 7697 h 31995"/>
                    <a:gd name="connsiteX6" fmla="*/ 2000 w 33790"/>
                    <a:gd name="connsiteY6" fmla="*/ 6 h 319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790" h="31995">
                      <a:moveTo>
                        <a:pt x="2000" y="6"/>
                      </a:moveTo>
                      <a:cubicBezTo>
                        <a:pt x="3758" y="6"/>
                        <a:pt x="2952" y="11432"/>
                        <a:pt x="12182" y="20222"/>
                      </a:cubicBezTo>
                      <a:cubicBezTo>
                        <a:pt x="21411" y="29012"/>
                        <a:pt x="33790" y="28500"/>
                        <a:pt x="33790" y="30111"/>
                      </a:cubicBezTo>
                      <a:cubicBezTo>
                        <a:pt x="33790" y="31723"/>
                        <a:pt x="30934" y="32162"/>
                        <a:pt x="25806" y="31942"/>
                      </a:cubicBezTo>
                      <a:cubicBezTo>
                        <a:pt x="19148" y="31679"/>
                        <a:pt x="12797" y="29086"/>
                        <a:pt x="7860" y="24617"/>
                      </a:cubicBezTo>
                      <a:cubicBezTo>
                        <a:pt x="3143" y="20214"/>
                        <a:pt x="330" y="14143"/>
                        <a:pt x="22" y="7697"/>
                      </a:cubicBezTo>
                      <a:cubicBezTo>
                        <a:pt x="-198" y="2642"/>
                        <a:pt x="1267" y="-141"/>
                        <a:pt x="2000" y="6"/>
                      </a:cubicBezTo>
                      <a:close/>
                    </a:path>
                  </a:pathLst>
                </a:custGeom>
                <a:solidFill>
                  <a:srgbClr val="263238"/>
                </a:solidFill>
                <a:ln w="7315" cap="flat">
                  <a:noFill/>
                  <a:prstDash val="solid"/>
                  <a:miter/>
                </a:ln>
              </p:spPr>
              <p:txBody>
                <a:bodyPr rtlCol="0" anchor="ctr"/>
                <a:lstStyle/>
                <a:p>
                  <a:endParaRPr lang="zh-CN" altLang="en-US"/>
                </a:p>
              </p:txBody>
            </p:sp>
            <p:sp>
              <p:nvSpPr>
                <p:cNvPr id="407" name="任意多边形: 形状 406">
                  <a:extLst>
                    <a:ext uri="{FF2B5EF4-FFF2-40B4-BE49-F238E27FC236}">
                      <a16:creationId xmlns:a16="http://schemas.microsoft.com/office/drawing/2014/main" id="{ECED2E48-9D41-9CF4-DA76-2CA82937C949}"/>
                    </a:ext>
                  </a:extLst>
                </p:cNvPr>
                <p:cNvSpPr/>
                <p:nvPr/>
              </p:nvSpPr>
              <p:spPr>
                <a:xfrm>
                  <a:off x="2113037" y="2023260"/>
                  <a:ext cx="48382" cy="12616"/>
                </a:xfrm>
                <a:custGeom>
                  <a:avLst/>
                  <a:gdLst>
                    <a:gd name="connsiteX0" fmla="*/ 48326 w 48382"/>
                    <a:gd name="connsiteY0" fmla="*/ 9361 h 12616"/>
                    <a:gd name="connsiteX1" fmla="*/ 24227 w 48382"/>
                    <a:gd name="connsiteY1" fmla="*/ 10752 h 12616"/>
                    <a:gd name="connsiteX2" fmla="*/ 128 w 48382"/>
                    <a:gd name="connsiteY2" fmla="*/ 11485 h 12616"/>
                    <a:gd name="connsiteX3" fmla="*/ 5621 w 48382"/>
                    <a:gd name="connsiteY3" fmla="*/ 5112 h 12616"/>
                    <a:gd name="connsiteX4" fmla="*/ 23787 w 48382"/>
                    <a:gd name="connsiteY4" fmla="*/ 58 h 12616"/>
                    <a:gd name="connsiteX5" fmla="*/ 42319 w 48382"/>
                    <a:gd name="connsiteY5" fmla="*/ 3574 h 12616"/>
                    <a:gd name="connsiteX6" fmla="*/ 48326 w 48382"/>
                    <a:gd name="connsiteY6" fmla="*/ 9361 h 12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382" h="12616">
                      <a:moveTo>
                        <a:pt x="48326" y="9361"/>
                      </a:moveTo>
                      <a:cubicBezTo>
                        <a:pt x="47081" y="12217"/>
                        <a:pt x="36679" y="10093"/>
                        <a:pt x="24227" y="10752"/>
                      </a:cubicBezTo>
                      <a:cubicBezTo>
                        <a:pt x="11774" y="11412"/>
                        <a:pt x="1593" y="14122"/>
                        <a:pt x="128" y="11485"/>
                      </a:cubicBezTo>
                      <a:cubicBezTo>
                        <a:pt x="-532" y="10166"/>
                        <a:pt x="1373" y="7603"/>
                        <a:pt x="5621" y="5112"/>
                      </a:cubicBezTo>
                      <a:cubicBezTo>
                        <a:pt x="11196" y="2025"/>
                        <a:pt x="17422" y="293"/>
                        <a:pt x="23787" y="58"/>
                      </a:cubicBezTo>
                      <a:cubicBezTo>
                        <a:pt x="30160" y="-288"/>
                        <a:pt x="36518" y="919"/>
                        <a:pt x="42319" y="3574"/>
                      </a:cubicBezTo>
                      <a:cubicBezTo>
                        <a:pt x="46641" y="5698"/>
                        <a:pt x="48765" y="8042"/>
                        <a:pt x="48326" y="9361"/>
                      </a:cubicBezTo>
                      <a:close/>
                    </a:path>
                  </a:pathLst>
                </a:custGeom>
                <a:solidFill>
                  <a:srgbClr val="263238"/>
                </a:solidFill>
                <a:ln w="7315" cap="flat">
                  <a:noFill/>
                  <a:prstDash val="solid"/>
                  <a:miter/>
                </a:ln>
              </p:spPr>
              <p:txBody>
                <a:bodyPr rtlCol="0" anchor="ctr"/>
                <a:lstStyle/>
                <a:p>
                  <a:endParaRPr lang="zh-CN" altLang="en-US"/>
                </a:p>
              </p:txBody>
            </p:sp>
            <p:sp>
              <p:nvSpPr>
                <p:cNvPr id="408" name="任意多边形: 形状 407">
                  <a:extLst>
                    <a:ext uri="{FF2B5EF4-FFF2-40B4-BE49-F238E27FC236}">
                      <a16:creationId xmlns:a16="http://schemas.microsoft.com/office/drawing/2014/main" id="{975EE184-A0C8-FE84-9CC5-DBFB669F0D37}"/>
                    </a:ext>
                  </a:extLst>
                </p:cNvPr>
                <p:cNvSpPr/>
                <p:nvPr/>
              </p:nvSpPr>
              <p:spPr>
                <a:xfrm>
                  <a:off x="2225219" y="2010962"/>
                  <a:ext cx="36058" cy="12983"/>
                </a:xfrm>
                <a:custGeom>
                  <a:avLst/>
                  <a:gdLst>
                    <a:gd name="connsiteX0" fmla="*/ 35691 w 36058"/>
                    <a:gd name="connsiteY0" fmla="*/ 12136 h 12983"/>
                    <a:gd name="connsiteX1" fmla="*/ 17891 w 36058"/>
                    <a:gd name="connsiteY1" fmla="*/ 10744 h 12983"/>
                    <a:gd name="connsiteX2" fmla="*/ 165 w 36058"/>
                    <a:gd name="connsiteY2" fmla="*/ 8620 h 12983"/>
                    <a:gd name="connsiteX3" fmla="*/ 4193 w 36058"/>
                    <a:gd name="connsiteY3" fmla="*/ 3053 h 12983"/>
                    <a:gd name="connsiteX4" fmla="*/ 32834 w 36058"/>
                    <a:gd name="connsiteY4" fmla="*/ 5837 h 12983"/>
                    <a:gd name="connsiteX5" fmla="*/ 35691 w 36058"/>
                    <a:gd name="connsiteY5" fmla="*/ 12136 h 12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058" h="12983">
                      <a:moveTo>
                        <a:pt x="35691" y="12136"/>
                      </a:moveTo>
                      <a:cubicBezTo>
                        <a:pt x="33713" y="14407"/>
                        <a:pt x="26608" y="11477"/>
                        <a:pt x="17891" y="10744"/>
                      </a:cubicBezTo>
                      <a:cubicBezTo>
                        <a:pt x="9174" y="10012"/>
                        <a:pt x="1703" y="11257"/>
                        <a:pt x="165" y="8620"/>
                      </a:cubicBezTo>
                      <a:cubicBezTo>
                        <a:pt x="-495" y="7375"/>
                        <a:pt x="824" y="5104"/>
                        <a:pt x="4193" y="3053"/>
                      </a:cubicBezTo>
                      <a:cubicBezTo>
                        <a:pt x="13430" y="-1867"/>
                        <a:pt x="24718" y="-771"/>
                        <a:pt x="32834" y="5837"/>
                      </a:cubicBezTo>
                      <a:cubicBezTo>
                        <a:pt x="35764" y="8474"/>
                        <a:pt x="36643" y="11037"/>
                        <a:pt x="35691" y="12136"/>
                      </a:cubicBezTo>
                      <a:close/>
                    </a:path>
                  </a:pathLst>
                </a:custGeom>
                <a:solidFill>
                  <a:srgbClr val="263238"/>
                </a:solidFill>
                <a:ln w="7315" cap="flat">
                  <a:noFill/>
                  <a:prstDash val="solid"/>
                  <a:miter/>
                </a:ln>
              </p:spPr>
              <p:txBody>
                <a:bodyPr rtlCol="0" anchor="ctr"/>
                <a:lstStyle/>
                <a:p>
                  <a:endParaRPr lang="zh-CN" altLang="en-US"/>
                </a:p>
              </p:txBody>
            </p:sp>
            <p:sp>
              <p:nvSpPr>
                <p:cNvPr id="409" name="任意多边形: 形状 408">
                  <a:extLst>
                    <a:ext uri="{FF2B5EF4-FFF2-40B4-BE49-F238E27FC236}">
                      <a16:creationId xmlns:a16="http://schemas.microsoft.com/office/drawing/2014/main" id="{A1D09ED9-2084-74D9-C729-920A2CBC7851}"/>
                    </a:ext>
                  </a:extLst>
                </p:cNvPr>
                <p:cNvSpPr/>
                <p:nvPr/>
              </p:nvSpPr>
              <p:spPr>
                <a:xfrm>
                  <a:off x="2000199" y="1879027"/>
                  <a:ext cx="211925" cy="228207"/>
                </a:xfrm>
                <a:custGeom>
                  <a:avLst/>
                  <a:gdLst>
                    <a:gd name="connsiteX0" fmla="*/ 11515 w 211925"/>
                    <a:gd name="connsiteY0" fmla="*/ 96165 h 228207"/>
                    <a:gd name="connsiteX1" fmla="*/ 140361 w 211925"/>
                    <a:gd name="connsiteY1" fmla="*/ 355 h 228207"/>
                    <a:gd name="connsiteX2" fmla="*/ 211926 w 211925"/>
                    <a:gd name="connsiteY2" fmla="*/ 48040 h 228207"/>
                    <a:gd name="connsiteX3" fmla="*/ 161164 w 211925"/>
                    <a:gd name="connsiteY3" fmla="*/ 100121 h 228207"/>
                    <a:gd name="connsiteX4" fmla="*/ 123880 w 211925"/>
                    <a:gd name="connsiteY4" fmla="*/ 114771 h 228207"/>
                    <a:gd name="connsiteX5" fmla="*/ 111354 w 211925"/>
                    <a:gd name="connsiteY5" fmla="*/ 154106 h 228207"/>
                    <a:gd name="connsiteX6" fmla="*/ 64035 w 211925"/>
                    <a:gd name="connsiteY6" fmla="*/ 185163 h 228207"/>
                    <a:gd name="connsiteX7" fmla="*/ 57735 w 211925"/>
                    <a:gd name="connsiteY7" fmla="*/ 209556 h 228207"/>
                    <a:gd name="connsiteX8" fmla="*/ 15617 w 211925"/>
                    <a:gd name="connsiteY8" fmla="*/ 227355 h 228207"/>
                    <a:gd name="connsiteX9" fmla="*/ 2945 w 211925"/>
                    <a:gd name="connsiteY9" fmla="*/ 195565 h 228207"/>
                    <a:gd name="connsiteX10" fmla="*/ 2945 w 211925"/>
                    <a:gd name="connsiteY10" fmla="*/ 161577 h 228207"/>
                    <a:gd name="connsiteX11" fmla="*/ 11515 w 211925"/>
                    <a:gd name="connsiteY11" fmla="*/ 96165 h 228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1925" h="228207">
                      <a:moveTo>
                        <a:pt x="11515" y="96165"/>
                      </a:moveTo>
                      <a:cubicBezTo>
                        <a:pt x="27630" y="52801"/>
                        <a:pt x="94433" y="-5066"/>
                        <a:pt x="140361" y="355"/>
                      </a:cubicBezTo>
                      <a:lnTo>
                        <a:pt x="211926" y="48040"/>
                      </a:lnTo>
                      <a:cubicBezTo>
                        <a:pt x="205802" y="73376"/>
                        <a:pt x="186333" y="93349"/>
                        <a:pt x="161164" y="100121"/>
                      </a:cubicBezTo>
                      <a:cubicBezTo>
                        <a:pt x="147906" y="103490"/>
                        <a:pt x="131864" y="103783"/>
                        <a:pt x="123880" y="114771"/>
                      </a:cubicBezTo>
                      <a:cubicBezTo>
                        <a:pt x="115896" y="125758"/>
                        <a:pt x="119265" y="142679"/>
                        <a:pt x="111354" y="154106"/>
                      </a:cubicBezTo>
                      <a:cubicBezTo>
                        <a:pt x="100367" y="170001"/>
                        <a:pt x="72532" y="167877"/>
                        <a:pt x="64035" y="185163"/>
                      </a:cubicBezTo>
                      <a:cubicBezTo>
                        <a:pt x="60299" y="192488"/>
                        <a:pt x="61618" y="202084"/>
                        <a:pt x="57735" y="209556"/>
                      </a:cubicBezTo>
                      <a:cubicBezTo>
                        <a:pt x="52608" y="219518"/>
                        <a:pt x="26165" y="231530"/>
                        <a:pt x="15617" y="227355"/>
                      </a:cubicBezTo>
                      <a:cubicBezTo>
                        <a:pt x="5069" y="223180"/>
                        <a:pt x="5948" y="205380"/>
                        <a:pt x="2945" y="195565"/>
                      </a:cubicBezTo>
                      <a:cubicBezTo>
                        <a:pt x="-982" y="184575"/>
                        <a:pt x="-982" y="172567"/>
                        <a:pt x="2945" y="161577"/>
                      </a:cubicBezTo>
                      <a:cubicBezTo>
                        <a:pt x="8585" y="140115"/>
                        <a:pt x="3824" y="116822"/>
                        <a:pt x="11515" y="96165"/>
                      </a:cubicBezTo>
                      <a:close/>
                    </a:path>
                  </a:pathLst>
                </a:custGeom>
                <a:solidFill>
                  <a:schemeClr val="bg2">
                    <a:lumMod val="10000"/>
                  </a:schemeClr>
                </a:solidFill>
                <a:ln w="7315" cap="flat">
                  <a:noFill/>
                  <a:prstDash val="solid"/>
                  <a:miter/>
                </a:ln>
              </p:spPr>
              <p:txBody>
                <a:bodyPr rtlCol="0" anchor="ctr"/>
                <a:lstStyle/>
                <a:p>
                  <a:endParaRPr lang="zh-CN" altLang="en-US"/>
                </a:p>
              </p:txBody>
            </p:sp>
            <p:sp>
              <p:nvSpPr>
                <p:cNvPr id="410" name="任意多边形: 形状 409">
                  <a:extLst>
                    <a:ext uri="{FF2B5EF4-FFF2-40B4-BE49-F238E27FC236}">
                      <a16:creationId xmlns:a16="http://schemas.microsoft.com/office/drawing/2014/main" id="{D946E6C4-2ABD-C6F2-92B2-5B997B1B4FFD}"/>
                    </a:ext>
                  </a:extLst>
                </p:cNvPr>
                <p:cNvSpPr/>
                <p:nvPr/>
              </p:nvSpPr>
              <p:spPr>
                <a:xfrm>
                  <a:off x="1991155" y="2094562"/>
                  <a:ext cx="55719" cy="80177"/>
                </a:xfrm>
                <a:custGeom>
                  <a:avLst/>
                  <a:gdLst>
                    <a:gd name="connsiteX0" fmla="*/ 55719 w 55719"/>
                    <a:gd name="connsiteY0" fmla="*/ 22149 h 80177"/>
                    <a:gd name="connsiteX1" fmla="*/ 44878 w 55719"/>
                    <a:gd name="connsiteY1" fmla="*/ 1420 h 80177"/>
                    <a:gd name="connsiteX2" fmla="*/ 196 w 55719"/>
                    <a:gd name="connsiteY2" fmla="*/ 35481 h 80177"/>
                    <a:gd name="connsiteX3" fmla="*/ 49493 w 55719"/>
                    <a:gd name="connsiteY3" fmla="*/ 79064 h 80177"/>
                    <a:gd name="connsiteX4" fmla="*/ 55719 w 55719"/>
                    <a:gd name="connsiteY4" fmla="*/ 22149 h 801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719" h="80177">
                      <a:moveTo>
                        <a:pt x="55719" y="22149"/>
                      </a:moveTo>
                      <a:cubicBezTo>
                        <a:pt x="55719" y="16509"/>
                        <a:pt x="50445" y="2665"/>
                        <a:pt x="44878" y="1420"/>
                      </a:cubicBezTo>
                      <a:cubicBezTo>
                        <a:pt x="30228" y="-1877"/>
                        <a:pt x="2980" y="-2536"/>
                        <a:pt x="196" y="35481"/>
                      </a:cubicBezTo>
                      <a:cubicBezTo>
                        <a:pt x="-3613" y="87415"/>
                        <a:pt x="49347" y="80529"/>
                        <a:pt x="49493" y="79064"/>
                      </a:cubicBezTo>
                      <a:cubicBezTo>
                        <a:pt x="49640" y="77599"/>
                        <a:pt x="54474" y="41780"/>
                        <a:pt x="55719" y="22149"/>
                      </a:cubicBezTo>
                      <a:close/>
                    </a:path>
                  </a:pathLst>
                </a:custGeom>
                <a:solidFill>
                  <a:srgbClr val="FFBE9D"/>
                </a:solidFill>
                <a:ln w="7315" cap="flat">
                  <a:noFill/>
                  <a:prstDash val="solid"/>
                  <a:miter/>
                </a:ln>
              </p:spPr>
              <p:txBody>
                <a:bodyPr rtlCol="0" anchor="ctr"/>
                <a:lstStyle/>
                <a:p>
                  <a:endParaRPr lang="zh-CN" altLang="en-US"/>
                </a:p>
              </p:txBody>
            </p:sp>
            <p:sp>
              <p:nvSpPr>
                <p:cNvPr id="411" name="任意多边形: 形状 410">
                  <a:extLst>
                    <a:ext uri="{FF2B5EF4-FFF2-40B4-BE49-F238E27FC236}">
                      <a16:creationId xmlns:a16="http://schemas.microsoft.com/office/drawing/2014/main" id="{0C4918D4-A47B-3821-B051-61FEBC2EA69D}"/>
                    </a:ext>
                  </a:extLst>
                </p:cNvPr>
                <p:cNvSpPr/>
                <p:nvPr/>
              </p:nvSpPr>
              <p:spPr>
                <a:xfrm>
                  <a:off x="2004434" y="2110839"/>
                  <a:ext cx="21841" cy="45611"/>
                </a:xfrm>
                <a:custGeom>
                  <a:avLst/>
                  <a:gdLst>
                    <a:gd name="connsiteX0" fmla="*/ 21784 w 21841"/>
                    <a:gd name="connsiteY0" fmla="*/ 41984 h 45611"/>
                    <a:gd name="connsiteX1" fmla="*/ 19294 w 21841"/>
                    <a:gd name="connsiteY1" fmla="*/ 43083 h 45611"/>
                    <a:gd name="connsiteX2" fmla="*/ 12481 w 21841"/>
                    <a:gd name="connsiteY2" fmla="*/ 43083 h 45611"/>
                    <a:gd name="connsiteX3" fmla="*/ 3618 w 21841"/>
                    <a:gd name="connsiteY3" fmla="*/ 21767 h 45611"/>
                    <a:gd name="connsiteX4" fmla="*/ 7134 w 21841"/>
                    <a:gd name="connsiteY4" fmla="*/ 8949 h 45611"/>
                    <a:gd name="connsiteX5" fmla="*/ 14459 w 21841"/>
                    <a:gd name="connsiteY5" fmla="*/ 2576 h 45611"/>
                    <a:gd name="connsiteX6" fmla="*/ 19587 w 21841"/>
                    <a:gd name="connsiteY6" fmla="*/ 5433 h 45611"/>
                    <a:gd name="connsiteX7" fmla="*/ 20026 w 21841"/>
                    <a:gd name="connsiteY7" fmla="*/ 8070 h 45611"/>
                    <a:gd name="connsiteX8" fmla="*/ 20978 w 21841"/>
                    <a:gd name="connsiteY8" fmla="*/ 5066 h 45611"/>
                    <a:gd name="connsiteX9" fmla="*/ 19147 w 21841"/>
                    <a:gd name="connsiteY9" fmla="*/ 1697 h 45611"/>
                    <a:gd name="connsiteX10" fmla="*/ 14239 w 21841"/>
                    <a:gd name="connsiteY10" fmla="*/ 12 h 45611"/>
                    <a:gd name="connsiteX11" fmla="*/ 4204 w 21841"/>
                    <a:gd name="connsiteY11" fmla="*/ 7337 h 45611"/>
                    <a:gd name="connsiteX12" fmla="*/ 29 w 21841"/>
                    <a:gd name="connsiteY12" fmla="*/ 21548 h 45611"/>
                    <a:gd name="connsiteX13" fmla="*/ 11529 w 21841"/>
                    <a:gd name="connsiteY13" fmla="*/ 44988 h 45611"/>
                    <a:gd name="connsiteX14" fmla="*/ 19953 w 21841"/>
                    <a:gd name="connsiteY14" fmla="*/ 44255 h 45611"/>
                    <a:gd name="connsiteX15" fmla="*/ 21784 w 21841"/>
                    <a:gd name="connsiteY15" fmla="*/ 41984 h 45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841" h="45611">
                      <a:moveTo>
                        <a:pt x="21784" y="41984"/>
                      </a:moveTo>
                      <a:cubicBezTo>
                        <a:pt x="21784" y="41984"/>
                        <a:pt x="20832" y="42497"/>
                        <a:pt x="19294" y="43083"/>
                      </a:cubicBezTo>
                      <a:cubicBezTo>
                        <a:pt x="17111" y="43983"/>
                        <a:pt x="14664" y="43983"/>
                        <a:pt x="12481" y="43083"/>
                      </a:cubicBezTo>
                      <a:cubicBezTo>
                        <a:pt x="5830" y="38152"/>
                        <a:pt x="2424" y="29963"/>
                        <a:pt x="3618" y="21767"/>
                      </a:cubicBezTo>
                      <a:cubicBezTo>
                        <a:pt x="3816" y="17285"/>
                        <a:pt x="5017" y="12904"/>
                        <a:pt x="7134" y="8949"/>
                      </a:cubicBezTo>
                      <a:cubicBezTo>
                        <a:pt x="8328" y="5714"/>
                        <a:pt x="11090" y="3312"/>
                        <a:pt x="14459" y="2576"/>
                      </a:cubicBezTo>
                      <a:cubicBezTo>
                        <a:pt x="16635" y="2148"/>
                        <a:pt x="18803" y="3355"/>
                        <a:pt x="19587" y="5433"/>
                      </a:cubicBezTo>
                      <a:cubicBezTo>
                        <a:pt x="20173" y="6898"/>
                        <a:pt x="19587" y="7923"/>
                        <a:pt x="20026" y="8070"/>
                      </a:cubicBezTo>
                      <a:cubicBezTo>
                        <a:pt x="20465" y="8216"/>
                        <a:pt x="21198" y="7264"/>
                        <a:pt x="20978" y="5066"/>
                      </a:cubicBezTo>
                      <a:cubicBezTo>
                        <a:pt x="20788" y="3762"/>
                        <a:pt x="20136" y="2568"/>
                        <a:pt x="19147" y="1697"/>
                      </a:cubicBezTo>
                      <a:cubicBezTo>
                        <a:pt x="17799" y="510"/>
                        <a:pt x="16034" y="-95"/>
                        <a:pt x="14239" y="12"/>
                      </a:cubicBezTo>
                      <a:cubicBezTo>
                        <a:pt x="9837" y="506"/>
                        <a:pt x="6021" y="3292"/>
                        <a:pt x="4204" y="7337"/>
                      </a:cubicBezTo>
                      <a:cubicBezTo>
                        <a:pt x="1677" y="11663"/>
                        <a:pt x="241" y="16542"/>
                        <a:pt x="29" y="21548"/>
                      </a:cubicBezTo>
                      <a:cubicBezTo>
                        <a:pt x="-411" y="32096"/>
                        <a:pt x="4204" y="42277"/>
                        <a:pt x="11529" y="44988"/>
                      </a:cubicBezTo>
                      <a:cubicBezTo>
                        <a:pt x="14305" y="46028"/>
                        <a:pt x="17396" y="45758"/>
                        <a:pt x="19953" y="44255"/>
                      </a:cubicBezTo>
                      <a:cubicBezTo>
                        <a:pt x="21637" y="43230"/>
                        <a:pt x="22004" y="42058"/>
                        <a:pt x="21784" y="41984"/>
                      </a:cubicBezTo>
                      <a:close/>
                    </a:path>
                  </a:pathLst>
                </a:custGeom>
                <a:solidFill>
                  <a:srgbClr val="EB996E"/>
                </a:solidFill>
                <a:ln w="7315" cap="flat">
                  <a:noFill/>
                  <a:prstDash val="solid"/>
                  <a:miter/>
                </a:ln>
              </p:spPr>
              <p:txBody>
                <a:bodyPr rtlCol="0" anchor="ctr"/>
                <a:lstStyle/>
                <a:p>
                  <a:endParaRPr lang="zh-CN" altLang="en-US"/>
                </a:p>
              </p:txBody>
            </p:sp>
            <p:sp>
              <p:nvSpPr>
                <p:cNvPr id="412" name="任意多边形: 形状 411">
                  <a:extLst>
                    <a:ext uri="{FF2B5EF4-FFF2-40B4-BE49-F238E27FC236}">
                      <a16:creationId xmlns:a16="http://schemas.microsoft.com/office/drawing/2014/main" id="{28B2D40C-B534-F606-A406-C8FDBB9ED6C8}"/>
                    </a:ext>
                  </a:extLst>
                </p:cNvPr>
                <p:cNvSpPr/>
                <p:nvPr/>
              </p:nvSpPr>
              <p:spPr>
                <a:xfrm>
                  <a:off x="1960886" y="1945893"/>
                  <a:ext cx="37350" cy="97202"/>
                </a:xfrm>
                <a:custGeom>
                  <a:avLst/>
                  <a:gdLst>
                    <a:gd name="connsiteX0" fmla="*/ 1604 w 37350"/>
                    <a:gd name="connsiteY0" fmla="*/ 97202 h 97202"/>
                    <a:gd name="connsiteX1" fmla="*/ 139 w 37350"/>
                    <a:gd name="connsiteY1" fmla="*/ 81527 h 97202"/>
                    <a:gd name="connsiteX2" fmla="*/ 7464 w 37350"/>
                    <a:gd name="connsiteY2" fmla="*/ 44170 h 97202"/>
                    <a:gd name="connsiteX3" fmla="*/ 26070 w 37350"/>
                    <a:gd name="connsiteY3" fmla="*/ 10914 h 97202"/>
                    <a:gd name="connsiteX4" fmla="*/ 37350 w 37350"/>
                    <a:gd name="connsiteY4" fmla="*/ 0 h 97202"/>
                    <a:gd name="connsiteX5" fmla="*/ 10394 w 37350"/>
                    <a:gd name="connsiteY5" fmla="*/ 45122 h 97202"/>
                    <a:gd name="connsiteX6" fmla="*/ 1604 w 37350"/>
                    <a:gd name="connsiteY6" fmla="*/ 97202 h 97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350" h="97202">
                      <a:moveTo>
                        <a:pt x="1604" y="97202"/>
                      </a:moveTo>
                      <a:cubicBezTo>
                        <a:pt x="227" y="92099"/>
                        <a:pt x="-271" y="86797"/>
                        <a:pt x="139" y="81527"/>
                      </a:cubicBezTo>
                      <a:cubicBezTo>
                        <a:pt x="418" y="68746"/>
                        <a:pt x="2894" y="56109"/>
                        <a:pt x="7464" y="44170"/>
                      </a:cubicBezTo>
                      <a:cubicBezTo>
                        <a:pt x="11757" y="32118"/>
                        <a:pt x="18041" y="20875"/>
                        <a:pt x="26070" y="10914"/>
                      </a:cubicBezTo>
                      <a:cubicBezTo>
                        <a:pt x="29183" y="6661"/>
                        <a:pt x="32999" y="2970"/>
                        <a:pt x="37350" y="0"/>
                      </a:cubicBezTo>
                      <a:cubicBezTo>
                        <a:pt x="26099" y="13567"/>
                        <a:pt x="17009" y="28786"/>
                        <a:pt x="10394" y="45122"/>
                      </a:cubicBezTo>
                      <a:cubicBezTo>
                        <a:pt x="4842" y="61936"/>
                        <a:pt x="1875" y="79497"/>
                        <a:pt x="1604" y="97202"/>
                      </a:cubicBezTo>
                      <a:close/>
                    </a:path>
                  </a:pathLst>
                </a:custGeom>
                <a:solidFill>
                  <a:schemeClr val="accent2"/>
                </a:solidFill>
                <a:ln w="7315" cap="flat">
                  <a:noFill/>
                  <a:prstDash val="solid"/>
                  <a:miter/>
                </a:ln>
              </p:spPr>
              <p:txBody>
                <a:bodyPr rtlCol="0" anchor="ctr"/>
                <a:lstStyle/>
                <a:p>
                  <a:endParaRPr lang="zh-CN" altLang="en-US"/>
                </a:p>
              </p:txBody>
            </p:sp>
            <p:sp>
              <p:nvSpPr>
                <p:cNvPr id="413" name="任意多边形: 形状 412">
                  <a:extLst>
                    <a:ext uri="{FF2B5EF4-FFF2-40B4-BE49-F238E27FC236}">
                      <a16:creationId xmlns:a16="http://schemas.microsoft.com/office/drawing/2014/main" id="{6C8F219A-546E-72D4-597B-D2DDC726ED7C}"/>
                    </a:ext>
                  </a:extLst>
                </p:cNvPr>
                <p:cNvSpPr/>
                <p:nvPr/>
              </p:nvSpPr>
              <p:spPr>
                <a:xfrm>
                  <a:off x="2197402" y="1910398"/>
                  <a:ext cx="101747" cy="179650"/>
                </a:xfrm>
                <a:custGeom>
                  <a:avLst/>
                  <a:gdLst>
                    <a:gd name="connsiteX0" fmla="*/ 0 w 101747"/>
                    <a:gd name="connsiteY0" fmla="*/ 555 h 179650"/>
                    <a:gd name="connsiteX1" fmla="*/ 49297 w 101747"/>
                    <a:gd name="connsiteY1" fmla="*/ 66479 h 179650"/>
                    <a:gd name="connsiteX2" fmla="*/ 78157 w 101747"/>
                    <a:gd name="connsiteY2" fmla="*/ 179650 h 179650"/>
                    <a:gd name="connsiteX3" fmla="*/ 101744 w 101747"/>
                    <a:gd name="connsiteY3" fmla="*/ 104716 h 179650"/>
                    <a:gd name="connsiteX4" fmla="*/ 73836 w 101747"/>
                    <a:gd name="connsiteY4" fmla="*/ 29635 h 179650"/>
                    <a:gd name="connsiteX5" fmla="*/ 73 w 101747"/>
                    <a:gd name="connsiteY5" fmla="*/ 335 h 179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1747" h="179650">
                      <a:moveTo>
                        <a:pt x="0" y="555"/>
                      </a:moveTo>
                      <a:cubicBezTo>
                        <a:pt x="4175" y="21870"/>
                        <a:pt x="35599" y="49925"/>
                        <a:pt x="49297" y="66479"/>
                      </a:cubicBezTo>
                      <a:cubicBezTo>
                        <a:pt x="75374" y="98709"/>
                        <a:pt x="80355" y="109330"/>
                        <a:pt x="78157" y="179650"/>
                      </a:cubicBezTo>
                      <a:cubicBezTo>
                        <a:pt x="91562" y="155697"/>
                        <a:pt x="101964" y="132184"/>
                        <a:pt x="101744" y="104716"/>
                      </a:cubicBezTo>
                      <a:cubicBezTo>
                        <a:pt x="101868" y="77131"/>
                        <a:pt x="91943" y="50444"/>
                        <a:pt x="73836" y="29635"/>
                      </a:cubicBezTo>
                      <a:cubicBezTo>
                        <a:pt x="55252" y="8770"/>
                        <a:pt x="27908" y="-2092"/>
                        <a:pt x="73" y="335"/>
                      </a:cubicBezTo>
                    </a:path>
                  </a:pathLst>
                </a:custGeom>
                <a:solidFill>
                  <a:schemeClr val="bg2">
                    <a:lumMod val="10000"/>
                  </a:schemeClr>
                </a:solidFill>
                <a:ln w="7315" cap="flat">
                  <a:noFill/>
                  <a:prstDash val="solid"/>
                  <a:miter/>
                </a:ln>
              </p:spPr>
              <p:txBody>
                <a:bodyPr rtlCol="0" anchor="ctr"/>
                <a:lstStyle/>
                <a:p>
                  <a:endParaRPr lang="zh-CN" altLang="en-US"/>
                </a:p>
              </p:txBody>
            </p:sp>
            <p:sp>
              <p:nvSpPr>
                <p:cNvPr id="414" name="任意多边形: 形状 413">
                  <a:extLst>
                    <a:ext uri="{FF2B5EF4-FFF2-40B4-BE49-F238E27FC236}">
                      <a16:creationId xmlns:a16="http://schemas.microsoft.com/office/drawing/2014/main" id="{A2FB441E-FFFB-1D37-985D-D13B4EA6D34B}"/>
                    </a:ext>
                  </a:extLst>
                </p:cNvPr>
                <p:cNvSpPr/>
                <p:nvPr/>
              </p:nvSpPr>
              <p:spPr>
                <a:xfrm>
                  <a:off x="1931359" y="1927158"/>
                  <a:ext cx="278568" cy="131827"/>
                </a:xfrm>
                <a:custGeom>
                  <a:avLst/>
                  <a:gdLst>
                    <a:gd name="connsiteX0" fmla="*/ 0 w 278568"/>
                    <a:gd name="connsiteY0" fmla="*/ 120698 h 131827"/>
                    <a:gd name="connsiteX1" fmla="*/ 12819 w 278568"/>
                    <a:gd name="connsiteY1" fmla="*/ 123701 h 131827"/>
                    <a:gd name="connsiteX2" fmla="*/ 47978 w 278568"/>
                    <a:gd name="connsiteY2" fmla="*/ 129341 h 131827"/>
                    <a:gd name="connsiteX3" fmla="*/ 71931 w 278568"/>
                    <a:gd name="connsiteY3" fmla="*/ 125606 h 131827"/>
                    <a:gd name="connsiteX4" fmla="*/ 94419 w 278568"/>
                    <a:gd name="connsiteY4" fmla="*/ 110223 h 131827"/>
                    <a:gd name="connsiteX5" fmla="*/ 108409 w 278568"/>
                    <a:gd name="connsiteY5" fmla="*/ 82315 h 131827"/>
                    <a:gd name="connsiteX6" fmla="*/ 136244 w 278568"/>
                    <a:gd name="connsiteY6" fmla="*/ 62171 h 131827"/>
                    <a:gd name="connsiteX7" fmla="*/ 169793 w 278568"/>
                    <a:gd name="connsiteY7" fmla="*/ 60047 h 131827"/>
                    <a:gd name="connsiteX8" fmla="*/ 190596 w 278568"/>
                    <a:gd name="connsiteY8" fmla="*/ 39318 h 131827"/>
                    <a:gd name="connsiteX9" fmla="*/ 208029 w 278568"/>
                    <a:gd name="connsiteY9" fmla="*/ 16464 h 131827"/>
                    <a:gd name="connsiteX10" fmla="*/ 230004 w 278568"/>
                    <a:gd name="connsiteY10" fmla="*/ 4011 h 131827"/>
                    <a:gd name="connsiteX11" fmla="*/ 266043 w 278568"/>
                    <a:gd name="connsiteY11" fmla="*/ 1301 h 131827"/>
                    <a:gd name="connsiteX12" fmla="*/ 275419 w 278568"/>
                    <a:gd name="connsiteY12" fmla="*/ 4158 h 131827"/>
                    <a:gd name="connsiteX13" fmla="*/ 278568 w 278568"/>
                    <a:gd name="connsiteY13" fmla="*/ 5696 h 131827"/>
                    <a:gd name="connsiteX14" fmla="*/ 265750 w 278568"/>
                    <a:gd name="connsiteY14" fmla="*/ 2766 h 131827"/>
                    <a:gd name="connsiteX15" fmla="*/ 230883 w 278568"/>
                    <a:gd name="connsiteY15" fmla="*/ 6575 h 131827"/>
                    <a:gd name="connsiteX16" fmla="*/ 210080 w 278568"/>
                    <a:gd name="connsiteY16" fmla="*/ 18881 h 131827"/>
                    <a:gd name="connsiteX17" fmla="*/ 193452 w 278568"/>
                    <a:gd name="connsiteY17" fmla="*/ 40856 h 131827"/>
                    <a:gd name="connsiteX18" fmla="*/ 184736 w 278568"/>
                    <a:gd name="connsiteY18" fmla="*/ 54041 h 131827"/>
                    <a:gd name="connsiteX19" fmla="*/ 170672 w 278568"/>
                    <a:gd name="connsiteY19" fmla="*/ 63417 h 131827"/>
                    <a:gd name="connsiteX20" fmla="*/ 136830 w 278568"/>
                    <a:gd name="connsiteY20" fmla="*/ 65687 h 131827"/>
                    <a:gd name="connsiteX21" fmla="*/ 111413 w 278568"/>
                    <a:gd name="connsiteY21" fmla="*/ 84000 h 131827"/>
                    <a:gd name="connsiteX22" fmla="*/ 96763 w 278568"/>
                    <a:gd name="connsiteY22" fmla="*/ 112201 h 131827"/>
                    <a:gd name="connsiteX23" fmla="*/ 72517 w 278568"/>
                    <a:gd name="connsiteY23" fmla="*/ 128316 h 131827"/>
                    <a:gd name="connsiteX24" fmla="*/ 47539 w 278568"/>
                    <a:gd name="connsiteY24" fmla="*/ 131759 h 131827"/>
                    <a:gd name="connsiteX25" fmla="*/ 12452 w 278568"/>
                    <a:gd name="connsiteY25" fmla="*/ 124873 h 131827"/>
                    <a:gd name="connsiteX26" fmla="*/ 3150 w 278568"/>
                    <a:gd name="connsiteY26" fmla="*/ 121723 h 131827"/>
                    <a:gd name="connsiteX27" fmla="*/ 0 w 278568"/>
                    <a:gd name="connsiteY27" fmla="*/ 120698 h 131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78568" h="131827">
                      <a:moveTo>
                        <a:pt x="0" y="120698"/>
                      </a:moveTo>
                      <a:cubicBezTo>
                        <a:pt x="4344" y="121381"/>
                        <a:pt x="8629" y="122385"/>
                        <a:pt x="12819" y="123701"/>
                      </a:cubicBezTo>
                      <a:cubicBezTo>
                        <a:pt x="24268" y="126990"/>
                        <a:pt x="36075" y="128884"/>
                        <a:pt x="47978" y="129341"/>
                      </a:cubicBezTo>
                      <a:cubicBezTo>
                        <a:pt x="56117" y="129482"/>
                        <a:pt x="64218" y="128218"/>
                        <a:pt x="71931" y="125606"/>
                      </a:cubicBezTo>
                      <a:cubicBezTo>
                        <a:pt x="80728" y="122696"/>
                        <a:pt x="88522" y="117364"/>
                        <a:pt x="94419" y="110223"/>
                      </a:cubicBezTo>
                      <a:cubicBezTo>
                        <a:pt x="100645" y="102898"/>
                        <a:pt x="102842" y="92204"/>
                        <a:pt x="108409" y="82315"/>
                      </a:cubicBezTo>
                      <a:cubicBezTo>
                        <a:pt x="114387" y="71936"/>
                        <a:pt x="124517" y="64607"/>
                        <a:pt x="136244" y="62171"/>
                      </a:cubicBezTo>
                      <a:cubicBezTo>
                        <a:pt x="148331" y="59827"/>
                        <a:pt x="159831" y="62904"/>
                        <a:pt x="169793" y="60047"/>
                      </a:cubicBezTo>
                      <a:cubicBezTo>
                        <a:pt x="179755" y="57190"/>
                        <a:pt x="185761" y="47888"/>
                        <a:pt x="190596" y="39318"/>
                      </a:cubicBezTo>
                      <a:cubicBezTo>
                        <a:pt x="194947" y="30687"/>
                        <a:pt x="200858" y="22938"/>
                        <a:pt x="208029" y="16464"/>
                      </a:cubicBezTo>
                      <a:cubicBezTo>
                        <a:pt x="214519" y="10992"/>
                        <a:pt x="221976" y="6770"/>
                        <a:pt x="230004" y="4011"/>
                      </a:cubicBezTo>
                      <a:cubicBezTo>
                        <a:pt x="241548" y="-164"/>
                        <a:pt x="254008" y="-1102"/>
                        <a:pt x="266043" y="1301"/>
                      </a:cubicBezTo>
                      <a:cubicBezTo>
                        <a:pt x="269258" y="1913"/>
                        <a:pt x="272408" y="2871"/>
                        <a:pt x="275419" y="4158"/>
                      </a:cubicBezTo>
                      <a:cubicBezTo>
                        <a:pt x="276539" y="4509"/>
                        <a:pt x="277602" y="5027"/>
                        <a:pt x="278568" y="5696"/>
                      </a:cubicBezTo>
                      <a:cubicBezTo>
                        <a:pt x="278568" y="6062"/>
                        <a:pt x="274027" y="4084"/>
                        <a:pt x="265750" y="2766"/>
                      </a:cubicBezTo>
                      <a:cubicBezTo>
                        <a:pt x="253993" y="1015"/>
                        <a:pt x="241980" y="2326"/>
                        <a:pt x="230883" y="6575"/>
                      </a:cubicBezTo>
                      <a:cubicBezTo>
                        <a:pt x="223265" y="9396"/>
                        <a:pt x="216218" y="13564"/>
                        <a:pt x="210080" y="18881"/>
                      </a:cubicBezTo>
                      <a:cubicBezTo>
                        <a:pt x="203246" y="25132"/>
                        <a:pt x="197613" y="32579"/>
                        <a:pt x="193452" y="40856"/>
                      </a:cubicBezTo>
                      <a:cubicBezTo>
                        <a:pt x="190969" y="45516"/>
                        <a:pt x="188054" y="49931"/>
                        <a:pt x="184736" y="54041"/>
                      </a:cubicBezTo>
                      <a:cubicBezTo>
                        <a:pt x="181037" y="58439"/>
                        <a:pt x="176158" y="61691"/>
                        <a:pt x="170672" y="63417"/>
                      </a:cubicBezTo>
                      <a:cubicBezTo>
                        <a:pt x="159245" y="66566"/>
                        <a:pt x="147671" y="63417"/>
                        <a:pt x="136830" y="65687"/>
                      </a:cubicBezTo>
                      <a:cubicBezTo>
                        <a:pt x="126143" y="67908"/>
                        <a:pt x="116899" y="74565"/>
                        <a:pt x="111413" y="84000"/>
                      </a:cubicBezTo>
                      <a:cubicBezTo>
                        <a:pt x="106212" y="93083"/>
                        <a:pt x="104088" y="103997"/>
                        <a:pt x="96763" y="112201"/>
                      </a:cubicBezTo>
                      <a:cubicBezTo>
                        <a:pt x="90361" y="119753"/>
                        <a:pt x="81959" y="125340"/>
                        <a:pt x="72517" y="128316"/>
                      </a:cubicBezTo>
                      <a:cubicBezTo>
                        <a:pt x="64467" y="130968"/>
                        <a:pt x="56007" y="132135"/>
                        <a:pt x="47539" y="131759"/>
                      </a:cubicBezTo>
                      <a:cubicBezTo>
                        <a:pt x="35592" y="131006"/>
                        <a:pt x="23799" y="128691"/>
                        <a:pt x="12452" y="124873"/>
                      </a:cubicBezTo>
                      <a:cubicBezTo>
                        <a:pt x="8350" y="123628"/>
                        <a:pt x="5127" y="122529"/>
                        <a:pt x="3150" y="121723"/>
                      </a:cubicBezTo>
                      <a:cubicBezTo>
                        <a:pt x="2058" y="121527"/>
                        <a:pt x="996" y="121182"/>
                        <a:pt x="0" y="120698"/>
                      </a:cubicBezTo>
                      <a:close/>
                    </a:path>
                  </a:pathLst>
                </a:custGeom>
                <a:solidFill>
                  <a:schemeClr val="tx2">
                    <a:lumMod val="75000"/>
                  </a:schemeClr>
                </a:solidFill>
                <a:ln w="7315" cap="flat">
                  <a:noFill/>
                  <a:prstDash val="solid"/>
                  <a:miter/>
                </a:ln>
              </p:spPr>
              <p:txBody>
                <a:bodyPr rtlCol="0" anchor="ctr"/>
                <a:lstStyle/>
                <a:p>
                  <a:endParaRPr lang="zh-CN" altLang="en-US"/>
                </a:p>
              </p:txBody>
            </p:sp>
            <p:sp>
              <p:nvSpPr>
                <p:cNvPr id="415" name="任意多边形: 形状 414">
                  <a:extLst>
                    <a:ext uri="{FF2B5EF4-FFF2-40B4-BE49-F238E27FC236}">
                      <a16:creationId xmlns:a16="http://schemas.microsoft.com/office/drawing/2014/main" id="{963E8A45-B224-F0D7-DD0E-C6EC89BD4C7E}"/>
                    </a:ext>
                  </a:extLst>
                </p:cNvPr>
                <p:cNvSpPr/>
                <p:nvPr/>
              </p:nvSpPr>
              <p:spPr>
                <a:xfrm>
                  <a:off x="1877374" y="1914542"/>
                  <a:ext cx="93759" cy="57354"/>
                </a:xfrm>
                <a:custGeom>
                  <a:avLst/>
                  <a:gdLst>
                    <a:gd name="connsiteX0" fmla="*/ 0 w 93759"/>
                    <a:gd name="connsiteY0" fmla="*/ 18239 h 57354"/>
                    <a:gd name="connsiteX1" fmla="*/ 2491 w 93759"/>
                    <a:gd name="connsiteY1" fmla="*/ 13844 h 57354"/>
                    <a:gd name="connsiteX2" fmla="*/ 13112 w 93759"/>
                    <a:gd name="connsiteY2" fmla="*/ 5054 h 57354"/>
                    <a:gd name="connsiteX3" fmla="*/ 33109 w 93759"/>
                    <a:gd name="connsiteY3" fmla="*/ 0 h 57354"/>
                    <a:gd name="connsiteX4" fmla="*/ 57428 w 93759"/>
                    <a:gd name="connsiteY4" fmla="*/ 6446 h 57354"/>
                    <a:gd name="connsiteX5" fmla="*/ 87533 w 93759"/>
                    <a:gd name="connsiteY5" fmla="*/ 39848 h 57354"/>
                    <a:gd name="connsiteX6" fmla="*/ 93760 w 93759"/>
                    <a:gd name="connsiteY6" fmla="*/ 57354 h 57354"/>
                    <a:gd name="connsiteX7" fmla="*/ 85189 w 93759"/>
                    <a:gd name="connsiteY7" fmla="*/ 41093 h 57354"/>
                    <a:gd name="connsiteX8" fmla="*/ 55890 w 93759"/>
                    <a:gd name="connsiteY8" fmla="*/ 9815 h 57354"/>
                    <a:gd name="connsiteX9" fmla="*/ 33402 w 93759"/>
                    <a:gd name="connsiteY9" fmla="*/ 3516 h 57354"/>
                    <a:gd name="connsiteX10" fmla="*/ 14650 w 93759"/>
                    <a:gd name="connsiteY10" fmla="*/ 7398 h 57354"/>
                    <a:gd name="connsiteX11" fmla="*/ 0 w 93759"/>
                    <a:gd name="connsiteY11" fmla="*/ 18239 h 57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3759" h="57354">
                      <a:moveTo>
                        <a:pt x="0" y="18239"/>
                      </a:moveTo>
                      <a:cubicBezTo>
                        <a:pt x="0" y="18239"/>
                        <a:pt x="439" y="16408"/>
                        <a:pt x="2491" y="13844"/>
                      </a:cubicBezTo>
                      <a:cubicBezTo>
                        <a:pt x="5413" y="10242"/>
                        <a:pt x="9024" y="7255"/>
                        <a:pt x="13112" y="5054"/>
                      </a:cubicBezTo>
                      <a:cubicBezTo>
                        <a:pt x="19265" y="1758"/>
                        <a:pt x="26128" y="23"/>
                        <a:pt x="33109" y="0"/>
                      </a:cubicBezTo>
                      <a:cubicBezTo>
                        <a:pt x="41628" y="58"/>
                        <a:pt x="50000" y="2276"/>
                        <a:pt x="57428" y="6446"/>
                      </a:cubicBezTo>
                      <a:cubicBezTo>
                        <a:pt x="70679" y="14198"/>
                        <a:pt x="81197" y="25868"/>
                        <a:pt x="87533" y="39848"/>
                      </a:cubicBezTo>
                      <a:cubicBezTo>
                        <a:pt x="90595" y="45284"/>
                        <a:pt x="92697" y="51206"/>
                        <a:pt x="93760" y="57354"/>
                      </a:cubicBezTo>
                      <a:cubicBezTo>
                        <a:pt x="93174" y="57354"/>
                        <a:pt x="90610" y="50982"/>
                        <a:pt x="85189" y="41093"/>
                      </a:cubicBezTo>
                      <a:cubicBezTo>
                        <a:pt x="78524" y="28145"/>
                        <a:pt x="68371" y="17314"/>
                        <a:pt x="55890" y="9815"/>
                      </a:cubicBezTo>
                      <a:cubicBezTo>
                        <a:pt x="49011" y="5937"/>
                        <a:pt x="41298" y="3776"/>
                        <a:pt x="33402" y="3516"/>
                      </a:cubicBezTo>
                      <a:cubicBezTo>
                        <a:pt x="26941" y="3416"/>
                        <a:pt x="20539" y="4741"/>
                        <a:pt x="14650" y="7398"/>
                      </a:cubicBezTo>
                      <a:cubicBezTo>
                        <a:pt x="9215" y="10202"/>
                        <a:pt x="4271" y="13863"/>
                        <a:pt x="0" y="18239"/>
                      </a:cubicBezTo>
                      <a:close/>
                    </a:path>
                  </a:pathLst>
                </a:custGeom>
                <a:solidFill>
                  <a:schemeClr val="tx2">
                    <a:lumMod val="75000"/>
                  </a:schemeClr>
                </a:solidFill>
                <a:ln w="7315" cap="flat">
                  <a:noFill/>
                  <a:prstDash val="solid"/>
                  <a:miter/>
                </a:ln>
              </p:spPr>
              <p:txBody>
                <a:bodyPr rtlCol="0" anchor="ctr"/>
                <a:lstStyle/>
                <a:p>
                  <a:endParaRPr lang="zh-CN" altLang="en-US"/>
                </a:p>
              </p:txBody>
            </p:sp>
            <p:sp>
              <p:nvSpPr>
                <p:cNvPr id="416" name="任意多边形: 形状 415">
                  <a:extLst>
                    <a:ext uri="{FF2B5EF4-FFF2-40B4-BE49-F238E27FC236}">
                      <a16:creationId xmlns:a16="http://schemas.microsoft.com/office/drawing/2014/main" id="{EA8AAB18-48BE-9B04-EEAD-146D003CA168}"/>
                    </a:ext>
                  </a:extLst>
                </p:cNvPr>
                <p:cNvSpPr/>
                <p:nvPr/>
              </p:nvSpPr>
              <p:spPr>
                <a:xfrm>
                  <a:off x="1891878" y="1929851"/>
                  <a:ext cx="39188" cy="88412"/>
                </a:xfrm>
                <a:custGeom>
                  <a:avLst/>
                  <a:gdLst>
                    <a:gd name="connsiteX0" fmla="*/ 10401 w 39188"/>
                    <a:gd name="connsiteY0" fmla="*/ 88412 h 88412"/>
                    <a:gd name="connsiteX1" fmla="*/ 2270 w 39188"/>
                    <a:gd name="connsiteY1" fmla="*/ 75374 h 88412"/>
                    <a:gd name="connsiteX2" fmla="*/ 4468 w 39188"/>
                    <a:gd name="connsiteY2" fmla="*/ 38310 h 88412"/>
                    <a:gd name="connsiteX3" fmla="*/ 26809 w 39188"/>
                    <a:gd name="connsiteY3" fmla="*/ 9010 h 88412"/>
                    <a:gd name="connsiteX4" fmla="*/ 39188 w 39188"/>
                    <a:gd name="connsiteY4" fmla="*/ 0 h 88412"/>
                    <a:gd name="connsiteX5" fmla="*/ 28640 w 39188"/>
                    <a:gd name="connsiteY5" fmla="*/ 10914 h 88412"/>
                    <a:gd name="connsiteX6" fmla="*/ 7984 w 39188"/>
                    <a:gd name="connsiteY6" fmla="*/ 40214 h 88412"/>
                    <a:gd name="connsiteX7" fmla="*/ 4907 w 39188"/>
                    <a:gd name="connsiteY7" fmla="*/ 74934 h 88412"/>
                    <a:gd name="connsiteX8" fmla="*/ 10401 w 39188"/>
                    <a:gd name="connsiteY8" fmla="*/ 88412 h 88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188" h="88412">
                      <a:moveTo>
                        <a:pt x="10401" y="88412"/>
                      </a:moveTo>
                      <a:cubicBezTo>
                        <a:pt x="6380" y="85038"/>
                        <a:pt x="3530" y="80472"/>
                        <a:pt x="2270" y="75374"/>
                      </a:cubicBezTo>
                      <a:cubicBezTo>
                        <a:pt x="-1385" y="63146"/>
                        <a:pt x="-608" y="50021"/>
                        <a:pt x="4468" y="38310"/>
                      </a:cubicBezTo>
                      <a:cubicBezTo>
                        <a:pt x="9683" y="27028"/>
                        <a:pt x="17309" y="17026"/>
                        <a:pt x="26809" y="9010"/>
                      </a:cubicBezTo>
                      <a:cubicBezTo>
                        <a:pt x="30391" y="5320"/>
                        <a:pt x="34573" y="2272"/>
                        <a:pt x="39188" y="0"/>
                      </a:cubicBezTo>
                      <a:cubicBezTo>
                        <a:pt x="36009" y="3948"/>
                        <a:pt x="32479" y="7600"/>
                        <a:pt x="28640" y="10914"/>
                      </a:cubicBezTo>
                      <a:cubicBezTo>
                        <a:pt x="20004" y="19323"/>
                        <a:pt x="13001" y="29257"/>
                        <a:pt x="7984" y="40214"/>
                      </a:cubicBezTo>
                      <a:cubicBezTo>
                        <a:pt x="3274" y="51161"/>
                        <a:pt x="2197" y="63329"/>
                        <a:pt x="4907" y="74934"/>
                      </a:cubicBezTo>
                      <a:cubicBezTo>
                        <a:pt x="6475" y="79532"/>
                        <a:pt x="8306" y="84032"/>
                        <a:pt x="10401" y="88412"/>
                      </a:cubicBezTo>
                      <a:close/>
                    </a:path>
                  </a:pathLst>
                </a:custGeom>
                <a:solidFill>
                  <a:schemeClr val="tx2">
                    <a:lumMod val="75000"/>
                  </a:schemeClr>
                </a:solidFill>
                <a:ln w="7315" cap="flat">
                  <a:noFill/>
                  <a:prstDash val="solid"/>
                  <a:miter/>
                </a:ln>
              </p:spPr>
              <p:txBody>
                <a:bodyPr rtlCol="0" anchor="ctr"/>
                <a:lstStyle/>
                <a:p>
                  <a:endParaRPr lang="zh-CN" altLang="en-US"/>
                </a:p>
              </p:txBody>
            </p:sp>
            <p:sp>
              <p:nvSpPr>
                <p:cNvPr id="417" name="任意多边形: 形状 416">
                  <a:extLst>
                    <a:ext uri="{FF2B5EF4-FFF2-40B4-BE49-F238E27FC236}">
                      <a16:creationId xmlns:a16="http://schemas.microsoft.com/office/drawing/2014/main" id="{C1D9AFD4-451D-73FA-AA96-A6B1C483EF56}"/>
                    </a:ext>
                  </a:extLst>
                </p:cNvPr>
                <p:cNvSpPr/>
                <p:nvPr/>
              </p:nvSpPr>
              <p:spPr>
                <a:xfrm>
                  <a:off x="985926" y="3574086"/>
                  <a:ext cx="178289" cy="154117"/>
                </a:xfrm>
                <a:custGeom>
                  <a:avLst/>
                  <a:gdLst>
                    <a:gd name="connsiteX0" fmla="*/ 34427 w 178289"/>
                    <a:gd name="connsiteY0" fmla="*/ 19411 h 154117"/>
                    <a:gd name="connsiteX1" fmla="*/ 131849 w 178289"/>
                    <a:gd name="connsiteY1" fmla="*/ 0 h 154117"/>
                    <a:gd name="connsiteX2" fmla="*/ 178290 w 178289"/>
                    <a:gd name="connsiteY2" fmla="*/ 142544 h 154117"/>
                    <a:gd name="connsiteX3" fmla="*/ 46074 w 178289"/>
                    <a:gd name="connsiteY3" fmla="*/ 154117 h 154117"/>
                    <a:gd name="connsiteX4" fmla="*/ 0 w 178289"/>
                    <a:gd name="connsiteY4" fmla="*/ 117566 h 154117"/>
                    <a:gd name="connsiteX5" fmla="*/ 34427 w 178289"/>
                    <a:gd name="connsiteY5" fmla="*/ 19411 h 154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8289" h="154117">
                      <a:moveTo>
                        <a:pt x="34427" y="19411"/>
                      </a:moveTo>
                      <a:lnTo>
                        <a:pt x="131849" y="0"/>
                      </a:lnTo>
                      <a:lnTo>
                        <a:pt x="178290" y="142544"/>
                      </a:lnTo>
                      <a:lnTo>
                        <a:pt x="46074" y="154117"/>
                      </a:lnTo>
                      <a:lnTo>
                        <a:pt x="0" y="117566"/>
                      </a:lnTo>
                      <a:lnTo>
                        <a:pt x="34427" y="19411"/>
                      </a:lnTo>
                      <a:close/>
                    </a:path>
                  </a:pathLst>
                </a:custGeom>
                <a:solidFill>
                  <a:srgbClr val="FFBE9D"/>
                </a:solidFill>
                <a:ln w="7315" cap="flat">
                  <a:noFill/>
                  <a:prstDash val="solid"/>
                  <a:miter/>
                </a:ln>
              </p:spPr>
              <p:txBody>
                <a:bodyPr rtlCol="0" anchor="ctr"/>
                <a:lstStyle/>
                <a:p>
                  <a:endParaRPr lang="zh-CN" altLang="en-US"/>
                </a:p>
              </p:txBody>
            </p:sp>
            <p:sp>
              <p:nvSpPr>
                <p:cNvPr id="418" name="任意多边形: 形状 417">
                  <a:extLst>
                    <a:ext uri="{FF2B5EF4-FFF2-40B4-BE49-F238E27FC236}">
                      <a16:creationId xmlns:a16="http://schemas.microsoft.com/office/drawing/2014/main" id="{53AEC0BF-11F1-0E28-25F7-7870F738A9D0}"/>
                    </a:ext>
                  </a:extLst>
                </p:cNvPr>
                <p:cNvSpPr/>
                <p:nvPr/>
              </p:nvSpPr>
              <p:spPr>
                <a:xfrm>
                  <a:off x="919415" y="3577675"/>
                  <a:ext cx="133753" cy="352623"/>
                </a:xfrm>
                <a:custGeom>
                  <a:avLst/>
                  <a:gdLst>
                    <a:gd name="connsiteX0" fmla="*/ 133754 w 133753"/>
                    <a:gd name="connsiteY0" fmla="*/ 163566 h 352623"/>
                    <a:gd name="connsiteX1" fmla="*/ 123426 w 133753"/>
                    <a:gd name="connsiteY1" fmla="*/ 164958 h 352623"/>
                    <a:gd name="connsiteX2" fmla="*/ 41826 w 133753"/>
                    <a:gd name="connsiteY2" fmla="*/ 352624 h 352623"/>
                    <a:gd name="connsiteX3" fmla="*/ 0 w 133753"/>
                    <a:gd name="connsiteY3" fmla="*/ 9449 h 352623"/>
                    <a:gd name="connsiteX4" fmla="*/ 116613 w 133753"/>
                    <a:gd name="connsiteY4" fmla="*/ 0 h 352623"/>
                    <a:gd name="connsiteX5" fmla="*/ 133754 w 133753"/>
                    <a:gd name="connsiteY5" fmla="*/ 163566 h 352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3753" h="352623">
                      <a:moveTo>
                        <a:pt x="133754" y="163566"/>
                      </a:moveTo>
                      <a:lnTo>
                        <a:pt x="123426" y="164958"/>
                      </a:lnTo>
                      <a:cubicBezTo>
                        <a:pt x="123426" y="164958"/>
                        <a:pt x="74934" y="346544"/>
                        <a:pt x="41826" y="352624"/>
                      </a:cubicBezTo>
                      <a:lnTo>
                        <a:pt x="0" y="9449"/>
                      </a:lnTo>
                      <a:lnTo>
                        <a:pt x="116613" y="0"/>
                      </a:lnTo>
                      <a:cubicBezTo>
                        <a:pt x="98814" y="53985"/>
                        <a:pt x="102623" y="107824"/>
                        <a:pt x="133754" y="163566"/>
                      </a:cubicBezTo>
                      <a:close/>
                    </a:path>
                  </a:pathLst>
                </a:custGeom>
                <a:solidFill>
                  <a:schemeClr val="accent2"/>
                </a:solidFill>
                <a:ln w="7315" cap="flat">
                  <a:noFill/>
                  <a:prstDash val="solid"/>
                  <a:miter/>
                </a:ln>
              </p:spPr>
              <p:txBody>
                <a:bodyPr rtlCol="0" anchor="ctr"/>
                <a:lstStyle/>
                <a:p>
                  <a:endParaRPr lang="zh-CN" altLang="en-US"/>
                </a:p>
              </p:txBody>
            </p:sp>
            <p:sp>
              <p:nvSpPr>
                <p:cNvPr id="419" name="任意多边形: 形状 418">
                  <a:extLst>
                    <a:ext uri="{FF2B5EF4-FFF2-40B4-BE49-F238E27FC236}">
                      <a16:creationId xmlns:a16="http://schemas.microsoft.com/office/drawing/2014/main" id="{EB83D776-E08C-4993-84E3-5695BB42C007}"/>
                    </a:ext>
                  </a:extLst>
                </p:cNvPr>
                <p:cNvSpPr/>
                <p:nvPr/>
              </p:nvSpPr>
              <p:spPr>
                <a:xfrm>
                  <a:off x="977078" y="3608639"/>
                  <a:ext cx="26853" cy="26423"/>
                </a:xfrm>
                <a:custGeom>
                  <a:avLst/>
                  <a:gdLst>
                    <a:gd name="connsiteX0" fmla="*/ 26062 w 26853"/>
                    <a:gd name="connsiteY0" fmla="*/ 8298 h 26423"/>
                    <a:gd name="connsiteX1" fmla="*/ 8702 w 26853"/>
                    <a:gd name="connsiteY1" fmla="*/ 606 h 26423"/>
                    <a:gd name="connsiteX2" fmla="*/ 717 w 26853"/>
                    <a:gd name="connsiteY2" fmla="*/ 17600 h 26423"/>
                    <a:gd name="connsiteX3" fmla="*/ 19176 w 26853"/>
                    <a:gd name="connsiteY3" fmla="*/ 25658 h 26423"/>
                    <a:gd name="connsiteX4" fmla="*/ 25476 w 26853"/>
                    <a:gd name="connsiteY4" fmla="*/ 7126 h 26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853" h="26423">
                      <a:moveTo>
                        <a:pt x="26062" y="8298"/>
                      </a:moveTo>
                      <a:cubicBezTo>
                        <a:pt x="22944" y="1823"/>
                        <a:pt x="15592" y="-1437"/>
                        <a:pt x="8702" y="606"/>
                      </a:cubicBezTo>
                      <a:cubicBezTo>
                        <a:pt x="1911" y="3214"/>
                        <a:pt x="-1613" y="10708"/>
                        <a:pt x="717" y="17600"/>
                      </a:cubicBezTo>
                      <a:cubicBezTo>
                        <a:pt x="3916" y="24603"/>
                        <a:pt x="11869" y="28075"/>
                        <a:pt x="19176" y="25658"/>
                      </a:cubicBezTo>
                      <a:cubicBezTo>
                        <a:pt x="25967" y="22222"/>
                        <a:pt x="28766" y="13989"/>
                        <a:pt x="25476" y="7126"/>
                      </a:cubicBezTo>
                    </a:path>
                  </a:pathLst>
                </a:custGeom>
                <a:solidFill>
                  <a:srgbClr val="FFFFFF"/>
                </a:solidFill>
                <a:ln w="7315" cap="flat">
                  <a:noFill/>
                  <a:prstDash val="solid"/>
                  <a:miter/>
                </a:ln>
              </p:spPr>
              <p:txBody>
                <a:bodyPr rtlCol="0" anchor="ctr"/>
                <a:lstStyle/>
                <a:p>
                  <a:endParaRPr lang="zh-CN" altLang="en-US"/>
                </a:p>
              </p:txBody>
            </p:sp>
            <p:sp>
              <p:nvSpPr>
                <p:cNvPr id="420" name="任意多边形: 形状 419">
                  <a:extLst>
                    <a:ext uri="{FF2B5EF4-FFF2-40B4-BE49-F238E27FC236}">
                      <a16:creationId xmlns:a16="http://schemas.microsoft.com/office/drawing/2014/main" id="{F5F27D27-E9AB-2712-929C-B32BF5D56535}"/>
                    </a:ext>
                  </a:extLst>
                </p:cNvPr>
                <p:cNvSpPr/>
                <p:nvPr/>
              </p:nvSpPr>
              <p:spPr>
                <a:xfrm>
                  <a:off x="919415" y="3584854"/>
                  <a:ext cx="57867" cy="345307"/>
                </a:xfrm>
                <a:custGeom>
                  <a:avLst/>
                  <a:gdLst>
                    <a:gd name="connsiteX0" fmla="*/ 0 w 57867"/>
                    <a:gd name="connsiteY0" fmla="*/ 2271 h 345307"/>
                    <a:gd name="connsiteX1" fmla="*/ 28055 w 57867"/>
                    <a:gd name="connsiteY1" fmla="*/ 0 h 345307"/>
                    <a:gd name="connsiteX2" fmla="*/ 57867 w 57867"/>
                    <a:gd name="connsiteY2" fmla="*/ 329623 h 345307"/>
                    <a:gd name="connsiteX3" fmla="*/ 41826 w 57867"/>
                    <a:gd name="connsiteY3" fmla="*/ 345299 h 345307"/>
                  </a:gdLst>
                  <a:ahLst/>
                  <a:cxnLst>
                    <a:cxn ang="0">
                      <a:pos x="connsiteX0" y="connsiteY0"/>
                    </a:cxn>
                    <a:cxn ang="0">
                      <a:pos x="connsiteX1" y="connsiteY1"/>
                    </a:cxn>
                    <a:cxn ang="0">
                      <a:pos x="connsiteX2" y="connsiteY2"/>
                    </a:cxn>
                    <a:cxn ang="0">
                      <a:pos x="connsiteX3" y="connsiteY3"/>
                    </a:cxn>
                  </a:cxnLst>
                  <a:rect l="l" t="t" r="r" b="b"/>
                  <a:pathLst>
                    <a:path w="57867" h="345307">
                      <a:moveTo>
                        <a:pt x="0" y="2271"/>
                      </a:moveTo>
                      <a:lnTo>
                        <a:pt x="28055" y="0"/>
                      </a:lnTo>
                      <a:lnTo>
                        <a:pt x="57867" y="329623"/>
                      </a:lnTo>
                      <a:cubicBezTo>
                        <a:pt x="57867" y="329623"/>
                        <a:pt x="52960" y="345738"/>
                        <a:pt x="41826" y="345299"/>
                      </a:cubicBezTo>
                      <a:close/>
                    </a:path>
                  </a:pathLst>
                </a:custGeom>
                <a:solidFill>
                  <a:schemeClr val="bg1"/>
                </a:solidFill>
                <a:ln w="7315" cap="flat">
                  <a:noFill/>
                  <a:prstDash val="solid"/>
                  <a:miter/>
                </a:ln>
              </p:spPr>
              <p:txBody>
                <a:bodyPr rtlCol="0" anchor="ctr"/>
                <a:lstStyle/>
                <a:p>
                  <a:endParaRPr lang="zh-CN" altLang="en-US"/>
                </a:p>
              </p:txBody>
            </p:sp>
            <p:sp>
              <p:nvSpPr>
                <p:cNvPr id="421" name="任意多边形: 形状 420">
                  <a:extLst>
                    <a:ext uri="{FF2B5EF4-FFF2-40B4-BE49-F238E27FC236}">
                      <a16:creationId xmlns:a16="http://schemas.microsoft.com/office/drawing/2014/main" id="{24ACBA1B-BE11-7587-930D-3D5DCA1C909A}"/>
                    </a:ext>
                  </a:extLst>
                </p:cNvPr>
                <p:cNvSpPr/>
                <p:nvPr/>
              </p:nvSpPr>
              <p:spPr>
                <a:xfrm>
                  <a:off x="1018351" y="3715082"/>
                  <a:ext cx="24691" cy="29016"/>
                </a:xfrm>
                <a:custGeom>
                  <a:avLst/>
                  <a:gdLst>
                    <a:gd name="connsiteX0" fmla="*/ 23684 w 24691"/>
                    <a:gd name="connsiteY0" fmla="*/ 29016 h 29016"/>
                    <a:gd name="connsiteX1" fmla="*/ 13649 w 24691"/>
                    <a:gd name="connsiteY1" fmla="*/ 13268 h 29016"/>
                    <a:gd name="connsiteX2" fmla="*/ 25 w 24691"/>
                    <a:gd name="connsiteY2" fmla="*/ 595 h 29016"/>
                    <a:gd name="connsiteX3" fmla="*/ 18264 w 24691"/>
                    <a:gd name="connsiteY3" fmla="*/ 9532 h 29016"/>
                    <a:gd name="connsiteX4" fmla="*/ 23684 w 24691"/>
                    <a:gd name="connsiteY4" fmla="*/ 29016 h 290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91" h="29016">
                      <a:moveTo>
                        <a:pt x="23684" y="29016"/>
                      </a:moveTo>
                      <a:cubicBezTo>
                        <a:pt x="21926" y="29016"/>
                        <a:pt x="20168" y="20886"/>
                        <a:pt x="13649" y="13268"/>
                      </a:cubicBezTo>
                      <a:cubicBezTo>
                        <a:pt x="7130" y="5650"/>
                        <a:pt x="-488" y="2207"/>
                        <a:pt x="25" y="595"/>
                      </a:cubicBezTo>
                      <a:cubicBezTo>
                        <a:pt x="537" y="-1016"/>
                        <a:pt x="10646" y="229"/>
                        <a:pt x="18264" y="9532"/>
                      </a:cubicBezTo>
                      <a:cubicBezTo>
                        <a:pt x="25882" y="18834"/>
                        <a:pt x="25296" y="29016"/>
                        <a:pt x="23684" y="29016"/>
                      </a:cubicBezTo>
                      <a:close/>
                    </a:path>
                  </a:pathLst>
                </a:custGeom>
                <a:solidFill>
                  <a:srgbClr val="263238"/>
                </a:solidFill>
                <a:ln w="7315" cap="flat">
                  <a:noFill/>
                  <a:prstDash val="solid"/>
                  <a:miter/>
                </a:ln>
              </p:spPr>
              <p:txBody>
                <a:bodyPr rtlCol="0" anchor="ctr"/>
                <a:lstStyle/>
                <a:p>
                  <a:endParaRPr lang="zh-CN" altLang="en-US"/>
                </a:p>
              </p:txBody>
            </p:sp>
            <p:sp>
              <p:nvSpPr>
                <p:cNvPr id="422" name="任意多边形: 形状 421">
                  <a:extLst>
                    <a:ext uri="{FF2B5EF4-FFF2-40B4-BE49-F238E27FC236}">
                      <a16:creationId xmlns:a16="http://schemas.microsoft.com/office/drawing/2014/main" id="{E55C5380-F983-11AE-23FF-63A2B61820D6}"/>
                    </a:ext>
                  </a:extLst>
                </p:cNvPr>
                <p:cNvSpPr/>
                <p:nvPr/>
              </p:nvSpPr>
              <p:spPr>
                <a:xfrm>
                  <a:off x="1002187" y="3761403"/>
                  <a:ext cx="29591" cy="20380"/>
                </a:xfrm>
                <a:custGeom>
                  <a:avLst/>
                  <a:gdLst>
                    <a:gd name="connsiteX0" fmla="*/ 29081 w 29591"/>
                    <a:gd name="connsiteY0" fmla="*/ 20346 h 20380"/>
                    <a:gd name="connsiteX1" fmla="*/ 15822 w 29591"/>
                    <a:gd name="connsiteY1" fmla="*/ 9211 h 20380"/>
                    <a:gd name="connsiteX2" fmla="*/ 0 w 29591"/>
                    <a:gd name="connsiteY2" fmla="*/ 1886 h 20380"/>
                    <a:gd name="connsiteX3" fmla="*/ 19045 w 29591"/>
                    <a:gd name="connsiteY3" fmla="*/ 4157 h 20380"/>
                    <a:gd name="connsiteX4" fmla="*/ 29081 w 29591"/>
                    <a:gd name="connsiteY4" fmla="*/ 20346 h 203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591" h="20380">
                      <a:moveTo>
                        <a:pt x="29081" y="20346"/>
                      </a:moveTo>
                      <a:cubicBezTo>
                        <a:pt x="27469" y="20931"/>
                        <a:pt x="23660" y="14046"/>
                        <a:pt x="15822" y="9211"/>
                      </a:cubicBezTo>
                      <a:cubicBezTo>
                        <a:pt x="7985" y="4377"/>
                        <a:pt x="74" y="3718"/>
                        <a:pt x="0" y="1886"/>
                      </a:cubicBezTo>
                      <a:cubicBezTo>
                        <a:pt x="-73" y="55"/>
                        <a:pt x="9303" y="-2069"/>
                        <a:pt x="19045" y="4157"/>
                      </a:cubicBezTo>
                      <a:cubicBezTo>
                        <a:pt x="28788" y="10383"/>
                        <a:pt x="30692" y="20126"/>
                        <a:pt x="29081" y="20346"/>
                      </a:cubicBezTo>
                      <a:close/>
                    </a:path>
                  </a:pathLst>
                </a:custGeom>
                <a:solidFill>
                  <a:srgbClr val="263238"/>
                </a:solidFill>
                <a:ln w="7315" cap="flat">
                  <a:noFill/>
                  <a:prstDash val="solid"/>
                  <a:miter/>
                </a:ln>
              </p:spPr>
              <p:txBody>
                <a:bodyPr rtlCol="0" anchor="ctr"/>
                <a:lstStyle/>
                <a:p>
                  <a:endParaRPr lang="zh-CN" altLang="en-US"/>
                </a:p>
              </p:txBody>
            </p:sp>
            <p:sp>
              <p:nvSpPr>
                <p:cNvPr id="423" name="任意多边形: 形状 422">
                  <a:extLst>
                    <a:ext uri="{FF2B5EF4-FFF2-40B4-BE49-F238E27FC236}">
                      <a16:creationId xmlns:a16="http://schemas.microsoft.com/office/drawing/2014/main" id="{51268D33-C567-5904-9383-422B94F7289B}"/>
                    </a:ext>
                  </a:extLst>
                </p:cNvPr>
                <p:cNvSpPr/>
                <p:nvPr/>
              </p:nvSpPr>
              <p:spPr>
                <a:xfrm>
                  <a:off x="989997" y="3804546"/>
                  <a:ext cx="30993" cy="12846"/>
                </a:xfrm>
                <a:custGeom>
                  <a:avLst/>
                  <a:gdLst>
                    <a:gd name="connsiteX0" fmla="*/ 31 w 30993"/>
                    <a:gd name="connsiteY0" fmla="*/ 2987 h 12846"/>
                    <a:gd name="connsiteX1" fmla="*/ 17537 w 30993"/>
                    <a:gd name="connsiteY1" fmla="*/ 1302 h 12846"/>
                    <a:gd name="connsiteX2" fmla="*/ 30722 w 30993"/>
                    <a:gd name="connsiteY2" fmla="*/ 12729 h 12846"/>
                    <a:gd name="connsiteX3" fmla="*/ 15633 w 30993"/>
                    <a:gd name="connsiteY3" fmla="*/ 6869 h 12846"/>
                    <a:gd name="connsiteX4" fmla="*/ 31 w 30993"/>
                    <a:gd name="connsiteY4" fmla="*/ 2987 h 128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993" h="12846">
                      <a:moveTo>
                        <a:pt x="31" y="2987"/>
                      </a:moveTo>
                      <a:cubicBezTo>
                        <a:pt x="-555" y="1522"/>
                        <a:pt x="7356" y="-1848"/>
                        <a:pt x="17537" y="1302"/>
                      </a:cubicBezTo>
                      <a:cubicBezTo>
                        <a:pt x="27719" y="4452"/>
                        <a:pt x="32187" y="11850"/>
                        <a:pt x="30722" y="12729"/>
                      </a:cubicBezTo>
                      <a:cubicBezTo>
                        <a:pt x="29257" y="13608"/>
                        <a:pt x="23397" y="9359"/>
                        <a:pt x="15633" y="6869"/>
                      </a:cubicBezTo>
                      <a:cubicBezTo>
                        <a:pt x="7868" y="4379"/>
                        <a:pt x="397" y="4598"/>
                        <a:pt x="31" y="2987"/>
                      </a:cubicBezTo>
                      <a:close/>
                    </a:path>
                  </a:pathLst>
                </a:custGeom>
                <a:solidFill>
                  <a:srgbClr val="263238"/>
                </a:solidFill>
                <a:ln w="7315" cap="flat">
                  <a:noFill/>
                  <a:prstDash val="solid"/>
                  <a:miter/>
                </a:ln>
              </p:spPr>
              <p:txBody>
                <a:bodyPr rtlCol="0" anchor="ctr"/>
                <a:lstStyle/>
                <a:p>
                  <a:endParaRPr lang="zh-CN" altLang="en-US"/>
                </a:p>
              </p:txBody>
            </p:sp>
            <p:sp>
              <p:nvSpPr>
                <p:cNvPr id="424" name="任意多边形: 形状 423">
                  <a:extLst>
                    <a:ext uri="{FF2B5EF4-FFF2-40B4-BE49-F238E27FC236}">
                      <a16:creationId xmlns:a16="http://schemas.microsoft.com/office/drawing/2014/main" id="{EB3E8094-BCAB-0744-E8E7-3C3A8D93647D}"/>
                    </a:ext>
                  </a:extLst>
                </p:cNvPr>
                <p:cNvSpPr/>
                <p:nvPr/>
              </p:nvSpPr>
              <p:spPr>
                <a:xfrm>
                  <a:off x="2163414" y="3923487"/>
                  <a:ext cx="163273" cy="164885"/>
                </a:xfrm>
                <a:custGeom>
                  <a:avLst/>
                  <a:gdLst>
                    <a:gd name="connsiteX0" fmla="*/ 0 w 163273"/>
                    <a:gd name="connsiteY0" fmla="*/ 101451 h 164885"/>
                    <a:gd name="connsiteX1" fmla="*/ 11061 w 163273"/>
                    <a:gd name="connsiteY1" fmla="*/ 1245 h 164885"/>
                    <a:gd name="connsiteX2" fmla="*/ 163274 w 163273"/>
                    <a:gd name="connsiteY2" fmla="*/ 0 h 164885"/>
                    <a:gd name="connsiteX3" fmla="*/ 133974 w 163273"/>
                    <a:gd name="connsiteY3" fmla="*/ 131483 h 164885"/>
                    <a:gd name="connsiteX4" fmla="*/ 84457 w 163273"/>
                    <a:gd name="connsiteY4" fmla="*/ 164885 h 164885"/>
                    <a:gd name="connsiteX5" fmla="*/ 0 w 163273"/>
                    <a:gd name="connsiteY5" fmla="*/ 101451 h 164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3273" h="164885">
                      <a:moveTo>
                        <a:pt x="0" y="101451"/>
                      </a:moveTo>
                      <a:lnTo>
                        <a:pt x="11061" y="1245"/>
                      </a:lnTo>
                      <a:lnTo>
                        <a:pt x="163274" y="0"/>
                      </a:lnTo>
                      <a:lnTo>
                        <a:pt x="133974" y="131483"/>
                      </a:lnTo>
                      <a:lnTo>
                        <a:pt x="84457" y="164885"/>
                      </a:lnTo>
                      <a:lnTo>
                        <a:pt x="0" y="101451"/>
                      </a:lnTo>
                      <a:close/>
                    </a:path>
                  </a:pathLst>
                </a:custGeom>
                <a:solidFill>
                  <a:srgbClr val="FFBE9D"/>
                </a:solidFill>
                <a:ln w="7315" cap="flat">
                  <a:noFill/>
                  <a:prstDash val="solid"/>
                  <a:miter/>
                </a:ln>
              </p:spPr>
              <p:txBody>
                <a:bodyPr rtlCol="0" anchor="ctr"/>
                <a:lstStyle/>
                <a:p>
                  <a:endParaRPr lang="zh-CN" altLang="en-US"/>
                </a:p>
              </p:txBody>
            </p:sp>
            <p:sp>
              <p:nvSpPr>
                <p:cNvPr id="425" name="任意多边形: 形状 424">
                  <a:extLst>
                    <a:ext uri="{FF2B5EF4-FFF2-40B4-BE49-F238E27FC236}">
                      <a16:creationId xmlns:a16="http://schemas.microsoft.com/office/drawing/2014/main" id="{D3A737F9-D799-A694-C62E-EB093F6F20A3}"/>
                    </a:ext>
                  </a:extLst>
                </p:cNvPr>
                <p:cNvSpPr/>
                <p:nvPr/>
              </p:nvSpPr>
              <p:spPr>
                <a:xfrm>
                  <a:off x="2126423" y="4005014"/>
                  <a:ext cx="344950" cy="180340"/>
                </a:xfrm>
                <a:custGeom>
                  <a:avLst/>
                  <a:gdLst>
                    <a:gd name="connsiteX0" fmla="*/ 190083 w 344950"/>
                    <a:gd name="connsiteY0" fmla="*/ 33475 h 180340"/>
                    <a:gd name="connsiteX1" fmla="*/ 188178 w 344950"/>
                    <a:gd name="connsiteY1" fmla="*/ 43876 h 180340"/>
                    <a:gd name="connsiteX2" fmla="*/ 344859 w 344950"/>
                    <a:gd name="connsiteY2" fmla="*/ 180341 h 180340"/>
                    <a:gd name="connsiteX3" fmla="*/ 0 w 344950"/>
                    <a:gd name="connsiteY3" fmla="*/ 115661 h 180340"/>
                    <a:gd name="connsiteX4" fmla="*/ 26516 w 344950"/>
                    <a:gd name="connsiteY4" fmla="*/ 0 h 180340"/>
                    <a:gd name="connsiteX5" fmla="*/ 190083 w 344950"/>
                    <a:gd name="connsiteY5" fmla="*/ 33475 h 180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4950" h="180340">
                      <a:moveTo>
                        <a:pt x="190083" y="33475"/>
                      </a:moveTo>
                      <a:lnTo>
                        <a:pt x="188178" y="43876"/>
                      </a:lnTo>
                      <a:cubicBezTo>
                        <a:pt x="188178" y="43876"/>
                        <a:pt x="349328" y="146426"/>
                        <a:pt x="344859" y="180341"/>
                      </a:cubicBezTo>
                      <a:lnTo>
                        <a:pt x="0" y="115661"/>
                      </a:lnTo>
                      <a:lnTo>
                        <a:pt x="26516" y="0"/>
                      </a:lnTo>
                      <a:cubicBezTo>
                        <a:pt x="73323" y="33695"/>
                        <a:pt x="126429" y="46733"/>
                        <a:pt x="190083" y="33475"/>
                      </a:cubicBezTo>
                      <a:close/>
                    </a:path>
                  </a:pathLst>
                </a:custGeom>
                <a:solidFill>
                  <a:schemeClr val="accent2"/>
                </a:solidFill>
                <a:ln w="7315" cap="flat">
                  <a:noFill/>
                  <a:prstDash val="solid"/>
                  <a:miter/>
                </a:ln>
              </p:spPr>
              <p:txBody>
                <a:bodyPr rtlCol="0" anchor="ctr"/>
                <a:lstStyle/>
                <a:p>
                  <a:endParaRPr lang="zh-CN" altLang="en-US"/>
                </a:p>
              </p:txBody>
            </p:sp>
            <p:sp>
              <p:nvSpPr>
                <p:cNvPr id="426" name="任意多边形: 形状 425">
                  <a:extLst>
                    <a:ext uri="{FF2B5EF4-FFF2-40B4-BE49-F238E27FC236}">
                      <a16:creationId xmlns:a16="http://schemas.microsoft.com/office/drawing/2014/main" id="{3EB18D5D-0F5B-3C5B-D46C-6A92F01D4A9D}"/>
                    </a:ext>
                  </a:extLst>
                </p:cNvPr>
                <p:cNvSpPr/>
                <p:nvPr/>
              </p:nvSpPr>
              <p:spPr>
                <a:xfrm>
                  <a:off x="2168102" y="4048817"/>
                  <a:ext cx="27469" cy="27545"/>
                </a:xfrm>
                <a:custGeom>
                  <a:avLst/>
                  <a:gdLst>
                    <a:gd name="connsiteX0" fmla="*/ 12819 w 27469"/>
                    <a:gd name="connsiteY0" fmla="*/ 0 h 27545"/>
                    <a:gd name="connsiteX1" fmla="*/ 0 w 27469"/>
                    <a:gd name="connsiteY1" fmla="*/ 14650 h 27545"/>
                    <a:gd name="connsiteX2" fmla="*/ 13991 w 27469"/>
                    <a:gd name="connsiteY2" fmla="*/ 27542 h 27545"/>
                    <a:gd name="connsiteX3" fmla="*/ 27469 w 27469"/>
                    <a:gd name="connsiteY3" fmla="*/ 12159 h 27545"/>
                    <a:gd name="connsiteX4" fmla="*/ 11427 w 27469"/>
                    <a:gd name="connsiteY4" fmla="*/ 366 h 275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469" h="27545">
                      <a:moveTo>
                        <a:pt x="12819" y="0"/>
                      </a:moveTo>
                      <a:cubicBezTo>
                        <a:pt x="5450" y="930"/>
                        <a:pt x="-58" y="7222"/>
                        <a:pt x="0" y="14650"/>
                      </a:cubicBezTo>
                      <a:cubicBezTo>
                        <a:pt x="433" y="22012"/>
                        <a:pt x="6615" y="27710"/>
                        <a:pt x="13991" y="27542"/>
                      </a:cubicBezTo>
                      <a:cubicBezTo>
                        <a:pt x="21734" y="26575"/>
                        <a:pt x="27528" y="19961"/>
                        <a:pt x="27469" y="12159"/>
                      </a:cubicBezTo>
                      <a:cubicBezTo>
                        <a:pt x="26231" y="4512"/>
                        <a:pt x="19097" y="-733"/>
                        <a:pt x="11427" y="366"/>
                      </a:cubicBezTo>
                    </a:path>
                  </a:pathLst>
                </a:custGeom>
                <a:solidFill>
                  <a:srgbClr val="FFFFFF"/>
                </a:solidFill>
                <a:ln w="7315" cap="flat">
                  <a:noFill/>
                  <a:prstDash val="solid"/>
                  <a:miter/>
                </a:ln>
              </p:spPr>
              <p:txBody>
                <a:bodyPr rtlCol="0" anchor="ctr"/>
                <a:lstStyle/>
                <a:p>
                  <a:endParaRPr lang="zh-CN" altLang="en-US"/>
                </a:p>
              </p:txBody>
            </p:sp>
            <p:sp>
              <p:nvSpPr>
                <p:cNvPr id="427" name="任意多边形: 形状 426">
                  <a:extLst>
                    <a:ext uri="{FF2B5EF4-FFF2-40B4-BE49-F238E27FC236}">
                      <a16:creationId xmlns:a16="http://schemas.microsoft.com/office/drawing/2014/main" id="{C3690ED0-3AC0-6656-877D-7887052DE0F7}"/>
                    </a:ext>
                  </a:extLst>
                </p:cNvPr>
                <p:cNvSpPr/>
                <p:nvPr/>
              </p:nvSpPr>
              <p:spPr>
                <a:xfrm>
                  <a:off x="2126423" y="4092840"/>
                  <a:ext cx="345513" cy="92514"/>
                </a:xfrm>
                <a:custGeom>
                  <a:avLst/>
                  <a:gdLst>
                    <a:gd name="connsiteX0" fmla="*/ 0 w 345513"/>
                    <a:gd name="connsiteY0" fmla="*/ 27835 h 92514"/>
                    <a:gd name="connsiteX1" fmla="*/ 6373 w 345513"/>
                    <a:gd name="connsiteY1" fmla="*/ 0 h 92514"/>
                    <a:gd name="connsiteX2" fmla="*/ 334605 w 345513"/>
                    <a:gd name="connsiteY2" fmla="*/ 72151 h 92514"/>
                    <a:gd name="connsiteX3" fmla="*/ 344859 w 345513"/>
                    <a:gd name="connsiteY3" fmla="*/ 92514 h 92514"/>
                  </a:gdLst>
                  <a:ahLst/>
                  <a:cxnLst>
                    <a:cxn ang="0">
                      <a:pos x="connsiteX0" y="connsiteY0"/>
                    </a:cxn>
                    <a:cxn ang="0">
                      <a:pos x="connsiteX1" y="connsiteY1"/>
                    </a:cxn>
                    <a:cxn ang="0">
                      <a:pos x="connsiteX2" y="connsiteY2"/>
                    </a:cxn>
                    <a:cxn ang="0">
                      <a:pos x="connsiteX3" y="connsiteY3"/>
                    </a:cxn>
                  </a:cxnLst>
                  <a:rect l="l" t="t" r="r" b="b"/>
                  <a:pathLst>
                    <a:path w="345513" h="92514">
                      <a:moveTo>
                        <a:pt x="0" y="27835"/>
                      </a:moveTo>
                      <a:lnTo>
                        <a:pt x="6373" y="0"/>
                      </a:lnTo>
                      <a:lnTo>
                        <a:pt x="334605" y="72151"/>
                      </a:lnTo>
                      <a:cubicBezTo>
                        <a:pt x="334605" y="72151"/>
                        <a:pt x="348668" y="81820"/>
                        <a:pt x="344859" y="92514"/>
                      </a:cubicBezTo>
                      <a:close/>
                    </a:path>
                  </a:pathLst>
                </a:custGeom>
                <a:solidFill>
                  <a:schemeClr val="bg1"/>
                </a:solidFill>
                <a:ln w="7315" cap="flat">
                  <a:noFill/>
                  <a:prstDash val="solid"/>
                  <a:miter/>
                </a:ln>
              </p:spPr>
              <p:txBody>
                <a:bodyPr rtlCol="0" anchor="ctr"/>
                <a:lstStyle/>
                <a:p>
                  <a:endParaRPr lang="zh-CN" altLang="en-US" dirty="0"/>
                </a:p>
              </p:txBody>
            </p:sp>
            <p:sp>
              <p:nvSpPr>
                <p:cNvPr id="428" name="任意多边形: 形状 427">
                  <a:extLst>
                    <a:ext uri="{FF2B5EF4-FFF2-40B4-BE49-F238E27FC236}">
                      <a16:creationId xmlns:a16="http://schemas.microsoft.com/office/drawing/2014/main" id="{87F75EAD-5BD0-9174-87B8-16F99D7A429D}"/>
                    </a:ext>
                  </a:extLst>
                </p:cNvPr>
                <p:cNvSpPr/>
                <p:nvPr/>
              </p:nvSpPr>
              <p:spPr>
                <a:xfrm>
                  <a:off x="2280655" y="4047479"/>
                  <a:ext cx="35005" cy="16903"/>
                </a:xfrm>
                <a:custGeom>
                  <a:avLst/>
                  <a:gdLst>
                    <a:gd name="connsiteX0" fmla="*/ 34972 w 35005"/>
                    <a:gd name="connsiteY0" fmla="*/ 2656 h 16903"/>
                    <a:gd name="connsiteX1" fmla="*/ 16732 w 35005"/>
                    <a:gd name="connsiteY1" fmla="*/ 7491 h 16903"/>
                    <a:gd name="connsiteX2" fmla="*/ 251 w 35005"/>
                    <a:gd name="connsiteY2" fmla="*/ 16793 h 16903"/>
                    <a:gd name="connsiteX3" fmla="*/ 14901 w 35005"/>
                    <a:gd name="connsiteY3" fmla="*/ 2143 h 16903"/>
                    <a:gd name="connsiteX4" fmla="*/ 34972 w 35005"/>
                    <a:gd name="connsiteY4" fmla="*/ 2656 h 169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005" h="16903">
                      <a:moveTo>
                        <a:pt x="34972" y="2656"/>
                      </a:moveTo>
                      <a:cubicBezTo>
                        <a:pt x="34605" y="4341"/>
                        <a:pt x="26035" y="3535"/>
                        <a:pt x="16732" y="7491"/>
                      </a:cubicBezTo>
                      <a:cubicBezTo>
                        <a:pt x="7430" y="11446"/>
                        <a:pt x="1643" y="17819"/>
                        <a:pt x="251" y="16793"/>
                      </a:cubicBezTo>
                      <a:cubicBezTo>
                        <a:pt x="-1140" y="15768"/>
                        <a:pt x="3181" y="6465"/>
                        <a:pt x="14901" y="2143"/>
                      </a:cubicBezTo>
                      <a:cubicBezTo>
                        <a:pt x="26621" y="-2178"/>
                        <a:pt x="35631" y="1118"/>
                        <a:pt x="34972" y="2656"/>
                      </a:cubicBezTo>
                      <a:close/>
                    </a:path>
                  </a:pathLst>
                </a:custGeom>
                <a:solidFill>
                  <a:srgbClr val="263238"/>
                </a:solidFill>
                <a:ln w="7315" cap="flat">
                  <a:noFill/>
                  <a:prstDash val="solid"/>
                  <a:miter/>
                </a:ln>
              </p:spPr>
              <p:txBody>
                <a:bodyPr rtlCol="0" anchor="ctr"/>
                <a:lstStyle/>
                <a:p>
                  <a:endParaRPr lang="zh-CN" altLang="en-US"/>
                </a:p>
              </p:txBody>
            </p:sp>
            <p:sp>
              <p:nvSpPr>
                <p:cNvPr id="429" name="任意多边形: 形状 428">
                  <a:extLst>
                    <a:ext uri="{FF2B5EF4-FFF2-40B4-BE49-F238E27FC236}">
                      <a16:creationId xmlns:a16="http://schemas.microsoft.com/office/drawing/2014/main" id="{05E99B2C-4ECD-F073-10A7-D8DFB27450C7}"/>
                    </a:ext>
                  </a:extLst>
                </p:cNvPr>
                <p:cNvSpPr/>
                <p:nvPr/>
              </p:nvSpPr>
              <p:spPr>
                <a:xfrm>
                  <a:off x="2321729" y="4070885"/>
                  <a:ext cx="27232" cy="23799"/>
                </a:xfrm>
                <a:custGeom>
                  <a:avLst/>
                  <a:gdLst>
                    <a:gd name="connsiteX0" fmla="*/ 27226 w 27232"/>
                    <a:gd name="connsiteY0" fmla="*/ 1226 h 23799"/>
                    <a:gd name="connsiteX1" fmla="*/ 12576 w 27232"/>
                    <a:gd name="connsiteY1" fmla="*/ 10675 h 23799"/>
                    <a:gd name="connsiteX2" fmla="*/ 710 w 27232"/>
                    <a:gd name="connsiteY2" fmla="*/ 23787 h 23799"/>
                    <a:gd name="connsiteX3" fmla="*/ 8767 w 27232"/>
                    <a:gd name="connsiteY3" fmla="*/ 5987 h 23799"/>
                    <a:gd name="connsiteX4" fmla="*/ 27226 w 27232"/>
                    <a:gd name="connsiteY4" fmla="*/ 1226 h 237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32" h="23799">
                      <a:moveTo>
                        <a:pt x="27226" y="1226"/>
                      </a:moveTo>
                      <a:cubicBezTo>
                        <a:pt x="27226" y="2911"/>
                        <a:pt x="19462" y="4449"/>
                        <a:pt x="12576" y="10675"/>
                      </a:cubicBezTo>
                      <a:cubicBezTo>
                        <a:pt x="5691" y="16901"/>
                        <a:pt x="2395" y="24153"/>
                        <a:pt x="710" y="23787"/>
                      </a:cubicBezTo>
                      <a:cubicBezTo>
                        <a:pt x="-975" y="23420"/>
                        <a:pt x="-169" y="13532"/>
                        <a:pt x="8767" y="5987"/>
                      </a:cubicBezTo>
                      <a:cubicBezTo>
                        <a:pt x="17704" y="-1558"/>
                        <a:pt x="27519" y="-459"/>
                        <a:pt x="27226" y="1226"/>
                      </a:cubicBezTo>
                      <a:close/>
                    </a:path>
                  </a:pathLst>
                </a:custGeom>
                <a:solidFill>
                  <a:srgbClr val="263238"/>
                </a:solidFill>
                <a:ln w="7315" cap="flat">
                  <a:noFill/>
                  <a:prstDash val="solid"/>
                  <a:miter/>
                </a:ln>
              </p:spPr>
              <p:txBody>
                <a:bodyPr rtlCol="0" anchor="ctr"/>
                <a:lstStyle/>
                <a:p>
                  <a:endParaRPr lang="zh-CN" altLang="en-US"/>
                </a:p>
              </p:txBody>
            </p:sp>
            <p:sp>
              <p:nvSpPr>
                <p:cNvPr id="430" name="任意多边形: 形状 429">
                  <a:extLst>
                    <a:ext uri="{FF2B5EF4-FFF2-40B4-BE49-F238E27FC236}">
                      <a16:creationId xmlns:a16="http://schemas.microsoft.com/office/drawing/2014/main" id="{BAD03187-535D-2EC5-16A6-32EC84BF6399}"/>
                    </a:ext>
                  </a:extLst>
                </p:cNvPr>
                <p:cNvSpPr/>
                <p:nvPr/>
              </p:nvSpPr>
              <p:spPr>
                <a:xfrm>
                  <a:off x="2360129" y="4092752"/>
                  <a:ext cx="20061" cy="27192"/>
                </a:xfrm>
                <a:custGeom>
                  <a:avLst/>
                  <a:gdLst>
                    <a:gd name="connsiteX0" fmla="*/ 1132 w 20061"/>
                    <a:gd name="connsiteY0" fmla="*/ 27190 h 27192"/>
                    <a:gd name="connsiteX1" fmla="*/ 4868 w 20061"/>
                    <a:gd name="connsiteY1" fmla="*/ 9684 h 27192"/>
                    <a:gd name="connsiteX2" fmla="*/ 20031 w 20061"/>
                    <a:gd name="connsiteY2" fmla="*/ 454 h 27192"/>
                    <a:gd name="connsiteX3" fmla="*/ 9703 w 20061"/>
                    <a:gd name="connsiteY3" fmla="*/ 13200 h 27192"/>
                    <a:gd name="connsiteX4" fmla="*/ 1132 w 20061"/>
                    <a:gd name="connsiteY4" fmla="*/ 27190 h 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61" h="27192">
                      <a:moveTo>
                        <a:pt x="1132" y="27190"/>
                      </a:moveTo>
                      <a:cubicBezTo>
                        <a:pt x="-479" y="27190"/>
                        <a:pt x="-1211" y="18254"/>
                        <a:pt x="4868" y="9684"/>
                      </a:cubicBezTo>
                      <a:cubicBezTo>
                        <a:pt x="10948" y="1113"/>
                        <a:pt x="19518" y="-1084"/>
                        <a:pt x="20031" y="454"/>
                      </a:cubicBezTo>
                      <a:cubicBezTo>
                        <a:pt x="20544" y="1992"/>
                        <a:pt x="14610" y="6094"/>
                        <a:pt x="9703" y="13200"/>
                      </a:cubicBezTo>
                      <a:cubicBezTo>
                        <a:pt x="4795" y="20305"/>
                        <a:pt x="2817" y="27337"/>
                        <a:pt x="1132" y="27190"/>
                      </a:cubicBezTo>
                      <a:close/>
                    </a:path>
                  </a:pathLst>
                </a:custGeom>
                <a:solidFill>
                  <a:srgbClr val="263238"/>
                </a:solidFill>
                <a:ln w="7315" cap="flat">
                  <a:noFill/>
                  <a:prstDash val="solid"/>
                  <a:miter/>
                </a:ln>
              </p:spPr>
              <p:txBody>
                <a:bodyPr rtlCol="0" anchor="ctr"/>
                <a:lstStyle/>
                <a:p>
                  <a:endParaRPr lang="zh-CN" altLang="en-US"/>
                </a:p>
              </p:txBody>
            </p:sp>
            <p:sp>
              <p:nvSpPr>
                <p:cNvPr id="431" name="任意多边形: 形状 430">
                  <a:extLst>
                    <a:ext uri="{FF2B5EF4-FFF2-40B4-BE49-F238E27FC236}">
                      <a16:creationId xmlns:a16="http://schemas.microsoft.com/office/drawing/2014/main" id="{9FBA1FF2-A088-ECEE-E90D-73A7D5620882}"/>
                    </a:ext>
                  </a:extLst>
                </p:cNvPr>
                <p:cNvSpPr/>
                <p:nvPr/>
              </p:nvSpPr>
              <p:spPr>
                <a:xfrm>
                  <a:off x="2303761" y="2719043"/>
                  <a:ext cx="149541" cy="130187"/>
                </a:xfrm>
                <a:custGeom>
                  <a:avLst/>
                  <a:gdLst>
                    <a:gd name="connsiteX0" fmla="*/ 17800 w 149541"/>
                    <a:gd name="connsiteY0" fmla="*/ 40727 h 130187"/>
                    <a:gd name="connsiteX1" fmla="*/ 55450 w 149541"/>
                    <a:gd name="connsiteY1" fmla="*/ 0 h 130187"/>
                    <a:gd name="connsiteX2" fmla="*/ 99400 w 149541"/>
                    <a:gd name="connsiteY2" fmla="*/ 0 h 130187"/>
                    <a:gd name="connsiteX3" fmla="*/ 137416 w 149541"/>
                    <a:gd name="connsiteY3" fmla="*/ 11281 h 130187"/>
                    <a:gd name="connsiteX4" fmla="*/ 129579 w 149541"/>
                    <a:gd name="connsiteY4" fmla="*/ 21242 h 130187"/>
                    <a:gd name="connsiteX5" fmla="*/ 148477 w 149541"/>
                    <a:gd name="connsiteY5" fmla="*/ 25930 h 130187"/>
                    <a:gd name="connsiteX6" fmla="*/ 141152 w 149541"/>
                    <a:gd name="connsiteY6" fmla="*/ 46221 h 130187"/>
                    <a:gd name="connsiteX7" fmla="*/ 142764 w 149541"/>
                    <a:gd name="connsiteY7" fmla="*/ 60431 h 130187"/>
                    <a:gd name="connsiteX8" fmla="*/ 137636 w 149541"/>
                    <a:gd name="connsiteY8" fmla="*/ 73836 h 130187"/>
                    <a:gd name="connsiteX9" fmla="*/ 128993 w 149541"/>
                    <a:gd name="connsiteY9" fmla="*/ 78377 h 130187"/>
                    <a:gd name="connsiteX10" fmla="*/ 131923 w 149541"/>
                    <a:gd name="connsiteY10" fmla="*/ 90537 h 130187"/>
                    <a:gd name="connsiteX11" fmla="*/ 119470 w 149541"/>
                    <a:gd name="connsiteY11" fmla="*/ 102989 h 130187"/>
                    <a:gd name="connsiteX12" fmla="*/ 125110 w 149541"/>
                    <a:gd name="connsiteY12" fmla="*/ 112219 h 130187"/>
                    <a:gd name="connsiteX13" fmla="*/ 115441 w 149541"/>
                    <a:gd name="connsiteY13" fmla="*/ 123352 h 130187"/>
                    <a:gd name="connsiteX14" fmla="*/ 53106 w 149541"/>
                    <a:gd name="connsiteY14" fmla="*/ 129725 h 130187"/>
                    <a:gd name="connsiteX15" fmla="*/ 0 w 149541"/>
                    <a:gd name="connsiteY15" fmla="*/ 110827 h 130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9541" h="130187">
                      <a:moveTo>
                        <a:pt x="17800" y="40727"/>
                      </a:moveTo>
                      <a:lnTo>
                        <a:pt x="55450" y="0"/>
                      </a:lnTo>
                      <a:lnTo>
                        <a:pt x="99400" y="0"/>
                      </a:lnTo>
                      <a:cubicBezTo>
                        <a:pt x="111772" y="4717"/>
                        <a:pt x="124481" y="8490"/>
                        <a:pt x="137416" y="11281"/>
                      </a:cubicBezTo>
                      <a:cubicBezTo>
                        <a:pt x="136999" y="15859"/>
                        <a:pt x="133930" y="19755"/>
                        <a:pt x="129579" y="21242"/>
                      </a:cubicBezTo>
                      <a:cubicBezTo>
                        <a:pt x="129579" y="21242"/>
                        <a:pt x="145034" y="21242"/>
                        <a:pt x="148477" y="25930"/>
                      </a:cubicBezTo>
                      <a:cubicBezTo>
                        <a:pt x="151920" y="30618"/>
                        <a:pt x="146353" y="40580"/>
                        <a:pt x="141152" y="46221"/>
                      </a:cubicBezTo>
                      <a:cubicBezTo>
                        <a:pt x="142493" y="50828"/>
                        <a:pt x="143035" y="55641"/>
                        <a:pt x="142764" y="60431"/>
                      </a:cubicBezTo>
                      <a:cubicBezTo>
                        <a:pt x="142522" y="65331"/>
                        <a:pt x="140727" y="70027"/>
                        <a:pt x="137636" y="73836"/>
                      </a:cubicBezTo>
                      <a:lnTo>
                        <a:pt x="128993" y="78377"/>
                      </a:lnTo>
                      <a:cubicBezTo>
                        <a:pt x="132465" y="81388"/>
                        <a:pt x="133644" y="86273"/>
                        <a:pt x="131923" y="90537"/>
                      </a:cubicBezTo>
                      <a:cubicBezTo>
                        <a:pt x="128934" y="95708"/>
                        <a:pt x="124642" y="100000"/>
                        <a:pt x="119470" y="102989"/>
                      </a:cubicBezTo>
                      <a:cubicBezTo>
                        <a:pt x="119470" y="102989"/>
                        <a:pt x="127454" y="105992"/>
                        <a:pt x="125110" y="112219"/>
                      </a:cubicBezTo>
                      <a:cubicBezTo>
                        <a:pt x="123946" y="117309"/>
                        <a:pt x="120320" y="121485"/>
                        <a:pt x="115441" y="123352"/>
                      </a:cubicBezTo>
                      <a:cubicBezTo>
                        <a:pt x="110461" y="125257"/>
                        <a:pt x="63361" y="131996"/>
                        <a:pt x="53106" y="129725"/>
                      </a:cubicBezTo>
                      <a:cubicBezTo>
                        <a:pt x="42851" y="127454"/>
                        <a:pt x="0" y="110827"/>
                        <a:pt x="0" y="110827"/>
                      </a:cubicBezTo>
                      <a:close/>
                    </a:path>
                  </a:pathLst>
                </a:custGeom>
                <a:solidFill>
                  <a:srgbClr val="FFBE9D"/>
                </a:solidFill>
                <a:ln w="7315" cap="flat">
                  <a:noFill/>
                  <a:prstDash val="solid"/>
                  <a:miter/>
                </a:ln>
              </p:spPr>
              <p:txBody>
                <a:bodyPr rtlCol="0" anchor="ctr"/>
                <a:lstStyle/>
                <a:p>
                  <a:endParaRPr lang="zh-CN" altLang="en-US"/>
                </a:p>
              </p:txBody>
            </p:sp>
            <p:sp>
              <p:nvSpPr>
                <p:cNvPr id="432" name="任意多边形: 形状 431">
                  <a:extLst>
                    <a:ext uri="{FF2B5EF4-FFF2-40B4-BE49-F238E27FC236}">
                      <a16:creationId xmlns:a16="http://schemas.microsoft.com/office/drawing/2014/main" id="{334E1819-B337-3DC9-7E3D-0B37F9455F63}"/>
                    </a:ext>
                  </a:extLst>
                </p:cNvPr>
                <p:cNvSpPr/>
                <p:nvPr/>
              </p:nvSpPr>
              <p:spPr>
                <a:xfrm>
                  <a:off x="2367560" y="2810226"/>
                  <a:ext cx="52301" cy="27308"/>
                </a:xfrm>
                <a:custGeom>
                  <a:avLst/>
                  <a:gdLst>
                    <a:gd name="connsiteX0" fmla="*/ 44098 w 52301"/>
                    <a:gd name="connsiteY0" fmla="*/ 26969 h 27308"/>
                    <a:gd name="connsiteX1" fmla="*/ 28276 w 52301"/>
                    <a:gd name="connsiteY1" fmla="*/ 26383 h 27308"/>
                    <a:gd name="connsiteX2" fmla="*/ 11502 w 52301"/>
                    <a:gd name="connsiteY2" fmla="*/ 22794 h 27308"/>
                    <a:gd name="connsiteX3" fmla="*/ 2272 w 52301"/>
                    <a:gd name="connsiteY3" fmla="*/ 17593 h 27308"/>
                    <a:gd name="connsiteX4" fmla="*/ 1100 w 52301"/>
                    <a:gd name="connsiteY4" fmla="*/ 6532 h 27308"/>
                    <a:gd name="connsiteX5" fmla="*/ 10696 w 52301"/>
                    <a:gd name="connsiteY5" fmla="*/ 86 h 27308"/>
                    <a:gd name="connsiteX6" fmla="*/ 21171 w 52301"/>
                    <a:gd name="connsiteY6" fmla="*/ 1038 h 27308"/>
                    <a:gd name="connsiteX7" fmla="*/ 37652 w 52301"/>
                    <a:gd name="connsiteY7" fmla="*/ 5653 h 27308"/>
                    <a:gd name="connsiteX8" fmla="*/ 52302 w 52301"/>
                    <a:gd name="connsiteY8" fmla="*/ 11733 h 27308"/>
                    <a:gd name="connsiteX9" fmla="*/ 37212 w 52301"/>
                    <a:gd name="connsiteY9" fmla="*/ 7631 h 27308"/>
                    <a:gd name="connsiteX10" fmla="*/ 20804 w 52301"/>
                    <a:gd name="connsiteY10" fmla="*/ 3675 h 27308"/>
                    <a:gd name="connsiteX11" fmla="*/ 11429 w 52301"/>
                    <a:gd name="connsiteY11" fmla="*/ 2943 h 27308"/>
                    <a:gd name="connsiteX12" fmla="*/ 4104 w 52301"/>
                    <a:gd name="connsiteY12" fmla="*/ 7777 h 27308"/>
                    <a:gd name="connsiteX13" fmla="*/ 4909 w 52301"/>
                    <a:gd name="connsiteY13" fmla="*/ 15908 h 27308"/>
                    <a:gd name="connsiteX14" fmla="*/ 12674 w 52301"/>
                    <a:gd name="connsiteY14" fmla="*/ 20230 h 27308"/>
                    <a:gd name="connsiteX15" fmla="*/ 28935 w 52301"/>
                    <a:gd name="connsiteY15" fmla="*/ 24332 h 27308"/>
                    <a:gd name="connsiteX16" fmla="*/ 44098 w 52301"/>
                    <a:gd name="connsiteY16" fmla="*/ 26969 h 27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2301" h="27308">
                      <a:moveTo>
                        <a:pt x="44098" y="26969"/>
                      </a:moveTo>
                      <a:cubicBezTo>
                        <a:pt x="38824" y="27569"/>
                        <a:pt x="33491" y="27372"/>
                        <a:pt x="28276" y="26383"/>
                      </a:cubicBezTo>
                      <a:cubicBezTo>
                        <a:pt x="22599" y="25606"/>
                        <a:pt x="16995" y="24405"/>
                        <a:pt x="11502" y="22794"/>
                      </a:cubicBezTo>
                      <a:cubicBezTo>
                        <a:pt x="7956" y="22076"/>
                        <a:pt x="4719" y="20259"/>
                        <a:pt x="2272" y="17593"/>
                      </a:cubicBezTo>
                      <a:cubicBezTo>
                        <a:pt x="-255" y="14458"/>
                        <a:pt x="-716" y="10129"/>
                        <a:pt x="1100" y="6532"/>
                      </a:cubicBezTo>
                      <a:cubicBezTo>
                        <a:pt x="2990" y="2884"/>
                        <a:pt x="6609" y="452"/>
                        <a:pt x="10696" y="86"/>
                      </a:cubicBezTo>
                      <a:cubicBezTo>
                        <a:pt x="14219" y="-170"/>
                        <a:pt x="17757" y="145"/>
                        <a:pt x="21171" y="1038"/>
                      </a:cubicBezTo>
                      <a:cubicBezTo>
                        <a:pt x="27470" y="2503"/>
                        <a:pt x="33037" y="4115"/>
                        <a:pt x="37652" y="5653"/>
                      </a:cubicBezTo>
                      <a:cubicBezTo>
                        <a:pt x="42779" y="7023"/>
                        <a:pt x="47709" y="9067"/>
                        <a:pt x="52302" y="11733"/>
                      </a:cubicBezTo>
                      <a:cubicBezTo>
                        <a:pt x="47189" y="10678"/>
                        <a:pt x="42149" y="9308"/>
                        <a:pt x="37212" y="7631"/>
                      </a:cubicBezTo>
                      <a:cubicBezTo>
                        <a:pt x="32598" y="6312"/>
                        <a:pt x="27031" y="4921"/>
                        <a:pt x="20804" y="3675"/>
                      </a:cubicBezTo>
                      <a:cubicBezTo>
                        <a:pt x="17743" y="2928"/>
                        <a:pt x="14571" y="2679"/>
                        <a:pt x="11429" y="2943"/>
                      </a:cubicBezTo>
                      <a:cubicBezTo>
                        <a:pt x="8323" y="3199"/>
                        <a:pt x="5561" y="5023"/>
                        <a:pt x="4104" y="7777"/>
                      </a:cubicBezTo>
                      <a:cubicBezTo>
                        <a:pt x="2807" y="10422"/>
                        <a:pt x="3122" y="13571"/>
                        <a:pt x="4909" y="15908"/>
                      </a:cubicBezTo>
                      <a:cubicBezTo>
                        <a:pt x="6990" y="18120"/>
                        <a:pt x="9700" y="19629"/>
                        <a:pt x="12674" y="20230"/>
                      </a:cubicBezTo>
                      <a:cubicBezTo>
                        <a:pt x="17999" y="21944"/>
                        <a:pt x="23434" y="23314"/>
                        <a:pt x="28935" y="24332"/>
                      </a:cubicBezTo>
                      <a:cubicBezTo>
                        <a:pt x="38091" y="26163"/>
                        <a:pt x="44098" y="26456"/>
                        <a:pt x="44098" y="26969"/>
                      </a:cubicBezTo>
                      <a:close/>
                    </a:path>
                  </a:pathLst>
                </a:custGeom>
                <a:solidFill>
                  <a:srgbClr val="EB996E"/>
                </a:solidFill>
                <a:ln w="7315" cap="flat">
                  <a:noFill/>
                  <a:prstDash val="solid"/>
                  <a:miter/>
                </a:ln>
              </p:spPr>
              <p:txBody>
                <a:bodyPr rtlCol="0" anchor="ctr"/>
                <a:lstStyle/>
                <a:p>
                  <a:endParaRPr lang="zh-CN" altLang="en-US"/>
                </a:p>
              </p:txBody>
            </p:sp>
            <p:sp>
              <p:nvSpPr>
                <p:cNvPr id="433" name="任意多边形: 形状 432">
                  <a:extLst>
                    <a:ext uri="{FF2B5EF4-FFF2-40B4-BE49-F238E27FC236}">
                      <a16:creationId xmlns:a16="http://schemas.microsoft.com/office/drawing/2014/main" id="{5BF13FFE-B2B4-5A27-4950-41367BE7E0F2}"/>
                    </a:ext>
                  </a:extLst>
                </p:cNvPr>
                <p:cNvSpPr/>
                <p:nvPr/>
              </p:nvSpPr>
              <p:spPr>
                <a:xfrm>
                  <a:off x="2382822" y="2741317"/>
                  <a:ext cx="62602" cy="25756"/>
                </a:xfrm>
                <a:custGeom>
                  <a:avLst/>
                  <a:gdLst>
                    <a:gd name="connsiteX0" fmla="*/ 62603 w 62602"/>
                    <a:gd name="connsiteY0" fmla="*/ 25631 h 25756"/>
                    <a:gd name="connsiteX1" fmla="*/ 45463 w 62602"/>
                    <a:gd name="connsiteY1" fmla="*/ 24166 h 25756"/>
                    <a:gd name="connsiteX2" fmla="*/ 26857 w 62602"/>
                    <a:gd name="connsiteY2" fmla="*/ 23580 h 25756"/>
                    <a:gd name="connsiteX3" fmla="*/ 15870 w 62602"/>
                    <a:gd name="connsiteY3" fmla="*/ 24093 h 25756"/>
                    <a:gd name="connsiteX4" fmla="*/ 3417 w 62602"/>
                    <a:gd name="connsiteY4" fmla="*/ 21383 h 25756"/>
                    <a:gd name="connsiteX5" fmla="*/ 48 w 62602"/>
                    <a:gd name="connsiteY5" fmla="*/ 15596 h 25756"/>
                    <a:gd name="connsiteX6" fmla="*/ 1586 w 62602"/>
                    <a:gd name="connsiteY6" fmla="*/ 9516 h 25756"/>
                    <a:gd name="connsiteX7" fmla="*/ 11255 w 62602"/>
                    <a:gd name="connsiteY7" fmla="*/ 2997 h 25756"/>
                    <a:gd name="connsiteX8" fmla="*/ 21437 w 62602"/>
                    <a:gd name="connsiteY8" fmla="*/ 1605 h 25756"/>
                    <a:gd name="connsiteX9" fmla="*/ 30080 w 62602"/>
                    <a:gd name="connsiteY9" fmla="*/ 873 h 25756"/>
                    <a:gd name="connsiteX10" fmla="*/ 47440 w 62602"/>
                    <a:gd name="connsiteY10" fmla="*/ 67 h 25756"/>
                    <a:gd name="connsiteX11" fmla="*/ 30373 w 62602"/>
                    <a:gd name="connsiteY11" fmla="*/ 2924 h 25756"/>
                    <a:gd name="connsiteX12" fmla="*/ 12061 w 62602"/>
                    <a:gd name="connsiteY12" fmla="*/ 5634 h 25756"/>
                    <a:gd name="connsiteX13" fmla="*/ 4223 w 62602"/>
                    <a:gd name="connsiteY13" fmla="*/ 10908 h 25756"/>
                    <a:gd name="connsiteX14" fmla="*/ 5395 w 62602"/>
                    <a:gd name="connsiteY14" fmla="*/ 19112 h 25756"/>
                    <a:gd name="connsiteX15" fmla="*/ 15723 w 62602"/>
                    <a:gd name="connsiteY15" fmla="*/ 21236 h 25756"/>
                    <a:gd name="connsiteX16" fmla="*/ 26857 w 62602"/>
                    <a:gd name="connsiteY16" fmla="*/ 21236 h 25756"/>
                    <a:gd name="connsiteX17" fmla="*/ 45682 w 62602"/>
                    <a:gd name="connsiteY17" fmla="*/ 22408 h 25756"/>
                    <a:gd name="connsiteX18" fmla="*/ 62603 w 62602"/>
                    <a:gd name="connsiteY18" fmla="*/ 25631 h 25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2602" h="25756">
                      <a:moveTo>
                        <a:pt x="62603" y="25631"/>
                      </a:moveTo>
                      <a:cubicBezTo>
                        <a:pt x="62603" y="26144"/>
                        <a:pt x="56011" y="24972"/>
                        <a:pt x="45463" y="24166"/>
                      </a:cubicBezTo>
                      <a:cubicBezTo>
                        <a:pt x="40189" y="23800"/>
                        <a:pt x="33816" y="23507"/>
                        <a:pt x="26857" y="23580"/>
                      </a:cubicBezTo>
                      <a:cubicBezTo>
                        <a:pt x="23341" y="23580"/>
                        <a:pt x="19532" y="23580"/>
                        <a:pt x="15870" y="24093"/>
                      </a:cubicBezTo>
                      <a:cubicBezTo>
                        <a:pt x="11526" y="24694"/>
                        <a:pt x="7116" y="23727"/>
                        <a:pt x="3417" y="21383"/>
                      </a:cubicBezTo>
                      <a:cubicBezTo>
                        <a:pt x="1505" y="20035"/>
                        <a:pt x="275" y="17925"/>
                        <a:pt x="48" y="15596"/>
                      </a:cubicBezTo>
                      <a:cubicBezTo>
                        <a:pt x="-172" y="13450"/>
                        <a:pt x="370" y="11296"/>
                        <a:pt x="1586" y="9516"/>
                      </a:cubicBezTo>
                      <a:cubicBezTo>
                        <a:pt x="3820" y="6147"/>
                        <a:pt x="7292" y="3803"/>
                        <a:pt x="11255" y="2997"/>
                      </a:cubicBezTo>
                      <a:cubicBezTo>
                        <a:pt x="14610" y="2279"/>
                        <a:pt x="18016" y="1818"/>
                        <a:pt x="21437" y="1605"/>
                      </a:cubicBezTo>
                      <a:lnTo>
                        <a:pt x="30080" y="873"/>
                      </a:lnTo>
                      <a:cubicBezTo>
                        <a:pt x="35838" y="126"/>
                        <a:pt x="41639" y="-138"/>
                        <a:pt x="47440" y="67"/>
                      </a:cubicBezTo>
                      <a:cubicBezTo>
                        <a:pt x="41844" y="1517"/>
                        <a:pt x="36138" y="2477"/>
                        <a:pt x="30373" y="2924"/>
                      </a:cubicBezTo>
                      <a:cubicBezTo>
                        <a:pt x="25172" y="3730"/>
                        <a:pt x="18507" y="4023"/>
                        <a:pt x="12061" y="5634"/>
                      </a:cubicBezTo>
                      <a:cubicBezTo>
                        <a:pt x="8867" y="6315"/>
                        <a:pt x="6062" y="8205"/>
                        <a:pt x="4223" y="10908"/>
                      </a:cubicBezTo>
                      <a:cubicBezTo>
                        <a:pt x="2282" y="13494"/>
                        <a:pt x="2809" y="17171"/>
                        <a:pt x="5395" y="19112"/>
                      </a:cubicBezTo>
                      <a:cubicBezTo>
                        <a:pt x="8486" y="20995"/>
                        <a:pt x="12141" y="21742"/>
                        <a:pt x="15723" y="21236"/>
                      </a:cubicBezTo>
                      <a:cubicBezTo>
                        <a:pt x="19459" y="21236"/>
                        <a:pt x="23048" y="20870"/>
                        <a:pt x="26857" y="21236"/>
                      </a:cubicBezTo>
                      <a:cubicBezTo>
                        <a:pt x="33149" y="21244"/>
                        <a:pt x="39434" y="21632"/>
                        <a:pt x="45682" y="22408"/>
                      </a:cubicBezTo>
                      <a:cubicBezTo>
                        <a:pt x="51440" y="22723"/>
                        <a:pt x="57131" y="23807"/>
                        <a:pt x="62603" y="25631"/>
                      </a:cubicBezTo>
                      <a:close/>
                    </a:path>
                  </a:pathLst>
                </a:custGeom>
                <a:solidFill>
                  <a:srgbClr val="EB996E"/>
                </a:solidFill>
                <a:ln w="7315" cap="flat">
                  <a:noFill/>
                  <a:prstDash val="solid"/>
                  <a:miter/>
                </a:ln>
              </p:spPr>
              <p:txBody>
                <a:bodyPr rtlCol="0" anchor="ctr"/>
                <a:lstStyle/>
                <a:p>
                  <a:endParaRPr lang="zh-CN" altLang="en-US"/>
                </a:p>
              </p:txBody>
            </p:sp>
            <p:sp>
              <p:nvSpPr>
                <p:cNvPr id="434" name="任意多边形: 形状 433">
                  <a:extLst>
                    <a:ext uri="{FF2B5EF4-FFF2-40B4-BE49-F238E27FC236}">
                      <a16:creationId xmlns:a16="http://schemas.microsoft.com/office/drawing/2014/main" id="{E66EB4D8-8157-B74A-B38B-B9CAA1DC6677}"/>
                    </a:ext>
                  </a:extLst>
                </p:cNvPr>
                <p:cNvSpPr/>
                <p:nvPr/>
              </p:nvSpPr>
              <p:spPr>
                <a:xfrm>
                  <a:off x="2374964" y="2763652"/>
                  <a:ext cx="57935" cy="30325"/>
                </a:xfrm>
                <a:custGeom>
                  <a:avLst/>
                  <a:gdLst>
                    <a:gd name="connsiteX0" fmla="*/ 57936 w 57935"/>
                    <a:gd name="connsiteY0" fmla="*/ 30325 h 30325"/>
                    <a:gd name="connsiteX1" fmla="*/ 44970 w 57935"/>
                    <a:gd name="connsiteY1" fmla="*/ 29300 h 30325"/>
                    <a:gd name="connsiteX2" fmla="*/ 13766 w 57935"/>
                    <a:gd name="connsiteY2" fmla="*/ 25125 h 30325"/>
                    <a:gd name="connsiteX3" fmla="*/ 4976 w 57935"/>
                    <a:gd name="connsiteY3" fmla="*/ 22561 h 30325"/>
                    <a:gd name="connsiteX4" fmla="*/ 1167 w 57935"/>
                    <a:gd name="connsiteY4" fmla="*/ 19338 h 30325"/>
                    <a:gd name="connsiteX5" fmla="*/ 68 w 57935"/>
                    <a:gd name="connsiteY5" fmla="*/ 15090 h 30325"/>
                    <a:gd name="connsiteX6" fmla="*/ 435 w 57935"/>
                    <a:gd name="connsiteY6" fmla="*/ 10987 h 30325"/>
                    <a:gd name="connsiteX7" fmla="*/ 2193 w 57935"/>
                    <a:gd name="connsiteY7" fmla="*/ 7618 h 30325"/>
                    <a:gd name="connsiteX8" fmla="*/ 7027 w 57935"/>
                    <a:gd name="connsiteY8" fmla="*/ 2930 h 30325"/>
                    <a:gd name="connsiteX9" fmla="*/ 16403 w 57935"/>
                    <a:gd name="connsiteY9" fmla="*/ 0 h 30325"/>
                    <a:gd name="connsiteX10" fmla="*/ 19919 w 57935"/>
                    <a:gd name="connsiteY10" fmla="*/ 586 h 30325"/>
                    <a:gd name="connsiteX11" fmla="*/ 8346 w 57935"/>
                    <a:gd name="connsiteY11" fmla="*/ 4615 h 30325"/>
                    <a:gd name="connsiteX12" fmla="*/ 4390 w 57935"/>
                    <a:gd name="connsiteY12" fmla="*/ 8863 h 30325"/>
                    <a:gd name="connsiteX13" fmla="*/ 3072 w 57935"/>
                    <a:gd name="connsiteY13" fmla="*/ 11720 h 30325"/>
                    <a:gd name="connsiteX14" fmla="*/ 3072 w 57935"/>
                    <a:gd name="connsiteY14" fmla="*/ 14870 h 30325"/>
                    <a:gd name="connsiteX15" fmla="*/ 3951 w 57935"/>
                    <a:gd name="connsiteY15" fmla="*/ 18019 h 30325"/>
                    <a:gd name="connsiteX16" fmla="*/ 6441 w 57935"/>
                    <a:gd name="connsiteY16" fmla="*/ 19997 h 30325"/>
                    <a:gd name="connsiteX17" fmla="*/ 14718 w 57935"/>
                    <a:gd name="connsiteY17" fmla="*/ 22268 h 30325"/>
                    <a:gd name="connsiteX18" fmla="*/ 45337 w 57935"/>
                    <a:gd name="connsiteY18" fmla="*/ 27249 h 30325"/>
                    <a:gd name="connsiteX19" fmla="*/ 57936 w 57935"/>
                    <a:gd name="connsiteY19" fmla="*/ 30325 h 30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7935" h="30325">
                      <a:moveTo>
                        <a:pt x="57936" y="30325"/>
                      </a:moveTo>
                      <a:cubicBezTo>
                        <a:pt x="53599" y="30238"/>
                        <a:pt x="49270" y="29893"/>
                        <a:pt x="44970" y="29300"/>
                      </a:cubicBezTo>
                      <a:cubicBezTo>
                        <a:pt x="34444" y="29139"/>
                        <a:pt x="23970" y="27732"/>
                        <a:pt x="13766" y="25125"/>
                      </a:cubicBezTo>
                      <a:cubicBezTo>
                        <a:pt x="10785" y="24451"/>
                        <a:pt x="7855" y="23594"/>
                        <a:pt x="4976" y="22561"/>
                      </a:cubicBezTo>
                      <a:cubicBezTo>
                        <a:pt x="3387" y="21938"/>
                        <a:pt x="2046" y="20803"/>
                        <a:pt x="1167" y="19338"/>
                      </a:cubicBezTo>
                      <a:cubicBezTo>
                        <a:pt x="552" y="17997"/>
                        <a:pt x="186" y="16562"/>
                        <a:pt x="68" y="15090"/>
                      </a:cubicBezTo>
                      <a:cubicBezTo>
                        <a:pt x="-93" y="13712"/>
                        <a:pt x="32" y="12313"/>
                        <a:pt x="435" y="10987"/>
                      </a:cubicBezTo>
                      <a:cubicBezTo>
                        <a:pt x="859" y="9786"/>
                        <a:pt x="1453" y="8651"/>
                        <a:pt x="2193" y="7618"/>
                      </a:cubicBezTo>
                      <a:cubicBezTo>
                        <a:pt x="3460" y="5735"/>
                        <a:pt x="5108" y="4139"/>
                        <a:pt x="7027" y="2930"/>
                      </a:cubicBezTo>
                      <a:cubicBezTo>
                        <a:pt x="9811" y="1091"/>
                        <a:pt x="13063" y="73"/>
                        <a:pt x="16403" y="0"/>
                      </a:cubicBezTo>
                      <a:cubicBezTo>
                        <a:pt x="18747" y="0"/>
                        <a:pt x="19919" y="440"/>
                        <a:pt x="19919" y="586"/>
                      </a:cubicBezTo>
                      <a:cubicBezTo>
                        <a:pt x="15780" y="923"/>
                        <a:pt x="11796" y="2307"/>
                        <a:pt x="8346" y="4615"/>
                      </a:cubicBezTo>
                      <a:cubicBezTo>
                        <a:pt x="6756" y="5750"/>
                        <a:pt x="5416" y="7200"/>
                        <a:pt x="4390" y="8863"/>
                      </a:cubicBezTo>
                      <a:cubicBezTo>
                        <a:pt x="3819" y="9750"/>
                        <a:pt x="3372" y="10709"/>
                        <a:pt x="3072" y="11720"/>
                      </a:cubicBezTo>
                      <a:cubicBezTo>
                        <a:pt x="2845" y="12760"/>
                        <a:pt x="2845" y="13830"/>
                        <a:pt x="3072" y="14870"/>
                      </a:cubicBezTo>
                      <a:cubicBezTo>
                        <a:pt x="3189" y="15961"/>
                        <a:pt x="3482" y="17023"/>
                        <a:pt x="3951" y="18019"/>
                      </a:cubicBezTo>
                      <a:cubicBezTo>
                        <a:pt x="4544" y="18935"/>
                        <a:pt x="5416" y="19631"/>
                        <a:pt x="6441" y="19997"/>
                      </a:cubicBezTo>
                      <a:cubicBezTo>
                        <a:pt x="9151" y="20928"/>
                        <a:pt x="11913" y="21689"/>
                        <a:pt x="14718" y="22268"/>
                      </a:cubicBezTo>
                      <a:cubicBezTo>
                        <a:pt x="24761" y="24824"/>
                        <a:pt x="35001" y="26494"/>
                        <a:pt x="45337" y="27249"/>
                      </a:cubicBezTo>
                      <a:cubicBezTo>
                        <a:pt x="49680" y="27542"/>
                        <a:pt x="53943" y="28582"/>
                        <a:pt x="57936" y="30325"/>
                      </a:cubicBezTo>
                      <a:close/>
                    </a:path>
                  </a:pathLst>
                </a:custGeom>
                <a:solidFill>
                  <a:srgbClr val="EB996E"/>
                </a:solidFill>
                <a:ln w="7315" cap="flat">
                  <a:noFill/>
                  <a:prstDash val="solid"/>
                  <a:miter/>
                </a:ln>
              </p:spPr>
              <p:txBody>
                <a:bodyPr rtlCol="0" anchor="ctr"/>
                <a:lstStyle/>
                <a:p>
                  <a:endParaRPr lang="zh-CN" altLang="en-US"/>
                </a:p>
              </p:txBody>
            </p:sp>
            <p:sp>
              <p:nvSpPr>
                <p:cNvPr id="435" name="任意多边形: 形状 434">
                  <a:extLst>
                    <a:ext uri="{FF2B5EF4-FFF2-40B4-BE49-F238E27FC236}">
                      <a16:creationId xmlns:a16="http://schemas.microsoft.com/office/drawing/2014/main" id="{4F27B33E-5A01-379C-9D0E-6C43548DB749}"/>
                    </a:ext>
                  </a:extLst>
                </p:cNvPr>
                <p:cNvSpPr/>
                <p:nvPr/>
              </p:nvSpPr>
              <p:spPr>
                <a:xfrm>
                  <a:off x="2369438" y="2789124"/>
                  <a:ext cx="62655" cy="31369"/>
                </a:xfrm>
                <a:custGeom>
                  <a:avLst/>
                  <a:gdLst>
                    <a:gd name="connsiteX0" fmla="*/ 54672 w 62655"/>
                    <a:gd name="connsiteY0" fmla="*/ 31369 h 31369"/>
                    <a:gd name="connsiteX1" fmla="*/ 36506 w 62655"/>
                    <a:gd name="connsiteY1" fmla="*/ 27633 h 31369"/>
                    <a:gd name="connsiteX2" fmla="*/ 17095 w 62655"/>
                    <a:gd name="connsiteY2" fmla="*/ 22726 h 31369"/>
                    <a:gd name="connsiteX3" fmla="*/ 5594 w 62655"/>
                    <a:gd name="connsiteY3" fmla="*/ 18770 h 31369"/>
                    <a:gd name="connsiteX4" fmla="*/ 906 w 62655"/>
                    <a:gd name="connsiteY4" fmla="*/ 13789 h 31369"/>
                    <a:gd name="connsiteX5" fmla="*/ 906 w 62655"/>
                    <a:gd name="connsiteY5" fmla="*/ 6464 h 31369"/>
                    <a:gd name="connsiteX6" fmla="*/ 12846 w 62655"/>
                    <a:gd name="connsiteY6" fmla="*/ 165 h 31369"/>
                    <a:gd name="connsiteX7" fmla="*/ 24859 w 62655"/>
                    <a:gd name="connsiteY7" fmla="*/ 165 h 31369"/>
                    <a:gd name="connsiteX8" fmla="*/ 45003 w 62655"/>
                    <a:gd name="connsiteY8" fmla="*/ 2289 h 31369"/>
                    <a:gd name="connsiteX9" fmla="*/ 58188 w 62655"/>
                    <a:gd name="connsiteY9" fmla="*/ 5659 h 31369"/>
                    <a:gd name="connsiteX10" fmla="*/ 62656 w 62655"/>
                    <a:gd name="connsiteY10" fmla="*/ 7783 h 31369"/>
                    <a:gd name="connsiteX11" fmla="*/ 44636 w 62655"/>
                    <a:gd name="connsiteY11" fmla="*/ 4267 h 31369"/>
                    <a:gd name="connsiteX12" fmla="*/ 24786 w 62655"/>
                    <a:gd name="connsiteY12" fmla="*/ 2802 h 31369"/>
                    <a:gd name="connsiteX13" fmla="*/ 13066 w 62655"/>
                    <a:gd name="connsiteY13" fmla="*/ 2802 h 31369"/>
                    <a:gd name="connsiteX14" fmla="*/ 3690 w 62655"/>
                    <a:gd name="connsiteY14" fmla="*/ 7636 h 31369"/>
                    <a:gd name="connsiteX15" fmla="*/ 6913 w 62655"/>
                    <a:gd name="connsiteY15" fmla="*/ 15987 h 31369"/>
                    <a:gd name="connsiteX16" fmla="*/ 17607 w 62655"/>
                    <a:gd name="connsiteY16" fmla="*/ 19723 h 31369"/>
                    <a:gd name="connsiteX17" fmla="*/ 36872 w 62655"/>
                    <a:gd name="connsiteY17" fmla="*/ 25143 h 31369"/>
                    <a:gd name="connsiteX18" fmla="*/ 54672 w 62655"/>
                    <a:gd name="connsiteY18" fmla="*/ 31369 h 31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2655" h="31369">
                      <a:moveTo>
                        <a:pt x="54672" y="31369"/>
                      </a:moveTo>
                      <a:cubicBezTo>
                        <a:pt x="48526" y="30622"/>
                        <a:pt x="42446" y="29377"/>
                        <a:pt x="36506" y="27633"/>
                      </a:cubicBezTo>
                      <a:lnTo>
                        <a:pt x="17095" y="22726"/>
                      </a:lnTo>
                      <a:cubicBezTo>
                        <a:pt x="13095" y="21957"/>
                        <a:pt x="9220" y="20631"/>
                        <a:pt x="5594" y="18770"/>
                      </a:cubicBezTo>
                      <a:cubicBezTo>
                        <a:pt x="3558" y="17628"/>
                        <a:pt x="1925" y="15892"/>
                        <a:pt x="906" y="13789"/>
                      </a:cubicBezTo>
                      <a:cubicBezTo>
                        <a:pt x="-302" y="11497"/>
                        <a:pt x="-302" y="8757"/>
                        <a:pt x="906" y="6464"/>
                      </a:cubicBezTo>
                      <a:cubicBezTo>
                        <a:pt x="3624" y="2546"/>
                        <a:pt x="8078" y="194"/>
                        <a:pt x="12846" y="165"/>
                      </a:cubicBezTo>
                      <a:cubicBezTo>
                        <a:pt x="16846" y="-55"/>
                        <a:pt x="20860" y="-55"/>
                        <a:pt x="24859" y="165"/>
                      </a:cubicBezTo>
                      <a:cubicBezTo>
                        <a:pt x="31620" y="370"/>
                        <a:pt x="38352" y="1080"/>
                        <a:pt x="45003" y="2289"/>
                      </a:cubicBezTo>
                      <a:cubicBezTo>
                        <a:pt x="49478" y="3080"/>
                        <a:pt x="53881" y="4208"/>
                        <a:pt x="58188" y="5659"/>
                      </a:cubicBezTo>
                      <a:cubicBezTo>
                        <a:pt x="59792" y="6091"/>
                        <a:pt x="61308" y="6809"/>
                        <a:pt x="62656" y="7783"/>
                      </a:cubicBezTo>
                      <a:cubicBezTo>
                        <a:pt x="62656" y="8222"/>
                        <a:pt x="55844" y="5805"/>
                        <a:pt x="44636" y="4267"/>
                      </a:cubicBezTo>
                      <a:cubicBezTo>
                        <a:pt x="38996" y="3534"/>
                        <a:pt x="32257" y="3022"/>
                        <a:pt x="24786" y="2802"/>
                      </a:cubicBezTo>
                      <a:cubicBezTo>
                        <a:pt x="21050" y="2802"/>
                        <a:pt x="16948" y="2802"/>
                        <a:pt x="13066" y="2802"/>
                      </a:cubicBezTo>
                      <a:cubicBezTo>
                        <a:pt x="9330" y="2736"/>
                        <a:pt x="5807" y="4552"/>
                        <a:pt x="3690" y="7636"/>
                      </a:cubicBezTo>
                      <a:cubicBezTo>
                        <a:pt x="2298" y="10830"/>
                        <a:pt x="3734" y="14551"/>
                        <a:pt x="6913" y="15987"/>
                      </a:cubicBezTo>
                      <a:cubicBezTo>
                        <a:pt x="10312" y="17664"/>
                        <a:pt x="13901" y="18924"/>
                        <a:pt x="17607" y="19723"/>
                      </a:cubicBezTo>
                      <a:lnTo>
                        <a:pt x="36872" y="25143"/>
                      </a:lnTo>
                      <a:cubicBezTo>
                        <a:pt x="42959" y="26754"/>
                        <a:pt x="48907" y="28835"/>
                        <a:pt x="54672" y="31369"/>
                      </a:cubicBezTo>
                      <a:close/>
                    </a:path>
                  </a:pathLst>
                </a:custGeom>
                <a:solidFill>
                  <a:srgbClr val="EB996E"/>
                </a:solidFill>
                <a:ln w="7315" cap="flat">
                  <a:noFill/>
                  <a:prstDash val="solid"/>
                  <a:miter/>
                </a:ln>
              </p:spPr>
              <p:txBody>
                <a:bodyPr rtlCol="0" anchor="ctr"/>
                <a:lstStyle/>
                <a:p>
                  <a:endParaRPr lang="zh-CN" altLang="en-US"/>
                </a:p>
              </p:txBody>
            </p:sp>
            <p:sp>
              <p:nvSpPr>
                <p:cNvPr id="436" name="任意多边形: 形状 435">
                  <a:extLst>
                    <a:ext uri="{FF2B5EF4-FFF2-40B4-BE49-F238E27FC236}">
                      <a16:creationId xmlns:a16="http://schemas.microsoft.com/office/drawing/2014/main" id="{AB87091C-4818-1400-050A-C477F78B5C3D}"/>
                    </a:ext>
                  </a:extLst>
                </p:cNvPr>
                <p:cNvSpPr/>
                <p:nvPr/>
              </p:nvSpPr>
              <p:spPr>
                <a:xfrm>
                  <a:off x="2376424" y="2739919"/>
                  <a:ext cx="57574" cy="10987"/>
                </a:xfrm>
                <a:custGeom>
                  <a:avLst/>
                  <a:gdLst>
                    <a:gd name="connsiteX0" fmla="*/ 57574 w 57574"/>
                    <a:gd name="connsiteY0" fmla="*/ 220 h 10987"/>
                    <a:gd name="connsiteX1" fmla="*/ 27249 w 57574"/>
                    <a:gd name="connsiteY1" fmla="*/ 3955 h 10987"/>
                    <a:gd name="connsiteX2" fmla="*/ 21023 w 57574"/>
                    <a:gd name="connsiteY2" fmla="*/ 3443 h 10987"/>
                    <a:gd name="connsiteX3" fmla="*/ 18166 w 57574"/>
                    <a:gd name="connsiteY3" fmla="*/ 3003 h 10987"/>
                    <a:gd name="connsiteX4" fmla="*/ 17140 w 57574"/>
                    <a:gd name="connsiteY4" fmla="*/ 3003 h 10987"/>
                    <a:gd name="connsiteX5" fmla="*/ 16408 w 57574"/>
                    <a:gd name="connsiteY5" fmla="*/ 3003 h 10987"/>
                    <a:gd name="connsiteX6" fmla="*/ 8570 w 57574"/>
                    <a:gd name="connsiteY6" fmla="*/ 8204 h 10987"/>
                    <a:gd name="connsiteX7" fmla="*/ 0 w 57574"/>
                    <a:gd name="connsiteY7" fmla="*/ 10987 h 10987"/>
                    <a:gd name="connsiteX8" fmla="*/ 7325 w 57574"/>
                    <a:gd name="connsiteY8" fmla="*/ 6446 h 10987"/>
                    <a:gd name="connsiteX9" fmla="*/ 14650 w 57574"/>
                    <a:gd name="connsiteY9" fmla="*/ 732 h 10987"/>
                    <a:gd name="connsiteX10" fmla="*/ 16554 w 57574"/>
                    <a:gd name="connsiteY10" fmla="*/ 0 h 10987"/>
                    <a:gd name="connsiteX11" fmla="*/ 18386 w 57574"/>
                    <a:gd name="connsiteY11" fmla="*/ 0 h 10987"/>
                    <a:gd name="connsiteX12" fmla="*/ 21242 w 57574"/>
                    <a:gd name="connsiteY12" fmla="*/ 366 h 10987"/>
                    <a:gd name="connsiteX13" fmla="*/ 27176 w 57574"/>
                    <a:gd name="connsiteY13" fmla="*/ 806 h 10987"/>
                    <a:gd name="connsiteX14" fmla="*/ 48418 w 57574"/>
                    <a:gd name="connsiteY14" fmla="*/ 806 h 10987"/>
                    <a:gd name="connsiteX15" fmla="*/ 57574 w 57574"/>
                    <a:gd name="connsiteY15" fmla="*/ 220 h 109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7574" h="10987">
                      <a:moveTo>
                        <a:pt x="57574" y="220"/>
                      </a:moveTo>
                      <a:cubicBezTo>
                        <a:pt x="47883" y="3765"/>
                        <a:pt x="37511" y="5047"/>
                        <a:pt x="27249" y="3955"/>
                      </a:cubicBezTo>
                      <a:cubicBezTo>
                        <a:pt x="25125" y="3955"/>
                        <a:pt x="23074" y="3955"/>
                        <a:pt x="21023" y="3443"/>
                      </a:cubicBezTo>
                      <a:cubicBezTo>
                        <a:pt x="20070" y="3443"/>
                        <a:pt x="18898" y="3443"/>
                        <a:pt x="18166" y="3003"/>
                      </a:cubicBezTo>
                      <a:lnTo>
                        <a:pt x="17140" y="3003"/>
                      </a:lnTo>
                      <a:lnTo>
                        <a:pt x="16408" y="3003"/>
                      </a:lnTo>
                      <a:cubicBezTo>
                        <a:pt x="13969" y="4988"/>
                        <a:pt x="11346" y="6732"/>
                        <a:pt x="8570" y="8204"/>
                      </a:cubicBezTo>
                      <a:cubicBezTo>
                        <a:pt x="5999" y="9852"/>
                        <a:pt x="3047" y="10804"/>
                        <a:pt x="0" y="10987"/>
                      </a:cubicBezTo>
                      <a:cubicBezTo>
                        <a:pt x="2337" y="9310"/>
                        <a:pt x="4783" y="7794"/>
                        <a:pt x="7325" y="6446"/>
                      </a:cubicBezTo>
                      <a:cubicBezTo>
                        <a:pt x="9874" y="4688"/>
                        <a:pt x="12321" y="2776"/>
                        <a:pt x="14650" y="732"/>
                      </a:cubicBezTo>
                      <a:cubicBezTo>
                        <a:pt x="15243" y="388"/>
                        <a:pt x="15888" y="139"/>
                        <a:pt x="16554" y="0"/>
                      </a:cubicBezTo>
                      <a:lnTo>
                        <a:pt x="18386" y="0"/>
                      </a:lnTo>
                      <a:lnTo>
                        <a:pt x="21242" y="366"/>
                      </a:lnTo>
                      <a:cubicBezTo>
                        <a:pt x="23074" y="366"/>
                        <a:pt x="25125" y="366"/>
                        <a:pt x="27176" y="806"/>
                      </a:cubicBezTo>
                      <a:cubicBezTo>
                        <a:pt x="35453" y="806"/>
                        <a:pt x="42998" y="806"/>
                        <a:pt x="48418" y="806"/>
                      </a:cubicBezTo>
                      <a:cubicBezTo>
                        <a:pt x="51451" y="381"/>
                        <a:pt x="54512" y="183"/>
                        <a:pt x="57574" y="220"/>
                      </a:cubicBezTo>
                      <a:close/>
                    </a:path>
                  </a:pathLst>
                </a:custGeom>
                <a:solidFill>
                  <a:srgbClr val="EB996E"/>
                </a:solidFill>
                <a:ln w="7315" cap="flat">
                  <a:noFill/>
                  <a:prstDash val="solid"/>
                  <a:miter/>
                </a:ln>
              </p:spPr>
              <p:txBody>
                <a:bodyPr rtlCol="0" anchor="ctr"/>
                <a:lstStyle/>
                <a:p>
                  <a:endParaRPr lang="zh-CN" altLang="en-US"/>
                </a:p>
              </p:txBody>
            </p:sp>
            <p:sp>
              <p:nvSpPr>
                <p:cNvPr id="437" name="任意多边形: 形状 436">
                  <a:extLst>
                    <a:ext uri="{FF2B5EF4-FFF2-40B4-BE49-F238E27FC236}">
                      <a16:creationId xmlns:a16="http://schemas.microsoft.com/office/drawing/2014/main" id="{F1197D00-6BD5-4666-37A8-67EDDDE6277F}"/>
                    </a:ext>
                  </a:extLst>
                </p:cNvPr>
                <p:cNvSpPr/>
                <p:nvPr/>
              </p:nvSpPr>
              <p:spPr>
                <a:xfrm>
                  <a:off x="2369925" y="2741029"/>
                  <a:ext cx="7911" cy="36647"/>
                </a:xfrm>
                <a:custGeom>
                  <a:avLst/>
                  <a:gdLst>
                    <a:gd name="connsiteX0" fmla="*/ 1664 w 7911"/>
                    <a:gd name="connsiteY0" fmla="*/ 36613 h 36647"/>
                    <a:gd name="connsiteX1" fmla="*/ 3056 w 7911"/>
                    <a:gd name="connsiteY1" fmla="*/ 31193 h 36647"/>
                    <a:gd name="connsiteX2" fmla="*/ 4741 w 7911"/>
                    <a:gd name="connsiteY2" fmla="*/ 17862 h 36647"/>
                    <a:gd name="connsiteX3" fmla="*/ 2690 w 7911"/>
                    <a:gd name="connsiteY3" fmla="*/ 5116 h 36647"/>
                    <a:gd name="connsiteX4" fmla="*/ 53 w 7911"/>
                    <a:gd name="connsiteY4" fmla="*/ 62 h 36647"/>
                    <a:gd name="connsiteX5" fmla="*/ 4668 w 7911"/>
                    <a:gd name="connsiteY5" fmla="*/ 4164 h 36647"/>
                    <a:gd name="connsiteX6" fmla="*/ 7817 w 7911"/>
                    <a:gd name="connsiteY6" fmla="*/ 18008 h 36647"/>
                    <a:gd name="connsiteX7" fmla="*/ 5180 w 7911"/>
                    <a:gd name="connsiteY7" fmla="*/ 31779 h 36647"/>
                    <a:gd name="connsiteX8" fmla="*/ 1664 w 7911"/>
                    <a:gd name="connsiteY8" fmla="*/ 36613 h 36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911" h="36647">
                      <a:moveTo>
                        <a:pt x="1664" y="36613"/>
                      </a:moveTo>
                      <a:cubicBezTo>
                        <a:pt x="1225" y="36613"/>
                        <a:pt x="2397" y="34489"/>
                        <a:pt x="3056" y="31193"/>
                      </a:cubicBezTo>
                      <a:cubicBezTo>
                        <a:pt x="3891" y="26791"/>
                        <a:pt x="4448" y="22337"/>
                        <a:pt x="4741" y="17862"/>
                      </a:cubicBezTo>
                      <a:cubicBezTo>
                        <a:pt x="5100" y="13511"/>
                        <a:pt x="4396" y="9138"/>
                        <a:pt x="2690" y="5116"/>
                      </a:cubicBezTo>
                      <a:cubicBezTo>
                        <a:pt x="1298" y="2040"/>
                        <a:pt x="-314" y="428"/>
                        <a:pt x="53" y="62"/>
                      </a:cubicBezTo>
                      <a:cubicBezTo>
                        <a:pt x="419" y="-304"/>
                        <a:pt x="2543" y="941"/>
                        <a:pt x="4668" y="4164"/>
                      </a:cubicBezTo>
                      <a:cubicBezTo>
                        <a:pt x="7151" y="8332"/>
                        <a:pt x="8257" y="13174"/>
                        <a:pt x="7817" y="18008"/>
                      </a:cubicBezTo>
                      <a:cubicBezTo>
                        <a:pt x="7597" y="22703"/>
                        <a:pt x="6711" y="27340"/>
                        <a:pt x="5180" y="31779"/>
                      </a:cubicBezTo>
                      <a:cubicBezTo>
                        <a:pt x="3862" y="35295"/>
                        <a:pt x="1957" y="36906"/>
                        <a:pt x="1664" y="36613"/>
                      </a:cubicBezTo>
                      <a:close/>
                    </a:path>
                  </a:pathLst>
                </a:custGeom>
                <a:solidFill>
                  <a:srgbClr val="EB996E"/>
                </a:solidFill>
                <a:ln w="7315" cap="flat">
                  <a:noFill/>
                  <a:prstDash val="solid"/>
                  <a:miter/>
                </a:ln>
              </p:spPr>
              <p:txBody>
                <a:bodyPr rtlCol="0" anchor="ctr"/>
                <a:lstStyle/>
                <a:p>
                  <a:endParaRPr lang="zh-CN" altLang="en-US"/>
                </a:p>
              </p:txBody>
            </p:sp>
            <p:sp>
              <p:nvSpPr>
                <p:cNvPr id="438" name="任意多边形: 形状 437">
                  <a:extLst>
                    <a:ext uri="{FF2B5EF4-FFF2-40B4-BE49-F238E27FC236}">
                      <a16:creationId xmlns:a16="http://schemas.microsoft.com/office/drawing/2014/main" id="{BD40D18B-C482-5E91-8C56-B7F368F363AB}"/>
                    </a:ext>
                  </a:extLst>
                </p:cNvPr>
                <p:cNvSpPr/>
                <p:nvPr/>
              </p:nvSpPr>
              <p:spPr>
                <a:xfrm rot="2470800">
                  <a:off x="1439225" y="2947224"/>
                  <a:ext cx="413347" cy="313801"/>
                </a:xfrm>
                <a:custGeom>
                  <a:avLst/>
                  <a:gdLst>
                    <a:gd name="connsiteX0" fmla="*/ 377016 w 413347"/>
                    <a:gd name="connsiteY0" fmla="*/ 0 h 313801"/>
                    <a:gd name="connsiteX1" fmla="*/ 413348 w 413347"/>
                    <a:gd name="connsiteY1" fmla="*/ 0 h 313801"/>
                    <a:gd name="connsiteX2" fmla="*/ 413348 w 413347"/>
                    <a:gd name="connsiteY2" fmla="*/ 313802 h 313801"/>
                    <a:gd name="connsiteX3" fmla="*/ 377016 w 413347"/>
                    <a:gd name="connsiteY3" fmla="*/ 313802 h 313801"/>
                    <a:gd name="connsiteX4" fmla="*/ 36332 w 413347"/>
                    <a:gd name="connsiteY4" fmla="*/ 313802 h 313801"/>
                    <a:gd name="connsiteX5" fmla="*/ 0 w 413347"/>
                    <a:gd name="connsiteY5" fmla="*/ 313802 h 313801"/>
                    <a:gd name="connsiteX6" fmla="*/ 0 w 413347"/>
                    <a:gd name="connsiteY6" fmla="*/ 0 h 313801"/>
                    <a:gd name="connsiteX7" fmla="*/ 36332 w 413347"/>
                    <a:gd name="connsiteY7" fmla="*/ 0 h 313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3347" h="313801">
                      <a:moveTo>
                        <a:pt x="377016" y="0"/>
                      </a:moveTo>
                      <a:cubicBezTo>
                        <a:pt x="397082" y="0"/>
                        <a:pt x="413348" y="0"/>
                        <a:pt x="413348" y="0"/>
                      </a:cubicBezTo>
                      <a:lnTo>
                        <a:pt x="413348" y="313802"/>
                      </a:lnTo>
                      <a:cubicBezTo>
                        <a:pt x="413348" y="313802"/>
                        <a:pt x="397082" y="313802"/>
                        <a:pt x="377016" y="313802"/>
                      </a:cubicBezTo>
                      <a:lnTo>
                        <a:pt x="36332" y="313802"/>
                      </a:lnTo>
                      <a:cubicBezTo>
                        <a:pt x="16266" y="313802"/>
                        <a:pt x="0" y="313802"/>
                        <a:pt x="0" y="313802"/>
                      </a:cubicBezTo>
                      <a:lnTo>
                        <a:pt x="0" y="0"/>
                      </a:lnTo>
                      <a:cubicBezTo>
                        <a:pt x="0" y="0"/>
                        <a:pt x="16266" y="0"/>
                        <a:pt x="36332" y="0"/>
                      </a:cubicBezTo>
                      <a:close/>
                    </a:path>
                  </a:pathLst>
                </a:custGeom>
                <a:solidFill>
                  <a:schemeClr val="accent2"/>
                </a:solidFill>
                <a:ln w="7315" cap="flat">
                  <a:noFill/>
                  <a:prstDash val="solid"/>
                  <a:miter/>
                </a:ln>
              </p:spPr>
              <p:txBody>
                <a:bodyPr rtlCol="0" anchor="ctr"/>
                <a:lstStyle/>
                <a:p>
                  <a:endParaRPr lang="zh-CN" altLang="en-US" dirty="0"/>
                </a:p>
              </p:txBody>
            </p:sp>
            <p:sp>
              <p:nvSpPr>
                <p:cNvPr id="439" name="任意多边形: 形状 438">
                  <a:extLst>
                    <a:ext uri="{FF2B5EF4-FFF2-40B4-BE49-F238E27FC236}">
                      <a16:creationId xmlns:a16="http://schemas.microsoft.com/office/drawing/2014/main" id="{E11D5CCE-F383-2A6A-CC5E-004522F8C4E9}"/>
                    </a:ext>
                  </a:extLst>
                </p:cNvPr>
                <p:cNvSpPr/>
                <p:nvPr/>
              </p:nvSpPr>
              <p:spPr>
                <a:xfrm>
                  <a:off x="1093017" y="3021344"/>
                  <a:ext cx="919942" cy="709715"/>
                </a:xfrm>
                <a:custGeom>
                  <a:avLst/>
                  <a:gdLst>
                    <a:gd name="connsiteX0" fmla="*/ 0 w 919942"/>
                    <a:gd name="connsiteY0" fmla="*/ 552742 h 709715"/>
                    <a:gd name="connsiteX1" fmla="*/ 384854 w 919942"/>
                    <a:gd name="connsiteY1" fmla="*/ 422504 h 709715"/>
                    <a:gd name="connsiteX2" fmla="*/ 531353 w 919942"/>
                    <a:gd name="connsiteY2" fmla="*/ 385220 h 709715"/>
                    <a:gd name="connsiteX3" fmla="*/ 686423 w 919942"/>
                    <a:gd name="connsiteY3" fmla="*/ 0 h 709715"/>
                    <a:gd name="connsiteX4" fmla="*/ 919943 w 919942"/>
                    <a:gd name="connsiteY4" fmla="*/ 185981 h 709715"/>
                    <a:gd name="connsiteX5" fmla="*/ 668623 w 919942"/>
                    <a:gd name="connsiteY5" fmla="*/ 594274 h 709715"/>
                    <a:gd name="connsiteX6" fmla="*/ 6885 w 919942"/>
                    <a:gd name="connsiteY6" fmla="*/ 709716 h 709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9942" h="709715">
                      <a:moveTo>
                        <a:pt x="0" y="552742"/>
                      </a:moveTo>
                      <a:cubicBezTo>
                        <a:pt x="0" y="552742"/>
                        <a:pt x="292999" y="444259"/>
                        <a:pt x="384854" y="422504"/>
                      </a:cubicBezTo>
                      <a:cubicBezTo>
                        <a:pt x="422504" y="413568"/>
                        <a:pt x="531353" y="385220"/>
                        <a:pt x="531353" y="385220"/>
                      </a:cubicBezTo>
                      <a:lnTo>
                        <a:pt x="686423" y="0"/>
                      </a:lnTo>
                      <a:lnTo>
                        <a:pt x="919943" y="185981"/>
                      </a:lnTo>
                      <a:cubicBezTo>
                        <a:pt x="919943" y="185981"/>
                        <a:pt x="712646" y="558529"/>
                        <a:pt x="668623" y="594274"/>
                      </a:cubicBezTo>
                      <a:cubicBezTo>
                        <a:pt x="624600" y="630020"/>
                        <a:pt x="6885" y="709716"/>
                        <a:pt x="6885" y="709716"/>
                      </a:cubicBezTo>
                      <a:close/>
                    </a:path>
                  </a:pathLst>
                </a:custGeom>
                <a:solidFill>
                  <a:schemeClr val="tx2">
                    <a:lumMod val="75000"/>
                  </a:schemeClr>
                </a:solidFill>
                <a:ln w="7315" cap="flat">
                  <a:noFill/>
                  <a:prstDash val="solid"/>
                  <a:miter/>
                </a:ln>
              </p:spPr>
              <p:txBody>
                <a:bodyPr rtlCol="0" anchor="ctr"/>
                <a:lstStyle/>
                <a:p>
                  <a:endParaRPr lang="zh-CN" altLang="en-US"/>
                </a:p>
              </p:txBody>
            </p:sp>
            <p:sp>
              <p:nvSpPr>
                <p:cNvPr id="440" name="任意多边形: 形状 439">
                  <a:extLst>
                    <a:ext uri="{FF2B5EF4-FFF2-40B4-BE49-F238E27FC236}">
                      <a16:creationId xmlns:a16="http://schemas.microsoft.com/office/drawing/2014/main" id="{C22C0109-FE45-03CB-469A-5AB60C0965EF}"/>
                    </a:ext>
                  </a:extLst>
                </p:cNvPr>
                <p:cNvSpPr/>
                <p:nvPr/>
              </p:nvSpPr>
              <p:spPr>
                <a:xfrm>
                  <a:off x="1750213" y="3131951"/>
                  <a:ext cx="215500" cy="182464"/>
                </a:xfrm>
                <a:custGeom>
                  <a:avLst/>
                  <a:gdLst>
                    <a:gd name="connsiteX0" fmla="*/ 0 w 215500"/>
                    <a:gd name="connsiteY0" fmla="*/ 0 h 182464"/>
                    <a:gd name="connsiteX1" fmla="*/ 75594 w 215500"/>
                    <a:gd name="connsiteY1" fmla="*/ 91049 h 182464"/>
                    <a:gd name="connsiteX2" fmla="*/ 202096 w 215500"/>
                    <a:gd name="connsiteY2" fmla="*/ 182465 h 182464"/>
                    <a:gd name="connsiteX3" fmla="*/ 215501 w 215500"/>
                    <a:gd name="connsiteY3" fmla="*/ 159025 h 182464"/>
                  </a:gdLst>
                  <a:ahLst/>
                  <a:cxnLst>
                    <a:cxn ang="0">
                      <a:pos x="connsiteX0" y="connsiteY0"/>
                    </a:cxn>
                    <a:cxn ang="0">
                      <a:pos x="connsiteX1" y="connsiteY1"/>
                    </a:cxn>
                    <a:cxn ang="0">
                      <a:pos x="connsiteX2" y="connsiteY2"/>
                    </a:cxn>
                    <a:cxn ang="0">
                      <a:pos x="connsiteX3" y="connsiteY3"/>
                    </a:cxn>
                  </a:cxnLst>
                  <a:rect l="l" t="t" r="r" b="b"/>
                  <a:pathLst>
                    <a:path w="215500" h="182464">
                      <a:moveTo>
                        <a:pt x="0" y="0"/>
                      </a:moveTo>
                      <a:cubicBezTo>
                        <a:pt x="19441" y="34706"/>
                        <a:pt x="45056" y="65559"/>
                        <a:pt x="75594" y="91049"/>
                      </a:cubicBezTo>
                      <a:cubicBezTo>
                        <a:pt x="124524" y="131703"/>
                        <a:pt x="202096" y="182465"/>
                        <a:pt x="202096" y="182465"/>
                      </a:cubicBezTo>
                      <a:lnTo>
                        <a:pt x="215501" y="159025"/>
                      </a:lnTo>
                      <a:close/>
                    </a:path>
                  </a:pathLst>
                </a:custGeom>
                <a:solidFill>
                  <a:srgbClr val="000000">
                    <a:alpha val="30000"/>
                  </a:srgbClr>
                </a:solidFill>
                <a:ln w="7315" cap="flat">
                  <a:noFill/>
                  <a:prstDash val="solid"/>
                  <a:miter/>
                </a:ln>
              </p:spPr>
              <p:txBody>
                <a:bodyPr rtlCol="0" anchor="ctr"/>
                <a:lstStyle/>
                <a:p>
                  <a:endParaRPr lang="zh-CN" altLang="en-US"/>
                </a:p>
              </p:txBody>
            </p:sp>
            <p:sp>
              <p:nvSpPr>
                <p:cNvPr id="441" name="任意多边形: 形状 440">
                  <a:extLst>
                    <a:ext uri="{FF2B5EF4-FFF2-40B4-BE49-F238E27FC236}">
                      <a16:creationId xmlns:a16="http://schemas.microsoft.com/office/drawing/2014/main" id="{057D0001-2515-9FAA-8945-5EE0A186A8FC}"/>
                    </a:ext>
                  </a:extLst>
                </p:cNvPr>
                <p:cNvSpPr/>
                <p:nvPr/>
              </p:nvSpPr>
              <p:spPr>
                <a:xfrm>
                  <a:off x="1715077" y="2919381"/>
                  <a:ext cx="714503" cy="1051059"/>
                </a:xfrm>
                <a:custGeom>
                  <a:avLst/>
                  <a:gdLst>
                    <a:gd name="connsiteX0" fmla="*/ 712841 w 714503"/>
                    <a:gd name="connsiteY0" fmla="*/ 472241 h 1051059"/>
                    <a:gd name="connsiteX1" fmla="*/ 552058 w 714503"/>
                    <a:gd name="connsiteY1" fmla="*/ 247730 h 1051059"/>
                    <a:gd name="connsiteX2" fmla="*/ 338462 w 714503"/>
                    <a:gd name="connsiteY2" fmla="*/ 12233 h 1051059"/>
                    <a:gd name="connsiteX3" fmla="*/ 20632 w 714503"/>
                    <a:gd name="connsiteY3" fmla="*/ 0 h 1051059"/>
                    <a:gd name="connsiteX4" fmla="*/ 83847 w 714503"/>
                    <a:gd name="connsiteY4" fmla="*/ 266922 h 1051059"/>
                    <a:gd name="connsiteX5" fmla="*/ 278617 w 714503"/>
                    <a:gd name="connsiteY5" fmla="*/ 389615 h 1051059"/>
                    <a:gd name="connsiteX6" fmla="*/ 477930 w 714503"/>
                    <a:gd name="connsiteY6" fmla="*/ 525493 h 1051059"/>
                    <a:gd name="connsiteX7" fmla="*/ 465551 w 714503"/>
                    <a:gd name="connsiteY7" fmla="*/ 743997 h 1051059"/>
                    <a:gd name="connsiteX8" fmla="*/ 439400 w 714503"/>
                    <a:gd name="connsiteY8" fmla="*/ 1023225 h 1051059"/>
                    <a:gd name="connsiteX9" fmla="*/ 602747 w 714503"/>
                    <a:gd name="connsiteY9" fmla="*/ 1051059 h 1051059"/>
                    <a:gd name="connsiteX10" fmla="*/ 712841 w 714503"/>
                    <a:gd name="connsiteY10" fmla="*/ 472241 h 1051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14503" h="1051059">
                      <a:moveTo>
                        <a:pt x="712841" y="472241"/>
                      </a:moveTo>
                      <a:cubicBezTo>
                        <a:pt x="689182" y="422358"/>
                        <a:pt x="616518" y="324496"/>
                        <a:pt x="552058" y="247730"/>
                      </a:cubicBezTo>
                      <a:lnTo>
                        <a:pt x="338462" y="12233"/>
                      </a:lnTo>
                      <a:lnTo>
                        <a:pt x="20632" y="0"/>
                      </a:lnTo>
                      <a:cubicBezTo>
                        <a:pt x="20632" y="0"/>
                        <a:pt x="-55181" y="180927"/>
                        <a:pt x="83847" y="266922"/>
                      </a:cubicBezTo>
                      <a:cubicBezTo>
                        <a:pt x="83847" y="266922"/>
                        <a:pt x="200680" y="352038"/>
                        <a:pt x="278617" y="389615"/>
                      </a:cubicBezTo>
                      <a:cubicBezTo>
                        <a:pt x="376479" y="455906"/>
                        <a:pt x="477930" y="525493"/>
                        <a:pt x="477930" y="525493"/>
                      </a:cubicBezTo>
                      <a:cubicBezTo>
                        <a:pt x="477930" y="525493"/>
                        <a:pt x="468774" y="676241"/>
                        <a:pt x="465551" y="743997"/>
                      </a:cubicBezTo>
                      <a:cubicBezTo>
                        <a:pt x="461522" y="826842"/>
                        <a:pt x="440206" y="1017218"/>
                        <a:pt x="439400" y="1023225"/>
                      </a:cubicBezTo>
                      <a:lnTo>
                        <a:pt x="602747" y="1051059"/>
                      </a:lnTo>
                      <a:cubicBezTo>
                        <a:pt x="602747" y="1051059"/>
                        <a:pt x="730421" y="509744"/>
                        <a:pt x="712841" y="472241"/>
                      </a:cubicBezTo>
                      <a:close/>
                    </a:path>
                  </a:pathLst>
                </a:custGeom>
                <a:solidFill>
                  <a:schemeClr val="tx2">
                    <a:lumMod val="75000"/>
                  </a:schemeClr>
                </a:solidFill>
                <a:ln w="7315" cap="flat">
                  <a:noFill/>
                  <a:prstDash val="solid"/>
                  <a:miter/>
                </a:ln>
              </p:spPr>
              <p:txBody>
                <a:bodyPr rtlCol="0" anchor="ctr"/>
                <a:lstStyle/>
                <a:p>
                  <a:endParaRPr lang="zh-CN" altLang="en-US" dirty="0"/>
                </a:p>
              </p:txBody>
            </p:sp>
            <p:sp>
              <p:nvSpPr>
                <p:cNvPr id="442" name="任意多边形: 形状 441">
                  <a:extLst>
                    <a:ext uri="{FF2B5EF4-FFF2-40B4-BE49-F238E27FC236}">
                      <a16:creationId xmlns:a16="http://schemas.microsoft.com/office/drawing/2014/main" id="{5CB2001C-BC85-C16F-BF66-881110EE5559}"/>
                    </a:ext>
                  </a:extLst>
                </p:cNvPr>
                <p:cNvSpPr/>
                <p:nvPr/>
              </p:nvSpPr>
              <p:spPr>
                <a:xfrm>
                  <a:off x="564521" y="1575909"/>
                  <a:ext cx="7324" cy="7324"/>
                </a:xfrm>
                <a:custGeom>
                  <a:avLst/>
                  <a:gdLst/>
                  <a:ahLst/>
                  <a:cxnLst/>
                  <a:rect l="l" t="t" r="r" b="b"/>
                  <a:pathLst>
                    <a:path w="7324" h="7324"/>
                  </a:pathLst>
                </a:custGeom>
                <a:solidFill>
                  <a:srgbClr val="455A64"/>
                </a:solidFill>
                <a:ln w="7315" cap="flat">
                  <a:noFill/>
                  <a:prstDash val="solid"/>
                  <a:miter/>
                </a:ln>
              </p:spPr>
              <p:txBody>
                <a:bodyPr rtlCol="0" anchor="ctr"/>
                <a:lstStyle/>
                <a:p>
                  <a:endParaRPr lang="zh-CN" altLang="en-US"/>
                </a:p>
              </p:txBody>
            </p:sp>
            <p:sp>
              <p:nvSpPr>
                <p:cNvPr id="443" name="任意多边形: 形状 442">
                  <a:extLst>
                    <a:ext uri="{FF2B5EF4-FFF2-40B4-BE49-F238E27FC236}">
                      <a16:creationId xmlns:a16="http://schemas.microsoft.com/office/drawing/2014/main" id="{963434CC-ABAF-255C-CFD9-43519B2F960B}"/>
                    </a:ext>
                  </a:extLst>
                </p:cNvPr>
                <p:cNvSpPr/>
                <p:nvPr/>
              </p:nvSpPr>
              <p:spPr>
                <a:xfrm>
                  <a:off x="1717324" y="3081848"/>
                  <a:ext cx="411736" cy="315193"/>
                </a:xfrm>
                <a:custGeom>
                  <a:avLst/>
                  <a:gdLst>
                    <a:gd name="connsiteX0" fmla="*/ 411736 w 411736"/>
                    <a:gd name="connsiteY0" fmla="*/ 315193 h 315193"/>
                    <a:gd name="connsiteX1" fmla="*/ 407122 w 411736"/>
                    <a:gd name="connsiteY1" fmla="*/ 312410 h 315193"/>
                    <a:gd name="connsiteX2" fmla="*/ 394449 w 411736"/>
                    <a:gd name="connsiteY2" fmla="*/ 303693 h 315193"/>
                    <a:gd name="connsiteX3" fmla="*/ 347423 w 411736"/>
                    <a:gd name="connsiteY3" fmla="*/ 272416 h 315193"/>
                    <a:gd name="connsiteX4" fmla="*/ 188252 w 411736"/>
                    <a:gd name="connsiteY4" fmla="*/ 175653 h 315193"/>
                    <a:gd name="connsiteX5" fmla="*/ 100352 w 411736"/>
                    <a:gd name="connsiteY5" fmla="*/ 121961 h 315193"/>
                    <a:gd name="connsiteX6" fmla="*/ 36259 w 411736"/>
                    <a:gd name="connsiteY6" fmla="*/ 67756 h 315193"/>
                    <a:gd name="connsiteX7" fmla="*/ 6006 w 411736"/>
                    <a:gd name="connsiteY7" fmla="*/ 19924 h 315193"/>
                    <a:gd name="connsiteX8" fmla="*/ 1172 w 411736"/>
                    <a:gd name="connsiteY8" fmla="*/ 5274 h 315193"/>
                    <a:gd name="connsiteX9" fmla="*/ 0 w 411736"/>
                    <a:gd name="connsiteY9" fmla="*/ 0 h 315193"/>
                    <a:gd name="connsiteX10" fmla="*/ 7325 w 411736"/>
                    <a:gd name="connsiteY10" fmla="*/ 19338 h 315193"/>
                    <a:gd name="connsiteX11" fmla="*/ 38163 w 411736"/>
                    <a:gd name="connsiteY11" fmla="*/ 65925 h 315193"/>
                    <a:gd name="connsiteX12" fmla="*/ 102256 w 411736"/>
                    <a:gd name="connsiteY12" fmla="*/ 119031 h 315193"/>
                    <a:gd name="connsiteX13" fmla="*/ 190156 w 411736"/>
                    <a:gd name="connsiteY13" fmla="*/ 172283 h 315193"/>
                    <a:gd name="connsiteX14" fmla="*/ 348961 w 411736"/>
                    <a:gd name="connsiteY14" fmla="*/ 270072 h 315193"/>
                    <a:gd name="connsiteX15" fmla="*/ 395328 w 411736"/>
                    <a:gd name="connsiteY15" fmla="*/ 302375 h 315193"/>
                    <a:gd name="connsiteX16" fmla="*/ 407561 w 411736"/>
                    <a:gd name="connsiteY16" fmla="*/ 311677 h 315193"/>
                    <a:gd name="connsiteX17" fmla="*/ 411736 w 411736"/>
                    <a:gd name="connsiteY17" fmla="*/ 315193 h 315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11736" h="315193">
                      <a:moveTo>
                        <a:pt x="411736" y="315193"/>
                      </a:moveTo>
                      <a:cubicBezTo>
                        <a:pt x="410096" y="314446"/>
                        <a:pt x="408550" y="313509"/>
                        <a:pt x="407122" y="312410"/>
                      </a:cubicBezTo>
                      <a:lnTo>
                        <a:pt x="394449" y="303693"/>
                      </a:lnTo>
                      <a:cubicBezTo>
                        <a:pt x="383462" y="296368"/>
                        <a:pt x="367494" y="285381"/>
                        <a:pt x="347423" y="272416"/>
                      </a:cubicBezTo>
                      <a:cubicBezTo>
                        <a:pt x="307429" y="246485"/>
                        <a:pt x="250953" y="212571"/>
                        <a:pt x="188252" y="175653"/>
                      </a:cubicBezTo>
                      <a:cubicBezTo>
                        <a:pt x="156901" y="157121"/>
                        <a:pt x="126942" y="139614"/>
                        <a:pt x="100352" y="121961"/>
                      </a:cubicBezTo>
                      <a:cubicBezTo>
                        <a:pt x="76758" y="106710"/>
                        <a:pt x="55216" y="88493"/>
                        <a:pt x="36259" y="67756"/>
                      </a:cubicBezTo>
                      <a:cubicBezTo>
                        <a:pt x="23528" y="53648"/>
                        <a:pt x="13295" y="37475"/>
                        <a:pt x="6006" y="19924"/>
                      </a:cubicBezTo>
                      <a:cubicBezTo>
                        <a:pt x="4109" y="15141"/>
                        <a:pt x="2498" y="10248"/>
                        <a:pt x="1172" y="5274"/>
                      </a:cubicBezTo>
                      <a:cubicBezTo>
                        <a:pt x="608" y="3560"/>
                        <a:pt x="220" y="1795"/>
                        <a:pt x="0" y="0"/>
                      </a:cubicBezTo>
                      <a:cubicBezTo>
                        <a:pt x="439" y="0"/>
                        <a:pt x="2124" y="7325"/>
                        <a:pt x="7325" y="19338"/>
                      </a:cubicBezTo>
                      <a:cubicBezTo>
                        <a:pt x="15060" y="36405"/>
                        <a:pt x="25469" y="52132"/>
                        <a:pt x="38163" y="65925"/>
                      </a:cubicBezTo>
                      <a:cubicBezTo>
                        <a:pt x="57318" y="86134"/>
                        <a:pt x="78839" y="103971"/>
                        <a:pt x="102256" y="119031"/>
                      </a:cubicBezTo>
                      <a:cubicBezTo>
                        <a:pt x="128480" y="136318"/>
                        <a:pt x="158512" y="153751"/>
                        <a:pt x="190156" y="172283"/>
                      </a:cubicBezTo>
                      <a:cubicBezTo>
                        <a:pt x="252931" y="208908"/>
                        <a:pt x="309260" y="243555"/>
                        <a:pt x="348961" y="270072"/>
                      </a:cubicBezTo>
                      <a:cubicBezTo>
                        <a:pt x="368812" y="283330"/>
                        <a:pt x="384561" y="294464"/>
                        <a:pt x="395328" y="302375"/>
                      </a:cubicBezTo>
                      <a:lnTo>
                        <a:pt x="407561" y="311677"/>
                      </a:lnTo>
                      <a:cubicBezTo>
                        <a:pt x="409026" y="312754"/>
                        <a:pt x="410425" y="313933"/>
                        <a:pt x="411736" y="315193"/>
                      </a:cubicBezTo>
                      <a:close/>
                    </a:path>
                  </a:pathLst>
                </a:custGeom>
                <a:solidFill>
                  <a:srgbClr val="263238"/>
                </a:solidFill>
                <a:ln w="7315" cap="flat">
                  <a:noFill/>
                  <a:prstDash val="solid"/>
                  <a:miter/>
                </a:ln>
              </p:spPr>
              <p:txBody>
                <a:bodyPr rtlCol="0" anchor="ctr"/>
                <a:lstStyle/>
                <a:p>
                  <a:endParaRPr lang="zh-CN" altLang="en-US"/>
                </a:p>
              </p:txBody>
            </p:sp>
            <p:sp>
              <p:nvSpPr>
                <p:cNvPr id="444" name="任意多边形: 形状 443">
                  <a:extLst>
                    <a:ext uri="{FF2B5EF4-FFF2-40B4-BE49-F238E27FC236}">
                      <a16:creationId xmlns:a16="http://schemas.microsoft.com/office/drawing/2014/main" id="{1D344C3F-C755-8793-3934-C5DD11B9BFB2}"/>
                    </a:ext>
                  </a:extLst>
                </p:cNvPr>
                <p:cNvSpPr/>
                <p:nvPr/>
              </p:nvSpPr>
              <p:spPr>
                <a:xfrm>
                  <a:off x="1460351" y="2960327"/>
                  <a:ext cx="137575" cy="164717"/>
                </a:xfrm>
                <a:custGeom>
                  <a:avLst/>
                  <a:gdLst>
                    <a:gd name="connsiteX0" fmla="*/ 146060 w 146059"/>
                    <a:gd name="connsiteY0" fmla="*/ 0 h 172209"/>
                    <a:gd name="connsiteX1" fmla="*/ 125989 w 146059"/>
                    <a:gd name="connsiteY1" fmla="*/ 26297 h 172209"/>
                    <a:gd name="connsiteX2" fmla="*/ 74715 w 146059"/>
                    <a:gd name="connsiteY2" fmla="*/ 87607 h 172209"/>
                    <a:gd name="connsiteX3" fmla="*/ 22561 w 146059"/>
                    <a:gd name="connsiteY3" fmla="*/ 148111 h 172209"/>
                    <a:gd name="connsiteX4" fmla="*/ 6299 w 146059"/>
                    <a:gd name="connsiteY4" fmla="*/ 165984 h 172209"/>
                    <a:gd name="connsiteX5" fmla="*/ 0 w 146059"/>
                    <a:gd name="connsiteY5" fmla="*/ 172210 h 172209"/>
                    <a:gd name="connsiteX6" fmla="*/ 5201 w 146059"/>
                    <a:gd name="connsiteY6" fmla="*/ 164885 h 172209"/>
                    <a:gd name="connsiteX7" fmla="*/ 20949 w 146059"/>
                    <a:gd name="connsiteY7" fmla="*/ 146499 h 172209"/>
                    <a:gd name="connsiteX8" fmla="*/ 72224 w 146059"/>
                    <a:gd name="connsiteY8" fmla="*/ 85263 h 172209"/>
                    <a:gd name="connsiteX9" fmla="*/ 124231 w 146059"/>
                    <a:gd name="connsiteY9" fmla="*/ 24758 h 172209"/>
                    <a:gd name="connsiteX10" fmla="*/ 140273 w 146059"/>
                    <a:gd name="connsiteY10" fmla="*/ 6592 h 172209"/>
                    <a:gd name="connsiteX11" fmla="*/ 144741 w 146059"/>
                    <a:gd name="connsiteY11" fmla="*/ 1758 h 172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6059" h="172209">
                      <a:moveTo>
                        <a:pt x="146060" y="0"/>
                      </a:moveTo>
                      <a:cubicBezTo>
                        <a:pt x="140075" y="9288"/>
                        <a:pt x="133366" y="18078"/>
                        <a:pt x="125989" y="26297"/>
                      </a:cubicBezTo>
                      <a:cubicBezTo>
                        <a:pt x="113098" y="42192"/>
                        <a:pt x="95005" y="63874"/>
                        <a:pt x="74715" y="87607"/>
                      </a:cubicBezTo>
                      <a:cubicBezTo>
                        <a:pt x="54425" y="111339"/>
                        <a:pt x="36112" y="132728"/>
                        <a:pt x="22561" y="148111"/>
                      </a:cubicBezTo>
                      <a:lnTo>
                        <a:pt x="6299" y="165984"/>
                      </a:lnTo>
                      <a:cubicBezTo>
                        <a:pt x="4483" y="168328"/>
                        <a:pt x="2366" y="170423"/>
                        <a:pt x="0" y="172210"/>
                      </a:cubicBezTo>
                      <a:cubicBezTo>
                        <a:pt x="1472" y="169595"/>
                        <a:pt x="3216" y="167141"/>
                        <a:pt x="5201" y="164885"/>
                      </a:cubicBezTo>
                      <a:lnTo>
                        <a:pt x="20949" y="146499"/>
                      </a:lnTo>
                      <a:cubicBezTo>
                        <a:pt x="33915" y="130677"/>
                        <a:pt x="52081" y="109069"/>
                        <a:pt x="72224" y="85263"/>
                      </a:cubicBezTo>
                      <a:cubicBezTo>
                        <a:pt x="92368" y="61456"/>
                        <a:pt x="110827" y="40141"/>
                        <a:pt x="124231" y="24758"/>
                      </a:cubicBezTo>
                      <a:lnTo>
                        <a:pt x="140273" y="6592"/>
                      </a:lnTo>
                      <a:lnTo>
                        <a:pt x="144741" y="1758"/>
                      </a:lnTo>
                      <a:close/>
                    </a:path>
                  </a:pathLst>
                </a:custGeom>
                <a:solidFill>
                  <a:srgbClr val="455A64"/>
                </a:solidFill>
                <a:ln w="7315" cap="flat">
                  <a:solidFill>
                    <a:schemeClr val="tx2">
                      <a:lumMod val="60000"/>
                      <a:lumOff val="40000"/>
                    </a:schemeClr>
                  </a:solidFill>
                  <a:prstDash val="solid"/>
                  <a:miter/>
                </a:ln>
              </p:spPr>
              <p:txBody>
                <a:bodyPr rtlCol="0" anchor="ctr"/>
                <a:lstStyle/>
                <a:p>
                  <a:endParaRPr lang="zh-CN" altLang="en-US"/>
                </a:p>
              </p:txBody>
            </p:sp>
            <p:sp>
              <p:nvSpPr>
                <p:cNvPr id="445" name="任意多边形: 形状 444">
                  <a:extLst>
                    <a:ext uri="{FF2B5EF4-FFF2-40B4-BE49-F238E27FC236}">
                      <a16:creationId xmlns:a16="http://schemas.microsoft.com/office/drawing/2014/main" id="{4602DA58-FE33-9293-6CEE-D7C70B4B27DB}"/>
                    </a:ext>
                  </a:extLst>
                </p:cNvPr>
                <p:cNvSpPr/>
                <p:nvPr/>
              </p:nvSpPr>
              <p:spPr>
                <a:xfrm>
                  <a:off x="1548331" y="3053735"/>
                  <a:ext cx="146652" cy="125458"/>
                </a:xfrm>
                <a:custGeom>
                  <a:avLst/>
                  <a:gdLst>
                    <a:gd name="connsiteX0" fmla="*/ 184003 w 184003"/>
                    <a:gd name="connsiteY0" fmla="*/ 160563 h 160563"/>
                    <a:gd name="connsiteX1" fmla="*/ 176092 w 184003"/>
                    <a:gd name="connsiteY1" fmla="*/ 154996 h 160563"/>
                    <a:gd name="connsiteX2" fmla="*/ 155509 w 184003"/>
                    <a:gd name="connsiteY2" fmla="*/ 138808 h 160563"/>
                    <a:gd name="connsiteX3" fmla="*/ 88412 w 184003"/>
                    <a:gd name="connsiteY3" fmla="*/ 84310 h 160563"/>
                    <a:gd name="connsiteX4" fmla="*/ 24099 w 184003"/>
                    <a:gd name="connsiteY4" fmla="*/ 26370 h 160563"/>
                    <a:gd name="connsiteX5" fmla="*/ 6080 w 184003"/>
                    <a:gd name="connsiteY5" fmla="*/ 7325 h 160563"/>
                    <a:gd name="connsiteX6" fmla="*/ 0 w 184003"/>
                    <a:gd name="connsiteY6" fmla="*/ 0 h 160563"/>
                    <a:gd name="connsiteX7" fmla="*/ 7325 w 184003"/>
                    <a:gd name="connsiteY7" fmla="*/ 6446 h 160563"/>
                    <a:gd name="connsiteX8" fmla="*/ 26223 w 184003"/>
                    <a:gd name="connsiteY8" fmla="*/ 24612 h 160563"/>
                    <a:gd name="connsiteX9" fmla="*/ 91049 w 184003"/>
                    <a:gd name="connsiteY9" fmla="*/ 81527 h 160563"/>
                    <a:gd name="connsiteX10" fmla="*/ 157414 w 184003"/>
                    <a:gd name="connsiteY10" fmla="*/ 136904 h 160563"/>
                    <a:gd name="connsiteX11" fmla="*/ 177264 w 184003"/>
                    <a:gd name="connsiteY11" fmla="*/ 153971 h 160563"/>
                    <a:gd name="connsiteX12" fmla="*/ 184003 w 184003"/>
                    <a:gd name="connsiteY12" fmla="*/ 160563 h 160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4003" h="160563">
                      <a:moveTo>
                        <a:pt x="184003" y="160563"/>
                      </a:moveTo>
                      <a:cubicBezTo>
                        <a:pt x="181227" y="158922"/>
                        <a:pt x="178575" y="157055"/>
                        <a:pt x="176092" y="154996"/>
                      </a:cubicBezTo>
                      <a:lnTo>
                        <a:pt x="155509" y="138808"/>
                      </a:lnTo>
                      <a:cubicBezTo>
                        <a:pt x="138222" y="125037"/>
                        <a:pt x="114562" y="105699"/>
                        <a:pt x="88412" y="84310"/>
                      </a:cubicBezTo>
                      <a:cubicBezTo>
                        <a:pt x="65851" y="66284"/>
                        <a:pt x="44375" y="46938"/>
                        <a:pt x="24099" y="26370"/>
                      </a:cubicBezTo>
                      <a:cubicBezTo>
                        <a:pt x="16335" y="18459"/>
                        <a:pt x="10182" y="11720"/>
                        <a:pt x="6080" y="7325"/>
                      </a:cubicBezTo>
                      <a:cubicBezTo>
                        <a:pt x="3802" y="5106"/>
                        <a:pt x="1758" y="2652"/>
                        <a:pt x="0" y="0"/>
                      </a:cubicBezTo>
                      <a:cubicBezTo>
                        <a:pt x="2659" y="1883"/>
                        <a:pt x="5120" y="4043"/>
                        <a:pt x="7325" y="6446"/>
                      </a:cubicBezTo>
                      <a:cubicBezTo>
                        <a:pt x="12379" y="11207"/>
                        <a:pt x="18679" y="17360"/>
                        <a:pt x="26223" y="24612"/>
                      </a:cubicBezTo>
                      <a:cubicBezTo>
                        <a:pt x="42192" y="39848"/>
                        <a:pt x="64679" y="60431"/>
                        <a:pt x="91049" y="81527"/>
                      </a:cubicBezTo>
                      <a:cubicBezTo>
                        <a:pt x="117419" y="102623"/>
                        <a:pt x="140566" y="122547"/>
                        <a:pt x="157414" y="136904"/>
                      </a:cubicBezTo>
                      <a:lnTo>
                        <a:pt x="177264" y="153971"/>
                      </a:lnTo>
                      <a:cubicBezTo>
                        <a:pt x="179747" y="155912"/>
                        <a:pt x="182011" y="158124"/>
                        <a:pt x="184003" y="160563"/>
                      </a:cubicBezTo>
                      <a:close/>
                    </a:path>
                  </a:pathLst>
                </a:custGeom>
                <a:solidFill>
                  <a:srgbClr val="455A64"/>
                </a:solidFill>
                <a:ln w="7315" cap="flat">
                  <a:solidFill>
                    <a:schemeClr val="tx2">
                      <a:lumMod val="60000"/>
                      <a:lumOff val="40000"/>
                    </a:schemeClr>
                  </a:solidFill>
                  <a:prstDash val="solid"/>
                  <a:miter/>
                </a:ln>
              </p:spPr>
              <p:txBody>
                <a:bodyPr rtlCol="0" anchor="ctr"/>
                <a:lstStyle/>
                <a:p>
                  <a:endParaRPr lang="zh-CN" altLang="en-US"/>
                </a:p>
              </p:txBody>
            </p:sp>
            <p:sp>
              <p:nvSpPr>
                <p:cNvPr id="446" name="任意多边形: 形状 445">
                  <a:extLst>
                    <a:ext uri="{FF2B5EF4-FFF2-40B4-BE49-F238E27FC236}">
                      <a16:creationId xmlns:a16="http://schemas.microsoft.com/office/drawing/2014/main" id="{8C071CC3-C600-D23F-BDC4-22ADC369319E}"/>
                    </a:ext>
                  </a:extLst>
                </p:cNvPr>
                <p:cNvSpPr/>
                <p:nvPr/>
              </p:nvSpPr>
              <p:spPr>
                <a:xfrm>
                  <a:off x="2083279" y="2726734"/>
                  <a:ext cx="243481" cy="122619"/>
                </a:xfrm>
                <a:custGeom>
                  <a:avLst/>
                  <a:gdLst>
                    <a:gd name="connsiteX0" fmla="*/ 87094 w 243481"/>
                    <a:gd name="connsiteY0" fmla="*/ 0 h 122619"/>
                    <a:gd name="connsiteX1" fmla="*/ 243482 w 243481"/>
                    <a:gd name="connsiteY1" fmla="*/ 27395 h 122619"/>
                    <a:gd name="connsiteX2" fmla="*/ 222093 w 243481"/>
                    <a:gd name="connsiteY2" fmla="*/ 122620 h 122619"/>
                    <a:gd name="connsiteX3" fmla="*/ 24832 w 243481"/>
                    <a:gd name="connsiteY3" fmla="*/ 100205 h 122619"/>
                    <a:gd name="connsiteX4" fmla="*/ 0 w 243481"/>
                    <a:gd name="connsiteY4" fmla="*/ 55010 h 1226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3481" h="122619">
                      <a:moveTo>
                        <a:pt x="87094" y="0"/>
                      </a:moveTo>
                      <a:lnTo>
                        <a:pt x="243482" y="27395"/>
                      </a:lnTo>
                      <a:lnTo>
                        <a:pt x="222093" y="122620"/>
                      </a:lnTo>
                      <a:cubicBezTo>
                        <a:pt x="222093" y="122620"/>
                        <a:pt x="49444" y="105187"/>
                        <a:pt x="24832" y="100205"/>
                      </a:cubicBezTo>
                      <a:cubicBezTo>
                        <a:pt x="220" y="95225"/>
                        <a:pt x="0" y="55010"/>
                        <a:pt x="0" y="55010"/>
                      </a:cubicBezTo>
                      <a:close/>
                    </a:path>
                  </a:pathLst>
                </a:custGeom>
                <a:solidFill>
                  <a:srgbClr val="EBEBEB"/>
                </a:solidFill>
                <a:ln w="7315" cap="flat">
                  <a:noFill/>
                  <a:prstDash val="solid"/>
                  <a:miter/>
                </a:ln>
              </p:spPr>
              <p:txBody>
                <a:bodyPr rtlCol="0" anchor="ctr"/>
                <a:lstStyle/>
                <a:p>
                  <a:endParaRPr lang="zh-CN" altLang="en-US"/>
                </a:p>
              </p:txBody>
            </p:sp>
            <p:sp>
              <p:nvSpPr>
                <p:cNvPr id="447" name="任意多边形: 形状 446">
                  <a:extLst>
                    <a:ext uri="{FF2B5EF4-FFF2-40B4-BE49-F238E27FC236}">
                      <a16:creationId xmlns:a16="http://schemas.microsoft.com/office/drawing/2014/main" id="{6643684F-6B58-5354-71C2-4E3451999C8A}"/>
                    </a:ext>
                  </a:extLst>
                </p:cNvPr>
                <p:cNvSpPr/>
                <p:nvPr/>
              </p:nvSpPr>
              <p:spPr>
                <a:xfrm>
                  <a:off x="1720983" y="2279911"/>
                  <a:ext cx="519357" cy="692575"/>
                </a:xfrm>
                <a:custGeom>
                  <a:avLst/>
                  <a:gdLst>
                    <a:gd name="connsiteX0" fmla="*/ 466457 w 519357"/>
                    <a:gd name="connsiteY0" fmla="*/ 60138 h 692575"/>
                    <a:gd name="connsiteX1" fmla="*/ 271906 w 519357"/>
                    <a:gd name="connsiteY1" fmla="*/ 0 h 692575"/>
                    <a:gd name="connsiteX2" fmla="*/ 83948 w 519357"/>
                    <a:gd name="connsiteY2" fmla="*/ 148550 h 692575"/>
                    <a:gd name="connsiteX3" fmla="*/ 124455 w 519357"/>
                    <a:gd name="connsiteY3" fmla="*/ 404924 h 692575"/>
                    <a:gd name="connsiteX4" fmla="*/ 34651 w 519357"/>
                    <a:gd name="connsiteY4" fmla="*/ 553328 h 692575"/>
                    <a:gd name="connsiteX5" fmla="*/ 13481 w 519357"/>
                    <a:gd name="connsiteY5" fmla="*/ 642546 h 692575"/>
                    <a:gd name="connsiteX6" fmla="*/ 384637 w 519357"/>
                    <a:gd name="connsiteY6" fmla="*/ 692576 h 692575"/>
                    <a:gd name="connsiteX7" fmla="*/ 440380 w 519357"/>
                    <a:gd name="connsiteY7" fmla="*/ 523003 h 692575"/>
                    <a:gd name="connsiteX8" fmla="*/ 519124 w 519357"/>
                    <a:gd name="connsiteY8" fmla="*/ 306330 h 692575"/>
                    <a:gd name="connsiteX9" fmla="*/ 466457 w 519357"/>
                    <a:gd name="connsiteY9" fmla="*/ 60138 h 692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9357" h="692575">
                      <a:moveTo>
                        <a:pt x="466457" y="60138"/>
                      </a:moveTo>
                      <a:lnTo>
                        <a:pt x="271906" y="0"/>
                      </a:lnTo>
                      <a:cubicBezTo>
                        <a:pt x="271906" y="0"/>
                        <a:pt x="78161" y="148184"/>
                        <a:pt x="83948" y="148550"/>
                      </a:cubicBezTo>
                      <a:cubicBezTo>
                        <a:pt x="136175" y="151847"/>
                        <a:pt x="124455" y="404924"/>
                        <a:pt x="124455" y="404924"/>
                      </a:cubicBezTo>
                      <a:lnTo>
                        <a:pt x="34651" y="553328"/>
                      </a:lnTo>
                      <a:cubicBezTo>
                        <a:pt x="9599" y="587609"/>
                        <a:pt x="-16624" y="594787"/>
                        <a:pt x="13481" y="642546"/>
                      </a:cubicBezTo>
                      <a:lnTo>
                        <a:pt x="384637" y="692576"/>
                      </a:lnTo>
                      <a:lnTo>
                        <a:pt x="440380" y="523003"/>
                      </a:lnTo>
                      <a:cubicBezTo>
                        <a:pt x="440380" y="523003"/>
                        <a:pt x="514802" y="377822"/>
                        <a:pt x="519124" y="306330"/>
                      </a:cubicBezTo>
                      <a:cubicBezTo>
                        <a:pt x="523446" y="234838"/>
                        <a:pt x="466457" y="60138"/>
                        <a:pt x="466457" y="60138"/>
                      </a:cubicBezTo>
                      <a:close/>
                    </a:path>
                  </a:pathLst>
                </a:custGeom>
                <a:solidFill>
                  <a:schemeClr val="bg1">
                    <a:lumMod val="95000"/>
                  </a:schemeClr>
                </a:solidFill>
                <a:ln w="7315" cap="flat">
                  <a:noFill/>
                  <a:prstDash val="solid"/>
                  <a:miter/>
                </a:ln>
              </p:spPr>
              <p:txBody>
                <a:bodyPr rtlCol="0" anchor="ctr"/>
                <a:lstStyle/>
                <a:p>
                  <a:endParaRPr lang="zh-CN" altLang="en-US"/>
                </a:p>
              </p:txBody>
            </p:sp>
            <p:sp>
              <p:nvSpPr>
                <p:cNvPr id="448" name="任意多边形: 形状 447">
                  <a:extLst>
                    <a:ext uri="{FF2B5EF4-FFF2-40B4-BE49-F238E27FC236}">
                      <a16:creationId xmlns:a16="http://schemas.microsoft.com/office/drawing/2014/main" id="{2DE7CA4C-8797-77D1-2DCF-93B0DEF263FA}"/>
                    </a:ext>
                  </a:extLst>
                </p:cNvPr>
                <p:cNvSpPr/>
                <p:nvPr/>
              </p:nvSpPr>
              <p:spPr>
                <a:xfrm>
                  <a:off x="2000141" y="2245703"/>
                  <a:ext cx="189203" cy="123352"/>
                </a:xfrm>
                <a:custGeom>
                  <a:avLst/>
                  <a:gdLst>
                    <a:gd name="connsiteX0" fmla="*/ 0 w 189203"/>
                    <a:gd name="connsiteY0" fmla="*/ 31131 h 123352"/>
                    <a:gd name="connsiteX1" fmla="*/ 25051 w 189203"/>
                    <a:gd name="connsiteY1" fmla="*/ 0 h 123352"/>
                    <a:gd name="connsiteX2" fmla="*/ 189204 w 189203"/>
                    <a:gd name="connsiteY2" fmla="*/ 69587 h 123352"/>
                    <a:gd name="connsiteX3" fmla="*/ 187812 w 189203"/>
                    <a:gd name="connsiteY3" fmla="*/ 98301 h 123352"/>
                    <a:gd name="connsiteX4" fmla="*/ 153238 w 189203"/>
                    <a:gd name="connsiteY4" fmla="*/ 123352 h 123352"/>
                    <a:gd name="connsiteX5" fmla="*/ 0 w 189203"/>
                    <a:gd name="connsiteY5" fmla="*/ 31131 h 123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9203" h="123352">
                      <a:moveTo>
                        <a:pt x="0" y="31131"/>
                      </a:moveTo>
                      <a:lnTo>
                        <a:pt x="25051" y="0"/>
                      </a:lnTo>
                      <a:lnTo>
                        <a:pt x="189204" y="69587"/>
                      </a:lnTo>
                      <a:lnTo>
                        <a:pt x="187812" y="98301"/>
                      </a:lnTo>
                      <a:lnTo>
                        <a:pt x="153238" y="123352"/>
                      </a:lnTo>
                      <a:lnTo>
                        <a:pt x="0" y="31131"/>
                      </a:lnTo>
                      <a:close/>
                    </a:path>
                  </a:pathLst>
                </a:custGeom>
                <a:solidFill>
                  <a:schemeClr val="bg1">
                    <a:lumMod val="95000"/>
                  </a:schemeClr>
                </a:solidFill>
                <a:ln w="7315" cap="flat">
                  <a:noFill/>
                  <a:prstDash val="solid"/>
                  <a:miter/>
                </a:ln>
              </p:spPr>
              <p:txBody>
                <a:bodyPr rtlCol="0" anchor="ctr"/>
                <a:lstStyle/>
                <a:p>
                  <a:endParaRPr lang="zh-CN" altLang="en-US"/>
                </a:p>
              </p:txBody>
            </p:sp>
            <p:sp>
              <p:nvSpPr>
                <p:cNvPr id="449" name="任意多边形: 形状 448">
                  <a:extLst>
                    <a:ext uri="{FF2B5EF4-FFF2-40B4-BE49-F238E27FC236}">
                      <a16:creationId xmlns:a16="http://schemas.microsoft.com/office/drawing/2014/main" id="{D6FEC545-E67A-374F-8F99-34FC7BB93EE3}"/>
                    </a:ext>
                  </a:extLst>
                </p:cNvPr>
                <p:cNvSpPr/>
                <p:nvPr/>
              </p:nvSpPr>
              <p:spPr>
                <a:xfrm>
                  <a:off x="2104228" y="2651580"/>
                  <a:ext cx="121228" cy="317906"/>
                </a:xfrm>
                <a:custGeom>
                  <a:avLst/>
                  <a:gdLst>
                    <a:gd name="connsiteX0" fmla="*/ 121228 w 121228"/>
                    <a:gd name="connsiteY0" fmla="*/ 0 h 317906"/>
                    <a:gd name="connsiteX1" fmla="*/ 120422 w 121228"/>
                    <a:gd name="connsiteY1" fmla="*/ 3369 h 317906"/>
                    <a:gd name="connsiteX2" fmla="*/ 117346 w 121228"/>
                    <a:gd name="connsiteY2" fmla="*/ 12819 h 317906"/>
                    <a:gd name="connsiteX3" fmla="*/ 105187 w 121228"/>
                    <a:gd name="connsiteY3" fmla="*/ 47173 h 317906"/>
                    <a:gd name="connsiteX4" fmla="*/ 62555 w 121228"/>
                    <a:gd name="connsiteY4" fmla="*/ 159611 h 317906"/>
                    <a:gd name="connsiteX5" fmla="*/ 18605 w 121228"/>
                    <a:gd name="connsiteY5" fmla="*/ 271683 h 317906"/>
                    <a:gd name="connsiteX6" fmla="*/ 5274 w 121228"/>
                    <a:gd name="connsiteY6" fmla="*/ 305671 h 317906"/>
                    <a:gd name="connsiteX7" fmla="*/ 1538 w 121228"/>
                    <a:gd name="connsiteY7" fmla="*/ 314827 h 317906"/>
                    <a:gd name="connsiteX8" fmla="*/ 0 w 121228"/>
                    <a:gd name="connsiteY8" fmla="*/ 317903 h 317906"/>
                    <a:gd name="connsiteX9" fmla="*/ 806 w 121228"/>
                    <a:gd name="connsiteY9" fmla="*/ 314534 h 317906"/>
                    <a:gd name="connsiteX10" fmla="*/ 3882 w 121228"/>
                    <a:gd name="connsiteY10" fmla="*/ 305158 h 317906"/>
                    <a:gd name="connsiteX11" fmla="*/ 16042 w 121228"/>
                    <a:gd name="connsiteY11" fmla="*/ 270731 h 317906"/>
                    <a:gd name="connsiteX12" fmla="*/ 58673 w 121228"/>
                    <a:gd name="connsiteY12" fmla="*/ 158293 h 317906"/>
                    <a:gd name="connsiteX13" fmla="*/ 102623 w 121228"/>
                    <a:gd name="connsiteY13" fmla="*/ 46221 h 317906"/>
                    <a:gd name="connsiteX14" fmla="*/ 115954 w 121228"/>
                    <a:gd name="connsiteY14" fmla="*/ 12306 h 317906"/>
                    <a:gd name="connsiteX15" fmla="*/ 119690 w 121228"/>
                    <a:gd name="connsiteY15" fmla="*/ 3076 h 317906"/>
                    <a:gd name="connsiteX16" fmla="*/ 121228 w 121228"/>
                    <a:gd name="connsiteY16" fmla="*/ 0 h 317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1228" h="317906">
                      <a:moveTo>
                        <a:pt x="121228" y="0"/>
                      </a:moveTo>
                      <a:cubicBezTo>
                        <a:pt x="121140" y="1157"/>
                        <a:pt x="120869" y="2293"/>
                        <a:pt x="120422" y="3369"/>
                      </a:cubicBezTo>
                      <a:cubicBezTo>
                        <a:pt x="119544" y="5911"/>
                        <a:pt x="118518" y="9061"/>
                        <a:pt x="117346" y="12819"/>
                      </a:cubicBezTo>
                      <a:cubicBezTo>
                        <a:pt x="114562" y="20949"/>
                        <a:pt x="110387" y="32669"/>
                        <a:pt x="105187" y="47173"/>
                      </a:cubicBezTo>
                      <a:cubicBezTo>
                        <a:pt x="94639" y="76473"/>
                        <a:pt x="79549" y="115881"/>
                        <a:pt x="62555" y="159611"/>
                      </a:cubicBezTo>
                      <a:lnTo>
                        <a:pt x="18605" y="271683"/>
                      </a:lnTo>
                      <a:cubicBezTo>
                        <a:pt x="13185" y="285600"/>
                        <a:pt x="8644" y="297027"/>
                        <a:pt x="5274" y="305671"/>
                      </a:cubicBezTo>
                      <a:lnTo>
                        <a:pt x="1538" y="314827"/>
                      </a:lnTo>
                      <a:cubicBezTo>
                        <a:pt x="659" y="316878"/>
                        <a:pt x="147" y="317977"/>
                        <a:pt x="0" y="317903"/>
                      </a:cubicBezTo>
                      <a:cubicBezTo>
                        <a:pt x="88" y="316746"/>
                        <a:pt x="359" y="315611"/>
                        <a:pt x="806" y="314534"/>
                      </a:cubicBezTo>
                      <a:cubicBezTo>
                        <a:pt x="1685" y="311970"/>
                        <a:pt x="2710" y="308894"/>
                        <a:pt x="3882" y="305158"/>
                      </a:cubicBezTo>
                      <a:cubicBezTo>
                        <a:pt x="6666" y="296954"/>
                        <a:pt x="10841" y="285234"/>
                        <a:pt x="16042" y="270731"/>
                      </a:cubicBezTo>
                      <a:cubicBezTo>
                        <a:pt x="26590" y="241797"/>
                        <a:pt x="41679" y="202022"/>
                        <a:pt x="58673" y="158293"/>
                      </a:cubicBezTo>
                      <a:lnTo>
                        <a:pt x="102623" y="46221"/>
                      </a:lnTo>
                      <a:cubicBezTo>
                        <a:pt x="108043" y="32303"/>
                        <a:pt x="112585" y="20876"/>
                        <a:pt x="115954" y="12306"/>
                      </a:cubicBezTo>
                      <a:lnTo>
                        <a:pt x="119690" y="3076"/>
                      </a:lnTo>
                      <a:cubicBezTo>
                        <a:pt x="120064" y="1985"/>
                        <a:pt x="120584" y="952"/>
                        <a:pt x="121228" y="0"/>
                      </a:cubicBezTo>
                      <a:close/>
                    </a:path>
                  </a:pathLst>
                </a:custGeom>
                <a:solidFill>
                  <a:srgbClr val="263238"/>
                </a:solidFill>
                <a:ln w="7315" cap="flat">
                  <a:noFill/>
                  <a:prstDash val="solid"/>
                  <a:miter/>
                </a:ln>
              </p:spPr>
              <p:txBody>
                <a:bodyPr rtlCol="0" anchor="ctr"/>
                <a:lstStyle/>
                <a:p>
                  <a:endParaRPr lang="zh-CN" altLang="en-US"/>
                </a:p>
              </p:txBody>
            </p:sp>
            <p:sp>
              <p:nvSpPr>
                <p:cNvPr id="450" name="任意多边形: 形状 449">
                  <a:extLst>
                    <a:ext uri="{FF2B5EF4-FFF2-40B4-BE49-F238E27FC236}">
                      <a16:creationId xmlns:a16="http://schemas.microsoft.com/office/drawing/2014/main" id="{DB066116-29F9-7BE6-6B1D-9CA4EFCC915F}"/>
                    </a:ext>
                  </a:extLst>
                </p:cNvPr>
                <p:cNvSpPr/>
                <p:nvPr/>
              </p:nvSpPr>
              <p:spPr>
                <a:xfrm>
                  <a:off x="2004609" y="2271854"/>
                  <a:ext cx="184735" cy="96621"/>
                </a:xfrm>
                <a:custGeom>
                  <a:avLst/>
                  <a:gdLst>
                    <a:gd name="connsiteX0" fmla="*/ 184736 w 184735"/>
                    <a:gd name="connsiteY0" fmla="*/ 43437 h 96621"/>
                    <a:gd name="connsiteX1" fmla="*/ 180414 w 184735"/>
                    <a:gd name="connsiteY1" fmla="*/ 51861 h 96621"/>
                    <a:gd name="connsiteX2" fmla="*/ 165764 w 184735"/>
                    <a:gd name="connsiteY2" fmla="*/ 72883 h 96621"/>
                    <a:gd name="connsiteX3" fmla="*/ 154923 w 184735"/>
                    <a:gd name="connsiteY3" fmla="*/ 86874 h 96621"/>
                    <a:gd name="connsiteX4" fmla="*/ 136244 w 184735"/>
                    <a:gd name="connsiteY4" fmla="*/ 95444 h 96621"/>
                    <a:gd name="connsiteX5" fmla="*/ 97495 w 184735"/>
                    <a:gd name="connsiteY5" fmla="*/ 69074 h 96621"/>
                    <a:gd name="connsiteX6" fmla="*/ 28128 w 184735"/>
                    <a:gd name="connsiteY6" fmla="*/ 20583 h 96621"/>
                    <a:gd name="connsiteX7" fmla="*/ 7325 w 184735"/>
                    <a:gd name="connsiteY7" fmla="*/ 5933 h 96621"/>
                    <a:gd name="connsiteX8" fmla="*/ 0 w 184735"/>
                    <a:gd name="connsiteY8" fmla="*/ 0 h 96621"/>
                    <a:gd name="connsiteX9" fmla="*/ 8131 w 184735"/>
                    <a:gd name="connsiteY9" fmla="*/ 4688 h 96621"/>
                    <a:gd name="connsiteX10" fmla="*/ 29593 w 184735"/>
                    <a:gd name="connsiteY10" fmla="*/ 18752 h 96621"/>
                    <a:gd name="connsiteX11" fmla="*/ 99619 w 184735"/>
                    <a:gd name="connsiteY11" fmla="*/ 66364 h 96621"/>
                    <a:gd name="connsiteX12" fmla="*/ 137783 w 184735"/>
                    <a:gd name="connsiteY12" fmla="*/ 92734 h 96621"/>
                    <a:gd name="connsiteX13" fmla="*/ 141738 w 184735"/>
                    <a:gd name="connsiteY13" fmla="*/ 93540 h 96621"/>
                    <a:gd name="connsiteX14" fmla="*/ 146060 w 184735"/>
                    <a:gd name="connsiteY14" fmla="*/ 91928 h 96621"/>
                    <a:gd name="connsiteX15" fmla="*/ 149356 w 184735"/>
                    <a:gd name="connsiteY15" fmla="*/ 89145 h 96621"/>
                    <a:gd name="connsiteX16" fmla="*/ 152359 w 184735"/>
                    <a:gd name="connsiteY16" fmla="*/ 85263 h 96621"/>
                    <a:gd name="connsiteX17" fmla="*/ 163566 w 184735"/>
                    <a:gd name="connsiteY17" fmla="*/ 71565 h 96621"/>
                    <a:gd name="connsiteX18" fmla="*/ 179315 w 184735"/>
                    <a:gd name="connsiteY18" fmla="*/ 51421 h 96621"/>
                    <a:gd name="connsiteX19" fmla="*/ 184736 w 184735"/>
                    <a:gd name="connsiteY19" fmla="*/ 43437 h 96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84735" h="96621">
                      <a:moveTo>
                        <a:pt x="184736" y="43437"/>
                      </a:moveTo>
                      <a:cubicBezTo>
                        <a:pt x="183703" y="46433"/>
                        <a:pt x="182245" y="49268"/>
                        <a:pt x="180414" y="51861"/>
                      </a:cubicBezTo>
                      <a:cubicBezTo>
                        <a:pt x="177264" y="57061"/>
                        <a:pt x="172137" y="64240"/>
                        <a:pt x="165764" y="72883"/>
                      </a:cubicBezTo>
                      <a:lnTo>
                        <a:pt x="154923" y="86874"/>
                      </a:lnTo>
                      <a:cubicBezTo>
                        <a:pt x="151920" y="91416"/>
                        <a:pt x="145181" y="99693"/>
                        <a:pt x="136244" y="95444"/>
                      </a:cubicBezTo>
                      <a:cubicBezTo>
                        <a:pt x="123865" y="87387"/>
                        <a:pt x="111266" y="78524"/>
                        <a:pt x="97495" y="69074"/>
                      </a:cubicBezTo>
                      <a:cubicBezTo>
                        <a:pt x="70320" y="50322"/>
                        <a:pt x="45781" y="33182"/>
                        <a:pt x="28128" y="20583"/>
                      </a:cubicBezTo>
                      <a:lnTo>
                        <a:pt x="7325" y="5933"/>
                      </a:lnTo>
                      <a:cubicBezTo>
                        <a:pt x="4644" y="4267"/>
                        <a:pt x="2183" y="2274"/>
                        <a:pt x="0" y="0"/>
                      </a:cubicBezTo>
                      <a:cubicBezTo>
                        <a:pt x="2864" y="1280"/>
                        <a:pt x="5589" y="2850"/>
                        <a:pt x="8131" y="4688"/>
                      </a:cubicBezTo>
                      <a:lnTo>
                        <a:pt x="29593" y="18752"/>
                      </a:lnTo>
                      <a:cubicBezTo>
                        <a:pt x="47685" y="30765"/>
                        <a:pt x="72444" y="47612"/>
                        <a:pt x="99619" y="66364"/>
                      </a:cubicBezTo>
                      <a:lnTo>
                        <a:pt x="137783" y="92734"/>
                      </a:lnTo>
                      <a:cubicBezTo>
                        <a:pt x="138962" y="93467"/>
                        <a:pt x="140368" y="93752"/>
                        <a:pt x="141738" y="93540"/>
                      </a:cubicBezTo>
                      <a:cubicBezTo>
                        <a:pt x="143254" y="93225"/>
                        <a:pt x="144705" y="92683"/>
                        <a:pt x="146060" y="91928"/>
                      </a:cubicBezTo>
                      <a:cubicBezTo>
                        <a:pt x="147356" y="91269"/>
                        <a:pt x="148484" y="90317"/>
                        <a:pt x="149356" y="89145"/>
                      </a:cubicBezTo>
                      <a:lnTo>
                        <a:pt x="152359" y="85263"/>
                      </a:lnTo>
                      <a:lnTo>
                        <a:pt x="163566" y="71565"/>
                      </a:lnTo>
                      <a:cubicBezTo>
                        <a:pt x="170452" y="63214"/>
                        <a:pt x="175799" y="56329"/>
                        <a:pt x="179315" y="51421"/>
                      </a:cubicBezTo>
                      <a:cubicBezTo>
                        <a:pt x="180941" y="48638"/>
                        <a:pt x="182751" y="45971"/>
                        <a:pt x="184736" y="43437"/>
                      </a:cubicBezTo>
                      <a:close/>
                    </a:path>
                  </a:pathLst>
                </a:custGeom>
                <a:solidFill>
                  <a:srgbClr val="263238"/>
                </a:solidFill>
                <a:ln w="7315" cap="flat">
                  <a:noFill/>
                  <a:prstDash val="solid"/>
                  <a:miter/>
                </a:ln>
              </p:spPr>
              <p:txBody>
                <a:bodyPr rtlCol="0" anchor="ctr"/>
                <a:lstStyle/>
                <a:p>
                  <a:endParaRPr lang="zh-CN" altLang="en-US"/>
                </a:p>
              </p:txBody>
            </p:sp>
            <p:sp>
              <p:nvSpPr>
                <p:cNvPr id="451" name="任意多边形: 形状 450">
                  <a:extLst>
                    <a:ext uri="{FF2B5EF4-FFF2-40B4-BE49-F238E27FC236}">
                      <a16:creationId xmlns:a16="http://schemas.microsoft.com/office/drawing/2014/main" id="{747F276B-9B6B-8A3C-EAC9-D76E94674F3E}"/>
                    </a:ext>
                  </a:extLst>
                </p:cNvPr>
                <p:cNvSpPr/>
                <p:nvPr/>
              </p:nvSpPr>
              <p:spPr>
                <a:xfrm>
                  <a:off x="1725967" y="2424140"/>
                  <a:ext cx="454221" cy="457224"/>
                </a:xfrm>
                <a:custGeom>
                  <a:avLst/>
                  <a:gdLst>
                    <a:gd name="connsiteX0" fmla="*/ 0 w 454221"/>
                    <a:gd name="connsiteY0" fmla="*/ 437227 h 457224"/>
                    <a:gd name="connsiteX1" fmla="*/ 10987 w 454221"/>
                    <a:gd name="connsiteY1" fmla="*/ 457224 h 457224"/>
                    <a:gd name="connsiteX2" fmla="*/ 454221 w 454221"/>
                    <a:gd name="connsiteY2" fmla="*/ 0 h 457224"/>
                    <a:gd name="connsiteX3" fmla="*/ 0 w 454221"/>
                    <a:gd name="connsiteY3" fmla="*/ 437227 h 457224"/>
                  </a:gdLst>
                  <a:ahLst/>
                  <a:cxnLst>
                    <a:cxn ang="0">
                      <a:pos x="connsiteX0" y="connsiteY0"/>
                    </a:cxn>
                    <a:cxn ang="0">
                      <a:pos x="connsiteX1" y="connsiteY1"/>
                    </a:cxn>
                    <a:cxn ang="0">
                      <a:pos x="connsiteX2" y="connsiteY2"/>
                    </a:cxn>
                    <a:cxn ang="0">
                      <a:pos x="connsiteX3" y="connsiteY3"/>
                    </a:cxn>
                  </a:cxnLst>
                  <a:rect l="l" t="t" r="r" b="b"/>
                  <a:pathLst>
                    <a:path w="454221" h="457224">
                      <a:moveTo>
                        <a:pt x="0" y="437227"/>
                      </a:moveTo>
                      <a:lnTo>
                        <a:pt x="10987" y="457224"/>
                      </a:lnTo>
                      <a:cubicBezTo>
                        <a:pt x="212497" y="373354"/>
                        <a:pt x="346324" y="194917"/>
                        <a:pt x="454221" y="0"/>
                      </a:cubicBezTo>
                      <a:cubicBezTo>
                        <a:pt x="314512" y="157421"/>
                        <a:pt x="162636" y="303612"/>
                        <a:pt x="0" y="437227"/>
                      </a:cubicBezTo>
                      <a:close/>
                    </a:path>
                  </a:pathLst>
                </a:custGeom>
                <a:solidFill>
                  <a:schemeClr val="accent1"/>
                </a:solidFill>
                <a:ln w="7315" cap="flat">
                  <a:noFill/>
                  <a:prstDash val="solid"/>
                  <a:miter/>
                </a:ln>
              </p:spPr>
              <p:txBody>
                <a:bodyPr rtlCol="0" anchor="ctr"/>
                <a:lstStyle/>
                <a:p>
                  <a:endParaRPr lang="zh-CN" altLang="en-US"/>
                </a:p>
              </p:txBody>
            </p:sp>
            <p:sp>
              <p:nvSpPr>
                <p:cNvPr id="452" name="任意多边形: 形状 451">
                  <a:extLst>
                    <a:ext uri="{FF2B5EF4-FFF2-40B4-BE49-F238E27FC236}">
                      <a16:creationId xmlns:a16="http://schemas.microsoft.com/office/drawing/2014/main" id="{F47374AF-4A89-2F2A-AD5B-4E0D909EFC33}"/>
                    </a:ext>
                  </a:extLst>
                </p:cNvPr>
                <p:cNvSpPr/>
                <p:nvPr/>
              </p:nvSpPr>
              <p:spPr>
                <a:xfrm>
                  <a:off x="1565477" y="2353673"/>
                  <a:ext cx="639103" cy="604309"/>
                </a:xfrm>
                <a:custGeom>
                  <a:avLst/>
                  <a:gdLst>
                    <a:gd name="connsiteX0" fmla="*/ 626285 w 639103"/>
                    <a:gd name="connsiteY0" fmla="*/ 0 h 604309"/>
                    <a:gd name="connsiteX1" fmla="*/ 615590 w 639103"/>
                    <a:gd name="connsiteY1" fmla="*/ 7325 h 604309"/>
                    <a:gd name="connsiteX2" fmla="*/ 184076 w 639103"/>
                    <a:gd name="connsiteY2" fmla="*/ 430269 h 604309"/>
                    <a:gd name="connsiteX3" fmla="*/ 0 w 639103"/>
                    <a:gd name="connsiteY3" fmla="*/ 559847 h 604309"/>
                    <a:gd name="connsiteX4" fmla="*/ 43071 w 639103"/>
                    <a:gd name="connsiteY4" fmla="*/ 604310 h 604309"/>
                    <a:gd name="connsiteX5" fmla="*/ 464037 w 639103"/>
                    <a:gd name="connsiteY5" fmla="*/ 261721 h 604309"/>
                    <a:gd name="connsiteX6" fmla="*/ 639103 w 639103"/>
                    <a:gd name="connsiteY6" fmla="*/ 42338 h 604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9103" h="604309">
                      <a:moveTo>
                        <a:pt x="626285" y="0"/>
                      </a:moveTo>
                      <a:cubicBezTo>
                        <a:pt x="622219" y="1612"/>
                        <a:pt x="618564" y="4117"/>
                        <a:pt x="615590" y="7325"/>
                      </a:cubicBezTo>
                      <a:cubicBezTo>
                        <a:pt x="573691" y="56915"/>
                        <a:pt x="335337" y="315340"/>
                        <a:pt x="184076" y="430269"/>
                      </a:cubicBezTo>
                      <a:lnTo>
                        <a:pt x="0" y="559847"/>
                      </a:lnTo>
                      <a:lnTo>
                        <a:pt x="43071" y="604310"/>
                      </a:lnTo>
                      <a:cubicBezTo>
                        <a:pt x="43071" y="604310"/>
                        <a:pt x="346837" y="379946"/>
                        <a:pt x="464037" y="261721"/>
                      </a:cubicBezTo>
                      <a:cubicBezTo>
                        <a:pt x="559261" y="165251"/>
                        <a:pt x="637272" y="44389"/>
                        <a:pt x="639103" y="42338"/>
                      </a:cubicBezTo>
                      <a:close/>
                    </a:path>
                  </a:pathLst>
                </a:custGeom>
                <a:solidFill>
                  <a:schemeClr val="accent2"/>
                </a:solidFill>
                <a:ln w="7315" cap="flat">
                  <a:noFill/>
                  <a:prstDash val="solid"/>
                  <a:miter/>
                </a:ln>
              </p:spPr>
              <p:txBody>
                <a:bodyPr rtlCol="0" anchor="ctr"/>
                <a:lstStyle/>
                <a:p>
                  <a:endParaRPr lang="zh-CN" altLang="en-US"/>
                </a:p>
              </p:txBody>
            </p:sp>
            <p:sp>
              <p:nvSpPr>
                <p:cNvPr id="453" name="任意多边形: 形状 452">
                  <a:extLst>
                    <a:ext uri="{FF2B5EF4-FFF2-40B4-BE49-F238E27FC236}">
                      <a16:creationId xmlns:a16="http://schemas.microsoft.com/office/drawing/2014/main" id="{9BE8195A-377A-F3C1-BFC6-FF2646F31C28}"/>
                    </a:ext>
                  </a:extLst>
                </p:cNvPr>
                <p:cNvSpPr/>
                <p:nvPr/>
              </p:nvSpPr>
              <p:spPr>
                <a:xfrm>
                  <a:off x="1793650" y="2696042"/>
                  <a:ext cx="214035" cy="217267"/>
                </a:xfrm>
                <a:custGeom>
                  <a:avLst/>
                  <a:gdLst>
                    <a:gd name="connsiteX0" fmla="*/ 0 w 214035"/>
                    <a:gd name="connsiteY0" fmla="*/ 78963 h 217267"/>
                    <a:gd name="connsiteX1" fmla="*/ 18752 w 214035"/>
                    <a:gd name="connsiteY1" fmla="*/ 130238 h 217267"/>
                    <a:gd name="connsiteX2" fmla="*/ 98741 w 214035"/>
                    <a:gd name="connsiteY2" fmla="*/ 211252 h 217267"/>
                    <a:gd name="connsiteX3" fmla="*/ 120203 w 214035"/>
                    <a:gd name="connsiteY3" fmla="*/ 215940 h 217267"/>
                    <a:gd name="connsiteX4" fmla="*/ 126282 w 214035"/>
                    <a:gd name="connsiteY4" fmla="*/ 202609 h 217267"/>
                    <a:gd name="connsiteX5" fmla="*/ 153385 w 214035"/>
                    <a:gd name="connsiteY5" fmla="*/ 208688 h 217267"/>
                    <a:gd name="connsiteX6" fmla="*/ 158219 w 214035"/>
                    <a:gd name="connsiteY6" fmla="*/ 195870 h 217267"/>
                    <a:gd name="connsiteX7" fmla="*/ 181366 w 214035"/>
                    <a:gd name="connsiteY7" fmla="*/ 193159 h 217267"/>
                    <a:gd name="connsiteX8" fmla="*/ 187299 w 214035"/>
                    <a:gd name="connsiteY8" fmla="*/ 170379 h 217267"/>
                    <a:gd name="connsiteX9" fmla="*/ 206711 w 214035"/>
                    <a:gd name="connsiteY9" fmla="*/ 170891 h 217267"/>
                    <a:gd name="connsiteX10" fmla="*/ 214036 w 214035"/>
                    <a:gd name="connsiteY10" fmla="*/ 148404 h 217267"/>
                    <a:gd name="connsiteX11" fmla="*/ 214036 w 214035"/>
                    <a:gd name="connsiteY11" fmla="*/ 148404 h 217267"/>
                    <a:gd name="connsiteX12" fmla="*/ 202535 w 214035"/>
                    <a:gd name="connsiteY12" fmla="*/ 130604 h 217267"/>
                    <a:gd name="connsiteX13" fmla="*/ 161149 w 214035"/>
                    <a:gd name="connsiteY13" fmla="*/ 81380 h 217267"/>
                    <a:gd name="connsiteX14" fmla="*/ 75667 w 214035"/>
                    <a:gd name="connsiteY14" fmla="*/ 57574 h 217267"/>
                    <a:gd name="connsiteX15" fmla="*/ 39994 w 214035"/>
                    <a:gd name="connsiteY15" fmla="*/ 0 h 217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4035" h="217267">
                      <a:moveTo>
                        <a:pt x="0" y="78963"/>
                      </a:moveTo>
                      <a:cubicBezTo>
                        <a:pt x="0" y="78963"/>
                        <a:pt x="8717" y="121668"/>
                        <a:pt x="18752" y="130238"/>
                      </a:cubicBezTo>
                      <a:cubicBezTo>
                        <a:pt x="18752" y="130238"/>
                        <a:pt x="95151" y="208029"/>
                        <a:pt x="98741" y="211252"/>
                      </a:cubicBezTo>
                      <a:cubicBezTo>
                        <a:pt x="102330" y="214475"/>
                        <a:pt x="114416" y="219749"/>
                        <a:pt x="120203" y="215940"/>
                      </a:cubicBezTo>
                      <a:cubicBezTo>
                        <a:pt x="123982" y="212527"/>
                        <a:pt x="126180" y="207699"/>
                        <a:pt x="126282" y="202609"/>
                      </a:cubicBezTo>
                      <a:cubicBezTo>
                        <a:pt x="126282" y="202609"/>
                        <a:pt x="145547" y="213962"/>
                        <a:pt x="153385" y="208688"/>
                      </a:cubicBezTo>
                      <a:cubicBezTo>
                        <a:pt x="157882" y="206147"/>
                        <a:pt x="159919" y="200748"/>
                        <a:pt x="158219" y="195870"/>
                      </a:cubicBezTo>
                      <a:cubicBezTo>
                        <a:pt x="158219" y="195870"/>
                        <a:pt x="172869" y="202316"/>
                        <a:pt x="181366" y="193159"/>
                      </a:cubicBezTo>
                      <a:cubicBezTo>
                        <a:pt x="186501" y="186757"/>
                        <a:pt x="188662" y="178473"/>
                        <a:pt x="187299" y="170379"/>
                      </a:cubicBezTo>
                      <a:cubicBezTo>
                        <a:pt x="187299" y="170379"/>
                        <a:pt x="199898" y="179095"/>
                        <a:pt x="206711" y="170891"/>
                      </a:cubicBezTo>
                      <a:cubicBezTo>
                        <a:pt x="211084" y="164167"/>
                        <a:pt x="213611" y="156410"/>
                        <a:pt x="214036" y="148404"/>
                      </a:cubicBezTo>
                      <a:lnTo>
                        <a:pt x="214036" y="148404"/>
                      </a:lnTo>
                      <a:lnTo>
                        <a:pt x="202535" y="130604"/>
                      </a:lnTo>
                      <a:cubicBezTo>
                        <a:pt x="202535" y="130604"/>
                        <a:pt x="170818" y="92002"/>
                        <a:pt x="161149" y="81380"/>
                      </a:cubicBezTo>
                      <a:cubicBezTo>
                        <a:pt x="151480" y="70759"/>
                        <a:pt x="91928" y="61750"/>
                        <a:pt x="75667" y="57574"/>
                      </a:cubicBezTo>
                      <a:cubicBezTo>
                        <a:pt x="59405" y="53399"/>
                        <a:pt x="39994" y="0"/>
                        <a:pt x="39994" y="0"/>
                      </a:cubicBezTo>
                      <a:close/>
                    </a:path>
                  </a:pathLst>
                </a:custGeom>
                <a:solidFill>
                  <a:srgbClr val="FFBE9D"/>
                </a:solidFill>
                <a:ln w="7315" cap="flat">
                  <a:noFill/>
                  <a:prstDash val="solid"/>
                  <a:miter/>
                </a:ln>
              </p:spPr>
              <p:txBody>
                <a:bodyPr rtlCol="0" anchor="ctr"/>
                <a:lstStyle/>
                <a:p>
                  <a:endParaRPr lang="zh-CN" altLang="en-US"/>
                </a:p>
              </p:txBody>
            </p:sp>
            <p:sp>
              <p:nvSpPr>
                <p:cNvPr id="454" name="任意多边形: 形状 453">
                  <a:extLst>
                    <a:ext uri="{FF2B5EF4-FFF2-40B4-BE49-F238E27FC236}">
                      <a16:creationId xmlns:a16="http://schemas.microsoft.com/office/drawing/2014/main" id="{C645E597-E04C-A5C7-F4E0-48322B66C5A0}"/>
                    </a:ext>
                  </a:extLst>
                </p:cNvPr>
                <p:cNvSpPr/>
                <p:nvPr/>
              </p:nvSpPr>
              <p:spPr>
                <a:xfrm>
                  <a:off x="1565219" y="2276405"/>
                  <a:ext cx="501945" cy="559910"/>
                </a:xfrm>
                <a:custGeom>
                  <a:avLst/>
                  <a:gdLst>
                    <a:gd name="connsiteX0" fmla="*/ 237587 w 501945"/>
                    <a:gd name="connsiteY0" fmla="*/ 559911 h 559910"/>
                    <a:gd name="connsiteX1" fmla="*/ 316843 w 501945"/>
                    <a:gd name="connsiteY1" fmla="*/ 463587 h 559910"/>
                    <a:gd name="connsiteX2" fmla="*/ 211730 w 501945"/>
                    <a:gd name="connsiteY2" fmla="*/ 326684 h 559910"/>
                    <a:gd name="connsiteX3" fmla="*/ 197080 w 501945"/>
                    <a:gd name="connsiteY3" fmla="*/ 279511 h 559910"/>
                    <a:gd name="connsiteX4" fmla="*/ 281170 w 501945"/>
                    <a:gd name="connsiteY4" fmla="*/ 243912 h 559910"/>
                    <a:gd name="connsiteX5" fmla="*/ 391045 w 501945"/>
                    <a:gd name="connsiteY5" fmla="*/ 193736 h 559910"/>
                    <a:gd name="connsiteX6" fmla="*/ 491250 w 501945"/>
                    <a:gd name="connsiteY6" fmla="*/ 130595 h 559910"/>
                    <a:gd name="connsiteX7" fmla="*/ 478945 w 501945"/>
                    <a:gd name="connsiteY7" fmla="*/ 25555 h 559910"/>
                    <a:gd name="connsiteX8" fmla="*/ 450377 w 501945"/>
                    <a:gd name="connsiteY8" fmla="*/ 5777 h 559910"/>
                    <a:gd name="connsiteX9" fmla="*/ 355153 w 501945"/>
                    <a:gd name="connsiteY9" fmla="*/ 15739 h 559910"/>
                    <a:gd name="connsiteX10" fmla="*/ 207408 w 501945"/>
                    <a:gd name="connsiteY10" fmla="*/ 87011 h 559910"/>
                    <a:gd name="connsiteX11" fmla="*/ 33660 w 501945"/>
                    <a:gd name="connsiteY11" fmla="*/ 177474 h 559910"/>
                    <a:gd name="connsiteX12" fmla="*/ 24723 w 501945"/>
                    <a:gd name="connsiteY12" fmla="*/ 307932 h 559910"/>
                    <a:gd name="connsiteX13" fmla="*/ 237587 w 501945"/>
                    <a:gd name="connsiteY13" fmla="*/ 559911 h 559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01945" h="559910">
                      <a:moveTo>
                        <a:pt x="237587" y="559911"/>
                      </a:moveTo>
                      <a:lnTo>
                        <a:pt x="316843" y="463587"/>
                      </a:lnTo>
                      <a:lnTo>
                        <a:pt x="211730" y="326684"/>
                      </a:lnTo>
                      <a:cubicBezTo>
                        <a:pt x="186312" y="275409"/>
                        <a:pt x="197080" y="279511"/>
                        <a:pt x="197080" y="279511"/>
                      </a:cubicBezTo>
                      <a:cubicBezTo>
                        <a:pt x="223904" y="264971"/>
                        <a:pt x="252061" y="253053"/>
                        <a:pt x="281170" y="243912"/>
                      </a:cubicBezTo>
                      <a:cubicBezTo>
                        <a:pt x="319180" y="230412"/>
                        <a:pt x="355944" y="213623"/>
                        <a:pt x="391045" y="193736"/>
                      </a:cubicBezTo>
                      <a:cubicBezTo>
                        <a:pt x="391045" y="193736"/>
                        <a:pt x="476234" y="156525"/>
                        <a:pt x="491250" y="130595"/>
                      </a:cubicBezTo>
                      <a:cubicBezTo>
                        <a:pt x="506267" y="104664"/>
                        <a:pt x="508244" y="48775"/>
                        <a:pt x="478945" y="25555"/>
                      </a:cubicBezTo>
                      <a:cubicBezTo>
                        <a:pt x="470499" y="17526"/>
                        <a:pt x="460866" y="10854"/>
                        <a:pt x="450377" y="5777"/>
                      </a:cubicBezTo>
                      <a:cubicBezTo>
                        <a:pt x="416829" y="-5284"/>
                        <a:pt x="387089" y="357"/>
                        <a:pt x="355153" y="15739"/>
                      </a:cubicBezTo>
                      <a:cubicBezTo>
                        <a:pt x="304830" y="40131"/>
                        <a:pt x="219641" y="81664"/>
                        <a:pt x="207408" y="87011"/>
                      </a:cubicBezTo>
                      <a:cubicBezTo>
                        <a:pt x="207408" y="87011"/>
                        <a:pt x="49628" y="164216"/>
                        <a:pt x="33660" y="177474"/>
                      </a:cubicBezTo>
                      <a:cubicBezTo>
                        <a:pt x="-5236" y="209851"/>
                        <a:pt x="-13293" y="245450"/>
                        <a:pt x="24723" y="307932"/>
                      </a:cubicBezTo>
                      <a:cubicBezTo>
                        <a:pt x="61421" y="367411"/>
                        <a:pt x="237587" y="559911"/>
                        <a:pt x="237587" y="559911"/>
                      </a:cubicBezTo>
                      <a:close/>
                    </a:path>
                  </a:pathLst>
                </a:custGeom>
                <a:solidFill>
                  <a:schemeClr val="bg1">
                    <a:lumMod val="95000"/>
                  </a:schemeClr>
                </a:solidFill>
                <a:ln w="7315" cap="flat">
                  <a:noFill/>
                  <a:prstDash val="solid"/>
                  <a:miter/>
                </a:ln>
              </p:spPr>
              <p:txBody>
                <a:bodyPr rtlCol="0" anchor="ctr"/>
                <a:lstStyle/>
                <a:p>
                  <a:endParaRPr lang="zh-CN" altLang="en-US"/>
                </a:p>
              </p:txBody>
            </p:sp>
            <p:sp>
              <p:nvSpPr>
                <p:cNvPr id="455" name="任意多边形: 形状 454">
                  <a:extLst>
                    <a:ext uri="{FF2B5EF4-FFF2-40B4-BE49-F238E27FC236}">
                      <a16:creationId xmlns:a16="http://schemas.microsoft.com/office/drawing/2014/main" id="{6D31C926-72B6-DA89-D09A-63400BFDD9FD}"/>
                    </a:ext>
                  </a:extLst>
                </p:cNvPr>
                <p:cNvSpPr/>
                <p:nvPr/>
              </p:nvSpPr>
              <p:spPr>
                <a:xfrm>
                  <a:off x="1789977" y="2767508"/>
                  <a:ext cx="22737" cy="22504"/>
                </a:xfrm>
                <a:custGeom>
                  <a:avLst/>
                  <a:gdLst>
                    <a:gd name="connsiteX0" fmla="*/ 5137 w 22737"/>
                    <a:gd name="connsiteY0" fmla="*/ 3029 h 22504"/>
                    <a:gd name="connsiteX1" fmla="*/ 2793 w 22737"/>
                    <a:gd name="connsiteY1" fmla="*/ 10354 h 22504"/>
                    <a:gd name="connsiteX2" fmla="*/ 5870 w 22737"/>
                    <a:gd name="connsiteY2" fmla="*/ 17313 h 22504"/>
                    <a:gd name="connsiteX3" fmla="*/ 14440 w 22737"/>
                    <a:gd name="connsiteY3" fmla="*/ 17899 h 22504"/>
                    <a:gd name="connsiteX4" fmla="*/ 19201 w 22737"/>
                    <a:gd name="connsiteY4" fmla="*/ 10574 h 22504"/>
                    <a:gd name="connsiteX5" fmla="*/ 15612 w 22737"/>
                    <a:gd name="connsiteY5" fmla="*/ 3908 h 22504"/>
                    <a:gd name="connsiteX6" fmla="*/ 8287 w 22737"/>
                    <a:gd name="connsiteY6" fmla="*/ 1198 h 22504"/>
                    <a:gd name="connsiteX7" fmla="*/ 17150 w 22737"/>
                    <a:gd name="connsiteY7" fmla="*/ 1711 h 22504"/>
                    <a:gd name="connsiteX8" fmla="*/ 22717 w 22737"/>
                    <a:gd name="connsiteY8" fmla="*/ 10354 h 22504"/>
                    <a:gd name="connsiteX9" fmla="*/ 16125 w 22737"/>
                    <a:gd name="connsiteY9" fmla="*/ 21195 h 22504"/>
                    <a:gd name="connsiteX10" fmla="*/ 3526 w 22737"/>
                    <a:gd name="connsiteY10" fmla="*/ 19804 h 22504"/>
                    <a:gd name="connsiteX11" fmla="*/ 83 w 22737"/>
                    <a:gd name="connsiteY11" fmla="*/ 10061 h 22504"/>
                    <a:gd name="connsiteX12" fmla="*/ 5137 w 22737"/>
                    <a:gd name="connsiteY12" fmla="*/ 3029 h 22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737" h="22504">
                      <a:moveTo>
                        <a:pt x="5137" y="3029"/>
                      </a:moveTo>
                      <a:cubicBezTo>
                        <a:pt x="5577" y="3469"/>
                        <a:pt x="2647" y="5666"/>
                        <a:pt x="2793" y="10354"/>
                      </a:cubicBezTo>
                      <a:cubicBezTo>
                        <a:pt x="2801" y="13006"/>
                        <a:pt x="3914" y="15526"/>
                        <a:pt x="5870" y="17313"/>
                      </a:cubicBezTo>
                      <a:cubicBezTo>
                        <a:pt x="8360" y="19181"/>
                        <a:pt x="11715" y="19408"/>
                        <a:pt x="14440" y="17899"/>
                      </a:cubicBezTo>
                      <a:cubicBezTo>
                        <a:pt x="17370" y="16654"/>
                        <a:pt x="19245" y="13753"/>
                        <a:pt x="19201" y="10574"/>
                      </a:cubicBezTo>
                      <a:cubicBezTo>
                        <a:pt x="18989" y="7952"/>
                        <a:pt x="17685" y="5535"/>
                        <a:pt x="15612" y="3908"/>
                      </a:cubicBezTo>
                      <a:cubicBezTo>
                        <a:pt x="11803" y="905"/>
                        <a:pt x="8287" y="1784"/>
                        <a:pt x="8287" y="1198"/>
                      </a:cubicBezTo>
                      <a:cubicBezTo>
                        <a:pt x="8287" y="612"/>
                        <a:pt x="11803" y="-1439"/>
                        <a:pt x="17150" y="1711"/>
                      </a:cubicBezTo>
                      <a:cubicBezTo>
                        <a:pt x="20249" y="3571"/>
                        <a:pt x="22300" y="6765"/>
                        <a:pt x="22717" y="10354"/>
                      </a:cubicBezTo>
                      <a:cubicBezTo>
                        <a:pt x="22996" y="14991"/>
                        <a:pt x="20366" y="19313"/>
                        <a:pt x="16125" y="21195"/>
                      </a:cubicBezTo>
                      <a:cubicBezTo>
                        <a:pt x="12038" y="23356"/>
                        <a:pt x="7042" y="22807"/>
                        <a:pt x="3526" y="19804"/>
                      </a:cubicBezTo>
                      <a:cubicBezTo>
                        <a:pt x="918" y="17269"/>
                        <a:pt x="-349" y="13665"/>
                        <a:pt x="83" y="10061"/>
                      </a:cubicBezTo>
                      <a:cubicBezTo>
                        <a:pt x="742" y="4201"/>
                        <a:pt x="5137" y="2370"/>
                        <a:pt x="5137" y="3029"/>
                      </a:cubicBezTo>
                      <a:close/>
                    </a:path>
                  </a:pathLst>
                </a:custGeom>
                <a:solidFill>
                  <a:srgbClr val="263238"/>
                </a:solidFill>
                <a:ln w="7315" cap="flat">
                  <a:noFill/>
                  <a:prstDash val="solid"/>
                  <a:miter/>
                </a:ln>
              </p:spPr>
              <p:txBody>
                <a:bodyPr rtlCol="0" anchor="ctr"/>
                <a:lstStyle/>
                <a:p>
                  <a:endParaRPr lang="zh-CN" altLang="en-US"/>
                </a:p>
              </p:txBody>
            </p:sp>
            <p:sp>
              <p:nvSpPr>
                <p:cNvPr id="456" name="任意多边形: 形状 455">
                  <a:extLst>
                    <a:ext uri="{FF2B5EF4-FFF2-40B4-BE49-F238E27FC236}">
                      <a16:creationId xmlns:a16="http://schemas.microsoft.com/office/drawing/2014/main" id="{FD660B2A-B8A1-85FF-8D0E-AC421AB299E1}"/>
                    </a:ext>
                  </a:extLst>
                </p:cNvPr>
                <p:cNvSpPr/>
                <p:nvPr/>
              </p:nvSpPr>
              <p:spPr>
                <a:xfrm>
                  <a:off x="1703992" y="2501052"/>
                  <a:ext cx="60430" cy="66290"/>
                </a:xfrm>
                <a:custGeom>
                  <a:avLst/>
                  <a:gdLst>
                    <a:gd name="connsiteX0" fmla="*/ 60284 w 60430"/>
                    <a:gd name="connsiteY0" fmla="*/ 66291 h 66290"/>
                    <a:gd name="connsiteX1" fmla="*/ 56988 w 60430"/>
                    <a:gd name="connsiteY1" fmla="*/ 52886 h 66290"/>
                    <a:gd name="connsiteX2" fmla="*/ 13038 w 60430"/>
                    <a:gd name="connsiteY2" fmla="*/ 4468 h 66290"/>
                    <a:gd name="connsiteX3" fmla="*/ 0 w 60430"/>
                    <a:gd name="connsiteY3" fmla="*/ 0 h 66290"/>
                    <a:gd name="connsiteX4" fmla="*/ 60431 w 60430"/>
                    <a:gd name="connsiteY4" fmla="*/ 65925 h 662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430" h="66290">
                      <a:moveTo>
                        <a:pt x="60284" y="66291"/>
                      </a:moveTo>
                      <a:cubicBezTo>
                        <a:pt x="60043" y="61654"/>
                        <a:pt x="58929" y="57105"/>
                        <a:pt x="56988" y="52886"/>
                      </a:cubicBezTo>
                      <a:cubicBezTo>
                        <a:pt x="48777" y="31900"/>
                        <a:pt x="33138" y="14665"/>
                        <a:pt x="13038" y="4468"/>
                      </a:cubicBezTo>
                      <a:cubicBezTo>
                        <a:pt x="9039" y="2117"/>
                        <a:pt x="4600" y="593"/>
                        <a:pt x="0" y="0"/>
                      </a:cubicBezTo>
                      <a:cubicBezTo>
                        <a:pt x="28187" y="12958"/>
                        <a:pt x="49971" y="36720"/>
                        <a:pt x="60431" y="65925"/>
                      </a:cubicBezTo>
                      <a:close/>
                    </a:path>
                  </a:pathLst>
                </a:custGeom>
                <a:solidFill>
                  <a:srgbClr val="263238"/>
                </a:solidFill>
                <a:ln w="7315" cap="flat">
                  <a:noFill/>
                  <a:prstDash val="solid"/>
                  <a:miter/>
                </a:ln>
              </p:spPr>
              <p:txBody>
                <a:bodyPr rtlCol="0" anchor="ctr"/>
                <a:lstStyle/>
                <a:p>
                  <a:endParaRPr lang="zh-CN" altLang="en-US"/>
                </a:p>
              </p:txBody>
            </p:sp>
            <p:sp>
              <p:nvSpPr>
                <p:cNvPr id="457" name="任意多边形: 形状 456">
                  <a:extLst>
                    <a:ext uri="{FF2B5EF4-FFF2-40B4-BE49-F238E27FC236}">
                      <a16:creationId xmlns:a16="http://schemas.microsoft.com/office/drawing/2014/main" id="{506ECD62-2AB1-D435-D44F-3723376E9911}"/>
                    </a:ext>
                  </a:extLst>
                </p:cNvPr>
                <p:cNvSpPr/>
                <p:nvPr/>
              </p:nvSpPr>
              <p:spPr>
                <a:xfrm>
                  <a:off x="1745232" y="2594738"/>
                  <a:ext cx="141078" cy="243994"/>
                </a:xfrm>
                <a:custGeom>
                  <a:avLst/>
                  <a:gdLst>
                    <a:gd name="connsiteX0" fmla="*/ 29446 w 141078"/>
                    <a:gd name="connsiteY0" fmla="*/ 0 h 243994"/>
                    <a:gd name="connsiteX1" fmla="*/ 31937 w 141078"/>
                    <a:gd name="connsiteY1" fmla="*/ 2637 h 243994"/>
                    <a:gd name="connsiteX2" fmla="*/ 38456 w 141078"/>
                    <a:gd name="connsiteY2" fmla="*/ 10841 h 243994"/>
                    <a:gd name="connsiteX3" fmla="*/ 62189 w 141078"/>
                    <a:gd name="connsiteY3" fmla="*/ 41313 h 243994"/>
                    <a:gd name="connsiteX4" fmla="*/ 140127 w 141078"/>
                    <a:gd name="connsiteY4" fmla="*/ 143862 h 243994"/>
                    <a:gd name="connsiteX5" fmla="*/ 141079 w 141078"/>
                    <a:gd name="connsiteY5" fmla="*/ 145034 h 243994"/>
                    <a:gd name="connsiteX6" fmla="*/ 140127 w 141078"/>
                    <a:gd name="connsiteY6" fmla="*/ 146206 h 243994"/>
                    <a:gd name="connsiteX7" fmla="*/ 130458 w 141078"/>
                    <a:gd name="connsiteY7" fmla="*/ 158073 h 243994"/>
                    <a:gd name="connsiteX8" fmla="*/ 60504 w 141078"/>
                    <a:gd name="connsiteY8" fmla="*/ 242603 h 243994"/>
                    <a:gd name="connsiteX9" fmla="*/ 59332 w 141078"/>
                    <a:gd name="connsiteY9" fmla="*/ 243995 h 243994"/>
                    <a:gd name="connsiteX10" fmla="*/ 58160 w 141078"/>
                    <a:gd name="connsiteY10" fmla="*/ 242676 h 243994"/>
                    <a:gd name="connsiteX11" fmla="*/ 15529 w 141078"/>
                    <a:gd name="connsiteY11" fmla="*/ 195870 h 243994"/>
                    <a:gd name="connsiteX12" fmla="*/ 3882 w 141078"/>
                    <a:gd name="connsiteY12" fmla="*/ 182685 h 243994"/>
                    <a:gd name="connsiteX13" fmla="*/ 0 w 141078"/>
                    <a:gd name="connsiteY13" fmla="*/ 177777 h 243994"/>
                    <a:gd name="connsiteX14" fmla="*/ 4615 w 141078"/>
                    <a:gd name="connsiteY14" fmla="*/ 182025 h 243994"/>
                    <a:gd name="connsiteX15" fmla="*/ 16921 w 141078"/>
                    <a:gd name="connsiteY15" fmla="*/ 194624 h 243994"/>
                    <a:gd name="connsiteX16" fmla="*/ 60431 w 141078"/>
                    <a:gd name="connsiteY16" fmla="*/ 240479 h 243994"/>
                    <a:gd name="connsiteX17" fmla="*/ 58087 w 141078"/>
                    <a:gd name="connsiteY17" fmla="*/ 240479 h 243994"/>
                    <a:gd name="connsiteX18" fmla="*/ 127528 w 141078"/>
                    <a:gd name="connsiteY18" fmla="*/ 155582 h 243994"/>
                    <a:gd name="connsiteX19" fmla="*/ 137050 w 141078"/>
                    <a:gd name="connsiteY19" fmla="*/ 144009 h 243994"/>
                    <a:gd name="connsiteX20" fmla="*/ 137050 w 141078"/>
                    <a:gd name="connsiteY20" fmla="*/ 146353 h 243994"/>
                    <a:gd name="connsiteX21" fmla="*/ 60065 w 141078"/>
                    <a:gd name="connsiteY21" fmla="*/ 43291 h 243994"/>
                    <a:gd name="connsiteX22" fmla="*/ 37357 w 141078"/>
                    <a:gd name="connsiteY22" fmla="*/ 12013 h 243994"/>
                    <a:gd name="connsiteX23" fmla="*/ 31351 w 141078"/>
                    <a:gd name="connsiteY23" fmla="*/ 3443 h 243994"/>
                    <a:gd name="connsiteX24" fmla="*/ 29446 w 141078"/>
                    <a:gd name="connsiteY24" fmla="*/ 0 h 243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41078" h="243994">
                      <a:moveTo>
                        <a:pt x="29446" y="0"/>
                      </a:moveTo>
                      <a:cubicBezTo>
                        <a:pt x="29446" y="0"/>
                        <a:pt x="30399" y="806"/>
                        <a:pt x="31937" y="2637"/>
                      </a:cubicBezTo>
                      <a:lnTo>
                        <a:pt x="38456" y="10841"/>
                      </a:lnTo>
                      <a:lnTo>
                        <a:pt x="62189" y="41313"/>
                      </a:lnTo>
                      <a:lnTo>
                        <a:pt x="140127" y="143862"/>
                      </a:lnTo>
                      <a:lnTo>
                        <a:pt x="141079" y="145034"/>
                      </a:lnTo>
                      <a:lnTo>
                        <a:pt x="140127" y="146206"/>
                      </a:lnTo>
                      <a:lnTo>
                        <a:pt x="130458" y="158073"/>
                      </a:lnTo>
                      <a:lnTo>
                        <a:pt x="60504" y="242603"/>
                      </a:lnTo>
                      <a:lnTo>
                        <a:pt x="59332" y="243995"/>
                      </a:lnTo>
                      <a:lnTo>
                        <a:pt x="58160" y="242676"/>
                      </a:lnTo>
                      <a:lnTo>
                        <a:pt x="15529" y="195870"/>
                      </a:lnTo>
                      <a:lnTo>
                        <a:pt x="3882" y="182685"/>
                      </a:lnTo>
                      <a:cubicBezTo>
                        <a:pt x="2403" y="181205"/>
                        <a:pt x="1106" y="179557"/>
                        <a:pt x="0" y="177777"/>
                      </a:cubicBezTo>
                      <a:cubicBezTo>
                        <a:pt x="1655" y="179059"/>
                        <a:pt x="3201" y="180480"/>
                        <a:pt x="4615" y="182025"/>
                      </a:cubicBezTo>
                      <a:lnTo>
                        <a:pt x="16921" y="194624"/>
                      </a:lnTo>
                      <a:lnTo>
                        <a:pt x="60431" y="240479"/>
                      </a:lnTo>
                      <a:lnTo>
                        <a:pt x="58087" y="240479"/>
                      </a:lnTo>
                      <a:lnTo>
                        <a:pt x="127528" y="155582"/>
                      </a:lnTo>
                      <a:lnTo>
                        <a:pt x="137050" y="144009"/>
                      </a:lnTo>
                      <a:lnTo>
                        <a:pt x="137050" y="146353"/>
                      </a:lnTo>
                      <a:lnTo>
                        <a:pt x="60065" y="43291"/>
                      </a:lnTo>
                      <a:lnTo>
                        <a:pt x="37357" y="12013"/>
                      </a:lnTo>
                      <a:lnTo>
                        <a:pt x="31351" y="3443"/>
                      </a:lnTo>
                      <a:cubicBezTo>
                        <a:pt x="30596" y="2366"/>
                        <a:pt x="29959" y="1209"/>
                        <a:pt x="29446" y="0"/>
                      </a:cubicBezTo>
                      <a:close/>
                    </a:path>
                  </a:pathLst>
                </a:custGeom>
                <a:solidFill>
                  <a:srgbClr val="263238"/>
                </a:solidFill>
                <a:ln w="7315" cap="flat">
                  <a:noFill/>
                  <a:prstDash val="solid"/>
                  <a:miter/>
                </a:ln>
              </p:spPr>
              <p:txBody>
                <a:bodyPr rtlCol="0" anchor="ctr"/>
                <a:lstStyle/>
                <a:p>
                  <a:endParaRPr lang="zh-CN" altLang="en-US"/>
                </a:p>
              </p:txBody>
            </p:sp>
            <p:sp>
              <p:nvSpPr>
                <p:cNvPr id="458" name="任意多边形: 形状 457">
                  <a:extLst>
                    <a:ext uri="{FF2B5EF4-FFF2-40B4-BE49-F238E27FC236}">
                      <a16:creationId xmlns:a16="http://schemas.microsoft.com/office/drawing/2014/main" id="{E17B0E03-691C-A9C8-46A5-0A7342B39744}"/>
                    </a:ext>
                  </a:extLst>
                </p:cNvPr>
                <p:cNvSpPr/>
                <p:nvPr/>
              </p:nvSpPr>
              <p:spPr>
                <a:xfrm>
                  <a:off x="1760468" y="2480835"/>
                  <a:ext cx="182171" cy="76545"/>
                </a:xfrm>
                <a:custGeom>
                  <a:avLst/>
                  <a:gdLst>
                    <a:gd name="connsiteX0" fmla="*/ 182172 w 182171"/>
                    <a:gd name="connsiteY0" fmla="*/ 0 h 76545"/>
                    <a:gd name="connsiteX1" fmla="*/ 175213 w 182171"/>
                    <a:gd name="connsiteY1" fmla="*/ 3589 h 76545"/>
                    <a:gd name="connsiteX2" fmla="*/ 155875 w 182171"/>
                    <a:gd name="connsiteY2" fmla="*/ 12086 h 76545"/>
                    <a:gd name="connsiteX3" fmla="*/ 91928 w 182171"/>
                    <a:gd name="connsiteY3" fmla="*/ 40361 h 76545"/>
                    <a:gd name="connsiteX4" fmla="*/ 27322 w 182171"/>
                    <a:gd name="connsiteY4" fmla="*/ 67170 h 76545"/>
                    <a:gd name="connsiteX5" fmla="*/ 7325 w 182171"/>
                    <a:gd name="connsiteY5" fmla="*/ 74495 h 76545"/>
                    <a:gd name="connsiteX6" fmla="*/ 0 w 182171"/>
                    <a:gd name="connsiteY6" fmla="*/ 76546 h 76545"/>
                    <a:gd name="connsiteX7" fmla="*/ 7325 w 182171"/>
                    <a:gd name="connsiteY7" fmla="*/ 73103 h 76545"/>
                    <a:gd name="connsiteX8" fmla="*/ 26809 w 182171"/>
                    <a:gd name="connsiteY8" fmla="*/ 64899 h 76545"/>
                    <a:gd name="connsiteX9" fmla="*/ 90903 w 182171"/>
                    <a:gd name="connsiteY9" fmla="*/ 37138 h 76545"/>
                    <a:gd name="connsiteX10" fmla="*/ 155362 w 182171"/>
                    <a:gd name="connsiteY10" fmla="*/ 9889 h 76545"/>
                    <a:gd name="connsiteX11" fmla="*/ 175213 w 182171"/>
                    <a:gd name="connsiteY11" fmla="*/ 2564 h 76545"/>
                    <a:gd name="connsiteX12" fmla="*/ 182172 w 182171"/>
                    <a:gd name="connsiteY12" fmla="*/ 0 h 76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2171" h="76545">
                      <a:moveTo>
                        <a:pt x="182172" y="0"/>
                      </a:moveTo>
                      <a:cubicBezTo>
                        <a:pt x="180048" y="1546"/>
                        <a:pt x="177704" y="2762"/>
                        <a:pt x="175213" y="3589"/>
                      </a:cubicBezTo>
                      <a:lnTo>
                        <a:pt x="155875" y="12086"/>
                      </a:lnTo>
                      <a:lnTo>
                        <a:pt x="91928" y="40361"/>
                      </a:lnTo>
                      <a:cubicBezTo>
                        <a:pt x="66950" y="51348"/>
                        <a:pt x="44096" y="60871"/>
                        <a:pt x="27322" y="67170"/>
                      </a:cubicBezTo>
                      <a:cubicBezTo>
                        <a:pt x="18898" y="70320"/>
                        <a:pt x="12086" y="72737"/>
                        <a:pt x="7325" y="74495"/>
                      </a:cubicBezTo>
                      <a:cubicBezTo>
                        <a:pt x="4966" y="75454"/>
                        <a:pt x="2512" y="76143"/>
                        <a:pt x="0" y="76546"/>
                      </a:cubicBezTo>
                      <a:cubicBezTo>
                        <a:pt x="2256" y="75037"/>
                        <a:pt x="4725" y="73880"/>
                        <a:pt x="7325" y="73103"/>
                      </a:cubicBezTo>
                      <a:lnTo>
                        <a:pt x="26809" y="64899"/>
                      </a:lnTo>
                      <a:cubicBezTo>
                        <a:pt x="43290" y="58014"/>
                        <a:pt x="65925" y="48198"/>
                        <a:pt x="90903" y="37138"/>
                      </a:cubicBezTo>
                      <a:cubicBezTo>
                        <a:pt x="115881" y="26077"/>
                        <a:pt x="138662" y="16408"/>
                        <a:pt x="155362" y="9889"/>
                      </a:cubicBezTo>
                      <a:cubicBezTo>
                        <a:pt x="163640" y="6592"/>
                        <a:pt x="170452" y="4102"/>
                        <a:pt x="175213" y="2564"/>
                      </a:cubicBezTo>
                      <a:cubicBezTo>
                        <a:pt x="177440" y="1472"/>
                        <a:pt x="179769" y="608"/>
                        <a:pt x="182172" y="0"/>
                      </a:cubicBezTo>
                      <a:close/>
                    </a:path>
                  </a:pathLst>
                </a:custGeom>
                <a:solidFill>
                  <a:srgbClr val="263238"/>
                </a:solidFill>
                <a:ln w="7315" cap="flat">
                  <a:noFill/>
                  <a:prstDash val="solid"/>
                  <a:miter/>
                </a:ln>
              </p:spPr>
              <p:txBody>
                <a:bodyPr rtlCol="0" anchor="ctr"/>
                <a:lstStyle/>
                <a:p>
                  <a:endParaRPr lang="zh-CN" altLang="en-US"/>
                </a:p>
              </p:txBody>
            </p:sp>
            <p:sp>
              <p:nvSpPr>
                <p:cNvPr id="459" name="任意多边形: 形状 458">
                  <a:extLst>
                    <a:ext uri="{FF2B5EF4-FFF2-40B4-BE49-F238E27FC236}">
                      <a16:creationId xmlns:a16="http://schemas.microsoft.com/office/drawing/2014/main" id="{FB67181A-CD2E-ED69-B202-095828551DDA}"/>
                    </a:ext>
                  </a:extLst>
                </p:cNvPr>
                <p:cNvSpPr/>
                <p:nvPr/>
              </p:nvSpPr>
              <p:spPr>
                <a:xfrm>
                  <a:off x="1950184" y="2275037"/>
                  <a:ext cx="114879" cy="108375"/>
                </a:xfrm>
                <a:custGeom>
                  <a:avLst/>
                  <a:gdLst>
                    <a:gd name="connsiteX0" fmla="*/ 110607 w 114879"/>
                    <a:gd name="connsiteY0" fmla="*/ 108376 h 108375"/>
                    <a:gd name="connsiteX1" fmla="*/ 111925 w 114879"/>
                    <a:gd name="connsiteY1" fmla="*/ 81200 h 108375"/>
                    <a:gd name="connsiteX2" fmla="*/ 106578 w 114879"/>
                    <a:gd name="connsiteY2" fmla="*/ 52779 h 108375"/>
                    <a:gd name="connsiteX3" fmla="*/ 86654 w 114879"/>
                    <a:gd name="connsiteY3" fmla="*/ 24139 h 108375"/>
                    <a:gd name="connsiteX4" fmla="*/ 26883 w 114879"/>
                    <a:gd name="connsiteY4" fmla="*/ 2750 h 108375"/>
                    <a:gd name="connsiteX5" fmla="*/ 0 w 114879"/>
                    <a:gd name="connsiteY5" fmla="*/ 5753 h 108375"/>
                    <a:gd name="connsiteX6" fmla="*/ 6885 w 114879"/>
                    <a:gd name="connsiteY6" fmla="*/ 3116 h 108375"/>
                    <a:gd name="connsiteX7" fmla="*/ 26883 w 114879"/>
                    <a:gd name="connsiteY7" fmla="*/ 39 h 108375"/>
                    <a:gd name="connsiteX8" fmla="*/ 56695 w 114879"/>
                    <a:gd name="connsiteY8" fmla="*/ 3848 h 108375"/>
                    <a:gd name="connsiteX9" fmla="*/ 89145 w 114879"/>
                    <a:gd name="connsiteY9" fmla="*/ 21282 h 108375"/>
                    <a:gd name="connsiteX10" fmla="*/ 110094 w 114879"/>
                    <a:gd name="connsiteY10" fmla="*/ 51534 h 108375"/>
                    <a:gd name="connsiteX11" fmla="*/ 114856 w 114879"/>
                    <a:gd name="connsiteY11" fmla="*/ 80834 h 108375"/>
                    <a:gd name="connsiteX12" fmla="*/ 112511 w 114879"/>
                    <a:gd name="connsiteY12" fmla="*/ 100831 h 108375"/>
                    <a:gd name="connsiteX13" fmla="*/ 110607 w 114879"/>
                    <a:gd name="connsiteY13" fmla="*/ 108376 h 108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4879" h="108375">
                      <a:moveTo>
                        <a:pt x="110607" y="108376"/>
                      </a:moveTo>
                      <a:cubicBezTo>
                        <a:pt x="109508" y="108376"/>
                        <a:pt x="111925" y="97901"/>
                        <a:pt x="111925" y="81200"/>
                      </a:cubicBezTo>
                      <a:cubicBezTo>
                        <a:pt x="111830" y="71487"/>
                        <a:pt x="110021" y="61862"/>
                        <a:pt x="106578" y="52779"/>
                      </a:cubicBezTo>
                      <a:cubicBezTo>
                        <a:pt x="102388" y="41740"/>
                        <a:pt x="95547" y="31904"/>
                        <a:pt x="86654" y="24139"/>
                      </a:cubicBezTo>
                      <a:cubicBezTo>
                        <a:pt x="69836" y="10248"/>
                        <a:pt x="48696" y="2682"/>
                        <a:pt x="26883" y="2750"/>
                      </a:cubicBezTo>
                      <a:cubicBezTo>
                        <a:pt x="17858" y="3059"/>
                        <a:pt x="8871" y="4063"/>
                        <a:pt x="0" y="5753"/>
                      </a:cubicBezTo>
                      <a:cubicBezTo>
                        <a:pt x="2132" y="4503"/>
                        <a:pt x="4461" y="3611"/>
                        <a:pt x="6885" y="3116"/>
                      </a:cubicBezTo>
                      <a:cubicBezTo>
                        <a:pt x="13390" y="1244"/>
                        <a:pt x="20114" y="210"/>
                        <a:pt x="26883" y="39"/>
                      </a:cubicBezTo>
                      <a:cubicBezTo>
                        <a:pt x="36954" y="-248"/>
                        <a:pt x="47019" y="1037"/>
                        <a:pt x="56695" y="3848"/>
                      </a:cubicBezTo>
                      <a:cubicBezTo>
                        <a:pt x="68657" y="7215"/>
                        <a:pt x="79732" y="13166"/>
                        <a:pt x="89145" y="21282"/>
                      </a:cubicBezTo>
                      <a:cubicBezTo>
                        <a:pt x="98587" y="29419"/>
                        <a:pt x="105802" y="39829"/>
                        <a:pt x="110094" y="51534"/>
                      </a:cubicBezTo>
                      <a:cubicBezTo>
                        <a:pt x="113486" y="60925"/>
                        <a:pt x="115097" y="70857"/>
                        <a:pt x="114856" y="80834"/>
                      </a:cubicBezTo>
                      <a:cubicBezTo>
                        <a:pt x="114680" y="87558"/>
                        <a:pt x="113896" y="94246"/>
                        <a:pt x="112511" y="100831"/>
                      </a:cubicBezTo>
                      <a:cubicBezTo>
                        <a:pt x="112079" y="103395"/>
                        <a:pt x="111442" y="105914"/>
                        <a:pt x="110607" y="108376"/>
                      </a:cubicBezTo>
                      <a:close/>
                    </a:path>
                  </a:pathLst>
                </a:custGeom>
                <a:solidFill>
                  <a:srgbClr val="263238"/>
                </a:solidFill>
                <a:ln w="7315" cap="flat">
                  <a:noFill/>
                  <a:prstDash val="solid"/>
                  <a:miter/>
                </a:ln>
              </p:spPr>
              <p:txBody>
                <a:bodyPr rtlCol="0" anchor="ctr"/>
                <a:lstStyle/>
                <a:p>
                  <a:endParaRPr lang="zh-CN" altLang="en-US"/>
                </a:p>
              </p:txBody>
            </p:sp>
            <p:sp>
              <p:nvSpPr>
                <p:cNvPr id="460" name="任意多边形: 形状 459">
                  <a:extLst>
                    <a:ext uri="{FF2B5EF4-FFF2-40B4-BE49-F238E27FC236}">
                      <a16:creationId xmlns:a16="http://schemas.microsoft.com/office/drawing/2014/main" id="{6B6A35F5-BFC3-6945-AAFE-5AB3518DDDD5}"/>
                    </a:ext>
                  </a:extLst>
                </p:cNvPr>
                <p:cNvSpPr/>
                <p:nvPr/>
              </p:nvSpPr>
              <p:spPr>
                <a:xfrm>
                  <a:off x="2156089" y="2728052"/>
                  <a:ext cx="40997" cy="106212"/>
                </a:xfrm>
                <a:custGeom>
                  <a:avLst/>
                  <a:gdLst>
                    <a:gd name="connsiteX0" fmla="*/ 40654 w 40997"/>
                    <a:gd name="connsiteY0" fmla="*/ 0 h 106212"/>
                    <a:gd name="connsiteX1" fmla="*/ 0 w 40997"/>
                    <a:gd name="connsiteY1" fmla="*/ 106212 h 106212"/>
                    <a:gd name="connsiteX2" fmla="*/ 40654 w 40997"/>
                    <a:gd name="connsiteY2" fmla="*/ 0 h 106212"/>
                  </a:gdLst>
                  <a:ahLst/>
                  <a:cxnLst>
                    <a:cxn ang="0">
                      <a:pos x="connsiteX0" y="connsiteY0"/>
                    </a:cxn>
                    <a:cxn ang="0">
                      <a:pos x="connsiteX1" y="connsiteY1"/>
                    </a:cxn>
                    <a:cxn ang="0">
                      <a:pos x="connsiteX2" y="connsiteY2"/>
                    </a:cxn>
                  </a:cxnLst>
                  <a:rect l="l" t="t" r="r" b="b"/>
                  <a:pathLst>
                    <a:path w="40997" h="106212">
                      <a:moveTo>
                        <a:pt x="40654" y="0"/>
                      </a:moveTo>
                      <a:cubicBezTo>
                        <a:pt x="28201" y="32596"/>
                        <a:pt x="9010" y="72517"/>
                        <a:pt x="0" y="106212"/>
                      </a:cubicBezTo>
                      <a:cubicBezTo>
                        <a:pt x="28611" y="78575"/>
                        <a:pt x="43496" y="39679"/>
                        <a:pt x="40654" y="0"/>
                      </a:cubicBezTo>
                      <a:close/>
                    </a:path>
                  </a:pathLst>
                </a:custGeom>
                <a:solidFill>
                  <a:schemeClr val="tx1"/>
                </a:solidFill>
                <a:ln w="7315" cap="flat">
                  <a:noFill/>
                  <a:prstDash val="solid"/>
                  <a:miter/>
                </a:ln>
              </p:spPr>
              <p:txBody>
                <a:bodyPr rtlCol="0" anchor="ctr"/>
                <a:lstStyle/>
                <a:p>
                  <a:endParaRPr lang="zh-CN" altLang="en-US"/>
                </a:p>
              </p:txBody>
            </p:sp>
            <p:sp>
              <p:nvSpPr>
                <p:cNvPr id="461" name="任意多边形: 形状 460">
                  <a:extLst>
                    <a:ext uri="{FF2B5EF4-FFF2-40B4-BE49-F238E27FC236}">
                      <a16:creationId xmlns:a16="http://schemas.microsoft.com/office/drawing/2014/main" id="{2440385F-50EC-67C3-5079-FFE6C8D94676}"/>
                    </a:ext>
                  </a:extLst>
                </p:cNvPr>
                <p:cNvSpPr/>
                <p:nvPr/>
              </p:nvSpPr>
              <p:spPr>
                <a:xfrm>
                  <a:off x="2039622" y="2300421"/>
                  <a:ext cx="141371" cy="84676"/>
                </a:xfrm>
                <a:custGeom>
                  <a:avLst/>
                  <a:gdLst>
                    <a:gd name="connsiteX0" fmla="*/ 119104 w 141371"/>
                    <a:gd name="connsiteY0" fmla="*/ 55670 h 84676"/>
                    <a:gd name="connsiteX1" fmla="*/ 111779 w 141371"/>
                    <a:gd name="connsiteY1" fmla="*/ 64240 h 84676"/>
                    <a:gd name="connsiteX2" fmla="*/ 89804 w 141371"/>
                    <a:gd name="connsiteY2" fmla="*/ 57721 h 84676"/>
                    <a:gd name="connsiteX3" fmla="*/ 0 w 141371"/>
                    <a:gd name="connsiteY3" fmla="*/ 0 h 84676"/>
                    <a:gd name="connsiteX4" fmla="*/ 12233 w 141371"/>
                    <a:gd name="connsiteY4" fmla="*/ 9229 h 84676"/>
                    <a:gd name="connsiteX5" fmla="*/ 95371 w 141371"/>
                    <a:gd name="connsiteY5" fmla="*/ 80282 h 84676"/>
                    <a:gd name="connsiteX6" fmla="*/ 105553 w 141371"/>
                    <a:gd name="connsiteY6" fmla="*/ 84677 h 84676"/>
                    <a:gd name="connsiteX7" fmla="*/ 120935 w 141371"/>
                    <a:gd name="connsiteY7" fmla="*/ 79403 h 84676"/>
                    <a:gd name="connsiteX8" fmla="*/ 141372 w 141371"/>
                    <a:gd name="connsiteY8" fmla="*/ 25198 h 84676"/>
                    <a:gd name="connsiteX9" fmla="*/ 119104 w 141371"/>
                    <a:gd name="connsiteY9" fmla="*/ 55670 h 84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1371" h="84676">
                      <a:moveTo>
                        <a:pt x="119104" y="55670"/>
                      </a:moveTo>
                      <a:cubicBezTo>
                        <a:pt x="117273" y="57647"/>
                        <a:pt x="114636" y="63434"/>
                        <a:pt x="111779" y="64240"/>
                      </a:cubicBezTo>
                      <a:cubicBezTo>
                        <a:pt x="103934" y="64555"/>
                        <a:pt x="96206" y="62262"/>
                        <a:pt x="89804" y="57721"/>
                      </a:cubicBezTo>
                      <a:cubicBezTo>
                        <a:pt x="62584" y="34552"/>
                        <a:pt x="32384" y="15133"/>
                        <a:pt x="0" y="0"/>
                      </a:cubicBezTo>
                      <a:lnTo>
                        <a:pt x="12233" y="9229"/>
                      </a:lnTo>
                      <a:cubicBezTo>
                        <a:pt x="37621" y="35504"/>
                        <a:pt x="65463" y="59296"/>
                        <a:pt x="95371" y="80282"/>
                      </a:cubicBezTo>
                      <a:cubicBezTo>
                        <a:pt x="98550" y="82193"/>
                        <a:pt x="101978" y="83673"/>
                        <a:pt x="105553" y="84677"/>
                      </a:cubicBezTo>
                      <a:cubicBezTo>
                        <a:pt x="109288" y="84677"/>
                        <a:pt x="118445" y="84677"/>
                        <a:pt x="120935" y="79403"/>
                      </a:cubicBezTo>
                      <a:cubicBezTo>
                        <a:pt x="129022" y="61837"/>
                        <a:pt x="135849" y="43723"/>
                        <a:pt x="141372" y="25198"/>
                      </a:cubicBezTo>
                      <a:cubicBezTo>
                        <a:pt x="134494" y="35738"/>
                        <a:pt x="127059" y="45913"/>
                        <a:pt x="119104" y="55670"/>
                      </a:cubicBezTo>
                      <a:close/>
                    </a:path>
                  </a:pathLst>
                </a:custGeom>
                <a:solidFill>
                  <a:srgbClr val="000000"/>
                </a:solidFill>
                <a:ln w="7315" cap="flat">
                  <a:solidFill>
                    <a:schemeClr val="bg1">
                      <a:lumMod val="95000"/>
                    </a:schemeClr>
                  </a:solidFill>
                  <a:prstDash val="solid"/>
                  <a:miter/>
                </a:ln>
              </p:spPr>
              <p:txBody>
                <a:bodyPr rtlCol="0" anchor="ctr"/>
                <a:lstStyle/>
                <a:p>
                  <a:endParaRPr lang="zh-CN" altLang="en-US" dirty="0"/>
                </a:p>
              </p:txBody>
            </p:sp>
            <p:sp>
              <p:nvSpPr>
                <p:cNvPr id="462" name="任意多边形: 形状 461">
                  <a:extLst>
                    <a:ext uri="{FF2B5EF4-FFF2-40B4-BE49-F238E27FC236}">
                      <a16:creationId xmlns:a16="http://schemas.microsoft.com/office/drawing/2014/main" id="{E01537DB-25CB-3BDC-EF54-BD4CD021DAC8}"/>
                    </a:ext>
                  </a:extLst>
                </p:cNvPr>
                <p:cNvSpPr/>
                <p:nvPr/>
              </p:nvSpPr>
              <p:spPr>
                <a:xfrm>
                  <a:off x="1548530" y="2854994"/>
                  <a:ext cx="147184" cy="119693"/>
                </a:xfrm>
                <a:custGeom>
                  <a:avLst/>
                  <a:gdLst>
                    <a:gd name="connsiteX0" fmla="*/ 147185 w 147184"/>
                    <a:gd name="connsiteY0" fmla="*/ 38090 h 119693"/>
                    <a:gd name="connsiteX1" fmla="*/ 137516 w 147184"/>
                    <a:gd name="connsiteY1" fmla="*/ 46440 h 119693"/>
                    <a:gd name="connsiteX2" fmla="*/ 110267 w 147184"/>
                    <a:gd name="connsiteY2" fmla="*/ 68415 h 119693"/>
                    <a:gd name="connsiteX3" fmla="*/ 68808 w 147184"/>
                    <a:gd name="connsiteY3" fmla="*/ 99180 h 119693"/>
                    <a:gd name="connsiteX4" fmla="*/ 42584 w 147184"/>
                    <a:gd name="connsiteY4" fmla="*/ 115148 h 119693"/>
                    <a:gd name="connsiteX5" fmla="*/ 26396 w 147184"/>
                    <a:gd name="connsiteY5" fmla="*/ 119690 h 119693"/>
                    <a:gd name="connsiteX6" fmla="*/ 9915 w 147184"/>
                    <a:gd name="connsiteY6" fmla="*/ 113391 h 119693"/>
                    <a:gd name="connsiteX7" fmla="*/ 1125 w 147184"/>
                    <a:gd name="connsiteY7" fmla="*/ 81454 h 119693"/>
                    <a:gd name="connsiteX8" fmla="*/ 20683 w 147184"/>
                    <a:gd name="connsiteY8" fmla="*/ 57281 h 119693"/>
                    <a:gd name="connsiteX9" fmla="*/ 62581 w 147184"/>
                    <a:gd name="connsiteY9" fmla="*/ 27249 h 119693"/>
                    <a:gd name="connsiteX10" fmla="*/ 90782 w 147184"/>
                    <a:gd name="connsiteY10" fmla="*/ 6885 h 119693"/>
                    <a:gd name="connsiteX11" fmla="*/ 101550 w 147184"/>
                    <a:gd name="connsiteY11" fmla="*/ 0 h 119693"/>
                    <a:gd name="connsiteX12" fmla="*/ 91662 w 147184"/>
                    <a:gd name="connsiteY12" fmla="*/ 8058 h 119693"/>
                    <a:gd name="connsiteX13" fmla="*/ 64193 w 147184"/>
                    <a:gd name="connsiteY13" fmla="*/ 29446 h 119693"/>
                    <a:gd name="connsiteX14" fmla="*/ 22734 w 147184"/>
                    <a:gd name="connsiteY14" fmla="*/ 60138 h 119693"/>
                    <a:gd name="connsiteX15" fmla="*/ 4714 w 147184"/>
                    <a:gd name="connsiteY15" fmla="*/ 82113 h 119693"/>
                    <a:gd name="connsiteX16" fmla="*/ 12552 w 147184"/>
                    <a:gd name="connsiteY16" fmla="*/ 110314 h 119693"/>
                    <a:gd name="connsiteX17" fmla="*/ 26323 w 147184"/>
                    <a:gd name="connsiteY17" fmla="*/ 115588 h 119693"/>
                    <a:gd name="connsiteX18" fmla="*/ 40973 w 147184"/>
                    <a:gd name="connsiteY18" fmla="*/ 111486 h 119693"/>
                    <a:gd name="connsiteX19" fmla="*/ 66903 w 147184"/>
                    <a:gd name="connsiteY19" fmla="*/ 95957 h 119693"/>
                    <a:gd name="connsiteX20" fmla="*/ 108729 w 147184"/>
                    <a:gd name="connsiteY20" fmla="*/ 65998 h 119693"/>
                    <a:gd name="connsiteX21" fmla="*/ 136710 w 147184"/>
                    <a:gd name="connsiteY21" fmla="*/ 45268 h 119693"/>
                    <a:gd name="connsiteX22" fmla="*/ 147185 w 147184"/>
                    <a:gd name="connsiteY22" fmla="*/ 38090 h 119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47184" h="119693">
                      <a:moveTo>
                        <a:pt x="147185" y="38090"/>
                      </a:moveTo>
                      <a:cubicBezTo>
                        <a:pt x="144174" y="41108"/>
                        <a:pt x="140944" y="43906"/>
                        <a:pt x="137516" y="46440"/>
                      </a:cubicBezTo>
                      <a:cubicBezTo>
                        <a:pt x="131143" y="51641"/>
                        <a:pt x="121914" y="59113"/>
                        <a:pt x="110267" y="68415"/>
                      </a:cubicBezTo>
                      <a:cubicBezTo>
                        <a:pt x="98620" y="77718"/>
                        <a:pt x="84849" y="88119"/>
                        <a:pt x="68808" y="99180"/>
                      </a:cubicBezTo>
                      <a:cubicBezTo>
                        <a:pt x="60428" y="105077"/>
                        <a:pt x="51667" y="110417"/>
                        <a:pt x="42584" y="115148"/>
                      </a:cubicBezTo>
                      <a:cubicBezTo>
                        <a:pt x="37574" y="117793"/>
                        <a:pt x="32051" y="119346"/>
                        <a:pt x="26396" y="119690"/>
                      </a:cubicBezTo>
                      <a:cubicBezTo>
                        <a:pt x="20294" y="119800"/>
                        <a:pt x="14383" y="117544"/>
                        <a:pt x="9915" y="113391"/>
                      </a:cubicBezTo>
                      <a:cubicBezTo>
                        <a:pt x="1403" y="105128"/>
                        <a:pt x="-1959" y="92903"/>
                        <a:pt x="1125" y="81454"/>
                      </a:cubicBezTo>
                      <a:cubicBezTo>
                        <a:pt x="4685" y="71397"/>
                        <a:pt x="11585" y="62863"/>
                        <a:pt x="20683" y="57281"/>
                      </a:cubicBezTo>
                      <a:cubicBezTo>
                        <a:pt x="36944" y="46587"/>
                        <a:pt x="50642" y="35966"/>
                        <a:pt x="62581" y="27249"/>
                      </a:cubicBezTo>
                      <a:cubicBezTo>
                        <a:pt x="74521" y="18532"/>
                        <a:pt x="84044" y="11573"/>
                        <a:pt x="90782" y="6885"/>
                      </a:cubicBezTo>
                      <a:cubicBezTo>
                        <a:pt x="94123" y="4219"/>
                        <a:pt x="97734" y="1912"/>
                        <a:pt x="101550" y="0"/>
                      </a:cubicBezTo>
                      <a:cubicBezTo>
                        <a:pt x="98408" y="2864"/>
                        <a:pt x="95104" y="5552"/>
                        <a:pt x="91662" y="8058"/>
                      </a:cubicBezTo>
                      <a:lnTo>
                        <a:pt x="64193" y="29446"/>
                      </a:lnTo>
                      <a:cubicBezTo>
                        <a:pt x="52546" y="38310"/>
                        <a:pt x="38775" y="49297"/>
                        <a:pt x="22734" y="60138"/>
                      </a:cubicBezTo>
                      <a:cubicBezTo>
                        <a:pt x="14456" y="65265"/>
                        <a:pt x="8120" y="72993"/>
                        <a:pt x="4714" y="82113"/>
                      </a:cubicBezTo>
                      <a:cubicBezTo>
                        <a:pt x="2106" y="92236"/>
                        <a:pt x="5095" y="102989"/>
                        <a:pt x="12552" y="110314"/>
                      </a:cubicBezTo>
                      <a:cubicBezTo>
                        <a:pt x="16273" y="113808"/>
                        <a:pt x="21217" y="115705"/>
                        <a:pt x="26323" y="115588"/>
                      </a:cubicBezTo>
                      <a:cubicBezTo>
                        <a:pt x="31443" y="115288"/>
                        <a:pt x="36439" y="113889"/>
                        <a:pt x="40973" y="111486"/>
                      </a:cubicBezTo>
                      <a:cubicBezTo>
                        <a:pt x="49931" y="106857"/>
                        <a:pt x="58597" y="101671"/>
                        <a:pt x="66903" y="95957"/>
                      </a:cubicBezTo>
                      <a:cubicBezTo>
                        <a:pt x="82945" y="85189"/>
                        <a:pt x="96936" y="74715"/>
                        <a:pt x="108729" y="65998"/>
                      </a:cubicBezTo>
                      <a:lnTo>
                        <a:pt x="136710" y="45268"/>
                      </a:lnTo>
                      <a:cubicBezTo>
                        <a:pt x="139992" y="42587"/>
                        <a:pt x="143500" y="40185"/>
                        <a:pt x="147185" y="38090"/>
                      </a:cubicBezTo>
                      <a:close/>
                    </a:path>
                  </a:pathLst>
                </a:custGeom>
                <a:solidFill>
                  <a:srgbClr val="455A64"/>
                </a:solidFill>
                <a:ln w="7315" cap="flat">
                  <a:solidFill>
                    <a:schemeClr val="tx2">
                      <a:lumMod val="60000"/>
                      <a:lumOff val="40000"/>
                    </a:schemeClr>
                  </a:solidFill>
                  <a:prstDash val="solid"/>
                  <a:miter/>
                </a:ln>
              </p:spPr>
              <p:txBody>
                <a:bodyPr rtlCol="0" anchor="ctr"/>
                <a:lstStyle/>
                <a:p>
                  <a:endParaRPr lang="zh-CN" altLang="en-US" dirty="0"/>
                </a:p>
              </p:txBody>
            </p:sp>
            <p:sp>
              <p:nvSpPr>
                <p:cNvPr id="463" name="任意多边形: 形状 462">
                  <a:extLst>
                    <a:ext uri="{FF2B5EF4-FFF2-40B4-BE49-F238E27FC236}">
                      <a16:creationId xmlns:a16="http://schemas.microsoft.com/office/drawing/2014/main" id="{87858261-900F-1B05-0C96-6800BF07D831}"/>
                    </a:ext>
                  </a:extLst>
                </p:cNvPr>
                <p:cNvSpPr/>
                <p:nvPr/>
              </p:nvSpPr>
              <p:spPr>
                <a:xfrm>
                  <a:off x="2328546" y="3396743"/>
                  <a:ext cx="102036" cy="39217"/>
                </a:xfrm>
                <a:custGeom>
                  <a:avLst/>
                  <a:gdLst>
                    <a:gd name="connsiteX0" fmla="*/ 102037 w 102036"/>
                    <a:gd name="connsiteY0" fmla="*/ 55 h 39217"/>
                    <a:gd name="connsiteX1" fmla="*/ 49517 w 102036"/>
                    <a:gd name="connsiteY1" fmla="*/ 15730 h 39217"/>
                    <a:gd name="connsiteX2" fmla="*/ 0 w 102036"/>
                    <a:gd name="connsiteY2" fmla="*/ 39170 h 39217"/>
                    <a:gd name="connsiteX3" fmla="*/ 13038 w 102036"/>
                    <a:gd name="connsiteY3" fmla="*/ 29501 h 39217"/>
                    <a:gd name="connsiteX4" fmla="*/ 85922 w 102036"/>
                    <a:gd name="connsiteY4" fmla="*/ 1593 h 39217"/>
                    <a:gd name="connsiteX5" fmla="*/ 102037 w 102036"/>
                    <a:gd name="connsiteY5" fmla="*/ 55 h 39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2036" h="39217">
                      <a:moveTo>
                        <a:pt x="102037" y="55"/>
                      </a:moveTo>
                      <a:cubicBezTo>
                        <a:pt x="102037" y="1227"/>
                        <a:pt x="77791" y="4816"/>
                        <a:pt x="49517" y="15730"/>
                      </a:cubicBezTo>
                      <a:cubicBezTo>
                        <a:pt x="21242" y="26644"/>
                        <a:pt x="586" y="40122"/>
                        <a:pt x="0" y="39170"/>
                      </a:cubicBezTo>
                      <a:cubicBezTo>
                        <a:pt x="3831" y="35310"/>
                        <a:pt x="8226" y="32050"/>
                        <a:pt x="13038" y="29501"/>
                      </a:cubicBezTo>
                      <a:cubicBezTo>
                        <a:pt x="35424" y="15833"/>
                        <a:pt x="60131" y="6369"/>
                        <a:pt x="85922" y="1593"/>
                      </a:cubicBezTo>
                      <a:cubicBezTo>
                        <a:pt x="91196" y="340"/>
                        <a:pt x="96616" y="-180"/>
                        <a:pt x="102037" y="55"/>
                      </a:cubicBezTo>
                      <a:close/>
                    </a:path>
                  </a:pathLst>
                </a:custGeom>
                <a:solidFill>
                  <a:srgbClr val="263238"/>
                </a:solidFill>
                <a:ln w="7315" cap="flat">
                  <a:solidFill>
                    <a:schemeClr val="tx1"/>
                  </a:solidFill>
                  <a:prstDash val="solid"/>
                  <a:miter/>
                </a:ln>
              </p:spPr>
              <p:txBody>
                <a:bodyPr rtlCol="0" anchor="ctr"/>
                <a:lstStyle/>
                <a:p>
                  <a:endParaRPr lang="zh-CN" altLang="en-US"/>
                </a:p>
              </p:txBody>
            </p:sp>
            <p:sp>
              <p:nvSpPr>
                <p:cNvPr id="464" name="任意多边形: 形状 463">
                  <a:extLst>
                    <a:ext uri="{FF2B5EF4-FFF2-40B4-BE49-F238E27FC236}">
                      <a16:creationId xmlns:a16="http://schemas.microsoft.com/office/drawing/2014/main" id="{C8C06397-2FDF-4AA5-8427-9FCF83D26819}"/>
                    </a:ext>
                  </a:extLst>
                </p:cNvPr>
                <p:cNvSpPr/>
                <p:nvPr/>
              </p:nvSpPr>
              <p:spPr>
                <a:xfrm>
                  <a:off x="1740624" y="3405685"/>
                  <a:ext cx="36837" cy="73255"/>
                </a:xfrm>
                <a:custGeom>
                  <a:avLst/>
                  <a:gdLst>
                    <a:gd name="connsiteX0" fmla="*/ 36838 w 36837"/>
                    <a:gd name="connsiteY0" fmla="*/ 73250 h 73255"/>
                    <a:gd name="connsiteX1" fmla="*/ 18745 w 36837"/>
                    <a:gd name="connsiteY1" fmla="*/ 36625 h 73255"/>
                    <a:gd name="connsiteX2" fmla="*/ 66 w 36837"/>
                    <a:gd name="connsiteY2" fmla="*/ 0 h 73255"/>
                    <a:gd name="connsiteX3" fmla="*/ 36691 w 36837"/>
                    <a:gd name="connsiteY3" fmla="*/ 73250 h 73255"/>
                  </a:gdLst>
                  <a:ahLst/>
                  <a:cxnLst>
                    <a:cxn ang="0">
                      <a:pos x="connsiteX0" y="connsiteY0"/>
                    </a:cxn>
                    <a:cxn ang="0">
                      <a:pos x="connsiteX1" y="connsiteY1"/>
                    </a:cxn>
                    <a:cxn ang="0">
                      <a:pos x="connsiteX2" y="connsiteY2"/>
                    </a:cxn>
                    <a:cxn ang="0">
                      <a:pos x="connsiteX3" y="connsiteY3"/>
                    </a:cxn>
                  </a:cxnLst>
                  <a:rect l="l" t="t" r="r" b="b"/>
                  <a:pathLst>
                    <a:path w="36837" h="73255">
                      <a:moveTo>
                        <a:pt x="36838" y="73250"/>
                      </a:moveTo>
                      <a:cubicBezTo>
                        <a:pt x="35739" y="73616"/>
                        <a:pt x="28927" y="56549"/>
                        <a:pt x="18745" y="36625"/>
                      </a:cubicBezTo>
                      <a:cubicBezTo>
                        <a:pt x="8563" y="16701"/>
                        <a:pt x="-886" y="586"/>
                        <a:pt x="66" y="0"/>
                      </a:cubicBezTo>
                      <a:cubicBezTo>
                        <a:pt x="17112" y="21682"/>
                        <a:pt x="29571" y="46601"/>
                        <a:pt x="36691" y="73250"/>
                      </a:cubicBezTo>
                      <a:close/>
                    </a:path>
                  </a:pathLst>
                </a:custGeom>
                <a:solidFill>
                  <a:srgbClr val="263238"/>
                </a:solidFill>
                <a:ln w="7315" cap="flat">
                  <a:solidFill>
                    <a:schemeClr val="tx1"/>
                  </a:solidFill>
                  <a:prstDash val="solid"/>
                  <a:miter/>
                </a:ln>
              </p:spPr>
              <p:txBody>
                <a:bodyPr rtlCol="0" anchor="ctr"/>
                <a:lstStyle/>
                <a:p>
                  <a:endParaRPr lang="zh-CN" altLang="en-US"/>
                </a:p>
              </p:txBody>
            </p:sp>
          </p:grpSp>
        </p:grpSp>
      </p:grpSp>
      <p:grpSp>
        <p:nvGrpSpPr>
          <p:cNvPr id="794" name="组合 793">
            <a:extLst>
              <a:ext uri="{FF2B5EF4-FFF2-40B4-BE49-F238E27FC236}">
                <a16:creationId xmlns:a16="http://schemas.microsoft.com/office/drawing/2014/main" id="{5C19F19E-7DE8-CCBC-4D47-622540973E97}"/>
              </a:ext>
            </a:extLst>
          </p:cNvPr>
          <p:cNvGrpSpPr/>
          <p:nvPr/>
        </p:nvGrpSpPr>
        <p:grpSpPr>
          <a:xfrm>
            <a:off x="8996208" y="1413216"/>
            <a:ext cx="2526588" cy="3840118"/>
            <a:chOff x="8996208" y="1413216"/>
            <a:chExt cx="2526588" cy="3840118"/>
          </a:xfrm>
        </p:grpSpPr>
        <p:grpSp>
          <p:nvGrpSpPr>
            <p:cNvPr id="108" name="组合 107">
              <a:extLst>
                <a:ext uri="{FF2B5EF4-FFF2-40B4-BE49-F238E27FC236}">
                  <a16:creationId xmlns:a16="http://schemas.microsoft.com/office/drawing/2014/main" id="{B30B84A4-A3D8-058F-136F-3AACD58DBE2B}"/>
                </a:ext>
              </a:extLst>
            </p:cNvPr>
            <p:cNvGrpSpPr/>
            <p:nvPr/>
          </p:nvGrpSpPr>
          <p:grpSpPr>
            <a:xfrm>
              <a:off x="8996208" y="1616242"/>
              <a:ext cx="2526588" cy="3637092"/>
              <a:chOff x="4665273" y="1684580"/>
              <a:chExt cx="2201481" cy="3043292"/>
            </a:xfrm>
            <a:effectLst>
              <a:outerShdw blurRad="152400" algn="ctr" rotWithShape="0">
                <a:schemeClr val="accent3">
                  <a:alpha val="12000"/>
                </a:schemeClr>
              </a:outerShdw>
            </a:effectLst>
          </p:grpSpPr>
          <p:sp>
            <p:nvSpPr>
              <p:cNvPr id="113" name="矩形: 圆角 112">
                <a:extLst>
                  <a:ext uri="{FF2B5EF4-FFF2-40B4-BE49-F238E27FC236}">
                    <a16:creationId xmlns:a16="http://schemas.microsoft.com/office/drawing/2014/main" id="{3DA56357-AF66-0C8A-86C6-C7ECE96EE8B7}"/>
                  </a:ext>
                </a:extLst>
              </p:cNvPr>
              <p:cNvSpPr/>
              <p:nvPr/>
            </p:nvSpPr>
            <p:spPr>
              <a:xfrm>
                <a:off x="4806134" y="1684580"/>
                <a:ext cx="2060620" cy="2958615"/>
              </a:xfrm>
              <a:prstGeom prst="roundRect">
                <a:avLst>
                  <a:gd name="adj" fmla="val 9544"/>
                </a:avLst>
              </a:prstGeom>
              <a:gradFill flip="none" rotWithShape="1">
                <a:gsLst>
                  <a:gs pos="0">
                    <a:schemeClr val="accent1">
                      <a:lumMod val="20000"/>
                      <a:lumOff val="80000"/>
                    </a:schemeClr>
                  </a:gs>
                  <a:gs pos="60000">
                    <a:schemeClr val="accent1"/>
                  </a:gs>
                  <a:gs pos="100000">
                    <a:schemeClr val="accent2"/>
                  </a:gs>
                </a:gsLst>
                <a:lin ang="3600000" scaled="0"/>
                <a:tileRect/>
              </a:gra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7"/>
              </a:p>
            </p:txBody>
          </p:sp>
          <p:sp>
            <p:nvSpPr>
              <p:cNvPr id="114" name="任意多边形: 形状 113">
                <a:extLst>
                  <a:ext uri="{FF2B5EF4-FFF2-40B4-BE49-F238E27FC236}">
                    <a16:creationId xmlns:a16="http://schemas.microsoft.com/office/drawing/2014/main" id="{47125999-77C3-B980-F84A-E8869F67A685}"/>
                  </a:ext>
                </a:extLst>
              </p:cNvPr>
              <p:cNvSpPr/>
              <p:nvPr/>
            </p:nvSpPr>
            <p:spPr>
              <a:xfrm>
                <a:off x="4665273" y="1870272"/>
                <a:ext cx="2040834" cy="2857600"/>
              </a:xfrm>
              <a:custGeom>
                <a:avLst/>
                <a:gdLst>
                  <a:gd name="connsiteX0" fmla="*/ 194777 w 2040834"/>
                  <a:gd name="connsiteY0" fmla="*/ 0 h 2953687"/>
                  <a:gd name="connsiteX1" fmla="*/ 1423579 w 2040834"/>
                  <a:gd name="connsiteY1" fmla="*/ 0 h 2953687"/>
                  <a:gd name="connsiteX2" fmla="*/ 1422960 w 2040834"/>
                  <a:gd name="connsiteY2" fmla="*/ 6138 h 2953687"/>
                  <a:gd name="connsiteX3" fmla="*/ 2036439 w 2040834"/>
                  <a:gd name="connsiteY3" fmla="*/ 619617 h 2953687"/>
                  <a:gd name="connsiteX4" fmla="*/ 2040834 w 2040834"/>
                  <a:gd name="connsiteY4" fmla="*/ 619174 h 2953687"/>
                  <a:gd name="connsiteX5" fmla="*/ 2040834 w 2040834"/>
                  <a:gd name="connsiteY5" fmla="*/ 2758910 h 2953687"/>
                  <a:gd name="connsiteX6" fmla="*/ 1846057 w 2040834"/>
                  <a:gd name="connsiteY6" fmla="*/ 2953687 h 2953687"/>
                  <a:gd name="connsiteX7" fmla="*/ 194777 w 2040834"/>
                  <a:gd name="connsiteY7" fmla="*/ 2953687 h 2953687"/>
                  <a:gd name="connsiteX8" fmla="*/ 0 w 2040834"/>
                  <a:gd name="connsiteY8" fmla="*/ 2758910 h 2953687"/>
                  <a:gd name="connsiteX9" fmla="*/ 0 w 2040834"/>
                  <a:gd name="connsiteY9" fmla="*/ 194777 h 2953687"/>
                  <a:gd name="connsiteX10" fmla="*/ 194777 w 2040834"/>
                  <a:gd name="connsiteY10" fmla="*/ 0 h 2953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40834" h="2953687">
                    <a:moveTo>
                      <a:pt x="194777" y="0"/>
                    </a:moveTo>
                    <a:lnTo>
                      <a:pt x="1423579" y="0"/>
                    </a:lnTo>
                    <a:lnTo>
                      <a:pt x="1422960" y="6138"/>
                    </a:lnTo>
                    <a:cubicBezTo>
                      <a:pt x="1422960" y="344953"/>
                      <a:pt x="1697624" y="619617"/>
                      <a:pt x="2036439" y="619617"/>
                    </a:cubicBezTo>
                    <a:lnTo>
                      <a:pt x="2040834" y="619174"/>
                    </a:lnTo>
                    <a:lnTo>
                      <a:pt x="2040834" y="2758910"/>
                    </a:lnTo>
                    <a:cubicBezTo>
                      <a:pt x="2040834" y="2866482"/>
                      <a:pt x="1953629" y="2953687"/>
                      <a:pt x="1846057" y="2953687"/>
                    </a:cubicBezTo>
                    <a:lnTo>
                      <a:pt x="194777" y="2953687"/>
                    </a:lnTo>
                    <a:cubicBezTo>
                      <a:pt x="87205" y="2953687"/>
                      <a:pt x="0" y="2866482"/>
                      <a:pt x="0" y="2758910"/>
                    </a:cubicBezTo>
                    <a:lnTo>
                      <a:pt x="0" y="194777"/>
                    </a:lnTo>
                    <a:cubicBezTo>
                      <a:pt x="0" y="87205"/>
                      <a:pt x="87205" y="0"/>
                      <a:pt x="194777" y="0"/>
                    </a:cubicBezTo>
                    <a:close/>
                  </a:path>
                </a:pathLst>
              </a:custGeom>
              <a:solidFill>
                <a:schemeClr val="bg1"/>
              </a:solidFill>
              <a:ln w="6350">
                <a:gradFill flip="none" rotWithShape="1">
                  <a:gsLst>
                    <a:gs pos="0">
                      <a:schemeClr val="accent5">
                        <a:lumMod val="40000"/>
                        <a:lumOff val="60000"/>
                      </a:schemeClr>
                    </a:gs>
                    <a:gs pos="46000">
                      <a:schemeClr val="accent5">
                        <a:lumMod val="95000"/>
                        <a:lumOff val="5000"/>
                      </a:schemeClr>
                    </a:gs>
                    <a:gs pos="100000">
                      <a:schemeClr val="accent5">
                        <a:lumMod val="60000"/>
                      </a:schemeClr>
                    </a:gs>
                  </a:gsLst>
                  <a:path path="circle">
                    <a:fillToRect l="50000" t="130000" r="50000" b="-30000"/>
                  </a:path>
                  <a:tileRect/>
                </a:gra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162" dirty="0"/>
              </a:p>
            </p:txBody>
          </p:sp>
        </p:grpSp>
        <p:sp>
          <p:nvSpPr>
            <p:cNvPr id="109" name="îṩḻîḍe">
              <a:extLst>
                <a:ext uri="{FF2B5EF4-FFF2-40B4-BE49-F238E27FC236}">
                  <a16:creationId xmlns:a16="http://schemas.microsoft.com/office/drawing/2014/main" id="{136C9B97-760E-032F-E21F-A2D4BBB06044}"/>
                </a:ext>
              </a:extLst>
            </p:cNvPr>
            <p:cNvSpPr txBox="1"/>
            <p:nvPr/>
          </p:nvSpPr>
          <p:spPr>
            <a:xfrm>
              <a:off x="10791771" y="1573626"/>
              <a:ext cx="641715" cy="1107996"/>
            </a:xfrm>
            <a:prstGeom prst="rect">
              <a:avLst/>
            </a:prstGeom>
            <a:noFill/>
          </p:spPr>
          <p:txBody>
            <a:bodyPr wrap="square" rtlCol="0">
              <a:spAutoFit/>
            </a:bodyPr>
            <a:lstStyle/>
            <a:p>
              <a:r>
                <a:rPr lang="en-US" altLang="zh-CN" sz="6600" b="1" dirty="0">
                  <a:ln>
                    <a:solidFill>
                      <a:schemeClr val="accent4"/>
                    </a:solidFill>
                  </a:ln>
                  <a:gradFill>
                    <a:gsLst>
                      <a:gs pos="10000">
                        <a:schemeClr val="accent1">
                          <a:alpha val="71000"/>
                        </a:schemeClr>
                      </a:gs>
                      <a:gs pos="90000">
                        <a:schemeClr val="accent5">
                          <a:lumMod val="60000"/>
                          <a:alpha val="90000"/>
                        </a:schemeClr>
                      </a:gs>
                    </a:gsLst>
                    <a:path path="circle">
                      <a:fillToRect l="50000" t="130000" r="50000" b="-30000"/>
                    </a:path>
                  </a:gradFill>
                  <a:latin typeface="+mj-lt"/>
                </a:rPr>
                <a:t>T</a:t>
              </a:r>
              <a:endParaRPr lang="zh-CN" altLang="en-US" sz="6000" b="1" dirty="0">
                <a:ln>
                  <a:solidFill>
                    <a:schemeClr val="accent4"/>
                  </a:solidFill>
                </a:ln>
                <a:gradFill>
                  <a:gsLst>
                    <a:gs pos="10000">
                      <a:schemeClr val="accent1">
                        <a:alpha val="71000"/>
                      </a:schemeClr>
                    </a:gs>
                    <a:gs pos="90000">
                      <a:schemeClr val="accent5">
                        <a:lumMod val="60000"/>
                        <a:alpha val="90000"/>
                      </a:schemeClr>
                    </a:gs>
                  </a:gsLst>
                  <a:path path="circle">
                    <a:fillToRect l="50000" t="130000" r="50000" b="-30000"/>
                  </a:path>
                </a:gradFill>
                <a:latin typeface="+mj-lt"/>
              </a:endParaRPr>
            </a:p>
          </p:txBody>
        </p:sp>
        <p:grpSp>
          <p:nvGrpSpPr>
            <p:cNvPr id="110" name="组合 109">
              <a:extLst>
                <a:ext uri="{FF2B5EF4-FFF2-40B4-BE49-F238E27FC236}">
                  <a16:creationId xmlns:a16="http://schemas.microsoft.com/office/drawing/2014/main" id="{0C9C10D9-AF33-4068-4D49-B8C2BB3BD891}"/>
                </a:ext>
              </a:extLst>
            </p:cNvPr>
            <p:cNvGrpSpPr/>
            <p:nvPr/>
          </p:nvGrpSpPr>
          <p:grpSpPr>
            <a:xfrm>
              <a:off x="9157871" y="3366022"/>
              <a:ext cx="2103508" cy="1648361"/>
              <a:chOff x="706220" y="4239175"/>
              <a:chExt cx="2401248" cy="1806983"/>
            </a:xfrm>
          </p:grpSpPr>
          <p:sp>
            <p:nvSpPr>
              <p:cNvPr id="111" name="ïślíḓe">
                <a:extLst>
                  <a:ext uri="{FF2B5EF4-FFF2-40B4-BE49-F238E27FC236}">
                    <a16:creationId xmlns:a16="http://schemas.microsoft.com/office/drawing/2014/main" id="{5F844035-ED6B-9035-2741-E952BC4E85CE}"/>
                  </a:ext>
                </a:extLst>
              </p:cNvPr>
              <p:cNvSpPr/>
              <p:nvPr/>
            </p:nvSpPr>
            <p:spPr>
              <a:xfrm>
                <a:off x="794147" y="4239175"/>
                <a:ext cx="2128797" cy="37113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kumimoji="1" lang="zh-CN" altLang="en-US" sz="1600" b="1" dirty="0">
                    <a:solidFill>
                      <a:schemeClr val="tx1"/>
                    </a:solidFill>
                    <a:latin typeface="+mj-ea"/>
                    <a:ea typeface="+mj-ea"/>
                  </a:rPr>
                  <a:t>请在此处添加文本</a:t>
                </a:r>
                <a:endParaRPr kumimoji="1" lang="en-US" altLang="zh-CN" sz="1600" b="1" dirty="0">
                  <a:solidFill>
                    <a:schemeClr val="tx1"/>
                  </a:solidFill>
                  <a:latin typeface="+mj-ea"/>
                  <a:ea typeface="+mj-ea"/>
                </a:endParaRPr>
              </a:p>
            </p:txBody>
          </p:sp>
          <p:sp>
            <p:nvSpPr>
              <p:cNvPr id="112" name="文本框 111">
                <a:extLst>
                  <a:ext uri="{FF2B5EF4-FFF2-40B4-BE49-F238E27FC236}">
                    <a16:creationId xmlns:a16="http://schemas.microsoft.com/office/drawing/2014/main" id="{83E85881-D09A-0E9F-DECD-C31E0650E0CA}"/>
                  </a:ext>
                </a:extLst>
              </p:cNvPr>
              <p:cNvSpPr txBox="1"/>
              <p:nvPr/>
            </p:nvSpPr>
            <p:spPr>
              <a:xfrm>
                <a:off x="706220" y="4568021"/>
                <a:ext cx="2401248" cy="1478137"/>
              </a:xfrm>
              <a:prstGeom prst="rect">
                <a:avLst/>
              </a:prstGeom>
              <a:noFill/>
            </p:spPr>
            <p:txBody>
              <a:bodyPr wrap="square" rtlCol="0">
                <a:spAutoFit/>
              </a:bodyPr>
              <a:lstStyle/>
              <a:p>
                <a:pPr>
                  <a:lnSpc>
                    <a:spcPct val="150000"/>
                  </a:lnSpc>
                </a:pPr>
                <a:r>
                  <a:rPr kumimoji="1" lang="zh-CN" altLang="en-US" sz="1400" dirty="0">
                    <a:solidFill>
                      <a:schemeClr val="tx1"/>
                    </a:solidFill>
                    <a:latin typeface="+mn-ea"/>
                  </a:rPr>
                  <a:t>请在此处添加文本请在此处添加文本请在此处添加文本请在此处添加文本请在此处添加文本</a:t>
                </a:r>
                <a:endParaRPr kumimoji="1" lang="en-US" altLang="zh-CN" sz="1400" dirty="0">
                  <a:solidFill>
                    <a:schemeClr val="tx1"/>
                  </a:solidFill>
                  <a:latin typeface="+mn-ea"/>
                </a:endParaRPr>
              </a:p>
            </p:txBody>
          </p:sp>
        </p:grpSp>
        <p:grpSp>
          <p:nvGrpSpPr>
            <p:cNvPr id="686" name="组合 685">
              <a:extLst>
                <a:ext uri="{FF2B5EF4-FFF2-40B4-BE49-F238E27FC236}">
                  <a16:creationId xmlns:a16="http://schemas.microsoft.com/office/drawing/2014/main" id="{229FC3CF-4ACB-4899-C248-380330E59FB7}"/>
                </a:ext>
              </a:extLst>
            </p:cNvPr>
            <p:cNvGrpSpPr/>
            <p:nvPr/>
          </p:nvGrpSpPr>
          <p:grpSpPr>
            <a:xfrm>
              <a:off x="9031698" y="1413216"/>
              <a:ext cx="1784626" cy="1793111"/>
              <a:chOff x="7305588" y="924559"/>
              <a:chExt cx="4280725" cy="4523693"/>
            </a:xfrm>
          </p:grpSpPr>
          <p:grpSp>
            <p:nvGrpSpPr>
              <p:cNvPr id="687" name="图形 12076">
                <a:extLst>
                  <a:ext uri="{FF2B5EF4-FFF2-40B4-BE49-F238E27FC236}">
                    <a16:creationId xmlns:a16="http://schemas.microsoft.com/office/drawing/2014/main" id="{B21822F4-6761-4FBD-9DF8-210BC73840C1}"/>
                  </a:ext>
                </a:extLst>
              </p:cNvPr>
              <p:cNvGrpSpPr/>
              <p:nvPr/>
            </p:nvGrpSpPr>
            <p:grpSpPr>
              <a:xfrm>
                <a:off x="7501794" y="1464108"/>
                <a:ext cx="3934310" cy="3982520"/>
                <a:chOff x="7501794" y="1464108"/>
                <a:chExt cx="3934310" cy="3982520"/>
              </a:xfrm>
            </p:grpSpPr>
            <p:sp>
              <p:nvSpPr>
                <p:cNvPr id="783" name="任意多边形: 形状 782">
                  <a:extLst>
                    <a:ext uri="{FF2B5EF4-FFF2-40B4-BE49-F238E27FC236}">
                      <a16:creationId xmlns:a16="http://schemas.microsoft.com/office/drawing/2014/main" id="{F8DC7B91-A36E-CC95-1E54-7223B269EBB0}"/>
                    </a:ext>
                  </a:extLst>
                </p:cNvPr>
                <p:cNvSpPr/>
                <p:nvPr/>
              </p:nvSpPr>
              <p:spPr>
                <a:xfrm>
                  <a:off x="11201408" y="2992866"/>
                  <a:ext cx="234696" cy="74817"/>
                </a:xfrm>
                <a:custGeom>
                  <a:avLst/>
                  <a:gdLst>
                    <a:gd name="connsiteX0" fmla="*/ 234696 w 234696"/>
                    <a:gd name="connsiteY0" fmla="*/ 7095 h 74817"/>
                    <a:gd name="connsiteX1" fmla="*/ 223552 w 234696"/>
                    <a:gd name="connsiteY1" fmla="*/ 4619 h 74817"/>
                    <a:gd name="connsiteX2" fmla="*/ 192786 w 234696"/>
                    <a:gd name="connsiteY2" fmla="*/ 3762 h 74817"/>
                    <a:gd name="connsiteX3" fmla="*/ 151733 w 234696"/>
                    <a:gd name="connsiteY3" fmla="*/ 21764 h 74817"/>
                    <a:gd name="connsiteX4" fmla="*/ 123158 w 234696"/>
                    <a:gd name="connsiteY4" fmla="*/ 67960 h 74817"/>
                    <a:gd name="connsiteX5" fmla="*/ 123158 w 234696"/>
                    <a:gd name="connsiteY5" fmla="*/ 67960 h 74817"/>
                    <a:gd name="connsiteX6" fmla="*/ 121444 w 234696"/>
                    <a:gd name="connsiteY6" fmla="*/ 74818 h 74817"/>
                    <a:gd name="connsiteX7" fmla="*/ 118777 w 234696"/>
                    <a:gd name="connsiteY7" fmla="*/ 68341 h 74817"/>
                    <a:gd name="connsiteX8" fmla="*/ 84106 w 234696"/>
                    <a:gd name="connsiteY8" fmla="*/ 26241 h 74817"/>
                    <a:gd name="connsiteX9" fmla="*/ 41624 w 234696"/>
                    <a:gd name="connsiteY9" fmla="*/ 11858 h 74817"/>
                    <a:gd name="connsiteX10" fmla="*/ 0 w 234696"/>
                    <a:gd name="connsiteY10" fmla="*/ 17097 h 74817"/>
                    <a:gd name="connsiteX11" fmla="*/ 10573 w 234696"/>
                    <a:gd name="connsiteY11" fmla="*/ 12525 h 74817"/>
                    <a:gd name="connsiteX12" fmla="*/ 41815 w 234696"/>
                    <a:gd name="connsiteY12" fmla="*/ 8619 h 74817"/>
                    <a:gd name="connsiteX13" fmla="*/ 85820 w 234696"/>
                    <a:gd name="connsiteY13" fmla="*/ 23383 h 74817"/>
                    <a:gd name="connsiteX14" fmla="*/ 122492 w 234696"/>
                    <a:gd name="connsiteY14" fmla="*/ 67293 h 74817"/>
                    <a:gd name="connsiteX15" fmla="*/ 118110 w 234696"/>
                    <a:gd name="connsiteY15" fmla="*/ 67293 h 74817"/>
                    <a:gd name="connsiteX16" fmla="*/ 118110 w 234696"/>
                    <a:gd name="connsiteY16" fmla="*/ 66817 h 74817"/>
                    <a:gd name="connsiteX17" fmla="*/ 148876 w 234696"/>
                    <a:gd name="connsiteY17" fmla="*/ 18430 h 74817"/>
                    <a:gd name="connsiteX18" fmla="*/ 223742 w 234696"/>
                    <a:gd name="connsiteY18" fmla="*/ 2809 h 74817"/>
                    <a:gd name="connsiteX19" fmla="*/ 234696 w 234696"/>
                    <a:gd name="connsiteY19" fmla="*/ 7095 h 74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34696" h="74817">
                      <a:moveTo>
                        <a:pt x="234696" y="7095"/>
                      </a:moveTo>
                      <a:cubicBezTo>
                        <a:pt x="234696" y="7095"/>
                        <a:pt x="230696" y="6047"/>
                        <a:pt x="223552" y="4619"/>
                      </a:cubicBezTo>
                      <a:cubicBezTo>
                        <a:pt x="213417" y="2599"/>
                        <a:pt x="203016" y="2314"/>
                        <a:pt x="192786" y="3762"/>
                      </a:cubicBezTo>
                      <a:cubicBezTo>
                        <a:pt x="177717" y="5914"/>
                        <a:pt x="163525" y="12134"/>
                        <a:pt x="151733" y="21764"/>
                      </a:cubicBezTo>
                      <a:cubicBezTo>
                        <a:pt x="137455" y="33660"/>
                        <a:pt x="127425" y="49872"/>
                        <a:pt x="123158" y="67960"/>
                      </a:cubicBezTo>
                      <a:lnTo>
                        <a:pt x="123158" y="67960"/>
                      </a:lnTo>
                      <a:lnTo>
                        <a:pt x="121444" y="74818"/>
                      </a:lnTo>
                      <a:lnTo>
                        <a:pt x="118777" y="68341"/>
                      </a:lnTo>
                      <a:cubicBezTo>
                        <a:pt x="111728" y="51129"/>
                        <a:pt x="99641" y="36461"/>
                        <a:pt x="84106" y="26241"/>
                      </a:cubicBezTo>
                      <a:cubicBezTo>
                        <a:pt x="71399" y="17916"/>
                        <a:pt x="56779" y="12972"/>
                        <a:pt x="41624" y="11858"/>
                      </a:cubicBezTo>
                      <a:cubicBezTo>
                        <a:pt x="27546" y="11134"/>
                        <a:pt x="13459" y="12905"/>
                        <a:pt x="0" y="17097"/>
                      </a:cubicBezTo>
                      <a:cubicBezTo>
                        <a:pt x="3267" y="15039"/>
                        <a:pt x="6830" y="13496"/>
                        <a:pt x="10573" y="12525"/>
                      </a:cubicBezTo>
                      <a:cubicBezTo>
                        <a:pt x="20669" y="9353"/>
                        <a:pt x="31252" y="8029"/>
                        <a:pt x="41815" y="8619"/>
                      </a:cubicBezTo>
                      <a:cubicBezTo>
                        <a:pt x="57521" y="9600"/>
                        <a:pt x="72695" y="14696"/>
                        <a:pt x="85820" y="23383"/>
                      </a:cubicBezTo>
                      <a:cubicBezTo>
                        <a:pt x="102308" y="33861"/>
                        <a:pt x="115119" y="49205"/>
                        <a:pt x="122492" y="67293"/>
                      </a:cubicBezTo>
                      <a:lnTo>
                        <a:pt x="118110" y="67293"/>
                      </a:lnTo>
                      <a:lnTo>
                        <a:pt x="118110" y="66817"/>
                      </a:lnTo>
                      <a:cubicBezTo>
                        <a:pt x="122692" y="47710"/>
                        <a:pt x="133522" y="30679"/>
                        <a:pt x="148876" y="18430"/>
                      </a:cubicBezTo>
                      <a:cubicBezTo>
                        <a:pt x="169993" y="1761"/>
                        <a:pt x="197720" y="-4020"/>
                        <a:pt x="223742" y="2809"/>
                      </a:cubicBezTo>
                      <a:cubicBezTo>
                        <a:pt x="227609" y="3609"/>
                        <a:pt x="231315" y="5057"/>
                        <a:pt x="234696" y="7095"/>
                      </a:cubicBezTo>
                      <a:close/>
                    </a:path>
                  </a:pathLst>
                </a:custGeom>
                <a:solidFill>
                  <a:srgbClr val="E0E0E0"/>
                </a:solidFill>
                <a:ln w="9525" cap="flat">
                  <a:noFill/>
                  <a:prstDash val="solid"/>
                  <a:miter/>
                </a:ln>
              </p:spPr>
              <p:txBody>
                <a:bodyPr rtlCol="0" anchor="ctr"/>
                <a:lstStyle/>
                <a:p>
                  <a:endParaRPr lang="zh-CN" altLang="en-US"/>
                </a:p>
              </p:txBody>
            </p:sp>
            <p:sp>
              <p:nvSpPr>
                <p:cNvPr id="784" name="任意多边形: 形状 783">
                  <a:extLst>
                    <a:ext uri="{FF2B5EF4-FFF2-40B4-BE49-F238E27FC236}">
                      <a16:creationId xmlns:a16="http://schemas.microsoft.com/office/drawing/2014/main" id="{1E3E3807-9C3A-92BF-402E-F576625D950D}"/>
                    </a:ext>
                  </a:extLst>
                </p:cNvPr>
                <p:cNvSpPr/>
                <p:nvPr/>
              </p:nvSpPr>
              <p:spPr>
                <a:xfrm>
                  <a:off x="7652203" y="2432109"/>
                  <a:ext cx="234695" cy="75029"/>
                </a:xfrm>
                <a:custGeom>
                  <a:avLst/>
                  <a:gdLst>
                    <a:gd name="connsiteX0" fmla="*/ 234696 w 234695"/>
                    <a:gd name="connsiteY0" fmla="*/ 6830 h 75029"/>
                    <a:gd name="connsiteX1" fmla="*/ 223552 w 234695"/>
                    <a:gd name="connsiteY1" fmla="*/ 4354 h 75029"/>
                    <a:gd name="connsiteX2" fmla="*/ 192786 w 234695"/>
                    <a:gd name="connsiteY2" fmla="*/ 3496 h 75029"/>
                    <a:gd name="connsiteX3" fmla="*/ 151733 w 234695"/>
                    <a:gd name="connsiteY3" fmla="*/ 21499 h 75029"/>
                    <a:gd name="connsiteX4" fmla="*/ 123158 w 234695"/>
                    <a:gd name="connsiteY4" fmla="*/ 67695 h 75029"/>
                    <a:gd name="connsiteX5" fmla="*/ 123158 w 234695"/>
                    <a:gd name="connsiteY5" fmla="*/ 68171 h 75029"/>
                    <a:gd name="connsiteX6" fmla="*/ 121444 w 234695"/>
                    <a:gd name="connsiteY6" fmla="*/ 75029 h 75029"/>
                    <a:gd name="connsiteX7" fmla="*/ 118777 w 234695"/>
                    <a:gd name="connsiteY7" fmla="*/ 68552 h 75029"/>
                    <a:gd name="connsiteX8" fmla="*/ 84106 w 234695"/>
                    <a:gd name="connsiteY8" fmla="*/ 26452 h 75029"/>
                    <a:gd name="connsiteX9" fmla="*/ 41624 w 234695"/>
                    <a:gd name="connsiteY9" fmla="*/ 12069 h 75029"/>
                    <a:gd name="connsiteX10" fmla="*/ 0 w 234695"/>
                    <a:gd name="connsiteY10" fmla="*/ 17308 h 75029"/>
                    <a:gd name="connsiteX11" fmla="*/ 9811 w 234695"/>
                    <a:gd name="connsiteY11" fmla="*/ 12640 h 75029"/>
                    <a:gd name="connsiteX12" fmla="*/ 41053 w 234695"/>
                    <a:gd name="connsiteY12" fmla="*/ 8735 h 75029"/>
                    <a:gd name="connsiteX13" fmla="*/ 86011 w 234695"/>
                    <a:gd name="connsiteY13" fmla="*/ 22927 h 75029"/>
                    <a:gd name="connsiteX14" fmla="*/ 122682 w 234695"/>
                    <a:gd name="connsiteY14" fmla="*/ 66838 h 75029"/>
                    <a:gd name="connsiteX15" fmla="*/ 118300 w 234695"/>
                    <a:gd name="connsiteY15" fmla="*/ 66838 h 75029"/>
                    <a:gd name="connsiteX16" fmla="*/ 118300 w 234695"/>
                    <a:gd name="connsiteY16" fmla="*/ 66361 h 75029"/>
                    <a:gd name="connsiteX17" fmla="*/ 149066 w 234695"/>
                    <a:gd name="connsiteY17" fmla="*/ 17974 h 75029"/>
                    <a:gd name="connsiteX18" fmla="*/ 223933 w 234695"/>
                    <a:gd name="connsiteY18" fmla="*/ 3115 h 75029"/>
                    <a:gd name="connsiteX19" fmla="*/ 234696 w 234695"/>
                    <a:gd name="connsiteY19" fmla="*/ 6830 h 75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34695" h="75029">
                      <a:moveTo>
                        <a:pt x="234696" y="6830"/>
                      </a:moveTo>
                      <a:cubicBezTo>
                        <a:pt x="234696" y="6830"/>
                        <a:pt x="230696" y="5782"/>
                        <a:pt x="223552" y="4354"/>
                      </a:cubicBezTo>
                      <a:cubicBezTo>
                        <a:pt x="213418" y="2334"/>
                        <a:pt x="203016" y="2049"/>
                        <a:pt x="192786" y="3496"/>
                      </a:cubicBezTo>
                      <a:cubicBezTo>
                        <a:pt x="177705" y="5601"/>
                        <a:pt x="163499" y="11831"/>
                        <a:pt x="151733" y="21499"/>
                      </a:cubicBezTo>
                      <a:cubicBezTo>
                        <a:pt x="137452" y="33395"/>
                        <a:pt x="127424" y="49607"/>
                        <a:pt x="123158" y="67695"/>
                      </a:cubicBezTo>
                      <a:lnTo>
                        <a:pt x="123158" y="68171"/>
                      </a:lnTo>
                      <a:lnTo>
                        <a:pt x="121444" y="75029"/>
                      </a:lnTo>
                      <a:lnTo>
                        <a:pt x="118777" y="68552"/>
                      </a:lnTo>
                      <a:cubicBezTo>
                        <a:pt x="111730" y="51340"/>
                        <a:pt x="99644" y="36672"/>
                        <a:pt x="84106" y="26452"/>
                      </a:cubicBezTo>
                      <a:cubicBezTo>
                        <a:pt x="71395" y="18127"/>
                        <a:pt x="56776" y="13183"/>
                        <a:pt x="41624" y="12069"/>
                      </a:cubicBezTo>
                      <a:cubicBezTo>
                        <a:pt x="27549" y="11345"/>
                        <a:pt x="13458" y="13117"/>
                        <a:pt x="0" y="17308"/>
                      </a:cubicBezTo>
                      <a:cubicBezTo>
                        <a:pt x="3014" y="15260"/>
                        <a:pt x="6323" y="13688"/>
                        <a:pt x="9811" y="12640"/>
                      </a:cubicBezTo>
                      <a:cubicBezTo>
                        <a:pt x="19904" y="9469"/>
                        <a:pt x="30489" y="8145"/>
                        <a:pt x="41053" y="8735"/>
                      </a:cubicBezTo>
                      <a:cubicBezTo>
                        <a:pt x="57035" y="9383"/>
                        <a:pt x="72554" y="14279"/>
                        <a:pt x="86011" y="22927"/>
                      </a:cubicBezTo>
                      <a:cubicBezTo>
                        <a:pt x="102470" y="33433"/>
                        <a:pt x="115278" y="48769"/>
                        <a:pt x="122682" y="66838"/>
                      </a:cubicBezTo>
                      <a:lnTo>
                        <a:pt x="118300" y="66838"/>
                      </a:lnTo>
                      <a:lnTo>
                        <a:pt x="118300" y="66361"/>
                      </a:lnTo>
                      <a:cubicBezTo>
                        <a:pt x="122880" y="47254"/>
                        <a:pt x="133708" y="30223"/>
                        <a:pt x="149066" y="17974"/>
                      </a:cubicBezTo>
                      <a:cubicBezTo>
                        <a:pt x="170241" y="1401"/>
                        <a:pt x="198034" y="-4114"/>
                        <a:pt x="223933" y="3115"/>
                      </a:cubicBezTo>
                      <a:cubicBezTo>
                        <a:pt x="227699" y="3763"/>
                        <a:pt x="231334" y="5011"/>
                        <a:pt x="234696" y="6830"/>
                      </a:cubicBezTo>
                      <a:close/>
                    </a:path>
                  </a:pathLst>
                </a:custGeom>
                <a:solidFill>
                  <a:srgbClr val="E0E0E0"/>
                </a:solidFill>
                <a:ln w="9525" cap="flat">
                  <a:noFill/>
                  <a:prstDash val="solid"/>
                  <a:miter/>
                </a:ln>
              </p:spPr>
              <p:txBody>
                <a:bodyPr rtlCol="0" anchor="ctr"/>
                <a:lstStyle/>
                <a:p>
                  <a:endParaRPr lang="zh-CN" altLang="en-US"/>
                </a:p>
              </p:txBody>
            </p:sp>
            <p:sp>
              <p:nvSpPr>
                <p:cNvPr id="785" name="任意多边形: 形状 784">
                  <a:extLst>
                    <a:ext uri="{FF2B5EF4-FFF2-40B4-BE49-F238E27FC236}">
                      <a16:creationId xmlns:a16="http://schemas.microsoft.com/office/drawing/2014/main" id="{925EBBC7-D1AF-BD88-2150-73BB158C493B}"/>
                    </a:ext>
                  </a:extLst>
                </p:cNvPr>
                <p:cNvSpPr/>
                <p:nvPr/>
              </p:nvSpPr>
              <p:spPr>
                <a:xfrm>
                  <a:off x="10168994" y="2242248"/>
                  <a:ext cx="181927" cy="179069"/>
                </a:xfrm>
                <a:custGeom>
                  <a:avLst/>
                  <a:gdLst>
                    <a:gd name="connsiteX0" fmla="*/ 181927 w 181927"/>
                    <a:gd name="connsiteY0" fmla="*/ 0 h 179069"/>
                    <a:gd name="connsiteX1" fmla="*/ 171736 w 181927"/>
                    <a:gd name="connsiteY1" fmla="*/ 11716 h 179069"/>
                    <a:gd name="connsiteX2" fmla="*/ 146780 w 181927"/>
                    <a:gd name="connsiteY2" fmla="*/ 45720 h 179069"/>
                    <a:gd name="connsiteX3" fmla="*/ 109633 w 181927"/>
                    <a:gd name="connsiteY3" fmla="*/ 177451 h 179069"/>
                    <a:gd name="connsiteX4" fmla="*/ 109633 w 181927"/>
                    <a:gd name="connsiteY4" fmla="*/ 179070 h 179069"/>
                    <a:gd name="connsiteX5" fmla="*/ 105061 w 181927"/>
                    <a:gd name="connsiteY5" fmla="*/ 179070 h 179069"/>
                    <a:gd name="connsiteX6" fmla="*/ 44386 w 181927"/>
                    <a:gd name="connsiteY6" fmla="*/ 58198 h 179069"/>
                    <a:gd name="connsiteX7" fmla="*/ 0 w 181927"/>
                    <a:gd name="connsiteY7" fmla="*/ 22288 h 179069"/>
                    <a:gd name="connsiteX8" fmla="*/ 3715 w 181927"/>
                    <a:gd name="connsiteY8" fmla="*/ 23908 h 179069"/>
                    <a:gd name="connsiteX9" fmla="*/ 13240 w 181927"/>
                    <a:gd name="connsiteY9" fmla="*/ 29623 h 179069"/>
                    <a:gd name="connsiteX10" fmla="*/ 46291 w 181927"/>
                    <a:gd name="connsiteY10" fmla="*/ 55912 h 179069"/>
                    <a:gd name="connsiteX11" fmla="*/ 109156 w 181927"/>
                    <a:gd name="connsiteY11" fmla="*/ 178403 h 179069"/>
                    <a:gd name="connsiteX12" fmla="*/ 104584 w 181927"/>
                    <a:gd name="connsiteY12" fmla="*/ 178403 h 179069"/>
                    <a:gd name="connsiteX13" fmla="*/ 104584 w 181927"/>
                    <a:gd name="connsiteY13" fmla="*/ 176784 h 179069"/>
                    <a:gd name="connsiteX14" fmla="*/ 143637 w 181927"/>
                    <a:gd name="connsiteY14" fmla="*/ 43434 h 179069"/>
                    <a:gd name="connsiteX15" fmla="*/ 170021 w 181927"/>
                    <a:gd name="connsiteY15" fmla="*/ 10096 h 179069"/>
                    <a:gd name="connsiteX16" fmla="*/ 178403 w 181927"/>
                    <a:gd name="connsiteY16" fmla="*/ 2000 h 179069"/>
                    <a:gd name="connsiteX17" fmla="*/ 181927 w 181927"/>
                    <a:gd name="connsiteY17" fmla="*/ 0 h 179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1927" h="179069">
                      <a:moveTo>
                        <a:pt x="181927" y="0"/>
                      </a:moveTo>
                      <a:cubicBezTo>
                        <a:pt x="178775" y="4105"/>
                        <a:pt x="175365" y="8020"/>
                        <a:pt x="171736" y="11716"/>
                      </a:cubicBezTo>
                      <a:cubicBezTo>
                        <a:pt x="162496" y="22346"/>
                        <a:pt x="154143" y="33718"/>
                        <a:pt x="146780" y="45720"/>
                      </a:cubicBezTo>
                      <a:cubicBezTo>
                        <a:pt x="122215" y="85239"/>
                        <a:pt x="109328" y="130911"/>
                        <a:pt x="109633" y="177451"/>
                      </a:cubicBezTo>
                      <a:lnTo>
                        <a:pt x="109633" y="179070"/>
                      </a:lnTo>
                      <a:lnTo>
                        <a:pt x="105061" y="179070"/>
                      </a:lnTo>
                      <a:cubicBezTo>
                        <a:pt x="97945" y="133436"/>
                        <a:pt x="76724" y="91173"/>
                        <a:pt x="44386" y="58198"/>
                      </a:cubicBezTo>
                      <a:cubicBezTo>
                        <a:pt x="30756" y="44863"/>
                        <a:pt x="15888" y="32833"/>
                        <a:pt x="0" y="22288"/>
                      </a:cubicBezTo>
                      <a:cubicBezTo>
                        <a:pt x="0" y="22288"/>
                        <a:pt x="1333" y="22288"/>
                        <a:pt x="3715" y="23908"/>
                      </a:cubicBezTo>
                      <a:cubicBezTo>
                        <a:pt x="6096" y="25527"/>
                        <a:pt x="9430" y="26860"/>
                        <a:pt x="13240" y="29623"/>
                      </a:cubicBezTo>
                      <a:cubicBezTo>
                        <a:pt x="25155" y="37186"/>
                        <a:pt x="36243" y="45996"/>
                        <a:pt x="46291" y="55912"/>
                      </a:cubicBezTo>
                      <a:cubicBezTo>
                        <a:pt x="79962" y="88859"/>
                        <a:pt x="102022" y="131845"/>
                        <a:pt x="109156" y="178403"/>
                      </a:cubicBezTo>
                      <a:lnTo>
                        <a:pt x="104584" y="178403"/>
                      </a:lnTo>
                      <a:lnTo>
                        <a:pt x="104584" y="176784"/>
                      </a:lnTo>
                      <a:cubicBezTo>
                        <a:pt x="104289" y="129473"/>
                        <a:pt x="117862" y="83115"/>
                        <a:pt x="143637" y="43434"/>
                      </a:cubicBezTo>
                      <a:cubicBezTo>
                        <a:pt x="151314" y="31480"/>
                        <a:pt x="160153" y="20317"/>
                        <a:pt x="170021" y="10096"/>
                      </a:cubicBezTo>
                      <a:cubicBezTo>
                        <a:pt x="173450" y="6382"/>
                        <a:pt x="176498" y="3810"/>
                        <a:pt x="178403" y="2000"/>
                      </a:cubicBezTo>
                      <a:cubicBezTo>
                        <a:pt x="179470" y="1162"/>
                        <a:pt x="180660" y="486"/>
                        <a:pt x="181927" y="0"/>
                      </a:cubicBezTo>
                      <a:close/>
                    </a:path>
                  </a:pathLst>
                </a:custGeom>
                <a:solidFill>
                  <a:srgbClr val="E0E0E0"/>
                </a:solidFill>
                <a:ln w="9525" cap="flat">
                  <a:noFill/>
                  <a:prstDash val="solid"/>
                  <a:miter/>
                </a:ln>
              </p:spPr>
              <p:txBody>
                <a:bodyPr rtlCol="0" anchor="ctr"/>
                <a:lstStyle/>
                <a:p>
                  <a:endParaRPr lang="zh-CN" altLang="en-US"/>
                </a:p>
              </p:txBody>
            </p:sp>
            <p:sp>
              <p:nvSpPr>
                <p:cNvPr id="786" name="任意多边形: 形状 785">
                  <a:extLst>
                    <a:ext uri="{FF2B5EF4-FFF2-40B4-BE49-F238E27FC236}">
                      <a16:creationId xmlns:a16="http://schemas.microsoft.com/office/drawing/2014/main" id="{A7E3F81E-C48F-1ADC-D416-07E1CAA9B11C}"/>
                    </a:ext>
                  </a:extLst>
                </p:cNvPr>
                <p:cNvSpPr/>
                <p:nvPr/>
              </p:nvSpPr>
              <p:spPr>
                <a:xfrm>
                  <a:off x="7681064" y="4516421"/>
                  <a:ext cx="3383660" cy="930207"/>
                </a:xfrm>
                <a:custGeom>
                  <a:avLst/>
                  <a:gdLst>
                    <a:gd name="connsiteX0" fmla="*/ 3001804 w 3383660"/>
                    <a:gd name="connsiteY0" fmla="*/ 8302 h 930207"/>
                    <a:gd name="connsiteX1" fmla="*/ 2742057 w 3383660"/>
                    <a:gd name="connsiteY1" fmla="*/ 347678 h 930207"/>
                    <a:gd name="connsiteX2" fmla="*/ 2351532 w 3383660"/>
                    <a:gd name="connsiteY2" fmla="*/ 300053 h 930207"/>
                    <a:gd name="connsiteX3" fmla="*/ 2246757 w 3383660"/>
                    <a:gd name="connsiteY3" fmla="*/ 679529 h 930207"/>
                    <a:gd name="connsiteX4" fmla="*/ 1765649 w 3383660"/>
                    <a:gd name="connsiteY4" fmla="*/ 743537 h 930207"/>
                    <a:gd name="connsiteX5" fmla="*/ 1397184 w 3383660"/>
                    <a:gd name="connsiteY5" fmla="*/ 532301 h 930207"/>
                    <a:gd name="connsiteX6" fmla="*/ 1313117 w 3383660"/>
                    <a:gd name="connsiteY6" fmla="*/ 569706 h 930207"/>
                    <a:gd name="connsiteX7" fmla="*/ 998792 w 3383660"/>
                    <a:gd name="connsiteY7" fmla="*/ 233188 h 930207"/>
                    <a:gd name="connsiteX8" fmla="*/ 569024 w 3383660"/>
                    <a:gd name="connsiteY8" fmla="*/ 397494 h 930207"/>
                    <a:gd name="connsiteX9" fmla="*/ 57180 w 3383660"/>
                    <a:gd name="connsiteY9" fmla="*/ 403133 h 930207"/>
                    <a:gd name="connsiteX10" fmla="*/ 0 w 3383660"/>
                    <a:gd name="connsiteY10" fmla="*/ 479599 h 930207"/>
                    <a:gd name="connsiteX11" fmla="*/ 96298 w 3383660"/>
                    <a:gd name="connsiteY11" fmla="*/ 510651 h 930207"/>
                    <a:gd name="connsiteX12" fmla="*/ 488537 w 3383660"/>
                    <a:gd name="connsiteY12" fmla="*/ 839930 h 930207"/>
                    <a:gd name="connsiteX13" fmla="*/ 1067191 w 3383660"/>
                    <a:gd name="connsiteY13" fmla="*/ 814098 h 930207"/>
                    <a:gd name="connsiteX14" fmla="*/ 1153859 w 3383660"/>
                    <a:gd name="connsiteY14" fmla="*/ 926798 h 930207"/>
                    <a:gd name="connsiteX15" fmla="*/ 1895380 w 3383660"/>
                    <a:gd name="connsiteY15" fmla="*/ 926798 h 930207"/>
                    <a:gd name="connsiteX16" fmla="*/ 2391537 w 3383660"/>
                    <a:gd name="connsiteY16" fmla="*/ 926798 h 930207"/>
                    <a:gd name="connsiteX17" fmla="*/ 3002661 w 3383660"/>
                    <a:gd name="connsiteY17" fmla="*/ 558848 h 930207"/>
                    <a:gd name="connsiteX18" fmla="*/ 3383661 w 3383660"/>
                    <a:gd name="connsiteY18" fmla="*/ 190420 h 930207"/>
                    <a:gd name="connsiteX19" fmla="*/ 3001804 w 3383660"/>
                    <a:gd name="connsiteY19" fmla="*/ 8302 h 930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383660" h="930207">
                      <a:moveTo>
                        <a:pt x="3001804" y="8302"/>
                      </a:moveTo>
                      <a:cubicBezTo>
                        <a:pt x="2851785" y="43831"/>
                        <a:pt x="2737295" y="193373"/>
                        <a:pt x="2742057" y="347678"/>
                      </a:cubicBezTo>
                      <a:cubicBezTo>
                        <a:pt x="2645950" y="241760"/>
                        <a:pt x="2470214" y="220138"/>
                        <a:pt x="2351532" y="300053"/>
                      </a:cubicBezTo>
                      <a:cubicBezTo>
                        <a:pt x="2232851" y="379968"/>
                        <a:pt x="2185511" y="550275"/>
                        <a:pt x="2246757" y="679529"/>
                      </a:cubicBezTo>
                      <a:cubicBezTo>
                        <a:pt x="2104739" y="568658"/>
                        <a:pt x="1873758" y="599424"/>
                        <a:pt x="1765649" y="743537"/>
                      </a:cubicBezTo>
                      <a:cubicBezTo>
                        <a:pt x="1722234" y="583460"/>
                        <a:pt x="1557261" y="488886"/>
                        <a:pt x="1397184" y="532301"/>
                      </a:cubicBezTo>
                      <a:cubicBezTo>
                        <a:pt x="1367409" y="540378"/>
                        <a:pt x="1339053" y="552989"/>
                        <a:pt x="1313117" y="569706"/>
                      </a:cubicBezTo>
                      <a:cubicBezTo>
                        <a:pt x="1287494" y="409019"/>
                        <a:pt x="1157764" y="269954"/>
                        <a:pt x="998792" y="233188"/>
                      </a:cubicBezTo>
                      <a:cubicBezTo>
                        <a:pt x="839819" y="196421"/>
                        <a:pt x="662654" y="264430"/>
                        <a:pt x="569024" y="397494"/>
                      </a:cubicBezTo>
                      <a:cubicBezTo>
                        <a:pt x="426120" y="257714"/>
                        <a:pt x="196964" y="260239"/>
                        <a:pt x="57180" y="403133"/>
                      </a:cubicBezTo>
                      <a:cubicBezTo>
                        <a:pt x="34827" y="425983"/>
                        <a:pt x="15600" y="451701"/>
                        <a:pt x="0" y="479599"/>
                      </a:cubicBezTo>
                      <a:lnTo>
                        <a:pt x="96298" y="510651"/>
                      </a:lnTo>
                      <a:cubicBezTo>
                        <a:pt x="275089" y="545408"/>
                        <a:pt x="423339" y="669861"/>
                        <a:pt x="488537" y="839930"/>
                      </a:cubicBezTo>
                      <a:cubicBezTo>
                        <a:pt x="641194" y="673005"/>
                        <a:pt x="900265" y="661441"/>
                        <a:pt x="1067191" y="814098"/>
                      </a:cubicBezTo>
                      <a:cubicBezTo>
                        <a:pt x="1102424" y="846322"/>
                        <a:pt x="1131761" y="884469"/>
                        <a:pt x="1153859" y="926798"/>
                      </a:cubicBezTo>
                      <a:lnTo>
                        <a:pt x="1895380" y="926798"/>
                      </a:lnTo>
                      <a:cubicBezTo>
                        <a:pt x="2079974" y="925274"/>
                        <a:pt x="2220849" y="935180"/>
                        <a:pt x="2391537" y="926798"/>
                      </a:cubicBezTo>
                      <a:cubicBezTo>
                        <a:pt x="2458974" y="689340"/>
                        <a:pt x="2769394" y="478266"/>
                        <a:pt x="3002661" y="558848"/>
                      </a:cubicBezTo>
                      <a:cubicBezTo>
                        <a:pt x="3052991" y="375758"/>
                        <a:pt x="3198990" y="234578"/>
                        <a:pt x="3383661" y="190420"/>
                      </a:cubicBezTo>
                      <a:cubicBezTo>
                        <a:pt x="3317558" y="53070"/>
                        <a:pt x="3150203" y="-26940"/>
                        <a:pt x="3001804" y="8302"/>
                      </a:cubicBezTo>
                      <a:close/>
                    </a:path>
                  </a:pathLst>
                </a:custGeom>
                <a:solidFill>
                  <a:srgbClr val="EBEBEB"/>
                </a:solidFill>
                <a:ln w="9525" cap="flat">
                  <a:noFill/>
                  <a:prstDash val="solid"/>
                  <a:miter/>
                </a:ln>
              </p:spPr>
              <p:txBody>
                <a:bodyPr rtlCol="0" anchor="ctr"/>
                <a:lstStyle/>
                <a:p>
                  <a:endParaRPr lang="zh-CN" altLang="en-US"/>
                </a:p>
              </p:txBody>
            </p:sp>
            <p:sp>
              <p:nvSpPr>
                <p:cNvPr id="787" name="任意多边形: 形状 786">
                  <a:extLst>
                    <a:ext uri="{FF2B5EF4-FFF2-40B4-BE49-F238E27FC236}">
                      <a16:creationId xmlns:a16="http://schemas.microsoft.com/office/drawing/2014/main" id="{24E7DA59-CE52-9150-55D5-536AB16D125C}"/>
                    </a:ext>
                  </a:extLst>
                </p:cNvPr>
                <p:cNvSpPr/>
                <p:nvPr/>
              </p:nvSpPr>
              <p:spPr>
                <a:xfrm>
                  <a:off x="11065105" y="4705127"/>
                  <a:ext cx="6000" cy="5905"/>
                </a:xfrm>
                <a:custGeom>
                  <a:avLst/>
                  <a:gdLst>
                    <a:gd name="connsiteX0" fmla="*/ 6001 w 6000"/>
                    <a:gd name="connsiteY0" fmla="*/ 0 h 5905"/>
                    <a:gd name="connsiteX1" fmla="*/ 0 w 6000"/>
                    <a:gd name="connsiteY1" fmla="*/ 1334 h 5905"/>
                    <a:gd name="connsiteX2" fmla="*/ 2286 w 6000"/>
                    <a:gd name="connsiteY2" fmla="*/ 5905 h 5905"/>
                  </a:gdLst>
                  <a:ahLst/>
                  <a:cxnLst>
                    <a:cxn ang="0">
                      <a:pos x="connsiteX0" y="connsiteY0"/>
                    </a:cxn>
                    <a:cxn ang="0">
                      <a:pos x="connsiteX1" y="connsiteY1"/>
                    </a:cxn>
                    <a:cxn ang="0">
                      <a:pos x="connsiteX2" y="connsiteY2"/>
                    </a:cxn>
                  </a:cxnLst>
                  <a:rect l="l" t="t" r="r" b="b"/>
                  <a:pathLst>
                    <a:path w="6000" h="5905">
                      <a:moveTo>
                        <a:pt x="6001" y="0"/>
                      </a:moveTo>
                      <a:lnTo>
                        <a:pt x="0" y="1334"/>
                      </a:lnTo>
                      <a:cubicBezTo>
                        <a:pt x="762" y="2857"/>
                        <a:pt x="1619" y="4381"/>
                        <a:pt x="2286" y="5905"/>
                      </a:cubicBezTo>
                      <a:close/>
                    </a:path>
                  </a:pathLst>
                </a:custGeom>
                <a:solidFill>
                  <a:srgbClr val="EBEBEB"/>
                </a:solidFill>
                <a:ln w="9525" cap="flat">
                  <a:noFill/>
                  <a:prstDash val="solid"/>
                  <a:miter/>
                </a:ln>
              </p:spPr>
              <p:txBody>
                <a:bodyPr rtlCol="0" anchor="ctr"/>
                <a:lstStyle/>
                <a:p>
                  <a:endParaRPr lang="zh-CN" altLang="en-US"/>
                </a:p>
              </p:txBody>
            </p:sp>
            <p:sp>
              <p:nvSpPr>
                <p:cNvPr id="788" name="任意多边形: 形状 787">
                  <a:extLst>
                    <a:ext uri="{FF2B5EF4-FFF2-40B4-BE49-F238E27FC236}">
                      <a16:creationId xmlns:a16="http://schemas.microsoft.com/office/drawing/2014/main" id="{DC156532-DFEF-46E3-BF03-057406E3B17E}"/>
                    </a:ext>
                  </a:extLst>
                </p:cNvPr>
                <p:cNvSpPr/>
                <p:nvPr/>
              </p:nvSpPr>
              <p:spPr>
                <a:xfrm>
                  <a:off x="8411495" y="4086933"/>
                  <a:ext cx="743475" cy="185092"/>
                </a:xfrm>
                <a:custGeom>
                  <a:avLst/>
                  <a:gdLst>
                    <a:gd name="connsiteX0" fmla="*/ 743086 w 743475"/>
                    <a:gd name="connsiteY0" fmla="*/ 177758 h 185092"/>
                    <a:gd name="connsiteX1" fmla="*/ 646788 w 743475"/>
                    <a:gd name="connsiteY1" fmla="*/ 98986 h 185092"/>
                    <a:gd name="connsiteX2" fmla="*/ 584399 w 743475"/>
                    <a:gd name="connsiteY2" fmla="*/ 93653 h 185092"/>
                    <a:gd name="connsiteX3" fmla="*/ 482672 w 743475"/>
                    <a:gd name="connsiteY3" fmla="*/ 5737 h 185092"/>
                    <a:gd name="connsiteX4" fmla="*/ 385136 w 743475"/>
                    <a:gd name="connsiteY4" fmla="*/ 19548 h 185092"/>
                    <a:gd name="connsiteX5" fmla="*/ 291029 w 743475"/>
                    <a:gd name="connsiteY5" fmla="*/ 56124 h 185092"/>
                    <a:gd name="connsiteX6" fmla="*/ 203875 w 743475"/>
                    <a:gd name="connsiteY6" fmla="*/ 61458 h 185092"/>
                    <a:gd name="connsiteX7" fmla="*/ 156917 w 743475"/>
                    <a:gd name="connsiteY7" fmla="*/ 107369 h 185092"/>
                    <a:gd name="connsiteX8" fmla="*/ 95576 w 743475"/>
                    <a:gd name="connsiteY8" fmla="*/ 124037 h 185092"/>
                    <a:gd name="connsiteX9" fmla="*/ 32330 w 743475"/>
                    <a:gd name="connsiteY9" fmla="*/ 134324 h 185092"/>
                    <a:gd name="connsiteX10" fmla="*/ 612 w 743475"/>
                    <a:gd name="connsiteY10" fmla="*/ 185093 h 185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43475" h="185092">
                      <a:moveTo>
                        <a:pt x="743086" y="177758"/>
                      </a:moveTo>
                      <a:cubicBezTo>
                        <a:pt x="748801" y="136515"/>
                        <a:pt x="690508" y="102511"/>
                        <a:pt x="646788" y="98986"/>
                      </a:cubicBezTo>
                      <a:cubicBezTo>
                        <a:pt x="625833" y="97367"/>
                        <a:pt x="604211" y="100511"/>
                        <a:pt x="584399" y="93653"/>
                      </a:cubicBezTo>
                      <a:cubicBezTo>
                        <a:pt x="541537" y="78698"/>
                        <a:pt x="524487" y="23358"/>
                        <a:pt x="482672" y="5737"/>
                      </a:cubicBezTo>
                      <a:cubicBezTo>
                        <a:pt x="451430" y="-7503"/>
                        <a:pt x="415426" y="4308"/>
                        <a:pt x="385136" y="19548"/>
                      </a:cubicBezTo>
                      <a:cubicBezTo>
                        <a:pt x="354847" y="34788"/>
                        <a:pt x="324938" y="53933"/>
                        <a:pt x="291029" y="56124"/>
                      </a:cubicBezTo>
                      <a:cubicBezTo>
                        <a:pt x="261597" y="58029"/>
                        <a:pt x="229593" y="47075"/>
                        <a:pt x="203875" y="61458"/>
                      </a:cubicBezTo>
                      <a:cubicBezTo>
                        <a:pt x="184825" y="72221"/>
                        <a:pt x="174634" y="94319"/>
                        <a:pt x="156917" y="107369"/>
                      </a:cubicBezTo>
                      <a:cubicBezTo>
                        <a:pt x="139201" y="120418"/>
                        <a:pt x="117007" y="122799"/>
                        <a:pt x="95576" y="124037"/>
                      </a:cubicBezTo>
                      <a:cubicBezTo>
                        <a:pt x="74145" y="125276"/>
                        <a:pt x="51856" y="125371"/>
                        <a:pt x="32330" y="134324"/>
                      </a:cubicBezTo>
                      <a:cubicBezTo>
                        <a:pt x="12804" y="143278"/>
                        <a:pt x="-3389" y="163947"/>
                        <a:pt x="612" y="185093"/>
                      </a:cubicBezTo>
                      <a:close/>
                    </a:path>
                  </a:pathLst>
                </a:custGeom>
                <a:solidFill>
                  <a:srgbClr val="EBEBEB"/>
                </a:solidFill>
                <a:ln w="9525" cap="flat">
                  <a:noFill/>
                  <a:prstDash val="solid"/>
                  <a:miter/>
                </a:ln>
              </p:spPr>
              <p:txBody>
                <a:bodyPr rtlCol="0" anchor="ctr"/>
                <a:lstStyle/>
                <a:p>
                  <a:endParaRPr lang="zh-CN" altLang="en-US"/>
                </a:p>
              </p:txBody>
            </p:sp>
            <p:sp>
              <p:nvSpPr>
                <p:cNvPr id="789" name="任意多边形: 形状 788">
                  <a:extLst>
                    <a:ext uri="{FF2B5EF4-FFF2-40B4-BE49-F238E27FC236}">
                      <a16:creationId xmlns:a16="http://schemas.microsoft.com/office/drawing/2014/main" id="{B8C72A2D-DF3F-388E-40B1-5AD6F23AF9E1}"/>
                    </a:ext>
                  </a:extLst>
                </p:cNvPr>
                <p:cNvSpPr/>
                <p:nvPr/>
              </p:nvSpPr>
              <p:spPr>
                <a:xfrm>
                  <a:off x="10351117" y="1731562"/>
                  <a:ext cx="883898" cy="220078"/>
                </a:xfrm>
                <a:custGeom>
                  <a:avLst/>
                  <a:gdLst>
                    <a:gd name="connsiteX0" fmla="*/ 883438 w 883898"/>
                    <a:gd name="connsiteY0" fmla="*/ 211697 h 220078"/>
                    <a:gd name="connsiteX1" fmla="*/ 769138 w 883898"/>
                    <a:gd name="connsiteY1" fmla="*/ 118066 h 220078"/>
                    <a:gd name="connsiteX2" fmla="*/ 695034 w 883898"/>
                    <a:gd name="connsiteY2" fmla="*/ 111589 h 220078"/>
                    <a:gd name="connsiteX3" fmla="*/ 573971 w 883898"/>
                    <a:gd name="connsiteY3" fmla="*/ 6814 h 220078"/>
                    <a:gd name="connsiteX4" fmla="*/ 458052 w 883898"/>
                    <a:gd name="connsiteY4" fmla="*/ 23197 h 220078"/>
                    <a:gd name="connsiteX5" fmla="*/ 346133 w 883898"/>
                    <a:gd name="connsiteY5" fmla="*/ 66726 h 220078"/>
                    <a:gd name="connsiteX6" fmla="*/ 242406 w 883898"/>
                    <a:gd name="connsiteY6" fmla="*/ 73108 h 220078"/>
                    <a:gd name="connsiteX7" fmla="*/ 186589 w 883898"/>
                    <a:gd name="connsiteY7" fmla="*/ 127686 h 220078"/>
                    <a:gd name="connsiteX8" fmla="*/ 113628 w 883898"/>
                    <a:gd name="connsiteY8" fmla="*/ 147403 h 220078"/>
                    <a:gd name="connsiteX9" fmla="*/ 38380 w 883898"/>
                    <a:gd name="connsiteY9" fmla="*/ 159785 h 220078"/>
                    <a:gd name="connsiteX10" fmla="*/ 756 w 883898"/>
                    <a:gd name="connsiteY10" fmla="*/ 220079 h 220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3898" h="220078">
                      <a:moveTo>
                        <a:pt x="883438" y="211697"/>
                      </a:moveTo>
                      <a:cubicBezTo>
                        <a:pt x="890201" y="162548"/>
                        <a:pt x="820954" y="122257"/>
                        <a:pt x="769138" y="118066"/>
                      </a:cubicBezTo>
                      <a:cubicBezTo>
                        <a:pt x="744278" y="116066"/>
                        <a:pt x="718465" y="119780"/>
                        <a:pt x="695034" y="111589"/>
                      </a:cubicBezTo>
                      <a:cubicBezTo>
                        <a:pt x="644075" y="93872"/>
                        <a:pt x="623691" y="28055"/>
                        <a:pt x="573971" y="6814"/>
                      </a:cubicBezTo>
                      <a:cubicBezTo>
                        <a:pt x="536823" y="-8902"/>
                        <a:pt x="494056" y="5099"/>
                        <a:pt x="458052" y="23197"/>
                      </a:cubicBezTo>
                      <a:cubicBezTo>
                        <a:pt x="422047" y="41294"/>
                        <a:pt x="386328" y="64154"/>
                        <a:pt x="346133" y="66726"/>
                      </a:cubicBezTo>
                      <a:cubicBezTo>
                        <a:pt x="311081" y="69012"/>
                        <a:pt x="273076" y="55963"/>
                        <a:pt x="242406" y="73108"/>
                      </a:cubicBezTo>
                      <a:cubicBezTo>
                        <a:pt x="219641" y="85871"/>
                        <a:pt x="207639" y="112160"/>
                        <a:pt x="186589" y="127686"/>
                      </a:cubicBezTo>
                      <a:cubicBezTo>
                        <a:pt x="165539" y="143212"/>
                        <a:pt x="138964" y="146069"/>
                        <a:pt x="113628" y="147403"/>
                      </a:cubicBezTo>
                      <a:cubicBezTo>
                        <a:pt x="88291" y="148736"/>
                        <a:pt x="61621" y="149117"/>
                        <a:pt x="38380" y="159785"/>
                      </a:cubicBezTo>
                      <a:cubicBezTo>
                        <a:pt x="15139" y="170453"/>
                        <a:pt x="-4101" y="194933"/>
                        <a:pt x="756" y="220079"/>
                      </a:cubicBezTo>
                      <a:close/>
                    </a:path>
                  </a:pathLst>
                </a:custGeom>
                <a:solidFill>
                  <a:srgbClr val="EBEBEB"/>
                </a:solidFill>
                <a:ln w="9525" cap="flat">
                  <a:noFill/>
                  <a:prstDash val="solid"/>
                  <a:miter/>
                </a:ln>
              </p:spPr>
              <p:txBody>
                <a:bodyPr rtlCol="0" anchor="ctr"/>
                <a:lstStyle/>
                <a:p>
                  <a:endParaRPr lang="zh-CN" altLang="en-US"/>
                </a:p>
              </p:txBody>
            </p:sp>
            <p:sp>
              <p:nvSpPr>
                <p:cNvPr id="790" name="任意多边形: 形状 789">
                  <a:extLst>
                    <a:ext uri="{FF2B5EF4-FFF2-40B4-BE49-F238E27FC236}">
                      <a16:creationId xmlns:a16="http://schemas.microsoft.com/office/drawing/2014/main" id="{DAE3F738-0D32-FB26-1B47-38B59C036161}"/>
                    </a:ext>
                  </a:extLst>
                </p:cNvPr>
                <p:cNvSpPr/>
                <p:nvPr/>
              </p:nvSpPr>
              <p:spPr>
                <a:xfrm>
                  <a:off x="7590942" y="1464108"/>
                  <a:ext cx="931951" cy="231595"/>
                </a:xfrm>
                <a:custGeom>
                  <a:avLst/>
                  <a:gdLst>
                    <a:gd name="connsiteX0" fmla="*/ 931465 w 931951"/>
                    <a:gd name="connsiteY0" fmla="*/ 222833 h 231595"/>
                    <a:gd name="connsiteX1" fmla="*/ 810783 w 931951"/>
                    <a:gd name="connsiteY1" fmla="*/ 124059 h 231595"/>
                    <a:gd name="connsiteX2" fmla="*/ 732582 w 931951"/>
                    <a:gd name="connsiteY2" fmla="*/ 117391 h 231595"/>
                    <a:gd name="connsiteX3" fmla="*/ 605043 w 931951"/>
                    <a:gd name="connsiteY3" fmla="*/ 7187 h 231595"/>
                    <a:gd name="connsiteX4" fmla="*/ 482837 w 931951"/>
                    <a:gd name="connsiteY4" fmla="*/ 24427 h 231595"/>
                    <a:gd name="connsiteX5" fmla="*/ 364822 w 931951"/>
                    <a:gd name="connsiteY5" fmla="*/ 70338 h 231595"/>
                    <a:gd name="connsiteX6" fmla="*/ 255571 w 931951"/>
                    <a:gd name="connsiteY6" fmla="*/ 77005 h 231595"/>
                    <a:gd name="connsiteX7" fmla="*/ 196706 w 931951"/>
                    <a:gd name="connsiteY7" fmla="*/ 134155 h 231595"/>
                    <a:gd name="connsiteX8" fmla="*/ 119839 w 931951"/>
                    <a:gd name="connsiteY8" fmla="*/ 155015 h 231595"/>
                    <a:gd name="connsiteX9" fmla="*/ 40496 w 931951"/>
                    <a:gd name="connsiteY9" fmla="*/ 167969 h 231595"/>
                    <a:gd name="connsiteX10" fmla="*/ 777 w 931951"/>
                    <a:gd name="connsiteY10" fmla="*/ 231596 h 231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31951" h="231595">
                      <a:moveTo>
                        <a:pt x="931465" y="222833"/>
                      </a:moveTo>
                      <a:cubicBezTo>
                        <a:pt x="938608" y="171112"/>
                        <a:pt x="865647" y="128535"/>
                        <a:pt x="810783" y="124059"/>
                      </a:cubicBezTo>
                      <a:cubicBezTo>
                        <a:pt x="784589" y="121963"/>
                        <a:pt x="757348" y="125964"/>
                        <a:pt x="732582" y="117391"/>
                      </a:cubicBezTo>
                      <a:cubicBezTo>
                        <a:pt x="678861" y="98341"/>
                        <a:pt x="657430" y="29285"/>
                        <a:pt x="605043" y="7187"/>
                      </a:cubicBezTo>
                      <a:cubicBezTo>
                        <a:pt x="565895" y="-9387"/>
                        <a:pt x="520746" y="5377"/>
                        <a:pt x="482837" y="24427"/>
                      </a:cubicBezTo>
                      <a:cubicBezTo>
                        <a:pt x="444927" y="43477"/>
                        <a:pt x="407304" y="67575"/>
                        <a:pt x="364822" y="70338"/>
                      </a:cubicBezTo>
                      <a:cubicBezTo>
                        <a:pt x="327961" y="72719"/>
                        <a:pt x="287860" y="59003"/>
                        <a:pt x="255571" y="77005"/>
                      </a:cubicBezTo>
                      <a:cubicBezTo>
                        <a:pt x="231472" y="90435"/>
                        <a:pt x="218899" y="118248"/>
                        <a:pt x="196706" y="134155"/>
                      </a:cubicBezTo>
                      <a:cubicBezTo>
                        <a:pt x="174513" y="150062"/>
                        <a:pt x="146700" y="153205"/>
                        <a:pt x="119839" y="155015"/>
                      </a:cubicBezTo>
                      <a:cubicBezTo>
                        <a:pt x="92979" y="156825"/>
                        <a:pt x="64975" y="156729"/>
                        <a:pt x="40496" y="167969"/>
                      </a:cubicBezTo>
                      <a:cubicBezTo>
                        <a:pt x="16017" y="179208"/>
                        <a:pt x="-4272" y="205116"/>
                        <a:pt x="777" y="231596"/>
                      </a:cubicBezTo>
                      <a:close/>
                    </a:path>
                  </a:pathLst>
                </a:custGeom>
                <a:solidFill>
                  <a:srgbClr val="EBEBEB"/>
                </a:solidFill>
                <a:ln w="9525" cap="flat">
                  <a:noFill/>
                  <a:prstDash val="solid"/>
                  <a:miter/>
                </a:ln>
              </p:spPr>
              <p:txBody>
                <a:bodyPr rtlCol="0" anchor="ctr"/>
                <a:lstStyle/>
                <a:p>
                  <a:endParaRPr lang="zh-CN" altLang="en-US"/>
                </a:p>
              </p:txBody>
            </p:sp>
            <p:sp>
              <p:nvSpPr>
                <p:cNvPr id="791" name="任意多边形: 形状 790">
                  <a:extLst>
                    <a:ext uri="{FF2B5EF4-FFF2-40B4-BE49-F238E27FC236}">
                      <a16:creationId xmlns:a16="http://schemas.microsoft.com/office/drawing/2014/main" id="{165208DB-AAE1-FAC9-28A1-516F96C64084}"/>
                    </a:ext>
                  </a:extLst>
                </p:cNvPr>
                <p:cNvSpPr/>
                <p:nvPr/>
              </p:nvSpPr>
              <p:spPr>
                <a:xfrm>
                  <a:off x="10154310" y="3355291"/>
                  <a:ext cx="1256052" cy="313230"/>
                </a:xfrm>
                <a:custGeom>
                  <a:avLst/>
                  <a:gdLst>
                    <a:gd name="connsiteX0" fmla="*/ 1255410 w 1256052"/>
                    <a:gd name="connsiteY0" fmla="*/ 301039 h 313230"/>
                    <a:gd name="connsiteX1" fmla="*/ 1092723 w 1256052"/>
                    <a:gd name="connsiteY1" fmla="*/ 167689 h 313230"/>
                    <a:gd name="connsiteX2" fmla="*/ 987376 w 1256052"/>
                    <a:gd name="connsiteY2" fmla="*/ 158164 h 313230"/>
                    <a:gd name="connsiteX3" fmla="*/ 815450 w 1256052"/>
                    <a:gd name="connsiteY3" fmla="*/ 9669 h 313230"/>
                    <a:gd name="connsiteX4" fmla="*/ 650667 w 1256052"/>
                    <a:gd name="connsiteY4" fmla="*/ 33005 h 313230"/>
                    <a:gd name="connsiteX5" fmla="*/ 491695 w 1256052"/>
                    <a:gd name="connsiteY5" fmla="*/ 94823 h 313230"/>
                    <a:gd name="connsiteX6" fmla="*/ 344439 w 1256052"/>
                    <a:gd name="connsiteY6" fmla="*/ 103871 h 313230"/>
                    <a:gd name="connsiteX7" fmla="*/ 265095 w 1256052"/>
                    <a:gd name="connsiteY7" fmla="*/ 181405 h 313230"/>
                    <a:gd name="connsiteX8" fmla="*/ 161463 w 1256052"/>
                    <a:gd name="connsiteY8" fmla="*/ 209980 h 313230"/>
                    <a:gd name="connsiteX9" fmla="*/ 54593 w 1256052"/>
                    <a:gd name="connsiteY9" fmla="*/ 227506 h 313230"/>
                    <a:gd name="connsiteX10" fmla="*/ 1062 w 1256052"/>
                    <a:gd name="connsiteY10" fmla="*/ 313231 h 313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56052" h="313230">
                      <a:moveTo>
                        <a:pt x="1255410" y="301039"/>
                      </a:moveTo>
                      <a:cubicBezTo>
                        <a:pt x="1264935" y="231316"/>
                        <a:pt x="1166637" y="173975"/>
                        <a:pt x="1092723" y="167689"/>
                      </a:cubicBezTo>
                      <a:cubicBezTo>
                        <a:pt x="1057385" y="164831"/>
                        <a:pt x="1020809" y="170261"/>
                        <a:pt x="987376" y="158164"/>
                      </a:cubicBezTo>
                      <a:cubicBezTo>
                        <a:pt x="914986" y="133018"/>
                        <a:pt x="886125" y="39482"/>
                        <a:pt x="815450" y="9669"/>
                      </a:cubicBezTo>
                      <a:cubicBezTo>
                        <a:pt x="762681" y="-12619"/>
                        <a:pt x="701912" y="7193"/>
                        <a:pt x="650667" y="33005"/>
                      </a:cubicBezTo>
                      <a:cubicBezTo>
                        <a:pt x="599423" y="58818"/>
                        <a:pt x="548940" y="91203"/>
                        <a:pt x="491695" y="94823"/>
                      </a:cubicBezTo>
                      <a:cubicBezTo>
                        <a:pt x="441975" y="98061"/>
                        <a:pt x="387968" y="79583"/>
                        <a:pt x="344439" y="103871"/>
                      </a:cubicBezTo>
                      <a:cubicBezTo>
                        <a:pt x="312054" y="121969"/>
                        <a:pt x="295004" y="159402"/>
                        <a:pt x="265095" y="181405"/>
                      </a:cubicBezTo>
                      <a:cubicBezTo>
                        <a:pt x="235187" y="203408"/>
                        <a:pt x="197754" y="207503"/>
                        <a:pt x="161463" y="209980"/>
                      </a:cubicBezTo>
                      <a:cubicBezTo>
                        <a:pt x="125173" y="212456"/>
                        <a:pt x="87644" y="212361"/>
                        <a:pt x="54593" y="227506"/>
                      </a:cubicBezTo>
                      <a:cubicBezTo>
                        <a:pt x="21541" y="242651"/>
                        <a:pt x="-5796" y="277512"/>
                        <a:pt x="1062" y="313231"/>
                      </a:cubicBezTo>
                      <a:close/>
                    </a:path>
                  </a:pathLst>
                </a:custGeom>
                <a:solidFill>
                  <a:srgbClr val="F5F5F5"/>
                </a:solidFill>
                <a:ln w="9525" cap="flat">
                  <a:noFill/>
                  <a:prstDash val="solid"/>
                  <a:miter/>
                </a:ln>
              </p:spPr>
              <p:txBody>
                <a:bodyPr rtlCol="0" anchor="ctr"/>
                <a:lstStyle/>
                <a:p>
                  <a:endParaRPr lang="zh-CN" altLang="en-US"/>
                </a:p>
              </p:txBody>
            </p:sp>
            <p:sp>
              <p:nvSpPr>
                <p:cNvPr id="792" name="任意多边形: 形状 791">
                  <a:extLst>
                    <a:ext uri="{FF2B5EF4-FFF2-40B4-BE49-F238E27FC236}">
                      <a16:creationId xmlns:a16="http://schemas.microsoft.com/office/drawing/2014/main" id="{6D4F9196-D14F-D642-EC79-5F1DA340466F}"/>
                    </a:ext>
                  </a:extLst>
                </p:cNvPr>
                <p:cNvSpPr/>
                <p:nvPr/>
              </p:nvSpPr>
              <p:spPr>
                <a:xfrm>
                  <a:off x="7501794" y="2888956"/>
                  <a:ext cx="1137036" cy="283122"/>
                </a:xfrm>
                <a:custGeom>
                  <a:avLst/>
                  <a:gdLst>
                    <a:gd name="connsiteX0" fmla="*/ 1136437 w 1137036"/>
                    <a:gd name="connsiteY0" fmla="*/ 271883 h 283122"/>
                    <a:gd name="connsiteX1" fmla="*/ 989181 w 1137036"/>
                    <a:gd name="connsiteY1" fmla="*/ 151487 h 283122"/>
                    <a:gd name="connsiteX2" fmla="*/ 893931 w 1137036"/>
                    <a:gd name="connsiteY2" fmla="*/ 143201 h 283122"/>
                    <a:gd name="connsiteX3" fmla="*/ 738292 w 1137036"/>
                    <a:gd name="connsiteY3" fmla="*/ 8708 h 283122"/>
                    <a:gd name="connsiteX4" fmla="*/ 589131 w 1137036"/>
                    <a:gd name="connsiteY4" fmla="*/ 29853 h 283122"/>
                    <a:gd name="connsiteX5" fmla="*/ 445208 w 1137036"/>
                    <a:gd name="connsiteY5" fmla="*/ 85860 h 283122"/>
                    <a:gd name="connsiteX6" fmla="*/ 311858 w 1137036"/>
                    <a:gd name="connsiteY6" fmla="*/ 94052 h 283122"/>
                    <a:gd name="connsiteX7" fmla="*/ 240039 w 1137036"/>
                    <a:gd name="connsiteY7" fmla="*/ 164251 h 283122"/>
                    <a:gd name="connsiteX8" fmla="*/ 146218 w 1137036"/>
                    <a:gd name="connsiteY8" fmla="*/ 189683 h 283122"/>
                    <a:gd name="connsiteX9" fmla="*/ 49444 w 1137036"/>
                    <a:gd name="connsiteY9" fmla="*/ 205494 h 283122"/>
                    <a:gd name="connsiteX10" fmla="*/ 962 w 1137036"/>
                    <a:gd name="connsiteY10" fmla="*/ 283123 h 283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37036" h="283122">
                      <a:moveTo>
                        <a:pt x="1136437" y="271883"/>
                      </a:moveTo>
                      <a:cubicBezTo>
                        <a:pt x="1145200" y="208733"/>
                        <a:pt x="1056046" y="156821"/>
                        <a:pt x="989181" y="151487"/>
                      </a:cubicBezTo>
                      <a:cubicBezTo>
                        <a:pt x="957177" y="148916"/>
                        <a:pt x="924030" y="153773"/>
                        <a:pt x="893931" y="143201"/>
                      </a:cubicBezTo>
                      <a:cubicBezTo>
                        <a:pt x="828399" y="120341"/>
                        <a:pt x="802205" y="35759"/>
                        <a:pt x="738292" y="8708"/>
                      </a:cubicBezTo>
                      <a:cubicBezTo>
                        <a:pt x="690667" y="-11390"/>
                        <a:pt x="635422" y="6517"/>
                        <a:pt x="589131" y="29853"/>
                      </a:cubicBezTo>
                      <a:cubicBezTo>
                        <a:pt x="542839" y="53189"/>
                        <a:pt x="496929" y="82526"/>
                        <a:pt x="445208" y="85860"/>
                      </a:cubicBezTo>
                      <a:cubicBezTo>
                        <a:pt x="400155" y="88718"/>
                        <a:pt x="351291" y="72049"/>
                        <a:pt x="311858" y="94052"/>
                      </a:cubicBezTo>
                      <a:cubicBezTo>
                        <a:pt x="282521" y="110435"/>
                        <a:pt x="267090" y="144248"/>
                        <a:pt x="240039" y="164251"/>
                      </a:cubicBezTo>
                      <a:cubicBezTo>
                        <a:pt x="212988" y="184253"/>
                        <a:pt x="179079" y="187873"/>
                        <a:pt x="146218" y="189683"/>
                      </a:cubicBezTo>
                      <a:cubicBezTo>
                        <a:pt x="113357" y="191492"/>
                        <a:pt x="79543" y="191778"/>
                        <a:pt x="49444" y="205494"/>
                      </a:cubicBezTo>
                      <a:cubicBezTo>
                        <a:pt x="19345" y="219210"/>
                        <a:pt x="-5229" y="250833"/>
                        <a:pt x="962" y="283123"/>
                      </a:cubicBezTo>
                      <a:close/>
                    </a:path>
                  </a:pathLst>
                </a:custGeom>
                <a:solidFill>
                  <a:srgbClr val="EBEBEB"/>
                </a:solidFill>
                <a:ln w="9525" cap="flat">
                  <a:noFill/>
                  <a:prstDash val="solid"/>
                  <a:miter/>
                </a:ln>
              </p:spPr>
              <p:txBody>
                <a:bodyPr rtlCol="0" anchor="ctr"/>
                <a:lstStyle/>
                <a:p>
                  <a:endParaRPr lang="zh-CN" altLang="en-US"/>
                </a:p>
              </p:txBody>
            </p:sp>
          </p:grpSp>
          <p:sp>
            <p:nvSpPr>
              <p:cNvPr id="688" name="任意多边形: 形状 687">
                <a:extLst>
                  <a:ext uri="{FF2B5EF4-FFF2-40B4-BE49-F238E27FC236}">
                    <a16:creationId xmlns:a16="http://schemas.microsoft.com/office/drawing/2014/main" id="{978BFDF4-34F4-CD24-A60C-2D66E7EA4843}"/>
                  </a:ext>
                </a:extLst>
              </p:cNvPr>
              <p:cNvSpPr/>
              <p:nvPr/>
            </p:nvSpPr>
            <p:spPr>
              <a:xfrm>
                <a:off x="7305588" y="4693122"/>
                <a:ext cx="4280725" cy="755130"/>
              </a:xfrm>
              <a:custGeom>
                <a:avLst/>
                <a:gdLst>
                  <a:gd name="connsiteX0" fmla="*/ 4280726 w 4280725"/>
                  <a:gd name="connsiteY0" fmla="*/ 192599 h 755130"/>
                  <a:gd name="connsiteX1" fmla="*/ 4267105 w 4280725"/>
                  <a:gd name="connsiteY1" fmla="*/ 177264 h 755130"/>
                  <a:gd name="connsiteX2" fmla="*/ 4250055 w 4280725"/>
                  <a:gd name="connsiteY2" fmla="*/ 158785 h 755130"/>
                  <a:gd name="connsiteX3" fmla="*/ 4238625 w 4280725"/>
                  <a:gd name="connsiteY3" fmla="*/ 147451 h 755130"/>
                  <a:gd name="connsiteX4" fmla="*/ 4225004 w 4280725"/>
                  <a:gd name="connsiteY4" fmla="*/ 134878 h 755130"/>
                  <a:gd name="connsiteX5" fmla="*/ 4209288 w 4280725"/>
                  <a:gd name="connsiteY5" fmla="*/ 121352 h 755130"/>
                  <a:gd name="connsiteX6" fmla="*/ 4191095 w 4280725"/>
                  <a:gd name="connsiteY6" fmla="*/ 107255 h 755130"/>
                  <a:gd name="connsiteX7" fmla="*/ 4147471 w 4280725"/>
                  <a:gd name="connsiteY7" fmla="*/ 77823 h 755130"/>
                  <a:gd name="connsiteX8" fmla="*/ 4028123 w 4280725"/>
                  <a:gd name="connsiteY8" fmla="*/ 25340 h 755130"/>
                  <a:gd name="connsiteX9" fmla="*/ 3868008 w 4280725"/>
                  <a:gd name="connsiteY9" fmla="*/ 3147 h 755130"/>
                  <a:gd name="connsiteX10" fmla="*/ 3845624 w 4280725"/>
                  <a:gd name="connsiteY10" fmla="*/ 3814 h 755130"/>
                  <a:gd name="connsiteX11" fmla="*/ 3822859 w 4280725"/>
                  <a:gd name="connsiteY11" fmla="*/ 6100 h 755130"/>
                  <a:gd name="connsiteX12" fmla="*/ 3811334 w 4280725"/>
                  <a:gd name="connsiteY12" fmla="*/ 7243 h 755130"/>
                  <a:gd name="connsiteX13" fmla="*/ 3799808 w 4280725"/>
                  <a:gd name="connsiteY13" fmla="*/ 9243 h 755130"/>
                  <a:gd name="connsiteX14" fmla="*/ 3776472 w 4280725"/>
                  <a:gd name="connsiteY14" fmla="*/ 13434 h 755130"/>
                  <a:gd name="connsiteX15" fmla="*/ 3682365 w 4280725"/>
                  <a:gd name="connsiteY15" fmla="*/ 44295 h 755130"/>
                  <a:gd name="connsiteX16" fmla="*/ 3590735 w 4280725"/>
                  <a:gd name="connsiteY16" fmla="*/ 96873 h 755130"/>
                  <a:gd name="connsiteX17" fmla="*/ 3507105 w 4280725"/>
                  <a:gd name="connsiteY17" fmla="*/ 171549 h 755130"/>
                  <a:gd name="connsiteX18" fmla="*/ 3391853 w 4280725"/>
                  <a:gd name="connsiteY18" fmla="*/ 381956 h 755130"/>
                  <a:gd name="connsiteX19" fmla="*/ 3391281 w 4280725"/>
                  <a:gd name="connsiteY19" fmla="*/ 384147 h 755130"/>
                  <a:gd name="connsiteX20" fmla="*/ 3389186 w 4280725"/>
                  <a:gd name="connsiteY20" fmla="*/ 383385 h 755130"/>
                  <a:gd name="connsiteX21" fmla="*/ 3210878 w 4280725"/>
                  <a:gd name="connsiteY21" fmla="*/ 372907 h 755130"/>
                  <a:gd name="connsiteX22" fmla="*/ 3033998 w 4280725"/>
                  <a:gd name="connsiteY22" fmla="*/ 441678 h 755130"/>
                  <a:gd name="connsiteX23" fmla="*/ 2881598 w 4280725"/>
                  <a:gd name="connsiteY23" fmla="*/ 570075 h 755130"/>
                  <a:gd name="connsiteX24" fmla="*/ 2780919 w 4280725"/>
                  <a:gd name="connsiteY24" fmla="*/ 750097 h 755130"/>
                  <a:gd name="connsiteX25" fmla="*/ 2780443 w 4280725"/>
                  <a:gd name="connsiteY25" fmla="*/ 751717 h 755130"/>
                  <a:gd name="connsiteX26" fmla="*/ 2778728 w 4280725"/>
                  <a:gd name="connsiteY26" fmla="*/ 751717 h 755130"/>
                  <a:gd name="connsiteX27" fmla="*/ 2488883 w 4280725"/>
                  <a:gd name="connsiteY27" fmla="*/ 753526 h 755130"/>
                  <a:gd name="connsiteX28" fmla="*/ 2338959 w 4280725"/>
                  <a:gd name="connsiteY28" fmla="*/ 751621 h 755130"/>
                  <a:gd name="connsiteX29" fmla="*/ 2186559 w 4280725"/>
                  <a:gd name="connsiteY29" fmla="*/ 751621 h 755130"/>
                  <a:gd name="connsiteX30" fmla="*/ 1541050 w 4280725"/>
                  <a:gd name="connsiteY30" fmla="*/ 751621 h 755130"/>
                  <a:gd name="connsiteX31" fmla="*/ 1539621 w 4280725"/>
                  <a:gd name="connsiteY31" fmla="*/ 751621 h 755130"/>
                  <a:gd name="connsiteX32" fmla="*/ 1538954 w 4280725"/>
                  <a:gd name="connsiteY32" fmla="*/ 750288 h 755130"/>
                  <a:gd name="connsiteX33" fmla="*/ 1399032 w 4280725"/>
                  <a:gd name="connsiteY33" fmla="*/ 597888 h 755130"/>
                  <a:gd name="connsiteX34" fmla="*/ 1211580 w 4280725"/>
                  <a:gd name="connsiteY34" fmla="*/ 532832 h 755130"/>
                  <a:gd name="connsiteX35" fmla="*/ 877348 w 4280725"/>
                  <a:gd name="connsiteY35" fmla="*/ 663706 h 755130"/>
                  <a:gd name="connsiteX36" fmla="*/ 875062 w 4280725"/>
                  <a:gd name="connsiteY36" fmla="*/ 666087 h 755130"/>
                  <a:gd name="connsiteX37" fmla="*/ 873919 w 4280725"/>
                  <a:gd name="connsiteY37" fmla="*/ 663039 h 755130"/>
                  <a:gd name="connsiteX38" fmla="*/ 746951 w 4280725"/>
                  <a:gd name="connsiteY38" fmla="*/ 472634 h 755130"/>
                  <a:gd name="connsiteX39" fmla="*/ 662940 w 4280725"/>
                  <a:gd name="connsiteY39" fmla="*/ 406721 h 755130"/>
                  <a:gd name="connsiteX40" fmla="*/ 573405 w 4280725"/>
                  <a:gd name="connsiteY40" fmla="*/ 361477 h 755130"/>
                  <a:gd name="connsiteX41" fmla="*/ 482822 w 4280725"/>
                  <a:gd name="connsiteY41" fmla="*/ 335379 h 755130"/>
                  <a:gd name="connsiteX42" fmla="*/ 460438 w 4280725"/>
                  <a:gd name="connsiteY42" fmla="*/ 332045 h 755130"/>
                  <a:gd name="connsiteX43" fmla="*/ 449485 w 4280725"/>
                  <a:gd name="connsiteY43" fmla="*/ 330521 h 755130"/>
                  <a:gd name="connsiteX44" fmla="*/ 438436 w 4280725"/>
                  <a:gd name="connsiteY44" fmla="*/ 329664 h 755130"/>
                  <a:gd name="connsiteX45" fmla="*/ 416814 w 4280725"/>
                  <a:gd name="connsiteY45" fmla="*/ 327949 h 755130"/>
                  <a:gd name="connsiteX46" fmla="*/ 395478 w 4280725"/>
                  <a:gd name="connsiteY46" fmla="*/ 327949 h 755130"/>
                  <a:gd name="connsiteX47" fmla="*/ 243078 w 4280725"/>
                  <a:gd name="connsiteY47" fmla="*/ 350047 h 755130"/>
                  <a:gd name="connsiteX48" fmla="*/ 128778 w 4280725"/>
                  <a:gd name="connsiteY48" fmla="*/ 398530 h 755130"/>
                  <a:gd name="connsiteX49" fmla="*/ 86773 w 4280725"/>
                  <a:gd name="connsiteY49" fmla="*/ 425581 h 755130"/>
                  <a:gd name="connsiteX50" fmla="*/ 53816 w 4280725"/>
                  <a:gd name="connsiteY50" fmla="*/ 450822 h 755130"/>
                  <a:gd name="connsiteX51" fmla="*/ 29337 w 4280725"/>
                  <a:gd name="connsiteY51" fmla="*/ 472634 h 755130"/>
                  <a:gd name="connsiteX52" fmla="*/ 13526 w 4280725"/>
                  <a:gd name="connsiteY52" fmla="*/ 488827 h 755130"/>
                  <a:gd name="connsiteX53" fmla="*/ 0 w 4280725"/>
                  <a:gd name="connsiteY53" fmla="*/ 502828 h 755130"/>
                  <a:gd name="connsiteX54" fmla="*/ 13049 w 4280725"/>
                  <a:gd name="connsiteY54" fmla="*/ 488445 h 755130"/>
                  <a:gd name="connsiteX55" fmla="*/ 29623 w 4280725"/>
                  <a:gd name="connsiteY55" fmla="*/ 471396 h 755130"/>
                  <a:gd name="connsiteX56" fmla="*/ 54007 w 4280725"/>
                  <a:gd name="connsiteY56" fmla="*/ 449298 h 755130"/>
                  <a:gd name="connsiteX57" fmla="*/ 86868 w 4280725"/>
                  <a:gd name="connsiteY57" fmla="*/ 423771 h 755130"/>
                  <a:gd name="connsiteX58" fmla="*/ 128778 w 4280725"/>
                  <a:gd name="connsiteY58" fmla="*/ 396434 h 755130"/>
                  <a:gd name="connsiteX59" fmla="*/ 243078 w 4280725"/>
                  <a:gd name="connsiteY59" fmla="*/ 347190 h 755130"/>
                  <a:gd name="connsiteX60" fmla="*/ 395478 w 4280725"/>
                  <a:gd name="connsiteY60" fmla="*/ 324520 h 755130"/>
                  <a:gd name="connsiteX61" fmla="*/ 416814 w 4280725"/>
                  <a:gd name="connsiteY61" fmla="*/ 324520 h 755130"/>
                  <a:gd name="connsiteX62" fmla="*/ 438626 w 4280725"/>
                  <a:gd name="connsiteY62" fmla="*/ 326235 h 755130"/>
                  <a:gd name="connsiteX63" fmla="*/ 449675 w 4280725"/>
                  <a:gd name="connsiteY63" fmla="*/ 327092 h 755130"/>
                  <a:gd name="connsiteX64" fmla="*/ 460724 w 4280725"/>
                  <a:gd name="connsiteY64" fmla="*/ 328616 h 755130"/>
                  <a:gd name="connsiteX65" fmla="*/ 483203 w 4280725"/>
                  <a:gd name="connsiteY65" fmla="*/ 331950 h 755130"/>
                  <a:gd name="connsiteX66" fmla="*/ 574453 w 4280725"/>
                  <a:gd name="connsiteY66" fmla="*/ 357858 h 755130"/>
                  <a:gd name="connsiteX67" fmla="*/ 664940 w 4280725"/>
                  <a:gd name="connsiteY67" fmla="*/ 403578 h 755130"/>
                  <a:gd name="connsiteX68" fmla="*/ 749618 w 4280725"/>
                  <a:gd name="connsiteY68" fmla="*/ 469777 h 755130"/>
                  <a:gd name="connsiteX69" fmla="*/ 877443 w 4280725"/>
                  <a:gd name="connsiteY69" fmla="*/ 661991 h 755130"/>
                  <a:gd name="connsiteX70" fmla="*/ 874014 w 4280725"/>
                  <a:gd name="connsiteY70" fmla="*/ 661324 h 755130"/>
                  <a:gd name="connsiteX71" fmla="*/ 1211675 w 4280725"/>
                  <a:gd name="connsiteY71" fmla="*/ 528736 h 755130"/>
                  <a:gd name="connsiteX72" fmla="*/ 1401318 w 4280725"/>
                  <a:gd name="connsiteY72" fmla="*/ 594364 h 755130"/>
                  <a:gd name="connsiteX73" fmla="*/ 1542955 w 4280725"/>
                  <a:gd name="connsiteY73" fmla="*/ 748478 h 755130"/>
                  <a:gd name="connsiteX74" fmla="*/ 1540764 w 4280725"/>
                  <a:gd name="connsiteY74" fmla="*/ 747145 h 755130"/>
                  <a:gd name="connsiteX75" fmla="*/ 2186178 w 4280725"/>
                  <a:gd name="connsiteY75" fmla="*/ 747145 h 755130"/>
                  <a:gd name="connsiteX76" fmla="*/ 2338578 w 4280725"/>
                  <a:gd name="connsiteY76" fmla="*/ 747145 h 755130"/>
                  <a:gd name="connsiteX77" fmla="*/ 2488597 w 4280725"/>
                  <a:gd name="connsiteY77" fmla="*/ 749145 h 755130"/>
                  <a:gd name="connsiteX78" fmla="*/ 2778062 w 4280725"/>
                  <a:gd name="connsiteY78" fmla="*/ 747335 h 755130"/>
                  <a:gd name="connsiteX79" fmla="*/ 2775871 w 4280725"/>
                  <a:gd name="connsiteY79" fmla="*/ 749145 h 755130"/>
                  <a:gd name="connsiteX80" fmla="*/ 2877693 w 4280725"/>
                  <a:gd name="connsiteY80" fmla="*/ 567408 h 755130"/>
                  <a:gd name="connsiteX81" fmla="*/ 3031617 w 4280725"/>
                  <a:gd name="connsiteY81" fmla="*/ 437677 h 755130"/>
                  <a:gd name="connsiteX82" fmla="*/ 3210020 w 4280725"/>
                  <a:gd name="connsiteY82" fmla="*/ 368526 h 755130"/>
                  <a:gd name="connsiteX83" fmla="*/ 3390424 w 4280725"/>
                  <a:gd name="connsiteY83" fmla="*/ 379384 h 755130"/>
                  <a:gd name="connsiteX84" fmla="*/ 3387757 w 4280725"/>
                  <a:gd name="connsiteY84" fmla="*/ 380813 h 755130"/>
                  <a:gd name="connsiteX85" fmla="*/ 3504248 w 4280725"/>
                  <a:gd name="connsiteY85" fmla="*/ 168882 h 755130"/>
                  <a:gd name="connsiteX86" fmla="*/ 3588544 w 4280725"/>
                  <a:gd name="connsiteY86" fmla="*/ 93920 h 755130"/>
                  <a:gd name="connsiteX87" fmla="*/ 3680936 w 4280725"/>
                  <a:gd name="connsiteY87" fmla="*/ 41056 h 755130"/>
                  <a:gd name="connsiteX88" fmla="*/ 3776186 w 4280725"/>
                  <a:gd name="connsiteY88" fmla="*/ 10195 h 755130"/>
                  <a:gd name="connsiteX89" fmla="*/ 3799713 w 4280725"/>
                  <a:gd name="connsiteY89" fmla="*/ 6100 h 755130"/>
                  <a:gd name="connsiteX90" fmla="*/ 3811334 w 4280725"/>
                  <a:gd name="connsiteY90" fmla="*/ 4099 h 755130"/>
                  <a:gd name="connsiteX91" fmla="*/ 3822954 w 4280725"/>
                  <a:gd name="connsiteY91" fmla="*/ 2956 h 755130"/>
                  <a:gd name="connsiteX92" fmla="*/ 3845814 w 4280725"/>
                  <a:gd name="connsiteY92" fmla="*/ 766 h 755130"/>
                  <a:gd name="connsiteX93" fmla="*/ 3868293 w 4280725"/>
                  <a:gd name="connsiteY93" fmla="*/ 99 h 755130"/>
                  <a:gd name="connsiteX94" fmla="*/ 4029170 w 4280725"/>
                  <a:gd name="connsiteY94" fmla="*/ 22959 h 755130"/>
                  <a:gd name="connsiteX95" fmla="*/ 4148804 w 4280725"/>
                  <a:gd name="connsiteY95" fmla="*/ 76108 h 755130"/>
                  <a:gd name="connsiteX96" fmla="*/ 4192334 w 4280725"/>
                  <a:gd name="connsiteY96" fmla="*/ 105922 h 755130"/>
                  <a:gd name="connsiteX97" fmla="*/ 4210527 w 4280725"/>
                  <a:gd name="connsiteY97" fmla="*/ 120209 h 755130"/>
                  <a:gd name="connsiteX98" fmla="*/ 4226243 w 4280725"/>
                  <a:gd name="connsiteY98" fmla="*/ 133925 h 755130"/>
                  <a:gd name="connsiteX99" fmla="*/ 4239768 w 4280725"/>
                  <a:gd name="connsiteY99" fmla="*/ 146593 h 755130"/>
                  <a:gd name="connsiteX100" fmla="*/ 4251103 w 4280725"/>
                  <a:gd name="connsiteY100" fmla="*/ 158023 h 755130"/>
                  <a:gd name="connsiteX101" fmla="*/ 4267962 w 4280725"/>
                  <a:gd name="connsiteY101" fmla="*/ 177073 h 755130"/>
                  <a:gd name="connsiteX102" fmla="*/ 4280726 w 4280725"/>
                  <a:gd name="connsiteY102" fmla="*/ 192599 h 755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4280725" h="755130">
                    <a:moveTo>
                      <a:pt x="4280726" y="192599"/>
                    </a:moveTo>
                    <a:cubicBezTo>
                      <a:pt x="4280726" y="192599"/>
                      <a:pt x="4275963" y="187456"/>
                      <a:pt x="4267105" y="177264"/>
                    </a:cubicBezTo>
                    <a:cubicBezTo>
                      <a:pt x="4262628" y="172216"/>
                      <a:pt x="4257580" y="165643"/>
                      <a:pt x="4250055" y="158785"/>
                    </a:cubicBezTo>
                    <a:lnTo>
                      <a:pt x="4238625" y="147451"/>
                    </a:lnTo>
                    <a:cubicBezTo>
                      <a:pt x="4234329" y="143002"/>
                      <a:pt x="4229786" y="138802"/>
                      <a:pt x="4225004" y="134878"/>
                    </a:cubicBezTo>
                    <a:lnTo>
                      <a:pt x="4209288" y="121352"/>
                    </a:lnTo>
                    <a:cubicBezTo>
                      <a:pt x="4203859" y="116494"/>
                      <a:pt x="4197382" y="111827"/>
                      <a:pt x="4191095" y="107255"/>
                    </a:cubicBezTo>
                    <a:cubicBezTo>
                      <a:pt x="4178427" y="97254"/>
                      <a:pt x="4163378" y="88205"/>
                      <a:pt x="4147471" y="77823"/>
                    </a:cubicBezTo>
                    <a:cubicBezTo>
                      <a:pt x="4109942" y="55601"/>
                      <a:pt x="4069871" y="37980"/>
                      <a:pt x="4028123" y="25340"/>
                    </a:cubicBezTo>
                    <a:cubicBezTo>
                      <a:pt x="3976288" y="9424"/>
                      <a:pt x="3922224" y="1928"/>
                      <a:pt x="3868008" y="3147"/>
                    </a:cubicBezTo>
                    <a:lnTo>
                      <a:pt x="3845624" y="3814"/>
                    </a:lnTo>
                    <a:lnTo>
                      <a:pt x="3822859" y="6100"/>
                    </a:lnTo>
                    <a:lnTo>
                      <a:pt x="3811334" y="7243"/>
                    </a:lnTo>
                    <a:lnTo>
                      <a:pt x="3799808" y="9243"/>
                    </a:lnTo>
                    <a:lnTo>
                      <a:pt x="3776472" y="13434"/>
                    </a:lnTo>
                    <a:cubicBezTo>
                      <a:pt x="3744183" y="20673"/>
                      <a:pt x="3712664" y="31007"/>
                      <a:pt x="3682365" y="44295"/>
                    </a:cubicBezTo>
                    <a:cubicBezTo>
                      <a:pt x="3650152" y="58744"/>
                      <a:pt x="3619462" y="76356"/>
                      <a:pt x="3590735" y="96873"/>
                    </a:cubicBezTo>
                    <a:cubicBezTo>
                      <a:pt x="3560436" y="118914"/>
                      <a:pt x="3532422" y="143926"/>
                      <a:pt x="3507105" y="171549"/>
                    </a:cubicBezTo>
                    <a:cubicBezTo>
                      <a:pt x="3452594" y="231585"/>
                      <a:pt x="3413093" y="303689"/>
                      <a:pt x="3391853" y="381956"/>
                    </a:cubicBezTo>
                    <a:lnTo>
                      <a:pt x="3391281" y="384147"/>
                    </a:lnTo>
                    <a:lnTo>
                      <a:pt x="3389186" y="383385"/>
                    </a:lnTo>
                    <a:cubicBezTo>
                      <a:pt x="3331626" y="364697"/>
                      <a:pt x="3270228" y="361087"/>
                      <a:pt x="3210878" y="372907"/>
                    </a:cubicBezTo>
                    <a:cubicBezTo>
                      <a:pt x="3148279" y="385071"/>
                      <a:pt x="3088377" y="408369"/>
                      <a:pt x="3033998" y="441678"/>
                    </a:cubicBezTo>
                    <a:cubicBezTo>
                      <a:pt x="2976706" y="476120"/>
                      <a:pt x="2925261" y="519459"/>
                      <a:pt x="2881598" y="570075"/>
                    </a:cubicBezTo>
                    <a:cubicBezTo>
                      <a:pt x="2835621" y="622243"/>
                      <a:pt x="2801303" y="683613"/>
                      <a:pt x="2780919" y="750097"/>
                    </a:cubicBezTo>
                    <a:lnTo>
                      <a:pt x="2780443" y="751717"/>
                    </a:lnTo>
                    <a:lnTo>
                      <a:pt x="2778728" y="751717"/>
                    </a:lnTo>
                    <a:cubicBezTo>
                      <a:pt x="2684812" y="756479"/>
                      <a:pt x="2588228" y="755431"/>
                      <a:pt x="2488883" y="753526"/>
                    </a:cubicBezTo>
                    <a:cubicBezTo>
                      <a:pt x="2439448" y="752669"/>
                      <a:pt x="2389442" y="751812"/>
                      <a:pt x="2338959" y="751621"/>
                    </a:cubicBezTo>
                    <a:lnTo>
                      <a:pt x="2186559" y="751621"/>
                    </a:lnTo>
                    <a:lnTo>
                      <a:pt x="1541050" y="751621"/>
                    </a:lnTo>
                    <a:lnTo>
                      <a:pt x="1539621" y="751621"/>
                    </a:lnTo>
                    <a:lnTo>
                      <a:pt x="1538954" y="750288"/>
                    </a:lnTo>
                    <a:cubicBezTo>
                      <a:pt x="1506074" y="688385"/>
                      <a:pt x="1457906" y="635921"/>
                      <a:pt x="1399032" y="597888"/>
                    </a:cubicBezTo>
                    <a:cubicBezTo>
                      <a:pt x="1342920" y="560959"/>
                      <a:pt x="1278503" y="538604"/>
                      <a:pt x="1211580" y="532832"/>
                    </a:cubicBezTo>
                    <a:cubicBezTo>
                      <a:pt x="1086107" y="523640"/>
                      <a:pt x="963216" y="571761"/>
                      <a:pt x="877348" y="663706"/>
                    </a:cubicBezTo>
                    <a:lnTo>
                      <a:pt x="875062" y="666087"/>
                    </a:lnTo>
                    <a:lnTo>
                      <a:pt x="873919" y="663039"/>
                    </a:lnTo>
                    <a:cubicBezTo>
                      <a:pt x="846230" y="590944"/>
                      <a:pt x="802862" y="525907"/>
                      <a:pt x="746951" y="472634"/>
                    </a:cubicBezTo>
                    <a:cubicBezTo>
                      <a:pt x="721072" y="448079"/>
                      <a:pt x="692945" y="426019"/>
                      <a:pt x="662940" y="406721"/>
                    </a:cubicBezTo>
                    <a:cubicBezTo>
                      <a:pt x="634571" y="388881"/>
                      <a:pt x="604596" y="373736"/>
                      <a:pt x="573405" y="361477"/>
                    </a:cubicBezTo>
                    <a:cubicBezTo>
                      <a:pt x="544062" y="350057"/>
                      <a:pt x="513743" y="341322"/>
                      <a:pt x="482822" y="335379"/>
                    </a:cubicBezTo>
                    <a:lnTo>
                      <a:pt x="460438" y="332045"/>
                    </a:lnTo>
                    <a:lnTo>
                      <a:pt x="449485" y="330521"/>
                    </a:lnTo>
                    <a:lnTo>
                      <a:pt x="438436" y="329664"/>
                    </a:lnTo>
                    <a:lnTo>
                      <a:pt x="416814" y="327949"/>
                    </a:lnTo>
                    <a:lnTo>
                      <a:pt x="395478" y="327949"/>
                    </a:lnTo>
                    <a:cubicBezTo>
                      <a:pt x="343853" y="327578"/>
                      <a:pt x="292470" y="335026"/>
                      <a:pt x="243078" y="350047"/>
                    </a:cubicBezTo>
                    <a:cubicBezTo>
                      <a:pt x="203263" y="361820"/>
                      <a:pt x="164918" y="378089"/>
                      <a:pt x="128778" y="398530"/>
                    </a:cubicBezTo>
                    <a:cubicBezTo>
                      <a:pt x="113443" y="408055"/>
                      <a:pt x="98965" y="416341"/>
                      <a:pt x="86773" y="425581"/>
                    </a:cubicBezTo>
                    <a:cubicBezTo>
                      <a:pt x="75368" y="433429"/>
                      <a:pt x="64368" y="441859"/>
                      <a:pt x="53816" y="450822"/>
                    </a:cubicBezTo>
                    <a:cubicBezTo>
                      <a:pt x="44291" y="458347"/>
                      <a:pt x="36481" y="466348"/>
                      <a:pt x="29337" y="472634"/>
                    </a:cubicBezTo>
                    <a:cubicBezTo>
                      <a:pt x="23804" y="477768"/>
                      <a:pt x="18527" y="483169"/>
                      <a:pt x="13526" y="488827"/>
                    </a:cubicBezTo>
                    <a:cubicBezTo>
                      <a:pt x="4667" y="498352"/>
                      <a:pt x="0" y="502828"/>
                      <a:pt x="0" y="502828"/>
                    </a:cubicBezTo>
                    <a:cubicBezTo>
                      <a:pt x="0" y="502828"/>
                      <a:pt x="4382" y="497875"/>
                      <a:pt x="13049" y="488445"/>
                    </a:cubicBezTo>
                    <a:cubicBezTo>
                      <a:pt x="18262" y="482464"/>
                      <a:pt x="23794" y="476778"/>
                      <a:pt x="29623" y="471396"/>
                    </a:cubicBezTo>
                    <a:cubicBezTo>
                      <a:pt x="36671" y="465014"/>
                      <a:pt x="44101" y="456918"/>
                      <a:pt x="54007" y="449298"/>
                    </a:cubicBezTo>
                    <a:cubicBezTo>
                      <a:pt x="64522" y="440240"/>
                      <a:pt x="75490" y="431715"/>
                      <a:pt x="86868" y="423771"/>
                    </a:cubicBezTo>
                    <a:cubicBezTo>
                      <a:pt x="99060" y="414246"/>
                      <a:pt x="113443" y="405959"/>
                      <a:pt x="128778" y="396434"/>
                    </a:cubicBezTo>
                    <a:cubicBezTo>
                      <a:pt x="164883" y="375727"/>
                      <a:pt x="203230" y="359210"/>
                      <a:pt x="243078" y="347190"/>
                    </a:cubicBezTo>
                    <a:cubicBezTo>
                      <a:pt x="292452" y="332026"/>
                      <a:pt x="343828" y="324378"/>
                      <a:pt x="395478" y="324520"/>
                    </a:cubicBezTo>
                    <a:lnTo>
                      <a:pt x="416814" y="324520"/>
                    </a:lnTo>
                    <a:lnTo>
                      <a:pt x="438626" y="326235"/>
                    </a:lnTo>
                    <a:lnTo>
                      <a:pt x="449675" y="327092"/>
                    </a:lnTo>
                    <a:lnTo>
                      <a:pt x="460724" y="328616"/>
                    </a:lnTo>
                    <a:lnTo>
                      <a:pt x="483203" y="331950"/>
                    </a:lnTo>
                    <a:cubicBezTo>
                      <a:pt x="514341" y="337808"/>
                      <a:pt x="544882" y="346485"/>
                      <a:pt x="574453" y="357858"/>
                    </a:cubicBezTo>
                    <a:cubicBezTo>
                      <a:pt x="605970" y="370250"/>
                      <a:pt x="636263" y="385557"/>
                      <a:pt x="664940" y="403578"/>
                    </a:cubicBezTo>
                    <a:cubicBezTo>
                      <a:pt x="695186" y="422933"/>
                      <a:pt x="723537" y="445097"/>
                      <a:pt x="749618" y="469777"/>
                    </a:cubicBezTo>
                    <a:cubicBezTo>
                      <a:pt x="805929" y="523602"/>
                      <a:pt x="849582" y="589249"/>
                      <a:pt x="877443" y="661991"/>
                    </a:cubicBezTo>
                    <a:lnTo>
                      <a:pt x="874014" y="661324"/>
                    </a:lnTo>
                    <a:cubicBezTo>
                      <a:pt x="960758" y="568379"/>
                      <a:pt x="1084869" y="519649"/>
                      <a:pt x="1211675" y="528736"/>
                    </a:cubicBezTo>
                    <a:cubicBezTo>
                      <a:pt x="1279360" y="534499"/>
                      <a:pt x="1344549" y="557054"/>
                      <a:pt x="1401318" y="594364"/>
                    </a:cubicBezTo>
                    <a:cubicBezTo>
                      <a:pt x="1460897" y="632826"/>
                      <a:pt x="1509646" y="685880"/>
                      <a:pt x="1542955" y="748478"/>
                    </a:cubicBezTo>
                    <a:lnTo>
                      <a:pt x="1540764" y="747145"/>
                    </a:lnTo>
                    <a:lnTo>
                      <a:pt x="2186178" y="747145"/>
                    </a:lnTo>
                    <a:lnTo>
                      <a:pt x="2338578" y="747145"/>
                    </a:lnTo>
                    <a:cubicBezTo>
                      <a:pt x="2389156" y="747145"/>
                      <a:pt x="2439162" y="748192"/>
                      <a:pt x="2488597" y="749145"/>
                    </a:cubicBezTo>
                    <a:cubicBezTo>
                      <a:pt x="2587562" y="751050"/>
                      <a:pt x="2684336" y="752098"/>
                      <a:pt x="2778062" y="747335"/>
                    </a:cubicBezTo>
                    <a:lnTo>
                      <a:pt x="2775871" y="749145"/>
                    </a:lnTo>
                    <a:cubicBezTo>
                      <a:pt x="2796502" y="682013"/>
                      <a:pt x="2831211" y="620053"/>
                      <a:pt x="2877693" y="567408"/>
                    </a:cubicBezTo>
                    <a:cubicBezTo>
                      <a:pt x="2921756" y="516230"/>
                      <a:pt x="2973715" y="472434"/>
                      <a:pt x="3031617" y="437677"/>
                    </a:cubicBezTo>
                    <a:cubicBezTo>
                      <a:pt x="3086453" y="404102"/>
                      <a:pt x="3146879" y="380680"/>
                      <a:pt x="3210020" y="368526"/>
                    </a:cubicBezTo>
                    <a:cubicBezTo>
                      <a:pt x="3270085" y="356591"/>
                      <a:pt x="3332217" y="360334"/>
                      <a:pt x="3390424" y="379384"/>
                    </a:cubicBezTo>
                    <a:lnTo>
                      <a:pt x="3387757" y="380813"/>
                    </a:lnTo>
                    <a:cubicBezTo>
                      <a:pt x="3409274" y="301946"/>
                      <a:pt x="3449203" y="229318"/>
                      <a:pt x="3504248" y="168882"/>
                    </a:cubicBezTo>
                    <a:cubicBezTo>
                      <a:pt x="3529794" y="141164"/>
                      <a:pt x="3558026" y="116056"/>
                      <a:pt x="3588544" y="93920"/>
                    </a:cubicBezTo>
                    <a:cubicBezTo>
                      <a:pt x="3617500" y="73270"/>
                      <a:pt x="3648456" y="55553"/>
                      <a:pt x="3680936" y="41056"/>
                    </a:cubicBezTo>
                    <a:cubicBezTo>
                      <a:pt x="3711635" y="27779"/>
                      <a:pt x="3743535" y="17444"/>
                      <a:pt x="3776186" y="10195"/>
                    </a:cubicBezTo>
                    <a:lnTo>
                      <a:pt x="3799713" y="6100"/>
                    </a:lnTo>
                    <a:lnTo>
                      <a:pt x="3811334" y="4099"/>
                    </a:lnTo>
                    <a:lnTo>
                      <a:pt x="3822954" y="2956"/>
                    </a:lnTo>
                    <a:lnTo>
                      <a:pt x="3845814" y="766"/>
                    </a:lnTo>
                    <a:lnTo>
                      <a:pt x="3868293" y="99"/>
                    </a:lnTo>
                    <a:cubicBezTo>
                      <a:pt x="3922795" y="-978"/>
                      <a:pt x="3977126" y="6747"/>
                      <a:pt x="4029170" y="22959"/>
                    </a:cubicBezTo>
                    <a:cubicBezTo>
                      <a:pt x="4071033" y="35837"/>
                      <a:pt x="4111190" y="53677"/>
                      <a:pt x="4148804" y="76108"/>
                    </a:cubicBezTo>
                    <a:cubicBezTo>
                      <a:pt x="4164711" y="86586"/>
                      <a:pt x="4179761" y="95825"/>
                      <a:pt x="4192334" y="105922"/>
                    </a:cubicBezTo>
                    <a:cubicBezTo>
                      <a:pt x="4198716" y="110970"/>
                      <a:pt x="4205097" y="115447"/>
                      <a:pt x="4210527" y="120209"/>
                    </a:cubicBezTo>
                    <a:lnTo>
                      <a:pt x="4226243" y="133925"/>
                    </a:lnTo>
                    <a:cubicBezTo>
                      <a:pt x="4231015" y="137859"/>
                      <a:pt x="4235530" y="142088"/>
                      <a:pt x="4239768" y="146593"/>
                    </a:cubicBezTo>
                    <a:lnTo>
                      <a:pt x="4251103" y="158023"/>
                    </a:lnTo>
                    <a:cubicBezTo>
                      <a:pt x="4257094" y="164034"/>
                      <a:pt x="4262723" y="170396"/>
                      <a:pt x="4267962" y="177073"/>
                    </a:cubicBezTo>
                    <a:cubicBezTo>
                      <a:pt x="4276249" y="187170"/>
                      <a:pt x="4280726" y="192599"/>
                      <a:pt x="4280726" y="192599"/>
                    </a:cubicBezTo>
                    <a:close/>
                  </a:path>
                </a:pathLst>
              </a:custGeom>
              <a:solidFill>
                <a:srgbClr val="263238"/>
              </a:solidFill>
              <a:ln w="9525" cap="flat">
                <a:noFill/>
                <a:prstDash val="solid"/>
                <a:miter/>
              </a:ln>
            </p:spPr>
            <p:txBody>
              <a:bodyPr rtlCol="0" anchor="ctr"/>
              <a:lstStyle/>
              <a:p>
                <a:endParaRPr lang="zh-CN" altLang="en-US"/>
              </a:p>
            </p:txBody>
          </p:sp>
          <p:grpSp>
            <p:nvGrpSpPr>
              <p:cNvPr id="689" name="图形 12076">
                <a:extLst>
                  <a:ext uri="{FF2B5EF4-FFF2-40B4-BE49-F238E27FC236}">
                    <a16:creationId xmlns:a16="http://schemas.microsoft.com/office/drawing/2014/main" id="{D550559A-0ED2-F08D-FA30-F65E870F5A48}"/>
                  </a:ext>
                </a:extLst>
              </p:cNvPr>
              <p:cNvGrpSpPr/>
              <p:nvPr/>
            </p:nvGrpSpPr>
            <p:grpSpPr>
              <a:xfrm>
                <a:off x="8783474" y="924559"/>
                <a:ext cx="1248711" cy="1150524"/>
                <a:chOff x="8783474" y="924559"/>
                <a:chExt cx="1248711" cy="1150524"/>
              </a:xfrm>
              <a:solidFill>
                <a:schemeClr val="accent2"/>
              </a:solidFill>
            </p:grpSpPr>
            <p:sp>
              <p:nvSpPr>
                <p:cNvPr id="767" name="任意多边形: 形状 766">
                  <a:extLst>
                    <a:ext uri="{FF2B5EF4-FFF2-40B4-BE49-F238E27FC236}">
                      <a16:creationId xmlns:a16="http://schemas.microsoft.com/office/drawing/2014/main" id="{158E52C0-BA98-A9BE-E82E-2EEB8CF076BA}"/>
                    </a:ext>
                  </a:extLst>
                </p:cNvPr>
                <p:cNvSpPr/>
                <p:nvPr/>
              </p:nvSpPr>
              <p:spPr>
                <a:xfrm>
                  <a:off x="9198614" y="1285946"/>
                  <a:ext cx="444780" cy="425590"/>
                </a:xfrm>
                <a:custGeom>
                  <a:avLst/>
                  <a:gdLst>
                    <a:gd name="connsiteX0" fmla="*/ 244575 w 444780"/>
                    <a:gd name="connsiteY0" fmla="*/ 14185 h 425590"/>
                    <a:gd name="connsiteX1" fmla="*/ 294295 w 444780"/>
                    <a:gd name="connsiteY1" fmla="*/ 115150 h 425590"/>
                    <a:gd name="connsiteX2" fmla="*/ 312678 w 444780"/>
                    <a:gd name="connsiteY2" fmla="*/ 128389 h 425590"/>
                    <a:gd name="connsiteX3" fmla="*/ 424026 w 444780"/>
                    <a:gd name="connsiteY3" fmla="*/ 144582 h 425590"/>
                    <a:gd name="connsiteX4" fmla="*/ 444504 w 444780"/>
                    <a:gd name="connsiteY4" fmla="*/ 172328 h 425590"/>
                    <a:gd name="connsiteX5" fmla="*/ 437456 w 444780"/>
                    <a:gd name="connsiteY5" fmla="*/ 186111 h 425590"/>
                    <a:gd name="connsiteX6" fmla="*/ 356969 w 444780"/>
                    <a:gd name="connsiteY6" fmla="*/ 264692 h 425590"/>
                    <a:gd name="connsiteX7" fmla="*/ 349921 w 444780"/>
                    <a:gd name="connsiteY7" fmla="*/ 286219 h 425590"/>
                    <a:gd name="connsiteX8" fmla="*/ 368400 w 444780"/>
                    <a:gd name="connsiteY8" fmla="*/ 396804 h 425590"/>
                    <a:gd name="connsiteX9" fmla="*/ 348473 w 444780"/>
                    <a:gd name="connsiteY9" fmla="*/ 424950 h 425590"/>
                    <a:gd name="connsiteX10" fmla="*/ 333062 w 444780"/>
                    <a:gd name="connsiteY10" fmla="*/ 422521 h 425590"/>
                    <a:gd name="connsiteX11" fmla="*/ 233430 w 444780"/>
                    <a:gd name="connsiteY11" fmla="*/ 370134 h 425590"/>
                    <a:gd name="connsiteX12" fmla="*/ 210761 w 444780"/>
                    <a:gd name="connsiteY12" fmla="*/ 370134 h 425590"/>
                    <a:gd name="connsiteX13" fmla="*/ 111225 w 444780"/>
                    <a:gd name="connsiteY13" fmla="*/ 422807 h 425590"/>
                    <a:gd name="connsiteX14" fmla="*/ 78316 w 444780"/>
                    <a:gd name="connsiteY14" fmla="*/ 412504 h 425590"/>
                    <a:gd name="connsiteX15" fmla="*/ 75887 w 444780"/>
                    <a:gd name="connsiteY15" fmla="*/ 397090 h 425590"/>
                    <a:gd name="connsiteX16" fmla="*/ 94937 w 444780"/>
                    <a:gd name="connsiteY16" fmla="*/ 286219 h 425590"/>
                    <a:gd name="connsiteX17" fmla="*/ 87888 w 444780"/>
                    <a:gd name="connsiteY17" fmla="*/ 264692 h 425590"/>
                    <a:gd name="connsiteX18" fmla="*/ 7307 w 444780"/>
                    <a:gd name="connsiteY18" fmla="*/ 186111 h 425590"/>
                    <a:gd name="connsiteX19" fmla="*/ 6983 w 444780"/>
                    <a:gd name="connsiteY19" fmla="*/ 151629 h 425590"/>
                    <a:gd name="connsiteX20" fmla="*/ 20832 w 444780"/>
                    <a:gd name="connsiteY20" fmla="*/ 144582 h 425590"/>
                    <a:gd name="connsiteX21" fmla="*/ 132180 w 444780"/>
                    <a:gd name="connsiteY21" fmla="*/ 128389 h 425590"/>
                    <a:gd name="connsiteX22" fmla="*/ 150468 w 444780"/>
                    <a:gd name="connsiteY22" fmla="*/ 115150 h 425590"/>
                    <a:gd name="connsiteX23" fmla="*/ 200283 w 444780"/>
                    <a:gd name="connsiteY23" fmla="*/ 14185 h 425590"/>
                    <a:gd name="connsiteX24" fmla="*/ 232630 w 444780"/>
                    <a:gd name="connsiteY24" fmla="*/ 2244 h 425590"/>
                    <a:gd name="connsiteX25" fmla="*/ 244575 w 444780"/>
                    <a:gd name="connsiteY25" fmla="*/ 14185 h 425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4780" h="425590">
                      <a:moveTo>
                        <a:pt x="244575" y="14185"/>
                      </a:moveTo>
                      <a:lnTo>
                        <a:pt x="294295" y="115150"/>
                      </a:lnTo>
                      <a:cubicBezTo>
                        <a:pt x="297905" y="122292"/>
                        <a:pt x="304763" y="127232"/>
                        <a:pt x="312678" y="128389"/>
                      </a:cubicBezTo>
                      <a:lnTo>
                        <a:pt x="424026" y="144582"/>
                      </a:lnTo>
                      <a:cubicBezTo>
                        <a:pt x="437342" y="146589"/>
                        <a:pt x="446514" y="159011"/>
                        <a:pt x="444504" y="172328"/>
                      </a:cubicBezTo>
                      <a:cubicBezTo>
                        <a:pt x="443714" y="177566"/>
                        <a:pt x="441237" y="182404"/>
                        <a:pt x="437456" y="186111"/>
                      </a:cubicBezTo>
                      <a:lnTo>
                        <a:pt x="356969" y="264692"/>
                      </a:lnTo>
                      <a:cubicBezTo>
                        <a:pt x="351188" y="270247"/>
                        <a:pt x="348540" y="278318"/>
                        <a:pt x="349921" y="286219"/>
                      </a:cubicBezTo>
                      <a:lnTo>
                        <a:pt x="368400" y="396804"/>
                      </a:lnTo>
                      <a:cubicBezTo>
                        <a:pt x="370667" y="410078"/>
                        <a:pt x="361751" y="422680"/>
                        <a:pt x="348473" y="424950"/>
                      </a:cubicBezTo>
                      <a:cubicBezTo>
                        <a:pt x="343206" y="425850"/>
                        <a:pt x="337796" y="424998"/>
                        <a:pt x="333062" y="422521"/>
                      </a:cubicBezTo>
                      <a:lnTo>
                        <a:pt x="233430" y="370134"/>
                      </a:lnTo>
                      <a:cubicBezTo>
                        <a:pt x="226325" y="366424"/>
                        <a:pt x="217866" y="366424"/>
                        <a:pt x="210761" y="370134"/>
                      </a:cubicBezTo>
                      <a:lnTo>
                        <a:pt x="111225" y="422807"/>
                      </a:lnTo>
                      <a:cubicBezTo>
                        <a:pt x="99290" y="429050"/>
                        <a:pt x="84555" y="424437"/>
                        <a:pt x="78316" y="412504"/>
                      </a:cubicBezTo>
                      <a:cubicBezTo>
                        <a:pt x="75839" y="407771"/>
                        <a:pt x="74982" y="402355"/>
                        <a:pt x="75887" y="397090"/>
                      </a:cubicBezTo>
                      <a:lnTo>
                        <a:pt x="94937" y="286219"/>
                      </a:lnTo>
                      <a:cubicBezTo>
                        <a:pt x="96261" y="278321"/>
                        <a:pt x="93632" y="270275"/>
                        <a:pt x="87888" y="264692"/>
                      </a:cubicBezTo>
                      <a:lnTo>
                        <a:pt x="7307" y="186111"/>
                      </a:lnTo>
                      <a:cubicBezTo>
                        <a:pt x="-2304" y="176679"/>
                        <a:pt x="-2456" y="161241"/>
                        <a:pt x="6983" y="151629"/>
                      </a:cubicBezTo>
                      <a:cubicBezTo>
                        <a:pt x="10707" y="147831"/>
                        <a:pt x="15565" y="145356"/>
                        <a:pt x="20832" y="144582"/>
                      </a:cubicBezTo>
                      <a:lnTo>
                        <a:pt x="132180" y="128389"/>
                      </a:lnTo>
                      <a:cubicBezTo>
                        <a:pt x="140085" y="127250"/>
                        <a:pt x="146915" y="122300"/>
                        <a:pt x="150468" y="115150"/>
                      </a:cubicBezTo>
                      <a:lnTo>
                        <a:pt x="200283" y="14185"/>
                      </a:lnTo>
                      <a:cubicBezTo>
                        <a:pt x="205922" y="1954"/>
                        <a:pt x="220400" y="-3392"/>
                        <a:pt x="232630" y="2244"/>
                      </a:cubicBezTo>
                      <a:cubicBezTo>
                        <a:pt x="237907" y="4676"/>
                        <a:pt x="242146" y="8910"/>
                        <a:pt x="244575" y="14185"/>
                      </a:cubicBezTo>
                      <a:close/>
                    </a:path>
                  </a:pathLst>
                </a:custGeom>
                <a:grpFill/>
                <a:ln w="9525" cap="flat">
                  <a:noFill/>
                  <a:prstDash val="solid"/>
                  <a:miter/>
                </a:ln>
              </p:spPr>
              <p:txBody>
                <a:bodyPr rtlCol="0" anchor="ctr"/>
                <a:lstStyle/>
                <a:p>
                  <a:endParaRPr lang="zh-CN" altLang="en-US"/>
                </a:p>
              </p:txBody>
            </p:sp>
            <p:sp>
              <p:nvSpPr>
                <p:cNvPr id="768" name="任意多边形: 形状 767">
                  <a:extLst>
                    <a:ext uri="{FF2B5EF4-FFF2-40B4-BE49-F238E27FC236}">
                      <a16:creationId xmlns:a16="http://schemas.microsoft.com/office/drawing/2014/main" id="{641354C7-F72E-6590-13D1-91CB02DBE2E1}"/>
                    </a:ext>
                  </a:extLst>
                </p:cNvPr>
                <p:cNvSpPr/>
                <p:nvPr/>
              </p:nvSpPr>
              <p:spPr>
                <a:xfrm>
                  <a:off x="8973881" y="1101134"/>
                  <a:ext cx="278828" cy="265682"/>
                </a:xfrm>
                <a:custGeom>
                  <a:avLst/>
                  <a:gdLst>
                    <a:gd name="connsiteX0" fmla="*/ 278808 w 278828"/>
                    <a:gd name="connsiteY0" fmla="*/ 265671 h 265682"/>
                    <a:gd name="connsiteX1" fmla="*/ 137742 w 278828"/>
                    <a:gd name="connsiteY1" fmla="*/ 134607 h 265682"/>
                    <a:gd name="connsiteX2" fmla="*/ 11 w 278828"/>
                    <a:gd name="connsiteY2" fmla="*/ 19 h 265682"/>
                    <a:gd name="connsiteX3" fmla="*/ 141552 w 278828"/>
                    <a:gd name="connsiteY3" fmla="*/ 131083 h 265682"/>
                    <a:gd name="connsiteX4" fmla="*/ 278808 w 278828"/>
                    <a:gd name="connsiteY4" fmla="*/ 265671 h 2656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8828" h="265682">
                      <a:moveTo>
                        <a:pt x="278808" y="265671"/>
                      </a:moveTo>
                      <a:cubicBezTo>
                        <a:pt x="277950" y="266624"/>
                        <a:pt x="214704" y="207950"/>
                        <a:pt x="137742" y="134607"/>
                      </a:cubicBezTo>
                      <a:cubicBezTo>
                        <a:pt x="60780" y="61265"/>
                        <a:pt x="-942" y="1257"/>
                        <a:pt x="11" y="19"/>
                      </a:cubicBezTo>
                      <a:cubicBezTo>
                        <a:pt x="963" y="-1219"/>
                        <a:pt x="64495" y="57741"/>
                        <a:pt x="141552" y="131083"/>
                      </a:cubicBezTo>
                      <a:cubicBezTo>
                        <a:pt x="218610" y="204426"/>
                        <a:pt x="280141" y="264719"/>
                        <a:pt x="278808" y="265671"/>
                      </a:cubicBezTo>
                      <a:close/>
                    </a:path>
                  </a:pathLst>
                </a:custGeom>
                <a:grpFill/>
                <a:ln w="9525" cap="flat">
                  <a:noFill/>
                  <a:prstDash val="solid"/>
                  <a:miter/>
                </a:ln>
              </p:spPr>
              <p:txBody>
                <a:bodyPr rtlCol="0" anchor="ctr"/>
                <a:lstStyle/>
                <a:p>
                  <a:endParaRPr lang="zh-CN" altLang="en-US"/>
                </a:p>
              </p:txBody>
            </p:sp>
            <p:sp>
              <p:nvSpPr>
                <p:cNvPr id="769" name="任意多边形: 形状 768">
                  <a:extLst>
                    <a:ext uri="{FF2B5EF4-FFF2-40B4-BE49-F238E27FC236}">
                      <a16:creationId xmlns:a16="http://schemas.microsoft.com/office/drawing/2014/main" id="{52B389EB-FE24-0B1C-7055-081B114083EB}"/>
                    </a:ext>
                  </a:extLst>
                </p:cNvPr>
                <p:cNvSpPr/>
                <p:nvPr/>
              </p:nvSpPr>
              <p:spPr>
                <a:xfrm>
                  <a:off x="8878927" y="1414234"/>
                  <a:ext cx="242125" cy="15065"/>
                </a:xfrm>
                <a:custGeom>
                  <a:avLst/>
                  <a:gdLst>
                    <a:gd name="connsiteX0" fmla="*/ 242125 w 242125"/>
                    <a:gd name="connsiteY0" fmla="*/ 14674 h 15065"/>
                    <a:gd name="connsiteX1" fmla="*/ 120968 w 242125"/>
                    <a:gd name="connsiteY1" fmla="*/ 9817 h 15065"/>
                    <a:gd name="connsiteX2" fmla="*/ 0 w 242125"/>
                    <a:gd name="connsiteY2" fmla="*/ 292 h 15065"/>
                    <a:gd name="connsiteX3" fmla="*/ 121253 w 242125"/>
                    <a:gd name="connsiteY3" fmla="*/ 5149 h 15065"/>
                    <a:gd name="connsiteX4" fmla="*/ 242125 w 242125"/>
                    <a:gd name="connsiteY4" fmla="*/ 14674 h 150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2125" h="15065">
                      <a:moveTo>
                        <a:pt x="242125" y="14674"/>
                      </a:moveTo>
                      <a:cubicBezTo>
                        <a:pt x="242125" y="16008"/>
                        <a:pt x="187738" y="13817"/>
                        <a:pt x="120968" y="9817"/>
                      </a:cubicBezTo>
                      <a:cubicBezTo>
                        <a:pt x="54197" y="5816"/>
                        <a:pt x="0" y="1340"/>
                        <a:pt x="0" y="292"/>
                      </a:cubicBezTo>
                      <a:cubicBezTo>
                        <a:pt x="0" y="-756"/>
                        <a:pt x="54388" y="1054"/>
                        <a:pt x="121253" y="5149"/>
                      </a:cubicBezTo>
                      <a:cubicBezTo>
                        <a:pt x="188119" y="9245"/>
                        <a:pt x="242125" y="13341"/>
                        <a:pt x="242125" y="14674"/>
                      </a:cubicBezTo>
                      <a:close/>
                    </a:path>
                  </a:pathLst>
                </a:custGeom>
                <a:grpFill/>
                <a:ln w="9525" cap="flat">
                  <a:noFill/>
                  <a:prstDash val="solid"/>
                  <a:miter/>
                </a:ln>
              </p:spPr>
              <p:txBody>
                <a:bodyPr rtlCol="0" anchor="ctr"/>
                <a:lstStyle/>
                <a:p>
                  <a:endParaRPr lang="zh-CN" altLang="en-US"/>
                </a:p>
              </p:txBody>
            </p:sp>
            <p:sp>
              <p:nvSpPr>
                <p:cNvPr id="770" name="任意多边形: 形状 769">
                  <a:extLst>
                    <a:ext uri="{FF2B5EF4-FFF2-40B4-BE49-F238E27FC236}">
                      <a16:creationId xmlns:a16="http://schemas.microsoft.com/office/drawing/2014/main" id="{97789ADB-99DB-ACAF-858E-90B0A7688D9F}"/>
                    </a:ext>
                  </a:extLst>
                </p:cNvPr>
                <p:cNvSpPr/>
                <p:nvPr/>
              </p:nvSpPr>
              <p:spPr>
                <a:xfrm>
                  <a:off x="9261451" y="1100963"/>
                  <a:ext cx="65532" cy="147161"/>
                </a:xfrm>
                <a:custGeom>
                  <a:avLst/>
                  <a:gdLst>
                    <a:gd name="connsiteX0" fmla="*/ 65532 w 65532"/>
                    <a:gd name="connsiteY0" fmla="*/ 147161 h 147161"/>
                    <a:gd name="connsiteX1" fmla="*/ 30575 w 65532"/>
                    <a:gd name="connsiteY1" fmla="*/ 74581 h 147161"/>
                    <a:gd name="connsiteX2" fmla="*/ 0 w 65532"/>
                    <a:gd name="connsiteY2" fmla="*/ 0 h 147161"/>
                    <a:gd name="connsiteX3" fmla="*/ 35052 w 65532"/>
                    <a:gd name="connsiteY3" fmla="*/ 72581 h 147161"/>
                    <a:gd name="connsiteX4" fmla="*/ 65532 w 65532"/>
                    <a:gd name="connsiteY4" fmla="*/ 147161 h 147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532" h="147161">
                      <a:moveTo>
                        <a:pt x="65532" y="147161"/>
                      </a:moveTo>
                      <a:cubicBezTo>
                        <a:pt x="52416" y="123699"/>
                        <a:pt x="40748" y="99461"/>
                        <a:pt x="30575" y="74581"/>
                      </a:cubicBezTo>
                      <a:cubicBezTo>
                        <a:pt x="18898" y="50356"/>
                        <a:pt x="8687" y="25451"/>
                        <a:pt x="0" y="0"/>
                      </a:cubicBezTo>
                      <a:cubicBezTo>
                        <a:pt x="13211" y="23424"/>
                        <a:pt x="24917" y="47667"/>
                        <a:pt x="35052" y="72581"/>
                      </a:cubicBezTo>
                      <a:cubicBezTo>
                        <a:pt x="46749" y="96786"/>
                        <a:pt x="56921" y="121695"/>
                        <a:pt x="65532" y="147161"/>
                      </a:cubicBezTo>
                      <a:close/>
                    </a:path>
                  </a:pathLst>
                </a:custGeom>
                <a:grpFill/>
                <a:ln w="9525" cap="flat">
                  <a:noFill/>
                  <a:prstDash val="solid"/>
                  <a:miter/>
                </a:ln>
              </p:spPr>
              <p:txBody>
                <a:bodyPr rtlCol="0" anchor="ctr"/>
                <a:lstStyle/>
                <a:p>
                  <a:endParaRPr lang="zh-CN" altLang="en-US"/>
                </a:p>
              </p:txBody>
            </p:sp>
            <p:sp>
              <p:nvSpPr>
                <p:cNvPr id="771" name="任意多边形: 形状 770">
                  <a:extLst>
                    <a:ext uri="{FF2B5EF4-FFF2-40B4-BE49-F238E27FC236}">
                      <a16:creationId xmlns:a16="http://schemas.microsoft.com/office/drawing/2014/main" id="{1E6DB483-AB05-894D-2C0F-938EFF51A59D}"/>
                    </a:ext>
                  </a:extLst>
                </p:cNvPr>
                <p:cNvSpPr/>
                <p:nvPr/>
              </p:nvSpPr>
              <p:spPr>
                <a:xfrm>
                  <a:off x="9408803" y="924559"/>
                  <a:ext cx="4953" cy="296513"/>
                </a:xfrm>
                <a:custGeom>
                  <a:avLst/>
                  <a:gdLst>
                    <a:gd name="connsiteX0" fmla="*/ 2476 w 4953"/>
                    <a:gd name="connsiteY0" fmla="*/ 0 h 296513"/>
                    <a:gd name="connsiteX1" fmla="*/ 4953 w 4953"/>
                    <a:gd name="connsiteY1" fmla="*/ 148209 h 296513"/>
                    <a:gd name="connsiteX2" fmla="*/ 2476 w 4953"/>
                    <a:gd name="connsiteY2" fmla="*/ 296513 h 296513"/>
                    <a:gd name="connsiteX3" fmla="*/ 0 w 4953"/>
                    <a:gd name="connsiteY3" fmla="*/ 148209 h 296513"/>
                    <a:gd name="connsiteX4" fmla="*/ 2476 w 4953"/>
                    <a:gd name="connsiteY4" fmla="*/ 0 h 2965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53" h="296513">
                      <a:moveTo>
                        <a:pt x="2476" y="0"/>
                      </a:moveTo>
                      <a:cubicBezTo>
                        <a:pt x="3810" y="0"/>
                        <a:pt x="4953" y="66675"/>
                        <a:pt x="4953" y="148209"/>
                      </a:cubicBezTo>
                      <a:cubicBezTo>
                        <a:pt x="4953" y="229743"/>
                        <a:pt x="3810" y="296513"/>
                        <a:pt x="2476" y="296513"/>
                      </a:cubicBezTo>
                      <a:cubicBezTo>
                        <a:pt x="1143" y="296513"/>
                        <a:pt x="0" y="229838"/>
                        <a:pt x="0" y="148209"/>
                      </a:cubicBezTo>
                      <a:cubicBezTo>
                        <a:pt x="0" y="66580"/>
                        <a:pt x="1143" y="0"/>
                        <a:pt x="2476" y="0"/>
                      </a:cubicBezTo>
                      <a:close/>
                    </a:path>
                  </a:pathLst>
                </a:custGeom>
                <a:grpFill/>
                <a:ln w="9525" cap="flat">
                  <a:noFill/>
                  <a:prstDash val="solid"/>
                  <a:miter/>
                </a:ln>
              </p:spPr>
              <p:txBody>
                <a:bodyPr rtlCol="0" anchor="ctr"/>
                <a:lstStyle/>
                <a:p>
                  <a:endParaRPr lang="zh-CN" altLang="en-US"/>
                </a:p>
              </p:txBody>
            </p:sp>
            <p:sp>
              <p:nvSpPr>
                <p:cNvPr id="772" name="任意多边形: 形状 771">
                  <a:extLst>
                    <a:ext uri="{FF2B5EF4-FFF2-40B4-BE49-F238E27FC236}">
                      <a16:creationId xmlns:a16="http://schemas.microsoft.com/office/drawing/2014/main" id="{64CF73D4-0838-A2B3-1947-7AA4E11B0712}"/>
                    </a:ext>
                  </a:extLst>
                </p:cNvPr>
                <p:cNvSpPr/>
                <p:nvPr/>
              </p:nvSpPr>
              <p:spPr>
                <a:xfrm>
                  <a:off x="9512245" y="1103725"/>
                  <a:ext cx="67436" cy="141636"/>
                </a:xfrm>
                <a:custGeom>
                  <a:avLst/>
                  <a:gdLst>
                    <a:gd name="connsiteX0" fmla="*/ 67437 w 67436"/>
                    <a:gd name="connsiteY0" fmla="*/ 0 h 141636"/>
                    <a:gd name="connsiteX1" fmla="*/ 36004 w 67436"/>
                    <a:gd name="connsiteY1" fmla="*/ 71914 h 141636"/>
                    <a:gd name="connsiteX2" fmla="*/ 0 w 67436"/>
                    <a:gd name="connsiteY2" fmla="*/ 141637 h 141636"/>
                    <a:gd name="connsiteX3" fmla="*/ 31528 w 67436"/>
                    <a:gd name="connsiteY3" fmla="*/ 69723 h 141636"/>
                    <a:gd name="connsiteX4" fmla="*/ 67437 w 67436"/>
                    <a:gd name="connsiteY4" fmla="*/ 0 h 1416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436" h="141636">
                      <a:moveTo>
                        <a:pt x="67437" y="0"/>
                      </a:moveTo>
                      <a:cubicBezTo>
                        <a:pt x="58464" y="24601"/>
                        <a:pt x="47968" y="48618"/>
                        <a:pt x="36004" y="71914"/>
                      </a:cubicBezTo>
                      <a:cubicBezTo>
                        <a:pt x="25460" y="95877"/>
                        <a:pt x="13430" y="119163"/>
                        <a:pt x="0" y="141637"/>
                      </a:cubicBezTo>
                      <a:cubicBezTo>
                        <a:pt x="8982" y="117025"/>
                        <a:pt x="19517" y="93006"/>
                        <a:pt x="31528" y="69723"/>
                      </a:cubicBezTo>
                      <a:cubicBezTo>
                        <a:pt x="42024" y="45751"/>
                        <a:pt x="54016" y="22465"/>
                        <a:pt x="67437" y="0"/>
                      </a:cubicBezTo>
                      <a:close/>
                    </a:path>
                  </a:pathLst>
                </a:custGeom>
                <a:grpFill/>
                <a:ln w="9525" cap="flat">
                  <a:noFill/>
                  <a:prstDash val="solid"/>
                  <a:miter/>
                </a:ln>
              </p:spPr>
              <p:txBody>
                <a:bodyPr rtlCol="0" anchor="ctr"/>
                <a:lstStyle/>
                <a:p>
                  <a:endParaRPr lang="zh-CN" altLang="en-US"/>
                </a:p>
              </p:txBody>
            </p:sp>
            <p:sp>
              <p:nvSpPr>
                <p:cNvPr id="773" name="任意多边形: 形状 772">
                  <a:extLst>
                    <a:ext uri="{FF2B5EF4-FFF2-40B4-BE49-F238E27FC236}">
                      <a16:creationId xmlns:a16="http://schemas.microsoft.com/office/drawing/2014/main" id="{D30CF13B-3124-7D39-18FF-AE8887346613}"/>
                    </a:ext>
                  </a:extLst>
                </p:cNvPr>
                <p:cNvSpPr/>
                <p:nvPr/>
              </p:nvSpPr>
              <p:spPr>
                <a:xfrm>
                  <a:off x="9524812" y="1152188"/>
                  <a:ext cx="327005" cy="228447"/>
                </a:xfrm>
                <a:custGeom>
                  <a:avLst/>
                  <a:gdLst>
                    <a:gd name="connsiteX0" fmla="*/ 326999 w 327005"/>
                    <a:gd name="connsiteY0" fmla="*/ 19 h 228447"/>
                    <a:gd name="connsiteX1" fmla="*/ 165074 w 327005"/>
                    <a:gd name="connsiteY1" fmla="*/ 116224 h 228447"/>
                    <a:gd name="connsiteX2" fmla="*/ 6 w 327005"/>
                    <a:gd name="connsiteY2" fmla="*/ 228429 h 228447"/>
                    <a:gd name="connsiteX3" fmla="*/ 161931 w 327005"/>
                    <a:gd name="connsiteY3" fmla="*/ 112128 h 228447"/>
                    <a:gd name="connsiteX4" fmla="*/ 326999 w 327005"/>
                    <a:gd name="connsiteY4" fmla="*/ 19 h 2284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7005" h="228447">
                      <a:moveTo>
                        <a:pt x="326999" y="19"/>
                      </a:moveTo>
                      <a:cubicBezTo>
                        <a:pt x="327761" y="1162"/>
                        <a:pt x="255085" y="53169"/>
                        <a:pt x="165074" y="116224"/>
                      </a:cubicBezTo>
                      <a:cubicBezTo>
                        <a:pt x="75063" y="179280"/>
                        <a:pt x="768" y="229572"/>
                        <a:pt x="6" y="228429"/>
                      </a:cubicBezTo>
                      <a:cubicBezTo>
                        <a:pt x="-756" y="227286"/>
                        <a:pt x="71824" y="175279"/>
                        <a:pt x="161931" y="112128"/>
                      </a:cubicBezTo>
                      <a:cubicBezTo>
                        <a:pt x="252037" y="48978"/>
                        <a:pt x="326142" y="-1124"/>
                        <a:pt x="326999" y="19"/>
                      </a:cubicBezTo>
                      <a:close/>
                    </a:path>
                  </a:pathLst>
                </a:custGeom>
                <a:grpFill/>
                <a:ln w="9525" cap="flat">
                  <a:noFill/>
                  <a:prstDash val="solid"/>
                  <a:miter/>
                </a:ln>
              </p:spPr>
              <p:txBody>
                <a:bodyPr rtlCol="0" anchor="ctr"/>
                <a:lstStyle/>
                <a:p>
                  <a:endParaRPr lang="zh-CN" altLang="en-US"/>
                </a:p>
              </p:txBody>
            </p:sp>
            <p:sp>
              <p:nvSpPr>
                <p:cNvPr id="774" name="任意多边形: 形状 773">
                  <a:extLst>
                    <a:ext uri="{FF2B5EF4-FFF2-40B4-BE49-F238E27FC236}">
                      <a16:creationId xmlns:a16="http://schemas.microsoft.com/office/drawing/2014/main" id="{1CF6E24F-2B31-9CC6-45BE-06E08264A9BF}"/>
                    </a:ext>
                  </a:extLst>
                </p:cNvPr>
                <p:cNvSpPr/>
                <p:nvPr/>
              </p:nvSpPr>
              <p:spPr>
                <a:xfrm>
                  <a:off x="9696554" y="1362900"/>
                  <a:ext cx="162401" cy="62674"/>
                </a:xfrm>
                <a:custGeom>
                  <a:avLst/>
                  <a:gdLst>
                    <a:gd name="connsiteX0" fmla="*/ 162401 w 162401"/>
                    <a:gd name="connsiteY0" fmla="*/ 0 h 62674"/>
                    <a:gd name="connsiteX1" fmla="*/ 82105 w 162401"/>
                    <a:gd name="connsiteY1" fmla="*/ 34100 h 62674"/>
                    <a:gd name="connsiteX2" fmla="*/ 0 w 162401"/>
                    <a:gd name="connsiteY2" fmla="*/ 62675 h 62674"/>
                    <a:gd name="connsiteX3" fmla="*/ 80010 w 162401"/>
                    <a:gd name="connsiteY3" fmla="*/ 29147 h 62674"/>
                    <a:gd name="connsiteX4" fmla="*/ 162401 w 162401"/>
                    <a:gd name="connsiteY4" fmla="*/ 0 h 626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401" h="62674">
                      <a:moveTo>
                        <a:pt x="162401" y="0"/>
                      </a:moveTo>
                      <a:cubicBezTo>
                        <a:pt x="136293" y="12845"/>
                        <a:pt x="109480" y="24230"/>
                        <a:pt x="82105" y="34100"/>
                      </a:cubicBezTo>
                      <a:cubicBezTo>
                        <a:pt x="55321" y="45225"/>
                        <a:pt x="27908" y="54766"/>
                        <a:pt x="0" y="62675"/>
                      </a:cubicBezTo>
                      <a:cubicBezTo>
                        <a:pt x="26032" y="50033"/>
                        <a:pt x="52740" y="38840"/>
                        <a:pt x="80010" y="29147"/>
                      </a:cubicBezTo>
                      <a:cubicBezTo>
                        <a:pt x="106880" y="17817"/>
                        <a:pt x="134388" y="8085"/>
                        <a:pt x="162401" y="0"/>
                      </a:cubicBezTo>
                      <a:close/>
                    </a:path>
                  </a:pathLst>
                </a:custGeom>
                <a:grpFill/>
                <a:ln w="9525" cap="flat">
                  <a:noFill/>
                  <a:prstDash val="solid"/>
                  <a:miter/>
                </a:ln>
              </p:spPr>
              <p:txBody>
                <a:bodyPr rtlCol="0" anchor="ctr"/>
                <a:lstStyle/>
                <a:p>
                  <a:endParaRPr lang="zh-CN" altLang="en-US"/>
                </a:p>
              </p:txBody>
            </p:sp>
            <p:sp>
              <p:nvSpPr>
                <p:cNvPr id="775" name="任意多边形: 形状 774">
                  <a:extLst>
                    <a:ext uri="{FF2B5EF4-FFF2-40B4-BE49-F238E27FC236}">
                      <a16:creationId xmlns:a16="http://schemas.microsoft.com/office/drawing/2014/main" id="{83926467-6285-8E81-A1CA-F0F7EA7F1056}"/>
                    </a:ext>
                  </a:extLst>
                </p:cNvPr>
                <p:cNvSpPr/>
                <p:nvPr/>
              </p:nvSpPr>
              <p:spPr>
                <a:xfrm>
                  <a:off x="8801964" y="1565837"/>
                  <a:ext cx="423577" cy="145540"/>
                </a:xfrm>
                <a:custGeom>
                  <a:avLst/>
                  <a:gdLst>
                    <a:gd name="connsiteX0" fmla="*/ 423578 w 423577"/>
                    <a:gd name="connsiteY0" fmla="*/ 41 h 145540"/>
                    <a:gd name="connsiteX1" fmla="*/ 212599 w 423577"/>
                    <a:gd name="connsiteY1" fmla="*/ 75193 h 145540"/>
                    <a:gd name="connsiteX2" fmla="*/ 1 w 423577"/>
                    <a:gd name="connsiteY2" fmla="*/ 145488 h 145540"/>
                    <a:gd name="connsiteX3" fmla="*/ 210980 w 423577"/>
                    <a:gd name="connsiteY3" fmla="*/ 70240 h 145540"/>
                    <a:gd name="connsiteX4" fmla="*/ 423578 w 423577"/>
                    <a:gd name="connsiteY4" fmla="*/ 41 h 1455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3577" h="145540">
                      <a:moveTo>
                        <a:pt x="423578" y="41"/>
                      </a:moveTo>
                      <a:cubicBezTo>
                        <a:pt x="423578" y="1279"/>
                        <a:pt x="329566" y="34998"/>
                        <a:pt x="212599" y="75193"/>
                      </a:cubicBezTo>
                      <a:cubicBezTo>
                        <a:pt x="95632" y="115389"/>
                        <a:pt x="382" y="147012"/>
                        <a:pt x="1" y="145488"/>
                      </a:cubicBezTo>
                      <a:cubicBezTo>
                        <a:pt x="-380" y="143964"/>
                        <a:pt x="94013" y="110531"/>
                        <a:pt x="210980" y="70240"/>
                      </a:cubicBezTo>
                      <a:cubicBezTo>
                        <a:pt x="327947" y="29950"/>
                        <a:pt x="423197" y="-1292"/>
                        <a:pt x="423578" y="41"/>
                      </a:cubicBezTo>
                      <a:close/>
                    </a:path>
                  </a:pathLst>
                </a:custGeom>
                <a:grpFill/>
                <a:ln w="9525" cap="flat">
                  <a:noFill/>
                  <a:prstDash val="solid"/>
                  <a:miter/>
                </a:ln>
              </p:spPr>
              <p:txBody>
                <a:bodyPr rtlCol="0" anchor="ctr"/>
                <a:lstStyle/>
                <a:p>
                  <a:endParaRPr lang="zh-CN" altLang="en-US"/>
                </a:p>
              </p:txBody>
            </p:sp>
            <p:sp>
              <p:nvSpPr>
                <p:cNvPr id="776" name="任意多边形: 形状 775">
                  <a:extLst>
                    <a:ext uri="{FF2B5EF4-FFF2-40B4-BE49-F238E27FC236}">
                      <a16:creationId xmlns:a16="http://schemas.microsoft.com/office/drawing/2014/main" id="{3FE2F221-4B1E-C73D-19CA-D9A8E0C3A18A}"/>
                    </a:ext>
                  </a:extLst>
                </p:cNvPr>
                <p:cNvSpPr/>
                <p:nvPr/>
              </p:nvSpPr>
              <p:spPr>
                <a:xfrm>
                  <a:off x="9600064" y="1565821"/>
                  <a:ext cx="370048" cy="103936"/>
                </a:xfrm>
                <a:custGeom>
                  <a:avLst/>
                  <a:gdLst>
                    <a:gd name="connsiteX0" fmla="*/ 370048 w 370048"/>
                    <a:gd name="connsiteY0" fmla="*/ 103880 h 103936"/>
                    <a:gd name="connsiteX1" fmla="*/ 184405 w 370048"/>
                    <a:gd name="connsiteY1" fmla="*/ 54350 h 103936"/>
                    <a:gd name="connsiteX2" fmla="*/ 1 w 370048"/>
                    <a:gd name="connsiteY2" fmla="*/ 57 h 103936"/>
                    <a:gd name="connsiteX3" fmla="*/ 185739 w 370048"/>
                    <a:gd name="connsiteY3" fmla="*/ 49587 h 103936"/>
                    <a:gd name="connsiteX4" fmla="*/ 370048 w 370048"/>
                    <a:gd name="connsiteY4" fmla="*/ 103880 h 1039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0048" h="103936">
                      <a:moveTo>
                        <a:pt x="370048" y="103880"/>
                      </a:moveTo>
                      <a:cubicBezTo>
                        <a:pt x="370048" y="105213"/>
                        <a:pt x="286609" y="83020"/>
                        <a:pt x="184405" y="54350"/>
                      </a:cubicBezTo>
                      <a:cubicBezTo>
                        <a:pt x="82202" y="25679"/>
                        <a:pt x="-380" y="1391"/>
                        <a:pt x="1" y="57"/>
                      </a:cubicBezTo>
                      <a:cubicBezTo>
                        <a:pt x="382" y="-1276"/>
                        <a:pt x="83535" y="20917"/>
                        <a:pt x="185739" y="49587"/>
                      </a:cubicBezTo>
                      <a:cubicBezTo>
                        <a:pt x="287942" y="78257"/>
                        <a:pt x="370428" y="102546"/>
                        <a:pt x="370048" y="103880"/>
                      </a:cubicBezTo>
                      <a:close/>
                    </a:path>
                  </a:pathLst>
                </a:custGeom>
                <a:grpFill/>
                <a:ln w="9525" cap="flat">
                  <a:noFill/>
                  <a:prstDash val="solid"/>
                  <a:miter/>
                </a:ln>
              </p:spPr>
              <p:txBody>
                <a:bodyPr rtlCol="0" anchor="ctr"/>
                <a:lstStyle/>
                <a:p>
                  <a:endParaRPr lang="zh-CN" altLang="en-US"/>
                </a:p>
              </p:txBody>
            </p:sp>
            <p:sp>
              <p:nvSpPr>
                <p:cNvPr id="777" name="任意多边形: 形状 776">
                  <a:extLst>
                    <a:ext uri="{FF2B5EF4-FFF2-40B4-BE49-F238E27FC236}">
                      <a16:creationId xmlns:a16="http://schemas.microsoft.com/office/drawing/2014/main" id="{FDEAE330-774A-2D85-963F-71F6630ACB75}"/>
                    </a:ext>
                  </a:extLst>
                </p:cNvPr>
                <p:cNvSpPr/>
                <p:nvPr/>
              </p:nvSpPr>
              <p:spPr>
                <a:xfrm>
                  <a:off x="9147914" y="1741043"/>
                  <a:ext cx="115919" cy="100774"/>
                </a:xfrm>
                <a:custGeom>
                  <a:avLst/>
                  <a:gdLst>
                    <a:gd name="connsiteX0" fmla="*/ 0 w 115919"/>
                    <a:gd name="connsiteY0" fmla="*/ 100774 h 100774"/>
                    <a:gd name="connsiteX1" fmla="*/ 56293 w 115919"/>
                    <a:gd name="connsiteY1" fmla="*/ 48577 h 100774"/>
                    <a:gd name="connsiteX2" fmla="*/ 115919 w 115919"/>
                    <a:gd name="connsiteY2" fmla="*/ 0 h 100774"/>
                    <a:gd name="connsiteX3" fmla="*/ 59531 w 115919"/>
                    <a:gd name="connsiteY3" fmla="*/ 52292 h 100774"/>
                    <a:gd name="connsiteX4" fmla="*/ 0 w 115919"/>
                    <a:gd name="connsiteY4" fmla="*/ 100774 h 1007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919" h="100774">
                      <a:moveTo>
                        <a:pt x="0" y="100774"/>
                      </a:moveTo>
                      <a:cubicBezTo>
                        <a:pt x="17659" y="82220"/>
                        <a:pt x="36462" y="64789"/>
                        <a:pt x="56293" y="48577"/>
                      </a:cubicBezTo>
                      <a:cubicBezTo>
                        <a:pt x="75066" y="31080"/>
                        <a:pt x="94983" y="14849"/>
                        <a:pt x="115919" y="0"/>
                      </a:cubicBezTo>
                      <a:cubicBezTo>
                        <a:pt x="98260" y="18614"/>
                        <a:pt x="79419" y="36081"/>
                        <a:pt x="59531" y="52292"/>
                      </a:cubicBezTo>
                      <a:cubicBezTo>
                        <a:pt x="40738" y="69704"/>
                        <a:pt x="20860" y="85896"/>
                        <a:pt x="0" y="100774"/>
                      </a:cubicBezTo>
                      <a:close/>
                    </a:path>
                  </a:pathLst>
                </a:custGeom>
                <a:grpFill/>
                <a:ln w="9525" cap="flat">
                  <a:noFill/>
                  <a:prstDash val="solid"/>
                  <a:miter/>
                </a:ln>
              </p:spPr>
              <p:txBody>
                <a:bodyPr rtlCol="0" anchor="ctr"/>
                <a:lstStyle/>
                <a:p>
                  <a:endParaRPr lang="zh-CN" altLang="en-US"/>
                </a:p>
              </p:txBody>
            </p:sp>
            <p:sp>
              <p:nvSpPr>
                <p:cNvPr id="778" name="任意多边形: 形状 777">
                  <a:extLst>
                    <a:ext uri="{FF2B5EF4-FFF2-40B4-BE49-F238E27FC236}">
                      <a16:creationId xmlns:a16="http://schemas.microsoft.com/office/drawing/2014/main" id="{4A2CF319-4FD4-7B7C-D779-585B4E46A6E7}"/>
                    </a:ext>
                  </a:extLst>
                </p:cNvPr>
                <p:cNvSpPr/>
                <p:nvPr/>
              </p:nvSpPr>
              <p:spPr>
                <a:xfrm>
                  <a:off x="9417508" y="1711610"/>
                  <a:ext cx="5298" cy="363474"/>
                </a:xfrm>
                <a:custGeom>
                  <a:avLst/>
                  <a:gdLst>
                    <a:gd name="connsiteX0" fmla="*/ 1677 w 5298"/>
                    <a:gd name="connsiteY0" fmla="*/ 363474 h 363474"/>
                    <a:gd name="connsiteX1" fmla="*/ 153 w 5298"/>
                    <a:gd name="connsiteY1" fmla="*/ 181737 h 363474"/>
                    <a:gd name="connsiteX2" fmla="*/ 3582 w 5298"/>
                    <a:gd name="connsiteY2" fmla="*/ 0 h 363474"/>
                    <a:gd name="connsiteX3" fmla="*/ 5106 w 5298"/>
                    <a:gd name="connsiteY3" fmla="*/ 181737 h 363474"/>
                    <a:gd name="connsiteX4" fmla="*/ 1677 w 5298"/>
                    <a:gd name="connsiteY4" fmla="*/ 363474 h 3634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98" h="363474">
                      <a:moveTo>
                        <a:pt x="1677" y="363474"/>
                      </a:moveTo>
                      <a:cubicBezTo>
                        <a:pt x="344" y="363474"/>
                        <a:pt x="-323" y="282035"/>
                        <a:pt x="153" y="181737"/>
                      </a:cubicBezTo>
                      <a:cubicBezTo>
                        <a:pt x="630" y="81439"/>
                        <a:pt x="2249" y="-95"/>
                        <a:pt x="3582" y="0"/>
                      </a:cubicBezTo>
                      <a:cubicBezTo>
                        <a:pt x="4916" y="95"/>
                        <a:pt x="5678" y="81344"/>
                        <a:pt x="5106" y="181737"/>
                      </a:cubicBezTo>
                      <a:cubicBezTo>
                        <a:pt x="4535" y="282131"/>
                        <a:pt x="3011" y="363474"/>
                        <a:pt x="1677" y="363474"/>
                      </a:cubicBezTo>
                      <a:close/>
                    </a:path>
                  </a:pathLst>
                </a:custGeom>
                <a:grpFill/>
                <a:ln w="9525" cap="flat">
                  <a:noFill/>
                  <a:prstDash val="solid"/>
                  <a:miter/>
                </a:ln>
              </p:spPr>
              <p:txBody>
                <a:bodyPr rtlCol="0" anchor="ctr"/>
                <a:lstStyle/>
                <a:p>
                  <a:endParaRPr lang="zh-CN" altLang="en-US"/>
                </a:p>
              </p:txBody>
            </p:sp>
            <p:sp>
              <p:nvSpPr>
                <p:cNvPr id="779" name="任意多边形: 形状 778">
                  <a:extLst>
                    <a:ext uri="{FF2B5EF4-FFF2-40B4-BE49-F238E27FC236}">
                      <a16:creationId xmlns:a16="http://schemas.microsoft.com/office/drawing/2014/main" id="{A447BB03-9165-FFD4-D068-C564DF664388}"/>
                    </a:ext>
                  </a:extLst>
                </p:cNvPr>
                <p:cNvSpPr/>
                <p:nvPr/>
              </p:nvSpPr>
              <p:spPr>
                <a:xfrm>
                  <a:off x="9586064" y="1754949"/>
                  <a:ext cx="114300" cy="107251"/>
                </a:xfrm>
                <a:custGeom>
                  <a:avLst/>
                  <a:gdLst>
                    <a:gd name="connsiteX0" fmla="*/ 114300 w 114300"/>
                    <a:gd name="connsiteY0" fmla="*/ 107251 h 107251"/>
                    <a:gd name="connsiteX1" fmla="*/ 55816 w 114300"/>
                    <a:gd name="connsiteY1" fmla="*/ 55435 h 107251"/>
                    <a:gd name="connsiteX2" fmla="*/ 0 w 114300"/>
                    <a:gd name="connsiteY2" fmla="*/ 0 h 107251"/>
                    <a:gd name="connsiteX3" fmla="*/ 58484 w 114300"/>
                    <a:gd name="connsiteY3" fmla="*/ 51816 h 107251"/>
                    <a:gd name="connsiteX4" fmla="*/ 114300 w 114300"/>
                    <a:gd name="connsiteY4" fmla="*/ 107251 h 107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 h="107251">
                      <a:moveTo>
                        <a:pt x="114300" y="107251"/>
                      </a:moveTo>
                      <a:cubicBezTo>
                        <a:pt x="93736" y="91230"/>
                        <a:pt x="74200" y="73924"/>
                        <a:pt x="55816" y="55435"/>
                      </a:cubicBezTo>
                      <a:cubicBezTo>
                        <a:pt x="36024" y="38195"/>
                        <a:pt x="17383" y="19669"/>
                        <a:pt x="0" y="0"/>
                      </a:cubicBezTo>
                      <a:cubicBezTo>
                        <a:pt x="20564" y="16021"/>
                        <a:pt x="40100" y="33328"/>
                        <a:pt x="58484" y="51816"/>
                      </a:cubicBezTo>
                      <a:cubicBezTo>
                        <a:pt x="78276" y="69056"/>
                        <a:pt x="96917" y="87582"/>
                        <a:pt x="114300" y="107251"/>
                      </a:cubicBezTo>
                      <a:close/>
                    </a:path>
                  </a:pathLst>
                </a:custGeom>
                <a:grpFill/>
                <a:ln w="9525" cap="flat">
                  <a:noFill/>
                  <a:prstDash val="solid"/>
                  <a:miter/>
                </a:ln>
              </p:spPr>
              <p:txBody>
                <a:bodyPr rtlCol="0" anchor="ctr"/>
                <a:lstStyle/>
                <a:p>
                  <a:endParaRPr lang="zh-CN" altLang="en-US"/>
                </a:p>
              </p:txBody>
            </p:sp>
            <p:sp>
              <p:nvSpPr>
                <p:cNvPr id="780" name="任意多边形: 形状 779">
                  <a:extLst>
                    <a:ext uri="{FF2B5EF4-FFF2-40B4-BE49-F238E27FC236}">
                      <a16:creationId xmlns:a16="http://schemas.microsoft.com/office/drawing/2014/main" id="{9DB0C86F-A7E1-07BC-889C-1F0B564C9C77}"/>
                    </a:ext>
                  </a:extLst>
                </p:cNvPr>
                <p:cNvSpPr/>
                <p:nvPr/>
              </p:nvSpPr>
              <p:spPr>
                <a:xfrm>
                  <a:off x="9858961" y="1515328"/>
                  <a:ext cx="63396" cy="64754"/>
                </a:xfrm>
                <a:custGeom>
                  <a:avLst/>
                  <a:gdLst>
                    <a:gd name="connsiteX0" fmla="*/ 45142 w 63396"/>
                    <a:gd name="connsiteY0" fmla="*/ 3592 h 64754"/>
                    <a:gd name="connsiteX1" fmla="*/ 45999 w 63396"/>
                    <a:gd name="connsiteY1" fmla="*/ 19975 h 64754"/>
                    <a:gd name="connsiteX2" fmla="*/ 47714 w 63396"/>
                    <a:gd name="connsiteY2" fmla="*/ 22832 h 64754"/>
                    <a:gd name="connsiteX3" fmla="*/ 61620 w 63396"/>
                    <a:gd name="connsiteY3" fmla="*/ 31405 h 64754"/>
                    <a:gd name="connsiteX4" fmla="*/ 62935 w 63396"/>
                    <a:gd name="connsiteY4" fmla="*/ 36213 h 64754"/>
                    <a:gd name="connsiteX5" fmla="*/ 61049 w 63396"/>
                    <a:gd name="connsiteY5" fmla="*/ 37787 h 64754"/>
                    <a:gd name="connsiteX6" fmla="*/ 45714 w 63396"/>
                    <a:gd name="connsiteY6" fmla="*/ 43597 h 64754"/>
                    <a:gd name="connsiteX7" fmla="*/ 43618 w 63396"/>
                    <a:gd name="connsiteY7" fmla="*/ 46073 h 64754"/>
                    <a:gd name="connsiteX8" fmla="*/ 39713 w 63396"/>
                    <a:gd name="connsiteY8" fmla="*/ 62075 h 64754"/>
                    <a:gd name="connsiteX9" fmla="*/ 35446 w 63396"/>
                    <a:gd name="connsiteY9" fmla="*/ 64651 h 64754"/>
                    <a:gd name="connsiteX10" fmla="*/ 33522 w 63396"/>
                    <a:gd name="connsiteY10" fmla="*/ 63409 h 64754"/>
                    <a:gd name="connsiteX11" fmla="*/ 23234 w 63396"/>
                    <a:gd name="connsiteY11" fmla="*/ 50741 h 64754"/>
                    <a:gd name="connsiteX12" fmla="*/ 20186 w 63396"/>
                    <a:gd name="connsiteY12" fmla="*/ 49407 h 64754"/>
                    <a:gd name="connsiteX13" fmla="*/ 3803 w 63396"/>
                    <a:gd name="connsiteY13" fmla="*/ 50645 h 64754"/>
                    <a:gd name="connsiteX14" fmla="*/ 13 w 63396"/>
                    <a:gd name="connsiteY14" fmla="*/ 47413 h 64754"/>
                    <a:gd name="connsiteX15" fmla="*/ 565 w 63396"/>
                    <a:gd name="connsiteY15" fmla="*/ 45216 h 64754"/>
                    <a:gd name="connsiteX16" fmla="*/ 9518 w 63396"/>
                    <a:gd name="connsiteY16" fmla="*/ 31405 h 64754"/>
                    <a:gd name="connsiteX17" fmla="*/ 9518 w 63396"/>
                    <a:gd name="connsiteY17" fmla="*/ 28166 h 64754"/>
                    <a:gd name="connsiteX18" fmla="*/ 3232 w 63396"/>
                    <a:gd name="connsiteY18" fmla="*/ 12926 h 64754"/>
                    <a:gd name="connsiteX19" fmla="*/ 5404 w 63396"/>
                    <a:gd name="connsiteY19" fmla="*/ 8292 h 64754"/>
                    <a:gd name="connsiteX20" fmla="*/ 7423 w 63396"/>
                    <a:gd name="connsiteY20" fmla="*/ 8164 h 64754"/>
                    <a:gd name="connsiteX21" fmla="*/ 23330 w 63396"/>
                    <a:gd name="connsiteY21" fmla="*/ 12450 h 64754"/>
                    <a:gd name="connsiteX22" fmla="*/ 26568 w 63396"/>
                    <a:gd name="connsiteY22" fmla="*/ 11688 h 64754"/>
                    <a:gd name="connsiteX23" fmla="*/ 39046 w 63396"/>
                    <a:gd name="connsiteY23" fmla="*/ 1115 h 64754"/>
                    <a:gd name="connsiteX24" fmla="*/ 44028 w 63396"/>
                    <a:gd name="connsiteY24" fmla="*/ 952 h 64754"/>
                    <a:gd name="connsiteX25" fmla="*/ 45142 w 63396"/>
                    <a:gd name="connsiteY25" fmla="*/ 3592 h 64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3396" h="64754">
                      <a:moveTo>
                        <a:pt x="45142" y="3592"/>
                      </a:moveTo>
                      <a:lnTo>
                        <a:pt x="45999" y="19975"/>
                      </a:lnTo>
                      <a:cubicBezTo>
                        <a:pt x="46056" y="21154"/>
                        <a:pt x="46704" y="22228"/>
                        <a:pt x="47714" y="22832"/>
                      </a:cubicBezTo>
                      <a:lnTo>
                        <a:pt x="61620" y="31405"/>
                      </a:lnTo>
                      <a:cubicBezTo>
                        <a:pt x="63306" y="32371"/>
                        <a:pt x="63897" y="34523"/>
                        <a:pt x="62935" y="36213"/>
                      </a:cubicBezTo>
                      <a:cubicBezTo>
                        <a:pt x="62516" y="36947"/>
                        <a:pt x="61849" y="37505"/>
                        <a:pt x="61049" y="37787"/>
                      </a:cubicBezTo>
                      <a:lnTo>
                        <a:pt x="45714" y="43597"/>
                      </a:lnTo>
                      <a:cubicBezTo>
                        <a:pt x="44647" y="44019"/>
                        <a:pt x="43856" y="44948"/>
                        <a:pt x="43618" y="46073"/>
                      </a:cubicBezTo>
                      <a:lnTo>
                        <a:pt x="39713" y="62075"/>
                      </a:lnTo>
                      <a:cubicBezTo>
                        <a:pt x="39246" y="63965"/>
                        <a:pt x="37332" y="65119"/>
                        <a:pt x="35446" y="64651"/>
                      </a:cubicBezTo>
                      <a:cubicBezTo>
                        <a:pt x="34684" y="64463"/>
                        <a:pt x="34007" y="64026"/>
                        <a:pt x="33522" y="63409"/>
                      </a:cubicBezTo>
                      <a:lnTo>
                        <a:pt x="23234" y="50741"/>
                      </a:lnTo>
                      <a:cubicBezTo>
                        <a:pt x="22501" y="49815"/>
                        <a:pt x="21358" y="49314"/>
                        <a:pt x="20186" y="49407"/>
                      </a:cubicBezTo>
                      <a:lnTo>
                        <a:pt x="3803" y="50645"/>
                      </a:lnTo>
                      <a:cubicBezTo>
                        <a:pt x="1861" y="50801"/>
                        <a:pt x="165" y="49353"/>
                        <a:pt x="13" y="47413"/>
                      </a:cubicBezTo>
                      <a:cubicBezTo>
                        <a:pt x="-54" y="46639"/>
                        <a:pt x="146" y="45868"/>
                        <a:pt x="565" y="45216"/>
                      </a:cubicBezTo>
                      <a:lnTo>
                        <a:pt x="9518" y="31405"/>
                      </a:lnTo>
                      <a:cubicBezTo>
                        <a:pt x="10081" y="30398"/>
                        <a:pt x="10081" y="29173"/>
                        <a:pt x="9518" y="28166"/>
                      </a:cubicBezTo>
                      <a:lnTo>
                        <a:pt x="3232" y="12926"/>
                      </a:lnTo>
                      <a:cubicBezTo>
                        <a:pt x="2556" y="11046"/>
                        <a:pt x="3527" y="8972"/>
                        <a:pt x="5404" y="8292"/>
                      </a:cubicBezTo>
                      <a:cubicBezTo>
                        <a:pt x="6052" y="8059"/>
                        <a:pt x="6756" y="8014"/>
                        <a:pt x="7423" y="8164"/>
                      </a:cubicBezTo>
                      <a:lnTo>
                        <a:pt x="23330" y="12450"/>
                      </a:lnTo>
                      <a:cubicBezTo>
                        <a:pt x="24473" y="12721"/>
                        <a:pt x="25673" y="12439"/>
                        <a:pt x="26568" y="11688"/>
                      </a:cubicBezTo>
                      <a:lnTo>
                        <a:pt x="39046" y="1115"/>
                      </a:lnTo>
                      <a:cubicBezTo>
                        <a:pt x="40380" y="-306"/>
                        <a:pt x="42608" y="-378"/>
                        <a:pt x="44028" y="952"/>
                      </a:cubicBezTo>
                      <a:cubicBezTo>
                        <a:pt x="44751" y="1634"/>
                        <a:pt x="45161" y="2594"/>
                        <a:pt x="45142" y="3592"/>
                      </a:cubicBezTo>
                      <a:close/>
                    </a:path>
                  </a:pathLst>
                </a:custGeom>
                <a:grpFill/>
                <a:ln w="9525" cap="flat">
                  <a:noFill/>
                  <a:prstDash val="solid"/>
                  <a:miter/>
                </a:ln>
              </p:spPr>
              <p:txBody>
                <a:bodyPr rtlCol="0" anchor="ctr"/>
                <a:lstStyle/>
                <a:p>
                  <a:endParaRPr lang="zh-CN" altLang="en-US"/>
                </a:p>
              </p:txBody>
            </p:sp>
            <p:sp>
              <p:nvSpPr>
                <p:cNvPr id="781" name="任意多边形: 形状 780">
                  <a:extLst>
                    <a:ext uri="{FF2B5EF4-FFF2-40B4-BE49-F238E27FC236}">
                      <a16:creationId xmlns:a16="http://schemas.microsoft.com/office/drawing/2014/main" id="{FC3A793E-1DF4-D945-5C7A-8FE0883C087C}"/>
                    </a:ext>
                  </a:extLst>
                </p:cNvPr>
                <p:cNvSpPr/>
                <p:nvPr/>
              </p:nvSpPr>
              <p:spPr>
                <a:xfrm>
                  <a:off x="9991314" y="1345470"/>
                  <a:ext cx="40870" cy="42574"/>
                </a:xfrm>
                <a:custGeom>
                  <a:avLst/>
                  <a:gdLst>
                    <a:gd name="connsiteX0" fmla="*/ 17945 w 40870"/>
                    <a:gd name="connsiteY0" fmla="*/ 762 h 42574"/>
                    <a:gd name="connsiteX1" fmla="*/ 25470 w 40870"/>
                    <a:gd name="connsiteY1" fmla="*/ 8572 h 42574"/>
                    <a:gd name="connsiteX2" fmla="*/ 27470 w 40870"/>
                    <a:gd name="connsiteY2" fmla="*/ 9239 h 42574"/>
                    <a:gd name="connsiteX3" fmla="*/ 38138 w 40870"/>
                    <a:gd name="connsiteY3" fmla="*/ 7524 h 42574"/>
                    <a:gd name="connsiteX4" fmla="*/ 40843 w 40870"/>
                    <a:gd name="connsiteY4" fmla="*/ 9528 h 42574"/>
                    <a:gd name="connsiteX5" fmla="*/ 40615 w 40870"/>
                    <a:gd name="connsiteY5" fmla="*/ 10953 h 42574"/>
                    <a:gd name="connsiteX6" fmla="*/ 35471 w 40870"/>
                    <a:gd name="connsiteY6" fmla="*/ 20478 h 42574"/>
                    <a:gd name="connsiteX7" fmla="*/ 35471 w 40870"/>
                    <a:gd name="connsiteY7" fmla="*/ 22669 h 42574"/>
                    <a:gd name="connsiteX8" fmla="*/ 40424 w 40870"/>
                    <a:gd name="connsiteY8" fmla="*/ 32194 h 42574"/>
                    <a:gd name="connsiteX9" fmla="*/ 39243 w 40870"/>
                    <a:gd name="connsiteY9" fmla="*/ 35348 h 42574"/>
                    <a:gd name="connsiteX10" fmla="*/ 37852 w 40870"/>
                    <a:gd name="connsiteY10" fmla="*/ 35528 h 42574"/>
                    <a:gd name="connsiteX11" fmla="*/ 27280 w 40870"/>
                    <a:gd name="connsiteY11" fmla="*/ 33623 h 42574"/>
                    <a:gd name="connsiteX12" fmla="*/ 25184 w 40870"/>
                    <a:gd name="connsiteY12" fmla="*/ 34194 h 42574"/>
                    <a:gd name="connsiteX13" fmla="*/ 17564 w 40870"/>
                    <a:gd name="connsiteY13" fmla="*/ 41910 h 42574"/>
                    <a:gd name="connsiteX14" fmla="*/ 14202 w 40870"/>
                    <a:gd name="connsiteY14" fmla="*/ 41843 h 42574"/>
                    <a:gd name="connsiteX15" fmla="*/ 13564 w 40870"/>
                    <a:gd name="connsiteY15" fmla="*/ 40576 h 42574"/>
                    <a:gd name="connsiteX16" fmla="*/ 12135 w 40870"/>
                    <a:gd name="connsiteY16" fmla="*/ 29813 h 42574"/>
                    <a:gd name="connsiteX17" fmla="*/ 10897 w 40870"/>
                    <a:gd name="connsiteY17" fmla="*/ 28098 h 42574"/>
                    <a:gd name="connsiteX18" fmla="*/ 1372 w 40870"/>
                    <a:gd name="connsiteY18" fmla="*/ 23145 h 42574"/>
                    <a:gd name="connsiteX19" fmla="*/ 191 w 40870"/>
                    <a:gd name="connsiteY19" fmla="*/ 20136 h 42574"/>
                    <a:gd name="connsiteX20" fmla="*/ 1372 w 40870"/>
                    <a:gd name="connsiteY20" fmla="*/ 18954 h 42574"/>
                    <a:gd name="connsiteX21" fmla="*/ 10897 w 40870"/>
                    <a:gd name="connsiteY21" fmla="*/ 14287 h 42574"/>
                    <a:gd name="connsiteX22" fmla="*/ 12230 w 40870"/>
                    <a:gd name="connsiteY22" fmla="*/ 12573 h 42574"/>
                    <a:gd name="connsiteX23" fmla="*/ 13849 w 40870"/>
                    <a:gd name="connsiteY23" fmla="*/ 2000 h 42574"/>
                    <a:gd name="connsiteX24" fmla="*/ 16583 w 40870"/>
                    <a:gd name="connsiteY24" fmla="*/ 31 h 42574"/>
                    <a:gd name="connsiteX25" fmla="*/ 17945 w 40870"/>
                    <a:gd name="connsiteY25" fmla="*/ 762 h 42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0870" h="42574">
                      <a:moveTo>
                        <a:pt x="17945" y="762"/>
                      </a:moveTo>
                      <a:lnTo>
                        <a:pt x="25470" y="8572"/>
                      </a:lnTo>
                      <a:cubicBezTo>
                        <a:pt x="25975" y="9122"/>
                        <a:pt x="26737" y="9373"/>
                        <a:pt x="27470" y="9239"/>
                      </a:cubicBezTo>
                      <a:lnTo>
                        <a:pt x="38138" y="7524"/>
                      </a:lnTo>
                      <a:cubicBezTo>
                        <a:pt x="39443" y="7330"/>
                        <a:pt x="40653" y="8227"/>
                        <a:pt x="40843" y="9528"/>
                      </a:cubicBezTo>
                      <a:cubicBezTo>
                        <a:pt x="40920" y="10016"/>
                        <a:pt x="40834" y="10513"/>
                        <a:pt x="40615" y="10953"/>
                      </a:cubicBezTo>
                      <a:lnTo>
                        <a:pt x="35471" y="20478"/>
                      </a:lnTo>
                      <a:cubicBezTo>
                        <a:pt x="35100" y="21161"/>
                        <a:pt x="35100" y="21986"/>
                        <a:pt x="35471" y="22669"/>
                      </a:cubicBezTo>
                      <a:lnTo>
                        <a:pt x="40424" y="32194"/>
                      </a:lnTo>
                      <a:cubicBezTo>
                        <a:pt x="40967" y="33390"/>
                        <a:pt x="40443" y="34803"/>
                        <a:pt x="39243" y="35348"/>
                      </a:cubicBezTo>
                      <a:cubicBezTo>
                        <a:pt x="38805" y="35547"/>
                        <a:pt x="38329" y="35609"/>
                        <a:pt x="37852" y="35528"/>
                      </a:cubicBezTo>
                      <a:lnTo>
                        <a:pt x="27280" y="33623"/>
                      </a:lnTo>
                      <a:cubicBezTo>
                        <a:pt x="26527" y="33465"/>
                        <a:pt x="25746" y="33678"/>
                        <a:pt x="25184" y="34194"/>
                      </a:cubicBezTo>
                      <a:lnTo>
                        <a:pt x="17564" y="41910"/>
                      </a:lnTo>
                      <a:cubicBezTo>
                        <a:pt x="16612" y="42821"/>
                        <a:pt x="15107" y="42792"/>
                        <a:pt x="14202" y="41843"/>
                      </a:cubicBezTo>
                      <a:cubicBezTo>
                        <a:pt x="13859" y="41495"/>
                        <a:pt x="13640" y="41053"/>
                        <a:pt x="13564" y="40576"/>
                      </a:cubicBezTo>
                      <a:lnTo>
                        <a:pt x="12135" y="29813"/>
                      </a:lnTo>
                      <a:cubicBezTo>
                        <a:pt x="12040" y="29067"/>
                        <a:pt x="11573" y="28419"/>
                        <a:pt x="10897" y="28098"/>
                      </a:cubicBezTo>
                      <a:lnTo>
                        <a:pt x="1372" y="23145"/>
                      </a:lnTo>
                      <a:cubicBezTo>
                        <a:pt x="219" y="22641"/>
                        <a:pt x="-314" y="21294"/>
                        <a:pt x="191" y="20136"/>
                      </a:cubicBezTo>
                      <a:cubicBezTo>
                        <a:pt x="419" y="19607"/>
                        <a:pt x="838" y="19185"/>
                        <a:pt x="1372" y="18954"/>
                      </a:cubicBezTo>
                      <a:lnTo>
                        <a:pt x="10897" y="14287"/>
                      </a:lnTo>
                      <a:cubicBezTo>
                        <a:pt x="11630" y="14009"/>
                        <a:pt x="12135" y="13348"/>
                        <a:pt x="12230" y="12573"/>
                      </a:cubicBezTo>
                      <a:lnTo>
                        <a:pt x="13849" y="2000"/>
                      </a:lnTo>
                      <a:cubicBezTo>
                        <a:pt x="14059" y="702"/>
                        <a:pt x="15288" y="-179"/>
                        <a:pt x="16583" y="31"/>
                      </a:cubicBezTo>
                      <a:cubicBezTo>
                        <a:pt x="17107" y="116"/>
                        <a:pt x="17583" y="373"/>
                        <a:pt x="17945" y="762"/>
                      </a:cubicBezTo>
                      <a:close/>
                    </a:path>
                  </a:pathLst>
                </a:custGeom>
                <a:grpFill/>
                <a:ln w="9525" cap="flat">
                  <a:noFill/>
                  <a:prstDash val="solid"/>
                  <a:miter/>
                </a:ln>
              </p:spPr>
              <p:txBody>
                <a:bodyPr rtlCol="0" anchor="ctr"/>
                <a:lstStyle/>
                <a:p>
                  <a:endParaRPr lang="zh-CN" altLang="en-US"/>
                </a:p>
              </p:txBody>
            </p:sp>
            <p:sp>
              <p:nvSpPr>
                <p:cNvPr id="782" name="任意多边形: 形状 781">
                  <a:extLst>
                    <a:ext uri="{FF2B5EF4-FFF2-40B4-BE49-F238E27FC236}">
                      <a16:creationId xmlns:a16="http://schemas.microsoft.com/office/drawing/2014/main" id="{00FF250B-A24A-4B8B-A674-86C8FBC54F01}"/>
                    </a:ext>
                  </a:extLst>
                </p:cNvPr>
                <p:cNvSpPr/>
                <p:nvPr/>
              </p:nvSpPr>
              <p:spPr>
                <a:xfrm>
                  <a:off x="8783474" y="1215834"/>
                  <a:ext cx="40655" cy="42574"/>
                </a:xfrm>
                <a:custGeom>
                  <a:avLst/>
                  <a:gdLst>
                    <a:gd name="connsiteX0" fmla="*/ 17825 w 40655"/>
                    <a:gd name="connsiteY0" fmla="*/ 762 h 42574"/>
                    <a:gd name="connsiteX1" fmla="*/ 25255 w 40655"/>
                    <a:gd name="connsiteY1" fmla="*/ 8572 h 42574"/>
                    <a:gd name="connsiteX2" fmla="*/ 27255 w 40655"/>
                    <a:gd name="connsiteY2" fmla="*/ 9239 h 42574"/>
                    <a:gd name="connsiteX3" fmla="*/ 37923 w 40655"/>
                    <a:gd name="connsiteY3" fmla="*/ 7524 h 42574"/>
                    <a:gd name="connsiteX4" fmla="*/ 40628 w 40655"/>
                    <a:gd name="connsiteY4" fmla="*/ 9528 h 42574"/>
                    <a:gd name="connsiteX5" fmla="*/ 40399 w 40655"/>
                    <a:gd name="connsiteY5" fmla="*/ 10953 h 42574"/>
                    <a:gd name="connsiteX6" fmla="*/ 35256 w 40655"/>
                    <a:gd name="connsiteY6" fmla="*/ 20478 h 42574"/>
                    <a:gd name="connsiteX7" fmla="*/ 35256 w 40655"/>
                    <a:gd name="connsiteY7" fmla="*/ 22669 h 42574"/>
                    <a:gd name="connsiteX8" fmla="*/ 40209 w 40655"/>
                    <a:gd name="connsiteY8" fmla="*/ 32194 h 42574"/>
                    <a:gd name="connsiteX9" fmla="*/ 39028 w 40655"/>
                    <a:gd name="connsiteY9" fmla="*/ 35348 h 42574"/>
                    <a:gd name="connsiteX10" fmla="*/ 37637 w 40655"/>
                    <a:gd name="connsiteY10" fmla="*/ 35528 h 42574"/>
                    <a:gd name="connsiteX11" fmla="*/ 27064 w 40655"/>
                    <a:gd name="connsiteY11" fmla="*/ 33623 h 42574"/>
                    <a:gd name="connsiteX12" fmla="*/ 24969 w 40655"/>
                    <a:gd name="connsiteY12" fmla="*/ 34290 h 42574"/>
                    <a:gd name="connsiteX13" fmla="*/ 17349 w 40655"/>
                    <a:gd name="connsiteY13" fmla="*/ 41910 h 42574"/>
                    <a:gd name="connsiteX14" fmla="*/ 13986 w 40655"/>
                    <a:gd name="connsiteY14" fmla="*/ 41843 h 42574"/>
                    <a:gd name="connsiteX15" fmla="*/ 13348 w 40655"/>
                    <a:gd name="connsiteY15" fmla="*/ 40576 h 42574"/>
                    <a:gd name="connsiteX16" fmla="*/ 12015 w 40655"/>
                    <a:gd name="connsiteY16" fmla="*/ 30003 h 42574"/>
                    <a:gd name="connsiteX17" fmla="*/ 10776 w 40655"/>
                    <a:gd name="connsiteY17" fmla="*/ 28194 h 42574"/>
                    <a:gd name="connsiteX18" fmla="*/ 1251 w 40655"/>
                    <a:gd name="connsiteY18" fmla="*/ 23336 h 42574"/>
                    <a:gd name="connsiteX19" fmla="*/ 289 w 40655"/>
                    <a:gd name="connsiteY19" fmla="*/ 20110 h 42574"/>
                    <a:gd name="connsiteX20" fmla="*/ 1251 w 40655"/>
                    <a:gd name="connsiteY20" fmla="*/ 19145 h 42574"/>
                    <a:gd name="connsiteX21" fmla="*/ 10776 w 40655"/>
                    <a:gd name="connsiteY21" fmla="*/ 14478 h 42574"/>
                    <a:gd name="connsiteX22" fmla="*/ 12110 w 40655"/>
                    <a:gd name="connsiteY22" fmla="*/ 12668 h 42574"/>
                    <a:gd name="connsiteX23" fmla="*/ 13729 w 40655"/>
                    <a:gd name="connsiteY23" fmla="*/ 2000 h 42574"/>
                    <a:gd name="connsiteX24" fmla="*/ 16463 w 40655"/>
                    <a:gd name="connsiteY24" fmla="*/ 31 h 42574"/>
                    <a:gd name="connsiteX25" fmla="*/ 17825 w 40655"/>
                    <a:gd name="connsiteY25" fmla="*/ 762 h 42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0655" h="42574">
                      <a:moveTo>
                        <a:pt x="17825" y="762"/>
                      </a:moveTo>
                      <a:lnTo>
                        <a:pt x="25255" y="8572"/>
                      </a:lnTo>
                      <a:cubicBezTo>
                        <a:pt x="25740" y="9156"/>
                        <a:pt x="26512" y="9414"/>
                        <a:pt x="27255" y="9239"/>
                      </a:cubicBezTo>
                      <a:lnTo>
                        <a:pt x="37923" y="7524"/>
                      </a:lnTo>
                      <a:cubicBezTo>
                        <a:pt x="39228" y="7330"/>
                        <a:pt x="40437" y="8227"/>
                        <a:pt x="40628" y="9528"/>
                      </a:cubicBezTo>
                      <a:cubicBezTo>
                        <a:pt x="40704" y="10016"/>
                        <a:pt x="40618" y="10513"/>
                        <a:pt x="40399" y="10953"/>
                      </a:cubicBezTo>
                      <a:lnTo>
                        <a:pt x="35256" y="20478"/>
                      </a:lnTo>
                      <a:cubicBezTo>
                        <a:pt x="34884" y="21161"/>
                        <a:pt x="34884" y="21986"/>
                        <a:pt x="35256" y="22669"/>
                      </a:cubicBezTo>
                      <a:lnTo>
                        <a:pt x="40209" y="32194"/>
                      </a:lnTo>
                      <a:cubicBezTo>
                        <a:pt x="40752" y="33390"/>
                        <a:pt x="40228" y="34803"/>
                        <a:pt x="39028" y="35348"/>
                      </a:cubicBezTo>
                      <a:cubicBezTo>
                        <a:pt x="38589" y="35547"/>
                        <a:pt x="38113" y="35609"/>
                        <a:pt x="37637" y="35528"/>
                      </a:cubicBezTo>
                      <a:lnTo>
                        <a:pt x="27064" y="33623"/>
                      </a:lnTo>
                      <a:cubicBezTo>
                        <a:pt x="26302" y="33506"/>
                        <a:pt x="25521" y="33752"/>
                        <a:pt x="24969" y="34290"/>
                      </a:cubicBezTo>
                      <a:lnTo>
                        <a:pt x="17349" y="41910"/>
                      </a:lnTo>
                      <a:cubicBezTo>
                        <a:pt x="16396" y="42821"/>
                        <a:pt x="14891" y="42792"/>
                        <a:pt x="13986" y="41843"/>
                      </a:cubicBezTo>
                      <a:cubicBezTo>
                        <a:pt x="13644" y="41495"/>
                        <a:pt x="13424" y="41053"/>
                        <a:pt x="13348" y="40576"/>
                      </a:cubicBezTo>
                      <a:lnTo>
                        <a:pt x="12015" y="30003"/>
                      </a:lnTo>
                      <a:cubicBezTo>
                        <a:pt x="11910" y="29240"/>
                        <a:pt x="11453" y="28572"/>
                        <a:pt x="10776" y="28194"/>
                      </a:cubicBezTo>
                      <a:lnTo>
                        <a:pt x="1251" y="23336"/>
                      </a:lnTo>
                      <a:cubicBezTo>
                        <a:pt x="89" y="22711"/>
                        <a:pt x="-339" y="21267"/>
                        <a:pt x="289" y="20110"/>
                      </a:cubicBezTo>
                      <a:cubicBezTo>
                        <a:pt x="509" y="19701"/>
                        <a:pt x="842" y="19366"/>
                        <a:pt x="1251" y="19145"/>
                      </a:cubicBezTo>
                      <a:lnTo>
                        <a:pt x="10776" y="14478"/>
                      </a:lnTo>
                      <a:cubicBezTo>
                        <a:pt x="11491" y="14136"/>
                        <a:pt x="11996" y="13457"/>
                        <a:pt x="12110" y="12668"/>
                      </a:cubicBezTo>
                      <a:lnTo>
                        <a:pt x="13729" y="2000"/>
                      </a:lnTo>
                      <a:cubicBezTo>
                        <a:pt x="13939" y="702"/>
                        <a:pt x="15167" y="-179"/>
                        <a:pt x="16463" y="31"/>
                      </a:cubicBezTo>
                      <a:cubicBezTo>
                        <a:pt x="16987" y="116"/>
                        <a:pt x="17463" y="373"/>
                        <a:pt x="17825" y="762"/>
                      </a:cubicBezTo>
                      <a:close/>
                    </a:path>
                  </a:pathLst>
                </a:custGeom>
                <a:grpFill/>
                <a:ln w="9525" cap="flat">
                  <a:noFill/>
                  <a:prstDash val="solid"/>
                  <a:miter/>
                </a:ln>
              </p:spPr>
              <p:txBody>
                <a:bodyPr rtlCol="0" anchor="ctr"/>
                <a:lstStyle/>
                <a:p>
                  <a:endParaRPr lang="zh-CN" altLang="en-US"/>
                </a:p>
              </p:txBody>
            </p:sp>
          </p:grpSp>
          <p:grpSp>
            <p:nvGrpSpPr>
              <p:cNvPr id="690" name="图形 12076">
                <a:extLst>
                  <a:ext uri="{FF2B5EF4-FFF2-40B4-BE49-F238E27FC236}">
                    <a16:creationId xmlns:a16="http://schemas.microsoft.com/office/drawing/2014/main" id="{B7CA5C85-0C01-485D-A72A-97C7B1418020}"/>
                  </a:ext>
                </a:extLst>
              </p:cNvPr>
              <p:cNvGrpSpPr/>
              <p:nvPr/>
            </p:nvGrpSpPr>
            <p:grpSpPr>
              <a:xfrm>
                <a:off x="7618675" y="2426842"/>
                <a:ext cx="3685603" cy="1310449"/>
                <a:chOff x="7618675" y="2426842"/>
                <a:chExt cx="3685603" cy="1310449"/>
              </a:xfrm>
              <a:solidFill>
                <a:srgbClr val="263238"/>
              </a:solidFill>
            </p:grpSpPr>
            <p:sp>
              <p:nvSpPr>
                <p:cNvPr id="762" name="任意多边形: 形状 761">
                  <a:extLst>
                    <a:ext uri="{FF2B5EF4-FFF2-40B4-BE49-F238E27FC236}">
                      <a16:creationId xmlns:a16="http://schemas.microsoft.com/office/drawing/2014/main" id="{6A3B7043-D5E2-43BD-2182-4C5B27EB08B9}"/>
                    </a:ext>
                  </a:extLst>
                </p:cNvPr>
                <p:cNvSpPr/>
                <p:nvPr/>
              </p:nvSpPr>
              <p:spPr>
                <a:xfrm>
                  <a:off x="7618675" y="3512255"/>
                  <a:ext cx="234886" cy="75304"/>
                </a:xfrm>
                <a:custGeom>
                  <a:avLst/>
                  <a:gdLst>
                    <a:gd name="connsiteX0" fmla="*/ 234887 w 234886"/>
                    <a:gd name="connsiteY0" fmla="*/ 7201 h 75304"/>
                    <a:gd name="connsiteX1" fmla="*/ 223647 w 234886"/>
                    <a:gd name="connsiteY1" fmla="*/ 4724 h 75304"/>
                    <a:gd name="connsiteX2" fmla="*/ 192976 w 234886"/>
                    <a:gd name="connsiteY2" fmla="*/ 3867 h 75304"/>
                    <a:gd name="connsiteX3" fmla="*/ 151828 w 234886"/>
                    <a:gd name="connsiteY3" fmla="*/ 21869 h 75304"/>
                    <a:gd name="connsiteX4" fmla="*/ 123253 w 234886"/>
                    <a:gd name="connsiteY4" fmla="*/ 67970 h 75304"/>
                    <a:gd name="connsiteX5" fmla="*/ 123253 w 234886"/>
                    <a:gd name="connsiteY5" fmla="*/ 68542 h 75304"/>
                    <a:gd name="connsiteX6" fmla="*/ 121444 w 234886"/>
                    <a:gd name="connsiteY6" fmla="*/ 75305 h 75304"/>
                    <a:gd name="connsiteX7" fmla="*/ 118872 w 234886"/>
                    <a:gd name="connsiteY7" fmla="*/ 68827 h 75304"/>
                    <a:gd name="connsiteX8" fmla="*/ 84106 w 234886"/>
                    <a:gd name="connsiteY8" fmla="*/ 26822 h 75304"/>
                    <a:gd name="connsiteX9" fmla="*/ 41624 w 234886"/>
                    <a:gd name="connsiteY9" fmla="*/ 12344 h 75304"/>
                    <a:gd name="connsiteX10" fmla="*/ 0 w 234886"/>
                    <a:gd name="connsiteY10" fmla="*/ 17678 h 75304"/>
                    <a:gd name="connsiteX11" fmla="*/ 10573 w 234886"/>
                    <a:gd name="connsiteY11" fmla="*/ 13106 h 75304"/>
                    <a:gd name="connsiteX12" fmla="*/ 41815 w 234886"/>
                    <a:gd name="connsiteY12" fmla="*/ 9106 h 75304"/>
                    <a:gd name="connsiteX13" fmla="*/ 86392 w 234886"/>
                    <a:gd name="connsiteY13" fmla="*/ 23203 h 75304"/>
                    <a:gd name="connsiteX14" fmla="*/ 123158 w 234886"/>
                    <a:gd name="connsiteY14" fmla="*/ 67113 h 75304"/>
                    <a:gd name="connsiteX15" fmla="*/ 118777 w 234886"/>
                    <a:gd name="connsiteY15" fmla="*/ 67113 h 75304"/>
                    <a:gd name="connsiteX16" fmla="*/ 118777 w 234886"/>
                    <a:gd name="connsiteY16" fmla="*/ 66541 h 75304"/>
                    <a:gd name="connsiteX17" fmla="*/ 149162 w 234886"/>
                    <a:gd name="connsiteY17" fmla="*/ 18345 h 75304"/>
                    <a:gd name="connsiteX18" fmla="*/ 224314 w 234886"/>
                    <a:gd name="connsiteY18" fmla="*/ 2915 h 75304"/>
                    <a:gd name="connsiteX19" fmla="*/ 234887 w 234886"/>
                    <a:gd name="connsiteY19" fmla="*/ 7201 h 75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34886" h="75304">
                      <a:moveTo>
                        <a:pt x="234887" y="7201"/>
                      </a:moveTo>
                      <a:cubicBezTo>
                        <a:pt x="234887" y="7201"/>
                        <a:pt x="230886" y="6153"/>
                        <a:pt x="223647" y="4724"/>
                      </a:cubicBezTo>
                      <a:cubicBezTo>
                        <a:pt x="213551" y="2667"/>
                        <a:pt x="203172" y="2372"/>
                        <a:pt x="192976" y="3867"/>
                      </a:cubicBezTo>
                      <a:cubicBezTo>
                        <a:pt x="177866" y="5972"/>
                        <a:pt x="163628" y="12201"/>
                        <a:pt x="151828" y="21869"/>
                      </a:cubicBezTo>
                      <a:cubicBezTo>
                        <a:pt x="137602" y="33766"/>
                        <a:pt x="127583" y="49930"/>
                        <a:pt x="123253" y="67970"/>
                      </a:cubicBezTo>
                      <a:lnTo>
                        <a:pt x="123253" y="68542"/>
                      </a:lnTo>
                      <a:lnTo>
                        <a:pt x="121444" y="75305"/>
                      </a:lnTo>
                      <a:lnTo>
                        <a:pt x="118872" y="68827"/>
                      </a:lnTo>
                      <a:cubicBezTo>
                        <a:pt x="111788" y="51635"/>
                        <a:pt x="99669" y="36995"/>
                        <a:pt x="84106" y="26822"/>
                      </a:cubicBezTo>
                      <a:cubicBezTo>
                        <a:pt x="71386" y="18507"/>
                        <a:pt x="56776" y="13525"/>
                        <a:pt x="41624" y="12344"/>
                      </a:cubicBezTo>
                      <a:cubicBezTo>
                        <a:pt x="27542" y="11630"/>
                        <a:pt x="13446" y="13439"/>
                        <a:pt x="0" y="17678"/>
                      </a:cubicBezTo>
                      <a:cubicBezTo>
                        <a:pt x="3268" y="15621"/>
                        <a:pt x="6834" y="14078"/>
                        <a:pt x="10573" y="13106"/>
                      </a:cubicBezTo>
                      <a:cubicBezTo>
                        <a:pt x="20670" y="9944"/>
                        <a:pt x="31247" y="8591"/>
                        <a:pt x="41815" y="9106"/>
                      </a:cubicBezTo>
                      <a:cubicBezTo>
                        <a:pt x="57641" y="9887"/>
                        <a:pt x="72996" y="14735"/>
                        <a:pt x="86392" y="23203"/>
                      </a:cubicBezTo>
                      <a:cubicBezTo>
                        <a:pt x="102861" y="33718"/>
                        <a:pt x="115697" y="49054"/>
                        <a:pt x="123158" y="67113"/>
                      </a:cubicBezTo>
                      <a:lnTo>
                        <a:pt x="118777" y="67113"/>
                      </a:lnTo>
                      <a:lnTo>
                        <a:pt x="118777" y="66541"/>
                      </a:lnTo>
                      <a:cubicBezTo>
                        <a:pt x="123321" y="47568"/>
                        <a:pt x="134002" y="30623"/>
                        <a:pt x="149162" y="18345"/>
                      </a:cubicBezTo>
                      <a:cubicBezTo>
                        <a:pt x="170384" y="1657"/>
                        <a:pt x="198230" y="-4067"/>
                        <a:pt x="224314" y="2915"/>
                      </a:cubicBezTo>
                      <a:cubicBezTo>
                        <a:pt x="228049" y="3753"/>
                        <a:pt x="231621" y="5200"/>
                        <a:pt x="234887" y="7201"/>
                      </a:cubicBezTo>
                      <a:close/>
                    </a:path>
                  </a:pathLst>
                </a:custGeom>
                <a:solidFill>
                  <a:srgbClr val="263238"/>
                </a:solidFill>
                <a:ln w="9525" cap="flat">
                  <a:noFill/>
                  <a:prstDash val="solid"/>
                  <a:miter/>
                </a:ln>
              </p:spPr>
              <p:txBody>
                <a:bodyPr rtlCol="0" anchor="ctr"/>
                <a:lstStyle/>
                <a:p>
                  <a:endParaRPr lang="zh-CN" altLang="en-US"/>
                </a:p>
              </p:txBody>
            </p:sp>
            <p:sp>
              <p:nvSpPr>
                <p:cNvPr id="763" name="任意多边形: 形状 762">
                  <a:extLst>
                    <a:ext uri="{FF2B5EF4-FFF2-40B4-BE49-F238E27FC236}">
                      <a16:creationId xmlns:a16="http://schemas.microsoft.com/office/drawing/2014/main" id="{5324DC98-22E0-3D5D-0F90-1483F4468491}"/>
                    </a:ext>
                  </a:extLst>
                </p:cNvPr>
                <p:cNvSpPr/>
                <p:nvPr/>
              </p:nvSpPr>
              <p:spPr>
                <a:xfrm>
                  <a:off x="8057111" y="3482975"/>
                  <a:ext cx="257460" cy="254317"/>
                </a:xfrm>
                <a:custGeom>
                  <a:avLst/>
                  <a:gdLst>
                    <a:gd name="connsiteX0" fmla="*/ 257461 w 257460"/>
                    <a:gd name="connsiteY0" fmla="*/ 0 h 254317"/>
                    <a:gd name="connsiteX1" fmla="*/ 243078 w 257460"/>
                    <a:gd name="connsiteY1" fmla="*/ 16669 h 254317"/>
                    <a:gd name="connsiteX2" fmla="*/ 207645 w 257460"/>
                    <a:gd name="connsiteY2" fmla="*/ 64770 h 254317"/>
                    <a:gd name="connsiteX3" fmla="*/ 155067 w 257460"/>
                    <a:gd name="connsiteY3" fmla="*/ 251365 h 254317"/>
                    <a:gd name="connsiteX4" fmla="*/ 155067 w 257460"/>
                    <a:gd name="connsiteY4" fmla="*/ 253746 h 254317"/>
                    <a:gd name="connsiteX5" fmla="*/ 148495 w 257460"/>
                    <a:gd name="connsiteY5" fmla="*/ 254318 h 254317"/>
                    <a:gd name="connsiteX6" fmla="*/ 62770 w 257460"/>
                    <a:gd name="connsiteY6" fmla="*/ 82868 h 254317"/>
                    <a:gd name="connsiteX7" fmla="*/ 0 w 257460"/>
                    <a:gd name="connsiteY7" fmla="*/ 32004 h 254317"/>
                    <a:gd name="connsiteX8" fmla="*/ 5143 w 257460"/>
                    <a:gd name="connsiteY8" fmla="*/ 34385 h 254317"/>
                    <a:gd name="connsiteX9" fmla="*/ 19240 w 257460"/>
                    <a:gd name="connsiteY9" fmla="*/ 42481 h 254317"/>
                    <a:gd name="connsiteX10" fmla="*/ 66008 w 257460"/>
                    <a:gd name="connsiteY10" fmla="*/ 79629 h 254317"/>
                    <a:gd name="connsiteX11" fmla="*/ 155162 w 257460"/>
                    <a:gd name="connsiteY11" fmla="*/ 253270 h 254317"/>
                    <a:gd name="connsiteX12" fmla="*/ 148685 w 257460"/>
                    <a:gd name="connsiteY12" fmla="*/ 253746 h 254317"/>
                    <a:gd name="connsiteX13" fmla="*/ 148685 w 257460"/>
                    <a:gd name="connsiteY13" fmla="*/ 251365 h 254317"/>
                    <a:gd name="connsiteX14" fmla="*/ 203930 w 257460"/>
                    <a:gd name="connsiteY14" fmla="*/ 62198 h 254317"/>
                    <a:gd name="connsiteX15" fmla="*/ 241363 w 257460"/>
                    <a:gd name="connsiteY15" fmla="*/ 14573 h 254317"/>
                    <a:gd name="connsiteX16" fmla="*/ 253174 w 257460"/>
                    <a:gd name="connsiteY16" fmla="*/ 3238 h 254317"/>
                    <a:gd name="connsiteX17" fmla="*/ 257461 w 257460"/>
                    <a:gd name="connsiteY17" fmla="*/ 0 h 254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7460" h="254317">
                      <a:moveTo>
                        <a:pt x="257461" y="0"/>
                      </a:moveTo>
                      <a:cubicBezTo>
                        <a:pt x="253013" y="5848"/>
                        <a:pt x="248212" y="11411"/>
                        <a:pt x="243078" y="16669"/>
                      </a:cubicBezTo>
                      <a:cubicBezTo>
                        <a:pt x="229962" y="31699"/>
                        <a:pt x="218113" y="47787"/>
                        <a:pt x="207645" y="64770"/>
                      </a:cubicBezTo>
                      <a:cubicBezTo>
                        <a:pt x="172888" y="120777"/>
                        <a:pt x="154667" y="185452"/>
                        <a:pt x="155067" y="251365"/>
                      </a:cubicBezTo>
                      <a:lnTo>
                        <a:pt x="155067" y="253746"/>
                      </a:lnTo>
                      <a:lnTo>
                        <a:pt x="148495" y="254318"/>
                      </a:lnTo>
                      <a:cubicBezTo>
                        <a:pt x="138532" y="189614"/>
                        <a:pt x="108547" y="129664"/>
                        <a:pt x="62770" y="82868"/>
                      </a:cubicBezTo>
                      <a:cubicBezTo>
                        <a:pt x="43491" y="63980"/>
                        <a:pt x="22469" y="46958"/>
                        <a:pt x="0" y="32004"/>
                      </a:cubicBezTo>
                      <a:cubicBezTo>
                        <a:pt x="1838" y="32499"/>
                        <a:pt x="3581" y="33299"/>
                        <a:pt x="5143" y="34385"/>
                      </a:cubicBezTo>
                      <a:cubicBezTo>
                        <a:pt x="9992" y="36805"/>
                        <a:pt x="14707" y="39510"/>
                        <a:pt x="19240" y="42481"/>
                      </a:cubicBezTo>
                      <a:cubicBezTo>
                        <a:pt x="36138" y="53121"/>
                        <a:pt x="51816" y="65580"/>
                        <a:pt x="66008" y="79629"/>
                      </a:cubicBezTo>
                      <a:cubicBezTo>
                        <a:pt x="113786" y="126302"/>
                        <a:pt x="145075" y="187242"/>
                        <a:pt x="155162" y="253270"/>
                      </a:cubicBezTo>
                      <a:lnTo>
                        <a:pt x="148685" y="253746"/>
                      </a:lnTo>
                      <a:lnTo>
                        <a:pt x="148685" y="251365"/>
                      </a:lnTo>
                      <a:cubicBezTo>
                        <a:pt x="148190" y="184261"/>
                        <a:pt x="167402" y="118491"/>
                        <a:pt x="203930" y="62198"/>
                      </a:cubicBezTo>
                      <a:cubicBezTo>
                        <a:pt x="214808" y="45130"/>
                        <a:pt x="227343" y="29175"/>
                        <a:pt x="241363" y="14573"/>
                      </a:cubicBezTo>
                      <a:cubicBezTo>
                        <a:pt x="246221" y="9335"/>
                        <a:pt x="250889" y="5810"/>
                        <a:pt x="253174" y="3238"/>
                      </a:cubicBezTo>
                      <a:cubicBezTo>
                        <a:pt x="255461" y="667"/>
                        <a:pt x="257365" y="0"/>
                        <a:pt x="257461" y="0"/>
                      </a:cubicBezTo>
                      <a:close/>
                    </a:path>
                  </a:pathLst>
                </a:custGeom>
                <a:solidFill>
                  <a:srgbClr val="263238"/>
                </a:solidFill>
                <a:ln w="9525" cap="flat">
                  <a:noFill/>
                  <a:prstDash val="solid"/>
                  <a:miter/>
                </a:ln>
              </p:spPr>
              <p:txBody>
                <a:bodyPr rtlCol="0" anchor="ctr"/>
                <a:lstStyle/>
                <a:p>
                  <a:endParaRPr lang="zh-CN" altLang="en-US"/>
                </a:p>
              </p:txBody>
            </p:sp>
            <p:sp>
              <p:nvSpPr>
                <p:cNvPr id="764" name="任意多边形: 形状 763">
                  <a:extLst>
                    <a:ext uri="{FF2B5EF4-FFF2-40B4-BE49-F238E27FC236}">
                      <a16:creationId xmlns:a16="http://schemas.microsoft.com/office/drawing/2014/main" id="{4075A1FB-95F4-B9E4-2AB3-A70F8D52D8E6}"/>
                    </a:ext>
                  </a:extLst>
                </p:cNvPr>
                <p:cNvSpPr/>
                <p:nvPr/>
              </p:nvSpPr>
              <p:spPr>
                <a:xfrm>
                  <a:off x="10188710" y="2903312"/>
                  <a:ext cx="482060" cy="145512"/>
                </a:xfrm>
                <a:custGeom>
                  <a:avLst/>
                  <a:gdLst>
                    <a:gd name="connsiteX0" fmla="*/ 482060 w 482060"/>
                    <a:gd name="connsiteY0" fmla="*/ 13496 h 145512"/>
                    <a:gd name="connsiteX1" fmla="*/ 459296 w 482060"/>
                    <a:gd name="connsiteY1" fmla="*/ 7496 h 145512"/>
                    <a:gd name="connsiteX2" fmla="*/ 395954 w 482060"/>
                    <a:gd name="connsiteY2" fmla="*/ 5019 h 145512"/>
                    <a:gd name="connsiteX3" fmla="*/ 310229 w 482060"/>
                    <a:gd name="connsiteY3" fmla="*/ 41881 h 145512"/>
                    <a:gd name="connsiteX4" fmla="*/ 250031 w 482060"/>
                    <a:gd name="connsiteY4" fmla="*/ 137607 h 145512"/>
                    <a:gd name="connsiteX5" fmla="*/ 250031 w 482060"/>
                    <a:gd name="connsiteY5" fmla="*/ 138655 h 145512"/>
                    <a:gd name="connsiteX6" fmla="*/ 248221 w 482060"/>
                    <a:gd name="connsiteY6" fmla="*/ 145513 h 145512"/>
                    <a:gd name="connsiteX7" fmla="*/ 245650 w 482060"/>
                    <a:gd name="connsiteY7" fmla="*/ 139036 h 145512"/>
                    <a:gd name="connsiteX8" fmla="*/ 173450 w 482060"/>
                    <a:gd name="connsiteY8" fmla="*/ 51882 h 145512"/>
                    <a:gd name="connsiteX9" fmla="*/ 85344 w 482060"/>
                    <a:gd name="connsiteY9" fmla="*/ 22450 h 145512"/>
                    <a:gd name="connsiteX10" fmla="*/ 22384 w 482060"/>
                    <a:gd name="connsiteY10" fmla="*/ 28260 h 145512"/>
                    <a:gd name="connsiteX11" fmla="*/ 0 w 482060"/>
                    <a:gd name="connsiteY11" fmla="*/ 35023 h 145512"/>
                    <a:gd name="connsiteX12" fmla="*/ 5429 w 482060"/>
                    <a:gd name="connsiteY12" fmla="*/ 32356 h 145512"/>
                    <a:gd name="connsiteX13" fmla="*/ 21908 w 482060"/>
                    <a:gd name="connsiteY13" fmla="*/ 26546 h 145512"/>
                    <a:gd name="connsiteX14" fmla="*/ 175736 w 482060"/>
                    <a:gd name="connsiteY14" fmla="*/ 48263 h 145512"/>
                    <a:gd name="connsiteX15" fmla="*/ 249936 w 482060"/>
                    <a:gd name="connsiteY15" fmla="*/ 137226 h 145512"/>
                    <a:gd name="connsiteX16" fmla="*/ 245554 w 482060"/>
                    <a:gd name="connsiteY16" fmla="*/ 137226 h 145512"/>
                    <a:gd name="connsiteX17" fmla="*/ 245554 w 482060"/>
                    <a:gd name="connsiteY17" fmla="*/ 136178 h 145512"/>
                    <a:gd name="connsiteX18" fmla="*/ 307562 w 482060"/>
                    <a:gd name="connsiteY18" fmla="*/ 38166 h 145512"/>
                    <a:gd name="connsiteX19" fmla="*/ 459962 w 482060"/>
                    <a:gd name="connsiteY19" fmla="*/ 5400 h 145512"/>
                    <a:gd name="connsiteX20" fmla="*/ 476631 w 482060"/>
                    <a:gd name="connsiteY20" fmla="*/ 10639 h 145512"/>
                    <a:gd name="connsiteX21" fmla="*/ 482060 w 482060"/>
                    <a:gd name="connsiteY21" fmla="*/ 13496 h 145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82060" h="145512">
                      <a:moveTo>
                        <a:pt x="482060" y="13496"/>
                      </a:moveTo>
                      <a:cubicBezTo>
                        <a:pt x="482060" y="13973"/>
                        <a:pt x="474059" y="10734"/>
                        <a:pt x="459296" y="7496"/>
                      </a:cubicBezTo>
                      <a:cubicBezTo>
                        <a:pt x="438493" y="2952"/>
                        <a:pt x="417052" y="2114"/>
                        <a:pt x="395954" y="5019"/>
                      </a:cubicBezTo>
                      <a:cubicBezTo>
                        <a:pt x="364522" y="9143"/>
                        <a:pt x="334842" y="21907"/>
                        <a:pt x="310229" y="41881"/>
                      </a:cubicBezTo>
                      <a:cubicBezTo>
                        <a:pt x="280245" y="66360"/>
                        <a:pt x="259099" y="99983"/>
                        <a:pt x="250031" y="137607"/>
                      </a:cubicBezTo>
                      <a:lnTo>
                        <a:pt x="250031" y="138655"/>
                      </a:lnTo>
                      <a:lnTo>
                        <a:pt x="248221" y="145513"/>
                      </a:lnTo>
                      <a:lnTo>
                        <a:pt x="245650" y="139036"/>
                      </a:lnTo>
                      <a:cubicBezTo>
                        <a:pt x="231000" y="103327"/>
                        <a:pt x="205816" y="72923"/>
                        <a:pt x="173450" y="51882"/>
                      </a:cubicBezTo>
                      <a:cubicBezTo>
                        <a:pt x="147085" y="34690"/>
                        <a:pt x="116748" y="24555"/>
                        <a:pt x="85344" y="22450"/>
                      </a:cubicBezTo>
                      <a:cubicBezTo>
                        <a:pt x="64180" y="20964"/>
                        <a:pt x="42920" y="22926"/>
                        <a:pt x="22384" y="28260"/>
                      </a:cubicBezTo>
                      <a:cubicBezTo>
                        <a:pt x="7811" y="32070"/>
                        <a:pt x="191" y="35404"/>
                        <a:pt x="0" y="35023"/>
                      </a:cubicBezTo>
                      <a:cubicBezTo>
                        <a:pt x="1696" y="33928"/>
                        <a:pt x="3524" y="33032"/>
                        <a:pt x="5429" y="32356"/>
                      </a:cubicBezTo>
                      <a:cubicBezTo>
                        <a:pt x="10792" y="30070"/>
                        <a:pt x="16297" y="28136"/>
                        <a:pt x="21908" y="26546"/>
                      </a:cubicBezTo>
                      <a:cubicBezTo>
                        <a:pt x="73914" y="11249"/>
                        <a:pt x="129997" y="19164"/>
                        <a:pt x="175736" y="48263"/>
                      </a:cubicBezTo>
                      <a:cubicBezTo>
                        <a:pt x="208979" y="69646"/>
                        <a:pt x="234868" y="100688"/>
                        <a:pt x="249936" y="137226"/>
                      </a:cubicBezTo>
                      <a:lnTo>
                        <a:pt x="245554" y="137226"/>
                      </a:lnTo>
                      <a:lnTo>
                        <a:pt x="245554" y="136178"/>
                      </a:lnTo>
                      <a:cubicBezTo>
                        <a:pt x="254841" y="97554"/>
                        <a:pt x="276644" y="63093"/>
                        <a:pt x="307562" y="38166"/>
                      </a:cubicBezTo>
                      <a:cubicBezTo>
                        <a:pt x="350444" y="4028"/>
                        <a:pt x="406832" y="-8097"/>
                        <a:pt x="459962" y="5400"/>
                      </a:cubicBezTo>
                      <a:cubicBezTo>
                        <a:pt x="465639" y="6743"/>
                        <a:pt x="471211" y="8496"/>
                        <a:pt x="476631" y="10639"/>
                      </a:cubicBezTo>
                      <a:cubicBezTo>
                        <a:pt x="478498" y="11477"/>
                        <a:pt x="480308" y="12439"/>
                        <a:pt x="482060" y="13496"/>
                      </a:cubicBezTo>
                      <a:close/>
                    </a:path>
                  </a:pathLst>
                </a:custGeom>
                <a:solidFill>
                  <a:srgbClr val="263238"/>
                </a:solidFill>
                <a:ln w="9525" cap="flat">
                  <a:noFill/>
                  <a:prstDash val="solid"/>
                  <a:miter/>
                </a:ln>
              </p:spPr>
              <p:txBody>
                <a:bodyPr rtlCol="0" anchor="ctr"/>
                <a:lstStyle/>
                <a:p>
                  <a:endParaRPr lang="zh-CN" altLang="en-US"/>
                </a:p>
              </p:txBody>
            </p:sp>
            <p:sp>
              <p:nvSpPr>
                <p:cNvPr id="765" name="任意多边形: 形状 764">
                  <a:extLst>
                    <a:ext uri="{FF2B5EF4-FFF2-40B4-BE49-F238E27FC236}">
                      <a16:creationId xmlns:a16="http://schemas.microsoft.com/office/drawing/2014/main" id="{E6ED647F-1F93-040A-9AA1-7AF2EBF90275}"/>
                    </a:ext>
                  </a:extLst>
                </p:cNvPr>
                <p:cNvSpPr/>
                <p:nvPr/>
              </p:nvSpPr>
              <p:spPr>
                <a:xfrm>
                  <a:off x="11039769" y="2560971"/>
                  <a:ext cx="264509" cy="84089"/>
                </a:xfrm>
                <a:custGeom>
                  <a:avLst/>
                  <a:gdLst>
                    <a:gd name="connsiteX0" fmla="*/ 264509 w 264509"/>
                    <a:gd name="connsiteY0" fmla="*/ 8175 h 84089"/>
                    <a:gd name="connsiteX1" fmla="*/ 251936 w 264509"/>
                    <a:gd name="connsiteY1" fmla="*/ 5318 h 84089"/>
                    <a:gd name="connsiteX2" fmla="*/ 217265 w 264509"/>
                    <a:gd name="connsiteY2" fmla="*/ 4270 h 84089"/>
                    <a:gd name="connsiteX3" fmla="*/ 170879 w 264509"/>
                    <a:gd name="connsiteY3" fmla="*/ 24558 h 84089"/>
                    <a:gd name="connsiteX4" fmla="*/ 138113 w 264509"/>
                    <a:gd name="connsiteY4" fmla="*/ 76660 h 84089"/>
                    <a:gd name="connsiteX5" fmla="*/ 138113 w 264509"/>
                    <a:gd name="connsiteY5" fmla="*/ 77231 h 84089"/>
                    <a:gd name="connsiteX6" fmla="*/ 136398 w 264509"/>
                    <a:gd name="connsiteY6" fmla="*/ 84089 h 84089"/>
                    <a:gd name="connsiteX7" fmla="*/ 133731 w 264509"/>
                    <a:gd name="connsiteY7" fmla="*/ 77612 h 84089"/>
                    <a:gd name="connsiteX8" fmla="*/ 94488 w 264509"/>
                    <a:gd name="connsiteY8" fmla="*/ 29987 h 84089"/>
                    <a:gd name="connsiteX9" fmla="*/ 46863 w 264509"/>
                    <a:gd name="connsiteY9" fmla="*/ 13795 h 84089"/>
                    <a:gd name="connsiteX10" fmla="*/ 12383 w 264509"/>
                    <a:gd name="connsiteY10" fmla="*/ 16557 h 84089"/>
                    <a:gd name="connsiteX11" fmla="*/ 0 w 264509"/>
                    <a:gd name="connsiteY11" fmla="*/ 19891 h 84089"/>
                    <a:gd name="connsiteX12" fmla="*/ 2953 w 264509"/>
                    <a:gd name="connsiteY12" fmla="*/ 18272 h 84089"/>
                    <a:gd name="connsiteX13" fmla="*/ 11906 w 264509"/>
                    <a:gd name="connsiteY13" fmla="*/ 14843 h 84089"/>
                    <a:gd name="connsiteX14" fmla="*/ 97155 w 264509"/>
                    <a:gd name="connsiteY14" fmla="*/ 26463 h 84089"/>
                    <a:gd name="connsiteX15" fmla="*/ 138398 w 264509"/>
                    <a:gd name="connsiteY15" fmla="*/ 75803 h 84089"/>
                    <a:gd name="connsiteX16" fmla="*/ 134017 w 264509"/>
                    <a:gd name="connsiteY16" fmla="*/ 75803 h 84089"/>
                    <a:gd name="connsiteX17" fmla="*/ 134017 w 264509"/>
                    <a:gd name="connsiteY17" fmla="*/ 75231 h 84089"/>
                    <a:gd name="connsiteX18" fmla="*/ 168497 w 264509"/>
                    <a:gd name="connsiteY18" fmla="*/ 20843 h 84089"/>
                    <a:gd name="connsiteX19" fmla="*/ 252794 w 264509"/>
                    <a:gd name="connsiteY19" fmla="*/ 3127 h 84089"/>
                    <a:gd name="connsiteX20" fmla="*/ 262319 w 264509"/>
                    <a:gd name="connsiteY20" fmla="*/ 6270 h 84089"/>
                    <a:gd name="connsiteX21" fmla="*/ 264509 w 264509"/>
                    <a:gd name="connsiteY21" fmla="*/ 8175 h 84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64509" h="84089">
                      <a:moveTo>
                        <a:pt x="264509" y="8175"/>
                      </a:moveTo>
                      <a:cubicBezTo>
                        <a:pt x="264509" y="8175"/>
                        <a:pt x="260033" y="6937"/>
                        <a:pt x="251936" y="5318"/>
                      </a:cubicBezTo>
                      <a:cubicBezTo>
                        <a:pt x="240535" y="2927"/>
                        <a:pt x="228791" y="2574"/>
                        <a:pt x="217265" y="4270"/>
                      </a:cubicBezTo>
                      <a:cubicBezTo>
                        <a:pt x="200216" y="6594"/>
                        <a:pt x="184156" y="13623"/>
                        <a:pt x="170879" y="24558"/>
                      </a:cubicBezTo>
                      <a:cubicBezTo>
                        <a:pt x="154534" y="37855"/>
                        <a:pt x="143018" y="56162"/>
                        <a:pt x="138113" y="76660"/>
                      </a:cubicBezTo>
                      <a:lnTo>
                        <a:pt x="138113" y="77231"/>
                      </a:lnTo>
                      <a:lnTo>
                        <a:pt x="136398" y="84089"/>
                      </a:lnTo>
                      <a:lnTo>
                        <a:pt x="133731" y="77612"/>
                      </a:lnTo>
                      <a:cubicBezTo>
                        <a:pt x="125797" y="58115"/>
                        <a:pt x="112109" y="41503"/>
                        <a:pt x="94488" y="29987"/>
                      </a:cubicBezTo>
                      <a:cubicBezTo>
                        <a:pt x="80248" y="20634"/>
                        <a:pt x="63856" y="15062"/>
                        <a:pt x="46863" y="13795"/>
                      </a:cubicBezTo>
                      <a:cubicBezTo>
                        <a:pt x="35300" y="12900"/>
                        <a:pt x="23660" y="13833"/>
                        <a:pt x="12383" y="16557"/>
                      </a:cubicBezTo>
                      <a:cubicBezTo>
                        <a:pt x="4381" y="18557"/>
                        <a:pt x="95" y="20272"/>
                        <a:pt x="0" y="19891"/>
                      </a:cubicBezTo>
                      <a:cubicBezTo>
                        <a:pt x="895" y="19205"/>
                        <a:pt x="1896" y="18662"/>
                        <a:pt x="2953" y="18272"/>
                      </a:cubicBezTo>
                      <a:cubicBezTo>
                        <a:pt x="5848" y="16919"/>
                        <a:pt x="8839" y="15767"/>
                        <a:pt x="11906" y="14843"/>
                      </a:cubicBezTo>
                      <a:cubicBezTo>
                        <a:pt x="40662" y="6156"/>
                        <a:pt x="71771" y="10394"/>
                        <a:pt x="97155" y="26463"/>
                      </a:cubicBezTo>
                      <a:cubicBezTo>
                        <a:pt x="115681" y="38236"/>
                        <a:pt x="130093" y="55476"/>
                        <a:pt x="138398" y="75803"/>
                      </a:cubicBezTo>
                      <a:lnTo>
                        <a:pt x="134017" y="75803"/>
                      </a:lnTo>
                      <a:lnTo>
                        <a:pt x="134017" y="75231"/>
                      </a:lnTo>
                      <a:cubicBezTo>
                        <a:pt x="139151" y="53781"/>
                        <a:pt x="151286" y="34645"/>
                        <a:pt x="168497" y="20843"/>
                      </a:cubicBezTo>
                      <a:cubicBezTo>
                        <a:pt x="192262" y="2041"/>
                        <a:pt x="223476" y="-4522"/>
                        <a:pt x="252794" y="3127"/>
                      </a:cubicBezTo>
                      <a:cubicBezTo>
                        <a:pt x="256042" y="3927"/>
                        <a:pt x="259232" y="4975"/>
                        <a:pt x="262319" y="6270"/>
                      </a:cubicBezTo>
                      <a:cubicBezTo>
                        <a:pt x="263138" y="6794"/>
                        <a:pt x="263881" y="7432"/>
                        <a:pt x="264509" y="8175"/>
                      </a:cubicBezTo>
                      <a:close/>
                    </a:path>
                  </a:pathLst>
                </a:custGeom>
                <a:solidFill>
                  <a:srgbClr val="263238"/>
                </a:solidFill>
                <a:ln w="9525" cap="flat">
                  <a:noFill/>
                  <a:prstDash val="solid"/>
                  <a:miter/>
                </a:ln>
              </p:spPr>
              <p:txBody>
                <a:bodyPr rtlCol="0" anchor="ctr"/>
                <a:lstStyle/>
                <a:p>
                  <a:endParaRPr lang="zh-CN" altLang="en-US"/>
                </a:p>
              </p:txBody>
            </p:sp>
            <p:sp>
              <p:nvSpPr>
                <p:cNvPr id="766" name="任意多边形: 形状 765">
                  <a:extLst>
                    <a:ext uri="{FF2B5EF4-FFF2-40B4-BE49-F238E27FC236}">
                      <a16:creationId xmlns:a16="http://schemas.microsoft.com/office/drawing/2014/main" id="{45AF89A7-9618-65C6-FBB5-971DB8603B51}"/>
                    </a:ext>
                  </a:extLst>
                </p:cNvPr>
                <p:cNvSpPr/>
                <p:nvPr/>
              </p:nvSpPr>
              <p:spPr>
                <a:xfrm>
                  <a:off x="10674295" y="2426842"/>
                  <a:ext cx="215741" cy="212216"/>
                </a:xfrm>
                <a:custGeom>
                  <a:avLst/>
                  <a:gdLst>
                    <a:gd name="connsiteX0" fmla="*/ 215741 w 215741"/>
                    <a:gd name="connsiteY0" fmla="*/ 0 h 212216"/>
                    <a:gd name="connsiteX1" fmla="*/ 203549 w 215741"/>
                    <a:gd name="connsiteY1" fmla="*/ 13811 h 212216"/>
                    <a:gd name="connsiteX2" fmla="*/ 173831 w 215741"/>
                    <a:gd name="connsiteY2" fmla="*/ 54007 h 212216"/>
                    <a:gd name="connsiteX3" fmla="*/ 129730 w 215741"/>
                    <a:gd name="connsiteY3" fmla="*/ 210217 h 212216"/>
                    <a:gd name="connsiteX4" fmla="*/ 129730 w 215741"/>
                    <a:gd name="connsiteY4" fmla="*/ 212217 h 212216"/>
                    <a:gd name="connsiteX5" fmla="*/ 125063 w 215741"/>
                    <a:gd name="connsiteY5" fmla="*/ 212217 h 212216"/>
                    <a:gd name="connsiteX6" fmla="*/ 96488 w 215741"/>
                    <a:gd name="connsiteY6" fmla="*/ 127540 h 212216"/>
                    <a:gd name="connsiteX7" fmla="*/ 53054 w 215741"/>
                    <a:gd name="connsiteY7" fmla="*/ 68866 h 212216"/>
                    <a:gd name="connsiteX8" fmla="*/ 14954 w 215741"/>
                    <a:gd name="connsiteY8" fmla="*/ 36862 h 212216"/>
                    <a:gd name="connsiteX9" fmla="*/ 0 w 215741"/>
                    <a:gd name="connsiteY9" fmla="*/ 26479 h 212216"/>
                    <a:gd name="connsiteX10" fmla="*/ 4191 w 215741"/>
                    <a:gd name="connsiteY10" fmla="*/ 28480 h 212216"/>
                    <a:gd name="connsiteX11" fmla="*/ 15907 w 215741"/>
                    <a:gd name="connsiteY11" fmla="*/ 35338 h 212216"/>
                    <a:gd name="connsiteX12" fmla="*/ 54959 w 215741"/>
                    <a:gd name="connsiteY12" fmla="*/ 66485 h 212216"/>
                    <a:gd name="connsiteX13" fmla="*/ 129254 w 215741"/>
                    <a:gd name="connsiteY13" fmla="*/ 211550 h 212216"/>
                    <a:gd name="connsiteX14" fmla="*/ 124682 w 215741"/>
                    <a:gd name="connsiteY14" fmla="*/ 211550 h 212216"/>
                    <a:gd name="connsiteX15" fmla="*/ 124682 w 215741"/>
                    <a:gd name="connsiteY15" fmla="*/ 209550 h 212216"/>
                    <a:gd name="connsiteX16" fmla="*/ 170688 w 215741"/>
                    <a:gd name="connsiteY16" fmla="*/ 51435 h 212216"/>
                    <a:gd name="connsiteX17" fmla="*/ 201930 w 215741"/>
                    <a:gd name="connsiteY17" fmla="*/ 11906 h 212216"/>
                    <a:gd name="connsiteX18" fmla="*/ 211455 w 215741"/>
                    <a:gd name="connsiteY18" fmla="*/ 2381 h 212216"/>
                    <a:gd name="connsiteX19" fmla="*/ 215741 w 215741"/>
                    <a:gd name="connsiteY19" fmla="*/ 0 h 212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5741" h="212216">
                      <a:moveTo>
                        <a:pt x="215741" y="0"/>
                      </a:moveTo>
                      <a:cubicBezTo>
                        <a:pt x="215741" y="0"/>
                        <a:pt x="211455" y="4953"/>
                        <a:pt x="203549" y="13811"/>
                      </a:cubicBezTo>
                      <a:cubicBezTo>
                        <a:pt x="192586" y="26394"/>
                        <a:pt x="182642" y="39834"/>
                        <a:pt x="173831" y="54007"/>
                      </a:cubicBezTo>
                      <a:cubicBezTo>
                        <a:pt x="144694" y="100879"/>
                        <a:pt x="129407" y="155029"/>
                        <a:pt x="129730" y="210217"/>
                      </a:cubicBezTo>
                      <a:lnTo>
                        <a:pt x="129730" y="212217"/>
                      </a:lnTo>
                      <a:lnTo>
                        <a:pt x="125063" y="212217"/>
                      </a:lnTo>
                      <a:cubicBezTo>
                        <a:pt x="120577" y="182537"/>
                        <a:pt x="110900" y="153876"/>
                        <a:pt x="96488" y="127540"/>
                      </a:cubicBezTo>
                      <a:cubicBezTo>
                        <a:pt x="84811" y="106061"/>
                        <a:pt x="70190" y="86306"/>
                        <a:pt x="53054" y="68866"/>
                      </a:cubicBezTo>
                      <a:cubicBezTo>
                        <a:pt x="41424" y="56988"/>
                        <a:pt x="28661" y="46272"/>
                        <a:pt x="14954" y="36862"/>
                      </a:cubicBezTo>
                      <a:cubicBezTo>
                        <a:pt x="9792" y="33661"/>
                        <a:pt x="4801" y="30194"/>
                        <a:pt x="0" y="26479"/>
                      </a:cubicBezTo>
                      <a:cubicBezTo>
                        <a:pt x="1457" y="27013"/>
                        <a:pt x="2857" y="27680"/>
                        <a:pt x="4191" y="28480"/>
                      </a:cubicBezTo>
                      <a:cubicBezTo>
                        <a:pt x="6858" y="30099"/>
                        <a:pt x="11049" y="32099"/>
                        <a:pt x="15907" y="35338"/>
                      </a:cubicBezTo>
                      <a:cubicBezTo>
                        <a:pt x="30013" y="44272"/>
                        <a:pt x="43110" y="54712"/>
                        <a:pt x="54959" y="66485"/>
                      </a:cubicBezTo>
                      <a:cubicBezTo>
                        <a:pt x="94688" y="105585"/>
                        <a:pt x="120739" y="156458"/>
                        <a:pt x="129254" y="211550"/>
                      </a:cubicBezTo>
                      <a:lnTo>
                        <a:pt x="124682" y="211550"/>
                      </a:lnTo>
                      <a:lnTo>
                        <a:pt x="124682" y="209550"/>
                      </a:lnTo>
                      <a:cubicBezTo>
                        <a:pt x="124349" y="153495"/>
                        <a:pt x="140341" y="98565"/>
                        <a:pt x="170688" y="51435"/>
                      </a:cubicBezTo>
                      <a:cubicBezTo>
                        <a:pt x="179813" y="37290"/>
                        <a:pt x="190272" y="24051"/>
                        <a:pt x="201930" y="11906"/>
                      </a:cubicBezTo>
                      <a:cubicBezTo>
                        <a:pt x="205930" y="7429"/>
                        <a:pt x="209455" y="4477"/>
                        <a:pt x="211455" y="2381"/>
                      </a:cubicBezTo>
                      <a:cubicBezTo>
                        <a:pt x="212788" y="1429"/>
                        <a:pt x="214227" y="629"/>
                        <a:pt x="215741" y="0"/>
                      </a:cubicBezTo>
                      <a:close/>
                    </a:path>
                  </a:pathLst>
                </a:custGeom>
                <a:solidFill>
                  <a:srgbClr val="263238"/>
                </a:solidFill>
                <a:ln w="9525" cap="flat">
                  <a:noFill/>
                  <a:prstDash val="solid"/>
                  <a:miter/>
                </a:ln>
              </p:spPr>
              <p:txBody>
                <a:bodyPr rtlCol="0" anchor="ctr"/>
                <a:lstStyle/>
                <a:p>
                  <a:endParaRPr lang="zh-CN" altLang="en-US"/>
                </a:p>
              </p:txBody>
            </p:sp>
          </p:grpSp>
          <p:grpSp>
            <p:nvGrpSpPr>
              <p:cNvPr id="691" name="图形 12076">
                <a:extLst>
                  <a:ext uri="{FF2B5EF4-FFF2-40B4-BE49-F238E27FC236}">
                    <a16:creationId xmlns:a16="http://schemas.microsoft.com/office/drawing/2014/main" id="{50F44C9A-930E-0848-A354-2EC2E4C7B06B}"/>
                  </a:ext>
                </a:extLst>
              </p:cNvPr>
              <p:cNvGrpSpPr/>
              <p:nvPr/>
            </p:nvGrpSpPr>
            <p:grpSpPr>
              <a:xfrm>
                <a:off x="8986017" y="1785143"/>
                <a:ext cx="900223" cy="3657409"/>
                <a:chOff x="8986017" y="1785143"/>
                <a:chExt cx="900223" cy="3657409"/>
              </a:xfrm>
            </p:grpSpPr>
            <p:sp>
              <p:nvSpPr>
                <p:cNvPr id="697" name="任意多边形: 形状 696">
                  <a:extLst>
                    <a:ext uri="{FF2B5EF4-FFF2-40B4-BE49-F238E27FC236}">
                      <a16:creationId xmlns:a16="http://schemas.microsoft.com/office/drawing/2014/main" id="{DE760C6E-0D32-837C-2CE1-D1AA980052BA}"/>
                    </a:ext>
                  </a:extLst>
                </p:cNvPr>
                <p:cNvSpPr/>
                <p:nvPr/>
              </p:nvSpPr>
              <p:spPr>
                <a:xfrm>
                  <a:off x="9004003" y="2647918"/>
                  <a:ext cx="843188" cy="47625"/>
                </a:xfrm>
                <a:custGeom>
                  <a:avLst/>
                  <a:gdLst>
                    <a:gd name="connsiteX0" fmla="*/ 23039 w 843188"/>
                    <a:gd name="connsiteY0" fmla="*/ 47625 h 47625"/>
                    <a:gd name="connsiteX1" fmla="*/ 820186 w 843188"/>
                    <a:gd name="connsiteY1" fmla="*/ 47625 h 47625"/>
                    <a:gd name="connsiteX2" fmla="*/ 820186 w 843188"/>
                    <a:gd name="connsiteY2" fmla="*/ 0 h 47625"/>
                    <a:gd name="connsiteX3" fmla="*/ 23039 w 843188"/>
                    <a:gd name="connsiteY3" fmla="*/ 0 h 47625"/>
                    <a:gd name="connsiteX4" fmla="*/ 23039 w 843188"/>
                    <a:gd name="connsiteY4" fmla="*/ 47625 h 47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3188" h="47625">
                      <a:moveTo>
                        <a:pt x="23039" y="47625"/>
                      </a:moveTo>
                      <a:lnTo>
                        <a:pt x="820186" y="47625"/>
                      </a:lnTo>
                      <a:cubicBezTo>
                        <a:pt x="850856" y="47625"/>
                        <a:pt x="850856" y="0"/>
                        <a:pt x="820186" y="0"/>
                      </a:cubicBezTo>
                      <a:lnTo>
                        <a:pt x="23039" y="0"/>
                      </a:lnTo>
                      <a:cubicBezTo>
                        <a:pt x="-7632" y="0"/>
                        <a:pt x="-7727" y="47625"/>
                        <a:pt x="23039" y="47625"/>
                      </a:cubicBezTo>
                      <a:close/>
                    </a:path>
                  </a:pathLst>
                </a:custGeom>
                <a:solidFill>
                  <a:srgbClr val="455A64"/>
                </a:solidFill>
                <a:ln w="9525" cap="flat">
                  <a:noFill/>
                  <a:prstDash val="solid"/>
                  <a:miter/>
                </a:ln>
              </p:spPr>
              <p:txBody>
                <a:bodyPr rtlCol="0" anchor="ctr"/>
                <a:lstStyle/>
                <a:p>
                  <a:endParaRPr lang="zh-CN" altLang="en-US"/>
                </a:p>
              </p:txBody>
            </p:sp>
            <p:sp>
              <p:nvSpPr>
                <p:cNvPr id="698" name="任意多边形: 形状 697">
                  <a:extLst>
                    <a:ext uri="{FF2B5EF4-FFF2-40B4-BE49-F238E27FC236}">
                      <a16:creationId xmlns:a16="http://schemas.microsoft.com/office/drawing/2014/main" id="{A7637567-0CEA-7FF5-CDD6-5A8FD0ECB945}"/>
                    </a:ext>
                  </a:extLst>
                </p:cNvPr>
                <p:cNvSpPr/>
                <p:nvPr/>
              </p:nvSpPr>
              <p:spPr>
                <a:xfrm>
                  <a:off x="8997419" y="1785143"/>
                  <a:ext cx="57150" cy="3657409"/>
                </a:xfrm>
                <a:custGeom>
                  <a:avLst/>
                  <a:gdLst>
                    <a:gd name="connsiteX0" fmla="*/ 0 w 57150"/>
                    <a:gd name="connsiteY0" fmla="*/ 0 h 3657409"/>
                    <a:gd name="connsiteX1" fmla="*/ 57150 w 57150"/>
                    <a:gd name="connsiteY1" fmla="*/ 0 h 3657409"/>
                    <a:gd name="connsiteX2" fmla="*/ 57150 w 57150"/>
                    <a:gd name="connsiteY2" fmla="*/ 3657410 h 3657409"/>
                    <a:gd name="connsiteX3" fmla="*/ 0 w 57150"/>
                    <a:gd name="connsiteY3" fmla="*/ 3657410 h 3657409"/>
                  </a:gdLst>
                  <a:ahLst/>
                  <a:cxnLst>
                    <a:cxn ang="0">
                      <a:pos x="connsiteX0" y="connsiteY0"/>
                    </a:cxn>
                    <a:cxn ang="0">
                      <a:pos x="connsiteX1" y="connsiteY1"/>
                    </a:cxn>
                    <a:cxn ang="0">
                      <a:pos x="connsiteX2" y="connsiteY2"/>
                    </a:cxn>
                    <a:cxn ang="0">
                      <a:pos x="connsiteX3" y="connsiteY3"/>
                    </a:cxn>
                  </a:cxnLst>
                  <a:rect l="l" t="t" r="r" b="b"/>
                  <a:pathLst>
                    <a:path w="57150" h="3657409">
                      <a:moveTo>
                        <a:pt x="0" y="0"/>
                      </a:moveTo>
                      <a:lnTo>
                        <a:pt x="57150" y="0"/>
                      </a:lnTo>
                      <a:lnTo>
                        <a:pt x="57150" y="3657410"/>
                      </a:lnTo>
                      <a:lnTo>
                        <a:pt x="0" y="3657410"/>
                      </a:lnTo>
                      <a:close/>
                    </a:path>
                  </a:pathLst>
                </a:custGeom>
                <a:solidFill>
                  <a:srgbClr val="455A64"/>
                </a:solidFill>
                <a:ln w="9525" cap="flat">
                  <a:noFill/>
                  <a:prstDash val="solid"/>
                  <a:miter/>
                </a:ln>
              </p:spPr>
              <p:txBody>
                <a:bodyPr rtlCol="0" anchor="ctr"/>
                <a:lstStyle/>
                <a:p>
                  <a:endParaRPr lang="zh-CN" altLang="en-US"/>
                </a:p>
              </p:txBody>
            </p:sp>
            <p:sp>
              <p:nvSpPr>
                <p:cNvPr id="699" name="任意多边形: 形状 698">
                  <a:extLst>
                    <a:ext uri="{FF2B5EF4-FFF2-40B4-BE49-F238E27FC236}">
                      <a16:creationId xmlns:a16="http://schemas.microsoft.com/office/drawing/2014/main" id="{ECC5D4F0-DD52-D979-4009-348EB704197A}"/>
                    </a:ext>
                  </a:extLst>
                </p:cNvPr>
                <p:cNvSpPr/>
                <p:nvPr/>
              </p:nvSpPr>
              <p:spPr>
                <a:xfrm>
                  <a:off x="9049139" y="1787525"/>
                  <a:ext cx="4952" cy="3655028"/>
                </a:xfrm>
                <a:custGeom>
                  <a:avLst/>
                  <a:gdLst>
                    <a:gd name="connsiteX0" fmla="*/ 2476 w 4952"/>
                    <a:gd name="connsiteY0" fmla="*/ 3655028 h 3655028"/>
                    <a:gd name="connsiteX1" fmla="*/ 0 w 4952"/>
                    <a:gd name="connsiteY1" fmla="*/ 1827562 h 3655028"/>
                    <a:gd name="connsiteX2" fmla="*/ 2476 w 4952"/>
                    <a:gd name="connsiteY2" fmla="*/ 0 h 3655028"/>
                    <a:gd name="connsiteX3" fmla="*/ 4953 w 4952"/>
                    <a:gd name="connsiteY3" fmla="*/ 1827562 h 3655028"/>
                    <a:gd name="connsiteX4" fmla="*/ 2476 w 4952"/>
                    <a:gd name="connsiteY4" fmla="*/ 3655028 h 36550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52" h="3655028">
                      <a:moveTo>
                        <a:pt x="2476" y="3655028"/>
                      </a:moveTo>
                      <a:cubicBezTo>
                        <a:pt x="1143" y="3655028"/>
                        <a:pt x="0" y="2836736"/>
                        <a:pt x="0" y="1827562"/>
                      </a:cubicBezTo>
                      <a:cubicBezTo>
                        <a:pt x="0" y="818388"/>
                        <a:pt x="1143" y="0"/>
                        <a:pt x="2476" y="0"/>
                      </a:cubicBezTo>
                      <a:cubicBezTo>
                        <a:pt x="3810" y="0"/>
                        <a:pt x="4953" y="818102"/>
                        <a:pt x="4953" y="1827562"/>
                      </a:cubicBezTo>
                      <a:cubicBezTo>
                        <a:pt x="4953" y="2837021"/>
                        <a:pt x="3524" y="3655028"/>
                        <a:pt x="2476" y="3655028"/>
                      </a:cubicBezTo>
                      <a:close/>
                    </a:path>
                  </a:pathLst>
                </a:custGeom>
                <a:solidFill>
                  <a:srgbClr val="263238"/>
                </a:solidFill>
                <a:ln w="9525" cap="flat">
                  <a:noFill/>
                  <a:prstDash val="solid"/>
                  <a:miter/>
                </a:ln>
              </p:spPr>
              <p:txBody>
                <a:bodyPr rtlCol="0" anchor="ctr"/>
                <a:lstStyle/>
                <a:p>
                  <a:endParaRPr lang="zh-CN" altLang="en-US"/>
                </a:p>
              </p:txBody>
            </p:sp>
            <p:sp>
              <p:nvSpPr>
                <p:cNvPr id="700" name="任意多边形: 形状 699">
                  <a:extLst>
                    <a:ext uri="{FF2B5EF4-FFF2-40B4-BE49-F238E27FC236}">
                      <a16:creationId xmlns:a16="http://schemas.microsoft.com/office/drawing/2014/main" id="{87037A82-4BDE-EEF8-00EB-006D7E99064E}"/>
                    </a:ext>
                  </a:extLst>
                </p:cNvPr>
                <p:cNvSpPr/>
                <p:nvPr/>
              </p:nvSpPr>
              <p:spPr>
                <a:xfrm>
                  <a:off x="9004003" y="2277871"/>
                  <a:ext cx="843188" cy="47625"/>
                </a:xfrm>
                <a:custGeom>
                  <a:avLst/>
                  <a:gdLst>
                    <a:gd name="connsiteX0" fmla="*/ 23039 w 843188"/>
                    <a:gd name="connsiteY0" fmla="*/ 47625 h 47625"/>
                    <a:gd name="connsiteX1" fmla="*/ 820186 w 843188"/>
                    <a:gd name="connsiteY1" fmla="*/ 47625 h 47625"/>
                    <a:gd name="connsiteX2" fmla="*/ 820186 w 843188"/>
                    <a:gd name="connsiteY2" fmla="*/ 0 h 47625"/>
                    <a:gd name="connsiteX3" fmla="*/ 23039 w 843188"/>
                    <a:gd name="connsiteY3" fmla="*/ 0 h 47625"/>
                    <a:gd name="connsiteX4" fmla="*/ 23039 w 843188"/>
                    <a:gd name="connsiteY4" fmla="*/ 47625 h 47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3188" h="47625">
                      <a:moveTo>
                        <a:pt x="23039" y="47625"/>
                      </a:moveTo>
                      <a:lnTo>
                        <a:pt x="820186" y="47625"/>
                      </a:lnTo>
                      <a:cubicBezTo>
                        <a:pt x="850856" y="47625"/>
                        <a:pt x="850856" y="0"/>
                        <a:pt x="820186" y="0"/>
                      </a:cubicBezTo>
                      <a:lnTo>
                        <a:pt x="23039" y="0"/>
                      </a:lnTo>
                      <a:cubicBezTo>
                        <a:pt x="-7632" y="0"/>
                        <a:pt x="-7727" y="47625"/>
                        <a:pt x="23039" y="47625"/>
                      </a:cubicBezTo>
                      <a:close/>
                    </a:path>
                  </a:pathLst>
                </a:custGeom>
                <a:solidFill>
                  <a:srgbClr val="455A64"/>
                </a:solidFill>
                <a:ln w="9525" cap="flat">
                  <a:noFill/>
                  <a:prstDash val="solid"/>
                  <a:miter/>
                </a:ln>
              </p:spPr>
              <p:txBody>
                <a:bodyPr rtlCol="0" anchor="ctr"/>
                <a:lstStyle/>
                <a:p>
                  <a:endParaRPr lang="zh-CN" altLang="en-US"/>
                </a:p>
              </p:txBody>
            </p:sp>
            <p:sp>
              <p:nvSpPr>
                <p:cNvPr id="701" name="任意多边形: 形状 700">
                  <a:extLst>
                    <a:ext uri="{FF2B5EF4-FFF2-40B4-BE49-F238E27FC236}">
                      <a16:creationId xmlns:a16="http://schemas.microsoft.com/office/drawing/2014/main" id="{E469BCA4-3AE6-699D-EAA5-59462577AE7C}"/>
                    </a:ext>
                  </a:extLst>
                </p:cNvPr>
                <p:cNvSpPr/>
                <p:nvPr/>
              </p:nvSpPr>
              <p:spPr>
                <a:xfrm>
                  <a:off x="9795042" y="1792573"/>
                  <a:ext cx="57150" cy="3649884"/>
                </a:xfrm>
                <a:custGeom>
                  <a:avLst/>
                  <a:gdLst>
                    <a:gd name="connsiteX0" fmla="*/ 0 w 57150"/>
                    <a:gd name="connsiteY0" fmla="*/ 0 h 3649884"/>
                    <a:gd name="connsiteX1" fmla="*/ 57150 w 57150"/>
                    <a:gd name="connsiteY1" fmla="*/ 0 h 3649884"/>
                    <a:gd name="connsiteX2" fmla="*/ 57150 w 57150"/>
                    <a:gd name="connsiteY2" fmla="*/ 3649885 h 3649884"/>
                    <a:gd name="connsiteX3" fmla="*/ 0 w 57150"/>
                    <a:gd name="connsiteY3" fmla="*/ 3649885 h 3649884"/>
                  </a:gdLst>
                  <a:ahLst/>
                  <a:cxnLst>
                    <a:cxn ang="0">
                      <a:pos x="connsiteX0" y="connsiteY0"/>
                    </a:cxn>
                    <a:cxn ang="0">
                      <a:pos x="connsiteX1" y="connsiteY1"/>
                    </a:cxn>
                    <a:cxn ang="0">
                      <a:pos x="connsiteX2" y="connsiteY2"/>
                    </a:cxn>
                    <a:cxn ang="0">
                      <a:pos x="connsiteX3" y="connsiteY3"/>
                    </a:cxn>
                  </a:cxnLst>
                  <a:rect l="l" t="t" r="r" b="b"/>
                  <a:pathLst>
                    <a:path w="57150" h="3649884">
                      <a:moveTo>
                        <a:pt x="0" y="0"/>
                      </a:moveTo>
                      <a:lnTo>
                        <a:pt x="57150" y="0"/>
                      </a:lnTo>
                      <a:lnTo>
                        <a:pt x="57150" y="3649885"/>
                      </a:lnTo>
                      <a:lnTo>
                        <a:pt x="0" y="3649885"/>
                      </a:lnTo>
                      <a:close/>
                    </a:path>
                  </a:pathLst>
                </a:custGeom>
                <a:solidFill>
                  <a:srgbClr val="455A64"/>
                </a:solidFill>
                <a:ln w="9525" cap="flat">
                  <a:noFill/>
                  <a:prstDash val="solid"/>
                  <a:miter/>
                </a:ln>
              </p:spPr>
              <p:txBody>
                <a:bodyPr rtlCol="0" anchor="ctr"/>
                <a:lstStyle/>
                <a:p>
                  <a:endParaRPr lang="zh-CN" altLang="en-US"/>
                </a:p>
              </p:txBody>
            </p:sp>
            <p:sp>
              <p:nvSpPr>
                <p:cNvPr id="702" name="任意多边形: 形状 701">
                  <a:extLst>
                    <a:ext uri="{FF2B5EF4-FFF2-40B4-BE49-F238E27FC236}">
                      <a16:creationId xmlns:a16="http://schemas.microsoft.com/office/drawing/2014/main" id="{23F607AD-ABEB-69B1-AB69-6966D9348DF9}"/>
                    </a:ext>
                  </a:extLst>
                </p:cNvPr>
                <p:cNvSpPr/>
                <p:nvPr/>
              </p:nvSpPr>
              <p:spPr>
                <a:xfrm>
                  <a:off x="9793994" y="1798859"/>
                  <a:ext cx="4953" cy="3183826"/>
                </a:xfrm>
                <a:custGeom>
                  <a:avLst/>
                  <a:gdLst>
                    <a:gd name="connsiteX0" fmla="*/ 2477 w 4953"/>
                    <a:gd name="connsiteY0" fmla="*/ 3183827 h 3183826"/>
                    <a:gd name="connsiteX1" fmla="*/ 0 w 4953"/>
                    <a:gd name="connsiteY1" fmla="*/ 1592008 h 3183826"/>
                    <a:gd name="connsiteX2" fmla="*/ 2477 w 4953"/>
                    <a:gd name="connsiteY2" fmla="*/ 0 h 3183826"/>
                    <a:gd name="connsiteX3" fmla="*/ 4953 w 4953"/>
                    <a:gd name="connsiteY3" fmla="*/ 1592008 h 3183826"/>
                    <a:gd name="connsiteX4" fmla="*/ 2477 w 4953"/>
                    <a:gd name="connsiteY4" fmla="*/ 3183827 h 31838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53" h="3183826">
                      <a:moveTo>
                        <a:pt x="2477" y="3183827"/>
                      </a:moveTo>
                      <a:cubicBezTo>
                        <a:pt x="1048" y="3183827"/>
                        <a:pt x="0" y="2471071"/>
                        <a:pt x="0" y="1592008"/>
                      </a:cubicBezTo>
                      <a:cubicBezTo>
                        <a:pt x="0" y="712946"/>
                        <a:pt x="1048" y="0"/>
                        <a:pt x="2477" y="0"/>
                      </a:cubicBezTo>
                      <a:cubicBezTo>
                        <a:pt x="3905" y="0"/>
                        <a:pt x="4953" y="712660"/>
                        <a:pt x="4953" y="1592008"/>
                      </a:cubicBezTo>
                      <a:cubicBezTo>
                        <a:pt x="4953" y="2471357"/>
                        <a:pt x="3810" y="3183827"/>
                        <a:pt x="2477" y="3183827"/>
                      </a:cubicBezTo>
                      <a:close/>
                    </a:path>
                  </a:pathLst>
                </a:custGeom>
                <a:solidFill>
                  <a:srgbClr val="263238"/>
                </a:solidFill>
                <a:ln w="9525" cap="flat">
                  <a:noFill/>
                  <a:prstDash val="solid"/>
                  <a:miter/>
                </a:ln>
              </p:spPr>
              <p:txBody>
                <a:bodyPr rtlCol="0" anchor="ctr"/>
                <a:lstStyle/>
                <a:p>
                  <a:endParaRPr lang="zh-CN" altLang="en-US"/>
                </a:p>
              </p:txBody>
            </p:sp>
            <p:sp>
              <p:nvSpPr>
                <p:cNvPr id="703" name="任意多边形: 形状 702">
                  <a:extLst>
                    <a:ext uri="{FF2B5EF4-FFF2-40B4-BE49-F238E27FC236}">
                      <a16:creationId xmlns:a16="http://schemas.microsoft.com/office/drawing/2014/main" id="{B2480414-4CD8-E3D5-F489-42E344D61FD8}"/>
                    </a:ext>
                  </a:extLst>
                </p:cNvPr>
                <p:cNvSpPr/>
                <p:nvPr/>
              </p:nvSpPr>
              <p:spPr>
                <a:xfrm>
                  <a:off x="9003026" y="5085651"/>
                  <a:ext cx="843557" cy="47625"/>
                </a:xfrm>
                <a:custGeom>
                  <a:avLst/>
                  <a:gdLst>
                    <a:gd name="connsiteX0" fmla="*/ 22967 w 843557"/>
                    <a:gd name="connsiteY0" fmla="*/ 47625 h 47625"/>
                    <a:gd name="connsiteX1" fmla="*/ 820591 w 843557"/>
                    <a:gd name="connsiteY1" fmla="*/ 47625 h 47625"/>
                    <a:gd name="connsiteX2" fmla="*/ 820591 w 843557"/>
                    <a:gd name="connsiteY2" fmla="*/ 0 h 47625"/>
                    <a:gd name="connsiteX3" fmla="*/ 22967 w 843557"/>
                    <a:gd name="connsiteY3" fmla="*/ 0 h 47625"/>
                    <a:gd name="connsiteX4" fmla="*/ 22967 w 843557"/>
                    <a:gd name="connsiteY4" fmla="*/ 47625 h 47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3557" h="47625">
                      <a:moveTo>
                        <a:pt x="22967" y="47625"/>
                      </a:moveTo>
                      <a:lnTo>
                        <a:pt x="820591" y="47625"/>
                      </a:lnTo>
                      <a:cubicBezTo>
                        <a:pt x="851166" y="47625"/>
                        <a:pt x="851261" y="0"/>
                        <a:pt x="820591" y="0"/>
                      </a:cubicBezTo>
                      <a:lnTo>
                        <a:pt x="22967" y="0"/>
                      </a:lnTo>
                      <a:cubicBezTo>
                        <a:pt x="-7608" y="0"/>
                        <a:pt x="-7703" y="47625"/>
                        <a:pt x="22967" y="47625"/>
                      </a:cubicBezTo>
                      <a:close/>
                    </a:path>
                  </a:pathLst>
                </a:custGeom>
                <a:solidFill>
                  <a:srgbClr val="455A64"/>
                </a:solidFill>
                <a:ln w="9525" cap="flat">
                  <a:noFill/>
                  <a:prstDash val="solid"/>
                  <a:miter/>
                </a:ln>
              </p:spPr>
              <p:txBody>
                <a:bodyPr rtlCol="0" anchor="ctr"/>
                <a:lstStyle/>
                <a:p>
                  <a:endParaRPr lang="zh-CN" altLang="en-US"/>
                </a:p>
              </p:txBody>
            </p:sp>
            <p:sp>
              <p:nvSpPr>
                <p:cNvPr id="704" name="任意多边形: 形状 703">
                  <a:extLst>
                    <a:ext uri="{FF2B5EF4-FFF2-40B4-BE49-F238E27FC236}">
                      <a16:creationId xmlns:a16="http://schemas.microsoft.com/office/drawing/2014/main" id="{33AF95BC-2C54-3E7B-1353-0FB63D763C1C}"/>
                    </a:ext>
                  </a:extLst>
                </p:cNvPr>
                <p:cNvSpPr/>
                <p:nvPr/>
              </p:nvSpPr>
              <p:spPr>
                <a:xfrm>
                  <a:off x="9020100" y="4347368"/>
                  <a:ext cx="795373" cy="47625"/>
                </a:xfrm>
                <a:custGeom>
                  <a:avLst/>
                  <a:gdLst>
                    <a:gd name="connsiteX0" fmla="*/ 23039 w 795373"/>
                    <a:gd name="connsiteY0" fmla="*/ 47625 h 47625"/>
                    <a:gd name="connsiteX1" fmla="*/ 772371 w 795373"/>
                    <a:gd name="connsiteY1" fmla="*/ 47625 h 47625"/>
                    <a:gd name="connsiteX2" fmla="*/ 772371 w 795373"/>
                    <a:gd name="connsiteY2" fmla="*/ 0 h 47625"/>
                    <a:gd name="connsiteX3" fmla="*/ 23039 w 795373"/>
                    <a:gd name="connsiteY3" fmla="*/ 0 h 47625"/>
                    <a:gd name="connsiteX4" fmla="*/ 23039 w 795373"/>
                    <a:gd name="connsiteY4" fmla="*/ 47625 h 47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5373" h="47625">
                      <a:moveTo>
                        <a:pt x="23039" y="47625"/>
                      </a:moveTo>
                      <a:lnTo>
                        <a:pt x="772371" y="47625"/>
                      </a:lnTo>
                      <a:cubicBezTo>
                        <a:pt x="803041" y="47625"/>
                        <a:pt x="803041" y="0"/>
                        <a:pt x="772371" y="0"/>
                      </a:cubicBezTo>
                      <a:lnTo>
                        <a:pt x="23039" y="0"/>
                      </a:lnTo>
                      <a:cubicBezTo>
                        <a:pt x="-7632" y="0"/>
                        <a:pt x="-7727" y="47625"/>
                        <a:pt x="23039" y="47625"/>
                      </a:cubicBezTo>
                      <a:close/>
                    </a:path>
                  </a:pathLst>
                </a:custGeom>
                <a:solidFill>
                  <a:srgbClr val="455A64"/>
                </a:solidFill>
                <a:ln w="9525" cap="flat">
                  <a:noFill/>
                  <a:prstDash val="solid"/>
                  <a:miter/>
                </a:ln>
              </p:spPr>
              <p:txBody>
                <a:bodyPr rtlCol="0" anchor="ctr"/>
                <a:lstStyle/>
                <a:p>
                  <a:endParaRPr lang="zh-CN" altLang="en-US"/>
                </a:p>
              </p:txBody>
            </p:sp>
            <p:sp>
              <p:nvSpPr>
                <p:cNvPr id="705" name="任意多边形: 形状 704">
                  <a:extLst>
                    <a:ext uri="{FF2B5EF4-FFF2-40B4-BE49-F238E27FC236}">
                      <a16:creationId xmlns:a16="http://schemas.microsoft.com/office/drawing/2014/main" id="{C094EDB7-7D78-49A3-6696-A43F61E72A4F}"/>
                    </a:ext>
                  </a:extLst>
                </p:cNvPr>
                <p:cNvSpPr/>
                <p:nvPr/>
              </p:nvSpPr>
              <p:spPr>
                <a:xfrm>
                  <a:off x="9003026" y="3831399"/>
                  <a:ext cx="843557" cy="47625"/>
                </a:xfrm>
                <a:custGeom>
                  <a:avLst/>
                  <a:gdLst>
                    <a:gd name="connsiteX0" fmla="*/ 22967 w 843557"/>
                    <a:gd name="connsiteY0" fmla="*/ 47625 h 47625"/>
                    <a:gd name="connsiteX1" fmla="*/ 820591 w 843557"/>
                    <a:gd name="connsiteY1" fmla="*/ 47625 h 47625"/>
                    <a:gd name="connsiteX2" fmla="*/ 820591 w 843557"/>
                    <a:gd name="connsiteY2" fmla="*/ 0 h 47625"/>
                    <a:gd name="connsiteX3" fmla="*/ 22967 w 843557"/>
                    <a:gd name="connsiteY3" fmla="*/ 0 h 47625"/>
                    <a:gd name="connsiteX4" fmla="*/ 22967 w 843557"/>
                    <a:gd name="connsiteY4" fmla="*/ 47625 h 47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3557" h="47625">
                      <a:moveTo>
                        <a:pt x="22967" y="47625"/>
                      </a:moveTo>
                      <a:lnTo>
                        <a:pt x="820591" y="47625"/>
                      </a:lnTo>
                      <a:cubicBezTo>
                        <a:pt x="851166" y="47625"/>
                        <a:pt x="851261" y="0"/>
                        <a:pt x="820591" y="0"/>
                      </a:cubicBezTo>
                      <a:lnTo>
                        <a:pt x="22967" y="0"/>
                      </a:lnTo>
                      <a:cubicBezTo>
                        <a:pt x="-7608" y="0"/>
                        <a:pt x="-7703" y="47625"/>
                        <a:pt x="22967" y="47625"/>
                      </a:cubicBezTo>
                      <a:close/>
                    </a:path>
                  </a:pathLst>
                </a:custGeom>
                <a:solidFill>
                  <a:srgbClr val="455A64"/>
                </a:solidFill>
                <a:ln w="9525" cap="flat">
                  <a:noFill/>
                  <a:prstDash val="solid"/>
                  <a:miter/>
                </a:ln>
              </p:spPr>
              <p:txBody>
                <a:bodyPr rtlCol="0" anchor="ctr"/>
                <a:lstStyle/>
                <a:p>
                  <a:endParaRPr lang="zh-CN" altLang="en-US"/>
                </a:p>
              </p:txBody>
            </p:sp>
            <p:sp>
              <p:nvSpPr>
                <p:cNvPr id="706" name="任意多边形: 形状 705">
                  <a:extLst>
                    <a:ext uri="{FF2B5EF4-FFF2-40B4-BE49-F238E27FC236}">
                      <a16:creationId xmlns:a16="http://schemas.microsoft.com/office/drawing/2014/main" id="{60264BC5-B5AF-24FE-A7E6-4278217BBAC5}"/>
                    </a:ext>
                  </a:extLst>
                </p:cNvPr>
                <p:cNvSpPr/>
                <p:nvPr/>
              </p:nvSpPr>
              <p:spPr>
                <a:xfrm>
                  <a:off x="9003026" y="3424396"/>
                  <a:ext cx="843557" cy="47625"/>
                </a:xfrm>
                <a:custGeom>
                  <a:avLst/>
                  <a:gdLst>
                    <a:gd name="connsiteX0" fmla="*/ 22967 w 843557"/>
                    <a:gd name="connsiteY0" fmla="*/ 47625 h 47625"/>
                    <a:gd name="connsiteX1" fmla="*/ 820591 w 843557"/>
                    <a:gd name="connsiteY1" fmla="*/ 47625 h 47625"/>
                    <a:gd name="connsiteX2" fmla="*/ 820591 w 843557"/>
                    <a:gd name="connsiteY2" fmla="*/ 0 h 47625"/>
                    <a:gd name="connsiteX3" fmla="*/ 22967 w 843557"/>
                    <a:gd name="connsiteY3" fmla="*/ 0 h 47625"/>
                    <a:gd name="connsiteX4" fmla="*/ 22967 w 843557"/>
                    <a:gd name="connsiteY4" fmla="*/ 47625 h 47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3557" h="47625">
                      <a:moveTo>
                        <a:pt x="22967" y="47625"/>
                      </a:moveTo>
                      <a:lnTo>
                        <a:pt x="820591" y="47625"/>
                      </a:lnTo>
                      <a:cubicBezTo>
                        <a:pt x="851166" y="47625"/>
                        <a:pt x="851261" y="0"/>
                        <a:pt x="820591" y="0"/>
                      </a:cubicBezTo>
                      <a:lnTo>
                        <a:pt x="22967" y="0"/>
                      </a:lnTo>
                      <a:cubicBezTo>
                        <a:pt x="-7608" y="0"/>
                        <a:pt x="-7703" y="47625"/>
                        <a:pt x="22967" y="47625"/>
                      </a:cubicBezTo>
                      <a:close/>
                    </a:path>
                  </a:pathLst>
                </a:custGeom>
                <a:solidFill>
                  <a:srgbClr val="455A64"/>
                </a:solidFill>
                <a:ln w="9525" cap="flat">
                  <a:noFill/>
                  <a:prstDash val="solid"/>
                  <a:miter/>
                </a:ln>
              </p:spPr>
              <p:txBody>
                <a:bodyPr rtlCol="0" anchor="ctr"/>
                <a:lstStyle/>
                <a:p>
                  <a:endParaRPr lang="zh-CN" altLang="en-US"/>
                </a:p>
              </p:txBody>
            </p:sp>
            <p:sp>
              <p:nvSpPr>
                <p:cNvPr id="707" name="任意多边形: 形状 706">
                  <a:extLst>
                    <a:ext uri="{FF2B5EF4-FFF2-40B4-BE49-F238E27FC236}">
                      <a16:creationId xmlns:a16="http://schemas.microsoft.com/office/drawing/2014/main" id="{32D0FBAF-6F58-57C0-8FC3-8CFB14FC6E03}"/>
                    </a:ext>
                  </a:extLst>
                </p:cNvPr>
                <p:cNvSpPr/>
                <p:nvPr/>
              </p:nvSpPr>
              <p:spPr>
                <a:xfrm>
                  <a:off x="9003026" y="3027013"/>
                  <a:ext cx="843557" cy="47625"/>
                </a:xfrm>
                <a:custGeom>
                  <a:avLst/>
                  <a:gdLst>
                    <a:gd name="connsiteX0" fmla="*/ 22967 w 843557"/>
                    <a:gd name="connsiteY0" fmla="*/ 47625 h 47625"/>
                    <a:gd name="connsiteX1" fmla="*/ 820591 w 843557"/>
                    <a:gd name="connsiteY1" fmla="*/ 47625 h 47625"/>
                    <a:gd name="connsiteX2" fmla="*/ 820591 w 843557"/>
                    <a:gd name="connsiteY2" fmla="*/ 0 h 47625"/>
                    <a:gd name="connsiteX3" fmla="*/ 22967 w 843557"/>
                    <a:gd name="connsiteY3" fmla="*/ 0 h 47625"/>
                    <a:gd name="connsiteX4" fmla="*/ 22967 w 843557"/>
                    <a:gd name="connsiteY4" fmla="*/ 47625 h 47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3557" h="47625">
                      <a:moveTo>
                        <a:pt x="22967" y="47625"/>
                      </a:moveTo>
                      <a:lnTo>
                        <a:pt x="820591" y="47625"/>
                      </a:lnTo>
                      <a:cubicBezTo>
                        <a:pt x="851166" y="47625"/>
                        <a:pt x="851261" y="0"/>
                        <a:pt x="820591" y="0"/>
                      </a:cubicBezTo>
                      <a:lnTo>
                        <a:pt x="22967" y="0"/>
                      </a:lnTo>
                      <a:cubicBezTo>
                        <a:pt x="-7608" y="0"/>
                        <a:pt x="-7703" y="47625"/>
                        <a:pt x="22967" y="47625"/>
                      </a:cubicBezTo>
                      <a:close/>
                    </a:path>
                  </a:pathLst>
                </a:custGeom>
                <a:solidFill>
                  <a:srgbClr val="455A64"/>
                </a:solidFill>
                <a:ln w="9525" cap="flat">
                  <a:noFill/>
                  <a:prstDash val="solid"/>
                  <a:miter/>
                </a:ln>
              </p:spPr>
              <p:txBody>
                <a:bodyPr rtlCol="0" anchor="ctr"/>
                <a:lstStyle/>
                <a:p>
                  <a:endParaRPr lang="zh-CN" altLang="en-US"/>
                </a:p>
              </p:txBody>
            </p:sp>
            <p:sp>
              <p:nvSpPr>
                <p:cNvPr id="708" name="任意多边形: 形状 707">
                  <a:extLst>
                    <a:ext uri="{FF2B5EF4-FFF2-40B4-BE49-F238E27FC236}">
                      <a16:creationId xmlns:a16="http://schemas.microsoft.com/office/drawing/2014/main" id="{155DB4EE-E19F-698F-AA3B-E746D9149FCE}"/>
                    </a:ext>
                  </a:extLst>
                </p:cNvPr>
                <p:cNvSpPr/>
                <p:nvPr/>
              </p:nvSpPr>
              <p:spPr>
                <a:xfrm>
                  <a:off x="9010611" y="4727797"/>
                  <a:ext cx="804100" cy="47625"/>
                </a:xfrm>
                <a:custGeom>
                  <a:avLst/>
                  <a:gdLst>
                    <a:gd name="connsiteX0" fmla="*/ 23003 w 804100"/>
                    <a:gd name="connsiteY0" fmla="*/ 47625 h 47625"/>
                    <a:gd name="connsiteX1" fmla="*/ 781098 w 804100"/>
                    <a:gd name="connsiteY1" fmla="*/ 47625 h 47625"/>
                    <a:gd name="connsiteX2" fmla="*/ 781098 w 804100"/>
                    <a:gd name="connsiteY2" fmla="*/ 0 h 47625"/>
                    <a:gd name="connsiteX3" fmla="*/ 23003 w 804100"/>
                    <a:gd name="connsiteY3" fmla="*/ 0 h 47625"/>
                    <a:gd name="connsiteX4" fmla="*/ 23003 w 804100"/>
                    <a:gd name="connsiteY4" fmla="*/ 47625 h 47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4100" h="47625">
                      <a:moveTo>
                        <a:pt x="23003" y="47625"/>
                      </a:moveTo>
                      <a:lnTo>
                        <a:pt x="781098" y="47625"/>
                      </a:lnTo>
                      <a:cubicBezTo>
                        <a:pt x="811768" y="47625"/>
                        <a:pt x="811768" y="0"/>
                        <a:pt x="781098" y="0"/>
                      </a:cubicBezTo>
                      <a:lnTo>
                        <a:pt x="23003" y="0"/>
                      </a:lnTo>
                      <a:cubicBezTo>
                        <a:pt x="-7668" y="0"/>
                        <a:pt x="-7668" y="47625"/>
                        <a:pt x="23003" y="47625"/>
                      </a:cubicBezTo>
                      <a:close/>
                    </a:path>
                  </a:pathLst>
                </a:custGeom>
                <a:solidFill>
                  <a:srgbClr val="455A64"/>
                </a:solidFill>
                <a:ln w="9525" cap="flat">
                  <a:noFill/>
                  <a:prstDash val="solid"/>
                  <a:miter/>
                </a:ln>
              </p:spPr>
              <p:txBody>
                <a:bodyPr rtlCol="0" anchor="ctr"/>
                <a:lstStyle/>
                <a:p>
                  <a:endParaRPr lang="zh-CN" altLang="en-US"/>
                </a:p>
              </p:txBody>
            </p:sp>
            <p:sp>
              <p:nvSpPr>
                <p:cNvPr id="709" name="任意多边形: 形状 708">
                  <a:extLst>
                    <a:ext uri="{FF2B5EF4-FFF2-40B4-BE49-F238E27FC236}">
                      <a16:creationId xmlns:a16="http://schemas.microsoft.com/office/drawing/2014/main" id="{937D0368-D57F-75CC-EDC9-F2614D1C1A83}"/>
                    </a:ext>
                  </a:extLst>
                </p:cNvPr>
                <p:cNvSpPr/>
                <p:nvPr/>
              </p:nvSpPr>
              <p:spPr>
                <a:xfrm>
                  <a:off x="9451169" y="2202301"/>
                  <a:ext cx="231382" cy="220350"/>
                </a:xfrm>
                <a:custGeom>
                  <a:avLst/>
                  <a:gdLst>
                    <a:gd name="connsiteX0" fmla="*/ 231383 w 231382"/>
                    <a:gd name="connsiteY0" fmla="*/ 172916 h 220350"/>
                    <a:gd name="connsiteX1" fmla="*/ 182996 w 231382"/>
                    <a:gd name="connsiteY1" fmla="*/ 65188 h 220350"/>
                    <a:gd name="connsiteX2" fmla="*/ 177376 w 231382"/>
                    <a:gd name="connsiteY2" fmla="*/ 2704 h 220350"/>
                    <a:gd name="connsiteX3" fmla="*/ 160231 w 231382"/>
                    <a:gd name="connsiteY3" fmla="*/ 20802 h 220350"/>
                    <a:gd name="connsiteX4" fmla="*/ 155754 w 231382"/>
                    <a:gd name="connsiteY4" fmla="*/ 49377 h 220350"/>
                    <a:gd name="connsiteX5" fmla="*/ 120036 w 231382"/>
                    <a:gd name="connsiteY5" fmla="*/ 7467 h 220350"/>
                    <a:gd name="connsiteX6" fmla="*/ 104986 w 231382"/>
                    <a:gd name="connsiteY6" fmla="*/ 26517 h 220350"/>
                    <a:gd name="connsiteX7" fmla="*/ 71648 w 231382"/>
                    <a:gd name="connsiteY7" fmla="*/ 12706 h 220350"/>
                    <a:gd name="connsiteX8" fmla="*/ 62124 w 231382"/>
                    <a:gd name="connsiteY8" fmla="*/ 35947 h 220350"/>
                    <a:gd name="connsiteX9" fmla="*/ 40426 w 231382"/>
                    <a:gd name="connsiteY9" fmla="*/ 40099 h 220350"/>
                    <a:gd name="connsiteX10" fmla="*/ 38692 w 231382"/>
                    <a:gd name="connsiteY10" fmla="*/ 43471 h 220350"/>
                    <a:gd name="connsiteX11" fmla="*/ 71553 w 231382"/>
                    <a:gd name="connsiteY11" fmla="*/ 106336 h 220350"/>
                    <a:gd name="connsiteX12" fmla="*/ 58790 w 231382"/>
                    <a:gd name="connsiteY12" fmla="*/ 134911 h 220350"/>
                    <a:gd name="connsiteX13" fmla="*/ 116 w 231382"/>
                    <a:gd name="connsiteY13" fmla="*/ 142912 h 220350"/>
                    <a:gd name="connsiteX14" fmla="*/ 39835 w 231382"/>
                    <a:gd name="connsiteY14" fmla="*/ 160343 h 220350"/>
                    <a:gd name="connsiteX15" fmla="*/ 118797 w 231382"/>
                    <a:gd name="connsiteY15" fmla="*/ 178060 h 220350"/>
                    <a:gd name="connsiteX16" fmla="*/ 128322 w 231382"/>
                    <a:gd name="connsiteY16" fmla="*/ 182250 h 220350"/>
                    <a:gd name="connsiteX17" fmla="*/ 165279 w 231382"/>
                    <a:gd name="connsiteY17" fmla="*/ 220350 h 220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1382" h="220350">
                      <a:moveTo>
                        <a:pt x="231383" y="172916"/>
                      </a:moveTo>
                      <a:lnTo>
                        <a:pt x="182996" y="65188"/>
                      </a:lnTo>
                      <a:cubicBezTo>
                        <a:pt x="182996" y="65188"/>
                        <a:pt x="185568" y="8038"/>
                        <a:pt x="177376" y="2704"/>
                      </a:cubicBezTo>
                      <a:cubicBezTo>
                        <a:pt x="166137" y="-3963"/>
                        <a:pt x="163374" y="1561"/>
                        <a:pt x="160231" y="20802"/>
                      </a:cubicBezTo>
                      <a:lnTo>
                        <a:pt x="155754" y="49377"/>
                      </a:lnTo>
                      <a:cubicBezTo>
                        <a:pt x="155754" y="49377"/>
                        <a:pt x="137276" y="9086"/>
                        <a:pt x="120036" y="7467"/>
                      </a:cubicBezTo>
                      <a:cubicBezTo>
                        <a:pt x="108320" y="6324"/>
                        <a:pt x="104986" y="26517"/>
                        <a:pt x="104986" y="26517"/>
                      </a:cubicBezTo>
                      <a:cubicBezTo>
                        <a:pt x="104986" y="26517"/>
                        <a:pt x="85460" y="8324"/>
                        <a:pt x="71648" y="12706"/>
                      </a:cubicBezTo>
                      <a:cubicBezTo>
                        <a:pt x="57837" y="17087"/>
                        <a:pt x="62124" y="35947"/>
                        <a:pt x="62124" y="35947"/>
                      </a:cubicBezTo>
                      <a:cubicBezTo>
                        <a:pt x="54989" y="31098"/>
                        <a:pt x="45274" y="32956"/>
                        <a:pt x="40426" y="40099"/>
                      </a:cubicBezTo>
                      <a:cubicBezTo>
                        <a:pt x="39711" y="41147"/>
                        <a:pt x="39130" y="42281"/>
                        <a:pt x="38692" y="43471"/>
                      </a:cubicBezTo>
                      <a:cubicBezTo>
                        <a:pt x="30596" y="63188"/>
                        <a:pt x="66124" y="93097"/>
                        <a:pt x="71553" y="106336"/>
                      </a:cubicBezTo>
                      <a:cubicBezTo>
                        <a:pt x="82888" y="133959"/>
                        <a:pt x="58790" y="134911"/>
                        <a:pt x="58790" y="134911"/>
                      </a:cubicBezTo>
                      <a:cubicBezTo>
                        <a:pt x="58790" y="134911"/>
                        <a:pt x="-3027" y="127006"/>
                        <a:pt x="116" y="142912"/>
                      </a:cubicBezTo>
                      <a:cubicBezTo>
                        <a:pt x="3259" y="158819"/>
                        <a:pt x="23928" y="158724"/>
                        <a:pt x="39835" y="160343"/>
                      </a:cubicBezTo>
                      <a:cubicBezTo>
                        <a:pt x="52980" y="161677"/>
                        <a:pt x="102700" y="174059"/>
                        <a:pt x="118797" y="178060"/>
                      </a:cubicBezTo>
                      <a:cubicBezTo>
                        <a:pt x="122179" y="178936"/>
                        <a:pt x="125389" y="180355"/>
                        <a:pt x="128322" y="182250"/>
                      </a:cubicBezTo>
                      <a:lnTo>
                        <a:pt x="165279" y="220350"/>
                      </a:lnTo>
                      <a:close/>
                    </a:path>
                  </a:pathLst>
                </a:custGeom>
                <a:solidFill>
                  <a:srgbClr val="FFBE9D"/>
                </a:solidFill>
                <a:ln w="9525" cap="flat">
                  <a:noFill/>
                  <a:prstDash val="solid"/>
                  <a:miter/>
                </a:ln>
              </p:spPr>
              <p:txBody>
                <a:bodyPr rtlCol="0" anchor="ctr"/>
                <a:lstStyle/>
                <a:p>
                  <a:endParaRPr lang="zh-CN" altLang="en-US"/>
                </a:p>
              </p:txBody>
            </p:sp>
            <p:sp>
              <p:nvSpPr>
                <p:cNvPr id="710" name="任意多边形: 形状 709">
                  <a:extLst>
                    <a:ext uri="{FF2B5EF4-FFF2-40B4-BE49-F238E27FC236}">
                      <a16:creationId xmlns:a16="http://schemas.microsoft.com/office/drawing/2014/main" id="{193463C5-57A1-5E09-09F5-15DC3753BA1C}"/>
                    </a:ext>
                  </a:extLst>
                </p:cNvPr>
                <p:cNvSpPr/>
                <p:nvPr/>
              </p:nvSpPr>
              <p:spPr>
                <a:xfrm>
                  <a:off x="9506149" y="4849431"/>
                  <a:ext cx="151352" cy="278415"/>
                </a:xfrm>
                <a:custGeom>
                  <a:avLst/>
                  <a:gdLst>
                    <a:gd name="connsiteX0" fmla="*/ 151352 w 151352"/>
                    <a:gd name="connsiteY0" fmla="*/ 0 h 278415"/>
                    <a:gd name="connsiteX1" fmla="*/ 149257 w 151352"/>
                    <a:gd name="connsiteY1" fmla="*/ 276606 h 278415"/>
                    <a:gd name="connsiteX2" fmla="*/ 0 w 151352"/>
                    <a:gd name="connsiteY2" fmla="*/ 278416 h 278415"/>
                    <a:gd name="connsiteX3" fmla="*/ 1524 w 151352"/>
                    <a:gd name="connsiteY3" fmla="*/ 1334 h 278415"/>
                    <a:gd name="connsiteX4" fmla="*/ 151352 w 151352"/>
                    <a:gd name="connsiteY4" fmla="*/ 0 h 2784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352" h="278415">
                      <a:moveTo>
                        <a:pt x="151352" y="0"/>
                      </a:moveTo>
                      <a:lnTo>
                        <a:pt x="149257" y="276606"/>
                      </a:lnTo>
                      <a:lnTo>
                        <a:pt x="0" y="278416"/>
                      </a:lnTo>
                      <a:lnTo>
                        <a:pt x="1524" y="1334"/>
                      </a:lnTo>
                      <a:lnTo>
                        <a:pt x="151352" y="0"/>
                      </a:lnTo>
                      <a:close/>
                    </a:path>
                  </a:pathLst>
                </a:custGeom>
                <a:solidFill>
                  <a:schemeClr val="accent2"/>
                </a:solidFill>
                <a:ln w="9525" cap="flat">
                  <a:noFill/>
                  <a:prstDash val="solid"/>
                  <a:miter/>
                </a:ln>
              </p:spPr>
              <p:txBody>
                <a:bodyPr rtlCol="0" anchor="ctr"/>
                <a:lstStyle/>
                <a:p>
                  <a:endParaRPr lang="zh-CN" altLang="en-US"/>
                </a:p>
              </p:txBody>
            </p:sp>
            <p:sp>
              <p:nvSpPr>
                <p:cNvPr id="711" name="任意多边形: 形状 710">
                  <a:extLst>
                    <a:ext uri="{FF2B5EF4-FFF2-40B4-BE49-F238E27FC236}">
                      <a16:creationId xmlns:a16="http://schemas.microsoft.com/office/drawing/2014/main" id="{E4F17F45-1DCE-8066-82CC-C8B7FB470524}"/>
                    </a:ext>
                  </a:extLst>
                </p:cNvPr>
                <p:cNvSpPr/>
                <p:nvPr/>
              </p:nvSpPr>
              <p:spPr>
                <a:xfrm>
                  <a:off x="9580881" y="4846097"/>
                  <a:ext cx="6757" cy="270414"/>
                </a:xfrm>
                <a:custGeom>
                  <a:avLst/>
                  <a:gdLst>
                    <a:gd name="connsiteX0" fmla="*/ 896 w 6757"/>
                    <a:gd name="connsiteY0" fmla="*/ 270415 h 270414"/>
                    <a:gd name="connsiteX1" fmla="*/ 896 w 6757"/>
                    <a:gd name="connsiteY1" fmla="*/ 135160 h 270414"/>
                    <a:gd name="connsiteX2" fmla="*/ 5944 w 6757"/>
                    <a:gd name="connsiteY2" fmla="*/ 0 h 270414"/>
                    <a:gd name="connsiteX3" fmla="*/ 5468 w 6757"/>
                    <a:gd name="connsiteY3" fmla="*/ 135255 h 270414"/>
                    <a:gd name="connsiteX4" fmla="*/ 896 w 6757"/>
                    <a:gd name="connsiteY4" fmla="*/ 270415 h 2704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57" h="270414">
                      <a:moveTo>
                        <a:pt x="896" y="270415"/>
                      </a:moveTo>
                      <a:cubicBezTo>
                        <a:pt x="-437" y="270415"/>
                        <a:pt x="-152" y="209836"/>
                        <a:pt x="896" y="135160"/>
                      </a:cubicBezTo>
                      <a:cubicBezTo>
                        <a:pt x="1944" y="60484"/>
                        <a:pt x="4706" y="0"/>
                        <a:pt x="5944" y="0"/>
                      </a:cubicBezTo>
                      <a:cubicBezTo>
                        <a:pt x="7183" y="0"/>
                        <a:pt x="6992" y="60579"/>
                        <a:pt x="5468" y="135255"/>
                      </a:cubicBezTo>
                      <a:cubicBezTo>
                        <a:pt x="3944" y="209931"/>
                        <a:pt x="2134" y="270415"/>
                        <a:pt x="896" y="270415"/>
                      </a:cubicBezTo>
                      <a:close/>
                    </a:path>
                  </a:pathLst>
                </a:custGeom>
                <a:solidFill>
                  <a:schemeClr val="tx2">
                    <a:lumMod val="50000"/>
                  </a:schemeClr>
                </a:solidFill>
                <a:ln w="9525" cap="flat">
                  <a:noFill/>
                  <a:prstDash val="solid"/>
                  <a:miter/>
                </a:ln>
              </p:spPr>
              <p:txBody>
                <a:bodyPr rtlCol="0" anchor="ctr"/>
                <a:lstStyle/>
                <a:p>
                  <a:endParaRPr lang="zh-CN" altLang="en-US"/>
                </a:p>
              </p:txBody>
            </p:sp>
            <p:sp>
              <p:nvSpPr>
                <p:cNvPr id="712" name="任意多边形: 形状 711">
                  <a:extLst>
                    <a:ext uri="{FF2B5EF4-FFF2-40B4-BE49-F238E27FC236}">
                      <a16:creationId xmlns:a16="http://schemas.microsoft.com/office/drawing/2014/main" id="{DFDD7399-DBD9-6DEE-9579-B8D6FB6A5114}"/>
                    </a:ext>
                  </a:extLst>
                </p:cNvPr>
                <p:cNvSpPr/>
                <p:nvPr/>
              </p:nvSpPr>
              <p:spPr>
                <a:xfrm>
                  <a:off x="9506625" y="4995729"/>
                  <a:ext cx="147447" cy="49059"/>
                </a:xfrm>
                <a:custGeom>
                  <a:avLst/>
                  <a:gdLst>
                    <a:gd name="connsiteX0" fmla="*/ 0 w 147447"/>
                    <a:gd name="connsiteY0" fmla="*/ 43630 h 49059"/>
                    <a:gd name="connsiteX1" fmla="*/ 3905 w 147447"/>
                    <a:gd name="connsiteY1" fmla="*/ 37629 h 49059"/>
                    <a:gd name="connsiteX2" fmla="*/ 17336 w 147447"/>
                    <a:gd name="connsiteY2" fmla="*/ 23533 h 49059"/>
                    <a:gd name="connsiteX3" fmla="*/ 41624 w 147447"/>
                    <a:gd name="connsiteY3" fmla="*/ 7626 h 49059"/>
                    <a:gd name="connsiteX4" fmla="*/ 134398 w 147447"/>
                    <a:gd name="connsiteY4" fmla="*/ 25914 h 49059"/>
                    <a:gd name="connsiteX5" fmla="*/ 145161 w 147447"/>
                    <a:gd name="connsiteY5" fmla="*/ 42297 h 49059"/>
                    <a:gd name="connsiteX6" fmla="*/ 147447 w 147447"/>
                    <a:gd name="connsiteY6" fmla="*/ 49059 h 49059"/>
                    <a:gd name="connsiteX7" fmla="*/ 132016 w 147447"/>
                    <a:gd name="connsiteY7" fmla="*/ 28104 h 49059"/>
                    <a:gd name="connsiteX8" fmla="*/ 76390 w 147447"/>
                    <a:gd name="connsiteY8" fmla="*/ 4483 h 49059"/>
                    <a:gd name="connsiteX9" fmla="*/ 19240 w 147447"/>
                    <a:gd name="connsiteY9" fmla="*/ 26009 h 49059"/>
                    <a:gd name="connsiteX10" fmla="*/ 0 w 147447"/>
                    <a:gd name="connsiteY10" fmla="*/ 43630 h 49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7447" h="49059">
                      <a:moveTo>
                        <a:pt x="0" y="43630"/>
                      </a:moveTo>
                      <a:cubicBezTo>
                        <a:pt x="924" y="41411"/>
                        <a:pt x="2248" y="39373"/>
                        <a:pt x="3905" y="37629"/>
                      </a:cubicBezTo>
                      <a:cubicBezTo>
                        <a:pt x="7887" y="32486"/>
                        <a:pt x="12392" y="27762"/>
                        <a:pt x="17336" y="23533"/>
                      </a:cubicBezTo>
                      <a:cubicBezTo>
                        <a:pt x="24612" y="17075"/>
                        <a:pt x="32795" y="11721"/>
                        <a:pt x="41624" y="7626"/>
                      </a:cubicBezTo>
                      <a:cubicBezTo>
                        <a:pt x="73209" y="-7291"/>
                        <a:pt x="110833" y="130"/>
                        <a:pt x="134398" y="25914"/>
                      </a:cubicBezTo>
                      <a:cubicBezTo>
                        <a:pt x="138770" y="30819"/>
                        <a:pt x="142389" y="36344"/>
                        <a:pt x="145161" y="42297"/>
                      </a:cubicBezTo>
                      <a:cubicBezTo>
                        <a:pt x="146333" y="44392"/>
                        <a:pt x="147104" y="46688"/>
                        <a:pt x="147447" y="49059"/>
                      </a:cubicBezTo>
                      <a:cubicBezTo>
                        <a:pt x="142875" y="41668"/>
                        <a:pt x="137713" y="34658"/>
                        <a:pt x="132016" y="28104"/>
                      </a:cubicBezTo>
                      <a:cubicBezTo>
                        <a:pt x="117300" y="13217"/>
                        <a:pt x="97317" y="4730"/>
                        <a:pt x="76390" y="4483"/>
                      </a:cubicBezTo>
                      <a:cubicBezTo>
                        <a:pt x="55436" y="4892"/>
                        <a:pt x="35252" y="12493"/>
                        <a:pt x="19240" y="26009"/>
                      </a:cubicBezTo>
                      <a:cubicBezTo>
                        <a:pt x="6763" y="36010"/>
                        <a:pt x="667" y="44107"/>
                        <a:pt x="0" y="43630"/>
                      </a:cubicBezTo>
                      <a:close/>
                    </a:path>
                  </a:pathLst>
                </a:custGeom>
                <a:solidFill>
                  <a:schemeClr val="tx2">
                    <a:lumMod val="50000"/>
                  </a:schemeClr>
                </a:solidFill>
                <a:ln w="9525" cap="flat">
                  <a:noFill/>
                  <a:prstDash val="solid"/>
                  <a:miter/>
                </a:ln>
              </p:spPr>
              <p:txBody>
                <a:bodyPr rtlCol="0" anchor="ctr"/>
                <a:lstStyle/>
                <a:p>
                  <a:endParaRPr lang="zh-CN" altLang="en-US"/>
                </a:p>
              </p:txBody>
            </p:sp>
            <p:sp>
              <p:nvSpPr>
                <p:cNvPr id="713" name="任意多边形: 形状 712">
                  <a:extLst>
                    <a:ext uri="{FF2B5EF4-FFF2-40B4-BE49-F238E27FC236}">
                      <a16:creationId xmlns:a16="http://schemas.microsoft.com/office/drawing/2014/main" id="{E788C68C-8380-1CDA-01C8-FB217DD22C2C}"/>
                    </a:ext>
                  </a:extLst>
                </p:cNvPr>
                <p:cNvSpPr/>
                <p:nvPr/>
              </p:nvSpPr>
              <p:spPr>
                <a:xfrm>
                  <a:off x="9506054" y="4950872"/>
                  <a:ext cx="151447" cy="30480"/>
                </a:xfrm>
                <a:custGeom>
                  <a:avLst/>
                  <a:gdLst>
                    <a:gd name="connsiteX0" fmla="*/ 190 w 151447"/>
                    <a:gd name="connsiteY0" fmla="*/ 0 h 30480"/>
                    <a:gd name="connsiteX1" fmla="*/ 0 w 151447"/>
                    <a:gd name="connsiteY1" fmla="*/ 30480 h 30480"/>
                    <a:gd name="connsiteX2" fmla="*/ 151447 w 151447"/>
                    <a:gd name="connsiteY2" fmla="*/ 30480 h 30480"/>
                    <a:gd name="connsiteX3" fmla="*/ 151447 w 151447"/>
                    <a:gd name="connsiteY3" fmla="*/ 0 h 30480"/>
                    <a:gd name="connsiteX4" fmla="*/ 190 w 151447"/>
                    <a:gd name="connsiteY4" fmla="*/ 0 h 304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447" h="30480">
                      <a:moveTo>
                        <a:pt x="190" y="0"/>
                      </a:moveTo>
                      <a:lnTo>
                        <a:pt x="0" y="30480"/>
                      </a:lnTo>
                      <a:lnTo>
                        <a:pt x="151447" y="30480"/>
                      </a:lnTo>
                      <a:lnTo>
                        <a:pt x="151447" y="0"/>
                      </a:lnTo>
                      <a:lnTo>
                        <a:pt x="190" y="0"/>
                      </a:lnTo>
                      <a:close/>
                    </a:path>
                  </a:pathLst>
                </a:custGeom>
                <a:solidFill>
                  <a:schemeClr val="accent2">
                    <a:lumMod val="50000"/>
                    <a:alpha val="30000"/>
                  </a:schemeClr>
                </a:solidFill>
                <a:ln w="9525" cap="flat">
                  <a:noFill/>
                  <a:prstDash val="solid"/>
                  <a:miter/>
                </a:ln>
              </p:spPr>
              <p:txBody>
                <a:bodyPr rtlCol="0" anchor="ctr"/>
                <a:lstStyle/>
                <a:p>
                  <a:endParaRPr lang="zh-CN" altLang="en-US"/>
                </a:p>
              </p:txBody>
            </p:sp>
            <p:sp>
              <p:nvSpPr>
                <p:cNvPr id="714" name="任意多边形: 形状 713">
                  <a:extLst>
                    <a:ext uri="{FF2B5EF4-FFF2-40B4-BE49-F238E27FC236}">
                      <a16:creationId xmlns:a16="http://schemas.microsoft.com/office/drawing/2014/main" id="{420CD7B8-021D-0F10-E546-508ACAF3CFC2}"/>
                    </a:ext>
                  </a:extLst>
                </p:cNvPr>
                <p:cNvSpPr/>
                <p:nvPr/>
              </p:nvSpPr>
              <p:spPr>
                <a:xfrm>
                  <a:off x="9506149" y="5098986"/>
                  <a:ext cx="149447" cy="28860"/>
                </a:xfrm>
                <a:custGeom>
                  <a:avLst/>
                  <a:gdLst>
                    <a:gd name="connsiteX0" fmla="*/ 0 w 149447"/>
                    <a:gd name="connsiteY0" fmla="*/ 28861 h 28860"/>
                    <a:gd name="connsiteX1" fmla="*/ 191 w 149447"/>
                    <a:gd name="connsiteY1" fmla="*/ 0 h 28860"/>
                    <a:gd name="connsiteX2" fmla="*/ 149447 w 149447"/>
                    <a:gd name="connsiteY2" fmla="*/ 95 h 28860"/>
                    <a:gd name="connsiteX3" fmla="*/ 149257 w 149447"/>
                    <a:gd name="connsiteY3" fmla="*/ 27051 h 28860"/>
                    <a:gd name="connsiteX4" fmla="*/ 0 w 149447"/>
                    <a:gd name="connsiteY4" fmla="*/ 28861 h 288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447" h="28860">
                      <a:moveTo>
                        <a:pt x="0" y="28861"/>
                      </a:moveTo>
                      <a:lnTo>
                        <a:pt x="191" y="0"/>
                      </a:lnTo>
                      <a:lnTo>
                        <a:pt x="149447" y="95"/>
                      </a:lnTo>
                      <a:lnTo>
                        <a:pt x="149257" y="27051"/>
                      </a:lnTo>
                      <a:lnTo>
                        <a:pt x="0" y="28861"/>
                      </a:lnTo>
                      <a:close/>
                    </a:path>
                  </a:pathLst>
                </a:custGeom>
                <a:solidFill>
                  <a:schemeClr val="bg1">
                    <a:lumMod val="85000"/>
                  </a:schemeClr>
                </a:solidFill>
                <a:ln w="9525" cap="flat">
                  <a:noFill/>
                  <a:prstDash val="solid"/>
                  <a:miter/>
                </a:ln>
              </p:spPr>
              <p:txBody>
                <a:bodyPr rtlCol="0" anchor="ctr"/>
                <a:lstStyle/>
                <a:p>
                  <a:endParaRPr lang="zh-CN" altLang="en-US"/>
                </a:p>
              </p:txBody>
            </p:sp>
            <p:sp>
              <p:nvSpPr>
                <p:cNvPr id="715" name="任意多边形: 形状 714">
                  <a:extLst>
                    <a:ext uri="{FF2B5EF4-FFF2-40B4-BE49-F238E27FC236}">
                      <a16:creationId xmlns:a16="http://schemas.microsoft.com/office/drawing/2014/main" id="{442DD646-47E0-5E41-7448-8B630889B1AF}"/>
                    </a:ext>
                  </a:extLst>
                </p:cNvPr>
                <p:cNvSpPr/>
                <p:nvPr/>
              </p:nvSpPr>
              <p:spPr>
                <a:xfrm>
                  <a:off x="9199253" y="4131722"/>
                  <a:ext cx="145161" cy="267176"/>
                </a:xfrm>
                <a:custGeom>
                  <a:avLst/>
                  <a:gdLst>
                    <a:gd name="connsiteX0" fmla="*/ 145161 w 145161"/>
                    <a:gd name="connsiteY0" fmla="*/ 0 h 267176"/>
                    <a:gd name="connsiteX1" fmla="*/ 143161 w 145161"/>
                    <a:gd name="connsiteY1" fmla="*/ 265367 h 267176"/>
                    <a:gd name="connsiteX2" fmla="*/ 0 w 145161"/>
                    <a:gd name="connsiteY2" fmla="*/ 267176 h 267176"/>
                    <a:gd name="connsiteX3" fmla="*/ 1429 w 145161"/>
                    <a:gd name="connsiteY3" fmla="*/ 1238 h 267176"/>
                    <a:gd name="connsiteX4" fmla="*/ 145161 w 145161"/>
                    <a:gd name="connsiteY4" fmla="*/ 0 h 2671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161" h="267176">
                      <a:moveTo>
                        <a:pt x="145161" y="0"/>
                      </a:moveTo>
                      <a:lnTo>
                        <a:pt x="143161" y="265367"/>
                      </a:lnTo>
                      <a:lnTo>
                        <a:pt x="0" y="267176"/>
                      </a:lnTo>
                      <a:lnTo>
                        <a:pt x="1429" y="1238"/>
                      </a:lnTo>
                      <a:lnTo>
                        <a:pt x="145161" y="0"/>
                      </a:lnTo>
                      <a:close/>
                    </a:path>
                  </a:pathLst>
                </a:custGeom>
                <a:solidFill>
                  <a:schemeClr val="accent2"/>
                </a:solidFill>
                <a:ln w="9525" cap="flat">
                  <a:noFill/>
                  <a:prstDash val="solid"/>
                  <a:miter/>
                </a:ln>
              </p:spPr>
              <p:txBody>
                <a:bodyPr rtlCol="0" anchor="ctr"/>
                <a:lstStyle/>
                <a:p>
                  <a:endParaRPr lang="zh-CN" altLang="en-US"/>
                </a:p>
              </p:txBody>
            </p:sp>
            <p:sp>
              <p:nvSpPr>
                <p:cNvPr id="716" name="任意多边形: 形状 715">
                  <a:extLst>
                    <a:ext uri="{FF2B5EF4-FFF2-40B4-BE49-F238E27FC236}">
                      <a16:creationId xmlns:a16="http://schemas.microsoft.com/office/drawing/2014/main" id="{46DA6906-BE0D-787A-35E1-76CE76D171BD}"/>
                    </a:ext>
                  </a:extLst>
                </p:cNvPr>
                <p:cNvSpPr/>
                <p:nvPr/>
              </p:nvSpPr>
              <p:spPr>
                <a:xfrm>
                  <a:off x="9270996" y="4128389"/>
                  <a:ext cx="6754" cy="259460"/>
                </a:xfrm>
                <a:custGeom>
                  <a:avLst/>
                  <a:gdLst>
                    <a:gd name="connsiteX0" fmla="*/ 742 w 6754"/>
                    <a:gd name="connsiteY0" fmla="*/ 259461 h 259460"/>
                    <a:gd name="connsiteX1" fmla="*/ 1219 w 6754"/>
                    <a:gd name="connsiteY1" fmla="*/ 129730 h 259460"/>
                    <a:gd name="connsiteX2" fmla="*/ 5981 w 6754"/>
                    <a:gd name="connsiteY2" fmla="*/ 0 h 259460"/>
                    <a:gd name="connsiteX3" fmla="*/ 5505 w 6754"/>
                    <a:gd name="connsiteY3" fmla="*/ 129826 h 259460"/>
                    <a:gd name="connsiteX4" fmla="*/ 742 w 6754"/>
                    <a:gd name="connsiteY4" fmla="*/ 259461 h 2594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54" h="259460">
                      <a:moveTo>
                        <a:pt x="742" y="259461"/>
                      </a:moveTo>
                      <a:cubicBezTo>
                        <a:pt x="-400" y="259461"/>
                        <a:pt x="-210" y="201358"/>
                        <a:pt x="1219" y="129730"/>
                      </a:cubicBezTo>
                      <a:cubicBezTo>
                        <a:pt x="2647" y="58102"/>
                        <a:pt x="4838" y="0"/>
                        <a:pt x="5981" y="0"/>
                      </a:cubicBezTo>
                      <a:cubicBezTo>
                        <a:pt x="7124" y="0"/>
                        <a:pt x="7029" y="58102"/>
                        <a:pt x="5505" y="129826"/>
                      </a:cubicBezTo>
                      <a:cubicBezTo>
                        <a:pt x="3981" y="201549"/>
                        <a:pt x="1981" y="259461"/>
                        <a:pt x="742" y="259461"/>
                      </a:cubicBezTo>
                      <a:close/>
                    </a:path>
                  </a:pathLst>
                </a:custGeom>
                <a:solidFill>
                  <a:schemeClr val="tx2">
                    <a:lumMod val="50000"/>
                  </a:schemeClr>
                </a:solidFill>
                <a:ln w="9525" cap="flat">
                  <a:noFill/>
                  <a:prstDash val="solid"/>
                  <a:miter/>
                </a:ln>
              </p:spPr>
              <p:txBody>
                <a:bodyPr rtlCol="0" anchor="ctr"/>
                <a:lstStyle/>
                <a:p>
                  <a:endParaRPr lang="zh-CN" altLang="en-US"/>
                </a:p>
              </p:txBody>
            </p:sp>
            <p:sp>
              <p:nvSpPr>
                <p:cNvPr id="717" name="任意多边形: 形状 716">
                  <a:extLst>
                    <a:ext uri="{FF2B5EF4-FFF2-40B4-BE49-F238E27FC236}">
                      <a16:creationId xmlns:a16="http://schemas.microsoft.com/office/drawing/2014/main" id="{E161A3D5-B2BE-2DB2-D9E0-11060968B492}"/>
                    </a:ext>
                  </a:extLst>
                </p:cNvPr>
                <p:cNvSpPr/>
                <p:nvPr/>
              </p:nvSpPr>
              <p:spPr>
                <a:xfrm>
                  <a:off x="9199730" y="4272006"/>
                  <a:ext cx="141446" cy="47168"/>
                </a:xfrm>
                <a:custGeom>
                  <a:avLst/>
                  <a:gdLst>
                    <a:gd name="connsiteX0" fmla="*/ 0 w 141446"/>
                    <a:gd name="connsiteY0" fmla="*/ 41834 h 47168"/>
                    <a:gd name="connsiteX1" fmla="*/ 3715 w 141446"/>
                    <a:gd name="connsiteY1" fmla="*/ 36119 h 47168"/>
                    <a:gd name="connsiteX2" fmla="*/ 16669 w 141446"/>
                    <a:gd name="connsiteY2" fmla="*/ 22594 h 47168"/>
                    <a:gd name="connsiteX3" fmla="*/ 39910 w 141446"/>
                    <a:gd name="connsiteY3" fmla="*/ 7354 h 47168"/>
                    <a:gd name="connsiteX4" fmla="*/ 128968 w 141446"/>
                    <a:gd name="connsiteY4" fmla="*/ 24975 h 47168"/>
                    <a:gd name="connsiteX5" fmla="*/ 139255 w 141446"/>
                    <a:gd name="connsiteY5" fmla="*/ 40596 h 47168"/>
                    <a:gd name="connsiteX6" fmla="*/ 141446 w 141446"/>
                    <a:gd name="connsiteY6" fmla="*/ 47168 h 47168"/>
                    <a:gd name="connsiteX7" fmla="*/ 126683 w 141446"/>
                    <a:gd name="connsiteY7" fmla="*/ 27070 h 47168"/>
                    <a:gd name="connsiteX8" fmla="*/ 73247 w 141446"/>
                    <a:gd name="connsiteY8" fmla="*/ 4401 h 47168"/>
                    <a:gd name="connsiteX9" fmla="*/ 18574 w 141446"/>
                    <a:gd name="connsiteY9" fmla="*/ 24975 h 47168"/>
                    <a:gd name="connsiteX10" fmla="*/ 0 w 141446"/>
                    <a:gd name="connsiteY10" fmla="*/ 41834 h 47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1446" h="47168">
                      <a:moveTo>
                        <a:pt x="0" y="41834"/>
                      </a:moveTo>
                      <a:cubicBezTo>
                        <a:pt x="0" y="41834"/>
                        <a:pt x="1048" y="39644"/>
                        <a:pt x="3715" y="36119"/>
                      </a:cubicBezTo>
                      <a:cubicBezTo>
                        <a:pt x="7572" y="31195"/>
                        <a:pt x="11916" y="26661"/>
                        <a:pt x="16669" y="22594"/>
                      </a:cubicBezTo>
                      <a:cubicBezTo>
                        <a:pt x="23641" y="16412"/>
                        <a:pt x="31471" y="11288"/>
                        <a:pt x="39910" y="7354"/>
                      </a:cubicBezTo>
                      <a:cubicBezTo>
                        <a:pt x="70237" y="-7029"/>
                        <a:pt x="106404" y="124"/>
                        <a:pt x="128968" y="24975"/>
                      </a:cubicBezTo>
                      <a:cubicBezTo>
                        <a:pt x="133131" y="29661"/>
                        <a:pt x="136598" y="34919"/>
                        <a:pt x="139255" y="40596"/>
                      </a:cubicBezTo>
                      <a:cubicBezTo>
                        <a:pt x="140427" y="42615"/>
                        <a:pt x="141170" y="44854"/>
                        <a:pt x="141446" y="47168"/>
                      </a:cubicBezTo>
                      <a:cubicBezTo>
                        <a:pt x="137151" y="40034"/>
                        <a:pt x="132207" y="33300"/>
                        <a:pt x="126683" y="27070"/>
                      </a:cubicBezTo>
                      <a:cubicBezTo>
                        <a:pt x="112557" y="12764"/>
                        <a:pt x="93354" y="4611"/>
                        <a:pt x="73247" y="4401"/>
                      </a:cubicBezTo>
                      <a:cubicBezTo>
                        <a:pt x="53197" y="4763"/>
                        <a:pt x="33890" y="12031"/>
                        <a:pt x="18574" y="24975"/>
                      </a:cubicBezTo>
                      <a:cubicBezTo>
                        <a:pt x="6477" y="34595"/>
                        <a:pt x="571" y="42406"/>
                        <a:pt x="0" y="41834"/>
                      </a:cubicBezTo>
                      <a:close/>
                    </a:path>
                  </a:pathLst>
                </a:custGeom>
                <a:solidFill>
                  <a:schemeClr val="tx2">
                    <a:lumMod val="50000"/>
                  </a:schemeClr>
                </a:solidFill>
                <a:ln w="9525" cap="flat">
                  <a:noFill/>
                  <a:prstDash val="solid"/>
                  <a:miter/>
                </a:ln>
              </p:spPr>
              <p:txBody>
                <a:bodyPr rtlCol="0" anchor="ctr"/>
                <a:lstStyle/>
                <a:p>
                  <a:endParaRPr lang="zh-CN" altLang="en-US"/>
                </a:p>
              </p:txBody>
            </p:sp>
            <p:sp>
              <p:nvSpPr>
                <p:cNvPr id="718" name="任意多边形: 形状 717">
                  <a:extLst>
                    <a:ext uri="{FF2B5EF4-FFF2-40B4-BE49-F238E27FC236}">
                      <a16:creationId xmlns:a16="http://schemas.microsoft.com/office/drawing/2014/main" id="{DD2CB4E0-C661-F59D-9F9C-FFE3FF890C4A}"/>
                    </a:ext>
                  </a:extLst>
                </p:cNvPr>
                <p:cNvSpPr/>
                <p:nvPr/>
              </p:nvSpPr>
              <p:spPr>
                <a:xfrm>
                  <a:off x="9199158" y="4228973"/>
                  <a:ext cx="145256" cy="29241"/>
                </a:xfrm>
                <a:custGeom>
                  <a:avLst/>
                  <a:gdLst>
                    <a:gd name="connsiteX0" fmla="*/ 95 w 145256"/>
                    <a:gd name="connsiteY0" fmla="*/ 0 h 29241"/>
                    <a:gd name="connsiteX1" fmla="*/ 0 w 145256"/>
                    <a:gd name="connsiteY1" fmla="*/ 29242 h 29241"/>
                    <a:gd name="connsiteX2" fmla="*/ 145256 w 145256"/>
                    <a:gd name="connsiteY2" fmla="*/ 29242 h 29241"/>
                    <a:gd name="connsiteX3" fmla="*/ 145256 w 145256"/>
                    <a:gd name="connsiteY3" fmla="*/ 0 h 29241"/>
                    <a:gd name="connsiteX4" fmla="*/ 95 w 145256"/>
                    <a:gd name="connsiteY4" fmla="*/ 0 h 292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256" h="29241">
                      <a:moveTo>
                        <a:pt x="95" y="0"/>
                      </a:moveTo>
                      <a:lnTo>
                        <a:pt x="0" y="29242"/>
                      </a:lnTo>
                      <a:lnTo>
                        <a:pt x="145256" y="29242"/>
                      </a:lnTo>
                      <a:lnTo>
                        <a:pt x="145256" y="0"/>
                      </a:lnTo>
                      <a:lnTo>
                        <a:pt x="95" y="0"/>
                      </a:lnTo>
                      <a:close/>
                    </a:path>
                  </a:pathLst>
                </a:custGeom>
                <a:solidFill>
                  <a:schemeClr val="accent2">
                    <a:lumMod val="50000"/>
                    <a:alpha val="30000"/>
                  </a:schemeClr>
                </a:solidFill>
                <a:ln w="9525" cap="flat">
                  <a:noFill/>
                  <a:prstDash val="solid"/>
                  <a:miter/>
                </a:ln>
              </p:spPr>
              <p:txBody>
                <a:bodyPr rtlCol="0" anchor="ctr"/>
                <a:lstStyle/>
                <a:p>
                  <a:endParaRPr lang="zh-CN" altLang="en-US"/>
                </a:p>
              </p:txBody>
            </p:sp>
            <p:sp>
              <p:nvSpPr>
                <p:cNvPr id="719" name="任意多边形: 形状 718">
                  <a:extLst>
                    <a:ext uri="{FF2B5EF4-FFF2-40B4-BE49-F238E27FC236}">
                      <a16:creationId xmlns:a16="http://schemas.microsoft.com/office/drawing/2014/main" id="{F8A3E294-2299-C9FD-7B63-08DC829288BE}"/>
                    </a:ext>
                  </a:extLst>
                </p:cNvPr>
                <p:cNvSpPr/>
                <p:nvPr/>
              </p:nvSpPr>
              <p:spPr>
                <a:xfrm>
                  <a:off x="9199253" y="4371181"/>
                  <a:ext cx="143351" cy="27717"/>
                </a:xfrm>
                <a:custGeom>
                  <a:avLst/>
                  <a:gdLst>
                    <a:gd name="connsiteX0" fmla="*/ 0 w 143351"/>
                    <a:gd name="connsiteY0" fmla="*/ 27718 h 27717"/>
                    <a:gd name="connsiteX1" fmla="*/ 95 w 143351"/>
                    <a:gd name="connsiteY1" fmla="*/ 0 h 27717"/>
                    <a:gd name="connsiteX2" fmla="*/ 143351 w 143351"/>
                    <a:gd name="connsiteY2" fmla="*/ 0 h 27717"/>
                    <a:gd name="connsiteX3" fmla="*/ 143161 w 143351"/>
                    <a:gd name="connsiteY3" fmla="*/ 25908 h 27717"/>
                    <a:gd name="connsiteX4" fmla="*/ 0 w 143351"/>
                    <a:gd name="connsiteY4" fmla="*/ 27718 h 277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351" h="27717">
                      <a:moveTo>
                        <a:pt x="0" y="27718"/>
                      </a:moveTo>
                      <a:lnTo>
                        <a:pt x="95" y="0"/>
                      </a:lnTo>
                      <a:lnTo>
                        <a:pt x="143351" y="0"/>
                      </a:lnTo>
                      <a:lnTo>
                        <a:pt x="143161" y="25908"/>
                      </a:lnTo>
                      <a:lnTo>
                        <a:pt x="0" y="27718"/>
                      </a:lnTo>
                      <a:close/>
                    </a:path>
                  </a:pathLst>
                </a:custGeom>
                <a:solidFill>
                  <a:schemeClr val="bg1">
                    <a:lumMod val="85000"/>
                  </a:schemeClr>
                </a:solidFill>
                <a:ln w="9525" cap="flat">
                  <a:noFill/>
                  <a:prstDash val="solid"/>
                  <a:miter/>
                </a:ln>
              </p:spPr>
              <p:txBody>
                <a:bodyPr rtlCol="0" anchor="ctr"/>
                <a:lstStyle/>
                <a:p>
                  <a:endParaRPr lang="zh-CN" altLang="en-US"/>
                </a:p>
              </p:txBody>
            </p:sp>
            <p:sp>
              <p:nvSpPr>
                <p:cNvPr id="720" name="任意多边形: 形状 719">
                  <a:extLst>
                    <a:ext uri="{FF2B5EF4-FFF2-40B4-BE49-F238E27FC236}">
                      <a16:creationId xmlns:a16="http://schemas.microsoft.com/office/drawing/2014/main" id="{D8255BE0-F4F6-4842-FBA4-0DA7E0E72D39}"/>
                    </a:ext>
                  </a:extLst>
                </p:cNvPr>
                <p:cNvSpPr/>
                <p:nvPr/>
              </p:nvSpPr>
              <p:spPr>
                <a:xfrm>
                  <a:off x="9371433" y="2316799"/>
                  <a:ext cx="227772" cy="179729"/>
                </a:xfrm>
                <a:custGeom>
                  <a:avLst/>
                  <a:gdLst>
                    <a:gd name="connsiteX0" fmla="*/ 318 w 227772"/>
                    <a:gd name="connsiteY0" fmla="*/ 35749 h 179729"/>
                    <a:gd name="connsiteX1" fmla="*/ 4127 w 227772"/>
                    <a:gd name="connsiteY1" fmla="*/ 34796 h 179729"/>
                    <a:gd name="connsiteX2" fmla="*/ 62325 w 227772"/>
                    <a:gd name="connsiteY2" fmla="*/ 30 h 179729"/>
                    <a:gd name="connsiteX3" fmla="*/ 127000 w 227772"/>
                    <a:gd name="connsiteY3" fmla="*/ 24128 h 179729"/>
                    <a:gd name="connsiteX4" fmla="*/ 161290 w 227772"/>
                    <a:gd name="connsiteY4" fmla="*/ 59371 h 179729"/>
                    <a:gd name="connsiteX5" fmla="*/ 206153 w 227772"/>
                    <a:gd name="connsiteY5" fmla="*/ 74992 h 179729"/>
                    <a:gd name="connsiteX6" fmla="*/ 197580 w 227772"/>
                    <a:gd name="connsiteY6" fmla="*/ 90708 h 179729"/>
                    <a:gd name="connsiteX7" fmla="*/ 203962 w 227772"/>
                    <a:gd name="connsiteY7" fmla="*/ 96328 h 179729"/>
                    <a:gd name="connsiteX8" fmla="*/ 217107 w 227772"/>
                    <a:gd name="connsiteY8" fmla="*/ 96328 h 179729"/>
                    <a:gd name="connsiteX9" fmla="*/ 227584 w 227772"/>
                    <a:gd name="connsiteY9" fmla="*/ 102710 h 179729"/>
                    <a:gd name="connsiteX10" fmla="*/ 227012 w 227772"/>
                    <a:gd name="connsiteY10" fmla="*/ 109091 h 179729"/>
                    <a:gd name="connsiteX11" fmla="*/ 201009 w 227772"/>
                    <a:gd name="connsiteY11" fmla="*/ 160145 h 179729"/>
                    <a:gd name="connsiteX12" fmla="*/ 148812 w 227772"/>
                    <a:gd name="connsiteY12" fmla="*/ 179195 h 179729"/>
                    <a:gd name="connsiteX13" fmla="*/ 108998 w 227772"/>
                    <a:gd name="connsiteY13" fmla="*/ 156716 h 179729"/>
                    <a:gd name="connsiteX14" fmla="*/ 40418 w 227772"/>
                    <a:gd name="connsiteY14" fmla="*/ 101757 h 179729"/>
                    <a:gd name="connsiteX15" fmla="*/ 11271 w 227772"/>
                    <a:gd name="connsiteY15" fmla="*/ 73849 h 179729"/>
                    <a:gd name="connsiteX16" fmla="*/ 318 w 227772"/>
                    <a:gd name="connsiteY16" fmla="*/ 35749 h 179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7772" h="179729">
                      <a:moveTo>
                        <a:pt x="318" y="35749"/>
                      </a:moveTo>
                      <a:lnTo>
                        <a:pt x="4127" y="34796"/>
                      </a:lnTo>
                      <a:cubicBezTo>
                        <a:pt x="16415" y="14127"/>
                        <a:pt x="38303" y="1059"/>
                        <a:pt x="62325" y="30"/>
                      </a:cubicBezTo>
                      <a:cubicBezTo>
                        <a:pt x="86185" y="-579"/>
                        <a:pt x="109360" y="8050"/>
                        <a:pt x="127000" y="24128"/>
                      </a:cubicBezTo>
                      <a:cubicBezTo>
                        <a:pt x="139287" y="35082"/>
                        <a:pt x="149003" y="48608"/>
                        <a:pt x="161290" y="59371"/>
                      </a:cubicBezTo>
                      <a:cubicBezTo>
                        <a:pt x="173044" y="71201"/>
                        <a:pt x="189589" y="76964"/>
                        <a:pt x="206153" y="74992"/>
                      </a:cubicBezTo>
                      <a:cubicBezTo>
                        <a:pt x="208058" y="80993"/>
                        <a:pt x="196628" y="84517"/>
                        <a:pt x="197580" y="90708"/>
                      </a:cubicBezTo>
                      <a:cubicBezTo>
                        <a:pt x="198342" y="93718"/>
                        <a:pt x="200876" y="95947"/>
                        <a:pt x="203962" y="96328"/>
                      </a:cubicBezTo>
                      <a:cubicBezTo>
                        <a:pt x="208334" y="96661"/>
                        <a:pt x="212735" y="96661"/>
                        <a:pt x="217107" y="96328"/>
                      </a:cubicBezTo>
                      <a:cubicBezTo>
                        <a:pt x="221612" y="95976"/>
                        <a:pt x="225831" y="98547"/>
                        <a:pt x="227584" y="102710"/>
                      </a:cubicBezTo>
                      <a:cubicBezTo>
                        <a:pt x="227965" y="104853"/>
                        <a:pt x="227765" y="107053"/>
                        <a:pt x="227012" y="109091"/>
                      </a:cubicBezTo>
                      <a:cubicBezTo>
                        <a:pt x="222860" y="128056"/>
                        <a:pt x="213906" y="145629"/>
                        <a:pt x="201009" y="160145"/>
                      </a:cubicBezTo>
                      <a:cubicBezTo>
                        <a:pt x="187808" y="174700"/>
                        <a:pt x="168281" y="181815"/>
                        <a:pt x="148812" y="179195"/>
                      </a:cubicBezTo>
                      <a:cubicBezTo>
                        <a:pt x="133915" y="175043"/>
                        <a:pt x="120247" y="167327"/>
                        <a:pt x="108998" y="156716"/>
                      </a:cubicBezTo>
                      <a:lnTo>
                        <a:pt x="40418" y="101757"/>
                      </a:lnTo>
                      <a:cubicBezTo>
                        <a:pt x="29531" y="93756"/>
                        <a:pt x="19739" y="84374"/>
                        <a:pt x="11271" y="73849"/>
                      </a:cubicBezTo>
                      <a:cubicBezTo>
                        <a:pt x="2746" y="63086"/>
                        <a:pt x="-1197" y="49398"/>
                        <a:pt x="318" y="35749"/>
                      </a:cubicBezTo>
                      <a:close/>
                    </a:path>
                  </a:pathLst>
                </a:custGeom>
                <a:solidFill>
                  <a:schemeClr val="tx2">
                    <a:lumMod val="50000"/>
                  </a:schemeClr>
                </a:solidFill>
                <a:ln w="9525" cap="flat">
                  <a:noFill/>
                  <a:prstDash val="solid"/>
                  <a:miter/>
                </a:ln>
              </p:spPr>
              <p:txBody>
                <a:bodyPr rtlCol="0" anchor="ctr"/>
                <a:lstStyle/>
                <a:p>
                  <a:endParaRPr lang="zh-CN" altLang="en-US"/>
                </a:p>
              </p:txBody>
            </p:sp>
            <p:sp>
              <p:nvSpPr>
                <p:cNvPr id="721" name="任意多边形: 形状 720">
                  <a:extLst>
                    <a:ext uri="{FF2B5EF4-FFF2-40B4-BE49-F238E27FC236}">
                      <a16:creationId xmlns:a16="http://schemas.microsoft.com/office/drawing/2014/main" id="{17A6DC49-117B-2F94-367D-AF2360F18FCB}"/>
                    </a:ext>
                  </a:extLst>
                </p:cNvPr>
                <p:cNvSpPr/>
                <p:nvPr/>
              </p:nvSpPr>
              <p:spPr>
                <a:xfrm>
                  <a:off x="9258689" y="2339549"/>
                  <a:ext cx="127349" cy="193877"/>
                </a:xfrm>
                <a:custGeom>
                  <a:avLst/>
                  <a:gdLst>
                    <a:gd name="connsiteX0" fmla="*/ 127349 w 127349"/>
                    <a:gd name="connsiteY0" fmla="*/ 16808 h 193877"/>
                    <a:gd name="connsiteX1" fmla="*/ 95440 w 127349"/>
                    <a:gd name="connsiteY1" fmla="*/ 997 h 193877"/>
                    <a:gd name="connsiteX2" fmla="*/ 61150 w 127349"/>
                    <a:gd name="connsiteY2" fmla="*/ 7569 h 193877"/>
                    <a:gd name="connsiteX3" fmla="*/ 40196 w 127349"/>
                    <a:gd name="connsiteY3" fmla="*/ 33477 h 193877"/>
                    <a:gd name="connsiteX4" fmla="*/ 14288 w 127349"/>
                    <a:gd name="connsiteY4" fmla="*/ 53194 h 193877"/>
                    <a:gd name="connsiteX5" fmla="*/ 8858 w 127349"/>
                    <a:gd name="connsiteY5" fmla="*/ 54908 h 193877"/>
                    <a:gd name="connsiteX6" fmla="*/ 11239 w 127349"/>
                    <a:gd name="connsiteY6" fmla="*/ 63385 h 193877"/>
                    <a:gd name="connsiteX7" fmla="*/ 21431 w 127349"/>
                    <a:gd name="connsiteY7" fmla="*/ 63385 h 193877"/>
                    <a:gd name="connsiteX8" fmla="*/ 0 w 127349"/>
                    <a:gd name="connsiteY8" fmla="*/ 75482 h 193877"/>
                    <a:gd name="connsiteX9" fmla="*/ 19050 w 127349"/>
                    <a:gd name="connsiteY9" fmla="*/ 86626 h 193877"/>
                    <a:gd name="connsiteX10" fmla="*/ 12763 w 127349"/>
                    <a:gd name="connsiteY10" fmla="*/ 126060 h 193877"/>
                    <a:gd name="connsiteX11" fmla="*/ 25622 w 127349"/>
                    <a:gd name="connsiteY11" fmla="*/ 163017 h 193877"/>
                    <a:gd name="connsiteX12" fmla="*/ 56197 w 127349"/>
                    <a:gd name="connsiteY12" fmla="*/ 193878 h 193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7349" h="193877">
                      <a:moveTo>
                        <a:pt x="127349" y="16808"/>
                      </a:moveTo>
                      <a:cubicBezTo>
                        <a:pt x="118129" y="9055"/>
                        <a:pt x="107194" y="3635"/>
                        <a:pt x="95440" y="997"/>
                      </a:cubicBezTo>
                      <a:cubicBezTo>
                        <a:pt x="83591" y="-1547"/>
                        <a:pt x="71218" y="825"/>
                        <a:pt x="61150" y="7569"/>
                      </a:cubicBezTo>
                      <a:cubicBezTo>
                        <a:pt x="52778" y="14989"/>
                        <a:pt x="45701" y="23742"/>
                        <a:pt x="40196" y="33477"/>
                      </a:cubicBezTo>
                      <a:cubicBezTo>
                        <a:pt x="34585" y="43288"/>
                        <a:pt x="25241" y="50403"/>
                        <a:pt x="14288" y="53194"/>
                      </a:cubicBezTo>
                      <a:cubicBezTo>
                        <a:pt x="12344" y="53194"/>
                        <a:pt x="10449" y="53794"/>
                        <a:pt x="8858" y="54908"/>
                      </a:cubicBezTo>
                      <a:cubicBezTo>
                        <a:pt x="6286" y="57289"/>
                        <a:pt x="8096" y="61957"/>
                        <a:pt x="11239" y="63385"/>
                      </a:cubicBezTo>
                      <a:cubicBezTo>
                        <a:pt x="14545" y="64481"/>
                        <a:pt x="18126" y="64481"/>
                        <a:pt x="21431" y="63385"/>
                      </a:cubicBezTo>
                      <a:cubicBezTo>
                        <a:pt x="15935" y="69815"/>
                        <a:pt x="8344" y="74101"/>
                        <a:pt x="0" y="75482"/>
                      </a:cubicBezTo>
                      <a:cubicBezTo>
                        <a:pt x="2238" y="83778"/>
                        <a:pt x="10725" y="88741"/>
                        <a:pt x="19050" y="86626"/>
                      </a:cubicBezTo>
                      <a:cubicBezTo>
                        <a:pt x="15354" y="99466"/>
                        <a:pt x="13240" y="112706"/>
                        <a:pt x="12763" y="126060"/>
                      </a:cubicBezTo>
                      <a:cubicBezTo>
                        <a:pt x="12363" y="139538"/>
                        <a:pt x="16935" y="152701"/>
                        <a:pt x="25622" y="163017"/>
                      </a:cubicBezTo>
                      <a:cubicBezTo>
                        <a:pt x="35147" y="173780"/>
                        <a:pt x="51816" y="179781"/>
                        <a:pt x="56197" y="193878"/>
                      </a:cubicBezTo>
                    </a:path>
                  </a:pathLst>
                </a:custGeom>
                <a:solidFill>
                  <a:srgbClr val="263238"/>
                </a:solidFill>
                <a:ln w="9525" cap="flat">
                  <a:noFill/>
                  <a:prstDash val="solid"/>
                  <a:miter/>
                </a:ln>
              </p:spPr>
              <p:txBody>
                <a:bodyPr rtlCol="0" anchor="ctr"/>
                <a:lstStyle/>
                <a:p>
                  <a:endParaRPr lang="zh-CN" altLang="en-US"/>
                </a:p>
              </p:txBody>
            </p:sp>
            <p:sp>
              <p:nvSpPr>
                <p:cNvPr id="722" name="任意多边形: 形状 721">
                  <a:extLst>
                    <a:ext uri="{FF2B5EF4-FFF2-40B4-BE49-F238E27FC236}">
                      <a16:creationId xmlns:a16="http://schemas.microsoft.com/office/drawing/2014/main" id="{34091893-73E7-CD5B-886D-3328ECE20751}"/>
                    </a:ext>
                  </a:extLst>
                </p:cNvPr>
                <p:cNvSpPr/>
                <p:nvPr/>
              </p:nvSpPr>
              <p:spPr>
                <a:xfrm>
                  <a:off x="9303838" y="2406457"/>
                  <a:ext cx="243268" cy="420625"/>
                </a:xfrm>
                <a:custGeom>
                  <a:avLst/>
                  <a:gdLst>
                    <a:gd name="connsiteX0" fmla="*/ 178308 w 243268"/>
                    <a:gd name="connsiteY0" fmla="*/ 420626 h 420625"/>
                    <a:gd name="connsiteX1" fmla="*/ 0 w 243268"/>
                    <a:gd name="connsiteY1" fmla="*/ 418340 h 420625"/>
                    <a:gd name="connsiteX2" fmla="*/ 19907 w 243268"/>
                    <a:gd name="connsiteY2" fmla="*/ 265940 h 420625"/>
                    <a:gd name="connsiteX3" fmla="*/ 6953 w 243268"/>
                    <a:gd name="connsiteY3" fmla="*/ 197169 h 420625"/>
                    <a:gd name="connsiteX4" fmla="*/ 3048 w 243268"/>
                    <a:gd name="connsiteY4" fmla="*/ 18575 h 420625"/>
                    <a:gd name="connsiteX5" fmla="*/ 3048 w 243268"/>
                    <a:gd name="connsiteY5" fmla="*/ 18575 h 420625"/>
                    <a:gd name="connsiteX6" fmla="*/ 233744 w 243268"/>
                    <a:gd name="connsiteY6" fmla="*/ 47817 h 420625"/>
                    <a:gd name="connsiteX7" fmla="*/ 243269 w 243268"/>
                    <a:gd name="connsiteY7" fmla="*/ 55342 h 420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3268" h="420625">
                      <a:moveTo>
                        <a:pt x="178308" y="420626"/>
                      </a:moveTo>
                      <a:lnTo>
                        <a:pt x="0" y="418340"/>
                      </a:lnTo>
                      <a:lnTo>
                        <a:pt x="19907" y="265940"/>
                      </a:lnTo>
                      <a:cubicBezTo>
                        <a:pt x="19907" y="265940"/>
                        <a:pt x="7715" y="263273"/>
                        <a:pt x="6953" y="197169"/>
                      </a:cubicBezTo>
                      <a:cubicBezTo>
                        <a:pt x="6191" y="131066"/>
                        <a:pt x="3048" y="18575"/>
                        <a:pt x="3048" y="18575"/>
                      </a:cubicBezTo>
                      <a:lnTo>
                        <a:pt x="3048" y="18575"/>
                      </a:lnTo>
                      <a:cubicBezTo>
                        <a:pt x="79562" y="-14229"/>
                        <a:pt x="167840" y="-3037"/>
                        <a:pt x="233744" y="47817"/>
                      </a:cubicBezTo>
                      <a:lnTo>
                        <a:pt x="243269" y="55342"/>
                      </a:lnTo>
                      <a:close/>
                    </a:path>
                  </a:pathLst>
                </a:custGeom>
                <a:solidFill>
                  <a:srgbClr val="FFBE9D"/>
                </a:solidFill>
                <a:ln w="9525" cap="flat">
                  <a:noFill/>
                  <a:prstDash val="solid"/>
                  <a:miter/>
                </a:ln>
              </p:spPr>
              <p:txBody>
                <a:bodyPr rtlCol="0" anchor="ctr"/>
                <a:lstStyle/>
                <a:p>
                  <a:endParaRPr lang="zh-CN" altLang="en-US"/>
                </a:p>
              </p:txBody>
            </p:sp>
            <p:sp>
              <p:nvSpPr>
                <p:cNvPr id="723" name="任意多边形: 形状 722">
                  <a:extLst>
                    <a:ext uri="{FF2B5EF4-FFF2-40B4-BE49-F238E27FC236}">
                      <a16:creationId xmlns:a16="http://schemas.microsoft.com/office/drawing/2014/main" id="{AA244554-6F0A-FB5C-47DD-1F552BCBA1B4}"/>
                    </a:ext>
                  </a:extLst>
                </p:cNvPr>
                <p:cNvSpPr/>
                <p:nvPr/>
              </p:nvSpPr>
              <p:spPr>
                <a:xfrm>
                  <a:off x="9524151" y="2541283"/>
                  <a:ext cx="46515" cy="69070"/>
                </a:xfrm>
                <a:custGeom>
                  <a:avLst/>
                  <a:gdLst>
                    <a:gd name="connsiteX0" fmla="*/ 2572 w 46515"/>
                    <a:gd name="connsiteY0" fmla="*/ 2145 h 69070"/>
                    <a:gd name="connsiteX1" fmla="*/ 46482 w 46515"/>
                    <a:gd name="connsiteY1" fmla="*/ 33863 h 69070"/>
                    <a:gd name="connsiteX2" fmla="*/ 0 w 46515"/>
                    <a:gd name="connsiteY2" fmla="*/ 67010 h 69070"/>
                    <a:gd name="connsiteX3" fmla="*/ 2572 w 46515"/>
                    <a:gd name="connsiteY3" fmla="*/ 2145 h 69070"/>
                  </a:gdLst>
                  <a:ahLst/>
                  <a:cxnLst>
                    <a:cxn ang="0">
                      <a:pos x="connsiteX0" y="connsiteY0"/>
                    </a:cxn>
                    <a:cxn ang="0">
                      <a:pos x="connsiteX1" y="connsiteY1"/>
                    </a:cxn>
                    <a:cxn ang="0">
                      <a:pos x="connsiteX2" y="connsiteY2"/>
                    </a:cxn>
                    <a:cxn ang="0">
                      <a:pos x="connsiteX3" y="connsiteY3"/>
                    </a:cxn>
                  </a:cxnLst>
                  <a:rect l="l" t="t" r="r" b="b"/>
                  <a:pathLst>
                    <a:path w="46515" h="69070">
                      <a:moveTo>
                        <a:pt x="2572" y="2145"/>
                      </a:moveTo>
                      <a:cubicBezTo>
                        <a:pt x="3715" y="1574"/>
                        <a:pt x="47911" y="-11380"/>
                        <a:pt x="46482" y="33863"/>
                      </a:cubicBezTo>
                      <a:cubicBezTo>
                        <a:pt x="45053" y="79107"/>
                        <a:pt x="0" y="68344"/>
                        <a:pt x="0" y="67010"/>
                      </a:cubicBezTo>
                      <a:cubicBezTo>
                        <a:pt x="0" y="65677"/>
                        <a:pt x="2572" y="2145"/>
                        <a:pt x="2572" y="2145"/>
                      </a:cubicBezTo>
                      <a:close/>
                    </a:path>
                  </a:pathLst>
                </a:custGeom>
                <a:solidFill>
                  <a:srgbClr val="FFBE9D"/>
                </a:solidFill>
                <a:ln w="9525" cap="flat">
                  <a:noFill/>
                  <a:prstDash val="solid"/>
                  <a:miter/>
                </a:ln>
              </p:spPr>
              <p:txBody>
                <a:bodyPr rtlCol="0" anchor="ctr"/>
                <a:lstStyle/>
                <a:p>
                  <a:endParaRPr lang="zh-CN" altLang="en-US"/>
                </a:p>
              </p:txBody>
            </p:sp>
            <p:sp>
              <p:nvSpPr>
                <p:cNvPr id="724" name="任意多边形: 形状 723">
                  <a:extLst>
                    <a:ext uri="{FF2B5EF4-FFF2-40B4-BE49-F238E27FC236}">
                      <a16:creationId xmlns:a16="http://schemas.microsoft.com/office/drawing/2014/main" id="{501EDABF-4F93-33BC-403E-4908C89682F8}"/>
                    </a:ext>
                  </a:extLst>
                </p:cNvPr>
                <p:cNvSpPr/>
                <p:nvPr/>
              </p:nvSpPr>
              <p:spPr>
                <a:xfrm>
                  <a:off x="9274649" y="2532429"/>
                  <a:ext cx="46524" cy="70590"/>
                </a:xfrm>
                <a:custGeom>
                  <a:avLst/>
                  <a:gdLst>
                    <a:gd name="connsiteX0" fmla="*/ 39952 w 46524"/>
                    <a:gd name="connsiteY0" fmla="*/ 1475 h 70590"/>
                    <a:gd name="connsiteX1" fmla="*/ 42 w 46524"/>
                    <a:gd name="connsiteY1" fmla="*/ 35384 h 70590"/>
                    <a:gd name="connsiteX2" fmla="*/ 46524 w 46524"/>
                    <a:gd name="connsiteY2" fmla="*/ 68531 h 70590"/>
                    <a:gd name="connsiteX3" fmla="*/ 39952 w 46524"/>
                    <a:gd name="connsiteY3" fmla="*/ 1475 h 70590"/>
                  </a:gdLst>
                  <a:ahLst/>
                  <a:cxnLst>
                    <a:cxn ang="0">
                      <a:pos x="connsiteX0" y="connsiteY0"/>
                    </a:cxn>
                    <a:cxn ang="0">
                      <a:pos x="connsiteX1" y="connsiteY1"/>
                    </a:cxn>
                    <a:cxn ang="0">
                      <a:pos x="connsiteX2" y="connsiteY2"/>
                    </a:cxn>
                    <a:cxn ang="0">
                      <a:pos x="connsiteX3" y="connsiteY3"/>
                    </a:cxn>
                  </a:cxnLst>
                  <a:rect l="l" t="t" r="r" b="b"/>
                  <a:pathLst>
                    <a:path w="46524" h="70590">
                      <a:moveTo>
                        <a:pt x="39952" y="1475"/>
                      </a:moveTo>
                      <a:cubicBezTo>
                        <a:pt x="38809" y="998"/>
                        <a:pt x="-1482" y="-9860"/>
                        <a:pt x="42" y="35384"/>
                      </a:cubicBezTo>
                      <a:cubicBezTo>
                        <a:pt x="1566" y="80627"/>
                        <a:pt x="46524" y="69864"/>
                        <a:pt x="46524" y="68531"/>
                      </a:cubicBezTo>
                      <a:cubicBezTo>
                        <a:pt x="46524" y="67197"/>
                        <a:pt x="39952" y="1475"/>
                        <a:pt x="39952" y="1475"/>
                      </a:cubicBezTo>
                      <a:close/>
                    </a:path>
                  </a:pathLst>
                </a:custGeom>
                <a:solidFill>
                  <a:srgbClr val="FFBE9D"/>
                </a:solidFill>
                <a:ln w="9525" cap="flat">
                  <a:noFill/>
                  <a:prstDash val="solid"/>
                  <a:miter/>
                </a:ln>
              </p:spPr>
              <p:txBody>
                <a:bodyPr rtlCol="0" anchor="ctr"/>
                <a:lstStyle/>
                <a:p>
                  <a:endParaRPr lang="zh-CN" altLang="en-US"/>
                </a:p>
              </p:txBody>
            </p:sp>
            <p:sp>
              <p:nvSpPr>
                <p:cNvPr id="725" name="任意多边形: 形状 724">
                  <a:extLst>
                    <a:ext uri="{FF2B5EF4-FFF2-40B4-BE49-F238E27FC236}">
                      <a16:creationId xmlns:a16="http://schemas.microsoft.com/office/drawing/2014/main" id="{62E7C386-8F23-2053-E4E0-FF0F98A9DE9F}"/>
                    </a:ext>
                  </a:extLst>
                </p:cNvPr>
                <p:cNvSpPr/>
                <p:nvPr/>
              </p:nvSpPr>
              <p:spPr>
                <a:xfrm>
                  <a:off x="9296504" y="2400744"/>
                  <a:ext cx="244792" cy="325501"/>
                </a:xfrm>
                <a:custGeom>
                  <a:avLst/>
                  <a:gdLst>
                    <a:gd name="connsiteX0" fmla="*/ 244792 w 244792"/>
                    <a:gd name="connsiteY0" fmla="*/ 137636 h 325501"/>
                    <a:gd name="connsiteX1" fmla="*/ 233172 w 244792"/>
                    <a:gd name="connsiteY1" fmla="*/ 220694 h 325501"/>
                    <a:gd name="connsiteX2" fmla="*/ 167354 w 244792"/>
                    <a:gd name="connsiteY2" fmla="*/ 311467 h 325501"/>
                    <a:gd name="connsiteX3" fmla="*/ 51721 w 244792"/>
                    <a:gd name="connsiteY3" fmla="*/ 303847 h 325501"/>
                    <a:gd name="connsiteX4" fmla="*/ 11811 w 244792"/>
                    <a:gd name="connsiteY4" fmla="*/ 235172 h 325501"/>
                    <a:gd name="connsiteX5" fmla="*/ 0 w 244792"/>
                    <a:gd name="connsiteY5" fmla="*/ 124682 h 325501"/>
                    <a:gd name="connsiteX6" fmla="*/ 1429 w 244792"/>
                    <a:gd name="connsiteY6" fmla="*/ 26765 h 325501"/>
                    <a:gd name="connsiteX7" fmla="*/ 148685 w 244792"/>
                    <a:gd name="connsiteY7" fmla="*/ 0 h 325501"/>
                    <a:gd name="connsiteX8" fmla="*/ 232505 w 244792"/>
                    <a:gd name="connsiteY8" fmla="*/ 49911 h 325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4792" h="325501">
                      <a:moveTo>
                        <a:pt x="244792" y="137636"/>
                      </a:moveTo>
                      <a:cubicBezTo>
                        <a:pt x="238125" y="175736"/>
                        <a:pt x="239458" y="195358"/>
                        <a:pt x="233172" y="220694"/>
                      </a:cubicBezTo>
                      <a:cubicBezTo>
                        <a:pt x="223647" y="260794"/>
                        <a:pt x="203454" y="291465"/>
                        <a:pt x="167354" y="311467"/>
                      </a:cubicBezTo>
                      <a:cubicBezTo>
                        <a:pt x="131254" y="331470"/>
                        <a:pt x="82582" y="331089"/>
                        <a:pt x="51721" y="303847"/>
                      </a:cubicBezTo>
                      <a:cubicBezTo>
                        <a:pt x="29966" y="287036"/>
                        <a:pt x="15640" y="262395"/>
                        <a:pt x="11811" y="235172"/>
                      </a:cubicBezTo>
                      <a:cubicBezTo>
                        <a:pt x="8572" y="206597"/>
                        <a:pt x="190" y="153257"/>
                        <a:pt x="0" y="124682"/>
                      </a:cubicBezTo>
                      <a:cubicBezTo>
                        <a:pt x="0" y="73057"/>
                        <a:pt x="1429" y="26765"/>
                        <a:pt x="1429" y="26765"/>
                      </a:cubicBezTo>
                      <a:lnTo>
                        <a:pt x="148685" y="0"/>
                      </a:lnTo>
                      <a:lnTo>
                        <a:pt x="232505" y="49911"/>
                      </a:lnTo>
                      <a:close/>
                    </a:path>
                  </a:pathLst>
                </a:custGeom>
                <a:solidFill>
                  <a:schemeClr val="tx2">
                    <a:lumMod val="50000"/>
                  </a:schemeClr>
                </a:solidFill>
                <a:ln w="9525" cap="flat">
                  <a:noFill/>
                  <a:prstDash val="solid"/>
                  <a:miter/>
                </a:ln>
              </p:spPr>
              <p:txBody>
                <a:bodyPr rtlCol="0" anchor="ctr"/>
                <a:lstStyle/>
                <a:p>
                  <a:endParaRPr lang="zh-CN" altLang="en-US" dirty="0"/>
                </a:p>
              </p:txBody>
            </p:sp>
            <p:sp>
              <p:nvSpPr>
                <p:cNvPr id="726" name="任意多边形: 形状 725">
                  <a:extLst>
                    <a:ext uri="{FF2B5EF4-FFF2-40B4-BE49-F238E27FC236}">
                      <a16:creationId xmlns:a16="http://schemas.microsoft.com/office/drawing/2014/main" id="{8D9D1E2D-2C9C-D6F6-A4E1-A2CF826DD560}"/>
                    </a:ext>
                  </a:extLst>
                </p:cNvPr>
                <p:cNvSpPr/>
                <p:nvPr/>
              </p:nvSpPr>
              <p:spPr>
                <a:xfrm>
                  <a:off x="9389372" y="2729223"/>
                  <a:ext cx="50482" cy="8538"/>
                </a:xfrm>
                <a:custGeom>
                  <a:avLst/>
                  <a:gdLst>
                    <a:gd name="connsiteX0" fmla="*/ 0 w 50482"/>
                    <a:gd name="connsiteY0" fmla="*/ 5849 h 8538"/>
                    <a:gd name="connsiteX1" fmla="*/ 50482 w 50482"/>
                    <a:gd name="connsiteY1" fmla="*/ 229 h 8538"/>
                    <a:gd name="connsiteX2" fmla="*/ 25336 w 50482"/>
                    <a:gd name="connsiteY2" fmla="*/ 4039 h 8538"/>
                    <a:gd name="connsiteX3" fmla="*/ 0 w 50482"/>
                    <a:gd name="connsiteY3" fmla="*/ 5849 h 8538"/>
                  </a:gdLst>
                  <a:ahLst/>
                  <a:cxnLst>
                    <a:cxn ang="0">
                      <a:pos x="connsiteX0" y="connsiteY0"/>
                    </a:cxn>
                    <a:cxn ang="0">
                      <a:pos x="connsiteX1" y="connsiteY1"/>
                    </a:cxn>
                    <a:cxn ang="0">
                      <a:pos x="connsiteX2" y="connsiteY2"/>
                    </a:cxn>
                    <a:cxn ang="0">
                      <a:pos x="connsiteX3" y="connsiteY3"/>
                    </a:cxn>
                  </a:cxnLst>
                  <a:rect l="l" t="t" r="r" b="b"/>
                  <a:pathLst>
                    <a:path w="50482" h="8538">
                      <a:moveTo>
                        <a:pt x="0" y="5849"/>
                      </a:moveTo>
                      <a:cubicBezTo>
                        <a:pt x="16897" y="10849"/>
                        <a:pt x="35100" y="8821"/>
                        <a:pt x="50482" y="229"/>
                      </a:cubicBezTo>
                      <a:cubicBezTo>
                        <a:pt x="50482" y="-914"/>
                        <a:pt x="39243" y="2515"/>
                        <a:pt x="25336" y="4039"/>
                      </a:cubicBezTo>
                      <a:cubicBezTo>
                        <a:pt x="11430" y="5563"/>
                        <a:pt x="190" y="4611"/>
                        <a:pt x="0" y="5849"/>
                      </a:cubicBezTo>
                      <a:close/>
                    </a:path>
                  </a:pathLst>
                </a:custGeom>
                <a:solidFill>
                  <a:srgbClr val="263238"/>
                </a:solidFill>
                <a:ln w="9525" cap="flat">
                  <a:noFill/>
                  <a:prstDash val="solid"/>
                  <a:miter/>
                </a:ln>
              </p:spPr>
              <p:txBody>
                <a:bodyPr rtlCol="0" anchor="ctr"/>
                <a:lstStyle/>
                <a:p>
                  <a:endParaRPr lang="zh-CN" altLang="en-US"/>
                </a:p>
              </p:txBody>
            </p:sp>
            <p:sp>
              <p:nvSpPr>
                <p:cNvPr id="727" name="任意多边形: 形状 726">
                  <a:extLst>
                    <a:ext uri="{FF2B5EF4-FFF2-40B4-BE49-F238E27FC236}">
                      <a16:creationId xmlns:a16="http://schemas.microsoft.com/office/drawing/2014/main" id="{AF2E65BB-2B9B-BE63-5B0A-439325A5ACDF}"/>
                    </a:ext>
                  </a:extLst>
                </p:cNvPr>
                <p:cNvSpPr/>
                <p:nvPr/>
              </p:nvSpPr>
              <p:spPr>
                <a:xfrm>
                  <a:off x="9275982" y="2338721"/>
                  <a:ext cx="277791" cy="264048"/>
                </a:xfrm>
                <a:custGeom>
                  <a:avLst/>
                  <a:gdLst>
                    <a:gd name="connsiteX0" fmla="*/ 258265 w 277791"/>
                    <a:gd name="connsiteY0" fmla="*/ 264048 h 264048"/>
                    <a:gd name="connsiteX1" fmla="*/ 271410 w 277791"/>
                    <a:gd name="connsiteY1" fmla="*/ 140223 h 264048"/>
                    <a:gd name="connsiteX2" fmla="*/ 277792 w 277791"/>
                    <a:gd name="connsiteY2" fmla="*/ 87264 h 264048"/>
                    <a:gd name="connsiteX3" fmla="*/ 265314 w 277791"/>
                    <a:gd name="connsiteY3" fmla="*/ 62404 h 264048"/>
                    <a:gd name="connsiteX4" fmla="*/ 204926 w 277791"/>
                    <a:gd name="connsiteY4" fmla="*/ 29352 h 264048"/>
                    <a:gd name="connsiteX5" fmla="*/ 168730 w 277791"/>
                    <a:gd name="connsiteY5" fmla="*/ 21732 h 264048"/>
                    <a:gd name="connsiteX6" fmla="*/ 102865 w 277791"/>
                    <a:gd name="connsiteY6" fmla="*/ 7664 h 264048"/>
                    <a:gd name="connsiteX7" fmla="*/ 81481 w 277791"/>
                    <a:gd name="connsiteY7" fmla="*/ 41925 h 264048"/>
                    <a:gd name="connsiteX8" fmla="*/ 34485 w 277791"/>
                    <a:gd name="connsiteY8" fmla="*/ 43287 h 264048"/>
                    <a:gd name="connsiteX9" fmla="*/ 26713 w 277791"/>
                    <a:gd name="connsiteY9" fmla="*/ 75263 h 264048"/>
                    <a:gd name="connsiteX10" fmla="*/ 538 w 277791"/>
                    <a:gd name="connsiteY10" fmla="*/ 113172 h 264048"/>
                    <a:gd name="connsiteX11" fmla="*/ 5281 w 277791"/>
                    <a:gd name="connsiteY11" fmla="*/ 125078 h 264048"/>
                    <a:gd name="connsiteX12" fmla="*/ 31951 w 277791"/>
                    <a:gd name="connsiteY12" fmla="*/ 151367 h 264048"/>
                    <a:gd name="connsiteX13" fmla="*/ 33856 w 277791"/>
                    <a:gd name="connsiteY13" fmla="*/ 191753 h 264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7791" h="264048">
                      <a:moveTo>
                        <a:pt x="258265" y="264048"/>
                      </a:moveTo>
                      <a:cubicBezTo>
                        <a:pt x="262552" y="225186"/>
                        <a:pt x="265314" y="180800"/>
                        <a:pt x="271410" y="140223"/>
                      </a:cubicBezTo>
                      <a:cubicBezTo>
                        <a:pt x="275325" y="122830"/>
                        <a:pt x="277458" y="105085"/>
                        <a:pt x="277792" y="87264"/>
                      </a:cubicBezTo>
                      <a:cubicBezTo>
                        <a:pt x="276458" y="71738"/>
                        <a:pt x="272172" y="76501"/>
                        <a:pt x="265314" y="62404"/>
                      </a:cubicBezTo>
                      <a:cubicBezTo>
                        <a:pt x="256741" y="44878"/>
                        <a:pt x="224071" y="33162"/>
                        <a:pt x="204926" y="29352"/>
                      </a:cubicBezTo>
                      <a:cubicBezTo>
                        <a:pt x="185780" y="25542"/>
                        <a:pt x="183399" y="8873"/>
                        <a:pt x="168730" y="21732"/>
                      </a:cubicBezTo>
                      <a:cubicBezTo>
                        <a:pt x="154424" y="-337"/>
                        <a:pt x="124934" y="-6643"/>
                        <a:pt x="102865" y="7664"/>
                      </a:cubicBezTo>
                      <a:cubicBezTo>
                        <a:pt x="91006" y="15350"/>
                        <a:pt x="83177" y="27895"/>
                        <a:pt x="81481" y="41925"/>
                      </a:cubicBezTo>
                      <a:cubicBezTo>
                        <a:pt x="68127" y="29324"/>
                        <a:pt x="47087" y="29933"/>
                        <a:pt x="34485" y="43287"/>
                      </a:cubicBezTo>
                      <a:cubicBezTo>
                        <a:pt x="26436" y="51831"/>
                        <a:pt x="23484" y="63975"/>
                        <a:pt x="26713" y="75263"/>
                      </a:cubicBezTo>
                      <a:cubicBezTo>
                        <a:pt x="9015" y="78501"/>
                        <a:pt x="-2700" y="95475"/>
                        <a:pt x="538" y="113172"/>
                      </a:cubicBezTo>
                      <a:cubicBezTo>
                        <a:pt x="1319" y="117420"/>
                        <a:pt x="2929" y="121459"/>
                        <a:pt x="5281" y="125078"/>
                      </a:cubicBezTo>
                      <a:cubicBezTo>
                        <a:pt x="12139" y="135556"/>
                        <a:pt x="24331" y="141366"/>
                        <a:pt x="31951" y="151367"/>
                      </a:cubicBezTo>
                      <a:cubicBezTo>
                        <a:pt x="40267" y="163350"/>
                        <a:pt x="41010" y="179037"/>
                        <a:pt x="33856" y="191753"/>
                      </a:cubicBezTo>
                    </a:path>
                  </a:pathLst>
                </a:custGeom>
                <a:solidFill>
                  <a:schemeClr val="tx2">
                    <a:lumMod val="50000"/>
                  </a:schemeClr>
                </a:solidFill>
                <a:ln w="9525" cap="flat">
                  <a:noFill/>
                  <a:prstDash val="solid"/>
                  <a:miter/>
                </a:ln>
              </p:spPr>
              <p:txBody>
                <a:bodyPr rtlCol="0" anchor="ctr"/>
                <a:lstStyle/>
                <a:p>
                  <a:endParaRPr lang="zh-CN" altLang="en-US"/>
                </a:p>
              </p:txBody>
            </p:sp>
            <p:sp>
              <p:nvSpPr>
                <p:cNvPr id="728" name="任意多边形: 形状 727">
                  <a:extLst>
                    <a:ext uri="{FF2B5EF4-FFF2-40B4-BE49-F238E27FC236}">
                      <a16:creationId xmlns:a16="http://schemas.microsoft.com/office/drawing/2014/main" id="{AE05537E-F8DA-8030-2A65-7A597107E239}"/>
                    </a:ext>
                  </a:extLst>
                </p:cNvPr>
                <p:cNvSpPr/>
                <p:nvPr/>
              </p:nvSpPr>
              <p:spPr>
                <a:xfrm>
                  <a:off x="9343555" y="2594673"/>
                  <a:ext cx="28386" cy="72961"/>
                </a:xfrm>
                <a:custGeom>
                  <a:avLst/>
                  <a:gdLst>
                    <a:gd name="connsiteX0" fmla="*/ 859 w 28386"/>
                    <a:gd name="connsiteY0" fmla="*/ 0 h 72961"/>
                    <a:gd name="connsiteX1" fmla="*/ 6003 w 28386"/>
                    <a:gd name="connsiteY1" fmla="*/ 39719 h 72961"/>
                    <a:gd name="connsiteX2" fmla="*/ 28386 w 28386"/>
                    <a:gd name="connsiteY2" fmla="*/ 72961 h 72961"/>
                    <a:gd name="connsiteX3" fmla="*/ 9336 w 28386"/>
                    <a:gd name="connsiteY3" fmla="*/ 38290 h 72961"/>
                    <a:gd name="connsiteX4" fmla="*/ 859 w 28386"/>
                    <a:gd name="connsiteY4" fmla="*/ 0 h 729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86" h="72961">
                      <a:moveTo>
                        <a:pt x="859" y="0"/>
                      </a:moveTo>
                      <a:cubicBezTo>
                        <a:pt x="-1246" y="13459"/>
                        <a:pt x="535" y="27242"/>
                        <a:pt x="6003" y="39719"/>
                      </a:cubicBezTo>
                      <a:cubicBezTo>
                        <a:pt x="10175" y="52692"/>
                        <a:pt x="17938" y="64217"/>
                        <a:pt x="28386" y="72961"/>
                      </a:cubicBezTo>
                      <a:cubicBezTo>
                        <a:pt x="21166" y="61903"/>
                        <a:pt x="14794" y="50311"/>
                        <a:pt x="9336" y="38290"/>
                      </a:cubicBezTo>
                      <a:cubicBezTo>
                        <a:pt x="5536" y="25765"/>
                        <a:pt x="2697" y="12963"/>
                        <a:pt x="859" y="0"/>
                      </a:cubicBezTo>
                      <a:close/>
                    </a:path>
                  </a:pathLst>
                </a:custGeom>
                <a:solidFill>
                  <a:schemeClr val="tx2">
                    <a:lumMod val="75000"/>
                  </a:schemeClr>
                </a:solidFill>
                <a:ln w="9525" cap="flat">
                  <a:noFill/>
                  <a:prstDash val="solid"/>
                  <a:miter/>
                </a:ln>
              </p:spPr>
              <p:txBody>
                <a:bodyPr rtlCol="0" anchor="ctr"/>
                <a:lstStyle/>
                <a:p>
                  <a:endParaRPr lang="zh-CN" altLang="en-US"/>
                </a:p>
              </p:txBody>
            </p:sp>
            <p:sp>
              <p:nvSpPr>
                <p:cNvPr id="729" name="任意多边形: 形状 728">
                  <a:extLst>
                    <a:ext uri="{FF2B5EF4-FFF2-40B4-BE49-F238E27FC236}">
                      <a16:creationId xmlns:a16="http://schemas.microsoft.com/office/drawing/2014/main" id="{BD825BC4-D288-9A3A-211F-75D2E8F4B82E}"/>
                    </a:ext>
                  </a:extLst>
                </p:cNvPr>
                <p:cNvSpPr/>
                <p:nvPr/>
              </p:nvSpPr>
              <p:spPr>
                <a:xfrm>
                  <a:off x="9320177" y="2561716"/>
                  <a:ext cx="16903" cy="68294"/>
                </a:xfrm>
                <a:custGeom>
                  <a:avLst/>
                  <a:gdLst>
                    <a:gd name="connsiteX0" fmla="*/ 4426 w 16903"/>
                    <a:gd name="connsiteY0" fmla="*/ 0 h 68294"/>
                    <a:gd name="connsiteX1" fmla="*/ 1568 w 16903"/>
                    <a:gd name="connsiteY1" fmla="*/ 35814 h 68294"/>
                    <a:gd name="connsiteX2" fmla="*/ 16903 w 16903"/>
                    <a:gd name="connsiteY2" fmla="*/ 68294 h 68294"/>
                    <a:gd name="connsiteX3" fmla="*/ 5664 w 16903"/>
                    <a:gd name="connsiteY3" fmla="*/ 35052 h 68294"/>
                    <a:gd name="connsiteX4" fmla="*/ 4426 w 16903"/>
                    <a:gd name="connsiteY4" fmla="*/ 0 h 68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3" h="68294">
                      <a:moveTo>
                        <a:pt x="4426" y="0"/>
                      </a:moveTo>
                      <a:cubicBezTo>
                        <a:pt x="-251" y="11344"/>
                        <a:pt x="-1251" y="23870"/>
                        <a:pt x="1568" y="35814"/>
                      </a:cubicBezTo>
                      <a:cubicBezTo>
                        <a:pt x="3111" y="47987"/>
                        <a:pt x="8483" y="59360"/>
                        <a:pt x="16903" y="68294"/>
                      </a:cubicBezTo>
                      <a:cubicBezTo>
                        <a:pt x="12160" y="57579"/>
                        <a:pt x="8398" y="46444"/>
                        <a:pt x="5664" y="35052"/>
                      </a:cubicBezTo>
                      <a:cubicBezTo>
                        <a:pt x="4283" y="23422"/>
                        <a:pt x="3873" y="11697"/>
                        <a:pt x="4426" y="0"/>
                      </a:cubicBezTo>
                      <a:close/>
                    </a:path>
                  </a:pathLst>
                </a:custGeom>
                <a:solidFill>
                  <a:schemeClr val="tx2">
                    <a:lumMod val="75000"/>
                  </a:schemeClr>
                </a:solidFill>
                <a:ln w="9525" cap="flat">
                  <a:noFill/>
                  <a:prstDash val="solid"/>
                  <a:miter/>
                </a:ln>
              </p:spPr>
              <p:txBody>
                <a:bodyPr rtlCol="0" anchor="ctr"/>
                <a:lstStyle/>
                <a:p>
                  <a:endParaRPr lang="zh-CN" altLang="en-US"/>
                </a:p>
              </p:txBody>
            </p:sp>
            <p:sp>
              <p:nvSpPr>
                <p:cNvPr id="730" name="任意多边形: 形状 729">
                  <a:extLst>
                    <a:ext uri="{FF2B5EF4-FFF2-40B4-BE49-F238E27FC236}">
                      <a16:creationId xmlns:a16="http://schemas.microsoft.com/office/drawing/2014/main" id="{58F98730-D9AF-BD03-5637-1478E4BF7E61}"/>
                    </a:ext>
                  </a:extLst>
                </p:cNvPr>
                <p:cNvSpPr/>
                <p:nvPr/>
              </p:nvSpPr>
              <p:spPr>
                <a:xfrm>
                  <a:off x="9404708" y="2359414"/>
                  <a:ext cx="105155" cy="45902"/>
                </a:xfrm>
                <a:custGeom>
                  <a:avLst/>
                  <a:gdLst>
                    <a:gd name="connsiteX0" fmla="*/ 105156 w 105155"/>
                    <a:gd name="connsiteY0" fmla="*/ 45902 h 45902"/>
                    <a:gd name="connsiteX1" fmla="*/ 59245 w 105155"/>
                    <a:gd name="connsiteY1" fmla="*/ 4754 h 45902"/>
                    <a:gd name="connsiteX2" fmla="*/ 0 w 105155"/>
                    <a:gd name="connsiteY2" fmla="*/ 12184 h 45902"/>
                  </a:gdLst>
                  <a:ahLst/>
                  <a:cxnLst>
                    <a:cxn ang="0">
                      <a:pos x="connsiteX0" y="connsiteY0"/>
                    </a:cxn>
                    <a:cxn ang="0">
                      <a:pos x="connsiteX1" y="connsiteY1"/>
                    </a:cxn>
                    <a:cxn ang="0">
                      <a:pos x="connsiteX2" y="connsiteY2"/>
                    </a:cxn>
                  </a:cxnLst>
                  <a:rect l="l" t="t" r="r" b="b"/>
                  <a:pathLst>
                    <a:path w="105155" h="45902">
                      <a:moveTo>
                        <a:pt x="105156" y="45902"/>
                      </a:moveTo>
                      <a:cubicBezTo>
                        <a:pt x="94488" y="27757"/>
                        <a:pt x="78448" y="13384"/>
                        <a:pt x="59245" y="4754"/>
                      </a:cubicBezTo>
                      <a:cubicBezTo>
                        <a:pt x="39605" y="-3628"/>
                        <a:pt x="16964" y="-789"/>
                        <a:pt x="0" y="12184"/>
                      </a:cubicBezTo>
                    </a:path>
                  </a:pathLst>
                </a:custGeom>
                <a:solidFill>
                  <a:schemeClr val="tx2">
                    <a:lumMod val="50000"/>
                  </a:schemeClr>
                </a:solidFill>
                <a:ln w="9525" cap="flat">
                  <a:noFill/>
                  <a:prstDash val="solid"/>
                  <a:miter/>
                </a:ln>
              </p:spPr>
              <p:txBody>
                <a:bodyPr rtlCol="0" anchor="ctr"/>
                <a:lstStyle/>
                <a:p>
                  <a:endParaRPr lang="zh-CN" altLang="en-US"/>
                </a:p>
              </p:txBody>
            </p:sp>
            <p:sp>
              <p:nvSpPr>
                <p:cNvPr id="731" name="任意多边形: 形状 730">
                  <a:extLst>
                    <a:ext uri="{FF2B5EF4-FFF2-40B4-BE49-F238E27FC236}">
                      <a16:creationId xmlns:a16="http://schemas.microsoft.com/office/drawing/2014/main" id="{9F2919A0-B605-C5DE-D16E-E306AD2B3200}"/>
                    </a:ext>
                  </a:extLst>
                </p:cNvPr>
                <p:cNvSpPr/>
                <p:nvPr/>
              </p:nvSpPr>
              <p:spPr>
                <a:xfrm>
                  <a:off x="9497991" y="2419342"/>
                  <a:ext cx="18351" cy="86087"/>
                </a:xfrm>
                <a:custGeom>
                  <a:avLst/>
                  <a:gdLst>
                    <a:gd name="connsiteX0" fmla="*/ 8443 w 18351"/>
                    <a:gd name="connsiteY0" fmla="*/ 86082 h 86087"/>
                    <a:gd name="connsiteX1" fmla="*/ 9872 w 18351"/>
                    <a:gd name="connsiteY1" fmla="*/ 72747 h 86087"/>
                    <a:gd name="connsiteX2" fmla="*/ 13301 w 18351"/>
                    <a:gd name="connsiteY2" fmla="*/ 41409 h 86087"/>
                    <a:gd name="connsiteX3" fmla="*/ 6538 w 18351"/>
                    <a:gd name="connsiteY3" fmla="*/ 11406 h 86087"/>
                    <a:gd name="connsiteX4" fmla="*/ 61 w 18351"/>
                    <a:gd name="connsiteY4" fmla="*/ 71 h 86087"/>
                    <a:gd name="connsiteX5" fmla="*/ 9586 w 18351"/>
                    <a:gd name="connsiteY5" fmla="*/ 9596 h 86087"/>
                    <a:gd name="connsiteX6" fmla="*/ 18349 w 18351"/>
                    <a:gd name="connsiteY6" fmla="*/ 41409 h 86087"/>
                    <a:gd name="connsiteX7" fmla="*/ 13301 w 18351"/>
                    <a:gd name="connsiteY7" fmla="*/ 73604 h 86087"/>
                    <a:gd name="connsiteX8" fmla="*/ 8443 w 18351"/>
                    <a:gd name="connsiteY8" fmla="*/ 86082 h 86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351" h="86087">
                      <a:moveTo>
                        <a:pt x="8443" y="86082"/>
                      </a:moveTo>
                      <a:cubicBezTo>
                        <a:pt x="7681" y="86082"/>
                        <a:pt x="8443" y="80843"/>
                        <a:pt x="9872" y="72747"/>
                      </a:cubicBezTo>
                      <a:cubicBezTo>
                        <a:pt x="11996" y="62431"/>
                        <a:pt x="13149" y="51944"/>
                        <a:pt x="13301" y="41409"/>
                      </a:cubicBezTo>
                      <a:cubicBezTo>
                        <a:pt x="13330" y="31027"/>
                        <a:pt x="11015" y="20769"/>
                        <a:pt x="6538" y="11406"/>
                      </a:cubicBezTo>
                      <a:cubicBezTo>
                        <a:pt x="3014" y="4357"/>
                        <a:pt x="-510" y="642"/>
                        <a:pt x="61" y="71"/>
                      </a:cubicBezTo>
                      <a:cubicBezTo>
                        <a:pt x="633" y="-501"/>
                        <a:pt x="5110" y="2357"/>
                        <a:pt x="9586" y="9596"/>
                      </a:cubicBezTo>
                      <a:cubicBezTo>
                        <a:pt x="15406" y="19178"/>
                        <a:pt x="18435" y="30199"/>
                        <a:pt x="18349" y="41409"/>
                      </a:cubicBezTo>
                      <a:cubicBezTo>
                        <a:pt x="18245" y="52325"/>
                        <a:pt x="16540" y="63174"/>
                        <a:pt x="13301" y="73604"/>
                      </a:cubicBezTo>
                      <a:cubicBezTo>
                        <a:pt x="11110" y="81605"/>
                        <a:pt x="9110" y="86272"/>
                        <a:pt x="8443" y="86082"/>
                      </a:cubicBezTo>
                      <a:close/>
                    </a:path>
                  </a:pathLst>
                </a:custGeom>
                <a:solidFill>
                  <a:schemeClr val="tx2">
                    <a:lumMod val="75000"/>
                  </a:schemeClr>
                </a:solidFill>
                <a:ln w="9525" cap="flat">
                  <a:noFill/>
                  <a:prstDash val="solid"/>
                  <a:miter/>
                </a:ln>
              </p:spPr>
              <p:txBody>
                <a:bodyPr rtlCol="0" anchor="ctr"/>
                <a:lstStyle/>
                <a:p>
                  <a:endParaRPr lang="zh-CN" altLang="en-US"/>
                </a:p>
              </p:txBody>
            </p:sp>
            <p:sp>
              <p:nvSpPr>
                <p:cNvPr id="732" name="任意多边形: 形状 731">
                  <a:extLst>
                    <a:ext uri="{FF2B5EF4-FFF2-40B4-BE49-F238E27FC236}">
                      <a16:creationId xmlns:a16="http://schemas.microsoft.com/office/drawing/2014/main" id="{996AECA5-A16D-63D3-09F2-FCE1A87CE6A1}"/>
                    </a:ext>
                  </a:extLst>
                </p:cNvPr>
                <p:cNvSpPr/>
                <p:nvPr/>
              </p:nvSpPr>
              <p:spPr>
                <a:xfrm>
                  <a:off x="9475955" y="2479040"/>
                  <a:ext cx="13980" cy="41366"/>
                </a:xfrm>
                <a:custGeom>
                  <a:avLst/>
                  <a:gdLst>
                    <a:gd name="connsiteX0" fmla="*/ 0 w 13980"/>
                    <a:gd name="connsiteY0" fmla="*/ 41338 h 41366"/>
                    <a:gd name="connsiteX1" fmla="*/ 5905 w 13980"/>
                    <a:gd name="connsiteY1" fmla="*/ 20479 h 41366"/>
                    <a:gd name="connsiteX2" fmla="*/ 13145 w 13980"/>
                    <a:gd name="connsiteY2" fmla="*/ 0 h 41366"/>
                    <a:gd name="connsiteX3" fmla="*/ 10858 w 13980"/>
                    <a:gd name="connsiteY3" fmla="*/ 22098 h 41366"/>
                    <a:gd name="connsiteX4" fmla="*/ 0 w 13980"/>
                    <a:gd name="connsiteY4" fmla="*/ 41338 h 41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80" h="41366">
                      <a:moveTo>
                        <a:pt x="0" y="41338"/>
                      </a:moveTo>
                      <a:cubicBezTo>
                        <a:pt x="991" y="34147"/>
                        <a:pt x="2972" y="27127"/>
                        <a:pt x="5905" y="20479"/>
                      </a:cubicBezTo>
                      <a:cubicBezTo>
                        <a:pt x="7325" y="13345"/>
                        <a:pt x="9763" y="6448"/>
                        <a:pt x="13145" y="0"/>
                      </a:cubicBezTo>
                      <a:cubicBezTo>
                        <a:pt x="14792" y="7420"/>
                        <a:pt x="13992" y="15173"/>
                        <a:pt x="10858" y="22098"/>
                      </a:cubicBezTo>
                      <a:cubicBezTo>
                        <a:pt x="7144" y="33814"/>
                        <a:pt x="1238" y="41910"/>
                        <a:pt x="0" y="41338"/>
                      </a:cubicBezTo>
                      <a:close/>
                    </a:path>
                  </a:pathLst>
                </a:custGeom>
                <a:solidFill>
                  <a:schemeClr val="tx2">
                    <a:lumMod val="75000"/>
                  </a:schemeClr>
                </a:solidFill>
                <a:ln w="9525" cap="flat">
                  <a:noFill/>
                  <a:prstDash val="solid"/>
                  <a:miter/>
                </a:ln>
              </p:spPr>
              <p:txBody>
                <a:bodyPr rtlCol="0" anchor="ctr"/>
                <a:lstStyle/>
                <a:p>
                  <a:endParaRPr lang="zh-CN" altLang="en-US"/>
                </a:p>
              </p:txBody>
            </p:sp>
            <p:sp>
              <p:nvSpPr>
                <p:cNvPr id="733" name="任意多边形: 形状 732">
                  <a:extLst>
                    <a:ext uri="{FF2B5EF4-FFF2-40B4-BE49-F238E27FC236}">
                      <a16:creationId xmlns:a16="http://schemas.microsoft.com/office/drawing/2014/main" id="{2DAAFE29-8A08-5D99-5466-C4AE504DA93C}"/>
                    </a:ext>
                  </a:extLst>
                </p:cNvPr>
                <p:cNvSpPr/>
                <p:nvPr/>
              </p:nvSpPr>
              <p:spPr>
                <a:xfrm>
                  <a:off x="9318420" y="2395029"/>
                  <a:ext cx="38879" cy="113728"/>
                </a:xfrm>
                <a:custGeom>
                  <a:avLst/>
                  <a:gdLst>
                    <a:gd name="connsiteX0" fmla="*/ 16088 w 38879"/>
                    <a:gd name="connsiteY0" fmla="*/ 113729 h 113728"/>
                    <a:gd name="connsiteX1" fmla="*/ 5992 w 38879"/>
                    <a:gd name="connsiteY1" fmla="*/ 97631 h 113728"/>
                    <a:gd name="connsiteX2" fmla="*/ 1515 w 38879"/>
                    <a:gd name="connsiteY2" fmla="*/ 51721 h 113728"/>
                    <a:gd name="connsiteX3" fmla="*/ 23232 w 38879"/>
                    <a:gd name="connsiteY3" fmla="*/ 11049 h 113728"/>
                    <a:gd name="connsiteX4" fmla="*/ 38853 w 38879"/>
                    <a:gd name="connsiteY4" fmla="*/ 0 h 113728"/>
                    <a:gd name="connsiteX5" fmla="*/ 25994 w 38879"/>
                    <a:gd name="connsiteY5" fmla="*/ 13525 h 113728"/>
                    <a:gd name="connsiteX6" fmla="*/ 9421 w 38879"/>
                    <a:gd name="connsiteY6" fmla="*/ 96298 h 113728"/>
                    <a:gd name="connsiteX7" fmla="*/ 16088 w 38879"/>
                    <a:gd name="connsiteY7" fmla="*/ 113729 h 113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879" h="113728">
                      <a:moveTo>
                        <a:pt x="16088" y="113729"/>
                      </a:moveTo>
                      <a:cubicBezTo>
                        <a:pt x="11373" y="109338"/>
                        <a:pt x="7897" y="103784"/>
                        <a:pt x="5992" y="97631"/>
                      </a:cubicBezTo>
                      <a:cubicBezTo>
                        <a:pt x="29" y="83096"/>
                        <a:pt x="-1524" y="67132"/>
                        <a:pt x="1515" y="51721"/>
                      </a:cubicBezTo>
                      <a:cubicBezTo>
                        <a:pt x="4668" y="36347"/>
                        <a:pt x="12211" y="22222"/>
                        <a:pt x="23232" y="11049"/>
                      </a:cubicBezTo>
                      <a:cubicBezTo>
                        <a:pt x="27413" y="6096"/>
                        <a:pt x="32795" y="2295"/>
                        <a:pt x="38853" y="0"/>
                      </a:cubicBezTo>
                      <a:cubicBezTo>
                        <a:pt x="39329" y="762"/>
                        <a:pt x="33328" y="4858"/>
                        <a:pt x="25994" y="13525"/>
                      </a:cubicBezTo>
                      <a:cubicBezTo>
                        <a:pt x="6144" y="36204"/>
                        <a:pt x="-162" y="67723"/>
                        <a:pt x="9421" y="96298"/>
                      </a:cubicBezTo>
                      <a:cubicBezTo>
                        <a:pt x="12945" y="106871"/>
                        <a:pt x="16850" y="113347"/>
                        <a:pt x="16088" y="113729"/>
                      </a:cubicBezTo>
                      <a:close/>
                    </a:path>
                  </a:pathLst>
                </a:custGeom>
                <a:solidFill>
                  <a:schemeClr val="tx2">
                    <a:lumMod val="75000"/>
                  </a:schemeClr>
                </a:solidFill>
                <a:ln w="9525" cap="flat">
                  <a:noFill/>
                  <a:prstDash val="solid"/>
                  <a:miter/>
                </a:ln>
              </p:spPr>
              <p:txBody>
                <a:bodyPr rtlCol="0" anchor="ctr"/>
                <a:lstStyle/>
                <a:p>
                  <a:endParaRPr lang="zh-CN" altLang="en-US"/>
                </a:p>
              </p:txBody>
            </p:sp>
            <p:sp>
              <p:nvSpPr>
                <p:cNvPr id="734" name="任意多边形: 形状 733">
                  <a:extLst>
                    <a:ext uri="{FF2B5EF4-FFF2-40B4-BE49-F238E27FC236}">
                      <a16:creationId xmlns:a16="http://schemas.microsoft.com/office/drawing/2014/main" id="{706667E8-D51E-9A1B-4CB0-5872D527ECDB}"/>
                    </a:ext>
                  </a:extLst>
                </p:cNvPr>
                <p:cNvSpPr/>
                <p:nvPr/>
              </p:nvSpPr>
              <p:spPr>
                <a:xfrm>
                  <a:off x="9404959" y="2320448"/>
                  <a:ext cx="90617" cy="31718"/>
                </a:xfrm>
                <a:custGeom>
                  <a:avLst/>
                  <a:gdLst>
                    <a:gd name="connsiteX0" fmla="*/ 90617 w 90617"/>
                    <a:gd name="connsiteY0" fmla="*/ 20098 h 31718"/>
                    <a:gd name="connsiteX1" fmla="*/ 76044 w 90617"/>
                    <a:gd name="connsiteY1" fmla="*/ 14002 h 31718"/>
                    <a:gd name="connsiteX2" fmla="*/ 40516 w 90617"/>
                    <a:gd name="connsiteY2" fmla="*/ 5239 h 31718"/>
                    <a:gd name="connsiteX3" fmla="*/ 8321 w 90617"/>
                    <a:gd name="connsiteY3" fmla="*/ 18859 h 31718"/>
                    <a:gd name="connsiteX4" fmla="*/ 35 w 90617"/>
                    <a:gd name="connsiteY4" fmla="*/ 31718 h 31718"/>
                    <a:gd name="connsiteX5" fmla="*/ 5464 w 90617"/>
                    <a:gd name="connsiteY5" fmla="*/ 16478 h 31718"/>
                    <a:gd name="connsiteX6" fmla="*/ 19180 w 90617"/>
                    <a:gd name="connsiteY6" fmla="*/ 4953 h 31718"/>
                    <a:gd name="connsiteX7" fmla="*/ 40421 w 90617"/>
                    <a:gd name="connsiteY7" fmla="*/ 0 h 31718"/>
                    <a:gd name="connsiteX8" fmla="*/ 77758 w 90617"/>
                    <a:gd name="connsiteY8" fmla="*/ 10668 h 31718"/>
                    <a:gd name="connsiteX9" fmla="*/ 90617 w 90617"/>
                    <a:gd name="connsiteY9" fmla="*/ 20098 h 31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0617" h="31718">
                      <a:moveTo>
                        <a:pt x="90617" y="20098"/>
                      </a:moveTo>
                      <a:cubicBezTo>
                        <a:pt x="85531" y="18659"/>
                        <a:pt x="80635" y="16612"/>
                        <a:pt x="76044" y="14002"/>
                      </a:cubicBezTo>
                      <a:cubicBezTo>
                        <a:pt x="64986" y="8525"/>
                        <a:pt x="52860" y="5534"/>
                        <a:pt x="40516" y="5239"/>
                      </a:cubicBezTo>
                      <a:cubicBezTo>
                        <a:pt x="28333" y="4982"/>
                        <a:pt x="16627" y="9944"/>
                        <a:pt x="8321" y="18859"/>
                      </a:cubicBezTo>
                      <a:cubicBezTo>
                        <a:pt x="5226" y="22927"/>
                        <a:pt x="2454" y="27222"/>
                        <a:pt x="35" y="31718"/>
                      </a:cubicBezTo>
                      <a:cubicBezTo>
                        <a:pt x="-289" y="26118"/>
                        <a:pt x="1673" y="20612"/>
                        <a:pt x="5464" y="16478"/>
                      </a:cubicBezTo>
                      <a:cubicBezTo>
                        <a:pt x="9112" y="11649"/>
                        <a:pt x="13798" y="7715"/>
                        <a:pt x="19180" y="4953"/>
                      </a:cubicBezTo>
                      <a:cubicBezTo>
                        <a:pt x="25790" y="1696"/>
                        <a:pt x="33058" y="0"/>
                        <a:pt x="40421" y="0"/>
                      </a:cubicBezTo>
                      <a:cubicBezTo>
                        <a:pt x="53584" y="219"/>
                        <a:pt x="66462" y="3905"/>
                        <a:pt x="77758" y="10668"/>
                      </a:cubicBezTo>
                      <a:cubicBezTo>
                        <a:pt x="82616" y="12945"/>
                        <a:pt x="86988" y="16145"/>
                        <a:pt x="90617" y="20098"/>
                      </a:cubicBezTo>
                      <a:close/>
                    </a:path>
                  </a:pathLst>
                </a:custGeom>
                <a:solidFill>
                  <a:schemeClr val="tx2">
                    <a:lumMod val="75000"/>
                  </a:schemeClr>
                </a:solidFill>
                <a:ln w="9525" cap="flat">
                  <a:noFill/>
                  <a:prstDash val="solid"/>
                  <a:miter/>
                </a:ln>
              </p:spPr>
              <p:txBody>
                <a:bodyPr rtlCol="0" anchor="ctr"/>
                <a:lstStyle/>
                <a:p>
                  <a:endParaRPr lang="zh-CN" altLang="en-US"/>
                </a:p>
              </p:txBody>
            </p:sp>
            <p:sp>
              <p:nvSpPr>
                <p:cNvPr id="735" name="任意多边形: 形状 734">
                  <a:extLst>
                    <a:ext uri="{FF2B5EF4-FFF2-40B4-BE49-F238E27FC236}">
                      <a16:creationId xmlns:a16="http://schemas.microsoft.com/office/drawing/2014/main" id="{8E3DB66B-00C4-11A6-2E9B-F195EC730BDF}"/>
                    </a:ext>
                  </a:extLst>
                </p:cNvPr>
                <p:cNvSpPr/>
                <p:nvPr/>
              </p:nvSpPr>
              <p:spPr>
                <a:xfrm>
                  <a:off x="9293981" y="2350415"/>
                  <a:ext cx="73320" cy="32062"/>
                </a:xfrm>
                <a:custGeom>
                  <a:avLst/>
                  <a:gdLst>
                    <a:gd name="connsiteX0" fmla="*/ 141 w 73320"/>
                    <a:gd name="connsiteY0" fmla="*/ 32041 h 32062"/>
                    <a:gd name="connsiteX1" fmla="*/ 5380 w 73320"/>
                    <a:gd name="connsiteY1" fmla="*/ 20040 h 32062"/>
                    <a:gd name="connsiteX2" fmla="*/ 62530 w 73320"/>
                    <a:gd name="connsiteY2" fmla="*/ 3371 h 32062"/>
                    <a:gd name="connsiteX3" fmla="*/ 73293 w 73320"/>
                    <a:gd name="connsiteY3" fmla="*/ 10705 h 32062"/>
                    <a:gd name="connsiteX4" fmla="*/ 61292 w 73320"/>
                    <a:gd name="connsiteY4" fmla="*/ 6895 h 32062"/>
                    <a:gd name="connsiteX5" fmla="*/ 7952 w 73320"/>
                    <a:gd name="connsiteY5" fmla="*/ 22421 h 32062"/>
                    <a:gd name="connsiteX6" fmla="*/ 141 w 73320"/>
                    <a:gd name="connsiteY6" fmla="*/ 32041 h 32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320" h="32062">
                      <a:moveTo>
                        <a:pt x="141" y="32041"/>
                      </a:moveTo>
                      <a:cubicBezTo>
                        <a:pt x="-430" y="32041"/>
                        <a:pt x="618" y="26803"/>
                        <a:pt x="5380" y="20040"/>
                      </a:cubicBezTo>
                      <a:cubicBezTo>
                        <a:pt x="18420" y="2123"/>
                        <a:pt x="41909" y="-4725"/>
                        <a:pt x="62530" y="3371"/>
                      </a:cubicBezTo>
                      <a:cubicBezTo>
                        <a:pt x="70055" y="6514"/>
                        <a:pt x="73674" y="10229"/>
                        <a:pt x="73293" y="10705"/>
                      </a:cubicBezTo>
                      <a:cubicBezTo>
                        <a:pt x="69217" y="9696"/>
                        <a:pt x="65207" y="8419"/>
                        <a:pt x="61292" y="6895"/>
                      </a:cubicBezTo>
                      <a:cubicBezTo>
                        <a:pt x="42004" y="1275"/>
                        <a:pt x="21211" y="7324"/>
                        <a:pt x="7952" y="22421"/>
                      </a:cubicBezTo>
                      <a:cubicBezTo>
                        <a:pt x="3094" y="27660"/>
                        <a:pt x="903" y="32422"/>
                        <a:pt x="141" y="32041"/>
                      </a:cubicBezTo>
                      <a:close/>
                    </a:path>
                  </a:pathLst>
                </a:custGeom>
                <a:solidFill>
                  <a:schemeClr val="tx2">
                    <a:lumMod val="75000"/>
                  </a:schemeClr>
                </a:solidFill>
                <a:ln w="9525" cap="flat">
                  <a:noFill/>
                  <a:prstDash val="solid"/>
                  <a:miter/>
                </a:ln>
              </p:spPr>
              <p:txBody>
                <a:bodyPr rtlCol="0" anchor="ctr"/>
                <a:lstStyle/>
                <a:p>
                  <a:endParaRPr lang="zh-CN" altLang="en-US"/>
                </a:p>
              </p:txBody>
            </p:sp>
            <p:sp>
              <p:nvSpPr>
                <p:cNvPr id="736" name="任意多边形: 形状 735">
                  <a:extLst>
                    <a:ext uri="{FF2B5EF4-FFF2-40B4-BE49-F238E27FC236}">
                      <a16:creationId xmlns:a16="http://schemas.microsoft.com/office/drawing/2014/main" id="{834E8875-D482-A4FF-D3DC-0E093999F479}"/>
                    </a:ext>
                  </a:extLst>
                </p:cNvPr>
                <p:cNvSpPr/>
                <p:nvPr/>
              </p:nvSpPr>
              <p:spPr>
                <a:xfrm>
                  <a:off x="9342700" y="2503138"/>
                  <a:ext cx="118014" cy="52387"/>
                </a:xfrm>
                <a:custGeom>
                  <a:avLst/>
                  <a:gdLst>
                    <a:gd name="connsiteX0" fmla="*/ 0 w 118014"/>
                    <a:gd name="connsiteY0" fmla="*/ 45529 h 52387"/>
                    <a:gd name="connsiteX1" fmla="*/ 19050 w 118014"/>
                    <a:gd name="connsiteY1" fmla="*/ 37624 h 52387"/>
                    <a:gd name="connsiteX2" fmla="*/ 62389 w 118014"/>
                    <a:gd name="connsiteY2" fmla="*/ 8287 h 52387"/>
                    <a:gd name="connsiteX3" fmla="*/ 70866 w 118014"/>
                    <a:gd name="connsiteY3" fmla="*/ 0 h 52387"/>
                    <a:gd name="connsiteX4" fmla="*/ 66199 w 118014"/>
                    <a:gd name="connsiteY4" fmla="*/ 10954 h 52387"/>
                    <a:gd name="connsiteX5" fmla="*/ 59817 w 118014"/>
                    <a:gd name="connsiteY5" fmla="*/ 32480 h 52387"/>
                    <a:gd name="connsiteX6" fmla="*/ 59817 w 118014"/>
                    <a:gd name="connsiteY6" fmla="*/ 41529 h 52387"/>
                    <a:gd name="connsiteX7" fmla="*/ 68294 w 118014"/>
                    <a:gd name="connsiteY7" fmla="*/ 38195 h 52387"/>
                    <a:gd name="connsiteX8" fmla="*/ 98584 w 118014"/>
                    <a:gd name="connsiteY8" fmla="*/ 11430 h 52387"/>
                    <a:gd name="connsiteX9" fmla="*/ 106394 w 118014"/>
                    <a:gd name="connsiteY9" fmla="*/ 1905 h 52387"/>
                    <a:gd name="connsiteX10" fmla="*/ 102870 w 118014"/>
                    <a:gd name="connsiteY10" fmla="*/ 13525 h 52387"/>
                    <a:gd name="connsiteX11" fmla="*/ 92869 w 118014"/>
                    <a:gd name="connsiteY11" fmla="*/ 45910 h 52387"/>
                    <a:gd name="connsiteX12" fmla="*/ 89440 w 118014"/>
                    <a:gd name="connsiteY12" fmla="*/ 43910 h 52387"/>
                    <a:gd name="connsiteX13" fmla="*/ 118015 w 118014"/>
                    <a:gd name="connsiteY13" fmla="*/ 7525 h 52387"/>
                    <a:gd name="connsiteX14" fmla="*/ 112967 w 118014"/>
                    <a:gd name="connsiteY14" fmla="*/ 19240 h 52387"/>
                    <a:gd name="connsiteX15" fmla="*/ 92012 w 118014"/>
                    <a:gd name="connsiteY15" fmla="*/ 46863 h 52387"/>
                    <a:gd name="connsiteX16" fmla="*/ 86487 w 118014"/>
                    <a:gd name="connsiteY16" fmla="*/ 52388 h 52387"/>
                    <a:gd name="connsiteX17" fmla="*/ 88678 w 118014"/>
                    <a:gd name="connsiteY17" fmla="*/ 44767 h 52387"/>
                    <a:gd name="connsiteX18" fmla="*/ 98203 w 118014"/>
                    <a:gd name="connsiteY18" fmla="*/ 12192 h 52387"/>
                    <a:gd name="connsiteX19" fmla="*/ 102489 w 118014"/>
                    <a:gd name="connsiteY19" fmla="*/ 14478 h 52387"/>
                    <a:gd name="connsiteX20" fmla="*/ 71152 w 118014"/>
                    <a:gd name="connsiteY20" fmla="*/ 43053 h 52387"/>
                    <a:gd name="connsiteX21" fmla="*/ 65342 w 118014"/>
                    <a:gd name="connsiteY21" fmla="*/ 46387 h 52387"/>
                    <a:gd name="connsiteX22" fmla="*/ 56769 w 118014"/>
                    <a:gd name="connsiteY22" fmla="*/ 46387 h 52387"/>
                    <a:gd name="connsiteX23" fmla="*/ 53912 w 118014"/>
                    <a:gd name="connsiteY23" fmla="*/ 38576 h 52387"/>
                    <a:gd name="connsiteX24" fmla="*/ 54769 w 118014"/>
                    <a:gd name="connsiteY24" fmla="*/ 32290 h 52387"/>
                    <a:gd name="connsiteX25" fmla="*/ 61817 w 118014"/>
                    <a:gd name="connsiteY25" fmla="*/ 9811 h 52387"/>
                    <a:gd name="connsiteX26" fmla="*/ 65723 w 118014"/>
                    <a:gd name="connsiteY26" fmla="*/ 12478 h 52387"/>
                    <a:gd name="connsiteX27" fmla="*/ 19907 w 118014"/>
                    <a:gd name="connsiteY27" fmla="*/ 41053 h 52387"/>
                    <a:gd name="connsiteX28" fmla="*/ 0 w 118014"/>
                    <a:gd name="connsiteY28" fmla="*/ 45529 h 52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18014" h="52387">
                      <a:moveTo>
                        <a:pt x="0" y="45529"/>
                      </a:moveTo>
                      <a:cubicBezTo>
                        <a:pt x="0" y="44863"/>
                        <a:pt x="7239" y="42958"/>
                        <a:pt x="19050" y="37624"/>
                      </a:cubicBezTo>
                      <a:cubicBezTo>
                        <a:pt x="35062" y="30385"/>
                        <a:pt x="49721" y="20469"/>
                        <a:pt x="62389" y="8287"/>
                      </a:cubicBezTo>
                      <a:lnTo>
                        <a:pt x="70866" y="0"/>
                      </a:lnTo>
                      <a:lnTo>
                        <a:pt x="66199" y="10954"/>
                      </a:lnTo>
                      <a:cubicBezTo>
                        <a:pt x="63303" y="17878"/>
                        <a:pt x="61170" y="25098"/>
                        <a:pt x="59817" y="32480"/>
                      </a:cubicBezTo>
                      <a:cubicBezTo>
                        <a:pt x="59150" y="36195"/>
                        <a:pt x="58579" y="40862"/>
                        <a:pt x="59817" y="41529"/>
                      </a:cubicBezTo>
                      <a:cubicBezTo>
                        <a:pt x="61055" y="42196"/>
                        <a:pt x="64865" y="40576"/>
                        <a:pt x="68294" y="38195"/>
                      </a:cubicBezTo>
                      <a:cubicBezTo>
                        <a:pt x="79686" y="30851"/>
                        <a:pt x="89897" y="21831"/>
                        <a:pt x="98584" y="11430"/>
                      </a:cubicBezTo>
                      <a:lnTo>
                        <a:pt x="106394" y="1905"/>
                      </a:lnTo>
                      <a:lnTo>
                        <a:pt x="102870" y="13525"/>
                      </a:lnTo>
                      <a:lnTo>
                        <a:pt x="92869" y="45910"/>
                      </a:lnTo>
                      <a:lnTo>
                        <a:pt x="89440" y="43910"/>
                      </a:lnTo>
                      <a:cubicBezTo>
                        <a:pt x="100365" y="32947"/>
                        <a:pt x="109957" y="20736"/>
                        <a:pt x="118015" y="7525"/>
                      </a:cubicBezTo>
                      <a:cubicBezTo>
                        <a:pt x="117005" y="11687"/>
                        <a:pt x="115300" y="15649"/>
                        <a:pt x="112967" y="19240"/>
                      </a:cubicBezTo>
                      <a:cubicBezTo>
                        <a:pt x="107309" y="29385"/>
                        <a:pt x="100260" y="38681"/>
                        <a:pt x="92012" y="46863"/>
                      </a:cubicBezTo>
                      <a:lnTo>
                        <a:pt x="86487" y="52388"/>
                      </a:lnTo>
                      <a:lnTo>
                        <a:pt x="88678" y="44767"/>
                      </a:lnTo>
                      <a:cubicBezTo>
                        <a:pt x="91440" y="35242"/>
                        <a:pt x="94488" y="23908"/>
                        <a:pt x="98203" y="12192"/>
                      </a:cubicBezTo>
                      <a:lnTo>
                        <a:pt x="102489" y="14478"/>
                      </a:lnTo>
                      <a:cubicBezTo>
                        <a:pt x="93602" y="25584"/>
                        <a:pt x="83030" y="35223"/>
                        <a:pt x="71152" y="43053"/>
                      </a:cubicBezTo>
                      <a:cubicBezTo>
                        <a:pt x="69275" y="44263"/>
                        <a:pt x="67332" y="45377"/>
                        <a:pt x="65342" y="46387"/>
                      </a:cubicBezTo>
                      <a:cubicBezTo>
                        <a:pt x="62694" y="47939"/>
                        <a:pt x="59417" y="47939"/>
                        <a:pt x="56769" y="46387"/>
                      </a:cubicBezTo>
                      <a:cubicBezTo>
                        <a:pt x="54578" y="44425"/>
                        <a:pt x="53511" y="41491"/>
                        <a:pt x="53912" y="38576"/>
                      </a:cubicBezTo>
                      <a:cubicBezTo>
                        <a:pt x="53912" y="36195"/>
                        <a:pt x="54483" y="34385"/>
                        <a:pt x="54769" y="32290"/>
                      </a:cubicBezTo>
                      <a:cubicBezTo>
                        <a:pt x="56236" y="24546"/>
                        <a:pt x="58607" y="17002"/>
                        <a:pt x="61817" y="9811"/>
                      </a:cubicBezTo>
                      <a:lnTo>
                        <a:pt x="65723" y="12478"/>
                      </a:lnTo>
                      <a:cubicBezTo>
                        <a:pt x="52464" y="24898"/>
                        <a:pt x="36900" y="34604"/>
                        <a:pt x="19907" y="41053"/>
                      </a:cubicBezTo>
                      <a:cubicBezTo>
                        <a:pt x="13573" y="43663"/>
                        <a:pt x="6839" y="45167"/>
                        <a:pt x="0" y="45529"/>
                      </a:cubicBezTo>
                      <a:close/>
                    </a:path>
                  </a:pathLst>
                </a:custGeom>
                <a:solidFill>
                  <a:schemeClr val="tx2">
                    <a:lumMod val="75000"/>
                  </a:schemeClr>
                </a:solidFill>
                <a:ln w="9525" cap="flat">
                  <a:noFill/>
                  <a:prstDash val="solid"/>
                  <a:miter/>
                </a:ln>
              </p:spPr>
              <p:txBody>
                <a:bodyPr rtlCol="0" anchor="ctr"/>
                <a:lstStyle/>
                <a:p>
                  <a:endParaRPr lang="zh-CN" altLang="en-US"/>
                </a:p>
              </p:txBody>
            </p:sp>
            <p:sp>
              <p:nvSpPr>
                <p:cNvPr id="737" name="任意多边形: 形状 736">
                  <a:extLst>
                    <a:ext uri="{FF2B5EF4-FFF2-40B4-BE49-F238E27FC236}">
                      <a16:creationId xmlns:a16="http://schemas.microsoft.com/office/drawing/2014/main" id="{598355B6-0C16-8D4B-CD28-BC579A4E7A18}"/>
                    </a:ext>
                  </a:extLst>
                </p:cNvPr>
                <p:cNvSpPr/>
                <p:nvPr/>
              </p:nvSpPr>
              <p:spPr>
                <a:xfrm>
                  <a:off x="9355338" y="2362275"/>
                  <a:ext cx="73562" cy="35525"/>
                </a:xfrm>
                <a:custGeom>
                  <a:avLst/>
                  <a:gdLst>
                    <a:gd name="connsiteX0" fmla="*/ 73563 w 73562"/>
                    <a:gd name="connsiteY0" fmla="*/ 11990 h 35525"/>
                    <a:gd name="connsiteX1" fmla="*/ 59275 w 73562"/>
                    <a:gd name="connsiteY1" fmla="*/ 1036 h 35525"/>
                    <a:gd name="connsiteX2" fmla="*/ 40987 w 73562"/>
                    <a:gd name="connsiteY2" fmla="*/ 1036 h 35525"/>
                    <a:gd name="connsiteX3" fmla="*/ 2887 w 73562"/>
                    <a:gd name="connsiteY3" fmla="*/ 23324 h 35525"/>
                    <a:gd name="connsiteX4" fmla="*/ 1077 w 73562"/>
                    <a:gd name="connsiteY4" fmla="*/ 32849 h 35525"/>
                    <a:gd name="connsiteX5" fmla="*/ 6126 w 73562"/>
                    <a:gd name="connsiteY5" fmla="*/ 34564 h 35525"/>
                    <a:gd name="connsiteX6" fmla="*/ 72801 w 73562"/>
                    <a:gd name="connsiteY6" fmla="*/ 32183 h 35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562" h="35525">
                      <a:moveTo>
                        <a:pt x="73563" y="11990"/>
                      </a:moveTo>
                      <a:cubicBezTo>
                        <a:pt x="70448" y="6579"/>
                        <a:pt x="65304" y="2636"/>
                        <a:pt x="59275" y="1036"/>
                      </a:cubicBezTo>
                      <a:cubicBezTo>
                        <a:pt x="53255" y="-345"/>
                        <a:pt x="47007" y="-345"/>
                        <a:pt x="40987" y="1036"/>
                      </a:cubicBezTo>
                      <a:cubicBezTo>
                        <a:pt x="26099" y="3855"/>
                        <a:pt x="12641" y="11732"/>
                        <a:pt x="2887" y="23324"/>
                      </a:cubicBezTo>
                      <a:cubicBezTo>
                        <a:pt x="696" y="25896"/>
                        <a:pt x="-1304" y="29992"/>
                        <a:pt x="1077" y="32849"/>
                      </a:cubicBezTo>
                      <a:cubicBezTo>
                        <a:pt x="2506" y="34002"/>
                        <a:pt x="4297" y="34612"/>
                        <a:pt x="6126" y="34564"/>
                      </a:cubicBezTo>
                      <a:cubicBezTo>
                        <a:pt x="28367" y="36402"/>
                        <a:pt x="50750" y="35602"/>
                        <a:pt x="72801" y="32183"/>
                      </a:cubicBezTo>
                    </a:path>
                  </a:pathLst>
                </a:custGeom>
                <a:solidFill>
                  <a:srgbClr val="263238"/>
                </a:solidFill>
                <a:ln w="9525" cap="flat">
                  <a:noFill/>
                  <a:prstDash val="solid"/>
                  <a:miter/>
                </a:ln>
              </p:spPr>
              <p:txBody>
                <a:bodyPr rtlCol="0" anchor="ctr"/>
                <a:lstStyle/>
                <a:p>
                  <a:endParaRPr lang="zh-CN" altLang="en-US"/>
                </a:p>
              </p:txBody>
            </p:sp>
            <p:sp>
              <p:nvSpPr>
                <p:cNvPr id="738" name="任意多边形: 形状 737">
                  <a:extLst>
                    <a:ext uri="{FF2B5EF4-FFF2-40B4-BE49-F238E27FC236}">
                      <a16:creationId xmlns:a16="http://schemas.microsoft.com/office/drawing/2014/main" id="{BBB44FB4-4E11-B3EA-0724-E76FCF243CD2}"/>
                    </a:ext>
                  </a:extLst>
                </p:cNvPr>
                <p:cNvSpPr/>
                <p:nvPr/>
              </p:nvSpPr>
              <p:spPr>
                <a:xfrm>
                  <a:off x="9137722" y="3489547"/>
                  <a:ext cx="571532" cy="370393"/>
                </a:xfrm>
                <a:custGeom>
                  <a:avLst/>
                  <a:gdLst>
                    <a:gd name="connsiteX0" fmla="*/ 0 w 571532"/>
                    <a:gd name="connsiteY0" fmla="*/ 212979 h 370393"/>
                    <a:gd name="connsiteX1" fmla="*/ 118682 w 571532"/>
                    <a:gd name="connsiteY1" fmla="*/ 359569 h 370393"/>
                    <a:gd name="connsiteX2" fmla="*/ 453200 w 571532"/>
                    <a:gd name="connsiteY2" fmla="*/ 359569 h 370393"/>
                    <a:gd name="connsiteX3" fmla="*/ 568166 w 571532"/>
                    <a:gd name="connsiteY3" fmla="*/ 229076 h 370393"/>
                    <a:gd name="connsiteX4" fmla="*/ 350330 w 571532"/>
                    <a:gd name="connsiteY4" fmla="*/ 0 h 3703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32" h="370393">
                      <a:moveTo>
                        <a:pt x="0" y="212979"/>
                      </a:moveTo>
                      <a:cubicBezTo>
                        <a:pt x="2953" y="218313"/>
                        <a:pt x="39053" y="339090"/>
                        <a:pt x="118682" y="359569"/>
                      </a:cubicBezTo>
                      <a:cubicBezTo>
                        <a:pt x="198311" y="380047"/>
                        <a:pt x="446437" y="366427"/>
                        <a:pt x="453200" y="359569"/>
                      </a:cubicBezTo>
                      <a:cubicBezTo>
                        <a:pt x="459962" y="352711"/>
                        <a:pt x="532924" y="312515"/>
                        <a:pt x="568166" y="229076"/>
                      </a:cubicBezTo>
                      <a:cubicBezTo>
                        <a:pt x="603409" y="145637"/>
                        <a:pt x="350330" y="0"/>
                        <a:pt x="350330" y="0"/>
                      </a:cubicBezTo>
                      <a:close/>
                    </a:path>
                  </a:pathLst>
                </a:custGeom>
                <a:solidFill>
                  <a:schemeClr val="tx2">
                    <a:lumMod val="50000"/>
                  </a:schemeClr>
                </a:solidFill>
                <a:ln w="9525" cap="flat">
                  <a:noFill/>
                  <a:prstDash val="solid"/>
                  <a:miter/>
                </a:ln>
              </p:spPr>
              <p:txBody>
                <a:bodyPr rtlCol="0" anchor="ctr"/>
                <a:lstStyle/>
                <a:p>
                  <a:endParaRPr lang="zh-CN" altLang="en-US"/>
                </a:p>
              </p:txBody>
            </p:sp>
            <p:sp>
              <p:nvSpPr>
                <p:cNvPr id="739" name="任意多边形: 形状 738">
                  <a:extLst>
                    <a:ext uri="{FF2B5EF4-FFF2-40B4-BE49-F238E27FC236}">
                      <a16:creationId xmlns:a16="http://schemas.microsoft.com/office/drawing/2014/main" id="{5771AF3D-8286-3FDD-0BA9-45D5EA2315EE}"/>
                    </a:ext>
                  </a:extLst>
                </p:cNvPr>
                <p:cNvSpPr/>
                <p:nvPr/>
              </p:nvSpPr>
              <p:spPr>
                <a:xfrm>
                  <a:off x="9446903" y="3735197"/>
                  <a:ext cx="303276" cy="1230915"/>
                </a:xfrm>
                <a:custGeom>
                  <a:avLst/>
                  <a:gdLst>
                    <a:gd name="connsiteX0" fmla="*/ 301085 w 303276"/>
                    <a:gd name="connsiteY0" fmla="*/ 0 h 1230915"/>
                    <a:gd name="connsiteX1" fmla="*/ 303276 w 303276"/>
                    <a:gd name="connsiteY1" fmla="*/ 67342 h 1230915"/>
                    <a:gd name="connsiteX2" fmla="*/ 300895 w 303276"/>
                    <a:gd name="connsiteY2" fmla="*/ 140208 h 1230915"/>
                    <a:gd name="connsiteX3" fmla="*/ 269939 w 303276"/>
                    <a:gd name="connsiteY3" fmla="*/ 558451 h 1230915"/>
                    <a:gd name="connsiteX4" fmla="*/ 247364 w 303276"/>
                    <a:gd name="connsiteY4" fmla="*/ 906304 h 1230915"/>
                    <a:gd name="connsiteX5" fmla="*/ 238506 w 303276"/>
                    <a:gd name="connsiteY5" fmla="*/ 1230916 h 1230915"/>
                    <a:gd name="connsiteX6" fmla="*/ 34862 w 303276"/>
                    <a:gd name="connsiteY6" fmla="*/ 1230916 h 1230915"/>
                    <a:gd name="connsiteX7" fmla="*/ 21146 w 303276"/>
                    <a:gd name="connsiteY7" fmla="*/ 837914 h 1230915"/>
                    <a:gd name="connsiteX8" fmla="*/ 12573 w 303276"/>
                    <a:gd name="connsiteY8" fmla="*/ 412528 h 1230915"/>
                    <a:gd name="connsiteX9" fmla="*/ 0 w 303276"/>
                    <a:gd name="connsiteY9" fmla="*/ 114871 h 1230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3276" h="1230915">
                      <a:moveTo>
                        <a:pt x="301085" y="0"/>
                      </a:moveTo>
                      <a:lnTo>
                        <a:pt x="303276" y="67342"/>
                      </a:lnTo>
                      <a:cubicBezTo>
                        <a:pt x="303276" y="77724"/>
                        <a:pt x="302038" y="129921"/>
                        <a:pt x="300895" y="140208"/>
                      </a:cubicBezTo>
                      <a:lnTo>
                        <a:pt x="269939" y="558451"/>
                      </a:lnTo>
                      <a:cubicBezTo>
                        <a:pt x="266891" y="557213"/>
                        <a:pt x="248888" y="815626"/>
                        <a:pt x="247364" y="906304"/>
                      </a:cubicBezTo>
                      <a:cubicBezTo>
                        <a:pt x="245840" y="993553"/>
                        <a:pt x="238506" y="1230916"/>
                        <a:pt x="238506" y="1230916"/>
                      </a:cubicBezTo>
                      <a:lnTo>
                        <a:pt x="34862" y="1230916"/>
                      </a:lnTo>
                      <a:lnTo>
                        <a:pt x="21146" y="837914"/>
                      </a:lnTo>
                      <a:lnTo>
                        <a:pt x="12573" y="412528"/>
                      </a:lnTo>
                      <a:lnTo>
                        <a:pt x="0" y="114871"/>
                      </a:lnTo>
                      <a:close/>
                    </a:path>
                  </a:pathLst>
                </a:custGeom>
                <a:solidFill>
                  <a:schemeClr val="tx2">
                    <a:lumMod val="50000"/>
                  </a:schemeClr>
                </a:solidFill>
                <a:ln w="9525" cap="flat">
                  <a:noFill/>
                  <a:prstDash val="solid"/>
                  <a:miter/>
                </a:ln>
              </p:spPr>
              <p:txBody>
                <a:bodyPr rtlCol="0" anchor="ctr"/>
                <a:lstStyle/>
                <a:p>
                  <a:endParaRPr lang="zh-CN" altLang="en-US"/>
                </a:p>
              </p:txBody>
            </p:sp>
            <p:sp>
              <p:nvSpPr>
                <p:cNvPr id="740" name="任意多边形: 形状 739">
                  <a:extLst>
                    <a:ext uri="{FF2B5EF4-FFF2-40B4-BE49-F238E27FC236}">
                      <a16:creationId xmlns:a16="http://schemas.microsoft.com/office/drawing/2014/main" id="{25C0239A-B95D-8B04-3B00-84BFC7AC2308}"/>
                    </a:ext>
                  </a:extLst>
                </p:cNvPr>
                <p:cNvSpPr/>
                <p:nvPr/>
              </p:nvSpPr>
              <p:spPr>
                <a:xfrm>
                  <a:off x="9137722" y="3635946"/>
                  <a:ext cx="254222" cy="606266"/>
                </a:xfrm>
                <a:custGeom>
                  <a:avLst/>
                  <a:gdLst>
                    <a:gd name="connsiteX0" fmla="*/ 0 w 254222"/>
                    <a:gd name="connsiteY0" fmla="*/ 0 h 606266"/>
                    <a:gd name="connsiteX1" fmla="*/ 3429 w 254222"/>
                    <a:gd name="connsiteY1" fmla="*/ 99251 h 606266"/>
                    <a:gd name="connsiteX2" fmla="*/ 45625 w 254222"/>
                    <a:gd name="connsiteY2" fmla="*/ 606266 h 606266"/>
                    <a:gd name="connsiteX3" fmla="*/ 219456 w 254222"/>
                    <a:gd name="connsiteY3" fmla="*/ 601028 h 606266"/>
                    <a:gd name="connsiteX4" fmla="*/ 254222 w 254222"/>
                    <a:gd name="connsiteY4" fmla="*/ 164116 h 6062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4222" h="606266">
                      <a:moveTo>
                        <a:pt x="0" y="0"/>
                      </a:moveTo>
                      <a:cubicBezTo>
                        <a:pt x="0" y="0"/>
                        <a:pt x="4477" y="6668"/>
                        <a:pt x="3429" y="99251"/>
                      </a:cubicBezTo>
                      <a:cubicBezTo>
                        <a:pt x="2667" y="170021"/>
                        <a:pt x="45625" y="606266"/>
                        <a:pt x="45625" y="606266"/>
                      </a:cubicBezTo>
                      <a:lnTo>
                        <a:pt x="219456" y="601028"/>
                      </a:lnTo>
                      <a:lnTo>
                        <a:pt x="254222" y="164116"/>
                      </a:lnTo>
                      <a:close/>
                    </a:path>
                  </a:pathLst>
                </a:custGeom>
                <a:solidFill>
                  <a:schemeClr val="tx2">
                    <a:lumMod val="50000"/>
                  </a:schemeClr>
                </a:solidFill>
                <a:ln w="9525" cap="flat">
                  <a:noFill/>
                  <a:prstDash val="solid"/>
                  <a:miter/>
                </a:ln>
              </p:spPr>
              <p:txBody>
                <a:bodyPr rtlCol="0" anchor="ctr"/>
                <a:lstStyle/>
                <a:p>
                  <a:endParaRPr lang="zh-CN" altLang="en-US"/>
                </a:p>
              </p:txBody>
            </p:sp>
            <p:sp>
              <p:nvSpPr>
                <p:cNvPr id="741" name="任意多边形: 形状 740">
                  <a:extLst>
                    <a:ext uri="{FF2B5EF4-FFF2-40B4-BE49-F238E27FC236}">
                      <a16:creationId xmlns:a16="http://schemas.microsoft.com/office/drawing/2014/main" id="{5815DA6A-8424-B256-89AC-2E251EF8D120}"/>
                    </a:ext>
                  </a:extLst>
                </p:cNvPr>
                <p:cNvSpPr/>
                <p:nvPr/>
              </p:nvSpPr>
              <p:spPr>
                <a:xfrm>
                  <a:off x="9141079" y="3735197"/>
                  <a:ext cx="321826" cy="126984"/>
                </a:xfrm>
                <a:custGeom>
                  <a:avLst/>
                  <a:gdLst>
                    <a:gd name="connsiteX0" fmla="*/ 321826 w 321826"/>
                    <a:gd name="connsiteY0" fmla="*/ 120110 h 126984"/>
                    <a:gd name="connsiteX1" fmla="*/ 307253 w 321826"/>
                    <a:gd name="connsiteY1" fmla="*/ 122110 h 126984"/>
                    <a:gd name="connsiteX2" fmla="*/ 267248 w 321826"/>
                    <a:gd name="connsiteY2" fmla="*/ 125444 h 126984"/>
                    <a:gd name="connsiteX3" fmla="*/ 134945 w 321826"/>
                    <a:gd name="connsiteY3" fmla="*/ 117729 h 126984"/>
                    <a:gd name="connsiteX4" fmla="*/ 22646 w 321826"/>
                    <a:gd name="connsiteY4" fmla="*/ 49911 h 126984"/>
                    <a:gd name="connsiteX5" fmla="*/ 3596 w 321826"/>
                    <a:gd name="connsiteY5" fmla="*/ 14383 h 126984"/>
                    <a:gd name="connsiteX6" fmla="*/ 643 w 321826"/>
                    <a:gd name="connsiteY6" fmla="*/ 3810 h 126984"/>
                    <a:gd name="connsiteX7" fmla="*/ 71 w 321826"/>
                    <a:gd name="connsiteY7" fmla="*/ 0 h 126984"/>
                    <a:gd name="connsiteX8" fmla="*/ 25408 w 321826"/>
                    <a:gd name="connsiteY8" fmla="*/ 47625 h 126984"/>
                    <a:gd name="connsiteX9" fmla="*/ 135993 w 321826"/>
                    <a:gd name="connsiteY9" fmla="*/ 112776 h 126984"/>
                    <a:gd name="connsiteX10" fmla="*/ 267057 w 321826"/>
                    <a:gd name="connsiteY10" fmla="*/ 122301 h 126984"/>
                    <a:gd name="connsiteX11" fmla="*/ 307157 w 321826"/>
                    <a:gd name="connsiteY11" fmla="*/ 120491 h 126984"/>
                    <a:gd name="connsiteX12" fmla="*/ 321826 w 321826"/>
                    <a:gd name="connsiteY12" fmla="*/ 120110 h 126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1826" h="126984">
                      <a:moveTo>
                        <a:pt x="321826" y="120110"/>
                      </a:moveTo>
                      <a:cubicBezTo>
                        <a:pt x="317035" y="121187"/>
                        <a:pt x="312158" y="121853"/>
                        <a:pt x="307253" y="122110"/>
                      </a:cubicBezTo>
                      <a:cubicBezTo>
                        <a:pt x="297728" y="123158"/>
                        <a:pt x="284202" y="124396"/>
                        <a:pt x="267248" y="125444"/>
                      </a:cubicBezTo>
                      <a:cubicBezTo>
                        <a:pt x="223004" y="128997"/>
                        <a:pt x="178475" y="126397"/>
                        <a:pt x="134945" y="117729"/>
                      </a:cubicBezTo>
                      <a:cubicBezTo>
                        <a:pt x="90645" y="109175"/>
                        <a:pt x="50840" y="85134"/>
                        <a:pt x="22646" y="49911"/>
                      </a:cubicBezTo>
                      <a:cubicBezTo>
                        <a:pt x="14473" y="39138"/>
                        <a:pt x="8053" y="27146"/>
                        <a:pt x="3596" y="14383"/>
                      </a:cubicBezTo>
                      <a:cubicBezTo>
                        <a:pt x="2396" y="10925"/>
                        <a:pt x="1405" y="7391"/>
                        <a:pt x="643" y="3810"/>
                      </a:cubicBezTo>
                      <a:cubicBezTo>
                        <a:pt x="71" y="1333"/>
                        <a:pt x="-119" y="0"/>
                        <a:pt x="71" y="0"/>
                      </a:cubicBezTo>
                      <a:cubicBezTo>
                        <a:pt x="5872" y="17145"/>
                        <a:pt x="14435" y="33233"/>
                        <a:pt x="25408" y="47625"/>
                      </a:cubicBezTo>
                      <a:cubicBezTo>
                        <a:pt x="53726" y="81362"/>
                        <a:pt x="92759" y="104356"/>
                        <a:pt x="135993" y="112776"/>
                      </a:cubicBezTo>
                      <a:cubicBezTo>
                        <a:pt x="179122" y="121339"/>
                        <a:pt x="223147" y="124539"/>
                        <a:pt x="267057" y="122301"/>
                      </a:cubicBezTo>
                      <a:lnTo>
                        <a:pt x="307157" y="120491"/>
                      </a:lnTo>
                      <a:cubicBezTo>
                        <a:pt x="312025" y="119910"/>
                        <a:pt x="316940" y="119777"/>
                        <a:pt x="321826" y="120110"/>
                      </a:cubicBezTo>
                      <a:close/>
                    </a:path>
                  </a:pathLst>
                </a:custGeom>
                <a:solidFill>
                  <a:schemeClr val="tx2">
                    <a:lumMod val="75000"/>
                  </a:schemeClr>
                </a:solidFill>
                <a:ln w="9525" cap="flat">
                  <a:noFill/>
                  <a:prstDash val="solid"/>
                  <a:miter/>
                </a:ln>
              </p:spPr>
              <p:txBody>
                <a:bodyPr rtlCol="0" anchor="ctr"/>
                <a:lstStyle/>
                <a:p>
                  <a:endParaRPr lang="zh-CN" altLang="en-US"/>
                </a:p>
              </p:txBody>
            </p:sp>
            <p:sp>
              <p:nvSpPr>
                <p:cNvPr id="742" name="任意多边形: 形状 741">
                  <a:extLst>
                    <a:ext uri="{FF2B5EF4-FFF2-40B4-BE49-F238E27FC236}">
                      <a16:creationId xmlns:a16="http://schemas.microsoft.com/office/drawing/2014/main" id="{DB660437-4938-C6AC-E9EF-092293CFF09A}"/>
                    </a:ext>
                  </a:extLst>
                </p:cNvPr>
                <p:cNvSpPr/>
                <p:nvPr/>
              </p:nvSpPr>
              <p:spPr>
                <a:xfrm>
                  <a:off x="9513102" y="3846924"/>
                  <a:ext cx="155924" cy="15513"/>
                </a:xfrm>
                <a:custGeom>
                  <a:avLst/>
                  <a:gdLst>
                    <a:gd name="connsiteX0" fmla="*/ 155924 w 155924"/>
                    <a:gd name="connsiteY0" fmla="*/ 1 h 15513"/>
                    <a:gd name="connsiteX1" fmla="*/ 133636 w 155924"/>
                    <a:gd name="connsiteY1" fmla="*/ 5906 h 15513"/>
                    <a:gd name="connsiteX2" fmla="*/ 22955 w 155924"/>
                    <a:gd name="connsiteY2" fmla="*/ 15431 h 15513"/>
                    <a:gd name="connsiteX3" fmla="*/ 0 w 155924"/>
                    <a:gd name="connsiteY3" fmla="*/ 13526 h 15513"/>
                    <a:gd name="connsiteX4" fmla="*/ 22955 w 155924"/>
                    <a:gd name="connsiteY4" fmla="*/ 11907 h 15513"/>
                    <a:gd name="connsiteX5" fmla="*/ 78105 w 155924"/>
                    <a:gd name="connsiteY5" fmla="*/ 8478 h 15513"/>
                    <a:gd name="connsiteX6" fmla="*/ 133064 w 155924"/>
                    <a:gd name="connsiteY6" fmla="*/ 2192 h 15513"/>
                    <a:gd name="connsiteX7" fmla="*/ 155924 w 155924"/>
                    <a:gd name="connsiteY7" fmla="*/ 1 h 15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5924" h="15513">
                      <a:moveTo>
                        <a:pt x="155924" y="1"/>
                      </a:moveTo>
                      <a:cubicBezTo>
                        <a:pt x="148752" y="2839"/>
                        <a:pt x="141275" y="4821"/>
                        <a:pt x="133636" y="5906"/>
                      </a:cubicBezTo>
                      <a:cubicBezTo>
                        <a:pt x="97164" y="12888"/>
                        <a:pt x="60074" y="16079"/>
                        <a:pt x="22955" y="15431"/>
                      </a:cubicBezTo>
                      <a:cubicBezTo>
                        <a:pt x="15259" y="15670"/>
                        <a:pt x="7553" y="15031"/>
                        <a:pt x="0" y="13526"/>
                      </a:cubicBezTo>
                      <a:cubicBezTo>
                        <a:pt x="7582" y="12231"/>
                        <a:pt x="15269" y="11688"/>
                        <a:pt x="22955" y="11907"/>
                      </a:cubicBezTo>
                      <a:cubicBezTo>
                        <a:pt x="37052" y="11336"/>
                        <a:pt x="56579" y="10383"/>
                        <a:pt x="78105" y="8478"/>
                      </a:cubicBezTo>
                      <a:cubicBezTo>
                        <a:pt x="99631" y="6573"/>
                        <a:pt x="119063" y="4192"/>
                        <a:pt x="133064" y="2192"/>
                      </a:cubicBezTo>
                      <a:cubicBezTo>
                        <a:pt x="140589" y="706"/>
                        <a:pt x="148247" y="-28"/>
                        <a:pt x="155924" y="1"/>
                      </a:cubicBezTo>
                      <a:close/>
                    </a:path>
                  </a:pathLst>
                </a:custGeom>
                <a:solidFill>
                  <a:schemeClr val="tx2">
                    <a:lumMod val="75000"/>
                  </a:schemeClr>
                </a:solidFill>
                <a:ln w="9525" cap="flat">
                  <a:noFill/>
                  <a:prstDash val="solid"/>
                  <a:miter/>
                </a:ln>
              </p:spPr>
              <p:txBody>
                <a:bodyPr rtlCol="0" anchor="ctr"/>
                <a:lstStyle/>
                <a:p>
                  <a:endParaRPr lang="zh-CN" altLang="en-US"/>
                </a:p>
              </p:txBody>
            </p:sp>
            <p:sp>
              <p:nvSpPr>
                <p:cNvPr id="743" name="任意多边形: 形状 742">
                  <a:extLst>
                    <a:ext uri="{FF2B5EF4-FFF2-40B4-BE49-F238E27FC236}">
                      <a16:creationId xmlns:a16="http://schemas.microsoft.com/office/drawing/2014/main" id="{12ADEB93-0AC2-E3CF-7485-7F57DA858AF7}"/>
                    </a:ext>
                  </a:extLst>
                </p:cNvPr>
                <p:cNvSpPr/>
                <p:nvPr/>
              </p:nvSpPr>
              <p:spPr>
                <a:xfrm>
                  <a:off x="9468049" y="3875405"/>
                  <a:ext cx="195071" cy="48101"/>
                </a:xfrm>
                <a:custGeom>
                  <a:avLst/>
                  <a:gdLst>
                    <a:gd name="connsiteX0" fmla="*/ 195072 w 195071"/>
                    <a:gd name="connsiteY0" fmla="*/ 48101 h 48101"/>
                    <a:gd name="connsiteX1" fmla="*/ 165640 w 195071"/>
                    <a:gd name="connsiteY1" fmla="*/ 45148 h 48101"/>
                    <a:gd name="connsiteX2" fmla="*/ 95822 w 195071"/>
                    <a:gd name="connsiteY2" fmla="*/ 31147 h 48101"/>
                    <a:gd name="connsiteX3" fmla="*/ 27432 w 195071"/>
                    <a:gd name="connsiteY3" fmla="*/ 11049 h 48101"/>
                    <a:gd name="connsiteX4" fmla="*/ 0 w 195071"/>
                    <a:gd name="connsiteY4" fmla="*/ 0 h 48101"/>
                    <a:gd name="connsiteX5" fmla="*/ 28575 w 195071"/>
                    <a:gd name="connsiteY5" fmla="*/ 7715 h 48101"/>
                    <a:gd name="connsiteX6" fmla="*/ 97060 w 195071"/>
                    <a:gd name="connsiteY6" fmla="*/ 26765 h 48101"/>
                    <a:gd name="connsiteX7" fmla="*/ 166402 w 195071"/>
                    <a:gd name="connsiteY7" fmla="*/ 42100 h 48101"/>
                    <a:gd name="connsiteX8" fmla="*/ 195072 w 195071"/>
                    <a:gd name="connsiteY8" fmla="*/ 48101 h 48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5071" h="48101">
                      <a:moveTo>
                        <a:pt x="195072" y="48101"/>
                      </a:moveTo>
                      <a:cubicBezTo>
                        <a:pt x="185185" y="48082"/>
                        <a:pt x="175327" y="47092"/>
                        <a:pt x="165640" y="45148"/>
                      </a:cubicBezTo>
                      <a:cubicBezTo>
                        <a:pt x="147637" y="42481"/>
                        <a:pt x="122873" y="37814"/>
                        <a:pt x="95822" y="31147"/>
                      </a:cubicBezTo>
                      <a:cubicBezTo>
                        <a:pt x="68770" y="24479"/>
                        <a:pt x="44672" y="17050"/>
                        <a:pt x="27432" y="11049"/>
                      </a:cubicBezTo>
                      <a:cubicBezTo>
                        <a:pt x="17955" y="8239"/>
                        <a:pt x="8773" y="4543"/>
                        <a:pt x="0" y="0"/>
                      </a:cubicBezTo>
                      <a:cubicBezTo>
                        <a:pt x="9697" y="1876"/>
                        <a:pt x="19250" y="4458"/>
                        <a:pt x="28575" y="7715"/>
                      </a:cubicBezTo>
                      <a:cubicBezTo>
                        <a:pt x="46006" y="12859"/>
                        <a:pt x="70199" y="19717"/>
                        <a:pt x="97060" y="26765"/>
                      </a:cubicBezTo>
                      <a:cubicBezTo>
                        <a:pt x="123920" y="33814"/>
                        <a:pt x="148590" y="38481"/>
                        <a:pt x="166402" y="42100"/>
                      </a:cubicBezTo>
                      <a:cubicBezTo>
                        <a:pt x="176098" y="43377"/>
                        <a:pt x="185680" y="45377"/>
                        <a:pt x="195072" y="48101"/>
                      </a:cubicBezTo>
                      <a:close/>
                    </a:path>
                  </a:pathLst>
                </a:custGeom>
                <a:solidFill>
                  <a:schemeClr val="tx2">
                    <a:lumMod val="75000"/>
                  </a:schemeClr>
                </a:solidFill>
                <a:ln w="9525" cap="flat">
                  <a:noFill/>
                  <a:prstDash val="solid"/>
                  <a:miter/>
                </a:ln>
              </p:spPr>
              <p:txBody>
                <a:bodyPr rtlCol="0" anchor="ctr"/>
                <a:lstStyle/>
                <a:p>
                  <a:endParaRPr lang="zh-CN" altLang="en-US"/>
                </a:p>
              </p:txBody>
            </p:sp>
            <p:sp>
              <p:nvSpPr>
                <p:cNvPr id="744" name="任意多边形: 形状 743">
                  <a:extLst>
                    <a:ext uri="{FF2B5EF4-FFF2-40B4-BE49-F238E27FC236}">
                      <a16:creationId xmlns:a16="http://schemas.microsoft.com/office/drawing/2014/main" id="{5FAEDC73-7BD1-F5A5-CFA6-5560F7C34A69}"/>
                    </a:ext>
                  </a:extLst>
                </p:cNvPr>
                <p:cNvSpPr/>
                <p:nvPr/>
              </p:nvSpPr>
              <p:spPr>
                <a:xfrm>
                  <a:off x="9589492" y="2356031"/>
                  <a:ext cx="122110" cy="102243"/>
                </a:xfrm>
                <a:custGeom>
                  <a:avLst/>
                  <a:gdLst>
                    <a:gd name="connsiteX0" fmla="*/ 25146 w 122110"/>
                    <a:gd name="connsiteY0" fmla="*/ 102244 h 102243"/>
                    <a:gd name="connsiteX1" fmla="*/ 0 w 122110"/>
                    <a:gd name="connsiteY1" fmla="*/ 57762 h 102243"/>
                    <a:gd name="connsiteX2" fmla="*/ 90011 w 122110"/>
                    <a:gd name="connsiteY2" fmla="*/ 40 h 102243"/>
                    <a:gd name="connsiteX3" fmla="*/ 122111 w 122110"/>
                    <a:gd name="connsiteY3" fmla="*/ 44427 h 102243"/>
                  </a:gdLst>
                  <a:ahLst/>
                  <a:cxnLst>
                    <a:cxn ang="0">
                      <a:pos x="connsiteX0" y="connsiteY0"/>
                    </a:cxn>
                    <a:cxn ang="0">
                      <a:pos x="connsiteX1" y="connsiteY1"/>
                    </a:cxn>
                    <a:cxn ang="0">
                      <a:pos x="connsiteX2" y="connsiteY2"/>
                    </a:cxn>
                    <a:cxn ang="0">
                      <a:pos x="connsiteX3" y="connsiteY3"/>
                    </a:cxn>
                  </a:cxnLst>
                  <a:rect l="l" t="t" r="r" b="b"/>
                  <a:pathLst>
                    <a:path w="122110" h="102243">
                      <a:moveTo>
                        <a:pt x="25146" y="102244"/>
                      </a:moveTo>
                      <a:cubicBezTo>
                        <a:pt x="17669" y="86927"/>
                        <a:pt x="9268" y="72068"/>
                        <a:pt x="0" y="57762"/>
                      </a:cubicBezTo>
                      <a:cubicBezTo>
                        <a:pt x="0" y="57762"/>
                        <a:pt x="56198" y="-1769"/>
                        <a:pt x="90011" y="40"/>
                      </a:cubicBezTo>
                      <a:lnTo>
                        <a:pt x="122111" y="44427"/>
                      </a:lnTo>
                      <a:close/>
                    </a:path>
                  </a:pathLst>
                </a:custGeom>
                <a:solidFill>
                  <a:schemeClr val="bg1"/>
                </a:solidFill>
                <a:ln w="9525" cap="flat">
                  <a:noFill/>
                  <a:prstDash val="solid"/>
                  <a:miter/>
                </a:ln>
              </p:spPr>
              <p:txBody>
                <a:bodyPr rtlCol="0" anchor="ctr"/>
                <a:lstStyle/>
                <a:p>
                  <a:endParaRPr lang="zh-CN" altLang="en-US"/>
                </a:p>
              </p:txBody>
            </p:sp>
            <p:sp>
              <p:nvSpPr>
                <p:cNvPr id="745" name="任意多边形: 形状 744">
                  <a:extLst>
                    <a:ext uri="{FF2B5EF4-FFF2-40B4-BE49-F238E27FC236}">
                      <a16:creationId xmlns:a16="http://schemas.microsoft.com/office/drawing/2014/main" id="{996308D2-177C-8D57-A362-799F2AD5B835}"/>
                    </a:ext>
                  </a:extLst>
                </p:cNvPr>
                <p:cNvSpPr/>
                <p:nvPr/>
              </p:nvSpPr>
              <p:spPr>
                <a:xfrm>
                  <a:off x="9596636" y="2384933"/>
                  <a:ext cx="289604" cy="558736"/>
                </a:xfrm>
                <a:custGeom>
                  <a:avLst/>
                  <a:gdLst>
                    <a:gd name="connsiteX0" fmla="*/ 284131 w 289604"/>
                    <a:gd name="connsiteY0" fmla="*/ 260509 h 558736"/>
                    <a:gd name="connsiteX1" fmla="*/ 117824 w 289604"/>
                    <a:gd name="connsiteY1" fmla="*/ 0 h 558736"/>
                    <a:gd name="connsiteX2" fmla="*/ 5620 w 289604"/>
                    <a:gd name="connsiteY2" fmla="*/ 68866 h 558736"/>
                    <a:gd name="connsiteX3" fmla="*/ 115062 w 289604"/>
                    <a:gd name="connsiteY3" fmla="*/ 299371 h 558736"/>
                    <a:gd name="connsiteX4" fmla="*/ 0 w 289604"/>
                    <a:gd name="connsiteY4" fmla="*/ 405289 h 558736"/>
                    <a:gd name="connsiteX5" fmla="*/ 129921 w 289604"/>
                    <a:gd name="connsiteY5" fmla="*/ 558737 h 558736"/>
                    <a:gd name="connsiteX6" fmla="*/ 236506 w 289604"/>
                    <a:gd name="connsiteY6" fmla="*/ 419005 h 558736"/>
                    <a:gd name="connsiteX7" fmla="*/ 284131 w 289604"/>
                    <a:gd name="connsiteY7" fmla="*/ 260509 h 558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9604" h="558736">
                      <a:moveTo>
                        <a:pt x="284131" y="260509"/>
                      </a:moveTo>
                      <a:cubicBezTo>
                        <a:pt x="271844" y="222409"/>
                        <a:pt x="117824" y="0"/>
                        <a:pt x="117824" y="0"/>
                      </a:cubicBezTo>
                      <a:cubicBezTo>
                        <a:pt x="60674" y="0"/>
                        <a:pt x="5620" y="68866"/>
                        <a:pt x="5620" y="68866"/>
                      </a:cubicBezTo>
                      <a:lnTo>
                        <a:pt x="115062" y="299371"/>
                      </a:lnTo>
                      <a:lnTo>
                        <a:pt x="0" y="405289"/>
                      </a:lnTo>
                      <a:lnTo>
                        <a:pt x="129921" y="558737"/>
                      </a:lnTo>
                      <a:cubicBezTo>
                        <a:pt x="129921" y="558737"/>
                        <a:pt x="211931" y="456152"/>
                        <a:pt x="236506" y="419005"/>
                      </a:cubicBezTo>
                      <a:cubicBezTo>
                        <a:pt x="291275" y="336042"/>
                        <a:pt x="296323" y="298799"/>
                        <a:pt x="284131" y="260509"/>
                      </a:cubicBezTo>
                      <a:close/>
                    </a:path>
                  </a:pathLst>
                </a:custGeom>
                <a:solidFill>
                  <a:schemeClr val="accent2"/>
                </a:solidFill>
                <a:ln w="9525" cap="flat">
                  <a:noFill/>
                  <a:prstDash val="solid"/>
                  <a:miter/>
                </a:ln>
              </p:spPr>
              <p:txBody>
                <a:bodyPr rtlCol="0" anchor="ctr"/>
                <a:lstStyle/>
                <a:p>
                  <a:endParaRPr lang="zh-CN" altLang="en-US"/>
                </a:p>
              </p:txBody>
            </p:sp>
            <p:sp>
              <p:nvSpPr>
                <p:cNvPr id="746" name="任意多边形: 形状 745">
                  <a:extLst>
                    <a:ext uri="{FF2B5EF4-FFF2-40B4-BE49-F238E27FC236}">
                      <a16:creationId xmlns:a16="http://schemas.microsoft.com/office/drawing/2014/main" id="{D0C0101F-40AB-100D-697C-F6493EA3447D}"/>
                    </a:ext>
                  </a:extLst>
                </p:cNvPr>
                <p:cNvSpPr/>
                <p:nvPr/>
              </p:nvSpPr>
              <p:spPr>
                <a:xfrm>
                  <a:off x="9132769" y="3608514"/>
                  <a:ext cx="617124" cy="203930"/>
                </a:xfrm>
                <a:custGeom>
                  <a:avLst/>
                  <a:gdLst>
                    <a:gd name="connsiteX0" fmla="*/ 0 w 617124"/>
                    <a:gd name="connsiteY0" fmla="*/ 81725 h 203930"/>
                    <a:gd name="connsiteX1" fmla="*/ 84487 w 617124"/>
                    <a:gd name="connsiteY1" fmla="*/ 192691 h 203930"/>
                    <a:gd name="connsiteX2" fmla="*/ 321564 w 617124"/>
                    <a:gd name="connsiteY2" fmla="*/ 192691 h 203930"/>
                    <a:gd name="connsiteX3" fmla="*/ 340614 w 617124"/>
                    <a:gd name="connsiteY3" fmla="*/ 130302 h 203930"/>
                    <a:gd name="connsiteX4" fmla="*/ 361188 w 617124"/>
                    <a:gd name="connsiteY4" fmla="*/ 203930 h 203930"/>
                    <a:gd name="connsiteX5" fmla="*/ 617125 w 617124"/>
                    <a:gd name="connsiteY5" fmla="*/ 171164 h 203930"/>
                    <a:gd name="connsiteX6" fmla="*/ 613505 w 617124"/>
                    <a:gd name="connsiteY6" fmla="*/ 112681 h 203930"/>
                    <a:gd name="connsiteX7" fmla="*/ 342233 w 617124"/>
                    <a:gd name="connsiteY7" fmla="*/ 0 h 203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7124" h="203930">
                      <a:moveTo>
                        <a:pt x="0" y="81725"/>
                      </a:moveTo>
                      <a:cubicBezTo>
                        <a:pt x="0" y="81725"/>
                        <a:pt x="12859" y="167450"/>
                        <a:pt x="84487" y="192691"/>
                      </a:cubicBezTo>
                      <a:cubicBezTo>
                        <a:pt x="156115" y="217932"/>
                        <a:pt x="321564" y="192691"/>
                        <a:pt x="321564" y="192691"/>
                      </a:cubicBezTo>
                      <a:lnTo>
                        <a:pt x="340614" y="130302"/>
                      </a:lnTo>
                      <a:lnTo>
                        <a:pt x="361188" y="203930"/>
                      </a:lnTo>
                      <a:lnTo>
                        <a:pt x="617125" y="171164"/>
                      </a:lnTo>
                      <a:lnTo>
                        <a:pt x="613505" y="112681"/>
                      </a:lnTo>
                      <a:lnTo>
                        <a:pt x="342233" y="0"/>
                      </a:lnTo>
                      <a:close/>
                    </a:path>
                  </a:pathLst>
                </a:custGeom>
                <a:solidFill>
                  <a:schemeClr val="tx1">
                    <a:alpha val="30000"/>
                  </a:schemeClr>
                </a:solidFill>
                <a:ln w="9525" cap="flat">
                  <a:noFill/>
                  <a:prstDash val="solid"/>
                  <a:miter/>
                </a:ln>
              </p:spPr>
              <p:txBody>
                <a:bodyPr rtlCol="0" anchor="ctr"/>
                <a:lstStyle/>
                <a:p>
                  <a:endParaRPr lang="zh-CN" altLang="en-US"/>
                </a:p>
              </p:txBody>
            </p:sp>
            <p:sp>
              <p:nvSpPr>
                <p:cNvPr id="747" name="任意多边形: 形状 746">
                  <a:extLst>
                    <a:ext uri="{FF2B5EF4-FFF2-40B4-BE49-F238E27FC236}">
                      <a16:creationId xmlns:a16="http://schemas.microsoft.com/office/drawing/2014/main" id="{2935FDFB-DF64-722E-24D8-706C62239011}"/>
                    </a:ext>
                  </a:extLst>
                </p:cNvPr>
                <p:cNvSpPr/>
                <p:nvPr/>
              </p:nvSpPr>
              <p:spPr>
                <a:xfrm>
                  <a:off x="8986017" y="2735731"/>
                  <a:ext cx="793118" cy="1055853"/>
                </a:xfrm>
                <a:custGeom>
                  <a:avLst/>
                  <a:gdLst>
                    <a:gd name="connsiteX0" fmla="*/ 704822 w 793118"/>
                    <a:gd name="connsiteY0" fmla="*/ 669234 h 1055853"/>
                    <a:gd name="connsiteX1" fmla="*/ 691106 w 793118"/>
                    <a:gd name="connsiteY1" fmla="*/ 605321 h 1055853"/>
                    <a:gd name="connsiteX2" fmla="*/ 691106 w 793118"/>
                    <a:gd name="connsiteY2" fmla="*/ 403106 h 1055853"/>
                    <a:gd name="connsiteX3" fmla="*/ 740445 w 793118"/>
                    <a:gd name="connsiteY3" fmla="*/ 207938 h 1055853"/>
                    <a:gd name="connsiteX4" fmla="*/ 725301 w 793118"/>
                    <a:gd name="connsiteY4" fmla="*/ 73826 h 1055853"/>
                    <a:gd name="connsiteX5" fmla="*/ 536325 w 793118"/>
                    <a:gd name="connsiteY5" fmla="*/ 42394 h 1055853"/>
                    <a:gd name="connsiteX6" fmla="*/ 523085 w 793118"/>
                    <a:gd name="connsiteY6" fmla="*/ 11914 h 1055853"/>
                    <a:gd name="connsiteX7" fmla="*/ 317250 w 793118"/>
                    <a:gd name="connsiteY7" fmla="*/ 22106 h 1055853"/>
                    <a:gd name="connsiteX8" fmla="*/ 317250 w 793118"/>
                    <a:gd name="connsiteY8" fmla="*/ 22106 h 1055853"/>
                    <a:gd name="connsiteX9" fmla="*/ 303438 w 793118"/>
                    <a:gd name="connsiteY9" fmla="*/ 54681 h 1055853"/>
                    <a:gd name="connsiteX10" fmla="*/ 254194 w 793118"/>
                    <a:gd name="connsiteY10" fmla="*/ 67064 h 1055853"/>
                    <a:gd name="connsiteX11" fmla="*/ 178947 w 793118"/>
                    <a:gd name="connsiteY11" fmla="*/ 88685 h 1055853"/>
                    <a:gd name="connsiteX12" fmla="*/ 104842 w 793118"/>
                    <a:gd name="connsiteY12" fmla="*/ 150598 h 1055853"/>
                    <a:gd name="connsiteX13" fmla="*/ 91602 w 793118"/>
                    <a:gd name="connsiteY13" fmla="*/ 184221 h 1055853"/>
                    <a:gd name="connsiteX14" fmla="*/ 162 w 793118"/>
                    <a:gd name="connsiteY14" fmla="*/ 501785 h 1055853"/>
                    <a:gd name="connsiteX15" fmla="*/ 104937 w 793118"/>
                    <a:gd name="connsiteY15" fmla="*/ 570841 h 1055853"/>
                    <a:gd name="connsiteX16" fmla="*/ 191329 w 793118"/>
                    <a:gd name="connsiteY16" fmla="*/ 468923 h 1055853"/>
                    <a:gd name="connsiteX17" fmla="*/ 217237 w 793118"/>
                    <a:gd name="connsiteY17" fmla="*/ 649327 h 1055853"/>
                    <a:gd name="connsiteX18" fmla="*/ 199235 w 793118"/>
                    <a:gd name="connsiteY18" fmla="*/ 721717 h 1055853"/>
                    <a:gd name="connsiteX19" fmla="*/ 137894 w 793118"/>
                    <a:gd name="connsiteY19" fmla="*/ 922980 h 1055853"/>
                    <a:gd name="connsiteX20" fmla="*/ 230096 w 793118"/>
                    <a:gd name="connsiteY20" fmla="*/ 1046805 h 1055853"/>
                    <a:gd name="connsiteX21" fmla="*/ 436503 w 793118"/>
                    <a:gd name="connsiteY21" fmla="*/ 1048615 h 1055853"/>
                    <a:gd name="connsiteX22" fmla="*/ 489462 w 793118"/>
                    <a:gd name="connsiteY22" fmla="*/ 908121 h 1055853"/>
                    <a:gd name="connsiteX23" fmla="*/ 538325 w 793118"/>
                    <a:gd name="connsiteY23" fmla="*/ 1055854 h 1055853"/>
                    <a:gd name="connsiteX24" fmla="*/ 793119 w 793118"/>
                    <a:gd name="connsiteY24" fmla="*/ 1016135 h 1055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93118" h="1055853">
                      <a:moveTo>
                        <a:pt x="704822" y="669234"/>
                      </a:moveTo>
                      <a:cubicBezTo>
                        <a:pt x="699393" y="638945"/>
                        <a:pt x="692439" y="623609"/>
                        <a:pt x="691106" y="605321"/>
                      </a:cubicBezTo>
                      <a:cubicBezTo>
                        <a:pt x="687010" y="550743"/>
                        <a:pt x="687296" y="419870"/>
                        <a:pt x="691106" y="403106"/>
                      </a:cubicBezTo>
                      <a:cubicBezTo>
                        <a:pt x="695964" y="381103"/>
                        <a:pt x="740445" y="207938"/>
                        <a:pt x="740445" y="207938"/>
                      </a:cubicBezTo>
                      <a:lnTo>
                        <a:pt x="725301" y="73826"/>
                      </a:lnTo>
                      <a:lnTo>
                        <a:pt x="536325" y="42394"/>
                      </a:lnTo>
                      <a:lnTo>
                        <a:pt x="523085" y="11914"/>
                      </a:lnTo>
                      <a:cubicBezTo>
                        <a:pt x="523085" y="11914"/>
                        <a:pt x="396974" y="-20757"/>
                        <a:pt x="317250" y="22106"/>
                      </a:cubicBezTo>
                      <a:lnTo>
                        <a:pt x="317250" y="22106"/>
                      </a:lnTo>
                      <a:lnTo>
                        <a:pt x="303438" y="54681"/>
                      </a:lnTo>
                      <a:lnTo>
                        <a:pt x="254194" y="67064"/>
                      </a:lnTo>
                      <a:cubicBezTo>
                        <a:pt x="246765" y="70016"/>
                        <a:pt x="208188" y="80780"/>
                        <a:pt x="178947" y="88685"/>
                      </a:cubicBezTo>
                      <a:cubicBezTo>
                        <a:pt x="146314" y="97363"/>
                        <a:pt x="119187" y="120023"/>
                        <a:pt x="104842" y="150598"/>
                      </a:cubicBezTo>
                      <a:cubicBezTo>
                        <a:pt x="99813" y="161552"/>
                        <a:pt x="95393" y="172782"/>
                        <a:pt x="91602" y="184221"/>
                      </a:cubicBezTo>
                      <a:cubicBezTo>
                        <a:pt x="78553" y="222893"/>
                        <a:pt x="3496" y="436634"/>
                        <a:pt x="162" y="501785"/>
                      </a:cubicBezTo>
                      <a:cubicBezTo>
                        <a:pt x="-3743" y="577985"/>
                        <a:pt x="63694" y="580556"/>
                        <a:pt x="104937" y="570841"/>
                      </a:cubicBezTo>
                      <a:cubicBezTo>
                        <a:pt x="146181" y="561125"/>
                        <a:pt x="191329" y="468923"/>
                        <a:pt x="191329" y="468923"/>
                      </a:cubicBezTo>
                      <a:lnTo>
                        <a:pt x="217237" y="649327"/>
                      </a:lnTo>
                      <a:cubicBezTo>
                        <a:pt x="213446" y="673949"/>
                        <a:pt x="207417" y="698181"/>
                        <a:pt x="199235" y="721717"/>
                      </a:cubicBezTo>
                      <a:cubicBezTo>
                        <a:pt x="174089" y="790297"/>
                        <a:pt x="137894" y="922980"/>
                        <a:pt x="137894" y="922980"/>
                      </a:cubicBezTo>
                      <a:cubicBezTo>
                        <a:pt x="151991" y="967176"/>
                        <a:pt x="203235" y="1037280"/>
                        <a:pt x="230096" y="1046805"/>
                      </a:cubicBezTo>
                      <a:cubicBezTo>
                        <a:pt x="256956" y="1056330"/>
                        <a:pt x="436503" y="1048615"/>
                        <a:pt x="436503" y="1048615"/>
                      </a:cubicBezTo>
                      <a:lnTo>
                        <a:pt x="489462" y="908121"/>
                      </a:lnTo>
                      <a:lnTo>
                        <a:pt x="538325" y="1055854"/>
                      </a:lnTo>
                      <a:lnTo>
                        <a:pt x="793119" y="1016135"/>
                      </a:lnTo>
                      <a:close/>
                    </a:path>
                  </a:pathLst>
                </a:custGeom>
                <a:solidFill>
                  <a:schemeClr val="accent2"/>
                </a:solidFill>
                <a:ln w="9525" cap="flat">
                  <a:noFill/>
                  <a:prstDash val="solid"/>
                  <a:miter/>
                </a:ln>
              </p:spPr>
              <p:txBody>
                <a:bodyPr rtlCol="0" anchor="ctr"/>
                <a:lstStyle/>
                <a:p>
                  <a:endParaRPr lang="zh-CN" altLang="en-US" dirty="0"/>
                </a:p>
              </p:txBody>
            </p:sp>
            <p:sp>
              <p:nvSpPr>
                <p:cNvPr id="748" name="任意多边形: 形状 747">
                  <a:extLst>
                    <a:ext uri="{FF2B5EF4-FFF2-40B4-BE49-F238E27FC236}">
                      <a16:creationId xmlns:a16="http://schemas.microsoft.com/office/drawing/2014/main" id="{8E6C712F-3AC8-4EEB-38D0-A3D238600D93}"/>
                    </a:ext>
                  </a:extLst>
                </p:cNvPr>
                <p:cNvSpPr/>
                <p:nvPr/>
              </p:nvSpPr>
              <p:spPr>
                <a:xfrm>
                  <a:off x="9308696" y="3352958"/>
                  <a:ext cx="166505" cy="104108"/>
                </a:xfrm>
                <a:custGeom>
                  <a:avLst/>
                  <a:gdLst>
                    <a:gd name="connsiteX0" fmla="*/ 166497 w 166505"/>
                    <a:gd name="connsiteY0" fmla="*/ 0 h 104108"/>
                    <a:gd name="connsiteX1" fmla="*/ 84582 w 166505"/>
                    <a:gd name="connsiteY1" fmla="*/ 54102 h 104108"/>
                    <a:gd name="connsiteX2" fmla="*/ 0 w 166505"/>
                    <a:gd name="connsiteY2" fmla="*/ 104108 h 104108"/>
                    <a:gd name="connsiteX3" fmla="*/ 81915 w 166505"/>
                    <a:gd name="connsiteY3" fmla="*/ 49911 h 104108"/>
                    <a:gd name="connsiteX4" fmla="*/ 166497 w 166505"/>
                    <a:gd name="connsiteY4" fmla="*/ 0 h 1041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6505" h="104108">
                      <a:moveTo>
                        <a:pt x="166497" y="0"/>
                      </a:moveTo>
                      <a:cubicBezTo>
                        <a:pt x="167164" y="1143"/>
                        <a:pt x="130492" y="25432"/>
                        <a:pt x="84582" y="54102"/>
                      </a:cubicBezTo>
                      <a:cubicBezTo>
                        <a:pt x="57236" y="72171"/>
                        <a:pt x="29013" y="88859"/>
                        <a:pt x="0" y="104108"/>
                      </a:cubicBezTo>
                      <a:cubicBezTo>
                        <a:pt x="26375" y="84677"/>
                        <a:pt x="53711" y="66589"/>
                        <a:pt x="81915" y="49911"/>
                      </a:cubicBezTo>
                      <a:cubicBezTo>
                        <a:pt x="109242" y="31852"/>
                        <a:pt x="137474" y="15192"/>
                        <a:pt x="166497" y="0"/>
                      </a:cubicBezTo>
                      <a:close/>
                    </a:path>
                  </a:pathLst>
                </a:custGeom>
                <a:solidFill>
                  <a:schemeClr val="tx2">
                    <a:lumMod val="50000"/>
                  </a:schemeClr>
                </a:solidFill>
                <a:ln w="9525" cap="flat">
                  <a:noFill/>
                  <a:prstDash val="solid"/>
                  <a:miter/>
                </a:ln>
              </p:spPr>
              <p:txBody>
                <a:bodyPr rtlCol="0" anchor="ctr"/>
                <a:lstStyle/>
                <a:p>
                  <a:endParaRPr lang="zh-CN" altLang="en-US"/>
                </a:p>
              </p:txBody>
            </p:sp>
            <p:sp>
              <p:nvSpPr>
                <p:cNvPr id="749" name="任意多边形: 形状 748">
                  <a:extLst>
                    <a:ext uri="{FF2B5EF4-FFF2-40B4-BE49-F238E27FC236}">
                      <a16:creationId xmlns:a16="http://schemas.microsoft.com/office/drawing/2014/main" id="{9F5826D6-F302-5383-BE4D-09B13AA70131}"/>
                    </a:ext>
                  </a:extLst>
                </p:cNvPr>
                <p:cNvSpPr/>
                <p:nvPr/>
              </p:nvSpPr>
              <p:spPr>
                <a:xfrm>
                  <a:off x="9231246" y="3427017"/>
                  <a:ext cx="176898" cy="111717"/>
                </a:xfrm>
                <a:custGeom>
                  <a:avLst/>
                  <a:gdLst>
                    <a:gd name="connsiteX0" fmla="*/ 176890 w 176898"/>
                    <a:gd name="connsiteY0" fmla="*/ 46 h 111717"/>
                    <a:gd name="connsiteX1" fmla="*/ 89737 w 176898"/>
                    <a:gd name="connsiteY1" fmla="*/ 57958 h 111717"/>
                    <a:gd name="connsiteX2" fmla="*/ 11 w 176898"/>
                    <a:gd name="connsiteY2" fmla="*/ 111679 h 111717"/>
                    <a:gd name="connsiteX3" fmla="*/ 87165 w 176898"/>
                    <a:gd name="connsiteY3" fmla="*/ 53767 h 111717"/>
                    <a:gd name="connsiteX4" fmla="*/ 176890 w 176898"/>
                    <a:gd name="connsiteY4" fmla="*/ 46 h 1117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6898" h="111717">
                      <a:moveTo>
                        <a:pt x="176890" y="46"/>
                      </a:moveTo>
                      <a:cubicBezTo>
                        <a:pt x="177557" y="1189"/>
                        <a:pt x="138790" y="27097"/>
                        <a:pt x="89737" y="57958"/>
                      </a:cubicBezTo>
                      <a:cubicBezTo>
                        <a:pt x="40683" y="88819"/>
                        <a:pt x="773" y="112822"/>
                        <a:pt x="11" y="111679"/>
                      </a:cubicBezTo>
                      <a:cubicBezTo>
                        <a:pt x="-751" y="110536"/>
                        <a:pt x="38111" y="84628"/>
                        <a:pt x="87165" y="53767"/>
                      </a:cubicBezTo>
                      <a:cubicBezTo>
                        <a:pt x="136219" y="22906"/>
                        <a:pt x="176128" y="-1193"/>
                        <a:pt x="176890" y="46"/>
                      </a:cubicBezTo>
                      <a:close/>
                    </a:path>
                  </a:pathLst>
                </a:custGeom>
                <a:solidFill>
                  <a:schemeClr val="tx1">
                    <a:lumMod val="95000"/>
                    <a:lumOff val="5000"/>
                  </a:schemeClr>
                </a:solidFill>
                <a:ln w="9525" cap="flat">
                  <a:noFill/>
                  <a:prstDash val="solid"/>
                  <a:miter/>
                </a:ln>
              </p:spPr>
              <p:txBody>
                <a:bodyPr rtlCol="0" anchor="ctr"/>
                <a:lstStyle/>
                <a:p>
                  <a:endParaRPr lang="zh-CN" altLang="en-US"/>
                </a:p>
              </p:txBody>
            </p:sp>
            <p:sp>
              <p:nvSpPr>
                <p:cNvPr id="750" name="任意多边形: 形状 749">
                  <a:extLst>
                    <a:ext uri="{FF2B5EF4-FFF2-40B4-BE49-F238E27FC236}">
                      <a16:creationId xmlns:a16="http://schemas.microsoft.com/office/drawing/2014/main" id="{7A60B608-E6C5-A656-6AEA-034237088A5C}"/>
                    </a:ext>
                  </a:extLst>
                </p:cNvPr>
                <p:cNvSpPr/>
                <p:nvPr/>
              </p:nvSpPr>
              <p:spPr>
                <a:xfrm>
                  <a:off x="9535739" y="3225113"/>
                  <a:ext cx="73851" cy="83839"/>
                </a:xfrm>
                <a:custGeom>
                  <a:avLst/>
                  <a:gdLst>
                    <a:gd name="connsiteX0" fmla="*/ 73851 w 73851"/>
                    <a:gd name="connsiteY0" fmla="*/ 19 h 83839"/>
                    <a:gd name="connsiteX1" fmla="*/ 43276 w 73851"/>
                    <a:gd name="connsiteY1" fmla="*/ 47644 h 83839"/>
                    <a:gd name="connsiteX2" fmla="*/ 33 w 73851"/>
                    <a:gd name="connsiteY2" fmla="*/ 83839 h 83839"/>
                    <a:gd name="connsiteX3" fmla="*/ 39561 w 73851"/>
                    <a:gd name="connsiteY3" fmla="*/ 44406 h 83839"/>
                    <a:gd name="connsiteX4" fmla="*/ 73851 w 73851"/>
                    <a:gd name="connsiteY4" fmla="*/ 19 h 83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851" h="83839">
                      <a:moveTo>
                        <a:pt x="73851" y="19"/>
                      </a:moveTo>
                      <a:cubicBezTo>
                        <a:pt x="66822" y="17717"/>
                        <a:pt x="56440" y="33881"/>
                        <a:pt x="43276" y="47644"/>
                      </a:cubicBezTo>
                      <a:cubicBezTo>
                        <a:pt x="31360" y="62417"/>
                        <a:pt x="16673" y="74714"/>
                        <a:pt x="33" y="83839"/>
                      </a:cubicBezTo>
                      <a:cubicBezTo>
                        <a:pt x="-920" y="82696"/>
                        <a:pt x="19083" y="67551"/>
                        <a:pt x="39561" y="44406"/>
                      </a:cubicBezTo>
                      <a:cubicBezTo>
                        <a:pt x="60040" y="21260"/>
                        <a:pt x="72518" y="-743"/>
                        <a:pt x="73851" y="19"/>
                      </a:cubicBezTo>
                      <a:close/>
                    </a:path>
                  </a:pathLst>
                </a:custGeom>
                <a:solidFill>
                  <a:schemeClr val="tx2">
                    <a:lumMod val="50000"/>
                  </a:schemeClr>
                </a:solidFill>
                <a:ln w="9525" cap="flat">
                  <a:noFill/>
                  <a:prstDash val="solid"/>
                  <a:miter/>
                </a:ln>
              </p:spPr>
              <p:txBody>
                <a:bodyPr rtlCol="0" anchor="ctr"/>
                <a:lstStyle/>
                <a:p>
                  <a:endParaRPr lang="zh-CN" altLang="en-US"/>
                </a:p>
              </p:txBody>
            </p:sp>
            <p:sp>
              <p:nvSpPr>
                <p:cNvPr id="751" name="任意多边形: 形状 750">
                  <a:extLst>
                    <a:ext uri="{FF2B5EF4-FFF2-40B4-BE49-F238E27FC236}">
                      <a16:creationId xmlns:a16="http://schemas.microsoft.com/office/drawing/2014/main" id="{08CD0FB4-7868-E653-D126-551029BFC26A}"/>
                    </a:ext>
                  </a:extLst>
                </p:cNvPr>
                <p:cNvSpPr/>
                <p:nvPr/>
              </p:nvSpPr>
              <p:spPr>
                <a:xfrm>
                  <a:off x="9530497" y="3249216"/>
                  <a:ext cx="84141" cy="113553"/>
                </a:xfrm>
                <a:custGeom>
                  <a:avLst/>
                  <a:gdLst>
                    <a:gd name="connsiteX0" fmla="*/ 84141 w 84141"/>
                    <a:gd name="connsiteY0" fmla="*/ 15 h 113553"/>
                    <a:gd name="connsiteX1" fmla="*/ 75569 w 84141"/>
                    <a:gd name="connsiteY1" fmla="*/ 19065 h 113553"/>
                    <a:gd name="connsiteX2" fmla="*/ 48518 w 84141"/>
                    <a:gd name="connsiteY2" fmla="*/ 61642 h 113553"/>
                    <a:gd name="connsiteX3" fmla="*/ 15752 w 84141"/>
                    <a:gd name="connsiteY3" fmla="*/ 99742 h 113553"/>
                    <a:gd name="connsiteX4" fmla="*/ 35 w 84141"/>
                    <a:gd name="connsiteY4" fmla="*/ 113553 h 113553"/>
                    <a:gd name="connsiteX5" fmla="*/ 44517 w 84141"/>
                    <a:gd name="connsiteY5" fmla="*/ 58308 h 113553"/>
                    <a:gd name="connsiteX6" fmla="*/ 84141 w 84141"/>
                    <a:gd name="connsiteY6" fmla="*/ 15 h 113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4141" h="113553">
                      <a:moveTo>
                        <a:pt x="84141" y="15"/>
                      </a:moveTo>
                      <a:cubicBezTo>
                        <a:pt x="82169" y="6731"/>
                        <a:pt x="79283" y="13141"/>
                        <a:pt x="75569" y="19065"/>
                      </a:cubicBezTo>
                      <a:cubicBezTo>
                        <a:pt x="67530" y="33858"/>
                        <a:pt x="58490" y="48079"/>
                        <a:pt x="48518" y="61642"/>
                      </a:cubicBezTo>
                      <a:cubicBezTo>
                        <a:pt x="38497" y="75092"/>
                        <a:pt x="27553" y="87826"/>
                        <a:pt x="15752" y="99742"/>
                      </a:cubicBezTo>
                      <a:cubicBezTo>
                        <a:pt x="11227" y="105105"/>
                        <a:pt x="5931" y="109753"/>
                        <a:pt x="35" y="113553"/>
                      </a:cubicBezTo>
                      <a:cubicBezTo>
                        <a:pt x="-1012" y="112506"/>
                        <a:pt x="21371" y="89836"/>
                        <a:pt x="44517" y="58308"/>
                      </a:cubicBezTo>
                      <a:cubicBezTo>
                        <a:pt x="67663" y="26781"/>
                        <a:pt x="82903" y="-747"/>
                        <a:pt x="84141" y="15"/>
                      </a:cubicBezTo>
                      <a:close/>
                    </a:path>
                  </a:pathLst>
                </a:custGeom>
                <a:solidFill>
                  <a:schemeClr val="tx2">
                    <a:lumMod val="50000"/>
                  </a:schemeClr>
                </a:solidFill>
                <a:ln w="9525" cap="flat">
                  <a:noFill/>
                  <a:prstDash val="solid"/>
                  <a:miter/>
                </a:ln>
              </p:spPr>
              <p:txBody>
                <a:bodyPr rtlCol="0" anchor="ctr"/>
                <a:lstStyle/>
                <a:p>
                  <a:endParaRPr lang="zh-CN" altLang="en-US"/>
                </a:p>
              </p:txBody>
            </p:sp>
            <p:sp>
              <p:nvSpPr>
                <p:cNvPr id="752" name="任意多边形: 形状 751">
                  <a:extLst>
                    <a:ext uri="{FF2B5EF4-FFF2-40B4-BE49-F238E27FC236}">
                      <a16:creationId xmlns:a16="http://schemas.microsoft.com/office/drawing/2014/main" id="{F2C567DC-09D5-6125-0A61-3F046E01F938}"/>
                    </a:ext>
                  </a:extLst>
                </p:cNvPr>
                <p:cNvSpPr/>
                <p:nvPr/>
              </p:nvSpPr>
              <p:spPr>
                <a:xfrm>
                  <a:off x="9620639" y="3308762"/>
                  <a:ext cx="40496" cy="174212"/>
                </a:xfrm>
                <a:custGeom>
                  <a:avLst/>
                  <a:gdLst>
                    <a:gd name="connsiteX0" fmla="*/ 0 w 40496"/>
                    <a:gd name="connsiteY0" fmla="*/ 174212 h 174212"/>
                    <a:gd name="connsiteX1" fmla="*/ 6572 w 40496"/>
                    <a:gd name="connsiteY1" fmla="*/ 148780 h 174212"/>
                    <a:gd name="connsiteX2" fmla="*/ 22574 w 40496"/>
                    <a:gd name="connsiteY2" fmla="*/ 87630 h 174212"/>
                    <a:gd name="connsiteX3" fmla="*/ 35147 w 40496"/>
                    <a:gd name="connsiteY3" fmla="*/ 25718 h 174212"/>
                    <a:gd name="connsiteX4" fmla="*/ 40386 w 40496"/>
                    <a:gd name="connsiteY4" fmla="*/ 0 h 174212"/>
                    <a:gd name="connsiteX5" fmla="*/ 38576 w 40496"/>
                    <a:gd name="connsiteY5" fmla="*/ 26289 h 174212"/>
                    <a:gd name="connsiteX6" fmla="*/ 27337 w 40496"/>
                    <a:gd name="connsiteY6" fmla="*/ 88487 h 174212"/>
                    <a:gd name="connsiteX7" fmla="*/ 9906 w 40496"/>
                    <a:gd name="connsiteY7" fmla="*/ 149543 h 174212"/>
                    <a:gd name="connsiteX8" fmla="*/ 0 w 40496"/>
                    <a:gd name="connsiteY8" fmla="*/ 174212 h 174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496" h="174212">
                      <a:moveTo>
                        <a:pt x="0" y="174212"/>
                      </a:moveTo>
                      <a:cubicBezTo>
                        <a:pt x="1476" y="165564"/>
                        <a:pt x="3667" y="157058"/>
                        <a:pt x="6572" y="148780"/>
                      </a:cubicBezTo>
                      <a:cubicBezTo>
                        <a:pt x="11049" y="133255"/>
                        <a:pt x="16954" y="111728"/>
                        <a:pt x="22574" y="87630"/>
                      </a:cubicBezTo>
                      <a:cubicBezTo>
                        <a:pt x="28194" y="63532"/>
                        <a:pt x="32099" y="41720"/>
                        <a:pt x="35147" y="25718"/>
                      </a:cubicBezTo>
                      <a:cubicBezTo>
                        <a:pt x="36243" y="17021"/>
                        <a:pt x="37995" y="8430"/>
                        <a:pt x="40386" y="0"/>
                      </a:cubicBezTo>
                      <a:cubicBezTo>
                        <a:pt x="40767" y="8801"/>
                        <a:pt x="40167" y="17621"/>
                        <a:pt x="38576" y="26289"/>
                      </a:cubicBezTo>
                      <a:cubicBezTo>
                        <a:pt x="35928" y="47206"/>
                        <a:pt x="32175" y="67971"/>
                        <a:pt x="27337" y="88487"/>
                      </a:cubicBezTo>
                      <a:cubicBezTo>
                        <a:pt x="22574" y="109128"/>
                        <a:pt x="16764" y="129502"/>
                        <a:pt x="9906" y="149543"/>
                      </a:cubicBezTo>
                      <a:cubicBezTo>
                        <a:pt x="7477" y="158087"/>
                        <a:pt x="4153" y="166354"/>
                        <a:pt x="0" y="174212"/>
                      </a:cubicBezTo>
                      <a:close/>
                    </a:path>
                  </a:pathLst>
                </a:custGeom>
                <a:solidFill>
                  <a:schemeClr val="tx1">
                    <a:lumMod val="95000"/>
                    <a:lumOff val="5000"/>
                  </a:schemeClr>
                </a:solidFill>
                <a:ln w="9525" cap="flat">
                  <a:noFill/>
                  <a:prstDash val="solid"/>
                  <a:miter/>
                </a:ln>
              </p:spPr>
              <p:txBody>
                <a:bodyPr rtlCol="0" anchor="ctr"/>
                <a:lstStyle/>
                <a:p>
                  <a:endParaRPr lang="zh-CN" altLang="en-US"/>
                </a:p>
              </p:txBody>
            </p:sp>
            <p:sp>
              <p:nvSpPr>
                <p:cNvPr id="753" name="任意多边形: 形状 752">
                  <a:extLst>
                    <a:ext uri="{FF2B5EF4-FFF2-40B4-BE49-F238E27FC236}">
                      <a16:creationId xmlns:a16="http://schemas.microsoft.com/office/drawing/2014/main" id="{5E64D106-E186-555F-373D-8AA814F8035D}"/>
                    </a:ext>
                  </a:extLst>
                </p:cNvPr>
                <p:cNvSpPr/>
                <p:nvPr/>
              </p:nvSpPr>
              <p:spPr>
                <a:xfrm>
                  <a:off x="9621749" y="2804223"/>
                  <a:ext cx="92711" cy="118410"/>
                </a:xfrm>
                <a:custGeom>
                  <a:avLst/>
                  <a:gdLst>
                    <a:gd name="connsiteX0" fmla="*/ 92711 w 92711"/>
                    <a:gd name="connsiteY0" fmla="*/ 118396 h 118410"/>
                    <a:gd name="connsiteX1" fmla="*/ 48801 w 92711"/>
                    <a:gd name="connsiteY1" fmla="*/ 57150 h 118410"/>
                    <a:gd name="connsiteX2" fmla="*/ 33 w 92711"/>
                    <a:gd name="connsiteY2" fmla="*/ 0 h 118410"/>
                    <a:gd name="connsiteX3" fmla="*/ 16987 w 92711"/>
                    <a:gd name="connsiteY3" fmla="*/ 14383 h 118410"/>
                    <a:gd name="connsiteX4" fmla="*/ 52706 w 92711"/>
                    <a:gd name="connsiteY4" fmla="*/ 54388 h 118410"/>
                    <a:gd name="connsiteX5" fmla="*/ 82805 w 92711"/>
                    <a:gd name="connsiteY5" fmla="*/ 98774 h 118410"/>
                    <a:gd name="connsiteX6" fmla="*/ 92711 w 92711"/>
                    <a:gd name="connsiteY6" fmla="*/ 118396 h 118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2711" h="118410">
                      <a:moveTo>
                        <a:pt x="92711" y="118396"/>
                      </a:moveTo>
                      <a:cubicBezTo>
                        <a:pt x="91378" y="119158"/>
                        <a:pt x="74423" y="89821"/>
                        <a:pt x="48801" y="57150"/>
                      </a:cubicBezTo>
                      <a:cubicBezTo>
                        <a:pt x="23179" y="24479"/>
                        <a:pt x="-1015" y="762"/>
                        <a:pt x="33" y="0"/>
                      </a:cubicBezTo>
                      <a:cubicBezTo>
                        <a:pt x="6319" y="4000"/>
                        <a:pt x="12015" y="8839"/>
                        <a:pt x="16987" y="14383"/>
                      </a:cubicBezTo>
                      <a:cubicBezTo>
                        <a:pt x="29789" y="26889"/>
                        <a:pt x="41724" y="40253"/>
                        <a:pt x="52706" y="54388"/>
                      </a:cubicBezTo>
                      <a:cubicBezTo>
                        <a:pt x="63707" y="68504"/>
                        <a:pt x="73766" y="83334"/>
                        <a:pt x="82805" y="98774"/>
                      </a:cubicBezTo>
                      <a:cubicBezTo>
                        <a:pt x="86958" y="104851"/>
                        <a:pt x="90292" y="111442"/>
                        <a:pt x="92711" y="118396"/>
                      </a:cubicBezTo>
                      <a:close/>
                    </a:path>
                  </a:pathLst>
                </a:custGeom>
                <a:solidFill>
                  <a:schemeClr val="tx2">
                    <a:lumMod val="75000"/>
                  </a:schemeClr>
                </a:solidFill>
                <a:ln w="9525" cap="flat">
                  <a:noFill/>
                  <a:prstDash val="solid"/>
                  <a:miter/>
                </a:ln>
              </p:spPr>
              <p:txBody>
                <a:bodyPr rtlCol="0" anchor="ctr"/>
                <a:lstStyle/>
                <a:p>
                  <a:endParaRPr lang="zh-CN" altLang="en-US"/>
                </a:p>
              </p:txBody>
            </p:sp>
            <p:sp>
              <p:nvSpPr>
                <p:cNvPr id="754" name="任意多边形: 形状 753">
                  <a:extLst>
                    <a:ext uri="{FF2B5EF4-FFF2-40B4-BE49-F238E27FC236}">
                      <a16:creationId xmlns:a16="http://schemas.microsoft.com/office/drawing/2014/main" id="{EE345CF5-C116-A078-8246-E0669FFA975E}"/>
                    </a:ext>
                  </a:extLst>
                </p:cNvPr>
                <p:cNvSpPr/>
                <p:nvPr/>
              </p:nvSpPr>
              <p:spPr>
                <a:xfrm>
                  <a:off x="9667693" y="2786788"/>
                  <a:ext cx="87629" cy="68013"/>
                </a:xfrm>
                <a:custGeom>
                  <a:avLst/>
                  <a:gdLst>
                    <a:gd name="connsiteX0" fmla="*/ 87630 w 87629"/>
                    <a:gd name="connsiteY0" fmla="*/ 68013 h 68013"/>
                    <a:gd name="connsiteX1" fmla="*/ 49530 w 87629"/>
                    <a:gd name="connsiteY1" fmla="*/ 26484 h 68013"/>
                    <a:gd name="connsiteX2" fmla="*/ 0 w 87629"/>
                    <a:gd name="connsiteY2" fmla="*/ 5 h 68013"/>
                    <a:gd name="connsiteX3" fmla="*/ 16669 w 87629"/>
                    <a:gd name="connsiteY3" fmla="*/ 3243 h 68013"/>
                    <a:gd name="connsiteX4" fmla="*/ 80105 w 87629"/>
                    <a:gd name="connsiteY4" fmla="*/ 52773 h 68013"/>
                    <a:gd name="connsiteX5" fmla="*/ 87630 w 87629"/>
                    <a:gd name="connsiteY5" fmla="*/ 68013 h 68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629" h="68013">
                      <a:moveTo>
                        <a:pt x="87630" y="68013"/>
                      </a:moveTo>
                      <a:cubicBezTo>
                        <a:pt x="76743" y="52611"/>
                        <a:pt x="63941" y="38647"/>
                        <a:pt x="49530" y="26484"/>
                      </a:cubicBezTo>
                      <a:cubicBezTo>
                        <a:pt x="34223" y="15569"/>
                        <a:pt x="17574" y="6672"/>
                        <a:pt x="0" y="5"/>
                      </a:cubicBezTo>
                      <a:cubicBezTo>
                        <a:pt x="5724" y="-81"/>
                        <a:pt x="11401" y="1024"/>
                        <a:pt x="16669" y="3243"/>
                      </a:cubicBezTo>
                      <a:cubicBezTo>
                        <a:pt x="42824" y="12063"/>
                        <a:pt x="65208" y="29532"/>
                        <a:pt x="80105" y="52773"/>
                      </a:cubicBezTo>
                      <a:cubicBezTo>
                        <a:pt x="83610" y="57298"/>
                        <a:pt x="86163" y="62479"/>
                        <a:pt x="87630" y="68013"/>
                      </a:cubicBezTo>
                      <a:close/>
                    </a:path>
                  </a:pathLst>
                </a:custGeom>
                <a:solidFill>
                  <a:schemeClr val="tx2">
                    <a:lumMod val="75000"/>
                  </a:schemeClr>
                </a:solidFill>
                <a:ln w="9525" cap="flat">
                  <a:noFill/>
                  <a:prstDash val="solid"/>
                  <a:miter/>
                </a:ln>
              </p:spPr>
              <p:txBody>
                <a:bodyPr rtlCol="0" anchor="ctr"/>
                <a:lstStyle/>
                <a:p>
                  <a:endParaRPr lang="zh-CN" altLang="en-US"/>
                </a:p>
              </p:txBody>
            </p:sp>
            <p:sp>
              <p:nvSpPr>
                <p:cNvPr id="755" name="任意多边形: 形状 754">
                  <a:extLst>
                    <a:ext uri="{FF2B5EF4-FFF2-40B4-BE49-F238E27FC236}">
                      <a16:creationId xmlns:a16="http://schemas.microsoft.com/office/drawing/2014/main" id="{1AA941B9-6678-0ED0-EEA9-4919FC9E39F8}"/>
                    </a:ext>
                  </a:extLst>
                </p:cNvPr>
                <p:cNvSpPr/>
                <p:nvPr/>
              </p:nvSpPr>
              <p:spPr>
                <a:xfrm>
                  <a:off x="9139616" y="2943669"/>
                  <a:ext cx="63446" cy="441007"/>
                </a:xfrm>
                <a:custGeom>
                  <a:avLst/>
                  <a:gdLst>
                    <a:gd name="connsiteX0" fmla="*/ 63352 w 63446"/>
                    <a:gd name="connsiteY0" fmla="*/ 441008 h 441007"/>
                    <a:gd name="connsiteX1" fmla="*/ 29253 w 63446"/>
                    <a:gd name="connsiteY1" fmla="*/ 220885 h 441007"/>
                    <a:gd name="connsiteX2" fmla="*/ 106 w 63446"/>
                    <a:gd name="connsiteY2" fmla="*/ 0 h 441007"/>
                    <a:gd name="connsiteX3" fmla="*/ 34206 w 63446"/>
                    <a:gd name="connsiteY3" fmla="*/ 220123 h 441007"/>
                    <a:gd name="connsiteX4" fmla="*/ 63352 w 63446"/>
                    <a:gd name="connsiteY4" fmla="*/ 441008 h 441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446" h="441007">
                      <a:moveTo>
                        <a:pt x="63352" y="441008"/>
                      </a:moveTo>
                      <a:cubicBezTo>
                        <a:pt x="62019" y="441008"/>
                        <a:pt x="46684" y="342615"/>
                        <a:pt x="29253" y="220885"/>
                      </a:cubicBezTo>
                      <a:cubicBezTo>
                        <a:pt x="11822" y="99155"/>
                        <a:pt x="-1322" y="191"/>
                        <a:pt x="106" y="0"/>
                      </a:cubicBezTo>
                      <a:cubicBezTo>
                        <a:pt x="1535" y="-190"/>
                        <a:pt x="16680" y="98394"/>
                        <a:pt x="34206" y="220123"/>
                      </a:cubicBezTo>
                      <a:cubicBezTo>
                        <a:pt x="51732" y="341852"/>
                        <a:pt x="64686" y="440722"/>
                        <a:pt x="63352" y="441008"/>
                      </a:cubicBezTo>
                      <a:close/>
                    </a:path>
                  </a:pathLst>
                </a:custGeom>
                <a:solidFill>
                  <a:schemeClr val="tx1"/>
                </a:solidFill>
                <a:ln w="9525" cap="flat">
                  <a:noFill/>
                  <a:prstDash val="solid"/>
                  <a:miter/>
                </a:ln>
              </p:spPr>
              <p:txBody>
                <a:bodyPr rtlCol="0" anchor="ctr"/>
                <a:lstStyle/>
                <a:p>
                  <a:endParaRPr lang="zh-CN" altLang="en-US"/>
                </a:p>
              </p:txBody>
            </p:sp>
            <p:sp>
              <p:nvSpPr>
                <p:cNvPr id="756" name="任意多边形: 形状 755">
                  <a:extLst>
                    <a:ext uri="{FF2B5EF4-FFF2-40B4-BE49-F238E27FC236}">
                      <a16:creationId xmlns:a16="http://schemas.microsoft.com/office/drawing/2014/main" id="{CC834109-2242-7FA8-2A2F-3F33833636C8}"/>
                    </a:ext>
                  </a:extLst>
                </p:cNvPr>
                <p:cNvSpPr/>
                <p:nvPr/>
              </p:nvSpPr>
              <p:spPr>
                <a:xfrm>
                  <a:off x="9288312" y="2771277"/>
                  <a:ext cx="236696" cy="18277"/>
                </a:xfrm>
                <a:custGeom>
                  <a:avLst/>
                  <a:gdLst>
                    <a:gd name="connsiteX0" fmla="*/ 236696 w 236696"/>
                    <a:gd name="connsiteY0" fmla="*/ 6847 h 18277"/>
                    <a:gd name="connsiteX1" fmla="*/ 201930 w 236696"/>
                    <a:gd name="connsiteY1" fmla="*/ 5895 h 18277"/>
                    <a:gd name="connsiteX2" fmla="*/ 118015 w 236696"/>
                    <a:gd name="connsiteY2" fmla="*/ 5895 h 18277"/>
                    <a:gd name="connsiteX3" fmla="*/ 34576 w 236696"/>
                    <a:gd name="connsiteY3" fmla="*/ 13800 h 18277"/>
                    <a:gd name="connsiteX4" fmla="*/ 0 w 236696"/>
                    <a:gd name="connsiteY4" fmla="*/ 18277 h 18277"/>
                    <a:gd name="connsiteX5" fmla="*/ 9049 w 236696"/>
                    <a:gd name="connsiteY5" fmla="*/ 15515 h 18277"/>
                    <a:gd name="connsiteX6" fmla="*/ 34004 w 236696"/>
                    <a:gd name="connsiteY6" fmla="*/ 10371 h 18277"/>
                    <a:gd name="connsiteX7" fmla="*/ 117824 w 236696"/>
                    <a:gd name="connsiteY7" fmla="*/ 846 h 18277"/>
                    <a:gd name="connsiteX8" fmla="*/ 202121 w 236696"/>
                    <a:gd name="connsiteY8" fmla="*/ 1894 h 18277"/>
                    <a:gd name="connsiteX9" fmla="*/ 227552 w 236696"/>
                    <a:gd name="connsiteY9" fmla="*/ 4561 h 18277"/>
                    <a:gd name="connsiteX10" fmla="*/ 236696 w 236696"/>
                    <a:gd name="connsiteY10" fmla="*/ 6847 h 18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6696" h="18277">
                      <a:moveTo>
                        <a:pt x="236696" y="6847"/>
                      </a:moveTo>
                      <a:cubicBezTo>
                        <a:pt x="225095" y="7123"/>
                        <a:pt x="213493" y="6809"/>
                        <a:pt x="201930" y="5895"/>
                      </a:cubicBezTo>
                      <a:cubicBezTo>
                        <a:pt x="180403" y="5037"/>
                        <a:pt x="150781" y="4656"/>
                        <a:pt x="118015" y="5895"/>
                      </a:cubicBezTo>
                      <a:cubicBezTo>
                        <a:pt x="85249" y="7133"/>
                        <a:pt x="55817" y="10848"/>
                        <a:pt x="34576" y="13800"/>
                      </a:cubicBezTo>
                      <a:cubicBezTo>
                        <a:pt x="23136" y="15905"/>
                        <a:pt x="11601" y="17401"/>
                        <a:pt x="0" y="18277"/>
                      </a:cubicBezTo>
                      <a:cubicBezTo>
                        <a:pt x="2905" y="17029"/>
                        <a:pt x="5944" y="16096"/>
                        <a:pt x="9049" y="15515"/>
                      </a:cubicBezTo>
                      <a:cubicBezTo>
                        <a:pt x="14859" y="14086"/>
                        <a:pt x="23431" y="12277"/>
                        <a:pt x="34004" y="10371"/>
                      </a:cubicBezTo>
                      <a:cubicBezTo>
                        <a:pt x="61712" y="5399"/>
                        <a:pt x="89706" y="2218"/>
                        <a:pt x="117824" y="846"/>
                      </a:cubicBezTo>
                      <a:cubicBezTo>
                        <a:pt x="145913" y="-563"/>
                        <a:pt x="174069" y="-211"/>
                        <a:pt x="202121" y="1894"/>
                      </a:cubicBezTo>
                      <a:cubicBezTo>
                        <a:pt x="212884" y="2752"/>
                        <a:pt x="221171" y="3704"/>
                        <a:pt x="227552" y="4561"/>
                      </a:cubicBezTo>
                      <a:cubicBezTo>
                        <a:pt x="230686" y="4933"/>
                        <a:pt x="233763" y="5695"/>
                        <a:pt x="236696" y="6847"/>
                      </a:cubicBezTo>
                      <a:close/>
                    </a:path>
                  </a:pathLst>
                </a:custGeom>
                <a:solidFill>
                  <a:srgbClr val="263238"/>
                </a:solidFill>
                <a:ln w="9525" cap="flat">
                  <a:noFill/>
                  <a:prstDash val="solid"/>
                  <a:miter/>
                </a:ln>
              </p:spPr>
              <p:txBody>
                <a:bodyPr rtlCol="0" anchor="ctr"/>
                <a:lstStyle/>
                <a:p>
                  <a:endParaRPr lang="zh-CN" altLang="en-US"/>
                </a:p>
              </p:txBody>
            </p:sp>
            <p:sp>
              <p:nvSpPr>
                <p:cNvPr id="757" name="任意多边形: 形状 756">
                  <a:extLst>
                    <a:ext uri="{FF2B5EF4-FFF2-40B4-BE49-F238E27FC236}">
                      <a16:creationId xmlns:a16="http://schemas.microsoft.com/office/drawing/2014/main" id="{CB4DF7B2-E552-5512-5E6F-80E477673697}"/>
                    </a:ext>
                  </a:extLst>
                </p:cNvPr>
                <p:cNvSpPr/>
                <p:nvPr/>
              </p:nvSpPr>
              <p:spPr>
                <a:xfrm>
                  <a:off x="9130188" y="2982531"/>
                  <a:ext cx="47824" cy="228600"/>
                </a:xfrm>
                <a:custGeom>
                  <a:avLst/>
                  <a:gdLst>
                    <a:gd name="connsiteX0" fmla="*/ 47825 w 47824"/>
                    <a:gd name="connsiteY0" fmla="*/ 228600 h 228600"/>
                    <a:gd name="connsiteX1" fmla="*/ 13725 w 47824"/>
                    <a:gd name="connsiteY1" fmla="*/ 0 h 228600"/>
                    <a:gd name="connsiteX2" fmla="*/ 47825 w 47824"/>
                    <a:gd name="connsiteY2" fmla="*/ 228600 h 228600"/>
                  </a:gdLst>
                  <a:ahLst/>
                  <a:cxnLst>
                    <a:cxn ang="0">
                      <a:pos x="connsiteX0" y="connsiteY0"/>
                    </a:cxn>
                    <a:cxn ang="0">
                      <a:pos x="connsiteX1" y="connsiteY1"/>
                    </a:cxn>
                    <a:cxn ang="0">
                      <a:pos x="connsiteX2" y="connsiteY2"/>
                    </a:cxn>
                  </a:cxnLst>
                  <a:rect l="l" t="t" r="r" b="b"/>
                  <a:pathLst>
                    <a:path w="47824" h="228600">
                      <a:moveTo>
                        <a:pt x="47825" y="228600"/>
                      </a:moveTo>
                      <a:cubicBezTo>
                        <a:pt x="37728" y="152400"/>
                        <a:pt x="23822" y="76200"/>
                        <a:pt x="13725" y="0"/>
                      </a:cubicBezTo>
                      <a:cubicBezTo>
                        <a:pt x="-13802" y="74962"/>
                        <a:pt x="1343" y="163449"/>
                        <a:pt x="47825" y="228600"/>
                      </a:cubicBezTo>
                      <a:close/>
                    </a:path>
                  </a:pathLst>
                </a:custGeom>
                <a:solidFill>
                  <a:schemeClr val="tx1"/>
                </a:solidFill>
                <a:ln w="9525" cap="flat">
                  <a:noFill/>
                  <a:prstDash val="solid"/>
                  <a:miter/>
                </a:ln>
              </p:spPr>
              <p:txBody>
                <a:bodyPr rtlCol="0" anchor="ctr"/>
                <a:lstStyle/>
                <a:p>
                  <a:endParaRPr lang="zh-CN" altLang="en-US"/>
                </a:p>
              </p:txBody>
            </p:sp>
            <p:sp>
              <p:nvSpPr>
                <p:cNvPr id="758" name="任意多边形: 形状 757">
                  <a:extLst>
                    <a:ext uri="{FF2B5EF4-FFF2-40B4-BE49-F238E27FC236}">
                      <a16:creationId xmlns:a16="http://schemas.microsoft.com/office/drawing/2014/main" id="{8590A5F5-D454-A4BA-2650-5BB77EE31F02}"/>
                    </a:ext>
                  </a:extLst>
                </p:cNvPr>
                <p:cNvSpPr/>
                <p:nvPr/>
              </p:nvSpPr>
              <p:spPr>
                <a:xfrm>
                  <a:off x="9709889" y="2649331"/>
                  <a:ext cx="101823" cy="33352"/>
                </a:xfrm>
                <a:custGeom>
                  <a:avLst/>
                  <a:gdLst>
                    <a:gd name="connsiteX0" fmla="*/ 0 w 101823"/>
                    <a:gd name="connsiteY0" fmla="*/ 32019 h 33352"/>
                    <a:gd name="connsiteX1" fmla="*/ 65151 w 101823"/>
                    <a:gd name="connsiteY1" fmla="*/ 968 h 33352"/>
                    <a:gd name="connsiteX2" fmla="*/ 98488 w 101823"/>
                    <a:gd name="connsiteY2" fmla="*/ 7826 h 33352"/>
                    <a:gd name="connsiteX3" fmla="*/ 101822 w 101823"/>
                    <a:gd name="connsiteY3" fmla="*/ 14493 h 33352"/>
                    <a:gd name="connsiteX4" fmla="*/ 96488 w 101823"/>
                    <a:gd name="connsiteY4" fmla="*/ 19351 h 33352"/>
                    <a:gd name="connsiteX5" fmla="*/ 88773 w 101823"/>
                    <a:gd name="connsiteY5" fmla="*/ 19351 h 33352"/>
                    <a:gd name="connsiteX6" fmla="*/ 95 w 101823"/>
                    <a:gd name="connsiteY6" fmla="*/ 33353 h 33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1823" h="33352">
                      <a:moveTo>
                        <a:pt x="0" y="32019"/>
                      </a:moveTo>
                      <a:cubicBezTo>
                        <a:pt x="17879" y="15027"/>
                        <a:pt x="40691" y="4149"/>
                        <a:pt x="65151" y="968"/>
                      </a:cubicBezTo>
                      <a:cubicBezTo>
                        <a:pt x="76733" y="-1566"/>
                        <a:pt x="88849" y="930"/>
                        <a:pt x="98488" y="7826"/>
                      </a:cubicBezTo>
                      <a:cubicBezTo>
                        <a:pt x="100622" y="9378"/>
                        <a:pt x="101860" y="11864"/>
                        <a:pt x="101822" y="14493"/>
                      </a:cubicBezTo>
                      <a:cubicBezTo>
                        <a:pt x="101241" y="17074"/>
                        <a:pt x="99108" y="19018"/>
                        <a:pt x="96488" y="19351"/>
                      </a:cubicBezTo>
                      <a:cubicBezTo>
                        <a:pt x="93945" y="19875"/>
                        <a:pt x="91316" y="19875"/>
                        <a:pt x="88773" y="19351"/>
                      </a:cubicBezTo>
                      <a:cubicBezTo>
                        <a:pt x="59531" y="14112"/>
                        <a:pt x="27813" y="22685"/>
                        <a:pt x="95" y="33353"/>
                      </a:cubicBezTo>
                    </a:path>
                  </a:pathLst>
                </a:custGeom>
                <a:solidFill>
                  <a:schemeClr val="bg2">
                    <a:lumMod val="10000"/>
                  </a:schemeClr>
                </a:solidFill>
                <a:ln w="9525" cap="flat">
                  <a:noFill/>
                  <a:prstDash val="solid"/>
                  <a:miter/>
                </a:ln>
              </p:spPr>
              <p:txBody>
                <a:bodyPr rtlCol="0" anchor="ctr"/>
                <a:lstStyle/>
                <a:p>
                  <a:endParaRPr lang="zh-CN" altLang="en-US"/>
                </a:p>
              </p:txBody>
            </p:sp>
            <p:sp>
              <p:nvSpPr>
                <p:cNvPr id="759" name="任意多边形: 形状 758">
                  <a:extLst>
                    <a:ext uri="{FF2B5EF4-FFF2-40B4-BE49-F238E27FC236}">
                      <a16:creationId xmlns:a16="http://schemas.microsoft.com/office/drawing/2014/main" id="{0BDA263E-2231-6A4C-94A6-550F5325D91A}"/>
                    </a:ext>
                  </a:extLst>
                </p:cNvPr>
                <p:cNvSpPr/>
                <p:nvPr/>
              </p:nvSpPr>
              <p:spPr>
                <a:xfrm>
                  <a:off x="9294598" y="2772577"/>
                  <a:ext cx="212312" cy="24339"/>
                </a:xfrm>
                <a:custGeom>
                  <a:avLst/>
                  <a:gdLst>
                    <a:gd name="connsiteX0" fmla="*/ 4477 w 212312"/>
                    <a:gd name="connsiteY0" fmla="*/ 18597 h 24339"/>
                    <a:gd name="connsiteX1" fmla="*/ 79534 w 212312"/>
                    <a:gd name="connsiteY1" fmla="*/ 22407 h 24339"/>
                    <a:gd name="connsiteX2" fmla="*/ 212312 w 212312"/>
                    <a:gd name="connsiteY2" fmla="*/ 5071 h 24339"/>
                    <a:gd name="connsiteX3" fmla="*/ 0 w 212312"/>
                    <a:gd name="connsiteY3" fmla="*/ 16978 h 24339"/>
                  </a:gdLst>
                  <a:ahLst/>
                  <a:cxnLst>
                    <a:cxn ang="0">
                      <a:pos x="connsiteX0" y="connsiteY0"/>
                    </a:cxn>
                    <a:cxn ang="0">
                      <a:pos x="connsiteX1" y="connsiteY1"/>
                    </a:cxn>
                    <a:cxn ang="0">
                      <a:pos x="connsiteX2" y="connsiteY2"/>
                    </a:cxn>
                    <a:cxn ang="0">
                      <a:pos x="connsiteX3" y="connsiteY3"/>
                    </a:cxn>
                  </a:cxnLst>
                  <a:rect l="l" t="t" r="r" b="b"/>
                  <a:pathLst>
                    <a:path w="212312" h="24339">
                      <a:moveTo>
                        <a:pt x="4477" y="18597"/>
                      </a:moveTo>
                      <a:cubicBezTo>
                        <a:pt x="29023" y="24636"/>
                        <a:pt x="54502" y="25922"/>
                        <a:pt x="79534" y="22407"/>
                      </a:cubicBezTo>
                      <a:cubicBezTo>
                        <a:pt x="123987" y="18530"/>
                        <a:pt x="168240" y="12758"/>
                        <a:pt x="212312" y="5071"/>
                      </a:cubicBezTo>
                      <a:cubicBezTo>
                        <a:pt x="141427" y="-4520"/>
                        <a:pt x="69371" y="-482"/>
                        <a:pt x="0" y="16978"/>
                      </a:cubicBezTo>
                    </a:path>
                  </a:pathLst>
                </a:custGeom>
                <a:solidFill>
                  <a:schemeClr val="tx1">
                    <a:lumMod val="95000"/>
                    <a:lumOff val="5000"/>
                  </a:schemeClr>
                </a:solidFill>
                <a:ln w="9525" cap="flat">
                  <a:noFill/>
                  <a:prstDash val="solid"/>
                  <a:miter/>
                </a:ln>
              </p:spPr>
              <p:txBody>
                <a:bodyPr rtlCol="0" anchor="ctr"/>
                <a:lstStyle/>
                <a:p>
                  <a:endParaRPr lang="zh-CN" altLang="en-US"/>
                </a:p>
              </p:txBody>
            </p:sp>
            <p:sp>
              <p:nvSpPr>
                <p:cNvPr id="760" name="任意多边形: 形状 759">
                  <a:extLst>
                    <a:ext uri="{FF2B5EF4-FFF2-40B4-BE49-F238E27FC236}">
                      <a16:creationId xmlns:a16="http://schemas.microsoft.com/office/drawing/2014/main" id="{DDC8F763-07B5-AAD1-B2C6-5C95B7A8378E}"/>
                    </a:ext>
                  </a:extLst>
                </p:cNvPr>
                <p:cNvSpPr/>
                <p:nvPr/>
              </p:nvSpPr>
              <p:spPr>
                <a:xfrm>
                  <a:off x="9290789" y="3341052"/>
                  <a:ext cx="260794" cy="163639"/>
                </a:xfrm>
                <a:custGeom>
                  <a:avLst/>
                  <a:gdLst>
                    <a:gd name="connsiteX0" fmla="*/ 0 w 260794"/>
                    <a:gd name="connsiteY0" fmla="*/ 163639 h 163639"/>
                    <a:gd name="connsiteX1" fmla="*/ 260795 w 260794"/>
                    <a:gd name="connsiteY1" fmla="*/ 0 h 163639"/>
                    <a:gd name="connsiteX2" fmla="*/ 0 w 260794"/>
                    <a:gd name="connsiteY2" fmla="*/ 163639 h 163639"/>
                  </a:gdLst>
                  <a:ahLst/>
                  <a:cxnLst>
                    <a:cxn ang="0">
                      <a:pos x="connsiteX0" y="connsiteY0"/>
                    </a:cxn>
                    <a:cxn ang="0">
                      <a:pos x="connsiteX1" y="connsiteY1"/>
                    </a:cxn>
                    <a:cxn ang="0">
                      <a:pos x="connsiteX2" y="connsiteY2"/>
                    </a:cxn>
                  </a:cxnLst>
                  <a:rect l="l" t="t" r="r" b="b"/>
                  <a:pathLst>
                    <a:path w="260794" h="163639">
                      <a:moveTo>
                        <a:pt x="0" y="163639"/>
                      </a:moveTo>
                      <a:cubicBezTo>
                        <a:pt x="100803" y="135179"/>
                        <a:pt x="191319" y="78381"/>
                        <a:pt x="260795" y="0"/>
                      </a:cubicBezTo>
                      <a:cubicBezTo>
                        <a:pt x="180975" y="50387"/>
                        <a:pt x="77629" y="108204"/>
                        <a:pt x="0" y="163639"/>
                      </a:cubicBezTo>
                      <a:close/>
                    </a:path>
                  </a:pathLst>
                </a:custGeom>
                <a:solidFill>
                  <a:schemeClr val="tx1">
                    <a:lumMod val="95000"/>
                    <a:lumOff val="5000"/>
                  </a:schemeClr>
                </a:solidFill>
                <a:ln w="9525" cap="flat">
                  <a:noFill/>
                  <a:prstDash val="solid"/>
                  <a:miter/>
                </a:ln>
              </p:spPr>
              <p:txBody>
                <a:bodyPr rtlCol="0" anchor="ctr"/>
                <a:lstStyle/>
                <a:p>
                  <a:endParaRPr lang="zh-CN" altLang="en-US"/>
                </a:p>
              </p:txBody>
            </p:sp>
            <p:sp>
              <p:nvSpPr>
                <p:cNvPr id="761" name="任意多边形: 形状 760">
                  <a:extLst>
                    <a:ext uri="{FF2B5EF4-FFF2-40B4-BE49-F238E27FC236}">
                      <a16:creationId xmlns:a16="http://schemas.microsoft.com/office/drawing/2014/main" id="{4A012BA3-CE65-FF1A-C225-CE831E5DD765}"/>
                    </a:ext>
                  </a:extLst>
                </p:cNvPr>
                <p:cNvSpPr/>
                <p:nvPr/>
              </p:nvSpPr>
              <p:spPr>
                <a:xfrm>
                  <a:off x="9707251" y="2665687"/>
                  <a:ext cx="64366" cy="22426"/>
                </a:xfrm>
                <a:custGeom>
                  <a:avLst/>
                  <a:gdLst>
                    <a:gd name="connsiteX0" fmla="*/ 64360 w 64366"/>
                    <a:gd name="connsiteY0" fmla="*/ 4329 h 22426"/>
                    <a:gd name="connsiteX1" fmla="*/ 30451 w 64366"/>
                    <a:gd name="connsiteY1" fmla="*/ 6996 h 22426"/>
                    <a:gd name="connsiteX2" fmla="*/ 66 w 64366"/>
                    <a:gd name="connsiteY2" fmla="*/ 22426 h 22426"/>
                    <a:gd name="connsiteX3" fmla="*/ 6638 w 64366"/>
                    <a:gd name="connsiteY3" fmla="*/ 14235 h 22426"/>
                    <a:gd name="connsiteX4" fmla="*/ 29022 w 64366"/>
                    <a:gd name="connsiteY4" fmla="*/ 2233 h 22426"/>
                    <a:gd name="connsiteX5" fmla="*/ 54454 w 64366"/>
                    <a:gd name="connsiteY5" fmla="*/ 709 h 22426"/>
                    <a:gd name="connsiteX6" fmla="*/ 64360 w 64366"/>
                    <a:gd name="connsiteY6" fmla="*/ 4329 h 22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366" h="22426">
                      <a:moveTo>
                        <a:pt x="64360" y="4329"/>
                      </a:moveTo>
                      <a:cubicBezTo>
                        <a:pt x="52987" y="3853"/>
                        <a:pt x="41604" y="4748"/>
                        <a:pt x="30451" y="6996"/>
                      </a:cubicBezTo>
                      <a:cubicBezTo>
                        <a:pt x="19726" y="10863"/>
                        <a:pt x="9515" y="16045"/>
                        <a:pt x="66" y="22426"/>
                      </a:cubicBezTo>
                      <a:cubicBezTo>
                        <a:pt x="-410" y="22426"/>
                        <a:pt x="1685" y="18521"/>
                        <a:pt x="6638" y="14235"/>
                      </a:cubicBezTo>
                      <a:cubicBezTo>
                        <a:pt x="13134" y="8644"/>
                        <a:pt x="20773" y="4548"/>
                        <a:pt x="29022" y="2233"/>
                      </a:cubicBezTo>
                      <a:cubicBezTo>
                        <a:pt x="37290" y="-91"/>
                        <a:pt x="45967" y="-605"/>
                        <a:pt x="54454" y="709"/>
                      </a:cubicBezTo>
                      <a:cubicBezTo>
                        <a:pt x="60931" y="1852"/>
                        <a:pt x="64550" y="3757"/>
                        <a:pt x="64360" y="4329"/>
                      </a:cubicBezTo>
                      <a:close/>
                    </a:path>
                  </a:pathLst>
                </a:custGeom>
                <a:solidFill>
                  <a:schemeClr val="tx2">
                    <a:lumMod val="50000"/>
                  </a:schemeClr>
                </a:solidFill>
                <a:ln w="9525" cap="flat">
                  <a:noFill/>
                  <a:prstDash val="solid"/>
                  <a:miter/>
                </a:ln>
              </p:spPr>
              <p:txBody>
                <a:bodyPr rtlCol="0" anchor="ctr"/>
                <a:lstStyle/>
                <a:p>
                  <a:endParaRPr lang="zh-CN" altLang="en-US"/>
                </a:p>
              </p:txBody>
            </p:sp>
          </p:grpSp>
          <p:grpSp>
            <p:nvGrpSpPr>
              <p:cNvPr id="692" name="图形 12076">
                <a:extLst>
                  <a:ext uri="{FF2B5EF4-FFF2-40B4-BE49-F238E27FC236}">
                    <a16:creationId xmlns:a16="http://schemas.microsoft.com/office/drawing/2014/main" id="{AAAE9712-A45E-A144-E2A8-2065BE0C4AD3}"/>
                  </a:ext>
                </a:extLst>
              </p:cNvPr>
              <p:cNvGrpSpPr/>
              <p:nvPr/>
            </p:nvGrpSpPr>
            <p:grpSpPr>
              <a:xfrm>
                <a:off x="8336572" y="2163952"/>
                <a:ext cx="501874" cy="485864"/>
                <a:chOff x="8336572" y="2163952"/>
                <a:chExt cx="501874" cy="485864"/>
              </a:xfrm>
            </p:grpSpPr>
            <p:sp>
              <p:nvSpPr>
                <p:cNvPr id="693" name="任意多边形: 形状 692">
                  <a:extLst>
                    <a:ext uri="{FF2B5EF4-FFF2-40B4-BE49-F238E27FC236}">
                      <a16:creationId xmlns:a16="http://schemas.microsoft.com/office/drawing/2014/main" id="{8AB89C4F-4B20-9949-A932-B425D3D93D62}"/>
                    </a:ext>
                  </a:extLst>
                </p:cNvPr>
                <p:cNvSpPr/>
                <p:nvPr/>
              </p:nvSpPr>
              <p:spPr>
                <a:xfrm>
                  <a:off x="8338107" y="2166608"/>
                  <a:ext cx="500148" cy="481306"/>
                </a:xfrm>
                <a:custGeom>
                  <a:avLst/>
                  <a:gdLst>
                    <a:gd name="connsiteX0" fmla="*/ 500149 w 500148"/>
                    <a:gd name="connsiteY0" fmla="*/ 393204 h 481306"/>
                    <a:gd name="connsiteX1" fmla="*/ 412423 w 500148"/>
                    <a:gd name="connsiteY1" fmla="*/ 397204 h 481306"/>
                    <a:gd name="connsiteX2" fmla="*/ 304981 w 500148"/>
                    <a:gd name="connsiteY2" fmla="*/ 469880 h 481306"/>
                    <a:gd name="connsiteX3" fmla="*/ 12812 w 500148"/>
                    <a:gd name="connsiteY3" fmla="*/ 321099 h 481306"/>
                    <a:gd name="connsiteX4" fmla="*/ 10754 w 500148"/>
                    <a:gd name="connsiteY4" fmla="*/ 314432 h 481306"/>
                    <a:gd name="connsiteX5" fmla="*/ 165535 w 500148"/>
                    <a:gd name="connsiteY5" fmla="*/ 11442 h 481306"/>
                    <a:gd name="connsiteX6" fmla="*/ 457515 w 500148"/>
                    <a:gd name="connsiteY6" fmla="*/ 160003 h 481306"/>
                    <a:gd name="connsiteX7" fmla="*/ 459667 w 500148"/>
                    <a:gd name="connsiteY7" fmla="*/ 166985 h 481306"/>
                    <a:gd name="connsiteX8" fmla="*/ 455572 w 500148"/>
                    <a:gd name="connsiteY8" fmla="*/ 322719 h 481306"/>
                    <a:gd name="connsiteX9" fmla="*/ 455572 w 500148"/>
                    <a:gd name="connsiteY9" fmla="*/ 322719 h 4813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0148" h="481306">
                      <a:moveTo>
                        <a:pt x="500149" y="393204"/>
                      </a:moveTo>
                      <a:lnTo>
                        <a:pt x="412423" y="397204"/>
                      </a:lnTo>
                      <a:cubicBezTo>
                        <a:pt x="384096" y="430980"/>
                        <a:pt x="346872" y="456154"/>
                        <a:pt x="304981" y="469880"/>
                      </a:cubicBezTo>
                      <a:cubicBezTo>
                        <a:pt x="183214" y="509475"/>
                        <a:pt x="52407" y="442867"/>
                        <a:pt x="12812" y="321099"/>
                      </a:cubicBezTo>
                      <a:cubicBezTo>
                        <a:pt x="12097" y="318890"/>
                        <a:pt x="11402" y="316661"/>
                        <a:pt x="10754" y="314432"/>
                      </a:cubicBezTo>
                      <a:cubicBezTo>
                        <a:pt x="-27851" y="188216"/>
                        <a:pt x="40644" y="54133"/>
                        <a:pt x="165535" y="11442"/>
                      </a:cubicBezTo>
                      <a:cubicBezTo>
                        <a:pt x="287189" y="-28163"/>
                        <a:pt x="417910" y="38350"/>
                        <a:pt x="457515" y="160003"/>
                      </a:cubicBezTo>
                      <a:cubicBezTo>
                        <a:pt x="458267" y="162318"/>
                        <a:pt x="458991" y="164642"/>
                        <a:pt x="459667" y="166985"/>
                      </a:cubicBezTo>
                      <a:cubicBezTo>
                        <a:pt x="475250" y="217963"/>
                        <a:pt x="473812" y="272627"/>
                        <a:pt x="455572" y="322719"/>
                      </a:cubicBezTo>
                      <a:lnTo>
                        <a:pt x="455572" y="322719"/>
                      </a:lnTo>
                      <a:close/>
                    </a:path>
                  </a:pathLst>
                </a:custGeom>
                <a:solidFill>
                  <a:srgbClr val="FFFFFF"/>
                </a:solidFill>
                <a:ln w="9525" cap="flat">
                  <a:noFill/>
                  <a:prstDash val="solid"/>
                  <a:miter/>
                </a:ln>
              </p:spPr>
              <p:txBody>
                <a:bodyPr rtlCol="0" anchor="ctr"/>
                <a:lstStyle/>
                <a:p>
                  <a:endParaRPr lang="zh-CN" altLang="en-US"/>
                </a:p>
              </p:txBody>
            </p:sp>
            <p:sp>
              <p:nvSpPr>
                <p:cNvPr id="694" name="任意多边形: 形状 693">
                  <a:extLst>
                    <a:ext uri="{FF2B5EF4-FFF2-40B4-BE49-F238E27FC236}">
                      <a16:creationId xmlns:a16="http://schemas.microsoft.com/office/drawing/2014/main" id="{F2CA3E45-F17D-E882-D347-58A8C410AB62}"/>
                    </a:ext>
                  </a:extLst>
                </p:cNvPr>
                <p:cNvSpPr/>
                <p:nvPr/>
              </p:nvSpPr>
              <p:spPr>
                <a:xfrm>
                  <a:off x="8336572" y="2163952"/>
                  <a:ext cx="501874" cy="485864"/>
                </a:xfrm>
                <a:custGeom>
                  <a:avLst/>
                  <a:gdLst>
                    <a:gd name="connsiteX0" fmla="*/ 501684 w 501874"/>
                    <a:gd name="connsiteY0" fmla="*/ 395860 h 485864"/>
                    <a:gd name="connsiteX1" fmla="*/ 498541 w 501874"/>
                    <a:gd name="connsiteY1" fmla="*/ 391192 h 485864"/>
                    <a:gd name="connsiteX2" fmla="*/ 489778 w 501874"/>
                    <a:gd name="connsiteY2" fmla="*/ 377572 h 485864"/>
                    <a:gd name="connsiteX3" fmla="*/ 456250 w 501874"/>
                    <a:gd name="connsiteY3" fmla="*/ 325565 h 485864"/>
                    <a:gd name="connsiteX4" fmla="*/ 457964 w 501874"/>
                    <a:gd name="connsiteY4" fmla="*/ 325565 h 485864"/>
                    <a:gd name="connsiteX5" fmla="*/ 456478 w 501874"/>
                    <a:gd name="connsiteY5" fmla="*/ 325603 h 485864"/>
                    <a:gd name="connsiteX6" fmla="*/ 456440 w 501874"/>
                    <a:gd name="connsiteY6" fmla="*/ 325565 h 485864"/>
                    <a:gd name="connsiteX7" fmla="*/ 456440 w 501874"/>
                    <a:gd name="connsiteY7" fmla="*/ 324232 h 485864"/>
                    <a:gd name="connsiteX8" fmla="*/ 468442 w 501874"/>
                    <a:gd name="connsiteY8" fmla="*/ 207360 h 485864"/>
                    <a:gd name="connsiteX9" fmla="*/ 445772 w 501874"/>
                    <a:gd name="connsiteY9" fmla="*/ 134684 h 485864"/>
                    <a:gd name="connsiteX10" fmla="*/ 314422 w 501874"/>
                    <a:gd name="connsiteY10" fmla="*/ 17431 h 485864"/>
                    <a:gd name="connsiteX11" fmla="*/ 213934 w 501874"/>
                    <a:gd name="connsiteY11" fmla="*/ 6097 h 485864"/>
                    <a:gd name="connsiteX12" fmla="*/ 112873 w 501874"/>
                    <a:gd name="connsiteY12" fmla="*/ 42673 h 485864"/>
                    <a:gd name="connsiteX13" fmla="*/ 36673 w 501874"/>
                    <a:gd name="connsiteY13" fmla="*/ 124683 h 485864"/>
                    <a:gd name="connsiteX14" fmla="*/ 5336 w 501874"/>
                    <a:gd name="connsiteY14" fmla="*/ 231363 h 485864"/>
                    <a:gd name="connsiteX15" fmla="*/ 22481 w 501874"/>
                    <a:gd name="connsiteY15" fmla="*/ 336138 h 485864"/>
                    <a:gd name="connsiteX16" fmla="*/ 158403 w 501874"/>
                    <a:gd name="connsiteY16" fmla="*/ 467964 h 485864"/>
                    <a:gd name="connsiteX17" fmla="*/ 316804 w 501874"/>
                    <a:gd name="connsiteY17" fmla="*/ 466821 h 485864"/>
                    <a:gd name="connsiteX18" fmla="*/ 413292 w 501874"/>
                    <a:gd name="connsiteY18" fmla="*/ 398622 h 485864"/>
                    <a:gd name="connsiteX19" fmla="*/ 414149 w 501874"/>
                    <a:gd name="connsiteY19" fmla="*/ 398622 h 485864"/>
                    <a:gd name="connsiteX20" fmla="*/ 479014 w 501874"/>
                    <a:gd name="connsiteY20" fmla="*/ 396431 h 485864"/>
                    <a:gd name="connsiteX21" fmla="*/ 495969 w 501874"/>
                    <a:gd name="connsiteY21" fmla="*/ 395860 h 485864"/>
                    <a:gd name="connsiteX22" fmla="*/ 501874 w 501874"/>
                    <a:gd name="connsiteY22" fmla="*/ 395860 h 485864"/>
                    <a:gd name="connsiteX23" fmla="*/ 496445 w 501874"/>
                    <a:gd name="connsiteY23" fmla="*/ 395860 h 485864"/>
                    <a:gd name="connsiteX24" fmla="*/ 479872 w 501874"/>
                    <a:gd name="connsiteY24" fmla="*/ 396907 h 485864"/>
                    <a:gd name="connsiteX25" fmla="*/ 414244 w 501874"/>
                    <a:gd name="connsiteY25" fmla="*/ 400622 h 485864"/>
                    <a:gd name="connsiteX26" fmla="*/ 415006 w 501874"/>
                    <a:gd name="connsiteY26" fmla="*/ 400622 h 485864"/>
                    <a:gd name="connsiteX27" fmla="*/ 317947 w 501874"/>
                    <a:gd name="connsiteY27" fmla="*/ 470345 h 485864"/>
                    <a:gd name="connsiteX28" fmla="*/ 156974 w 501874"/>
                    <a:gd name="connsiteY28" fmla="*/ 472345 h 485864"/>
                    <a:gd name="connsiteX29" fmla="*/ 18100 w 501874"/>
                    <a:gd name="connsiteY29" fmla="*/ 338424 h 485864"/>
                    <a:gd name="connsiteX30" fmla="*/ 383 w 501874"/>
                    <a:gd name="connsiteY30" fmla="*/ 231363 h 485864"/>
                    <a:gd name="connsiteX31" fmla="*/ 9908 w 501874"/>
                    <a:gd name="connsiteY31" fmla="*/ 175546 h 485864"/>
                    <a:gd name="connsiteX32" fmla="*/ 67058 w 501874"/>
                    <a:gd name="connsiteY32" fmla="*/ 75534 h 485864"/>
                    <a:gd name="connsiteX33" fmla="*/ 110873 w 501874"/>
                    <a:gd name="connsiteY33" fmla="*/ 38863 h 485864"/>
                    <a:gd name="connsiteX34" fmla="*/ 213648 w 501874"/>
                    <a:gd name="connsiteY34" fmla="*/ 1334 h 485864"/>
                    <a:gd name="connsiteX35" fmla="*/ 397861 w 501874"/>
                    <a:gd name="connsiteY35" fmla="*/ 62866 h 485864"/>
                    <a:gd name="connsiteX36" fmla="*/ 449392 w 501874"/>
                    <a:gd name="connsiteY36" fmla="*/ 132970 h 485864"/>
                    <a:gd name="connsiteX37" fmla="*/ 471871 w 501874"/>
                    <a:gd name="connsiteY37" fmla="*/ 206884 h 485864"/>
                    <a:gd name="connsiteX38" fmla="*/ 458726 w 501874"/>
                    <a:gd name="connsiteY38" fmla="*/ 325470 h 485864"/>
                    <a:gd name="connsiteX39" fmla="*/ 456821 w 501874"/>
                    <a:gd name="connsiteY39" fmla="*/ 324517 h 485864"/>
                    <a:gd name="connsiteX40" fmla="*/ 456821 w 501874"/>
                    <a:gd name="connsiteY40" fmla="*/ 324517 h 485864"/>
                    <a:gd name="connsiteX41" fmla="*/ 458307 w 501874"/>
                    <a:gd name="connsiteY41" fmla="*/ 324470 h 485864"/>
                    <a:gd name="connsiteX42" fmla="*/ 458345 w 501874"/>
                    <a:gd name="connsiteY42" fmla="*/ 324517 h 485864"/>
                    <a:gd name="connsiteX43" fmla="*/ 458345 w 501874"/>
                    <a:gd name="connsiteY43" fmla="*/ 324517 h 485864"/>
                    <a:gd name="connsiteX44" fmla="*/ 491206 w 501874"/>
                    <a:gd name="connsiteY44" fmla="*/ 377953 h 485864"/>
                    <a:gd name="connsiteX45" fmla="*/ 499398 w 501874"/>
                    <a:gd name="connsiteY45" fmla="*/ 391478 h 485864"/>
                    <a:gd name="connsiteX46" fmla="*/ 501684 w 501874"/>
                    <a:gd name="connsiteY46" fmla="*/ 395860 h 485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501874" h="485864">
                      <a:moveTo>
                        <a:pt x="501684" y="395860"/>
                      </a:moveTo>
                      <a:lnTo>
                        <a:pt x="498541" y="391192"/>
                      </a:lnTo>
                      <a:lnTo>
                        <a:pt x="489778" y="377572"/>
                      </a:lnTo>
                      <a:lnTo>
                        <a:pt x="456250" y="325565"/>
                      </a:lnTo>
                      <a:lnTo>
                        <a:pt x="457964" y="325565"/>
                      </a:lnTo>
                      <a:cubicBezTo>
                        <a:pt x="457564" y="325984"/>
                        <a:pt x="456907" y="326003"/>
                        <a:pt x="456478" y="325603"/>
                      </a:cubicBezTo>
                      <a:cubicBezTo>
                        <a:pt x="456469" y="325594"/>
                        <a:pt x="456450" y="325584"/>
                        <a:pt x="456440" y="325565"/>
                      </a:cubicBezTo>
                      <a:cubicBezTo>
                        <a:pt x="456154" y="325165"/>
                        <a:pt x="456154" y="324632"/>
                        <a:pt x="456440" y="324232"/>
                      </a:cubicBezTo>
                      <a:cubicBezTo>
                        <a:pt x="469737" y="286798"/>
                        <a:pt x="473852" y="246717"/>
                        <a:pt x="468442" y="207360"/>
                      </a:cubicBezTo>
                      <a:cubicBezTo>
                        <a:pt x="464870" y="182071"/>
                        <a:pt x="457212" y="157525"/>
                        <a:pt x="445772" y="134684"/>
                      </a:cubicBezTo>
                      <a:cubicBezTo>
                        <a:pt x="419150" y="79820"/>
                        <a:pt x="371944" y="37682"/>
                        <a:pt x="314422" y="17431"/>
                      </a:cubicBezTo>
                      <a:cubicBezTo>
                        <a:pt x="282190" y="6201"/>
                        <a:pt x="247852" y="2325"/>
                        <a:pt x="213934" y="6097"/>
                      </a:cubicBezTo>
                      <a:cubicBezTo>
                        <a:pt x="177891" y="10392"/>
                        <a:pt x="143315" y="22908"/>
                        <a:pt x="112873" y="42673"/>
                      </a:cubicBezTo>
                      <a:cubicBezTo>
                        <a:pt x="81146" y="63361"/>
                        <a:pt x="54980" y="91517"/>
                        <a:pt x="36673" y="124683"/>
                      </a:cubicBezTo>
                      <a:cubicBezTo>
                        <a:pt x="17881" y="157239"/>
                        <a:pt x="7146" y="193815"/>
                        <a:pt x="5336" y="231363"/>
                      </a:cubicBezTo>
                      <a:cubicBezTo>
                        <a:pt x="3336" y="267120"/>
                        <a:pt x="9194" y="302886"/>
                        <a:pt x="22481" y="336138"/>
                      </a:cubicBezTo>
                      <a:cubicBezTo>
                        <a:pt x="46979" y="397412"/>
                        <a:pt x="96414" y="445352"/>
                        <a:pt x="158403" y="467964"/>
                      </a:cubicBezTo>
                      <a:cubicBezTo>
                        <a:pt x="209647" y="486471"/>
                        <a:pt x="265826" y="486071"/>
                        <a:pt x="316804" y="466821"/>
                      </a:cubicBezTo>
                      <a:cubicBezTo>
                        <a:pt x="354218" y="452619"/>
                        <a:pt x="387412" y="429149"/>
                        <a:pt x="413292" y="398622"/>
                      </a:cubicBezTo>
                      <a:cubicBezTo>
                        <a:pt x="413568" y="398536"/>
                        <a:pt x="413873" y="398536"/>
                        <a:pt x="414149" y="398622"/>
                      </a:cubicBezTo>
                      <a:lnTo>
                        <a:pt x="479014" y="396431"/>
                      </a:lnTo>
                      <a:lnTo>
                        <a:pt x="495969" y="395860"/>
                      </a:lnTo>
                      <a:lnTo>
                        <a:pt x="501874" y="395860"/>
                      </a:lnTo>
                      <a:lnTo>
                        <a:pt x="496445" y="395860"/>
                      </a:lnTo>
                      <a:lnTo>
                        <a:pt x="479872" y="396907"/>
                      </a:lnTo>
                      <a:lnTo>
                        <a:pt x="414244" y="400622"/>
                      </a:lnTo>
                      <a:lnTo>
                        <a:pt x="415006" y="400622"/>
                      </a:lnTo>
                      <a:cubicBezTo>
                        <a:pt x="389146" y="431778"/>
                        <a:pt x="355732" y="455781"/>
                        <a:pt x="317947" y="470345"/>
                      </a:cubicBezTo>
                      <a:cubicBezTo>
                        <a:pt x="266273" y="490329"/>
                        <a:pt x="209133" y="491034"/>
                        <a:pt x="156974" y="472345"/>
                      </a:cubicBezTo>
                      <a:cubicBezTo>
                        <a:pt x="93699" y="449562"/>
                        <a:pt x="43169" y="400832"/>
                        <a:pt x="18100" y="338424"/>
                      </a:cubicBezTo>
                      <a:cubicBezTo>
                        <a:pt x="4403" y="304467"/>
                        <a:pt x="-1646" y="267920"/>
                        <a:pt x="383" y="231363"/>
                      </a:cubicBezTo>
                      <a:cubicBezTo>
                        <a:pt x="1536" y="212465"/>
                        <a:pt x="4736" y="193758"/>
                        <a:pt x="9908" y="175546"/>
                      </a:cubicBezTo>
                      <a:cubicBezTo>
                        <a:pt x="21205" y="138342"/>
                        <a:pt x="40740" y="104157"/>
                        <a:pt x="67058" y="75534"/>
                      </a:cubicBezTo>
                      <a:cubicBezTo>
                        <a:pt x="80212" y="61675"/>
                        <a:pt x="94919" y="49369"/>
                        <a:pt x="110873" y="38863"/>
                      </a:cubicBezTo>
                      <a:cubicBezTo>
                        <a:pt x="141801" y="18632"/>
                        <a:pt x="176967" y="5792"/>
                        <a:pt x="213648" y="1334"/>
                      </a:cubicBezTo>
                      <a:cubicBezTo>
                        <a:pt x="281075" y="-5905"/>
                        <a:pt x="348322" y="16555"/>
                        <a:pt x="397861" y="62866"/>
                      </a:cubicBezTo>
                      <a:cubicBezTo>
                        <a:pt x="419197" y="82868"/>
                        <a:pt x="436666" y="106633"/>
                        <a:pt x="449392" y="132970"/>
                      </a:cubicBezTo>
                      <a:cubicBezTo>
                        <a:pt x="460802" y="156239"/>
                        <a:pt x="468394" y="181195"/>
                        <a:pt x="471871" y="206884"/>
                      </a:cubicBezTo>
                      <a:cubicBezTo>
                        <a:pt x="477224" y="246889"/>
                        <a:pt x="472709" y="287599"/>
                        <a:pt x="458726" y="325470"/>
                      </a:cubicBezTo>
                      <a:lnTo>
                        <a:pt x="456821" y="324517"/>
                      </a:lnTo>
                      <a:lnTo>
                        <a:pt x="456821" y="324517"/>
                      </a:lnTo>
                      <a:cubicBezTo>
                        <a:pt x="457221" y="324098"/>
                        <a:pt x="457878" y="324079"/>
                        <a:pt x="458307" y="324470"/>
                      </a:cubicBezTo>
                      <a:cubicBezTo>
                        <a:pt x="458316" y="324489"/>
                        <a:pt x="458335" y="324498"/>
                        <a:pt x="458345" y="324517"/>
                      </a:cubicBezTo>
                      <a:lnTo>
                        <a:pt x="458345" y="324517"/>
                      </a:lnTo>
                      <a:cubicBezTo>
                        <a:pt x="472633" y="347758"/>
                        <a:pt x="483586" y="365665"/>
                        <a:pt x="491206" y="377953"/>
                      </a:cubicBezTo>
                      <a:lnTo>
                        <a:pt x="499398" y="391478"/>
                      </a:lnTo>
                      <a:cubicBezTo>
                        <a:pt x="500922" y="394431"/>
                        <a:pt x="501684" y="395860"/>
                        <a:pt x="501684" y="395860"/>
                      </a:cubicBezTo>
                      <a:close/>
                    </a:path>
                  </a:pathLst>
                </a:custGeom>
                <a:solidFill>
                  <a:srgbClr val="263238"/>
                </a:solidFill>
                <a:ln w="9525" cap="flat">
                  <a:noFill/>
                  <a:prstDash val="solid"/>
                  <a:miter/>
                </a:ln>
              </p:spPr>
              <p:txBody>
                <a:bodyPr rtlCol="0" anchor="ctr"/>
                <a:lstStyle/>
                <a:p>
                  <a:endParaRPr lang="zh-CN" altLang="en-US"/>
                </a:p>
              </p:txBody>
            </p:sp>
            <p:sp>
              <p:nvSpPr>
                <p:cNvPr id="695" name="任意多边形: 形状 694">
                  <a:extLst>
                    <a:ext uri="{FF2B5EF4-FFF2-40B4-BE49-F238E27FC236}">
                      <a16:creationId xmlns:a16="http://schemas.microsoft.com/office/drawing/2014/main" id="{13177FA2-9183-4906-FAEA-F256A5330AF4}"/>
                    </a:ext>
                  </a:extLst>
                </p:cNvPr>
                <p:cNvSpPr/>
                <p:nvPr/>
              </p:nvSpPr>
              <p:spPr>
                <a:xfrm>
                  <a:off x="8499071" y="2280062"/>
                  <a:ext cx="139826" cy="88677"/>
                </a:xfrm>
                <a:custGeom>
                  <a:avLst/>
                  <a:gdLst>
                    <a:gd name="connsiteX0" fmla="*/ 0 w 139826"/>
                    <a:gd name="connsiteY0" fmla="*/ 88678 h 88677"/>
                    <a:gd name="connsiteX1" fmla="*/ 69913 w 139826"/>
                    <a:gd name="connsiteY1" fmla="*/ 0 h 88677"/>
                    <a:gd name="connsiteX2" fmla="*/ 139827 w 139826"/>
                    <a:gd name="connsiteY2" fmla="*/ 87535 h 88677"/>
                    <a:gd name="connsiteX3" fmla="*/ 0 w 139826"/>
                    <a:gd name="connsiteY3" fmla="*/ 88678 h 88677"/>
                  </a:gdLst>
                  <a:ahLst/>
                  <a:cxnLst>
                    <a:cxn ang="0">
                      <a:pos x="connsiteX0" y="connsiteY0"/>
                    </a:cxn>
                    <a:cxn ang="0">
                      <a:pos x="connsiteX1" y="connsiteY1"/>
                    </a:cxn>
                    <a:cxn ang="0">
                      <a:pos x="connsiteX2" y="connsiteY2"/>
                    </a:cxn>
                    <a:cxn ang="0">
                      <a:pos x="connsiteX3" y="connsiteY3"/>
                    </a:cxn>
                  </a:cxnLst>
                  <a:rect l="l" t="t" r="r" b="b"/>
                  <a:pathLst>
                    <a:path w="139826" h="88677">
                      <a:moveTo>
                        <a:pt x="0" y="88678"/>
                      </a:moveTo>
                      <a:lnTo>
                        <a:pt x="69913" y="0"/>
                      </a:lnTo>
                      <a:lnTo>
                        <a:pt x="139827" y="87535"/>
                      </a:lnTo>
                      <a:lnTo>
                        <a:pt x="0" y="88678"/>
                      </a:lnTo>
                      <a:close/>
                    </a:path>
                  </a:pathLst>
                </a:custGeom>
                <a:solidFill>
                  <a:schemeClr val="accent2"/>
                </a:solidFill>
                <a:ln w="9525" cap="flat">
                  <a:noFill/>
                  <a:prstDash val="solid"/>
                  <a:miter/>
                </a:ln>
              </p:spPr>
              <p:txBody>
                <a:bodyPr rtlCol="0" anchor="ctr"/>
                <a:lstStyle/>
                <a:p>
                  <a:endParaRPr lang="zh-CN" altLang="en-US"/>
                </a:p>
              </p:txBody>
            </p:sp>
            <p:sp>
              <p:nvSpPr>
                <p:cNvPr id="696" name="任意多边形: 形状 695">
                  <a:extLst>
                    <a:ext uri="{FF2B5EF4-FFF2-40B4-BE49-F238E27FC236}">
                      <a16:creationId xmlns:a16="http://schemas.microsoft.com/office/drawing/2014/main" id="{F7A42FC5-C341-3B7B-DC30-32F6A1FA7BA8}"/>
                    </a:ext>
                  </a:extLst>
                </p:cNvPr>
                <p:cNvSpPr/>
                <p:nvPr/>
              </p:nvSpPr>
              <p:spPr>
                <a:xfrm>
                  <a:off x="8537742" y="2353881"/>
                  <a:ext cx="65722" cy="177450"/>
                </a:xfrm>
                <a:custGeom>
                  <a:avLst/>
                  <a:gdLst>
                    <a:gd name="connsiteX0" fmla="*/ 65722 w 65722"/>
                    <a:gd name="connsiteY0" fmla="*/ 176974 h 177450"/>
                    <a:gd name="connsiteX1" fmla="*/ 2000 w 65722"/>
                    <a:gd name="connsiteY1" fmla="*/ 177451 h 177450"/>
                    <a:gd name="connsiteX2" fmla="*/ 0 w 65722"/>
                    <a:gd name="connsiteY2" fmla="*/ 476 h 177450"/>
                    <a:gd name="connsiteX3" fmla="*/ 63627 w 65722"/>
                    <a:gd name="connsiteY3" fmla="*/ 0 h 177450"/>
                    <a:gd name="connsiteX4" fmla="*/ 65722 w 65722"/>
                    <a:gd name="connsiteY4" fmla="*/ 176974 h 177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722" h="177450">
                      <a:moveTo>
                        <a:pt x="65722" y="176974"/>
                      </a:moveTo>
                      <a:lnTo>
                        <a:pt x="2000" y="177451"/>
                      </a:lnTo>
                      <a:lnTo>
                        <a:pt x="0" y="476"/>
                      </a:lnTo>
                      <a:lnTo>
                        <a:pt x="63627" y="0"/>
                      </a:lnTo>
                      <a:lnTo>
                        <a:pt x="65722" y="176974"/>
                      </a:lnTo>
                      <a:close/>
                    </a:path>
                  </a:pathLst>
                </a:custGeom>
                <a:solidFill>
                  <a:schemeClr val="accent2"/>
                </a:solidFill>
                <a:ln w="9525" cap="flat">
                  <a:noFill/>
                  <a:prstDash val="solid"/>
                  <a:miter/>
                </a:ln>
              </p:spPr>
              <p:txBody>
                <a:bodyPr rtlCol="0" anchor="ctr"/>
                <a:lstStyle/>
                <a:p>
                  <a:endParaRPr lang="zh-CN" altLang="en-US"/>
                </a:p>
              </p:txBody>
            </p:sp>
          </p:grpSp>
        </p:grpSp>
      </p:grpSp>
      <p:grpSp>
        <p:nvGrpSpPr>
          <p:cNvPr id="1201" name="组合 1200">
            <a:extLst>
              <a:ext uri="{FF2B5EF4-FFF2-40B4-BE49-F238E27FC236}">
                <a16:creationId xmlns:a16="http://schemas.microsoft.com/office/drawing/2014/main" id="{BB2FF662-E50E-23CD-144E-56D54294926D}"/>
              </a:ext>
            </a:extLst>
          </p:cNvPr>
          <p:cNvGrpSpPr/>
          <p:nvPr/>
        </p:nvGrpSpPr>
        <p:grpSpPr>
          <a:xfrm>
            <a:off x="3505076" y="1402724"/>
            <a:ext cx="2526588" cy="3850610"/>
            <a:chOff x="3505076" y="1402724"/>
            <a:chExt cx="2526588" cy="3850610"/>
          </a:xfrm>
        </p:grpSpPr>
        <p:grpSp>
          <p:nvGrpSpPr>
            <p:cNvPr id="89" name="组合 88">
              <a:extLst>
                <a:ext uri="{FF2B5EF4-FFF2-40B4-BE49-F238E27FC236}">
                  <a16:creationId xmlns:a16="http://schemas.microsoft.com/office/drawing/2014/main" id="{5C96DE85-B94B-C522-B616-BAD4F4ED6AE8}"/>
                </a:ext>
              </a:extLst>
            </p:cNvPr>
            <p:cNvGrpSpPr/>
            <p:nvPr/>
          </p:nvGrpSpPr>
          <p:grpSpPr>
            <a:xfrm>
              <a:off x="3505076" y="1616242"/>
              <a:ext cx="2526588" cy="3637092"/>
              <a:chOff x="4665273" y="1684580"/>
              <a:chExt cx="2201481" cy="3043292"/>
            </a:xfrm>
            <a:effectLst>
              <a:outerShdw blurRad="152400" algn="ctr" rotWithShape="0">
                <a:schemeClr val="accent3">
                  <a:alpha val="12000"/>
                </a:schemeClr>
              </a:outerShdw>
            </a:effectLst>
          </p:grpSpPr>
          <p:sp>
            <p:nvSpPr>
              <p:cNvPr id="94" name="矩形: 圆角 93">
                <a:extLst>
                  <a:ext uri="{FF2B5EF4-FFF2-40B4-BE49-F238E27FC236}">
                    <a16:creationId xmlns:a16="http://schemas.microsoft.com/office/drawing/2014/main" id="{72F14585-9334-5779-E5B0-9FE005148230}"/>
                  </a:ext>
                </a:extLst>
              </p:cNvPr>
              <p:cNvSpPr/>
              <p:nvPr/>
            </p:nvSpPr>
            <p:spPr>
              <a:xfrm>
                <a:off x="4806134" y="1684580"/>
                <a:ext cx="2060620" cy="2958615"/>
              </a:xfrm>
              <a:prstGeom prst="roundRect">
                <a:avLst>
                  <a:gd name="adj" fmla="val 9544"/>
                </a:avLst>
              </a:prstGeom>
              <a:gradFill flip="none" rotWithShape="1">
                <a:gsLst>
                  <a:gs pos="0">
                    <a:schemeClr val="accent1">
                      <a:lumMod val="20000"/>
                      <a:lumOff val="80000"/>
                    </a:schemeClr>
                  </a:gs>
                  <a:gs pos="60000">
                    <a:schemeClr val="accent1"/>
                  </a:gs>
                  <a:gs pos="100000">
                    <a:schemeClr val="accent2"/>
                  </a:gs>
                </a:gsLst>
                <a:lin ang="3600000" scaled="0"/>
                <a:tileRect/>
              </a:gra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7"/>
              </a:p>
            </p:txBody>
          </p:sp>
          <p:sp>
            <p:nvSpPr>
              <p:cNvPr id="95" name="任意多边形: 形状 94">
                <a:extLst>
                  <a:ext uri="{FF2B5EF4-FFF2-40B4-BE49-F238E27FC236}">
                    <a16:creationId xmlns:a16="http://schemas.microsoft.com/office/drawing/2014/main" id="{551BBF3A-7A0F-55F6-DEEA-D4291C30E70C}"/>
                  </a:ext>
                </a:extLst>
              </p:cNvPr>
              <p:cNvSpPr/>
              <p:nvPr/>
            </p:nvSpPr>
            <p:spPr>
              <a:xfrm>
                <a:off x="4665273" y="1870272"/>
                <a:ext cx="2040834" cy="2857600"/>
              </a:xfrm>
              <a:custGeom>
                <a:avLst/>
                <a:gdLst>
                  <a:gd name="connsiteX0" fmla="*/ 194777 w 2040834"/>
                  <a:gd name="connsiteY0" fmla="*/ 0 h 2953687"/>
                  <a:gd name="connsiteX1" fmla="*/ 1423579 w 2040834"/>
                  <a:gd name="connsiteY1" fmla="*/ 0 h 2953687"/>
                  <a:gd name="connsiteX2" fmla="*/ 1422960 w 2040834"/>
                  <a:gd name="connsiteY2" fmla="*/ 6138 h 2953687"/>
                  <a:gd name="connsiteX3" fmla="*/ 2036439 w 2040834"/>
                  <a:gd name="connsiteY3" fmla="*/ 619617 h 2953687"/>
                  <a:gd name="connsiteX4" fmla="*/ 2040834 w 2040834"/>
                  <a:gd name="connsiteY4" fmla="*/ 619174 h 2953687"/>
                  <a:gd name="connsiteX5" fmla="*/ 2040834 w 2040834"/>
                  <a:gd name="connsiteY5" fmla="*/ 2758910 h 2953687"/>
                  <a:gd name="connsiteX6" fmla="*/ 1846057 w 2040834"/>
                  <a:gd name="connsiteY6" fmla="*/ 2953687 h 2953687"/>
                  <a:gd name="connsiteX7" fmla="*/ 194777 w 2040834"/>
                  <a:gd name="connsiteY7" fmla="*/ 2953687 h 2953687"/>
                  <a:gd name="connsiteX8" fmla="*/ 0 w 2040834"/>
                  <a:gd name="connsiteY8" fmla="*/ 2758910 h 2953687"/>
                  <a:gd name="connsiteX9" fmla="*/ 0 w 2040834"/>
                  <a:gd name="connsiteY9" fmla="*/ 194777 h 2953687"/>
                  <a:gd name="connsiteX10" fmla="*/ 194777 w 2040834"/>
                  <a:gd name="connsiteY10" fmla="*/ 0 h 2953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40834" h="2953687">
                    <a:moveTo>
                      <a:pt x="194777" y="0"/>
                    </a:moveTo>
                    <a:lnTo>
                      <a:pt x="1423579" y="0"/>
                    </a:lnTo>
                    <a:lnTo>
                      <a:pt x="1422960" y="6138"/>
                    </a:lnTo>
                    <a:cubicBezTo>
                      <a:pt x="1422960" y="344953"/>
                      <a:pt x="1697624" y="619617"/>
                      <a:pt x="2036439" y="619617"/>
                    </a:cubicBezTo>
                    <a:lnTo>
                      <a:pt x="2040834" y="619174"/>
                    </a:lnTo>
                    <a:lnTo>
                      <a:pt x="2040834" y="2758910"/>
                    </a:lnTo>
                    <a:cubicBezTo>
                      <a:pt x="2040834" y="2866482"/>
                      <a:pt x="1953629" y="2953687"/>
                      <a:pt x="1846057" y="2953687"/>
                    </a:cubicBezTo>
                    <a:lnTo>
                      <a:pt x="194777" y="2953687"/>
                    </a:lnTo>
                    <a:cubicBezTo>
                      <a:pt x="87205" y="2953687"/>
                      <a:pt x="0" y="2866482"/>
                      <a:pt x="0" y="2758910"/>
                    </a:cubicBezTo>
                    <a:lnTo>
                      <a:pt x="0" y="194777"/>
                    </a:lnTo>
                    <a:cubicBezTo>
                      <a:pt x="0" y="87205"/>
                      <a:pt x="87205" y="0"/>
                      <a:pt x="194777" y="0"/>
                    </a:cubicBezTo>
                    <a:close/>
                  </a:path>
                </a:pathLst>
              </a:custGeom>
              <a:solidFill>
                <a:schemeClr val="bg1"/>
              </a:solidFill>
              <a:ln w="6350">
                <a:gradFill flip="none" rotWithShape="1">
                  <a:gsLst>
                    <a:gs pos="0">
                      <a:schemeClr val="accent5">
                        <a:lumMod val="40000"/>
                        <a:lumOff val="60000"/>
                      </a:schemeClr>
                    </a:gs>
                    <a:gs pos="46000">
                      <a:schemeClr val="accent5">
                        <a:lumMod val="95000"/>
                        <a:lumOff val="5000"/>
                      </a:schemeClr>
                    </a:gs>
                    <a:gs pos="100000">
                      <a:schemeClr val="accent5">
                        <a:lumMod val="60000"/>
                      </a:schemeClr>
                    </a:gs>
                  </a:gsLst>
                  <a:path path="circle">
                    <a:fillToRect l="50000" t="130000" r="50000" b="-30000"/>
                  </a:path>
                  <a:tileRect/>
                </a:gra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162" dirty="0"/>
              </a:p>
            </p:txBody>
          </p:sp>
        </p:grpSp>
        <p:grpSp>
          <p:nvGrpSpPr>
            <p:cNvPr id="91" name="组合 90">
              <a:extLst>
                <a:ext uri="{FF2B5EF4-FFF2-40B4-BE49-F238E27FC236}">
                  <a16:creationId xmlns:a16="http://schemas.microsoft.com/office/drawing/2014/main" id="{7E28D649-677C-824F-3859-1FA3F14CC3EA}"/>
                </a:ext>
              </a:extLst>
            </p:cNvPr>
            <p:cNvGrpSpPr/>
            <p:nvPr/>
          </p:nvGrpSpPr>
          <p:grpSpPr>
            <a:xfrm>
              <a:off x="3666739" y="3366022"/>
              <a:ext cx="2103508" cy="1648361"/>
              <a:chOff x="706220" y="4239175"/>
              <a:chExt cx="2401248" cy="1806983"/>
            </a:xfrm>
          </p:grpSpPr>
          <p:sp>
            <p:nvSpPr>
              <p:cNvPr id="92" name="ïślíḓe">
                <a:extLst>
                  <a:ext uri="{FF2B5EF4-FFF2-40B4-BE49-F238E27FC236}">
                    <a16:creationId xmlns:a16="http://schemas.microsoft.com/office/drawing/2014/main" id="{4267974B-F081-33C2-002B-BA73F5535D79}"/>
                  </a:ext>
                </a:extLst>
              </p:cNvPr>
              <p:cNvSpPr/>
              <p:nvPr/>
            </p:nvSpPr>
            <p:spPr>
              <a:xfrm>
                <a:off x="794147" y="4239175"/>
                <a:ext cx="2128797" cy="37113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kumimoji="1" lang="zh-CN" altLang="en-US" sz="1600" b="1" dirty="0">
                    <a:solidFill>
                      <a:schemeClr val="tx1"/>
                    </a:solidFill>
                    <a:latin typeface="+mj-ea"/>
                    <a:ea typeface="+mj-ea"/>
                  </a:rPr>
                  <a:t>请在此处添加文本</a:t>
                </a:r>
                <a:endParaRPr kumimoji="1" lang="en-US" altLang="zh-CN" sz="1600" b="1" dirty="0">
                  <a:solidFill>
                    <a:schemeClr val="tx1"/>
                  </a:solidFill>
                  <a:latin typeface="+mj-ea"/>
                  <a:ea typeface="+mj-ea"/>
                </a:endParaRPr>
              </a:p>
            </p:txBody>
          </p:sp>
          <p:sp>
            <p:nvSpPr>
              <p:cNvPr id="93" name="文本框 92">
                <a:extLst>
                  <a:ext uri="{FF2B5EF4-FFF2-40B4-BE49-F238E27FC236}">
                    <a16:creationId xmlns:a16="http://schemas.microsoft.com/office/drawing/2014/main" id="{F9F823EC-7E61-9231-3CB8-9DA3CD3739F8}"/>
                  </a:ext>
                </a:extLst>
              </p:cNvPr>
              <p:cNvSpPr txBox="1"/>
              <p:nvPr/>
            </p:nvSpPr>
            <p:spPr>
              <a:xfrm>
                <a:off x="706220" y="4568021"/>
                <a:ext cx="2401248" cy="1478137"/>
              </a:xfrm>
              <a:prstGeom prst="rect">
                <a:avLst/>
              </a:prstGeom>
              <a:noFill/>
            </p:spPr>
            <p:txBody>
              <a:bodyPr wrap="square" rtlCol="0">
                <a:spAutoFit/>
              </a:bodyPr>
              <a:lstStyle/>
              <a:p>
                <a:pPr>
                  <a:lnSpc>
                    <a:spcPct val="150000"/>
                  </a:lnSpc>
                </a:pPr>
                <a:r>
                  <a:rPr kumimoji="1" lang="zh-CN" altLang="en-US" sz="1400" dirty="0">
                    <a:solidFill>
                      <a:schemeClr val="tx1"/>
                    </a:solidFill>
                    <a:latin typeface="+mn-ea"/>
                  </a:rPr>
                  <a:t>请在此处添加文本请在此处添加文本请在此处添加文本请在此处添加文本请在此处添加文本</a:t>
                </a:r>
                <a:endParaRPr kumimoji="1" lang="en-US" altLang="zh-CN" sz="1400" dirty="0">
                  <a:solidFill>
                    <a:schemeClr val="tx1"/>
                  </a:solidFill>
                  <a:latin typeface="+mn-ea"/>
                </a:endParaRPr>
              </a:p>
            </p:txBody>
          </p:sp>
        </p:grpSp>
        <p:sp>
          <p:nvSpPr>
            <p:cNvPr id="797" name="任意多边形: 形状 796">
              <a:extLst>
                <a:ext uri="{FF2B5EF4-FFF2-40B4-BE49-F238E27FC236}">
                  <a16:creationId xmlns:a16="http://schemas.microsoft.com/office/drawing/2014/main" id="{5064D1F9-2DF0-0FB0-D9DB-944EEF47EBD5}"/>
                </a:ext>
              </a:extLst>
            </p:cNvPr>
            <p:cNvSpPr/>
            <p:nvPr/>
          </p:nvSpPr>
          <p:spPr>
            <a:xfrm>
              <a:off x="3598237" y="2978384"/>
              <a:ext cx="2100214" cy="1217"/>
            </a:xfrm>
            <a:custGeom>
              <a:avLst/>
              <a:gdLst>
                <a:gd name="connsiteX0" fmla="*/ 0 w 5287259"/>
                <a:gd name="connsiteY0" fmla="*/ 0 h 2643"/>
                <a:gd name="connsiteX1" fmla="*/ 5287259 w 5287259"/>
                <a:gd name="connsiteY1" fmla="*/ 0 h 2643"/>
                <a:gd name="connsiteX2" fmla="*/ 5287259 w 5287259"/>
                <a:gd name="connsiteY2" fmla="*/ 2644 h 2643"/>
                <a:gd name="connsiteX3" fmla="*/ 0 w 5287259"/>
                <a:gd name="connsiteY3" fmla="*/ 2644 h 2643"/>
              </a:gdLst>
              <a:ahLst/>
              <a:cxnLst>
                <a:cxn ang="0">
                  <a:pos x="connsiteX0" y="connsiteY0"/>
                </a:cxn>
                <a:cxn ang="0">
                  <a:pos x="connsiteX1" y="connsiteY1"/>
                </a:cxn>
                <a:cxn ang="0">
                  <a:pos x="connsiteX2" y="connsiteY2"/>
                </a:cxn>
                <a:cxn ang="0">
                  <a:pos x="connsiteX3" y="connsiteY3"/>
                </a:cxn>
              </a:cxnLst>
              <a:rect l="l" t="t" r="r" b="b"/>
              <a:pathLst>
                <a:path w="5287259" h="2643">
                  <a:moveTo>
                    <a:pt x="0" y="0"/>
                  </a:moveTo>
                  <a:lnTo>
                    <a:pt x="5287259" y="0"/>
                  </a:lnTo>
                  <a:lnTo>
                    <a:pt x="5287259" y="2644"/>
                  </a:lnTo>
                  <a:lnTo>
                    <a:pt x="0" y="2644"/>
                  </a:lnTo>
                  <a:close/>
                </a:path>
              </a:pathLst>
            </a:custGeom>
            <a:solidFill>
              <a:srgbClr val="EBEBEB"/>
            </a:solidFill>
            <a:ln w="10573" cap="flat">
              <a:noFill/>
              <a:prstDash val="solid"/>
              <a:miter/>
            </a:ln>
          </p:spPr>
          <p:txBody>
            <a:bodyPr rtlCol="0" anchor="ctr"/>
            <a:lstStyle/>
            <a:p>
              <a:endParaRPr lang="zh-CN" altLang="en-US"/>
            </a:p>
          </p:txBody>
        </p:sp>
        <p:sp>
          <p:nvSpPr>
            <p:cNvPr id="798" name="任意多边形: 形状 797">
              <a:extLst>
                <a:ext uri="{FF2B5EF4-FFF2-40B4-BE49-F238E27FC236}">
                  <a16:creationId xmlns:a16="http://schemas.microsoft.com/office/drawing/2014/main" id="{4119CF02-5219-F930-E80E-1D3EBF0210F0}"/>
                </a:ext>
              </a:extLst>
            </p:cNvPr>
            <p:cNvSpPr/>
            <p:nvPr/>
          </p:nvSpPr>
          <p:spPr>
            <a:xfrm>
              <a:off x="4385127" y="1402724"/>
              <a:ext cx="969777" cy="1377439"/>
            </a:xfrm>
            <a:custGeom>
              <a:avLst/>
              <a:gdLst>
                <a:gd name="connsiteX0" fmla="*/ 2102320 w 2162488"/>
                <a:gd name="connsiteY0" fmla="*/ 2990474 h 2990473"/>
                <a:gd name="connsiteX1" fmla="*/ 60380 w 2162488"/>
                <a:gd name="connsiteY1" fmla="*/ 2990474 h 2990473"/>
                <a:gd name="connsiteX2" fmla="*/ 0 w 2162488"/>
                <a:gd name="connsiteY2" fmla="*/ 2930093 h 2990473"/>
                <a:gd name="connsiteX3" fmla="*/ 0 w 2162488"/>
                <a:gd name="connsiteY3" fmla="*/ 59852 h 2990473"/>
                <a:gd name="connsiteX4" fmla="*/ 60380 w 2162488"/>
                <a:gd name="connsiteY4" fmla="*/ 0 h 2990473"/>
                <a:gd name="connsiteX5" fmla="*/ 2102320 w 2162488"/>
                <a:gd name="connsiteY5" fmla="*/ 0 h 2990473"/>
                <a:gd name="connsiteX6" fmla="*/ 2162489 w 2162488"/>
                <a:gd name="connsiteY6" fmla="*/ 59852 h 2990473"/>
                <a:gd name="connsiteX7" fmla="*/ 2162489 w 2162488"/>
                <a:gd name="connsiteY7" fmla="*/ 2930093 h 2990473"/>
                <a:gd name="connsiteX8" fmla="*/ 2102320 w 2162488"/>
                <a:gd name="connsiteY8" fmla="*/ 2990474 h 2990473"/>
                <a:gd name="connsiteX9" fmla="*/ 60380 w 2162488"/>
                <a:gd name="connsiteY9" fmla="*/ 2115 h 2990473"/>
                <a:gd name="connsiteX10" fmla="*/ 2644 w 2162488"/>
                <a:gd name="connsiteY10" fmla="*/ 59852 h 2990473"/>
                <a:gd name="connsiteX11" fmla="*/ 2644 w 2162488"/>
                <a:gd name="connsiteY11" fmla="*/ 2930093 h 2990473"/>
                <a:gd name="connsiteX12" fmla="*/ 60380 w 2162488"/>
                <a:gd name="connsiteY12" fmla="*/ 2987830 h 2990473"/>
                <a:gd name="connsiteX13" fmla="*/ 2102320 w 2162488"/>
                <a:gd name="connsiteY13" fmla="*/ 2987830 h 2990473"/>
                <a:gd name="connsiteX14" fmla="*/ 2160057 w 2162488"/>
                <a:gd name="connsiteY14" fmla="*/ 2930093 h 2990473"/>
                <a:gd name="connsiteX15" fmla="*/ 2160057 w 2162488"/>
                <a:gd name="connsiteY15" fmla="*/ 59852 h 2990473"/>
                <a:gd name="connsiteX16" fmla="*/ 2102320 w 2162488"/>
                <a:gd name="connsiteY16" fmla="*/ 2115 h 29904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2488" h="2990473">
                  <a:moveTo>
                    <a:pt x="2102320" y="2990474"/>
                  </a:moveTo>
                  <a:lnTo>
                    <a:pt x="60380" y="2990474"/>
                  </a:lnTo>
                  <a:cubicBezTo>
                    <a:pt x="27060" y="2990410"/>
                    <a:pt x="53" y="2963414"/>
                    <a:pt x="0" y="2930093"/>
                  </a:cubicBezTo>
                  <a:lnTo>
                    <a:pt x="0" y="59852"/>
                  </a:lnTo>
                  <a:cubicBezTo>
                    <a:pt x="349" y="26736"/>
                    <a:pt x="27261" y="56"/>
                    <a:pt x="60380" y="0"/>
                  </a:cubicBezTo>
                  <a:lnTo>
                    <a:pt x="2102320" y="0"/>
                  </a:lnTo>
                  <a:cubicBezTo>
                    <a:pt x="2135376" y="114"/>
                    <a:pt x="2162203" y="26794"/>
                    <a:pt x="2162489" y="59852"/>
                  </a:cubicBezTo>
                  <a:lnTo>
                    <a:pt x="2162489" y="2930093"/>
                  </a:lnTo>
                  <a:cubicBezTo>
                    <a:pt x="2162489" y="2963361"/>
                    <a:pt x="2135587" y="2990358"/>
                    <a:pt x="2102320" y="2990474"/>
                  </a:cubicBezTo>
                  <a:close/>
                  <a:moveTo>
                    <a:pt x="60380" y="2115"/>
                  </a:moveTo>
                  <a:cubicBezTo>
                    <a:pt x="28519" y="2173"/>
                    <a:pt x="2697" y="27989"/>
                    <a:pt x="2644" y="59852"/>
                  </a:cubicBezTo>
                  <a:lnTo>
                    <a:pt x="2644" y="2930093"/>
                  </a:lnTo>
                  <a:cubicBezTo>
                    <a:pt x="2707" y="2961954"/>
                    <a:pt x="28519" y="2987767"/>
                    <a:pt x="60380" y="2987830"/>
                  </a:cubicBezTo>
                  <a:lnTo>
                    <a:pt x="2102320" y="2987830"/>
                  </a:lnTo>
                  <a:cubicBezTo>
                    <a:pt x="2134181" y="2987767"/>
                    <a:pt x="2159994" y="2961954"/>
                    <a:pt x="2160057" y="2930093"/>
                  </a:cubicBezTo>
                  <a:lnTo>
                    <a:pt x="2160057" y="59852"/>
                  </a:lnTo>
                  <a:cubicBezTo>
                    <a:pt x="2159994" y="27989"/>
                    <a:pt x="2134181" y="2173"/>
                    <a:pt x="2102320" y="2115"/>
                  </a:cubicBezTo>
                  <a:close/>
                </a:path>
              </a:pathLst>
            </a:custGeom>
            <a:solidFill>
              <a:srgbClr val="EBEBEB"/>
            </a:solidFill>
            <a:ln w="10573" cap="flat">
              <a:noFill/>
              <a:prstDash val="solid"/>
              <a:miter/>
            </a:ln>
          </p:spPr>
          <p:txBody>
            <a:bodyPr rtlCol="0" anchor="ctr"/>
            <a:lstStyle/>
            <a:p>
              <a:endParaRPr lang="zh-CN" altLang="en-US"/>
            </a:p>
          </p:txBody>
        </p:sp>
        <p:grpSp>
          <p:nvGrpSpPr>
            <p:cNvPr id="1200" name="组合 1199">
              <a:extLst>
                <a:ext uri="{FF2B5EF4-FFF2-40B4-BE49-F238E27FC236}">
                  <a16:creationId xmlns:a16="http://schemas.microsoft.com/office/drawing/2014/main" id="{9690026C-DFE5-D294-6502-5AA220A52A8A}"/>
                </a:ext>
              </a:extLst>
            </p:cNvPr>
            <p:cNvGrpSpPr/>
            <p:nvPr/>
          </p:nvGrpSpPr>
          <p:grpSpPr>
            <a:xfrm>
              <a:off x="3538430" y="1621832"/>
              <a:ext cx="1838926" cy="1606437"/>
              <a:chOff x="3538430" y="1621833"/>
              <a:chExt cx="1838926" cy="1468230"/>
            </a:xfrm>
          </p:grpSpPr>
          <p:grpSp>
            <p:nvGrpSpPr>
              <p:cNvPr id="796" name="组合 795">
                <a:extLst>
                  <a:ext uri="{FF2B5EF4-FFF2-40B4-BE49-F238E27FC236}">
                    <a16:creationId xmlns:a16="http://schemas.microsoft.com/office/drawing/2014/main" id="{EAD26FDE-9D78-5227-CD88-38D3173FCC1B}"/>
                  </a:ext>
                </a:extLst>
              </p:cNvPr>
              <p:cNvGrpSpPr/>
              <p:nvPr/>
            </p:nvGrpSpPr>
            <p:grpSpPr>
              <a:xfrm>
                <a:off x="4505312" y="1621833"/>
                <a:ext cx="714884" cy="651556"/>
                <a:chOff x="9463976" y="1784758"/>
                <a:chExt cx="1594108" cy="1414553"/>
              </a:xfrm>
            </p:grpSpPr>
            <p:sp>
              <p:nvSpPr>
                <p:cNvPr id="1193" name="任意多边形: 形状 1192">
                  <a:extLst>
                    <a:ext uri="{FF2B5EF4-FFF2-40B4-BE49-F238E27FC236}">
                      <a16:creationId xmlns:a16="http://schemas.microsoft.com/office/drawing/2014/main" id="{FB4A0E11-9BEA-E5EF-B519-37779BB32D86}"/>
                    </a:ext>
                  </a:extLst>
                </p:cNvPr>
                <p:cNvSpPr/>
                <p:nvPr/>
              </p:nvSpPr>
              <p:spPr>
                <a:xfrm>
                  <a:off x="9463976" y="1784758"/>
                  <a:ext cx="1594108" cy="1414553"/>
                </a:xfrm>
                <a:custGeom>
                  <a:avLst/>
                  <a:gdLst>
                    <a:gd name="connsiteX0" fmla="*/ 0 w 1594108"/>
                    <a:gd name="connsiteY0" fmla="*/ 0 h 1414553"/>
                    <a:gd name="connsiteX1" fmla="*/ 1594108 w 1594108"/>
                    <a:gd name="connsiteY1" fmla="*/ 0 h 1414553"/>
                    <a:gd name="connsiteX2" fmla="*/ 1594108 w 1594108"/>
                    <a:gd name="connsiteY2" fmla="*/ 1414553 h 1414553"/>
                    <a:gd name="connsiteX3" fmla="*/ 0 w 1594108"/>
                    <a:gd name="connsiteY3" fmla="*/ 1414553 h 1414553"/>
                  </a:gdLst>
                  <a:ahLst/>
                  <a:cxnLst>
                    <a:cxn ang="0">
                      <a:pos x="connsiteX0" y="connsiteY0"/>
                    </a:cxn>
                    <a:cxn ang="0">
                      <a:pos x="connsiteX1" y="connsiteY1"/>
                    </a:cxn>
                    <a:cxn ang="0">
                      <a:pos x="connsiteX2" y="connsiteY2"/>
                    </a:cxn>
                    <a:cxn ang="0">
                      <a:pos x="connsiteX3" y="connsiteY3"/>
                    </a:cxn>
                  </a:cxnLst>
                  <a:rect l="l" t="t" r="r" b="b"/>
                  <a:pathLst>
                    <a:path w="1594108" h="1414553">
                      <a:moveTo>
                        <a:pt x="0" y="0"/>
                      </a:moveTo>
                      <a:lnTo>
                        <a:pt x="1594108" y="0"/>
                      </a:lnTo>
                      <a:lnTo>
                        <a:pt x="1594108" y="1414553"/>
                      </a:lnTo>
                      <a:lnTo>
                        <a:pt x="0" y="1414553"/>
                      </a:lnTo>
                      <a:close/>
                    </a:path>
                  </a:pathLst>
                </a:custGeom>
                <a:solidFill>
                  <a:srgbClr val="E6E6E6"/>
                </a:solidFill>
                <a:ln w="10573" cap="flat">
                  <a:noFill/>
                  <a:prstDash val="solid"/>
                  <a:miter/>
                </a:ln>
              </p:spPr>
              <p:txBody>
                <a:bodyPr rtlCol="0" anchor="ctr"/>
                <a:lstStyle/>
                <a:p>
                  <a:endParaRPr lang="zh-CN" altLang="en-US"/>
                </a:p>
              </p:txBody>
            </p:sp>
            <p:sp>
              <p:nvSpPr>
                <p:cNvPr id="1194" name="任意多边形: 形状 1193">
                  <a:extLst>
                    <a:ext uri="{FF2B5EF4-FFF2-40B4-BE49-F238E27FC236}">
                      <a16:creationId xmlns:a16="http://schemas.microsoft.com/office/drawing/2014/main" id="{B10DEB4F-117E-56BE-C57B-1C6A7D5B7D41}"/>
                    </a:ext>
                  </a:extLst>
                </p:cNvPr>
                <p:cNvSpPr/>
                <p:nvPr/>
              </p:nvSpPr>
              <p:spPr>
                <a:xfrm>
                  <a:off x="9505679" y="1794054"/>
                  <a:ext cx="1512261" cy="1337782"/>
                </a:xfrm>
                <a:custGeom>
                  <a:avLst/>
                  <a:gdLst>
                    <a:gd name="connsiteX0" fmla="*/ 0 w 1512261"/>
                    <a:gd name="connsiteY0" fmla="*/ 0 h 1337782"/>
                    <a:gd name="connsiteX1" fmla="*/ 1512262 w 1512261"/>
                    <a:gd name="connsiteY1" fmla="*/ 0 h 1337782"/>
                    <a:gd name="connsiteX2" fmla="*/ 1512262 w 1512261"/>
                    <a:gd name="connsiteY2" fmla="*/ 1337782 h 1337782"/>
                    <a:gd name="connsiteX3" fmla="*/ 0 w 1512261"/>
                    <a:gd name="connsiteY3" fmla="*/ 1337782 h 1337782"/>
                  </a:gdLst>
                  <a:ahLst/>
                  <a:cxnLst>
                    <a:cxn ang="0">
                      <a:pos x="connsiteX0" y="connsiteY0"/>
                    </a:cxn>
                    <a:cxn ang="0">
                      <a:pos x="connsiteX1" y="connsiteY1"/>
                    </a:cxn>
                    <a:cxn ang="0">
                      <a:pos x="connsiteX2" y="connsiteY2"/>
                    </a:cxn>
                    <a:cxn ang="0">
                      <a:pos x="connsiteX3" y="connsiteY3"/>
                    </a:cxn>
                  </a:cxnLst>
                  <a:rect l="l" t="t" r="r" b="b"/>
                  <a:pathLst>
                    <a:path w="1512261" h="1337782">
                      <a:moveTo>
                        <a:pt x="0" y="0"/>
                      </a:moveTo>
                      <a:lnTo>
                        <a:pt x="1512262" y="0"/>
                      </a:lnTo>
                      <a:lnTo>
                        <a:pt x="1512262" y="1337782"/>
                      </a:lnTo>
                      <a:lnTo>
                        <a:pt x="0" y="1337782"/>
                      </a:lnTo>
                      <a:close/>
                    </a:path>
                  </a:pathLst>
                </a:custGeom>
                <a:solidFill>
                  <a:srgbClr val="F0F0F0"/>
                </a:solidFill>
                <a:ln w="10573" cap="flat">
                  <a:noFill/>
                  <a:prstDash val="solid"/>
                  <a:miter/>
                </a:ln>
              </p:spPr>
              <p:txBody>
                <a:bodyPr rtlCol="0" anchor="ctr"/>
                <a:lstStyle/>
                <a:p>
                  <a:endParaRPr lang="zh-CN" altLang="en-US"/>
                </a:p>
              </p:txBody>
            </p:sp>
            <p:sp>
              <p:nvSpPr>
                <p:cNvPr id="1195" name="任意多边形: 形状 1194">
                  <a:extLst>
                    <a:ext uri="{FF2B5EF4-FFF2-40B4-BE49-F238E27FC236}">
                      <a16:creationId xmlns:a16="http://schemas.microsoft.com/office/drawing/2014/main" id="{5E5EA7AA-6376-756A-0BC7-86D2EC40F512}"/>
                    </a:ext>
                  </a:extLst>
                </p:cNvPr>
                <p:cNvSpPr/>
                <p:nvPr/>
              </p:nvSpPr>
              <p:spPr>
                <a:xfrm>
                  <a:off x="9503842" y="1823566"/>
                  <a:ext cx="354986" cy="1334821"/>
                </a:xfrm>
                <a:custGeom>
                  <a:avLst/>
                  <a:gdLst>
                    <a:gd name="connsiteX0" fmla="*/ 354987 w 354986"/>
                    <a:gd name="connsiteY0" fmla="*/ 0 h 1334821"/>
                    <a:gd name="connsiteX1" fmla="*/ 0 w 354986"/>
                    <a:gd name="connsiteY1" fmla="*/ 1334821 h 1334821"/>
                    <a:gd name="connsiteX2" fmla="*/ 0 w 354986"/>
                    <a:gd name="connsiteY2" fmla="*/ 707541 h 1334821"/>
                    <a:gd name="connsiteX3" fmla="*/ 187380 w 354986"/>
                    <a:gd name="connsiteY3" fmla="*/ 0 h 1334821"/>
                    <a:gd name="connsiteX4" fmla="*/ 354987 w 354986"/>
                    <a:gd name="connsiteY4" fmla="*/ 0 h 13348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986" h="1334821">
                      <a:moveTo>
                        <a:pt x="354987" y="0"/>
                      </a:moveTo>
                      <a:lnTo>
                        <a:pt x="0" y="1334821"/>
                      </a:lnTo>
                      <a:lnTo>
                        <a:pt x="0" y="707541"/>
                      </a:lnTo>
                      <a:lnTo>
                        <a:pt x="187380" y="0"/>
                      </a:lnTo>
                      <a:lnTo>
                        <a:pt x="354987" y="0"/>
                      </a:lnTo>
                      <a:close/>
                    </a:path>
                  </a:pathLst>
                </a:custGeom>
                <a:solidFill>
                  <a:srgbClr val="FFFFFF"/>
                </a:solidFill>
                <a:ln w="10573" cap="flat">
                  <a:noFill/>
                  <a:prstDash val="solid"/>
                  <a:miter/>
                </a:ln>
              </p:spPr>
              <p:txBody>
                <a:bodyPr rtlCol="0" anchor="ctr"/>
                <a:lstStyle/>
                <a:p>
                  <a:endParaRPr lang="zh-CN" altLang="en-US"/>
                </a:p>
              </p:txBody>
            </p:sp>
            <p:sp>
              <p:nvSpPr>
                <p:cNvPr id="1196" name="任意多边形: 形状 1195">
                  <a:extLst>
                    <a:ext uri="{FF2B5EF4-FFF2-40B4-BE49-F238E27FC236}">
                      <a16:creationId xmlns:a16="http://schemas.microsoft.com/office/drawing/2014/main" id="{DC56CA97-276D-9F3E-9765-A508EC0E1832}"/>
                    </a:ext>
                  </a:extLst>
                </p:cNvPr>
                <p:cNvSpPr/>
                <p:nvPr/>
              </p:nvSpPr>
              <p:spPr>
                <a:xfrm>
                  <a:off x="9569298" y="1823566"/>
                  <a:ext cx="415155" cy="1337782"/>
                </a:xfrm>
                <a:custGeom>
                  <a:avLst/>
                  <a:gdLst>
                    <a:gd name="connsiteX0" fmla="*/ 415155 w 415155"/>
                    <a:gd name="connsiteY0" fmla="*/ 0 h 1337782"/>
                    <a:gd name="connsiteX1" fmla="*/ 57208 w 415155"/>
                    <a:gd name="connsiteY1" fmla="*/ 1337782 h 1337782"/>
                    <a:gd name="connsiteX2" fmla="*/ 0 w 415155"/>
                    <a:gd name="connsiteY2" fmla="*/ 1337782 h 1337782"/>
                    <a:gd name="connsiteX3" fmla="*/ 358053 w 415155"/>
                    <a:gd name="connsiteY3" fmla="*/ 0 h 1337782"/>
                    <a:gd name="connsiteX4" fmla="*/ 415155 w 415155"/>
                    <a:gd name="connsiteY4" fmla="*/ 0 h 13377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5155" h="1337782">
                      <a:moveTo>
                        <a:pt x="415155" y="0"/>
                      </a:moveTo>
                      <a:lnTo>
                        <a:pt x="57208" y="1337782"/>
                      </a:lnTo>
                      <a:lnTo>
                        <a:pt x="0" y="1337782"/>
                      </a:lnTo>
                      <a:lnTo>
                        <a:pt x="358053" y="0"/>
                      </a:lnTo>
                      <a:lnTo>
                        <a:pt x="415155" y="0"/>
                      </a:lnTo>
                      <a:close/>
                    </a:path>
                  </a:pathLst>
                </a:custGeom>
                <a:solidFill>
                  <a:srgbClr val="FFFFFF"/>
                </a:solidFill>
                <a:ln w="10573" cap="flat">
                  <a:noFill/>
                  <a:prstDash val="solid"/>
                  <a:miter/>
                </a:ln>
              </p:spPr>
              <p:txBody>
                <a:bodyPr rtlCol="0" anchor="ctr"/>
                <a:lstStyle/>
                <a:p>
                  <a:endParaRPr lang="zh-CN" altLang="en-US"/>
                </a:p>
              </p:txBody>
            </p:sp>
            <p:sp>
              <p:nvSpPr>
                <p:cNvPr id="1197" name="任意多边形: 形状 1196">
                  <a:extLst>
                    <a:ext uri="{FF2B5EF4-FFF2-40B4-BE49-F238E27FC236}">
                      <a16:creationId xmlns:a16="http://schemas.microsoft.com/office/drawing/2014/main" id="{03BE4C6A-E75B-B2B9-0BF4-49FB78A541DF}"/>
                    </a:ext>
                  </a:extLst>
                </p:cNvPr>
                <p:cNvSpPr/>
                <p:nvPr/>
              </p:nvSpPr>
              <p:spPr>
                <a:xfrm>
                  <a:off x="10005814" y="1799456"/>
                  <a:ext cx="25484" cy="1391712"/>
                </a:xfrm>
                <a:custGeom>
                  <a:avLst/>
                  <a:gdLst>
                    <a:gd name="connsiteX0" fmla="*/ 0 w 25484"/>
                    <a:gd name="connsiteY0" fmla="*/ 0 h 1391712"/>
                    <a:gd name="connsiteX1" fmla="*/ 25485 w 25484"/>
                    <a:gd name="connsiteY1" fmla="*/ 0 h 1391712"/>
                    <a:gd name="connsiteX2" fmla="*/ 25485 w 25484"/>
                    <a:gd name="connsiteY2" fmla="*/ 1391712 h 1391712"/>
                    <a:gd name="connsiteX3" fmla="*/ 0 w 25484"/>
                    <a:gd name="connsiteY3" fmla="*/ 1391712 h 1391712"/>
                  </a:gdLst>
                  <a:ahLst/>
                  <a:cxnLst>
                    <a:cxn ang="0">
                      <a:pos x="connsiteX0" y="connsiteY0"/>
                    </a:cxn>
                    <a:cxn ang="0">
                      <a:pos x="connsiteX1" y="connsiteY1"/>
                    </a:cxn>
                    <a:cxn ang="0">
                      <a:pos x="connsiteX2" y="connsiteY2"/>
                    </a:cxn>
                    <a:cxn ang="0">
                      <a:pos x="connsiteX3" y="connsiteY3"/>
                    </a:cxn>
                  </a:cxnLst>
                  <a:rect l="l" t="t" r="r" b="b"/>
                  <a:pathLst>
                    <a:path w="25484" h="1391712">
                      <a:moveTo>
                        <a:pt x="0" y="0"/>
                      </a:moveTo>
                      <a:lnTo>
                        <a:pt x="25485" y="0"/>
                      </a:lnTo>
                      <a:lnTo>
                        <a:pt x="25485" y="1391712"/>
                      </a:lnTo>
                      <a:lnTo>
                        <a:pt x="0" y="1391712"/>
                      </a:lnTo>
                      <a:close/>
                    </a:path>
                  </a:pathLst>
                </a:custGeom>
                <a:solidFill>
                  <a:srgbClr val="E6E6E6"/>
                </a:solidFill>
                <a:ln w="10573" cap="flat">
                  <a:noFill/>
                  <a:prstDash val="solid"/>
                  <a:miter/>
                </a:ln>
              </p:spPr>
              <p:txBody>
                <a:bodyPr rtlCol="0" anchor="ctr"/>
                <a:lstStyle/>
                <a:p>
                  <a:endParaRPr lang="zh-CN" altLang="en-US"/>
                </a:p>
              </p:txBody>
            </p:sp>
            <p:sp>
              <p:nvSpPr>
                <p:cNvPr id="1198" name="任意多边形: 形状 1197">
                  <a:extLst>
                    <a:ext uri="{FF2B5EF4-FFF2-40B4-BE49-F238E27FC236}">
                      <a16:creationId xmlns:a16="http://schemas.microsoft.com/office/drawing/2014/main" id="{D843D253-6BB4-1F7E-72CC-2D4D44ED5C26}"/>
                    </a:ext>
                  </a:extLst>
                </p:cNvPr>
                <p:cNvSpPr/>
                <p:nvPr/>
              </p:nvSpPr>
              <p:spPr>
                <a:xfrm>
                  <a:off x="10499539" y="1799456"/>
                  <a:ext cx="25484" cy="1391712"/>
                </a:xfrm>
                <a:custGeom>
                  <a:avLst/>
                  <a:gdLst>
                    <a:gd name="connsiteX0" fmla="*/ 0 w 25484"/>
                    <a:gd name="connsiteY0" fmla="*/ 0 h 1391712"/>
                    <a:gd name="connsiteX1" fmla="*/ 25485 w 25484"/>
                    <a:gd name="connsiteY1" fmla="*/ 0 h 1391712"/>
                    <a:gd name="connsiteX2" fmla="*/ 25485 w 25484"/>
                    <a:gd name="connsiteY2" fmla="*/ 1391712 h 1391712"/>
                    <a:gd name="connsiteX3" fmla="*/ 0 w 25484"/>
                    <a:gd name="connsiteY3" fmla="*/ 1391712 h 1391712"/>
                  </a:gdLst>
                  <a:ahLst/>
                  <a:cxnLst>
                    <a:cxn ang="0">
                      <a:pos x="connsiteX0" y="connsiteY0"/>
                    </a:cxn>
                    <a:cxn ang="0">
                      <a:pos x="connsiteX1" y="connsiteY1"/>
                    </a:cxn>
                    <a:cxn ang="0">
                      <a:pos x="connsiteX2" y="connsiteY2"/>
                    </a:cxn>
                    <a:cxn ang="0">
                      <a:pos x="connsiteX3" y="connsiteY3"/>
                    </a:cxn>
                  </a:cxnLst>
                  <a:rect l="l" t="t" r="r" b="b"/>
                  <a:pathLst>
                    <a:path w="25484" h="1391712">
                      <a:moveTo>
                        <a:pt x="0" y="0"/>
                      </a:moveTo>
                      <a:lnTo>
                        <a:pt x="25485" y="0"/>
                      </a:lnTo>
                      <a:lnTo>
                        <a:pt x="25485" y="1391712"/>
                      </a:lnTo>
                      <a:lnTo>
                        <a:pt x="0" y="1391712"/>
                      </a:lnTo>
                      <a:close/>
                    </a:path>
                  </a:pathLst>
                </a:custGeom>
                <a:solidFill>
                  <a:srgbClr val="E6E6E6"/>
                </a:solidFill>
                <a:ln w="10573" cap="flat">
                  <a:noFill/>
                  <a:prstDash val="solid"/>
                  <a:miter/>
                </a:ln>
              </p:spPr>
              <p:txBody>
                <a:bodyPr rtlCol="0" anchor="ctr"/>
                <a:lstStyle/>
                <a:p>
                  <a:endParaRPr lang="zh-CN" altLang="en-US"/>
                </a:p>
              </p:txBody>
            </p:sp>
          </p:grpSp>
          <p:grpSp>
            <p:nvGrpSpPr>
              <p:cNvPr id="799" name="组合 798">
                <a:extLst>
                  <a:ext uri="{FF2B5EF4-FFF2-40B4-BE49-F238E27FC236}">
                    <a16:creationId xmlns:a16="http://schemas.microsoft.com/office/drawing/2014/main" id="{D61B0457-C57D-6A24-6452-A8AEFC965F1B}"/>
                  </a:ext>
                </a:extLst>
              </p:cNvPr>
              <p:cNvGrpSpPr/>
              <p:nvPr/>
            </p:nvGrpSpPr>
            <p:grpSpPr>
              <a:xfrm>
                <a:off x="3545575" y="1662453"/>
                <a:ext cx="455155" cy="1331996"/>
                <a:chOff x="5425613" y="1794054"/>
                <a:chExt cx="1014942" cy="2891813"/>
              </a:xfrm>
            </p:grpSpPr>
            <p:sp>
              <p:nvSpPr>
                <p:cNvPr id="1174" name="任意多边形: 形状 1173">
                  <a:extLst>
                    <a:ext uri="{FF2B5EF4-FFF2-40B4-BE49-F238E27FC236}">
                      <a16:creationId xmlns:a16="http://schemas.microsoft.com/office/drawing/2014/main" id="{5FC5F92D-3AB1-9703-23FF-603A2643E5C4}"/>
                    </a:ext>
                  </a:extLst>
                </p:cNvPr>
                <p:cNvSpPr/>
                <p:nvPr/>
              </p:nvSpPr>
              <p:spPr>
                <a:xfrm rot="10800000">
                  <a:off x="5425613" y="1932580"/>
                  <a:ext cx="1014942" cy="2753287"/>
                </a:xfrm>
                <a:custGeom>
                  <a:avLst/>
                  <a:gdLst>
                    <a:gd name="connsiteX0" fmla="*/ 0 w 1014942"/>
                    <a:gd name="connsiteY0" fmla="*/ 0 h 2753287"/>
                    <a:gd name="connsiteX1" fmla="*/ 1014942 w 1014942"/>
                    <a:gd name="connsiteY1" fmla="*/ 0 h 2753287"/>
                    <a:gd name="connsiteX2" fmla="*/ 1014942 w 1014942"/>
                    <a:gd name="connsiteY2" fmla="*/ 2753287 h 2753287"/>
                    <a:gd name="connsiteX3" fmla="*/ 0 w 1014942"/>
                    <a:gd name="connsiteY3" fmla="*/ 2753287 h 2753287"/>
                  </a:gdLst>
                  <a:ahLst/>
                  <a:cxnLst>
                    <a:cxn ang="0">
                      <a:pos x="connsiteX0" y="connsiteY0"/>
                    </a:cxn>
                    <a:cxn ang="0">
                      <a:pos x="connsiteX1" y="connsiteY1"/>
                    </a:cxn>
                    <a:cxn ang="0">
                      <a:pos x="connsiteX2" y="connsiteY2"/>
                    </a:cxn>
                    <a:cxn ang="0">
                      <a:pos x="connsiteX3" y="connsiteY3"/>
                    </a:cxn>
                  </a:cxnLst>
                  <a:rect l="l" t="t" r="r" b="b"/>
                  <a:pathLst>
                    <a:path w="1014942" h="2753287">
                      <a:moveTo>
                        <a:pt x="0" y="0"/>
                      </a:moveTo>
                      <a:lnTo>
                        <a:pt x="1014942" y="0"/>
                      </a:lnTo>
                      <a:lnTo>
                        <a:pt x="1014942" y="2753287"/>
                      </a:lnTo>
                      <a:lnTo>
                        <a:pt x="0" y="2753287"/>
                      </a:lnTo>
                      <a:close/>
                    </a:path>
                  </a:pathLst>
                </a:custGeom>
                <a:solidFill>
                  <a:srgbClr val="F5F5F5"/>
                </a:solidFill>
                <a:ln w="10573" cap="flat">
                  <a:noFill/>
                  <a:prstDash val="solid"/>
                  <a:miter/>
                </a:ln>
              </p:spPr>
              <p:txBody>
                <a:bodyPr rtlCol="0" anchor="ctr"/>
                <a:lstStyle/>
                <a:p>
                  <a:endParaRPr lang="zh-CN" altLang="en-US"/>
                </a:p>
              </p:txBody>
            </p:sp>
            <p:sp>
              <p:nvSpPr>
                <p:cNvPr id="1175" name="任意多边形: 形状 1174">
                  <a:extLst>
                    <a:ext uri="{FF2B5EF4-FFF2-40B4-BE49-F238E27FC236}">
                      <a16:creationId xmlns:a16="http://schemas.microsoft.com/office/drawing/2014/main" id="{4774BAEB-12FC-834C-5AA7-8F39D8F319A4}"/>
                    </a:ext>
                  </a:extLst>
                </p:cNvPr>
                <p:cNvSpPr/>
                <p:nvPr/>
              </p:nvSpPr>
              <p:spPr>
                <a:xfrm rot="10800000">
                  <a:off x="5481235" y="1992960"/>
                  <a:ext cx="903804" cy="449099"/>
                </a:xfrm>
                <a:custGeom>
                  <a:avLst/>
                  <a:gdLst>
                    <a:gd name="connsiteX0" fmla="*/ 0 w 903804"/>
                    <a:gd name="connsiteY0" fmla="*/ 0 h 449099"/>
                    <a:gd name="connsiteX1" fmla="*/ 903804 w 903804"/>
                    <a:gd name="connsiteY1" fmla="*/ 0 h 449099"/>
                    <a:gd name="connsiteX2" fmla="*/ 903804 w 903804"/>
                    <a:gd name="connsiteY2" fmla="*/ 449100 h 449099"/>
                    <a:gd name="connsiteX3" fmla="*/ 0 w 903804"/>
                    <a:gd name="connsiteY3" fmla="*/ 449100 h 449099"/>
                  </a:gdLst>
                  <a:ahLst/>
                  <a:cxnLst>
                    <a:cxn ang="0">
                      <a:pos x="connsiteX0" y="connsiteY0"/>
                    </a:cxn>
                    <a:cxn ang="0">
                      <a:pos x="connsiteX1" y="connsiteY1"/>
                    </a:cxn>
                    <a:cxn ang="0">
                      <a:pos x="connsiteX2" y="connsiteY2"/>
                    </a:cxn>
                    <a:cxn ang="0">
                      <a:pos x="connsiteX3" y="connsiteY3"/>
                    </a:cxn>
                  </a:cxnLst>
                  <a:rect l="l" t="t" r="r" b="b"/>
                  <a:pathLst>
                    <a:path w="903804" h="449099">
                      <a:moveTo>
                        <a:pt x="0" y="0"/>
                      </a:moveTo>
                      <a:lnTo>
                        <a:pt x="903804" y="0"/>
                      </a:lnTo>
                      <a:lnTo>
                        <a:pt x="903804" y="449100"/>
                      </a:lnTo>
                      <a:lnTo>
                        <a:pt x="0" y="449100"/>
                      </a:lnTo>
                      <a:close/>
                    </a:path>
                  </a:pathLst>
                </a:custGeom>
                <a:solidFill>
                  <a:srgbClr val="EBEBEB"/>
                </a:solidFill>
                <a:ln w="10573" cap="flat">
                  <a:noFill/>
                  <a:prstDash val="solid"/>
                  <a:miter/>
                </a:ln>
              </p:spPr>
              <p:txBody>
                <a:bodyPr rtlCol="0" anchor="ctr"/>
                <a:lstStyle/>
                <a:p>
                  <a:endParaRPr lang="zh-CN" altLang="en-US"/>
                </a:p>
              </p:txBody>
            </p:sp>
            <p:sp>
              <p:nvSpPr>
                <p:cNvPr id="1176" name="任意多边形: 形状 1175">
                  <a:extLst>
                    <a:ext uri="{FF2B5EF4-FFF2-40B4-BE49-F238E27FC236}">
                      <a16:creationId xmlns:a16="http://schemas.microsoft.com/office/drawing/2014/main" id="{40975DF3-6D69-F862-7E7B-0F78F3654CB9}"/>
                    </a:ext>
                  </a:extLst>
                </p:cNvPr>
                <p:cNvSpPr/>
                <p:nvPr/>
              </p:nvSpPr>
              <p:spPr>
                <a:xfrm rot="10800000">
                  <a:off x="5992618" y="2162576"/>
                  <a:ext cx="279484" cy="279484"/>
                </a:xfrm>
                <a:custGeom>
                  <a:avLst/>
                  <a:gdLst>
                    <a:gd name="connsiteX0" fmla="*/ 0 w 279484"/>
                    <a:gd name="connsiteY0" fmla="*/ 0 h 279484"/>
                    <a:gd name="connsiteX1" fmla="*/ 279485 w 279484"/>
                    <a:gd name="connsiteY1" fmla="*/ 0 h 279484"/>
                    <a:gd name="connsiteX2" fmla="*/ 279485 w 279484"/>
                    <a:gd name="connsiteY2" fmla="*/ 279485 h 279484"/>
                    <a:gd name="connsiteX3" fmla="*/ 0 w 279484"/>
                    <a:gd name="connsiteY3" fmla="*/ 279485 h 279484"/>
                  </a:gdLst>
                  <a:ahLst/>
                  <a:cxnLst>
                    <a:cxn ang="0">
                      <a:pos x="connsiteX0" y="connsiteY0"/>
                    </a:cxn>
                    <a:cxn ang="0">
                      <a:pos x="connsiteX1" y="connsiteY1"/>
                    </a:cxn>
                    <a:cxn ang="0">
                      <a:pos x="connsiteX2" y="connsiteY2"/>
                    </a:cxn>
                    <a:cxn ang="0">
                      <a:pos x="connsiteX3" y="connsiteY3"/>
                    </a:cxn>
                  </a:cxnLst>
                  <a:rect l="l" t="t" r="r" b="b"/>
                  <a:pathLst>
                    <a:path w="279484" h="279484">
                      <a:moveTo>
                        <a:pt x="0" y="0"/>
                      </a:moveTo>
                      <a:lnTo>
                        <a:pt x="279485" y="0"/>
                      </a:lnTo>
                      <a:lnTo>
                        <a:pt x="279485" y="279485"/>
                      </a:lnTo>
                      <a:lnTo>
                        <a:pt x="0" y="279485"/>
                      </a:lnTo>
                      <a:close/>
                    </a:path>
                  </a:pathLst>
                </a:custGeom>
                <a:solidFill>
                  <a:srgbClr val="F0F0F0"/>
                </a:solidFill>
                <a:ln w="10573" cap="flat">
                  <a:noFill/>
                  <a:prstDash val="solid"/>
                  <a:miter/>
                </a:ln>
              </p:spPr>
              <p:txBody>
                <a:bodyPr rtlCol="0" anchor="ctr"/>
                <a:lstStyle/>
                <a:p>
                  <a:endParaRPr lang="zh-CN" altLang="en-US"/>
                </a:p>
              </p:txBody>
            </p:sp>
            <p:sp>
              <p:nvSpPr>
                <p:cNvPr id="1177" name="任意多边形: 形状 1176">
                  <a:extLst>
                    <a:ext uri="{FF2B5EF4-FFF2-40B4-BE49-F238E27FC236}">
                      <a16:creationId xmlns:a16="http://schemas.microsoft.com/office/drawing/2014/main" id="{3C7D1836-C8FE-8BC3-F91C-42F609F0891B}"/>
                    </a:ext>
                  </a:extLst>
                </p:cNvPr>
                <p:cNvSpPr/>
                <p:nvPr/>
              </p:nvSpPr>
              <p:spPr>
                <a:xfrm rot="10800000">
                  <a:off x="5693254" y="2243153"/>
                  <a:ext cx="198906" cy="198906"/>
                </a:xfrm>
                <a:custGeom>
                  <a:avLst/>
                  <a:gdLst>
                    <a:gd name="connsiteX0" fmla="*/ 0 w 198906"/>
                    <a:gd name="connsiteY0" fmla="*/ 0 h 198906"/>
                    <a:gd name="connsiteX1" fmla="*/ 198907 w 198906"/>
                    <a:gd name="connsiteY1" fmla="*/ 0 h 198906"/>
                    <a:gd name="connsiteX2" fmla="*/ 198907 w 198906"/>
                    <a:gd name="connsiteY2" fmla="*/ 198907 h 198906"/>
                    <a:gd name="connsiteX3" fmla="*/ 0 w 198906"/>
                    <a:gd name="connsiteY3" fmla="*/ 198907 h 198906"/>
                  </a:gdLst>
                  <a:ahLst/>
                  <a:cxnLst>
                    <a:cxn ang="0">
                      <a:pos x="connsiteX0" y="connsiteY0"/>
                    </a:cxn>
                    <a:cxn ang="0">
                      <a:pos x="connsiteX1" y="connsiteY1"/>
                    </a:cxn>
                    <a:cxn ang="0">
                      <a:pos x="connsiteX2" y="connsiteY2"/>
                    </a:cxn>
                    <a:cxn ang="0">
                      <a:pos x="connsiteX3" y="connsiteY3"/>
                    </a:cxn>
                  </a:cxnLst>
                  <a:rect l="l" t="t" r="r" b="b"/>
                  <a:pathLst>
                    <a:path w="198906" h="198906">
                      <a:moveTo>
                        <a:pt x="0" y="0"/>
                      </a:moveTo>
                      <a:lnTo>
                        <a:pt x="198907" y="0"/>
                      </a:lnTo>
                      <a:lnTo>
                        <a:pt x="198907" y="198907"/>
                      </a:lnTo>
                      <a:lnTo>
                        <a:pt x="0" y="198907"/>
                      </a:lnTo>
                      <a:close/>
                    </a:path>
                  </a:pathLst>
                </a:custGeom>
                <a:solidFill>
                  <a:srgbClr val="F0F0F0"/>
                </a:solidFill>
                <a:ln w="10573" cap="flat">
                  <a:noFill/>
                  <a:prstDash val="solid"/>
                  <a:miter/>
                </a:ln>
              </p:spPr>
              <p:txBody>
                <a:bodyPr rtlCol="0" anchor="ctr"/>
                <a:lstStyle/>
                <a:p>
                  <a:endParaRPr lang="zh-CN" altLang="en-US"/>
                </a:p>
              </p:txBody>
            </p:sp>
            <p:sp>
              <p:nvSpPr>
                <p:cNvPr id="1178" name="任意多边形: 形状 1177">
                  <a:extLst>
                    <a:ext uri="{FF2B5EF4-FFF2-40B4-BE49-F238E27FC236}">
                      <a16:creationId xmlns:a16="http://schemas.microsoft.com/office/drawing/2014/main" id="{E8732448-44B8-87E1-5EBE-62FEC4AD054F}"/>
                    </a:ext>
                  </a:extLst>
                </p:cNvPr>
                <p:cNvSpPr/>
                <p:nvPr/>
              </p:nvSpPr>
              <p:spPr>
                <a:xfrm rot="10800000">
                  <a:off x="5481235" y="2489222"/>
                  <a:ext cx="903804" cy="449099"/>
                </a:xfrm>
                <a:custGeom>
                  <a:avLst/>
                  <a:gdLst>
                    <a:gd name="connsiteX0" fmla="*/ 0 w 903804"/>
                    <a:gd name="connsiteY0" fmla="*/ 0 h 449099"/>
                    <a:gd name="connsiteX1" fmla="*/ 903804 w 903804"/>
                    <a:gd name="connsiteY1" fmla="*/ 0 h 449099"/>
                    <a:gd name="connsiteX2" fmla="*/ 903804 w 903804"/>
                    <a:gd name="connsiteY2" fmla="*/ 449100 h 449099"/>
                    <a:gd name="connsiteX3" fmla="*/ 0 w 903804"/>
                    <a:gd name="connsiteY3" fmla="*/ 449100 h 449099"/>
                  </a:gdLst>
                  <a:ahLst/>
                  <a:cxnLst>
                    <a:cxn ang="0">
                      <a:pos x="connsiteX0" y="connsiteY0"/>
                    </a:cxn>
                    <a:cxn ang="0">
                      <a:pos x="connsiteX1" y="connsiteY1"/>
                    </a:cxn>
                    <a:cxn ang="0">
                      <a:pos x="connsiteX2" y="connsiteY2"/>
                    </a:cxn>
                    <a:cxn ang="0">
                      <a:pos x="connsiteX3" y="connsiteY3"/>
                    </a:cxn>
                  </a:cxnLst>
                  <a:rect l="l" t="t" r="r" b="b"/>
                  <a:pathLst>
                    <a:path w="903804" h="449099">
                      <a:moveTo>
                        <a:pt x="0" y="0"/>
                      </a:moveTo>
                      <a:lnTo>
                        <a:pt x="903804" y="0"/>
                      </a:lnTo>
                      <a:lnTo>
                        <a:pt x="903804" y="449100"/>
                      </a:lnTo>
                      <a:lnTo>
                        <a:pt x="0" y="449100"/>
                      </a:lnTo>
                      <a:close/>
                    </a:path>
                  </a:pathLst>
                </a:custGeom>
                <a:solidFill>
                  <a:srgbClr val="EBEBEB"/>
                </a:solidFill>
                <a:ln w="10573" cap="flat">
                  <a:noFill/>
                  <a:prstDash val="solid"/>
                  <a:miter/>
                </a:ln>
              </p:spPr>
              <p:txBody>
                <a:bodyPr rtlCol="0" anchor="ctr"/>
                <a:lstStyle/>
                <a:p>
                  <a:endParaRPr lang="zh-CN" altLang="en-US"/>
                </a:p>
              </p:txBody>
            </p:sp>
            <p:sp>
              <p:nvSpPr>
                <p:cNvPr id="1179" name="任意多边形: 形状 1178">
                  <a:extLst>
                    <a:ext uri="{FF2B5EF4-FFF2-40B4-BE49-F238E27FC236}">
                      <a16:creationId xmlns:a16="http://schemas.microsoft.com/office/drawing/2014/main" id="{1AF73942-DF6D-AD07-55F8-15516D617AD7}"/>
                    </a:ext>
                  </a:extLst>
                </p:cNvPr>
                <p:cNvSpPr/>
                <p:nvPr/>
              </p:nvSpPr>
              <p:spPr>
                <a:xfrm rot="10800000">
                  <a:off x="6137595" y="2658838"/>
                  <a:ext cx="134507" cy="279484"/>
                </a:xfrm>
                <a:custGeom>
                  <a:avLst/>
                  <a:gdLst>
                    <a:gd name="connsiteX0" fmla="*/ 0 w 134507"/>
                    <a:gd name="connsiteY0" fmla="*/ 0 h 279484"/>
                    <a:gd name="connsiteX1" fmla="*/ 134508 w 134507"/>
                    <a:gd name="connsiteY1" fmla="*/ 0 h 279484"/>
                    <a:gd name="connsiteX2" fmla="*/ 134508 w 134507"/>
                    <a:gd name="connsiteY2" fmla="*/ 279484 h 279484"/>
                    <a:gd name="connsiteX3" fmla="*/ 0 w 134507"/>
                    <a:gd name="connsiteY3" fmla="*/ 279484 h 279484"/>
                  </a:gdLst>
                  <a:ahLst/>
                  <a:cxnLst>
                    <a:cxn ang="0">
                      <a:pos x="connsiteX0" y="connsiteY0"/>
                    </a:cxn>
                    <a:cxn ang="0">
                      <a:pos x="connsiteX1" y="connsiteY1"/>
                    </a:cxn>
                    <a:cxn ang="0">
                      <a:pos x="connsiteX2" y="connsiteY2"/>
                    </a:cxn>
                    <a:cxn ang="0">
                      <a:pos x="connsiteX3" y="connsiteY3"/>
                    </a:cxn>
                  </a:cxnLst>
                  <a:rect l="l" t="t" r="r" b="b"/>
                  <a:pathLst>
                    <a:path w="134507" h="279484">
                      <a:moveTo>
                        <a:pt x="0" y="0"/>
                      </a:moveTo>
                      <a:lnTo>
                        <a:pt x="134508" y="0"/>
                      </a:lnTo>
                      <a:lnTo>
                        <a:pt x="134508" y="279484"/>
                      </a:lnTo>
                      <a:lnTo>
                        <a:pt x="0" y="279484"/>
                      </a:lnTo>
                      <a:close/>
                    </a:path>
                  </a:pathLst>
                </a:custGeom>
                <a:solidFill>
                  <a:srgbClr val="F0F0F0"/>
                </a:solidFill>
                <a:ln w="10573" cap="flat">
                  <a:noFill/>
                  <a:prstDash val="solid"/>
                  <a:miter/>
                </a:ln>
              </p:spPr>
              <p:txBody>
                <a:bodyPr rtlCol="0" anchor="ctr"/>
                <a:lstStyle/>
                <a:p>
                  <a:endParaRPr lang="zh-CN" altLang="en-US"/>
                </a:p>
              </p:txBody>
            </p:sp>
            <p:sp>
              <p:nvSpPr>
                <p:cNvPr id="1180" name="任意多边形: 形状 1179">
                  <a:extLst>
                    <a:ext uri="{FF2B5EF4-FFF2-40B4-BE49-F238E27FC236}">
                      <a16:creationId xmlns:a16="http://schemas.microsoft.com/office/drawing/2014/main" id="{A3DC31A5-FD5E-94ED-B793-068D3A1A265D}"/>
                    </a:ext>
                  </a:extLst>
                </p:cNvPr>
                <p:cNvSpPr/>
                <p:nvPr/>
              </p:nvSpPr>
              <p:spPr>
                <a:xfrm rot="10800000">
                  <a:off x="5693254" y="2823800"/>
                  <a:ext cx="299258" cy="114522"/>
                </a:xfrm>
                <a:custGeom>
                  <a:avLst/>
                  <a:gdLst>
                    <a:gd name="connsiteX0" fmla="*/ 0 w 299258"/>
                    <a:gd name="connsiteY0" fmla="*/ 0 h 114522"/>
                    <a:gd name="connsiteX1" fmla="*/ 299259 w 299258"/>
                    <a:gd name="connsiteY1" fmla="*/ 0 h 114522"/>
                    <a:gd name="connsiteX2" fmla="*/ 299259 w 299258"/>
                    <a:gd name="connsiteY2" fmla="*/ 114522 h 114522"/>
                    <a:gd name="connsiteX3" fmla="*/ 0 w 299258"/>
                    <a:gd name="connsiteY3" fmla="*/ 114522 h 114522"/>
                  </a:gdLst>
                  <a:ahLst/>
                  <a:cxnLst>
                    <a:cxn ang="0">
                      <a:pos x="connsiteX0" y="connsiteY0"/>
                    </a:cxn>
                    <a:cxn ang="0">
                      <a:pos x="connsiteX1" y="connsiteY1"/>
                    </a:cxn>
                    <a:cxn ang="0">
                      <a:pos x="connsiteX2" y="connsiteY2"/>
                    </a:cxn>
                    <a:cxn ang="0">
                      <a:pos x="connsiteX3" y="connsiteY3"/>
                    </a:cxn>
                  </a:cxnLst>
                  <a:rect l="l" t="t" r="r" b="b"/>
                  <a:pathLst>
                    <a:path w="299258" h="114522">
                      <a:moveTo>
                        <a:pt x="0" y="0"/>
                      </a:moveTo>
                      <a:lnTo>
                        <a:pt x="299259" y="0"/>
                      </a:lnTo>
                      <a:lnTo>
                        <a:pt x="299259" y="114522"/>
                      </a:lnTo>
                      <a:lnTo>
                        <a:pt x="0" y="114522"/>
                      </a:lnTo>
                      <a:close/>
                    </a:path>
                  </a:pathLst>
                </a:custGeom>
                <a:solidFill>
                  <a:srgbClr val="F0F0F0"/>
                </a:solidFill>
                <a:ln w="10573" cap="flat">
                  <a:noFill/>
                  <a:prstDash val="solid"/>
                  <a:miter/>
                </a:ln>
              </p:spPr>
              <p:txBody>
                <a:bodyPr rtlCol="0" anchor="ctr"/>
                <a:lstStyle/>
                <a:p>
                  <a:endParaRPr lang="zh-CN" altLang="en-US"/>
                </a:p>
              </p:txBody>
            </p:sp>
            <p:sp>
              <p:nvSpPr>
                <p:cNvPr id="1181" name="任意多边形: 形状 1180">
                  <a:extLst>
                    <a:ext uri="{FF2B5EF4-FFF2-40B4-BE49-F238E27FC236}">
                      <a16:creationId xmlns:a16="http://schemas.microsoft.com/office/drawing/2014/main" id="{2A08382D-37B4-945D-A759-584F54EECBB8}"/>
                    </a:ext>
                  </a:extLst>
                </p:cNvPr>
                <p:cNvSpPr/>
                <p:nvPr/>
              </p:nvSpPr>
              <p:spPr>
                <a:xfrm rot="10800000">
                  <a:off x="5758816" y="2652916"/>
                  <a:ext cx="290587" cy="170884"/>
                </a:xfrm>
                <a:custGeom>
                  <a:avLst/>
                  <a:gdLst>
                    <a:gd name="connsiteX0" fmla="*/ 0 w 290587"/>
                    <a:gd name="connsiteY0" fmla="*/ 0 h 170884"/>
                    <a:gd name="connsiteX1" fmla="*/ 290588 w 290587"/>
                    <a:gd name="connsiteY1" fmla="*/ 0 h 170884"/>
                    <a:gd name="connsiteX2" fmla="*/ 290588 w 290587"/>
                    <a:gd name="connsiteY2" fmla="*/ 170884 h 170884"/>
                    <a:gd name="connsiteX3" fmla="*/ 0 w 290587"/>
                    <a:gd name="connsiteY3" fmla="*/ 170884 h 170884"/>
                  </a:gdLst>
                  <a:ahLst/>
                  <a:cxnLst>
                    <a:cxn ang="0">
                      <a:pos x="connsiteX0" y="connsiteY0"/>
                    </a:cxn>
                    <a:cxn ang="0">
                      <a:pos x="connsiteX1" y="connsiteY1"/>
                    </a:cxn>
                    <a:cxn ang="0">
                      <a:pos x="connsiteX2" y="connsiteY2"/>
                    </a:cxn>
                    <a:cxn ang="0">
                      <a:pos x="connsiteX3" y="connsiteY3"/>
                    </a:cxn>
                  </a:cxnLst>
                  <a:rect l="l" t="t" r="r" b="b"/>
                  <a:pathLst>
                    <a:path w="290587" h="170884">
                      <a:moveTo>
                        <a:pt x="0" y="0"/>
                      </a:moveTo>
                      <a:lnTo>
                        <a:pt x="290588" y="0"/>
                      </a:lnTo>
                      <a:lnTo>
                        <a:pt x="290588" y="170884"/>
                      </a:lnTo>
                      <a:lnTo>
                        <a:pt x="0" y="170884"/>
                      </a:lnTo>
                      <a:close/>
                    </a:path>
                  </a:pathLst>
                </a:custGeom>
                <a:solidFill>
                  <a:srgbClr val="F0F0F0"/>
                </a:solidFill>
                <a:ln w="10573" cap="flat">
                  <a:noFill/>
                  <a:prstDash val="solid"/>
                  <a:miter/>
                </a:ln>
              </p:spPr>
              <p:txBody>
                <a:bodyPr rtlCol="0" anchor="ctr"/>
                <a:lstStyle/>
                <a:p>
                  <a:endParaRPr lang="zh-CN" altLang="en-US"/>
                </a:p>
              </p:txBody>
            </p:sp>
            <p:sp>
              <p:nvSpPr>
                <p:cNvPr id="1182" name="任意多边形: 形状 1181">
                  <a:extLst>
                    <a:ext uri="{FF2B5EF4-FFF2-40B4-BE49-F238E27FC236}">
                      <a16:creationId xmlns:a16="http://schemas.microsoft.com/office/drawing/2014/main" id="{F45EA049-08B0-A10A-1181-9583AE5251AD}"/>
                    </a:ext>
                  </a:extLst>
                </p:cNvPr>
                <p:cNvSpPr/>
                <p:nvPr/>
              </p:nvSpPr>
              <p:spPr>
                <a:xfrm rot="10800000">
                  <a:off x="5481235" y="2985485"/>
                  <a:ext cx="903804" cy="449099"/>
                </a:xfrm>
                <a:custGeom>
                  <a:avLst/>
                  <a:gdLst>
                    <a:gd name="connsiteX0" fmla="*/ 0 w 903804"/>
                    <a:gd name="connsiteY0" fmla="*/ 0 h 449099"/>
                    <a:gd name="connsiteX1" fmla="*/ 903804 w 903804"/>
                    <a:gd name="connsiteY1" fmla="*/ 0 h 449099"/>
                    <a:gd name="connsiteX2" fmla="*/ 903804 w 903804"/>
                    <a:gd name="connsiteY2" fmla="*/ 449100 h 449099"/>
                    <a:gd name="connsiteX3" fmla="*/ 0 w 903804"/>
                    <a:gd name="connsiteY3" fmla="*/ 449100 h 449099"/>
                  </a:gdLst>
                  <a:ahLst/>
                  <a:cxnLst>
                    <a:cxn ang="0">
                      <a:pos x="connsiteX0" y="connsiteY0"/>
                    </a:cxn>
                    <a:cxn ang="0">
                      <a:pos x="connsiteX1" y="connsiteY1"/>
                    </a:cxn>
                    <a:cxn ang="0">
                      <a:pos x="connsiteX2" y="connsiteY2"/>
                    </a:cxn>
                    <a:cxn ang="0">
                      <a:pos x="connsiteX3" y="connsiteY3"/>
                    </a:cxn>
                  </a:cxnLst>
                  <a:rect l="l" t="t" r="r" b="b"/>
                  <a:pathLst>
                    <a:path w="903804" h="449099">
                      <a:moveTo>
                        <a:pt x="0" y="0"/>
                      </a:moveTo>
                      <a:lnTo>
                        <a:pt x="903804" y="0"/>
                      </a:lnTo>
                      <a:lnTo>
                        <a:pt x="903804" y="449100"/>
                      </a:lnTo>
                      <a:lnTo>
                        <a:pt x="0" y="449100"/>
                      </a:lnTo>
                      <a:close/>
                    </a:path>
                  </a:pathLst>
                </a:custGeom>
                <a:solidFill>
                  <a:srgbClr val="EBEBEB"/>
                </a:solidFill>
                <a:ln w="10573" cap="flat">
                  <a:noFill/>
                  <a:prstDash val="solid"/>
                  <a:miter/>
                </a:ln>
              </p:spPr>
              <p:txBody>
                <a:bodyPr rtlCol="0" anchor="ctr"/>
                <a:lstStyle/>
                <a:p>
                  <a:endParaRPr lang="zh-CN" altLang="en-US"/>
                </a:p>
              </p:txBody>
            </p:sp>
            <p:sp>
              <p:nvSpPr>
                <p:cNvPr id="1183" name="任意多边形: 形状 1182">
                  <a:extLst>
                    <a:ext uri="{FF2B5EF4-FFF2-40B4-BE49-F238E27FC236}">
                      <a16:creationId xmlns:a16="http://schemas.microsoft.com/office/drawing/2014/main" id="{19257E0A-919A-46FF-D50A-9B85E5D15892}"/>
                    </a:ext>
                  </a:extLst>
                </p:cNvPr>
                <p:cNvSpPr/>
                <p:nvPr/>
              </p:nvSpPr>
              <p:spPr>
                <a:xfrm rot="10800000">
                  <a:off x="5992513" y="3155100"/>
                  <a:ext cx="56890" cy="279484"/>
                </a:xfrm>
                <a:custGeom>
                  <a:avLst/>
                  <a:gdLst>
                    <a:gd name="connsiteX0" fmla="*/ 0 w 56890"/>
                    <a:gd name="connsiteY0" fmla="*/ 0 h 279484"/>
                    <a:gd name="connsiteX1" fmla="*/ 56891 w 56890"/>
                    <a:gd name="connsiteY1" fmla="*/ 0 h 279484"/>
                    <a:gd name="connsiteX2" fmla="*/ 56891 w 56890"/>
                    <a:gd name="connsiteY2" fmla="*/ 279485 h 279484"/>
                    <a:gd name="connsiteX3" fmla="*/ 0 w 56890"/>
                    <a:gd name="connsiteY3" fmla="*/ 279485 h 279484"/>
                  </a:gdLst>
                  <a:ahLst/>
                  <a:cxnLst>
                    <a:cxn ang="0">
                      <a:pos x="connsiteX0" y="connsiteY0"/>
                    </a:cxn>
                    <a:cxn ang="0">
                      <a:pos x="connsiteX1" y="connsiteY1"/>
                    </a:cxn>
                    <a:cxn ang="0">
                      <a:pos x="connsiteX2" y="connsiteY2"/>
                    </a:cxn>
                    <a:cxn ang="0">
                      <a:pos x="connsiteX3" y="connsiteY3"/>
                    </a:cxn>
                  </a:cxnLst>
                  <a:rect l="l" t="t" r="r" b="b"/>
                  <a:pathLst>
                    <a:path w="56890" h="279484">
                      <a:moveTo>
                        <a:pt x="0" y="0"/>
                      </a:moveTo>
                      <a:lnTo>
                        <a:pt x="56891" y="0"/>
                      </a:lnTo>
                      <a:lnTo>
                        <a:pt x="56891" y="279485"/>
                      </a:lnTo>
                      <a:lnTo>
                        <a:pt x="0" y="279485"/>
                      </a:lnTo>
                      <a:close/>
                    </a:path>
                  </a:pathLst>
                </a:custGeom>
                <a:solidFill>
                  <a:srgbClr val="F0F0F0"/>
                </a:solidFill>
                <a:ln w="10573" cap="flat">
                  <a:noFill/>
                  <a:prstDash val="solid"/>
                  <a:miter/>
                </a:ln>
              </p:spPr>
              <p:txBody>
                <a:bodyPr rtlCol="0" anchor="ctr"/>
                <a:lstStyle/>
                <a:p>
                  <a:endParaRPr lang="zh-CN" altLang="en-US"/>
                </a:p>
              </p:txBody>
            </p:sp>
            <p:sp>
              <p:nvSpPr>
                <p:cNvPr id="1184" name="任意多边形: 形状 1183">
                  <a:extLst>
                    <a:ext uri="{FF2B5EF4-FFF2-40B4-BE49-F238E27FC236}">
                      <a16:creationId xmlns:a16="http://schemas.microsoft.com/office/drawing/2014/main" id="{28ED26D7-E754-DC29-48DD-116A60F588F4}"/>
                    </a:ext>
                  </a:extLst>
                </p:cNvPr>
                <p:cNvSpPr/>
                <p:nvPr/>
              </p:nvSpPr>
              <p:spPr>
                <a:xfrm rot="10800000">
                  <a:off x="5543201" y="3056228"/>
                  <a:ext cx="348959" cy="378250"/>
                </a:xfrm>
                <a:custGeom>
                  <a:avLst/>
                  <a:gdLst>
                    <a:gd name="connsiteX0" fmla="*/ 0 w 348959"/>
                    <a:gd name="connsiteY0" fmla="*/ 0 h 378250"/>
                    <a:gd name="connsiteX1" fmla="*/ 348959 w 348959"/>
                    <a:gd name="connsiteY1" fmla="*/ 0 h 378250"/>
                    <a:gd name="connsiteX2" fmla="*/ 348959 w 348959"/>
                    <a:gd name="connsiteY2" fmla="*/ 378250 h 378250"/>
                    <a:gd name="connsiteX3" fmla="*/ 0 w 348959"/>
                    <a:gd name="connsiteY3" fmla="*/ 378250 h 378250"/>
                  </a:gdLst>
                  <a:ahLst/>
                  <a:cxnLst>
                    <a:cxn ang="0">
                      <a:pos x="connsiteX0" y="connsiteY0"/>
                    </a:cxn>
                    <a:cxn ang="0">
                      <a:pos x="connsiteX1" y="connsiteY1"/>
                    </a:cxn>
                    <a:cxn ang="0">
                      <a:pos x="connsiteX2" y="connsiteY2"/>
                    </a:cxn>
                    <a:cxn ang="0">
                      <a:pos x="connsiteX3" y="connsiteY3"/>
                    </a:cxn>
                  </a:cxnLst>
                  <a:rect l="l" t="t" r="r" b="b"/>
                  <a:pathLst>
                    <a:path w="348959" h="378250">
                      <a:moveTo>
                        <a:pt x="0" y="0"/>
                      </a:moveTo>
                      <a:lnTo>
                        <a:pt x="348959" y="0"/>
                      </a:lnTo>
                      <a:lnTo>
                        <a:pt x="348959" y="378250"/>
                      </a:lnTo>
                      <a:lnTo>
                        <a:pt x="0" y="378250"/>
                      </a:lnTo>
                      <a:close/>
                    </a:path>
                  </a:pathLst>
                </a:custGeom>
                <a:solidFill>
                  <a:srgbClr val="F0F0F0"/>
                </a:solidFill>
                <a:ln w="10573" cap="flat">
                  <a:noFill/>
                  <a:prstDash val="solid"/>
                  <a:miter/>
                </a:ln>
              </p:spPr>
              <p:txBody>
                <a:bodyPr rtlCol="0" anchor="ctr"/>
                <a:lstStyle/>
                <a:p>
                  <a:endParaRPr lang="zh-CN" altLang="en-US"/>
                </a:p>
              </p:txBody>
            </p:sp>
            <p:sp>
              <p:nvSpPr>
                <p:cNvPr id="1185" name="任意多边形: 形状 1184">
                  <a:extLst>
                    <a:ext uri="{FF2B5EF4-FFF2-40B4-BE49-F238E27FC236}">
                      <a16:creationId xmlns:a16="http://schemas.microsoft.com/office/drawing/2014/main" id="{F14B6681-D141-1B3F-B74B-8109C76C490E}"/>
                    </a:ext>
                  </a:extLst>
                </p:cNvPr>
                <p:cNvSpPr/>
                <p:nvPr/>
              </p:nvSpPr>
              <p:spPr>
                <a:xfrm rot="10800000">
                  <a:off x="5481235" y="3481641"/>
                  <a:ext cx="903804" cy="449099"/>
                </a:xfrm>
                <a:custGeom>
                  <a:avLst/>
                  <a:gdLst>
                    <a:gd name="connsiteX0" fmla="*/ 0 w 903804"/>
                    <a:gd name="connsiteY0" fmla="*/ 0 h 449099"/>
                    <a:gd name="connsiteX1" fmla="*/ 903804 w 903804"/>
                    <a:gd name="connsiteY1" fmla="*/ 0 h 449099"/>
                    <a:gd name="connsiteX2" fmla="*/ 903804 w 903804"/>
                    <a:gd name="connsiteY2" fmla="*/ 449100 h 449099"/>
                    <a:gd name="connsiteX3" fmla="*/ 0 w 903804"/>
                    <a:gd name="connsiteY3" fmla="*/ 449100 h 449099"/>
                  </a:gdLst>
                  <a:ahLst/>
                  <a:cxnLst>
                    <a:cxn ang="0">
                      <a:pos x="connsiteX0" y="connsiteY0"/>
                    </a:cxn>
                    <a:cxn ang="0">
                      <a:pos x="connsiteX1" y="connsiteY1"/>
                    </a:cxn>
                    <a:cxn ang="0">
                      <a:pos x="connsiteX2" y="connsiteY2"/>
                    </a:cxn>
                    <a:cxn ang="0">
                      <a:pos x="connsiteX3" y="connsiteY3"/>
                    </a:cxn>
                  </a:cxnLst>
                  <a:rect l="l" t="t" r="r" b="b"/>
                  <a:pathLst>
                    <a:path w="903804" h="449099">
                      <a:moveTo>
                        <a:pt x="0" y="0"/>
                      </a:moveTo>
                      <a:lnTo>
                        <a:pt x="903804" y="0"/>
                      </a:lnTo>
                      <a:lnTo>
                        <a:pt x="903804" y="449100"/>
                      </a:lnTo>
                      <a:lnTo>
                        <a:pt x="0" y="449100"/>
                      </a:lnTo>
                      <a:close/>
                    </a:path>
                  </a:pathLst>
                </a:custGeom>
                <a:solidFill>
                  <a:srgbClr val="EBEBEB"/>
                </a:solidFill>
                <a:ln w="10573" cap="flat">
                  <a:noFill/>
                  <a:prstDash val="solid"/>
                  <a:miter/>
                </a:ln>
              </p:spPr>
              <p:txBody>
                <a:bodyPr rtlCol="0" anchor="ctr"/>
                <a:lstStyle/>
                <a:p>
                  <a:endParaRPr lang="zh-CN" altLang="en-US"/>
                </a:p>
              </p:txBody>
            </p:sp>
            <p:sp>
              <p:nvSpPr>
                <p:cNvPr id="1186" name="任意多边形: 形状 1185">
                  <a:extLst>
                    <a:ext uri="{FF2B5EF4-FFF2-40B4-BE49-F238E27FC236}">
                      <a16:creationId xmlns:a16="http://schemas.microsoft.com/office/drawing/2014/main" id="{FEF2CFB7-F7B3-4DCA-AC64-787A7D926819}"/>
                    </a:ext>
                  </a:extLst>
                </p:cNvPr>
                <p:cNvSpPr/>
                <p:nvPr/>
              </p:nvSpPr>
              <p:spPr>
                <a:xfrm rot="10800000">
                  <a:off x="5992618" y="3651256"/>
                  <a:ext cx="279484" cy="279484"/>
                </a:xfrm>
                <a:custGeom>
                  <a:avLst/>
                  <a:gdLst>
                    <a:gd name="connsiteX0" fmla="*/ 0 w 279484"/>
                    <a:gd name="connsiteY0" fmla="*/ 0 h 279484"/>
                    <a:gd name="connsiteX1" fmla="*/ 279485 w 279484"/>
                    <a:gd name="connsiteY1" fmla="*/ 0 h 279484"/>
                    <a:gd name="connsiteX2" fmla="*/ 279485 w 279484"/>
                    <a:gd name="connsiteY2" fmla="*/ 279484 h 279484"/>
                    <a:gd name="connsiteX3" fmla="*/ 0 w 279484"/>
                    <a:gd name="connsiteY3" fmla="*/ 279484 h 279484"/>
                  </a:gdLst>
                  <a:ahLst/>
                  <a:cxnLst>
                    <a:cxn ang="0">
                      <a:pos x="connsiteX0" y="connsiteY0"/>
                    </a:cxn>
                    <a:cxn ang="0">
                      <a:pos x="connsiteX1" y="connsiteY1"/>
                    </a:cxn>
                    <a:cxn ang="0">
                      <a:pos x="connsiteX2" y="connsiteY2"/>
                    </a:cxn>
                    <a:cxn ang="0">
                      <a:pos x="connsiteX3" y="connsiteY3"/>
                    </a:cxn>
                  </a:cxnLst>
                  <a:rect l="l" t="t" r="r" b="b"/>
                  <a:pathLst>
                    <a:path w="279484" h="279484">
                      <a:moveTo>
                        <a:pt x="0" y="0"/>
                      </a:moveTo>
                      <a:lnTo>
                        <a:pt x="279485" y="0"/>
                      </a:lnTo>
                      <a:lnTo>
                        <a:pt x="279485" y="279484"/>
                      </a:lnTo>
                      <a:lnTo>
                        <a:pt x="0" y="279484"/>
                      </a:lnTo>
                      <a:close/>
                    </a:path>
                  </a:pathLst>
                </a:custGeom>
                <a:solidFill>
                  <a:srgbClr val="F0F0F0"/>
                </a:solidFill>
                <a:ln w="10573" cap="flat">
                  <a:noFill/>
                  <a:prstDash val="solid"/>
                  <a:miter/>
                </a:ln>
              </p:spPr>
              <p:txBody>
                <a:bodyPr rtlCol="0" anchor="ctr"/>
                <a:lstStyle/>
                <a:p>
                  <a:endParaRPr lang="zh-CN" altLang="en-US"/>
                </a:p>
              </p:txBody>
            </p:sp>
            <p:sp>
              <p:nvSpPr>
                <p:cNvPr id="1187" name="任意多边形: 形状 1186">
                  <a:extLst>
                    <a:ext uri="{FF2B5EF4-FFF2-40B4-BE49-F238E27FC236}">
                      <a16:creationId xmlns:a16="http://schemas.microsoft.com/office/drawing/2014/main" id="{0472B066-E372-D61F-856C-716F727CF5A5}"/>
                    </a:ext>
                  </a:extLst>
                </p:cNvPr>
                <p:cNvSpPr/>
                <p:nvPr/>
              </p:nvSpPr>
              <p:spPr>
                <a:xfrm rot="10800000">
                  <a:off x="5693254" y="3731834"/>
                  <a:ext cx="198906" cy="198906"/>
                </a:xfrm>
                <a:custGeom>
                  <a:avLst/>
                  <a:gdLst>
                    <a:gd name="connsiteX0" fmla="*/ 0 w 198906"/>
                    <a:gd name="connsiteY0" fmla="*/ 0 h 198906"/>
                    <a:gd name="connsiteX1" fmla="*/ 198907 w 198906"/>
                    <a:gd name="connsiteY1" fmla="*/ 0 h 198906"/>
                    <a:gd name="connsiteX2" fmla="*/ 198907 w 198906"/>
                    <a:gd name="connsiteY2" fmla="*/ 198907 h 198906"/>
                    <a:gd name="connsiteX3" fmla="*/ 0 w 198906"/>
                    <a:gd name="connsiteY3" fmla="*/ 198907 h 198906"/>
                  </a:gdLst>
                  <a:ahLst/>
                  <a:cxnLst>
                    <a:cxn ang="0">
                      <a:pos x="connsiteX0" y="connsiteY0"/>
                    </a:cxn>
                    <a:cxn ang="0">
                      <a:pos x="connsiteX1" y="connsiteY1"/>
                    </a:cxn>
                    <a:cxn ang="0">
                      <a:pos x="connsiteX2" y="connsiteY2"/>
                    </a:cxn>
                    <a:cxn ang="0">
                      <a:pos x="connsiteX3" y="connsiteY3"/>
                    </a:cxn>
                  </a:cxnLst>
                  <a:rect l="l" t="t" r="r" b="b"/>
                  <a:pathLst>
                    <a:path w="198906" h="198906">
                      <a:moveTo>
                        <a:pt x="0" y="0"/>
                      </a:moveTo>
                      <a:lnTo>
                        <a:pt x="198907" y="0"/>
                      </a:lnTo>
                      <a:lnTo>
                        <a:pt x="198907" y="198907"/>
                      </a:lnTo>
                      <a:lnTo>
                        <a:pt x="0" y="198907"/>
                      </a:lnTo>
                      <a:close/>
                    </a:path>
                  </a:pathLst>
                </a:custGeom>
                <a:solidFill>
                  <a:srgbClr val="F0F0F0"/>
                </a:solidFill>
                <a:ln w="10573" cap="flat">
                  <a:noFill/>
                  <a:prstDash val="solid"/>
                  <a:miter/>
                </a:ln>
              </p:spPr>
              <p:txBody>
                <a:bodyPr rtlCol="0" anchor="ctr"/>
                <a:lstStyle/>
                <a:p>
                  <a:endParaRPr lang="zh-CN" altLang="en-US"/>
                </a:p>
              </p:txBody>
            </p:sp>
            <p:sp>
              <p:nvSpPr>
                <p:cNvPr id="1188" name="任意多边形: 形状 1187">
                  <a:extLst>
                    <a:ext uri="{FF2B5EF4-FFF2-40B4-BE49-F238E27FC236}">
                      <a16:creationId xmlns:a16="http://schemas.microsoft.com/office/drawing/2014/main" id="{69D42062-DDCC-D719-0104-0E950C81C964}"/>
                    </a:ext>
                  </a:extLst>
                </p:cNvPr>
                <p:cNvSpPr/>
                <p:nvPr/>
              </p:nvSpPr>
              <p:spPr>
                <a:xfrm rot="10800000">
                  <a:off x="5481235" y="3977903"/>
                  <a:ext cx="903804" cy="449099"/>
                </a:xfrm>
                <a:custGeom>
                  <a:avLst/>
                  <a:gdLst>
                    <a:gd name="connsiteX0" fmla="*/ 0 w 903804"/>
                    <a:gd name="connsiteY0" fmla="*/ 0 h 449099"/>
                    <a:gd name="connsiteX1" fmla="*/ 903804 w 903804"/>
                    <a:gd name="connsiteY1" fmla="*/ 0 h 449099"/>
                    <a:gd name="connsiteX2" fmla="*/ 903804 w 903804"/>
                    <a:gd name="connsiteY2" fmla="*/ 449100 h 449099"/>
                    <a:gd name="connsiteX3" fmla="*/ 0 w 903804"/>
                    <a:gd name="connsiteY3" fmla="*/ 449100 h 449099"/>
                  </a:gdLst>
                  <a:ahLst/>
                  <a:cxnLst>
                    <a:cxn ang="0">
                      <a:pos x="connsiteX0" y="connsiteY0"/>
                    </a:cxn>
                    <a:cxn ang="0">
                      <a:pos x="connsiteX1" y="connsiteY1"/>
                    </a:cxn>
                    <a:cxn ang="0">
                      <a:pos x="connsiteX2" y="connsiteY2"/>
                    </a:cxn>
                    <a:cxn ang="0">
                      <a:pos x="connsiteX3" y="connsiteY3"/>
                    </a:cxn>
                  </a:cxnLst>
                  <a:rect l="l" t="t" r="r" b="b"/>
                  <a:pathLst>
                    <a:path w="903804" h="449099">
                      <a:moveTo>
                        <a:pt x="0" y="0"/>
                      </a:moveTo>
                      <a:lnTo>
                        <a:pt x="903804" y="0"/>
                      </a:lnTo>
                      <a:lnTo>
                        <a:pt x="903804" y="449100"/>
                      </a:lnTo>
                      <a:lnTo>
                        <a:pt x="0" y="449100"/>
                      </a:lnTo>
                      <a:close/>
                    </a:path>
                  </a:pathLst>
                </a:custGeom>
                <a:solidFill>
                  <a:srgbClr val="EBEBEB"/>
                </a:solidFill>
                <a:ln w="10573" cap="flat">
                  <a:noFill/>
                  <a:prstDash val="solid"/>
                  <a:miter/>
                </a:ln>
              </p:spPr>
              <p:txBody>
                <a:bodyPr rtlCol="0" anchor="ctr"/>
                <a:lstStyle/>
                <a:p>
                  <a:endParaRPr lang="zh-CN" altLang="en-US"/>
                </a:p>
              </p:txBody>
            </p:sp>
            <p:sp>
              <p:nvSpPr>
                <p:cNvPr id="1189" name="任意多边形: 形状 1188">
                  <a:extLst>
                    <a:ext uri="{FF2B5EF4-FFF2-40B4-BE49-F238E27FC236}">
                      <a16:creationId xmlns:a16="http://schemas.microsoft.com/office/drawing/2014/main" id="{D969DDE5-2B1E-358E-0D20-0F6F40F5F85D}"/>
                    </a:ext>
                  </a:extLst>
                </p:cNvPr>
                <p:cNvSpPr/>
                <p:nvPr/>
              </p:nvSpPr>
              <p:spPr>
                <a:xfrm rot="10800000">
                  <a:off x="5992618" y="4147518"/>
                  <a:ext cx="279484" cy="279484"/>
                </a:xfrm>
                <a:custGeom>
                  <a:avLst/>
                  <a:gdLst>
                    <a:gd name="connsiteX0" fmla="*/ 0 w 279484"/>
                    <a:gd name="connsiteY0" fmla="*/ 0 h 279484"/>
                    <a:gd name="connsiteX1" fmla="*/ 279485 w 279484"/>
                    <a:gd name="connsiteY1" fmla="*/ 0 h 279484"/>
                    <a:gd name="connsiteX2" fmla="*/ 279485 w 279484"/>
                    <a:gd name="connsiteY2" fmla="*/ 279484 h 279484"/>
                    <a:gd name="connsiteX3" fmla="*/ 0 w 279484"/>
                    <a:gd name="connsiteY3" fmla="*/ 279484 h 279484"/>
                  </a:gdLst>
                  <a:ahLst/>
                  <a:cxnLst>
                    <a:cxn ang="0">
                      <a:pos x="connsiteX0" y="connsiteY0"/>
                    </a:cxn>
                    <a:cxn ang="0">
                      <a:pos x="connsiteX1" y="connsiteY1"/>
                    </a:cxn>
                    <a:cxn ang="0">
                      <a:pos x="connsiteX2" y="connsiteY2"/>
                    </a:cxn>
                    <a:cxn ang="0">
                      <a:pos x="connsiteX3" y="connsiteY3"/>
                    </a:cxn>
                  </a:cxnLst>
                  <a:rect l="l" t="t" r="r" b="b"/>
                  <a:pathLst>
                    <a:path w="279484" h="279484">
                      <a:moveTo>
                        <a:pt x="0" y="0"/>
                      </a:moveTo>
                      <a:lnTo>
                        <a:pt x="279485" y="0"/>
                      </a:lnTo>
                      <a:lnTo>
                        <a:pt x="279485" y="279484"/>
                      </a:lnTo>
                      <a:lnTo>
                        <a:pt x="0" y="279484"/>
                      </a:lnTo>
                      <a:close/>
                    </a:path>
                  </a:pathLst>
                </a:custGeom>
                <a:solidFill>
                  <a:srgbClr val="F0F0F0"/>
                </a:solidFill>
                <a:ln w="10573" cap="flat">
                  <a:noFill/>
                  <a:prstDash val="solid"/>
                  <a:miter/>
                </a:ln>
              </p:spPr>
              <p:txBody>
                <a:bodyPr rtlCol="0" anchor="ctr"/>
                <a:lstStyle/>
                <a:p>
                  <a:endParaRPr lang="zh-CN" altLang="en-US"/>
                </a:p>
              </p:txBody>
            </p:sp>
            <p:sp>
              <p:nvSpPr>
                <p:cNvPr id="1190" name="任意多边形: 形状 1189">
                  <a:extLst>
                    <a:ext uri="{FF2B5EF4-FFF2-40B4-BE49-F238E27FC236}">
                      <a16:creationId xmlns:a16="http://schemas.microsoft.com/office/drawing/2014/main" id="{1E79A1DD-4A59-541F-547B-9ECAD011E076}"/>
                    </a:ext>
                  </a:extLst>
                </p:cNvPr>
                <p:cNvSpPr/>
                <p:nvPr/>
              </p:nvSpPr>
              <p:spPr>
                <a:xfrm rot="10800000">
                  <a:off x="5693254" y="4228096"/>
                  <a:ext cx="198906" cy="198906"/>
                </a:xfrm>
                <a:custGeom>
                  <a:avLst/>
                  <a:gdLst>
                    <a:gd name="connsiteX0" fmla="*/ 0 w 198906"/>
                    <a:gd name="connsiteY0" fmla="*/ 0 h 198906"/>
                    <a:gd name="connsiteX1" fmla="*/ 198907 w 198906"/>
                    <a:gd name="connsiteY1" fmla="*/ 0 h 198906"/>
                    <a:gd name="connsiteX2" fmla="*/ 198907 w 198906"/>
                    <a:gd name="connsiteY2" fmla="*/ 198907 h 198906"/>
                    <a:gd name="connsiteX3" fmla="*/ 0 w 198906"/>
                    <a:gd name="connsiteY3" fmla="*/ 198907 h 198906"/>
                  </a:gdLst>
                  <a:ahLst/>
                  <a:cxnLst>
                    <a:cxn ang="0">
                      <a:pos x="connsiteX0" y="connsiteY0"/>
                    </a:cxn>
                    <a:cxn ang="0">
                      <a:pos x="connsiteX1" y="connsiteY1"/>
                    </a:cxn>
                    <a:cxn ang="0">
                      <a:pos x="connsiteX2" y="connsiteY2"/>
                    </a:cxn>
                    <a:cxn ang="0">
                      <a:pos x="connsiteX3" y="connsiteY3"/>
                    </a:cxn>
                  </a:cxnLst>
                  <a:rect l="l" t="t" r="r" b="b"/>
                  <a:pathLst>
                    <a:path w="198906" h="198906">
                      <a:moveTo>
                        <a:pt x="0" y="0"/>
                      </a:moveTo>
                      <a:lnTo>
                        <a:pt x="198907" y="0"/>
                      </a:lnTo>
                      <a:lnTo>
                        <a:pt x="198907" y="198907"/>
                      </a:lnTo>
                      <a:lnTo>
                        <a:pt x="0" y="198907"/>
                      </a:lnTo>
                      <a:close/>
                    </a:path>
                  </a:pathLst>
                </a:custGeom>
                <a:solidFill>
                  <a:srgbClr val="F0F0F0"/>
                </a:solidFill>
                <a:ln w="10573" cap="flat">
                  <a:noFill/>
                  <a:prstDash val="solid"/>
                  <a:miter/>
                </a:ln>
              </p:spPr>
              <p:txBody>
                <a:bodyPr rtlCol="0" anchor="ctr"/>
                <a:lstStyle/>
                <a:p>
                  <a:endParaRPr lang="zh-CN" altLang="en-US"/>
                </a:p>
              </p:txBody>
            </p:sp>
            <p:sp>
              <p:nvSpPr>
                <p:cNvPr id="1191" name="任意多边形: 形状 1190">
                  <a:extLst>
                    <a:ext uri="{FF2B5EF4-FFF2-40B4-BE49-F238E27FC236}">
                      <a16:creationId xmlns:a16="http://schemas.microsoft.com/office/drawing/2014/main" id="{D2ECC00D-300D-F094-F47C-ABC01152E71D}"/>
                    </a:ext>
                  </a:extLst>
                </p:cNvPr>
                <p:cNvSpPr/>
                <p:nvPr/>
              </p:nvSpPr>
              <p:spPr>
                <a:xfrm rot="10800000">
                  <a:off x="5992618" y="1794054"/>
                  <a:ext cx="306132" cy="138420"/>
                </a:xfrm>
                <a:custGeom>
                  <a:avLst/>
                  <a:gdLst>
                    <a:gd name="connsiteX0" fmla="*/ 0 w 306132"/>
                    <a:gd name="connsiteY0" fmla="*/ 0 h 138420"/>
                    <a:gd name="connsiteX1" fmla="*/ 306132 w 306132"/>
                    <a:gd name="connsiteY1" fmla="*/ 0 h 138420"/>
                    <a:gd name="connsiteX2" fmla="*/ 306132 w 306132"/>
                    <a:gd name="connsiteY2" fmla="*/ 138420 h 138420"/>
                    <a:gd name="connsiteX3" fmla="*/ 0 w 306132"/>
                    <a:gd name="connsiteY3" fmla="*/ 138420 h 138420"/>
                  </a:gdLst>
                  <a:ahLst/>
                  <a:cxnLst>
                    <a:cxn ang="0">
                      <a:pos x="connsiteX0" y="connsiteY0"/>
                    </a:cxn>
                    <a:cxn ang="0">
                      <a:pos x="connsiteX1" y="connsiteY1"/>
                    </a:cxn>
                    <a:cxn ang="0">
                      <a:pos x="connsiteX2" y="connsiteY2"/>
                    </a:cxn>
                    <a:cxn ang="0">
                      <a:pos x="connsiteX3" y="connsiteY3"/>
                    </a:cxn>
                  </a:cxnLst>
                  <a:rect l="l" t="t" r="r" b="b"/>
                  <a:pathLst>
                    <a:path w="306132" h="138420">
                      <a:moveTo>
                        <a:pt x="0" y="0"/>
                      </a:moveTo>
                      <a:lnTo>
                        <a:pt x="306132" y="0"/>
                      </a:lnTo>
                      <a:lnTo>
                        <a:pt x="306132" y="138420"/>
                      </a:lnTo>
                      <a:lnTo>
                        <a:pt x="0" y="138420"/>
                      </a:lnTo>
                      <a:close/>
                    </a:path>
                  </a:pathLst>
                </a:custGeom>
                <a:solidFill>
                  <a:srgbClr val="F0F0F0"/>
                </a:solidFill>
                <a:ln w="10573" cap="flat">
                  <a:noFill/>
                  <a:prstDash val="solid"/>
                  <a:miter/>
                </a:ln>
              </p:spPr>
              <p:txBody>
                <a:bodyPr rtlCol="0" anchor="ctr"/>
                <a:lstStyle/>
                <a:p>
                  <a:endParaRPr lang="zh-CN" altLang="en-US"/>
                </a:p>
              </p:txBody>
            </p:sp>
            <p:sp>
              <p:nvSpPr>
                <p:cNvPr id="1192" name="任意多边形: 形状 1191">
                  <a:extLst>
                    <a:ext uri="{FF2B5EF4-FFF2-40B4-BE49-F238E27FC236}">
                      <a16:creationId xmlns:a16="http://schemas.microsoft.com/office/drawing/2014/main" id="{CEF0B0A5-AE08-06A1-9280-9088E7190962}"/>
                    </a:ext>
                  </a:extLst>
                </p:cNvPr>
                <p:cNvSpPr/>
                <p:nvPr/>
              </p:nvSpPr>
              <p:spPr>
                <a:xfrm rot="10800000">
                  <a:off x="5717681" y="1863211"/>
                  <a:ext cx="157560" cy="69263"/>
                </a:xfrm>
                <a:custGeom>
                  <a:avLst/>
                  <a:gdLst>
                    <a:gd name="connsiteX0" fmla="*/ 0 w 157560"/>
                    <a:gd name="connsiteY0" fmla="*/ 0 h 69263"/>
                    <a:gd name="connsiteX1" fmla="*/ 157560 w 157560"/>
                    <a:gd name="connsiteY1" fmla="*/ 0 h 69263"/>
                    <a:gd name="connsiteX2" fmla="*/ 157560 w 157560"/>
                    <a:gd name="connsiteY2" fmla="*/ 69263 h 69263"/>
                    <a:gd name="connsiteX3" fmla="*/ 0 w 157560"/>
                    <a:gd name="connsiteY3" fmla="*/ 69263 h 69263"/>
                  </a:gdLst>
                  <a:ahLst/>
                  <a:cxnLst>
                    <a:cxn ang="0">
                      <a:pos x="connsiteX0" y="connsiteY0"/>
                    </a:cxn>
                    <a:cxn ang="0">
                      <a:pos x="connsiteX1" y="connsiteY1"/>
                    </a:cxn>
                    <a:cxn ang="0">
                      <a:pos x="connsiteX2" y="connsiteY2"/>
                    </a:cxn>
                    <a:cxn ang="0">
                      <a:pos x="connsiteX3" y="connsiteY3"/>
                    </a:cxn>
                  </a:cxnLst>
                  <a:rect l="l" t="t" r="r" b="b"/>
                  <a:pathLst>
                    <a:path w="157560" h="69263">
                      <a:moveTo>
                        <a:pt x="0" y="0"/>
                      </a:moveTo>
                      <a:lnTo>
                        <a:pt x="157560" y="0"/>
                      </a:lnTo>
                      <a:lnTo>
                        <a:pt x="157560" y="69263"/>
                      </a:lnTo>
                      <a:lnTo>
                        <a:pt x="0" y="69263"/>
                      </a:lnTo>
                      <a:close/>
                    </a:path>
                  </a:pathLst>
                </a:custGeom>
                <a:solidFill>
                  <a:srgbClr val="F0F0F0"/>
                </a:solidFill>
                <a:ln w="10573" cap="flat">
                  <a:noFill/>
                  <a:prstDash val="solid"/>
                  <a:miter/>
                </a:ln>
              </p:spPr>
              <p:txBody>
                <a:bodyPr rtlCol="0" anchor="ctr"/>
                <a:lstStyle/>
                <a:p>
                  <a:endParaRPr lang="zh-CN" altLang="en-US"/>
                </a:p>
              </p:txBody>
            </p:sp>
          </p:grpSp>
          <p:grpSp>
            <p:nvGrpSpPr>
              <p:cNvPr id="800" name="组合 799">
                <a:extLst>
                  <a:ext uri="{FF2B5EF4-FFF2-40B4-BE49-F238E27FC236}">
                    <a16:creationId xmlns:a16="http://schemas.microsoft.com/office/drawing/2014/main" id="{F39AEAA7-7C77-0A7E-C1F7-5C30D74FBA0C}"/>
                  </a:ext>
                </a:extLst>
              </p:cNvPr>
              <p:cNvGrpSpPr/>
              <p:nvPr/>
            </p:nvGrpSpPr>
            <p:grpSpPr>
              <a:xfrm>
                <a:off x="4098698" y="1737125"/>
                <a:ext cx="400146" cy="1153776"/>
                <a:chOff x="8431017" y="2264576"/>
                <a:chExt cx="892278" cy="2504891"/>
              </a:xfrm>
            </p:grpSpPr>
            <p:sp>
              <p:nvSpPr>
                <p:cNvPr id="1167" name="任意多边形: 形状 1166">
                  <a:extLst>
                    <a:ext uri="{FF2B5EF4-FFF2-40B4-BE49-F238E27FC236}">
                      <a16:creationId xmlns:a16="http://schemas.microsoft.com/office/drawing/2014/main" id="{BDACE32E-7806-A041-F498-0DF2AF93589B}"/>
                    </a:ext>
                  </a:extLst>
                </p:cNvPr>
                <p:cNvSpPr/>
                <p:nvPr/>
              </p:nvSpPr>
              <p:spPr>
                <a:xfrm>
                  <a:off x="8492243" y="2403843"/>
                  <a:ext cx="525553" cy="70003"/>
                </a:xfrm>
                <a:custGeom>
                  <a:avLst/>
                  <a:gdLst>
                    <a:gd name="connsiteX0" fmla="*/ 7931 w 525553"/>
                    <a:gd name="connsiteY0" fmla="*/ 70003 h 70003"/>
                    <a:gd name="connsiteX1" fmla="*/ 525554 w 525553"/>
                    <a:gd name="connsiteY1" fmla="*/ 70003 h 70003"/>
                    <a:gd name="connsiteX2" fmla="*/ 517623 w 525553"/>
                    <a:gd name="connsiteY2" fmla="*/ 0 h 70003"/>
                    <a:gd name="connsiteX3" fmla="*/ 0 w 525553"/>
                    <a:gd name="connsiteY3" fmla="*/ 0 h 70003"/>
                    <a:gd name="connsiteX4" fmla="*/ 7931 w 525553"/>
                    <a:gd name="connsiteY4" fmla="*/ 70003 h 700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5553" h="70003">
                      <a:moveTo>
                        <a:pt x="7931" y="70003"/>
                      </a:moveTo>
                      <a:lnTo>
                        <a:pt x="525554" y="70003"/>
                      </a:lnTo>
                      <a:lnTo>
                        <a:pt x="517623" y="0"/>
                      </a:lnTo>
                      <a:lnTo>
                        <a:pt x="0" y="0"/>
                      </a:lnTo>
                      <a:lnTo>
                        <a:pt x="7931" y="70003"/>
                      </a:lnTo>
                      <a:close/>
                    </a:path>
                  </a:pathLst>
                </a:custGeom>
                <a:solidFill>
                  <a:srgbClr val="F5F5F5"/>
                </a:solidFill>
                <a:ln w="10573" cap="flat">
                  <a:noFill/>
                  <a:prstDash val="solid"/>
                  <a:miter/>
                </a:ln>
              </p:spPr>
              <p:txBody>
                <a:bodyPr rtlCol="0" anchor="ctr"/>
                <a:lstStyle/>
                <a:p>
                  <a:endParaRPr lang="zh-CN" altLang="en-US"/>
                </a:p>
              </p:txBody>
            </p:sp>
            <p:sp>
              <p:nvSpPr>
                <p:cNvPr id="1168" name="任意多边形: 形状 1167">
                  <a:extLst>
                    <a:ext uri="{FF2B5EF4-FFF2-40B4-BE49-F238E27FC236}">
                      <a16:creationId xmlns:a16="http://schemas.microsoft.com/office/drawing/2014/main" id="{F86E5630-ED1F-C68D-8F76-9FF8709EF184}"/>
                    </a:ext>
                  </a:extLst>
                </p:cNvPr>
                <p:cNvSpPr/>
                <p:nvPr/>
              </p:nvSpPr>
              <p:spPr>
                <a:xfrm>
                  <a:off x="8603381" y="3385264"/>
                  <a:ext cx="525553" cy="69897"/>
                </a:xfrm>
                <a:custGeom>
                  <a:avLst/>
                  <a:gdLst>
                    <a:gd name="connsiteX0" fmla="*/ 7931 w 525553"/>
                    <a:gd name="connsiteY0" fmla="*/ 69898 h 69897"/>
                    <a:gd name="connsiteX1" fmla="*/ 525554 w 525553"/>
                    <a:gd name="connsiteY1" fmla="*/ 69898 h 69897"/>
                    <a:gd name="connsiteX2" fmla="*/ 517623 w 525553"/>
                    <a:gd name="connsiteY2" fmla="*/ 0 h 69897"/>
                    <a:gd name="connsiteX3" fmla="*/ 0 w 525553"/>
                    <a:gd name="connsiteY3" fmla="*/ 0 h 69897"/>
                    <a:gd name="connsiteX4" fmla="*/ 7931 w 525553"/>
                    <a:gd name="connsiteY4" fmla="*/ 69898 h 698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5553" h="69897">
                      <a:moveTo>
                        <a:pt x="7931" y="69898"/>
                      </a:moveTo>
                      <a:lnTo>
                        <a:pt x="525554" y="69898"/>
                      </a:lnTo>
                      <a:lnTo>
                        <a:pt x="517623" y="0"/>
                      </a:lnTo>
                      <a:lnTo>
                        <a:pt x="0" y="0"/>
                      </a:lnTo>
                      <a:lnTo>
                        <a:pt x="7931" y="69898"/>
                      </a:lnTo>
                      <a:close/>
                    </a:path>
                  </a:pathLst>
                </a:custGeom>
                <a:solidFill>
                  <a:srgbClr val="F5F5F5"/>
                </a:solidFill>
                <a:ln w="10573" cap="flat">
                  <a:noFill/>
                  <a:prstDash val="solid"/>
                  <a:miter/>
                </a:ln>
              </p:spPr>
              <p:txBody>
                <a:bodyPr rtlCol="0" anchor="ctr"/>
                <a:lstStyle/>
                <a:p>
                  <a:endParaRPr lang="zh-CN" altLang="en-US"/>
                </a:p>
              </p:txBody>
            </p:sp>
            <p:sp>
              <p:nvSpPr>
                <p:cNvPr id="1169" name="任意多边形: 形状 1168">
                  <a:extLst>
                    <a:ext uri="{FF2B5EF4-FFF2-40B4-BE49-F238E27FC236}">
                      <a16:creationId xmlns:a16="http://schemas.microsoft.com/office/drawing/2014/main" id="{AD7B8C49-5DB1-F270-A720-610060039A68}"/>
                    </a:ext>
                  </a:extLst>
                </p:cNvPr>
                <p:cNvSpPr/>
                <p:nvPr/>
              </p:nvSpPr>
              <p:spPr>
                <a:xfrm>
                  <a:off x="8640498" y="3712334"/>
                  <a:ext cx="525553" cy="70003"/>
                </a:xfrm>
                <a:custGeom>
                  <a:avLst/>
                  <a:gdLst>
                    <a:gd name="connsiteX0" fmla="*/ 7931 w 525553"/>
                    <a:gd name="connsiteY0" fmla="*/ 70004 h 70003"/>
                    <a:gd name="connsiteX1" fmla="*/ 525554 w 525553"/>
                    <a:gd name="connsiteY1" fmla="*/ 70004 h 70003"/>
                    <a:gd name="connsiteX2" fmla="*/ 517623 w 525553"/>
                    <a:gd name="connsiteY2" fmla="*/ 0 h 70003"/>
                    <a:gd name="connsiteX3" fmla="*/ 0 w 525553"/>
                    <a:gd name="connsiteY3" fmla="*/ 0 h 70003"/>
                    <a:gd name="connsiteX4" fmla="*/ 7931 w 525553"/>
                    <a:gd name="connsiteY4" fmla="*/ 70004 h 700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5553" h="70003">
                      <a:moveTo>
                        <a:pt x="7931" y="70004"/>
                      </a:moveTo>
                      <a:lnTo>
                        <a:pt x="525554" y="70004"/>
                      </a:lnTo>
                      <a:lnTo>
                        <a:pt x="517623" y="0"/>
                      </a:lnTo>
                      <a:lnTo>
                        <a:pt x="0" y="0"/>
                      </a:lnTo>
                      <a:lnTo>
                        <a:pt x="7931" y="70004"/>
                      </a:lnTo>
                      <a:close/>
                    </a:path>
                  </a:pathLst>
                </a:custGeom>
                <a:solidFill>
                  <a:srgbClr val="F5F5F5"/>
                </a:solidFill>
                <a:ln w="10573" cap="flat">
                  <a:noFill/>
                  <a:prstDash val="solid"/>
                  <a:miter/>
                </a:ln>
              </p:spPr>
              <p:txBody>
                <a:bodyPr rtlCol="0" anchor="ctr"/>
                <a:lstStyle/>
                <a:p>
                  <a:endParaRPr lang="zh-CN" altLang="en-US"/>
                </a:p>
              </p:txBody>
            </p:sp>
            <p:sp>
              <p:nvSpPr>
                <p:cNvPr id="1170" name="任意多边形: 形状 1169">
                  <a:extLst>
                    <a:ext uri="{FF2B5EF4-FFF2-40B4-BE49-F238E27FC236}">
                      <a16:creationId xmlns:a16="http://schemas.microsoft.com/office/drawing/2014/main" id="{1F918817-3458-BDD5-DC26-AA3350E56154}"/>
                    </a:ext>
                  </a:extLst>
                </p:cNvPr>
                <p:cNvSpPr/>
                <p:nvPr/>
              </p:nvSpPr>
              <p:spPr>
                <a:xfrm>
                  <a:off x="8677509" y="4039509"/>
                  <a:ext cx="525553" cy="70003"/>
                </a:xfrm>
                <a:custGeom>
                  <a:avLst/>
                  <a:gdLst>
                    <a:gd name="connsiteX0" fmla="*/ 7931 w 525553"/>
                    <a:gd name="connsiteY0" fmla="*/ 70003 h 70003"/>
                    <a:gd name="connsiteX1" fmla="*/ 525554 w 525553"/>
                    <a:gd name="connsiteY1" fmla="*/ 70003 h 70003"/>
                    <a:gd name="connsiteX2" fmla="*/ 517623 w 525553"/>
                    <a:gd name="connsiteY2" fmla="*/ 0 h 70003"/>
                    <a:gd name="connsiteX3" fmla="*/ 0 w 525553"/>
                    <a:gd name="connsiteY3" fmla="*/ 0 h 70003"/>
                    <a:gd name="connsiteX4" fmla="*/ 7931 w 525553"/>
                    <a:gd name="connsiteY4" fmla="*/ 70003 h 700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5553" h="70003">
                      <a:moveTo>
                        <a:pt x="7931" y="70003"/>
                      </a:moveTo>
                      <a:lnTo>
                        <a:pt x="525554" y="70003"/>
                      </a:lnTo>
                      <a:lnTo>
                        <a:pt x="517623" y="0"/>
                      </a:lnTo>
                      <a:lnTo>
                        <a:pt x="0" y="0"/>
                      </a:lnTo>
                      <a:lnTo>
                        <a:pt x="7931" y="70003"/>
                      </a:lnTo>
                      <a:close/>
                    </a:path>
                  </a:pathLst>
                </a:custGeom>
                <a:solidFill>
                  <a:srgbClr val="F5F5F5"/>
                </a:solidFill>
                <a:ln w="10573" cap="flat">
                  <a:noFill/>
                  <a:prstDash val="solid"/>
                  <a:miter/>
                </a:ln>
              </p:spPr>
              <p:txBody>
                <a:bodyPr rtlCol="0" anchor="ctr"/>
                <a:lstStyle/>
                <a:p>
                  <a:endParaRPr lang="zh-CN" altLang="en-US"/>
                </a:p>
              </p:txBody>
            </p:sp>
            <p:sp>
              <p:nvSpPr>
                <p:cNvPr id="1171" name="任意多边形: 形状 1170">
                  <a:extLst>
                    <a:ext uri="{FF2B5EF4-FFF2-40B4-BE49-F238E27FC236}">
                      <a16:creationId xmlns:a16="http://schemas.microsoft.com/office/drawing/2014/main" id="{C8F8EC1C-2B8D-1591-33B7-BC8458070117}"/>
                    </a:ext>
                  </a:extLst>
                </p:cNvPr>
                <p:cNvSpPr/>
                <p:nvPr/>
              </p:nvSpPr>
              <p:spPr>
                <a:xfrm>
                  <a:off x="8714625" y="4366685"/>
                  <a:ext cx="525553" cy="69897"/>
                </a:xfrm>
                <a:custGeom>
                  <a:avLst/>
                  <a:gdLst>
                    <a:gd name="connsiteX0" fmla="*/ 7931 w 525553"/>
                    <a:gd name="connsiteY0" fmla="*/ 69898 h 69897"/>
                    <a:gd name="connsiteX1" fmla="*/ 525554 w 525553"/>
                    <a:gd name="connsiteY1" fmla="*/ 69898 h 69897"/>
                    <a:gd name="connsiteX2" fmla="*/ 517623 w 525553"/>
                    <a:gd name="connsiteY2" fmla="*/ 0 h 69897"/>
                    <a:gd name="connsiteX3" fmla="*/ 0 w 525553"/>
                    <a:gd name="connsiteY3" fmla="*/ 0 h 69897"/>
                    <a:gd name="connsiteX4" fmla="*/ 7931 w 525553"/>
                    <a:gd name="connsiteY4" fmla="*/ 69898 h 698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5553" h="69897">
                      <a:moveTo>
                        <a:pt x="7931" y="69898"/>
                      </a:moveTo>
                      <a:lnTo>
                        <a:pt x="525554" y="69898"/>
                      </a:lnTo>
                      <a:lnTo>
                        <a:pt x="517623" y="0"/>
                      </a:lnTo>
                      <a:lnTo>
                        <a:pt x="0" y="0"/>
                      </a:lnTo>
                      <a:lnTo>
                        <a:pt x="7931" y="69898"/>
                      </a:lnTo>
                      <a:close/>
                    </a:path>
                  </a:pathLst>
                </a:custGeom>
                <a:solidFill>
                  <a:srgbClr val="F5F5F5"/>
                </a:solidFill>
                <a:ln w="10573" cap="flat">
                  <a:noFill/>
                  <a:prstDash val="solid"/>
                  <a:miter/>
                </a:ln>
              </p:spPr>
              <p:txBody>
                <a:bodyPr rtlCol="0" anchor="ctr"/>
                <a:lstStyle/>
                <a:p>
                  <a:endParaRPr lang="zh-CN" altLang="en-US"/>
                </a:p>
              </p:txBody>
            </p:sp>
            <p:sp>
              <p:nvSpPr>
                <p:cNvPr id="1172" name="任意多边形: 形状 1171">
                  <a:extLst>
                    <a:ext uri="{FF2B5EF4-FFF2-40B4-BE49-F238E27FC236}">
                      <a16:creationId xmlns:a16="http://schemas.microsoft.com/office/drawing/2014/main" id="{9EBDFF64-FF7F-886B-49A9-33EFCEEC83E2}"/>
                    </a:ext>
                  </a:extLst>
                </p:cNvPr>
                <p:cNvSpPr/>
                <p:nvPr/>
              </p:nvSpPr>
              <p:spPr>
                <a:xfrm>
                  <a:off x="8958474" y="2264576"/>
                  <a:ext cx="364821" cy="2504891"/>
                </a:xfrm>
                <a:custGeom>
                  <a:avLst/>
                  <a:gdLst>
                    <a:gd name="connsiteX0" fmla="*/ 283820 w 364821"/>
                    <a:gd name="connsiteY0" fmla="*/ 2504892 h 2504891"/>
                    <a:gd name="connsiteX1" fmla="*/ 364821 w 364821"/>
                    <a:gd name="connsiteY1" fmla="*/ 2504892 h 2504891"/>
                    <a:gd name="connsiteX2" fmla="*/ 81107 w 364821"/>
                    <a:gd name="connsiteY2" fmla="*/ 0 h 2504891"/>
                    <a:gd name="connsiteX3" fmla="*/ 0 w 364821"/>
                    <a:gd name="connsiteY3" fmla="*/ 0 h 2504891"/>
                    <a:gd name="connsiteX4" fmla="*/ 283820 w 364821"/>
                    <a:gd name="connsiteY4" fmla="*/ 2504892 h 25048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4821" h="2504891">
                      <a:moveTo>
                        <a:pt x="283820" y="2504892"/>
                      </a:moveTo>
                      <a:lnTo>
                        <a:pt x="364821" y="2504892"/>
                      </a:lnTo>
                      <a:lnTo>
                        <a:pt x="81107" y="0"/>
                      </a:lnTo>
                      <a:lnTo>
                        <a:pt x="0" y="0"/>
                      </a:lnTo>
                      <a:lnTo>
                        <a:pt x="283820" y="2504892"/>
                      </a:lnTo>
                      <a:close/>
                    </a:path>
                  </a:pathLst>
                </a:custGeom>
                <a:solidFill>
                  <a:srgbClr val="EBEBEB"/>
                </a:solidFill>
                <a:ln w="10573" cap="flat">
                  <a:noFill/>
                  <a:prstDash val="solid"/>
                  <a:miter/>
                </a:ln>
              </p:spPr>
              <p:txBody>
                <a:bodyPr rtlCol="0" anchor="ctr"/>
                <a:lstStyle/>
                <a:p>
                  <a:endParaRPr lang="zh-CN" altLang="en-US"/>
                </a:p>
              </p:txBody>
            </p:sp>
            <p:sp>
              <p:nvSpPr>
                <p:cNvPr id="1173" name="任意多边形: 形状 1172">
                  <a:extLst>
                    <a:ext uri="{FF2B5EF4-FFF2-40B4-BE49-F238E27FC236}">
                      <a16:creationId xmlns:a16="http://schemas.microsoft.com/office/drawing/2014/main" id="{1AC3B2B3-AC49-4040-3AD9-2E756148D66D}"/>
                    </a:ext>
                  </a:extLst>
                </p:cNvPr>
                <p:cNvSpPr/>
                <p:nvPr/>
              </p:nvSpPr>
              <p:spPr>
                <a:xfrm>
                  <a:off x="8431017" y="2264576"/>
                  <a:ext cx="364820" cy="2504891"/>
                </a:xfrm>
                <a:custGeom>
                  <a:avLst/>
                  <a:gdLst>
                    <a:gd name="connsiteX0" fmla="*/ 283820 w 364820"/>
                    <a:gd name="connsiteY0" fmla="*/ 2504892 h 2504891"/>
                    <a:gd name="connsiteX1" fmla="*/ 364821 w 364820"/>
                    <a:gd name="connsiteY1" fmla="*/ 2504892 h 2504891"/>
                    <a:gd name="connsiteX2" fmla="*/ 81107 w 364820"/>
                    <a:gd name="connsiteY2" fmla="*/ 0 h 2504891"/>
                    <a:gd name="connsiteX3" fmla="*/ 0 w 364820"/>
                    <a:gd name="connsiteY3" fmla="*/ 0 h 2504891"/>
                    <a:gd name="connsiteX4" fmla="*/ 283820 w 364820"/>
                    <a:gd name="connsiteY4" fmla="*/ 2504892 h 25048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4820" h="2504891">
                      <a:moveTo>
                        <a:pt x="283820" y="2504892"/>
                      </a:moveTo>
                      <a:lnTo>
                        <a:pt x="364821" y="2504892"/>
                      </a:lnTo>
                      <a:lnTo>
                        <a:pt x="81107" y="0"/>
                      </a:lnTo>
                      <a:lnTo>
                        <a:pt x="0" y="0"/>
                      </a:lnTo>
                      <a:lnTo>
                        <a:pt x="283820" y="2504892"/>
                      </a:lnTo>
                      <a:close/>
                    </a:path>
                  </a:pathLst>
                </a:custGeom>
                <a:solidFill>
                  <a:srgbClr val="EBEBEB"/>
                </a:solidFill>
                <a:ln w="10573" cap="flat">
                  <a:noFill/>
                  <a:prstDash val="solid"/>
                  <a:miter/>
                </a:ln>
              </p:spPr>
              <p:txBody>
                <a:bodyPr rtlCol="0" anchor="ctr"/>
                <a:lstStyle/>
                <a:p>
                  <a:endParaRPr lang="zh-CN" altLang="en-US"/>
                </a:p>
              </p:txBody>
            </p:sp>
          </p:grpSp>
          <p:sp>
            <p:nvSpPr>
              <p:cNvPr id="801" name="任意多边形: 形状 800">
                <a:extLst>
                  <a:ext uri="{FF2B5EF4-FFF2-40B4-BE49-F238E27FC236}">
                    <a16:creationId xmlns:a16="http://schemas.microsoft.com/office/drawing/2014/main" id="{D433A681-EA6B-6F35-10BA-96577FE4DB2F}"/>
                  </a:ext>
                </a:extLst>
              </p:cNvPr>
              <p:cNvSpPr/>
              <p:nvPr/>
            </p:nvSpPr>
            <p:spPr>
              <a:xfrm>
                <a:off x="3538430" y="2898620"/>
                <a:ext cx="1838926" cy="158103"/>
              </a:xfrm>
              <a:custGeom>
                <a:avLst/>
                <a:gdLst>
                  <a:gd name="connsiteX0" fmla="*/ 4100587 w 4100586"/>
                  <a:gd name="connsiteY0" fmla="*/ 171624 h 343248"/>
                  <a:gd name="connsiteX1" fmla="*/ 2050294 w 4100586"/>
                  <a:gd name="connsiteY1" fmla="*/ 343249 h 343248"/>
                  <a:gd name="connsiteX2" fmla="*/ 0 w 4100586"/>
                  <a:gd name="connsiteY2" fmla="*/ 171624 h 343248"/>
                  <a:gd name="connsiteX3" fmla="*/ 2050294 w 4100586"/>
                  <a:gd name="connsiteY3" fmla="*/ 0 h 343248"/>
                  <a:gd name="connsiteX4" fmla="*/ 4100587 w 4100586"/>
                  <a:gd name="connsiteY4" fmla="*/ 171624 h 3432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00586" h="343248">
                    <a:moveTo>
                      <a:pt x="4100587" y="171624"/>
                    </a:moveTo>
                    <a:cubicBezTo>
                      <a:pt x="4100587" y="266410"/>
                      <a:pt x="3182639" y="343249"/>
                      <a:pt x="2050294" y="343249"/>
                    </a:cubicBezTo>
                    <a:cubicBezTo>
                      <a:pt x="917948" y="343249"/>
                      <a:pt x="0" y="266410"/>
                      <a:pt x="0" y="171624"/>
                    </a:cubicBezTo>
                    <a:cubicBezTo>
                      <a:pt x="0" y="76839"/>
                      <a:pt x="917948" y="0"/>
                      <a:pt x="2050294" y="0"/>
                    </a:cubicBezTo>
                    <a:cubicBezTo>
                      <a:pt x="3182639" y="0"/>
                      <a:pt x="4100587" y="76839"/>
                      <a:pt x="4100587" y="171624"/>
                    </a:cubicBezTo>
                    <a:close/>
                  </a:path>
                </a:pathLst>
              </a:custGeom>
              <a:solidFill>
                <a:srgbClr val="F5F5F5"/>
              </a:solidFill>
              <a:ln w="10573" cap="flat">
                <a:noFill/>
                <a:prstDash val="solid"/>
                <a:miter/>
              </a:ln>
            </p:spPr>
            <p:txBody>
              <a:bodyPr rtlCol="0" anchor="ctr"/>
              <a:lstStyle/>
              <a:p>
                <a:endParaRPr lang="zh-CN" altLang="en-US"/>
              </a:p>
            </p:txBody>
          </p:sp>
          <p:grpSp>
            <p:nvGrpSpPr>
              <p:cNvPr id="802" name="图形 3">
                <a:extLst>
                  <a:ext uri="{FF2B5EF4-FFF2-40B4-BE49-F238E27FC236}">
                    <a16:creationId xmlns:a16="http://schemas.microsoft.com/office/drawing/2014/main" id="{23FA6B6F-BA48-6031-0045-1E4B4BC4D4D6}"/>
                  </a:ext>
                </a:extLst>
              </p:cNvPr>
              <p:cNvGrpSpPr/>
              <p:nvPr/>
            </p:nvGrpSpPr>
            <p:grpSpPr>
              <a:xfrm>
                <a:off x="3589788" y="2346838"/>
                <a:ext cx="756830" cy="572017"/>
                <a:chOff x="7212431" y="3441415"/>
                <a:chExt cx="1687641" cy="1241870"/>
              </a:xfrm>
            </p:grpSpPr>
            <p:sp>
              <p:nvSpPr>
                <p:cNvPr id="1144" name="任意多边形: 形状 1143">
                  <a:extLst>
                    <a:ext uri="{FF2B5EF4-FFF2-40B4-BE49-F238E27FC236}">
                      <a16:creationId xmlns:a16="http://schemas.microsoft.com/office/drawing/2014/main" id="{6E4558CE-A2B6-8B20-483A-1C903C450078}"/>
                    </a:ext>
                  </a:extLst>
                </p:cNvPr>
                <p:cNvSpPr/>
                <p:nvPr/>
              </p:nvSpPr>
              <p:spPr>
                <a:xfrm>
                  <a:off x="7396110" y="3441415"/>
                  <a:ext cx="1053856" cy="622944"/>
                </a:xfrm>
                <a:custGeom>
                  <a:avLst/>
                  <a:gdLst>
                    <a:gd name="connsiteX0" fmla="*/ 0 w 1053856"/>
                    <a:gd name="connsiteY0" fmla="*/ 0 h 622944"/>
                    <a:gd name="connsiteX1" fmla="*/ 1053857 w 1053856"/>
                    <a:gd name="connsiteY1" fmla="*/ 0 h 622944"/>
                    <a:gd name="connsiteX2" fmla="*/ 1053857 w 1053856"/>
                    <a:gd name="connsiteY2" fmla="*/ 622945 h 622944"/>
                    <a:gd name="connsiteX3" fmla="*/ 0 w 1053856"/>
                    <a:gd name="connsiteY3" fmla="*/ 622945 h 622944"/>
                  </a:gdLst>
                  <a:ahLst/>
                  <a:cxnLst>
                    <a:cxn ang="0">
                      <a:pos x="connsiteX0" y="connsiteY0"/>
                    </a:cxn>
                    <a:cxn ang="0">
                      <a:pos x="connsiteX1" y="connsiteY1"/>
                    </a:cxn>
                    <a:cxn ang="0">
                      <a:pos x="connsiteX2" y="connsiteY2"/>
                    </a:cxn>
                    <a:cxn ang="0">
                      <a:pos x="connsiteX3" y="connsiteY3"/>
                    </a:cxn>
                  </a:cxnLst>
                  <a:rect l="l" t="t" r="r" b="b"/>
                  <a:pathLst>
                    <a:path w="1053856" h="622944">
                      <a:moveTo>
                        <a:pt x="0" y="0"/>
                      </a:moveTo>
                      <a:lnTo>
                        <a:pt x="1053857" y="0"/>
                      </a:lnTo>
                      <a:lnTo>
                        <a:pt x="1053857" y="622945"/>
                      </a:lnTo>
                      <a:lnTo>
                        <a:pt x="0" y="622945"/>
                      </a:lnTo>
                      <a:close/>
                    </a:path>
                  </a:pathLst>
                </a:custGeom>
                <a:solidFill>
                  <a:schemeClr val="accent2"/>
                </a:solidFill>
                <a:ln w="10573" cap="flat">
                  <a:noFill/>
                  <a:prstDash val="solid"/>
                  <a:miter/>
                </a:ln>
              </p:spPr>
              <p:txBody>
                <a:bodyPr rtlCol="0" anchor="ctr"/>
                <a:lstStyle/>
                <a:p>
                  <a:endParaRPr lang="zh-CN" altLang="en-US"/>
                </a:p>
              </p:txBody>
            </p:sp>
            <p:sp>
              <p:nvSpPr>
                <p:cNvPr id="1145" name="任意多边形: 形状 1144">
                  <a:extLst>
                    <a:ext uri="{FF2B5EF4-FFF2-40B4-BE49-F238E27FC236}">
                      <a16:creationId xmlns:a16="http://schemas.microsoft.com/office/drawing/2014/main" id="{723A29F7-307A-3B87-93A0-4B796840454E}"/>
                    </a:ext>
                  </a:extLst>
                </p:cNvPr>
                <p:cNvSpPr/>
                <p:nvPr/>
              </p:nvSpPr>
              <p:spPr>
                <a:xfrm>
                  <a:off x="7846216" y="3447337"/>
                  <a:ext cx="1053856" cy="622944"/>
                </a:xfrm>
                <a:custGeom>
                  <a:avLst/>
                  <a:gdLst>
                    <a:gd name="connsiteX0" fmla="*/ 0 w 1053856"/>
                    <a:gd name="connsiteY0" fmla="*/ 0 h 622944"/>
                    <a:gd name="connsiteX1" fmla="*/ 1053857 w 1053856"/>
                    <a:gd name="connsiteY1" fmla="*/ 0 h 622944"/>
                    <a:gd name="connsiteX2" fmla="*/ 1053857 w 1053856"/>
                    <a:gd name="connsiteY2" fmla="*/ 622945 h 622944"/>
                    <a:gd name="connsiteX3" fmla="*/ 0 w 1053856"/>
                    <a:gd name="connsiteY3" fmla="*/ 622945 h 622944"/>
                  </a:gdLst>
                  <a:ahLst/>
                  <a:cxnLst>
                    <a:cxn ang="0">
                      <a:pos x="connsiteX0" y="connsiteY0"/>
                    </a:cxn>
                    <a:cxn ang="0">
                      <a:pos x="connsiteX1" y="connsiteY1"/>
                    </a:cxn>
                    <a:cxn ang="0">
                      <a:pos x="connsiteX2" y="connsiteY2"/>
                    </a:cxn>
                    <a:cxn ang="0">
                      <a:pos x="connsiteX3" y="connsiteY3"/>
                    </a:cxn>
                  </a:cxnLst>
                  <a:rect l="l" t="t" r="r" b="b"/>
                  <a:pathLst>
                    <a:path w="1053856" h="622944">
                      <a:moveTo>
                        <a:pt x="0" y="0"/>
                      </a:moveTo>
                      <a:lnTo>
                        <a:pt x="1053857" y="0"/>
                      </a:lnTo>
                      <a:lnTo>
                        <a:pt x="1053857" y="622945"/>
                      </a:lnTo>
                      <a:lnTo>
                        <a:pt x="0" y="622945"/>
                      </a:lnTo>
                      <a:close/>
                    </a:path>
                  </a:pathLst>
                </a:custGeom>
                <a:solidFill>
                  <a:srgbClr val="FFFFFF">
                    <a:alpha val="40000"/>
                  </a:srgbClr>
                </a:solidFill>
                <a:ln w="10573" cap="flat">
                  <a:noFill/>
                  <a:prstDash val="solid"/>
                  <a:miter/>
                </a:ln>
              </p:spPr>
              <p:txBody>
                <a:bodyPr rtlCol="0" anchor="ctr"/>
                <a:lstStyle/>
                <a:p>
                  <a:endParaRPr lang="zh-CN" altLang="en-US" dirty="0"/>
                </a:p>
              </p:txBody>
            </p:sp>
            <p:sp>
              <p:nvSpPr>
                <p:cNvPr id="1146" name="任意多边形: 形状 1145">
                  <a:extLst>
                    <a:ext uri="{FF2B5EF4-FFF2-40B4-BE49-F238E27FC236}">
                      <a16:creationId xmlns:a16="http://schemas.microsoft.com/office/drawing/2014/main" id="{87DF8B40-B423-8233-2E67-F11ABBCEB316}"/>
                    </a:ext>
                  </a:extLst>
                </p:cNvPr>
                <p:cNvSpPr/>
                <p:nvPr/>
              </p:nvSpPr>
              <p:spPr>
                <a:xfrm>
                  <a:off x="7401673" y="3448369"/>
                  <a:ext cx="451849" cy="622944"/>
                </a:xfrm>
                <a:custGeom>
                  <a:avLst/>
                  <a:gdLst>
                    <a:gd name="connsiteX0" fmla="*/ 0 w 451849"/>
                    <a:gd name="connsiteY0" fmla="*/ 0 h 622944"/>
                    <a:gd name="connsiteX1" fmla="*/ 451849 w 451849"/>
                    <a:gd name="connsiteY1" fmla="*/ 0 h 622944"/>
                    <a:gd name="connsiteX2" fmla="*/ 451849 w 451849"/>
                    <a:gd name="connsiteY2" fmla="*/ 622945 h 622944"/>
                    <a:gd name="connsiteX3" fmla="*/ 0 w 451849"/>
                    <a:gd name="connsiteY3" fmla="*/ 622945 h 622944"/>
                  </a:gdLst>
                  <a:ahLst/>
                  <a:cxnLst>
                    <a:cxn ang="0">
                      <a:pos x="connsiteX0" y="connsiteY0"/>
                    </a:cxn>
                    <a:cxn ang="0">
                      <a:pos x="connsiteX1" y="connsiteY1"/>
                    </a:cxn>
                    <a:cxn ang="0">
                      <a:pos x="connsiteX2" y="connsiteY2"/>
                    </a:cxn>
                    <a:cxn ang="0">
                      <a:pos x="connsiteX3" y="connsiteY3"/>
                    </a:cxn>
                  </a:cxnLst>
                  <a:rect l="l" t="t" r="r" b="b"/>
                  <a:pathLst>
                    <a:path w="451849" h="622944">
                      <a:moveTo>
                        <a:pt x="0" y="0"/>
                      </a:moveTo>
                      <a:lnTo>
                        <a:pt x="451849" y="0"/>
                      </a:lnTo>
                      <a:lnTo>
                        <a:pt x="451849" y="622945"/>
                      </a:lnTo>
                      <a:lnTo>
                        <a:pt x="0" y="622945"/>
                      </a:lnTo>
                      <a:close/>
                    </a:path>
                  </a:pathLst>
                </a:custGeom>
                <a:solidFill>
                  <a:srgbClr val="FFFFFF">
                    <a:alpha val="20000"/>
                  </a:srgbClr>
                </a:solidFill>
                <a:ln w="10573" cap="flat">
                  <a:noFill/>
                  <a:prstDash val="solid"/>
                  <a:miter/>
                </a:ln>
              </p:spPr>
              <p:txBody>
                <a:bodyPr rtlCol="0" anchor="ctr"/>
                <a:lstStyle/>
                <a:p>
                  <a:endParaRPr lang="zh-CN" altLang="en-US"/>
                </a:p>
              </p:txBody>
            </p:sp>
            <p:sp>
              <p:nvSpPr>
                <p:cNvPr id="1147" name="任意多边形: 形状 1146">
                  <a:extLst>
                    <a:ext uri="{FF2B5EF4-FFF2-40B4-BE49-F238E27FC236}">
                      <a16:creationId xmlns:a16="http://schemas.microsoft.com/office/drawing/2014/main" id="{45AC840F-0F0C-CCE3-F972-010961874B85}"/>
                    </a:ext>
                  </a:extLst>
                </p:cNvPr>
                <p:cNvSpPr/>
                <p:nvPr/>
              </p:nvSpPr>
              <p:spPr>
                <a:xfrm>
                  <a:off x="7424767" y="3475676"/>
                  <a:ext cx="74973" cy="97920"/>
                </a:xfrm>
                <a:custGeom>
                  <a:avLst/>
                  <a:gdLst>
                    <a:gd name="connsiteX0" fmla="*/ 0 w 74973"/>
                    <a:gd name="connsiteY0" fmla="*/ 0 h 97920"/>
                    <a:gd name="connsiteX1" fmla="*/ 74973 w 74973"/>
                    <a:gd name="connsiteY1" fmla="*/ 0 h 97920"/>
                    <a:gd name="connsiteX2" fmla="*/ 74973 w 74973"/>
                    <a:gd name="connsiteY2" fmla="*/ 97920 h 97920"/>
                    <a:gd name="connsiteX3" fmla="*/ 0 w 74973"/>
                    <a:gd name="connsiteY3" fmla="*/ 97920 h 97920"/>
                  </a:gdLst>
                  <a:ahLst/>
                  <a:cxnLst>
                    <a:cxn ang="0">
                      <a:pos x="connsiteX0" y="connsiteY0"/>
                    </a:cxn>
                    <a:cxn ang="0">
                      <a:pos x="connsiteX1" y="connsiteY1"/>
                    </a:cxn>
                    <a:cxn ang="0">
                      <a:pos x="connsiteX2" y="connsiteY2"/>
                    </a:cxn>
                    <a:cxn ang="0">
                      <a:pos x="connsiteX3" y="connsiteY3"/>
                    </a:cxn>
                  </a:cxnLst>
                  <a:rect l="l" t="t" r="r" b="b"/>
                  <a:pathLst>
                    <a:path w="74973" h="97920">
                      <a:moveTo>
                        <a:pt x="0" y="0"/>
                      </a:moveTo>
                      <a:lnTo>
                        <a:pt x="74973" y="0"/>
                      </a:lnTo>
                      <a:lnTo>
                        <a:pt x="74973" y="97920"/>
                      </a:lnTo>
                      <a:lnTo>
                        <a:pt x="0" y="97920"/>
                      </a:lnTo>
                      <a:close/>
                    </a:path>
                  </a:pathLst>
                </a:custGeom>
                <a:solidFill>
                  <a:srgbClr val="263238"/>
                </a:solidFill>
                <a:ln w="10573" cap="flat">
                  <a:noFill/>
                  <a:prstDash val="solid"/>
                  <a:miter/>
                </a:ln>
              </p:spPr>
              <p:txBody>
                <a:bodyPr rtlCol="0" anchor="ctr"/>
                <a:lstStyle/>
                <a:p>
                  <a:endParaRPr lang="zh-CN" altLang="en-US"/>
                </a:p>
              </p:txBody>
            </p:sp>
            <p:sp>
              <p:nvSpPr>
                <p:cNvPr id="1148" name="任意多边形: 形状 1147">
                  <a:extLst>
                    <a:ext uri="{FF2B5EF4-FFF2-40B4-BE49-F238E27FC236}">
                      <a16:creationId xmlns:a16="http://schemas.microsoft.com/office/drawing/2014/main" id="{979A11E5-5B87-1E4A-74D0-3344F05C19EC}"/>
                    </a:ext>
                  </a:extLst>
                </p:cNvPr>
                <p:cNvSpPr/>
                <p:nvPr/>
              </p:nvSpPr>
              <p:spPr>
                <a:xfrm>
                  <a:off x="7518563" y="3475676"/>
                  <a:ext cx="74973" cy="97920"/>
                </a:xfrm>
                <a:custGeom>
                  <a:avLst/>
                  <a:gdLst>
                    <a:gd name="connsiteX0" fmla="*/ 0 w 74973"/>
                    <a:gd name="connsiteY0" fmla="*/ 0 h 97920"/>
                    <a:gd name="connsiteX1" fmla="*/ 74973 w 74973"/>
                    <a:gd name="connsiteY1" fmla="*/ 0 h 97920"/>
                    <a:gd name="connsiteX2" fmla="*/ 74973 w 74973"/>
                    <a:gd name="connsiteY2" fmla="*/ 97920 h 97920"/>
                    <a:gd name="connsiteX3" fmla="*/ 0 w 74973"/>
                    <a:gd name="connsiteY3" fmla="*/ 97920 h 97920"/>
                  </a:gdLst>
                  <a:ahLst/>
                  <a:cxnLst>
                    <a:cxn ang="0">
                      <a:pos x="connsiteX0" y="connsiteY0"/>
                    </a:cxn>
                    <a:cxn ang="0">
                      <a:pos x="connsiteX1" y="connsiteY1"/>
                    </a:cxn>
                    <a:cxn ang="0">
                      <a:pos x="connsiteX2" y="connsiteY2"/>
                    </a:cxn>
                    <a:cxn ang="0">
                      <a:pos x="connsiteX3" y="connsiteY3"/>
                    </a:cxn>
                  </a:cxnLst>
                  <a:rect l="l" t="t" r="r" b="b"/>
                  <a:pathLst>
                    <a:path w="74973" h="97920">
                      <a:moveTo>
                        <a:pt x="0" y="0"/>
                      </a:moveTo>
                      <a:lnTo>
                        <a:pt x="74973" y="0"/>
                      </a:lnTo>
                      <a:lnTo>
                        <a:pt x="74973" y="97920"/>
                      </a:lnTo>
                      <a:lnTo>
                        <a:pt x="0" y="97920"/>
                      </a:lnTo>
                      <a:close/>
                    </a:path>
                  </a:pathLst>
                </a:custGeom>
                <a:solidFill>
                  <a:srgbClr val="263238"/>
                </a:solidFill>
                <a:ln w="10573" cap="flat">
                  <a:noFill/>
                  <a:prstDash val="solid"/>
                  <a:miter/>
                </a:ln>
              </p:spPr>
              <p:txBody>
                <a:bodyPr rtlCol="0" anchor="ctr"/>
                <a:lstStyle/>
                <a:p>
                  <a:endParaRPr lang="zh-CN" altLang="en-US"/>
                </a:p>
              </p:txBody>
            </p:sp>
            <p:sp>
              <p:nvSpPr>
                <p:cNvPr id="1149" name="任意多边形: 形状 1148">
                  <a:extLst>
                    <a:ext uri="{FF2B5EF4-FFF2-40B4-BE49-F238E27FC236}">
                      <a16:creationId xmlns:a16="http://schemas.microsoft.com/office/drawing/2014/main" id="{F0C9848A-36C0-DF09-4B13-C5EFA10B8F28}"/>
                    </a:ext>
                  </a:extLst>
                </p:cNvPr>
                <p:cNvSpPr/>
                <p:nvPr/>
              </p:nvSpPr>
              <p:spPr>
                <a:xfrm>
                  <a:off x="7441792" y="3497143"/>
                  <a:ext cx="40817" cy="55093"/>
                </a:xfrm>
                <a:custGeom>
                  <a:avLst/>
                  <a:gdLst>
                    <a:gd name="connsiteX0" fmla="*/ 40818 w 40817"/>
                    <a:gd name="connsiteY0" fmla="*/ 28445 h 55093"/>
                    <a:gd name="connsiteX1" fmla="*/ 20409 w 40817"/>
                    <a:gd name="connsiteY1" fmla="*/ 0 h 55093"/>
                    <a:gd name="connsiteX2" fmla="*/ 0 w 40817"/>
                    <a:gd name="connsiteY2" fmla="*/ 28445 h 55093"/>
                    <a:gd name="connsiteX3" fmla="*/ 12901 w 40817"/>
                    <a:gd name="connsiteY3" fmla="*/ 28445 h 55093"/>
                    <a:gd name="connsiteX4" fmla="*/ 12901 w 40817"/>
                    <a:gd name="connsiteY4" fmla="*/ 55093 h 55093"/>
                    <a:gd name="connsiteX5" fmla="*/ 27917 w 40817"/>
                    <a:gd name="connsiteY5" fmla="*/ 55093 h 55093"/>
                    <a:gd name="connsiteX6" fmla="*/ 27917 w 40817"/>
                    <a:gd name="connsiteY6" fmla="*/ 28445 h 55093"/>
                    <a:gd name="connsiteX7" fmla="*/ 40818 w 40817"/>
                    <a:gd name="connsiteY7" fmla="*/ 28445 h 55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817" h="55093">
                      <a:moveTo>
                        <a:pt x="40818" y="28445"/>
                      </a:moveTo>
                      <a:lnTo>
                        <a:pt x="20409" y="0"/>
                      </a:lnTo>
                      <a:lnTo>
                        <a:pt x="0" y="28445"/>
                      </a:lnTo>
                      <a:lnTo>
                        <a:pt x="12901" y="28445"/>
                      </a:lnTo>
                      <a:lnTo>
                        <a:pt x="12901" y="55093"/>
                      </a:lnTo>
                      <a:lnTo>
                        <a:pt x="27917" y="55093"/>
                      </a:lnTo>
                      <a:lnTo>
                        <a:pt x="27917" y="28445"/>
                      </a:lnTo>
                      <a:lnTo>
                        <a:pt x="40818" y="28445"/>
                      </a:lnTo>
                      <a:close/>
                    </a:path>
                  </a:pathLst>
                </a:custGeom>
                <a:solidFill>
                  <a:srgbClr val="FFFFFF"/>
                </a:solidFill>
                <a:ln w="10573" cap="flat">
                  <a:noFill/>
                  <a:prstDash val="solid"/>
                  <a:miter/>
                </a:ln>
              </p:spPr>
              <p:txBody>
                <a:bodyPr rtlCol="0" anchor="ctr"/>
                <a:lstStyle/>
                <a:p>
                  <a:endParaRPr lang="zh-CN" altLang="en-US"/>
                </a:p>
              </p:txBody>
            </p:sp>
            <p:sp>
              <p:nvSpPr>
                <p:cNvPr id="1150" name="任意多边形: 形状 1149">
                  <a:extLst>
                    <a:ext uri="{FF2B5EF4-FFF2-40B4-BE49-F238E27FC236}">
                      <a16:creationId xmlns:a16="http://schemas.microsoft.com/office/drawing/2014/main" id="{B2E25F96-1D97-DE74-A505-DC717275118C}"/>
                    </a:ext>
                  </a:extLst>
                </p:cNvPr>
                <p:cNvSpPr/>
                <p:nvPr/>
              </p:nvSpPr>
              <p:spPr>
                <a:xfrm>
                  <a:off x="7531317" y="3498094"/>
                  <a:ext cx="49441" cy="58582"/>
                </a:xfrm>
                <a:custGeom>
                  <a:avLst/>
                  <a:gdLst>
                    <a:gd name="connsiteX0" fmla="*/ 49424 w 49441"/>
                    <a:gd name="connsiteY0" fmla="*/ 0 h 58582"/>
                    <a:gd name="connsiteX1" fmla="*/ 28275 w 49441"/>
                    <a:gd name="connsiteY1" fmla="*/ 0 h 58582"/>
                    <a:gd name="connsiteX2" fmla="*/ 27112 w 49441"/>
                    <a:gd name="connsiteY2" fmla="*/ 5076 h 58582"/>
                    <a:gd name="connsiteX3" fmla="*/ 30707 w 49441"/>
                    <a:gd name="connsiteY3" fmla="*/ 5076 h 58582"/>
                    <a:gd name="connsiteX4" fmla="*/ 24997 w 49441"/>
                    <a:gd name="connsiteY4" fmla="*/ 21043 h 58582"/>
                    <a:gd name="connsiteX5" fmla="*/ 27112 w 49441"/>
                    <a:gd name="connsiteY5" fmla="*/ 8248 h 58582"/>
                    <a:gd name="connsiteX6" fmla="*/ 22882 w 49441"/>
                    <a:gd name="connsiteY6" fmla="*/ 8248 h 58582"/>
                    <a:gd name="connsiteX7" fmla="*/ 23833 w 49441"/>
                    <a:gd name="connsiteY7" fmla="*/ 0 h 58582"/>
                    <a:gd name="connsiteX8" fmla="*/ 41 w 49441"/>
                    <a:gd name="connsiteY8" fmla="*/ 0 h 58582"/>
                    <a:gd name="connsiteX9" fmla="*/ 22247 w 49441"/>
                    <a:gd name="connsiteY9" fmla="*/ 28022 h 58582"/>
                    <a:gd name="connsiteX10" fmla="*/ 22247 w 49441"/>
                    <a:gd name="connsiteY10" fmla="*/ 50758 h 58582"/>
                    <a:gd name="connsiteX11" fmla="*/ 12942 w 49441"/>
                    <a:gd name="connsiteY11" fmla="*/ 58583 h 58582"/>
                    <a:gd name="connsiteX12" fmla="*/ 36840 w 49441"/>
                    <a:gd name="connsiteY12" fmla="*/ 58583 h 58582"/>
                    <a:gd name="connsiteX13" fmla="*/ 27429 w 49441"/>
                    <a:gd name="connsiteY13" fmla="*/ 50758 h 58582"/>
                    <a:gd name="connsiteX14" fmla="*/ 27429 w 49441"/>
                    <a:gd name="connsiteY14" fmla="*/ 27494 h 58582"/>
                    <a:gd name="connsiteX15" fmla="*/ 49424 w 49441"/>
                    <a:gd name="connsiteY15" fmla="*/ 0 h 58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9441" h="58582">
                      <a:moveTo>
                        <a:pt x="49424" y="0"/>
                      </a:moveTo>
                      <a:lnTo>
                        <a:pt x="28275" y="0"/>
                      </a:lnTo>
                      <a:lnTo>
                        <a:pt x="27112" y="5076"/>
                      </a:lnTo>
                      <a:lnTo>
                        <a:pt x="30707" y="5076"/>
                      </a:lnTo>
                      <a:lnTo>
                        <a:pt x="24997" y="21043"/>
                      </a:lnTo>
                      <a:lnTo>
                        <a:pt x="27112" y="8248"/>
                      </a:lnTo>
                      <a:lnTo>
                        <a:pt x="22882" y="8248"/>
                      </a:lnTo>
                      <a:lnTo>
                        <a:pt x="23833" y="0"/>
                      </a:lnTo>
                      <a:lnTo>
                        <a:pt x="41" y="0"/>
                      </a:lnTo>
                      <a:cubicBezTo>
                        <a:pt x="-704" y="13609"/>
                        <a:pt x="8826" y="25633"/>
                        <a:pt x="22247" y="28022"/>
                      </a:cubicBezTo>
                      <a:lnTo>
                        <a:pt x="22247" y="50758"/>
                      </a:lnTo>
                      <a:cubicBezTo>
                        <a:pt x="16960" y="51604"/>
                        <a:pt x="12942" y="54670"/>
                        <a:pt x="12942" y="58583"/>
                      </a:cubicBezTo>
                      <a:lnTo>
                        <a:pt x="36840" y="58583"/>
                      </a:lnTo>
                      <a:cubicBezTo>
                        <a:pt x="36840" y="54670"/>
                        <a:pt x="32716" y="51604"/>
                        <a:pt x="27429" y="50758"/>
                      </a:cubicBezTo>
                      <a:lnTo>
                        <a:pt x="27429" y="27494"/>
                      </a:lnTo>
                      <a:cubicBezTo>
                        <a:pt x="40562" y="25041"/>
                        <a:pt x="49910" y="13345"/>
                        <a:pt x="49424" y="0"/>
                      </a:cubicBezTo>
                      <a:close/>
                    </a:path>
                  </a:pathLst>
                </a:custGeom>
                <a:solidFill>
                  <a:srgbClr val="FFFFFF"/>
                </a:solidFill>
                <a:ln w="10573" cap="flat">
                  <a:noFill/>
                  <a:prstDash val="solid"/>
                  <a:miter/>
                </a:ln>
              </p:spPr>
              <p:txBody>
                <a:bodyPr rtlCol="0" anchor="ctr"/>
                <a:lstStyle/>
                <a:p>
                  <a:endParaRPr lang="zh-CN" altLang="en-US"/>
                </a:p>
              </p:txBody>
            </p:sp>
            <p:sp>
              <p:nvSpPr>
                <p:cNvPr id="1151" name="任意多边形: 形状 1150">
                  <a:extLst>
                    <a:ext uri="{FF2B5EF4-FFF2-40B4-BE49-F238E27FC236}">
                      <a16:creationId xmlns:a16="http://schemas.microsoft.com/office/drawing/2014/main" id="{C4E5FAEE-E26F-32A3-441E-0706CE6BC8AB}"/>
                    </a:ext>
                  </a:extLst>
                </p:cNvPr>
                <p:cNvSpPr/>
                <p:nvPr/>
              </p:nvSpPr>
              <p:spPr>
                <a:xfrm>
                  <a:off x="8227056" y="3889774"/>
                  <a:ext cx="180189" cy="133873"/>
                </a:xfrm>
                <a:custGeom>
                  <a:avLst/>
                  <a:gdLst>
                    <a:gd name="connsiteX0" fmla="*/ 0 w 180189"/>
                    <a:gd name="connsiteY0" fmla="*/ 0 h 133873"/>
                    <a:gd name="connsiteX1" fmla="*/ 180190 w 180189"/>
                    <a:gd name="connsiteY1" fmla="*/ 0 h 133873"/>
                    <a:gd name="connsiteX2" fmla="*/ 180190 w 180189"/>
                    <a:gd name="connsiteY2" fmla="*/ 133874 h 133873"/>
                    <a:gd name="connsiteX3" fmla="*/ 0 w 180189"/>
                    <a:gd name="connsiteY3" fmla="*/ 133874 h 133873"/>
                  </a:gdLst>
                  <a:ahLst/>
                  <a:cxnLst>
                    <a:cxn ang="0">
                      <a:pos x="connsiteX0" y="connsiteY0"/>
                    </a:cxn>
                    <a:cxn ang="0">
                      <a:pos x="connsiteX1" y="connsiteY1"/>
                    </a:cxn>
                    <a:cxn ang="0">
                      <a:pos x="connsiteX2" y="connsiteY2"/>
                    </a:cxn>
                    <a:cxn ang="0">
                      <a:pos x="connsiteX3" y="connsiteY3"/>
                    </a:cxn>
                  </a:cxnLst>
                  <a:rect l="l" t="t" r="r" b="b"/>
                  <a:pathLst>
                    <a:path w="180189" h="133873">
                      <a:moveTo>
                        <a:pt x="0" y="0"/>
                      </a:moveTo>
                      <a:lnTo>
                        <a:pt x="180190" y="0"/>
                      </a:lnTo>
                      <a:lnTo>
                        <a:pt x="180190" y="133874"/>
                      </a:lnTo>
                      <a:lnTo>
                        <a:pt x="0" y="133874"/>
                      </a:lnTo>
                      <a:close/>
                    </a:path>
                  </a:pathLst>
                </a:custGeom>
                <a:solidFill>
                  <a:schemeClr val="tx2">
                    <a:lumMod val="50000"/>
                  </a:schemeClr>
                </a:solidFill>
                <a:ln w="10573" cap="flat">
                  <a:noFill/>
                  <a:prstDash val="solid"/>
                  <a:miter/>
                </a:ln>
              </p:spPr>
              <p:txBody>
                <a:bodyPr rtlCol="0" anchor="ctr"/>
                <a:lstStyle/>
                <a:p>
                  <a:endParaRPr lang="zh-CN" altLang="en-US" dirty="0"/>
                </a:p>
              </p:txBody>
            </p:sp>
            <p:sp>
              <p:nvSpPr>
                <p:cNvPr id="1152" name="任意多边形: 形状 1151">
                  <a:extLst>
                    <a:ext uri="{FF2B5EF4-FFF2-40B4-BE49-F238E27FC236}">
                      <a16:creationId xmlns:a16="http://schemas.microsoft.com/office/drawing/2014/main" id="{85A615D0-A4C3-A38D-D6F1-E276D5475B3B}"/>
                    </a:ext>
                  </a:extLst>
                </p:cNvPr>
                <p:cNvSpPr/>
                <p:nvPr/>
              </p:nvSpPr>
              <p:spPr>
                <a:xfrm>
                  <a:off x="8250319" y="3916634"/>
                  <a:ext cx="97814" cy="5815"/>
                </a:xfrm>
                <a:custGeom>
                  <a:avLst/>
                  <a:gdLst>
                    <a:gd name="connsiteX0" fmla="*/ 0 w 97814"/>
                    <a:gd name="connsiteY0" fmla="*/ 0 h 5815"/>
                    <a:gd name="connsiteX1" fmla="*/ 97814 w 97814"/>
                    <a:gd name="connsiteY1" fmla="*/ 0 h 5815"/>
                    <a:gd name="connsiteX2" fmla="*/ 97814 w 97814"/>
                    <a:gd name="connsiteY2" fmla="*/ 5816 h 5815"/>
                    <a:gd name="connsiteX3" fmla="*/ 0 w 97814"/>
                    <a:gd name="connsiteY3" fmla="*/ 5816 h 5815"/>
                  </a:gdLst>
                  <a:ahLst/>
                  <a:cxnLst>
                    <a:cxn ang="0">
                      <a:pos x="connsiteX0" y="connsiteY0"/>
                    </a:cxn>
                    <a:cxn ang="0">
                      <a:pos x="connsiteX1" y="connsiteY1"/>
                    </a:cxn>
                    <a:cxn ang="0">
                      <a:pos x="connsiteX2" y="connsiteY2"/>
                    </a:cxn>
                    <a:cxn ang="0">
                      <a:pos x="connsiteX3" y="connsiteY3"/>
                    </a:cxn>
                  </a:cxnLst>
                  <a:rect l="l" t="t" r="r" b="b"/>
                  <a:pathLst>
                    <a:path w="97814" h="5815">
                      <a:moveTo>
                        <a:pt x="0" y="0"/>
                      </a:moveTo>
                      <a:lnTo>
                        <a:pt x="97814" y="0"/>
                      </a:lnTo>
                      <a:lnTo>
                        <a:pt x="97814" y="5816"/>
                      </a:lnTo>
                      <a:lnTo>
                        <a:pt x="0" y="5816"/>
                      </a:lnTo>
                      <a:close/>
                    </a:path>
                  </a:pathLst>
                </a:custGeom>
                <a:solidFill>
                  <a:schemeClr val="accent2"/>
                </a:solidFill>
                <a:ln w="10573" cap="flat">
                  <a:noFill/>
                  <a:prstDash val="solid"/>
                  <a:miter/>
                </a:ln>
              </p:spPr>
              <p:txBody>
                <a:bodyPr rtlCol="0" anchor="ctr"/>
                <a:lstStyle/>
                <a:p>
                  <a:endParaRPr lang="zh-CN" altLang="en-US" dirty="0"/>
                </a:p>
              </p:txBody>
            </p:sp>
            <p:sp>
              <p:nvSpPr>
                <p:cNvPr id="1153" name="任意多边形: 形状 1152">
                  <a:extLst>
                    <a:ext uri="{FF2B5EF4-FFF2-40B4-BE49-F238E27FC236}">
                      <a16:creationId xmlns:a16="http://schemas.microsoft.com/office/drawing/2014/main" id="{745467F6-9E05-B70C-B0CD-36A30FCCE098}"/>
                    </a:ext>
                  </a:extLst>
                </p:cNvPr>
                <p:cNvSpPr/>
                <p:nvPr/>
              </p:nvSpPr>
              <p:spPr>
                <a:xfrm>
                  <a:off x="8250319" y="3936725"/>
                  <a:ext cx="48854" cy="5815"/>
                </a:xfrm>
                <a:custGeom>
                  <a:avLst/>
                  <a:gdLst>
                    <a:gd name="connsiteX0" fmla="*/ 0 w 48854"/>
                    <a:gd name="connsiteY0" fmla="*/ 0 h 5815"/>
                    <a:gd name="connsiteX1" fmla="*/ 48854 w 48854"/>
                    <a:gd name="connsiteY1" fmla="*/ 0 h 5815"/>
                    <a:gd name="connsiteX2" fmla="*/ 48854 w 48854"/>
                    <a:gd name="connsiteY2" fmla="*/ 5816 h 5815"/>
                    <a:gd name="connsiteX3" fmla="*/ 0 w 48854"/>
                    <a:gd name="connsiteY3" fmla="*/ 5816 h 5815"/>
                  </a:gdLst>
                  <a:ahLst/>
                  <a:cxnLst>
                    <a:cxn ang="0">
                      <a:pos x="connsiteX0" y="connsiteY0"/>
                    </a:cxn>
                    <a:cxn ang="0">
                      <a:pos x="connsiteX1" y="connsiteY1"/>
                    </a:cxn>
                    <a:cxn ang="0">
                      <a:pos x="connsiteX2" y="connsiteY2"/>
                    </a:cxn>
                    <a:cxn ang="0">
                      <a:pos x="connsiteX3" y="connsiteY3"/>
                    </a:cxn>
                  </a:cxnLst>
                  <a:rect l="l" t="t" r="r" b="b"/>
                  <a:pathLst>
                    <a:path w="48854" h="5815">
                      <a:moveTo>
                        <a:pt x="0" y="0"/>
                      </a:moveTo>
                      <a:lnTo>
                        <a:pt x="48854" y="0"/>
                      </a:lnTo>
                      <a:lnTo>
                        <a:pt x="48854" y="5816"/>
                      </a:lnTo>
                      <a:lnTo>
                        <a:pt x="0" y="5816"/>
                      </a:lnTo>
                      <a:close/>
                    </a:path>
                  </a:pathLst>
                </a:custGeom>
                <a:solidFill>
                  <a:schemeClr val="accent2"/>
                </a:solidFill>
                <a:ln w="10573" cap="flat">
                  <a:noFill/>
                  <a:prstDash val="solid"/>
                  <a:miter/>
                </a:ln>
              </p:spPr>
              <p:txBody>
                <a:bodyPr rtlCol="0" anchor="ctr"/>
                <a:lstStyle/>
                <a:p>
                  <a:endParaRPr lang="zh-CN" altLang="en-US"/>
                </a:p>
              </p:txBody>
            </p:sp>
            <p:sp>
              <p:nvSpPr>
                <p:cNvPr id="1154" name="任意多边形: 形状 1153">
                  <a:extLst>
                    <a:ext uri="{FF2B5EF4-FFF2-40B4-BE49-F238E27FC236}">
                      <a16:creationId xmlns:a16="http://schemas.microsoft.com/office/drawing/2014/main" id="{2442110A-DA21-EB10-A029-80A773A8D32F}"/>
                    </a:ext>
                  </a:extLst>
                </p:cNvPr>
                <p:cNvSpPr/>
                <p:nvPr/>
              </p:nvSpPr>
              <p:spPr>
                <a:xfrm>
                  <a:off x="8250319" y="3956711"/>
                  <a:ext cx="74656" cy="5815"/>
                </a:xfrm>
                <a:custGeom>
                  <a:avLst/>
                  <a:gdLst>
                    <a:gd name="connsiteX0" fmla="*/ 0 w 74656"/>
                    <a:gd name="connsiteY0" fmla="*/ 0 h 5815"/>
                    <a:gd name="connsiteX1" fmla="*/ 74656 w 74656"/>
                    <a:gd name="connsiteY1" fmla="*/ 0 h 5815"/>
                    <a:gd name="connsiteX2" fmla="*/ 74656 w 74656"/>
                    <a:gd name="connsiteY2" fmla="*/ 5816 h 5815"/>
                    <a:gd name="connsiteX3" fmla="*/ 0 w 74656"/>
                    <a:gd name="connsiteY3" fmla="*/ 5816 h 5815"/>
                  </a:gdLst>
                  <a:ahLst/>
                  <a:cxnLst>
                    <a:cxn ang="0">
                      <a:pos x="connsiteX0" y="connsiteY0"/>
                    </a:cxn>
                    <a:cxn ang="0">
                      <a:pos x="connsiteX1" y="connsiteY1"/>
                    </a:cxn>
                    <a:cxn ang="0">
                      <a:pos x="connsiteX2" y="connsiteY2"/>
                    </a:cxn>
                    <a:cxn ang="0">
                      <a:pos x="connsiteX3" y="connsiteY3"/>
                    </a:cxn>
                  </a:cxnLst>
                  <a:rect l="l" t="t" r="r" b="b"/>
                  <a:pathLst>
                    <a:path w="74656" h="5815">
                      <a:moveTo>
                        <a:pt x="0" y="0"/>
                      </a:moveTo>
                      <a:lnTo>
                        <a:pt x="74656" y="0"/>
                      </a:lnTo>
                      <a:lnTo>
                        <a:pt x="74656" y="5816"/>
                      </a:lnTo>
                      <a:lnTo>
                        <a:pt x="0" y="5816"/>
                      </a:lnTo>
                      <a:close/>
                    </a:path>
                  </a:pathLst>
                </a:custGeom>
                <a:solidFill>
                  <a:schemeClr val="accent2"/>
                </a:solidFill>
                <a:ln w="10573" cap="flat">
                  <a:noFill/>
                  <a:prstDash val="solid"/>
                  <a:miter/>
                </a:ln>
              </p:spPr>
              <p:txBody>
                <a:bodyPr rtlCol="0" anchor="ctr"/>
                <a:lstStyle/>
                <a:p>
                  <a:endParaRPr lang="zh-CN" altLang="en-US" dirty="0"/>
                </a:p>
              </p:txBody>
            </p:sp>
            <p:sp>
              <p:nvSpPr>
                <p:cNvPr id="1155" name="任意多边形: 形状 1154">
                  <a:extLst>
                    <a:ext uri="{FF2B5EF4-FFF2-40B4-BE49-F238E27FC236}">
                      <a16:creationId xmlns:a16="http://schemas.microsoft.com/office/drawing/2014/main" id="{6444C503-F695-89C8-68F9-FDB9C1F6D8E0}"/>
                    </a:ext>
                  </a:extLst>
                </p:cNvPr>
                <p:cNvSpPr/>
                <p:nvPr/>
              </p:nvSpPr>
              <p:spPr>
                <a:xfrm>
                  <a:off x="7212431" y="4060341"/>
                  <a:ext cx="1359565" cy="622944"/>
                </a:xfrm>
                <a:custGeom>
                  <a:avLst/>
                  <a:gdLst>
                    <a:gd name="connsiteX0" fmla="*/ 0 w 1359565"/>
                    <a:gd name="connsiteY0" fmla="*/ 0 h 622944"/>
                    <a:gd name="connsiteX1" fmla="*/ 1359566 w 1359565"/>
                    <a:gd name="connsiteY1" fmla="*/ 0 h 622944"/>
                    <a:gd name="connsiteX2" fmla="*/ 1359566 w 1359565"/>
                    <a:gd name="connsiteY2" fmla="*/ 622945 h 622944"/>
                    <a:gd name="connsiteX3" fmla="*/ 0 w 1359565"/>
                    <a:gd name="connsiteY3" fmla="*/ 622945 h 622944"/>
                  </a:gdLst>
                  <a:ahLst/>
                  <a:cxnLst>
                    <a:cxn ang="0">
                      <a:pos x="connsiteX0" y="connsiteY0"/>
                    </a:cxn>
                    <a:cxn ang="0">
                      <a:pos x="connsiteX1" y="connsiteY1"/>
                    </a:cxn>
                    <a:cxn ang="0">
                      <a:pos x="connsiteX2" y="connsiteY2"/>
                    </a:cxn>
                    <a:cxn ang="0">
                      <a:pos x="connsiteX3" y="connsiteY3"/>
                    </a:cxn>
                  </a:cxnLst>
                  <a:rect l="l" t="t" r="r" b="b"/>
                  <a:pathLst>
                    <a:path w="1359565" h="622944">
                      <a:moveTo>
                        <a:pt x="0" y="0"/>
                      </a:moveTo>
                      <a:lnTo>
                        <a:pt x="1359566" y="0"/>
                      </a:lnTo>
                      <a:lnTo>
                        <a:pt x="1359566" y="622945"/>
                      </a:lnTo>
                      <a:lnTo>
                        <a:pt x="0" y="622945"/>
                      </a:lnTo>
                      <a:close/>
                    </a:path>
                  </a:pathLst>
                </a:custGeom>
                <a:solidFill>
                  <a:schemeClr val="accent2"/>
                </a:solidFill>
                <a:ln w="10573" cap="flat">
                  <a:noFill/>
                  <a:prstDash val="solid"/>
                  <a:miter/>
                </a:ln>
              </p:spPr>
              <p:txBody>
                <a:bodyPr rtlCol="0" anchor="ctr"/>
                <a:lstStyle/>
                <a:p>
                  <a:endParaRPr lang="zh-CN" altLang="en-US"/>
                </a:p>
              </p:txBody>
            </p:sp>
            <p:sp>
              <p:nvSpPr>
                <p:cNvPr id="1156" name="任意多边形: 形状 1155">
                  <a:extLst>
                    <a:ext uri="{FF2B5EF4-FFF2-40B4-BE49-F238E27FC236}">
                      <a16:creationId xmlns:a16="http://schemas.microsoft.com/office/drawing/2014/main" id="{8130BD04-57A3-A7C4-42F5-6218EFE375EB}"/>
                    </a:ext>
                  </a:extLst>
                </p:cNvPr>
                <p:cNvSpPr/>
                <p:nvPr/>
              </p:nvSpPr>
              <p:spPr>
                <a:xfrm>
                  <a:off x="7216132" y="4060341"/>
                  <a:ext cx="757558" cy="622944"/>
                </a:xfrm>
                <a:custGeom>
                  <a:avLst/>
                  <a:gdLst>
                    <a:gd name="connsiteX0" fmla="*/ 0 w 757558"/>
                    <a:gd name="connsiteY0" fmla="*/ 0 h 622944"/>
                    <a:gd name="connsiteX1" fmla="*/ 757559 w 757558"/>
                    <a:gd name="connsiteY1" fmla="*/ 0 h 622944"/>
                    <a:gd name="connsiteX2" fmla="*/ 757559 w 757558"/>
                    <a:gd name="connsiteY2" fmla="*/ 622945 h 622944"/>
                    <a:gd name="connsiteX3" fmla="*/ 0 w 757558"/>
                    <a:gd name="connsiteY3" fmla="*/ 622945 h 622944"/>
                  </a:gdLst>
                  <a:ahLst/>
                  <a:cxnLst>
                    <a:cxn ang="0">
                      <a:pos x="connsiteX0" y="connsiteY0"/>
                    </a:cxn>
                    <a:cxn ang="0">
                      <a:pos x="connsiteX1" y="connsiteY1"/>
                    </a:cxn>
                    <a:cxn ang="0">
                      <a:pos x="connsiteX2" y="connsiteY2"/>
                    </a:cxn>
                    <a:cxn ang="0">
                      <a:pos x="connsiteX3" y="connsiteY3"/>
                    </a:cxn>
                  </a:cxnLst>
                  <a:rect l="l" t="t" r="r" b="b"/>
                  <a:pathLst>
                    <a:path w="757558" h="622944">
                      <a:moveTo>
                        <a:pt x="0" y="0"/>
                      </a:moveTo>
                      <a:lnTo>
                        <a:pt x="757559" y="0"/>
                      </a:lnTo>
                      <a:lnTo>
                        <a:pt x="757559" y="622945"/>
                      </a:lnTo>
                      <a:lnTo>
                        <a:pt x="0" y="622945"/>
                      </a:lnTo>
                      <a:close/>
                    </a:path>
                  </a:pathLst>
                </a:custGeom>
                <a:solidFill>
                  <a:schemeClr val="accent1">
                    <a:alpha val="20000"/>
                  </a:schemeClr>
                </a:solidFill>
                <a:ln w="10573" cap="flat">
                  <a:noFill/>
                  <a:prstDash val="solid"/>
                  <a:miter/>
                </a:ln>
              </p:spPr>
              <p:txBody>
                <a:bodyPr rtlCol="0" anchor="ctr"/>
                <a:lstStyle/>
                <a:p>
                  <a:endParaRPr lang="zh-CN" altLang="en-US"/>
                </a:p>
              </p:txBody>
            </p:sp>
            <p:sp>
              <p:nvSpPr>
                <p:cNvPr id="1157" name="任意多边形: 形状 1156">
                  <a:extLst>
                    <a:ext uri="{FF2B5EF4-FFF2-40B4-BE49-F238E27FC236}">
                      <a16:creationId xmlns:a16="http://schemas.microsoft.com/office/drawing/2014/main" id="{E86DF6BE-FF17-3366-19F2-53CE040A21F9}"/>
                    </a:ext>
                  </a:extLst>
                </p:cNvPr>
                <p:cNvSpPr/>
                <p:nvPr/>
              </p:nvSpPr>
              <p:spPr>
                <a:xfrm>
                  <a:off x="7492972" y="4060341"/>
                  <a:ext cx="129009" cy="41346"/>
                </a:xfrm>
                <a:custGeom>
                  <a:avLst/>
                  <a:gdLst>
                    <a:gd name="connsiteX0" fmla="*/ 0 w 129009"/>
                    <a:gd name="connsiteY0" fmla="*/ 0 h 41346"/>
                    <a:gd name="connsiteX1" fmla="*/ 129009 w 129009"/>
                    <a:gd name="connsiteY1" fmla="*/ 0 h 41346"/>
                    <a:gd name="connsiteX2" fmla="*/ 129009 w 129009"/>
                    <a:gd name="connsiteY2" fmla="*/ 41347 h 41346"/>
                    <a:gd name="connsiteX3" fmla="*/ 0 w 129009"/>
                    <a:gd name="connsiteY3" fmla="*/ 41347 h 41346"/>
                  </a:gdLst>
                  <a:ahLst/>
                  <a:cxnLst>
                    <a:cxn ang="0">
                      <a:pos x="connsiteX0" y="connsiteY0"/>
                    </a:cxn>
                    <a:cxn ang="0">
                      <a:pos x="connsiteX1" y="connsiteY1"/>
                    </a:cxn>
                    <a:cxn ang="0">
                      <a:pos x="connsiteX2" y="connsiteY2"/>
                    </a:cxn>
                    <a:cxn ang="0">
                      <a:pos x="connsiteX3" y="connsiteY3"/>
                    </a:cxn>
                  </a:cxnLst>
                  <a:rect l="l" t="t" r="r" b="b"/>
                  <a:pathLst>
                    <a:path w="129009" h="41346">
                      <a:moveTo>
                        <a:pt x="0" y="0"/>
                      </a:moveTo>
                      <a:lnTo>
                        <a:pt x="129009" y="0"/>
                      </a:lnTo>
                      <a:lnTo>
                        <a:pt x="129009" y="41347"/>
                      </a:lnTo>
                      <a:lnTo>
                        <a:pt x="0" y="41347"/>
                      </a:lnTo>
                      <a:close/>
                    </a:path>
                  </a:pathLst>
                </a:custGeom>
                <a:solidFill>
                  <a:srgbClr val="263238"/>
                </a:solidFill>
                <a:ln w="10573" cap="flat">
                  <a:noFill/>
                  <a:prstDash val="solid"/>
                  <a:miter/>
                </a:ln>
              </p:spPr>
              <p:txBody>
                <a:bodyPr rtlCol="0" anchor="ctr"/>
                <a:lstStyle/>
                <a:p>
                  <a:endParaRPr lang="zh-CN" altLang="en-US"/>
                </a:p>
              </p:txBody>
            </p:sp>
            <p:sp>
              <p:nvSpPr>
                <p:cNvPr id="1158" name="任意多边形: 形状 1157">
                  <a:extLst>
                    <a:ext uri="{FF2B5EF4-FFF2-40B4-BE49-F238E27FC236}">
                      <a16:creationId xmlns:a16="http://schemas.microsoft.com/office/drawing/2014/main" id="{789C9026-C04D-AFBB-35F7-9974FE5AADF8}"/>
                    </a:ext>
                  </a:extLst>
                </p:cNvPr>
                <p:cNvSpPr/>
                <p:nvPr/>
              </p:nvSpPr>
              <p:spPr>
                <a:xfrm>
                  <a:off x="7492972" y="4640248"/>
                  <a:ext cx="129009" cy="41346"/>
                </a:xfrm>
                <a:custGeom>
                  <a:avLst/>
                  <a:gdLst>
                    <a:gd name="connsiteX0" fmla="*/ 0 w 129009"/>
                    <a:gd name="connsiteY0" fmla="*/ 0 h 41346"/>
                    <a:gd name="connsiteX1" fmla="*/ 129009 w 129009"/>
                    <a:gd name="connsiteY1" fmla="*/ 0 h 41346"/>
                    <a:gd name="connsiteX2" fmla="*/ 129009 w 129009"/>
                    <a:gd name="connsiteY2" fmla="*/ 41347 h 41346"/>
                    <a:gd name="connsiteX3" fmla="*/ 0 w 129009"/>
                    <a:gd name="connsiteY3" fmla="*/ 41347 h 41346"/>
                  </a:gdLst>
                  <a:ahLst/>
                  <a:cxnLst>
                    <a:cxn ang="0">
                      <a:pos x="connsiteX0" y="connsiteY0"/>
                    </a:cxn>
                    <a:cxn ang="0">
                      <a:pos x="connsiteX1" y="connsiteY1"/>
                    </a:cxn>
                    <a:cxn ang="0">
                      <a:pos x="connsiteX2" y="connsiteY2"/>
                    </a:cxn>
                    <a:cxn ang="0">
                      <a:pos x="connsiteX3" y="connsiteY3"/>
                    </a:cxn>
                  </a:cxnLst>
                  <a:rect l="l" t="t" r="r" b="b"/>
                  <a:pathLst>
                    <a:path w="129009" h="41346">
                      <a:moveTo>
                        <a:pt x="0" y="0"/>
                      </a:moveTo>
                      <a:lnTo>
                        <a:pt x="129009" y="0"/>
                      </a:lnTo>
                      <a:lnTo>
                        <a:pt x="129009" y="41347"/>
                      </a:lnTo>
                      <a:lnTo>
                        <a:pt x="0" y="41347"/>
                      </a:lnTo>
                      <a:close/>
                    </a:path>
                  </a:pathLst>
                </a:custGeom>
                <a:solidFill>
                  <a:schemeClr val="tx2">
                    <a:lumMod val="50000"/>
                  </a:schemeClr>
                </a:solidFill>
                <a:ln w="10573" cap="flat">
                  <a:noFill/>
                  <a:prstDash val="solid"/>
                  <a:miter/>
                </a:ln>
              </p:spPr>
              <p:txBody>
                <a:bodyPr rtlCol="0" anchor="ctr"/>
                <a:lstStyle/>
                <a:p>
                  <a:endParaRPr lang="zh-CN" altLang="en-US" dirty="0"/>
                </a:p>
              </p:txBody>
            </p:sp>
            <p:sp>
              <p:nvSpPr>
                <p:cNvPr id="1159" name="任意多边形: 形状 1158">
                  <a:extLst>
                    <a:ext uri="{FF2B5EF4-FFF2-40B4-BE49-F238E27FC236}">
                      <a16:creationId xmlns:a16="http://schemas.microsoft.com/office/drawing/2014/main" id="{D2C4EC0A-00FC-8866-D2DA-7C9FC66E8C61}"/>
                    </a:ext>
                  </a:extLst>
                </p:cNvPr>
                <p:cNvSpPr/>
                <p:nvPr/>
              </p:nvSpPr>
              <p:spPr>
                <a:xfrm>
                  <a:off x="8015565" y="4094709"/>
                  <a:ext cx="74973" cy="97920"/>
                </a:xfrm>
                <a:custGeom>
                  <a:avLst/>
                  <a:gdLst>
                    <a:gd name="connsiteX0" fmla="*/ 0 w 74973"/>
                    <a:gd name="connsiteY0" fmla="*/ 0 h 97920"/>
                    <a:gd name="connsiteX1" fmla="*/ 74973 w 74973"/>
                    <a:gd name="connsiteY1" fmla="*/ 0 h 97920"/>
                    <a:gd name="connsiteX2" fmla="*/ 74973 w 74973"/>
                    <a:gd name="connsiteY2" fmla="*/ 97920 h 97920"/>
                    <a:gd name="connsiteX3" fmla="*/ 0 w 74973"/>
                    <a:gd name="connsiteY3" fmla="*/ 97920 h 97920"/>
                  </a:gdLst>
                  <a:ahLst/>
                  <a:cxnLst>
                    <a:cxn ang="0">
                      <a:pos x="connsiteX0" y="connsiteY0"/>
                    </a:cxn>
                    <a:cxn ang="0">
                      <a:pos x="connsiteX1" y="connsiteY1"/>
                    </a:cxn>
                    <a:cxn ang="0">
                      <a:pos x="connsiteX2" y="connsiteY2"/>
                    </a:cxn>
                    <a:cxn ang="0">
                      <a:pos x="connsiteX3" y="connsiteY3"/>
                    </a:cxn>
                  </a:cxnLst>
                  <a:rect l="l" t="t" r="r" b="b"/>
                  <a:pathLst>
                    <a:path w="74973" h="97920">
                      <a:moveTo>
                        <a:pt x="0" y="0"/>
                      </a:moveTo>
                      <a:lnTo>
                        <a:pt x="74973" y="0"/>
                      </a:lnTo>
                      <a:lnTo>
                        <a:pt x="74973" y="97920"/>
                      </a:lnTo>
                      <a:lnTo>
                        <a:pt x="0" y="97920"/>
                      </a:lnTo>
                      <a:close/>
                    </a:path>
                  </a:pathLst>
                </a:custGeom>
                <a:solidFill>
                  <a:srgbClr val="263238"/>
                </a:solidFill>
                <a:ln w="10573" cap="flat">
                  <a:noFill/>
                  <a:prstDash val="solid"/>
                  <a:miter/>
                </a:ln>
              </p:spPr>
              <p:txBody>
                <a:bodyPr rtlCol="0" anchor="ctr"/>
                <a:lstStyle/>
                <a:p>
                  <a:endParaRPr lang="zh-CN" altLang="en-US"/>
                </a:p>
              </p:txBody>
            </p:sp>
            <p:sp>
              <p:nvSpPr>
                <p:cNvPr id="1160" name="任意多边形: 形状 1159">
                  <a:extLst>
                    <a:ext uri="{FF2B5EF4-FFF2-40B4-BE49-F238E27FC236}">
                      <a16:creationId xmlns:a16="http://schemas.microsoft.com/office/drawing/2014/main" id="{0842EED1-6FAD-FD76-E732-F51D7DA0B282}"/>
                    </a:ext>
                  </a:extLst>
                </p:cNvPr>
                <p:cNvSpPr/>
                <p:nvPr/>
              </p:nvSpPr>
              <p:spPr>
                <a:xfrm>
                  <a:off x="8109361" y="4094709"/>
                  <a:ext cx="74973" cy="97920"/>
                </a:xfrm>
                <a:custGeom>
                  <a:avLst/>
                  <a:gdLst>
                    <a:gd name="connsiteX0" fmla="*/ 0 w 74973"/>
                    <a:gd name="connsiteY0" fmla="*/ 0 h 97920"/>
                    <a:gd name="connsiteX1" fmla="*/ 74973 w 74973"/>
                    <a:gd name="connsiteY1" fmla="*/ 0 h 97920"/>
                    <a:gd name="connsiteX2" fmla="*/ 74973 w 74973"/>
                    <a:gd name="connsiteY2" fmla="*/ 97920 h 97920"/>
                    <a:gd name="connsiteX3" fmla="*/ 0 w 74973"/>
                    <a:gd name="connsiteY3" fmla="*/ 97920 h 97920"/>
                  </a:gdLst>
                  <a:ahLst/>
                  <a:cxnLst>
                    <a:cxn ang="0">
                      <a:pos x="connsiteX0" y="connsiteY0"/>
                    </a:cxn>
                    <a:cxn ang="0">
                      <a:pos x="connsiteX1" y="connsiteY1"/>
                    </a:cxn>
                    <a:cxn ang="0">
                      <a:pos x="connsiteX2" y="connsiteY2"/>
                    </a:cxn>
                    <a:cxn ang="0">
                      <a:pos x="connsiteX3" y="connsiteY3"/>
                    </a:cxn>
                  </a:cxnLst>
                  <a:rect l="l" t="t" r="r" b="b"/>
                  <a:pathLst>
                    <a:path w="74973" h="97920">
                      <a:moveTo>
                        <a:pt x="0" y="0"/>
                      </a:moveTo>
                      <a:lnTo>
                        <a:pt x="74973" y="0"/>
                      </a:lnTo>
                      <a:lnTo>
                        <a:pt x="74973" y="97920"/>
                      </a:lnTo>
                      <a:lnTo>
                        <a:pt x="0" y="97920"/>
                      </a:lnTo>
                      <a:close/>
                    </a:path>
                  </a:pathLst>
                </a:custGeom>
                <a:solidFill>
                  <a:srgbClr val="263238"/>
                </a:solidFill>
                <a:ln w="10573" cap="flat">
                  <a:noFill/>
                  <a:prstDash val="solid"/>
                  <a:miter/>
                </a:ln>
              </p:spPr>
              <p:txBody>
                <a:bodyPr rtlCol="0" anchor="ctr"/>
                <a:lstStyle/>
                <a:p>
                  <a:endParaRPr lang="zh-CN" altLang="en-US"/>
                </a:p>
              </p:txBody>
            </p:sp>
            <p:sp>
              <p:nvSpPr>
                <p:cNvPr id="1161" name="任意多边形: 形状 1160">
                  <a:extLst>
                    <a:ext uri="{FF2B5EF4-FFF2-40B4-BE49-F238E27FC236}">
                      <a16:creationId xmlns:a16="http://schemas.microsoft.com/office/drawing/2014/main" id="{B0264734-737A-9A46-4FBF-9E7BC375AE49}"/>
                    </a:ext>
                  </a:extLst>
                </p:cNvPr>
                <p:cNvSpPr/>
                <p:nvPr/>
              </p:nvSpPr>
              <p:spPr>
                <a:xfrm>
                  <a:off x="8032590" y="4116069"/>
                  <a:ext cx="40817" cy="55093"/>
                </a:xfrm>
                <a:custGeom>
                  <a:avLst/>
                  <a:gdLst>
                    <a:gd name="connsiteX0" fmla="*/ 40818 w 40817"/>
                    <a:gd name="connsiteY0" fmla="*/ 28445 h 55093"/>
                    <a:gd name="connsiteX1" fmla="*/ 20409 w 40817"/>
                    <a:gd name="connsiteY1" fmla="*/ 0 h 55093"/>
                    <a:gd name="connsiteX2" fmla="*/ 0 w 40817"/>
                    <a:gd name="connsiteY2" fmla="*/ 28445 h 55093"/>
                    <a:gd name="connsiteX3" fmla="*/ 12901 w 40817"/>
                    <a:gd name="connsiteY3" fmla="*/ 28445 h 55093"/>
                    <a:gd name="connsiteX4" fmla="*/ 12901 w 40817"/>
                    <a:gd name="connsiteY4" fmla="*/ 55093 h 55093"/>
                    <a:gd name="connsiteX5" fmla="*/ 27917 w 40817"/>
                    <a:gd name="connsiteY5" fmla="*/ 55093 h 55093"/>
                    <a:gd name="connsiteX6" fmla="*/ 27917 w 40817"/>
                    <a:gd name="connsiteY6" fmla="*/ 28445 h 55093"/>
                    <a:gd name="connsiteX7" fmla="*/ 40818 w 40817"/>
                    <a:gd name="connsiteY7" fmla="*/ 28445 h 55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817" h="55093">
                      <a:moveTo>
                        <a:pt x="40818" y="28445"/>
                      </a:moveTo>
                      <a:lnTo>
                        <a:pt x="20409" y="0"/>
                      </a:lnTo>
                      <a:lnTo>
                        <a:pt x="0" y="28445"/>
                      </a:lnTo>
                      <a:lnTo>
                        <a:pt x="12901" y="28445"/>
                      </a:lnTo>
                      <a:lnTo>
                        <a:pt x="12901" y="55093"/>
                      </a:lnTo>
                      <a:lnTo>
                        <a:pt x="27917" y="55093"/>
                      </a:lnTo>
                      <a:lnTo>
                        <a:pt x="27917" y="28445"/>
                      </a:lnTo>
                      <a:lnTo>
                        <a:pt x="40818" y="28445"/>
                      </a:lnTo>
                      <a:close/>
                    </a:path>
                  </a:pathLst>
                </a:custGeom>
                <a:solidFill>
                  <a:srgbClr val="FFFFFF"/>
                </a:solidFill>
                <a:ln w="10573" cap="flat">
                  <a:noFill/>
                  <a:prstDash val="solid"/>
                  <a:miter/>
                </a:ln>
              </p:spPr>
              <p:txBody>
                <a:bodyPr rtlCol="0" anchor="ctr"/>
                <a:lstStyle/>
                <a:p>
                  <a:endParaRPr lang="zh-CN" altLang="en-US"/>
                </a:p>
              </p:txBody>
            </p:sp>
            <p:sp>
              <p:nvSpPr>
                <p:cNvPr id="1162" name="任意多边形: 形状 1161">
                  <a:extLst>
                    <a:ext uri="{FF2B5EF4-FFF2-40B4-BE49-F238E27FC236}">
                      <a16:creationId xmlns:a16="http://schemas.microsoft.com/office/drawing/2014/main" id="{79C066EE-BD3A-C827-9416-EF3C2BC7C59C}"/>
                    </a:ext>
                  </a:extLst>
                </p:cNvPr>
                <p:cNvSpPr/>
                <p:nvPr/>
              </p:nvSpPr>
              <p:spPr>
                <a:xfrm>
                  <a:off x="8122538" y="4116492"/>
                  <a:ext cx="49041" cy="58582"/>
                </a:xfrm>
                <a:custGeom>
                  <a:avLst/>
                  <a:gdLst>
                    <a:gd name="connsiteX0" fmla="*/ 49002 w 49041"/>
                    <a:gd name="connsiteY0" fmla="*/ 0 h 58582"/>
                    <a:gd name="connsiteX1" fmla="*/ 27853 w 49041"/>
                    <a:gd name="connsiteY1" fmla="*/ 0 h 58582"/>
                    <a:gd name="connsiteX2" fmla="*/ 26689 w 49041"/>
                    <a:gd name="connsiteY2" fmla="*/ 5076 h 58582"/>
                    <a:gd name="connsiteX3" fmla="*/ 30285 w 49041"/>
                    <a:gd name="connsiteY3" fmla="*/ 5076 h 58582"/>
                    <a:gd name="connsiteX4" fmla="*/ 24574 w 49041"/>
                    <a:gd name="connsiteY4" fmla="*/ 21149 h 58582"/>
                    <a:gd name="connsiteX5" fmla="*/ 26689 w 49041"/>
                    <a:gd name="connsiteY5" fmla="*/ 8248 h 58582"/>
                    <a:gd name="connsiteX6" fmla="*/ 22460 w 49041"/>
                    <a:gd name="connsiteY6" fmla="*/ 8248 h 58582"/>
                    <a:gd name="connsiteX7" fmla="*/ 23411 w 49041"/>
                    <a:gd name="connsiteY7" fmla="*/ 0 h 58582"/>
                    <a:gd name="connsiteX8" fmla="*/ 41 w 49041"/>
                    <a:gd name="connsiteY8" fmla="*/ 0 h 58582"/>
                    <a:gd name="connsiteX9" fmla="*/ 22248 w 49041"/>
                    <a:gd name="connsiteY9" fmla="*/ 28128 h 58582"/>
                    <a:gd name="connsiteX10" fmla="*/ 22248 w 49041"/>
                    <a:gd name="connsiteY10" fmla="*/ 50758 h 58582"/>
                    <a:gd name="connsiteX11" fmla="*/ 12942 w 49041"/>
                    <a:gd name="connsiteY11" fmla="*/ 58583 h 58582"/>
                    <a:gd name="connsiteX12" fmla="*/ 36524 w 49041"/>
                    <a:gd name="connsiteY12" fmla="*/ 58583 h 58582"/>
                    <a:gd name="connsiteX13" fmla="*/ 27112 w 49041"/>
                    <a:gd name="connsiteY13" fmla="*/ 50758 h 58582"/>
                    <a:gd name="connsiteX14" fmla="*/ 27112 w 49041"/>
                    <a:gd name="connsiteY14" fmla="*/ 28128 h 58582"/>
                    <a:gd name="connsiteX15" fmla="*/ 49002 w 49041"/>
                    <a:gd name="connsiteY15" fmla="*/ 0 h 58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9041" h="58582">
                      <a:moveTo>
                        <a:pt x="49002" y="0"/>
                      </a:moveTo>
                      <a:lnTo>
                        <a:pt x="27853" y="0"/>
                      </a:lnTo>
                      <a:lnTo>
                        <a:pt x="26689" y="5076"/>
                      </a:lnTo>
                      <a:lnTo>
                        <a:pt x="30285" y="5076"/>
                      </a:lnTo>
                      <a:lnTo>
                        <a:pt x="24574" y="21149"/>
                      </a:lnTo>
                      <a:lnTo>
                        <a:pt x="26689" y="8248"/>
                      </a:lnTo>
                      <a:lnTo>
                        <a:pt x="22460" y="8248"/>
                      </a:lnTo>
                      <a:lnTo>
                        <a:pt x="23411" y="0"/>
                      </a:lnTo>
                      <a:lnTo>
                        <a:pt x="41" y="0"/>
                      </a:lnTo>
                      <a:cubicBezTo>
                        <a:pt x="-709" y="13631"/>
                        <a:pt x="8808" y="25696"/>
                        <a:pt x="22248" y="28128"/>
                      </a:cubicBezTo>
                      <a:lnTo>
                        <a:pt x="22248" y="50758"/>
                      </a:lnTo>
                      <a:cubicBezTo>
                        <a:pt x="16961" y="51603"/>
                        <a:pt x="12942" y="54670"/>
                        <a:pt x="12942" y="58583"/>
                      </a:cubicBezTo>
                      <a:lnTo>
                        <a:pt x="36524" y="58583"/>
                      </a:lnTo>
                      <a:cubicBezTo>
                        <a:pt x="36524" y="54670"/>
                        <a:pt x="32400" y="51603"/>
                        <a:pt x="27112" y="50758"/>
                      </a:cubicBezTo>
                      <a:lnTo>
                        <a:pt x="27112" y="28128"/>
                      </a:lnTo>
                      <a:cubicBezTo>
                        <a:pt x="40394" y="25516"/>
                        <a:pt x="49731" y="13525"/>
                        <a:pt x="49002" y="0"/>
                      </a:cubicBezTo>
                      <a:close/>
                    </a:path>
                  </a:pathLst>
                </a:custGeom>
                <a:solidFill>
                  <a:srgbClr val="FFFFFF"/>
                </a:solidFill>
                <a:ln w="10573" cap="flat">
                  <a:noFill/>
                  <a:prstDash val="solid"/>
                  <a:miter/>
                </a:ln>
              </p:spPr>
              <p:txBody>
                <a:bodyPr rtlCol="0" anchor="ctr"/>
                <a:lstStyle/>
                <a:p>
                  <a:endParaRPr lang="zh-CN" altLang="en-US"/>
                </a:p>
              </p:txBody>
            </p:sp>
            <p:sp>
              <p:nvSpPr>
                <p:cNvPr id="1163" name="任意多边形: 形状 1162">
                  <a:extLst>
                    <a:ext uri="{FF2B5EF4-FFF2-40B4-BE49-F238E27FC236}">
                      <a16:creationId xmlns:a16="http://schemas.microsoft.com/office/drawing/2014/main" id="{5C315FC8-241A-05C0-6FD0-29BAE57B07FB}"/>
                    </a:ext>
                  </a:extLst>
                </p:cNvPr>
                <p:cNvSpPr/>
                <p:nvPr/>
              </p:nvSpPr>
              <p:spPr>
                <a:xfrm>
                  <a:off x="7256738" y="4476343"/>
                  <a:ext cx="180189" cy="133873"/>
                </a:xfrm>
                <a:custGeom>
                  <a:avLst/>
                  <a:gdLst>
                    <a:gd name="connsiteX0" fmla="*/ 0 w 180189"/>
                    <a:gd name="connsiteY0" fmla="*/ 0 h 133873"/>
                    <a:gd name="connsiteX1" fmla="*/ 180190 w 180189"/>
                    <a:gd name="connsiteY1" fmla="*/ 0 h 133873"/>
                    <a:gd name="connsiteX2" fmla="*/ 180190 w 180189"/>
                    <a:gd name="connsiteY2" fmla="*/ 133874 h 133873"/>
                    <a:gd name="connsiteX3" fmla="*/ 0 w 180189"/>
                    <a:gd name="connsiteY3" fmla="*/ 133874 h 133873"/>
                  </a:gdLst>
                  <a:ahLst/>
                  <a:cxnLst>
                    <a:cxn ang="0">
                      <a:pos x="connsiteX0" y="connsiteY0"/>
                    </a:cxn>
                    <a:cxn ang="0">
                      <a:pos x="connsiteX1" y="connsiteY1"/>
                    </a:cxn>
                    <a:cxn ang="0">
                      <a:pos x="connsiteX2" y="connsiteY2"/>
                    </a:cxn>
                    <a:cxn ang="0">
                      <a:pos x="connsiteX3" y="connsiteY3"/>
                    </a:cxn>
                  </a:cxnLst>
                  <a:rect l="l" t="t" r="r" b="b"/>
                  <a:pathLst>
                    <a:path w="180189" h="133873">
                      <a:moveTo>
                        <a:pt x="0" y="0"/>
                      </a:moveTo>
                      <a:lnTo>
                        <a:pt x="180190" y="0"/>
                      </a:lnTo>
                      <a:lnTo>
                        <a:pt x="180190" y="133874"/>
                      </a:lnTo>
                      <a:lnTo>
                        <a:pt x="0" y="133874"/>
                      </a:lnTo>
                      <a:close/>
                    </a:path>
                  </a:pathLst>
                </a:custGeom>
                <a:solidFill>
                  <a:schemeClr val="bg1">
                    <a:lumMod val="95000"/>
                  </a:schemeClr>
                </a:solidFill>
                <a:ln w="10573" cap="flat">
                  <a:noFill/>
                  <a:prstDash val="solid"/>
                  <a:miter/>
                </a:ln>
              </p:spPr>
              <p:txBody>
                <a:bodyPr rtlCol="0" anchor="ctr"/>
                <a:lstStyle/>
                <a:p>
                  <a:endParaRPr lang="zh-CN" altLang="en-US" dirty="0"/>
                </a:p>
              </p:txBody>
            </p:sp>
            <p:sp>
              <p:nvSpPr>
                <p:cNvPr id="1164" name="任意多边形: 形状 1163">
                  <a:extLst>
                    <a:ext uri="{FF2B5EF4-FFF2-40B4-BE49-F238E27FC236}">
                      <a16:creationId xmlns:a16="http://schemas.microsoft.com/office/drawing/2014/main" id="{37C2E9D8-2578-CA1C-9F46-8909E2B8289D}"/>
                    </a:ext>
                  </a:extLst>
                </p:cNvPr>
                <p:cNvSpPr/>
                <p:nvPr/>
              </p:nvSpPr>
              <p:spPr>
                <a:xfrm>
                  <a:off x="7280002" y="4503202"/>
                  <a:ext cx="97814" cy="5815"/>
                </a:xfrm>
                <a:custGeom>
                  <a:avLst/>
                  <a:gdLst>
                    <a:gd name="connsiteX0" fmla="*/ 0 w 97814"/>
                    <a:gd name="connsiteY0" fmla="*/ 0 h 5815"/>
                    <a:gd name="connsiteX1" fmla="*/ 97814 w 97814"/>
                    <a:gd name="connsiteY1" fmla="*/ 0 h 5815"/>
                    <a:gd name="connsiteX2" fmla="*/ 97814 w 97814"/>
                    <a:gd name="connsiteY2" fmla="*/ 5816 h 5815"/>
                    <a:gd name="connsiteX3" fmla="*/ 0 w 97814"/>
                    <a:gd name="connsiteY3" fmla="*/ 5816 h 5815"/>
                  </a:gdLst>
                  <a:ahLst/>
                  <a:cxnLst>
                    <a:cxn ang="0">
                      <a:pos x="connsiteX0" y="connsiteY0"/>
                    </a:cxn>
                    <a:cxn ang="0">
                      <a:pos x="connsiteX1" y="connsiteY1"/>
                    </a:cxn>
                    <a:cxn ang="0">
                      <a:pos x="connsiteX2" y="connsiteY2"/>
                    </a:cxn>
                    <a:cxn ang="0">
                      <a:pos x="connsiteX3" y="connsiteY3"/>
                    </a:cxn>
                  </a:cxnLst>
                  <a:rect l="l" t="t" r="r" b="b"/>
                  <a:pathLst>
                    <a:path w="97814" h="5815">
                      <a:moveTo>
                        <a:pt x="0" y="0"/>
                      </a:moveTo>
                      <a:lnTo>
                        <a:pt x="97814" y="0"/>
                      </a:lnTo>
                      <a:lnTo>
                        <a:pt x="97814" y="5816"/>
                      </a:lnTo>
                      <a:lnTo>
                        <a:pt x="0" y="5816"/>
                      </a:lnTo>
                      <a:close/>
                    </a:path>
                  </a:pathLst>
                </a:custGeom>
                <a:solidFill>
                  <a:schemeClr val="accent2"/>
                </a:solidFill>
                <a:ln w="10573" cap="flat">
                  <a:noFill/>
                  <a:prstDash val="solid"/>
                  <a:miter/>
                </a:ln>
              </p:spPr>
              <p:txBody>
                <a:bodyPr rtlCol="0" anchor="ctr"/>
                <a:lstStyle/>
                <a:p>
                  <a:endParaRPr lang="zh-CN" altLang="en-US"/>
                </a:p>
              </p:txBody>
            </p:sp>
            <p:sp>
              <p:nvSpPr>
                <p:cNvPr id="1165" name="任意多边形: 形状 1164">
                  <a:extLst>
                    <a:ext uri="{FF2B5EF4-FFF2-40B4-BE49-F238E27FC236}">
                      <a16:creationId xmlns:a16="http://schemas.microsoft.com/office/drawing/2014/main" id="{0865E232-5E4D-D863-4B4C-EACC4B749E7C}"/>
                    </a:ext>
                  </a:extLst>
                </p:cNvPr>
                <p:cNvSpPr/>
                <p:nvPr/>
              </p:nvSpPr>
              <p:spPr>
                <a:xfrm>
                  <a:off x="7280002" y="4523294"/>
                  <a:ext cx="48854" cy="5815"/>
                </a:xfrm>
                <a:custGeom>
                  <a:avLst/>
                  <a:gdLst>
                    <a:gd name="connsiteX0" fmla="*/ 0 w 48854"/>
                    <a:gd name="connsiteY0" fmla="*/ 0 h 5815"/>
                    <a:gd name="connsiteX1" fmla="*/ 48854 w 48854"/>
                    <a:gd name="connsiteY1" fmla="*/ 0 h 5815"/>
                    <a:gd name="connsiteX2" fmla="*/ 48854 w 48854"/>
                    <a:gd name="connsiteY2" fmla="*/ 5816 h 5815"/>
                    <a:gd name="connsiteX3" fmla="*/ 0 w 48854"/>
                    <a:gd name="connsiteY3" fmla="*/ 5816 h 5815"/>
                  </a:gdLst>
                  <a:ahLst/>
                  <a:cxnLst>
                    <a:cxn ang="0">
                      <a:pos x="connsiteX0" y="connsiteY0"/>
                    </a:cxn>
                    <a:cxn ang="0">
                      <a:pos x="connsiteX1" y="connsiteY1"/>
                    </a:cxn>
                    <a:cxn ang="0">
                      <a:pos x="connsiteX2" y="connsiteY2"/>
                    </a:cxn>
                    <a:cxn ang="0">
                      <a:pos x="connsiteX3" y="connsiteY3"/>
                    </a:cxn>
                  </a:cxnLst>
                  <a:rect l="l" t="t" r="r" b="b"/>
                  <a:pathLst>
                    <a:path w="48854" h="5815">
                      <a:moveTo>
                        <a:pt x="0" y="0"/>
                      </a:moveTo>
                      <a:lnTo>
                        <a:pt x="48854" y="0"/>
                      </a:lnTo>
                      <a:lnTo>
                        <a:pt x="48854" y="5816"/>
                      </a:lnTo>
                      <a:lnTo>
                        <a:pt x="0" y="5816"/>
                      </a:lnTo>
                      <a:close/>
                    </a:path>
                  </a:pathLst>
                </a:custGeom>
                <a:solidFill>
                  <a:schemeClr val="accent2"/>
                </a:solidFill>
                <a:ln w="10573" cap="flat">
                  <a:noFill/>
                  <a:prstDash val="solid"/>
                  <a:miter/>
                </a:ln>
              </p:spPr>
              <p:txBody>
                <a:bodyPr rtlCol="0" anchor="ctr"/>
                <a:lstStyle/>
                <a:p>
                  <a:endParaRPr lang="zh-CN" altLang="en-US"/>
                </a:p>
              </p:txBody>
            </p:sp>
            <p:sp>
              <p:nvSpPr>
                <p:cNvPr id="1166" name="任意多边形: 形状 1165">
                  <a:extLst>
                    <a:ext uri="{FF2B5EF4-FFF2-40B4-BE49-F238E27FC236}">
                      <a16:creationId xmlns:a16="http://schemas.microsoft.com/office/drawing/2014/main" id="{5A61A281-E0C3-1DFD-EAC1-2E2660F8E7E6}"/>
                    </a:ext>
                  </a:extLst>
                </p:cNvPr>
                <p:cNvSpPr/>
                <p:nvPr/>
              </p:nvSpPr>
              <p:spPr>
                <a:xfrm>
                  <a:off x="7280002" y="4543280"/>
                  <a:ext cx="74656" cy="5815"/>
                </a:xfrm>
                <a:custGeom>
                  <a:avLst/>
                  <a:gdLst>
                    <a:gd name="connsiteX0" fmla="*/ 0 w 74656"/>
                    <a:gd name="connsiteY0" fmla="*/ 0 h 5815"/>
                    <a:gd name="connsiteX1" fmla="*/ 74656 w 74656"/>
                    <a:gd name="connsiteY1" fmla="*/ 0 h 5815"/>
                    <a:gd name="connsiteX2" fmla="*/ 74656 w 74656"/>
                    <a:gd name="connsiteY2" fmla="*/ 5816 h 5815"/>
                    <a:gd name="connsiteX3" fmla="*/ 0 w 74656"/>
                    <a:gd name="connsiteY3" fmla="*/ 5816 h 5815"/>
                  </a:gdLst>
                  <a:ahLst/>
                  <a:cxnLst>
                    <a:cxn ang="0">
                      <a:pos x="connsiteX0" y="connsiteY0"/>
                    </a:cxn>
                    <a:cxn ang="0">
                      <a:pos x="connsiteX1" y="connsiteY1"/>
                    </a:cxn>
                    <a:cxn ang="0">
                      <a:pos x="connsiteX2" y="connsiteY2"/>
                    </a:cxn>
                    <a:cxn ang="0">
                      <a:pos x="connsiteX3" y="connsiteY3"/>
                    </a:cxn>
                  </a:cxnLst>
                  <a:rect l="l" t="t" r="r" b="b"/>
                  <a:pathLst>
                    <a:path w="74656" h="5815">
                      <a:moveTo>
                        <a:pt x="0" y="0"/>
                      </a:moveTo>
                      <a:lnTo>
                        <a:pt x="74656" y="0"/>
                      </a:lnTo>
                      <a:lnTo>
                        <a:pt x="74656" y="5816"/>
                      </a:lnTo>
                      <a:lnTo>
                        <a:pt x="0" y="5816"/>
                      </a:lnTo>
                      <a:close/>
                    </a:path>
                  </a:pathLst>
                </a:custGeom>
                <a:solidFill>
                  <a:schemeClr val="accent2"/>
                </a:solidFill>
                <a:ln w="10573" cap="flat">
                  <a:noFill/>
                  <a:prstDash val="solid"/>
                  <a:miter/>
                </a:ln>
              </p:spPr>
              <p:txBody>
                <a:bodyPr rtlCol="0" anchor="ctr"/>
                <a:lstStyle/>
                <a:p>
                  <a:endParaRPr lang="zh-CN" altLang="en-US"/>
                </a:p>
              </p:txBody>
            </p:sp>
          </p:grpSp>
          <p:grpSp>
            <p:nvGrpSpPr>
              <p:cNvPr id="803" name="组合 802">
                <a:extLst>
                  <a:ext uri="{FF2B5EF4-FFF2-40B4-BE49-F238E27FC236}">
                    <a16:creationId xmlns:a16="http://schemas.microsoft.com/office/drawing/2014/main" id="{17213A40-4669-F17E-9424-568615A567D2}"/>
                  </a:ext>
                </a:extLst>
              </p:cNvPr>
              <p:cNvGrpSpPr/>
              <p:nvPr/>
            </p:nvGrpSpPr>
            <p:grpSpPr>
              <a:xfrm>
                <a:off x="3665070" y="1932169"/>
                <a:ext cx="962286" cy="1086863"/>
                <a:chOff x="7143727" y="2315124"/>
                <a:chExt cx="2145783" cy="2359620"/>
              </a:xfrm>
            </p:grpSpPr>
            <p:sp>
              <p:nvSpPr>
                <p:cNvPr id="833" name="任意多边形: 形状 832">
                  <a:extLst>
                    <a:ext uri="{FF2B5EF4-FFF2-40B4-BE49-F238E27FC236}">
                      <a16:creationId xmlns:a16="http://schemas.microsoft.com/office/drawing/2014/main" id="{25D8BE3A-E6D0-548B-0D77-D737EDBF88C9}"/>
                    </a:ext>
                  </a:extLst>
                </p:cNvPr>
                <p:cNvSpPr/>
                <p:nvPr/>
              </p:nvSpPr>
              <p:spPr>
                <a:xfrm>
                  <a:off x="8529254" y="2731018"/>
                  <a:ext cx="525659" cy="69897"/>
                </a:xfrm>
                <a:custGeom>
                  <a:avLst/>
                  <a:gdLst>
                    <a:gd name="connsiteX0" fmla="*/ 7931 w 525659"/>
                    <a:gd name="connsiteY0" fmla="*/ 69898 h 69897"/>
                    <a:gd name="connsiteX1" fmla="*/ 525659 w 525659"/>
                    <a:gd name="connsiteY1" fmla="*/ 69898 h 69897"/>
                    <a:gd name="connsiteX2" fmla="*/ 517728 w 525659"/>
                    <a:gd name="connsiteY2" fmla="*/ 0 h 69897"/>
                    <a:gd name="connsiteX3" fmla="*/ 0 w 525659"/>
                    <a:gd name="connsiteY3" fmla="*/ 0 h 69897"/>
                    <a:gd name="connsiteX4" fmla="*/ 7931 w 525659"/>
                    <a:gd name="connsiteY4" fmla="*/ 69898 h 698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5659" h="69897">
                      <a:moveTo>
                        <a:pt x="7931" y="69898"/>
                      </a:moveTo>
                      <a:lnTo>
                        <a:pt x="525659" y="69898"/>
                      </a:lnTo>
                      <a:lnTo>
                        <a:pt x="517728" y="0"/>
                      </a:lnTo>
                      <a:lnTo>
                        <a:pt x="0" y="0"/>
                      </a:lnTo>
                      <a:lnTo>
                        <a:pt x="7931" y="69898"/>
                      </a:lnTo>
                      <a:close/>
                    </a:path>
                  </a:pathLst>
                </a:custGeom>
                <a:solidFill>
                  <a:srgbClr val="F5F5F5"/>
                </a:solidFill>
                <a:ln w="10573" cap="flat">
                  <a:noFill/>
                  <a:prstDash val="solid"/>
                  <a:miter/>
                </a:ln>
              </p:spPr>
              <p:txBody>
                <a:bodyPr rtlCol="0" anchor="ctr"/>
                <a:lstStyle/>
                <a:p>
                  <a:endParaRPr lang="zh-CN" altLang="en-US"/>
                </a:p>
              </p:txBody>
            </p:sp>
            <p:sp>
              <p:nvSpPr>
                <p:cNvPr id="834" name="任意多边形: 形状 833">
                  <a:extLst>
                    <a:ext uri="{FF2B5EF4-FFF2-40B4-BE49-F238E27FC236}">
                      <a16:creationId xmlns:a16="http://schemas.microsoft.com/office/drawing/2014/main" id="{236FDCE3-C195-64CF-A819-76BEE8AFF5C2}"/>
                    </a:ext>
                  </a:extLst>
                </p:cNvPr>
                <p:cNvSpPr/>
                <p:nvPr/>
              </p:nvSpPr>
              <p:spPr>
                <a:xfrm>
                  <a:off x="8566371" y="3058088"/>
                  <a:ext cx="525553" cy="70003"/>
                </a:xfrm>
                <a:custGeom>
                  <a:avLst/>
                  <a:gdLst>
                    <a:gd name="connsiteX0" fmla="*/ 7931 w 525553"/>
                    <a:gd name="connsiteY0" fmla="*/ 70003 h 70003"/>
                    <a:gd name="connsiteX1" fmla="*/ 525554 w 525553"/>
                    <a:gd name="connsiteY1" fmla="*/ 70003 h 70003"/>
                    <a:gd name="connsiteX2" fmla="*/ 517623 w 525553"/>
                    <a:gd name="connsiteY2" fmla="*/ 0 h 70003"/>
                    <a:gd name="connsiteX3" fmla="*/ 0 w 525553"/>
                    <a:gd name="connsiteY3" fmla="*/ 0 h 70003"/>
                    <a:gd name="connsiteX4" fmla="*/ 7931 w 525553"/>
                    <a:gd name="connsiteY4" fmla="*/ 70003 h 700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5553" h="70003">
                      <a:moveTo>
                        <a:pt x="7931" y="70003"/>
                      </a:moveTo>
                      <a:lnTo>
                        <a:pt x="525554" y="70003"/>
                      </a:lnTo>
                      <a:lnTo>
                        <a:pt x="517623" y="0"/>
                      </a:lnTo>
                      <a:lnTo>
                        <a:pt x="0" y="0"/>
                      </a:lnTo>
                      <a:lnTo>
                        <a:pt x="7931" y="70003"/>
                      </a:lnTo>
                      <a:close/>
                    </a:path>
                  </a:pathLst>
                </a:custGeom>
                <a:solidFill>
                  <a:srgbClr val="F5F5F5"/>
                </a:solidFill>
                <a:ln w="10573" cap="flat">
                  <a:noFill/>
                  <a:prstDash val="solid"/>
                  <a:miter/>
                </a:ln>
              </p:spPr>
              <p:txBody>
                <a:bodyPr rtlCol="0" anchor="ctr"/>
                <a:lstStyle/>
                <a:p>
                  <a:endParaRPr lang="zh-CN" altLang="en-US"/>
                </a:p>
              </p:txBody>
            </p:sp>
            <p:sp>
              <p:nvSpPr>
                <p:cNvPr id="835" name="任意多边形: 形状 834">
                  <a:extLst>
                    <a:ext uri="{FF2B5EF4-FFF2-40B4-BE49-F238E27FC236}">
                      <a16:creationId xmlns:a16="http://schemas.microsoft.com/office/drawing/2014/main" id="{CC52D2A9-04E7-197F-79DD-87810DEA3390}"/>
                    </a:ext>
                  </a:extLst>
                </p:cNvPr>
                <p:cNvSpPr/>
                <p:nvPr/>
              </p:nvSpPr>
              <p:spPr>
                <a:xfrm>
                  <a:off x="8875039" y="2704120"/>
                  <a:ext cx="275840" cy="270324"/>
                </a:xfrm>
                <a:custGeom>
                  <a:avLst/>
                  <a:gdLst>
                    <a:gd name="connsiteX0" fmla="*/ 275840 w 275840"/>
                    <a:gd name="connsiteY0" fmla="*/ 183190 h 270324"/>
                    <a:gd name="connsiteX1" fmla="*/ 228043 w 275840"/>
                    <a:gd name="connsiteY1" fmla="*/ 270324 h 270324"/>
                    <a:gd name="connsiteX2" fmla="*/ 168297 w 275840"/>
                    <a:gd name="connsiteY2" fmla="*/ 225700 h 270324"/>
                    <a:gd name="connsiteX3" fmla="*/ 59380 w 275840"/>
                    <a:gd name="connsiteY3" fmla="*/ 129260 h 270324"/>
                    <a:gd name="connsiteX4" fmla="*/ 5027 w 275840"/>
                    <a:gd name="connsiteY4" fmla="*/ 12940 h 270324"/>
                    <a:gd name="connsiteX5" fmla="*/ 275840 w 275840"/>
                    <a:gd name="connsiteY5" fmla="*/ 183190 h 270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5840" h="270324">
                      <a:moveTo>
                        <a:pt x="275840" y="183190"/>
                      </a:moveTo>
                      <a:lnTo>
                        <a:pt x="228043" y="270324"/>
                      </a:lnTo>
                      <a:cubicBezTo>
                        <a:pt x="228043" y="270324"/>
                        <a:pt x="202347" y="252453"/>
                        <a:pt x="168297" y="225700"/>
                      </a:cubicBezTo>
                      <a:cubicBezTo>
                        <a:pt x="129848" y="196049"/>
                        <a:pt x="93461" y="163828"/>
                        <a:pt x="59380" y="129260"/>
                      </a:cubicBezTo>
                      <a:cubicBezTo>
                        <a:pt x="17082" y="84847"/>
                        <a:pt x="-12210" y="40117"/>
                        <a:pt x="5027" y="12940"/>
                      </a:cubicBezTo>
                      <a:cubicBezTo>
                        <a:pt x="49546" y="-57592"/>
                        <a:pt x="275840" y="183190"/>
                        <a:pt x="275840" y="183190"/>
                      </a:cubicBezTo>
                      <a:close/>
                    </a:path>
                  </a:pathLst>
                </a:custGeom>
                <a:solidFill>
                  <a:schemeClr val="accent2"/>
                </a:solidFill>
                <a:ln w="10573" cap="flat">
                  <a:noFill/>
                  <a:prstDash val="solid"/>
                  <a:miter/>
                </a:ln>
              </p:spPr>
              <p:txBody>
                <a:bodyPr rtlCol="0" anchor="ctr"/>
                <a:lstStyle/>
                <a:p>
                  <a:endParaRPr lang="zh-CN" altLang="en-US"/>
                </a:p>
              </p:txBody>
            </p:sp>
            <p:sp>
              <p:nvSpPr>
                <p:cNvPr id="836" name="任意多边形: 形状 835">
                  <a:extLst>
                    <a:ext uri="{FF2B5EF4-FFF2-40B4-BE49-F238E27FC236}">
                      <a16:creationId xmlns:a16="http://schemas.microsoft.com/office/drawing/2014/main" id="{01E13B73-F5A0-42D7-5BC3-AF4AE725EE53}"/>
                    </a:ext>
                  </a:extLst>
                </p:cNvPr>
                <p:cNvSpPr/>
                <p:nvPr/>
              </p:nvSpPr>
              <p:spPr>
                <a:xfrm>
                  <a:off x="8878797" y="2728693"/>
                  <a:ext cx="71695" cy="80366"/>
                </a:xfrm>
                <a:custGeom>
                  <a:avLst/>
                  <a:gdLst>
                    <a:gd name="connsiteX0" fmla="*/ 71695 w 71695"/>
                    <a:gd name="connsiteY0" fmla="*/ 42298 h 80366"/>
                    <a:gd name="connsiteX1" fmla="*/ 23793 w 71695"/>
                    <a:gd name="connsiteY1" fmla="*/ 0 h 80366"/>
                    <a:gd name="connsiteX2" fmla="*/ 0 w 71695"/>
                    <a:gd name="connsiteY2" fmla="*/ 26754 h 80366"/>
                    <a:gd name="connsiteX3" fmla="*/ 23370 w 71695"/>
                    <a:gd name="connsiteY3" fmla="*/ 67783 h 80366"/>
                    <a:gd name="connsiteX4" fmla="*/ 38386 w 71695"/>
                    <a:gd name="connsiteY4" fmla="*/ 80366 h 80366"/>
                    <a:gd name="connsiteX5" fmla="*/ 71695 w 71695"/>
                    <a:gd name="connsiteY5" fmla="*/ 42298 h 80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695" h="80366">
                      <a:moveTo>
                        <a:pt x="71695" y="42298"/>
                      </a:moveTo>
                      <a:lnTo>
                        <a:pt x="23793" y="0"/>
                      </a:lnTo>
                      <a:cubicBezTo>
                        <a:pt x="15545" y="8988"/>
                        <a:pt x="7720" y="17871"/>
                        <a:pt x="0" y="26754"/>
                      </a:cubicBezTo>
                      <a:cubicBezTo>
                        <a:pt x="5731" y="41505"/>
                        <a:pt x="13599" y="55336"/>
                        <a:pt x="23370" y="67783"/>
                      </a:cubicBezTo>
                      <a:lnTo>
                        <a:pt x="38386" y="80366"/>
                      </a:lnTo>
                      <a:cubicBezTo>
                        <a:pt x="49595" y="66937"/>
                        <a:pt x="60698" y="54565"/>
                        <a:pt x="71695" y="42298"/>
                      </a:cubicBezTo>
                      <a:close/>
                    </a:path>
                  </a:pathLst>
                </a:custGeom>
                <a:noFill/>
                <a:ln w="10573" cap="flat">
                  <a:noFill/>
                  <a:prstDash val="solid"/>
                  <a:miter/>
                </a:ln>
              </p:spPr>
              <p:txBody>
                <a:bodyPr rtlCol="0" anchor="ctr"/>
                <a:lstStyle/>
                <a:p>
                  <a:endParaRPr lang="zh-CN" altLang="en-US"/>
                </a:p>
              </p:txBody>
            </p:sp>
            <p:sp>
              <p:nvSpPr>
                <p:cNvPr id="837" name="任意多边形: 形状 836">
                  <a:extLst>
                    <a:ext uri="{FF2B5EF4-FFF2-40B4-BE49-F238E27FC236}">
                      <a16:creationId xmlns:a16="http://schemas.microsoft.com/office/drawing/2014/main" id="{3F84EC6E-6EC9-FFCD-16F4-A460F633AB92}"/>
                    </a:ext>
                  </a:extLst>
                </p:cNvPr>
                <p:cNvSpPr/>
                <p:nvPr/>
              </p:nvSpPr>
              <p:spPr>
                <a:xfrm>
                  <a:off x="8902907" y="2707544"/>
                  <a:ext cx="67465" cy="64187"/>
                </a:xfrm>
                <a:custGeom>
                  <a:avLst/>
                  <a:gdLst>
                    <a:gd name="connsiteX0" fmla="*/ 19880 w 67465"/>
                    <a:gd name="connsiteY0" fmla="*/ 0 h 64187"/>
                    <a:gd name="connsiteX1" fmla="*/ 0 w 67465"/>
                    <a:gd name="connsiteY1" fmla="*/ 21149 h 64187"/>
                    <a:gd name="connsiteX2" fmla="*/ 47903 w 67465"/>
                    <a:gd name="connsiteY2" fmla="*/ 64187 h 64187"/>
                    <a:gd name="connsiteX3" fmla="*/ 67465 w 67465"/>
                    <a:gd name="connsiteY3" fmla="*/ 43884 h 64187"/>
                  </a:gdLst>
                  <a:ahLst/>
                  <a:cxnLst>
                    <a:cxn ang="0">
                      <a:pos x="connsiteX0" y="connsiteY0"/>
                    </a:cxn>
                    <a:cxn ang="0">
                      <a:pos x="connsiteX1" y="connsiteY1"/>
                    </a:cxn>
                    <a:cxn ang="0">
                      <a:pos x="connsiteX2" y="connsiteY2"/>
                    </a:cxn>
                    <a:cxn ang="0">
                      <a:pos x="connsiteX3" y="connsiteY3"/>
                    </a:cxn>
                  </a:cxnLst>
                  <a:rect l="l" t="t" r="r" b="b"/>
                  <a:pathLst>
                    <a:path w="67465" h="64187">
                      <a:moveTo>
                        <a:pt x="19880" y="0"/>
                      </a:moveTo>
                      <a:cubicBezTo>
                        <a:pt x="13112" y="6979"/>
                        <a:pt x="6451" y="13958"/>
                        <a:pt x="0" y="21149"/>
                      </a:cubicBezTo>
                      <a:lnTo>
                        <a:pt x="47903" y="64187"/>
                      </a:lnTo>
                      <a:cubicBezTo>
                        <a:pt x="54459" y="57208"/>
                        <a:pt x="61015" y="50335"/>
                        <a:pt x="67465" y="43884"/>
                      </a:cubicBezTo>
                      <a:close/>
                    </a:path>
                  </a:pathLst>
                </a:custGeom>
                <a:solidFill>
                  <a:srgbClr val="FFFFFF">
                    <a:alpha val="30000"/>
                  </a:srgbClr>
                </a:solidFill>
                <a:ln w="10573" cap="flat">
                  <a:noFill/>
                  <a:prstDash val="solid"/>
                  <a:miter/>
                </a:ln>
              </p:spPr>
              <p:txBody>
                <a:bodyPr rtlCol="0" anchor="ctr"/>
                <a:lstStyle/>
                <a:p>
                  <a:endParaRPr lang="zh-CN" altLang="en-US"/>
                </a:p>
              </p:txBody>
            </p:sp>
            <p:sp>
              <p:nvSpPr>
                <p:cNvPr id="838" name="任意多边形: 形状 837">
                  <a:extLst>
                    <a:ext uri="{FF2B5EF4-FFF2-40B4-BE49-F238E27FC236}">
                      <a16:creationId xmlns:a16="http://schemas.microsoft.com/office/drawing/2014/main" id="{DC1934FB-7E93-1D91-D559-F4D40448B74E}"/>
                    </a:ext>
                  </a:extLst>
                </p:cNvPr>
                <p:cNvSpPr/>
                <p:nvPr/>
              </p:nvSpPr>
              <p:spPr>
                <a:xfrm>
                  <a:off x="8902167" y="2796158"/>
                  <a:ext cx="15015" cy="15650"/>
                </a:xfrm>
                <a:custGeom>
                  <a:avLst/>
                  <a:gdLst>
                    <a:gd name="connsiteX0" fmla="*/ 0 w 15015"/>
                    <a:gd name="connsiteY0" fmla="*/ 0 h 15650"/>
                    <a:gd name="connsiteX1" fmla="*/ 12478 w 15015"/>
                    <a:gd name="connsiteY1" fmla="*/ 15650 h 15650"/>
                    <a:gd name="connsiteX2" fmla="*/ 15016 w 15015"/>
                    <a:gd name="connsiteY2" fmla="*/ 12584 h 15650"/>
                  </a:gdLst>
                  <a:ahLst/>
                  <a:cxnLst>
                    <a:cxn ang="0">
                      <a:pos x="connsiteX0" y="connsiteY0"/>
                    </a:cxn>
                    <a:cxn ang="0">
                      <a:pos x="connsiteX1" y="connsiteY1"/>
                    </a:cxn>
                    <a:cxn ang="0">
                      <a:pos x="connsiteX2" y="connsiteY2"/>
                    </a:cxn>
                  </a:cxnLst>
                  <a:rect l="l" t="t" r="r" b="b"/>
                  <a:pathLst>
                    <a:path w="15015" h="15650">
                      <a:moveTo>
                        <a:pt x="0" y="0"/>
                      </a:moveTo>
                      <a:cubicBezTo>
                        <a:pt x="3807" y="5076"/>
                        <a:pt x="8037" y="10575"/>
                        <a:pt x="12478" y="15650"/>
                      </a:cubicBezTo>
                      <a:lnTo>
                        <a:pt x="15016" y="12584"/>
                      </a:ln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839" name="任意多边形: 形状 838">
                  <a:extLst>
                    <a:ext uri="{FF2B5EF4-FFF2-40B4-BE49-F238E27FC236}">
                      <a16:creationId xmlns:a16="http://schemas.microsoft.com/office/drawing/2014/main" id="{5332AE7C-73DA-2431-B5F0-5B68F5E22B0B}"/>
                    </a:ext>
                  </a:extLst>
                </p:cNvPr>
                <p:cNvSpPr/>
                <p:nvPr/>
              </p:nvSpPr>
              <p:spPr>
                <a:xfrm>
                  <a:off x="8874935" y="2711985"/>
                  <a:ext cx="27654" cy="43144"/>
                </a:xfrm>
                <a:custGeom>
                  <a:avLst/>
                  <a:gdLst>
                    <a:gd name="connsiteX0" fmla="*/ 9361 w 27654"/>
                    <a:gd name="connsiteY0" fmla="*/ 0 h 43144"/>
                    <a:gd name="connsiteX1" fmla="*/ 5131 w 27654"/>
                    <a:gd name="connsiteY1" fmla="*/ 5287 h 43144"/>
                    <a:gd name="connsiteX2" fmla="*/ 3862 w 27654"/>
                    <a:gd name="connsiteY2" fmla="*/ 43144 h 43144"/>
                    <a:gd name="connsiteX3" fmla="*/ 27655 w 27654"/>
                    <a:gd name="connsiteY3" fmla="*/ 16391 h 43144"/>
                  </a:gdLst>
                  <a:ahLst/>
                  <a:cxnLst>
                    <a:cxn ang="0">
                      <a:pos x="connsiteX0" y="connsiteY0"/>
                    </a:cxn>
                    <a:cxn ang="0">
                      <a:pos x="connsiteX1" y="connsiteY1"/>
                    </a:cxn>
                    <a:cxn ang="0">
                      <a:pos x="connsiteX2" y="connsiteY2"/>
                    </a:cxn>
                    <a:cxn ang="0">
                      <a:pos x="connsiteX3" y="connsiteY3"/>
                    </a:cxn>
                  </a:cxnLst>
                  <a:rect l="l" t="t" r="r" b="b"/>
                  <a:pathLst>
                    <a:path w="27654" h="43144">
                      <a:moveTo>
                        <a:pt x="9361" y="0"/>
                      </a:moveTo>
                      <a:cubicBezTo>
                        <a:pt x="7785" y="1629"/>
                        <a:pt x="6368" y="3394"/>
                        <a:pt x="5131" y="5287"/>
                      </a:cubicBezTo>
                      <a:cubicBezTo>
                        <a:pt x="-1235" y="17004"/>
                        <a:pt x="-1700" y="31026"/>
                        <a:pt x="3862" y="43144"/>
                      </a:cubicBezTo>
                      <a:cubicBezTo>
                        <a:pt x="11582" y="34261"/>
                        <a:pt x="19407" y="25379"/>
                        <a:pt x="27655" y="16391"/>
                      </a:cubicBez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840" name="任意多边形: 形状 839">
                  <a:extLst>
                    <a:ext uri="{FF2B5EF4-FFF2-40B4-BE49-F238E27FC236}">
                      <a16:creationId xmlns:a16="http://schemas.microsoft.com/office/drawing/2014/main" id="{749A2C49-9B86-CEB5-4F5D-5C59F67BE360}"/>
                    </a:ext>
                  </a:extLst>
                </p:cNvPr>
                <p:cNvSpPr/>
                <p:nvPr/>
              </p:nvSpPr>
              <p:spPr>
                <a:xfrm>
                  <a:off x="8884613" y="2704385"/>
                  <a:ext cx="38173" cy="24096"/>
                </a:xfrm>
                <a:custGeom>
                  <a:avLst/>
                  <a:gdLst>
                    <a:gd name="connsiteX0" fmla="*/ 38174 w 38173"/>
                    <a:gd name="connsiteY0" fmla="*/ 3159 h 24096"/>
                    <a:gd name="connsiteX1" fmla="*/ 37645 w 38173"/>
                    <a:gd name="connsiteY1" fmla="*/ 2525 h 24096"/>
                    <a:gd name="connsiteX2" fmla="*/ 0 w 38173"/>
                    <a:gd name="connsiteY2" fmla="*/ 7706 h 24096"/>
                    <a:gd name="connsiteX3" fmla="*/ 18294 w 38173"/>
                    <a:gd name="connsiteY3" fmla="*/ 24096 h 24096"/>
                    <a:gd name="connsiteX4" fmla="*/ 38174 w 38173"/>
                    <a:gd name="connsiteY4" fmla="*/ 3159 h 2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73" h="24096">
                      <a:moveTo>
                        <a:pt x="38174" y="3159"/>
                      </a:moveTo>
                      <a:lnTo>
                        <a:pt x="37645" y="2525"/>
                      </a:lnTo>
                      <a:cubicBezTo>
                        <a:pt x="21783" y="-1811"/>
                        <a:pt x="8777" y="-859"/>
                        <a:pt x="0" y="7706"/>
                      </a:cubicBezTo>
                      <a:lnTo>
                        <a:pt x="18294" y="24096"/>
                      </a:lnTo>
                      <a:cubicBezTo>
                        <a:pt x="24427" y="17012"/>
                        <a:pt x="31089" y="10032"/>
                        <a:pt x="38174" y="3159"/>
                      </a:cubicBezTo>
                      <a:close/>
                    </a:path>
                  </a:pathLst>
                </a:custGeom>
                <a:solidFill>
                  <a:srgbClr val="FFFFFF">
                    <a:alpha val="30000"/>
                  </a:srgbClr>
                </a:solidFill>
                <a:ln w="10573" cap="flat">
                  <a:noFill/>
                  <a:prstDash val="solid"/>
                  <a:miter/>
                </a:ln>
              </p:spPr>
              <p:txBody>
                <a:bodyPr rtlCol="0" anchor="ctr"/>
                <a:lstStyle/>
                <a:p>
                  <a:endParaRPr lang="zh-CN" altLang="en-US"/>
                </a:p>
              </p:txBody>
            </p:sp>
            <p:sp>
              <p:nvSpPr>
                <p:cNvPr id="841" name="任意多边形: 形状 840">
                  <a:extLst>
                    <a:ext uri="{FF2B5EF4-FFF2-40B4-BE49-F238E27FC236}">
                      <a16:creationId xmlns:a16="http://schemas.microsoft.com/office/drawing/2014/main" id="{1062DBF2-BBA6-8147-0408-0B40E0AD19B0}"/>
                    </a:ext>
                  </a:extLst>
                </p:cNvPr>
                <p:cNvSpPr/>
                <p:nvPr/>
              </p:nvSpPr>
              <p:spPr>
                <a:xfrm>
                  <a:off x="8884613" y="2704385"/>
                  <a:ext cx="38173" cy="24096"/>
                </a:xfrm>
                <a:custGeom>
                  <a:avLst/>
                  <a:gdLst>
                    <a:gd name="connsiteX0" fmla="*/ 38174 w 38173"/>
                    <a:gd name="connsiteY0" fmla="*/ 3159 h 24096"/>
                    <a:gd name="connsiteX1" fmla="*/ 37645 w 38173"/>
                    <a:gd name="connsiteY1" fmla="*/ 2525 h 24096"/>
                    <a:gd name="connsiteX2" fmla="*/ 0 w 38173"/>
                    <a:gd name="connsiteY2" fmla="*/ 7706 h 24096"/>
                    <a:gd name="connsiteX3" fmla="*/ 18294 w 38173"/>
                    <a:gd name="connsiteY3" fmla="*/ 24096 h 24096"/>
                    <a:gd name="connsiteX4" fmla="*/ 38174 w 38173"/>
                    <a:gd name="connsiteY4" fmla="*/ 3159 h 2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73" h="24096">
                      <a:moveTo>
                        <a:pt x="38174" y="3159"/>
                      </a:moveTo>
                      <a:lnTo>
                        <a:pt x="37645" y="2525"/>
                      </a:lnTo>
                      <a:cubicBezTo>
                        <a:pt x="21783" y="-1811"/>
                        <a:pt x="8777" y="-859"/>
                        <a:pt x="0" y="7706"/>
                      </a:cubicBezTo>
                      <a:lnTo>
                        <a:pt x="18294" y="24096"/>
                      </a:lnTo>
                      <a:cubicBezTo>
                        <a:pt x="24427" y="17012"/>
                        <a:pt x="31089" y="10032"/>
                        <a:pt x="38174" y="3159"/>
                      </a:cubicBez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842" name="任意多边形: 形状 841">
                  <a:extLst>
                    <a:ext uri="{FF2B5EF4-FFF2-40B4-BE49-F238E27FC236}">
                      <a16:creationId xmlns:a16="http://schemas.microsoft.com/office/drawing/2014/main" id="{5B0A6EB9-A361-53FC-65AF-259B4D1325B7}"/>
                    </a:ext>
                  </a:extLst>
                </p:cNvPr>
                <p:cNvSpPr/>
                <p:nvPr/>
              </p:nvSpPr>
              <p:spPr>
                <a:xfrm>
                  <a:off x="8917183" y="2770991"/>
                  <a:ext cx="55198" cy="56573"/>
                </a:xfrm>
                <a:custGeom>
                  <a:avLst/>
                  <a:gdLst>
                    <a:gd name="connsiteX0" fmla="*/ 33310 w 55198"/>
                    <a:gd name="connsiteY0" fmla="*/ 0 h 56573"/>
                    <a:gd name="connsiteX1" fmla="*/ 0 w 55198"/>
                    <a:gd name="connsiteY1" fmla="*/ 37328 h 56573"/>
                    <a:gd name="connsiteX2" fmla="*/ 22947 w 55198"/>
                    <a:gd name="connsiteY2" fmla="*/ 56574 h 56573"/>
                    <a:gd name="connsiteX3" fmla="*/ 55199 w 55198"/>
                    <a:gd name="connsiteY3" fmla="*/ 19669 h 56573"/>
                  </a:gdLst>
                  <a:ahLst/>
                  <a:cxnLst>
                    <a:cxn ang="0">
                      <a:pos x="connsiteX0" y="connsiteY0"/>
                    </a:cxn>
                    <a:cxn ang="0">
                      <a:pos x="connsiteX1" y="connsiteY1"/>
                    </a:cxn>
                    <a:cxn ang="0">
                      <a:pos x="connsiteX2" y="connsiteY2"/>
                    </a:cxn>
                    <a:cxn ang="0">
                      <a:pos x="connsiteX3" y="connsiteY3"/>
                    </a:cxn>
                  </a:cxnLst>
                  <a:rect l="l" t="t" r="r" b="b"/>
                  <a:pathLst>
                    <a:path w="55198" h="56573">
                      <a:moveTo>
                        <a:pt x="33310" y="0"/>
                      </a:moveTo>
                      <a:cubicBezTo>
                        <a:pt x="22735" y="11843"/>
                        <a:pt x="11209" y="24216"/>
                        <a:pt x="0" y="37328"/>
                      </a:cubicBezTo>
                      <a:lnTo>
                        <a:pt x="22947" y="56574"/>
                      </a:lnTo>
                      <a:cubicBezTo>
                        <a:pt x="33521" y="44307"/>
                        <a:pt x="44096" y="32041"/>
                        <a:pt x="55199" y="19669"/>
                      </a:cubicBez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843" name="任意多边形: 形状 842">
                  <a:extLst>
                    <a:ext uri="{FF2B5EF4-FFF2-40B4-BE49-F238E27FC236}">
                      <a16:creationId xmlns:a16="http://schemas.microsoft.com/office/drawing/2014/main" id="{C6979AE9-B62C-B69E-1108-BB745B165588}"/>
                    </a:ext>
                  </a:extLst>
                </p:cNvPr>
                <p:cNvSpPr/>
                <p:nvPr/>
              </p:nvSpPr>
              <p:spPr>
                <a:xfrm>
                  <a:off x="8914645" y="2808742"/>
                  <a:ext cx="25484" cy="25484"/>
                </a:xfrm>
                <a:custGeom>
                  <a:avLst/>
                  <a:gdLst>
                    <a:gd name="connsiteX0" fmla="*/ 2538 w 25484"/>
                    <a:gd name="connsiteY0" fmla="*/ 0 h 25484"/>
                    <a:gd name="connsiteX1" fmla="*/ 0 w 25484"/>
                    <a:gd name="connsiteY1" fmla="*/ 3067 h 25484"/>
                    <a:gd name="connsiteX2" fmla="*/ 20303 w 25484"/>
                    <a:gd name="connsiteY2" fmla="*/ 25484 h 25484"/>
                    <a:gd name="connsiteX3" fmla="*/ 25485 w 25484"/>
                    <a:gd name="connsiteY3" fmla="*/ 19246 h 25484"/>
                  </a:gdLst>
                  <a:ahLst/>
                  <a:cxnLst>
                    <a:cxn ang="0">
                      <a:pos x="connsiteX0" y="connsiteY0"/>
                    </a:cxn>
                    <a:cxn ang="0">
                      <a:pos x="connsiteX1" y="connsiteY1"/>
                    </a:cxn>
                    <a:cxn ang="0">
                      <a:pos x="connsiteX2" y="connsiteY2"/>
                    </a:cxn>
                    <a:cxn ang="0">
                      <a:pos x="connsiteX3" y="connsiteY3"/>
                    </a:cxn>
                  </a:cxnLst>
                  <a:rect l="l" t="t" r="r" b="b"/>
                  <a:pathLst>
                    <a:path w="25484" h="25484">
                      <a:moveTo>
                        <a:pt x="2538" y="0"/>
                      </a:moveTo>
                      <a:lnTo>
                        <a:pt x="0" y="3067"/>
                      </a:lnTo>
                      <a:cubicBezTo>
                        <a:pt x="6344" y="10469"/>
                        <a:pt x="13112" y="17977"/>
                        <a:pt x="20303" y="25484"/>
                      </a:cubicBezTo>
                      <a:lnTo>
                        <a:pt x="25485" y="19246"/>
                      </a:ln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844" name="任意多边形: 形状 843">
                  <a:extLst>
                    <a:ext uri="{FF2B5EF4-FFF2-40B4-BE49-F238E27FC236}">
                      <a16:creationId xmlns:a16="http://schemas.microsoft.com/office/drawing/2014/main" id="{5C08AFA8-C124-63D7-2D27-CF0436AFC480}"/>
                    </a:ext>
                  </a:extLst>
                </p:cNvPr>
                <p:cNvSpPr/>
                <p:nvPr/>
              </p:nvSpPr>
              <p:spPr>
                <a:xfrm>
                  <a:off x="8914645" y="2808742"/>
                  <a:ext cx="25484" cy="25484"/>
                </a:xfrm>
                <a:custGeom>
                  <a:avLst/>
                  <a:gdLst>
                    <a:gd name="connsiteX0" fmla="*/ 2538 w 25484"/>
                    <a:gd name="connsiteY0" fmla="*/ 0 h 25484"/>
                    <a:gd name="connsiteX1" fmla="*/ 0 w 25484"/>
                    <a:gd name="connsiteY1" fmla="*/ 3067 h 25484"/>
                    <a:gd name="connsiteX2" fmla="*/ 20303 w 25484"/>
                    <a:gd name="connsiteY2" fmla="*/ 25484 h 25484"/>
                    <a:gd name="connsiteX3" fmla="*/ 25485 w 25484"/>
                    <a:gd name="connsiteY3" fmla="*/ 19246 h 25484"/>
                  </a:gdLst>
                  <a:ahLst/>
                  <a:cxnLst>
                    <a:cxn ang="0">
                      <a:pos x="connsiteX0" y="connsiteY0"/>
                    </a:cxn>
                    <a:cxn ang="0">
                      <a:pos x="connsiteX1" y="connsiteY1"/>
                    </a:cxn>
                    <a:cxn ang="0">
                      <a:pos x="connsiteX2" y="connsiteY2"/>
                    </a:cxn>
                    <a:cxn ang="0">
                      <a:pos x="connsiteX3" y="connsiteY3"/>
                    </a:cxn>
                  </a:cxnLst>
                  <a:rect l="l" t="t" r="r" b="b"/>
                  <a:pathLst>
                    <a:path w="25484" h="25484">
                      <a:moveTo>
                        <a:pt x="2538" y="0"/>
                      </a:moveTo>
                      <a:lnTo>
                        <a:pt x="0" y="3067"/>
                      </a:lnTo>
                      <a:cubicBezTo>
                        <a:pt x="6344" y="10469"/>
                        <a:pt x="13112" y="17977"/>
                        <a:pt x="20303" y="25484"/>
                      </a:cubicBezTo>
                      <a:lnTo>
                        <a:pt x="25485" y="19246"/>
                      </a:ln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845" name="任意多边形: 形状 844">
                  <a:extLst>
                    <a:ext uri="{FF2B5EF4-FFF2-40B4-BE49-F238E27FC236}">
                      <a16:creationId xmlns:a16="http://schemas.microsoft.com/office/drawing/2014/main" id="{FA543098-D10A-6701-4DB4-0F9B6B001B6A}"/>
                    </a:ext>
                  </a:extLst>
                </p:cNvPr>
                <p:cNvSpPr/>
                <p:nvPr/>
              </p:nvSpPr>
              <p:spPr>
                <a:xfrm>
                  <a:off x="9078678" y="2865810"/>
                  <a:ext cx="96862" cy="130595"/>
                </a:xfrm>
                <a:custGeom>
                  <a:avLst/>
                  <a:gdLst>
                    <a:gd name="connsiteX0" fmla="*/ 0 w 96862"/>
                    <a:gd name="connsiteY0" fmla="*/ 109023 h 130595"/>
                    <a:gd name="connsiteX1" fmla="*/ 73175 w 96862"/>
                    <a:gd name="connsiteY1" fmla="*/ 0 h 130595"/>
                    <a:gd name="connsiteX2" fmla="*/ 96862 w 96862"/>
                    <a:gd name="connsiteY2" fmla="*/ 18082 h 130595"/>
                    <a:gd name="connsiteX3" fmla="*/ 29609 w 96862"/>
                    <a:gd name="connsiteY3" fmla="*/ 130595 h 130595"/>
                    <a:gd name="connsiteX4" fmla="*/ 0 w 96862"/>
                    <a:gd name="connsiteY4" fmla="*/ 109023 h 1305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862" h="130595">
                      <a:moveTo>
                        <a:pt x="0" y="109023"/>
                      </a:moveTo>
                      <a:lnTo>
                        <a:pt x="73175" y="0"/>
                      </a:lnTo>
                      <a:lnTo>
                        <a:pt x="96862" y="18082"/>
                      </a:lnTo>
                      <a:lnTo>
                        <a:pt x="29609" y="130595"/>
                      </a:lnTo>
                      <a:lnTo>
                        <a:pt x="0" y="109023"/>
                      </a:lnTo>
                      <a:close/>
                    </a:path>
                  </a:pathLst>
                </a:custGeom>
                <a:solidFill>
                  <a:srgbClr val="9900EF"/>
                </a:solidFill>
                <a:ln w="10573" cap="flat">
                  <a:noFill/>
                  <a:prstDash val="solid"/>
                  <a:miter/>
                </a:ln>
              </p:spPr>
              <p:txBody>
                <a:bodyPr rtlCol="0" anchor="ctr"/>
                <a:lstStyle/>
                <a:p>
                  <a:endParaRPr lang="zh-CN" altLang="en-US"/>
                </a:p>
              </p:txBody>
            </p:sp>
            <p:sp>
              <p:nvSpPr>
                <p:cNvPr id="846" name="任意多边形: 形状 845">
                  <a:extLst>
                    <a:ext uri="{FF2B5EF4-FFF2-40B4-BE49-F238E27FC236}">
                      <a16:creationId xmlns:a16="http://schemas.microsoft.com/office/drawing/2014/main" id="{E4002DEB-D7A1-7EB7-2C5E-9D1F6B4F1351}"/>
                    </a:ext>
                  </a:extLst>
                </p:cNvPr>
                <p:cNvSpPr/>
                <p:nvPr/>
              </p:nvSpPr>
              <p:spPr>
                <a:xfrm>
                  <a:off x="9080581" y="2870787"/>
                  <a:ext cx="96862" cy="130595"/>
                </a:xfrm>
                <a:custGeom>
                  <a:avLst/>
                  <a:gdLst>
                    <a:gd name="connsiteX0" fmla="*/ 0 w 96862"/>
                    <a:gd name="connsiteY0" fmla="*/ 109023 h 130595"/>
                    <a:gd name="connsiteX1" fmla="*/ 73175 w 96862"/>
                    <a:gd name="connsiteY1" fmla="*/ 0 h 130595"/>
                    <a:gd name="connsiteX2" fmla="*/ 96862 w 96862"/>
                    <a:gd name="connsiteY2" fmla="*/ 18082 h 130595"/>
                    <a:gd name="connsiteX3" fmla="*/ 29609 w 96862"/>
                    <a:gd name="connsiteY3" fmla="*/ 130595 h 130595"/>
                    <a:gd name="connsiteX4" fmla="*/ 0 w 96862"/>
                    <a:gd name="connsiteY4" fmla="*/ 109023 h 1305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862" h="130595">
                      <a:moveTo>
                        <a:pt x="0" y="109023"/>
                      </a:moveTo>
                      <a:lnTo>
                        <a:pt x="73175" y="0"/>
                      </a:lnTo>
                      <a:lnTo>
                        <a:pt x="96862" y="18082"/>
                      </a:lnTo>
                      <a:lnTo>
                        <a:pt x="29609" y="130595"/>
                      </a:lnTo>
                      <a:lnTo>
                        <a:pt x="0" y="109023"/>
                      </a:lnTo>
                      <a:close/>
                    </a:path>
                  </a:pathLst>
                </a:custGeom>
                <a:solidFill>
                  <a:srgbClr val="FFFFFF">
                    <a:alpha val="30000"/>
                  </a:srgbClr>
                </a:solidFill>
                <a:ln w="10573" cap="flat">
                  <a:noFill/>
                  <a:prstDash val="solid"/>
                  <a:miter/>
                </a:ln>
              </p:spPr>
              <p:txBody>
                <a:bodyPr rtlCol="0" anchor="ctr"/>
                <a:lstStyle/>
                <a:p>
                  <a:endParaRPr lang="zh-CN" altLang="en-US"/>
                </a:p>
              </p:txBody>
            </p:sp>
            <p:sp>
              <p:nvSpPr>
                <p:cNvPr id="847" name="任意多边形: 形状 846">
                  <a:extLst>
                    <a:ext uri="{FF2B5EF4-FFF2-40B4-BE49-F238E27FC236}">
                      <a16:creationId xmlns:a16="http://schemas.microsoft.com/office/drawing/2014/main" id="{AB84F661-9108-C571-7C1E-E979FE32979A}"/>
                    </a:ext>
                  </a:extLst>
                </p:cNvPr>
                <p:cNvSpPr/>
                <p:nvPr/>
              </p:nvSpPr>
              <p:spPr>
                <a:xfrm>
                  <a:off x="8434985" y="3049735"/>
                  <a:ext cx="378039" cy="223651"/>
                </a:xfrm>
                <a:custGeom>
                  <a:avLst/>
                  <a:gdLst>
                    <a:gd name="connsiteX0" fmla="*/ 378039 w 378039"/>
                    <a:gd name="connsiteY0" fmla="*/ 183257 h 223651"/>
                    <a:gd name="connsiteX1" fmla="*/ 21889 w 378039"/>
                    <a:gd name="connsiteY1" fmla="*/ 0 h 223651"/>
                    <a:gd name="connsiteX2" fmla="*/ 0 w 378039"/>
                    <a:gd name="connsiteY2" fmla="*/ 42404 h 223651"/>
                    <a:gd name="connsiteX3" fmla="*/ 363023 w 378039"/>
                    <a:gd name="connsiteY3" fmla="*/ 223651 h 223651"/>
                    <a:gd name="connsiteX4" fmla="*/ 378039 w 378039"/>
                    <a:gd name="connsiteY4" fmla="*/ 183257 h 2236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8039" h="223651">
                      <a:moveTo>
                        <a:pt x="378039" y="183257"/>
                      </a:moveTo>
                      <a:lnTo>
                        <a:pt x="21889" y="0"/>
                      </a:lnTo>
                      <a:lnTo>
                        <a:pt x="0" y="42404"/>
                      </a:lnTo>
                      <a:lnTo>
                        <a:pt x="363023" y="223651"/>
                      </a:lnTo>
                      <a:lnTo>
                        <a:pt x="378039" y="183257"/>
                      </a:lnTo>
                      <a:close/>
                    </a:path>
                  </a:pathLst>
                </a:custGeom>
                <a:solidFill>
                  <a:schemeClr val="tx1"/>
                </a:solidFill>
                <a:ln w="10573" cap="flat">
                  <a:noFill/>
                  <a:prstDash val="solid"/>
                  <a:miter/>
                </a:ln>
              </p:spPr>
              <p:txBody>
                <a:bodyPr rtlCol="0" anchor="ctr"/>
                <a:lstStyle/>
                <a:p>
                  <a:endParaRPr lang="zh-CN" altLang="en-US"/>
                </a:p>
              </p:txBody>
            </p:sp>
            <p:sp>
              <p:nvSpPr>
                <p:cNvPr id="848" name="任意多边形: 形状 847">
                  <a:extLst>
                    <a:ext uri="{FF2B5EF4-FFF2-40B4-BE49-F238E27FC236}">
                      <a16:creationId xmlns:a16="http://schemas.microsoft.com/office/drawing/2014/main" id="{BBC5701F-A7D8-0130-E0B0-985B94E84A37}"/>
                    </a:ext>
                  </a:extLst>
                </p:cNvPr>
                <p:cNvSpPr/>
                <p:nvPr/>
              </p:nvSpPr>
              <p:spPr>
                <a:xfrm rot="12433801">
                  <a:off x="8561151" y="3088125"/>
                  <a:ext cx="14275" cy="84596"/>
                </a:xfrm>
                <a:custGeom>
                  <a:avLst/>
                  <a:gdLst>
                    <a:gd name="connsiteX0" fmla="*/ 0 w 14275"/>
                    <a:gd name="connsiteY0" fmla="*/ 0 h 84596"/>
                    <a:gd name="connsiteX1" fmla="*/ 14276 w 14275"/>
                    <a:gd name="connsiteY1" fmla="*/ 0 h 84596"/>
                    <a:gd name="connsiteX2" fmla="*/ 14276 w 14275"/>
                    <a:gd name="connsiteY2" fmla="*/ 84596 h 84596"/>
                    <a:gd name="connsiteX3" fmla="*/ 0 w 14275"/>
                    <a:gd name="connsiteY3" fmla="*/ 84596 h 84596"/>
                  </a:gdLst>
                  <a:ahLst/>
                  <a:cxnLst>
                    <a:cxn ang="0">
                      <a:pos x="connsiteX0" y="connsiteY0"/>
                    </a:cxn>
                    <a:cxn ang="0">
                      <a:pos x="connsiteX1" y="connsiteY1"/>
                    </a:cxn>
                    <a:cxn ang="0">
                      <a:pos x="connsiteX2" y="connsiteY2"/>
                    </a:cxn>
                    <a:cxn ang="0">
                      <a:pos x="connsiteX3" y="connsiteY3"/>
                    </a:cxn>
                  </a:cxnLst>
                  <a:rect l="l" t="t" r="r" b="b"/>
                  <a:pathLst>
                    <a:path w="14275" h="84596">
                      <a:moveTo>
                        <a:pt x="0" y="0"/>
                      </a:moveTo>
                      <a:lnTo>
                        <a:pt x="14276" y="0"/>
                      </a:lnTo>
                      <a:lnTo>
                        <a:pt x="14276" y="84596"/>
                      </a:lnTo>
                      <a:lnTo>
                        <a:pt x="0" y="84596"/>
                      </a:lnTo>
                      <a:close/>
                    </a:path>
                  </a:pathLst>
                </a:custGeom>
                <a:solidFill>
                  <a:srgbClr val="263238"/>
                </a:solidFill>
                <a:ln w="10573" cap="flat">
                  <a:noFill/>
                  <a:prstDash val="solid"/>
                  <a:miter/>
                </a:ln>
              </p:spPr>
              <p:txBody>
                <a:bodyPr rtlCol="0" anchor="ctr"/>
                <a:lstStyle/>
                <a:p>
                  <a:endParaRPr lang="zh-CN" altLang="en-US"/>
                </a:p>
              </p:txBody>
            </p:sp>
            <p:sp>
              <p:nvSpPr>
                <p:cNvPr id="849" name="任意多边形: 形状 848">
                  <a:extLst>
                    <a:ext uri="{FF2B5EF4-FFF2-40B4-BE49-F238E27FC236}">
                      <a16:creationId xmlns:a16="http://schemas.microsoft.com/office/drawing/2014/main" id="{B20924ED-443D-DEA2-4A29-36FC1669E362}"/>
                    </a:ext>
                  </a:extLst>
                </p:cNvPr>
                <p:cNvSpPr/>
                <p:nvPr/>
              </p:nvSpPr>
              <p:spPr>
                <a:xfrm rot="12433801">
                  <a:off x="8741248" y="3180917"/>
                  <a:ext cx="14275" cy="84596"/>
                </a:xfrm>
                <a:custGeom>
                  <a:avLst/>
                  <a:gdLst>
                    <a:gd name="connsiteX0" fmla="*/ 0 w 14275"/>
                    <a:gd name="connsiteY0" fmla="*/ 0 h 84596"/>
                    <a:gd name="connsiteX1" fmla="*/ 14276 w 14275"/>
                    <a:gd name="connsiteY1" fmla="*/ 0 h 84596"/>
                    <a:gd name="connsiteX2" fmla="*/ 14276 w 14275"/>
                    <a:gd name="connsiteY2" fmla="*/ 84596 h 84596"/>
                    <a:gd name="connsiteX3" fmla="*/ 0 w 14275"/>
                    <a:gd name="connsiteY3" fmla="*/ 84596 h 84596"/>
                  </a:gdLst>
                  <a:ahLst/>
                  <a:cxnLst>
                    <a:cxn ang="0">
                      <a:pos x="connsiteX0" y="connsiteY0"/>
                    </a:cxn>
                    <a:cxn ang="0">
                      <a:pos x="connsiteX1" y="connsiteY1"/>
                    </a:cxn>
                    <a:cxn ang="0">
                      <a:pos x="connsiteX2" y="connsiteY2"/>
                    </a:cxn>
                    <a:cxn ang="0">
                      <a:pos x="connsiteX3" y="connsiteY3"/>
                    </a:cxn>
                  </a:cxnLst>
                  <a:rect l="l" t="t" r="r" b="b"/>
                  <a:pathLst>
                    <a:path w="14275" h="84596">
                      <a:moveTo>
                        <a:pt x="0" y="0"/>
                      </a:moveTo>
                      <a:lnTo>
                        <a:pt x="14276" y="0"/>
                      </a:lnTo>
                      <a:lnTo>
                        <a:pt x="14276" y="84596"/>
                      </a:lnTo>
                      <a:lnTo>
                        <a:pt x="0" y="84596"/>
                      </a:lnTo>
                      <a:close/>
                    </a:path>
                  </a:pathLst>
                </a:custGeom>
                <a:solidFill>
                  <a:srgbClr val="263238"/>
                </a:solidFill>
                <a:ln w="10573" cap="flat">
                  <a:noFill/>
                  <a:prstDash val="solid"/>
                  <a:miter/>
                </a:ln>
              </p:spPr>
              <p:txBody>
                <a:bodyPr rtlCol="0" anchor="ctr"/>
                <a:lstStyle/>
                <a:p>
                  <a:endParaRPr lang="zh-CN" altLang="en-US"/>
                </a:p>
              </p:txBody>
            </p:sp>
            <p:sp>
              <p:nvSpPr>
                <p:cNvPr id="850" name="任意多边形: 形状 849">
                  <a:extLst>
                    <a:ext uri="{FF2B5EF4-FFF2-40B4-BE49-F238E27FC236}">
                      <a16:creationId xmlns:a16="http://schemas.microsoft.com/office/drawing/2014/main" id="{011B2FB3-7F34-B083-5BB3-FCB2D81FDCCA}"/>
                    </a:ext>
                  </a:extLst>
                </p:cNvPr>
                <p:cNvSpPr/>
                <p:nvPr/>
              </p:nvSpPr>
              <p:spPr>
                <a:xfrm rot="12433801">
                  <a:off x="8638283" y="3156092"/>
                  <a:ext cx="74127" cy="53401"/>
                </a:xfrm>
                <a:custGeom>
                  <a:avLst/>
                  <a:gdLst>
                    <a:gd name="connsiteX0" fmla="*/ 0 w 74127"/>
                    <a:gd name="connsiteY0" fmla="*/ 0 h 53401"/>
                    <a:gd name="connsiteX1" fmla="*/ 74127 w 74127"/>
                    <a:gd name="connsiteY1" fmla="*/ 0 h 53401"/>
                    <a:gd name="connsiteX2" fmla="*/ 74127 w 74127"/>
                    <a:gd name="connsiteY2" fmla="*/ 53401 h 53401"/>
                    <a:gd name="connsiteX3" fmla="*/ 0 w 74127"/>
                    <a:gd name="connsiteY3" fmla="*/ 53401 h 53401"/>
                  </a:gdLst>
                  <a:ahLst/>
                  <a:cxnLst>
                    <a:cxn ang="0">
                      <a:pos x="connsiteX0" y="connsiteY0"/>
                    </a:cxn>
                    <a:cxn ang="0">
                      <a:pos x="connsiteX1" y="connsiteY1"/>
                    </a:cxn>
                    <a:cxn ang="0">
                      <a:pos x="connsiteX2" y="connsiteY2"/>
                    </a:cxn>
                    <a:cxn ang="0">
                      <a:pos x="connsiteX3" y="connsiteY3"/>
                    </a:cxn>
                  </a:cxnLst>
                  <a:rect l="l" t="t" r="r" b="b"/>
                  <a:pathLst>
                    <a:path w="74127" h="53401">
                      <a:moveTo>
                        <a:pt x="0" y="0"/>
                      </a:moveTo>
                      <a:lnTo>
                        <a:pt x="74127" y="0"/>
                      </a:lnTo>
                      <a:lnTo>
                        <a:pt x="74127" y="53401"/>
                      </a:lnTo>
                      <a:lnTo>
                        <a:pt x="0" y="53401"/>
                      </a:lnTo>
                      <a:close/>
                    </a:path>
                  </a:pathLst>
                </a:custGeom>
                <a:solidFill>
                  <a:schemeClr val="bg1"/>
                </a:solidFill>
                <a:ln w="10573" cap="flat">
                  <a:noFill/>
                  <a:prstDash val="solid"/>
                  <a:miter/>
                </a:ln>
              </p:spPr>
              <p:txBody>
                <a:bodyPr rtlCol="0" anchor="ctr"/>
                <a:lstStyle/>
                <a:p>
                  <a:endParaRPr lang="zh-CN" altLang="en-US"/>
                </a:p>
              </p:txBody>
            </p:sp>
            <p:grpSp>
              <p:nvGrpSpPr>
                <p:cNvPr id="851" name="组合 850">
                  <a:extLst>
                    <a:ext uri="{FF2B5EF4-FFF2-40B4-BE49-F238E27FC236}">
                      <a16:creationId xmlns:a16="http://schemas.microsoft.com/office/drawing/2014/main" id="{D4AE9CDA-F818-AB19-B240-A462A8180253}"/>
                    </a:ext>
                  </a:extLst>
                </p:cNvPr>
                <p:cNvGrpSpPr/>
                <p:nvPr/>
              </p:nvGrpSpPr>
              <p:grpSpPr>
                <a:xfrm>
                  <a:off x="8113003" y="4349370"/>
                  <a:ext cx="255942" cy="197955"/>
                  <a:chOff x="6578159" y="5752393"/>
                  <a:chExt cx="255942" cy="197955"/>
                </a:xfrm>
              </p:grpSpPr>
              <p:sp>
                <p:nvSpPr>
                  <p:cNvPr id="1141" name="任意多边形: 形状 1140">
                    <a:extLst>
                      <a:ext uri="{FF2B5EF4-FFF2-40B4-BE49-F238E27FC236}">
                        <a16:creationId xmlns:a16="http://schemas.microsoft.com/office/drawing/2014/main" id="{A241B47C-3458-FA1B-1D5C-4242479F7660}"/>
                      </a:ext>
                    </a:extLst>
                  </p:cNvPr>
                  <p:cNvSpPr/>
                  <p:nvPr/>
                </p:nvSpPr>
                <p:spPr>
                  <a:xfrm>
                    <a:off x="6610513" y="5752393"/>
                    <a:ext cx="182304" cy="147408"/>
                  </a:xfrm>
                  <a:custGeom>
                    <a:avLst/>
                    <a:gdLst>
                      <a:gd name="connsiteX0" fmla="*/ 182305 w 182304"/>
                      <a:gd name="connsiteY0" fmla="*/ 40818 h 147408"/>
                      <a:gd name="connsiteX1" fmla="*/ 132605 w 182304"/>
                      <a:gd name="connsiteY1" fmla="*/ 88720 h 147408"/>
                      <a:gd name="connsiteX2" fmla="*/ 71907 w 182304"/>
                      <a:gd name="connsiteY2" fmla="*/ 147409 h 147408"/>
                      <a:gd name="connsiteX3" fmla="*/ 0 w 182304"/>
                      <a:gd name="connsiteY3" fmla="*/ 126577 h 147408"/>
                      <a:gd name="connsiteX4" fmla="*/ 68523 w 182304"/>
                      <a:gd name="connsiteY4" fmla="*/ 52238 h 147408"/>
                      <a:gd name="connsiteX5" fmla="*/ 116637 w 182304"/>
                      <a:gd name="connsiteY5" fmla="*/ 0 h 147408"/>
                      <a:gd name="connsiteX6" fmla="*/ 182305 w 182304"/>
                      <a:gd name="connsiteY6" fmla="*/ 40818 h 147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2304" h="147408">
                        <a:moveTo>
                          <a:pt x="182305" y="40818"/>
                        </a:moveTo>
                        <a:lnTo>
                          <a:pt x="132605" y="88720"/>
                        </a:lnTo>
                        <a:lnTo>
                          <a:pt x="71907" y="147409"/>
                        </a:lnTo>
                        <a:lnTo>
                          <a:pt x="0" y="126577"/>
                        </a:lnTo>
                        <a:lnTo>
                          <a:pt x="68523" y="52238"/>
                        </a:lnTo>
                        <a:lnTo>
                          <a:pt x="116637" y="0"/>
                        </a:lnTo>
                        <a:lnTo>
                          <a:pt x="182305" y="40818"/>
                        </a:lnTo>
                        <a:close/>
                      </a:path>
                    </a:pathLst>
                  </a:custGeom>
                  <a:solidFill>
                    <a:srgbClr val="E4897B"/>
                  </a:solidFill>
                  <a:ln w="10573" cap="flat">
                    <a:noFill/>
                    <a:prstDash val="solid"/>
                    <a:miter/>
                  </a:ln>
                </p:spPr>
                <p:txBody>
                  <a:bodyPr rtlCol="0" anchor="ctr"/>
                  <a:lstStyle/>
                  <a:p>
                    <a:endParaRPr lang="zh-CN" altLang="en-US"/>
                  </a:p>
                </p:txBody>
              </p:sp>
              <p:sp>
                <p:nvSpPr>
                  <p:cNvPr id="1142" name="任意多边形: 形状 1141">
                    <a:extLst>
                      <a:ext uri="{FF2B5EF4-FFF2-40B4-BE49-F238E27FC236}">
                        <a16:creationId xmlns:a16="http://schemas.microsoft.com/office/drawing/2014/main" id="{214ABF2E-383E-4553-861C-298A7F8B3BC9}"/>
                      </a:ext>
                    </a:extLst>
                  </p:cNvPr>
                  <p:cNvSpPr/>
                  <p:nvPr/>
                </p:nvSpPr>
                <p:spPr>
                  <a:xfrm>
                    <a:off x="6679036" y="5752393"/>
                    <a:ext cx="113781" cy="88720"/>
                  </a:xfrm>
                  <a:custGeom>
                    <a:avLst/>
                    <a:gdLst>
                      <a:gd name="connsiteX0" fmla="*/ 113782 w 113781"/>
                      <a:gd name="connsiteY0" fmla="*/ 40818 h 88720"/>
                      <a:gd name="connsiteX1" fmla="*/ 64082 w 113781"/>
                      <a:gd name="connsiteY1" fmla="*/ 88720 h 88720"/>
                      <a:gd name="connsiteX2" fmla="*/ 0 w 113781"/>
                      <a:gd name="connsiteY2" fmla="*/ 52238 h 88720"/>
                      <a:gd name="connsiteX3" fmla="*/ 48114 w 113781"/>
                      <a:gd name="connsiteY3" fmla="*/ 0 h 88720"/>
                      <a:gd name="connsiteX4" fmla="*/ 113782 w 113781"/>
                      <a:gd name="connsiteY4" fmla="*/ 40818 h 88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781" h="88720">
                        <a:moveTo>
                          <a:pt x="113782" y="40818"/>
                        </a:moveTo>
                        <a:lnTo>
                          <a:pt x="64082" y="88720"/>
                        </a:lnTo>
                        <a:lnTo>
                          <a:pt x="0" y="52238"/>
                        </a:lnTo>
                        <a:lnTo>
                          <a:pt x="48114" y="0"/>
                        </a:lnTo>
                        <a:lnTo>
                          <a:pt x="113782" y="40818"/>
                        </a:ln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1143" name="任意多边形: 形状 1142">
                    <a:extLst>
                      <a:ext uri="{FF2B5EF4-FFF2-40B4-BE49-F238E27FC236}">
                        <a16:creationId xmlns:a16="http://schemas.microsoft.com/office/drawing/2014/main" id="{EDF0E4EB-1E6D-0E40-A078-190EC78A7AD3}"/>
                      </a:ext>
                    </a:extLst>
                  </p:cNvPr>
                  <p:cNvSpPr/>
                  <p:nvPr/>
                </p:nvSpPr>
                <p:spPr>
                  <a:xfrm>
                    <a:off x="6578159" y="5862769"/>
                    <a:ext cx="255942" cy="87579"/>
                  </a:xfrm>
                  <a:custGeom>
                    <a:avLst/>
                    <a:gdLst>
                      <a:gd name="connsiteX0" fmla="*/ 133129 w 255942"/>
                      <a:gd name="connsiteY0" fmla="*/ 23 h 87579"/>
                      <a:gd name="connsiteX1" fmla="*/ 42082 w 255942"/>
                      <a:gd name="connsiteY1" fmla="*/ 23 h 87579"/>
                      <a:gd name="connsiteX2" fmla="*/ 34257 w 255942"/>
                      <a:gd name="connsiteY2" fmla="*/ 5310 h 87579"/>
                      <a:gd name="connsiteX3" fmla="*/ 1265 w 255942"/>
                      <a:gd name="connsiteY3" fmla="*/ 73939 h 87579"/>
                      <a:gd name="connsiteX4" fmla="*/ 6235 w 255942"/>
                      <a:gd name="connsiteY4" fmla="*/ 87474 h 87579"/>
                      <a:gd name="connsiteX5" fmla="*/ 8561 w 255942"/>
                      <a:gd name="connsiteY5" fmla="*/ 87474 h 87579"/>
                      <a:gd name="connsiteX6" fmla="*/ 97176 w 255942"/>
                      <a:gd name="connsiteY6" fmla="*/ 85148 h 87579"/>
                      <a:gd name="connsiteX7" fmla="*/ 219523 w 255942"/>
                      <a:gd name="connsiteY7" fmla="*/ 87580 h 87579"/>
                      <a:gd name="connsiteX8" fmla="*/ 251247 w 255942"/>
                      <a:gd name="connsiteY8" fmla="*/ 52684 h 87579"/>
                      <a:gd name="connsiteX9" fmla="*/ 144232 w 255942"/>
                      <a:gd name="connsiteY9" fmla="*/ 4675 h 87579"/>
                      <a:gd name="connsiteX10" fmla="*/ 133129 w 255942"/>
                      <a:gd name="connsiteY10" fmla="*/ 23 h 875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5942" h="87579">
                        <a:moveTo>
                          <a:pt x="133129" y="23"/>
                        </a:moveTo>
                        <a:lnTo>
                          <a:pt x="42082" y="23"/>
                        </a:lnTo>
                        <a:cubicBezTo>
                          <a:pt x="38720" y="255"/>
                          <a:pt x="35727" y="2275"/>
                          <a:pt x="34257" y="5310"/>
                        </a:cubicBezTo>
                        <a:lnTo>
                          <a:pt x="1265" y="73939"/>
                        </a:lnTo>
                        <a:cubicBezTo>
                          <a:pt x="-1590" y="80072"/>
                          <a:pt x="525" y="86205"/>
                          <a:pt x="6235" y="87474"/>
                        </a:cubicBezTo>
                        <a:lnTo>
                          <a:pt x="8561" y="87474"/>
                        </a:lnTo>
                        <a:cubicBezTo>
                          <a:pt x="38170" y="87474"/>
                          <a:pt x="60165" y="85148"/>
                          <a:pt x="97176" y="85148"/>
                        </a:cubicBezTo>
                        <a:cubicBezTo>
                          <a:pt x="119911" y="85148"/>
                          <a:pt x="188011" y="87580"/>
                          <a:pt x="219523" y="87580"/>
                        </a:cubicBezTo>
                        <a:cubicBezTo>
                          <a:pt x="251035" y="87580"/>
                          <a:pt x="263619" y="55856"/>
                          <a:pt x="251247" y="52684"/>
                        </a:cubicBezTo>
                        <a:cubicBezTo>
                          <a:pt x="196893" y="39783"/>
                          <a:pt x="158191" y="21806"/>
                          <a:pt x="144232" y="4675"/>
                        </a:cubicBezTo>
                        <a:cubicBezTo>
                          <a:pt x="141441" y="1503"/>
                          <a:pt x="137348" y="-220"/>
                          <a:pt x="133129" y="23"/>
                        </a:cubicBezTo>
                        <a:close/>
                      </a:path>
                    </a:pathLst>
                  </a:custGeom>
                  <a:solidFill>
                    <a:schemeClr val="tx2">
                      <a:lumMod val="50000"/>
                    </a:schemeClr>
                  </a:solidFill>
                  <a:ln w="10573" cap="flat">
                    <a:noFill/>
                    <a:prstDash val="solid"/>
                    <a:miter/>
                  </a:ln>
                </p:spPr>
                <p:txBody>
                  <a:bodyPr rtlCol="0" anchor="ctr"/>
                  <a:lstStyle/>
                  <a:p>
                    <a:endParaRPr lang="zh-CN" altLang="en-US"/>
                  </a:p>
                </p:txBody>
              </p:sp>
            </p:grpSp>
            <p:grpSp>
              <p:nvGrpSpPr>
                <p:cNvPr id="852" name="组合 851">
                  <a:extLst>
                    <a:ext uri="{FF2B5EF4-FFF2-40B4-BE49-F238E27FC236}">
                      <a16:creationId xmlns:a16="http://schemas.microsoft.com/office/drawing/2014/main" id="{2D1E9052-BEA0-4282-CBA9-A0A408448E40}"/>
                    </a:ext>
                  </a:extLst>
                </p:cNvPr>
                <p:cNvGrpSpPr/>
                <p:nvPr/>
              </p:nvGrpSpPr>
              <p:grpSpPr>
                <a:xfrm>
                  <a:off x="7143727" y="4442537"/>
                  <a:ext cx="212960" cy="232207"/>
                  <a:chOff x="5452115" y="4220695"/>
                  <a:chExt cx="212960" cy="232207"/>
                </a:xfrm>
              </p:grpSpPr>
              <p:sp>
                <p:nvSpPr>
                  <p:cNvPr id="1138" name="任意多边形: 形状 1137">
                    <a:extLst>
                      <a:ext uri="{FF2B5EF4-FFF2-40B4-BE49-F238E27FC236}">
                        <a16:creationId xmlns:a16="http://schemas.microsoft.com/office/drawing/2014/main" id="{115C935E-44D7-70E3-BADA-D7736F57AAB4}"/>
                      </a:ext>
                    </a:extLst>
                  </p:cNvPr>
                  <p:cNvSpPr/>
                  <p:nvPr/>
                </p:nvSpPr>
                <p:spPr>
                  <a:xfrm>
                    <a:off x="5486789" y="4220695"/>
                    <a:ext cx="178286" cy="132075"/>
                  </a:xfrm>
                  <a:custGeom>
                    <a:avLst/>
                    <a:gdLst>
                      <a:gd name="connsiteX0" fmla="*/ 178286 w 178286"/>
                      <a:gd name="connsiteY0" fmla="*/ 70744 h 132075"/>
                      <a:gd name="connsiteX1" fmla="*/ 117377 w 178286"/>
                      <a:gd name="connsiteY1" fmla="*/ 100775 h 132075"/>
                      <a:gd name="connsiteX2" fmla="*/ 54036 w 178286"/>
                      <a:gd name="connsiteY2" fmla="*/ 132076 h 132075"/>
                      <a:gd name="connsiteX3" fmla="*/ 0 w 178286"/>
                      <a:gd name="connsiteY3" fmla="*/ 62707 h 132075"/>
                      <a:gd name="connsiteX4" fmla="*/ 67783 w 178286"/>
                      <a:gd name="connsiteY4" fmla="*/ 28022 h 132075"/>
                      <a:gd name="connsiteX5" fmla="*/ 122559 w 178286"/>
                      <a:gd name="connsiteY5" fmla="*/ 0 h 132075"/>
                      <a:gd name="connsiteX6" fmla="*/ 178286 w 178286"/>
                      <a:gd name="connsiteY6" fmla="*/ 70744 h 132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8286" h="132075">
                        <a:moveTo>
                          <a:pt x="178286" y="70744"/>
                        </a:moveTo>
                        <a:lnTo>
                          <a:pt x="117377" y="100775"/>
                        </a:lnTo>
                        <a:lnTo>
                          <a:pt x="54036" y="132076"/>
                        </a:lnTo>
                        <a:lnTo>
                          <a:pt x="0" y="62707"/>
                        </a:lnTo>
                        <a:lnTo>
                          <a:pt x="67783" y="28022"/>
                        </a:lnTo>
                        <a:lnTo>
                          <a:pt x="122559" y="0"/>
                        </a:lnTo>
                        <a:lnTo>
                          <a:pt x="178286" y="70744"/>
                        </a:lnTo>
                        <a:close/>
                      </a:path>
                    </a:pathLst>
                  </a:custGeom>
                  <a:solidFill>
                    <a:srgbClr val="E4897B"/>
                  </a:solidFill>
                  <a:ln w="10573" cap="flat">
                    <a:noFill/>
                    <a:prstDash val="solid"/>
                    <a:miter/>
                  </a:ln>
                </p:spPr>
                <p:txBody>
                  <a:bodyPr rtlCol="0" anchor="ctr"/>
                  <a:lstStyle/>
                  <a:p>
                    <a:endParaRPr lang="zh-CN" altLang="en-US"/>
                  </a:p>
                </p:txBody>
              </p:sp>
              <p:sp>
                <p:nvSpPr>
                  <p:cNvPr id="1139" name="任意多边形: 形状 1138">
                    <a:extLst>
                      <a:ext uri="{FF2B5EF4-FFF2-40B4-BE49-F238E27FC236}">
                        <a16:creationId xmlns:a16="http://schemas.microsoft.com/office/drawing/2014/main" id="{9C2EB13F-7A97-A6E6-74D7-B290E7FD2373}"/>
                      </a:ext>
                    </a:extLst>
                  </p:cNvPr>
                  <p:cNvSpPr/>
                  <p:nvPr/>
                </p:nvSpPr>
                <p:spPr>
                  <a:xfrm>
                    <a:off x="5554571" y="4220695"/>
                    <a:ext cx="110503" cy="100775"/>
                  </a:xfrm>
                  <a:custGeom>
                    <a:avLst/>
                    <a:gdLst>
                      <a:gd name="connsiteX0" fmla="*/ 54776 w 110503"/>
                      <a:gd name="connsiteY0" fmla="*/ 0 h 100775"/>
                      <a:gd name="connsiteX1" fmla="*/ 110504 w 110503"/>
                      <a:gd name="connsiteY1" fmla="*/ 70744 h 100775"/>
                      <a:gd name="connsiteX2" fmla="*/ 49595 w 110503"/>
                      <a:gd name="connsiteY2" fmla="*/ 100775 h 100775"/>
                      <a:gd name="connsiteX3" fmla="*/ 0 w 110503"/>
                      <a:gd name="connsiteY3" fmla="*/ 28022 h 100775"/>
                      <a:gd name="connsiteX4" fmla="*/ 54776 w 110503"/>
                      <a:gd name="connsiteY4" fmla="*/ 0 h 100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503" h="100775">
                        <a:moveTo>
                          <a:pt x="54776" y="0"/>
                        </a:moveTo>
                        <a:lnTo>
                          <a:pt x="110504" y="70744"/>
                        </a:lnTo>
                        <a:lnTo>
                          <a:pt x="49595" y="100775"/>
                        </a:lnTo>
                        <a:lnTo>
                          <a:pt x="0" y="28022"/>
                        </a:lnTo>
                        <a:lnTo>
                          <a:pt x="54776" y="0"/>
                        </a:ln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1140" name="任意多边形: 形状 1139">
                    <a:extLst>
                      <a:ext uri="{FF2B5EF4-FFF2-40B4-BE49-F238E27FC236}">
                        <a16:creationId xmlns:a16="http://schemas.microsoft.com/office/drawing/2014/main" id="{C4AD9C32-ABE8-6F85-5E45-6D3357AD1FEA}"/>
                      </a:ext>
                    </a:extLst>
                  </p:cNvPr>
                  <p:cNvSpPr/>
                  <p:nvPr/>
                </p:nvSpPr>
                <p:spPr>
                  <a:xfrm>
                    <a:off x="5452115" y="4264209"/>
                    <a:ext cx="179336" cy="188693"/>
                  </a:xfrm>
                  <a:custGeom>
                    <a:avLst/>
                    <a:gdLst>
                      <a:gd name="connsiteX0" fmla="*/ 172547 w 179336"/>
                      <a:gd name="connsiteY0" fmla="*/ 153798 h 188693"/>
                      <a:gd name="connsiteX1" fmla="*/ 133315 w 179336"/>
                      <a:gd name="connsiteY1" fmla="*/ 143964 h 188693"/>
                      <a:gd name="connsiteX2" fmla="*/ 130566 w 179336"/>
                      <a:gd name="connsiteY2" fmla="*/ 93417 h 188693"/>
                      <a:gd name="connsiteX3" fmla="*/ 128028 w 179336"/>
                      <a:gd name="connsiteY3" fmla="*/ 80305 h 188693"/>
                      <a:gd name="connsiteX4" fmla="*/ 79597 w 179336"/>
                      <a:gd name="connsiteY4" fmla="*/ 3111 h 188693"/>
                      <a:gd name="connsiteX5" fmla="*/ 71877 w 179336"/>
                      <a:gd name="connsiteY5" fmla="*/ 362 h 188693"/>
                      <a:gd name="connsiteX6" fmla="*/ 7479 w 179336"/>
                      <a:gd name="connsiteY6" fmla="*/ 23308 h 188693"/>
                      <a:gd name="connsiteX7" fmla="*/ 468 w 179336"/>
                      <a:gd name="connsiteY7" fmla="*/ 36516 h 188693"/>
                      <a:gd name="connsiteX8" fmla="*/ 817 w 179336"/>
                      <a:gd name="connsiteY8" fmla="*/ 37478 h 188693"/>
                      <a:gd name="connsiteX9" fmla="*/ 1980 w 179336"/>
                      <a:gd name="connsiteY9" fmla="*/ 39699 h 188693"/>
                      <a:gd name="connsiteX10" fmla="*/ 44278 w 179336"/>
                      <a:gd name="connsiteY10" fmla="*/ 103146 h 188693"/>
                      <a:gd name="connsiteX11" fmla="*/ 50834 w 179336"/>
                      <a:gd name="connsiteY11" fmla="*/ 113721 h 188693"/>
                      <a:gd name="connsiteX12" fmla="*/ 94930 w 179336"/>
                      <a:gd name="connsiteY12" fmla="*/ 187742 h 188693"/>
                      <a:gd name="connsiteX13" fmla="*/ 144313 w 179336"/>
                      <a:gd name="connsiteY13" fmla="*/ 188694 h 188693"/>
                      <a:gd name="connsiteX14" fmla="*/ 150129 w 179336"/>
                      <a:gd name="connsiteY14" fmla="*/ 188694 h 188693"/>
                      <a:gd name="connsiteX15" fmla="*/ 172547 w 179336"/>
                      <a:gd name="connsiteY15" fmla="*/ 153798 h 188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9336" h="188693">
                        <a:moveTo>
                          <a:pt x="172547" y="153798"/>
                        </a:moveTo>
                        <a:cubicBezTo>
                          <a:pt x="158588" y="150731"/>
                          <a:pt x="145370" y="147453"/>
                          <a:pt x="133315" y="143964"/>
                        </a:cubicBezTo>
                        <a:cubicBezTo>
                          <a:pt x="129593" y="127383"/>
                          <a:pt x="128663" y="110305"/>
                          <a:pt x="130566" y="93417"/>
                        </a:cubicBezTo>
                        <a:cubicBezTo>
                          <a:pt x="131444" y="88881"/>
                          <a:pt x="130534" y="84186"/>
                          <a:pt x="128028" y="80305"/>
                        </a:cubicBezTo>
                        <a:lnTo>
                          <a:pt x="79597" y="3111"/>
                        </a:lnTo>
                        <a:cubicBezTo>
                          <a:pt x="77979" y="499"/>
                          <a:pt x="74775" y="-643"/>
                          <a:pt x="71877" y="362"/>
                        </a:cubicBezTo>
                        <a:lnTo>
                          <a:pt x="7479" y="23308"/>
                        </a:lnTo>
                        <a:cubicBezTo>
                          <a:pt x="1895" y="25022"/>
                          <a:pt x="-1245" y="30933"/>
                          <a:pt x="468" y="36516"/>
                        </a:cubicBezTo>
                        <a:cubicBezTo>
                          <a:pt x="573" y="36844"/>
                          <a:pt x="690" y="37161"/>
                          <a:pt x="817" y="37478"/>
                        </a:cubicBezTo>
                        <a:cubicBezTo>
                          <a:pt x="1166" y="38240"/>
                          <a:pt x="1546" y="38980"/>
                          <a:pt x="1980" y="39699"/>
                        </a:cubicBezTo>
                        <a:cubicBezTo>
                          <a:pt x="16150" y="61482"/>
                          <a:pt x="27993" y="77556"/>
                          <a:pt x="44278" y="103146"/>
                        </a:cubicBezTo>
                        <a:cubicBezTo>
                          <a:pt x="46393" y="106424"/>
                          <a:pt x="48613" y="109808"/>
                          <a:pt x="50834" y="113721"/>
                        </a:cubicBezTo>
                        <a:cubicBezTo>
                          <a:pt x="59294" y="127044"/>
                          <a:pt x="78434" y="159720"/>
                          <a:pt x="94930" y="187742"/>
                        </a:cubicBezTo>
                        <a:cubicBezTo>
                          <a:pt x="112907" y="188271"/>
                          <a:pt x="130883" y="188588"/>
                          <a:pt x="144313" y="188694"/>
                        </a:cubicBezTo>
                        <a:lnTo>
                          <a:pt x="150129" y="188694"/>
                        </a:lnTo>
                        <a:cubicBezTo>
                          <a:pt x="181218" y="187742"/>
                          <a:pt x="185342" y="156653"/>
                          <a:pt x="172547" y="153798"/>
                        </a:cubicBezTo>
                        <a:close/>
                      </a:path>
                    </a:pathLst>
                  </a:custGeom>
                  <a:solidFill>
                    <a:schemeClr val="tx2">
                      <a:lumMod val="50000"/>
                    </a:schemeClr>
                  </a:solidFill>
                  <a:ln w="10573" cap="flat">
                    <a:noFill/>
                    <a:prstDash val="solid"/>
                    <a:miter/>
                  </a:ln>
                </p:spPr>
                <p:txBody>
                  <a:bodyPr rtlCol="0" anchor="ctr"/>
                  <a:lstStyle/>
                  <a:p>
                    <a:endParaRPr lang="zh-CN" altLang="en-US"/>
                  </a:p>
                </p:txBody>
              </p:sp>
            </p:grpSp>
            <p:sp>
              <p:nvSpPr>
                <p:cNvPr id="853" name="任意多边形: 形状 852">
                  <a:extLst>
                    <a:ext uri="{FF2B5EF4-FFF2-40B4-BE49-F238E27FC236}">
                      <a16:creationId xmlns:a16="http://schemas.microsoft.com/office/drawing/2014/main" id="{A1E486DC-0260-1ED0-0277-0951560379C0}"/>
                    </a:ext>
                  </a:extLst>
                </p:cNvPr>
                <p:cNvSpPr/>
                <p:nvPr/>
              </p:nvSpPr>
              <p:spPr>
                <a:xfrm>
                  <a:off x="8114887" y="3308599"/>
                  <a:ext cx="624115" cy="701725"/>
                </a:xfrm>
                <a:custGeom>
                  <a:avLst/>
                  <a:gdLst>
                    <a:gd name="connsiteX0" fmla="*/ 624115 w 624115"/>
                    <a:gd name="connsiteY0" fmla="*/ 59217 h 701725"/>
                    <a:gd name="connsiteX1" fmla="*/ 144561 w 624115"/>
                    <a:gd name="connsiteY1" fmla="*/ 602007 h 701725"/>
                    <a:gd name="connsiteX2" fmla="*/ 19041 w 624115"/>
                    <a:gd name="connsiteY2" fmla="*/ 701725 h 701725"/>
                    <a:gd name="connsiteX3" fmla="*/ 4448 w 624115"/>
                    <a:gd name="connsiteY3" fmla="*/ 489283 h 701725"/>
                    <a:gd name="connsiteX4" fmla="*/ 354782 w 624115"/>
                    <a:gd name="connsiteY4" fmla="*/ 0 h 701725"/>
                    <a:gd name="connsiteX5" fmla="*/ 564686 w 624115"/>
                    <a:gd name="connsiteY5" fmla="*/ 35742 h 701725"/>
                    <a:gd name="connsiteX6" fmla="*/ 624115 w 624115"/>
                    <a:gd name="connsiteY6" fmla="*/ 59217 h 701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4115" h="701725">
                      <a:moveTo>
                        <a:pt x="624115" y="59217"/>
                      </a:moveTo>
                      <a:cubicBezTo>
                        <a:pt x="489385" y="260874"/>
                        <a:pt x="328081" y="443453"/>
                        <a:pt x="144561" y="602007"/>
                      </a:cubicBezTo>
                      <a:cubicBezTo>
                        <a:pt x="103849" y="636798"/>
                        <a:pt x="61762" y="670107"/>
                        <a:pt x="19041" y="701725"/>
                      </a:cubicBezTo>
                      <a:cubicBezTo>
                        <a:pt x="-1473" y="643777"/>
                        <a:pt x="-3800" y="568909"/>
                        <a:pt x="4448" y="489283"/>
                      </a:cubicBezTo>
                      <a:cubicBezTo>
                        <a:pt x="118653" y="357948"/>
                        <a:pt x="276319" y="121078"/>
                        <a:pt x="354782" y="0"/>
                      </a:cubicBezTo>
                      <a:lnTo>
                        <a:pt x="564686" y="35742"/>
                      </a:lnTo>
                      <a:cubicBezTo>
                        <a:pt x="585867" y="39496"/>
                        <a:pt x="606085" y="47479"/>
                        <a:pt x="624115" y="59217"/>
                      </a:cubicBezTo>
                      <a:close/>
                    </a:path>
                  </a:pathLst>
                </a:custGeom>
                <a:solidFill>
                  <a:schemeClr val="tx2">
                    <a:lumMod val="50000"/>
                    <a:alpha val="20000"/>
                  </a:schemeClr>
                </a:solidFill>
                <a:ln w="10573" cap="flat">
                  <a:noFill/>
                  <a:prstDash val="solid"/>
                  <a:miter/>
                </a:ln>
              </p:spPr>
              <p:txBody>
                <a:bodyPr rtlCol="0" anchor="ctr"/>
                <a:lstStyle/>
                <a:p>
                  <a:endParaRPr lang="zh-CN" altLang="en-US"/>
                </a:p>
              </p:txBody>
            </p:sp>
            <p:sp>
              <p:nvSpPr>
                <p:cNvPr id="854" name="任意多边形: 形状 853">
                  <a:extLst>
                    <a:ext uri="{FF2B5EF4-FFF2-40B4-BE49-F238E27FC236}">
                      <a16:creationId xmlns:a16="http://schemas.microsoft.com/office/drawing/2014/main" id="{7B38F63D-91C0-6422-EF72-1D899E297695}"/>
                    </a:ext>
                  </a:extLst>
                </p:cNvPr>
                <p:cNvSpPr/>
                <p:nvPr/>
              </p:nvSpPr>
              <p:spPr>
                <a:xfrm>
                  <a:off x="8239885" y="3092139"/>
                  <a:ext cx="706203" cy="1321708"/>
                </a:xfrm>
                <a:custGeom>
                  <a:avLst/>
                  <a:gdLst>
                    <a:gd name="connsiteX0" fmla="*/ 195100 w 706203"/>
                    <a:gd name="connsiteY0" fmla="*/ 0 h 1321708"/>
                    <a:gd name="connsiteX1" fmla="*/ 487485 w 706203"/>
                    <a:gd name="connsiteY1" fmla="*/ 678038 h 1321708"/>
                    <a:gd name="connsiteX2" fmla="*/ 0 w 706203"/>
                    <a:gd name="connsiteY2" fmla="*/ 1278565 h 1321708"/>
                    <a:gd name="connsiteX3" fmla="*/ 79838 w 706203"/>
                    <a:gd name="connsiteY3" fmla="*/ 1321709 h 1321708"/>
                    <a:gd name="connsiteX4" fmla="*/ 705638 w 706203"/>
                    <a:gd name="connsiteY4" fmla="*/ 713146 h 1321708"/>
                    <a:gd name="connsiteX5" fmla="*/ 439688 w 706203"/>
                    <a:gd name="connsiteY5" fmla="*/ 252096 h 1321708"/>
                    <a:gd name="connsiteX6" fmla="*/ 558123 w 706203"/>
                    <a:gd name="connsiteY6" fmla="*/ 181247 h 1321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06203" h="1321708">
                      <a:moveTo>
                        <a:pt x="195100" y="0"/>
                      </a:moveTo>
                      <a:cubicBezTo>
                        <a:pt x="-59217" y="373809"/>
                        <a:pt x="475853" y="642614"/>
                        <a:pt x="487485" y="678038"/>
                      </a:cubicBezTo>
                      <a:cubicBezTo>
                        <a:pt x="499963" y="715895"/>
                        <a:pt x="0" y="1278565"/>
                        <a:pt x="0" y="1278565"/>
                      </a:cubicBezTo>
                      <a:lnTo>
                        <a:pt x="79838" y="1321709"/>
                      </a:lnTo>
                      <a:cubicBezTo>
                        <a:pt x="79838" y="1321709"/>
                        <a:pt x="690833" y="879483"/>
                        <a:pt x="705638" y="713146"/>
                      </a:cubicBezTo>
                      <a:cubicBezTo>
                        <a:pt x="720442" y="546808"/>
                        <a:pt x="439688" y="252096"/>
                        <a:pt x="439688" y="252096"/>
                      </a:cubicBezTo>
                      <a:lnTo>
                        <a:pt x="558123" y="181247"/>
                      </a:lnTo>
                      <a:close/>
                    </a:path>
                  </a:pathLst>
                </a:custGeom>
                <a:solidFill>
                  <a:schemeClr val="tx2">
                    <a:lumMod val="50000"/>
                  </a:schemeClr>
                </a:solidFill>
                <a:ln w="10573" cap="flat">
                  <a:noFill/>
                  <a:prstDash val="solid"/>
                  <a:miter/>
                </a:ln>
              </p:spPr>
              <p:txBody>
                <a:bodyPr rtlCol="0" anchor="ctr"/>
                <a:lstStyle/>
                <a:p>
                  <a:endParaRPr lang="zh-CN" altLang="en-US"/>
                </a:p>
              </p:txBody>
            </p:sp>
            <p:sp>
              <p:nvSpPr>
                <p:cNvPr id="855" name="任意多边形: 形状 854">
                  <a:extLst>
                    <a:ext uri="{FF2B5EF4-FFF2-40B4-BE49-F238E27FC236}">
                      <a16:creationId xmlns:a16="http://schemas.microsoft.com/office/drawing/2014/main" id="{8C492DA3-19DD-2C3D-F894-170A11A4CD5F}"/>
                    </a:ext>
                  </a:extLst>
                </p:cNvPr>
                <p:cNvSpPr/>
                <p:nvPr/>
              </p:nvSpPr>
              <p:spPr>
                <a:xfrm>
                  <a:off x="8456296" y="2653210"/>
                  <a:ext cx="541078" cy="576789"/>
                </a:xfrm>
                <a:custGeom>
                  <a:avLst/>
                  <a:gdLst>
                    <a:gd name="connsiteX0" fmla="*/ 483996 w 541078"/>
                    <a:gd name="connsiteY0" fmla="*/ 360963 h 576789"/>
                    <a:gd name="connsiteX1" fmla="*/ 445293 w 541078"/>
                    <a:gd name="connsiteY1" fmla="*/ 442070 h 576789"/>
                    <a:gd name="connsiteX2" fmla="*/ 356150 w 541078"/>
                    <a:gd name="connsiteY2" fmla="*/ 576789 h 576789"/>
                    <a:gd name="connsiteX3" fmla="*/ 0 w 541078"/>
                    <a:gd name="connsiteY3" fmla="*/ 393638 h 576789"/>
                    <a:gd name="connsiteX4" fmla="*/ 151744 w 541078"/>
                    <a:gd name="connsiteY4" fmla="*/ 100195 h 576789"/>
                    <a:gd name="connsiteX5" fmla="*/ 153225 w 541078"/>
                    <a:gd name="connsiteY5" fmla="*/ 94803 h 576789"/>
                    <a:gd name="connsiteX6" fmla="*/ 167077 w 541078"/>
                    <a:gd name="connsiteY6" fmla="*/ 29346 h 576789"/>
                    <a:gd name="connsiteX7" fmla="*/ 360485 w 541078"/>
                    <a:gd name="connsiteY7" fmla="*/ 7351 h 576789"/>
                    <a:gd name="connsiteX8" fmla="*/ 540887 w 541078"/>
                    <a:gd name="connsiteY8" fmla="*/ 92582 h 576789"/>
                    <a:gd name="connsiteX9" fmla="*/ 483996 w 541078"/>
                    <a:gd name="connsiteY9" fmla="*/ 360963 h 576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1078" h="576789">
                      <a:moveTo>
                        <a:pt x="483996" y="360963"/>
                      </a:moveTo>
                      <a:cubicBezTo>
                        <a:pt x="472544" y="388668"/>
                        <a:pt x="459621" y="415739"/>
                        <a:pt x="445293" y="442070"/>
                      </a:cubicBezTo>
                      <a:cubicBezTo>
                        <a:pt x="419565" y="489496"/>
                        <a:pt x="389745" y="534576"/>
                        <a:pt x="356150" y="576789"/>
                      </a:cubicBezTo>
                      <a:lnTo>
                        <a:pt x="0" y="393638"/>
                      </a:lnTo>
                      <a:cubicBezTo>
                        <a:pt x="0" y="393638"/>
                        <a:pt x="108177" y="246758"/>
                        <a:pt x="151744" y="100195"/>
                      </a:cubicBezTo>
                      <a:cubicBezTo>
                        <a:pt x="152273" y="98398"/>
                        <a:pt x="152802" y="96600"/>
                        <a:pt x="153225" y="94803"/>
                      </a:cubicBezTo>
                      <a:cubicBezTo>
                        <a:pt x="159538" y="73379"/>
                        <a:pt x="164169" y="51489"/>
                        <a:pt x="167077" y="29346"/>
                      </a:cubicBezTo>
                      <a:cubicBezTo>
                        <a:pt x="167077" y="29346"/>
                        <a:pt x="227987" y="-17710"/>
                        <a:pt x="360485" y="7351"/>
                      </a:cubicBezTo>
                      <a:cubicBezTo>
                        <a:pt x="492984" y="32413"/>
                        <a:pt x="540887" y="92582"/>
                        <a:pt x="540887" y="92582"/>
                      </a:cubicBezTo>
                      <a:cubicBezTo>
                        <a:pt x="540887" y="92582"/>
                        <a:pt x="547443" y="206892"/>
                        <a:pt x="483996" y="360963"/>
                      </a:cubicBezTo>
                      <a:close/>
                    </a:path>
                  </a:pathLst>
                </a:custGeom>
                <a:solidFill>
                  <a:schemeClr val="accent2"/>
                </a:solidFill>
                <a:ln w="10573" cap="flat">
                  <a:noFill/>
                  <a:prstDash val="solid"/>
                  <a:miter/>
                </a:ln>
              </p:spPr>
              <p:txBody>
                <a:bodyPr rtlCol="0" anchor="ctr"/>
                <a:lstStyle/>
                <a:p>
                  <a:endParaRPr lang="zh-CN" altLang="en-US"/>
                </a:p>
              </p:txBody>
            </p:sp>
            <p:sp>
              <p:nvSpPr>
                <p:cNvPr id="856" name="任意多边形: 形状 855">
                  <a:extLst>
                    <a:ext uri="{FF2B5EF4-FFF2-40B4-BE49-F238E27FC236}">
                      <a16:creationId xmlns:a16="http://schemas.microsoft.com/office/drawing/2014/main" id="{26619F57-125D-9B53-3483-234B1F632A33}"/>
                    </a:ext>
                  </a:extLst>
                </p:cNvPr>
                <p:cNvSpPr/>
                <p:nvPr/>
              </p:nvSpPr>
              <p:spPr>
                <a:xfrm>
                  <a:off x="8858706" y="2773423"/>
                  <a:ext cx="16496" cy="16496"/>
                </a:xfrm>
                <a:custGeom>
                  <a:avLst/>
                  <a:gdLst>
                    <a:gd name="connsiteX0" fmla="*/ 16496 w 16496"/>
                    <a:gd name="connsiteY0" fmla="*/ 8248 h 16496"/>
                    <a:gd name="connsiteX1" fmla="*/ 8248 w 16496"/>
                    <a:gd name="connsiteY1" fmla="*/ 16496 h 16496"/>
                    <a:gd name="connsiteX2" fmla="*/ 0 w 16496"/>
                    <a:gd name="connsiteY2" fmla="*/ 8248 h 16496"/>
                    <a:gd name="connsiteX3" fmla="*/ 8248 w 16496"/>
                    <a:gd name="connsiteY3" fmla="*/ 0 h 16496"/>
                    <a:gd name="connsiteX4" fmla="*/ 16496 w 16496"/>
                    <a:gd name="connsiteY4" fmla="*/ 8248 h 164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96" h="16496">
                      <a:moveTo>
                        <a:pt x="16496" y="8248"/>
                      </a:moveTo>
                      <a:cubicBezTo>
                        <a:pt x="16496" y="12803"/>
                        <a:pt x="12803" y="16496"/>
                        <a:pt x="8248" y="16496"/>
                      </a:cubicBezTo>
                      <a:cubicBezTo>
                        <a:pt x="3693" y="16496"/>
                        <a:pt x="0" y="12803"/>
                        <a:pt x="0" y="8248"/>
                      </a:cubicBezTo>
                      <a:cubicBezTo>
                        <a:pt x="0" y="3693"/>
                        <a:pt x="3693" y="0"/>
                        <a:pt x="8248" y="0"/>
                      </a:cubicBezTo>
                      <a:cubicBezTo>
                        <a:pt x="12803" y="0"/>
                        <a:pt x="16496" y="3693"/>
                        <a:pt x="16496" y="8248"/>
                      </a:cubicBezTo>
                      <a:close/>
                    </a:path>
                  </a:pathLst>
                </a:custGeom>
                <a:solidFill>
                  <a:srgbClr val="263238"/>
                </a:solidFill>
                <a:ln w="10573" cap="flat">
                  <a:noFill/>
                  <a:prstDash val="solid"/>
                  <a:miter/>
                </a:ln>
              </p:spPr>
              <p:txBody>
                <a:bodyPr rtlCol="0" anchor="ctr"/>
                <a:lstStyle/>
                <a:p>
                  <a:endParaRPr lang="zh-CN" altLang="en-US"/>
                </a:p>
              </p:txBody>
            </p:sp>
            <p:sp>
              <p:nvSpPr>
                <p:cNvPr id="857" name="任意多边形: 形状 856">
                  <a:extLst>
                    <a:ext uri="{FF2B5EF4-FFF2-40B4-BE49-F238E27FC236}">
                      <a16:creationId xmlns:a16="http://schemas.microsoft.com/office/drawing/2014/main" id="{0B918D8C-D5A2-935A-866F-62790A3509E1}"/>
                    </a:ext>
                  </a:extLst>
                </p:cNvPr>
                <p:cNvSpPr/>
                <p:nvPr/>
              </p:nvSpPr>
              <p:spPr>
                <a:xfrm>
                  <a:off x="8804141" y="2962707"/>
                  <a:ext cx="79414" cy="71695"/>
                </a:xfrm>
                <a:custGeom>
                  <a:avLst/>
                  <a:gdLst>
                    <a:gd name="connsiteX0" fmla="*/ 0 w 79414"/>
                    <a:gd name="connsiteY0" fmla="*/ 45893 h 71695"/>
                    <a:gd name="connsiteX1" fmla="*/ 59112 w 79414"/>
                    <a:gd name="connsiteY1" fmla="*/ 71695 h 71695"/>
                    <a:gd name="connsiteX2" fmla="*/ 79415 w 79414"/>
                    <a:gd name="connsiteY2" fmla="*/ 23687 h 71695"/>
                    <a:gd name="connsiteX3" fmla="*/ 19880 w 79414"/>
                    <a:gd name="connsiteY3" fmla="*/ 0 h 71695"/>
                    <a:gd name="connsiteX4" fmla="*/ 0 w 79414"/>
                    <a:gd name="connsiteY4" fmla="*/ 45893 h 716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414" h="71695">
                      <a:moveTo>
                        <a:pt x="0" y="45893"/>
                      </a:moveTo>
                      <a:lnTo>
                        <a:pt x="59112" y="71695"/>
                      </a:lnTo>
                      <a:cubicBezTo>
                        <a:pt x="66165" y="55410"/>
                        <a:pt x="72932" y="39411"/>
                        <a:pt x="79415" y="23687"/>
                      </a:cubicBezTo>
                      <a:lnTo>
                        <a:pt x="19880" y="0"/>
                      </a:lnTo>
                      <a:cubicBezTo>
                        <a:pt x="13430" y="15968"/>
                        <a:pt x="6768" y="31195"/>
                        <a:pt x="0" y="45893"/>
                      </a:cubicBezTo>
                      <a:close/>
                    </a:path>
                  </a:pathLst>
                </a:custGeom>
                <a:noFill/>
                <a:ln w="10573" cap="flat">
                  <a:noFill/>
                  <a:prstDash val="solid"/>
                  <a:miter/>
                </a:ln>
              </p:spPr>
              <p:txBody>
                <a:bodyPr rtlCol="0" anchor="ctr"/>
                <a:lstStyle/>
                <a:p>
                  <a:endParaRPr lang="zh-CN" altLang="en-US"/>
                </a:p>
              </p:txBody>
            </p:sp>
            <p:sp>
              <p:nvSpPr>
                <p:cNvPr id="858" name="任意多边形: 形状 857">
                  <a:extLst>
                    <a:ext uri="{FF2B5EF4-FFF2-40B4-BE49-F238E27FC236}">
                      <a16:creationId xmlns:a16="http://schemas.microsoft.com/office/drawing/2014/main" id="{31BE730F-B7F1-13C4-7F2C-CCCEE546F243}"/>
                    </a:ext>
                  </a:extLst>
                </p:cNvPr>
                <p:cNvSpPr/>
                <p:nvPr/>
              </p:nvSpPr>
              <p:spPr>
                <a:xfrm>
                  <a:off x="8751057" y="3077652"/>
                  <a:ext cx="76559" cy="59745"/>
                </a:xfrm>
                <a:custGeom>
                  <a:avLst/>
                  <a:gdLst>
                    <a:gd name="connsiteX0" fmla="*/ 18400 w 76559"/>
                    <a:gd name="connsiteY0" fmla="*/ 0 h 59745"/>
                    <a:gd name="connsiteX1" fmla="*/ 0 w 76559"/>
                    <a:gd name="connsiteY1" fmla="*/ 31724 h 59745"/>
                    <a:gd name="connsiteX2" fmla="*/ 58583 w 76559"/>
                    <a:gd name="connsiteY2" fmla="*/ 59746 h 59745"/>
                    <a:gd name="connsiteX3" fmla="*/ 76560 w 76559"/>
                    <a:gd name="connsiteY3" fmla="*/ 28022 h 59745"/>
                  </a:gdLst>
                  <a:ahLst/>
                  <a:cxnLst>
                    <a:cxn ang="0">
                      <a:pos x="connsiteX0" y="connsiteY0"/>
                    </a:cxn>
                    <a:cxn ang="0">
                      <a:pos x="connsiteX1" y="connsiteY1"/>
                    </a:cxn>
                    <a:cxn ang="0">
                      <a:pos x="connsiteX2" y="connsiteY2"/>
                    </a:cxn>
                    <a:cxn ang="0">
                      <a:pos x="connsiteX3" y="connsiteY3"/>
                    </a:cxn>
                  </a:cxnLst>
                  <a:rect l="l" t="t" r="r" b="b"/>
                  <a:pathLst>
                    <a:path w="76559" h="59745">
                      <a:moveTo>
                        <a:pt x="18400" y="0"/>
                      </a:moveTo>
                      <a:cubicBezTo>
                        <a:pt x="12161" y="11315"/>
                        <a:pt x="6028" y="22101"/>
                        <a:pt x="0" y="31724"/>
                      </a:cubicBezTo>
                      <a:lnTo>
                        <a:pt x="58583" y="59746"/>
                      </a:lnTo>
                      <a:cubicBezTo>
                        <a:pt x="64928" y="49171"/>
                        <a:pt x="70849" y="38597"/>
                        <a:pt x="76560" y="28022"/>
                      </a:cubicBezTo>
                      <a:close/>
                    </a:path>
                  </a:pathLst>
                </a:custGeom>
                <a:noFill/>
                <a:ln w="10573" cap="flat">
                  <a:noFill/>
                  <a:prstDash val="solid"/>
                  <a:miter/>
                </a:ln>
              </p:spPr>
              <p:txBody>
                <a:bodyPr rtlCol="0" anchor="ctr"/>
                <a:lstStyle/>
                <a:p>
                  <a:endParaRPr lang="zh-CN" altLang="en-US"/>
                </a:p>
              </p:txBody>
            </p:sp>
            <p:sp>
              <p:nvSpPr>
                <p:cNvPr id="859" name="任意多边形: 形状 858">
                  <a:extLst>
                    <a:ext uri="{FF2B5EF4-FFF2-40B4-BE49-F238E27FC236}">
                      <a16:creationId xmlns:a16="http://schemas.microsoft.com/office/drawing/2014/main" id="{A614B5F5-2A8B-AA42-F7E0-4532A2C74670}"/>
                    </a:ext>
                  </a:extLst>
                </p:cNvPr>
                <p:cNvSpPr/>
                <p:nvPr/>
              </p:nvSpPr>
              <p:spPr>
                <a:xfrm>
                  <a:off x="8827617" y="2901798"/>
                  <a:ext cx="78885" cy="76030"/>
                </a:xfrm>
                <a:custGeom>
                  <a:avLst/>
                  <a:gdLst>
                    <a:gd name="connsiteX0" fmla="*/ 0 w 78885"/>
                    <a:gd name="connsiteY0" fmla="*/ 52661 h 76030"/>
                    <a:gd name="connsiteX1" fmla="*/ 59535 w 78885"/>
                    <a:gd name="connsiteY1" fmla="*/ 76031 h 76030"/>
                    <a:gd name="connsiteX2" fmla="*/ 78886 w 78885"/>
                    <a:gd name="connsiteY2" fmla="*/ 21149 h 76030"/>
                    <a:gd name="connsiteX3" fmla="*/ 19140 w 78885"/>
                    <a:gd name="connsiteY3" fmla="*/ 0 h 76030"/>
                    <a:gd name="connsiteX4" fmla="*/ 0 w 78885"/>
                    <a:gd name="connsiteY4" fmla="*/ 52661 h 760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885" h="76030">
                      <a:moveTo>
                        <a:pt x="0" y="52661"/>
                      </a:moveTo>
                      <a:lnTo>
                        <a:pt x="59535" y="76031"/>
                      </a:lnTo>
                      <a:cubicBezTo>
                        <a:pt x="66831" y="57208"/>
                        <a:pt x="73176" y="38914"/>
                        <a:pt x="78886" y="21149"/>
                      </a:cubicBezTo>
                      <a:lnTo>
                        <a:pt x="19140" y="0"/>
                      </a:lnTo>
                      <a:cubicBezTo>
                        <a:pt x="12901" y="18400"/>
                        <a:pt x="6450" y="35848"/>
                        <a:pt x="0" y="52661"/>
                      </a:cubicBezTo>
                      <a:close/>
                    </a:path>
                  </a:pathLst>
                </a:custGeom>
                <a:noFill/>
                <a:ln w="10573" cap="flat">
                  <a:noFill/>
                  <a:prstDash val="solid"/>
                  <a:miter/>
                </a:ln>
              </p:spPr>
              <p:txBody>
                <a:bodyPr rtlCol="0" anchor="ctr"/>
                <a:lstStyle/>
                <a:p>
                  <a:endParaRPr lang="zh-CN" altLang="en-US"/>
                </a:p>
              </p:txBody>
            </p:sp>
            <p:sp>
              <p:nvSpPr>
                <p:cNvPr id="860" name="任意多边形: 形状 859">
                  <a:extLst>
                    <a:ext uri="{FF2B5EF4-FFF2-40B4-BE49-F238E27FC236}">
                      <a16:creationId xmlns:a16="http://schemas.microsoft.com/office/drawing/2014/main" id="{DC72DAEB-F85E-2D0A-A358-BAB09F1D0E49}"/>
                    </a:ext>
                  </a:extLst>
                </p:cNvPr>
                <p:cNvSpPr/>
                <p:nvPr/>
              </p:nvSpPr>
              <p:spPr>
                <a:xfrm>
                  <a:off x="8773686" y="3034085"/>
                  <a:ext cx="77194" cy="63658"/>
                </a:xfrm>
                <a:custGeom>
                  <a:avLst/>
                  <a:gdLst>
                    <a:gd name="connsiteX0" fmla="*/ 0 w 77194"/>
                    <a:gd name="connsiteY0" fmla="*/ 35530 h 63658"/>
                    <a:gd name="connsiteX1" fmla="*/ 58266 w 77194"/>
                    <a:gd name="connsiteY1" fmla="*/ 63658 h 63658"/>
                    <a:gd name="connsiteX2" fmla="*/ 77194 w 77194"/>
                    <a:gd name="connsiteY2" fmla="*/ 26542 h 63658"/>
                    <a:gd name="connsiteX3" fmla="*/ 18294 w 77194"/>
                    <a:gd name="connsiteY3" fmla="*/ 0 h 63658"/>
                    <a:gd name="connsiteX4" fmla="*/ 0 w 77194"/>
                    <a:gd name="connsiteY4" fmla="*/ 35530 h 636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194" h="63658">
                      <a:moveTo>
                        <a:pt x="0" y="35530"/>
                      </a:moveTo>
                      <a:lnTo>
                        <a:pt x="58266" y="63658"/>
                      </a:lnTo>
                      <a:cubicBezTo>
                        <a:pt x="64928" y="51181"/>
                        <a:pt x="71272" y="38808"/>
                        <a:pt x="77194" y="26542"/>
                      </a:cubicBezTo>
                      <a:lnTo>
                        <a:pt x="18294" y="0"/>
                      </a:lnTo>
                      <a:cubicBezTo>
                        <a:pt x="12266" y="12372"/>
                        <a:pt x="6028" y="24216"/>
                        <a:pt x="0" y="35530"/>
                      </a:cubicBezTo>
                      <a:close/>
                    </a:path>
                  </a:pathLst>
                </a:custGeom>
                <a:noFill/>
                <a:ln w="10573" cap="flat">
                  <a:noFill/>
                  <a:prstDash val="solid"/>
                  <a:miter/>
                </a:ln>
              </p:spPr>
              <p:txBody>
                <a:bodyPr rtlCol="0" anchor="ctr"/>
                <a:lstStyle/>
                <a:p>
                  <a:endParaRPr lang="zh-CN" altLang="en-US"/>
                </a:p>
              </p:txBody>
            </p:sp>
            <p:sp>
              <p:nvSpPr>
                <p:cNvPr id="861" name="任意多边形: 形状 860">
                  <a:extLst>
                    <a:ext uri="{FF2B5EF4-FFF2-40B4-BE49-F238E27FC236}">
                      <a16:creationId xmlns:a16="http://schemas.microsoft.com/office/drawing/2014/main" id="{34F6DC12-17C8-CE81-9A77-4B91312D3B80}"/>
                    </a:ext>
                  </a:extLst>
                </p:cNvPr>
                <p:cNvSpPr/>
                <p:nvPr/>
              </p:nvSpPr>
              <p:spPr>
                <a:xfrm>
                  <a:off x="8660962" y="3033345"/>
                  <a:ext cx="82904" cy="63764"/>
                </a:xfrm>
                <a:custGeom>
                  <a:avLst/>
                  <a:gdLst>
                    <a:gd name="connsiteX0" fmla="*/ 18611 w 82904"/>
                    <a:gd name="connsiteY0" fmla="*/ 0 h 63764"/>
                    <a:gd name="connsiteX1" fmla="*/ 0 w 82904"/>
                    <a:gd name="connsiteY1" fmla="*/ 33098 h 63764"/>
                    <a:gd name="connsiteX2" fmla="*/ 64293 w 82904"/>
                    <a:gd name="connsiteY2" fmla="*/ 63764 h 63764"/>
                    <a:gd name="connsiteX3" fmla="*/ 82904 w 82904"/>
                    <a:gd name="connsiteY3" fmla="*/ 31300 h 63764"/>
                  </a:gdLst>
                  <a:ahLst/>
                  <a:cxnLst>
                    <a:cxn ang="0">
                      <a:pos x="connsiteX0" y="connsiteY0"/>
                    </a:cxn>
                    <a:cxn ang="0">
                      <a:pos x="connsiteX1" y="connsiteY1"/>
                    </a:cxn>
                    <a:cxn ang="0">
                      <a:pos x="connsiteX2" y="connsiteY2"/>
                    </a:cxn>
                    <a:cxn ang="0">
                      <a:pos x="connsiteX3" y="connsiteY3"/>
                    </a:cxn>
                  </a:cxnLst>
                  <a:rect l="l" t="t" r="r" b="b"/>
                  <a:pathLst>
                    <a:path w="82904" h="63764">
                      <a:moveTo>
                        <a:pt x="18611" y="0"/>
                      </a:moveTo>
                      <a:cubicBezTo>
                        <a:pt x="12372" y="11632"/>
                        <a:pt x="6133" y="22630"/>
                        <a:pt x="0" y="33098"/>
                      </a:cubicBezTo>
                      <a:lnTo>
                        <a:pt x="64293" y="63764"/>
                      </a:lnTo>
                      <a:cubicBezTo>
                        <a:pt x="70743" y="53190"/>
                        <a:pt x="76982" y="42615"/>
                        <a:pt x="82904" y="31300"/>
                      </a:cubicBezTo>
                      <a:close/>
                    </a:path>
                  </a:pathLst>
                </a:custGeom>
                <a:noFill/>
                <a:ln w="10573" cap="flat">
                  <a:noFill/>
                  <a:prstDash val="solid"/>
                  <a:miter/>
                </a:ln>
              </p:spPr>
              <p:txBody>
                <a:bodyPr rtlCol="0" anchor="ctr"/>
                <a:lstStyle/>
                <a:p>
                  <a:endParaRPr lang="zh-CN" altLang="en-US"/>
                </a:p>
              </p:txBody>
            </p:sp>
            <p:sp>
              <p:nvSpPr>
                <p:cNvPr id="862" name="任意多边形: 形状 861">
                  <a:extLst>
                    <a:ext uri="{FF2B5EF4-FFF2-40B4-BE49-F238E27FC236}">
                      <a16:creationId xmlns:a16="http://schemas.microsoft.com/office/drawing/2014/main" id="{1462ACB2-5DCC-6BBF-E79C-4DD4BF50463F}"/>
                    </a:ext>
                  </a:extLst>
                </p:cNvPr>
                <p:cNvSpPr/>
                <p:nvPr/>
              </p:nvSpPr>
              <p:spPr>
                <a:xfrm>
                  <a:off x="8869280" y="2776490"/>
                  <a:ext cx="70214" cy="64610"/>
                </a:xfrm>
                <a:custGeom>
                  <a:avLst/>
                  <a:gdLst>
                    <a:gd name="connsiteX0" fmla="*/ 59640 w 70214"/>
                    <a:gd name="connsiteY0" fmla="*/ 64610 h 64610"/>
                    <a:gd name="connsiteX1" fmla="*/ 70215 w 70214"/>
                    <a:gd name="connsiteY1" fmla="*/ 12689 h 64610"/>
                    <a:gd name="connsiteX2" fmla="*/ 10575 w 70214"/>
                    <a:gd name="connsiteY2" fmla="*/ 0 h 64610"/>
                    <a:gd name="connsiteX3" fmla="*/ 0 w 70214"/>
                    <a:gd name="connsiteY3" fmla="*/ 48854 h 64610"/>
                  </a:gdLst>
                  <a:ahLst/>
                  <a:cxnLst>
                    <a:cxn ang="0">
                      <a:pos x="connsiteX0" y="connsiteY0"/>
                    </a:cxn>
                    <a:cxn ang="0">
                      <a:pos x="connsiteX1" y="connsiteY1"/>
                    </a:cxn>
                    <a:cxn ang="0">
                      <a:pos x="connsiteX2" y="connsiteY2"/>
                    </a:cxn>
                    <a:cxn ang="0">
                      <a:pos x="connsiteX3" y="connsiteY3"/>
                    </a:cxn>
                  </a:cxnLst>
                  <a:rect l="l" t="t" r="r" b="b"/>
                  <a:pathLst>
                    <a:path w="70214" h="64610">
                      <a:moveTo>
                        <a:pt x="59640" y="64610"/>
                      </a:moveTo>
                      <a:cubicBezTo>
                        <a:pt x="63870" y="46211"/>
                        <a:pt x="67254" y="28868"/>
                        <a:pt x="70215" y="12689"/>
                      </a:cubicBezTo>
                      <a:lnTo>
                        <a:pt x="10575" y="0"/>
                      </a:lnTo>
                      <a:cubicBezTo>
                        <a:pt x="7402" y="16570"/>
                        <a:pt x="3881" y="32855"/>
                        <a:pt x="0" y="48854"/>
                      </a:cubicBezTo>
                      <a:close/>
                    </a:path>
                  </a:pathLst>
                </a:custGeom>
                <a:noFill/>
                <a:ln w="10573" cap="flat">
                  <a:noFill/>
                  <a:prstDash val="solid"/>
                  <a:miter/>
                </a:ln>
              </p:spPr>
              <p:txBody>
                <a:bodyPr rtlCol="0" anchor="ctr"/>
                <a:lstStyle/>
                <a:p>
                  <a:endParaRPr lang="zh-CN" altLang="en-US"/>
                </a:p>
              </p:txBody>
            </p:sp>
            <p:sp>
              <p:nvSpPr>
                <p:cNvPr id="863" name="任意多边形: 形状 862">
                  <a:extLst>
                    <a:ext uri="{FF2B5EF4-FFF2-40B4-BE49-F238E27FC236}">
                      <a16:creationId xmlns:a16="http://schemas.microsoft.com/office/drawing/2014/main" id="{4917D92A-D9CD-7C1A-A3F9-877D734C5179}"/>
                    </a:ext>
                  </a:extLst>
                </p:cNvPr>
                <p:cNvSpPr/>
                <p:nvPr/>
              </p:nvSpPr>
              <p:spPr>
                <a:xfrm>
                  <a:off x="8855216" y="2834438"/>
                  <a:ext cx="71483" cy="60486"/>
                </a:xfrm>
                <a:custGeom>
                  <a:avLst/>
                  <a:gdLst>
                    <a:gd name="connsiteX0" fmla="*/ 0 w 71483"/>
                    <a:gd name="connsiteY0" fmla="*/ 40395 h 60486"/>
                    <a:gd name="connsiteX1" fmla="*/ 59640 w 71483"/>
                    <a:gd name="connsiteY1" fmla="*/ 60486 h 60486"/>
                    <a:gd name="connsiteX2" fmla="*/ 71484 w 71483"/>
                    <a:gd name="connsiteY2" fmla="*/ 15756 h 60486"/>
                    <a:gd name="connsiteX3" fmla="*/ 11420 w 71483"/>
                    <a:gd name="connsiteY3" fmla="*/ 0 h 60486"/>
                    <a:gd name="connsiteX4" fmla="*/ 0 w 71483"/>
                    <a:gd name="connsiteY4" fmla="*/ 40395 h 604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483" h="60486">
                      <a:moveTo>
                        <a:pt x="0" y="40395"/>
                      </a:moveTo>
                      <a:lnTo>
                        <a:pt x="59640" y="60486"/>
                      </a:lnTo>
                      <a:cubicBezTo>
                        <a:pt x="64187" y="44942"/>
                        <a:pt x="68100" y="30032"/>
                        <a:pt x="71484" y="15756"/>
                      </a:cubicBezTo>
                      <a:lnTo>
                        <a:pt x="11420" y="0"/>
                      </a:lnTo>
                      <a:cubicBezTo>
                        <a:pt x="7931" y="13535"/>
                        <a:pt x="4124" y="27177"/>
                        <a:pt x="0" y="40395"/>
                      </a:cubicBezTo>
                      <a:close/>
                    </a:path>
                  </a:pathLst>
                </a:custGeom>
                <a:noFill/>
                <a:ln w="10573" cap="flat">
                  <a:noFill/>
                  <a:prstDash val="solid"/>
                  <a:miter/>
                </a:ln>
              </p:spPr>
              <p:txBody>
                <a:bodyPr rtlCol="0" anchor="ctr"/>
                <a:lstStyle/>
                <a:p>
                  <a:endParaRPr lang="zh-CN" altLang="en-US"/>
                </a:p>
              </p:txBody>
            </p:sp>
            <p:sp>
              <p:nvSpPr>
                <p:cNvPr id="864" name="任意多边形: 形状 863">
                  <a:extLst>
                    <a:ext uri="{FF2B5EF4-FFF2-40B4-BE49-F238E27FC236}">
                      <a16:creationId xmlns:a16="http://schemas.microsoft.com/office/drawing/2014/main" id="{2042B9F5-368B-8683-8A5C-0246713A8282}"/>
                    </a:ext>
                  </a:extLst>
                </p:cNvPr>
                <p:cNvSpPr/>
                <p:nvPr/>
              </p:nvSpPr>
              <p:spPr>
                <a:xfrm>
                  <a:off x="8914116" y="2932464"/>
                  <a:ext cx="52872" cy="69051"/>
                </a:xfrm>
                <a:custGeom>
                  <a:avLst/>
                  <a:gdLst>
                    <a:gd name="connsiteX0" fmla="*/ 0 w 52872"/>
                    <a:gd name="connsiteY0" fmla="*/ 56045 h 69051"/>
                    <a:gd name="connsiteX1" fmla="*/ 32992 w 52872"/>
                    <a:gd name="connsiteY1" fmla="*/ 69052 h 69051"/>
                    <a:gd name="connsiteX2" fmla="*/ 52873 w 52872"/>
                    <a:gd name="connsiteY2" fmla="*/ 11632 h 69051"/>
                    <a:gd name="connsiteX3" fmla="*/ 19669 w 52872"/>
                    <a:gd name="connsiteY3" fmla="*/ 0 h 69051"/>
                    <a:gd name="connsiteX4" fmla="*/ 0 w 52872"/>
                    <a:gd name="connsiteY4" fmla="*/ 56045 h 690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872" h="69051">
                      <a:moveTo>
                        <a:pt x="0" y="56045"/>
                      </a:moveTo>
                      <a:lnTo>
                        <a:pt x="32992" y="69052"/>
                      </a:lnTo>
                      <a:cubicBezTo>
                        <a:pt x="40712" y="49066"/>
                        <a:pt x="47268" y="29926"/>
                        <a:pt x="52873" y="11632"/>
                      </a:cubicBezTo>
                      <a:lnTo>
                        <a:pt x="19669" y="0"/>
                      </a:lnTo>
                      <a:cubicBezTo>
                        <a:pt x="13535" y="19352"/>
                        <a:pt x="6873" y="38068"/>
                        <a:pt x="0" y="56045"/>
                      </a:cubicBezTo>
                      <a:close/>
                    </a:path>
                  </a:pathLst>
                </a:custGeom>
                <a:noFill/>
                <a:ln w="10573" cap="flat">
                  <a:noFill/>
                  <a:prstDash val="solid"/>
                  <a:miter/>
                </a:ln>
              </p:spPr>
              <p:txBody>
                <a:bodyPr rtlCol="0" anchor="ctr"/>
                <a:lstStyle/>
                <a:p>
                  <a:endParaRPr lang="zh-CN" altLang="en-US"/>
                </a:p>
              </p:txBody>
            </p:sp>
            <p:sp>
              <p:nvSpPr>
                <p:cNvPr id="865" name="任意多边形: 形状 864">
                  <a:extLst>
                    <a:ext uri="{FF2B5EF4-FFF2-40B4-BE49-F238E27FC236}">
                      <a16:creationId xmlns:a16="http://schemas.microsoft.com/office/drawing/2014/main" id="{F1F7AA0D-FA70-3EFD-F22F-B7EB6BDACBA5}"/>
                    </a:ext>
                  </a:extLst>
                </p:cNvPr>
                <p:cNvSpPr/>
                <p:nvPr/>
              </p:nvSpPr>
              <p:spPr>
                <a:xfrm>
                  <a:off x="8892610" y="2684174"/>
                  <a:ext cx="11248" cy="4335"/>
                </a:xfrm>
                <a:custGeom>
                  <a:avLst/>
                  <a:gdLst>
                    <a:gd name="connsiteX0" fmla="*/ 11249 w 11248"/>
                    <a:gd name="connsiteY0" fmla="*/ 4336 h 4335"/>
                    <a:gd name="connsiteX1" fmla="*/ 40 w 11248"/>
                    <a:gd name="connsiteY1" fmla="*/ 0 h 4335"/>
                    <a:gd name="connsiteX2" fmla="*/ 40 w 11248"/>
                    <a:gd name="connsiteY2" fmla="*/ 2749 h 4335"/>
                  </a:gdLst>
                  <a:ahLst/>
                  <a:cxnLst>
                    <a:cxn ang="0">
                      <a:pos x="connsiteX0" y="connsiteY0"/>
                    </a:cxn>
                    <a:cxn ang="0">
                      <a:pos x="connsiteX1" y="connsiteY1"/>
                    </a:cxn>
                    <a:cxn ang="0">
                      <a:pos x="connsiteX2" y="connsiteY2"/>
                    </a:cxn>
                  </a:cxnLst>
                  <a:rect l="l" t="t" r="r" b="b"/>
                  <a:pathLst>
                    <a:path w="11248" h="4335">
                      <a:moveTo>
                        <a:pt x="11249" y="4336"/>
                      </a:moveTo>
                      <a:lnTo>
                        <a:pt x="40" y="0"/>
                      </a:lnTo>
                      <a:cubicBezTo>
                        <a:pt x="-13" y="920"/>
                        <a:pt x="-13" y="1829"/>
                        <a:pt x="40" y="2749"/>
                      </a:cubicBezTo>
                      <a:close/>
                    </a:path>
                  </a:pathLst>
                </a:custGeom>
                <a:noFill/>
                <a:ln w="10573" cap="flat">
                  <a:noFill/>
                  <a:prstDash val="solid"/>
                  <a:miter/>
                </a:ln>
              </p:spPr>
              <p:txBody>
                <a:bodyPr rtlCol="0" anchor="ctr"/>
                <a:lstStyle/>
                <a:p>
                  <a:endParaRPr lang="zh-CN" altLang="en-US"/>
                </a:p>
              </p:txBody>
            </p:sp>
            <p:sp>
              <p:nvSpPr>
                <p:cNvPr id="866" name="任意多边形: 形状 865">
                  <a:extLst>
                    <a:ext uri="{FF2B5EF4-FFF2-40B4-BE49-F238E27FC236}">
                      <a16:creationId xmlns:a16="http://schemas.microsoft.com/office/drawing/2014/main" id="{D9522BCB-C944-2F6E-A1CE-66D41F38EB1B}"/>
                    </a:ext>
                  </a:extLst>
                </p:cNvPr>
                <p:cNvSpPr/>
                <p:nvPr/>
              </p:nvSpPr>
              <p:spPr>
                <a:xfrm>
                  <a:off x="8884613" y="2696229"/>
                  <a:ext cx="64610" cy="64187"/>
                </a:xfrm>
                <a:custGeom>
                  <a:avLst/>
                  <a:gdLst>
                    <a:gd name="connsiteX0" fmla="*/ 0 w 64610"/>
                    <a:gd name="connsiteY0" fmla="*/ 51921 h 64187"/>
                    <a:gd name="connsiteX1" fmla="*/ 59323 w 64610"/>
                    <a:gd name="connsiteY1" fmla="*/ 64187 h 64187"/>
                    <a:gd name="connsiteX2" fmla="*/ 64610 w 64610"/>
                    <a:gd name="connsiteY2" fmla="*/ 14699 h 64187"/>
                    <a:gd name="connsiteX3" fmla="*/ 48643 w 64610"/>
                    <a:gd name="connsiteY3" fmla="*/ 5816 h 64187"/>
                    <a:gd name="connsiteX4" fmla="*/ 7191 w 64610"/>
                    <a:gd name="connsiteY4" fmla="*/ 0 h 64187"/>
                    <a:gd name="connsiteX5" fmla="*/ 0 w 64610"/>
                    <a:gd name="connsiteY5" fmla="*/ 51921 h 64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610" h="64187">
                      <a:moveTo>
                        <a:pt x="0" y="51921"/>
                      </a:moveTo>
                      <a:lnTo>
                        <a:pt x="59323" y="64187"/>
                      </a:lnTo>
                      <a:cubicBezTo>
                        <a:pt x="61967" y="45365"/>
                        <a:pt x="63553" y="28763"/>
                        <a:pt x="64610" y="14699"/>
                      </a:cubicBezTo>
                      <a:cubicBezTo>
                        <a:pt x="59640" y="11738"/>
                        <a:pt x="54036" y="8777"/>
                        <a:pt x="48643" y="5816"/>
                      </a:cubicBezTo>
                      <a:lnTo>
                        <a:pt x="7191" y="0"/>
                      </a:lnTo>
                      <a:cubicBezTo>
                        <a:pt x="5181" y="17448"/>
                        <a:pt x="2749" y="34790"/>
                        <a:pt x="0" y="51921"/>
                      </a:cubicBezTo>
                      <a:close/>
                    </a:path>
                  </a:pathLst>
                </a:custGeom>
                <a:noFill/>
                <a:ln w="10573" cap="flat">
                  <a:noFill/>
                  <a:prstDash val="solid"/>
                  <a:miter/>
                </a:ln>
              </p:spPr>
              <p:txBody>
                <a:bodyPr rtlCol="0" anchor="ctr"/>
                <a:lstStyle/>
                <a:p>
                  <a:endParaRPr lang="zh-CN" altLang="en-US"/>
                </a:p>
              </p:txBody>
            </p:sp>
            <p:sp>
              <p:nvSpPr>
                <p:cNvPr id="867" name="任意多边形: 形状 866">
                  <a:extLst>
                    <a:ext uri="{FF2B5EF4-FFF2-40B4-BE49-F238E27FC236}">
                      <a16:creationId xmlns:a16="http://schemas.microsoft.com/office/drawing/2014/main" id="{B375CA1F-1DDF-F05A-F894-F359B09A2DB0}"/>
                    </a:ext>
                  </a:extLst>
                </p:cNvPr>
                <p:cNvSpPr/>
                <p:nvPr/>
              </p:nvSpPr>
              <p:spPr>
                <a:xfrm>
                  <a:off x="8706432" y="3133697"/>
                  <a:ext cx="88085" cy="74233"/>
                </a:xfrm>
                <a:custGeom>
                  <a:avLst/>
                  <a:gdLst>
                    <a:gd name="connsiteX0" fmla="*/ 29820 w 88085"/>
                    <a:gd name="connsiteY0" fmla="*/ 0 h 74233"/>
                    <a:gd name="connsiteX1" fmla="*/ 0 w 88085"/>
                    <a:gd name="connsiteY1" fmla="*/ 44519 h 74233"/>
                    <a:gd name="connsiteX2" fmla="*/ 57948 w 88085"/>
                    <a:gd name="connsiteY2" fmla="*/ 74233 h 74233"/>
                    <a:gd name="connsiteX3" fmla="*/ 88086 w 88085"/>
                    <a:gd name="connsiteY3" fmla="*/ 28657 h 74233"/>
                  </a:gdLst>
                  <a:ahLst/>
                  <a:cxnLst>
                    <a:cxn ang="0">
                      <a:pos x="connsiteX0" y="connsiteY0"/>
                    </a:cxn>
                    <a:cxn ang="0">
                      <a:pos x="connsiteX1" y="connsiteY1"/>
                    </a:cxn>
                    <a:cxn ang="0">
                      <a:pos x="connsiteX2" y="connsiteY2"/>
                    </a:cxn>
                    <a:cxn ang="0">
                      <a:pos x="connsiteX3" y="connsiteY3"/>
                    </a:cxn>
                  </a:cxnLst>
                  <a:rect l="l" t="t" r="r" b="b"/>
                  <a:pathLst>
                    <a:path w="88085" h="74233">
                      <a:moveTo>
                        <a:pt x="29820" y="0"/>
                      </a:moveTo>
                      <a:cubicBezTo>
                        <a:pt x="19246" y="17131"/>
                        <a:pt x="8671" y="31724"/>
                        <a:pt x="0" y="44519"/>
                      </a:cubicBezTo>
                      <a:lnTo>
                        <a:pt x="57948" y="74233"/>
                      </a:lnTo>
                      <a:cubicBezTo>
                        <a:pt x="68523" y="59006"/>
                        <a:pt x="79098" y="43779"/>
                        <a:pt x="88086" y="28657"/>
                      </a:cubicBezTo>
                      <a:close/>
                    </a:path>
                  </a:pathLst>
                </a:custGeom>
                <a:noFill/>
                <a:ln w="10573" cap="flat">
                  <a:noFill/>
                  <a:prstDash val="solid"/>
                  <a:miter/>
                </a:ln>
              </p:spPr>
              <p:txBody>
                <a:bodyPr rtlCol="0" anchor="ctr"/>
                <a:lstStyle/>
                <a:p>
                  <a:endParaRPr lang="zh-CN" altLang="en-US"/>
                </a:p>
              </p:txBody>
            </p:sp>
            <p:sp>
              <p:nvSpPr>
                <p:cNvPr id="868" name="任意多边形: 形状 867">
                  <a:extLst>
                    <a:ext uri="{FF2B5EF4-FFF2-40B4-BE49-F238E27FC236}">
                      <a16:creationId xmlns:a16="http://schemas.microsoft.com/office/drawing/2014/main" id="{95772EC1-4696-5A0C-7DE3-91088AAE3B01}"/>
                    </a:ext>
                  </a:extLst>
                </p:cNvPr>
                <p:cNvSpPr/>
                <p:nvPr/>
              </p:nvSpPr>
              <p:spPr>
                <a:xfrm>
                  <a:off x="8791029" y="3175466"/>
                  <a:ext cx="55622" cy="57525"/>
                </a:xfrm>
                <a:custGeom>
                  <a:avLst/>
                  <a:gdLst>
                    <a:gd name="connsiteX0" fmla="*/ 30243 w 55622"/>
                    <a:gd name="connsiteY0" fmla="*/ 0 h 57525"/>
                    <a:gd name="connsiteX1" fmla="*/ 0 w 55622"/>
                    <a:gd name="connsiteY1" fmla="*/ 46211 h 57525"/>
                    <a:gd name="connsiteX2" fmla="*/ 21995 w 55622"/>
                    <a:gd name="connsiteY2" fmla="*/ 57525 h 57525"/>
                    <a:gd name="connsiteX3" fmla="*/ 55622 w 55622"/>
                    <a:gd name="connsiteY3" fmla="*/ 12478 h 57525"/>
                  </a:gdLst>
                  <a:ahLst/>
                  <a:cxnLst>
                    <a:cxn ang="0">
                      <a:pos x="connsiteX0" y="connsiteY0"/>
                    </a:cxn>
                    <a:cxn ang="0">
                      <a:pos x="connsiteX1" y="connsiteY1"/>
                    </a:cxn>
                    <a:cxn ang="0">
                      <a:pos x="connsiteX2" y="connsiteY2"/>
                    </a:cxn>
                    <a:cxn ang="0">
                      <a:pos x="connsiteX3" y="connsiteY3"/>
                    </a:cxn>
                  </a:cxnLst>
                  <a:rect l="l" t="t" r="r" b="b"/>
                  <a:pathLst>
                    <a:path w="55622" h="57525">
                      <a:moveTo>
                        <a:pt x="30243" y="0"/>
                      </a:moveTo>
                      <a:cubicBezTo>
                        <a:pt x="19140" y="17977"/>
                        <a:pt x="9094" y="33416"/>
                        <a:pt x="0" y="46211"/>
                      </a:cubicBezTo>
                      <a:lnTo>
                        <a:pt x="21995" y="57525"/>
                      </a:lnTo>
                      <a:cubicBezTo>
                        <a:pt x="33912" y="42372"/>
                        <a:pt x="45122" y="27356"/>
                        <a:pt x="55622" y="12478"/>
                      </a:cubicBezTo>
                      <a:close/>
                    </a:path>
                  </a:pathLst>
                </a:custGeom>
                <a:noFill/>
                <a:ln w="10573" cap="flat">
                  <a:noFill/>
                  <a:prstDash val="solid"/>
                  <a:miter/>
                </a:ln>
              </p:spPr>
              <p:txBody>
                <a:bodyPr rtlCol="0" anchor="ctr"/>
                <a:lstStyle/>
                <a:p>
                  <a:endParaRPr lang="zh-CN" altLang="en-US"/>
                </a:p>
              </p:txBody>
            </p:sp>
            <p:sp>
              <p:nvSpPr>
                <p:cNvPr id="869" name="任意多边形: 形状 868">
                  <a:extLst>
                    <a:ext uri="{FF2B5EF4-FFF2-40B4-BE49-F238E27FC236}">
                      <a16:creationId xmlns:a16="http://schemas.microsoft.com/office/drawing/2014/main" id="{7AB1F989-672E-0442-E85E-0260E31E96E3}"/>
                    </a:ext>
                  </a:extLst>
                </p:cNvPr>
                <p:cNvSpPr/>
                <p:nvPr/>
              </p:nvSpPr>
              <p:spPr>
                <a:xfrm>
                  <a:off x="8836393" y="3118575"/>
                  <a:ext cx="46210" cy="44624"/>
                </a:xfrm>
                <a:custGeom>
                  <a:avLst/>
                  <a:gdLst>
                    <a:gd name="connsiteX0" fmla="*/ 0 w 46210"/>
                    <a:gd name="connsiteY0" fmla="*/ 31618 h 44624"/>
                    <a:gd name="connsiteX1" fmla="*/ 27071 w 46210"/>
                    <a:gd name="connsiteY1" fmla="*/ 44624 h 44624"/>
                    <a:gd name="connsiteX2" fmla="*/ 46211 w 46210"/>
                    <a:gd name="connsiteY2" fmla="*/ 13958 h 44624"/>
                    <a:gd name="connsiteX3" fmla="*/ 17765 w 46210"/>
                    <a:gd name="connsiteY3" fmla="*/ 0 h 44624"/>
                    <a:gd name="connsiteX4" fmla="*/ 0 w 46210"/>
                    <a:gd name="connsiteY4" fmla="*/ 31618 h 446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210" h="44624">
                      <a:moveTo>
                        <a:pt x="0" y="31618"/>
                      </a:moveTo>
                      <a:lnTo>
                        <a:pt x="27071" y="44624"/>
                      </a:lnTo>
                      <a:cubicBezTo>
                        <a:pt x="33838" y="34050"/>
                        <a:pt x="40183" y="24110"/>
                        <a:pt x="46211" y="13958"/>
                      </a:cubicBezTo>
                      <a:lnTo>
                        <a:pt x="17765" y="0"/>
                      </a:lnTo>
                      <a:cubicBezTo>
                        <a:pt x="11738" y="11103"/>
                        <a:pt x="5816" y="21678"/>
                        <a:pt x="0" y="31618"/>
                      </a:cubicBezTo>
                      <a:close/>
                    </a:path>
                  </a:pathLst>
                </a:custGeom>
                <a:noFill/>
                <a:ln w="10573" cap="flat">
                  <a:noFill/>
                  <a:prstDash val="solid"/>
                  <a:miter/>
                </a:ln>
              </p:spPr>
              <p:txBody>
                <a:bodyPr rtlCol="0" anchor="ctr"/>
                <a:lstStyle/>
                <a:p>
                  <a:endParaRPr lang="zh-CN" altLang="en-US"/>
                </a:p>
              </p:txBody>
            </p:sp>
            <p:sp>
              <p:nvSpPr>
                <p:cNvPr id="870" name="任意多边形: 形状 869">
                  <a:extLst>
                    <a:ext uri="{FF2B5EF4-FFF2-40B4-BE49-F238E27FC236}">
                      <a16:creationId xmlns:a16="http://schemas.microsoft.com/office/drawing/2014/main" id="{8513B456-992B-6812-4226-2F390F905831}"/>
                    </a:ext>
                  </a:extLst>
                </p:cNvPr>
                <p:cNvSpPr/>
                <p:nvPr/>
              </p:nvSpPr>
              <p:spPr>
                <a:xfrm>
                  <a:off x="8456874" y="3010504"/>
                  <a:ext cx="70214" cy="61543"/>
                </a:xfrm>
                <a:custGeom>
                  <a:avLst/>
                  <a:gdLst>
                    <a:gd name="connsiteX0" fmla="*/ 26859 w 70214"/>
                    <a:gd name="connsiteY0" fmla="*/ 0 h 61543"/>
                    <a:gd name="connsiteX1" fmla="*/ 0 w 70214"/>
                    <a:gd name="connsiteY1" fmla="*/ 39231 h 61543"/>
                    <a:gd name="connsiteX2" fmla="*/ 43250 w 70214"/>
                    <a:gd name="connsiteY2" fmla="*/ 61544 h 61543"/>
                    <a:gd name="connsiteX3" fmla="*/ 70215 w 70214"/>
                    <a:gd name="connsiteY3" fmla="*/ 21044 h 61543"/>
                  </a:gdLst>
                  <a:ahLst/>
                  <a:cxnLst>
                    <a:cxn ang="0">
                      <a:pos x="connsiteX0" y="connsiteY0"/>
                    </a:cxn>
                    <a:cxn ang="0">
                      <a:pos x="connsiteX1" y="connsiteY1"/>
                    </a:cxn>
                    <a:cxn ang="0">
                      <a:pos x="connsiteX2" y="connsiteY2"/>
                    </a:cxn>
                    <a:cxn ang="0">
                      <a:pos x="connsiteX3" y="connsiteY3"/>
                    </a:cxn>
                  </a:cxnLst>
                  <a:rect l="l" t="t" r="r" b="b"/>
                  <a:pathLst>
                    <a:path w="70214" h="61543">
                      <a:moveTo>
                        <a:pt x="26859" y="0"/>
                      </a:moveTo>
                      <a:cubicBezTo>
                        <a:pt x="10786" y="24533"/>
                        <a:pt x="0" y="39231"/>
                        <a:pt x="0" y="39231"/>
                      </a:cubicBezTo>
                      <a:lnTo>
                        <a:pt x="43250" y="61544"/>
                      </a:lnTo>
                      <a:cubicBezTo>
                        <a:pt x="52767" y="48008"/>
                        <a:pt x="61755" y="34579"/>
                        <a:pt x="70215" y="21044"/>
                      </a:cubicBezTo>
                      <a:close/>
                    </a:path>
                  </a:pathLst>
                </a:custGeom>
                <a:noFill/>
                <a:ln w="10573" cap="flat">
                  <a:noFill/>
                  <a:prstDash val="solid"/>
                  <a:miter/>
                </a:ln>
              </p:spPr>
              <p:txBody>
                <a:bodyPr rtlCol="0" anchor="ctr"/>
                <a:lstStyle/>
                <a:p>
                  <a:endParaRPr lang="zh-CN" altLang="en-US"/>
                </a:p>
              </p:txBody>
            </p:sp>
            <p:sp>
              <p:nvSpPr>
                <p:cNvPr id="871" name="任意多边形: 形状 870">
                  <a:extLst>
                    <a:ext uri="{FF2B5EF4-FFF2-40B4-BE49-F238E27FC236}">
                      <a16:creationId xmlns:a16="http://schemas.microsoft.com/office/drawing/2014/main" id="{6013598D-F4A7-06D8-919D-5E4A5565C537}"/>
                    </a:ext>
                  </a:extLst>
                </p:cNvPr>
                <p:cNvSpPr/>
                <p:nvPr/>
              </p:nvSpPr>
              <p:spPr>
                <a:xfrm>
                  <a:off x="8618241" y="3089707"/>
                  <a:ext cx="91892" cy="74761"/>
                </a:xfrm>
                <a:custGeom>
                  <a:avLst/>
                  <a:gdLst>
                    <a:gd name="connsiteX0" fmla="*/ 28234 w 91892"/>
                    <a:gd name="connsiteY0" fmla="*/ 0 h 74761"/>
                    <a:gd name="connsiteX1" fmla="*/ 0 w 91892"/>
                    <a:gd name="connsiteY1" fmla="*/ 43038 h 74761"/>
                    <a:gd name="connsiteX2" fmla="*/ 62073 w 91892"/>
                    <a:gd name="connsiteY2" fmla="*/ 74762 h 74761"/>
                    <a:gd name="connsiteX3" fmla="*/ 91893 w 91892"/>
                    <a:gd name="connsiteY3" fmla="*/ 30983 h 74761"/>
                  </a:gdLst>
                  <a:ahLst/>
                  <a:cxnLst>
                    <a:cxn ang="0">
                      <a:pos x="connsiteX0" y="connsiteY0"/>
                    </a:cxn>
                    <a:cxn ang="0">
                      <a:pos x="connsiteX1" y="connsiteY1"/>
                    </a:cxn>
                    <a:cxn ang="0">
                      <a:pos x="connsiteX2" y="connsiteY2"/>
                    </a:cxn>
                    <a:cxn ang="0">
                      <a:pos x="connsiteX3" y="connsiteY3"/>
                    </a:cxn>
                  </a:cxnLst>
                  <a:rect l="l" t="t" r="r" b="b"/>
                  <a:pathLst>
                    <a:path w="91892" h="74761">
                      <a:moveTo>
                        <a:pt x="28234" y="0"/>
                      </a:moveTo>
                      <a:cubicBezTo>
                        <a:pt x="17659" y="16179"/>
                        <a:pt x="8671" y="30560"/>
                        <a:pt x="0" y="43038"/>
                      </a:cubicBezTo>
                      <a:lnTo>
                        <a:pt x="62073" y="74762"/>
                      </a:lnTo>
                      <a:cubicBezTo>
                        <a:pt x="72573" y="60243"/>
                        <a:pt x="82513" y="45650"/>
                        <a:pt x="91893" y="30983"/>
                      </a:cubicBezTo>
                      <a:close/>
                    </a:path>
                  </a:pathLst>
                </a:custGeom>
                <a:noFill/>
                <a:ln w="10573" cap="flat">
                  <a:noFill/>
                  <a:prstDash val="solid"/>
                  <a:miter/>
                </a:ln>
              </p:spPr>
              <p:txBody>
                <a:bodyPr rtlCol="0" anchor="ctr"/>
                <a:lstStyle/>
                <a:p>
                  <a:endParaRPr lang="zh-CN" altLang="en-US"/>
                </a:p>
              </p:txBody>
            </p:sp>
            <p:sp>
              <p:nvSpPr>
                <p:cNvPr id="872" name="任意多边形: 形状 871">
                  <a:extLst>
                    <a:ext uri="{FF2B5EF4-FFF2-40B4-BE49-F238E27FC236}">
                      <a16:creationId xmlns:a16="http://schemas.microsoft.com/office/drawing/2014/main" id="{A3625571-B610-7EBB-4F63-3E02B22BCD62}"/>
                    </a:ext>
                  </a:extLst>
                </p:cNvPr>
                <p:cNvSpPr/>
                <p:nvPr/>
              </p:nvSpPr>
              <p:spPr>
                <a:xfrm>
                  <a:off x="8525608" y="3044237"/>
                  <a:ext cx="94536" cy="75184"/>
                </a:xfrm>
                <a:custGeom>
                  <a:avLst/>
                  <a:gdLst>
                    <a:gd name="connsiteX0" fmla="*/ 27071 w 94536"/>
                    <a:gd name="connsiteY0" fmla="*/ 0 h 75184"/>
                    <a:gd name="connsiteX1" fmla="*/ 0 w 94536"/>
                    <a:gd name="connsiteY1" fmla="*/ 41135 h 75184"/>
                    <a:gd name="connsiteX2" fmla="*/ 66091 w 94536"/>
                    <a:gd name="connsiteY2" fmla="*/ 75185 h 75184"/>
                    <a:gd name="connsiteX3" fmla="*/ 94536 w 94536"/>
                    <a:gd name="connsiteY3" fmla="*/ 32887 h 75184"/>
                  </a:gdLst>
                  <a:ahLst/>
                  <a:cxnLst>
                    <a:cxn ang="0">
                      <a:pos x="connsiteX0" y="connsiteY0"/>
                    </a:cxn>
                    <a:cxn ang="0">
                      <a:pos x="connsiteX1" y="connsiteY1"/>
                    </a:cxn>
                    <a:cxn ang="0">
                      <a:pos x="connsiteX2" y="connsiteY2"/>
                    </a:cxn>
                    <a:cxn ang="0">
                      <a:pos x="connsiteX3" y="connsiteY3"/>
                    </a:cxn>
                  </a:cxnLst>
                  <a:rect l="l" t="t" r="r" b="b"/>
                  <a:pathLst>
                    <a:path w="94536" h="75184">
                      <a:moveTo>
                        <a:pt x="27071" y="0"/>
                      </a:moveTo>
                      <a:cubicBezTo>
                        <a:pt x="17765" y="14910"/>
                        <a:pt x="8671" y="28657"/>
                        <a:pt x="0" y="41135"/>
                      </a:cubicBezTo>
                      <a:lnTo>
                        <a:pt x="66091" y="75185"/>
                      </a:lnTo>
                      <a:cubicBezTo>
                        <a:pt x="76168" y="61089"/>
                        <a:pt x="85654" y="46983"/>
                        <a:pt x="94536" y="32887"/>
                      </a:cubicBezTo>
                      <a:close/>
                    </a:path>
                  </a:pathLst>
                </a:custGeom>
                <a:noFill/>
                <a:ln w="10573" cap="flat">
                  <a:noFill/>
                  <a:prstDash val="solid"/>
                  <a:miter/>
                </a:ln>
              </p:spPr>
              <p:txBody>
                <a:bodyPr rtlCol="0" anchor="ctr"/>
                <a:lstStyle/>
                <a:p>
                  <a:endParaRPr lang="zh-CN" altLang="en-US"/>
                </a:p>
              </p:txBody>
            </p:sp>
            <p:sp>
              <p:nvSpPr>
                <p:cNvPr id="873" name="任意多边形: 形状 872">
                  <a:extLst>
                    <a:ext uri="{FF2B5EF4-FFF2-40B4-BE49-F238E27FC236}">
                      <a16:creationId xmlns:a16="http://schemas.microsoft.com/office/drawing/2014/main" id="{CC3290DC-4A40-A8BE-3FDB-F4A736DADA92}"/>
                    </a:ext>
                  </a:extLst>
                </p:cNvPr>
                <p:cNvSpPr/>
                <p:nvPr/>
              </p:nvSpPr>
              <p:spPr>
                <a:xfrm>
                  <a:off x="8736253" y="3109376"/>
                  <a:ext cx="73387" cy="52872"/>
                </a:xfrm>
                <a:custGeom>
                  <a:avLst/>
                  <a:gdLst>
                    <a:gd name="connsiteX0" fmla="*/ 14804 w 73387"/>
                    <a:gd name="connsiteY0" fmla="*/ 0 h 52872"/>
                    <a:gd name="connsiteX1" fmla="*/ 0 w 73387"/>
                    <a:gd name="connsiteY1" fmla="*/ 24216 h 52872"/>
                    <a:gd name="connsiteX2" fmla="*/ 58266 w 73387"/>
                    <a:gd name="connsiteY2" fmla="*/ 52873 h 52872"/>
                    <a:gd name="connsiteX3" fmla="*/ 73387 w 73387"/>
                    <a:gd name="connsiteY3" fmla="*/ 28022 h 52872"/>
                  </a:gdLst>
                  <a:ahLst/>
                  <a:cxnLst>
                    <a:cxn ang="0">
                      <a:pos x="connsiteX0" y="connsiteY0"/>
                    </a:cxn>
                    <a:cxn ang="0">
                      <a:pos x="connsiteX1" y="connsiteY1"/>
                    </a:cxn>
                    <a:cxn ang="0">
                      <a:pos x="connsiteX2" y="connsiteY2"/>
                    </a:cxn>
                    <a:cxn ang="0">
                      <a:pos x="connsiteX3" y="connsiteY3"/>
                    </a:cxn>
                  </a:cxnLst>
                  <a:rect l="l" t="t" r="r" b="b"/>
                  <a:pathLst>
                    <a:path w="73387" h="52872">
                      <a:moveTo>
                        <a:pt x="14804" y="0"/>
                      </a:moveTo>
                      <a:cubicBezTo>
                        <a:pt x="9729" y="8565"/>
                        <a:pt x="4759" y="16602"/>
                        <a:pt x="0" y="24216"/>
                      </a:cubicBezTo>
                      <a:lnTo>
                        <a:pt x="58266" y="52873"/>
                      </a:lnTo>
                      <a:cubicBezTo>
                        <a:pt x="63553" y="44519"/>
                        <a:pt x="68840" y="36271"/>
                        <a:pt x="73387" y="28022"/>
                      </a:cubicBezTo>
                      <a:close/>
                    </a:path>
                  </a:pathLst>
                </a:custGeom>
                <a:solidFill>
                  <a:srgbClr val="FFFFFF">
                    <a:alpha val="30000"/>
                  </a:srgbClr>
                </a:solidFill>
                <a:ln w="10573" cap="flat">
                  <a:noFill/>
                  <a:prstDash val="solid"/>
                  <a:miter/>
                </a:ln>
              </p:spPr>
              <p:txBody>
                <a:bodyPr rtlCol="0" anchor="ctr"/>
                <a:lstStyle/>
                <a:p>
                  <a:endParaRPr lang="zh-CN" altLang="en-US"/>
                </a:p>
              </p:txBody>
            </p:sp>
            <p:sp>
              <p:nvSpPr>
                <p:cNvPr id="874" name="任意多边形: 形状 873">
                  <a:extLst>
                    <a:ext uri="{FF2B5EF4-FFF2-40B4-BE49-F238E27FC236}">
                      <a16:creationId xmlns:a16="http://schemas.microsoft.com/office/drawing/2014/main" id="{E6157FE5-A8C2-9B0E-4D38-ABBB911BC065}"/>
                    </a:ext>
                  </a:extLst>
                </p:cNvPr>
                <p:cNvSpPr/>
                <p:nvPr/>
              </p:nvSpPr>
              <p:spPr>
                <a:xfrm>
                  <a:off x="8821272" y="3150193"/>
                  <a:ext cx="42192" cy="37751"/>
                </a:xfrm>
                <a:custGeom>
                  <a:avLst/>
                  <a:gdLst>
                    <a:gd name="connsiteX0" fmla="*/ 0 w 42192"/>
                    <a:gd name="connsiteY0" fmla="*/ 25273 h 37751"/>
                    <a:gd name="connsiteX1" fmla="*/ 25379 w 42192"/>
                    <a:gd name="connsiteY1" fmla="*/ 37751 h 37751"/>
                    <a:gd name="connsiteX2" fmla="*/ 42192 w 42192"/>
                    <a:gd name="connsiteY2" fmla="*/ 13007 h 37751"/>
                    <a:gd name="connsiteX3" fmla="*/ 15122 w 42192"/>
                    <a:gd name="connsiteY3" fmla="*/ 0 h 37751"/>
                    <a:gd name="connsiteX4" fmla="*/ 0 w 42192"/>
                    <a:gd name="connsiteY4" fmla="*/ 25273 h 377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192" h="37751">
                      <a:moveTo>
                        <a:pt x="0" y="25273"/>
                      </a:moveTo>
                      <a:lnTo>
                        <a:pt x="25379" y="37751"/>
                      </a:lnTo>
                      <a:cubicBezTo>
                        <a:pt x="31163" y="29366"/>
                        <a:pt x="36768" y="21117"/>
                        <a:pt x="42192" y="13007"/>
                      </a:cubicBezTo>
                      <a:lnTo>
                        <a:pt x="15122" y="0"/>
                      </a:lnTo>
                      <a:cubicBezTo>
                        <a:pt x="9940" y="8883"/>
                        <a:pt x="4970" y="17342"/>
                        <a:pt x="0" y="25273"/>
                      </a:cubicBezTo>
                      <a:close/>
                    </a:path>
                  </a:pathLst>
                </a:custGeom>
                <a:solidFill>
                  <a:srgbClr val="FFFFFF">
                    <a:alpha val="30000"/>
                  </a:srgbClr>
                </a:solidFill>
                <a:ln w="10573" cap="flat">
                  <a:noFill/>
                  <a:prstDash val="solid"/>
                  <a:miter/>
                </a:ln>
              </p:spPr>
              <p:txBody>
                <a:bodyPr rtlCol="0" anchor="ctr"/>
                <a:lstStyle/>
                <a:p>
                  <a:endParaRPr lang="zh-CN" altLang="en-US"/>
                </a:p>
              </p:txBody>
            </p:sp>
            <p:sp>
              <p:nvSpPr>
                <p:cNvPr id="875" name="任意多边形: 形状 874">
                  <a:extLst>
                    <a:ext uri="{FF2B5EF4-FFF2-40B4-BE49-F238E27FC236}">
                      <a16:creationId xmlns:a16="http://schemas.microsoft.com/office/drawing/2014/main" id="{5A456B9D-3DAB-EF61-A554-DFAE2F5121EB}"/>
                    </a:ext>
                  </a:extLst>
                </p:cNvPr>
                <p:cNvSpPr/>
                <p:nvPr/>
              </p:nvSpPr>
              <p:spPr>
                <a:xfrm>
                  <a:off x="8646475" y="3066443"/>
                  <a:ext cx="78251" cy="54458"/>
                </a:xfrm>
                <a:custGeom>
                  <a:avLst/>
                  <a:gdLst>
                    <a:gd name="connsiteX0" fmla="*/ 14170 w 78251"/>
                    <a:gd name="connsiteY0" fmla="*/ 0 h 54458"/>
                    <a:gd name="connsiteX1" fmla="*/ 0 w 78251"/>
                    <a:gd name="connsiteY1" fmla="*/ 23264 h 54458"/>
                    <a:gd name="connsiteX2" fmla="*/ 63447 w 78251"/>
                    <a:gd name="connsiteY2" fmla="*/ 54459 h 54458"/>
                    <a:gd name="connsiteX3" fmla="*/ 78252 w 78251"/>
                    <a:gd name="connsiteY3" fmla="*/ 30666 h 54458"/>
                  </a:gdLst>
                  <a:ahLst/>
                  <a:cxnLst>
                    <a:cxn ang="0">
                      <a:pos x="connsiteX0" y="connsiteY0"/>
                    </a:cxn>
                    <a:cxn ang="0">
                      <a:pos x="connsiteX1" y="connsiteY1"/>
                    </a:cxn>
                    <a:cxn ang="0">
                      <a:pos x="connsiteX2" y="connsiteY2"/>
                    </a:cxn>
                    <a:cxn ang="0">
                      <a:pos x="connsiteX3" y="connsiteY3"/>
                    </a:cxn>
                  </a:cxnLst>
                  <a:rect l="l" t="t" r="r" b="b"/>
                  <a:pathLst>
                    <a:path w="78251" h="54458">
                      <a:moveTo>
                        <a:pt x="14170" y="0"/>
                      </a:moveTo>
                      <a:cubicBezTo>
                        <a:pt x="9411" y="8142"/>
                        <a:pt x="4653" y="15862"/>
                        <a:pt x="0" y="23264"/>
                      </a:cubicBezTo>
                      <a:lnTo>
                        <a:pt x="63447" y="54459"/>
                      </a:lnTo>
                      <a:cubicBezTo>
                        <a:pt x="68523" y="46528"/>
                        <a:pt x="74022" y="38597"/>
                        <a:pt x="78252" y="30666"/>
                      </a:cubicBezTo>
                      <a:close/>
                    </a:path>
                  </a:pathLst>
                </a:custGeom>
                <a:solidFill>
                  <a:srgbClr val="FFFFFF">
                    <a:alpha val="30000"/>
                  </a:srgbClr>
                </a:solidFill>
                <a:ln w="10573" cap="flat">
                  <a:noFill/>
                  <a:prstDash val="solid"/>
                  <a:miter/>
                </a:ln>
              </p:spPr>
              <p:txBody>
                <a:bodyPr rtlCol="0" anchor="ctr"/>
                <a:lstStyle/>
                <a:p>
                  <a:endParaRPr lang="zh-CN" altLang="en-US"/>
                </a:p>
              </p:txBody>
            </p:sp>
            <p:sp>
              <p:nvSpPr>
                <p:cNvPr id="876" name="任意多边形: 形状 875">
                  <a:extLst>
                    <a:ext uri="{FF2B5EF4-FFF2-40B4-BE49-F238E27FC236}">
                      <a16:creationId xmlns:a16="http://schemas.microsoft.com/office/drawing/2014/main" id="{5A0733A2-605B-297E-C0E0-466D4C1FE4CD}"/>
                    </a:ext>
                  </a:extLst>
                </p:cNvPr>
                <p:cNvSpPr/>
                <p:nvPr/>
              </p:nvSpPr>
              <p:spPr>
                <a:xfrm>
                  <a:off x="8553102" y="3021607"/>
                  <a:ext cx="81529" cy="55410"/>
                </a:xfrm>
                <a:custGeom>
                  <a:avLst/>
                  <a:gdLst>
                    <a:gd name="connsiteX0" fmla="*/ 13747 w 81529"/>
                    <a:gd name="connsiteY0" fmla="*/ 0 h 55410"/>
                    <a:gd name="connsiteX1" fmla="*/ 0 w 81529"/>
                    <a:gd name="connsiteY1" fmla="*/ 22629 h 55410"/>
                    <a:gd name="connsiteX2" fmla="*/ 67465 w 81529"/>
                    <a:gd name="connsiteY2" fmla="*/ 55410 h 55410"/>
                    <a:gd name="connsiteX3" fmla="*/ 81530 w 81529"/>
                    <a:gd name="connsiteY3" fmla="*/ 32358 h 55410"/>
                  </a:gdLst>
                  <a:ahLst/>
                  <a:cxnLst>
                    <a:cxn ang="0">
                      <a:pos x="connsiteX0" y="connsiteY0"/>
                    </a:cxn>
                    <a:cxn ang="0">
                      <a:pos x="connsiteX1" y="connsiteY1"/>
                    </a:cxn>
                    <a:cxn ang="0">
                      <a:pos x="connsiteX2" y="connsiteY2"/>
                    </a:cxn>
                    <a:cxn ang="0">
                      <a:pos x="connsiteX3" y="connsiteY3"/>
                    </a:cxn>
                  </a:cxnLst>
                  <a:rect l="l" t="t" r="r" b="b"/>
                  <a:pathLst>
                    <a:path w="81529" h="55410">
                      <a:moveTo>
                        <a:pt x="13747" y="0"/>
                      </a:moveTo>
                      <a:cubicBezTo>
                        <a:pt x="9094" y="7825"/>
                        <a:pt x="4547" y="15333"/>
                        <a:pt x="0" y="22629"/>
                      </a:cubicBezTo>
                      <a:lnTo>
                        <a:pt x="67465" y="55410"/>
                      </a:lnTo>
                      <a:cubicBezTo>
                        <a:pt x="72330" y="47797"/>
                        <a:pt x="76983" y="40077"/>
                        <a:pt x="81530" y="32358"/>
                      </a:cubicBezTo>
                      <a:close/>
                    </a:path>
                  </a:pathLst>
                </a:custGeom>
                <a:solidFill>
                  <a:srgbClr val="FFFFFF">
                    <a:alpha val="30000"/>
                  </a:srgbClr>
                </a:solidFill>
                <a:ln w="10573" cap="flat">
                  <a:noFill/>
                  <a:prstDash val="solid"/>
                  <a:miter/>
                </a:ln>
              </p:spPr>
              <p:txBody>
                <a:bodyPr rtlCol="0" anchor="ctr"/>
                <a:lstStyle/>
                <a:p>
                  <a:endParaRPr lang="zh-CN" altLang="en-US"/>
                </a:p>
              </p:txBody>
            </p:sp>
            <p:sp>
              <p:nvSpPr>
                <p:cNvPr id="877" name="任意多边形: 形状 876">
                  <a:extLst>
                    <a:ext uri="{FF2B5EF4-FFF2-40B4-BE49-F238E27FC236}">
                      <a16:creationId xmlns:a16="http://schemas.microsoft.com/office/drawing/2014/main" id="{65034069-06E1-041F-4154-99C543064F3E}"/>
                    </a:ext>
                  </a:extLst>
                </p:cNvPr>
                <p:cNvSpPr/>
                <p:nvPr/>
              </p:nvSpPr>
              <p:spPr>
                <a:xfrm>
                  <a:off x="8846545" y="2875044"/>
                  <a:ext cx="68311" cy="48114"/>
                </a:xfrm>
                <a:custGeom>
                  <a:avLst/>
                  <a:gdLst>
                    <a:gd name="connsiteX0" fmla="*/ 0 w 68311"/>
                    <a:gd name="connsiteY0" fmla="*/ 26965 h 48114"/>
                    <a:gd name="connsiteX1" fmla="*/ 59746 w 68311"/>
                    <a:gd name="connsiteY1" fmla="*/ 48114 h 48114"/>
                    <a:gd name="connsiteX2" fmla="*/ 68311 w 68311"/>
                    <a:gd name="connsiteY2" fmla="*/ 20092 h 48114"/>
                    <a:gd name="connsiteX3" fmla="*/ 8671 w 68311"/>
                    <a:gd name="connsiteY3" fmla="*/ 0 h 48114"/>
                    <a:gd name="connsiteX4" fmla="*/ 0 w 68311"/>
                    <a:gd name="connsiteY4" fmla="*/ 26965 h 481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311" h="48114">
                      <a:moveTo>
                        <a:pt x="0" y="26965"/>
                      </a:moveTo>
                      <a:lnTo>
                        <a:pt x="59746" y="48114"/>
                      </a:lnTo>
                      <a:cubicBezTo>
                        <a:pt x="62813" y="38597"/>
                        <a:pt x="65668" y="29186"/>
                        <a:pt x="68311" y="20092"/>
                      </a:cubicBezTo>
                      <a:lnTo>
                        <a:pt x="8671" y="0"/>
                      </a:lnTo>
                      <a:cubicBezTo>
                        <a:pt x="5922" y="8988"/>
                        <a:pt x="2961" y="18082"/>
                        <a:pt x="0" y="26965"/>
                      </a:cubicBezTo>
                      <a:close/>
                    </a:path>
                  </a:pathLst>
                </a:custGeom>
                <a:solidFill>
                  <a:srgbClr val="FFFFFF">
                    <a:alpha val="30000"/>
                  </a:srgbClr>
                </a:solidFill>
                <a:ln w="10573" cap="flat">
                  <a:noFill/>
                  <a:prstDash val="solid"/>
                  <a:miter/>
                </a:ln>
              </p:spPr>
              <p:txBody>
                <a:bodyPr rtlCol="0" anchor="ctr"/>
                <a:lstStyle/>
                <a:p>
                  <a:endParaRPr lang="zh-CN" altLang="en-US"/>
                </a:p>
              </p:txBody>
            </p:sp>
            <p:sp>
              <p:nvSpPr>
                <p:cNvPr id="878" name="任意多边形: 形状 877">
                  <a:extLst>
                    <a:ext uri="{FF2B5EF4-FFF2-40B4-BE49-F238E27FC236}">
                      <a16:creationId xmlns:a16="http://schemas.microsoft.com/office/drawing/2014/main" id="{590EF51C-6FE8-ABEB-D1FE-DA5582DC5FB4}"/>
                    </a:ext>
                  </a:extLst>
                </p:cNvPr>
                <p:cNvSpPr/>
                <p:nvPr/>
              </p:nvSpPr>
              <p:spPr>
                <a:xfrm>
                  <a:off x="8879643" y="2748150"/>
                  <a:ext cx="64081" cy="41029"/>
                </a:xfrm>
                <a:custGeom>
                  <a:avLst/>
                  <a:gdLst>
                    <a:gd name="connsiteX0" fmla="*/ 59640 w 64081"/>
                    <a:gd name="connsiteY0" fmla="*/ 41029 h 41029"/>
                    <a:gd name="connsiteX1" fmla="*/ 64082 w 64081"/>
                    <a:gd name="connsiteY1" fmla="*/ 11949 h 41029"/>
                    <a:gd name="connsiteX2" fmla="*/ 4970 w 64081"/>
                    <a:gd name="connsiteY2" fmla="*/ 0 h 41029"/>
                    <a:gd name="connsiteX3" fmla="*/ 0 w 64081"/>
                    <a:gd name="connsiteY3" fmla="*/ 28340 h 41029"/>
                  </a:gdLst>
                  <a:ahLst/>
                  <a:cxnLst>
                    <a:cxn ang="0">
                      <a:pos x="connsiteX0" y="connsiteY0"/>
                    </a:cxn>
                    <a:cxn ang="0">
                      <a:pos x="connsiteX1" y="connsiteY1"/>
                    </a:cxn>
                    <a:cxn ang="0">
                      <a:pos x="connsiteX2" y="connsiteY2"/>
                    </a:cxn>
                    <a:cxn ang="0">
                      <a:pos x="connsiteX3" y="connsiteY3"/>
                    </a:cxn>
                  </a:cxnLst>
                  <a:rect l="l" t="t" r="r" b="b"/>
                  <a:pathLst>
                    <a:path w="64081" h="41029">
                      <a:moveTo>
                        <a:pt x="59640" y="41029"/>
                      </a:moveTo>
                      <a:cubicBezTo>
                        <a:pt x="61332" y="30455"/>
                        <a:pt x="62813" y="21149"/>
                        <a:pt x="64082" y="11949"/>
                      </a:cubicBezTo>
                      <a:lnTo>
                        <a:pt x="4970" y="0"/>
                      </a:lnTo>
                      <a:cubicBezTo>
                        <a:pt x="3490" y="9623"/>
                        <a:pt x="1798" y="19034"/>
                        <a:pt x="0" y="28340"/>
                      </a:cubicBezTo>
                      <a:close/>
                    </a:path>
                  </a:pathLst>
                </a:custGeom>
                <a:solidFill>
                  <a:srgbClr val="FFFFFF">
                    <a:alpha val="30000"/>
                  </a:srgbClr>
                </a:solidFill>
                <a:ln w="10573" cap="flat">
                  <a:noFill/>
                  <a:prstDash val="solid"/>
                  <a:miter/>
                </a:ln>
              </p:spPr>
              <p:txBody>
                <a:bodyPr rtlCol="0" anchor="ctr"/>
                <a:lstStyle/>
                <a:p>
                  <a:endParaRPr lang="zh-CN" altLang="en-US"/>
                </a:p>
              </p:txBody>
            </p:sp>
            <p:sp>
              <p:nvSpPr>
                <p:cNvPr id="879" name="任意多边形: 形状 878">
                  <a:extLst>
                    <a:ext uri="{FF2B5EF4-FFF2-40B4-BE49-F238E27FC236}">
                      <a16:creationId xmlns:a16="http://schemas.microsoft.com/office/drawing/2014/main" id="{E33D206F-5B6C-3A7E-96A1-515E7F18F0F7}"/>
                    </a:ext>
                  </a:extLst>
                </p:cNvPr>
                <p:cNvSpPr/>
                <p:nvPr/>
              </p:nvSpPr>
              <p:spPr>
                <a:xfrm>
                  <a:off x="8769457" y="3069933"/>
                  <a:ext cx="62495" cy="36059"/>
                </a:xfrm>
                <a:custGeom>
                  <a:avLst/>
                  <a:gdLst>
                    <a:gd name="connsiteX0" fmla="*/ 0 w 62495"/>
                    <a:gd name="connsiteY0" fmla="*/ 7720 h 36059"/>
                    <a:gd name="connsiteX1" fmla="*/ 58160 w 62495"/>
                    <a:gd name="connsiteY1" fmla="*/ 36059 h 36059"/>
                    <a:gd name="connsiteX2" fmla="*/ 62495 w 62495"/>
                    <a:gd name="connsiteY2" fmla="*/ 28128 h 36059"/>
                    <a:gd name="connsiteX3" fmla="*/ 4230 w 62495"/>
                    <a:gd name="connsiteY3" fmla="*/ 0 h 36059"/>
                    <a:gd name="connsiteX4" fmla="*/ 0 w 62495"/>
                    <a:gd name="connsiteY4" fmla="*/ 7720 h 360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495" h="36059">
                      <a:moveTo>
                        <a:pt x="0" y="7720"/>
                      </a:moveTo>
                      <a:lnTo>
                        <a:pt x="58160" y="36059"/>
                      </a:lnTo>
                      <a:lnTo>
                        <a:pt x="62495" y="28128"/>
                      </a:lnTo>
                      <a:lnTo>
                        <a:pt x="4230" y="0"/>
                      </a:lnTo>
                      <a:cubicBezTo>
                        <a:pt x="2855" y="2326"/>
                        <a:pt x="1375" y="4970"/>
                        <a:pt x="0" y="7720"/>
                      </a:cubicBez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880" name="任意多边形: 形状 879">
                  <a:extLst>
                    <a:ext uri="{FF2B5EF4-FFF2-40B4-BE49-F238E27FC236}">
                      <a16:creationId xmlns:a16="http://schemas.microsoft.com/office/drawing/2014/main" id="{BB7F454E-ABB8-B9BE-E391-AA3D9FD15401}"/>
                    </a:ext>
                  </a:extLst>
                </p:cNvPr>
                <p:cNvSpPr/>
                <p:nvPr/>
              </p:nvSpPr>
              <p:spPr>
                <a:xfrm>
                  <a:off x="8824021" y="2954459"/>
                  <a:ext cx="62918" cy="31934"/>
                </a:xfrm>
                <a:custGeom>
                  <a:avLst/>
                  <a:gdLst>
                    <a:gd name="connsiteX0" fmla="*/ 0 w 62918"/>
                    <a:gd name="connsiteY0" fmla="*/ 8248 h 31934"/>
                    <a:gd name="connsiteX1" fmla="*/ 59535 w 62918"/>
                    <a:gd name="connsiteY1" fmla="*/ 31935 h 31934"/>
                    <a:gd name="connsiteX2" fmla="*/ 62918 w 62918"/>
                    <a:gd name="connsiteY2" fmla="*/ 23370 h 31934"/>
                    <a:gd name="connsiteX3" fmla="*/ 3595 w 62918"/>
                    <a:gd name="connsiteY3" fmla="*/ 0 h 31934"/>
                  </a:gdLst>
                  <a:ahLst/>
                  <a:cxnLst>
                    <a:cxn ang="0">
                      <a:pos x="connsiteX0" y="connsiteY0"/>
                    </a:cxn>
                    <a:cxn ang="0">
                      <a:pos x="connsiteX1" y="connsiteY1"/>
                    </a:cxn>
                    <a:cxn ang="0">
                      <a:pos x="connsiteX2" y="connsiteY2"/>
                    </a:cxn>
                    <a:cxn ang="0">
                      <a:pos x="connsiteX3" y="connsiteY3"/>
                    </a:cxn>
                  </a:cxnLst>
                  <a:rect l="l" t="t" r="r" b="b"/>
                  <a:pathLst>
                    <a:path w="62918" h="31934">
                      <a:moveTo>
                        <a:pt x="0" y="8248"/>
                      </a:moveTo>
                      <a:lnTo>
                        <a:pt x="59535" y="31935"/>
                      </a:lnTo>
                      <a:cubicBezTo>
                        <a:pt x="60698" y="29080"/>
                        <a:pt x="61861" y="26225"/>
                        <a:pt x="62918" y="23370"/>
                      </a:cubicBezTo>
                      <a:lnTo>
                        <a:pt x="3595" y="0"/>
                      </a:ln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881" name="任意多边形: 形状 880">
                  <a:extLst>
                    <a:ext uri="{FF2B5EF4-FFF2-40B4-BE49-F238E27FC236}">
                      <a16:creationId xmlns:a16="http://schemas.microsoft.com/office/drawing/2014/main" id="{CF9ADD81-D409-B64E-CA6E-68E2B77B97C0}"/>
                    </a:ext>
                  </a:extLst>
                </p:cNvPr>
                <p:cNvSpPr/>
                <p:nvPr/>
              </p:nvSpPr>
              <p:spPr>
                <a:xfrm>
                  <a:off x="8866637" y="2825767"/>
                  <a:ext cx="62283" cy="24850"/>
                </a:xfrm>
                <a:custGeom>
                  <a:avLst/>
                  <a:gdLst>
                    <a:gd name="connsiteX0" fmla="*/ 0 w 62283"/>
                    <a:gd name="connsiteY0" fmla="*/ 8671 h 24850"/>
                    <a:gd name="connsiteX1" fmla="*/ 60063 w 62283"/>
                    <a:gd name="connsiteY1" fmla="*/ 24850 h 24850"/>
                    <a:gd name="connsiteX2" fmla="*/ 62284 w 62283"/>
                    <a:gd name="connsiteY2" fmla="*/ 15756 h 24850"/>
                    <a:gd name="connsiteX3" fmla="*/ 2221 w 62283"/>
                    <a:gd name="connsiteY3" fmla="*/ 0 h 24850"/>
                  </a:gdLst>
                  <a:ahLst/>
                  <a:cxnLst>
                    <a:cxn ang="0">
                      <a:pos x="connsiteX0" y="connsiteY0"/>
                    </a:cxn>
                    <a:cxn ang="0">
                      <a:pos x="connsiteX1" y="connsiteY1"/>
                    </a:cxn>
                    <a:cxn ang="0">
                      <a:pos x="connsiteX2" y="connsiteY2"/>
                    </a:cxn>
                    <a:cxn ang="0">
                      <a:pos x="connsiteX3" y="connsiteY3"/>
                    </a:cxn>
                  </a:cxnLst>
                  <a:rect l="l" t="t" r="r" b="b"/>
                  <a:pathLst>
                    <a:path w="62283" h="24850">
                      <a:moveTo>
                        <a:pt x="0" y="8671"/>
                      </a:moveTo>
                      <a:lnTo>
                        <a:pt x="60063" y="24850"/>
                      </a:lnTo>
                      <a:lnTo>
                        <a:pt x="62284" y="15756"/>
                      </a:lnTo>
                      <a:lnTo>
                        <a:pt x="2221" y="0"/>
                      </a:ln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882" name="任意多边形: 形状 881">
                  <a:extLst>
                    <a:ext uri="{FF2B5EF4-FFF2-40B4-BE49-F238E27FC236}">
                      <a16:creationId xmlns:a16="http://schemas.microsoft.com/office/drawing/2014/main" id="{60319271-551C-11D1-D34C-5A16B5606E99}"/>
                    </a:ext>
                  </a:extLst>
                </p:cNvPr>
                <p:cNvSpPr/>
                <p:nvPr/>
              </p:nvSpPr>
              <p:spPr>
                <a:xfrm>
                  <a:off x="8891592" y="2686924"/>
                  <a:ext cx="41452" cy="14804"/>
                </a:xfrm>
                <a:custGeom>
                  <a:avLst/>
                  <a:gdLst>
                    <a:gd name="connsiteX0" fmla="*/ 0 w 41452"/>
                    <a:gd name="connsiteY0" fmla="*/ 8988 h 14804"/>
                    <a:gd name="connsiteX1" fmla="*/ 41452 w 41452"/>
                    <a:gd name="connsiteY1" fmla="*/ 14804 h 14804"/>
                    <a:gd name="connsiteX2" fmla="*/ 12266 w 41452"/>
                    <a:gd name="connsiteY2" fmla="*/ 1586 h 14804"/>
                    <a:gd name="connsiteX3" fmla="*/ 846 w 41452"/>
                    <a:gd name="connsiteY3" fmla="*/ 0 h 14804"/>
                    <a:gd name="connsiteX4" fmla="*/ 0 w 41452"/>
                    <a:gd name="connsiteY4" fmla="*/ 8988 h 148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452" h="14804">
                      <a:moveTo>
                        <a:pt x="0" y="8988"/>
                      </a:moveTo>
                      <a:lnTo>
                        <a:pt x="41452" y="14804"/>
                      </a:lnTo>
                      <a:cubicBezTo>
                        <a:pt x="32781" y="10363"/>
                        <a:pt x="23053" y="5922"/>
                        <a:pt x="12266" y="1586"/>
                      </a:cubicBezTo>
                      <a:lnTo>
                        <a:pt x="846" y="0"/>
                      </a:lnTo>
                      <a:cubicBezTo>
                        <a:pt x="529" y="2961"/>
                        <a:pt x="317" y="6027"/>
                        <a:pt x="0" y="8988"/>
                      </a:cubicBez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883" name="任意多边形: 形状 882">
                  <a:extLst>
                    <a:ext uri="{FF2B5EF4-FFF2-40B4-BE49-F238E27FC236}">
                      <a16:creationId xmlns:a16="http://schemas.microsoft.com/office/drawing/2014/main" id="{E23BA6EC-60A4-DB9F-D923-7550CFEF9AF8}"/>
                    </a:ext>
                  </a:extLst>
                </p:cNvPr>
                <p:cNvSpPr/>
                <p:nvPr/>
              </p:nvSpPr>
              <p:spPr>
                <a:xfrm>
                  <a:off x="8500124" y="3031547"/>
                  <a:ext cx="52978" cy="53824"/>
                </a:xfrm>
                <a:custGeom>
                  <a:avLst/>
                  <a:gdLst>
                    <a:gd name="connsiteX0" fmla="*/ 26965 w 52978"/>
                    <a:gd name="connsiteY0" fmla="*/ 0 h 53824"/>
                    <a:gd name="connsiteX1" fmla="*/ 0 w 52978"/>
                    <a:gd name="connsiteY1" fmla="*/ 40500 h 53824"/>
                    <a:gd name="connsiteX2" fmla="*/ 25908 w 52978"/>
                    <a:gd name="connsiteY2" fmla="*/ 53824 h 53824"/>
                    <a:gd name="connsiteX3" fmla="*/ 52978 w 52978"/>
                    <a:gd name="connsiteY3" fmla="*/ 12689 h 53824"/>
                  </a:gdLst>
                  <a:ahLst/>
                  <a:cxnLst>
                    <a:cxn ang="0">
                      <a:pos x="connsiteX0" y="connsiteY0"/>
                    </a:cxn>
                    <a:cxn ang="0">
                      <a:pos x="connsiteX1" y="connsiteY1"/>
                    </a:cxn>
                    <a:cxn ang="0">
                      <a:pos x="connsiteX2" y="connsiteY2"/>
                    </a:cxn>
                    <a:cxn ang="0">
                      <a:pos x="connsiteX3" y="connsiteY3"/>
                    </a:cxn>
                  </a:cxnLst>
                  <a:rect l="l" t="t" r="r" b="b"/>
                  <a:pathLst>
                    <a:path w="52978" h="53824">
                      <a:moveTo>
                        <a:pt x="26965" y="0"/>
                      </a:moveTo>
                      <a:cubicBezTo>
                        <a:pt x="18505" y="13535"/>
                        <a:pt x="9517" y="26965"/>
                        <a:pt x="0" y="40500"/>
                      </a:cubicBezTo>
                      <a:lnTo>
                        <a:pt x="25908" y="53824"/>
                      </a:lnTo>
                      <a:cubicBezTo>
                        <a:pt x="34579" y="41346"/>
                        <a:pt x="43673" y="27599"/>
                        <a:pt x="52978" y="12689"/>
                      </a:cubicBez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884" name="任意多边形: 形状 883">
                  <a:extLst>
                    <a:ext uri="{FF2B5EF4-FFF2-40B4-BE49-F238E27FC236}">
                      <a16:creationId xmlns:a16="http://schemas.microsoft.com/office/drawing/2014/main" id="{EC296F74-6991-1780-004A-45E9D90A4726}"/>
                    </a:ext>
                  </a:extLst>
                </p:cNvPr>
                <p:cNvSpPr/>
                <p:nvPr/>
              </p:nvSpPr>
              <p:spPr>
                <a:xfrm>
                  <a:off x="8592122" y="3077018"/>
                  <a:ext cx="54353" cy="55622"/>
                </a:xfrm>
                <a:custGeom>
                  <a:avLst/>
                  <a:gdLst>
                    <a:gd name="connsiteX0" fmla="*/ 28445 w 54353"/>
                    <a:gd name="connsiteY0" fmla="*/ 0 h 55622"/>
                    <a:gd name="connsiteX1" fmla="*/ 0 w 54353"/>
                    <a:gd name="connsiteY1" fmla="*/ 42298 h 55622"/>
                    <a:gd name="connsiteX2" fmla="*/ 26119 w 54353"/>
                    <a:gd name="connsiteY2" fmla="*/ 55622 h 55622"/>
                    <a:gd name="connsiteX3" fmla="*/ 54353 w 54353"/>
                    <a:gd name="connsiteY3" fmla="*/ 12584 h 55622"/>
                  </a:gdLst>
                  <a:ahLst/>
                  <a:cxnLst>
                    <a:cxn ang="0">
                      <a:pos x="connsiteX0" y="connsiteY0"/>
                    </a:cxn>
                    <a:cxn ang="0">
                      <a:pos x="connsiteX1" y="connsiteY1"/>
                    </a:cxn>
                    <a:cxn ang="0">
                      <a:pos x="connsiteX2" y="connsiteY2"/>
                    </a:cxn>
                    <a:cxn ang="0">
                      <a:pos x="connsiteX3" y="connsiteY3"/>
                    </a:cxn>
                  </a:cxnLst>
                  <a:rect l="l" t="t" r="r" b="b"/>
                  <a:pathLst>
                    <a:path w="54353" h="55622">
                      <a:moveTo>
                        <a:pt x="28445" y="0"/>
                      </a:moveTo>
                      <a:cubicBezTo>
                        <a:pt x="19563" y="14096"/>
                        <a:pt x="10078" y="28202"/>
                        <a:pt x="0" y="42298"/>
                      </a:cubicBezTo>
                      <a:lnTo>
                        <a:pt x="26119" y="55622"/>
                      </a:lnTo>
                      <a:cubicBezTo>
                        <a:pt x="34790" y="43144"/>
                        <a:pt x="44307" y="28763"/>
                        <a:pt x="54353" y="12584"/>
                      </a:cubicBez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885" name="任意多边形: 形状 884">
                  <a:extLst>
                    <a:ext uri="{FF2B5EF4-FFF2-40B4-BE49-F238E27FC236}">
                      <a16:creationId xmlns:a16="http://schemas.microsoft.com/office/drawing/2014/main" id="{2D7A3FED-DBA2-2B10-41A2-0733BFF82101}"/>
                    </a:ext>
                  </a:extLst>
                </p:cNvPr>
                <p:cNvSpPr/>
                <p:nvPr/>
              </p:nvSpPr>
              <p:spPr>
                <a:xfrm>
                  <a:off x="8620567" y="3053965"/>
                  <a:ext cx="40077" cy="35741"/>
                </a:xfrm>
                <a:custGeom>
                  <a:avLst/>
                  <a:gdLst>
                    <a:gd name="connsiteX0" fmla="*/ 14064 w 40077"/>
                    <a:gd name="connsiteY0" fmla="*/ 0 h 35741"/>
                    <a:gd name="connsiteX1" fmla="*/ 0 w 40077"/>
                    <a:gd name="connsiteY1" fmla="*/ 23052 h 35741"/>
                    <a:gd name="connsiteX2" fmla="*/ 25908 w 40077"/>
                    <a:gd name="connsiteY2" fmla="*/ 35742 h 35741"/>
                    <a:gd name="connsiteX3" fmla="*/ 40078 w 40077"/>
                    <a:gd name="connsiteY3" fmla="*/ 12478 h 35741"/>
                  </a:gdLst>
                  <a:ahLst/>
                  <a:cxnLst>
                    <a:cxn ang="0">
                      <a:pos x="connsiteX0" y="connsiteY0"/>
                    </a:cxn>
                    <a:cxn ang="0">
                      <a:pos x="connsiteX1" y="connsiteY1"/>
                    </a:cxn>
                    <a:cxn ang="0">
                      <a:pos x="connsiteX2" y="connsiteY2"/>
                    </a:cxn>
                    <a:cxn ang="0">
                      <a:pos x="connsiteX3" y="connsiteY3"/>
                    </a:cxn>
                  </a:cxnLst>
                  <a:rect l="l" t="t" r="r" b="b"/>
                  <a:pathLst>
                    <a:path w="40077" h="35741">
                      <a:moveTo>
                        <a:pt x="14064" y="0"/>
                      </a:moveTo>
                      <a:cubicBezTo>
                        <a:pt x="9517" y="7719"/>
                        <a:pt x="4864" y="15439"/>
                        <a:pt x="0" y="23052"/>
                      </a:cubicBezTo>
                      <a:lnTo>
                        <a:pt x="25908" y="35742"/>
                      </a:lnTo>
                      <a:cubicBezTo>
                        <a:pt x="30560" y="28340"/>
                        <a:pt x="35319" y="20620"/>
                        <a:pt x="40078" y="12478"/>
                      </a:cubicBezTo>
                      <a:close/>
                    </a:path>
                  </a:pathLst>
                </a:custGeom>
                <a:solidFill>
                  <a:srgbClr val="FFFFFF">
                    <a:alpha val="30000"/>
                  </a:srgbClr>
                </a:solidFill>
                <a:ln w="10573" cap="flat">
                  <a:noFill/>
                  <a:prstDash val="solid"/>
                  <a:miter/>
                </a:ln>
              </p:spPr>
              <p:txBody>
                <a:bodyPr rtlCol="0" anchor="ctr"/>
                <a:lstStyle/>
                <a:p>
                  <a:endParaRPr lang="zh-CN" altLang="en-US"/>
                </a:p>
              </p:txBody>
            </p:sp>
            <p:sp>
              <p:nvSpPr>
                <p:cNvPr id="886" name="任意多边形: 形状 885">
                  <a:extLst>
                    <a:ext uri="{FF2B5EF4-FFF2-40B4-BE49-F238E27FC236}">
                      <a16:creationId xmlns:a16="http://schemas.microsoft.com/office/drawing/2014/main" id="{C8491A6D-C0B8-530F-C548-339017CC5DBF}"/>
                    </a:ext>
                  </a:extLst>
                </p:cNvPr>
                <p:cNvSpPr/>
                <p:nvPr/>
              </p:nvSpPr>
              <p:spPr>
                <a:xfrm>
                  <a:off x="8620567" y="3053965"/>
                  <a:ext cx="40077" cy="35741"/>
                </a:xfrm>
                <a:custGeom>
                  <a:avLst/>
                  <a:gdLst>
                    <a:gd name="connsiteX0" fmla="*/ 14064 w 40077"/>
                    <a:gd name="connsiteY0" fmla="*/ 0 h 35741"/>
                    <a:gd name="connsiteX1" fmla="*/ 0 w 40077"/>
                    <a:gd name="connsiteY1" fmla="*/ 23052 h 35741"/>
                    <a:gd name="connsiteX2" fmla="*/ 25908 w 40077"/>
                    <a:gd name="connsiteY2" fmla="*/ 35742 h 35741"/>
                    <a:gd name="connsiteX3" fmla="*/ 40078 w 40077"/>
                    <a:gd name="connsiteY3" fmla="*/ 12478 h 35741"/>
                  </a:gdLst>
                  <a:ahLst/>
                  <a:cxnLst>
                    <a:cxn ang="0">
                      <a:pos x="connsiteX0" y="connsiteY0"/>
                    </a:cxn>
                    <a:cxn ang="0">
                      <a:pos x="connsiteX1" y="connsiteY1"/>
                    </a:cxn>
                    <a:cxn ang="0">
                      <a:pos x="connsiteX2" y="connsiteY2"/>
                    </a:cxn>
                    <a:cxn ang="0">
                      <a:pos x="connsiteX3" y="connsiteY3"/>
                    </a:cxn>
                  </a:cxnLst>
                  <a:rect l="l" t="t" r="r" b="b"/>
                  <a:pathLst>
                    <a:path w="40077" h="35741">
                      <a:moveTo>
                        <a:pt x="14064" y="0"/>
                      </a:moveTo>
                      <a:cubicBezTo>
                        <a:pt x="9517" y="7719"/>
                        <a:pt x="4864" y="15439"/>
                        <a:pt x="0" y="23052"/>
                      </a:cubicBezTo>
                      <a:lnTo>
                        <a:pt x="25908" y="35742"/>
                      </a:lnTo>
                      <a:cubicBezTo>
                        <a:pt x="30560" y="28340"/>
                        <a:pt x="35319" y="20620"/>
                        <a:pt x="40078" y="12478"/>
                      </a:cubicBez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887" name="任意多边形: 形状 886">
                  <a:extLst>
                    <a:ext uri="{FF2B5EF4-FFF2-40B4-BE49-F238E27FC236}">
                      <a16:creationId xmlns:a16="http://schemas.microsoft.com/office/drawing/2014/main" id="{A64CA19D-364D-F2C2-12FA-95D9EE2E8192}"/>
                    </a:ext>
                  </a:extLst>
                </p:cNvPr>
                <p:cNvSpPr/>
                <p:nvPr/>
              </p:nvSpPr>
              <p:spPr>
                <a:xfrm>
                  <a:off x="8914856" y="2850194"/>
                  <a:ext cx="39760" cy="53930"/>
                </a:xfrm>
                <a:custGeom>
                  <a:avLst/>
                  <a:gdLst>
                    <a:gd name="connsiteX0" fmla="*/ 0 w 39760"/>
                    <a:gd name="connsiteY0" fmla="*/ 44730 h 53930"/>
                    <a:gd name="connsiteX1" fmla="*/ 27599 w 39760"/>
                    <a:gd name="connsiteY1" fmla="*/ 53930 h 53930"/>
                    <a:gd name="connsiteX2" fmla="*/ 39760 w 39760"/>
                    <a:gd name="connsiteY2" fmla="*/ 7402 h 53930"/>
                    <a:gd name="connsiteX3" fmla="*/ 11843 w 39760"/>
                    <a:gd name="connsiteY3" fmla="*/ 0 h 53930"/>
                    <a:gd name="connsiteX4" fmla="*/ 0 w 39760"/>
                    <a:gd name="connsiteY4" fmla="*/ 44730 h 539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760" h="53930">
                      <a:moveTo>
                        <a:pt x="0" y="44730"/>
                      </a:moveTo>
                      <a:lnTo>
                        <a:pt x="27599" y="53930"/>
                      </a:lnTo>
                      <a:cubicBezTo>
                        <a:pt x="31935" y="38809"/>
                        <a:pt x="35953" y="23264"/>
                        <a:pt x="39760" y="7402"/>
                      </a:cubicBezTo>
                      <a:lnTo>
                        <a:pt x="11843" y="0"/>
                      </a:lnTo>
                      <a:cubicBezTo>
                        <a:pt x="8459" y="14276"/>
                        <a:pt x="4547" y="29186"/>
                        <a:pt x="0" y="44730"/>
                      </a:cubicBez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888" name="任意多边形: 形状 887">
                  <a:extLst>
                    <a:ext uri="{FF2B5EF4-FFF2-40B4-BE49-F238E27FC236}">
                      <a16:creationId xmlns:a16="http://schemas.microsoft.com/office/drawing/2014/main" id="{D9294225-DBCF-4F6D-1520-82E2019A73DC}"/>
                    </a:ext>
                  </a:extLst>
                </p:cNvPr>
                <p:cNvSpPr/>
                <p:nvPr/>
              </p:nvSpPr>
              <p:spPr>
                <a:xfrm>
                  <a:off x="8764381" y="3162248"/>
                  <a:ext cx="56890" cy="59322"/>
                </a:xfrm>
                <a:custGeom>
                  <a:avLst/>
                  <a:gdLst>
                    <a:gd name="connsiteX0" fmla="*/ 30137 w 56890"/>
                    <a:gd name="connsiteY0" fmla="*/ 0 h 59322"/>
                    <a:gd name="connsiteX1" fmla="*/ 0 w 56890"/>
                    <a:gd name="connsiteY1" fmla="*/ 45576 h 59322"/>
                    <a:gd name="connsiteX2" fmla="*/ 26648 w 56890"/>
                    <a:gd name="connsiteY2" fmla="*/ 59323 h 59322"/>
                    <a:gd name="connsiteX3" fmla="*/ 56891 w 56890"/>
                    <a:gd name="connsiteY3" fmla="*/ 13112 h 59322"/>
                  </a:gdLst>
                  <a:ahLst/>
                  <a:cxnLst>
                    <a:cxn ang="0">
                      <a:pos x="connsiteX0" y="connsiteY0"/>
                    </a:cxn>
                    <a:cxn ang="0">
                      <a:pos x="connsiteX1" y="connsiteY1"/>
                    </a:cxn>
                    <a:cxn ang="0">
                      <a:pos x="connsiteX2" y="connsiteY2"/>
                    </a:cxn>
                    <a:cxn ang="0">
                      <a:pos x="connsiteX3" y="connsiteY3"/>
                    </a:cxn>
                  </a:cxnLst>
                  <a:rect l="l" t="t" r="r" b="b"/>
                  <a:pathLst>
                    <a:path w="56890" h="59322">
                      <a:moveTo>
                        <a:pt x="30137" y="0"/>
                      </a:moveTo>
                      <a:cubicBezTo>
                        <a:pt x="20726" y="15121"/>
                        <a:pt x="10575" y="30349"/>
                        <a:pt x="0" y="45576"/>
                      </a:cubicBezTo>
                      <a:lnTo>
                        <a:pt x="26648" y="59323"/>
                      </a:lnTo>
                      <a:cubicBezTo>
                        <a:pt x="35530" y="46528"/>
                        <a:pt x="45788" y="31089"/>
                        <a:pt x="56891" y="13112"/>
                      </a:cubicBez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889" name="任意多边形: 形状 888">
                  <a:extLst>
                    <a:ext uri="{FF2B5EF4-FFF2-40B4-BE49-F238E27FC236}">
                      <a16:creationId xmlns:a16="http://schemas.microsoft.com/office/drawing/2014/main" id="{275833DF-B15D-20D0-C0C5-CA69D671A7CF}"/>
                    </a:ext>
                  </a:extLst>
                </p:cNvPr>
                <p:cNvSpPr/>
                <p:nvPr/>
              </p:nvSpPr>
              <p:spPr>
                <a:xfrm>
                  <a:off x="8809640" y="3105674"/>
                  <a:ext cx="44518" cy="44518"/>
                </a:xfrm>
                <a:custGeom>
                  <a:avLst/>
                  <a:gdLst>
                    <a:gd name="connsiteX0" fmla="*/ 0 w 44518"/>
                    <a:gd name="connsiteY0" fmla="*/ 31829 h 44518"/>
                    <a:gd name="connsiteX1" fmla="*/ 26754 w 44518"/>
                    <a:gd name="connsiteY1" fmla="*/ 44519 h 44518"/>
                    <a:gd name="connsiteX2" fmla="*/ 44519 w 44518"/>
                    <a:gd name="connsiteY2" fmla="*/ 12795 h 44518"/>
                    <a:gd name="connsiteX3" fmla="*/ 17977 w 44518"/>
                    <a:gd name="connsiteY3" fmla="*/ 0 h 44518"/>
                    <a:gd name="connsiteX4" fmla="*/ 0 w 44518"/>
                    <a:gd name="connsiteY4" fmla="*/ 31829 h 445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518" h="44518">
                      <a:moveTo>
                        <a:pt x="0" y="31829"/>
                      </a:moveTo>
                      <a:lnTo>
                        <a:pt x="26754" y="44519"/>
                      </a:lnTo>
                      <a:cubicBezTo>
                        <a:pt x="32570" y="34579"/>
                        <a:pt x="38491" y="24004"/>
                        <a:pt x="44519" y="12795"/>
                      </a:cubicBezTo>
                      <a:lnTo>
                        <a:pt x="17977" y="0"/>
                      </a:lnTo>
                      <a:cubicBezTo>
                        <a:pt x="12266" y="10575"/>
                        <a:pt x="6345" y="21149"/>
                        <a:pt x="0" y="31829"/>
                      </a:cubicBez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890" name="任意多边形: 形状 889">
                  <a:extLst>
                    <a:ext uri="{FF2B5EF4-FFF2-40B4-BE49-F238E27FC236}">
                      <a16:creationId xmlns:a16="http://schemas.microsoft.com/office/drawing/2014/main" id="{6EBD2C32-5F0B-DA3A-27F3-2F16CFD0765F}"/>
                    </a:ext>
                  </a:extLst>
                </p:cNvPr>
                <p:cNvSpPr/>
                <p:nvPr/>
              </p:nvSpPr>
              <p:spPr>
                <a:xfrm>
                  <a:off x="8831952" y="3060627"/>
                  <a:ext cx="45681" cy="49911"/>
                </a:xfrm>
                <a:custGeom>
                  <a:avLst/>
                  <a:gdLst>
                    <a:gd name="connsiteX0" fmla="*/ 0 w 45681"/>
                    <a:gd name="connsiteY0" fmla="*/ 37116 h 49911"/>
                    <a:gd name="connsiteX1" fmla="*/ 26542 w 45681"/>
                    <a:gd name="connsiteY1" fmla="*/ 49911 h 49911"/>
                    <a:gd name="connsiteX2" fmla="*/ 45682 w 45681"/>
                    <a:gd name="connsiteY2" fmla="*/ 12055 h 49911"/>
                    <a:gd name="connsiteX3" fmla="*/ 18928 w 45681"/>
                    <a:gd name="connsiteY3" fmla="*/ 0 h 49911"/>
                    <a:gd name="connsiteX4" fmla="*/ 0 w 45681"/>
                    <a:gd name="connsiteY4" fmla="*/ 37116 h 499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681" h="49911">
                      <a:moveTo>
                        <a:pt x="0" y="37116"/>
                      </a:moveTo>
                      <a:lnTo>
                        <a:pt x="26542" y="49911"/>
                      </a:lnTo>
                      <a:cubicBezTo>
                        <a:pt x="32887" y="37857"/>
                        <a:pt x="39337" y="25273"/>
                        <a:pt x="45682" y="12055"/>
                      </a:cubicBezTo>
                      <a:lnTo>
                        <a:pt x="18928" y="0"/>
                      </a:lnTo>
                      <a:cubicBezTo>
                        <a:pt x="13007" y="12266"/>
                        <a:pt x="6239" y="24638"/>
                        <a:pt x="0" y="37116"/>
                      </a:cubicBez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891" name="任意多边形: 形状 890">
                  <a:extLst>
                    <a:ext uri="{FF2B5EF4-FFF2-40B4-BE49-F238E27FC236}">
                      <a16:creationId xmlns:a16="http://schemas.microsoft.com/office/drawing/2014/main" id="{9FDB968E-A083-7E2D-5B2B-9DDAD9555D97}"/>
                    </a:ext>
                  </a:extLst>
                </p:cNvPr>
                <p:cNvSpPr/>
                <p:nvPr/>
              </p:nvSpPr>
              <p:spPr>
                <a:xfrm>
                  <a:off x="8886939" y="2922841"/>
                  <a:ext cx="46845" cy="65562"/>
                </a:xfrm>
                <a:custGeom>
                  <a:avLst/>
                  <a:gdLst>
                    <a:gd name="connsiteX0" fmla="*/ 0 w 46845"/>
                    <a:gd name="connsiteY0" fmla="*/ 54988 h 65562"/>
                    <a:gd name="connsiteX1" fmla="*/ 27177 w 46845"/>
                    <a:gd name="connsiteY1" fmla="*/ 65562 h 65562"/>
                    <a:gd name="connsiteX2" fmla="*/ 46845 w 46845"/>
                    <a:gd name="connsiteY2" fmla="*/ 9517 h 65562"/>
                    <a:gd name="connsiteX3" fmla="*/ 19352 w 46845"/>
                    <a:gd name="connsiteY3" fmla="*/ 0 h 65562"/>
                    <a:gd name="connsiteX4" fmla="*/ 0 w 46845"/>
                    <a:gd name="connsiteY4" fmla="*/ 54988 h 65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45" h="65562">
                      <a:moveTo>
                        <a:pt x="0" y="54988"/>
                      </a:moveTo>
                      <a:lnTo>
                        <a:pt x="27177" y="65562"/>
                      </a:lnTo>
                      <a:cubicBezTo>
                        <a:pt x="34050" y="47585"/>
                        <a:pt x="40712" y="28869"/>
                        <a:pt x="46845" y="9517"/>
                      </a:cubicBezTo>
                      <a:lnTo>
                        <a:pt x="19352" y="0"/>
                      </a:lnTo>
                      <a:cubicBezTo>
                        <a:pt x="13641" y="17871"/>
                        <a:pt x="7296" y="36165"/>
                        <a:pt x="0" y="54988"/>
                      </a:cubicBez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892" name="任意多边形: 形状 891">
                  <a:extLst>
                    <a:ext uri="{FF2B5EF4-FFF2-40B4-BE49-F238E27FC236}">
                      <a16:creationId xmlns:a16="http://schemas.microsoft.com/office/drawing/2014/main" id="{A8A976DA-AE36-5ED3-5D16-8DAA1AA65955}"/>
                    </a:ext>
                  </a:extLst>
                </p:cNvPr>
                <p:cNvSpPr/>
                <p:nvPr/>
              </p:nvSpPr>
              <p:spPr>
                <a:xfrm>
                  <a:off x="8794518" y="3137504"/>
                  <a:ext cx="41875" cy="37962"/>
                </a:xfrm>
                <a:custGeom>
                  <a:avLst/>
                  <a:gdLst>
                    <a:gd name="connsiteX0" fmla="*/ 15122 w 41875"/>
                    <a:gd name="connsiteY0" fmla="*/ 0 h 37962"/>
                    <a:gd name="connsiteX1" fmla="*/ 0 w 41875"/>
                    <a:gd name="connsiteY1" fmla="*/ 24850 h 37962"/>
                    <a:gd name="connsiteX2" fmla="*/ 26754 w 41875"/>
                    <a:gd name="connsiteY2" fmla="*/ 37962 h 37962"/>
                    <a:gd name="connsiteX3" fmla="*/ 41875 w 41875"/>
                    <a:gd name="connsiteY3" fmla="*/ 12689 h 37962"/>
                  </a:gdLst>
                  <a:ahLst/>
                  <a:cxnLst>
                    <a:cxn ang="0">
                      <a:pos x="connsiteX0" y="connsiteY0"/>
                    </a:cxn>
                    <a:cxn ang="0">
                      <a:pos x="connsiteX1" y="connsiteY1"/>
                    </a:cxn>
                    <a:cxn ang="0">
                      <a:pos x="connsiteX2" y="connsiteY2"/>
                    </a:cxn>
                    <a:cxn ang="0">
                      <a:pos x="connsiteX3" y="connsiteY3"/>
                    </a:cxn>
                  </a:cxnLst>
                  <a:rect l="l" t="t" r="r" b="b"/>
                  <a:pathLst>
                    <a:path w="41875" h="37962">
                      <a:moveTo>
                        <a:pt x="15122" y="0"/>
                      </a:moveTo>
                      <a:cubicBezTo>
                        <a:pt x="10257" y="8248"/>
                        <a:pt x="5287" y="16496"/>
                        <a:pt x="0" y="24850"/>
                      </a:cubicBezTo>
                      <a:lnTo>
                        <a:pt x="26754" y="37962"/>
                      </a:lnTo>
                      <a:cubicBezTo>
                        <a:pt x="31724" y="30032"/>
                        <a:pt x="36694" y="21572"/>
                        <a:pt x="41875" y="12689"/>
                      </a:cubicBezTo>
                      <a:close/>
                    </a:path>
                  </a:pathLst>
                </a:custGeom>
                <a:solidFill>
                  <a:srgbClr val="FFFFFF">
                    <a:alpha val="30000"/>
                  </a:srgbClr>
                </a:solidFill>
                <a:ln w="10573" cap="flat">
                  <a:noFill/>
                  <a:prstDash val="solid"/>
                  <a:miter/>
                </a:ln>
              </p:spPr>
              <p:txBody>
                <a:bodyPr rtlCol="0" anchor="ctr"/>
                <a:lstStyle/>
                <a:p>
                  <a:endParaRPr lang="zh-CN" altLang="en-US"/>
                </a:p>
              </p:txBody>
            </p:sp>
            <p:sp>
              <p:nvSpPr>
                <p:cNvPr id="893" name="任意多边形: 形状 892">
                  <a:extLst>
                    <a:ext uri="{FF2B5EF4-FFF2-40B4-BE49-F238E27FC236}">
                      <a16:creationId xmlns:a16="http://schemas.microsoft.com/office/drawing/2014/main" id="{EE1BE319-F89E-DD26-E15B-9C80802DC04E}"/>
                    </a:ext>
                  </a:extLst>
                </p:cNvPr>
                <p:cNvSpPr/>
                <p:nvPr/>
              </p:nvSpPr>
              <p:spPr>
                <a:xfrm>
                  <a:off x="8794518" y="3137504"/>
                  <a:ext cx="41875" cy="37962"/>
                </a:xfrm>
                <a:custGeom>
                  <a:avLst/>
                  <a:gdLst>
                    <a:gd name="connsiteX0" fmla="*/ 15122 w 41875"/>
                    <a:gd name="connsiteY0" fmla="*/ 0 h 37962"/>
                    <a:gd name="connsiteX1" fmla="*/ 0 w 41875"/>
                    <a:gd name="connsiteY1" fmla="*/ 24850 h 37962"/>
                    <a:gd name="connsiteX2" fmla="*/ 26754 w 41875"/>
                    <a:gd name="connsiteY2" fmla="*/ 37962 h 37962"/>
                    <a:gd name="connsiteX3" fmla="*/ 41875 w 41875"/>
                    <a:gd name="connsiteY3" fmla="*/ 12689 h 37962"/>
                  </a:gdLst>
                  <a:ahLst/>
                  <a:cxnLst>
                    <a:cxn ang="0">
                      <a:pos x="connsiteX0" y="connsiteY0"/>
                    </a:cxn>
                    <a:cxn ang="0">
                      <a:pos x="connsiteX1" y="connsiteY1"/>
                    </a:cxn>
                    <a:cxn ang="0">
                      <a:pos x="connsiteX2" y="connsiteY2"/>
                    </a:cxn>
                    <a:cxn ang="0">
                      <a:pos x="connsiteX3" y="connsiteY3"/>
                    </a:cxn>
                  </a:cxnLst>
                  <a:rect l="l" t="t" r="r" b="b"/>
                  <a:pathLst>
                    <a:path w="41875" h="37962">
                      <a:moveTo>
                        <a:pt x="15122" y="0"/>
                      </a:moveTo>
                      <a:cubicBezTo>
                        <a:pt x="10257" y="8248"/>
                        <a:pt x="5287" y="16496"/>
                        <a:pt x="0" y="24850"/>
                      </a:cubicBezTo>
                      <a:lnTo>
                        <a:pt x="26754" y="37962"/>
                      </a:lnTo>
                      <a:cubicBezTo>
                        <a:pt x="31724" y="30032"/>
                        <a:pt x="36694" y="21572"/>
                        <a:pt x="41875" y="12689"/>
                      </a:cubicBez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894" name="任意多边形: 形状 893">
                  <a:extLst>
                    <a:ext uri="{FF2B5EF4-FFF2-40B4-BE49-F238E27FC236}">
                      <a16:creationId xmlns:a16="http://schemas.microsoft.com/office/drawing/2014/main" id="{A3DF75C4-9EC2-FB14-1336-434A43835547}"/>
                    </a:ext>
                  </a:extLst>
                </p:cNvPr>
                <p:cNvSpPr/>
                <p:nvPr/>
              </p:nvSpPr>
              <p:spPr>
                <a:xfrm>
                  <a:off x="8850880" y="3034402"/>
                  <a:ext cx="39125" cy="38279"/>
                </a:xfrm>
                <a:custGeom>
                  <a:avLst/>
                  <a:gdLst>
                    <a:gd name="connsiteX0" fmla="*/ 0 w 39125"/>
                    <a:gd name="connsiteY0" fmla="*/ 26225 h 38279"/>
                    <a:gd name="connsiteX1" fmla="*/ 26754 w 39125"/>
                    <a:gd name="connsiteY1" fmla="*/ 38280 h 38279"/>
                    <a:gd name="connsiteX2" fmla="*/ 39126 w 39125"/>
                    <a:gd name="connsiteY2" fmla="*/ 11738 h 38279"/>
                    <a:gd name="connsiteX3" fmla="*/ 12372 w 39125"/>
                    <a:gd name="connsiteY3" fmla="*/ 0 h 38279"/>
                    <a:gd name="connsiteX4" fmla="*/ 0 w 39125"/>
                    <a:gd name="connsiteY4" fmla="*/ 26225 h 382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125" h="38279">
                      <a:moveTo>
                        <a:pt x="0" y="26225"/>
                      </a:moveTo>
                      <a:lnTo>
                        <a:pt x="26754" y="38280"/>
                      </a:lnTo>
                      <a:cubicBezTo>
                        <a:pt x="30878" y="29714"/>
                        <a:pt x="35107" y="20832"/>
                        <a:pt x="39126" y="11738"/>
                      </a:cubicBezTo>
                      <a:lnTo>
                        <a:pt x="12372" y="0"/>
                      </a:lnTo>
                      <a:cubicBezTo>
                        <a:pt x="8460" y="8671"/>
                        <a:pt x="4336" y="17448"/>
                        <a:pt x="0" y="26225"/>
                      </a:cubicBezTo>
                      <a:close/>
                    </a:path>
                  </a:pathLst>
                </a:custGeom>
                <a:solidFill>
                  <a:srgbClr val="FFFFFF">
                    <a:alpha val="30000"/>
                  </a:srgbClr>
                </a:solidFill>
                <a:ln w="10573" cap="flat">
                  <a:noFill/>
                  <a:prstDash val="solid"/>
                  <a:miter/>
                </a:ln>
              </p:spPr>
              <p:txBody>
                <a:bodyPr rtlCol="0" anchor="ctr"/>
                <a:lstStyle/>
                <a:p>
                  <a:endParaRPr lang="zh-CN" altLang="en-US"/>
                </a:p>
              </p:txBody>
            </p:sp>
            <p:sp>
              <p:nvSpPr>
                <p:cNvPr id="895" name="任意多边形: 形状 894">
                  <a:extLst>
                    <a:ext uri="{FF2B5EF4-FFF2-40B4-BE49-F238E27FC236}">
                      <a16:creationId xmlns:a16="http://schemas.microsoft.com/office/drawing/2014/main" id="{FBDBEB9A-F9E0-55E2-4845-3593A32CA015}"/>
                    </a:ext>
                  </a:extLst>
                </p:cNvPr>
                <p:cNvSpPr/>
                <p:nvPr/>
              </p:nvSpPr>
              <p:spPr>
                <a:xfrm>
                  <a:off x="8850880" y="3034402"/>
                  <a:ext cx="39125" cy="38279"/>
                </a:xfrm>
                <a:custGeom>
                  <a:avLst/>
                  <a:gdLst>
                    <a:gd name="connsiteX0" fmla="*/ 0 w 39125"/>
                    <a:gd name="connsiteY0" fmla="*/ 26225 h 38279"/>
                    <a:gd name="connsiteX1" fmla="*/ 26754 w 39125"/>
                    <a:gd name="connsiteY1" fmla="*/ 38280 h 38279"/>
                    <a:gd name="connsiteX2" fmla="*/ 39126 w 39125"/>
                    <a:gd name="connsiteY2" fmla="*/ 11738 h 38279"/>
                    <a:gd name="connsiteX3" fmla="*/ 12372 w 39125"/>
                    <a:gd name="connsiteY3" fmla="*/ 0 h 38279"/>
                    <a:gd name="connsiteX4" fmla="*/ 0 w 39125"/>
                    <a:gd name="connsiteY4" fmla="*/ 26225 h 382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125" h="38279">
                      <a:moveTo>
                        <a:pt x="0" y="26225"/>
                      </a:moveTo>
                      <a:lnTo>
                        <a:pt x="26754" y="38280"/>
                      </a:lnTo>
                      <a:cubicBezTo>
                        <a:pt x="30878" y="29714"/>
                        <a:pt x="35107" y="20832"/>
                        <a:pt x="39126" y="11738"/>
                      </a:cubicBezTo>
                      <a:lnTo>
                        <a:pt x="12372" y="0"/>
                      </a:lnTo>
                      <a:cubicBezTo>
                        <a:pt x="8460" y="8671"/>
                        <a:pt x="4336" y="17448"/>
                        <a:pt x="0" y="26225"/>
                      </a:cubicBez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896" name="任意多边形: 形状 895">
                  <a:extLst>
                    <a:ext uri="{FF2B5EF4-FFF2-40B4-BE49-F238E27FC236}">
                      <a16:creationId xmlns:a16="http://schemas.microsoft.com/office/drawing/2014/main" id="{36E1699F-600B-5DD0-7396-2129E38F52FC}"/>
                    </a:ext>
                  </a:extLst>
                </p:cNvPr>
                <p:cNvSpPr/>
                <p:nvPr/>
              </p:nvSpPr>
              <p:spPr>
                <a:xfrm>
                  <a:off x="8906291" y="2894924"/>
                  <a:ext cx="36164" cy="37539"/>
                </a:xfrm>
                <a:custGeom>
                  <a:avLst/>
                  <a:gdLst>
                    <a:gd name="connsiteX0" fmla="*/ 0 w 36164"/>
                    <a:gd name="connsiteY0" fmla="*/ 28022 h 37539"/>
                    <a:gd name="connsiteX1" fmla="*/ 27494 w 36164"/>
                    <a:gd name="connsiteY1" fmla="*/ 37539 h 37539"/>
                    <a:gd name="connsiteX2" fmla="*/ 36165 w 36164"/>
                    <a:gd name="connsiteY2" fmla="*/ 9200 h 37539"/>
                    <a:gd name="connsiteX3" fmla="*/ 8565 w 36164"/>
                    <a:gd name="connsiteY3" fmla="*/ 0 h 37539"/>
                    <a:gd name="connsiteX4" fmla="*/ 0 w 36164"/>
                    <a:gd name="connsiteY4" fmla="*/ 28022 h 375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164" h="37539">
                      <a:moveTo>
                        <a:pt x="0" y="28022"/>
                      </a:moveTo>
                      <a:lnTo>
                        <a:pt x="27494" y="37539"/>
                      </a:lnTo>
                      <a:cubicBezTo>
                        <a:pt x="30455" y="28234"/>
                        <a:pt x="33310" y="18823"/>
                        <a:pt x="36165" y="9200"/>
                      </a:cubicBezTo>
                      <a:lnTo>
                        <a:pt x="8565" y="0"/>
                      </a:lnTo>
                      <a:cubicBezTo>
                        <a:pt x="5922" y="9094"/>
                        <a:pt x="3067" y="18505"/>
                        <a:pt x="0" y="28022"/>
                      </a:cubicBezTo>
                      <a:close/>
                    </a:path>
                  </a:pathLst>
                </a:custGeom>
                <a:solidFill>
                  <a:srgbClr val="FFFFFF">
                    <a:alpha val="30000"/>
                  </a:srgbClr>
                </a:solidFill>
                <a:ln w="10573" cap="flat">
                  <a:noFill/>
                  <a:prstDash val="solid"/>
                  <a:miter/>
                </a:ln>
              </p:spPr>
              <p:txBody>
                <a:bodyPr rtlCol="0" anchor="ctr"/>
                <a:lstStyle/>
                <a:p>
                  <a:endParaRPr lang="zh-CN" altLang="en-US"/>
                </a:p>
              </p:txBody>
            </p:sp>
            <p:sp>
              <p:nvSpPr>
                <p:cNvPr id="897" name="任意多边形: 形状 896">
                  <a:extLst>
                    <a:ext uri="{FF2B5EF4-FFF2-40B4-BE49-F238E27FC236}">
                      <a16:creationId xmlns:a16="http://schemas.microsoft.com/office/drawing/2014/main" id="{68BCB853-6250-4C9F-6245-61341887C140}"/>
                    </a:ext>
                  </a:extLst>
                </p:cNvPr>
                <p:cNvSpPr/>
                <p:nvPr/>
              </p:nvSpPr>
              <p:spPr>
                <a:xfrm>
                  <a:off x="8906291" y="2894924"/>
                  <a:ext cx="36164" cy="37539"/>
                </a:xfrm>
                <a:custGeom>
                  <a:avLst/>
                  <a:gdLst>
                    <a:gd name="connsiteX0" fmla="*/ 0 w 36164"/>
                    <a:gd name="connsiteY0" fmla="*/ 28022 h 37539"/>
                    <a:gd name="connsiteX1" fmla="*/ 27494 w 36164"/>
                    <a:gd name="connsiteY1" fmla="*/ 37539 h 37539"/>
                    <a:gd name="connsiteX2" fmla="*/ 36165 w 36164"/>
                    <a:gd name="connsiteY2" fmla="*/ 9200 h 37539"/>
                    <a:gd name="connsiteX3" fmla="*/ 8565 w 36164"/>
                    <a:gd name="connsiteY3" fmla="*/ 0 h 37539"/>
                    <a:gd name="connsiteX4" fmla="*/ 0 w 36164"/>
                    <a:gd name="connsiteY4" fmla="*/ 28022 h 375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164" h="37539">
                      <a:moveTo>
                        <a:pt x="0" y="28022"/>
                      </a:moveTo>
                      <a:lnTo>
                        <a:pt x="27494" y="37539"/>
                      </a:lnTo>
                      <a:cubicBezTo>
                        <a:pt x="30455" y="28234"/>
                        <a:pt x="33310" y="18823"/>
                        <a:pt x="36165" y="9200"/>
                      </a:cubicBezTo>
                      <a:lnTo>
                        <a:pt x="8565" y="0"/>
                      </a:lnTo>
                      <a:cubicBezTo>
                        <a:pt x="5922" y="9094"/>
                        <a:pt x="3067" y="18505"/>
                        <a:pt x="0" y="28022"/>
                      </a:cubicBez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898" name="任意多边形: 形状 897">
                  <a:extLst>
                    <a:ext uri="{FF2B5EF4-FFF2-40B4-BE49-F238E27FC236}">
                      <a16:creationId xmlns:a16="http://schemas.microsoft.com/office/drawing/2014/main" id="{F875CEB1-BE7A-9BE2-55C8-BD48EE26AEEC}"/>
                    </a:ext>
                  </a:extLst>
                </p:cNvPr>
                <p:cNvSpPr/>
                <p:nvPr/>
              </p:nvSpPr>
              <p:spPr>
                <a:xfrm>
                  <a:off x="8827617" y="3097744"/>
                  <a:ext cx="30877" cy="20831"/>
                </a:xfrm>
                <a:custGeom>
                  <a:avLst/>
                  <a:gdLst>
                    <a:gd name="connsiteX0" fmla="*/ 0 w 30877"/>
                    <a:gd name="connsiteY0" fmla="*/ 7931 h 20831"/>
                    <a:gd name="connsiteX1" fmla="*/ 26542 w 30877"/>
                    <a:gd name="connsiteY1" fmla="*/ 20832 h 20831"/>
                    <a:gd name="connsiteX2" fmla="*/ 30878 w 30877"/>
                    <a:gd name="connsiteY2" fmla="*/ 12795 h 20831"/>
                    <a:gd name="connsiteX3" fmla="*/ 4336 w 30877"/>
                    <a:gd name="connsiteY3" fmla="*/ 0 h 20831"/>
                  </a:gdLst>
                  <a:ahLst/>
                  <a:cxnLst>
                    <a:cxn ang="0">
                      <a:pos x="connsiteX0" y="connsiteY0"/>
                    </a:cxn>
                    <a:cxn ang="0">
                      <a:pos x="connsiteX1" y="connsiteY1"/>
                    </a:cxn>
                    <a:cxn ang="0">
                      <a:pos x="connsiteX2" y="connsiteY2"/>
                    </a:cxn>
                    <a:cxn ang="0">
                      <a:pos x="connsiteX3" y="connsiteY3"/>
                    </a:cxn>
                  </a:cxnLst>
                  <a:rect l="l" t="t" r="r" b="b"/>
                  <a:pathLst>
                    <a:path w="30877" h="20831">
                      <a:moveTo>
                        <a:pt x="0" y="7931"/>
                      </a:moveTo>
                      <a:lnTo>
                        <a:pt x="26542" y="20832"/>
                      </a:lnTo>
                      <a:lnTo>
                        <a:pt x="30878" y="12795"/>
                      </a:lnTo>
                      <a:lnTo>
                        <a:pt x="4336" y="0"/>
                      </a:ln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899" name="任意多边形: 形状 898">
                  <a:extLst>
                    <a:ext uri="{FF2B5EF4-FFF2-40B4-BE49-F238E27FC236}">
                      <a16:creationId xmlns:a16="http://schemas.microsoft.com/office/drawing/2014/main" id="{A28FEED3-A4E1-7118-A39B-A9297F36D456}"/>
                    </a:ext>
                  </a:extLst>
                </p:cNvPr>
                <p:cNvSpPr/>
                <p:nvPr/>
              </p:nvSpPr>
              <p:spPr>
                <a:xfrm>
                  <a:off x="8827617" y="3097744"/>
                  <a:ext cx="30877" cy="20831"/>
                </a:xfrm>
                <a:custGeom>
                  <a:avLst/>
                  <a:gdLst>
                    <a:gd name="connsiteX0" fmla="*/ 0 w 30877"/>
                    <a:gd name="connsiteY0" fmla="*/ 7931 h 20831"/>
                    <a:gd name="connsiteX1" fmla="*/ 26542 w 30877"/>
                    <a:gd name="connsiteY1" fmla="*/ 20832 h 20831"/>
                    <a:gd name="connsiteX2" fmla="*/ 30878 w 30877"/>
                    <a:gd name="connsiteY2" fmla="*/ 12795 h 20831"/>
                    <a:gd name="connsiteX3" fmla="*/ 4336 w 30877"/>
                    <a:gd name="connsiteY3" fmla="*/ 0 h 20831"/>
                  </a:gdLst>
                  <a:ahLst/>
                  <a:cxnLst>
                    <a:cxn ang="0">
                      <a:pos x="connsiteX0" y="connsiteY0"/>
                    </a:cxn>
                    <a:cxn ang="0">
                      <a:pos x="connsiteX1" y="connsiteY1"/>
                    </a:cxn>
                    <a:cxn ang="0">
                      <a:pos x="connsiteX2" y="connsiteY2"/>
                    </a:cxn>
                    <a:cxn ang="0">
                      <a:pos x="connsiteX3" y="connsiteY3"/>
                    </a:cxn>
                  </a:cxnLst>
                  <a:rect l="l" t="t" r="r" b="b"/>
                  <a:pathLst>
                    <a:path w="30877" h="20831">
                      <a:moveTo>
                        <a:pt x="0" y="7931"/>
                      </a:moveTo>
                      <a:lnTo>
                        <a:pt x="26542" y="20832"/>
                      </a:lnTo>
                      <a:lnTo>
                        <a:pt x="30878" y="12795"/>
                      </a:lnTo>
                      <a:lnTo>
                        <a:pt x="4336" y="0"/>
                      </a:lnTo>
                      <a:close/>
                    </a:path>
                  </a:pathLst>
                </a:custGeom>
                <a:solidFill>
                  <a:srgbClr val="000000">
                    <a:alpha val="20000"/>
                  </a:srgbClr>
                </a:solidFill>
                <a:ln w="10573" cap="flat">
                  <a:noFill/>
                  <a:prstDash val="solid"/>
                  <a:miter/>
                </a:ln>
              </p:spPr>
              <p:txBody>
                <a:bodyPr rtlCol="0" anchor="ctr"/>
                <a:lstStyle/>
                <a:p>
                  <a:endParaRPr lang="zh-CN" altLang="en-US"/>
                </a:p>
              </p:txBody>
            </p:sp>
            <p:grpSp>
              <p:nvGrpSpPr>
                <p:cNvPr id="900" name="组合 899">
                  <a:extLst>
                    <a:ext uri="{FF2B5EF4-FFF2-40B4-BE49-F238E27FC236}">
                      <a16:creationId xmlns:a16="http://schemas.microsoft.com/office/drawing/2014/main" id="{BF98E6E1-EB54-A2C2-1CD0-BF9DDA3E847A}"/>
                    </a:ext>
                  </a:extLst>
                </p:cNvPr>
                <p:cNvGrpSpPr/>
                <p:nvPr/>
              </p:nvGrpSpPr>
              <p:grpSpPr>
                <a:xfrm>
                  <a:off x="8851568" y="2693505"/>
                  <a:ext cx="296825" cy="278556"/>
                  <a:chOff x="8854159" y="2977723"/>
                  <a:chExt cx="296825" cy="278556"/>
                </a:xfrm>
              </p:grpSpPr>
              <p:sp>
                <p:nvSpPr>
                  <p:cNvPr id="1085" name="任意多边形: 形状 1084">
                    <a:extLst>
                      <a:ext uri="{FF2B5EF4-FFF2-40B4-BE49-F238E27FC236}">
                        <a16:creationId xmlns:a16="http://schemas.microsoft.com/office/drawing/2014/main" id="{26125107-D7B4-879F-80C7-AA13B0A21881}"/>
                      </a:ext>
                    </a:extLst>
                  </p:cNvPr>
                  <p:cNvSpPr/>
                  <p:nvPr/>
                </p:nvSpPr>
                <p:spPr>
                  <a:xfrm>
                    <a:off x="9096738" y="3209751"/>
                    <a:ext cx="31194" cy="40183"/>
                  </a:xfrm>
                  <a:custGeom>
                    <a:avLst/>
                    <a:gdLst>
                      <a:gd name="connsiteX0" fmla="*/ 0 w 31194"/>
                      <a:gd name="connsiteY0" fmla="*/ 31618 h 40183"/>
                      <a:gd name="connsiteX1" fmla="*/ 10575 w 31194"/>
                      <a:gd name="connsiteY1" fmla="*/ 40183 h 40183"/>
                      <a:gd name="connsiteX2" fmla="*/ 31195 w 31194"/>
                      <a:gd name="connsiteY2" fmla="*/ 2538 h 40183"/>
                      <a:gd name="connsiteX3" fmla="*/ 28340 w 31194"/>
                      <a:gd name="connsiteY3" fmla="*/ 0 h 40183"/>
                      <a:gd name="connsiteX4" fmla="*/ 0 w 31194"/>
                      <a:gd name="connsiteY4" fmla="*/ 31618 h 401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194" h="40183">
                        <a:moveTo>
                          <a:pt x="0" y="31618"/>
                        </a:moveTo>
                        <a:lnTo>
                          <a:pt x="10575" y="40183"/>
                        </a:lnTo>
                        <a:lnTo>
                          <a:pt x="31195" y="2538"/>
                        </a:lnTo>
                        <a:lnTo>
                          <a:pt x="28340" y="0"/>
                        </a:lnTo>
                        <a:cubicBezTo>
                          <a:pt x="18082" y="10575"/>
                          <a:pt x="8883" y="21149"/>
                          <a:pt x="0" y="31618"/>
                        </a:cubicBezTo>
                        <a:close/>
                      </a:path>
                    </a:pathLst>
                  </a:custGeom>
                  <a:noFill/>
                  <a:ln w="10573" cap="flat">
                    <a:noFill/>
                    <a:prstDash val="solid"/>
                    <a:miter/>
                  </a:ln>
                </p:spPr>
                <p:txBody>
                  <a:bodyPr rtlCol="0" anchor="ctr"/>
                  <a:lstStyle/>
                  <a:p>
                    <a:endParaRPr lang="zh-CN" altLang="en-US"/>
                  </a:p>
                </p:txBody>
              </p:sp>
              <p:sp>
                <p:nvSpPr>
                  <p:cNvPr id="1086" name="任意多边形: 形状 1085">
                    <a:extLst>
                      <a:ext uri="{FF2B5EF4-FFF2-40B4-BE49-F238E27FC236}">
                        <a16:creationId xmlns:a16="http://schemas.microsoft.com/office/drawing/2014/main" id="{AA5D73B3-FB1B-EC5A-A476-16DDBC192242}"/>
                      </a:ext>
                    </a:extLst>
                  </p:cNvPr>
                  <p:cNvSpPr/>
                  <p:nvPr/>
                </p:nvSpPr>
                <p:spPr>
                  <a:xfrm>
                    <a:off x="9017958" y="3140805"/>
                    <a:ext cx="85019" cy="81106"/>
                  </a:xfrm>
                  <a:custGeom>
                    <a:avLst/>
                    <a:gdLst>
                      <a:gd name="connsiteX0" fmla="*/ 0 w 85019"/>
                      <a:gd name="connsiteY0" fmla="*/ 34050 h 81106"/>
                      <a:gd name="connsiteX1" fmla="*/ 56045 w 85019"/>
                      <a:gd name="connsiteY1" fmla="*/ 81107 h 81106"/>
                      <a:gd name="connsiteX2" fmla="*/ 85019 w 85019"/>
                      <a:gd name="connsiteY2" fmla="*/ 49383 h 81106"/>
                      <a:gd name="connsiteX3" fmla="*/ 30032 w 85019"/>
                      <a:gd name="connsiteY3" fmla="*/ 0 h 81106"/>
                      <a:gd name="connsiteX4" fmla="*/ 0 w 85019"/>
                      <a:gd name="connsiteY4" fmla="*/ 34050 h 811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19" h="81106">
                        <a:moveTo>
                          <a:pt x="0" y="34050"/>
                        </a:moveTo>
                        <a:lnTo>
                          <a:pt x="56045" y="81107"/>
                        </a:lnTo>
                        <a:cubicBezTo>
                          <a:pt x="65774" y="70003"/>
                          <a:pt x="75396" y="59217"/>
                          <a:pt x="85019" y="49383"/>
                        </a:cubicBezTo>
                        <a:lnTo>
                          <a:pt x="30032" y="0"/>
                        </a:lnTo>
                        <a:cubicBezTo>
                          <a:pt x="18928" y="11103"/>
                          <a:pt x="8988" y="22630"/>
                          <a:pt x="0" y="34050"/>
                        </a:cubicBezTo>
                        <a:close/>
                      </a:path>
                    </a:pathLst>
                  </a:custGeom>
                  <a:noFill/>
                  <a:ln w="10573" cap="flat">
                    <a:noFill/>
                    <a:prstDash val="solid"/>
                    <a:miter/>
                  </a:ln>
                </p:spPr>
                <p:txBody>
                  <a:bodyPr rtlCol="0" anchor="ctr"/>
                  <a:lstStyle/>
                  <a:p>
                    <a:endParaRPr lang="zh-CN" altLang="en-US"/>
                  </a:p>
                </p:txBody>
              </p:sp>
              <p:sp>
                <p:nvSpPr>
                  <p:cNvPr id="1087" name="任意多边形: 形状 1086">
                    <a:extLst>
                      <a:ext uri="{FF2B5EF4-FFF2-40B4-BE49-F238E27FC236}">
                        <a16:creationId xmlns:a16="http://schemas.microsoft.com/office/drawing/2014/main" id="{C4F386E5-B8D3-EE70-E81A-7070839F5E4A}"/>
                      </a:ext>
                    </a:extLst>
                  </p:cNvPr>
                  <p:cNvSpPr/>
                  <p:nvPr/>
                </p:nvSpPr>
                <p:spPr>
                  <a:xfrm>
                    <a:off x="8991522" y="3037704"/>
                    <a:ext cx="70426" cy="63341"/>
                  </a:xfrm>
                  <a:custGeom>
                    <a:avLst/>
                    <a:gdLst>
                      <a:gd name="connsiteX0" fmla="*/ 52767 w 70426"/>
                      <a:gd name="connsiteY0" fmla="*/ 63341 h 63341"/>
                      <a:gd name="connsiteX1" fmla="*/ 70426 w 70426"/>
                      <a:gd name="connsiteY1" fmla="*/ 45893 h 63341"/>
                      <a:gd name="connsiteX2" fmla="*/ 15227 w 70426"/>
                      <a:gd name="connsiteY2" fmla="*/ 0 h 63341"/>
                      <a:gd name="connsiteX3" fmla="*/ 0 w 70426"/>
                      <a:gd name="connsiteY3" fmla="*/ 15016 h 63341"/>
                    </a:gdLst>
                    <a:ahLst/>
                    <a:cxnLst>
                      <a:cxn ang="0">
                        <a:pos x="connsiteX0" y="connsiteY0"/>
                      </a:cxn>
                      <a:cxn ang="0">
                        <a:pos x="connsiteX1" y="connsiteY1"/>
                      </a:cxn>
                      <a:cxn ang="0">
                        <a:pos x="connsiteX2" y="connsiteY2"/>
                      </a:cxn>
                      <a:cxn ang="0">
                        <a:pos x="connsiteX3" y="connsiteY3"/>
                      </a:cxn>
                    </a:cxnLst>
                    <a:rect l="l" t="t" r="r" b="b"/>
                    <a:pathLst>
                      <a:path w="70426" h="63341">
                        <a:moveTo>
                          <a:pt x="52767" y="63341"/>
                        </a:moveTo>
                        <a:cubicBezTo>
                          <a:pt x="58688" y="57208"/>
                          <a:pt x="64610" y="51604"/>
                          <a:pt x="70426" y="45893"/>
                        </a:cubicBezTo>
                        <a:cubicBezTo>
                          <a:pt x="52767" y="30137"/>
                          <a:pt x="33944" y="14170"/>
                          <a:pt x="15227" y="0"/>
                        </a:cubicBezTo>
                        <a:cubicBezTo>
                          <a:pt x="10151" y="4970"/>
                          <a:pt x="4653" y="9940"/>
                          <a:pt x="0" y="15016"/>
                        </a:cubicBezTo>
                        <a:close/>
                      </a:path>
                    </a:pathLst>
                  </a:custGeom>
                  <a:noFill/>
                  <a:ln w="10573" cap="flat">
                    <a:noFill/>
                    <a:prstDash val="solid"/>
                    <a:miter/>
                  </a:ln>
                </p:spPr>
                <p:txBody>
                  <a:bodyPr rtlCol="0" anchor="ctr"/>
                  <a:lstStyle/>
                  <a:p>
                    <a:endParaRPr lang="zh-CN" altLang="en-US"/>
                  </a:p>
                </p:txBody>
              </p:sp>
              <p:sp>
                <p:nvSpPr>
                  <p:cNvPr id="1088" name="任意多边形: 形状 1087">
                    <a:extLst>
                      <a:ext uri="{FF2B5EF4-FFF2-40B4-BE49-F238E27FC236}">
                        <a16:creationId xmlns:a16="http://schemas.microsoft.com/office/drawing/2014/main" id="{149A4982-6499-6EEB-66C9-2A0DE3343556}"/>
                      </a:ext>
                    </a:extLst>
                  </p:cNvPr>
                  <p:cNvSpPr/>
                  <p:nvPr/>
                </p:nvSpPr>
                <p:spPr>
                  <a:xfrm>
                    <a:off x="8922787" y="2988638"/>
                    <a:ext cx="59957" cy="44412"/>
                  </a:xfrm>
                  <a:custGeom>
                    <a:avLst/>
                    <a:gdLst>
                      <a:gd name="connsiteX0" fmla="*/ 47268 w 59957"/>
                      <a:gd name="connsiteY0" fmla="*/ 44413 h 44412"/>
                      <a:gd name="connsiteX1" fmla="*/ 59958 w 59957"/>
                      <a:gd name="connsiteY1" fmla="*/ 31724 h 44412"/>
                      <a:gd name="connsiteX2" fmla="*/ 0 w 59957"/>
                      <a:gd name="connsiteY2" fmla="*/ 0 h 44412"/>
                      <a:gd name="connsiteX3" fmla="*/ 0 w 59957"/>
                      <a:gd name="connsiteY3" fmla="*/ 0 h 44412"/>
                    </a:gdLst>
                    <a:ahLst/>
                    <a:cxnLst>
                      <a:cxn ang="0">
                        <a:pos x="connsiteX0" y="connsiteY0"/>
                      </a:cxn>
                      <a:cxn ang="0">
                        <a:pos x="connsiteX1" y="connsiteY1"/>
                      </a:cxn>
                      <a:cxn ang="0">
                        <a:pos x="connsiteX2" y="connsiteY2"/>
                      </a:cxn>
                      <a:cxn ang="0">
                        <a:pos x="connsiteX3" y="connsiteY3"/>
                      </a:cxn>
                    </a:cxnLst>
                    <a:rect l="l" t="t" r="r" b="b"/>
                    <a:pathLst>
                      <a:path w="59957" h="44412">
                        <a:moveTo>
                          <a:pt x="47268" y="44413"/>
                        </a:moveTo>
                        <a:cubicBezTo>
                          <a:pt x="51498" y="40046"/>
                          <a:pt x="55728" y="35816"/>
                          <a:pt x="59958" y="31724"/>
                        </a:cubicBezTo>
                        <a:cubicBezTo>
                          <a:pt x="41674" y="18199"/>
                          <a:pt x="21466" y="7508"/>
                          <a:pt x="0" y="0"/>
                        </a:cubicBezTo>
                        <a:lnTo>
                          <a:pt x="0" y="0"/>
                        </a:lnTo>
                        <a:close/>
                      </a:path>
                    </a:pathLst>
                  </a:custGeom>
                  <a:noFill/>
                  <a:ln w="10573" cap="flat">
                    <a:noFill/>
                    <a:prstDash val="solid"/>
                    <a:miter/>
                  </a:ln>
                </p:spPr>
                <p:txBody>
                  <a:bodyPr rtlCol="0" anchor="ctr"/>
                  <a:lstStyle/>
                  <a:p>
                    <a:endParaRPr lang="zh-CN" altLang="en-US"/>
                  </a:p>
                </p:txBody>
              </p:sp>
              <p:sp>
                <p:nvSpPr>
                  <p:cNvPr id="1089" name="任意多边形: 形状 1088">
                    <a:extLst>
                      <a:ext uri="{FF2B5EF4-FFF2-40B4-BE49-F238E27FC236}">
                        <a16:creationId xmlns:a16="http://schemas.microsoft.com/office/drawing/2014/main" id="{4EF3E896-120D-193E-86A7-0916C8C18FA4}"/>
                      </a:ext>
                    </a:extLst>
                  </p:cNvPr>
                  <p:cNvSpPr/>
                  <p:nvPr/>
                </p:nvSpPr>
                <p:spPr>
                  <a:xfrm>
                    <a:off x="9065860" y="3103160"/>
                    <a:ext cx="71060" cy="67782"/>
                  </a:xfrm>
                  <a:custGeom>
                    <a:avLst/>
                    <a:gdLst>
                      <a:gd name="connsiteX0" fmla="*/ 54882 w 71060"/>
                      <a:gd name="connsiteY0" fmla="*/ 67783 h 67782"/>
                      <a:gd name="connsiteX1" fmla="*/ 71061 w 71060"/>
                      <a:gd name="connsiteY1" fmla="*/ 52027 h 67782"/>
                      <a:gd name="connsiteX2" fmla="*/ 17660 w 71060"/>
                      <a:gd name="connsiteY2" fmla="*/ 0 h 67782"/>
                      <a:gd name="connsiteX3" fmla="*/ 0 w 71060"/>
                      <a:gd name="connsiteY3" fmla="*/ 17554 h 67782"/>
                      <a:gd name="connsiteX4" fmla="*/ 54882 w 71060"/>
                      <a:gd name="connsiteY4" fmla="*/ 67783 h 677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060" h="67782">
                        <a:moveTo>
                          <a:pt x="54882" y="67783"/>
                        </a:moveTo>
                        <a:cubicBezTo>
                          <a:pt x="60380" y="62284"/>
                          <a:pt x="65456" y="57208"/>
                          <a:pt x="71061" y="52027"/>
                        </a:cubicBezTo>
                        <a:cubicBezTo>
                          <a:pt x="59006" y="39654"/>
                          <a:pt x="40078" y="20832"/>
                          <a:pt x="17660" y="0"/>
                        </a:cubicBezTo>
                        <a:cubicBezTo>
                          <a:pt x="11632" y="5816"/>
                          <a:pt x="5604" y="11738"/>
                          <a:pt x="0" y="17554"/>
                        </a:cubicBezTo>
                        <a:cubicBezTo>
                          <a:pt x="18928" y="35002"/>
                          <a:pt x="37434" y="51815"/>
                          <a:pt x="54882" y="67783"/>
                        </a:cubicBezTo>
                        <a:close/>
                      </a:path>
                    </a:pathLst>
                  </a:custGeom>
                  <a:noFill/>
                  <a:ln w="10573" cap="flat">
                    <a:noFill/>
                    <a:prstDash val="solid"/>
                    <a:miter/>
                  </a:ln>
                </p:spPr>
                <p:txBody>
                  <a:bodyPr rtlCol="0" anchor="ctr"/>
                  <a:lstStyle/>
                  <a:p>
                    <a:endParaRPr lang="zh-CN" altLang="en-US"/>
                  </a:p>
                </p:txBody>
              </p:sp>
              <p:sp>
                <p:nvSpPr>
                  <p:cNvPr id="1090" name="任意多边形: 形状 1089">
                    <a:extLst>
                      <a:ext uri="{FF2B5EF4-FFF2-40B4-BE49-F238E27FC236}">
                        <a16:creationId xmlns:a16="http://schemas.microsoft.com/office/drawing/2014/main" id="{B5CA8110-2FF2-BC20-A36B-93533F498768}"/>
                      </a:ext>
                    </a:extLst>
                  </p:cNvPr>
                  <p:cNvSpPr/>
                  <p:nvPr/>
                </p:nvSpPr>
                <p:spPr>
                  <a:xfrm>
                    <a:off x="9009287" y="3181200"/>
                    <a:ext cx="58900" cy="48854"/>
                  </a:xfrm>
                  <a:custGeom>
                    <a:avLst/>
                    <a:gdLst>
                      <a:gd name="connsiteX0" fmla="*/ 2749 w 58900"/>
                      <a:gd name="connsiteY0" fmla="*/ 0 h 48854"/>
                      <a:gd name="connsiteX1" fmla="*/ 0 w 58900"/>
                      <a:gd name="connsiteY1" fmla="*/ 3489 h 48854"/>
                      <a:gd name="connsiteX2" fmla="*/ 57208 w 58900"/>
                      <a:gd name="connsiteY2" fmla="*/ 48854 h 48854"/>
                      <a:gd name="connsiteX3" fmla="*/ 58900 w 58900"/>
                      <a:gd name="connsiteY3" fmla="*/ 46739 h 48854"/>
                    </a:gdLst>
                    <a:ahLst/>
                    <a:cxnLst>
                      <a:cxn ang="0">
                        <a:pos x="connsiteX0" y="connsiteY0"/>
                      </a:cxn>
                      <a:cxn ang="0">
                        <a:pos x="connsiteX1" y="connsiteY1"/>
                      </a:cxn>
                      <a:cxn ang="0">
                        <a:pos x="connsiteX2" y="connsiteY2"/>
                      </a:cxn>
                      <a:cxn ang="0">
                        <a:pos x="connsiteX3" y="connsiteY3"/>
                      </a:cxn>
                    </a:cxnLst>
                    <a:rect l="l" t="t" r="r" b="b"/>
                    <a:pathLst>
                      <a:path w="58900" h="48854">
                        <a:moveTo>
                          <a:pt x="2749" y="0"/>
                        </a:moveTo>
                        <a:lnTo>
                          <a:pt x="0" y="3489"/>
                        </a:lnTo>
                        <a:cubicBezTo>
                          <a:pt x="21149" y="21043"/>
                          <a:pt x="41029" y="36588"/>
                          <a:pt x="57208" y="48854"/>
                        </a:cubicBezTo>
                        <a:lnTo>
                          <a:pt x="58900" y="46739"/>
                        </a:lnTo>
                        <a:close/>
                      </a:path>
                    </a:pathLst>
                  </a:custGeom>
                  <a:noFill/>
                  <a:ln w="10573" cap="flat">
                    <a:noFill/>
                    <a:prstDash val="solid"/>
                    <a:miter/>
                  </a:ln>
                </p:spPr>
                <p:txBody>
                  <a:bodyPr rtlCol="0" anchor="ctr"/>
                  <a:lstStyle/>
                  <a:p>
                    <a:endParaRPr lang="zh-CN" altLang="en-US"/>
                  </a:p>
                </p:txBody>
              </p:sp>
              <p:sp>
                <p:nvSpPr>
                  <p:cNvPr id="1091" name="任意多边形: 形状 1090">
                    <a:extLst>
                      <a:ext uri="{FF2B5EF4-FFF2-40B4-BE49-F238E27FC236}">
                        <a16:creationId xmlns:a16="http://schemas.microsoft.com/office/drawing/2014/main" id="{2981DD0A-05A0-8ED6-8CFD-91BC20776D5F}"/>
                      </a:ext>
                    </a:extLst>
                  </p:cNvPr>
                  <p:cNvSpPr/>
                  <p:nvPr/>
                </p:nvSpPr>
                <p:spPr>
                  <a:xfrm>
                    <a:off x="9090922" y="3247397"/>
                    <a:ext cx="11420" cy="8882"/>
                  </a:xfrm>
                  <a:custGeom>
                    <a:avLst/>
                    <a:gdLst>
                      <a:gd name="connsiteX0" fmla="*/ 0 w 11420"/>
                      <a:gd name="connsiteY0" fmla="*/ 740 h 8882"/>
                      <a:gd name="connsiteX1" fmla="*/ 11421 w 11420"/>
                      <a:gd name="connsiteY1" fmla="*/ 8883 h 8882"/>
                      <a:gd name="connsiteX2" fmla="*/ 846 w 11420"/>
                      <a:gd name="connsiteY2" fmla="*/ 0 h 8882"/>
                    </a:gdLst>
                    <a:ahLst/>
                    <a:cxnLst>
                      <a:cxn ang="0">
                        <a:pos x="connsiteX0" y="connsiteY0"/>
                      </a:cxn>
                      <a:cxn ang="0">
                        <a:pos x="connsiteX1" y="connsiteY1"/>
                      </a:cxn>
                      <a:cxn ang="0">
                        <a:pos x="connsiteX2" y="connsiteY2"/>
                      </a:cxn>
                    </a:cxnLst>
                    <a:rect l="l" t="t" r="r" b="b"/>
                    <a:pathLst>
                      <a:path w="11420" h="8882">
                        <a:moveTo>
                          <a:pt x="0" y="740"/>
                        </a:moveTo>
                        <a:lnTo>
                          <a:pt x="11421" y="8883"/>
                        </a:lnTo>
                        <a:lnTo>
                          <a:pt x="846" y="0"/>
                        </a:lnTo>
                        <a:close/>
                      </a:path>
                    </a:pathLst>
                  </a:custGeom>
                  <a:noFill/>
                  <a:ln w="10573" cap="flat">
                    <a:noFill/>
                    <a:prstDash val="solid"/>
                    <a:miter/>
                  </a:ln>
                </p:spPr>
                <p:txBody>
                  <a:bodyPr rtlCol="0" anchor="ctr"/>
                  <a:lstStyle/>
                  <a:p>
                    <a:endParaRPr lang="zh-CN" altLang="en-US"/>
                  </a:p>
                </p:txBody>
              </p:sp>
              <p:sp>
                <p:nvSpPr>
                  <p:cNvPr id="1092" name="任意多边形: 形状 1091">
                    <a:extLst>
                      <a:ext uri="{FF2B5EF4-FFF2-40B4-BE49-F238E27FC236}">
                        <a16:creationId xmlns:a16="http://schemas.microsoft.com/office/drawing/2014/main" id="{2015F64F-CFB4-42B7-3D37-02144C1725D2}"/>
                      </a:ext>
                    </a:extLst>
                  </p:cNvPr>
                  <p:cNvSpPr/>
                  <p:nvPr/>
                </p:nvSpPr>
                <p:spPr>
                  <a:xfrm>
                    <a:off x="8940130" y="3073023"/>
                    <a:ext cx="85336" cy="82481"/>
                  </a:xfrm>
                  <a:custGeom>
                    <a:avLst/>
                    <a:gdLst>
                      <a:gd name="connsiteX0" fmla="*/ 32252 w 85336"/>
                      <a:gd name="connsiteY0" fmla="*/ 0 h 82481"/>
                      <a:gd name="connsiteX1" fmla="*/ 0 w 85336"/>
                      <a:gd name="connsiteY1" fmla="*/ 36905 h 82481"/>
                      <a:gd name="connsiteX2" fmla="*/ 54353 w 85336"/>
                      <a:gd name="connsiteY2" fmla="*/ 82481 h 82481"/>
                      <a:gd name="connsiteX3" fmla="*/ 85336 w 85336"/>
                      <a:gd name="connsiteY3" fmla="*/ 47691 h 82481"/>
                    </a:gdLst>
                    <a:ahLst/>
                    <a:cxnLst>
                      <a:cxn ang="0">
                        <a:pos x="connsiteX0" y="connsiteY0"/>
                      </a:cxn>
                      <a:cxn ang="0">
                        <a:pos x="connsiteX1" y="connsiteY1"/>
                      </a:cxn>
                      <a:cxn ang="0">
                        <a:pos x="connsiteX2" y="connsiteY2"/>
                      </a:cxn>
                      <a:cxn ang="0">
                        <a:pos x="connsiteX3" y="connsiteY3"/>
                      </a:cxn>
                    </a:cxnLst>
                    <a:rect l="l" t="t" r="r" b="b"/>
                    <a:pathLst>
                      <a:path w="85336" h="82481">
                        <a:moveTo>
                          <a:pt x="32252" y="0"/>
                        </a:moveTo>
                        <a:cubicBezTo>
                          <a:pt x="20937" y="12372"/>
                          <a:pt x="10257" y="24639"/>
                          <a:pt x="0" y="36905"/>
                        </a:cubicBezTo>
                        <a:lnTo>
                          <a:pt x="54353" y="82481"/>
                        </a:lnTo>
                        <a:cubicBezTo>
                          <a:pt x="64716" y="70352"/>
                          <a:pt x="75047" y="58763"/>
                          <a:pt x="85336" y="47691"/>
                        </a:cubicBezTo>
                        <a:close/>
                      </a:path>
                    </a:pathLst>
                  </a:custGeom>
                  <a:noFill/>
                  <a:ln w="10573" cap="flat">
                    <a:noFill/>
                    <a:prstDash val="solid"/>
                    <a:miter/>
                  </a:ln>
                </p:spPr>
                <p:txBody>
                  <a:bodyPr rtlCol="0" anchor="ctr"/>
                  <a:lstStyle/>
                  <a:p>
                    <a:endParaRPr lang="zh-CN" altLang="en-US"/>
                  </a:p>
                </p:txBody>
              </p:sp>
              <p:sp>
                <p:nvSpPr>
                  <p:cNvPr id="1093" name="任意多边形: 形状 1092">
                    <a:extLst>
                      <a:ext uri="{FF2B5EF4-FFF2-40B4-BE49-F238E27FC236}">
                        <a16:creationId xmlns:a16="http://schemas.microsoft.com/office/drawing/2014/main" id="{C7910C8B-C1A8-9993-0A86-187FFAEE04C4}"/>
                      </a:ext>
                    </a:extLst>
                  </p:cNvPr>
                  <p:cNvSpPr/>
                  <p:nvPr/>
                </p:nvSpPr>
                <p:spPr>
                  <a:xfrm>
                    <a:off x="8939072" y="3120502"/>
                    <a:ext cx="49911" cy="44624"/>
                  </a:xfrm>
                  <a:custGeom>
                    <a:avLst/>
                    <a:gdLst>
                      <a:gd name="connsiteX0" fmla="*/ 0 w 49911"/>
                      <a:gd name="connsiteY0" fmla="*/ 0 h 44624"/>
                      <a:gd name="connsiteX1" fmla="*/ 47268 w 49911"/>
                      <a:gd name="connsiteY1" fmla="*/ 44624 h 44624"/>
                      <a:gd name="connsiteX2" fmla="*/ 49912 w 49911"/>
                      <a:gd name="connsiteY2" fmla="*/ 41452 h 44624"/>
                    </a:gdLst>
                    <a:ahLst/>
                    <a:cxnLst>
                      <a:cxn ang="0">
                        <a:pos x="connsiteX0" y="connsiteY0"/>
                      </a:cxn>
                      <a:cxn ang="0">
                        <a:pos x="connsiteX1" y="connsiteY1"/>
                      </a:cxn>
                      <a:cxn ang="0">
                        <a:pos x="connsiteX2" y="connsiteY2"/>
                      </a:cxn>
                    </a:cxnLst>
                    <a:rect l="l" t="t" r="r" b="b"/>
                    <a:pathLst>
                      <a:path w="49911" h="44624">
                        <a:moveTo>
                          <a:pt x="0" y="0"/>
                        </a:moveTo>
                        <a:cubicBezTo>
                          <a:pt x="14804" y="15121"/>
                          <a:pt x="30983" y="30243"/>
                          <a:pt x="47268" y="44624"/>
                        </a:cubicBezTo>
                        <a:lnTo>
                          <a:pt x="49912" y="41452"/>
                        </a:lnTo>
                        <a:close/>
                      </a:path>
                    </a:pathLst>
                  </a:custGeom>
                  <a:noFill/>
                  <a:ln w="10573" cap="flat">
                    <a:noFill/>
                    <a:prstDash val="solid"/>
                    <a:miter/>
                  </a:ln>
                </p:spPr>
                <p:txBody>
                  <a:bodyPr rtlCol="0" anchor="ctr"/>
                  <a:lstStyle/>
                  <a:p>
                    <a:endParaRPr lang="zh-CN" altLang="en-US"/>
                  </a:p>
                </p:txBody>
              </p:sp>
              <p:sp>
                <p:nvSpPr>
                  <p:cNvPr id="1094" name="任意多边形: 形状 1093">
                    <a:extLst>
                      <a:ext uri="{FF2B5EF4-FFF2-40B4-BE49-F238E27FC236}">
                        <a16:creationId xmlns:a16="http://schemas.microsoft.com/office/drawing/2014/main" id="{11B873D3-EBAE-A02D-472E-FF64FDF54995}"/>
                      </a:ext>
                    </a:extLst>
                  </p:cNvPr>
                  <p:cNvSpPr/>
                  <p:nvPr/>
                </p:nvSpPr>
                <p:spPr>
                  <a:xfrm>
                    <a:off x="8972276" y="3052719"/>
                    <a:ext cx="72012" cy="67994"/>
                  </a:xfrm>
                  <a:custGeom>
                    <a:avLst/>
                    <a:gdLst>
                      <a:gd name="connsiteX0" fmla="*/ 53190 w 72012"/>
                      <a:gd name="connsiteY0" fmla="*/ 67994 h 67994"/>
                      <a:gd name="connsiteX1" fmla="*/ 72012 w 72012"/>
                      <a:gd name="connsiteY1" fmla="*/ 48326 h 67994"/>
                      <a:gd name="connsiteX2" fmla="*/ 19140 w 72012"/>
                      <a:gd name="connsiteY2" fmla="*/ 0 h 67994"/>
                      <a:gd name="connsiteX3" fmla="*/ 0 w 72012"/>
                      <a:gd name="connsiteY3" fmla="*/ 20303 h 67994"/>
                    </a:gdLst>
                    <a:ahLst/>
                    <a:cxnLst>
                      <a:cxn ang="0">
                        <a:pos x="connsiteX0" y="connsiteY0"/>
                      </a:cxn>
                      <a:cxn ang="0">
                        <a:pos x="connsiteX1" y="connsiteY1"/>
                      </a:cxn>
                      <a:cxn ang="0">
                        <a:pos x="connsiteX2" y="connsiteY2"/>
                      </a:cxn>
                      <a:cxn ang="0">
                        <a:pos x="connsiteX3" y="connsiteY3"/>
                      </a:cxn>
                    </a:cxnLst>
                    <a:rect l="l" t="t" r="r" b="b"/>
                    <a:pathLst>
                      <a:path w="72012" h="67994">
                        <a:moveTo>
                          <a:pt x="53190" y="67994"/>
                        </a:moveTo>
                        <a:cubicBezTo>
                          <a:pt x="59535" y="61227"/>
                          <a:pt x="65774" y="54670"/>
                          <a:pt x="72012" y="48326"/>
                        </a:cubicBezTo>
                        <a:lnTo>
                          <a:pt x="19140" y="0"/>
                        </a:lnTo>
                        <a:cubicBezTo>
                          <a:pt x="12584" y="6768"/>
                          <a:pt x="6239" y="13535"/>
                          <a:pt x="0" y="20303"/>
                        </a:cubicBezTo>
                        <a:close/>
                      </a:path>
                    </a:pathLst>
                  </a:custGeom>
                  <a:solidFill>
                    <a:srgbClr val="FFFFFF">
                      <a:alpha val="30000"/>
                    </a:srgbClr>
                  </a:solidFill>
                  <a:ln w="10573" cap="flat">
                    <a:noFill/>
                    <a:prstDash val="solid"/>
                    <a:miter/>
                  </a:ln>
                </p:spPr>
                <p:txBody>
                  <a:bodyPr rtlCol="0" anchor="ctr"/>
                  <a:lstStyle/>
                  <a:p>
                    <a:endParaRPr lang="zh-CN" altLang="en-US"/>
                  </a:p>
                </p:txBody>
              </p:sp>
              <p:sp>
                <p:nvSpPr>
                  <p:cNvPr id="1095" name="任意多边形: 形状 1094">
                    <a:extLst>
                      <a:ext uri="{FF2B5EF4-FFF2-40B4-BE49-F238E27FC236}">
                        <a16:creationId xmlns:a16="http://schemas.microsoft.com/office/drawing/2014/main" id="{128D5364-860B-9181-7508-50E6E4764D35}"/>
                      </a:ext>
                    </a:extLst>
                  </p:cNvPr>
                  <p:cNvSpPr/>
                  <p:nvPr/>
                </p:nvSpPr>
                <p:spPr>
                  <a:xfrm>
                    <a:off x="9047566" y="3120714"/>
                    <a:ext cx="73281" cy="69051"/>
                  </a:xfrm>
                  <a:custGeom>
                    <a:avLst/>
                    <a:gdLst>
                      <a:gd name="connsiteX0" fmla="*/ 54988 w 73281"/>
                      <a:gd name="connsiteY0" fmla="*/ 69052 h 69051"/>
                      <a:gd name="connsiteX1" fmla="*/ 73282 w 73281"/>
                      <a:gd name="connsiteY1" fmla="*/ 50229 h 69051"/>
                      <a:gd name="connsiteX2" fmla="*/ 18400 w 73281"/>
                      <a:gd name="connsiteY2" fmla="*/ 0 h 69051"/>
                      <a:gd name="connsiteX3" fmla="*/ 0 w 73281"/>
                      <a:gd name="connsiteY3" fmla="*/ 19668 h 69051"/>
                    </a:gdLst>
                    <a:ahLst/>
                    <a:cxnLst>
                      <a:cxn ang="0">
                        <a:pos x="connsiteX0" y="connsiteY0"/>
                      </a:cxn>
                      <a:cxn ang="0">
                        <a:pos x="connsiteX1" y="connsiteY1"/>
                      </a:cxn>
                      <a:cxn ang="0">
                        <a:pos x="connsiteX2" y="connsiteY2"/>
                      </a:cxn>
                      <a:cxn ang="0">
                        <a:pos x="connsiteX3" y="connsiteY3"/>
                      </a:cxn>
                    </a:cxnLst>
                    <a:rect l="l" t="t" r="r" b="b"/>
                    <a:pathLst>
                      <a:path w="73281" h="69051">
                        <a:moveTo>
                          <a:pt x="54988" y="69052"/>
                        </a:moveTo>
                        <a:cubicBezTo>
                          <a:pt x="61121" y="62601"/>
                          <a:pt x="67254" y="56362"/>
                          <a:pt x="73282" y="50229"/>
                        </a:cubicBezTo>
                        <a:cubicBezTo>
                          <a:pt x="55833" y="34261"/>
                          <a:pt x="37328" y="17448"/>
                          <a:pt x="18400" y="0"/>
                        </a:cubicBezTo>
                        <a:cubicBezTo>
                          <a:pt x="12055" y="6556"/>
                          <a:pt x="5922" y="13112"/>
                          <a:pt x="0" y="19668"/>
                        </a:cubicBezTo>
                        <a:close/>
                      </a:path>
                    </a:pathLst>
                  </a:custGeom>
                  <a:solidFill>
                    <a:srgbClr val="FFFFFF">
                      <a:alpha val="30000"/>
                    </a:srgbClr>
                  </a:solidFill>
                  <a:ln w="10573" cap="flat">
                    <a:noFill/>
                    <a:prstDash val="solid"/>
                    <a:miter/>
                  </a:ln>
                </p:spPr>
                <p:txBody>
                  <a:bodyPr rtlCol="0" anchor="ctr"/>
                  <a:lstStyle/>
                  <a:p>
                    <a:endParaRPr lang="zh-CN" altLang="en-US"/>
                  </a:p>
                </p:txBody>
              </p:sp>
              <p:sp>
                <p:nvSpPr>
                  <p:cNvPr id="1096" name="任意多边形: 形状 1095">
                    <a:extLst>
                      <a:ext uri="{FF2B5EF4-FFF2-40B4-BE49-F238E27FC236}">
                        <a16:creationId xmlns:a16="http://schemas.microsoft.com/office/drawing/2014/main" id="{2D8C8A5B-20B0-D901-7A7C-A36EFF7520AF}"/>
                      </a:ext>
                    </a:extLst>
                  </p:cNvPr>
                  <p:cNvSpPr/>
                  <p:nvPr/>
                </p:nvSpPr>
                <p:spPr>
                  <a:xfrm>
                    <a:off x="9124337" y="3198965"/>
                    <a:ext cx="10574" cy="13323"/>
                  </a:xfrm>
                  <a:custGeom>
                    <a:avLst/>
                    <a:gdLst>
                      <a:gd name="connsiteX0" fmla="*/ 3172 w 10574"/>
                      <a:gd name="connsiteY0" fmla="*/ 13324 h 13323"/>
                      <a:gd name="connsiteX1" fmla="*/ 10575 w 10574"/>
                      <a:gd name="connsiteY1" fmla="*/ 0 h 13323"/>
                      <a:gd name="connsiteX2" fmla="*/ 0 w 10574"/>
                      <a:gd name="connsiteY2" fmla="*/ 10575 h 13323"/>
                    </a:gdLst>
                    <a:ahLst/>
                    <a:cxnLst>
                      <a:cxn ang="0">
                        <a:pos x="connsiteX0" y="connsiteY0"/>
                      </a:cxn>
                      <a:cxn ang="0">
                        <a:pos x="connsiteX1" y="connsiteY1"/>
                      </a:cxn>
                      <a:cxn ang="0">
                        <a:pos x="connsiteX2" y="connsiteY2"/>
                      </a:cxn>
                    </a:cxnLst>
                    <a:rect l="l" t="t" r="r" b="b"/>
                    <a:pathLst>
                      <a:path w="10574" h="13323">
                        <a:moveTo>
                          <a:pt x="3172" y="13324"/>
                        </a:moveTo>
                        <a:lnTo>
                          <a:pt x="10575" y="0"/>
                        </a:lnTo>
                        <a:cubicBezTo>
                          <a:pt x="7085" y="3595"/>
                          <a:pt x="3595" y="7191"/>
                          <a:pt x="0" y="10575"/>
                        </a:cubicBezTo>
                        <a:close/>
                      </a:path>
                    </a:pathLst>
                  </a:custGeom>
                  <a:solidFill>
                    <a:srgbClr val="FFFFFF">
                      <a:alpha val="30000"/>
                    </a:srgbClr>
                  </a:solidFill>
                  <a:ln w="10573" cap="flat">
                    <a:noFill/>
                    <a:prstDash val="solid"/>
                    <a:miter/>
                  </a:ln>
                </p:spPr>
                <p:txBody>
                  <a:bodyPr rtlCol="0" anchor="ctr"/>
                  <a:lstStyle/>
                  <a:p>
                    <a:endParaRPr lang="zh-CN" altLang="en-US"/>
                  </a:p>
                </p:txBody>
              </p:sp>
              <p:sp>
                <p:nvSpPr>
                  <p:cNvPr id="1097" name="任意多边形: 形状 1096">
                    <a:extLst>
                      <a:ext uri="{FF2B5EF4-FFF2-40B4-BE49-F238E27FC236}">
                        <a16:creationId xmlns:a16="http://schemas.microsoft.com/office/drawing/2014/main" id="{BD2491E2-D221-5C71-8A2E-06B80FB21F10}"/>
                      </a:ext>
                    </a:extLst>
                  </p:cNvPr>
                  <p:cNvSpPr/>
                  <p:nvPr/>
                </p:nvSpPr>
                <p:spPr>
                  <a:xfrm>
                    <a:off x="9091556" y="3241369"/>
                    <a:ext cx="15121" cy="14910"/>
                  </a:xfrm>
                  <a:custGeom>
                    <a:avLst/>
                    <a:gdLst>
                      <a:gd name="connsiteX0" fmla="*/ 5182 w 15121"/>
                      <a:gd name="connsiteY0" fmla="*/ 0 h 14910"/>
                      <a:gd name="connsiteX1" fmla="*/ 0 w 15121"/>
                      <a:gd name="connsiteY1" fmla="*/ 6028 h 14910"/>
                      <a:gd name="connsiteX2" fmla="*/ 10575 w 15121"/>
                      <a:gd name="connsiteY2" fmla="*/ 14910 h 14910"/>
                      <a:gd name="connsiteX3" fmla="*/ 11315 w 15121"/>
                      <a:gd name="connsiteY3" fmla="*/ 14910 h 14910"/>
                      <a:gd name="connsiteX4" fmla="*/ 15122 w 15121"/>
                      <a:gd name="connsiteY4" fmla="*/ 8036 h 149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21" h="14910">
                        <a:moveTo>
                          <a:pt x="5182" y="0"/>
                        </a:moveTo>
                        <a:lnTo>
                          <a:pt x="0" y="6028"/>
                        </a:lnTo>
                        <a:lnTo>
                          <a:pt x="10575" y="14910"/>
                        </a:lnTo>
                        <a:lnTo>
                          <a:pt x="11315" y="14910"/>
                        </a:lnTo>
                        <a:lnTo>
                          <a:pt x="15122" y="8036"/>
                        </a:ln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1098" name="任意多边形: 形状 1097">
                    <a:extLst>
                      <a:ext uri="{FF2B5EF4-FFF2-40B4-BE49-F238E27FC236}">
                        <a16:creationId xmlns:a16="http://schemas.microsoft.com/office/drawing/2014/main" id="{0215424C-08EC-A346-6B7A-430D00E25D52}"/>
                      </a:ext>
                    </a:extLst>
                  </p:cNvPr>
                  <p:cNvSpPr/>
                  <p:nvPr/>
                </p:nvSpPr>
                <p:spPr>
                  <a:xfrm>
                    <a:off x="9012565" y="3174855"/>
                    <a:ext cx="61437" cy="53083"/>
                  </a:xfrm>
                  <a:custGeom>
                    <a:avLst/>
                    <a:gdLst>
                      <a:gd name="connsiteX0" fmla="*/ 5393 w 61437"/>
                      <a:gd name="connsiteY0" fmla="*/ 0 h 53083"/>
                      <a:gd name="connsiteX1" fmla="*/ 0 w 61437"/>
                      <a:gd name="connsiteY1" fmla="*/ 6345 h 53083"/>
                      <a:gd name="connsiteX2" fmla="*/ 56151 w 61437"/>
                      <a:gd name="connsiteY2" fmla="*/ 53084 h 53083"/>
                      <a:gd name="connsiteX3" fmla="*/ 61438 w 61437"/>
                      <a:gd name="connsiteY3" fmla="*/ 47057 h 53083"/>
                    </a:gdLst>
                    <a:ahLst/>
                    <a:cxnLst>
                      <a:cxn ang="0">
                        <a:pos x="connsiteX0" y="connsiteY0"/>
                      </a:cxn>
                      <a:cxn ang="0">
                        <a:pos x="connsiteX1" y="connsiteY1"/>
                      </a:cxn>
                      <a:cxn ang="0">
                        <a:pos x="connsiteX2" y="connsiteY2"/>
                      </a:cxn>
                      <a:cxn ang="0">
                        <a:pos x="connsiteX3" y="connsiteY3"/>
                      </a:cxn>
                    </a:cxnLst>
                    <a:rect l="l" t="t" r="r" b="b"/>
                    <a:pathLst>
                      <a:path w="61437" h="53083">
                        <a:moveTo>
                          <a:pt x="5393" y="0"/>
                        </a:moveTo>
                        <a:lnTo>
                          <a:pt x="0" y="6345"/>
                        </a:lnTo>
                        <a:lnTo>
                          <a:pt x="56151" y="53084"/>
                        </a:lnTo>
                        <a:lnTo>
                          <a:pt x="61438" y="47057"/>
                        </a:ln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1099" name="任意多边形: 形状 1098">
                    <a:extLst>
                      <a:ext uri="{FF2B5EF4-FFF2-40B4-BE49-F238E27FC236}">
                        <a16:creationId xmlns:a16="http://schemas.microsoft.com/office/drawing/2014/main" id="{00874A2D-AF89-3981-BC62-A4219F4AE7B5}"/>
                      </a:ext>
                    </a:extLst>
                  </p:cNvPr>
                  <p:cNvSpPr/>
                  <p:nvPr/>
                </p:nvSpPr>
                <p:spPr>
                  <a:xfrm>
                    <a:off x="8934948" y="3109928"/>
                    <a:ext cx="59534" cy="52026"/>
                  </a:xfrm>
                  <a:custGeom>
                    <a:avLst/>
                    <a:gdLst>
                      <a:gd name="connsiteX0" fmla="*/ 59535 w 59534"/>
                      <a:gd name="connsiteY0" fmla="*/ 45576 h 52026"/>
                      <a:gd name="connsiteX1" fmla="*/ 5182 w 59534"/>
                      <a:gd name="connsiteY1" fmla="*/ 0 h 52026"/>
                      <a:gd name="connsiteX2" fmla="*/ 0 w 59534"/>
                      <a:gd name="connsiteY2" fmla="*/ 6239 h 52026"/>
                      <a:gd name="connsiteX3" fmla="*/ 4124 w 59534"/>
                      <a:gd name="connsiteY3" fmla="*/ 10575 h 52026"/>
                      <a:gd name="connsiteX4" fmla="*/ 54036 w 59534"/>
                      <a:gd name="connsiteY4" fmla="*/ 52027 h 52026"/>
                      <a:gd name="connsiteX5" fmla="*/ 59535 w 59534"/>
                      <a:gd name="connsiteY5" fmla="*/ 45576 h 52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534" h="52026">
                        <a:moveTo>
                          <a:pt x="59535" y="45576"/>
                        </a:moveTo>
                        <a:lnTo>
                          <a:pt x="5182" y="0"/>
                        </a:lnTo>
                        <a:lnTo>
                          <a:pt x="0" y="6239"/>
                        </a:lnTo>
                        <a:lnTo>
                          <a:pt x="4124" y="10575"/>
                        </a:lnTo>
                        <a:lnTo>
                          <a:pt x="54036" y="52027"/>
                        </a:lnTo>
                        <a:cubicBezTo>
                          <a:pt x="55833" y="49806"/>
                          <a:pt x="57631" y="47797"/>
                          <a:pt x="59535" y="45576"/>
                        </a:cubicBez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1100" name="任意多边形: 形状 1099">
                    <a:extLst>
                      <a:ext uri="{FF2B5EF4-FFF2-40B4-BE49-F238E27FC236}">
                        <a16:creationId xmlns:a16="http://schemas.microsoft.com/office/drawing/2014/main" id="{21F3C855-0F74-D329-D1E9-4118BE2A919A}"/>
                      </a:ext>
                    </a:extLst>
                  </p:cNvPr>
                  <p:cNvSpPr/>
                  <p:nvPr/>
                </p:nvSpPr>
                <p:spPr>
                  <a:xfrm>
                    <a:off x="9066495" y="3227939"/>
                    <a:ext cx="25061" cy="20197"/>
                  </a:xfrm>
                  <a:custGeom>
                    <a:avLst/>
                    <a:gdLst>
                      <a:gd name="connsiteX0" fmla="*/ 1692 w 25061"/>
                      <a:gd name="connsiteY0" fmla="*/ 0 h 20197"/>
                      <a:gd name="connsiteX1" fmla="*/ 0 w 25061"/>
                      <a:gd name="connsiteY1" fmla="*/ 2115 h 20197"/>
                      <a:gd name="connsiteX2" fmla="*/ 24427 w 25061"/>
                      <a:gd name="connsiteY2" fmla="*/ 20197 h 20197"/>
                      <a:gd name="connsiteX3" fmla="*/ 25062 w 25061"/>
                      <a:gd name="connsiteY3" fmla="*/ 19457 h 20197"/>
                    </a:gdLst>
                    <a:ahLst/>
                    <a:cxnLst>
                      <a:cxn ang="0">
                        <a:pos x="connsiteX0" y="connsiteY0"/>
                      </a:cxn>
                      <a:cxn ang="0">
                        <a:pos x="connsiteX1" y="connsiteY1"/>
                      </a:cxn>
                      <a:cxn ang="0">
                        <a:pos x="connsiteX2" y="connsiteY2"/>
                      </a:cxn>
                      <a:cxn ang="0">
                        <a:pos x="connsiteX3" y="connsiteY3"/>
                      </a:cxn>
                    </a:cxnLst>
                    <a:rect l="l" t="t" r="r" b="b"/>
                    <a:pathLst>
                      <a:path w="25061" h="20197">
                        <a:moveTo>
                          <a:pt x="1692" y="0"/>
                        </a:moveTo>
                        <a:lnTo>
                          <a:pt x="0" y="2115"/>
                        </a:lnTo>
                        <a:cubicBezTo>
                          <a:pt x="9834" y="9517"/>
                          <a:pt x="18188" y="15756"/>
                          <a:pt x="24427" y="20197"/>
                        </a:cubicBezTo>
                        <a:lnTo>
                          <a:pt x="25062" y="19457"/>
                        </a:ln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1101" name="任意多边形: 形状 1100">
                    <a:extLst>
                      <a:ext uri="{FF2B5EF4-FFF2-40B4-BE49-F238E27FC236}">
                        <a16:creationId xmlns:a16="http://schemas.microsoft.com/office/drawing/2014/main" id="{802DB47B-33DB-C426-3E85-4C7F4730D448}"/>
                      </a:ext>
                    </a:extLst>
                  </p:cNvPr>
                  <p:cNvSpPr/>
                  <p:nvPr/>
                </p:nvSpPr>
                <p:spPr>
                  <a:xfrm>
                    <a:off x="9073580" y="3189765"/>
                    <a:ext cx="51180" cy="51180"/>
                  </a:xfrm>
                  <a:custGeom>
                    <a:avLst/>
                    <a:gdLst>
                      <a:gd name="connsiteX0" fmla="*/ 28974 w 51180"/>
                      <a:gd name="connsiteY0" fmla="*/ 0 h 51180"/>
                      <a:gd name="connsiteX1" fmla="*/ 0 w 51180"/>
                      <a:gd name="connsiteY1" fmla="*/ 31724 h 51180"/>
                      <a:gd name="connsiteX2" fmla="*/ 23264 w 51180"/>
                      <a:gd name="connsiteY2" fmla="*/ 51181 h 51180"/>
                      <a:gd name="connsiteX3" fmla="*/ 51181 w 51180"/>
                      <a:gd name="connsiteY3" fmla="*/ 19457 h 51180"/>
                    </a:gdLst>
                    <a:ahLst/>
                    <a:cxnLst>
                      <a:cxn ang="0">
                        <a:pos x="connsiteX0" y="connsiteY0"/>
                      </a:cxn>
                      <a:cxn ang="0">
                        <a:pos x="connsiteX1" y="connsiteY1"/>
                      </a:cxn>
                      <a:cxn ang="0">
                        <a:pos x="connsiteX2" y="connsiteY2"/>
                      </a:cxn>
                      <a:cxn ang="0">
                        <a:pos x="connsiteX3" y="connsiteY3"/>
                      </a:cxn>
                    </a:cxnLst>
                    <a:rect l="l" t="t" r="r" b="b"/>
                    <a:pathLst>
                      <a:path w="51180" h="51180">
                        <a:moveTo>
                          <a:pt x="28974" y="0"/>
                        </a:moveTo>
                        <a:cubicBezTo>
                          <a:pt x="19351" y="10575"/>
                          <a:pt x="9728" y="21149"/>
                          <a:pt x="0" y="31724"/>
                        </a:cubicBezTo>
                        <a:lnTo>
                          <a:pt x="23264" y="51181"/>
                        </a:lnTo>
                        <a:cubicBezTo>
                          <a:pt x="32146" y="40606"/>
                          <a:pt x="41346" y="30032"/>
                          <a:pt x="51181" y="19457"/>
                        </a:cubicBez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1102" name="任意多边形: 形状 1101">
                    <a:extLst>
                      <a:ext uri="{FF2B5EF4-FFF2-40B4-BE49-F238E27FC236}">
                        <a16:creationId xmlns:a16="http://schemas.microsoft.com/office/drawing/2014/main" id="{2FADF643-5319-C652-24C2-279176E0362C}"/>
                      </a:ext>
                    </a:extLst>
                  </p:cNvPr>
                  <p:cNvSpPr/>
                  <p:nvPr/>
                </p:nvSpPr>
                <p:spPr>
                  <a:xfrm>
                    <a:off x="9120742" y="3155187"/>
                    <a:ext cx="30242" cy="33626"/>
                  </a:xfrm>
                  <a:custGeom>
                    <a:avLst/>
                    <a:gdLst>
                      <a:gd name="connsiteX0" fmla="*/ 19668 w 30242"/>
                      <a:gd name="connsiteY0" fmla="*/ 33627 h 33626"/>
                      <a:gd name="connsiteX1" fmla="*/ 30243 w 30242"/>
                      <a:gd name="connsiteY1" fmla="*/ 14487 h 33626"/>
                      <a:gd name="connsiteX2" fmla="*/ 16179 w 30242"/>
                      <a:gd name="connsiteY2" fmla="*/ 0 h 33626"/>
                      <a:gd name="connsiteX3" fmla="*/ 0 w 30242"/>
                      <a:gd name="connsiteY3" fmla="*/ 15756 h 33626"/>
                    </a:gdLst>
                    <a:ahLst/>
                    <a:cxnLst>
                      <a:cxn ang="0">
                        <a:pos x="connsiteX0" y="connsiteY0"/>
                      </a:cxn>
                      <a:cxn ang="0">
                        <a:pos x="connsiteX1" y="connsiteY1"/>
                      </a:cxn>
                      <a:cxn ang="0">
                        <a:pos x="connsiteX2" y="connsiteY2"/>
                      </a:cxn>
                      <a:cxn ang="0">
                        <a:pos x="connsiteX3" y="connsiteY3"/>
                      </a:cxn>
                    </a:cxnLst>
                    <a:rect l="l" t="t" r="r" b="b"/>
                    <a:pathLst>
                      <a:path w="30242" h="33626">
                        <a:moveTo>
                          <a:pt x="19668" y="33627"/>
                        </a:moveTo>
                        <a:lnTo>
                          <a:pt x="30243" y="14487"/>
                        </a:lnTo>
                        <a:lnTo>
                          <a:pt x="16179" y="0"/>
                        </a:lnTo>
                        <a:cubicBezTo>
                          <a:pt x="10786" y="5181"/>
                          <a:pt x="5604" y="10575"/>
                          <a:pt x="0" y="15756"/>
                        </a:cubicBez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1103" name="任意多边形: 形状 1102">
                    <a:extLst>
                      <a:ext uri="{FF2B5EF4-FFF2-40B4-BE49-F238E27FC236}">
                        <a16:creationId xmlns:a16="http://schemas.microsoft.com/office/drawing/2014/main" id="{86476D76-071C-B11E-129D-4A2249B947C9}"/>
                      </a:ext>
                    </a:extLst>
                  </p:cNvPr>
                  <p:cNvSpPr/>
                  <p:nvPr/>
                </p:nvSpPr>
                <p:spPr>
                  <a:xfrm>
                    <a:off x="9102554" y="3170731"/>
                    <a:ext cx="38279" cy="39019"/>
                  </a:xfrm>
                  <a:custGeom>
                    <a:avLst/>
                    <a:gdLst>
                      <a:gd name="connsiteX0" fmla="*/ 0 w 38279"/>
                      <a:gd name="connsiteY0" fmla="*/ 19034 h 39019"/>
                      <a:gd name="connsiteX1" fmla="*/ 22207 w 38279"/>
                      <a:gd name="connsiteY1" fmla="*/ 39020 h 39019"/>
                      <a:gd name="connsiteX2" fmla="*/ 32781 w 38279"/>
                      <a:gd name="connsiteY2" fmla="*/ 28445 h 39019"/>
                      <a:gd name="connsiteX3" fmla="*/ 38280 w 38279"/>
                      <a:gd name="connsiteY3" fmla="*/ 17871 h 39019"/>
                      <a:gd name="connsiteX4" fmla="*/ 18611 w 38279"/>
                      <a:gd name="connsiteY4" fmla="*/ 0 h 39019"/>
                      <a:gd name="connsiteX5" fmla="*/ 0 w 38279"/>
                      <a:gd name="connsiteY5" fmla="*/ 19034 h 39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279" h="39019">
                        <a:moveTo>
                          <a:pt x="0" y="19034"/>
                        </a:moveTo>
                        <a:lnTo>
                          <a:pt x="22207" y="39020"/>
                        </a:lnTo>
                        <a:cubicBezTo>
                          <a:pt x="25485" y="35424"/>
                          <a:pt x="28974" y="31829"/>
                          <a:pt x="32781" y="28445"/>
                        </a:cubicBezTo>
                        <a:lnTo>
                          <a:pt x="38280" y="17871"/>
                        </a:lnTo>
                        <a:lnTo>
                          <a:pt x="18611" y="0"/>
                        </a:lnTo>
                        <a:cubicBezTo>
                          <a:pt x="12161" y="6344"/>
                          <a:pt x="6028" y="12583"/>
                          <a:pt x="0" y="19034"/>
                        </a:cubicBezTo>
                        <a:close/>
                      </a:path>
                    </a:pathLst>
                  </a:custGeom>
                  <a:solidFill>
                    <a:srgbClr val="FFFFFF">
                      <a:alpha val="30000"/>
                    </a:srgbClr>
                  </a:solidFill>
                  <a:ln w="10573" cap="flat">
                    <a:noFill/>
                    <a:prstDash val="solid"/>
                    <a:miter/>
                  </a:ln>
                </p:spPr>
                <p:txBody>
                  <a:bodyPr rtlCol="0" anchor="ctr"/>
                  <a:lstStyle/>
                  <a:p>
                    <a:endParaRPr lang="zh-CN" altLang="en-US"/>
                  </a:p>
                </p:txBody>
              </p:sp>
              <p:sp>
                <p:nvSpPr>
                  <p:cNvPr id="1104" name="任意多边形: 形状 1103">
                    <a:extLst>
                      <a:ext uri="{FF2B5EF4-FFF2-40B4-BE49-F238E27FC236}">
                        <a16:creationId xmlns:a16="http://schemas.microsoft.com/office/drawing/2014/main" id="{8011D73C-7698-5D42-FF43-53A282BD046B}"/>
                      </a:ext>
                    </a:extLst>
                  </p:cNvPr>
                  <p:cNvSpPr/>
                  <p:nvPr/>
                </p:nvSpPr>
                <p:spPr>
                  <a:xfrm>
                    <a:off x="9102554" y="3170731"/>
                    <a:ext cx="38279" cy="39019"/>
                  </a:xfrm>
                  <a:custGeom>
                    <a:avLst/>
                    <a:gdLst>
                      <a:gd name="connsiteX0" fmla="*/ 0 w 38279"/>
                      <a:gd name="connsiteY0" fmla="*/ 19034 h 39019"/>
                      <a:gd name="connsiteX1" fmla="*/ 22207 w 38279"/>
                      <a:gd name="connsiteY1" fmla="*/ 39020 h 39019"/>
                      <a:gd name="connsiteX2" fmla="*/ 32781 w 38279"/>
                      <a:gd name="connsiteY2" fmla="*/ 28445 h 39019"/>
                      <a:gd name="connsiteX3" fmla="*/ 38280 w 38279"/>
                      <a:gd name="connsiteY3" fmla="*/ 17871 h 39019"/>
                      <a:gd name="connsiteX4" fmla="*/ 18611 w 38279"/>
                      <a:gd name="connsiteY4" fmla="*/ 0 h 39019"/>
                      <a:gd name="connsiteX5" fmla="*/ 0 w 38279"/>
                      <a:gd name="connsiteY5" fmla="*/ 19034 h 39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279" h="39019">
                        <a:moveTo>
                          <a:pt x="0" y="19034"/>
                        </a:moveTo>
                        <a:lnTo>
                          <a:pt x="22207" y="39020"/>
                        </a:lnTo>
                        <a:cubicBezTo>
                          <a:pt x="25485" y="35424"/>
                          <a:pt x="28974" y="31829"/>
                          <a:pt x="32781" y="28445"/>
                        </a:cubicBezTo>
                        <a:lnTo>
                          <a:pt x="38280" y="17871"/>
                        </a:lnTo>
                        <a:lnTo>
                          <a:pt x="18611" y="0"/>
                        </a:lnTo>
                        <a:cubicBezTo>
                          <a:pt x="12161" y="6344"/>
                          <a:pt x="6028" y="12583"/>
                          <a:pt x="0" y="19034"/>
                        </a:cubicBez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1105" name="任意多边形: 形状 1104">
                    <a:extLst>
                      <a:ext uri="{FF2B5EF4-FFF2-40B4-BE49-F238E27FC236}">
                        <a16:creationId xmlns:a16="http://schemas.microsoft.com/office/drawing/2014/main" id="{F807B399-4F09-2756-B0E7-9FE788F3E76E}"/>
                      </a:ext>
                    </a:extLst>
                  </p:cNvPr>
                  <p:cNvSpPr/>
                  <p:nvPr/>
                </p:nvSpPr>
                <p:spPr>
                  <a:xfrm>
                    <a:off x="9068187" y="3221912"/>
                    <a:ext cx="28551" cy="25484"/>
                  </a:xfrm>
                  <a:custGeom>
                    <a:avLst/>
                    <a:gdLst>
                      <a:gd name="connsiteX0" fmla="*/ 0 w 28551"/>
                      <a:gd name="connsiteY0" fmla="*/ 6027 h 25484"/>
                      <a:gd name="connsiteX1" fmla="*/ 23370 w 28551"/>
                      <a:gd name="connsiteY1" fmla="*/ 25485 h 25484"/>
                      <a:gd name="connsiteX2" fmla="*/ 28551 w 28551"/>
                      <a:gd name="connsiteY2" fmla="*/ 19457 h 25484"/>
                      <a:gd name="connsiteX3" fmla="*/ 5287 w 28551"/>
                      <a:gd name="connsiteY3" fmla="*/ 0 h 25484"/>
                    </a:gdLst>
                    <a:ahLst/>
                    <a:cxnLst>
                      <a:cxn ang="0">
                        <a:pos x="connsiteX0" y="connsiteY0"/>
                      </a:cxn>
                      <a:cxn ang="0">
                        <a:pos x="connsiteX1" y="connsiteY1"/>
                      </a:cxn>
                      <a:cxn ang="0">
                        <a:pos x="connsiteX2" y="connsiteY2"/>
                      </a:cxn>
                      <a:cxn ang="0">
                        <a:pos x="connsiteX3" y="connsiteY3"/>
                      </a:cxn>
                    </a:cxnLst>
                    <a:rect l="l" t="t" r="r" b="b"/>
                    <a:pathLst>
                      <a:path w="28551" h="25484">
                        <a:moveTo>
                          <a:pt x="0" y="6027"/>
                        </a:moveTo>
                        <a:lnTo>
                          <a:pt x="23370" y="25485"/>
                        </a:lnTo>
                        <a:lnTo>
                          <a:pt x="28551" y="19457"/>
                        </a:lnTo>
                        <a:lnTo>
                          <a:pt x="5287" y="0"/>
                        </a:ln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1106" name="任意多边形: 形状 1105">
                    <a:extLst>
                      <a:ext uri="{FF2B5EF4-FFF2-40B4-BE49-F238E27FC236}">
                        <a16:creationId xmlns:a16="http://schemas.microsoft.com/office/drawing/2014/main" id="{8CCD90BF-7AA0-206E-B711-1352AB086121}"/>
                      </a:ext>
                    </a:extLst>
                  </p:cNvPr>
                  <p:cNvSpPr/>
                  <p:nvPr/>
                </p:nvSpPr>
                <p:spPr>
                  <a:xfrm>
                    <a:off x="9068187" y="3221912"/>
                    <a:ext cx="28551" cy="25484"/>
                  </a:xfrm>
                  <a:custGeom>
                    <a:avLst/>
                    <a:gdLst>
                      <a:gd name="connsiteX0" fmla="*/ 0 w 28551"/>
                      <a:gd name="connsiteY0" fmla="*/ 6027 h 25484"/>
                      <a:gd name="connsiteX1" fmla="*/ 23370 w 28551"/>
                      <a:gd name="connsiteY1" fmla="*/ 25485 h 25484"/>
                      <a:gd name="connsiteX2" fmla="*/ 28551 w 28551"/>
                      <a:gd name="connsiteY2" fmla="*/ 19457 h 25484"/>
                      <a:gd name="connsiteX3" fmla="*/ 5287 w 28551"/>
                      <a:gd name="connsiteY3" fmla="*/ 0 h 25484"/>
                    </a:gdLst>
                    <a:ahLst/>
                    <a:cxnLst>
                      <a:cxn ang="0">
                        <a:pos x="connsiteX0" y="connsiteY0"/>
                      </a:cxn>
                      <a:cxn ang="0">
                        <a:pos x="connsiteX1" y="connsiteY1"/>
                      </a:cxn>
                      <a:cxn ang="0">
                        <a:pos x="connsiteX2" y="connsiteY2"/>
                      </a:cxn>
                      <a:cxn ang="0">
                        <a:pos x="connsiteX3" y="connsiteY3"/>
                      </a:cxn>
                    </a:cxnLst>
                    <a:rect l="l" t="t" r="r" b="b"/>
                    <a:pathLst>
                      <a:path w="28551" h="25484">
                        <a:moveTo>
                          <a:pt x="0" y="6027"/>
                        </a:moveTo>
                        <a:lnTo>
                          <a:pt x="23370" y="25485"/>
                        </a:lnTo>
                        <a:lnTo>
                          <a:pt x="28551" y="19457"/>
                        </a:lnTo>
                        <a:lnTo>
                          <a:pt x="5287" y="0"/>
                        </a:ln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1107" name="任意多边形: 形状 1106">
                    <a:extLst>
                      <a:ext uri="{FF2B5EF4-FFF2-40B4-BE49-F238E27FC236}">
                        <a16:creationId xmlns:a16="http://schemas.microsoft.com/office/drawing/2014/main" id="{701DF4EC-DD95-B8EB-2F49-204B23EE4FCE}"/>
                      </a:ext>
                    </a:extLst>
                  </p:cNvPr>
                  <p:cNvSpPr/>
                  <p:nvPr/>
                </p:nvSpPr>
                <p:spPr>
                  <a:xfrm>
                    <a:off x="8994482" y="3120714"/>
                    <a:ext cx="52978" cy="54141"/>
                  </a:xfrm>
                  <a:custGeom>
                    <a:avLst/>
                    <a:gdLst>
                      <a:gd name="connsiteX0" fmla="*/ 52978 w 52978"/>
                      <a:gd name="connsiteY0" fmla="*/ 19668 h 54141"/>
                      <a:gd name="connsiteX1" fmla="*/ 30983 w 52978"/>
                      <a:gd name="connsiteY1" fmla="*/ 0 h 54141"/>
                      <a:gd name="connsiteX2" fmla="*/ 0 w 52978"/>
                      <a:gd name="connsiteY2" fmla="*/ 34790 h 54141"/>
                      <a:gd name="connsiteX3" fmla="*/ 22947 w 52978"/>
                      <a:gd name="connsiteY3" fmla="*/ 54141 h 54141"/>
                      <a:gd name="connsiteX4" fmla="*/ 52978 w 52978"/>
                      <a:gd name="connsiteY4" fmla="*/ 19668 h 54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978" h="54141">
                        <a:moveTo>
                          <a:pt x="52978" y="19668"/>
                        </a:moveTo>
                        <a:lnTo>
                          <a:pt x="30983" y="0"/>
                        </a:lnTo>
                        <a:cubicBezTo>
                          <a:pt x="20758" y="10998"/>
                          <a:pt x="10437" y="22598"/>
                          <a:pt x="0" y="34790"/>
                        </a:cubicBezTo>
                        <a:lnTo>
                          <a:pt x="22947" y="54141"/>
                        </a:lnTo>
                        <a:cubicBezTo>
                          <a:pt x="32464" y="42721"/>
                          <a:pt x="42404" y="31195"/>
                          <a:pt x="52978" y="19668"/>
                        </a:cubicBez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1108" name="任意多边形: 形状 1107">
                    <a:extLst>
                      <a:ext uri="{FF2B5EF4-FFF2-40B4-BE49-F238E27FC236}">
                        <a16:creationId xmlns:a16="http://schemas.microsoft.com/office/drawing/2014/main" id="{2AAEBC70-7F9B-A8D8-45BC-D3DADB3BE52E}"/>
                      </a:ext>
                    </a:extLst>
                  </p:cNvPr>
                  <p:cNvSpPr/>
                  <p:nvPr/>
                </p:nvSpPr>
                <p:spPr>
                  <a:xfrm>
                    <a:off x="9044711" y="3083597"/>
                    <a:ext cx="38808" cy="37116"/>
                  </a:xfrm>
                  <a:custGeom>
                    <a:avLst/>
                    <a:gdLst>
                      <a:gd name="connsiteX0" fmla="*/ 21149 w 38808"/>
                      <a:gd name="connsiteY0" fmla="*/ 37117 h 37116"/>
                      <a:gd name="connsiteX1" fmla="*/ 38809 w 38808"/>
                      <a:gd name="connsiteY1" fmla="*/ 19563 h 37116"/>
                      <a:gd name="connsiteX2" fmla="*/ 17660 w 38808"/>
                      <a:gd name="connsiteY2" fmla="*/ 0 h 37116"/>
                      <a:gd name="connsiteX3" fmla="*/ 0 w 38808"/>
                      <a:gd name="connsiteY3" fmla="*/ 17448 h 37116"/>
                    </a:gdLst>
                    <a:ahLst/>
                    <a:cxnLst>
                      <a:cxn ang="0">
                        <a:pos x="connsiteX0" y="connsiteY0"/>
                      </a:cxn>
                      <a:cxn ang="0">
                        <a:pos x="connsiteX1" y="connsiteY1"/>
                      </a:cxn>
                      <a:cxn ang="0">
                        <a:pos x="connsiteX2" y="connsiteY2"/>
                      </a:cxn>
                      <a:cxn ang="0">
                        <a:pos x="connsiteX3" y="connsiteY3"/>
                      </a:cxn>
                    </a:cxnLst>
                    <a:rect l="l" t="t" r="r" b="b"/>
                    <a:pathLst>
                      <a:path w="38808" h="37116">
                        <a:moveTo>
                          <a:pt x="21149" y="37117"/>
                        </a:moveTo>
                        <a:cubicBezTo>
                          <a:pt x="26754" y="31301"/>
                          <a:pt x="32781" y="25379"/>
                          <a:pt x="38809" y="19563"/>
                        </a:cubicBezTo>
                        <a:cubicBezTo>
                          <a:pt x="31829" y="13112"/>
                          <a:pt x="24638" y="6556"/>
                          <a:pt x="17660" y="0"/>
                        </a:cubicBezTo>
                        <a:cubicBezTo>
                          <a:pt x="11843" y="5710"/>
                          <a:pt x="5922" y="11315"/>
                          <a:pt x="0" y="17448"/>
                        </a:cubicBez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1109" name="任意多边形: 形状 1108">
                    <a:extLst>
                      <a:ext uri="{FF2B5EF4-FFF2-40B4-BE49-F238E27FC236}">
                        <a16:creationId xmlns:a16="http://schemas.microsoft.com/office/drawing/2014/main" id="{FA40A152-2190-AA9A-98FC-9AA04F96A4E9}"/>
                      </a:ext>
                    </a:extLst>
                  </p:cNvPr>
                  <p:cNvSpPr/>
                  <p:nvPr/>
                </p:nvSpPr>
                <p:spPr>
                  <a:xfrm>
                    <a:off x="8986340" y="3161954"/>
                    <a:ext cx="25696" cy="22735"/>
                  </a:xfrm>
                  <a:custGeom>
                    <a:avLst/>
                    <a:gdLst>
                      <a:gd name="connsiteX0" fmla="*/ 2644 w 25696"/>
                      <a:gd name="connsiteY0" fmla="*/ 0 h 22735"/>
                      <a:gd name="connsiteX1" fmla="*/ 0 w 25696"/>
                      <a:gd name="connsiteY1" fmla="*/ 3172 h 22735"/>
                      <a:gd name="connsiteX2" fmla="*/ 22947 w 25696"/>
                      <a:gd name="connsiteY2" fmla="*/ 22735 h 22735"/>
                      <a:gd name="connsiteX3" fmla="*/ 25696 w 25696"/>
                      <a:gd name="connsiteY3" fmla="*/ 19246 h 22735"/>
                    </a:gdLst>
                    <a:ahLst/>
                    <a:cxnLst>
                      <a:cxn ang="0">
                        <a:pos x="connsiteX0" y="connsiteY0"/>
                      </a:cxn>
                      <a:cxn ang="0">
                        <a:pos x="connsiteX1" y="connsiteY1"/>
                      </a:cxn>
                      <a:cxn ang="0">
                        <a:pos x="connsiteX2" y="connsiteY2"/>
                      </a:cxn>
                      <a:cxn ang="0">
                        <a:pos x="connsiteX3" y="connsiteY3"/>
                      </a:cxn>
                    </a:cxnLst>
                    <a:rect l="l" t="t" r="r" b="b"/>
                    <a:pathLst>
                      <a:path w="25696" h="22735">
                        <a:moveTo>
                          <a:pt x="2644" y="0"/>
                        </a:moveTo>
                        <a:lnTo>
                          <a:pt x="0" y="3172"/>
                        </a:lnTo>
                        <a:lnTo>
                          <a:pt x="22947" y="22735"/>
                        </a:lnTo>
                        <a:lnTo>
                          <a:pt x="25696" y="19246"/>
                        </a:ln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1110" name="任意多边形: 形状 1109">
                    <a:extLst>
                      <a:ext uri="{FF2B5EF4-FFF2-40B4-BE49-F238E27FC236}">
                        <a16:creationId xmlns:a16="http://schemas.microsoft.com/office/drawing/2014/main" id="{713ABA8E-93F8-4C01-A975-C207011CEAEE}"/>
                      </a:ext>
                    </a:extLst>
                  </p:cNvPr>
                  <p:cNvSpPr/>
                  <p:nvPr/>
                </p:nvSpPr>
                <p:spPr>
                  <a:xfrm>
                    <a:off x="9025889" y="3101045"/>
                    <a:ext cx="39971" cy="39337"/>
                  </a:xfrm>
                  <a:custGeom>
                    <a:avLst/>
                    <a:gdLst>
                      <a:gd name="connsiteX0" fmla="*/ 21572 w 39971"/>
                      <a:gd name="connsiteY0" fmla="*/ 39337 h 39337"/>
                      <a:gd name="connsiteX1" fmla="*/ 39972 w 39971"/>
                      <a:gd name="connsiteY1" fmla="*/ 19669 h 39337"/>
                      <a:gd name="connsiteX2" fmla="*/ 18823 w 39971"/>
                      <a:gd name="connsiteY2" fmla="*/ 0 h 39337"/>
                      <a:gd name="connsiteX3" fmla="*/ 0 w 39971"/>
                      <a:gd name="connsiteY3" fmla="*/ 19669 h 39337"/>
                    </a:gdLst>
                    <a:ahLst/>
                    <a:cxnLst>
                      <a:cxn ang="0">
                        <a:pos x="connsiteX0" y="connsiteY0"/>
                      </a:cxn>
                      <a:cxn ang="0">
                        <a:pos x="connsiteX1" y="connsiteY1"/>
                      </a:cxn>
                      <a:cxn ang="0">
                        <a:pos x="connsiteX2" y="connsiteY2"/>
                      </a:cxn>
                      <a:cxn ang="0">
                        <a:pos x="connsiteX3" y="connsiteY3"/>
                      </a:cxn>
                    </a:cxnLst>
                    <a:rect l="l" t="t" r="r" b="b"/>
                    <a:pathLst>
                      <a:path w="39971" h="39337">
                        <a:moveTo>
                          <a:pt x="21572" y="39337"/>
                        </a:moveTo>
                        <a:cubicBezTo>
                          <a:pt x="27494" y="32781"/>
                          <a:pt x="33627" y="26225"/>
                          <a:pt x="39972" y="19669"/>
                        </a:cubicBezTo>
                        <a:lnTo>
                          <a:pt x="18823" y="0"/>
                        </a:lnTo>
                        <a:cubicBezTo>
                          <a:pt x="12584" y="6345"/>
                          <a:pt x="6345" y="12901"/>
                          <a:pt x="0" y="19669"/>
                        </a:cubicBezTo>
                        <a:close/>
                      </a:path>
                    </a:pathLst>
                  </a:custGeom>
                  <a:solidFill>
                    <a:srgbClr val="FFFFFF">
                      <a:alpha val="30000"/>
                    </a:srgbClr>
                  </a:solidFill>
                  <a:ln w="10573" cap="flat">
                    <a:noFill/>
                    <a:prstDash val="solid"/>
                    <a:miter/>
                  </a:ln>
                </p:spPr>
                <p:txBody>
                  <a:bodyPr rtlCol="0" anchor="ctr"/>
                  <a:lstStyle/>
                  <a:p>
                    <a:endParaRPr lang="zh-CN" altLang="en-US"/>
                  </a:p>
                </p:txBody>
              </p:sp>
              <p:sp>
                <p:nvSpPr>
                  <p:cNvPr id="1111" name="任意多边形: 形状 1110">
                    <a:extLst>
                      <a:ext uri="{FF2B5EF4-FFF2-40B4-BE49-F238E27FC236}">
                        <a16:creationId xmlns:a16="http://schemas.microsoft.com/office/drawing/2014/main" id="{464D815C-189C-41E2-03B3-A467844FC956}"/>
                      </a:ext>
                    </a:extLst>
                  </p:cNvPr>
                  <p:cNvSpPr/>
                  <p:nvPr/>
                </p:nvSpPr>
                <p:spPr>
                  <a:xfrm>
                    <a:off x="9025889" y="3101045"/>
                    <a:ext cx="39971" cy="39337"/>
                  </a:xfrm>
                  <a:custGeom>
                    <a:avLst/>
                    <a:gdLst>
                      <a:gd name="connsiteX0" fmla="*/ 21572 w 39971"/>
                      <a:gd name="connsiteY0" fmla="*/ 39337 h 39337"/>
                      <a:gd name="connsiteX1" fmla="*/ 39972 w 39971"/>
                      <a:gd name="connsiteY1" fmla="*/ 19669 h 39337"/>
                      <a:gd name="connsiteX2" fmla="*/ 18823 w 39971"/>
                      <a:gd name="connsiteY2" fmla="*/ 0 h 39337"/>
                      <a:gd name="connsiteX3" fmla="*/ 0 w 39971"/>
                      <a:gd name="connsiteY3" fmla="*/ 19669 h 39337"/>
                    </a:gdLst>
                    <a:ahLst/>
                    <a:cxnLst>
                      <a:cxn ang="0">
                        <a:pos x="connsiteX0" y="connsiteY0"/>
                      </a:cxn>
                      <a:cxn ang="0">
                        <a:pos x="connsiteX1" y="connsiteY1"/>
                      </a:cxn>
                      <a:cxn ang="0">
                        <a:pos x="connsiteX2" y="connsiteY2"/>
                      </a:cxn>
                      <a:cxn ang="0">
                        <a:pos x="connsiteX3" y="connsiteY3"/>
                      </a:cxn>
                    </a:cxnLst>
                    <a:rect l="l" t="t" r="r" b="b"/>
                    <a:pathLst>
                      <a:path w="39971" h="39337">
                        <a:moveTo>
                          <a:pt x="21572" y="39337"/>
                        </a:moveTo>
                        <a:cubicBezTo>
                          <a:pt x="27494" y="32781"/>
                          <a:pt x="33627" y="26225"/>
                          <a:pt x="39972" y="19669"/>
                        </a:cubicBezTo>
                        <a:lnTo>
                          <a:pt x="18823" y="0"/>
                        </a:lnTo>
                        <a:cubicBezTo>
                          <a:pt x="12584" y="6345"/>
                          <a:pt x="6345" y="12901"/>
                          <a:pt x="0" y="19669"/>
                        </a:cubicBez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1112" name="任意多边形: 形状 1111">
                    <a:extLst>
                      <a:ext uri="{FF2B5EF4-FFF2-40B4-BE49-F238E27FC236}">
                        <a16:creationId xmlns:a16="http://schemas.microsoft.com/office/drawing/2014/main" id="{469F274F-7F55-F0BA-2C48-929BE3431F96}"/>
                      </a:ext>
                    </a:extLst>
                  </p:cNvPr>
                  <p:cNvSpPr/>
                  <p:nvPr/>
                </p:nvSpPr>
                <p:spPr>
                  <a:xfrm>
                    <a:off x="8988984" y="3155504"/>
                    <a:ext cx="28445" cy="25696"/>
                  </a:xfrm>
                  <a:custGeom>
                    <a:avLst/>
                    <a:gdLst>
                      <a:gd name="connsiteX0" fmla="*/ 5499 w 28445"/>
                      <a:gd name="connsiteY0" fmla="*/ 0 h 25696"/>
                      <a:gd name="connsiteX1" fmla="*/ 0 w 28445"/>
                      <a:gd name="connsiteY1" fmla="*/ 6450 h 25696"/>
                      <a:gd name="connsiteX2" fmla="*/ 23052 w 28445"/>
                      <a:gd name="connsiteY2" fmla="*/ 25696 h 25696"/>
                      <a:gd name="connsiteX3" fmla="*/ 28445 w 28445"/>
                      <a:gd name="connsiteY3" fmla="*/ 19351 h 25696"/>
                    </a:gdLst>
                    <a:ahLst/>
                    <a:cxnLst>
                      <a:cxn ang="0">
                        <a:pos x="connsiteX0" y="connsiteY0"/>
                      </a:cxn>
                      <a:cxn ang="0">
                        <a:pos x="connsiteX1" y="connsiteY1"/>
                      </a:cxn>
                      <a:cxn ang="0">
                        <a:pos x="connsiteX2" y="connsiteY2"/>
                      </a:cxn>
                      <a:cxn ang="0">
                        <a:pos x="connsiteX3" y="connsiteY3"/>
                      </a:cxn>
                    </a:cxnLst>
                    <a:rect l="l" t="t" r="r" b="b"/>
                    <a:pathLst>
                      <a:path w="28445" h="25696">
                        <a:moveTo>
                          <a:pt x="5499" y="0"/>
                        </a:moveTo>
                        <a:cubicBezTo>
                          <a:pt x="3595" y="2221"/>
                          <a:pt x="1797" y="4230"/>
                          <a:pt x="0" y="6450"/>
                        </a:cubicBezTo>
                        <a:lnTo>
                          <a:pt x="23052" y="25696"/>
                        </a:lnTo>
                        <a:lnTo>
                          <a:pt x="28445" y="19351"/>
                        </a:ln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1113" name="任意多边形: 形状 1112">
                    <a:extLst>
                      <a:ext uri="{FF2B5EF4-FFF2-40B4-BE49-F238E27FC236}">
                        <a16:creationId xmlns:a16="http://schemas.microsoft.com/office/drawing/2014/main" id="{5E8A7014-A242-CFA0-C35D-A7C4C74D9906}"/>
                      </a:ext>
                    </a:extLst>
                  </p:cNvPr>
                  <p:cNvSpPr/>
                  <p:nvPr/>
                </p:nvSpPr>
                <p:spPr>
                  <a:xfrm>
                    <a:off x="8988984" y="3155504"/>
                    <a:ext cx="28445" cy="25696"/>
                  </a:xfrm>
                  <a:custGeom>
                    <a:avLst/>
                    <a:gdLst>
                      <a:gd name="connsiteX0" fmla="*/ 5499 w 28445"/>
                      <a:gd name="connsiteY0" fmla="*/ 0 h 25696"/>
                      <a:gd name="connsiteX1" fmla="*/ 0 w 28445"/>
                      <a:gd name="connsiteY1" fmla="*/ 6450 h 25696"/>
                      <a:gd name="connsiteX2" fmla="*/ 23052 w 28445"/>
                      <a:gd name="connsiteY2" fmla="*/ 25696 h 25696"/>
                      <a:gd name="connsiteX3" fmla="*/ 28445 w 28445"/>
                      <a:gd name="connsiteY3" fmla="*/ 19351 h 25696"/>
                    </a:gdLst>
                    <a:ahLst/>
                    <a:cxnLst>
                      <a:cxn ang="0">
                        <a:pos x="connsiteX0" y="connsiteY0"/>
                      </a:cxn>
                      <a:cxn ang="0">
                        <a:pos x="connsiteX1" y="connsiteY1"/>
                      </a:cxn>
                      <a:cxn ang="0">
                        <a:pos x="connsiteX2" y="connsiteY2"/>
                      </a:cxn>
                      <a:cxn ang="0">
                        <a:pos x="connsiteX3" y="connsiteY3"/>
                      </a:cxn>
                    </a:cxnLst>
                    <a:rect l="l" t="t" r="r" b="b"/>
                    <a:pathLst>
                      <a:path w="28445" h="25696">
                        <a:moveTo>
                          <a:pt x="5499" y="0"/>
                        </a:moveTo>
                        <a:cubicBezTo>
                          <a:pt x="3595" y="2221"/>
                          <a:pt x="1797" y="4230"/>
                          <a:pt x="0" y="6450"/>
                        </a:cubicBezTo>
                        <a:lnTo>
                          <a:pt x="23052" y="25696"/>
                        </a:lnTo>
                        <a:lnTo>
                          <a:pt x="28445" y="19351"/>
                        </a:ln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1114" name="任意多边形: 形状 1113">
                    <a:extLst>
                      <a:ext uri="{FF2B5EF4-FFF2-40B4-BE49-F238E27FC236}">
                        <a16:creationId xmlns:a16="http://schemas.microsoft.com/office/drawing/2014/main" id="{6F995EF4-FEB5-D3BD-1D8F-4529646E98DE}"/>
                      </a:ext>
                    </a:extLst>
                  </p:cNvPr>
                  <p:cNvSpPr/>
                  <p:nvPr/>
                </p:nvSpPr>
                <p:spPr>
                  <a:xfrm>
                    <a:off x="8921941" y="2989484"/>
                    <a:ext cx="845" cy="634"/>
                  </a:xfrm>
                  <a:custGeom>
                    <a:avLst/>
                    <a:gdLst>
                      <a:gd name="connsiteX0" fmla="*/ 846 w 845"/>
                      <a:gd name="connsiteY0" fmla="*/ 0 h 634"/>
                      <a:gd name="connsiteX1" fmla="*/ 0 w 845"/>
                      <a:gd name="connsiteY1" fmla="*/ 0 h 634"/>
                      <a:gd name="connsiteX2" fmla="*/ 529 w 845"/>
                      <a:gd name="connsiteY2" fmla="*/ 634 h 634"/>
                    </a:gdLst>
                    <a:ahLst/>
                    <a:cxnLst>
                      <a:cxn ang="0">
                        <a:pos x="connsiteX0" y="connsiteY0"/>
                      </a:cxn>
                      <a:cxn ang="0">
                        <a:pos x="connsiteX1" y="connsiteY1"/>
                      </a:cxn>
                      <a:cxn ang="0">
                        <a:pos x="connsiteX2" y="connsiteY2"/>
                      </a:cxn>
                    </a:cxnLst>
                    <a:rect l="l" t="t" r="r" b="b"/>
                    <a:pathLst>
                      <a:path w="845" h="634">
                        <a:moveTo>
                          <a:pt x="846" y="0"/>
                        </a:moveTo>
                        <a:lnTo>
                          <a:pt x="0" y="0"/>
                        </a:lnTo>
                        <a:lnTo>
                          <a:pt x="529" y="634"/>
                        </a:ln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1115" name="任意多边形: 形状 1114">
                    <a:extLst>
                      <a:ext uri="{FF2B5EF4-FFF2-40B4-BE49-F238E27FC236}">
                        <a16:creationId xmlns:a16="http://schemas.microsoft.com/office/drawing/2014/main" id="{AB1DF40A-309E-F9A0-ADFE-7E62111FF159}"/>
                      </a:ext>
                    </a:extLst>
                  </p:cNvPr>
                  <p:cNvSpPr/>
                  <p:nvPr/>
                </p:nvSpPr>
                <p:spPr>
                  <a:xfrm>
                    <a:off x="8970055" y="3020573"/>
                    <a:ext cx="36693" cy="32357"/>
                  </a:xfrm>
                  <a:custGeom>
                    <a:avLst/>
                    <a:gdLst>
                      <a:gd name="connsiteX0" fmla="*/ 21466 w 36693"/>
                      <a:gd name="connsiteY0" fmla="*/ 32358 h 32357"/>
                      <a:gd name="connsiteX1" fmla="*/ 36694 w 36693"/>
                      <a:gd name="connsiteY1" fmla="*/ 17342 h 32357"/>
                      <a:gd name="connsiteX2" fmla="*/ 12690 w 36693"/>
                      <a:gd name="connsiteY2" fmla="*/ 0 h 32357"/>
                      <a:gd name="connsiteX3" fmla="*/ 0 w 36693"/>
                      <a:gd name="connsiteY3" fmla="*/ 12689 h 32357"/>
                    </a:gdLst>
                    <a:ahLst/>
                    <a:cxnLst>
                      <a:cxn ang="0">
                        <a:pos x="connsiteX0" y="connsiteY0"/>
                      </a:cxn>
                      <a:cxn ang="0">
                        <a:pos x="connsiteX1" y="connsiteY1"/>
                      </a:cxn>
                      <a:cxn ang="0">
                        <a:pos x="connsiteX2" y="connsiteY2"/>
                      </a:cxn>
                      <a:cxn ang="0">
                        <a:pos x="connsiteX3" y="connsiteY3"/>
                      </a:cxn>
                    </a:cxnLst>
                    <a:rect l="l" t="t" r="r" b="b"/>
                    <a:pathLst>
                      <a:path w="36693" h="32357">
                        <a:moveTo>
                          <a:pt x="21466" y="32358"/>
                        </a:moveTo>
                        <a:cubicBezTo>
                          <a:pt x="26436" y="27282"/>
                          <a:pt x="32041" y="22312"/>
                          <a:pt x="36694" y="17342"/>
                        </a:cubicBezTo>
                        <a:cubicBezTo>
                          <a:pt x="28657" y="11209"/>
                          <a:pt x="20620" y="5393"/>
                          <a:pt x="12690" y="0"/>
                        </a:cubicBezTo>
                        <a:cubicBezTo>
                          <a:pt x="8459" y="4156"/>
                          <a:pt x="4230" y="8386"/>
                          <a:pt x="0" y="12689"/>
                        </a:cubicBez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1116" name="任意多边形: 形状 1115">
                    <a:extLst>
                      <a:ext uri="{FF2B5EF4-FFF2-40B4-BE49-F238E27FC236}">
                        <a16:creationId xmlns:a16="http://schemas.microsoft.com/office/drawing/2014/main" id="{C0C2C147-3B63-2091-C78C-E6F86619C143}"/>
                      </a:ext>
                    </a:extLst>
                  </p:cNvPr>
                  <p:cNvSpPr/>
                  <p:nvPr/>
                </p:nvSpPr>
                <p:spPr>
                  <a:xfrm>
                    <a:off x="8950810" y="3033262"/>
                    <a:ext cx="40711" cy="39971"/>
                  </a:xfrm>
                  <a:custGeom>
                    <a:avLst/>
                    <a:gdLst>
                      <a:gd name="connsiteX0" fmla="*/ 40712 w 40711"/>
                      <a:gd name="connsiteY0" fmla="*/ 19669 h 39971"/>
                      <a:gd name="connsiteX1" fmla="*/ 19563 w 40711"/>
                      <a:gd name="connsiteY1" fmla="*/ 0 h 39971"/>
                      <a:gd name="connsiteX2" fmla="*/ 0 w 40711"/>
                      <a:gd name="connsiteY2" fmla="*/ 20303 h 39971"/>
                      <a:gd name="connsiteX3" fmla="*/ 21889 w 40711"/>
                      <a:gd name="connsiteY3" fmla="*/ 39972 h 39971"/>
                      <a:gd name="connsiteX4" fmla="*/ 40712 w 40711"/>
                      <a:gd name="connsiteY4" fmla="*/ 19669 h 399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711" h="39971">
                        <a:moveTo>
                          <a:pt x="40712" y="19669"/>
                        </a:moveTo>
                        <a:lnTo>
                          <a:pt x="19563" y="0"/>
                        </a:lnTo>
                        <a:cubicBezTo>
                          <a:pt x="13113" y="6450"/>
                          <a:pt x="6556" y="13324"/>
                          <a:pt x="0" y="20303"/>
                        </a:cubicBezTo>
                        <a:lnTo>
                          <a:pt x="21889" y="39972"/>
                        </a:lnTo>
                        <a:cubicBezTo>
                          <a:pt x="27811" y="32992"/>
                          <a:pt x="34156" y="26225"/>
                          <a:pt x="40712" y="19669"/>
                        </a:cubicBezTo>
                        <a:close/>
                      </a:path>
                    </a:pathLst>
                  </a:custGeom>
                  <a:solidFill>
                    <a:srgbClr val="FFFFFF">
                      <a:alpha val="30000"/>
                    </a:srgbClr>
                  </a:solidFill>
                  <a:ln w="10573" cap="flat">
                    <a:noFill/>
                    <a:prstDash val="solid"/>
                    <a:miter/>
                  </a:ln>
                </p:spPr>
                <p:txBody>
                  <a:bodyPr rtlCol="0" anchor="ctr"/>
                  <a:lstStyle/>
                  <a:p>
                    <a:endParaRPr lang="zh-CN" altLang="en-US"/>
                  </a:p>
                </p:txBody>
              </p:sp>
              <p:sp>
                <p:nvSpPr>
                  <p:cNvPr id="1117" name="任意多边形: 形状 1116">
                    <a:extLst>
                      <a:ext uri="{FF2B5EF4-FFF2-40B4-BE49-F238E27FC236}">
                        <a16:creationId xmlns:a16="http://schemas.microsoft.com/office/drawing/2014/main" id="{36E4A38F-7122-A541-F774-6EC6831B4247}"/>
                      </a:ext>
                    </a:extLst>
                  </p:cNvPr>
                  <p:cNvSpPr/>
                  <p:nvPr/>
                </p:nvSpPr>
                <p:spPr>
                  <a:xfrm>
                    <a:off x="8950810" y="3033262"/>
                    <a:ext cx="40711" cy="39971"/>
                  </a:xfrm>
                  <a:custGeom>
                    <a:avLst/>
                    <a:gdLst>
                      <a:gd name="connsiteX0" fmla="*/ 40712 w 40711"/>
                      <a:gd name="connsiteY0" fmla="*/ 19669 h 39971"/>
                      <a:gd name="connsiteX1" fmla="*/ 19563 w 40711"/>
                      <a:gd name="connsiteY1" fmla="*/ 0 h 39971"/>
                      <a:gd name="connsiteX2" fmla="*/ 0 w 40711"/>
                      <a:gd name="connsiteY2" fmla="*/ 20303 h 39971"/>
                      <a:gd name="connsiteX3" fmla="*/ 21889 w 40711"/>
                      <a:gd name="connsiteY3" fmla="*/ 39972 h 39971"/>
                      <a:gd name="connsiteX4" fmla="*/ 40712 w 40711"/>
                      <a:gd name="connsiteY4" fmla="*/ 19669 h 399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711" h="39971">
                        <a:moveTo>
                          <a:pt x="40712" y="19669"/>
                        </a:moveTo>
                        <a:lnTo>
                          <a:pt x="19563" y="0"/>
                        </a:lnTo>
                        <a:cubicBezTo>
                          <a:pt x="13113" y="6450"/>
                          <a:pt x="6556" y="13324"/>
                          <a:pt x="0" y="20303"/>
                        </a:cubicBezTo>
                        <a:lnTo>
                          <a:pt x="21889" y="39972"/>
                        </a:lnTo>
                        <a:cubicBezTo>
                          <a:pt x="27811" y="32992"/>
                          <a:pt x="34156" y="26225"/>
                          <a:pt x="40712" y="19669"/>
                        </a:cubicBez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1118" name="任意多边形: 形状 1117">
                    <a:extLst>
                      <a:ext uri="{FF2B5EF4-FFF2-40B4-BE49-F238E27FC236}">
                        <a16:creationId xmlns:a16="http://schemas.microsoft.com/office/drawing/2014/main" id="{E02B7B28-F370-9B9A-B536-BD0BA0D23215}"/>
                      </a:ext>
                    </a:extLst>
                  </p:cNvPr>
                  <p:cNvSpPr/>
                  <p:nvPr/>
                </p:nvSpPr>
                <p:spPr>
                  <a:xfrm>
                    <a:off x="8890006" y="2996968"/>
                    <a:ext cx="53612" cy="62812"/>
                  </a:xfrm>
                  <a:custGeom>
                    <a:avLst/>
                    <a:gdLst>
                      <a:gd name="connsiteX0" fmla="*/ 0 w 53612"/>
                      <a:gd name="connsiteY0" fmla="*/ 48960 h 62812"/>
                      <a:gd name="connsiteX1" fmla="*/ 31724 w 53612"/>
                      <a:gd name="connsiteY1" fmla="*/ 62813 h 62812"/>
                      <a:gd name="connsiteX2" fmla="*/ 53613 w 53612"/>
                      <a:gd name="connsiteY2" fmla="*/ 13112 h 62812"/>
                      <a:gd name="connsiteX3" fmla="*/ 20726 w 53612"/>
                      <a:gd name="connsiteY3" fmla="*/ 0 h 62812"/>
                      <a:gd name="connsiteX4" fmla="*/ 0 w 53612"/>
                      <a:gd name="connsiteY4" fmla="*/ 48960 h 628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612" h="62812">
                        <a:moveTo>
                          <a:pt x="0" y="48960"/>
                        </a:moveTo>
                        <a:lnTo>
                          <a:pt x="31724" y="62813"/>
                        </a:lnTo>
                        <a:cubicBezTo>
                          <a:pt x="39760" y="45893"/>
                          <a:pt x="47162" y="29292"/>
                          <a:pt x="53613" y="13112"/>
                        </a:cubicBezTo>
                        <a:lnTo>
                          <a:pt x="20726" y="0"/>
                        </a:lnTo>
                        <a:cubicBezTo>
                          <a:pt x="14064" y="17237"/>
                          <a:pt x="7085" y="33521"/>
                          <a:pt x="0" y="48960"/>
                        </a:cubicBezTo>
                        <a:close/>
                      </a:path>
                    </a:pathLst>
                  </a:custGeom>
                  <a:noFill/>
                  <a:ln w="10573" cap="flat">
                    <a:noFill/>
                    <a:prstDash val="solid"/>
                    <a:miter/>
                  </a:ln>
                </p:spPr>
                <p:txBody>
                  <a:bodyPr rtlCol="0" anchor="ctr"/>
                  <a:lstStyle/>
                  <a:p>
                    <a:endParaRPr lang="zh-CN" altLang="en-US"/>
                  </a:p>
                </p:txBody>
              </p:sp>
              <p:sp>
                <p:nvSpPr>
                  <p:cNvPr id="1119" name="任意多边形: 形状 1118">
                    <a:extLst>
                      <a:ext uri="{FF2B5EF4-FFF2-40B4-BE49-F238E27FC236}">
                        <a16:creationId xmlns:a16="http://schemas.microsoft.com/office/drawing/2014/main" id="{8448E6E8-A967-750F-6B34-CFEE5E28EF46}"/>
                      </a:ext>
                    </a:extLst>
                  </p:cNvPr>
                  <p:cNvSpPr/>
                  <p:nvPr/>
                </p:nvSpPr>
                <p:spPr>
                  <a:xfrm>
                    <a:off x="8956731" y="3077041"/>
                    <a:ext cx="39337" cy="61649"/>
                  </a:xfrm>
                  <a:custGeom>
                    <a:avLst/>
                    <a:gdLst>
                      <a:gd name="connsiteX0" fmla="*/ 0 w 39337"/>
                      <a:gd name="connsiteY0" fmla="*/ 53401 h 61649"/>
                      <a:gd name="connsiteX1" fmla="*/ 31724 w 39337"/>
                      <a:gd name="connsiteY1" fmla="*/ 61649 h 61649"/>
                      <a:gd name="connsiteX2" fmla="*/ 39337 w 39337"/>
                      <a:gd name="connsiteY2" fmla="*/ 6239 h 61649"/>
                      <a:gd name="connsiteX3" fmla="*/ 10575 w 39337"/>
                      <a:gd name="connsiteY3" fmla="*/ 0 h 61649"/>
                      <a:gd name="connsiteX4" fmla="*/ 0 w 39337"/>
                      <a:gd name="connsiteY4" fmla="*/ 53401 h 616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337" h="61649">
                        <a:moveTo>
                          <a:pt x="0" y="53401"/>
                        </a:moveTo>
                        <a:lnTo>
                          <a:pt x="31724" y="61649"/>
                        </a:lnTo>
                        <a:cubicBezTo>
                          <a:pt x="35531" y="40500"/>
                          <a:pt x="37857" y="21783"/>
                          <a:pt x="39337" y="6239"/>
                        </a:cubicBezTo>
                        <a:lnTo>
                          <a:pt x="10575" y="0"/>
                        </a:lnTo>
                        <a:cubicBezTo>
                          <a:pt x="7402" y="18188"/>
                          <a:pt x="3881" y="35985"/>
                          <a:pt x="0" y="53401"/>
                        </a:cubicBezTo>
                        <a:close/>
                      </a:path>
                    </a:pathLst>
                  </a:custGeom>
                  <a:noFill/>
                  <a:ln w="10573" cap="flat">
                    <a:noFill/>
                    <a:prstDash val="solid"/>
                    <a:miter/>
                  </a:ln>
                </p:spPr>
                <p:txBody>
                  <a:bodyPr rtlCol="0" anchor="ctr"/>
                  <a:lstStyle/>
                  <a:p>
                    <a:endParaRPr lang="zh-CN" altLang="en-US"/>
                  </a:p>
                </p:txBody>
              </p:sp>
              <p:sp>
                <p:nvSpPr>
                  <p:cNvPr id="1120" name="任意多边形: 形状 1119">
                    <a:extLst>
                      <a:ext uri="{FF2B5EF4-FFF2-40B4-BE49-F238E27FC236}">
                        <a16:creationId xmlns:a16="http://schemas.microsoft.com/office/drawing/2014/main" id="{34BD6E44-3F03-0A41-B882-AF023AF441CC}"/>
                      </a:ext>
                    </a:extLst>
                  </p:cNvPr>
                  <p:cNvSpPr/>
                  <p:nvPr/>
                </p:nvSpPr>
                <p:spPr>
                  <a:xfrm>
                    <a:off x="8942456" y="3139536"/>
                    <a:ext cx="43990" cy="57631"/>
                  </a:xfrm>
                  <a:custGeom>
                    <a:avLst/>
                    <a:gdLst>
                      <a:gd name="connsiteX0" fmla="*/ 0 w 43990"/>
                      <a:gd name="connsiteY0" fmla="*/ 46528 h 57631"/>
                      <a:gd name="connsiteX1" fmla="*/ 32781 w 43990"/>
                      <a:gd name="connsiteY1" fmla="*/ 57631 h 57631"/>
                      <a:gd name="connsiteX2" fmla="*/ 43990 w 43990"/>
                      <a:gd name="connsiteY2" fmla="*/ 8565 h 57631"/>
                      <a:gd name="connsiteX3" fmla="*/ 12266 w 43990"/>
                      <a:gd name="connsiteY3" fmla="*/ 0 h 57631"/>
                      <a:gd name="connsiteX4" fmla="*/ 0 w 43990"/>
                      <a:gd name="connsiteY4" fmla="*/ 46528 h 57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90" h="57631">
                        <a:moveTo>
                          <a:pt x="0" y="46528"/>
                        </a:moveTo>
                        <a:lnTo>
                          <a:pt x="32781" y="57631"/>
                        </a:lnTo>
                        <a:cubicBezTo>
                          <a:pt x="37328" y="40183"/>
                          <a:pt x="41029" y="23793"/>
                          <a:pt x="43990" y="8565"/>
                        </a:cubicBezTo>
                        <a:lnTo>
                          <a:pt x="12266" y="0"/>
                        </a:lnTo>
                        <a:cubicBezTo>
                          <a:pt x="8354" y="15862"/>
                          <a:pt x="4336" y="31406"/>
                          <a:pt x="0" y="46528"/>
                        </a:cubicBezTo>
                        <a:close/>
                      </a:path>
                    </a:pathLst>
                  </a:custGeom>
                  <a:noFill/>
                  <a:ln w="10573" cap="flat">
                    <a:noFill/>
                    <a:prstDash val="solid"/>
                    <a:miter/>
                  </a:ln>
                </p:spPr>
                <p:txBody>
                  <a:bodyPr rtlCol="0" anchor="ctr"/>
                  <a:lstStyle/>
                  <a:p>
                    <a:endParaRPr lang="zh-CN" altLang="en-US"/>
                  </a:p>
                </p:txBody>
              </p:sp>
              <p:sp>
                <p:nvSpPr>
                  <p:cNvPr id="1121" name="任意多边形: 形状 1120">
                    <a:extLst>
                      <a:ext uri="{FF2B5EF4-FFF2-40B4-BE49-F238E27FC236}">
                        <a16:creationId xmlns:a16="http://schemas.microsoft.com/office/drawing/2014/main" id="{9BE73B9F-C8FA-5B60-96BB-B75DC0146DE8}"/>
                      </a:ext>
                    </a:extLst>
                  </p:cNvPr>
                  <p:cNvSpPr/>
                  <p:nvPr/>
                </p:nvSpPr>
                <p:spPr>
                  <a:xfrm>
                    <a:off x="8971641" y="3010633"/>
                    <a:ext cx="26013" cy="42298"/>
                  </a:xfrm>
                  <a:custGeom>
                    <a:avLst/>
                    <a:gdLst>
                      <a:gd name="connsiteX0" fmla="*/ 26013 w 26013"/>
                      <a:gd name="connsiteY0" fmla="*/ 42298 h 42298"/>
                      <a:gd name="connsiteX1" fmla="*/ 26013 w 26013"/>
                      <a:gd name="connsiteY1" fmla="*/ 20197 h 42298"/>
                      <a:gd name="connsiteX2" fmla="*/ 4018 w 26013"/>
                      <a:gd name="connsiteY2" fmla="*/ 0 h 42298"/>
                      <a:gd name="connsiteX3" fmla="*/ 0 w 26013"/>
                      <a:gd name="connsiteY3" fmla="*/ 37328 h 42298"/>
                    </a:gdLst>
                    <a:ahLst/>
                    <a:cxnLst>
                      <a:cxn ang="0">
                        <a:pos x="connsiteX0" y="connsiteY0"/>
                      </a:cxn>
                      <a:cxn ang="0">
                        <a:pos x="connsiteX1" y="connsiteY1"/>
                      </a:cxn>
                      <a:cxn ang="0">
                        <a:pos x="connsiteX2" y="connsiteY2"/>
                      </a:cxn>
                      <a:cxn ang="0">
                        <a:pos x="connsiteX3" y="connsiteY3"/>
                      </a:cxn>
                    </a:cxnLst>
                    <a:rect l="l" t="t" r="r" b="b"/>
                    <a:pathLst>
                      <a:path w="26013" h="42298">
                        <a:moveTo>
                          <a:pt x="26013" y="42298"/>
                        </a:moveTo>
                        <a:cubicBezTo>
                          <a:pt x="26013" y="28022"/>
                          <a:pt x="26013" y="20197"/>
                          <a:pt x="26013" y="20197"/>
                        </a:cubicBezTo>
                        <a:cubicBezTo>
                          <a:pt x="19447" y="12679"/>
                          <a:pt x="12065" y="5911"/>
                          <a:pt x="4018" y="0"/>
                        </a:cubicBezTo>
                        <a:cubicBezTo>
                          <a:pt x="2961" y="12584"/>
                          <a:pt x="1586" y="25062"/>
                          <a:pt x="0" y="37328"/>
                        </a:cubicBezTo>
                        <a:close/>
                      </a:path>
                    </a:pathLst>
                  </a:custGeom>
                  <a:noFill/>
                  <a:ln w="10573" cap="flat">
                    <a:noFill/>
                    <a:prstDash val="solid"/>
                    <a:miter/>
                  </a:ln>
                </p:spPr>
                <p:txBody>
                  <a:bodyPr rtlCol="0" anchor="ctr"/>
                  <a:lstStyle/>
                  <a:p>
                    <a:endParaRPr lang="zh-CN" altLang="en-US"/>
                  </a:p>
                </p:txBody>
              </p:sp>
              <p:sp>
                <p:nvSpPr>
                  <p:cNvPr id="1122" name="任意多边形: 形状 1121">
                    <a:extLst>
                      <a:ext uri="{FF2B5EF4-FFF2-40B4-BE49-F238E27FC236}">
                        <a16:creationId xmlns:a16="http://schemas.microsoft.com/office/drawing/2014/main" id="{6869439E-E5FB-DB7C-413E-15A0863197F4}"/>
                      </a:ext>
                    </a:extLst>
                  </p:cNvPr>
                  <p:cNvSpPr/>
                  <p:nvPr/>
                </p:nvSpPr>
                <p:spPr>
                  <a:xfrm>
                    <a:off x="8858494" y="3072682"/>
                    <a:ext cx="50017" cy="51815"/>
                  </a:xfrm>
                  <a:custGeom>
                    <a:avLst/>
                    <a:gdLst>
                      <a:gd name="connsiteX0" fmla="*/ 0 w 50017"/>
                      <a:gd name="connsiteY0" fmla="*/ 37857 h 51815"/>
                      <a:gd name="connsiteX1" fmla="*/ 28868 w 50017"/>
                      <a:gd name="connsiteY1" fmla="*/ 51815 h 51815"/>
                      <a:gd name="connsiteX2" fmla="*/ 50017 w 50017"/>
                      <a:gd name="connsiteY2" fmla="*/ 13853 h 51815"/>
                      <a:gd name="connsiteX3" fmla="*/ 19246 w 50017"/>
                      <a:gd name="connsiteY3" fmla="*/ 0 h 51815"/>
                      <a:gd name="connsiteX4" fmla="*/ 0 w 50017"/>
                      <a:gd name="connsiteY4" fmla="*/ 37857 h 518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017" h="51815">
                        <a:moveTo>
                          <a:pt x="0" y="37857"/>
                        </a:moveTo>
                        <a:lnTo>
                          <a:pt x="28868" y="51815"/>
                        </a:lnTo>
                        <a:cubicBezTo>
                          <a:pt x="36376" y="39020"/>
                          <a:pt x="43355" y="26330"/>
                          <a:pt x="50017" y="13853"/>
                        </a:cubicBezTo>
                        <a:lnTo>
                          <a:pt x="19246" y="0"/>
                        </a:lnTo>
                        <a:cubicBezTo>
                          <a:pt x="12795" y="13218"/>
                          <a:pt x="6345" y="26119"/>
                          <a:pt x="0" y="37857"/>
                        </a:cubicBezTo>
                        <a:close/>
                      </a:path>
                    </a:pathLst>
                  </a:custGeom>
                  <a:noFill/>
                  <a:ln w="10573" cap="flat">
                    <a:noFill/>
                    <a:prstDash val="solid"/>
                    <a:miter/>
                  </a:ln>
                </p:spPr>
                <p:txBody>
                  <a:bodyPr rtlCol="0" anchor="ctr"/>
                  <a:lstStyle/>
                  <a:p>
                    <a:endParaRPr lang="zh-CN" altLang="en-US"/>
                  </a:p>
                </p:txBody>
              </p:sp>
              <p:sp>
                <p:nvSpPr>
                  <p:cNvPr id="1123" name="任意多边形: 形状 1122">
                    <a:extLst>
                      <a:ext uri="{FF2B5EF4-FFF2-40B4-BE49-F238E27FC236}">
                        <a16:creationId xmlns:a16="http://schemas.microsoft.com/office/drawing/2014/main" id="{C0F0607B-226C-A8F7-B4ED-348878D69915}"/>
                      </a:ext>
                    </a:extLst>
                  </p:cNvPr>
                  <p:cNvSpPr/>
                  <p:nvPr/>
                </p:nvSpPr>
                <p:spPr>
                  <a:xfrm>
                    <a:off x="8877634" y="3046140"/>
                    <a:ext cx="44095" cy="40394"/>
                  </a:xfrm>
                  <a:custGeom>
                    <a:avLst/>
                    <a:gdLst>
                      <a:gd name="connsiteX0" fmla="*/ 0 w 44095"/>
                      <a:gd name="connsiteY0" fmla="*/ 26542 h 40394"/>
                      <a:gd name="connsiteX1" fmla="*/ 30772 w 44095"/>
                      <a:gd name="connsiteY1" fmla="*/ 40395 h 40394"/>
                      <a:gd name="connsiteX2" fmla="*/ 44096 w 44095"/>
                      <a:gd name="connsiteY2" fmla="*/ 13853 h 40394"/>
                      <a:gd name="connsiteX3" fmla="*/ 12372 w 44095"/>
                      <a:gd name="connsiteY3" fmla="*/ 0 h 40394"/>
                      <a:gd name="connsiteX4" fmla="*/ 0 w 44095"/>
                      <a:gd name="connsiteY4" fmla="*/ 26542 h 403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095" h="40394">
                        <a:moveTo>
                          <a:pt x="0" y="26542"/>
                        </a:moveTo>
                        <a:lnTo>
                          <a:pt x="30772" y="40395"/>
                        </a:lnTo>
                        <a:cubicBezTo>
                          <a:pt x="35425" y="31512"/>
                          <a:pt x="39866" y="22630"/>
                          <a:pt x="44096" y="13853"/>
                        </a:cubicBezTo>
                        <a:lnTo>
                          <a:pt x="12372" y="0"/>
                        </a:lnTo>
                        <a:cubicBezTo>
                          <a:pt x="8354" y="9094"/>
                          <a:pt x="4124" y="17977"/>
                          <a:pt x="0" y="26542"/>
                        </a:cubicBezTo>
                        <a:close/>
                      </a:path>
                    </a:pathLst>
                  </a:custGeom>
                  <a:solidFill>
                    <a:srgbClr val="FFFFFF">
                      <a:alpha val="30000"/>
                    </a:srgbClr>
                  </a:solidFill>
                  <a:ln w="10573" cap="flat">
                    <a:noFill/>
                    <a:prstDash val="solid"/>
                    <a:miter/>
                  </a:ln>
                </p:spPr>
                <p:txBody>
                  <a:bodyPr rtlCol="0" anchor="ctr"/>
                  <a:lstStyle/>
                  <a:p>
                    <a:endParaRPr lang="zh-CN" altLang="en-US"/>
                  </a:p>
                </p:txBody>
              </p:sp>
              <p:sp>
                <p:nvSpPr>
                  <p:cNvPr id="1124" name="任意多边形: 形状 1123">
                    <a:extLst>
                      <a:ext uri="{FF2B5EF4-FFF2-40B4-BE49-F238E27FC236}">
                        <a16:creationId xmlns:a16="http://schemas.microsoft.com/office/drawing/2014/main" id="{1540E78A-D484-811D-661E-4D4E872759B8}"/>
                      </a:ext>
                    </a:extLst>
                  </p:cNvPr>
                  <p:cNvSpPr/>
                  <p:nvPr/>
                </p:nvSpPr>
                <p:spPr>
                  <a:xfrm>
                    <a:off x="8933362" y="3186064"/>
                    <a:ext cx="41452" cy="39971"/>
                  </a:xfrm>
                  <a:custGeom>
                    <a:avLst/>
                    <a:gdLst>
                      <a:gd name="connsiteX0" fmla="*/ 0 w 41452"/>
                      <a:gd name="connsiteY0" fmla="*/ 28340 h 39971"/>
                      <a:gd name="connsiteX1" fmla="*/ 33204 w 41452"/>
                      <a:gd name="connsiteY1" fmla="*/ 39972 h 39971"/>
                      <a:gd name="connsiteX2" fmla="*/ 41452 w 41452"/>
                      <a:gd name="connsiteY2" fmla="*/ 11103 h 39971"/>
                      <a:gd name="connsiteX3" fmla="*/ 8671 w 41452"/>
                      <a:gd name="connsiteY3" fmla="*/ 0 h 39971"/>
                      <a:gd name="connsiteX4" fmla="*/ 0 w 41452"/>
                      <a:gd name="connsiteY4" fmla="*/ 28340 h 399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452" h="39971">
                        <a:moveTo>
                          <a:pt x="0" y="28340"/>
                        </a:moveTo>
                        <a:lnTo>
                          <a:pt x="33204" y="39972"/>
                        </a:lnTo>
                        <a:cubicBezTo>
                          <a:pt x="36165" y="30137"/>
                          <a:pt x="39020" y="20409"/>
                          <a:pt x="41452" y="11103"/>
                        </a:cubicBezTo>
                        <a:lnTo>
                          <a:pt x="8671" y="0"/>
                        </a:lnTo>
                        <a:cubicBezTo>
                          <a:pt x="6239" y="9623"/>
                          <a:pt x="3384" y="19034"/>
                          <a:pt x="0" y="28340"/>
                        </a:cubicBezTo>
                        <a:close/>
                      </a:path>
                    </a:pathLst>
                  </a:custGeom>
                  <a:solidFill>
                    <a:srgbClr val="FFFFFF">
                      <a:alpha val="30000"/>
                    </a:srgbClr>
                  </a:solidFill>
                  <a:ln w="10573" cap="flat">
                    <a:noFill/>
                    <a:prstDash val="solid"/>
                    <a:miter/>
                  </a:ln>
                </p:spPr>
                <p:txBody>
                  <a:bodyPr rtlCol="0" anchor="ctr"/>
                  <a:lstStyle/>
                  <a:p>
                    <a:endParaRPr lang="zh-CN" altLang="en-US"/>
                  </a:p>
                </p:txBody>
              </p:sp>
              <p:sp>
                <p:nvSpPr>
                  <p:cNvPr id="1125" name="任意多边形: 形状 1124">
                    <a:extLst>
                      <a:ext uri="{FF2B5EF4-FFF2-40B4-BE49-F238E27FC236}">
                        <a16:creationId xmlns:a16="http://schemas.microsoft.com/office/drawing/2014/main" id="{68E9EA89-634D-99FA-E4BC-DE46068E43A4}"/>
                      </a:ext>
                    </a:extLst>
                  </p:cNvPr>
                  <p:cNvSpPr/>
                  <p:nvPr/>
                </p:nvSpPr>
                <p:spPr>
                  <a:xfrm>
                    <a:off x="8966989" y="3047538"/>
                    <a:ext cx="30666" cy="35741"/>
                  </a:xfrm>
                  <a:custGeom>
                    <a:avLst/>
                    <a:gdLst>
                      <a:gd name="connsiteX0" fmla="*/ 0 w 30666"/>
                      <a:gd name="connsiteY0" fmla="*/ 29503 h 35741"/>
                      <a:gd name="connsiteX1" fmla="*/ 28763 w 30666"/>
                      <a:gd name="connsiteY1" fmla="*/ 35742 h 35741"/>
                      <a:gd name="connsiteX2" fmla="*/ 30666 w 30666"/>
                      <a:gd name="connsiteY2" fmla="*/ 5287 h 35741"/>
                      <a:gd name="connsiteX3" fmla="*/ 4336 w 30666"/>
                      <a:gd name="connsiteY3" fmla="*/ 0 h 35741"/>
                      <a:gd name="connsiteX4" fmla="*/ 0 w 30666"/>
                      <a:gd name="connsiteY4" fmla="*/ 29503 h 35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666" h="35741">
                        <a:moveTo>
                          <a:pt x="0" y="29503"/>
                        </a:moveTo>
                        <a:lnTo>
                          <a:pt x="28763" y="35742"/>
                        </a:lnTo>
                        <a:cubicBezTo>
                          <a:pt x="29820" y="23687"/>
                          <a:pt x="30455" y="13430"/>
                          <a:pt x="30666" y="5287"/>
                        </a:cubicBezTo>
                        <a:lnTo>
                          <a:pt x="4336" y="0"/>
                        </a:lnTo>
                        <a:cubicBezTo>
                          <a:pt x="3067" y="9940"/>
                          <a:pt x="1586" y="19774"/>
                          <a:pt x="0" y="29503"/>
                        </a:cubicBezTo>
                        <a:close/>
                      </a:path>
                    </a:pathLst>
                  </a:custGeom>
                  <a:solidFill>
                    <a:srgbClr val="FFFFFF">
                      <a:alpha val="30000"/>
                    </a:srgbClr>
                  </a:solidFill>
                  <a:ln w="10573" cap="flat">
                    <a:noFill/>
                    <a:prstDash val="solid"/>
                    <a:miter/>
                  </a:ln>
                </p:spPr>
                <p:txBody>
                  <a:bodyPr rtlCol="0" anchor="ctr"/>
                  <a:lstStyle/>
                  <a:p>
                    <a:endParaRPr lang="zh-CN" altLang="en-US"/>
                  </a:p>
                </p:txBody>
              </p:sp>
              <p:sp>
                <p:nvSpPr>
                  <p:cNvPr id="1126" name="任意多边形: 形状 1125">
                    <a:extLst>
                      <a:ext uri="{FF2B5EF4-FFF2-40B4-BE49-F238E27FC236}">
                        <a16:creationId xmlns:a16="http://schemas.microsoft.com/office/drawing/2014/main" id="{D36EB52D-75D7-C13D-4BCE-8F25A865388C}"/>
                      </a:ext>
                    </a:extLst>
                  </p:cNvPr>
                  <p:cNvSpPr/>
                  <p:nvPr/>
                </p:nvSpPr>
                <p:spPr>
                  <a:xfrm>
                    <a:off x="8854159" y="3110539"/>
                    <a:ext cx="33203" cy="21995"/>
                  </a:xfrm>
                  <a:custGeom>
                    <a:avLst/>
                    <a:gdLst>
                      <a:gd name="connsiteX0" fmla="*/ 0 w 33203"/>
                      <a:gd name="connsiteY0" fmla="*/ 8037 h 21995"/>
                      <a:gd name="connsiteX1" fmla="*/ 28446 w 33203"/>
                      <a:gd name="connsiteY1" fmla="*/ 21995 h 21995"/>
                      <a:gd name="connsiteX2" fmla="*/ 33204 w 33203"/>
                      <a:gd name="connsiteY2" fmla="*/ 13958 h 21995"/>
                      <a:gd name="connsiteX3" fmla="*/ 4336 w 33203"/>
                      <a:gd name="connsiteY3" fmla="*/ 0 h 21995"/>
                    </a:gdLst>
                    <a:ahLst/>
                    <a:cxnLst>
                      <a:cxn ang="0">
                        <a:pos x="connsiteX0" y="connsiteY0"/>
                      </a:cxn>
                      <a:cxn ang="0">
                        <a:pos x="connsiteX1" y="connsiteY1"/>
                      </a:cxn>
                      <a:cxn ang="0">
                        <a:pos x="connsiteX2" y="connsiteY2"/>
                      </a:cxn>
                      <a:cxn ang="0">
                        <a:pos x="connsiteX3" y="connsiteY3"/>
                      </a:cxn>
                    </a:cxnLst>
                    <a:rect l="l" t="t" r="r" b="b"/>
                    <a:pathLst>
                      <a:path w="33203" h="21995">
                        <a:moveTo>
                          <a:pt x="0" y="8037"/>
                        </a:moveTo>
                        <a:lnTo>
                          <a:pt x="28446" y="21995"/>
                        </a:lnTo>
                        <a:cubicBezTo>
                          <a:pt x="30137" y="19246"/>
                          <a:pt x="31724" y="16602"/>
                          <a:pt x="33204" y="13958"/>
                        </a:cubicBezTo>
                        <a:lnTo>
                          <a:pt x="4336" y="0"/>
                        </a:ln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1127" name="任意多边形: 形状 1126">
                    <a:extLst>
                      <a:ext uri="{FF2B5EF4-FFF2-40B4-BE49-F238E27FC236}">
                        <a16:creationId xmlns:a16="http://schemas.microsoft.com/office/drawing/2014/main" id="{E4D0E1A2-636D-F2E7-39A2-77AED9B1AF64}"/>
                      </a:ext>
                    </a:extLst>
                  </p:cNvPr>
                  <p:cNvSpPr/>
                  <p:nvPr/>
                </p:nvSpPr>
                <p:spPr>
                  <a:xfrm>
                    <a:off x="8910732" y="2988509"/>
                    <a:ext cx="36376" cy="21783"/>
                  </a:xfrm>
                  <a:custGeom>
                    <a:avLst/>
                    <a:gdLst>
                      <a:gd name="connsiteX0" fmla="*/ 0 w 36376"/>
                      <a:gd name="connsiteY0" fmla="*/ 8671 h 21783"/>
                      <a:gd name="connsiteX1" fmla="*/ 32887 w 36376"/>
                      <a:gd name="connsiteY1" fmla="*/ 21783 h 21783"/>
                      <a:gd name="connsiteX2" fmla="*/ 36376 w 36376"/>
                      <a:gd name="connsiteY2" fmla="*/ 13006 h 21783"/>
                      <a:gd name="connsiteX3" fmla="*/ 3384 w 36376"/>
                      <a:gd name="connsiteY3" fmla="*/ 0 h 21783"/>
                      <a:gd name="connsiteX4" fmla="*/ 0 w 36376"/>
                      <a:gd name="connsiteY4" fmla="*/ 8671 h 217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76" h="21783">
                        <a:moveTo>
                          <a:pt x="0" y="8671"/>
                        </a:moveTo>
                        <a:lnTo>
                          <a:pt x="32887" y="21783"/>
                        </a:lnTo>
                        <a:lnTo>
                          <a:pt x="36376" y="13006"/>
                        </a:lnTo>
                        <a:lnTo>
                          <a:pt x="3384" y="0"/>
                        </a:lnTo>
                        <a:cubicBezTo>
                          <a:pt x="2221" y="2855"/>
                          <a:pt x="1481" y="5816"/>
                          <a:pt x="0" y="8671"/>
                        </a:cubicBez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1128" name="任意多边形: 形状 1127">
                    <a:extLst>
                      <a:ext uri="{FF2B5EF4-FFF2-40B4-BE49-F238E27FC236}">
                        <a16:creationId xmlns:a16="http://schemas.microsoft.com/office/drawing/2014/main" id="{3D5A9777-1B7B-61C3-F072-4BC0CFFD627C}"/>
                      </a:ext>
                    </a:extLst>
                  </p:cNvPr>
                  <p:cNvSpPr/>
                  <p:nvPr/>
                </p:nvSpPr>
                <p:spPr>
                  <a:xfrm>
                    <a:off x="8954511" y="3130442"/>
                    <a:ext cx="33415" cy="17659"/>
                  </a:xfrm>
                  <a:custGeom>
                    <a:avLst/>
                    <a:gdLst>
                      <a:gd name="connsiteX0" fmla="*/ 0 w 33415"/>
                      <a:gd name="connsiteY0" fmla="*/ 9094 h 17659"/>
                      <a:gd name="connsiteX1" fmla="*/ 31724 w 33415"/>
                      <a:gd name="connsiteY1" fmla="*/ 17660 h 17659"/>
                      <a:gd name="connsiteX2" fmla="*/ 33416 w 33415"/>
                      <a:gd name="connsiteY2" fmla="*/ 8248 h 17659"/>
                      <a:gd name="connsiteX3" fmla="*/ 1692 w 33415"/>
                      <a:gd name="connsiteY3" fmla="*/ 0 h 17659"/>
                      <a:gd name="connsiteX4" fmla="*/ 0 w 33415"/>
                      <a:gd name="connsiteY4" fmla="*/ 9094 h 176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415" h="17659">
                        <a:moveTo>
                          <a:pt x="0" y="9094"/>
                        </a:moveTo>
                        <a:lnTo>
                          <a:pt x="31724" y="17660"/>
                        </a:lnTo>
                        <a:cubicBezTo>
                          <a:pt x="32358" y="14382"/>
                          <a:pt x="32887" y="11315"/>
                          <a:pt x="33416" y="8248"/>
                        </a:cubicBezTo>
                        <a:lnTo>
                          <a:pt x="1692" y="0"/>
                        </a:lnTo>
                        <a:cubicBezTo>
                          <a:pt x="1481" y="3067"/>
                          <a:pt x="740" y="6028"/>
                          <a:pt x="0" y="9094"/>
                        </a:cubicBez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1129" name="任意多边形: 形状 1128">
                    <a:extLst>
                      <a:ext uri="{FF2B5EF4-FFF2-40B4-BE49-F238E27FC236}">
                        <a16:creationId xmlns:a16="http://schemas.microsoft.com/office/drawing/2014/main" id="{E4AFB470-1AE6-D125-697D-FE1BB53B56BA}"/>
                      </a:ext>
                    </a:extLst>
                  </p:cNvPr>
                  <p:cNvSpPr/>
                  <p:nvPr/>
                </p:nvSpPr>
                <p:spPr>
                  <a:xfrm>
                    <a:off x="8928920" y="3071648"/>
                    <a:ext cx="38385" cy="58794"/>
                  </a:xfrm>
                  <a:custGeom>
                    <a:avLst/>
                    <a:gdLst>
                      <a:gd name="connsiteX0" fmla="*/ 0 w 38385"/>
                      <a:gd name="connsiteY0" fmla="*/ 51392 h 58794"/>
                      <a:gd name="connsiteX1" fmla="*/ 27811 w 38385"/>
                      <a:gd name="connsiteY1" fmla="*/ 58794 h 58794"/>
                      <a:gd name="connsiteX2" fmla="*/ 38386 w 38385"/>
                      <a:gd name="connsiteY2" fmla="*/ 5922 h 58794"/>
                      <a:gd name="connsiteX3" fmla="*/ 10680 w 38385"/>
                      <a:gd name="connsiteY3" fmla="*/ 0 h 58794"/>
                      <a:gd name="connsiteX4" fmla="*/ 0 w 38385"/>
                      <a:gd name="connsiteY4" fmla="*/ 51392 h 587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385" h="58794">
                        <a:moveTo>
                          <a:pt x="0" y="51392"/>
                        </a:moveTo>
                        <a:lnTo>
                          <a:pt x="27811" y="58794"/>
                        </a:lnTo>
                        <a:cubicBezTo>
                          <a:pt x="31756" y="41378"/>
                          <a:pt x="35287" y="23761"/>
                          <a:pt x="38386" y="5922"/>
                        </a:cubicBezTo>
                        <a:lnTo>
                          <a:pt x="10680" y="0"/>
                        </a:lnTo>
                        <a:cubicBezTo>
                          <a:pt x="7614" y="15650"/>
                          <a:pt x="4441" y="32992"/>
                          <a:pt x="0" y="51392"/>
                        </a:cubicBez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1130" name="任意多边形: 形状 1129">
                    <a:extLst>
                      <a:ext uri="{FF2B5EF4-FFF2-40B4-BE49-F238E27FC236}">
                        <a16:creationId xmlns:a16="http://schemas.microsoft.com/office/drawing/2014/main" id="{E4F596C9-3EF1-923B-38B0-D9E66745B69A}"/>
                      </a:ext>
                    </a:extLst>
                  </p:cNvPr>
                  <p:cNvSpPr/>
                  <p:nvPr/>
                </p:nvSpPr>
                <p:spPr>
                  <a:xfrm>
                    <a:off x="8943725" y="2992550"/>
                    <a:ext cx="31617" cy="54987"/>
                  </a:xfrm>
                  <a:custGeom>
                    <a:avLst/>
                    <a:gdLst>
                      <a:gd name="connsiteX0" fmla="*/ 27599 w 31617"/>
                      <a:gd name="connsiteY0" fmla="*/ 54988 h 54987"/>
                      <a:gd name="connsiteX1" fmla="*/ 31618 w 31617"/>
                      <a:gd name="connsiteY1" fmla="*/ 17660 h 54987"/>
                      <a:gd name="connsiteX2" fmla="*/ 5287 w 31617"/>
                      <a:gd name="connsiteY2" fmla="*/ 0 h 54987"/>
                      <a:gd name="connsiteX3" fmla="*/ 0 w 31617"/>
                      <a:gd name="connsiteY3" fmla="*/ 49489 h 54987"/>
                    </a:gdLst>
                    <a:ahLst/>
                    <a:cxnLst>
                      <a:cxn ang="0">
                        <a:pos x="connsiteX0" y="connsiteY0"/>
                      </a:cxn>
                      <a:cxn ang="0">
                        <a:pos x="connsiteX1" y="connsiteY1"/>
                      </a:cxn>
                      <a:cxn ang="0">
                        <a:pos x="connsiteX2" y="connsiteY2"/>
                      </a:cxn>
                      <a:cxn ang="0">
                        <a:pos x="connsiteX3" y="connsiteY3"/>
                      </a:cxn>
                    </a:cxnLst>
                    <a:rect l="l" t="t" r="r" b="b"/>
                    <a:pathLst>
                      <a:path w="31617" h="54987">
                        <a:moveTo>
                          <a:pt x="27599" y="54988"/>
                        </a:moveTo>
                        <a:cubicBezTo>
                          <a:pt x="29185" y="42721"/>
                          <a:pt x="30560" y="30243"/>
                          <a:pt x="31618" y="17660"/>
                        </a:cubicBezTo>
                        <a:cubicBezTo>
                          <a:pt x="23211" y="11230"/>
                          <a:pt x="14423" y="5340"/>
                          <a:pt x="5287" y="0"/>
                        </a:cubicBezTo>
                        <a:cubicBezTo>
                          <a:pt x="4230" y="14064"/>
                          <a:pt x="2644" y="30666"/>
                          <a:pt x="0" y="49489"/>
                        </a:cubicBez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1131" name="任意多边形: 形状 1130">
                    <a:extLst>
                      <a:ext uri="{FF2B5EF4-FFF2-40B4-BE49-F238E27FC236}">
                        <a16:creationId xmlns:a16="http://schemas.microsoft.com/office/drawing/2014/main" id="{B4B41FDB-F520-3564-BB8B-94B34FC86B34}"/>
                      </a:ext>
                    </a:extLst>
                  </p:cNvPr>
                  <p:cNvSpPr/>
                  <p:nvPr/>
                </p:nvSpPr>
                <p:spPr>
                  <a:xfrm>
                    <a:off x="8863253" y="2986394"/>
                    <a:ext cx="47902" cy="59534"/>
                  </a:xfrm>
                  <a:custGeom>
                    <a:avLst/>
                    <a:gdLst>
                      <a:gd name="connsiteX0" fmla="*/ 0 w 47902"/>
                      <a:gd name="connsiteY0" fmla="*/ 48008 h 59534"/>
                      <a:gd name="connsiteX1" fmla="*/ 26754 w 47902"/>
                      <a:gd name="connsiteY1" fmla="*/ 59535 h 59534"/>
                      <a:gd name="connsiteX2" fmla="*/ 47903 w 47902"/>
                      <a:gd name="connsiteY2" fmla="*/ 10575 h 59534"/>
                      <a:gd name="connsiteX3" fmla="*/ 20726 w 47902"/>
                      <a:gd name="connsiteY3" fmla="*/ 0 h 59534"/>
                      <a:gd name="connsiteX4" fmla="*/ 0 w 47902"/>
                      <a:gd name="connsiteY4" fmla="*/ 48008 h 595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902" h="59534">
                        <a:moveTo>
                          <a:pt x="0" y="48008"/>
                        </a:moveTo>
                        <a:lnTo>
                          <a:pt x="26754" y="59535"/>
                        </a:lnTo>
                        <a:cubicBezTo>
                          <a:pt x="33839" y="43884"/>
                          <a:pt x="40818" y="27811"/>
                          <a:pt x="47903" y="10575"/>
                        </a:cubicBezTo>
                        <a:lnTo>
                          <a:pt x="20726" y="0"/>
                        </a:lnTo>
                        <a:cubicBezTo>
                          <a:pt x="14170" y="15788"/>
                          <a:pt x="7265" y="31798"/>
                          <a:pt x="0" y="48008"/>
                        </a:cubicBez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1132" name="任意多边形: 形状 1131">
                    <a:extLst>
                      <a:ext uri="{FF2B5EF4-FFF2-40B4-BE49-F238E27FC236}">
                        <a16:creationId xmlns:a16="http://schemas.microsoft.com/office/drawing/2014/main" id="{692A1F38-EFC0-E370-BEBD-52BDE71D22AC}"/>
                      </a:ext>
                    </a:extLst>
                  </p:cNvPr>
                  <p:cNvSpPr/>
                  <p:nvPr/>
                </p:nvSpPr>
                <p:spPr>
                  <a:xfrm>
                    <a:off x="8939495" y="3042356"/>
                    <a:ext cx="31829" cy="34684"/>
                  </a:xfrm>
                  <a:custGeom>
                    <a:avLst/>
                    <a:gdLst>
                      <a:gd name="connsiteX0" fmla="*/ 27494 w 31829"/>
                      <a:gd name="connsiteY0" fmla="*/ 34684 h 34684"/>
                      <a:gd name="connsiteX1" fmla="*/ 31829 w 31829"/>
                      <a:gd name="connsiteY1" fmla="*/ 5182 h 34684"/>
                      <a:gd name="connsiteX2" fmla="*/ 4441 w 31829"/>
                      <a:gd name="connsiteY2" fmla="*/ 0 h 34684"/>
                      <a:gd name="connsiteX3" fmla="*/ 0 w 31829"/>
                      <a:gd name="connsiteY3" fmla="*/ 29080 h 34684"/>
                    </a:gdLst>
                    <a:ahLst/>
                    <a:cxnLst>
                      <a:cxn ang="0">
                        <a:pos x="connsiteX0" y="connsiteY0"/>
                      </a:cxn>
                      <a:cxn ang="0">
                        <a:pos x="connsiteX1" y="connsiteY1"/>
                      </a:cxn>
                      <a:cxn ang="0">
                        <a:pos x="connsiteX2" y="connsiteY2"/>
                      </a:cxn>
                      <a:cxn ang="0">
                        <a:pos x="connsiteX3" y="connsiteY3"/>
                      </a:cxn>
                    </a:cxnLst>
                    <a:rect l="l" t="t" r="r" b="b"/>
                    <a:pathLst>
                      <a:path w="31829" h="34684">
                        <a:moveTo>
                          <a:pt x="27494" y="34684"/>
                        </a:moveTo>
                        <a:cubicBezTo>
                          <a:pt x="29080" y="24956"/>
                          <a:pt x="30561" y="15121"/>
                          <a:pt x="31829" y="5182"/>
                        </a:cubicBezTo>
                        <a:lnTo>
                          <a:pt x="4441" y="0"/>
                        </a:lnTo>
                        <a:cubicBezTo>
                          <a:pt x="3173" y="9200"/>
                          <a:pt x="1692" y="18928"/>
                          <a:pt x="0" y="29080"/>
                        </a:cubicBezTo>
                        <a:close/>
                      </a:path>
                    </a:pathLst>
                  </a:custGeom>
                  <a:solidFill>
                    <a:srgbClr val="FFFFFF">
                      <a:alpha val="30000"/>
                    </a:srgbClr>
                  </a:solidFill>
                  <a:ln w="10573" cap="flat">
                    <a:noFill/>
                    <a:prstDash val="solid"/>
                    <a:miter/>
                  </a:ln>
                </p:spPr>
                <p:txBody>
                  <a:bodyPr rtlCol="0" anchor="ctr"/>
                  <a:lstStyle/>
                  <a:p>
                    <a:endParaRPr lang="zh-CN" altLang="en-US"/>
                  </a:p>
                </p:txBody>
              </p:sp>
              <p:sp>
                <p:nvSpPr>
                  <p:cNvPr id="1133" name="任意多边形: 形状 1132">
                    <a:extLst>
                      <a:ext uri="{FF2B5EF4-FFF2-40B4-BE49-F238E27FC236}">
                        <a16:creationId xmlns:a16="http://schemas.microsoft.com/office/drawing/2014/main" id="{6CB8B051-5242-723C-D483-5BB64CCAE959}"/>
                      </a:ext>
                    </a:extLst>
                  </p:cNvPr>
                  <p:cNvSpPr/>
                  <p:nvPr/>
                </p:nvSpPr>
                <p:spPr>
                  <a:xfrm>
                    <a:off x="8939495" y="3042356"/>
                    <a:ext cx="31829" cy="34684"/>
                  </a:xfrm>
                  <a:custGeom>
                    <a:avLst/>
                    <a:gdLst>
                      <a:gd name="connsiteX0" fmla="*/ 27494 w 31829"/>
                      <a:gd name="connsiteY0" fmla="*/ 34684 h 34684"/>
                      <a:gd name="connsiteX1" fmla="*/ 31829 w 31829"/>
                      <a:gd name="connsiteY1" fmla="*/ 5182 h 34684"/>
                      <a:gd name="connsiteX2" fmla="*/ 4441 w 31829"/>
                      <a:gd name="connsiteY2" fmla="*/ 0 h 34684"/>
                      <a:gd name="connsiteX3" fmla="*/ 0 w 31829"/>
                      <a:gd name="connsiteY3" fmla="*/ 29080 h 34684"/>
                    </a:gdLst>
                    <a:ahLst/>
                    <a:cxnLst>
                      <a:cxn ang="0">
                        <a:pos x="connsiteX0" y="connsiteY0"/>
                      </a:cxn>
                      <a:cxn ang="0">
                        <a:pos x="connsiteX1" y="connsiteY1"/>
                      </a:cxn>
                      <a:cxn ang="0">
                        <a:pos x="connsiteX2" y="connsiteY2"/>
                      </a:cxn>
                      <a:cxn ang="0">
                        <a:pos x="connsiteX3" y="connsiteY3"/>
                      </a:cxn>
                    </a:cxnLst>
                    <a:rect l="l" t="t" r="r" b="b"/>
                    <a:pathLst>
                      <a:path w="31829" h="34684">
                        <a:moveTo>
                          <a:pt x="27494" y="34684"/>
                        </a:moveTo>
                        <a:cubicBezTo>
                          <a:pt x="29080" y="24956"/>
                          <a:pt x="30561" y="15121"/>
                          <a:pt x="31829" y="5182"/>
                        </a:cubicBezTo>
                        <a:lnTo>
                          <a:pt x="4441" y="0"/>
                        </a:lnTo>
                        <a:cubicBezTo>
                          <a:pt x="3173" y="9200"/>
                          <a:pt x="1692" y="18928"/>
                          <a:pt x="0" y="29080"/>
                        </a:cubicBez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1134" name="任意多边形: 形状 1133">
                    <a:extLst>
                      <a:ext uri="{FF2B5EF4-FFF2-40B4-BE49-F238E27FC236}">
                        <a16:creationId xmlns:a16="http://schemas.microsoft.com/office/drawing/2014/main" id="{90610155-FF05-9918-322A-3D86F620BA5D}"/>
                      </a:ext>
                    </a:extLst>
                  </p:cNvPr>
                  <p:cNvSpPr/>
                  <p:nvPr/>
                </p:nvSpPr>
                <p:spPr>
                  <a:xfrm>
                    <a:off x="8883556" y="2977723"/>
                    <a:ext cx="30560" cy="19245"/>
                  </a:xfrm>
                  <a:custGeom>
                    <a:avLst/>
                    <a:gdLst>
                      <a:gd name="connsiteX0" fmla="*/ 0 w 30560"/>
                      <a:gd name="connsiteY0" fmla="*/ 8671 h 19245"/>
                      <a:gd name="connsiteX1" fmla="*/ 27176 w 30560"/>
                      <a:gd name="connsiteY1" fmla="*/ 19246 h 19245"/>
                      <a:gd name="connsiteX2" fmla="*/ 30560 w 30560"/>
                      <a:gd name="connsiteY2" fmla="*/ 10575 h 19245"/>
                      <a:gd name="connsiteX3" fmla="*/ 3384 w 30560"/>
                      <a:gd name="connsiteY3" fmla="*/ 0 h 19245"/>
                      <a:gd name="connsiteX4" fmla="*/ 0 w 30560"/>
                      <a:gd name="connsiteY4" fmla="*/ 8671 h 192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60" h="19245">
                        <a:moveTo>
                          <a:pt x="0" y="8671"/>
                        </a:moveTo>
                        <a:lnTo>
                          <a:pt x="27176" y="19246"/>
                        </a:lnTo>
                        <a:cubicBezTo>
                          <a:pt x="28340" y="16391"/>
                          <a:pt x="29397" y="13430"/>
                          <a:pt x="30560" y="10575"/>
                        </a:cubicBezTo>
                        <a:lnTo>
                          <a:pt x="3384" y="0"/>
                        </a:lnTo>
                        <a:cubicBezTo>
                          <a:pt x="2326" y="2961"/>
                          <a:pt x="1163" y="5816"/>
                          <a:pt x="0" y="8671"/>
                        </a:cubicBez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1135" name="任意多边形: 形状 1134">
                    <a:extLst>
                      <a:ext uri="{FF2B5EF4-FFF2-40B4-BE49-F238E27FC236}">
                        <a16:creationId xmlns:a16="http://schemas.microsoft.com/office/drawing/2014/main" id="{3A728E17-576D-FF6E-EE4C-70ED4B98603E}"/>
                      </a:ext>
                    </a:extLst>
                  </p:cNvPr>
                  <p:cNvSpPr/>
                  <p:nvPr/>
                </p:nvSpPr>
                <p:spPr>
                  <a:xfrm>
                    <a:off x="8883556" y="2977723"/>
                    <a:ext cx="30560" cy="19245"/>
                  </a:xfrm>
                  <a:custGeom>
                    <a:avLst/>
                    <a:gdLst>
                      <a:gd name="connsiteX0" fmla="*/ 0 w 30560"/>
                      <a:gd name="connsiteY0" fmla="*/ 8671 h 19245"/>
                      <a:gd name="connsiteX1" fmla="*/ 27176 w 30560"/>
                      <a:gd name="connsiteY1" fmla="*/ 19246 h 19245"/>
                      <a:gd name="connsiteX2" fmla="*/ 30560 w 30560"/>
                      <a:gd name="connsiteY2" fmla="*/ 10575 h 19245"/>
                      <a:gd name="connsiteX3" fmla="*/ 3384 w 30560"/>
                      <a:gd name="connsiteY3" fmla="*/ 0 h 19245"/>
                      <a:gd name="connsiteX4" fmla="*/ 0 w 30560"/>
                      <a:gd name="connsiteY4" fmla="*/ 8671 h 192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60" h="19245">
                        <a:moveTo>
                          <a:pt x="0" y="8671"/>
                        </a:moveTo>
                        <a:lnTo>
                          <a:pt x="27176" y="19246"/>
                        </a:lnTo>
                        <a:cubicBezTo>
                          <a:pt x="28340" y="16391"/>
                          <a:pt x="29397" y="13430"/>
                          <a:pt x="30560" y="10575"/>
                        </a:cubicBezTo>
                        <a:lnTo>
                          <a:pt x="3384" y="0"/>
                        </a:lnTo>
                        <a:cubicBezTo>
                          <a:pt x="2326" y="2961"/>
                          <a:pt x="1163" y="5816"/>
                          <a:pt x="0" y="8671"/>
                        </a:cubicBez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1136" name="任意多边形: 形状 1135">
                    <a:extLst>
                      <a:ext uri="{FF2B5EF4-FFF2-40B4-BE49-F238E27FC236}">
                        <a16:creationId xmlns:a16="http://schemas.microsoft.com/office/drawing/2014/main" id="{FADB4284-E947-B1C6-E9BC-3A880253C919}"/>
                      </a:ext>
                    </a:extLst>
                  </p:cNvPr>
                  <p:cNvSpPr/>
                  <p:nvPr/>
                </p:nvSpPr>
                <p:spPr>
                  <a:xfrm>
                    <a:off x="8926700" y="3123040"/>
                    <a:ext cx="30031" cy="16496"/>
                  </a:xfrm>
                  <a:custGeom>
                    <a:avLst/>
                    <a:gdLst>
                      <a:gd name="connsiteX0" fmla="*/ 0 w 30031"/>
                      <a:gd name="connsiteY0" fmla="*/ 9094 h 16496"/>
                      <a:gd name="connsiteX1" fmla="*/ 27917 w 30031"/>
                      <a:gd name="connsiteY1" fmla="*/ 16496 h 16496"/>
                      <a:gd name="connsiteX2" fmla="*/ 30032 w 30031"/>
                      <a:gd name="connsiteY2" fmla="*/ 7402 h 16496"/>
                      <a:gd name="connsiteX3" fmla="*/ 2221 w 30031"/>
                      <a:gd name="connsiteY3" fmla="*/ 0 h 16496"/>
                    </a:gdLst>
                    <a:ahLst/>
                    <a:cxnLst>
                      <a:cxn ang="0">
                        <a:pos x="connsiteX0" y="connsiteY0"/>
                      </a:cxn>
                      <a:cxn ang="0">
                        <a:pos x="connsiteX1" y="connsiteY1"/>
                      </a:cxn>
                      <a:cxn ang="0">
                        <a:pos x="connsiteX2" y="connsiteY2"/>
                      </a:cxn>
                      <a:cxn ang="0">
                        <a:pos x="connsiteX3" y="connsiteY3"/>
                      </a:cxn>
                    </a:cxnLst>
                    <a:rect l="l" t="t" r="r" b="b"/>
                    <a:pathLst>
                      <a:path w="30031" h="16496">
                        <a:moveTo>
                          <a:pt x="0" y="9094"/>
                        </a:moveTo>
                        <a:lnTo>
                          <a:pt x="27917" y="16496"/>
                        </a:lnTo>
                        <a:cubicBezTo>
                          <a:pt x="28551" y="13430"/>
                          <a:pt x="29292" y="10469"/>
                          <a:pt x="30032" y="7402"/>
                        </a:cubicBezTo>
                        <a:lnTo>
                          <a:pt x="2221" y="0"/>
                        </a:ln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1137" name="任意多边形: 形状 1136">
                    <a:extLst>
                      <a:ext uri="{FF2B5EF4-FFF2-40B4-BE49-F238E27FC236}">
                        <a16:creationId xmlns:a16="http://schemas.microsoft.com/office/drawing/2014/main" id="{E8D99A03-1FD8-9272-3EE7-4621767D2E6B}"/>
                      </a:ext>
                    </a:extLst>
                  </p:cNvPr>
                  <p:cNvSpPr/>
                  <p:nvPr/>
                </p:nvSpPr>
                <p:spPr>
                  <a:xfrm>
                    <a:off x="8926700" y="3123040"/>
                    <a:ext cx="30031" cy="16496"/>
                  </a:xfrm>
                  <a:custGeom>
                    <a:avLst/>
                    <a:gdLst>
                      <a:gd name="connsiteX0" fmla="*/ 0 w 30031"/>
                      <a:gd name="connsiteY0" fmla="*/ 9094 h 16496"/>
                      <a:gd name="connsiteX1" fmla="*/ 27917 w 30031"/>
                      <a:gd name="connsiteY1" fmla="*/ 16496 h 16496"/>
                      <a:gd name="connsiteX2" fmla="*/ 30032 w 30031"/>
                      <a:gd name="connsiteY2" fmla="*/ 7402 h 16496"/>
                      <a:gd name="connsiteX3" fmla="*/ 2221 w 30031"/>
                      <a:gd name="connsiteY3" fmla="*/ 0 h 16496"/>
                    </a:gdLst>
                    <a:ahLst/>
                    <a:cxnLst>
                      <a:cxn ang="0">
                        <a:pos x="connsiteX0" y="connsiteY0"/>
                      </a:cxn>
                      <a:cxn ang="0">
                        <a:pos x="connsiteX1" y="connsiteY1"/>
                      </a:cxn>
                      <a:cxn ang="0">
                        <a:pos x="connsiteX2" y="connsiteY2"/>
                      </a:cxn>
                      <a:cxn ang="0">
                        <a:pos x="connsiteX3" y="connsiteY3"/>
                      </a:cxn>
                    </a:cxnLst>
                    <a:rect l="l" t="t" r="r" b="b"/>
                    <a:pathLst>
                      <a:path w="30031" h="16496">
                        <a:moveTo>
                          <a:pt x="0" y="9094"/>
                        </a:moveTo>
                        <a:lnTo>
                          <a:pt x="27917" y="16496"/>
                        </a:lnTo>
                        <a:cubicBezTo>
                          <a:pt x="28551" y="13430"/>
                          <a:pt x="29292" y="10469"/>
                          <a:pt x="30032" y="7402"/>
                        </a:cubicBezTo>
                        <a:lnTo>
                          <a:pt x="2221" y="0"/>
                        </a:lnTo>
                        <a:close/>
                      </a:path>
                    </a:pathLst>
                  </a:custGeom>
                  <a:solidFill>
                    <a:srgbClr val="000000">
                      <a:alpha val="20000"/>
                    </a:srgbClr>
                  </a:solidFill>
                  <a:ln w="10573" cap="flat">
                    <a:noFill/>
                    <a:prstDash val="solid"/>
                    <a:miter/>
                  </a:ln>
                </p:spPr>
                <p:txBody>
                  <a:bodyPr rtlCol="0" anchor="ctr"/>
                  <a:lstStyle/>
                  <a:p>
                    <a:endParaRPr lang="zh-CN" altLang="en-US"/>
                  </a:p>
                </p:txBody>
              </p:sp>
            </p:grpSp>
            <p:sp>
              <p:nvSpPr>
                <p:cNvPr id="901" name="任意多边形: 形状 900">
                  <a:extLst>
                    <a:ext uri="{FF2B5EF4-FFF2-40B4-BE49-F238E27FC236}">
                      <a16:creationId xmlns:a16="http://schemas.microsoft.com/office/drawing/2014/main" id="{76C14A78-D2BA-181F-5475-14302D8DF14C}"/>
                    </a:ext>
                  </a:extLst>
                </p:cNvPr>
                <p:cNvSpPr/>
                <p:nvPr/>
              </p:nvSpPr>
              <p:spPr>
                <a:xfrm>
                  <a:off x="8724938" y="3064645"/>
                  <a:ext cx="44518" cy="44836"/>
                </a:xfrm>
                <a:custGeom>
                  <a:avLst/>
                  <a:gdLst>
                    <a:gd name="connsiteX0" fmla="*/ 18611 w 44518"/>
                    <a:gd name="connsiteY0" fmla="*/ 0 h 44836"/>
                    <a:gd name="connsiteX1" fmla="*/ 0 w 44518"/>
                    <a:gd name="connsiteY1" fmla="*/ 32464 h 44836"/>
                    <a:gd name="connsiteX2" fmla="*/ 26119 w 44518"/>
                    <a:gd name="connsiteY2" fmla="*/ 44836 h 44836"/>
                    <a:gd name="connsiteX3" fmla="*/ 44519 w 44518"/>
                    <a:gd name="connsiteY3" fmla="*/ 13113 h 44836"/>
                  </a:gdLst>
                  <a:ahLst/>
                  <a:cxnLst>
                    <a:cxn ang="0">
                      <a:pos x="connsiteX0" y="connsiteY0"/>
                    </a:cxn>
                    <a:cxn ang="0">
                      <a:pos x="connsiteX1" y="connsiteY1"/>
                    </a:cxn>
                    <a:cxn ang="0">
                      <a:pos x="connsiteX2" y="connsiteY2"/>
                    </a:cxn>
                    <a:cxn ang="0">
                      <a:pos x="connsiteX3" y="connsiteY3"/>
                    </a:cxn>
                  </a:cxnLst>
                  <a:rect l="l" t="t" r="r" b="b"/>
                  <a:pathLst>
                    <a:path w="44518" h="44836">
                      <a:moveTo>
                        <a:pt x="18611" y="0"/>
                      </a:moveTo>
                      <a:cubicBezTo>
                        <a:pt x="12690" y="10575"/>
                        <a:pt x="6450" y="21149"/>
                        <a:pt x="0" y="32464"/>
                      </a:cubicBezTo>
                      <a:lnTo>
                        <a:pt x="26119" y="44836"/>
                      </a:lnTo>
                      <a:cubicBezTo>
                        <a:pt x="32147" y="34790"/>
                        <a:pt x="38280" y="23687"/>
                        <a:pt x="44519" y="13113"/>
                      </a:cubicBez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902" name="任意多边形: 形状 901">
                  <a:extLst>
                    <a:ext uri="{FF2B5EF4-FFF2-40B4-BE49-F238E27FC236}">
                      <a16:creationId xmlns:a16="http://schemas.microsoft.com/office/drawing/2014/main" id="{20042683-B5F9-457B-C0D4-3542DA6F8A61}"/>
                    </a:ext>
                  </a:extLst>
                </p:cNvPr>
                <p:cNvSpPr/>
                <p:nvPr/>
              </p:nvSpPr>
              <p:spPr>
                <a:xfrm>
                  <a:off x="8747673" y="3022136"/>
                  <a:ext cx="44307" cy="47479"/>
                </a:xfrm>
                <a:custGeom>
                  <a:avLst/>
                  <a:gdLst>
                    <a:gd name="connsiteX0" fmla="*/ 0 w 44307"/>
                    <a:gd name="connsiteY0" fmla="*/ 35002 h 47479"/>
                    <a:gd name="connsiteX1" fmla="*/ 26013 w 44307"/>
                    <a:gd name="connsiteY1" fmla="*/ 47479 h 47479"/>
                    <a:gd name="connsiteX2" fmla="*/ 44307 w 44307"/>
                    <a:gd name="connsiteY2" fmla="*/ 11949 h 47479"/>
                    <a:gd name="connsiteX3" fmla="*/ 17765 w 44307"/>
                    <a:gd name="connsiteY3" fmla="*/ 0 h 47479"/>
                    <a:gd name="connsiteX4" fmla="*/ 0 w 44307"/>
                    <a:gd name="connsiteY4" fmla="*/ 35002 h 474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307" h="47479">
                      <a:moveTo>
                        <a:pt x="0" y="35002"/>
                      </a:moveTo>
                      <a:lnTo>
                        <a:pt x="26013" y="47479"/>
                      </a:lnTo>
                      <a:cubicBezTo>
                        <a:pt x="32041" y="36165"/>
                        <a:pt x="38280" y="24321"/>
                        <a:pt x="44307" y="11949"/>
                      </a:cubicBezTo>
                      <a:lnTo>
                        <a:pt x="17765" y="0"/>
                      </a:lnTo>
                      <a:cubicBezTo>
                        <a:pt x="12161" y="11632"/>
                        <a:pt x="5922" y="23793"/>
                        <a:pt x="0" y="35002"/>
                      </a:cubicBez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903" name="任意多边形: 形状 902">
                  <a:extLst>
                    <a:ext uri="{FF2B5EF4-FFF2-40B4-BE49-F238E27FC236}">
                      <a16:creationId xmlns:a16="http://schemas.microsoft.com/office/drawing/2014/main" id="{DA6715E4-C620-E19B-BEAC-1688A28F2BFA}"/>
                    </a:ext>
                  </a:extLst>
                </p:cNvPr>
                <p:cNvSpPr/>
                <p:nvPr/>
              </p:nvSpPr>
              <p:spPr>
                <a:xfrm>
                  <a:off x="8854159" y="2691682"/>
                  <a:ext cx="37433" cy="56467"/>
                </a:xfrm>
                <a:custGeom>
                  <a:avLst/>
                  <a:gdLst>
                    <a:gd name="connsiteX0" fmla="*/ 0 w 37433"/>
                    <a:gd name="connsiteY0" fmla="*/ 50335 h 56467"/>
                    <a:gd name="connsiteX1" fmla="*/ 30455 w 37433"/>
                    <a:gd name="connsiteY1" fmla="*/ 56468 h 56467"/>
                    <a:gd name="connsiteX2" fmla="*/ 37434 w 37433"/>
                    <a:gd name="connsiteY2" fmla="*/ 4230 h 56467"/>
                    <a:gd name="connsiteX3" fmla="*/ 6979 w 37433"/>
                    <a:gd name="connsiteY3" fmla="*/ 0 h 56467"/>
                    <a:gd name="connsiteX4" fmla="*/ 0 w 37433"/>
                    <a:gd name="connsiteY4" fmla="*/ 50335 h 564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433" h="56467">
                      <a:moveTo>
                        <a:pt x="0" y="50335"/>
                      </a:moveTo>
                      <a:lnTo>
                        <a:pt x="30455" y="56468"/>
                      </a:lnTo>
                      <a:cubicBezTo>
                        <a:pt x="33204" y="39337"/>
                        <a:pt x="35636" y="21995"/>
                        <a:pt x="37434" y="4230"/>
                      </a:cubicBezTo>
                      <a:lnTo>
                        <a:pt x="6979" y="0"/>
                      </a:lnTo>
                      <a:cubicBezTo>
                        <a:pt x="5182" y="14276"/>
                        <a:pt x="3172" y="31301"/>
                        <a:pt x="0" y="50335"/>
                      </a:cubicBez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904" name="任意多边形: 形状 903">
                  <a:extLst>
                    <a:ext uri="{FF2B5EF4-FFF2-40B4-BE49-F238E27FC236}">
                      <a16:creationId xmlns:a16="http://schemas.microsoft.com/office/drawing/2014/main" id="{AB7DAE45-9EA5-7400-D3CD-D1E979BE0AC1}"/>
                    </a:ext>
                  </a:extLst>
                </p:cNvPr>
                <p:cNvSpPr/>
                <p:nvPr/>
              </p:nvSpPr>
              <p:spPr>
                <a:xfrm>
                  <a:off x="8861878" y="2674340"/>
                  <a:ext cx="30560" cy="12583"/>
                </a:xfrm>
                <a:custGeom>
                  <a:avLst/>
                  <a:gdLst>
                    <a:gd name="connsiteX0" fmla="*/ 30560 w 30560"/>
                    <a:gd name="connsiteY0" fmla="*/ 12584 h 12583"/>
                    <a:gd name="connsiteX1" fmla="*/ 30560 w 30560"/>
                    <a:gd name="connsiteY1" fmla="*/ 9834 h 12583"/>
                    <a:gd name="connsiteX2" fmla="*/ 740 w 30560"/>
                    <a:gd name="connsiteY2" fmla="*/ 0 h 12583"/>
                    <a:gd name="connsiteX3" fmla="*/ 0 w 30560"/>
                    <a:gd name="connsiteY3" fmla="*/ 8460 h 12583"/>
                  </a:gdLst>
                  <a:ahLst/>
                  <a:cxnLst>
                    <a:cxn ang="0">
                      <a:pos x="connsiteX0" y="connsiteY0"/>
                    </a:cxn>
                    <a:cxn ang="0">
                      <a:pos x="connsiteX1" y="connsiteY1"/>
                    </a:cxn>
                    <a:cxn ang="0">
                      <a:pos x="connsiteX2" y="connsiteY2"/>
                    </a:cxn>
                    <a:cxn ang="0">
                      <a:pos x="connsiteX3" y="connsiteY3"/>
                    </a:cxn>
                  </a:cxnLst>
                  <a:rect l="l" t="t" r="r" b="b"/>
                  <a:pathLst>
                    <a:path w="30560" h="12583">
                      <a:moveTo>
                        <a:pt x="30560" y="12584"/>
                      </a:moveTo>
                      <a:cubicBezTo>
                        <a:pt x="30507" y="11664"/>
                        <a:pt x="30507" y="10754"/>
                        <a:pt x="30560" y="9834"/>
                      </a:cubicBezTo>
                      <a:cubicBezTo>
                        <a:pt x="21255" y="6450"/>
                        <a:pt x="11526" y="3067"/>
                        <a:pt x="740" y="0"/>
                      </a:cubicBezTo>
                      <a:cubicBezTo>
                        <a:pt x="740" y="2644"/>
                        <a:pt x="740" y="5499"/>
                        <a:pt x="0" y="8460"/>
                      </a:cubicBez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905" name="任意多边形: 形状 904">
                  <a:extLst>
                    <a:ext uri="{FF2B5EF4-FFF2-40B4-BE49-F238E27FC236}">
                      <a16:creationId xmlns:a16="http://schemas.microsoft.com/office/drawing/2014/main" id="{A4C11C9A-DC6E-0F32-7F15-AD23CCCCC101}"/>
                    </a:ext>
                  </a:extLst>
                </p:cNvPr>
                <p:cNvSpPr/>
                <p:nvPr/>
              </p:nvSpPr>
              <p:spPr>
                <a:xfrm>
                  <a:off x="8838403" y="2770039"/>
                  <a:ext cx="41029" cy="55304"/>
                </a:xfrm>
                <a:custGeom>
                  <a:avLst/>
                  <a:gdLst>
                    <a:gd name="connsiteX0" fmla="*/ 30455 w 41029"/>
                    <a:gd name="connsiteY0" fmla="*/ 55305 h 55304"/>
                    <a:gd name="connsiteX1" fmla="*/ 41029 w 41029"/>
                    <a:gd name="connsiteY1" fmla="*/ 6450 h 55304"/>
                    <a:gd name="connsiteX2" fmla="*/ 10575 w 41029"/>
                    <a:gd name="connsiteY2" fmla="*/ 0 h 55304"/>
                    <a:gd name="connsiteX3" fmla="*/ 0 w 41029"/>
                    <a:gd name="connsiteY3" fmla="*/ 47374 h 55304"/>
                  </a:gdLst>
                  <a:ahLst/>
                  <a:cxnLst>
                    <a:cxn ang="0">
                      <a:pos x="connsiteX0" y="connsiteY0"/>
                    </a:cxn>
                    <a:cxn ang="0">
                      <a:pos x="connsiteX1" y="connsiteY1"/>
                    </a:cxn>
                    <a:cxn ang="0">
                      <a:pos x="connsiteX2" y="connsiteY2"/>
                    </a:cxn>
                    <a:cxn ang="0">
                      <a:pos x="connsiteX3" y="connsiteY3"/>
                    </a:cxn>
                  </a:cxnLst>
                  <a:rect l="l" t="t" r="r" b="b"/>
                  <a:pathLst>
                    <a:path w="41029" h="55304">
                      <a:moveTo>
                        <a:pt x="30455" y="55305"/>
                      </a:moveTo>
                      <a:cubicBezTo>
                        <a:pt x="34473" y="39369"/>
                        <a:pt x="37994" y="23084"/>
                        <a:pt x="41029" y="6450"/>
                      </a:cubicBezTo>
                      <a:lnTo>
                        <a:pt x="10575" y="0"/>
                      </a:lnTo>
                      <a:cubicBezTo>
                        <a:pt x="7614" y="14804"/>
                        <a:pt x="4124" y="30666"/>
                        <a:pt x="0" y="47374"/>
                      </a:cubicBez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906" name="任意多边形: 形状 905">
                  <a:extLst>
                    <a:ext uri="{FF2B5EF4-FFF2-40B4-BE49-F238E27FC236}">
                      <a16:creationId xmlns:a16="http://schemas.microsoft.com/office/drawing/2014/main" id="{10380F6E-F513-5642-C08E-38AFD8F23F12}"/>
                    </a:ext>
                  </a:extLst>
                </p:cNvPr>
                <p:cNvSpPr/>
                <p:nvPr/>
              </p:nvSpPr>
              <p:spPr>
                <a:xfrm>
                  <a:off x="8680314" y="3120902"/>
                  <a:ext cx="55939" cy="57314"/>
                </a:xfrm>
                <a:custGeom>
                  <a:avLst/>
                  <a:gdLst>
                    <a:gd name="connsiteX0" fmla="*/ 29820 w 55939"/>
                    <a:gd name="connsiteY0" fmla="*/ 0 h 57314"/>
                    <a:gd name="connsiteX1" fmla="*/ 0 w 55939"/>
                    <a:gd name="connsiteY1" fmla="*/ 43779 h 57314"/>
                    <a:gd name="connsiteX2" fmla="*/ 26119 w 55939"/>
                    <a:gd name="connsiteY2" fmla="*/ 57314 h 57314"/>
                    <a:gd name="connsiteX3" fmla="*/ 55939 w 55939"/>
                    <a:gd name="connsiteY3" fmla="*/ 12795 h 57314"/>
                  </a:gdLst>
                  <a:ahLst/>
                  <a:cxnLst>
                    <a:cxn ang="0">
                      <a:pos x="connsiteX0" y="connsiteY0"/>
                    </a:cxn>
                    <a:cxn ang="0">
                      <a:pos x="connsiteX1" y="connsiteY1"/>
                    </a:cxn>
                    <a:cxn ang="0">
                      <a:pos x="connsiteX2" y="connsiteY2"/>
                    </a:cxn>
                    <a:cxn ang="0">
                      <a:pos x="connsiteX3" y="connsiteY3"/>
                    </a:cxn>
                  </a:cxnLst>
                  <a:rect l="l" t="t" r="r" b="b"/>
                  <a:pathLst>
                    <a:path w="55939" h="57314">
                      <a:moveTo>
                        <a:pt x="29820" y="0"/>
                      </a:moveTo>
                      <a:cubicBezTo>
                        <a:pt x="20441" y="14730"/>
                        <a:pt x="10500" y="29323"/>
                        <a:pt x="0" y="43779"/>
                      </a:cubicBezTo>
                      <a:lnTo>
                        <a:pt x="26119" y="57314"/>
                      </a:lnTo>
                      <a:cubicBezTo>
                        <a:pt x="35002" y="44942"/>
                        <a:pt x="45047" y="29926"/>
                        <a:pt x="55939" y="12795"/>
                      </a:cubicBez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907" name="任意多边形: 形状 906">
                  <a:extLst>
                    <a:ext uri="{FF2B5EF4-FFF2-40B4-BE49-F238E27FC236}">
                      <a16:creationId xmlns:a16="http://schemas.microsoft.com/office/drawing/2014/main" id="{F5E99944-C3E4-69D7-8B74-DB76630C7989}"/>
                    </a:ext>
                  </a:extLst>
                </p:cNvPr>
                <p:cNvSpPr/>
                <p:nvPr/>
              </p:nvSpPr>
              <p:spPr>
                <a:xfrm>
                  <a:off x="8710134" y="3097109"/>
                  <a:ext cx="40923" cy="36587"/>
                </a:xfrm>
                <a:custGeom>
                  <a:avLst/>
                  <a:gdLst>
                    <a:gd name="connsiteX0" fmla="*/ 14804 w 40923"/>
                    <a:gd name="connsiteY0" fmla="*/ 0 h 36587"/>
                    <a:gd name="connsiteX1" fmla="*/ 0 w 40923"/>
                    <a:gd name="connsiteY1" fmla="*/ 23793 h 36587"/>
                    <a:gd name="connsiteX2" fmla="*/ 26119 w 40923"/>
                    <a:gd name="connsiteY2" fmla="*/ 36588 h 36587"/>
                    <a:gd name="connsiteX3" fmla="*/ 40923 w 40923"/>
                    <a:gd name="connsiteY3" fmla="*/ 12372 h 36587"/>
                  </a:gdLst>
                  <a:ahLst/>
                  <a:cxnLst>
                    <a:cxn ang="0">
                      <a:pos x="connsiteX0" y="connsiteY0"/>
                    </a:cxn>
                    <a:cxn ang="0">
                      <a:pos x="connsiteX1" y="connsiteY1"/>
                    </a:cxn>
                    <a:cxn ang="0">
                      <a:pos x="connsiteX2" y="connsiteY2"/>
                    </a:cxn>
                    <a:cxn ang="0">
                      <a:pos x="connsiteX3" y="connsiteY3"/>
                    </a:cxn>
                  </a:cxnLst>
                  <a:rect l="l" t="t" r="r" b="b"/>
                  <a:pathLst>
                    <a:path w="40923" h="36587">
                      <a:moveTo>
                        <a:pt x="14804" y="0"/>
                      </a:moveTo>
                      <a:cubicBezTo>
                        <a:pt x="10046" y="7931"/>
                        <a:pt x="5076" y="15862"/>
                        <a:pt x="0" y="23793"/>
                      </a:cubicBezTo>
                      <a:lnTo>
                        <a:pt x="26119" y="36588"/>
                      </a:lnTo>
                      <a:cubicBezTo>
                        <a:pt x="30878" y="28974"/>
                        <a:pt x="35848" y="20938"/>
                        <a:pt x="40923" y="12372"/>
                      </a:cubicBezTo>
                      <a:close/>
                    </a:path>
                  </a:pathLst>
                </a:custGeom>
                <a:solidFill>
                  <a:srgbClr val="FFFFFF">
                    <a:alpha val="30000"/>
                  </a:srgbClr>
                </a:solidFill>
                <a:ln w="10573" cap="flat">
                  <a:noFill/>
                  <a:prstDash val="solid"/>
                  <a:miter/>
                </a:ln>
              </p:spPr>
              <p:txBody>
                <a:bodyPr rtlCol="0" anchor="ctr"/>
                <a:lstStyle/>
                <a:p>
                  <a:endParaRPr lang="zh-CN" altLang="en-US"/>
                </a:p>
              </p:txBody>
            </p:sp>
            <p:sp>
              <p:nvSpPr>
                <p:cNvPr id="908" name="任意多边形: 形状 907">
                  <a:extLst>
                    <a:ext uri="{FF2B5EF4-FFF2-40B4-BE49-F238E27FC236}">
                      <a16:creationId xmlns:a16="http://schemas.microsoft.com/office/drawing/2014/main" id="{5C2CEA00-EDDA-8A4B-B4DE-E70E497E9F23}"/>
                    </a:ext>
                  </a:extLst>
                </p:cNvPr>
                <p:cNvSpPr/>
                <p:nvPr/>
              </p:nvSpPr>
              <p:spPr>
                <a:xfrm>
                  <a:off x="8710134" y="3097109"/>
                  <a:ext cx="40923" cy="36587"/>
                </a:xfrm>
                <a:custGeom>
                  <a:avLst/>
                  <a:gdLst>
                    <a:gd name="connsiteX0" fmla="*/ 14804 w 40923"/>
                    <a:gd name="connsiteY0" fmla="*/ 0 h 36587"/>
                    <a:gd name="connsiteX1" fmla="*/ 0 w 40923"/>
                    <a:gd name="connsiteY1" fmla="*/ 23793 h 36587"/>
                    <a:gd name="connsiteX2" fmla="*/ 26119 w 40923"/>
                    <a:gd name="connsiteY2" fmla="*/ 36588 h 36587"/>
                    <a:gd name="connsiteX3" fmla="*/ 40923 w 40923"/>
                    <a:gd name="connsiteY3" fmla="*/ 12372 h 36587"/>
                  </a:gdLst>
                  <a:ahLst/>
                  <a:cxnLst>
                    <a:cxn ang="0">
                      <a:pos x="connsiteX0" y="connsiteY0"/>
                    </a:cxn>
                    <a:cxn ang="0">
                      <a:pos x="connsiteX1" y="connsiteY1"/>
                    </a:cxn>
                    <a:cxn ang="0">
                      <a:pos x="connsiteX2" y="connsiteY2"/>
                    </a:cxn>
                    <a:cxn ang="0">
                      <a:pos x="connsiteX3" y="connsiteY3"/>
                    </a:cxn>
                  </a:cxnLst>
                  <a:rect l="l" t="t" r="r" b="b"/>
                  <a:pathLst>
                    <a:path w="40923" h="36587">
                      <a:moveTo>
                        <a:pt x="14804" y="0"/>
                      </a:moveTo>
                      <a:cubicBezTo>
                        <a:pt x="10046" y="7931"/>
                        <a:pt x="5076" y="15862"/>
                        <a:pt x="0" y="23793"/>
                      </a:cubicBezTo>
                      <a:lnTo>
                        <a:pt x="26119" y="36588"/>
                      </a:lnTo>
                      <a:cubicBezTo>
                        <a:pt x="30878" y="28974"/>
                        <a:pt x="35848" y="20938"/>
                        <a:pt x="40923" y="12372"/>
                      </a:cubicBez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909" name="任意多边形: 形状 908">
                  <a:extLst>
                    <a:ext uri="{FF2B5EF4-FFF2-40B4-BE49-F238E27FC236}">
                      <a16:creationId xmlns:a16="http://schemas.microsoft.com/office/drawing/2014/main" id="{F0B87315-7D43-86E0-7D63-CA4DC54C086F}"/>
                    </a:ext>
                  </a:extLst>
                </p:cNvPr>
                <p:cNvSpPr/>
                <p:nvPr/>
              </p:nvSpPr>
              <p:spPr>
                <a:xfrm>
                  <a:off x="8848766" y="2742017"/>
                  <a:ext cx="35424" cy="34473"/>
                </a:xfrm>
                <a:custGeom>
                  <a:avLst/>
                  <a:gdLst>
                    <a:gd name="connsiteX0" fmla="*/ 0 w 35424"/>
                    <a:gd name="connsiteY0" fmla="*/ 28023 h 34473"/>
                    <a:gd name="connsiteX1" fmla="*/ 30455 w 35424"/>
                    <a:gd name="connsiteY1" fmla="*/ 34473 h 34473"/>
                    <a:gd name="connsiteX2" fmla="*/ 35425 w 35424"/>
                    <a:gd name="connsiteY2" fmla="*/ 6133 h 34473"/>
                    <a:gd name="connsiteX3" fmla="*/ 4970 w 35424"/>
                    <a:gd name="connsiteY3" fmla="*/ 0 h 34473"/>
                    <a:gd name="connsiteX4" fmla="*/ 0 w 35424"/>
                    <a:gd name="connsiteY4" fmla="*/ 28023 h 34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24" h="34473">
                      <a:moveTo>
                        <a:pt x="0" y="28023"/>
                      </a:moveTo>
                      <a:lnTo>
                        <a:pt x="30455" y="34473"/>
                      </a:lnTo>
                      <a:cubicBezTo>
                        <a:pt x="32252" y="25167"/>
                        <a:pt x="33944" y="15756"/>
                        <a:pt x="35425" y="6133"/>
                      </a:cubicBezTo>
                      <a:lnTo>
                        <a:pt x="4970" y="0"/>
                      </a:lnTo>
                      <a:cubicBezTo>
                        <a:pt x="3913" y="8883"/>
                        <a:pt x="2326" y="18400"/>
                        <a:pt x="0" y="28023"/>
                      </a:cubicBezTo>
                      <a:close/>
                    </a:path>
                  </a:pathLst>
                </a:custGeom>
                <a:solidFill>
                  <a:srgbClr val="FFFFFF">
                    <a:alpha val="30000"/>
                  </a:srgbClr>
                </a:solidFill>
                <a:ln w="10573" cap="flat">
                  <a:noFill/>
                  <a:prstDash val="solid"/>
                  <a:miter/>
                </a:ln>
              </p:spPr>
              <p:txBody>
                <a:bodyPr rtlCol="0" anchor="ctr"/>
                <a:lstStyle/>
                <a:p>
                  <a:endParaRPr lang="zh-CN" altLang="en-US"/>
                </a:p>
              </p:txBody>
            </p:sp>
            <p:sp>
              <p:nvSpPr>
                <p:cNvPr id="910" name="任意多边形: 形状 909">
                  <a:extLst>
                    <a:ext uri="{FF2B5EF4-FFF2-40B4-BE49-F238E27FC236}">
                      <a16:creationId xmlns:a16="http://schemas.microsoft.com/office/drawing/2014/main" id="{B9DE00C8-E0B9-7310-31E1-D220DFFD83BD}"/>
                    </a:ext>
                  </a:extLst>
                </p:cNvPr>
                <p:cNvSpPr/>
                <p:nvPr/>
              </p:nvSpPr>
              <p:spPr>
                <a:xfrm>
                  <a:off x="8848766" y="2742017"/>
                  <a:ext cx="35424" cy="34473"/>
                </a:xfrm>
                <a:custGeom>
                  <a:avLst/>
                  <a:gdLst>
                    <a:gd name="connsiteX0" fmla="*/ 0 w 35424"/>
                    <a:gd name="connsiteY0" fmla="*/ 28023 h 34473"/>
                    <a:gd name="connsiteX1" fmla="*/ 30455 w 35424"/>
                    <a:gd name="connsiteY1" fmla="*/ 34473 h 34473"/>
                    <a:gd name="connsiteX2" fmla="*/ 35425 w 35424"/>
                    <a:gd name="connsiteY2" fmla="*/ 6133 h 34473"/>
                    <a:gd name="connsiteX3" fmla="*/ 4970 w 35424"/>
                    <a:gd name="connsiteY3" fmla="*/ 0 h 34473"/>
                    <a:gd name="connsiteX4" fmla="*/ 0 w 35424"/>
                    <a:gd name="connsiteY4" fmla="*/ 28023 h 34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24" h="34473">
                      <a:moveTo>
                        <a:pt x="0" y="28023"/>
                      </a:moveTo>
                      <a:lnTo>
                        <a:pt x="30455" y="34473"/>
                      </a:lnTo>
                      <a:cubicBezTo>
                        <a:pt x="32252" y="25167"/>
                        <a:pt x="33944" y="15756"/>
                        <a:pt x="35425" y="6133"/>
                      </a:cubicBezTo>
                      <a:lnTo>
                        <a:pt x="4970" y="0"/>
                      </a:lnTo>
                      <a:cubicBezTo>
                        <a:pt x="3913" y="8883"/>
                        <a:pt x="2326" y="18400"/>
                        <a:pt x="0" y="28023"/>
                      </a:cubicBez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911" name="任意多边形: 形状 910">
                  <a:extLst>
                    <a:ext uri="{FF2B5EF4-FFF2-40B4-BE49-F238E27FC236}">
                      <a16:creationId xmlns:a16="http://schemas.microsoft.com/office/drawing/2014/main" id="{0336AFEB-CD2F-42EB-99CD-6D023856D686}"/>
                    </a:ext>
                  </a:extLst>
                </p:cNvPr>
                <p:cNvSpPr/>
                <p:nvPr/>
              </p:nvSpPr>
              <p:spPr>
                <a:xfrm>
                  <a:off x="8743549" y="3057137"/>
                  <a:ext cx="30137" cy="20197"/>
                </a:xfrm>
                <a:custGeom>
                  <a:avLst/>
                  <a:gdLst>
                    <a:gd name="connsiteX0" fmla="*/ 4124 w 30137"/>
                    <a:gd name="connsiteY0" fmla="*/ 0 h 20197"/>
                    <a:gd name="connsiteX1" fmla="*/ 0 w 30137"/>
                    <a:gd name="connsiteY1" fmla="*/ 7508 h 20197"/>
                    <a:gd name="connsiteX2" fmla="*/ 25908 w 30137"/>
                    <a:gd name="connsiteY2" fmla="*/ 20197 h 20197"/>
                    <a:gd name="connsiteX3" fmla="*/ 30137 w 30137"/>
                    <a:gd name="connsiteY3" fmla="*/ 12478 h 20197"/>
                  </a:gdLst>
                  <a:ahLst/>
                  <a:cxnLst>
                    <a:cxn ang="0">
                      <a:pos x="connsiteX0" y="connsiteY0"/>
                    </a:cxn>
                    <a:cxn ang="0">
                      <a:pos x="connsiteX1" y="connsiteY1"/>
                    </a:cxn>
                    <a:cxn ang="0">
                      <a:pos x="connsiteX2" y="connsiteY2"/>
                    </a:cxn>
                    <a:cxn ang="0">
                      <a:pos x="connsiteX3" y="connsiteY3"/>
                    </a:cxn>
                  </a:cxnLst>
                  <a:rect l="l" t="t" r="r" b="b"/>
                  <a:pathLst>
                    <a:path w="30137" h="20197">
                      <a:moveTo>
                        <a:pt x="4124" y="0"/>
                      </a:moveTo>
                      <a:lnTo>
                        <a:pt x="0" y="7508"/>
                      </a:lnTo>
                      <a:lnTo>
                        <a:pt x="25908" y="20197"/>
                      </a:lnTo>
                      <a:cubicBezTo>
                        <a:pt x="27282" y="17765"/>
                        <a:pt x="28763" y="15121"/>
                        <a:pt x="30137" y="12478"/>
                      </a:cubicBez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912" name="任意多边形: 形状 911">
                  <a:extLst>
                    <a:ext uri="{FF2B5EF4-FFF2-40B4-BE49-F238E27FC236}">
                      <a16:creationId xmlns:a16="http://schemas.microsoft.com/office/drawing/2014/main" id="{75A8150A-767E-978F-17EA-920727D454ED}"/>
                    </a:ext>
                  </a:extLst>
                </p:cNvPr>
                <p:cNvSpPr/>
                <p:nvPr/>
              </p:nvSpPr>
              <p:spPr>
                <a:xfrm>
                  <a:off x="8743549" y="3057137"/>
                  <a:ext cx="30137" cy="20197"/>
                </a:xfrm>
                <a:custGeom>
                  <a:avLst/>
                  <a:gdLst>
                    <a:gd name="connsiteX0" fmla="*/ 4124 w 30137"/>
                    <a:gd name="connsiteY0" fmla="*/ 0 h 20197"/>
                    <a:gd name="connsiteX1" fmla="*/ 0 w 30137"/>
                    <a:gd name="connsiteY1" fmla="*/ 7508 h 20197"/>
                    <a:gd name="connsiteX2" fmla="*/ 25908 w 30137"/>
                    <a:gd name="connsiteY2" fmla="*/ 20197 h 20197"/>
                    <a:gd name="connsiteX3" fmla="*/ 30137 w 30137"/>
                    <a:gd name="connsiteY3" fmla="*/ 12478 h 20197"/>
                  </a:gdLst>
                  <a:ahLst/>
                  <a:cxnLst>
                    <a:cxn ang="0">
                      <a:pos x="connsiteX0" y="connsiteY0"/>
                    </a:cxn>
                    <a:cxn ang="0">
                      <a:pos x="connsiteX1" y="connsiteY1"/>
                    </a:cxn>
                    <a:cxn ang="0">
                      <a:pos x="connsiteX2" y="connsiteY2"/>
                    </a:cxn>
                    <a:cxn ang="0">
                      <a:pos x="connsiteX3" y="connsiteY3"/>
                    </a:cxn>
                  </a:cxnLst>
                  <a:rect l="l" t="t" r="r" b="b"/>
                  <a:pathLst>
                    <a:path w="30137" h="20197">
                      <a:moveTo>
                        <a:pt x="4124" y="0"/>
                      </a:moveTo>
                      <a:lnTo>
                        <a:pt x="0" y="7508"/>
                      </a:lnTo>
                      <a:lnTo>
                        <a:pt x="25908" y="20197"/>
                      </a:lnTo>
                      <a:cubicBezTo>
                        <a:pt x="27282" y="17765"/>
                        <a:pt x="28763" y="15121"/>
                        <a:pt x="30137" y="12478"/>
                      </a:cubicBez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913" name="任意多边形: 形状 912">
                  <a:extLst>
                    <a:ext uri="{FF2B5EF4-FFF2-40B4-BE49-F238E27FC236}">
                      <a16:creationId xmlns:a16="http://schemas.microsoft.com/office/drawing/2014/main" id="{4118D5C3-8A1B-1E7D-B040-F6EC79CABA6A}"/>
                    </a:ext>
                  </a:extLst>
                </p:cNvPr>
                <p:cNvSpPr/>
                <p:nvPr/>
              </p:nvSpPr>
              <p:spPr>
                <a:xfrm>
                  <a:off x="8861138" y="2682800"/>
                  <a:ext cx="31300" cy="13112"/>
                </a:xfrm>
                <a:custGeom>
                  <a:avLst/>
                  <a:gdLst>
                    <a:gd name="connsiteX0" fmla="*/ 30455 w 31300"/>
                    <a:gd name="connsiteY0" fmla="*/ 13112 h 13112"/>
                    <a:gd name="connsiteX1" fmla="*/ 31301 w 31300"/>
                    <a:gd name="connsiteY1" fmla="*/ 4124 h 13112"/>
                    <a:gd name="connsiteX2" fmla="*/ 952 w 31300"/>
                    <a:gd name="connsiteY2" fmla="*/ 0 h 13112"/>
                    <a:gd name="connsiteX3" fmla="*/ 0 w 31300"/>
                    <a:gd name="connsiteY3" fmla="*/ 8883 h 13112"/>
                  </a:gdLst>
                  <a:ahLst/>
                  <a:cxnLst>
                    <a:cxn ang="0">
                      <a:pos x="connsiteX0" y="connsiteY0"/>
                    </a:cxn>
                    <a:cxn ang="0">
                      <a:pos x="connsiteX1" y="connsiteY1"/>
                    </a:cxn>
                    <a:cxn ang="0">
                      <a:pos x="connsiteX2" y="connsiteY2"/>
                    </a:cxn>
                    <a:cxn ang="0">
                      <a:pos x="connsiteX3" y="connsiteY3"/>
                    </a:cxn>
                  </a:cxnLst>
                  <a:rect l="l" t="t" r="r" b="b"/>
                  <a:pathLst>
                    <a:path w="31300" h="13112">
                      <a:moveTo>
                        <a:pt x="30455" y="13112"/>
                      </a:moveTo>
                      <a:cubicBezTo>
                        <a:pt x="30455" y="10151"/>
                        <a:pt x="30983" y="7085"/>
                        <a:pt x="31301" y="4124"/>
                      </a:cubicBezTo>
                      <a:lnTo>
                        <a:pt x="952" y="0"/>
                      </a:lnTo>
                      <a:cubicBezTo>
                        <a:pt x="952" y="2855"/>
                        <a:pt x="317" y="5710"/>
                        <a:pt x="0" y="8883"/>
                      </a:cubicBez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914" name="任意多边形: 形状 913">
                  <a:extLst>
                    <a:ext uri="{FF2B5EF4-FFF2-40B4-BE49-F238E27FC236}">
                      <a16:creationId xmlns:a16="http://schemas.microsoft.com/office/drawing/2014/main" id="{C3D74CEE-456D-35C4-2FD8-158B02CC52C4}"/>
                    </a:ext>
                  </a:extLst>
                </p:cNvPr>
                <p:cNvSpPr/>
                <p:nvPr/>
              </p:nvSpPr>
              <p:spPr>
                <a:xfrm>
                  <a:off x="8861138" y="2682800"/>
                  <a:ext cx="31300" cy="13112"/>
                </a:xfrm>
                <a:custGeom>
                  <a:avLst/>
                  <a:gdLst>
                    <a:gd name="connsiteX0" fmla="*/ 30455 w 31300"/>
                    <a:gd name="connsiteY0" fmla="*/ 13112 h 13112"/>
                    <a:gd name="connsiteX1" fmla="*/ 31301 w 31300"/>
                    <a:gd name="connsiteY1" fmla="*/ 4124 h 13112"/>
                    <a:gd name="connsiteX2" fmla="*/ 952 w 31300"/>
                    <a:gd name="connsiteY2" fmla="*/ 0 h 13112"/>
                    <a:gd name="connsiteX3" fmla="*/ 0 w 31300"/>
                    <a:gd name="connsiteY3" fmla="*/ 8883 h 13112"/>
                  </a:gdLst>
                  <a:ahLst/>
                  <a:cxnLst>
                    <a:cxn ang="0">
                      <a:pos x="connsiteX0" y="connsiteY0"/>
                    </a:cxn>
                    <a:cxn ang="0">
                      <a:pos x="connsiteX1" y="connsiteY1"/>
                    </a:cxn>
                    <a:cxn ang="0">
                      <a:pos x="connsiteX2" y="connsiteY2"/>
                    </a:cxn>
                    <a:cxn ang="0">
                      <a:pos x="connsiteX3" y="connsiteY3"/>
                    </a:cxn>
                  </a:cxnLst>
                  <a:rect l="l" t="t" r="r" b="b"/>
                  <a:pathLst>
                    <a:path w="31300" h="13112">
                      <a:moveTo>
                        <a:pt x="30455" y="13112"/>
                      </a:moveTo>
                      <a:cubicBezTo>
                        <a:pt x="30455" y="10151"/>
                        <a:pt x="30983" y="7085"/>
                        <a:pt x="31301" y="4124"/>
                      </a:cubicBezTo>
                      <a:lnTo>
                        <a:pt x="952" y="0"/>
                      </a:lnTo>
                      <a:cubicBezTo>
                        <a:pt x="952" y="2855"/>
                        <a:pt x="317" y="5710"/>
                        <a:pt x="0" y="8883"/>
                      </a:cubicBez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915" name="任意多边形: 形状 914">
                  <a:extLst>
                    <a:ext uri="{FF2B5EF4-FFF2-40B4-BE49-F238E27FC236}">
                      <a16:creationId xmlns:a16="http://schemas.microsoft.com/office/drawing/2014/main" id="{63FE3658-2C49-3A17-807D-B755E5AB207C}"/>
                    </a:ext>
                  </a:extLst>
                </p:cNvPr>
                <p:cNvSpPr/>
                <p:nvPr/>
              </p:nvSpPr>
              <p:spPr>
                <a:xfrm>
                  <a:off x="8608143" y="2750086"/>
                  <a:ext cx="332251" cy="348747"/>
                </a:xfrm>
                <a:custGeom>
                  <a:avLst/>
                  <a:gdLst>
                    <a:gd name="connsiteX0" fmla="*/ 332251 w 332251"/>
                    <a:gd name="connsiteY0" fmla="*/ 267641 h 348747"/>
                    <a:gd name="connsiteX1" fmla="*/ 293549 w 332251"/>
                    <a:gd name="connsiteY1" fmla="*/ 348748 h 348747"/>
                    <a:gd name="connsiteX2" fmla="*/ 0 w 332251"/>
                    <a:gd name="connsiteY2" fmla="*/ 6873 h 348747"/>
                    <a:gd name="connsiteX3" fmla="*/ 0 w 332251"/>
                    <a:gd name="connsiteY3" fmla="*/ 0 h 348747"/>
                    <a:gd name="connsiteX4" fmla="*/ 1586 w 332251"/>
                    <a:gd name="connsiteY4" fmla="*/ 1480 h 348747"/>
                    <a:gd name="connsiteX5" fmla="*/ 176700 w 332251"/>
                    <a:gd name="connsiteY5" fmla="*/ 188967 h 348747"/>
                    <a:gd name="connsiteX6" fmla="*/ 332251 w 332251"/>
                    <a:gd name="connsiteY6" fmla="*/ 267641 h 348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2251" h="348747">
                      <a:moveTo>
                        <a:pt x="332251" y="267641"/>
                      </a:moveTo>
                      <a:cubicBezTo>
                        <a:pt x="320799" y="295346"/>
                        <a:pt x="307877" y="322417"/>
                        <a:pt x="293549" y="348748"/>
                      </a:cubicBezTo>
                      <a:cubicBezTo>
                        <a:pt x="16919" y="330454"/>
                        <a:pt x="635" y="54141"/>
                        <a:pt x="0" y="6873"/>
                      </a:cubicBezTo>
                      <a:cubicBezTo>
                        <a:pt x="0" y="2432"/>
                        <a:pt x="0" y="0"/>
                        <a:pt x="0" y="0"/>
                      </a:cubicBezTo>
                      <a:lnTo>
                        <a:pt x="1586" y="1480"/>
                      </a:lnTo>
                      <a:cubicBezTo>
                        <a:pt x="66271" y="57769"/>
                        <a:pt x="124949" y="120602"/>
                        <a:pt x="176700" y="188967"/>
                      </a:cubicBezTo>
                      <a:cubicBezTo>
                        <a:pt x="212907" y="238646"/>
                        <a:pt x="270771" y="267916"/>
                        <a:pt x="332251" y="267641"/>
                      </a:cubicBez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916" name="任意多边形: 形状 915">
                  <a:extLst>
                    <a:ext uri="{FF2B5EF4-FFF2-40B4-BE49-F238E27FC236}">
                      <a16:creationId xmlns:a16="http://schemas.microsoft.com/office/drawing/2014/main" id="{AEC513A5-3BAD-02C7-027B-A75445AA5E0B}"/>
                    </a:ext>
                  </a:extLst>
                </p:cNvPr>
                <p:cNvSpPr/>
                <p:nvPr/>
              </p:nvSpPr>
              <p:spPr>
                <a:xfrm>
                  <a:off x="8762477" y="2490238"/>
                  <a:ext cx="155554" cy="228149"/>
                </a:xfrm>
                <a:custGeom>
                  <a:avLst/>
                  <a:gdLst>
                    <a:gd name="connsiteX0" fmla="*/ 0 w 155554"/>
                    <a:gd name="connsiteY0" fmla="*/ 170250 h 228149"/>
                    <a:gd name="connsiteX1" fmla="*/ 105745 w 155554"/>
                    <a:gd name="connsiteY1" fmla="*/ 227881 h 228149"/>
                    <a:gd name="connsiteX2" fmla="*/ 155234 w 155554"/>
                    <a:gd name="connsiteY2" fmla="*/ 212336 h 228149"/>
                    <a:gd name="connsiteX3" fmla="*/ 118329 w 155554"/>
                    <a:gd name="connsiteY3" fmla="*/ 159464 h 228149"/>
                    <a:gd name="connsiteX4" fmla="*/ 127000 w 155554"/>
                    <a:gd name="connsiteY4" fmla="*/ 124991 h 228149"/>
                    <a:gd name="connsiteX5" fmla="*/ 135883 w 155554"/>
                    <a:gd name="connsiteY5" fmla="*/ 107120 h 228149"/>
                    <a:gd name="connsiteX6" fmla="*/ 62707 w 155554"/>
                    <a:gd name="connsiteY6" fmla="*/ 0 h 228149"/>
                    <a:gd name="connsiteX7" fmla="*/ 0 w 155554"/>
                    <a:gd name="connsiteY7" fmla="*/ 170250 h 228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5554" h="228149">
                      <a:moveTo>
                        <a:pt x="0" y="170250"/>
                      </a:moveTo>
                      <a:cubicBezTo>
                        <a:pt x="22207" y="211173"/>
                        <a:pt x="105745" y="227881"/>
                        <a:pt x="105745" y="227881"/>
                      </a:cubicBezTo>
                      <a:cubicBezTo>
                        <a:pt x="105745" y="227881"/>
                        <a:pt x="160204" y="231476"/>
                        <a:pt x="155234" y="212336"/>
                      </a:cubicBezTo>
                      <a:cubicBezTo>
                        <a:pt x="127529" y="197321"/>
                        <a:pt x="118118" y="178709"/>
                        <a:pt x="118329" y="159464"/>
                      </a:cubicBezTo>
                      <a:cubicBezTo>
                        <a:pt x="118900" y="147515"/>
                        <a:pt x="121850" y="135787"/>
                        <a:pt x="127000" y="124991"/>
                      </a:cubicBezTo>
                      <a:cubicBezTo>
                        <a:pt x="129644" y="118879"/>
                        <a:pt x="132605" y="112915"/>
                        <a:pt x="135883" y="107120"/>
                      </a:cubicBezTo>
                      <a:lnTo>
                        <a:pt x="62707" y="0"/>
                      </a:lnTo>
                      <a:cubicBezTo>
                        <a:pt x="58900" y="52450"/>
                        <a:pt x="43990" y="146457"/>
                        <a:pt x="0" y="170250"/>
                      </a:cubicBezTo>
                      <a:close/>
                    </a:path>
                  </a:pathLst>
                </a:custGeom>
                <a:solidFill>
                  <a:srgbClr val="E4897B"/>
                </a:solidFill>
                <a:ln w="10573" cap="flat">
                  <a:noFill/>
                  <a:prstDash val="solid"/>
                  <a:miter/>
                </a:ln>
              </p:spPr>
              <p:txBody>
                <a:bodyPr rtlCol="0" anchor="ctr"/>
                <a:lstStyle/>
                <a:p>
                  <a:endParaRPr lang="zh-CN" altLang="en-US"/>
                </a:p>
              </p:txBody>
            </p:sp>
            <p:sp>
              <p:nvSpPr>
                <p:cNvPr id="917" name="任意多边形: 形状 916">
                  <a:extLst>
                    <a:ext uri="{FF2B5EF4-FFF2-40B4-BE49-F238E27FC236}">
                      <a16:creationId xmlns:a16="http://schemas.microsoft.com/office/drawing/2014/main" id="{21234AD5-A65C-BBE8-6EBA-FDA608DFE366}"/>
                    </a:ext>
                  </a:extLst>
                </p:cNvPr>
                <p:cNvSpPr/>
                <p:nvPr/>
              </p:nvSpPr>
              <p:spPr>
                <a:xfrm>
                  <a:off x="8828113" y="2544273"/>
                  <a:ext cx="61258" cy="105216"/>
                </a:xfrm>
                <a:custGeom>
                  <a:avLst/>
                  <a:gdLst>
                    <a:gd name="connsiteX0" fmla="*/ 3733 w 61258"/>
                    <a:gd name="connsiteY0" fmla="*/ 0 h 105216"/>
                    <a:gd name="connsiteX1" fmla="*/ 52587 w 61258"/>
                    <a:gd name="connsiteY1" fmla="*/ 105216 h 105216"/>
                    <a:gd name="connsiteX2" fmla="*/ 61259 w 61258"/>
                    <a:gd name="connsiteY2" fmla="*/ 70744 h 105216"/>
                  </a:gdLst>
                  <a:ahLst/>
                  <a:cxnLst>
                    <a:cxn ang="0">
                      <a:pos x="connsiteX0" y="connsiteY0"/>
                    </a:cxn>
                    <a:cxn ang="0">
                      <a:pos x="connsiteX1" y="connsiteY1"/>
                    </a:cxn>
                    <a:cxn ang="0">
                      <a:pos x="connsiteX2" y="connsiteY2"/>
                    </a:cxn>
                  </a:cxnLst>
                  <a:rect l="l" t="t" r="r" b="b"/>
                  <a:pathLst>
                    <a:path w="61258" h="105216">
                      <a:moveTo>
                        <a:pt x="3733" y="0"/>
                      </a:moveTo>
                      <a:cubicBezTo>
                        <a:pt x="-12869" y="60486"/>
                        <a:pt x="29958" y="93585"/>
                        <a:pt x="52587" y="105216"/>
                      </a:cubicBezTo>
                      <a:cubicBezTo>
                        <a:pt x="53159" y="93267"/>
                        <a:pt x="56109" y="81540"/>
                        <a:pt x="61259" y="70744"/>
                      </a:cubicBez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918" name="任意多边形: 形状 917">
                  <a:extLst>
                    <a:ext uri="{FF2B5EF4-FFF2-40B4-BE49-F238E27FC236}">
                      <a16:creationId xmlns:a16="http://schemas.microsoft.com/office/drawing/2014/main" id="{537B0F4B-72D5-EC42-8F2E-D5A59F0E2028}"/>
                    </a:ext>
                  </a:extLst>
                </p:cNvPr>
                <p:cNvSpPr/>
                <p:nvPr/>
              </p:nvSpPr>
              <p:spPr>
                <a:xfrm>
                  <a:off x="8740377" y="2628129"/>
                  <a:ext cx="188097" cy="139900"/>
                </a:xfrm>
                <a:custGeom>
                  <a:avLst/>
                  <a:gdLst>
                    <a:gd name="connsiteX0" fmla="*/ 49595 w 188097"/>
                    <a:gd name="connsiteY0" fmla="*/ 0 h 139900"/>
                    <a:gd name="connsiteX1" fmla="*/ 129009 w 188097"/>
                    <a:gd name="connsiteY1" fmla="*/ 75079 h 139900"/>
                    <a:gd name="connsiteX2" fmla="*/ 146351 w 188097"/>
                    <a:gd name="connsiteY2" fmla="*/ 43355 h 139900"/>
                    <a:gd name="connsiteX3" fmla="*/ 176700 w 188097"/>
                    <a:gd name="connsiteY3" fmla="*/ 67571 h 139900"/>
                    <a:gd name="connsiteX4" fmla="*/ 185265 w 188097"/>
                    <a:gd name="connsiteY4" fmla="*/ 103842 h 139900"/>
                    <a:gd name="connsiteX5" fmla="*/ 168346 w 188097"/>
                    <a:gd name="connsiteY5" fmla="*/ 139901 h 139900"/>
                    <a:gd name="connsiteX6" fmla="*/ 129644 w 188097"/>
                    <a:gd name="connsiteY6" fmla="*/ 97603 h 139900"/>
                    <a:gd name="connsiteX7" fmla="*/ 94219 w 188097"/>
                    <a:gd name="connsiteY7" fmla="*/ 122982 h 139900"/>
                    <a:gd name="connsiteX8" fmla="*/ 0 w 188097"/>
                    <a:gd name="connsiteY8" fmla="*/ 29291 h 139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8097" h="139900">
                      <a:moveTo>
                        <a:pt x="49595" y="0"/>
                      </a:moveTo>
                      <a:lnTo>
                        <a:pt x="129009" y="75079"/>
                      </a:lnTo>
                      <a:lnTo>
                        <a:pt x="146351" y="43355"/>
                      </a:lnTo>
                      <a:lnTo>
                        <a:pt x="176700" y="67571"/>
                      </a:lnTo>
                      <a:cubicBezTo>
                        <a:pt x="187624" y="76211"/>
                        <a:pt x="191166" y="91226"/>
                        <a:pt x="185265" y="103842"/>
                      </a:cubicBezTo>
                      <a:lnTo>
                        <a:pt x="168346" y="139901"/>
                      </a:lnTo>
                      <a:lnTo>
                        <a:pt x="129644" y="97603"/>
                      </a:lnTo>
                      <a:lnTo>
                        <a:pt x="94219" y="122982"/>
                      </a:lnTo>
                      <a:lnTo>
                        <a:pt x="0" y="29291"/>
                      </a:lnTo>
                      <a:close/>
                    </a:path>
                  </a:pathLst>
                </a:custGeom>
                <a:solidFill>
                  <a:srgbClr val="9900EF"/>
                </a:solidFill>
                <a:ln w="10573" cap="flat">
                  <a:noFill/>
                  <a:prstDash val="solid"/>
                  <a:miter/>
                </a:ln>
              </p:spPr>
              <p:txBody>
                <a:bodyPr rtlCol="0" anchor="ctr"/>
                <a:lstStyle/>
                <a:p>
                  <a:endParaRPr lang="zh-CN" altLang="en-US"/>
                </a:p>
              </p:txBody>
            </p:sp>
            <p:sp>
              <p:nvSpPr>
                <p:cNvPr id="919" name="任意多边形: 形状 918">
                  <a:extLst>
                    <a:ext uri="{FF2B5EF4-FFF2-40B4-BE49-F238E27FC236}">
                      <a16:creationId xmlns:a16="http://schemas.microsoft.com/office/drawing/2014/main" id="{7C2DC228-2DB6-BFF7-6D80-42F88CAD5C90}"/>
                    </a:ext>
                  </a:extLst>
                </p:cNvPr>
                <p:cNvSpPr/>
                <p:nvPr/>
              </p:nvSpPr>
              <p:spPr>
                <a:xfrm>
                  <a:off x="8740377" y="2628129"/>
                  <a:ext cx="188097" cy="139900"/>
                </a:xfrm>
                <a:custGeom>
                  <a:avLst/>
                  <a:gdLst>
                    <a:gd name="connsiteX0" fmla="*/ 49595 w 188097"/>
                    <a:gd name="connsiteY0" fmla="*/ 0 h 139900"/>
                    <a:gd name="connsiteX1" fmla="*/ 129009 w 188097"/>
                    <a:gd name="connsiteY1" fmla="*/ 75079 h 139900"/>
                    <a:gd name="connsiteX2" fmla="*/ 146351 w 188097"/>
                    <a:gd name="connsiteY2" fmla="*/ 43355 h 139900"/>
                    <a:gd name="connsiteX3" fmla="*/ 176700 w 188097"/>
                    <a:gd name="connsiteY3" fmla="*/ 67571 h 139900"/>
                    <a:gd name="connsiteX4" fmla="*/ 185265 w 188097"/>
                    <a:gd name="connsiteY4" fmla="*/ 103842 h 139900"/>
                    <a:gd name="connsiteX5" fmla="*/ 168346 w 188097"/>
                    <a:gd name="connsiteY5" fmla="*/ 139901 h 139900"/>
                    <a:gd name="connsiteX6" fmla="*/ 129644 w 188097"/>
                    <a:gd name="connsiteY6" fmla="*/ 97603 h 139900"/>
                    <a:gd name="connsiteX7" fmla="*/ 94219 w 188097"/>
                    <a:gd name="connsiteY7" fmla="*/ 122982 h 139900"/>
                    <a:gd name="connsiteX8" fmla="*/ 0 w 188097"/>
                    <a:gd name="connsiteY8" fmla="*/ 29291 h 139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8097" h="139900">
                      <a:moveTo>
                        <a:pt x="49595" y="0"/>
                      </a:moveTo>
                      <a:lnTo>
                        <a:pt x="129009" y="75079"/>
                      </a:lnTo>
                      <a:lnTo>
                        <a:pt x="146351" y="43355"/>
                      </a:lnTo>
                      <a:lnTo>
                        <a:pt x="176700" y="67571"/>
                      </a:lnTo>
                      <a:cubicBezTo>
                        <a:pt x="187624" y="76211"/>
                        <a:pt x="191166" y="91226"/>
                        <a:pt x="185265" y="103842"/>
                      </a:cubicBezTo>
                      <a:lnTo>
                        <a:pt x="168346" y="139901"/>
                      </a:lnTo>
                      <a:lnTo>
                        <a:pt x="129644" y="97603"/>
                      </a:lnTo>
                      <a:lnTo>
                        <a:pt x="94219" y="122982"/>
                      </a:lnTo>
                      <a:lnTo>
                        <a:pt x="0" y="29291"/>
                      </a:lnTo>
                      <a:close/>
                    </a:path>
                  </a:pathLst>
                </a:custGeom>
                <a:solidFill>
                  <a:schemeClr val="accent1">
                    <a:alpha val="30000"/>
                  </a:schemeClr>
                </a:solidFill>
                <a:ln w="10573" cap="flat">
                  <a:noFill/>
                  <a:prstDash val="solid"/>
                  <a:miter/>
                </a:ln>
              </p:spPr>
              <p:txBody>
                <a:bodyPr rtlCol="0" anchor="ctr"/>
                <a:lstStyle/>
                <a:p>
                  <a:endParaRPr lang="zh-CN" altLang="en-US"/>
                </a:p>
              </p:txBody>
            </p:sp>
            <p:sp>
              <p:nvSpPr>
                <p:cNvPr id="920" name="任意多边形: 形状 919">
                  <a:extLst>
                    <a:ext uri="{FF2B5EF4-FFF2-40B4-BE49-F238E27FC236}">
                      <a16:creationId xmlns:a16="http://schemas.microsoft.com/office/drawing/2014/main" id="{551672F0-21D2-298C-ED80-2442EC6781C4}"/>
                    </a:ext>
                  </a:extLst>
                </p:cNvPr>
                <p:cNvSpPr/>
                <p:nvPr/>
              </p:nvSpPr>
              <p:spPr>
                <a:xfrm>
                  <a:off x="8950415" y="2374447"/>
                  <a:ext cx="99266" cy="158705"/>
                </a:xfrm>
                <a:custGeom>
                  <a:avLst/>
                  <a:gdLst>
                    <a:gd name="connsiteX0" fmla="*/ 99267 w 99266"/>
                    <a:gd name="connsiteY0" fmla="*/ 27494 h 158705"/>
                    <a:gd name="connsiteX1" fmla="*/ 34022 w 99266"/>
                    <a:gd name="connsiteY1" fmla="*/ 155974 h 158705"/>
                    <a:gd name="connsiteX2" fmla="*/ 11710 w 99266"/>
                    <a:gd name="connsiteY2" fmla="*/ 0 h 158705"/>
                  </a:gdLst>
                  <a:ahLst/>
                  <a:cxnLst>
                    <a:cxn ang="0">
                      <a:pos x="connsiteX0" y="connsiteY0"/>
                    </a:cxn>
                    <a:cxn ang="0">
                      <a:pos x="connsiteX1" y="connsiteY1"/>
                    </a:cxn>
                    <a:cxn ang="0">
                      <a:pos x="connsiteX2" y="connsiteY2"/>
                    </a:cxn>
                  </a:cxnLst>
                  <a:rect l="l" t="t" r="r" b="b"/>
                  <a:pathLst>
                    <a:path w="99266" h="158705">
                      <a:moveTo>
                        <a:pt x="99267" y="27494"/>
                      </a:moveTo>
                      <a:cubicBezTo>
                        <a:pt x="99267" y="27494"/>
                        <a:pt x="94085" y="128903"/>
                        <a:pt x="34022" y="155974"/>
                      </a:cubicBezTo>
                      <a:cubicBezTo>
                        <a:pt x="-26041" y="183045"/>
                        <a:pt x="11710" y="0"/>
                        <a:pt x="11710" y="0"/>
                      </a:cubicBezTo>
                      <a:close/>
                    </a:path>
                  </a:pathLst>
                </a:custGeom>
                <a:solidFill>
                  <a:schemeClr val="bg2">
                    <a:lumMod val="10000"/>
                  </a:schemeClr>
                </a:solidFill>
                <a:ln w="10573" cap="flat">
                  <a:noFill/>
                  <a:prstDash val="solid"/>
                  <a:miter/>
                </a:ln>
              </p:spPr>
              <p:txBody>
                <a:bodyPr rtlCol="0" anchor="ctr"/>
                <a:lstStyle/>
                <a:p>
                  <a:endParaRPr lang="zh-CN" altLang="en-US"/>
                </a:p>
              </p:txBody>
            </p:sp>
            <p:sp>
              <p:nvSpPr>
                <p:cNvPr id="921" name="任意多边形: 形状 920">
                  <a:extLst>
                    <a:ext uri="{FF2B5EF4-FFF2-40B4-BE49-F238E27FC236}">
                      <a16:creationId xmlns:a16="http://schemas.microsoft.com/office/drawing/2014/main" id="{74254602-8AAF-E03C-55A5-5BFB0F48F376}"/>
                    </a:ext>
                  </a:extLst>
                </p:cNvPr>
                <p:cNvSpPr/>
                <p:nvPr/>
              </p:nvSpPr>
              <p:spPr>
                <a:xfrm>
                  <a:off x="8807276" y="2352321"/>
                  <a:ext cx="220661" cy="281831"/>
                </a:xfrm>
                <a:custGeom>
                  <a:avLst/>
                  <a:gdLst>
                    <a:gd name="connsiteX0" fmla="*/ 177795 w 220661"/>
                    <a:gd name="connsiteY0" fmla="*/ 237740 h 281831"/>
                    <a:gd name="connsiteX1" fmla="*/ 171027 w 220661"/>
                    <a:gd name="connsiteY1" fmla="*/ 246200 h 281831"/>
                    <a:gd name="connsiteX2" fmla="*/ 158866 w 220661"/>
                    <a:gd name="connsiteY2" fmla="*/ 258044 h 281831"/>
                    <a:gd name="connsiteX3" fmla="*/ 141630 w 220661"/>
                    <a:gd name="connsiteY3" fmla="*/ 269676 h 281831"/>
                    <a:gd name="connsiteX4" fmla="*/ 104936 w 220661"/>
                    <a:gd name="connsiteY4" fmla="*/ 281202 h 281831"/>
                    <a:gd name="connsiteX5" fmla="*/ 39692 w 220661"/>
                    <a:gd name="connsiteY5" fmla="*/ 264282 h 281831"/>
                    <a:gd name="connsiteX6" fmla="*/ 26156 w 220661"/>
                    <a:gd name="connsiteY6" fmla="*/ 252122 h 281831"/>
                    <a:gd name="connsiteX7" fmla="*/ 9448 w 220661"/>
                    <a:gd name="connsiteY7" fmla="*/ 225686 h 281831"/>
                    <a:gd name="connsiteX8" fmla="*/ 27425 w 220661"/>
                    <a:gd name="connsiteY8" fmla="*/ 70029 h 281831"/>
                    <a:gd name="connsiteX9" fmla="*/ 50689 w 220661"/>
                    <a:gd name="connsiteY9" fmla="*/ 30374 h 281831"/>
                    <a:gd name="connsiteX10" fmla="*/ 190029 w 220661"/>
                    <a:gd name="connsiteY10" fmla="*/ 27392 h 281831"/>
                    <a:gd name="connsiteX11" fmla="*/ 190061 w 220661"/>
                    <a:gd name="connsiteY11" fmla="*/ 27413 h 281831"/>
                    <a:gd name="connsiteX12" fmla="*/ 177795 w 220661"/>
                    <a:gd name="connsiteY12" fmla="*/ 237740 h 281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0661" h="281831">
                      <a:moveTo>
                        <a:pt x="177795" y="237740"/>
                      </a:moveTo>
                      <a:cubicBezTo>
                        <a:pt x="175711" y="240701"/>
                        <a:pt x="173459" y="243525"/>
                        <a:pt x="171027" y="246200"/>
                      </a:cubicBezTo>
                      <a:cubicBezTo>
                        <a:pt x="167400" y="250567"/>
                        <a:pt x="163329" y="254533"/>
                        <a:pt x="158866" y="258044"/>
                      </a:cubicBezTo>
                      <a:cubicBezTo>
                        <a:pt x="153579" y="262570"/>
                        <a:pt x="147795" y="266471"/>
                        <a:pt x="141630" y="269676"/>
                      </a:cubicBezTo>
                      <a:cubicBezTo>
                        <a:pt x="130241" y="275798"/>
                        <a:pt x="117784" y="279711"/>
                        <a:pt x="104936" y="281202"/>
                      </a:cubicBezTo>
                      <a:cubicBezTo>
                        <a:pt x="81842" y="283898"/>
                        <a:pt x="58567" y="277871"/>
                        <a:pt x="39692" y="264282"/>
                      </a:cubicBezTo>
                      <a:cubicBezTo>
                        <a:pt x="34838" y="260634"/>
                        <a:pt x="30301" y="256563"/>
                        <a:pt x="26156" y="252122"/>
                      </a:cubicBezTo>
                      <a:cubicBezTo>
                        <a:pt x="19209" y="244265"/>
                        <a:pt x="13562" y="235340"/>
                        <a:pt x="9448" y="225686"/>
                      </a:cubicBezTo>
                      <a:cubicBezTo>
                        <a:pt x="-11172" y="178100"/>
                        <a:pt x="5219" y="138657"/>
                        <a:pt x="27425" y="70029"/>
                      </a:cubicBezTo>
                      <a:cubicBezTo>
                        <a:pt x="31877" y="55129"/>
                        <a:pt x="39861" y="41530"/>
                        <a:pt x="50689" y="30374"/>
                      </a:cubicBezTo>
                      <a:cubicBezTo>
                        <a:pt x="88345" y="-8931"/>
                        <a:pt x="150734" y="-10264"/>
                        <a:pt x="190029" y="27392"/>
                      </a:cubicBezTo>
                      <a:cubicBezTo>
                        <a:pt x="190040" y="27392"/>
                        <a:pt x="190051" y="27403"/>
                        <a:pt x="190061" y="27413"/>
                      </a:cubicBezTo>
                      <a:cubicBezTo>
                        <a:pt x="245577" y="79440"/>
                        <a:pt x="215757" y="182965"/>
                        <a:pt x="177795" y="237740"/>
                      </a:cubicBezTo>
                      <a:close/>
                    </a:path>
                  </a:pathLst>
                </a:custGeom>
                <a:solidFill>
                  <a:srgbClr val="E4897B"/>
                </a:solidFill>
                <a:ln w="10573" cap="flat">
                  <a:noFill/>
                  <a:prstDash val="solid"/>
                  <a:miter/>
                </a:ln>
              </p:spPr>
              <p:txBody>
                <a:bodyPr rtlCol="0" anchor="ctr"/>
                <a:lstStyle/>
                <a:p>
                  <a:endParaRPr lang="zh-CN" altLang="en-US"/>
                </a:p>
              </p:txBody>
            </p:sp>
            <p:sp>
              <p:nvSpPr>
                <p:cNvPr id="922" name="任意多边形: 形状 921">
                  <a:extLst>
                    <a:ext uri="{FF2B5EF4-FFF2-40B4-BE49-F238E27FC236}">
                      <a16:creationId xmlns:a16="http://schemas.microsoft.com/office/drawing/2014/main" id="{4A2F0E68-7F7D-146F-C930-7942FD44591E}"/>
                    </a:ext>
                  </a:extLst>
                </p:cNvPr>
                <p:cNvSpPr/>
                <p:nvPr/>
              </p:nvSpPr>
              <p:spPr>
                <a:xfrm>
                  <a:off x="8950175" y="2499649"/>
                  <a:ext cx="28234" cy="58069"/>
                </a:xfrm>
                <a:custGeom>
                  <a:avLst/>
                  <a:gdLst>
                    <a:gd name="connsiteX0" fmla="*/ 20409 w 28234"/>
                    <a:gd name="connsiteY0" fmla="*/ 0 h 58069"/>
                    <a:gd name="connsiteX1" fmla="*/ 28234 w 28234"/>
                    <a:gd name="connsiteY1" fmla="*/ 56997 h 58069"/>
                    <a:gd name="connsiteX2" fmla="*/ 0 w 28234"/>
                    <a:gd name="connsiteY2" fmla="*/ 51709 h 58069"/>
                  </a:gdLst>
                  <a:ahLst/>
                  <a:cxnLst>
                    <a:cxn ang="0">
                      <a:pos x="connsiteX0" y="connsiteY0"/>
                    </a:cxn>
                    <a:cxn ang="0">
                      <a:pos x="connsiteX1" y="connsiteY1"/>
                    </a:cxn>
                    <a:cxn ang="0">
                      <a:pos x="connsiteX2" y="connsiteY2"/>
                    </a:cxn>
                  </a:cxnLst>
                  <a:rect l="l" t="t" r="r" b="b"/>
                  <a:pathLst>
                    <a:path w="28234" h="58069">
                      <a:moveTo>
                        <a:pt x="20409" y="0"/>
                      </a:moveTo>
                      <a:cubicBezTo>
                        <a:pt x="20356" y="19267"/>
                        <a:pt x="22989" y="38449"/>
                        <a:pt x="28234" y="56997"/>
                      </a:cubicBezTo>
                      <a:cubicBezTo>
                        <a:pt x="18505" y="59503"/>
                        <a:pt x="8164" y="57568"/>
                        <a:pt x="0" y="51709"/>
                      </a:cubicBezTo>
                      <a:close/>
                    </a:path>
                  </a:pathLst>
                </a:custGeom>
                <a:solidFill>
                  <a:srgbClr val="DE5753"/>
                </a:solidFill>
                <a:ln w="10573" cap="flat">
                  <a:noFill/>
                  <a:prstDash val="solid"/>
                  <a:miter/>
                </a:ln>
              </p:spPr>
              <p:txBody>
                <a:bodyPr rtlCol="0" anchor="ctr"/>
                <a:lstStyle/>
                <a:p>
                  <a:endParaRPr lang="zh-CN" altLang="en-US"/>
                </a:p>
              </p:txBody>
            </p:sp>
            <p:sp>
              <p:nvSpPr>
                <p:cNvPr id="923" name="任意多边形: 形状 922">
                  <a:extLst>
                    <a:ext uri="{FF2B5EF4-FFF2-40B4-BE49-F238E27FC236}">
                      <a16:creationId xmlns:a16="http://schemas.microsoft.com/office/drawing/2014/main" id="{EC35F35D-077F-F044-721A-DCDFBF92A873}"/>
                    </a:ext>
                  </a:extLst>
                </p:cNvPr>
                <p:cNvSpPr/>
                <p:nvPr/>
              </p:nvSpPr>
              <p:spPr>
                <a:xfrm>
                  <a:off x="8797984" y="2340925"/>
                  <a:ext cx="118669" cy="224074"/>
                </a:xfrm>
                <a:custGeom>
                  <a:avLst/>
                  <a:gdLst>
                    <a:gd name="connsiteX0" fmla="*/ 118670 w 118669"/>
                    <a:gd name="connsiteY0" fmla="*/ 16285 h 224074"/>
                    <a:gd name="connsiteX1" fmla="*/ 112219 w 118669"/>
                    <a:gd name="connsiteY1" fmla="*/ 48008 h 224074"/>
                    <a:gd name="connsiteX2" fmla="*/ 91070 w 118669"/>
                    <a:gd name="connsiteY2" fmla="*/ 72541 h 224074"/>
                    <a:gd name="connsiteX3" fmla="*/ 39995 w 118669"/>
                    <a:gd name="connsiteY3" fmla="*/ 144871 h 224074"/>
                    <a:gd name="connsiteX4" fmla="*/ 32910 w 118669"/>
                    <a:gd name="connsiteY4" fmla="*/ 133133 h 224074"/>
                    <a:gd name="connsiteX5" fmla="*/ 15039 w 118669"/>
                    <a:gd name="connsiteY5" fmla="*/ 224074 h 224074"/>
                    <a:gd name="connsiteX6" fmla="*/ 764 w 118669"/>
                    <a:gd name="connsiteY6" fmla="*/ 124885 h 224074"/>
                    <a:gd name="connsiteX7" fmla="*/ 37457 w 118669"/>
                    <a:gd name="connsiteY7" fmla="*/ 0 h 224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8669" h="224074">
                      <a:moveTo>
                        <a:pt x="118670" y="16285"/>
                      </a:moveTo>
                      <a:lnTo>
                        <a:pt x="112219" y="48008"/>
                      </a:lnTo>
                      <a:cubicBezTo>
                        <a:pt x="99836" y="49383"/>
                        <a:pt x="90605" y="60084"/>
                        <a:pt x="91070" y="72541"/>
                      </a:cubicBezTo>
                      <a:cubicBezTo>
                        <a:pt x="92339" y="101198"/>
                        <a:pt x="64740" y="135988"/>
                        <a:pt x="39995" y="144871"/>
                      </a:cubicBezTo>
                      <a:cubicBezTo>
                        <a:pt x="39995" y="144871"/>
                        <a:pt x="43062" y="133662"/>
                        <a:pt x="32910" y="133133"/>
                      </a:cubicBezTo>
                      <a:cubicBezTo>
                        <a:pt x="22759" y="132604"/>
                        <a:pt x="6157" y="190659"/>
                        <a:pt x="15039" y="224074"/>
                      </a:cubicBezTo>
                      <a:cubicBezTo>
                        <a:pt x="15039" y="224074"/>
                        <a:pt x="-3995" y="190236"/>
                        <a:pt x="764" y="124885"/>
                      </a:cubicBezTo>
                      <a:cubicBezTo>
                        <a:pt x="5099" y="64610"/>
                        <a:pt x="18846" y="17659"/>
                        <a:pt x="37457" y="0"/>
                      </a:cubicBezTo>
                      <a:close/>
                    </a:path>
                  </a:pathLst>
                </a:custGeom>
                <a:solidFill>
                  <a:schemeClr val="bg2">
                    <a:lumMod val="10000"/>
                  </a:schemeClr>
                </a:solidFill>
                <a:ln w="10573" cap="flat">
                  <a:noFill/>
                  <a:prstDash val="solid"/>
                  <a:miter/>
                </a:ln>
              </p:spPr>
              <p:txBody>
                <a:bodyPr rtlCol="0" anchor="ctr"/>
                <a:lstStyle/>
                <a:p>
                  <a:endParaRPr lang="zh-CN" altLang="en-US"/>
                </a:p>
              </p:txBody>
            </p:sp>
            <p:sp>
              <p:nvSpPr>
                <p:cNvPr id="924" name="任意多边形: 形状 923">
                  <a:extLst>
                    <a:ext uri="{FF2B5EF4-FFF2-40B4-BE49-F238E27FC236}">
                      <a16:creationId xmlns:a16="http://schemas.microsoft.com/office/drawing/2014/main" id="{ECBBB7E7-E08E-5C51-C9AF-3331EABE9487}"/>
                    </a:ext>
                  </a:extLst>
                </p:cNvPr>
                <p:cNvSpPr/>
                <p:nvPr/>
              </p:nvSpPr>
              <p:spPr>
                <a:xfrm>
                  <a:off x="8783410" y="2430484"/>
                  <a:ext cx="65716" cy="88230"/>
                </a:xfrm>
                <a:custGeom>
                  <a:avLst/>
                  <a:gdLst>
                    <a:gd name="connsiteX0" fmla="*/ 322 w 65716"/>
                    <a:gd name="connsiteY0" fmla="*/ 35115 h 88230"/>
                    <a:gd name="connsiteX1" fmla="*/ 24432 w 65716"/>
                    <a:gd name="connsiteY1" fmla="*/ 81748 h 88230"/>
                    <a:gd name="connsiteX2" fmla="*/ 65144 w 65716"/>
                    <a:gd name="connsiteY2" fmla="*/ 60599 h 88230"/>
                    <a:gd name="connsiteX3" fmla="*/ 39025 w 65716"/>
                    <a:gd name="connsiteY3" fmla="*/ 1170 h 88230"/>
                    <a:gd name="connsiteX4" fmla="*/ 1157 w 65716"/>
                    <a:gd name="connsiteY4" fmla="*/ 22319 h 88230"/>
                    <a:gd name="connsiteX5" fmla="*/ 322 w 65716"/>
                    <a:gd name="connsiteY5" fmla="*/ 35115 h 88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716" h="88230">
                      <a:moveTo>
                        <a:pt x="322" y="35115"/>
                      </a:moveTo>
                      <a:cubicBezTo>
                        <a:pt x="1919" y="53229"/>
                        <a:pt x="10579" y="69979"/>
                        <a:pt x="24432" y="81748"/>
                      </a:cubicBezTo>
                      <a:cubicBezTo>
                        <a:pt x="42937" y="97187"/>
                        <a:pt x="61971" y="83017"/>
                        <a:pt x="65144" y="60599"/>
                      </a:cubicBezTo>
                      <a:cubicBezTo>
                        <a:pt x="67787" y="40508"/>
                        <a:pt x="61654" y="7727"/>
                        <a:pt x="39025" y="1170"/>
                      </a:cubicBezTo>
                      <a:cubicBezTo>
                        <a:pt x="22729" y="-3451"/>
                        <a:pt x="5778" y="6024"/>
                        <a:pt x="1157" y="22319"/>
                      </a:cubicBezTo>
                      <a:cubicBezTo>
                        <a:pt x="-17" y="26475"/>
                        <a:pt x="-302" y="30832"/>
                        <a:pt x="322" y="35115"/>
                      </a:cubicBezTo>
                      <a:close/>
                    </a:path>
                  </a:pathLst>
                </a:custGeom>
                <a:solidFill>
                  <a:srgbClr val="E4897B"/>
                </a:solidFill>
                <a:ln w="10573" cap="flat">
                  <a:noFill/>
                  <a:prstDash val="solid"/>
                  <a:miter/>
                </a:ln>
              </p:spPr>
              <p:txBody>
                <a:bodyPr rtlCol="0" anchor="ctr"/>
                <a:lstStyle/>
                <a:p>
                  <a:endParaRPr lang="zh-CN" altLang="en-US"/>
                </a:p>
              </p:txBody>
            </p:sp>
            <p:sp>
              <p:nvSpPr>
                <p:cNvPr id="925" name="任意多边形: 形状 924">
                  <a:extLst>
                    <a:ext uri="{FF2B5EF4-FFF2-40B4-BE49-F238E27FC236}">
                      <a16:creationId xmlns:a16="http://schemas.microsoft.com/office/drawing/2014/main" id="{D9555B57-891B-B08A-6665-61E657DAB53D}"/>
                    </a:ext>
                  </a:extLst>
                </p:cNvPr>
                <p:cNvSpPr/>
                <p:nvPr/>
              </p:nvSpPr>
              <p:spPr>
                <a:xfrm>
                  <a:off x="8925836" y="2473345"/>
                  <a:ext cx="17796" cy="16998"/>
                </a:xfrm>
                <a:custGeom>
                  <a:avLst/>
                  <a:gdLst>
                    <a:gd name="connsiteX0" fmla="*/ 15351 w 17796"/>
                    <a:gd name="connsiteY0" fmla="*/ 16999 h 16998"/>
                    <a:gd name="connsiteX1" fmla="*/ 15351 w 17796"/>
                    <a:gd name="connsiteY1" fmla="*/ 16999 h 16998"/>
                    <a:gd name="connsiteX2" fmla="*/ 2344 w 17796"/>
                    <a:gd name="connsiteY2" fmla="*/ 15518 h 16998"/>
                    <a:gd name="connsiteX3" fmla="*/ 7 w 17796"/>
                    <a:gd name="connsiteY3" fmla="*/ 12800 h 16998"/>
                    <a:gd name="connsiteX4" fmla="*/ 18 w 17796"/>
                    <a:gd name="connsiteY4" fmla="*/ 12663 h 16998"/>
                    <a:gd name="connsiteX5" fmla="*/ 2873 w 17796"/>
                    <a:gd name="connsiteY5" fmla="*/ 10337 h 16998"/>
                    <a:gd name="connsiteX6" fmla="*/ 9641 w 17796"/>
                    <a:gd name="connsiteY6" fmla="*/ 11077 h 16998"/>
                    <a:gd name="connsiteX7" fmla="*/ 4354 w 17796"/>
                    <a:gd name="connsiteY7" fmla="*/ 4415 h 16998"/>
                    <a:gd name="connsiteX8" fmla="*/ 4354 w 17796"/>
                    <a:gd name="connsiteY8" fmla="*/ 714 h 16998"/>
                    <a:gd name="connsiteX9" fmla="*/ 8054 w 17796"/>
                    <a:gd name="connsiteY9" fmla="*/ 714 h 16998"/>
                    <a:gd name="connsiteX10" fmla="*/ 17360 w 17796"/>
                    <a:gd name="connsiteY10" fmla="*/ 12346 h 16998"/>
                    <a:gd name="connsiteX11" fmla="*/ 17360 w 17796"/>
                    <a:gd name="connsiteY11" fmla="*/ 15201 h 16998"/>
                    <a:gd name="connsiteX12" fmla="*/ 15351 w 17796"/>
                    <a:gd name="connsiteY12" fmla="*/ 16999 h 16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796" h="16998">
                      <a:moveTo>
                        <a:pt x="15351" y="16999"/>
                      </a:moveTo>
                      <a:lnTo>
                        <a:pt x="15351" y="16999"/>
                      </a:lnTo>
                      <a:lnTo>
                        <a:pt x="2344" y="15518"/>
                      </a:lnTo>
                      <a:cubicBezTo>
                        <a:pt x="948" y="15412"/>
                        <a:pt x="-98" y="14196"/>
                        <a:pt x="7" y="12800"/>
                      </a:cubicBezTo>
                      <a:cubicBezTo>
                        <a:pt x="7" y="12748"/>
                        <a:pt x="7" y="12705"/>
                        <a:pt x="18" y="12663"/>
                      </a:cubicBezTo>
                      <a:cubicBezTo>
                        <a:pt x="187" y="11246"/>
                        <a:pt x="1445" y="10210"/>
                        <a:pt x="2873" y="10337"/>
                      </a:cubicBezTo>
                      <a:lnTo>
                        <a:pt x="9641" y="11077"/>
                      </a:lnTo>
                      <a:lnTo>
                        <a:pt x="4354" y="4415"/>
                      </a:lnTo>
                      <a:cubicBezTo>
                        <a:pt x="3349" y="3389"/>
                        <a:pt x="3349" y="1739"/>
                        <a:pt x="4354" y="714"/>
                      </a:cubicBezTo>
                      <a:cubicBezTo>
                        <a:pt x="5400" y="-238"/>
                        <a:pt x="7008" y="-238"/>
                        <a:pt x="8054" y="714"/>
                      </a:cubicBezTo>
                      <a:lnTo>
                        <a:pt x="17360" y="12346"/>
                      </a:lnTo>
                      <a:cubicBezTo>
                        <a:pt x="17942" y="13202"/>
                        <a:pt x="17942" y="14344"/>
                        <a:pt x="17360" y="15201"/>
                      </a:cubicBezTo>
                      <a:cubicBezTo>
                        <a:pt x="17117" y="16153"/>
                        <a:pt x="16324" y="16861"/>
                        <a:pt x="15351" y="16999"/>
                      </a:cubicBezTo>
                      <a:close/>
                    </a:path>
                  </a:pathLst>
                </a:custGeom>
                <a:solidFill>
                  <a:srgbClr val="263238"/>
                </a:solidFill>
                <a:ln w="10573" cap="flat">
                  <a:noFill/>
                  <a:prstDash val="solid"/>
                  <a:miter/>
                </a:ln>
              </p:spPr>
              <p:txBody>
                <a:bodyPr rtlCol="0" anchor="ctr"/>
                <a:lstStyle/>
                <a:p>
                  <a:endParaRPr lang="zh-CN" altLang="en-US"/>
                </a:p>
              </p:txBody>
            </p:sp>
            <p:sp>
              <p:nvSpPr>
                <p:cNvPr id="926" name="任意多边形: 形状 925">
                  <a:extLst>
                    <a:ext uri="{FF2B5EF4-FFF2-40B4-BE49-F238E27FC236}">
                      <a16:creationId xmlns:a16="http://schemas.microsoft.com/office/drawing/2014/main" id="{F77BF5D1-980E-5606-E342-D6AD7193ADF7}"/>
                    </a:ext>
                  </a:extLst>
                </p:cNvPr>
                <p:cNvSpPr/>
                <p:nvPr/>
              </p:nvSpPr>
              <p:spPr>
                <a:xfrm>
                  <a:off x="8991346" y="2496985"/>
                  <a:ext cx="20911" cy="17469"/>
                </a:xfrm>
                <a:custGeom>
                  <a:avLst/>
                  <a:gdLst>
                    <a:gd name="connsiteX0" fmla="*/ 12442 w 20911"/>
                    <a:gd name="connsiteY0" fmla="*/ 17469 h 17469"/>
                    <a:gd name="connsiteX1" fmla="*/ 10433 w 20911"/>
                    <a:gd name="connsiteY1" fmla="*/ 16623 h 17469"/>
                    <a:gd name="connsiteX2" fmla="*/ 704 w 20911"/>
                    <a:gd name="connsiteY2" fmla="*/ 6048 h 17469"/>
                    <a:gd name="connsiteX3" fmla="*/ 176 w 20911"/>
                    <a:gd name="connsiteY3" fmla="*/ 3299 h 17469"/>
                    <a:gd name="connsiteX4" fmla="*/ 2396 w 20911"/>
                    <a:gd name="connsiteY4" fmla="*/ 1607 h 17469"/>
                    <a:gd name="connsiteX5" fmla="*/ 17941 w 20911"/>
                    <a:gd name="connsiteY5" fmla="*/ 21 h 17469"/>
                    <a:gd name="connsiteX6" fmla="*/ 20901 w 20911"/>
                    <a:gd name="connsiteY6" fmla="*/ 2305 h 17469"/>
                    <a:gd name="connsiteX7" fmla="*/ 20901 w 20911"/>
                    <a:gd name="connsiteY7" fmla="*/ 2347 h 17469"/>
                    <a:gd name="connsiteX8" fmla="*/ 18470 w 20911"/>
                    <a:gd name="connsiteY8" fmla="*/ 5308 h 17469"/>
                    <a:gd name="connsiteX9" fmla="*/ 7895 w 20911"/>
                    <a:gd name="connsiteY9" fmla="*/ 6365 h 17469"/>
                    <a:gd name="connsiteX10" fmla="*/ 14134 w 20911"/>
                    <a:gd name="connsiteY10" fmla="*/ 13027 h 17469"/>
                    <a:gd name="connsiteX11" fmla="*/ 14250 w 20911"/>
                    <a:gd name="connsiteY11" fmla="*/ 16612 h 17469"/>
                    <a:gd name="connsiteX12" fmla="*/ 14134 w 20911"/>
                    <a:gd name="connsiteY12" fmla="*/ 16728 h 17469"/>
                    <a:gd name="connsiteX13" fmla="*/ 12442 w 20911"/>
                    <a:gd name="connsiteY13" fmla="*/ 17469 h 17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911" h="17469">
                      <a:moveTo>
                        <a:pt x="12442" y="17469"/>
                      </a:moveTo>
                      <a:cubicBezTo>
                        <a:pt x="11691" y="17469"/>
                        <a:pt x="10961" y="17162"/>
                        <a:pt x="10433" y="16623"/>
                      </a:cubicBezTo>
                      <a:lnTo>
                        <a:pt x="704" y="6048"/>
                      </a:lnTo>
                      <a:cubicBezTo>
                        <a:pt x="17" y="5308"/>
                        <a:pt x="-184" y="4240"/>
                        <a:pt x="176" y="3299"/>
                      </a:cubicBezTo>
                      <a:cubicBezTo>
                        <a:pt x="514" y="2347"/>
                        <a:pt x="1381" y="1681"/>
                        <a:pt x="2396" y="1607"/>
                      </a:cubicBezTo>
                      <a:lnTo>
                        <a:pt x="17941" y="21"/>
                      </a:lnTo>
                      <a:cubicBezTo>
                        <a:pt x="19389" y="-159"/>
                        <a:pt x="20711" y="856"/>
                        <a:pt x="20901" y="2305"/>
                      </a:cubicBezTo>
                      <a:cubicBezTo>
                        <a:pt x="20901" y="2326"/>
                        <a:pt x="20901" y="2337"/>
                        <a:pt x="20901" y="2347"/>
                      </a:cubicBezTo>
                      <a:cubicBezTo>
                        <a:pt x="21028" y="3827"/>
                        <a:pt x="19950" y="5139"/>
                        <a:pt x="18470" y="5308"/>
                      </a:cubicBezTo>
                      <a:lnTo>
                        <a:pt x="7895" y="6365"/>
                      </a:lnTo>
                      <a:lnTo>
                        <a:pt x="14134" y="13027"/>
                      </a:lnTo>
                      <a:cubicBezTo>
                        <a:pt x="15160" y="13990"/>
                        <a:pt x="15202" y="15597"/>
                        <a:pt x="14250" y="16612"/>
                      </a:cubicBezTo>
                      <a:cubicBezTo>
                        <a:pt x="14208" y="16654"/>
                        <a:pt x="14176" y="16697"/>
                        <a:pt x="14134" y="16728"/>
                      </a:cubicBezTo>
                      <a:cubicBezTo>
                        <a:pt x="13711" y="17225"/>
                        <a:pt x="13087" y="17490"/>
                        <a:pt x="12442" y="17469"/>
                      </a:cubicBezTo>
                      <a:close/>
                    </a:path>
                  </a:pathLst>
                </a:custGeom>
                <a:solidFill>
                  <a:srgbClr val="263238"/>
                </a:solidFill>
                <a:ln w="10573" cap="flat">
                  <a:noFill/>
                  <a:prstDash val="solid"/>
                  <a:miter/>
                </a:ln>
              </p:spPr>
              <p:txBody>
                <a:bodyPr rtlCol="0" anchor="ctr"/>
                <a:lstStyle/>
                <a:p>
                  <a:endParaRPr lang="zh-CN" altLang="en-US"/>
                </a:p>
              </p:txBody>
            </p:sp>
            <p:sp>
              <p:nvSpPr>
                <p:cNvPr id="927" name="任意多边形: 形状 926">
                  <a:extLst>
                    <a:ext uri="{FF2B5EF4-FFF2-40B4-BE49-F238E27FC236}">
                      <a16:creationId xmlns:a16="http://schemas.microsoft.com/office/drawing/2014/main" id="{5149936F-427B-C93D-F436-1547C80249A0}"/>
                    </a:ext>
                  </a:extLst>
                </p:cNvPr>
                <p:cNvSpPr/>
                <p:nvPr/>
              </p:nvSpPr>
              <p:spPr>
                <a:xfrm>
                  <a:off x="8927547" y="2441759"/>
                  <a:ext cx="34907" cy="38749"/>
                </a:xfrm>
                <a:custGeom>
                  <a:avLst/>
                  <a:gdLst>
                    <a:gd name="connsiteX0" fmla="*/ 32779 w 34907"/>
                    <a:gd name="connsiteY0" fmla="*/ 38750 h 38749"/>
                    <a:gd name="connsiteX1" fmla="*/ 31933 w 34907"/>
                    <a:gd name="connsiteY1" fmla="*/ 38750 h 38749"/>
                    <a:gd name="connsiteX2" fmla="*/ 210 w 34907"/>
                    <a:gd name="connsiteY2" fmla="*/ 3748 h 38749"/>
                    <a:gd name="connsiteX3" fmla="*/ 1627 w 34907"/>
                    <a:gd name="connsiteY3" fmla="*/ 290 h 38749"/>
                    <a:gd name="connsiteX4" fmla="*/ 1690 w 34907"/>
                    <a:gd name="connsiteY4" fmla="*/ 259 h 38749"/>
                    <a:gd name="connsiteX5" fmla="*/ 4958 w 34907"/>
                    <a:gd name="connsiteY5" fmla="*/ 1348 h 38749"/>
                    <a:gd name="connsiteX6" fmla="*/ 5074 w 34907"/>
                    <a:gd name="connsiteY6" fmla="*/ 1633 h 38749"/>
                    <a:gd name="connsiteX7" fmla="*/ 33096 w 34907"/>
                    <a:gd name="connsiteY7" fmla="*/ 33357 h 38749"/>
                    <a:gd name="connsiteX8" fmla="*/ 34788 w 34907"/>
                    <a:gd name="connsiteY8" fmla="*/ 36741 h 38749"/>
                    <a:gd name="connsiteX9" fmla="*/ 32779 w 34907"/>
                    <a:gd name="connsiteY9" fmla="*/ 38750 h 38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907" h="38749">
                      <a:moveTo>
                        <a:pt x="32779" y="38750"/>
                      </a:moveTo>
                      <a:lnTo>
                        <a:pt x="31933" y="38750"/>
                      </a:lnTo>
                      <a:cubicBezTo>
                        <a:pt x="13111" y="32194"/>
                        <a:pt x="1267" y="4806"/>
                        <a:pt x="210" y="3748"/>
                      </a:cubicBezTo>
                      <a:cubicBezTo>
                        <a:pt x="-361" y="2405"/>
                        <a:pt x="273" y="851"/>
                        <a:pt x="1627" y="290"/>
                      </a:cubicBezTo>
                      <a:cubicBezTo>
                        <a:pt x="1648" y="280"/>
                        <a:pt x="1669" y="269"/>
                        <a:pt x="1690" y="259"/>
                      </a:cubicBezTo>
                      <a:cubicBezTo>
                        <a:pt x="2896" y="-344"/>
                        <a:pt x="4355" y="142"/>
                        <a:pt x="4958" y="1348"/>
                      </a:cubicBezTo>
                      <a:cubicBezTo>
                        <a:pt x="5000" y="1443"/>
                        <a:pt x="5042" y="1538"/>
                        <a:pt x="5074" y="1633"/>
                      </a:cubicBezTo>
                      <a:cubicBezTo>
                        <a:pt x="5074" y="1633"/>
                        <a:pt x="16600" y="27964"/>
                        <a:pt x="33096" y="33357"/>
                      </a:cubicBezTo>
                      <a:cubicBezTo>
                        <a:pt x="34471" y="33854"/>
                        <a:pt x="35212" y="35345"/>
                        <a:pt x="34788" y="36741"/>
                      </a:cubicBezTo>
                      <a:cubicBezTo>
                        <a:pt x="34566" y="37745"/>
                        <a:pt x="33784" y="38528"/>
                        <a:pt x="32779" y="38750"/>
                      </a:cubicBezTo>
                      <a:close/>
                    </a:path>
                  </a:pathLst>
                </a:custGeom>
                <a:solidFill>
                  <a:srgbClr val="263238"/>
                </a:solidFill>
                <a:ln w="10573" cap="flat">
                  <a:noFill/>
                  <a:prstDash val="solid"/>
                  <a:miter/>
                </a:ln>
              </p:spPr>
              <p:txBody>
                <a:bodyPr rtlCol="0" anchor="ctr"/>
                <a:lstStyle/>
                <a:p>
                  <a:endParaRPr lang="zh-CN" altLang="en-US"/>
                </a:p>
              </p:txBody>
            </p:sp>
            <p:sp>
              <p:nvSpPr>
                <p:cNvPr id="928" name="任意多边形: 形状 927">
                  <a:extLst>
                    <a:ext uri="{FF2B5EF4-FFF2-40B4-BE49-F238E27FC236}">
                      <a16:creationId xmlns:a16="http://schemas.microsoft.com/office/drawing/2014/main" id="{0E1DC3C0-483E-6DAF-75C8-D31C9AC97CF1}"/>
                    </a:ext>
                  </a:extLst>
                </p:cNvPr>
                <p:cNvSpPr/>
                <p:nvPr/>
              </p:nvSpPr>
              <p:spPr>
                <a:xfrm>
                  <a:off x="8983190" y="2478143"/>
                  <a:ext cx="39604" cy="13059"/>
                </a:xfrm>
                <a:custGeom>
                  <a:avLst/>
                  <a:gdLst>
                    <a:gd name="connsiteX0" fmla="*/ 11187 w 39604"/>
                    <a:gd name="connsiteY0" fmla="*/ 13047 h 13059"/>
                    <a:gd name="connsiteX1" fmla="*/ 1458 w 39604"/>
                    <a:gd name="connsiteY1" fmla="*/ 11038 h 13059"/>
                    <a:gd name="connsiteX2" fmla="*/ 295 w 39604"/>
                    <a:gd name="connsiteY2" fmla="*/ 7442 h 13059"/>
                    <a:gd name="connsiteX3" fmla="*/ 3890 w 39604"/>
                    <a:gd name="connsiteY3" fmla="*/ 6279 h 13059"/>
                    <a:gd name="connsiteX4" fmla="*/ 35614 w 39604"/>
                    <a:gd name="connsiteY4" fmla="*/ 357 h 13059"/>
                    <a:gd name="connsiteX5" fmla="*/ 39315 w 39604"/>
                    <a:gd name="connsiteY5" fmla="*/ 1309 h 13059"/>
                    <a:gd name="connsiteX6" fmla="*/ 38257 w 39604"/>
                    <a:gd name="connsiteY6" fmla="*/ 4904 h 13059"/>
                    <a:gd name="connsiteX7" fmla="*/ 11187 w 39604"/>
                    <a:gd name="connsiteY7" fmla="*/ 13047 h 13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604" h="13059">
                      <a:moveTo>
                        <a:pt x="11187" y="13047"/>
                      </a:moveTo>
                      <a:cubicBezTo>
                        <a:pt x="7835" y="13163"/>
                        <a:pt x="4493" y="12465"/>
                        <a:pt x="1458" y="11038"/>
                      </a:cubicBezTo>
                      <a:cubicBezTo>
                        <a:pt x="147" y="10361"/>
                        <a:pt x="-382" y="8753"/>
                        <a:pt x="295" y="7442"/>
                      </a:cubicBezTo>
                      <a:cubicBezTo>
                        <a:pt x="961" y="6131"/>
                        <a:pt x="2579" y="5602"/>
                        <a:pt x="3890" y="6279"/>
                      </a:cubicBezTo>
                      <a:cubicBezTo>
                        <a:pt x="12985" y="10932"/>
                        <a:pt x="29904" y="3530"/>
                        <a:pt x="35614" y="357"/>
                      </a:cubicBezTo>
                      <a:cubicBezTo>
                        <a:pt x="36904" y="-372"/>
                        <a:pt x="38543" y="51"/>
                        <a:pt x="39315" y="1309"/>
                      </a:cubicBezTo>
                      <a:cubicBezTo>
                        <a:pt x="39960" y="2599"/>
                        <a:pt x="39495" y="4164"/>
                        <a:pt x="38257" y="4904"/>
                      </a:cubicBezTo>
                      <a:cubicBezTo>
                        <a:pt x="29935" y="9568"/>
                        <a:pt x="20693" y="12349"/>
                        <a:pt x="11187" y="13047"/>
                      </a:cubicBezTo>
                      <a:close/>
                    </a:path>
                  </a:pathLst>
                </a:custGeom>
                <a:solidFill>
                  <a:srgbClr val="263238"/>
                </a:solidFill>
                <a:ln w="10573" cap="flat">
                  <a:noFill/>
                  <a:prstDash val="solid"/>
                  <a:miter/>
                </a:ln>
              </p:spPr>
              <p:txBody>
                <a:bodyPr rtlCol="0" anchor="ctr"/>
                <a:lstStyle/>
                <a:p>
                  <a:endParaRPr lang="zh-CN" altLang="en-US"/>
                </a:p>
              </p:txBody>
            </p:sp>
            <p:sp>
              <p:nvSpPr>
                <p:cNvPr id="929" name="任意多边形: 形状 928">
                  <a:extLst>
                    <a:ext uri="{FF2B5EF4-FFF2-40B4-BE49-F238E27FC236}">
                      <a16:creationId xmlns:a16="http://schemas.microsoft.com/office/drawing/2014/main" id="{C5AE0EC9-B5D6-C250-3019-B983688EF8FA}"/>
                    </a:ext>
                  </a:extLst>
                </p:cNvPr>
                <p:cNvSpPr/>
                <p:nvPr/>
              </p:nvSpPr>
              <p:spPr>
                <a:xfrm>
                  <a:off x="8893601" y="2538274"/>
                  <a:ext cx="41029" cy="58554"/>
                </a:xfrm>
                <a:custGeom>
                  <a:avLst/>
                  <a:gdLst>
                    <a:gd name="connsiteX0" fmla="*/ 0 w 41029"/>
                    <a:gd name="connsiteY0" fmla="*/ 9066 h 58554"/>
                    <a:gd name="connsiteX1" fmla="*/ 18611 w 41029"/>
                    <a:gd name="connsiteY1" fmla="*/ 183 h 58554"/>
                    <a:gd name="connsiteX2" fmla="*/ 41029 w 41029"/>
                    <a:gd name="connsiteY2" fmla="*/ 38569 h 58554"/>
                    <a:gd name="connsiteX3" fmla="*/ 26331 w 41029"/>
                    <a:gd name="connsiteY3" fmla="*/ 58555 h 58554"/>
                    <a:gd name="connsiteX4" fmla="*/ 0 w 41029"/>
                    <a:gd name="connsiteY4" fmla="*/ 9066 h 585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029" h="58554">
                      <a:moveTo>
                        <a:pt x="0" y="9066"/>
                      </a:moveTo>
                      <a:cubicBezTo>
                        <a:pt x="0" y="9066"/>
                        <a:pt x="14276" y="-1508"/>
                        <a:pt x="18611" y="183"/>
                      </a:cubicBezTo>
                      <a:cubicBezTo>
                        <a:pt x="29376" y="10747"/>
                        <a:pt x="37117" y="24008"/>
                        <a:pt x="41029" y="38569"/>
                      </a:cubicBezTo>
                      <a:cubicBezTo>
                        <a:pt x="41029" y="47663"/>
                        <a:pt x="26331" y="58555"/>
                        <a:pt x="26331" y="58555"/>
                      </a:cubicBezTo>
                      <a:cubicBezTo>
                        <a:pt x="23930" y="39383"/>
                        <a:pt x="14551" y="21766"/>
                        <a:pt x="0" y="9066"/>
                      </a:cubicBezTo>
                      <a:close/>
                    </a:path>
                  </a:pathLst>
                </a:custGeom>
                <a:solidFill>
                  <a:srgbClr val="FFFFFF"/>
                </a:solidFill>
                <a:ln w="10573" cap="flat">
                  <a:noFill/>
                  <a:prstDash val="solid"/>
                  <a:miter/>
                </a:ln>
              </p:spPr>
              <p:txBody>
                <a:bodyPr rtlCol="0" anchor="ctr"/>
                <a:lstStyle/>
                <a:p>
                  <a:endParaRPr lang="zh-CN" altLang="en-US"/>
                </a:p>
              </p:txBody>
            </p:sp>
            <p:sp>
              <p:nvSpPr>
                <p:cNvPr id="930" name="任意多边形: 形状 929">
                  <a:extLst>
                    <a:ext uri="{FF2B5EF4-FFF2-40B4-BE49-F238E27FC236}">
                      <a16:creationId xmlns:a16="http://schemas.microsoft.com/office/drawing/2014/main" id="{885CF89C-5CBB-5405-2437-D5279C8CC5D4}"/>
                    </a:ext>
                  </a:extLst>
                </p:cNvPr>
                <p:cNvSpPr/>
                <p:nvPr/>
              </p:nvSpPr>
              <p:spPr>
                <a:xfrm>
                  <a:off x="8828872" y="2453755"/>
                  <a:ext cx="137270" cy="180396"/>
                </a:xfrm>
                <a:custGeom>
                  <a:avLst/>
                  <a:gdLst>
                    <a:gd name="connsiteX0" fmla="*/ 137271 w 137270"/>
                    <a:gd name="connsiteY0" fmla="*/ 156609 h 180396"/>
                    <a:gd name="connsiteX1" fmla="*/ 120034 w 137270"/>
                    <a:gd name="connsiteY1" fmla="*/ 168241 h 180396"/>
                    <a:gd name="connsiteX2" fmla="*/ 83340 w 137270"/>
                    <a:gd name="connsiteY2" fmla="*/ 179767 h 180396"/>
                    <a:gd name="connsiteX3" fmla="*/ 18096 w 137270"/>
                    <a:gd name="connsiteY3" fmla="*/ 162848 h 180396"/>
                    <a:gd name="connsiteX4" fmla="*/ 4560 w 137270"/>
                    <a:gd name="connsiteY4" fmla="*/ 150687 h 180396"/>
                    <a:gd name="connsiteX5" fmla="*/ 23912 w 137270"/>
                    <a:gd name="connsiteY5" fmla="*/ 22841 h 180396"/>
                    <a:gd name="connsiteX6" fmla="*/ 39985 w 137270"/>
                    <a:gd name="connsiteY6" fmla="*/ 0 h 180396"/>
                    <a:gd name="connsiteX7" fmla="*/ 30256 w 137270"/>
                    <a:gd name="connsiteY7" fmla="*/ 90624 h 180396"/>
                    <a:gd name="connsiteX8" fmla="*/ 85244 w 137270"/>
                    <a:gd name="connsiteY8" fmla="*/ 64928 h 180396"/>
                    <a:gd name="connsiteX9" fmla="*/ 110411 w 137270"/>
                    <a:gd name="connsiteY9" fmla="*/ 93479 h 180396"/>
                    <a:gd name="connsiteX10" fmla="*/ 105547 w 137270"/>
                    <a:gd name="connsiteY10" fmla="*/ 96334 h 180396"/>
                    <a:gd name="connsiteX11" fmla="*/ 82812 w 137270"/>
                    <a:gd name="connsiteY11" fmla="*/ 75185 h 180396"/>
                    <a:gd name="connsiteX12" fmla="*/ 48444 w 137270"/>
                    <a:gd name="connsiteY12" fmla="*/ 104265 h 180396"/>
                    <a:gd name="connsiteX13" fmla="*/ 68536 w 137270"/>
                    <a:gd name="connsiteY13" fmla="*/ 114099 h 180396"/>
                    <a:gd name="connsiteX14" fmla="*/ 75198 w 137270"/>
                    <a:gd name="connsiteY14" fmla="*/ 130913 h 180396"/>
                    <a:gd name="connsiteX15" fmla="*/ 69276 w 137270"/>
                    <a:gd name="connsiteY15" fmla="*/ 156503 h 180396"/>
                    <a:gd name="connsiteX16" fmla="*/ 114853 w 137270"/>
                    <a:gd name="connsiteY16" fmla="*/ 136094 h 180396"/>
                    <a:gd name="connsiteX17" fmla="*/ 107450 w 137270"/>
                    <a:gd name="connsiteY17" fmla="*/ 104370 h 180396"/>
                    <a:gd name="connsiteX18" fmla="*/ 115910 w 137270"/>
                    <a:gd name="connsiteY18" fmla="*/ 101198 h 180396"/>
                    <a:gd name="connsiteX19" fmla="*/ 130609 w 137270"/>
                    <a:gd name="connsiteY19" fmla="*/ 130384 h 180396"/>
                    <a:gd name="connsiteX20" fmla="*/ 121726 w 137270"/>
                    <a:gd name="connsiteY20" fmla="*/ 160415 h 180396"/>
                    <a:gd name="connsiteX21" fmla="*/ 137271 w 137270"/>
                    <a:gd name="connsiteY21" fmla="*/ 156609 h 1803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7270" h="180396">
                      <a:moveTo>
                        <a:pt x="137271" y="156609"/>
                      </a:moveTo>
                      <a:cubicBezTo>
                        <a:pt x="131983" y="161135"/>
                        <a:pt x="126199" y="165036"/>
                        <a:pt x="120034" y="168241"/>
                      </a:cubicBezTo>
                      <a:cubicBezTo>
                        <a:pt x="108645" y="174363"/>
                        <a:pt x="96188" y="178276"/>
                        <a:pt x="83340" y="179767"/>
                      </a:cubicBezTo>
                      <a:cubicBezTo>
                        <a:pt x="60246" y="182463"/>
                        <a:pt x="36971" y="176436"/>
                        <a:pt x="18096" y="162848"/>
                      </a:cubicBezTo>
                      <a:cubicBezTo>
                        <a:pt x="13242" y="159199"/>
                        <a:pt x="8705" y="155128"/>
                        <a:pt x="4560" y="150687"/>
                      </a:cubicBezTo>
                      <a:cubicBezTo>
                        <a:pt x="-4851" y="116214"/>
                        <a:pt x="-304" y="74656"/>
                        <a:pt x="23912" y="22841"/>
                      </a:cubicBezTo>
                      <a:lnTo>
                        <a:pt x="39985" y="0"/>
                      </a:lnTo>
                      <a:cubicBezTo>
                        <a:pt x="39985" y="0"/>
                        <a:pt x="18201" y="63447"/>
                        <a:pt x="30256" y="90624"/>
                      </a:cubicBezTo>
                      <a:cubicBezTo>
                        <a:pt x="30256" y="90624"/>
                        <a:pt x="69805" y="61967"/>
                        <a:pt x="85244" y="64928"/>
                      </a:cubicBezTo>
                      <a:cubicBezTo>
                        <a:pt x="100683" y="67888"/>
                        <a:pt x="110411" y="93479"/>
                        <a:pt x="110411" y="93479"/>
                      </a:cubicBezTo>
                      <a:lnTo>
                        <a:pt x="105547" y="96334"/>
                      </a:lnTo>
                      <a:cubicBezTo>
                        <a:pt x="105547" y="96334"/>
                        <a:pt x="88945" y="76137"/>
                        <a:pt x="82812" y="75185"/>
                      </a:cubicBezTo>
                      <a:cubicBezTo>
                        <a:pt x="76678" y="74233"/>
                        <a:pt x="48656" y="91470"/>
                        <a:pt x="48444" y="104265"/>
                      </a:cubicBezTo>
                      <a:cubicBezTo>
                        <a:pt x="48233" y="117060"/>
                        <a:pt x="68536" y="114099"/>
                        <a:pt x="68536" y="114099"/>
                      </a:cubicBezTo>
                      <a:lnTo>
                        <a:pt x="75198" y="130913"/>
                      </a:lnTo>
                      <a:cubicBezTo>
                        <a:pt x="75198" y="130913"/>
                        <a:pt x="60394" y="144131"/>
                        <a:pt x="69276" y="156503"/>
                      </a:cubicBezTo>
                      <a:cubicBezTo>
                        <a:pt x="78159" y="168875"/>
                        <a:pt x="111575" y="147832"/>
                        <a:pt x="114853" y="136094"/>
                      </a:cubicBezTo>
                      <a:cubicBezTo>
                        <a:pt x="118131" y="124356"/>
                        <a:pt x="107450" y="104370"/>
                        <a:pt x="107450" y="104370"/>
                      </a:cubicBezTo>
                      <a:lnTo>
                        <a:pt x="115910" y="101198"/>
                      </a:lnTo>
                      <a:cubicBezTo>
                        <a:pt x="122212" y="110155"/>
                        <a:pt x="127161" y="119989"/>
                        <a:pt x="130609" y="130384"/>
                      </a:cubicBezTo>
                      <a:cubicBezTo>
                        <a:pt x="132829" y="140958"/>
                        <a:pt x="121726" y="160415"/>
                        <a:pt x="121726" y="160415"/>
                      </a:cubicBezTo>
                      <a:cubicBezTo>
                        <a:pt x="127056" y="159866"/>
                        <a:pt x="132290" y="158586"/>
                        <a:pt x="137271" y="156609"/>
                      </a:cubicBezTo>
                      <a:close/>
                    </a:path>
                  </a:pathLst>
                </a:custGeom>
                <a:solidFill>
                  <a:schemeClr val="bg2">
                    <a:lumMod val="10000"/>
                  </a:schemeClr>
                </a:solidFill>
                <a:ln w="10573" cap="flat">
                  <a:noFill/>
                  <a:prstDash val="solid"/>
                  <a:miter/>
                </a:ln>
              </p:spPr>
              <p:txBody>
                <a:bodyPr rtlCol="0" anchor="ctr"/>
                <a:lstStyle/>
                <a:p>
                  <a:endParaRPr lang="zh-CN" altLang="en-US"/>
                </a:p>
              </p:txBody>
            </p:sp>
            <p:sp>
              <p:nvSpPr>
                <p:cNvPr id="931" name="任意多边形: 形状 930">
                  <a:extLst>
                    <a:ext uri="{FF2B5EF4-FFF2-40B4-BE49-F238E27FC236}">
                      <a16:creationId xmlns:a16="http://schemas.microsoft.com/office/drawing/2014/main" id="{A5D9EAB8-4D5F-5BF7-CAA6-8B54BA85ACB0}"/>
                    </a:ext>
                  </a:extLst>
                </p:cNvPr>
                <p:cNvSpPr/>
                <p:nvPr/>
              </p:nvSpPr>
              <p:spPr>
                <a:xfrm>
                  <a:off x="8824848" y="2315124"/>
                  <a:ext cx="230636" cy="129220"/>
                </a:xfrm>
                <a:custGeom>
                  <a:avLst/>
                  <a:gdLst>
                    <a:gd name="connsiteX0" fmla="*/ 19 w 230636"/>
                    <a:gd name="connsiteY0" fmla="*/ 40289 h 129220"/>
                    <a:gd name="connsiteX1" fmla="*/ 68753 w 230636"/>
                    <a:gd name="connsiteY1" fmla="*/ 0 h 129220"/>
                    <a:gd name="connsiteX2" fmla="*/ 230226 w 230636"/>
                    <a:gd name="connsiteY2" fmla="*/ 59323 h 129220"/>
                    <a:gd name="connsiteX3" fmla="*/ 187928 w 230636"/>
                    <a:gd name="connsiteY3" fmla="*/ 129221 h 129220"/>
                    <a:gd name="connsiteX4" fmla="*/ 181372 w 230636"/>
                    <a:gd name="connsiteY4" fmla="*/ 95594 h 129220"/>
                    <a:gd name="connsiteX5" fmla="*/ 176825 w 230636"/>
                    <a:gd name="connsiteY5" fmla="*/ 118223 h 129220"/>
                    <a:gd name="connsiteX6" fmla="*/ 172912 w 230636"/>
                    <a:gd name="connsiteY6" fmla="*/ 93479 h 129220"/>
                    <a:gd name="connsiteX7" fmla="*/ 160857 w 230636"/>
                    <a:gd name="connsiteY7" fmla="*/ 114628 h 129220"/>
                    <a:gd name="connsiteX8" fmla="*/ 150283 w 230636"/>
                    <a:gd name="connsiteY8" fmla="*/ 87980 h 129220"/>
                    <a:gd name="connsiteX9" fmla="*/ 139708 w 230636"/>
                    <a:gd name="connsiteY9" fmla="*/ 107014 h 129220"/>
                    <a:gd name="connsiteX10" fmla="*/ 141506 w 230636"/>
                    <a:gd name="connsiteY10" fmla="*/ 84385 h 129220"/>
                    <a:gd name="connsiteX11" fmla="*/ 125538 w 230636"/>
                    <a:gd name="connsiteY11" fmla="*/ 102573 h 129220"/>
                    <a:gd name="connsiteX12" fmla="*/ 136113 w 230636"/>
                    <a:gd name="connsiteY12" fmla="*/ 80684 h 129220"/>
                    <a:gd name="connsiteX13" fmla="*/ 19 w 230636"/>
                    <a:gd name="connsiteY13" fmla="*/ 40289 h 129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30636" h="129220">
                      <a:moveTo>
                        <a:pt x="19" y="40289"/>
                      </a:moveTo>
                      <a:cubicBezTo>
                        <a:pt x="19" y="40289"/>
                        <a:pt x="-3048" y="0"/>
                        <a:pt x="68753" y="0"/>
                      </a:cubicBezTo>
                      <a:cubicBezTo>
                        <a:pt x="140554" y="0"/>
                        <a:pt x="224939" y="14276"/>
                        <a:pt x="230226" y="59323"/>
                      </a:cubicBezTo>
                      <a:cubicBezTo>
                        <a:pt x="235514" y="104370"/>
                        <a:pt x="187928" y="129221"/>
                        <a:pt x="187928" y="129221"/>
                      </a:cubicBezTo>
                      <a:lnTo>
                        <a:pt x="181372" y="95594"/>
                      </a:lnTo>
                      <a:lnTo>
                        <a:pt x="176825" y="118223"/>
                      </a:lnTo>
                      <a:lnTo>
                        <a:pt x="172912" y="93479"/>
                      </a:lnTo>
                      <a:lnTo>
                        <a:pt x="160857" y="114628"/>
                      </a:lnTo>
                      <a:lnTo>
                        <a:pt x="150283" y="87980"/>
                      </a:lnTo>
                      <a:lnTo>
                        <a:pt x="139708" y="107014"/>
                      </a:lnTo>
                      <a:lnTo>
                        <a:pt x="141506" y="84385"/>
                      </a:lnTo>
                      <a:lnTo>
                        <a:pt x="125538" y="102573"/>
                      </a:lnTo>
                      <a:lnTo>
                        <a:pt x="136113" y="80684"/>
                      </a:lnTo>
                      <a:cubicBezTo>
                        <a:pt x="136113" y="80684"/>
                        <a:pt x="33011" y="83433"/>
                        <a:pt x="19" y="40289"/>
                      </a:cubicBezTo>
                      <a:close/>
                    </a:path>
                  </a:pathLst>
                </a:custGeom>
                <a:solidFill>
                  <a:schemeClr val="bg2">
                    <a:lumMod val="10000"/>
                  </a:schemeClr>
                </a:solidFill>
                <a:ln w="10573" cap="flat">
                  <a:noFill/>
                  <a:prstDash val="solid"/>
                  <a:miter/>
                </a:ln>
              </p:spPr>
              <p:txBody>
                <a:bodyPr rtlCol="0" anchor="ctr"/>
                <a:lstStyle/>
                <a:p>
                  <a:endParaRPr lang="zh-CN" altLang="en-US"/>
                </a:p>
              </p:txBody>
            </p:sp>
            <p:sp>
              <p:nvSpPr>
                <p:cNvPr id="932" name="任意多边形: 形状 931">
                  <a:extLst>
                    <a:ext uri="{FF2B5EF4-FFF2-40B4-BE49-F238E27FC236}">
                      <a16:creationId xmlns:a16="http://schemas.microsoft.com/office/drawing/2014/main" id="{A0808EFB-15F1-5C41-A72A-7EC73455ABF2}"/>
                    </a:ext>
                  </a:extLst>
                </p:cNvPr>
                <p:cNvSpPr/>
                <p:nvPr/>
              </p:nvSpPr>
              <p:spPr>
                <a:xfrm>
                  <a:off x="8908721" y="2422032"/>
                  <a:ext cx="10893" cy="21801"/>
                </a:xfrm>
                <a:custGeom>
                  <a:avLst/>
                  <a:gdLst>
                    <a:gd name="connsiteX0" fmla="*/ 10894 w 10893"/>
                    <a:gd name="connsiteY0" fmla="*/ 0 h 21801"/>
                    <a:gd name="connsiteX1" fmla="*/ 1588 w 10893"/>
                    <a:gd name="connsiteY1" fmla="*/ 21149 h 21801"/>
                    <a:gd name="connsiteX2" fmla="*/ 10894 w 10893"/>
                    <a:gd name="connsiteY2" fmla="*/ 0 h 21801"/>
                  </a:gdLst>
                  <a:ahLst/>
                  <a:cxnLst>
                    <a:cxn ang="0">
                      <a:pos x="connsiteX0" y="connsiteY0"/>
                    </a:cxn>
                    <a:cxn ang="0">
                      <a:pos x="connsiteX1" y="connsiteY1"/>
                    </a:cxn>
                    <a:cxn ang="0">
                      <a:pos x="connsiteX2" y="connsiteY2"/>
                    </a:cxn>
                  </a:cxnLst>
                  <a:rect l="l" t="t" r="r" b="b"/>
                  <a:pathLst>
                    <a:path w="10893" h="21801">
                      <a:moveTo>
                        <a:pt x="10894" y="0"/>
                      </a:moveTo>
                      <a:cubicBezTo>
                        <a:pt x="10894" y="0"/>
                        <a:pt x="-4968" y="16073"/>
                        <a:pt x="1588" y="21149"/>
                      </a:cubicBezTo>
                      <a:cubicBezTo>
                        <a:pt x="8144" y="26225"/>
                        <a:pt x="10894" y="0"/>
                        <a:pt x="10894" y="0"/>
                      </a:cubicBezTo>
                      <a:close/>
                    </a:path>
                  </a:pathLst>
                </a:custGeom>
                <a:solidFill>
                  <a:srgbClr val="FFFFFF"/>
                </a:solidFill>
                <a:ln w="10573" cap="flat">
                  <a:noFill/>
                  <a:prstDash val="solid"/>
                  <a:miter/>
                </a:ln>
              </p:spPr>
              <p:txBody>
                <a:bodyPr rtlCol="0" anchor="ctr"/>
                <a:lstStyle/>
                <a:p>
                  <a:endParaRPr lang="zh-CN" altLang="en-US"/>
                </a:p>
              </p:txBody>
            </p:sp>
            <p:sp>
              <p:nvSpPr>
                <p:cNvPr id="933" name="任意多边形: 形状 932">
                  <a:extLst>
                    <a:ext uri="{FF2B5EF4-FFF2-40B4-BE49-F238E27FC236}">
                      <a16:creationId xmlns:a16="http://schemas.microsoft.com/office/drawing/2014/main" id="{883BA359-2F3A-70E6-9FA8-1CB883238734}"/>
                    </a:ext>
                  </a:extLst>
                </p:cNvPr>
                <p:cNvSpPr/>
                <p:nvPr/>
              </p:nvSpPr>
              <p:spPr>
                <a:xfrm>
                  <a:off x="8881756" y="2439268"/>
                  <a:ext cx="10893" cy="21801"/>
                </a:xfrm>
                <a:custGeom>
                  <a:avLst/>
                  <a:gdLst>
                    <a:gd name="connsiteX0" fmla="*/ 10894 w 10893"/>
                    <a:gd name="connsiteY0" fmla="*/ 0 h 21801"/>
                    <a:gd name="connsiteX1" fmla="*/ 1588 w 10893"/>
                    <a:gd name="connsiteY1" fmla="*/ 21149 h 21801"/>
                    <a:gd name="connsiteX2" fmla="*/ 10894 w 10893"/>
                    <a:gd name="connsiteY2" fmla="*/ 0 h 21801"/>
                  </a:gdLst>
                  <a:ahLst/>
                  <a:cxnLst>
                    <a:cxn ang="0">
                      <a:pos x="connsiteX0" y="connsiteY0"/>
                    </a:cxn>
                    <a:cxn ang="0">
                      <a:pos x="connsiteX1" y="connsiteY1"/>
                    </a:cxn>
                    <a:cxn ang="0">
                      <a:pos x="connsiteX2" y="connsiteY2"/>
                    </a:cxn>
                  </a:cxnLst>
                  <a:rect l="l" t="t" r="r" b="b"/>
                  <a:pathLst>
                    <a:path w="10893" h="21801">
                      <a:moveTo>
                        <a:pt x="10894" y="0"/>
                      </a:moveTo>
                      <a:cubicBezTo>
                        <a:pt x="10894" y="0"/>
                        <a:pt x="-4968" y="16073"/>
                        <a:pt x="1588" y="21149"/>
                      </a:cubicBezTo>
                      <a:cubicBezTo>
                        <a:pt x="8145" y="26225"/>
                        <a:pt x="10894" y="0"/>
                        <a:pt x="10894" y="0"/>
                      </a:cubicBezTo>
                      <a:close/>
                    </a:path>
                  </a:pathLst>
                </a:custGeom>
                <a:solidFill>
                  <a:srgbClr val="FFFFFF"/>
                </a:solidFill>
                <a:ln w="10573" cap="flat">
                  <a:noFill/>
                  <a:prstDash val="solid"/>
                  <a:miter/>
                </a:ln>
              </p:spPr>
              <p:txBody>
                <a:bodyPr rtlCol="0" anchor="ctr"/>
                <a:lstStyle/>
                <a:p>
                  <a:endParaRPr lang="zh-CN" altLang="en-US"/>
                </a:p>
              </p:txBody>
            </p:sp>
            <p:sp>
              <p:nvSpPr>
                <p:cNvPr id="934" name="任意多边形: 形状 933">
                  <a:extLst>
                    <a:ext uri="{FF2B5EF4-FFF2-40B4-BE49-F238E27FC236}">
                      <a16:creationId xmlns:a16="http://schemas.microsoft.com/office/drawing/2014/main" id="{51F3C9B1-DB10-E17F-48B6-CCF9F563D860}"/>
                    </a:ext>
                  </a:extLst>
                </p:cNvPr>
                <p:cNvSpPr/>
                <p:nvPr/>
              </p:nvSpPr>
              <p:spPr>
                <a:xfrm>
                  <a:off x="8702520" y="2861615"/>
                  <a:ext cx="356572" cy="186578"/>
                </a:xfrm>
                <a:custGeom>
                  <a:avLst/>
                  <a:gdLst>
                    <a:gd name="connsiteX0" fmla="*/ 74339 w 356572"/>
                    <a:gd name="connsiteY0" fmla="*/ 0 h 186578"/>
                    <a:gd name="connsiteX1" fmla="*/ 133768 w 356572"/>
                    <a:gd name="connsiteY1" fmla="*/ 87345 h 186578"/>
                    <a:gd name="connsiteX2" fmla="*/ 325378 w 356572"/>
                    <a:gd name="connsiteY2" fmla="*/ 127635 h 186578"/>
                    <a:gd name="connsiteX3" fmla="*/ 356573 w 356572"/>
                    <a:gd name="connsiteY3" fmla="*/ 69369 h 186578"/>
                    <a:gd name="connsiteX4" fmla="*/ 356573 w 356572"/>
                    <a:gd name="connsiteY4" fmla="*/ 186534 h 186578"/>
                    <a:gd name="connsiteX5" fmla="*/ 330559 w 356572"/>
                    <a:gd name="connsiteY5" fmla="*/ 174374 h 186578"/>
                    <a:gd name="connsiteX6" fmla="*/ 112090 w 356572"/>
                    <a:gd name="connsiteY6" fmla="*/ 164434 h 186578"/>
                    <a:gd name="connsiteX7" fmla="*/ 0 w 356572"/>
                    <a:gd name="connsiteY7" fmla="*/ 63976 h 186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6572" h="186578">
                      <a:moveTo>
                        <a:pt x="74339" y="0"/>
                      </a:moveTo>
                      <a:cubicBezTo>
                        <a:pt x="74339" y="0"/>
                        <a:pt x="119386" y="74022"/>
                        <a:pt x="133768" y="87345"/>
                      </a:cubicBezTo>
                      <a:cubicBezTo>
                        <a:pt x="148149" y="100669"/>
                        <a:pt x="325378" y="127635"/>
                        <a:pt x="325378" y="127635"/>
                      </a:cubicBezTo>
                      <a:cubicBezTo>
                        <a:pt x="325378" y="127635"/>
                        <a:pt x="334049" y="70532"/>
                        <a:pt x="356573" y="69369"/>
                      </a:cubicBezTo>
                      <a:lnTo>
                        <a:pt x="356573" y="186534"/>
                      </a:lnTo>
                      <a:cubicBezTo>
                        <a:pt x="346411" y="187084"/>
                        <a:pt x="336661" y="182516"/>
                        <a:pt x="330559" y="174374"/>
                      </a:cubicBezTo>
                      <a:cubicBezTo>
                        <a:pt x="330559" y="174374"/>
                        <a:pt x="162530" y="171413"/>
                        <a:pt x="112090" y="164434"/>
                      </a:cubicBezTo>
                      <a:cubicBezTo>
                        <a:pt x="61649" y="157454"/>
                        <a:pt x="0" y="63976"/>
                        <a:pt x="0" y="63976"/>
                      </a:cubicBezTo>
                      <a:close/>
                    </a:path>
                  </a:pathLst>
                </a:custGeom>
                <a:solidFill>
                  <a:srgbClr val="E4897B"/>
                </a:solidFill>
                <a:ln w="10573" cap="flat">
                  <a:noFill/>
                  <a:prstDash val="solid"/>
                  <a:miter/>
                </a:ln>
              </p:spPr>
              <p:txBody>
                <a:bodyPr rtlCol="0" anchor="ctr"/>
                <a:lstStyle/>
                <a:p>
                  <a:endParaRPr lang="zh-CN" altLang="en-US"/>
                </a:p>
              </p:txBody>
            </p:sp>
            <p:sp>
              <p:nvSpPr>
                <p:cNvPr id="935" name="任意多边形: 形状 934">
                  <a:extLst>
                    <a:ext uri="{FF2B5EF4-FFF2-40B4-BE49-F238E27FC236}">
                      <a16:creationId xmlns:a16="http://schemas.microsoft.com/office/drawing/2014/main" id="{877D7CBF-D78A-9124-9281-9DDCD07FF5DC}"/>
                    </a:ext>
                  </a:extLst>
                </p:cNvPr>
                <p:cNvSpPr/>
                <p:nvPr/>
              </p:nvSpPr>
              <p:spPr>
                <a:xfrm>
                  <a:off x="8602214" y="2667662"/>
                  <a:ext cx="215098" cy="322116"/>
                </a:xfrm>
                <a:custGeom>
                  <a:avLst/>
                  <a:gdLst>
                    <a:gd name="connsiteX0" fmla="*/ 13549 w 215098"/>
                    <a:gd name="connsiteY0" fmla="*/ 6150 h 322116"/>
                    <a:gd name="connsiteX1" fmla="*/ 141077 w 215098"/>
                    <a:gd name="connsiteY1" fmla="*/ 322116 h 322116"/>
                    <a:gd name="connsiteX2" fmla="*/ 215099 w 215098"/>
                    <a:gd name="connsiteY2" fmla="*/ 255179 h 322116"/>
                    <a:gd name="connsiteX3" fmla="*/ 13549 w 215098"/>
                    <a:gd name="connsiteY3" fmla="*/ 6150 h 322116"/>
                  </a:gdLst>
                  <a:ahLst/>
                  <a:cxnLst>
                    <a:cxn ang="0">
                      <a:pos x="connsiteX0" y="connsiteY0"/>
                    </a:cxn>
                    <a:cxn ang="0">
                      <a:pos x="connsiteX1" y="connsiteY1"/>
                    </a:cxn>
                    <a:cxn ang="0">
                      <a:pos x="connsiteX2" y="connsiteY2"/>
                    </a:cxn>
                    <a:cxn ang="0">
                      <a:pos x="connsiteX3" y="connsiteY3"/>
                    </a:cxn>
                  </a:cxnLst>
                  <a:rect l="l" t="t" r="r" b="b"/>
                  <a:pathLst>
                    <a:path w="215098" h="322116">
                      <a:moveTo>
                        <a:pt x="13549" y="6150"/>
                      </a:moveTo>
                      <a:cubicBezTo>
                        <a:pt x="-51908" y="59022"/>
                        <a:pt x="141077" y="322116"/>
                        <a:pt x="141077" y="322116"/>
                      </a:cubicBezTo>
                      <a:lnTo>
                        <a:pt x="215099" y="255179"/>
                      </a:lnTo>
                      <a:cubicBezTo>
                        <a:pt x="215099" y="255179"/>
                        <a:pt x="78582" y="-46406"/>
                        <a:pt x="13549" y="6150"/>
                      </a:cubicBezTo>
                      <a:close/>
                    </a:path>
                  </a:pathLst>
                </a:custGeom>
                <a:solidFill>
                  <a:schemeClr val="accent2"/>
                </a:solidFill>
                <a:ln w="10573" cap="flat">
                  <a:noFill/>
                  <a:prstDash val="solid"/>
                  <a:miter/>
                </a:ln>
              </p:spPr>
              <p:txBody>
                <a:bodyPr rtlCol="0" anchor="ctr"/>
                <a:lstStyle/>
                <a:p>
                  <a:endParaRPr lang="zh-CN" altLang="en-US"/>
                </a:p>
              </p:txBody>
            </p:sp>
            <p:grpSp>
              <p:nvGrpSpPr>
                <p:cNvPr id="936" name="组合 935">
                  <a:extLst>
                    <a:ext uri="{FF2B5EF4-FFF2-40B4-BE49-F238E27FC236}">
                      <a16:creationId xmlns:a16="http://schemas.microsoft.com/office/drawing/2014/main" id="{3ECA844A-B87C-506F-0FCC-319079E4BF7B}"/>
                    </a:ext>
                  </a:extLst>
                </p:cNvPr>
                <p:cNvGrpSpPr/>
                <p:nvPr/>
              </p:nvGrpSpPr>
              <p:grpSpPr>
                <a:xfrm>
                  <a:off x="8475348" y="2656829"/>
                  <a:ext cx="385124" cy="410207"/>
                  <a:chOff x="8156198" y="2570325"/>
                  <a:chExt cx="385124" cy="410207"/>
                </a:xfrm>
              </p:grpSpPr>
              <p:sp>
                <p:nvSpPr>
                  <p:cNvPr id="940" name="任意多边形: 形状 939">
                    <a:extLst>
                      <a:ext uri="{FF2B5EF4-FFF2-40B4-BE49-F238E27FC236}">
                        <a16:creationId xmlns:a16="http://schemas.microsoft.com/office/drawing/2014/main" id="{8BD9445D-D169-6A82-AF5E-70EE219524A8}"/>
                      </a:ext>
                    </a:extLst>
                  </p:cNvPr>
                  <p:cNvSpPr/>
                  <p:nvPr/>
                </p:nvSpPr>
                <p:spPr>
                  <a:xfrm>
                    <a:off x="8492256" y="2833653"/>
                    <a:ext cx="16496" cy="16496"/>
                  </a:xfrm>
                  <a:custGeom>
                    <a:avLst/>
                    <a:gdLst>
                      <a:gd name="connsiteX0" fmla="*/ 16496 w 16496"/>
                      <a:gd name="connsiteY0" fmla="*/ 8248 h 16496"/>
                      <a:gd name="connsiteX1" fmla="*/ 8248 w 16496"/>
                      <a:gd name="connsiteY1" fmla="*/ 16496 h 16496"/>
                      <a:gd name="connsiteX2" fmla="*/ 0 w 16496"/>
                      <a:gd name="connsiteY2" fmla="*/ 8248 h 16496"/>
                      <a:gd name="connsiteX3" fmla="*/ 8248 w 16496"/>
                      <a:gd name="connsiteY3" fmla="*/ 0 h 16496"/>
                      <a:gd name="connsiteX4" fmla="*/ 16496 w 16496"/>
                      <a:gd name="connsiteY4" fmla="*/ 8248 h 164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96" h="16496">
                        <a:moveTo>
                          <a:pt x="16496" y="8248"/>
                        </a:moveTo>
                        <a:cubicBezTo>
                          <a:pt x="16496" y="12806"/>
                          <a:pt x="12806" y="16496"/>
                          <a:pt x="8248" y="16496"/>
                        </a:cubicBezTo>
                        <a:cubicBezTo>
                          <a:pt x="3690" y="16496"/>
                          <a:pt x="0" y="12806"/>
                          <a:pt x="0" y="8248"/>
                        </a:cubicBezTo>
                        <a:cubicBezTo>
                          <a:pt x="0" y="3690"/>
                          <a:pt x="3690" y="0"/>
                          <a:pt x="8248" y="0"/>
                        </a:cubicBezTo>
                        <a:cubicBezTo>
                          <a:pt x="12806" y="0"/>
                          <a:pt x="16496" y="3690"/>
                          <a:pt x="16496" y="8248"/>
                        </a:cubicBezTo>
                        <a:close/>
                      </a:path>
                    </a:pathLst>
                  </a:custGeom>
                  <a:solidFill>
                    <a:srgbClr val="263238"/>
                  </a:solidFill>
                  <a:ln w="10573" cap="flat">
                    <a:noFill/>
                    <a:prstDash val="solid"/>
                    <a:miter/>
                  </a:ln>
                </p:spPr>
                <p:txBody>
                  <a:bodyPr rtlCol="0" anchor="ctr"/>
                  <a:lstStyle/>
                  <a:p>
                    <a:endParaRPr lang="zh-CN" altLang="en-US"/>
                  </a:p>
                </p:txBody>
              </p:sp>
              <p:sp>
                <p:nvSpPr>
                  <p:cNvPr id="941" name="任意多边形: 形状 940">
                    <a:extLst>
                      <a:ext uri="{FF2B5EF4-FFF2-40B4-BE49-F238E27FC236}">
                        <a16:creationId xmlns:a16="http://schemas.microsoft.com/office/drawing/2014/main" id="{16AD8B7C-3857-95C2-7C27-5B57C1C44718}"/>
                      </a:ext>
                    </a:extLst>
                  </p:cNvPr>
                  <p:cNvSpPr/>
                  <p:nvPr/>
                </p:nvSpPr>
                <p:spPr>
                  <a:xfrm>
                    <a:off x="8435894" y="2963825"/>
                    <a:ext cx="16496" cy="16496"/>
                  </a:xfrm>
                  <a:custGeom>
                    <a:avLst/>
                    <a:gdLst>
                      <a:gd name="connsiteX0" fmla="*/ 16496 w 16496"/>
                      <a:gd name="connsiteY0" fmla="*/ 8248 h 16496"/>
                      <a:gd name="connsiteX1" fmla="*/ 8248 w 16496"/>
                      <a:gd name="connsiteY1" fmla="*/ 16497 h 16496"/>
                      <a:gd name="connsiteX2" fmla="*/ 0 w 16496"/>
                      <a:gd name="connsiteY2" fmla="*/ 8248 h 16496"/>
                      <a:gd name="connsiteX3" fmla="*/ 8248 w 16496"/>
                      <a:gd name="connsiteY3" fmla="*/ 0 h 16496"/>
                      <a:gd name="connsiteX4" fmla="*/ 16496 w 16496"/>
                      <a:gd name="connsiteY4" fmla="*/ 8248 h 164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96" h="16496">
                        <a:moveTo>
                          <a:pt x="16496" y="8248"/>
                        </a:moveTo>
                        <a:cubicBezTo>
                          <a:pt x="16496" y="12806"/>
                          <a:pt x="12806" y="16497"/>
                          <a:pt x="8248" y="16497"/>
                        </a:cubicBezTo>
                        <a:cubicBezTo>
                          <a:pt x="3691" y="16497"/>
                          <a:pt x="0" y="12806"/>
                          <a:pt x="0" y="8248"/>
                        </a:cubicBezTo>
                        <a:cubicBezTo>
                          <a:pt x="0" y="3691"/>
                          <a:pt x="3691" y="0"/>
                          <a:pt x="8248" y="0"/>
                        </a:cubicBezTo>
                        <a:cubicBezTo>
                          <a:pt x="12806" y="0"/>
                          <a:pt x="16496" y="3691"/>
                          <a:pt x="16496" y="8248"/>
                        </a:cubicBezTo>
                        <a:close/>
                      </a:path>
                    </a:pathLst>
                  </a:custGeom>
                  <a:solidFill>
                    <a:srgbClr val="263238"/>
                  </a:solidFill>
                  <a:ln w="10573" cap="flat">
                    <a:noFill/>
                    <a:prstDash val="solid"/>
                    <a:miter/>
                  </a:ln>
                </p:spPr>
                <p:txBody>
                  <a:bodyPr rtlCol="0" anchor="ctr"/>
                  <a:lstStyle/>
                  <a:p>
                    <a:endParaRPr lang="zh-CN" altLang="en-US"/>
                  </a:p>
                </p:txBody>
              </p:sp>
              <p:sp>
                <p:nvSpPr>
                  <p:cNvPr id="942" name="任意多边形: 形状 941">
                    <a:extLst>
                      <a:ext uri="{FF2B5EF4-FFF2-40B4-BE49-F238E27FC236}">
                        <a16:creationId xmlns:a16="http://schemas.microsoft.com/office/drawing/2014/main" id="{18FCA31F-F666-ADA7-6648-0809BFC9F514}"/>
                      </a:ext>
                    </a:extLst>
                  </p:cNvPr>
                  <p:cNvSpPr/>
                  <p:nvPr/>
                </p:nvSpPr>
                <p:spPr>
                  <a:xfrm>
                    <a:off x="8362084" y="2582720"/>
                    <a:ext cx="74550" cy="53929"/>
                  </a:xfrm>
                  <a:custGeom>
                    <a:avLst/>
                    <a:gdLst>
                      <a:gd name="connsiteX0" fmla="*/ 74550 w 74550"/>
                      <a:gd name="connsiteY0" fmla="*/ 9411 h 53929"/>
                      <a:gd name="connsiteX1" fmla="*/ 7402 w 74550"/>
                      <a:gd name="connsiteY1" fmla="*/ 0 h 53929"/>
                      <a:gd name="connsiteX2" fmla="*/ 0 w 74550"/>
                      <a:gd name="connsiteY2" fmla="*/ 40395 h 53929"/>
                      <a:gd name="connsiteX3" fmla="*/ 67360 w 74550"/>
                      <a:gd name="connsiteY3" fmla="*/ 53930 h 53929"/>
                      <a:gd name="connsiteX4" fmla="*/ 74550 w 74550"/>
                      <a:gd name="connsiteY4" fmla="*/ 9411 h 539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550" h="53929">
                        <a:moveTo>
                          <a:pt x="74550" y="9411"/>
                        </a:moveTo>
                        <a:lnTo>
                          <a:pt x="7402" y="0"/>
                        </a:lnTo>
                        <a:cubicBezTo>
                          <a:pt x="5182" y="13641"/>
                          <a:pt x="2749" y="27176"/>
                          <a:pt x="0" y="40395"/>
                        </a:cubicBezTo>
                        <a:lnTo>
                          <a:pt x="67360" y="53930"/>
                        </a:lnTo>
                        <a:cubicBezTo>
                          <a:pt x="70849" y="37539"/>
                          <a:pt x="73176" y="22735"/>
                          <a:pt x="74550" y="9411"/>
                        </a:cubicBezTo>
                        <a:close/>
                      </a:path>
                    </a:pathLst>
                  </a:custGeom>
                  <a:noFill/>
                  <a:ln w="10573" cap="flat">
                    <a:noFill/>
                    <a:prstDash val="solid"/>
                    <a:miter/>
                  </a:ln>
                </p:spPr>
                <p:txBody>
                  <a:bodyPr rtlCol="0" anchor="ctr"/>
                  <a:lstStyle/>
                  <a:p>
                    <a:endParaRPr lang="zh-CN" altLang="en-US"/>
                  </a:p>
                </p:txBody>
              </p:sp>
              <p:sp>
                <p:nvSpPr>
                  <p:cNvPr id="943" name="任意多边形: 形状 942">
                    <a:extLst>
                      <a:ext uri="{FF2B5EF4-FFF2-40B4-BE49-F238E27FC236}">
                        <a16:creationId xmlns:a16="http://schemas.microsoft.com/office/drawing/2014/main" id="{9C272D52-6EC6-B179-3AD6-CA934F359A3D}"/>
                      </a:ext>
                    </a:extLst>
                  </p:cNvPr>
                  <p:cNvSpPr/>
                  <p:nvPr/>
                </p:nvSpPr>
                <p:spPr>
                  <a:xfrm>
                    <a:off x="8460533" y="2596466"/>
                    <a:ext cx="73069" cy="59640"/>
                  </a:xfrm>
                  <a:custGeom>
                    <a:avLst/>
                    <a:gdLst>
                      <a:gd name="connsiteX0" fmla="*/ 66091 w 73069"/>
                      <a:gd name="connsiteY0" fmla="*/ 59640 h 59640"/>
                      <a:gd name="connsiteX1" fmla="*/ 73070 w 73069"/>
                      <a:gd name="connsiteY1" fmla="*/ 9306 h 59640"/>
                      <a:gd name="connsiteX2" fmla="*/ 6979 w 73069"/>
                      <a:gd name="connsiteY2" fmla="*/ 0 h 59640"/>
                      <a:gd name="connsiteX3" fmla="*/ 0 w 73069"/>
                      <a:gd name="connsiteY3" fmla="*/ 46316 h 59640"/>
                    </a:gdLst>
                    <a:ahLst/>
                    <a:cxnLst>
                      <a:cxn ang="0">
                        <a:pos x="connsiteX0" y="connsiteY0"/>
                      </a:cxn>
                      <a:cxn ang="0">
                        <a:pos x="connsiteX1" y="connsiteY1"/>
                      </a:cxn>
                      <a:cxn ang="0">
                        <a:pos x="connsiteX2" y="connsiteY2"/>
                      </a:cxn>
                      <a:cxn ang="0">
                        <a:pos x="connsiteX3" y="connsiteY3"/>
                      </a:cxn>
                    </a:cxnLst>
                    <a:rect l="l" t="t" r="r" b="b"/>
                    <a:pathLst>
                      <a:path w="73069" h="59640">
                        <a:moveTo>
                          <a:pt x="66091" y="59640"/>
                        </a:moveTo>
                        <a:cubicBezTo>
                          <a:pt x="69263" y="40606"/>
                          <a:pt x="71484" y="23581"/>
                          <a:pt x="73070" y="9306"/>
                        </a:cubicBezTo>
                        <a:lnTo>
                          <a:pt x="6979" y="0"/>
                        </a:lnTo>
                        <a:cubicBezTo>
                          <a:pt x="4970" y="15650"/>
                          <a:pt x="2749" y="31195"/>
                          <a:pt x="0" y="46316"/>
                        </a:cubicBezTo>
                        <a:close/>
                      </a:path>
                    </a:pathLst>
                  </a:custGeom>
                  <a:noFill/>
                  <a:ln w="10573" cap="flat">
                    <a:noFill/>
                    <a:prstDash val="solid"/>
                    <a:miter/>
                  </a:ln>
                </p:spPr>
                <p:txBody>
                  <a:bodyPr rtlCol="0" anchor="ctr"/>
                  <a:lstStyle/>
                  <a:p>
                    <a:endParaRPr lang="zh-CN" altLang="en-US"/>
                  </a:p>
                </p:txBody>
              </p:sp>
              <p:sp>
                <p:nvSpPr>
                  <p:cNvPr id="944" name="任意多边形: 形状 943">
                    <a:extLst>
                      <a:ext uri="{FF2B5EF4-FFF2-40B4-BE49-F238E27FC236}">
                        <a16:creationId xmlns:a16="http://schemas.microsoft.com/office/drawing/2014/main" id="{0A1B5B61-F362-B9A1-F532-732A43900A4B}"/>
                      </a:ext>
                    </a:extLst>
                  </p:cNvPr>
                  <p:cNvSpPr/>
                  <p:nvPr/>
                </p:nvSpPr>
                <p:spPr>
                  <a:xfrm>
                    <a:off x="8262155" y="2864848"/>
                    <a:ext cx="83855" cy="62918"/>
                  </a:xfrm>
                  <a:custGeom>
                    <a:avLst/>
                    <a:gdLst>
                      <a:gd name="connsiteX0" fmla="*/ 83856 w 83855"/>
                      <a:gd name="connsiteY0" fmla="*/ 30137 h 62918"/>
                      <a:gd name="connsiteX1" fmla="*/ 15862 w 83855"/>
                      <a:gd name="connsiteY1" fmla="*/ 0 h 62918"/>
                      <a:gd name="connsiteX2" fmla="*/ 0 w 83855"/>
                      <a:gd name="connsiteY2" fmla="*/ 30455 h 62918"/>
                      <a:gd name="connsiteX3" fmla="*/ 67254 w 83855"/>
                      <a:gd name="connsiteY3" fmla="*/ 62919 h 62918"/>
                      <a:gd name="connsiteX4" fmla="*/ 83856 w 83855"/>
                      <a:gd name="connsiteY4" fmla="*/ 30137 h 629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855" h="62918">
                        <a:moveTo>
                          <a:pt x="83856" y="30137"/>
                        </a:moveTo>
                        <a:lnTo>
                          <a:pt x="15862" y="0"/>
                        </a:lnTo>
                        <a:cubicBezTo>
                          <a:pt x="10575" y="10501"/>
                          <a:pt x="5287" y="20652"/>
                          <a:pt x="0" y="30455"/>
                        </a:cubicBezTo>
                        <a:lnTo>
                          <a:pt x="67254" y="62919"/>
                        </a:lnTo>
                        <a:cubicBezTo>
                          <a:pt x="73176" y="51815"/>
                          <a:pt x="78674" y="40923"/>
                          <a:pt x="83856" y="30137"/>
                        </a:cubicBezTo>
                        <a:close/>
                      </a:path>
                    </a:pathLst>
                  </a:custGeom>
                  <a:noFill/>
                  <a:ln w="10573" cap="flat">
                    <a:noFill/>
                    <a:prstDash val="solid"/>
                    <a:miter/>
                  </a:ln>
                </p:spPr>
                <p:txBody>
                  <a:bodyPr rtlCol="0" anchor="ctr"/>
                  <a:lstStyle/>
                  <a:p>
                    <a:endParaRPr lang="zh-CN" altLang="en-US"/>
                  </a:p>
                </p:txBody>
              </p:sp>
              <p:sp>
                <p:nvSpPr>
                  <p:cNvPr id="945" name="任意多边形: 形状 944">
                    <a:extLst>
                      <a:ext uri="{FF2B5EF4-FFF2-40B4-BE49-F238E27FC236}">
                        <a16:creationId xmlns:a16="http://schemas.microsoft.com/office/drawing/2014/main" id="{A929C2E4-2E8F-1F1E-9163-730366262C6C}"/>
                      </a:ext>
                    </a:extLst>
                  </p:cNvPr>
                  <p:cNvSpPr/>
                  <p:nvPr/>
                </p:nvSpPr>
                <p:spPr>
                  <a:xfrm>
                    <a:off x="8346645" y="2649551"/>
                    <a:ext cx="77934" cy="56890"/>
                  </a:xfrm>
                  <a:custGeom>
                    <a:avLst/>
                    <a:gdLst>
                      <a:gd name="connsiteX0" fmla="*/ 77934 w 77934"/>
                      <a:gd name="connsiteY0" fmla="*/ 14381 h 56890"/>
                      <a:gd name="connsiteX1" fmla="*/ 10046 w 77934"/>
                      <a:gd name="connsiteY1" fmla="*/ 0 h 56890"/>
                      <a:gd name="connsiteX2" fmla="*/ 0 w 77934"/>
                      <a:gd name="connsiteY2" fmla="*/ 39020 h 56890"/>
                      <a:gd name="connsiteX3" fmla="*/ 67888 w 77934"/>
                      <a:gd name="connsiteY3" fmla="*/ 56891 h 56890"/>
                      <a:gd name="connsiteX4" fmla="*/ 77934 w 77934"/>
                      <a:gd name="connsiteY4" fmla="*/ 14381 h 568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934" h="56890">
                        <a:moveTo>
                          <a:pt x="77934" y="14381"/>
                        </a:moveTo>
                        <a:lnTo>
                          <a:pt x="10046" y="0"/>
                        </a:lnTo>
                        <a:cubicBezTo>
                          <a:pt x="6873" y="13218"/>
                          <a:pt x="3595" y="26331"/>
                          <a:pt x="0" y="39020"/>
                        </a:cubicBezTo>
                        <a:lnTo>
                          <a:pt x="67888" y="56891"/>
                        </a:lnTo>
                        <a:cubicBezTo>
                          <a:pt x="71695" y="41664"/>
                          <a:pt x="75079" y="27388"/>
                          <a:pt x="77934" y="14381"/>
                        </a:cubicBezTo>
                        <a:close/>
                      </a:path>
                    </a:pathLst>
                  </a:custGeom>
                  <a:noFill/>
                  <a:ln w="10573" cap="flat">
                    <a:noFill/>
                    <a:prstDash val="solid"/>
                    <a:miter/>
                  </a:ln>
                </p:spPr>
                <p:txBody>
                  <a:bodyPr rtlCol="0" anchor="ctr"/>
                  <a:lstStyle/>
                  <a:p>
                    <a:endParaRPr lang="zh-CN" altLang="en-US"/>
                  </a:p>
                </p:txBody>
              </p:sp>
              <p:sp>
                <p:nvSpPr>
                  <p:cNvPr id="946" name="任意多边形: 形状 945">
                    <a:extLst>
                      <a:ext uri="{FF2B5EF4-FFF2-40B4-BE49-F238E27FC236}">
                        <a16:creationId xmlns:a16="http://schemas.microsoft.com/office/drawing/2014/main" id="{D29A740C-9496-C5CC-1495-DBFB99C97E52}"/>
                      </a:ext>
                    </a:extLst>
                  </p:cNvPr>
                  <p:cNvSpPr/>
                  <p:nvPr/>
                </p:nvSpPr>
                <p:spPr>
                  <a:xfrm>
                    <a:off x="8239314" y="2902070"/>
                    <a:ext cx="86393" cy="65985"/>
                  </a:xfrm>
                  <a:custGeom>
                    <a:avLst/>
                    <a:gdLst>
                      <a:gd name="connsiteX0" fmla="*/ 19246 w 86393"/>
                      <a:gd name="connsiteY0" fmla="*/ 0 h 65985"/>
                      <a:gd name="connsiteX1" fmla="*/ 0 w 86393"/>
                      <a:gd name="connsiteY1" fmla="*/ 33627 h 65985"/>
                      <a:gd name="connsiteX2" fmla="*/ 67783 w 86393"/>
                      <a:gd name="connsiteY2" fmla="*/ 65985 h 65985"/>
                      <a:gd name="connsiteX3" fmla="*/ 86394 w 86393"/>
                      <a:gd name="connsiteY3" fmla="*/ 32781 h 65985"/>
                    </a:gdLst>
                    <a:ahLst/>
                    <a:cxnLst>
                      <a:cxn ang="0">
                        <a:pos x="connsiteX0" y="connsiteY0"/>
                      </a:cxn>
                      <a:cxn ang="0">
                        <a:pos x="connsiteX1" y="connsiteY1"/>
                      </a:cxn>
                      <a:cxn ang="0">
                        <a:pos x="connsiteX2" y="connsiteY2"/>
                      </a:cxn>
                      <a:cxn ang="0">
                        <a:pos x="connsiteX3" y="connsiteY3"/>
                      </a:cxn>
                    </a:cxnLst>
                    <a:rect l="l" t="t" r="r" b="b"/>
                    <a:pathLst>
                      <a:path w="86393" h="65985">
                        <a:moveTo>
                          <a:pt x="19246" y="0"/>
                        </a:moveTo>
                        <a:cubicBezTo>
                          <a:pt x="12795" y="11738"/>
                          <a:pt x="6345" y="22947"/>
                          <a:pt x="0" y="33627"/>
                        </a:cubicBezTo>
                        <a:lnTo>
                          <a:pt x="67783" y="65985"/>
                        </a:lnTo>
                        <a:cubicBezTo>
                          <a:pt x="74339" y="54882"/>
                          <a:pt x="80472" y="43779"/>
                          <a:pt x="86394" y="32781"/>
                        </a:cubicBezTo>
                        <a:close/>
                      </a:path>
                    </a:pathLst>
                  </a:custGeom>
                  <a:noFill/>
                  <a:ln w="10573" cap="flat">
                    <a:noFill/>
                    <a:prstDash val="solid"/>
                    <a:miter/>
                  </a:ln>
                </p:spPr>
                <p:txBody>
                  <a:bodyPr rtlCol="0" anchor="ctr"/>
                  <a:lstStyle/>
                  <a:p>
                    <a:endParaRPr lang="zh-CN" altLang="en-US"/>
                  </a:p>
                </p:txBody>
              </p:sp>
              <p:sp>
                <p:nvSpPr>
                  <p:cNvPr id="947" name="任意多边形: 形状 946">
                    <a:extLst>
                      <a:ext uri="{FF2B5EF4-FFF2-40B4-BE49-F238E27FC236}">
                        <a16:creationId xmlns:a16="http://schemas.microsoft.com/office/drawing/2014/main" id="{1DF89E23-5CEF-394A-07D2-5B39B08EC2A3}"/>
                      </a:ext>
                    </a:extLst>
                  </p:cNvPr>
                  <p:cNvSpPr/>
                  <p:nvPr/>
                </p:nvSpPr>
                <p:spPr>
                  <a:xfrm>
                    <a:off x="8289543" y="2801401"/>
                    <a:ext cx="85442" cy="69157"/>
                  </a:xfrm>
                  <a:custGeom>
                    <a:avLst/>
                    <a:gdLst>
                      <a:gd name="connsiteX0" fmla="*/ 85442 w 85442"/>
                      <a:gd name="connsiteY0" fmla="*/ 27071 h 69157"/>
                      <a:gd name="connsiteX1" fmla="*/ 17448 w 85442"/>
                      <a:gd name="connsiteY1" fmla="*/ 0 h 69157"/>
                      <a:gd name="connsiteX2" fmla="*/ 0 w 85442"/>
                      <a:gd name="connsiteY2" fmla="*/ 39549 h 69157"/>
                      <a:gd name="connsiteX3" fmla="*/ 67783 w 85442"/>
                      <a:gd name="connsiteY3" fmla="*/ 69157 h 69157"/>
                      <a:gd name="connsiteX4" fmla="*/ 85442 w 85442"/>
                      <a:gd name="connsiteY4" fmla="*/ 27071 h 691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442" h="69157">
                        <a:moveTo>
                          <a:pt x="85442" y="27071"/>
                        </a:moveTo>
                        <a:lnTo>
                          <a:pt x="17448" y="0"/>
                        </a:lnTo>
                        <a:cubicBezTo>
                          <a:pt x="11738" y="13535"/>
                          <a:pt x="5922" y="26754"/>
                          <a:pt x="0" y="39549"/>
                        </a:cubicBezTo>
                        <a:lnTo>
                          <a:pt x="67783" y="69157"/>
                        </a:lnTo>
                        <a:cubicBezTo>
                          <a:pt x="74127" y="54882"/>
                          <a:pt x="79943" y="40923"/>
                          <a:pt x="85442" y="27071"/>
                        </a:cubicBezTo>
                        <a:close/>
                      </a:path>
                    </a:pathLst>
                  </a:custGeom>
                  <a:noFill/>
                  <a:ln w="10573" cap="flat">
                    <a:noFill/>
                    <a:prstDash val="solid"/>
                    <a:miter/>
                  </a:ln>
                </p:spPr>
                <p:txBody>
                  <a:bodyPr rtlCol="0" anchor="ctr"/>
                  <a:lstStyle/>
                  <a:p>
                    <a:endParaRPr lang="zh-CN" altLang="en-US"/>
                  </a:p>
                </p:txBody>
              </p:sp>
              <p:sp>
                <p:nvSpPr>
                  <p:cNvPr id="948" name="任意多边形: 形状 947">
                    <a:extLst>
                      <a:ext uri="{FF2B5EF4-FFF2-40B4-BE49-F238E27FC236}">
                        <a16:creationId xmlns:a16="http://schemas.microsoft.com/office/drawing/2014/main" id="{4E64C682-FD28-3DE9-0ACD-31BF052A1E18}"/>
                      </a:ext>
                    </a:extLst>
                  </p:cNvPr>
                  <p:cNvSpPr/>
                  <p:nvPr/>
                </p:nvSpPr>
                <p:spPr>
                  <a:xfrm>
                    <a:off x="8444671" y="2669960"/>
                    <a:ext cx="77088" cy="61543"/>
                  </a:xfrm>
                  <a:custGeom>
                    <a:avLst/>
                    <a:gdLst>
                      <a:gd name="connsiteX0" fmla="*/ 0 w 77088"/>
                      <a:gd name="connsiteY0" fmla="*/ 43990 h 61543"/>
                      <a:gd name="connsiteX1" fmla="*/ 66514 w 77088"/>
                      <a:gd name="connsiteY1" fmla="*/ 61544 h 61543"/>
                      <a:gd name="connsiteX2" fmla="*/ 77088 w 77088"/>
                      <a:gd name="connsiteY2" fmla="*/ 14170 h 61543"/>
                      <a:gd name="connsiteX3" fmla="*/ 10575 w 77088"/>
                      <a:gd name="connsiteY3" fmla="*/ 0 h 61543"/>
                      <a:gd name="connsiteX4" fmla="*/ 0 w 77088"/>
                      <a:gd name="connsiteY4" fmla="*/ 43990 h 615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088" h="61543">
                        <a:moveTo>
                          <a:pt x="0" y="43990"/>
                        </a:moveTo>
                        <a:lnTo>
                          <a:pt x="66514" y="61544"/>
                        </a:lnTo>
                        <a:cubicBezTo>
                          <a:pt x="70532" y="44836"/>
                          <a:pt x="74022" y="28974"/>
                          <a:pt x="77088" y="14170"/>
                        </a:cubicBezTo>
                        <a:lnTo>
                          <a:pt x="10575" y="0"/>
                        </a:lnTo>
                        <a:cubicBezTo>
                          <a:pt x="7296" y="15121"/>
                          <a:pt x="3807" y="29609"/>
                          <a:pt x="0" y="43990"/>
                        </a:cubicBezTo>
                        <a:close/>
                      </a:path>
                    </a:pathLst>
                  </a:custGeom>
                  <a:noFill/>
                  <a:ln w="10573" cap="flat">
                    <a:noFill/>
                    <a:prstDash val="solid"/>
                    <a:miter/>
                  </a:ln>
                </p:spPr>
                <p:txBody>
                  <a:bodyPr rtlCol="0" anchor="ctr"/>
                  <a:lstStyle/>
                  <a:p>
                    <a:endParaRPr lang="zh-CN" altLang="en-US"/>
                  </a:p>
                </p:txBody>
              </p:sp>
              <p:sp>
                <p:nvSpPr>
                  <p:cNvPr id="949" name="任意多边形: 形状 948">
                    <a:extLst>
                      <a:ext uri="{FF2B5EF4-FFF2-40B4-BE49-F238E27FC236}">
                        <a16:creationId xmlns:a16="http://schemas.microsoft.com/office/drawing/2014/main" id="{4E91D5F7-EFF3-7E3B-9811-58E39A3E83B4}"/>
                      </a:ext>
                    </a:extLst>
                  </p:cNvPr>
                  <p:cNvSpPr/>
                  <p:nvPr/>
                </p:nvSpPr>
                <p:spPr>
                  <a:xfrm>
                    <a:off x="8310057" y="2749480"/>
                    <a:ext cx="84913" cy="71166"/>
                  </a:xfrm>
                  <a:custGeom>
                    <a:avLst/>
                    <a:gdLst>
                      <a:gd name="connsiteX0" fmla="*/ 84913 w 84913"/>
                      <a:gd name="connsiteY0" fmla="*/ 23475 h 71166"/>
                      <a:gd name="connsiteX1" fmla="*/ 16919 w 84913"/>
                      <a:gd name="connsiteY1" fmla="*/ 0 h 71166"/>
                      <a:gd name="connsiteX2" fmla="*/ 0 w 84913"/>
                      <a:gd name="connsiteY2" fmla="*/ 44519 h 71166"/>
                      <a:gd name="connsiteX3" fmla="*/ 67994 w 84913"/>
                      <a:gd name="connsiteY3" fmla="*/ 71167 h 71166"/>
                      <a:gd name="connsiteX4" fmla="*/ 84913 w 84913"/>
                      <a:gd name="connsiteY4" fmla="*/ 23475 h 711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913" h="71166">
                        <a:moveTo>
                          <a:pt x="84913" y="23475"/>
                        </a:moveTo>
                        <a:lnTo>
                          <a:pt x="16919" y="0"/>
                        </a:lnTo>
                        <a:cubicBezTo>
                          <a:pt x="11526" y="15227"/>
                          <a:pt x="6345" y="30137"/>
                          <a:pt x="0" y="44519"/>
                        </a:cubicBezTo>
                        <a:lnTo>
                          <a:pt x="67994" y="71167"/>
                        </a:lnTo>
                        <a:cubicBezTo>
                          <a:pt x="74265" y="54882"/>
                          <a:pt x="79912" y="38988"/>
                          <a:pt x="84913" y="23475"/>
                        </a:cubicBezTo>
                        <a:close/>
                      </a:path>
                    </a:pathLst>
                  </a:custGeom>
                  <a:noFill/>
                  <a:ln w="10573" cap="flat">
                    <a:noFill/>
                    <a:prstDash val="solid"/>
                    <a:miter/>
                  </a:ln>
                </p:spPr>
                <p:txBody>
                  <a:bodyPr rtlCol="0" anchor="ctr"/>
                  <a:lstStyle/>
                  <a:p>
                    <a:endParaRPr lang="zh-CN" altLang="en-US"/>
                  </a:p>
                </p:txBody>
              </p:sp>
              <p:sp>
                <p:nvSpPr>
                  <p:cNvPr id="950" name="任意多边形: 形状 949">
                    <a:extLst>
                      <a:ext uri="{FF2B5EF4-FFF2-40B4-BE49-F238E27FC236}">
                        <a16:creationId xmlns:a16="http://schemas.microsoft.com/office/drawing/2014/main" id="{6317771B-4A99-2BFE-06DB-580F2788AD9D}"/>
                      </a:ext>
                    </a:extLst>
                  </p:cNvPr>
                  <p:cNvSpPr/>
                  <p:nvPr/>
                </p:nvSpPr>
                <p:spPr>
                  <a:xfrm>
                    <a:off x="8335542" y="2695656"/>
                    <a:ext cx="76876" cy="51074"/>
                  </a:xfrm>
                  <a:custGeom>
                    <a:avLst/>
                    <a:gdLst>
                      <a:gd name="connsiteX0" fmla="*/ 76877 w 76876"/>
                      <a:gd name="connsiteY0" fmla="*/ 18505 h 51074"/>
                      <a:gd name="connsiteX1" fmla="*/ 8777 w 76876"/>
                      <a:gd name="connsiteY1" fmla="*/ 0 h 51074"/>
                      <a:gd name="connsiteX2" fmla="*/ 0 w 76876"/>
                      <a:gd name="connsiteY2" fmla="*/ 28340 h 51074"/>
                      <a:gd name="connsiteX3" fmla="*/ 67571 w 76876"/>
                      <a:gd name="connsiteY3" fmla="*/ 51075 h 51074"/>
                      <a:gd name="connsiteX4" fmla="*/ 76877 w 76876"/>
                      <a:gd name="connsiteY4" fmla="*/ 18505 h 510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876" h="51074">
                        <a:moveTo>
                          <a:pt x="76877" y="18505"/>
                        </a:moveTo>
                        <a:lnTo>
                          <a:pt x="8777" y="0"/>
                        </a:lnTo>
                        <a:cubicBezTo>
                          <a:pt x="5922" y="9623"/>
                          <a:pt x="3067" y="19034"/>
                          <a:pt x="0" y="28340"/>
                        </a:cubicBezTo>
                        <a:lnTo>
                          <a:pt x="67571" y="51075"/>
                        </a:lnTo>
                        <a:cubicBezTo>
                          <a:pt x="70955" y="40183"/>
                          <a:pt x="74022" y="29186"/>
                          <a:pt x="76877" y="18505"/>
                        </a:cubicBezTo>
                        <a:close/>
                      </a:path>
                    </a:pathLst>
                  </a:custGeom>
                  <a:noFill/>
                  <a:ln w="10573" cap="flat">
                    <a:noFill/>
                    <a:prstDash val="solid"/>
                    <a:miter/>
                  </a:ln>
                </p:spPr>
                <p:txBody>
                  <a:bodyPr rtlCol="0" anchor="ctr"/>
                  <a:lstStyle/>
                  <a:p>
                    <a:endParaRPr lang="zh-CN" altLang="en-US"/>
                  </a:p>
                </p:txBody>
              </p:sp>
              <p:sp>
                <p:nvSpPr>
                  <p:cNvPr id="951" name="任意多边形: 形状 950">
                    <a:extLst>
                      <a:ext uri="{FF2B5EF4-FFF2-40B4-BE49-F238E27FC236}">
                        <a16:creationId xmlns:a16="http://schemas.microsoft.com/office/drawing/2014/main" id="{59C1D0CE-092C-27D8-6364-FE4F2E7EF364}"/>
                      </a:ext>
                    </a:extLst>
                  </p:cNvPr>
                  <p:cNvSpPr/>
                  <p:nvPr/>
                </p:nvSpPr>
                <p:spPr>
                  <a:xfrm>
                    <a:off x="8243755" y="2727379"/>
                    <a:ext cx="54141" cy="55939"/>
                  </a:xfrm>
                  <a:custGeom>
                    <a:avLst/>
                    <a:gdLst>
                      <a:gd name="connsiteX0" fmla="*/ 54142 w 54141"/>
                      <a:gd name="connsiteY0" fmla="*/ 11949 h 55939"/>
                      <a:gd name="connsiteX1" fmla="*/ 17659 w 54141"/>
                      <a:gd name="connsiteY1" fmla="*/ 0 h 55939"/>
                      <a:gd name="connsiteX2" fmla="*/ 0 w 54141"/>
                      <a:gd name="connsiteY2" fmla="*/ 41029 h 55939"/>
                      <a:gd name="connsiteX3" fmla="*/ 38068 w 54141"/>
                      <a:gd name="connsiteY3" fmla="*/ 55939 h 55939"/>
                      <a:gd name="connsiteX4" fmla="*/ 54142 w 54141"/>
                      <a:gd name="connsiteY4" fmla="*/ 11949 h 559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41" h="55939">
                        <a:moveTo>
                          <a:pt x="54142" y="11949"/>
                        </a:moveTo>
                        <a:lnTo>
                          <a:pt x="17659" y="0"/>
                        </a:lnTo>
                        <a:cubicBezTo>
                          <a:pt x="12161" y="13853"/>
                          <a:pt x="6133" y="27599"/>
                          <a:pt x="0" y="41029"/>
                        </a:cubicBezTo>
                        <a:lnTo>
                          <a:pt x="38068" y="55939"/>
                        </a:lnTo>
                        <a:cubicBezTo>
                          <a:pt x="43884" y="40606"/>
                          <a:pt x="49277" y="26119"/>
                          <a:pt x="54142" y="11949"/>
                        </a:cubicBezTo>
                        <a:close/>
                      </a:path>
                    </a:pathLst>
                  </a:custGeom>
                  <a:noFill/>
                  <a:ln w="10573" cap="flat">
                    <a:noFill/>
                    <a:prstDash val="solid"/>
                    <a:miter/>
                  </a:ln>
                </p:spPr>
                <p:txBody>
                  <a:bodyPr rtlCol="0" anchor="ctr"/>
                  <a:lstStyle/>
                  <a:p>
                    <a:endParaRPr lang="zh-CN" altLang="en-US"/>
                  </a:p>
                </p:txBody>
              </p:sp>
              <p:sp>
                <p:nvSpPr>
                  <p:cNvPr id="952" name="任意多边形: 形状 951">
                    <a:extLst>
                      <a:ext uri="{FF2B5EF4-FFF2-40B4-BE49-F238E27FC236}">
                        <a16:creationId xmlns:a16="http://schemas.microsoft.com/office/drawing/2014/main" id="{9C96A74B-7DD4-62D6-AA47-50EA6660613E}"/>
                      </a:ext>
                    </a:extLst>
                  </p:cNvPr>
                  <p:cNvSpPr/>
                  <p:nvPr/>
                </p:nvSpPr>
                <p:spPr>
                  <a:xfrm>
                    <a:off x="8270509" y="2678313"/>
                    <a:ext cx="43672" cy="36164"/>
                  </a:xfrm>
                  <a:custGeom>
                    <a:avLst/>
                    <a:gdLst>
                      <a:gd name="connsiteX0" fmla="*/ 43673 w 43672"/>
                      <a:gd name="connsiteY0" fmla="*/ 9517 h 36164"/>
                      <a:gd name="connsiteX1" fmla="*/ 8142 w 43672"/>
                      <a:gd name="connsiteY1" fmla="*/ 0 h 36164"/>
                      <a:gd name="connsiteX2" fmla="*/ 0 w 43672"/>
                      <a:gd name="connsiteY2" fmla="*/ 24216 h 36164"/>
                      <a:gd name="connsiteX3" fmla="*/ 35636 w 43672"/>
                      <a:gd name="connsiteY3" fmla="*/ 36165 h 36164"/>
                      <a:gd name="connsiteX4" fmla="*/ 43673 w 43672"/>
                      <a:gd name="connsiteY4" fmla="*/ 9517 h 36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672" h="36164">
                        <a:moveTo>
                          <a:pt x="43673" y="9517"/>
                        </a:moveTo>
                        <a:lnTo>
                          <a:pt x="8142" y="0"/>
                        </a:lnTo>
                        <a:cubicBezTo>
                          <a:pt x="5710" y="8142"/>
                          <a:pt x="2961" y="16179"/>
                          <a:pt x="0" y="24216"/>
                        </a:cubicBezTo>
                        <a:lnTo>
                          <a:pt x="35636" y="36165"/>
                        </a:lnTo>
                        <a:cubicBezTo>
                          <a:pt x="38491" y="27071"/>
                          <a:pt x="41135" y="18188"/>
                          <a:pt x="43673" y="9517"/>
                        </a:cubicBezTo>
                        <a:close/>
                      </a:path>
                    </a:pathLst>
                  </a:custGeom>
                  <a:noFill/>
                  <a:ln w="10573" cap="flat">
                    <a:noFill/>
                    <a:prstDash val="solid"/>
                    <a:miter/>
                  </a:ln>
                </p:spPr>
                <p:txBody>
                  <a:bodyPr rtlCol="0" anchor="ctr"/>
                  <a:lstStyle/>
                  <a:p>
                    <a:endParaRPr lang="zh-CN" altLang="en-US"/>
                  </a:p>
                </p:txBody>
              </p:sp>
              <p:sp>
                <p:nvSpPr>
                  <p:cNvPr id="953" name="任意多边形: 形状 952">
                    <a:extLst>
                      <a:ext uri="{FF2B5EF4-FFF2-40B4-BE49-F238E27FC236}">
                        <a16:creationId xmlns:a16="http://schemas.microsoft.com/office/drawing/2014/main" id="{21F7B03C-576E-9873-6A65-40BE01E4636E}"/>
                      </a:ext>
                    </a:extLst>
                  </p:cNvPr>
                  <p:cNvSpPr/>
                  <p:nvPr/>
                </p:nvSpPr>
                <p:spPr>
                  <a:xfrm>
                    <a:off x="8222395" y="2774964"/>
                    <a:ext cx="56362" cy="54035"/>
                  </a:xfrm>
                  <a:custGeom>
                    <a:avLst/>
                    <a:gdLst>
                      <a:gd name="connsiteX0" fmla="*/ 56362 w 56362"/>
                      <a:gd name="connsiteY0" fmla="*/ 15227 h 54035"/>
                      <a:gd name="connsiteX1" fmla="*/ 18082 w 56362"/>
                      <a:gd name="connsiteY1" fmla="*/ 0 h 54035"/>
                      <a:gd name="connsiteX2" fmla="*/ 0 w 56362"/>
                      <a:gd name="connsiteY2" fmla="*/ 36588 h 54035"/>
                      <a:gd name="connsiteX3" fmla="*/ 39866 w 56362"/>
                      <a:gd name="connsiteY3" fmla="*/ 54036 h 54035"/>
                      <a:gd name="connsiteX4" fmla="*/ 56362 w 56362"/>
                      <a:gd name="connsiteY4" fmla="*/ 15227 h 540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362" h="54035">
                        <a:moveTo>
                          <a:pt x="56362" y="15227"/>
                        </a:moveTo>
                        <a:lnTo>
                          <a:pt x="18082" y="0"/>
                        </a:lnTo>
                        <a:cubicBezTo>
                          <a:pt x="12266" y="12478"/>
                          <a:pt x="6133" y="24744"/>
                          <a:pt x="0" y="36588"/>
                        </a:cubicBezTo>
                        <a:lnTo>
                          <a:pt x="39866" y="54036"/>
                        </a:lnTo>
                        <a:cubicBezTo>
                          <a:pt x="45788" y="40923"/>
                          <a:pt x="51286" y="27917"/>
                          <a:pt x="56362" y="15227"/>
                        </a:cubicBezTo>
                        <a:close/>
                      </a:path>
                    </a:pathLst>
                  </a:custGeom>
                  <a:noFill/>
                  <a:ln w="10573" cap="flat">
                    <a:noFill/>
                    <a:prstDash val="solid"/>
                    <a:miter/>
                  </a:ln>
                </p:spPr>
                <p:txBody>
                  <a:bodyPr rtlCol="0" anchor="ctr"/>
                  <a:lstStyle/>
                  <a:p>
                    <a:endParaRPr lang="zh-CN" altLang="en-US"/>
                  </a:p>
                </p:txBody>
              </p:sp>
              <p:sp>
                <p:nvSpPr>
                  <p:cNvPr id="954" name="任意多边形: 形状 953">
                    <a:extLst>
                      <a:ext uri="{FF2B5EF4-FFF2-40B4-BE49-F238E27FC236}">
                        <a16:creationId xmlns:a16="http://schemas.microsoft.com/office/drawing/2014/main" id="{9E5F7CD4-7C03-6B29-CBBF-CD12A3DC7ED8}"/>
                      </a:ext>
                    </a:extLst>
                  </p:cNvPr>
                  <p:cNvSpPr/>
                  <p:nvPr/>
                </p:nvSpPr>
                <p:spPr>
                  <a:xfrm>
                    <a:off x="8468675" y="2574683"/>
                    <a:ext cx="66619" cy="22206"/>
                  </a:xfrm>
                  <a:custGeom>
                    <a:avLst/>
                    <a:gdLst>
                      <a:gd name="connsiteX0" fmla="*/ 65879 w 66619"/>
                      <a:gd name="connsiteY0" fmla="*/ 22207 h 22206"/>
                      <a:gd name="connsiteX1" fmla="*/ 66619 w 66619"/>
                      <a:gd name="connsiteY1" fmla="*/ 13747 h 22206"/>
                      <a:gd name="connsiteX2" fmla="*/ 21149 w 66619"/>
                      <a:gd name="connsiteY2" fmla="*/ 3172 h 22206"/>
                      <a:gd name="connsiteX3" fmla="*/ 1480 w 66619"/>
                      <a:gd name="connsiteY3" fmla="*/ 0 h 22206"/>
                      <a:gd name="connsiteX4" fmla="*/ 0 w 66619"/>
                      <a:gd name="connsiteY4" fmla="*/ 13430 h 222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19" h="22206">
                        <a:moveTo>
                          <a:pt x="65879" y="22207"/>
                        </a:moveTo>
                        <a:cubicBezTo>
                          <a:pt x="65879" y="19246"/>
                          <a:pt x="66408" y="16391"/>
                          <a:pt x="66619" y="13747"/>
                        </a:cubicBezTo>
                        <a:cubicBezTo>
                          <a:pt x="52767" y="9729"/>
                          <a:pt x="37540" y="6028"/>
                          <a:pt x="21149" y="3172"/>
                        </a:cubicBezTo>
                        <a:cubicBezTo>
                          <a:pt x="14381" y="1903"/>
                          <a:pt x="7825" y="952"/>
                          <a:pt x="1480" y="0"/>
                        </a:cubicBezTo>
                        <a:cubicBezTo>
                          <a:pt x="1480" y="4441"/>
                          <a:pt x="529" y="8988"/>
                          <a:pt x="0" y="13430"/>
                        </a:cubicBezTo>
                        <a:close/>
                      </a:path>
                    </a:pathLst>
                  </a:custGeom>
                  <a:noFill/>
                  <a:ln w="10573" cap="flat">
                    <a:noFill/>
                    <a:prstDash val="solid"/>
                    <a:miter/>
                  </a:ln>
                </p:spPr>
                <p:txBody>
                  <a:bodyPr rtlCol="0" anchor="ctr"/>
                  <a:lstStyle/>
                  <a:p>
                    <a:endParaRPr lang="zh-CN" altLang="en-US"/>
                  </a:p>
                </p:txBody>
              </p:sp>
              <p:sp>
                <p:nvSpPr>
                  <p:cNvPr id="955" name="任意多边形: 形状 954">
                    <a:extLst>
                      <a:ext uri="{FF2B5EF4-FFF2-40B4-BE49-F238E27FC236}">
                        <a16:creationId xmlns:a16="http://schemas.microsoft.com/office/drawing/2014/main" id="{6A7BB635-8523-9C1A-4411-83704D27BF63}"/>
                      </a:ext>
                    </a:extLst>
                  </p:cNvPr>
                  <p:cNvSpPr/>
                  <p:nvPr/>
                </p:nvSpPr>
                <p:spPr>
                  <a:xfrm>
                    <a:off x="8295253" y="2580605"/>
                    <a:ext cx="43778" cy="36376"/>
                  </a:xfrm>
                  <a:custGeom>
                    <a:avLst/>
                    <a:gdLst>
                      <a:gd name="connsiteX0" fmla="*/ 43779 w 43778"/>
                      <a:gd name="connsiteY0" fmla="*/ 0 h 36376"/>
                      <a:gd name="connsiteX1" fmla="*/ 1480 w 43778"/>
                      <a:gd name="connsiteY1" fmla="*/ 19034 h 36376"/>
                      <a:gd name="connsiteX2" fmla="*/ 0 w 43778"/>
                      <a:gd name="connsiteY2" fmla="*/ 28869 h 36376"/>
                      <a:gd name="connsiteX3" fmla="*/ 36905 w 43778"/>
                      <a:gd name="connsiteY3" fmla="*/ 36376 h 36376"/>
                      <a:gd name="connsiteX4" fmla="*/ 43779 w 43778"/>
                      <a:gd name="connsiteY4" fmla="*/ 0 h 363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778" h="36376">
                        <a:moveTo>
                          <a:pt x="43779" y="0"/>
                        </a:moveTo>
                        <a:cubicBezTo>
                          <a:pt x="28731" y="3965"/>
                          <a:pt x="14434" y="10405"/>
                          <a:pt x="1480" y="19034"/>
                        </a:cubicBezTo>
                        <a:cubicBezTo>
                          <a:pt x="1480" y="22312"/>
                          <a:pt x="529" y="25590"/>
                          <a:pt x="0" y="28869"/>
                        </a:cubicBezTo>
                        <a:lnTo>
                          <a:pt x="36905" y="36376"/>
                        </a:lnTo>
                        <a:cubicBezTo>
                          <a:pt x="39549" y="23158"/>
                          <a:pt x="41875" y="10998"/>
                          <a:pt x="43779" y="0"/>
                        </a:cubicBezTo>
                        <a:close/>
                      </a:path>
                    </a:pathLst>
                  </a:custGeom>
                  <a:noFill/>
                  <a:ln w="10573" cap="flat">
                    <a:noFill/>
                    <a:prstDash val="solid"/>
                    <a:miter/>
                  </a:ln>
                </p:spPr>
                <p:txBody>
                  <a:bodyPr rtlCol="0" anchor="ctr"/>
                  <a:lstStyle/>
                  <a:p>
                    <a:endParaRPr lang="zh-CN" altLang="en-US"/>
                  </a:p>
                </p:txBody>
              </p:sp>
              <p:sp>
                <p:nvSpPr>
                  <p:cNvPr id="956" name="任意多边形: 形状 955">
                    <a:extLst>
                      <a:ext uri="{FF2B5EF4-FFF2-40B4-BE49-F238E27FC236}">
                        <a16:creationId xmlns:a16="http://schemas.microsoft.com/office/drawing/2014/main" id="{FA371350-80FA-A30E-48FF-E435BB5D8F81}"/>
                      </a:ext>
                    </a:extLst>
                  </p:cNvPr>
                  <p:cNvSpPr/>
                  <p:nvPr/>
                </p:nvSpPr>
                <p:spPr>
                  <a:xfrm>
                    <a:off x="8371390" y="2570325"/>
                    <a:ext cx="68311" cy="13452"/>
                  </a:xfrm>
                  <a:custGeom>
                    <a:avLst/>
                    <a:gdLst>
                      <a:gd name="connsiteX0" fmla="*/ 66831 w 68311"/>
                      <a:gd name="connsiteY0" fmla="*/ 13452 h 13452"/>
                      <a:gd name="connsiteX1" fmla="*/ 68311 w 68311"/>
                      <a:gd name="connsiteY1" fmla="*/ 868 h 13452"/>
                      <a:gd name="connsiteX2" fmla="*/ 0 w 68311"/>
                      <a:gd name="connsiteY2" fmla="*/ 3089 h 13452"/>
                      <a:gd name="connsiteX3" fmla="*/ 0 w 68311"/>
                      <a:gd name="connsiteY3" fmla="*/ 4358 h 13452"/>
                    </a:gdLst>
                    <a:ahLst/>
                    <a:cxnLst>
                      <a:cxn ang="0">
                        <a:pos x="connsiteX0" y="connsiteY0"/>
                      </a:cxn>
                      <a:cxn ang="0">
                        <a:pos x="connsiteX1" y="connsiteY1"/>
                      </a:cxn>
                      <a:cxn ang="0">
                        <a:pos x="connsiteX2" y="connsiteY2"/>
                      </a:cxn>
                      <a:cxn ang="0">
                        <a:pos x="connsiteX3" y="connsiteY3"/>
                      </a:cxn>
                    </a:cxnLst>
                    <a:rect l="l" t="t" r="r" b="b"/>
                    <a:pathLst>
                      <a:path w="68311" h="13452">
                        <a:moveTo>
                          <a:pt x="66831" y="13452"/>
                        </a:moveTo>
                        <a:cubicBezTo>
                          <a:pt x="66831" y="9011"/>
                          <a:pt x="67888" y="4781"/>
                          <a:pt x="68311" y="868"/>
                        </a:cubicBezTo>
                        <a:cubicBezTo>
                          <a:pt x="45523" y="-802"/>
                          <a:pt x="22629" y="-62"/>
                          <a:pt x="0" y="3089"/>
                        </a:cubicBezTo>
                        <a:cubicBezTo>
                          <a:pt x="53" y="3512"/>
                          <a:pt x="53" y="3935"/>
                          <a:pt x="0" y="4358"/>
                        </a:cubicBezTo>
                        <a:close/>
                      </a:path>
                    </a:pathLst>
                  </a:custGeom>
                  <a:noFill/>
                  <a:ln w="10573" cap="flat">
                    <a:noFill/>
                    <a:prstDash val="solid"/>
                    <a:miter/>
                  </a:ln>
                </p:spPr>
                <p:txBody>
                  <a:bodyPr rtlCol="0" anchor="ctr"/>
                  <a:lstStyle/>
                  <a:p>
                    <a:endParaRPr lang="zh-CN" altLang="en-US"/>
                  </a:p>
                </p:txBody>
              </p:sp>
              <p:sp>
                <p:nvSpPr>
                  <p:cNvPr id="957" name="任意多边形: 形状 956">
                    <a:extLst>
                      <a:ext uri="{FF2B5EF4-FFF2-40B4-BE49-F238E27FC236}">
                        <a16:creationId xmlns:a16="http://schemas.microsoft.com/office/drawing/2014/main" id="{B9754F33-F19E-D0DC-BF79-2981297E432C}"/>
                      </a:ext>
                    </a:extLst>
                  </p:cNvPr>
                  <p:cNvSpPr/>
                  <p:nvPr/>
                </p:nvSpPr>
                <p:spPr>
                  <a:xfrm>
                    <a:off x="8383868" y="2839469"/>
                    <a:ext cx="84490" cy="71483"/>
                  </a:xfrm>
                  <a:custGeom>
                    <a:avLst/>
                    <a:gdLst>
                      <a:gd name="connsiteX0" fmla="*/ 84490 w 84490"/>
                      <a:gd name="connsiteY0" fmla="*/ 26330 h 71483"/>
                      <a:gd name="connsiteX1" fmla="*/ 18505 w 84490"/>
                      <a:gd name="connsiteY1" fmla="*/ 0 h 71483"/>
                      <a:gd name="connsiteX2" fmla="*/ 0 w 84490"/>
                      <a:gd name="connsiteY2" fmla="*/ 42933 h 71483"/>
                      <a:gd name="connsiteX3" fmla="*/ 65456 w 84490"/>
                      <a:gd name="connsiteY3" fmla="*/ 71484 h 71483"/>
                      <a:gd name="connsiteX4" fmla="*/ 84490 w 84490"/>
                      <a:gd name="connsiteY4" fmla="*/ 26330 h 714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490" h="71483">
                        <a:moveTo>
                          <a:pt x="84490" y="26330"/>
                        </a:moveTo>
                        <a:lnTo>
                          <a:pt x="18505" y="0"/>
                        </a:lnTo>
                        <a:cubicBezTo>
                          <a:pt x="12478" y="14804"/>
                          <a:pt x="6345" y="29185"/>
                          <a:pt x="0" y="42933"/>
                        </a:cubicBezTo>
                        <a:lnTo>
                          <a:pt x="65456" y="71484"/>
                        </a:lnTo>
                        <a:cubicBezTo>
                          <a:pt x="72647" y="56257"/>
                          <a:pt x="78992" y="41135"/>
                          <a:pt x="84490" y="26330"/>
                        </a:cubicBezTo>
                        <a:close/>
                      </a:path>
                    </a:pathLst>
                  </a:custGeom>
                  <a:noFill/>
                  <a:ln w="10573" cap="flat">
                    <a:noFill/>
                    <a:prstDash val="solid"/>
                    <a:miter/>
                  </a:ln>
                </p:spPr>
                <p:txBody>
                  <a:bodyPr rtlCol="0" anchor="ctr"/>
                  <a:lstStyle/>
                  <a:p>
                    <a:endParaRPr lang="zh-CN" altLang="en-US"/>
                  </a:p>
                </p:txBody>
              </p:sp>
              <p:sp>
                <p:nvSpPr>
                  <p:cNvPr id="958" name="任意多边形: 形状 957">
                    <a:extLst>
                      <a:ext uri="{FF2B5EF4-FFF2-40B4-BE49-F238E27FC236}">
                        <a16:creationId xmlns:a16="http://schemas.microsoft.com/office/drawing/2014/main" id="{27082E02-4316-B71B-9DE9-0493685CC252}"/>
                      </a:ext>
                    </a:extLst>
                  </p:cNvPr>
                  <p:cNvSpPr/>
                  <p:nvPr/>
                </p:nvSpPr>
                <p:spPr>
                  <a:xfrm>
                    <a:off x="8406074" y="2783001"/>
                    <a:ext cx="84067" cy="74550"/>
                  </a:xfrm>
                  <a:custGeom>
                    <a:avLst/>
                    <a:gdLst>
                      <a:gd name="connsiteX0" fmla="*/ 84067 w 84067"/>
                      <a:gd name="connsiteY0" fmla="*/ 23052 h 74550"/>
                      <a:gd name="connsiteX1" fmla="*/ 17871 w 84067"/>
                      <a:gd name="connsiteY1" fmla="*/ 0 h 74550"/>
                      <a:gd name="connsiteX2" fmla="*/ 0 w 84067"/>
                      <a:gd name="connsiteY2" fmla="*/ 48643 h 74550"/>
                      <a:gd name="connsiteX3" fmla="*/ 65879 w 84067"/>
                      <a:gd name="connsiteY3" fmla="*/ 74550 h 74550"/>
                      <a:gd name="connsiteX4" fmla="*/ 84067 w 84067"/>
                      <a:gd name="connsiteY4" fmla="*/ 23052 h 74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067" h="74550">
                        <a:moveTo>
                          <a:pt x="84067" y="23052"/>
                        </a:moveTo>
                        <a:lnTo>
                          <a:pt x="17871" y="0"/>
                        </a:lnTo>
                        <a:cubicBezTo>
                          <a:pt x="12161" y="16845"/>
                          <a:pt x="6207" y="33066"/>
                          <a:pt x="0" y="48643"/>
                        </a:cubicBezTo>
                        <a:lnTo>
                          <a:pt x="65879" y="74550"/>
                        </a:lnTo>
                        <a:cubicBezTo>
                          <a:pt x="72858" y="56996"/>
                          <a:pt x="78674" y="39549"/>
                          <a:pt x="84067" y="23052"/>
                        </a:cubicBezTo>
                        <a:close/>
                      </a:path>
                    </a:pathLst>
                  </a:custGeom>
                  <a:noFill/>
                  <a:ln w="10573" cap="flat">
                    <a:noFill/>
                    <a:prstDash val="solid"/>
                    <a:miter/>
                  </a:ln>
                </p:spPr>
                <p:txBody>
                  <a:bodyPr rtlCol="0" anchor="ctr"/>
                  <a:lstStyle/>
                  <a:p>
                    <a:endParaRPr lang="zh-CN" altLang="en-US"/>
                  </a:p>
                </p:txBody>
              </p:sp>
              <p:sp>
                <p:nvSpPr>
                  <p:cNvPr id="959" name="任意多边形: 形状 958">
                    <a:extLst>
                      <a:ext uri="{FF2B5EF4-FFF2-40B4-BE49-F238E27FC236}">
                        <a16:creationId xmlns:a16="http://schemas.microsoft.com/office/drawing/2014/main" id="{83A26B0A-D73A-03B1-C044-87B6F5846245}"/>
                      </a:ext>
                    </a:extLst>
                  </p:cNvPr>
                  <p:cNvSpPr/>
                  <p:nvPr/>
                </p:nvSpPr>
                <p:spPr>
                  <a:xfrm>
                    <a:off x="8280977" y="2635169"/>
                    <a:ext cx="45153" cy="45047"/>
                  </a:xfrm>
                  <a:custGeom>
                    <a:avLst/>
                    <a:gdLst>
                      <a:gd name="connsiteX0" fmla="*/ 45153 w 45153"/>
                      <a:gd name="connsiteY0" fmla="*/ 7614 h 45047"/>
                      <a:gd name="connsiteX1" fmla="*/ 9200 w 45153"/>
                      <a:gd name="connsiteY1" fmla="*/ 0 h 45047"/>
                      <a:gd name="connsiteX2" fmla="*/ 0 w 45153"/>
                      <a:gd name="connsiteY2" fmla="*/ 35742 h 45047"/>
                      <a:gd name="connsiteX3" fmla="*/ 35425 w 45153"/>
                      <a:gd name="connsiteY3" fmla="*/ 45047 h 45047"/>
                      <a:gd name="connsiteX4" fmla="*/ 45153 w 45153"/>
                      <a:gd name="connsiteY4" fmla="*/ 7614 h 450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153" h="45047">
                        <a:moveTo>
                          <a:pt x="45153" y="7614"/>
                        </a:moveTo>
                        <a:lnTo>
                          <a:pt x="9200" y="0"/>
                        </a:lnTo>
                        <a:cubicBezTo>
                          <a:pt x="6662" y="11843"/>
                          <a:pt x="3490" y="23793"/>
                          <a:pt x="0" y="35742"/>
                        </a:cubicBezTo>
                        <a:lnTo>
                          <a:pt x="35425" y="45047"/>
                        </a:lnTo>
                        <a:cubicBezTo>
                          <a:pt x="39337" y="31935"/>
                          <a:pt x="42298" y="19457"/>
                          <a:pt x="45153" y="7614"/>
                        </a:cubicBezTo>
                        <a:close/>
                      </a:path>
                    </a:pathLst>
                  </a:custGeom>
                  <a:noFill/>
                  <a:ln w="10573" cap="flat">
                    <a:noFill/>
                    <a:prstDash val="solid"/>
                    <a:miter/>
                  </a:ln>
                </p:spPr>
                <p:txBody>
                  <a:bodyPr rtlCol="0" anchor="ctr"/>
                  <a:lstStyle/>
                  <a:p>
                    <a:endParaRPr lang="zh-CN" altLang="en-US"/>
                  </a:p>
                </p:txBody>
              </p:sp>
              <p:sp>
                <p:nvSpPr>
                  <p:cNvPr id="960" name="任意多边形: 形状 959">
                    <a:extLst>
                      <a:ext uri="{FF2B5EF4-FFF2-40B4-BE49-F238E27FC236}">
                        <a16:creationId xmlns:a16="http://schemas.microsoft.com/office/drawing/2014/main" id="{52DB4AFD-1585-4604-150E-C7B3383BD3FF}"/>
                      </a:ext>
                    </a:extLst>
                  </p:cNvPr>
                  <p:cNvSpPr/>
                  <p:nvPr/>
                </p:nvSpPr>
                <p:spPr>
                  <a:xfrm>
                    <a:off x="8356268" y="2907146"/>
                    <a:ext cx="82164" cy="64292"/>
                  </a:xfrm>
                  <a:custGeom>
                    <a:avLst/>
                    <a:gdLst>
                      <a:gd name="connsiteX0" fmla="*/ 16919 w 82164"/>
                      <a:gd name="connsiteY0" fmla="*/ 0 h 64292"/>
                      <a:gd name="connsiteX1" fmla="*/ 0 w 82164"/>
                      <a:gd name="connsiteY1" fmla="*/ 33204 h 64292"/>
                      <a:gd name="connsiteX2" fmla="*/ 64399 w 82164"/>
                      <a:gd name="connsiteY2" fmla="*/ 64293 h 64292"/>
                      <a:gd name="connsiteX3" fmla="*/ 82164 w 82164"/>
                      <a:gd name="connsiteY3" fmla="*/ 29291 h 64292"/>
                    </a:gdLst>
                    <a:ahLst/>
                    <a:cxnLst>
                      <a:cxn ang="0">
                        <a:pos x="connsiteX0" y="connsiteY0"/>
                      </a:cxn>
                      <a:cxn ang="0">
                        <a:pos x="connsiteX1" y="connsiteY1"/>
                      </a:cxn>
                      <a:cxn ang="0">
                        <a:pos x="connsiteX2" y="connsiteY2"/>
                      </a:cxn>
                      <a:cxn ang="0">
                        <a:pos x="connsiteX3" y="connsiteY3"/>
                      </a:cxn>
                    </a:cxnLst>
                    <a:rect l="l" t="t" r="r" b="b"/>
                    <a:pathLst>
                      <a:path w="82164" h="64292">
                        <a:moveTo>
                          <a:pt x="16919" y="0"/>
                        </a:moveTo>
                        <a:cubicBezTo>
                          <a:pt x="11315" y="11420"/>
                          <a:pt x="5604" y="22630"/>
                          <a:pt x="0" y="33204"/>
                        </a:cubicBezTo>
                        <a:lnTo>
                          <a:pt x="64399" y="64293"/>
                        </a:lnTo>
                        <a:cubicBezTo>
                          <a:pt x="70638" y="52555"/>
                          <a:pt x="76560" y="40923"/>
                          <a:pt x="82164" y="29291"/>
                        </a:cubicBezTo>
                        <a:close/>
                      </a:path>
                    </a:pathLst>
                  </a:custGeom>
                  <a:noFill/>
                  <a:ln w="10573" cap="flat">
                    <a:noFill/>
                    <a:prstDash val="solid"/>
                    <a:miter/>
                  </a:ln>
                </p:spPr>
                <p:txBody>
                  <a:bodyPr rtlCol="0" anchor="ctr"/>
                  <a:lstStyle/>
                  <a:p>
                    <a:endParaRPr lang="zh-CN" altLang="en-US"/>
                  </a:p>
                </p:txBody>
              </p:sp>
              <p:sp>
                <p:nvSpPr>
                  <p:cNvPr id="961" name="任意多边形: 形状 960">
                    <a:extLst>
                      <a:ext uri="{FF2B5EF4-FFF2-40B4-BE49-F238E27FC236}">
                        <a16:creationId xmlns:a16="http://schemas.microsoft.com/office/drawing/2014/main" id="{3F1CBCF1-59FE-ACEA-46C7-D54E121AA4C4}"/>
                      </a:ext>
                    </a:extLst>
                  </p:cNvPr>
                  <p:cNvSpPr/>
                  <p:nvPr/>
                </p:nvSpPr>
                <p:spPr>
                  <a:xfrm>
                    <a:off x="8432510" y="2722303"/>
                    <a:ext cx="76559" cy="56785"/>
                  </a:xfrm>
                  <a:custGeom>
                    <a:avLst/>
                    <a:gdLst>
                      <a:gd name="connsiteX0" fmla="*/ 76560 w 76559"/>
                      <a:gd name="connsiteY0" fmla="*/ 17765 h 56785"/>
                      <a:gd name="connsiteX1" fmla="*/ 10046 w 76559"/>
                      <a:gd name="connsiteY1" fmla="*/ 0 h 56785"/>
                      <a:gd name="connsiteX2" fmla="*/ 0 w 76559"/>
                      <a:gd name="connsiteY2" fmla="*/ 34684 h 56785"/>
                      <a:gd name="connsiteX3" fmla="*/ 65879 w 76559"/>
                      <a:gd name="connsiteY3" fmla="*/ 56785 h 56785"/>
                      <a:gd name="connsiteX4" fmla="*/ 76560 w 76559"/>
                      <a:gd name="connsiteY4" fmla="*/ 17765 h 56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559" h="56785">
                        <a:moveTo>
                          <a:pt x="76560" y="17765"/>
                        </a:moveTo>
                        <a:lnTo>
                          <a:pt x="10046" y="0"/>
                        </a:lnTo>
                        <a:cubicBezTo>
                          <a:pt x="6768" y="11738"/>
                          <a:pt x="3490" y="23264"/>
                          <a:pt x="0" y="34684"/>
                        </a:cubicBezTo>
                        <a:lnTo>
                          <a:pt x="65879" y="56785"/>
                        </a:lnTo>
                        <a:cubicBezTo>
                          <a:pt x="69792" y="43461"/>
                          <a:pt x="73387" y="30349"/>
                          <a:pt x="76560" y="17765"/>
                        </a:cubicBezTo>
                        <a:close/>
                      </a:path>
                    </a:pathLst>
                  </a:custGeom>
                  <a:noFill/>
                  <a:ln w="10573" cap="flat">
                    <a:noFill/>
                    <a:prstDash val="solid"/>
                    <a:miter/>
                  </a:ln>
                </p:spPr>
                <p:txBody>
                  <a:bodyPr rtlCol="0" anchor="ctr"/>
                  <a:lstStyle/>
                  <a:p>
                    <a:endParaRPr lang="zh-CN" altLang="en-US"/>
                  </a:p>
                </p:txBody>
              </p:sp>
              <p:sp>
                <p:nvSpPr>
                  <p:cNvPr id="962" name="任意多边形: 形状 961">
                    <a:extLst>
                      <a:ext uri="{FF2B5EF4-FFF2-40B4-BE49-F238E27FC236}">
                        <a16:creationId xmlns:a16="http://schemas.microsoft.com/office/drawing/2014/main" id="{52D84600-0542-1D6E-8CFB-89BB5613A4D2}"/>
                      </a:ext>
                    </a:extLst>
                  </p:cNvPr>
                  <p:cNvSpPr/>
                  <p:nvPr/>
                </p:nvSpPr>
                <p:spPr>
                  <a:xfrm>
                    <a:off x="8194478" y="2834393"/>
                    <a:ext cx="56679" cy="48008"/>
                  </a:xfrm>
                  <a:custGeom>
                    <a:avLst/>
                    <a:gdLst>
                      <a:gd name="connsiteX0" fmla="*/ 56679 w 56679"/>
                      <a:gd name="connsiteY0" fmla="*/ 18188 h 48008"/>
                      <a:gd name="connsiteX1" fmla="*/ 15756 w 56679"/>
                      <a:gd name="connsiteY1" fmla="*/ 0 h 48008"/>
                      <a:gd name="connsiteX2" fmla="*/ 0 w 56679"/>
                      <a:gd name="connsiteY2" fmla="*/ 28022 h 48008"/>
                      <a:gd name="connsiteX3" fmla="*/ 41452 w 56679"/>
                      <a:gd name="connsiteY3" fmla="*/ 48008 h 48008"/>
                      <a:gd name="connsiteX4" fmla="*/ 56679 w 56679"/>
                      <a:gd name="connsiteY4" fmla="*/ 18188 h 480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679" h="48008">
                        <a:moveTo>
                          <a:pt x="56679" y="18188"/>
                        </a:moveTo>
                        <a:lnTo>
                          <a:pt x="15756" y="0"/>
                        </a:lnTo>
                        <a:cubicBezTo>
                          <a:pt x="10469" y="9729"/>
                          <a:pt x="5181" y="19140"/>
                          <a:pt x="0" y="28022"/>
                        </a:cubicBezTo>
                        <a:lnTo>
                          <a:pt x="41452" y="48008"/>
                        </a:lnTo>
                        <a:cubicBezTo>
                          <a:pt x="46739" y="38068"/>
                          <a:pt x="51815" y="28022"/>
                          <a:pt x="56679" y="18188"/>
                        </a:cubicBezTo>
                        <a:close/>
                      </a:path>
                    </a:pathLst>
                  </a:custGeom>
                  <a:noFill/>
                  <a:ln w="10573" cap="flat">
                    <a:noFill/>
                    <a:prstDash val="solid"/>
                    <a:miter/>
                  </a:ln>
                </p:spPr>
                <p:txBody>
                  <a:bodyPr rtlCol="0" anchor="ctr"/>
                  <a:lstStyle/>
                  <a:p>
                    <a:endParaRPr lang="zh-CN" altLang="en-US"/>
                  </a:p>
                </p:txBody>
              </p:sp>
              <p:sp>
                <p:nvSpPr>
                  <p:cNvPr id="963" name="任意多边形: 形状 962">
                    <a:extLst>
                      <a:ext uri="{FF2B5EF4-FFF2-40B4-BE49-F238E27FC236}">
                        <a16:creationId xmlns:a16="http://schemas.microsoft.com/office/drawing/2014/main" id="{457F53FD-96C3-F472-27F0-C9128D794B63}"/>
                      </a:ext>
                    </a:extLst>
                  </p:cNvPr>
                  <p:cNvSpPr/>
                  <p:nvPr/>
                </p:nvSpPr>
                <p:spPr>
                  <a:xfrm>
                    <a:off x="8170157" y="2868972"/>
                    <a:ext cx="62178" cy="54352"/>
                  </a:xfrm>
                  <a:custGeom>
                    <a:avLst/>
                    <a:gdLst>
                      <a:gd name="connsiteX0" fmla="*/ 62178 w 62178"/>
                      <a:gd name="connsiteY0" fmla="*/ 20303 h 54352"/>
                      <a:gd name="connsiteX1" fmla="*/ 20515 w 62178"/>
                      <a:gd name="connsiteY1" fmla="*/ 0 h 54352"/>
                      <a:gd name="connsiteX2" fmla="*/ 0 w 62178"/>
                      <a:gd name="connsiteY2" fmla="*/ 33838 h 54352"/>
                      <a:gd name="connsiteX3" fmla="*/ 43038 w 62178"/>
                      <a:gd name="connsiteY3" fmla="*/ 54353 h 54352"/>
                      <a:gd name="connsiteX4" fmla="*/ 62178 w 62178"/>
                      <a:gd name="connsiteY4" fmla="*/ 20303 h 543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178" h="54352">
                        <a:moveTo>
                          <a:pt x="62178" y="20303"/>
                        </a:moveTo>
                        <a:lnTo>
                          <a:pt x="20515" y="0"/>
                        </a:lnTo>
                        <a:cubicBezTo>
                          <a:pt x="13430" y="12161"/>
                          <a:pt x="6450" y="23475"/>
                          <a:pt x="0" y="33838"/>
                        </a:cubicBezTo>
                        <a:lnTo>
                          <a:pt x="43038" y="54353"/>
                        </a:lnTo>
                        <a:cubicBezTo>
                          <a:pt x="49806" y="42933"/>
                          <a:pt x="56045" y="31618"/>
                          <a:pt x="62178" y="20303"/>
                        </a:cubicBezTo>
                        <a:close/>
                      </a:path>
                    </a:pathLst>
                  </a:custGeom>
                  <a:noFill/>
                  <a:ln w="10573" cap="flat">
                    <a:noFill/>
                    <a:prstDash val="solid"/>
                    <a:miter/>
                  </a:ln>
                </p:spPr>
                <p:txBody>
                  <a:bodyPr rtlCol="0" anchor="ctr"/>
                  <a:lstStyle/>
                  <a:p>
                    <a:endParaRPr lang="zh-CN" altLang="en-US"/>
                  </a:p>
                </p:txBody>
              </p:sp>
              <p:sp>
                <p:nvSpPr>
                  <p:cNvPr id="964" name="任意多边形: 形状 963">
                    <a:extLst>
                      <a:ext uri="{FF2B5EF4-FFF2-40B4-BE49-F238E27FC236}">
                        <a16:creationId xmlns:a16="http://schemas.microsoft.com/office/drawing/2014/main" id="{97E1E82E-6B28-43DE-E9F3-580C7FF9BBCD}"/>
                      </a:ext>
                    </a:extLst>
                  </p:cNvPr>
                  <p:cNvSpPr/>
                  <p:nvPr/>
                </p:nvSpPr>
                <p:spPr>
                  <a:xfrm>
                    <a:off x="8156198" y="2902810"/>
                    <a:ext cx="56996" cy="42932"/>
                  </a:xfrm>
                  <a:custGeom>
                    <a:avLst/>
                    <a:gdLst>
                      <a:gd name="connsiteX0" fmla="*/ 56997 w 56996"/>
                      <a:gd name="connsiteY0" fmla="*/ 20515 h 42932"/>
                      <a:gd name="connsiteX1" fmla="*/ 13958 w 56996"/>
                      <a:gd name="connsiteY1" fmla="*/ 0 h 42932"/>
                      <a:gd name="connsiteX2" fmla="*/ 0 w 56996"/>
                      <a:gd name="connsiteY2" fmla="*/ 21783 h 42932"/>
                      <a:gd name="connsiteX3" fmla="*/ 43356 w 56996"/>
                      <a:gd name="connsiteY3" fmla="*/ 42933 h 42932"/>
                      <a:gd name="connsiteX4" fmla="*/ 56997 w 56996"/>
                      <a:gd name="connsiteY4" fmla="*/ 20515 h 429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996" h="42932">
                        <a:moveTo>
                          <a:pt x="56997" y="20515"/>
                        </a:moveTo>
                        <a:lnTo>
                          <a:pt x="13958" y="0"/>
                        </a:lnTo>
                        <a:cubicBezTo>
                          <a:pt x="8988" y="7931"/>
                          <a:pt x="4336" y="15227"/>
                          <a:pt x="0" y="21783"/>
                        </a:cubicBezTo>
                        <a:lnTo>
                          <a:pt x="43356" y="42933"/>
                        </a:lnTo>
                        <a:cubicBezTo>
                          <a:pt x="47797" y="35425"/>
                          <a:pt x="52661" y="27917"/>
                          <a:pt x="56997" y="20515"/>
                        </a:cubicBezTo>
                        <a:close/>
                      </a:path>
                    </a:pathLst>
                  </a:custGeom>
                  <a:solidFill>
                    <a:srgbClr val="FFFFFF">
                      <a:alpha val="30000"/>
                    </a:srgbClr>
                  </a:solidFill>
                  <a:ln w="10573" cap="flat">
                    <a:noFill/>
                    <a:prstDash val="solid"/>
                    <a:miter/>
                  </a:ln>
                </p:spPr>
                <p:txBody>
                  <a:bodyPr rtlCol="0" anchor="ctr"/>
                  <a:lstStyle/>
                  <a:p>
                    <a:endParaRPr lang="zh-CN" altLang="en-US"/>
                  </a:p>
                </p:txBody>
              </p:sp>
              <p:sp>
                <p:nvSpPr>
                  <p:cNvPr id="965" name="任意多边形: 形状 964">
                    <a:extLst>
                      <a:ext uri="{FF2B5EF4-FFF2-40B4-BE49-F238E27FC236}">
                        <a16:creationId xmlns:a16="http://schemas.microsoft.com/office/drawing/2014/main" id="{73855995-602F-68AF-4B45-FC9E02F46653}"/>
                      </a:ext>
                    </a:extLst>
                  </p:cNvPr>
                  <p:cNvSpPr/>
                  <p:nvPr/>
                </p:nvSpPr>
                <p:spPr>
                  <a:xfrm>
                    <a:off x="8372659" y="2882402"/>
                    <a:ext cx="77088" cy="53824"/>
                  </a:xfrm>
                  <a:custGeom>
                    <a:avLst/>
                    <a:gdLst>
                      <a:gd name="connsiteX0" fmla="*/ 77088 w 77088"/>
                      <a:gd name="connsiteY0" fmla="*/ 28551 h 53824"/>
                      <a:gd name="connsiteX1" fmla="*/ 11632 w 77088"/>
                      <a:gd name="connsiteY1" fmla="*/ 0 h 53824"/>
                      <a:gd name="connsiteX2" fmla="*/ 0 w 77088"/>
                      <a:gd name="connsiteY2" fmla="*/ 24533 h 53824"/>
                      <a:gd name="connsiteX3" fmla="*/ 65245 w 77088"/>
                      <a:gd name="connsiteY3" fmla="*/ 53824 h 53824"/>
                      <a:gd name="connsiteX4" fmla="*/ 77088 w 77088"/>
                      <a:gd name="connsiteY4" fmla="*/ 28551 h 538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088" h="53824">
                        <a:moveTo>
                          <a:pt x="77088" y="28551"/>
                        </a:moveTo>
                        <a:lnTo>
                          <a:pt x="11632" y="0"/>
                        </a:lnTo>
                        <a:cubicBezTo>
                          <a:pt x="7825" y="8354"/>
                          <a:pt x="3913" y="16496"/>
                          <a:pt x="0" y="24533"/>
                        </a:cubicBezTo>
                        <a:lnTo>
                          <a:pt x="65245" y="53824"/>
                        </a:lnTo>
                        <a:cubicBezTo>
                          <a:pt x="69369" y="45893"/>
                          <a:pt x="73281" y="36905"/>
                          <a:pt x="77088" y="28551"/>
                        </a:cubicBezTo>
                        <a:close/>
                      </a:path>
                    </a:pathLst>
                  </a:custGeom>
                  <a:solidFill>
                    <a:srgbClr val="FFFFFF">
                      <a:alpha val="30000"/>
                    </a:srgbClr>
                  </a:solidFill>
                  <a:ln w="10573" cap="flat">
                    <a:noFill/>
                    <a:prstDash val="solid"/>
                    <a:miter/>
                  </a:ln>
                </p:spPr>
                <p:txBody>
                  <a:bodyPr rtlCol="0" anchor="ctr"/>
                  <a:lstStyle/>
                  <a:p>
                    <a:endParaRPr lang="zh-CN" altLang="en-US"/>
                  </a:p>
                </p:txBody>
              </p:sp>
              <p:sp>
                <p:nvSpPr>
                  <p:cNvPr id="966" name="任意多边形: 形状 965">
                    <a:extLst>
                      <a:ext uri="{FF2B5EF4-FFF2-40B4-BE49-F238E27FC236}">
                        <a16:creationId xmlns:a16="http://schemas.microsoft.com/office/drawing/2014/main" id="{2535989F-9657-E612-2B27-A1E6EA637F50}"/>
                      </a:ext>
                    </a:extLst>
                  </p:cNvPr>
                  <p:cNvSpPr/>
                  <p:nvPr/>
                </p:nvSpPr>
                <p:spPr>
                  <a:xfrm>
                    <a:off x="8464445" y="2922690"/>
                    <a:ext cx="71272" cy="52026"/>
                  </a:xfrm>
                  <a:custGeom>
                    <a:avLst/>
                    <a:gdLst>
                      <a:gd name="connsiteX0" fmla="*/ 0 w 71272"/>
                      <a:gd name="connsiteY0" fmla="*/ 25485 h 52026"/>
                      <a:gd name="connsiteX1" fmla="*/ 58900 w 71272"/>
                      <a:gd name="connsiteY1" fmla="*/ 52027 h 52026"/>
                      <a:gd name="connsiteX2" fmla="*/ 71272 w 71272"/>
                      <a:gd name="connsiteY2" fmla="*/ 25802 h 52026"/>
                      <a:gd name="connsiteX3" fmla="*/ 12161 w 71272"/>
                      <a:gd name="connsiteY3" fmla="*/ 0 h 52026"/>
                      <a:gd name="connsiteX4" fmla="*/ 0 w 71272"/>
                      <a:gd name="connsiteY4" fmla="*/ 25485 h 520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272" h="52026">
                        <a:moveTo>
                          <a:pt x="0" y="25485"/>
                        </a:moveTo>
                        <a:lnTo>
                          <a:pt x="58900" y="52027"/>
                        </a:lnTo>
                        <a:cubicBezTo>
                          <a:pt x="63236" y="43250"/>
                          <a:pt x="67254" y="34473"/>
                          <a:pt x="71272" y="25802"/>
                        </a:cubicBezTo>
                        <a:lnTo>
                          <a:pt x="12161" y="0"/>
                        </a:lnTo>
                        <a:cubicBezTo>
                          <a:pt x="8142" y="8777"/>
                          <a:pt x="3913" y="17237"/>
                          <a:pt x="0" y="25485"/>
                        </a:cubicBezTo>
                        <a:close/>
                      </a:path>
                    </a:pathLst>
                  </a:custGeom>
                  <a:solidFill>
                    <a:srgbClr val="FFFFFF">
                      <a:alpha val="30000"/>
                    </a:srgbClr>
                  </a:solidFill>
                  <a:ln w="10573" cap="flat">
                    <a:noFill/>
                    <a:prstDash val="solid"/>
                    <a:miter/>
                  </a:ln>
                </p:spPr>
                <p:txBody>
                  <a:bodyPr rtlCol="0" anchor="ctr"/>
                  <a:lstStyle/>
                  <a:p>
                    <a:endParaRPr lang="zh-CN" altLang="en-US"/>
                  </a:p>
                </p:txBody>
              </p:sp>
              <p:sp>
                <p:nvSpPr>
                  <p:cNvPr id="967" name="任意多边形: 形状 966">
                    <a:extLst>
                      <a:ext uri="{FF2B5EF4-FFF2-40B4-BE49-F238E27FC236}">
                        <a16:creationId xmlns:a16="http://schemas.microsoft.com/office/drawing/2014/main" id="{7E3EB79F-B247-AB03-BE5B-795E5439999B}"/>
                      </a:ext>
                    </a:extLst>
                  </p:cNvPr>
                  <p:cNvSpPr/>
                  <p:nvPr/>
                </p:nvSpPr>
                <p:spPr>
                  <a:xfrm>
                    <a:off x="8278122" y="2840949"/>
                    <a:ext cx="79203" cy="54035"/>
                  </a:xfrm>
                  <a:custGeom>
                    <a:avLst/>
                    <a:gdLst>
                      <a:gd name="connsiteX0" fmla="*/ 79203 w 79203"/>
                      <a:gd name="connsiteY0" fmla="*/ 29609 h 54035"/>
                      <a:gd name="connsiteX1" fmla="*/ 11420 w 79203"/>
                      <a:gd name="connsiteY1" fmla="*/ 0 h 54035"/>
                      <a:gd name="connsiteX2" fmla="*/ 0 w 79203"/>
                      <a:gd name="connsiteY2" fmla="*/ 23687 h 54035"/>
                      <a:gd name="connsiteX3" fmla="*/ 67888 w 79203"/>
                      <a:gd name="connsiteY3" fmla="*/ 54036 h 54035"/>
                      <a:gd name="connsiteX4" fmla="*/ 79203 w 79203"/>
                      <a:gd name="connsiteY4" fmla="*/ 29609 h 540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203" h="54035">
                        <a:moveTo>
                          <a:pt x="79203" y="29609"/>
                        </a:moveTo>
                        <a:lnTo>
                          <a:pt x="11420" y="0"/>
                        </a:lnTo>
                        <a:cubicBezTo>
                          <a:pt x="7614" y="8037"/>
                          <a:pt x="3807" y="15862"/>
                          <a:pt x="0" y="23687"/>
                        </a:cubicBezTo>
                        <a:lnTo>
                          <a:pt x="67888" y="54036"/>
                        </a:lnTo>
                        <a:cubicBezTo>
                          <a:pt x="71801" y="45788"/>
                          <a:pt x="75608" y="37645"/>
                          <a:pt x="79203" y="29609"/>
                        </a:cubicBezTo>
                        <a:close/>
                      </a:path>
                    </a:pathLst>
                  </a:custGeom>
                  <a:solidFill>
                    <a:srgbClr val="FFFFFF">
                      <a:alpha val="30000"/>
                    </a:srgbClr>
                  </a:solidFill>
                  <a:ln w="10573" cap="flat">
                    <a:noFill/>
                    <a:prstDash val="solid"/>
                    <a:miter/>
                  </a:ln>
                </p:spPr>
                <p:txBody>
                  <a:bodyPr rtlCol="0" anchor="ctr"/>
                  <a:lstStyle/>
                  <a:p>
                    <a:endParaRPr lang="zh-CN" altLang="en-US"/>
                  </a:p>
                </p:txBody>
              </p:sp>
              <p:sp>
                <p:nvSpPr>
                  <p:cNvPr id="968" name="任意多边形: 形状 967">
                    <a:extLst>
                      <a:ext uri="{FF2B5EF4-FFF2-40B4-BE49-F238E27FC236}">
                        <a16:creationId xmlns:a16="http://schemas.microsoft.com/office/drawing/2014/main" id="{6A7D5EA9-264A-3FD7-5453-1CC7FC857881}"/>
                      </a:ext>
                    </a:extLst>
                  </p:cNvPr>
                  <p:cNvSpPr/>
                  <p:nvPr/>
                </p:nvSpPr>
                <p:spPr>
                  <a:xfrm>
                    <a:off x="8210234" y="2811975"/>
                    <a:ext cx="52026" cy="41029"/>
                  </a:xfrm>
                  <a:custGeom>
                    <a:avLst/>
                    <a:gdLst>
                      <a:gd name="connsiteX0" fmla="*/ 52027 w 52026"/>
                      <a:gd name="connsiteY0" fmla="*/ 17025 h 41029"/>
                      <a:gd name="connsiteX1" fmla="*/ 12161 w 52026"/>
                      <a:gd name="connsiteY1" fmla="*/ 0 h 41029"/>
                      <a:gd name="connsiteX2" fmla="*/ 0 w 52026"/>
                      <a:gd name="connsiteY2" fmla="*/ 22841 h 41029"/>
                      <a:gd name="connsiteX3" fmla="*/ 40923 w 52026"/>
                      <a:gd name="connsiteY3" fmla="*/ 41029 h 41029"/>
                      <a:gd name="connsiteX4" fmla="*/ 52027 w 52026"/>
                      <a:gd name="connsiteY4" fmla="*/ 17025 h 41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026" h="41029">
                        <a:moveTo>
                          <a:pt x="52027" y="17025"/>
                        </a:moveTo>
                        <a:lnTo>
                          <a:pt x="12161" y="0"/>
                        </a:lnTo>
                        <a:cubicBezTo>
                          <a:pt x="8142" y="7825"/>
                          <a:pt x="4124" y="15439"/>
                          <a:pt x="0" y="22841"/>
                        </a:cubicBezTo>
                        <a:lnTo>
                          <a:pt x="40923" y="41029"/>
                        </a:lnTo>
                        <a:cubicBezTo>
                          <a:pt x="44730" y="32675"/>
                          <a:pt x="48431" y="24850"/>
                          <a:pt x="52027" y="17025"/>
                        </a:cubicBezTo>
                        <a:close/>
                      </a:path>
                    </a:pathLst>
                  </a:custGeom>
                  <a:solidFill>
                    <a:srgbClr val="FFFFFF">
                      <a:alpha val="30000"/>
                    </a:srgbClr>
                  </a:solidFill>
                  <a:ln w="10573" cap="flat">
                    <a:noFill/>
                    <a:prstDash val="solid"/>
                    <a:miter/>
                  </a:ln>
                </p:spPr>
                <p:txBody>
                  <a:bodyPr rtlCol="0" anchor="ctr"/>
                  <a:lstStyle/>
                  <a:p>
                    <a:endParaRPr lang="zh-CN" altLang="en-US"/>
                  </a:p>
                </p:txBody>
              </p:sp>
              <p:sp>
                <p:nvSpPr>
                  <p:cNvPr id="969" name="任意多边形: 形状 968">
                    <a:extLst>
                      <a:ext uri="{FF2B5EF4-FFF2-40B4-BE49-F238E27FC236}">
                        <a16:creationId xmlns:a16="http://schemas.microsoft.com/office/drawing/2014/main" id="{246F3612-5B76-EA15-DC17-D8C11AF38B75}"/>
                      </a:ext>
                    </a:extLst>
                  </p:cNvPr>
                  <p:cNvSpPr/>
                  <p:nvPr/>
                </p:nvSpPr>
                <p:spPr>
                  <a:xfrm>
                    <a:off x="8423945" y="2756988"/>
                    <a:ext cx="74444" cy="49065"/>
                  </a:xfrm>
                  <a:custGeom>
                    <a:avLst/>
                    <a:gdLst>
                      <a:gd name="connsiteX0" fmla="*/ 74445 w 74444"/>
                      <a:gd name="connsiteY0" fmla="*/ 22101 h 49065"/>
                      <a:gd name="connsiteX1" fmla="*/ 8565 w 74444"/>
                      <a:gd name="connsiteY1" fmla="*/ 0 h 49065"/>
                      <a:gd name="connsiteX2" fmla="*/ 0 w 74444"/>
                      <a:gd name="connsiteY2" fmla="*/ 26014 h 49065"/>
                      <a:gd name="connsiteX3" fmla="*/ 66196 w 74444"/>
                      <a:gd name="connsiteY3" fmla="*/ 49066 h 49065"/>
                      <a:gd name="connsiteX4" fmla="*/ 74445 w 74444"/>
                      <a:gd name="connsiteY4" fmla="*/ 22101 h 490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444" h="49065">
                        <a:moveTo>
                          <a:pt x="74445" y="22101"/>
                        </a:moveTo>
                        <a:lnTo>
                          <a:pt x="8565" y="0"/>
                        </a:lnTo>
                        <a:cubicBezTo>
                          <a:pt x="5816" y="8745"/>
                          <a:pt x="2961" y="17416"/>
                          <a:pt x="0" y="26014"/>
                        </a:cubicBezTo>
                        <a:lnTo>
                          <a:pt x="66196" y="49066"/>
                        </a:lnTo>
                        <a:cubicBezTo>
                          <a:pt x="69157" y="39972"/>
                          <a:pt x="71907" y="30984"/>
                          <a:pt x="74445" y="22101"/>
                        </a:cubicBezTo>
                        <a:close/>
                      </a:path>
                    </a:pathLst>
                  </a:custGeom>
                  <a:solidFill>
                    <a:srgbClr val="FFFFFF">
                      <a:alpha val="30000"/>
                    </a:srgbClr>
                  </a:solidFill>
                  <a:ln w="10573" cap="flat">
                    <a:noFill/>
                    <a:prstDash val="solid"/>
                    <a:miter/>
                  </a:ln>
                </p:spPr>
                <p:txBody>
                  <a:bodyPr rtlCol="0" anchor="ctr"/>
                  <a:lstStyle/>
                  <a:p>
                    <a:endParaRPr lang="zh-CN" altLang="en-US"/>
                  </a:p>
                </p:txBody>
              </p:sp>
              <p:sp>
                <p:nvSpPr>
                  <p:cNvPr id="970" name="任意多边形: 形状 969">
                    <a:extLst>
                      <a:ext uri="{FF2B5EF4-FFF2-40B4-BE49-F238E27FC236}">
                        <a16:creationId xmlns:a16="http://schemas.microsoft.com/office/drawing/2014/main" id="{5261389A-4768-D9EE-E2E7-E97D911935BA}"/>
                      </a:ext>
                    </a:extLst>
                  </p:cNvPr>
                  <p:cNvSpPr/>
                  <p:nvPr/>
                </p:nvSpPr>
                <p:spPr>
                  <a:xfrm>
                    <a:off x="8326977" y="2724313"/>
                    <a:ext cx="76136" cy="48642"/>
                  </a:xfrm>
                  <a:custGeom>
                    <a:avLst/>
                    <a:gdLst>
                      <a:gd name="connsiteX0" fmla="*/ 76137 w 76136"/>
                      <a:gd name="connsiteY0" fmla="*/ 22735 h 48642"/>
                      <a:gd name="connsiteX1" fmla="*/ 8565 w 76136"/>
                      <a:gd name="connsiteY1" fmla="*/ 0 h 48642"/>
                      <a:gd name="connsiteX2" fmla="*/ 0 w 76136"/>
                      <a:gd name="connsiteY2" fmla="*/ 25167 h 48642"/>
                      <a:gd name="connsiteX3" fmla="*/ 67994 w 76136"/>
                      <a:gd name="connsiteY3" fmla="*/ 48643 h 48642"/>
                      <a:gd name="connsiteX4" fmla="*/ 76137 w 76136"/>
                      <a:gd name="connsiteY4" fmla="*/ 22735 h 486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36" h="48642">
                        <a:moveTo>
                          <a:pt x="76137" y="22735"/>
                        </a:moveTo>
                        <a:lnTo>
                          <a:pt x="8565" y="0"/>
                        </a:lnTo>
                        <a:cubicBezTo>
                          <a:pt x="5816" y="8459"/>
                          <a:pt x="2961" y="16919"/>
                          <a:pt x="0" y="25167"/>
                        </a:cubicBezTo>
                        <a:lnTo>
                          <a:pt x="67994" y="48643"/>
                        </a:lnTo>
                        <a:cubicBezTo>
                          <a:pt x="70955" y="39866"/>
                          <a:pt x="73599" y="31301"/>
                          <a:pt x="76137" y="22735"/>
                        </a:cubicBezTo>
                        <a:close/>
                      </a:path>
                    </a:pathLst>
                  </a:custGeom>
                  <a:solidFill>
                    <a:srgbClr val="FFFFFF">
                      <a:alpha val="30000"/>
                    </a:srgbClr>
                  </a:solidFill>
                  <a:ln w="10573" cap="flat">
                    <a:noFill/>
                    <a:prstDash val="solid"/>
                    <a:miter/>
                  </a:ln>
                </p:spPr>
                <p:txBody>
                  <a:bodyPr rtlCol="0" anchor="ctr"/>
                  <a:lstStyle/>
                  <a:p>
                    <a:endParaRPr lang="zh-CN" altLang="en-US"/>
                  </a:p>
                </p:txBody>
              </p:sp>
              <p:sp>
                <p:nvSpPr>
                  <p:cNvPr id="971" name="任意多边形: 形状 970">
                    <a:extLst>
                      <a:ext uri="{FF2B5EF4-FFF2-40B4-BE49-F238E27FC236}">
                        <a16:creationId xmlns:a16="http://schemas.microsoft.com/office/drawing/2014/main" id="{4DEA7041-1A9A-B5C0-B712-37909C0D70B1}"/>
                      </a:ext>
                    </a:extLst>
                  </p:cNvPr>
                  <p:cNvSpPr/>
                  <p:nvPr/>
                </p:nvSpPr>
                <p:spPr>
                  <a:xfrm>
                    <a:off x="8261415" y="2702529"/>
                    <a:ext cx="44730" cy="36799"/>
                  </a:xfrm>
                  <a:custGeom>
                    <a:avLst/>
                    <a:gdLst>
                      <a:gd name="connsiteX0" fmla="*/ 44730 w 44730"/>
                      <a:gd name="connsiteY0" fmla="*/ 11949 h 36799"/>
                      <a:gd name="connsiteX1" fmla="*/ 9094 w 44730"/>
                      <a:gd name="connsiteY1" fmla="*/ 0 h 36799"/>
                      <a:gd name="connsiteX2" fmla="*/ 0 w 44730"/>
                      <a:gd name="connsiteY2" fmla="*/ 24321 h 36799"/>
                      <a:gd name="connsiteX3" fmla="*/ 36482 w 44730"/>
                      <a:gd name="connsiteY3" fmla="*/ 36799 h 36799"/>
                      <a:gd name="connsiteX4" fmla="*/ 44730 w 44730"/>
                      <a:gd name="connsiteY4" fmla="*/ 11949 h 367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730" h="36799">
                        <a:moveTo>
                          <a:pt x="44730" y="11949"/>
                        </a:moveTo>
                        <a:lnTo>
                          <a:pt x="9094" y="0"/>
                        </a:lnTo>
                        <a:cubicBezTo>
                          <a:pt x="6239" y="8142"/>
                          <a:pt x="3172" y="16285"/>
                          <a:pt x="0" y="24321"/>
                        </a:cubicBezTo>
                        <a:lnTo>
                          <a:pt x="36482" y="36799"/>
                        </a:lnTo>
                        <a:cubicBezTo>
                          <a:pt x="39337" y="28445"/>
                          <a:pt x="42192" y="20092"/>
                          <a:pt x="44730" y="11949"/>
                        </a:cubicBezTo>
                        <a:close/>
                      </a:path>
                    </a:pathLst>
                  </a:custGeom>
                  <a:solidFill>
                    <a:srgbClr val="FFFFFF">
                      <a:alpha val="30000"/>
                    </a:srgbClr>
                  </a:solidFill>
                  <a:ln w="10573" cap="flat">
                    <a:noFill/>
                    <a:prstDash val="solid"/>
                    <a:miter/>
                  </a:ln>
                </p:spPr>
                <p:txBody>
                  <a:bodyPr rtlCol="0" anchor="ctr"/>
                  <a:lstStyle/>
                  <a:p>
                    <a:endParaRPr lang="zh-CN" altLang="en-US"/>
                  </a:p>
                </p:txBody>
              </p:sp>
              <p:sp>
                <p:nvSpPr>
                  <p:cNvPr id="972" name="任意多边形: 形状 971">
                    <a:extLst>
                      <a:ext uri="{FF2B5EF4-FFF2-40B4-BE49-F238E27FC236}">
                        <a16:creationId xmlns:a16="http://schemas.microsoft.com/office/drawing/2014/main" id="{ABA899D2-8DFA-36C3-360F-E1505AC14448}"/>
                      </a:ext>
                    </a:extLst>
                  </p:cNvPr>
                  <p:cNvSpPr/>
                  <p:nvPr/>
                </p:nvSpPr>
                <p:spPr>
                  <a:xfrm>
                    <a:off x="8356797" y="2623114"/>
                    <a:ext cx="73069" cy="40817"/>
                  </a:xfrm>
                  <a:custGeom>
                    <a:avLst/>
                    <a:gdLst>
                      <a:gd name="connsiteX0" fmla="*/ 67783 w 73069"/>
                      <a:gd name="connsiteY0" fmla="*/ 40818 h 40817"/>
                      <a:gd name="connsiteX1" fmla="*/ 73070 w 73069"/>
                      <a:gd name="connsiteY1" fmla="*/ 13958 h 40817"/>
                      <a:gd name="connsiteX2" fmla="*/ 5816 w 73069"/>
                      <a:gd name="connsiteY2" fmla="*/ 0 h 40817"/>
                      <a:gd name="connsiteX3" fmla="*/ 0 w 73069"/>
                      <a:gd name="connsiteY3" fmla="*/ 26013 h 40817"/>
                    </a:gdLst>
                    <a:ahLst/>
                    <a:cxnLst>
                      <a:cxn ang="0">
                        <a:pos x="connsiteX0" y="connsiteY0"/>
                      </a:cxn>
                      <a:cxn ang="0">
                        <a:pos x="connsiteX1" y="connsiteY1"/>
                      </a:cxn>
                      <a:cxn ang="0">
                        <a:pos x="connsiteX2" y="connsiteY2"/>
                      </a:cxn>
                      <a:cxn ang="0">
                        <a:pos x="connsiteX3" y="connsiteY3"/>
                      </a:cxn>
                    </a:cxnLst>
                    <a:rect l="l" t="t" r="r" b="b"/>
                    <a:pathLst>
                      <a:path w="73069" h="40817">
                        <a:moveTo>
                          <a:pt x="67783" y="40818"/>
                        </a:moveTo>
                        <a:cubicBezTo>
                          <a:pt x="69686" y="31512"/>
                          <a:pt x="71484" y="22524"/>
                          <a:pt x="73070" y="13958"/>
                        </a:cubicBezTo>
                        <a:lnTo>
                          <a:pt x="5816" y="0"/>
                        </a:lnTo>
                        <a:cubicBezTo>
                          <a:pt x="4018" y="8777"/>
                          <a:pt x="2009" y="17448"/>
                          <a:pt x="0" y="26013"/>
                        </a:cubicBezTo>
                        <a:close/>
                      </a:path>
                    </a:pathLst>
                  </a:custGeom>
                  <a:solidFill>
                    <a:srgbClr val="FFFFFF">
                      <a:alpha val="30000"/>
                    </a:srgbClr>
                  </a:solidFill>
                  <a:ln w="10573" cap="flat">
                    <a:noFill/>
                    <a:prstDash val="solid"/>
                    <a:miter/>
                  </a:ln>
                </p:spPr>
                <p:txBody>
                  <a:bodyPr rtlCol="0" anchor="ctr"/>
                  <a:lstStyle/>
                  <a:p>
                    <a:endParaRPr lang="zh-CN" altLang="en-US"/>
                  </a:p>
                </p:txBody>
              </p:sp>
              <p:sp>
                <p:nvSpPr>
                  <p:cNvPr id="973" name="任意多边形: 形状 972">
                    <a:extLst>
                      <a:ext uri="{FF2B5EF4-FFF2-40B4-BE49-F238E27FC236}">
                        <a16:creationId xmlns:a16="http://schemas.microsoft.com/office/drawing/2014/main" id="{51C05D03-5757-ABD0-9FD4-7117876B59C7}"/>
                      </a:ext>
                    </a:extLst>
                  </p:cNvPr>
                  <p:cNvSpPr/>
                  <p:nvPr/>
                </p:nvSpPr>
                <p:spPr>
                  <a:xfrm>
                    <a:off x="8455140" y="2642783"/>
                    <a:ext cx="71483" cy="41346"/>
                  </a:xfrm>
                  <a:custGeom>
                    <a:avLst/>
                    <a:gdLst>
                      <a:gd name="connsiteX0" fmla="*/ 0 w 71483"/>
                      <a:gd name="connsiteY0" fmla="*/ 27177 h 41346"/>
                      <a:gd name="connsiteX1" fmla="*/ 66514 w 71483"/>
                      <a:gd name="connsiteY1" fmla="*/ 41346 h 41346"/>
                      <a:gd name="connsiteX2" fmla="*/ 71484 w 71483"/>
                      <a:gd name="connsiteY2" fmla="*/ 13324 h 41346"/>
                      <a:gd name="connsiteX3" fmla="*/ 5393 w 71483"/>
                      <a:gd name="connsiteY3" fmla="*/ 0 h 41346"/>
                      <a:gd name="connsiteX4" fmla="*/ 0 w 71483"/>
                      <a:gd name="connsiteY4" fmla="*/ 27177 h 413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483" h="41346">
                        <a:moveTo>
                          <a:pt x="0" y="27177"/>
                        </a:moveTo>
                        <a:lnTo>
                          <a:pt x="66514" y="41346"/>
                        </a:lnTo>
                        <a:cubicBezTo>
                          <a:pt x="68417" y="31512"/>
                          <a:pt x="70003" y="22207"/>
                          <a:pt x="71484" y="13324"/>
                        </a:cubicBezTo>
                        <a:lnTo>
                          <a:pt x="5393" y="0"/>
                        </a:lnTo>
                        <a:cubicBezTo>
                          <a:pt x="3701" y="9200"/>
                          <a:pt x="1903" y="18188"/>
                          <a:pt x="0" y="27177"/>
                        </a:cubicBezTo>
                        <a:close/>
                      </a:path>
                    </a:pathLst>
                  </a:custGeom>
                  <a:solidFill>
                    <a:srgbClr val="FFFFFF">
                      <a:alpha val="30000"/>
                    </a:srgbClr>
                  </a:solidFill>
                  <a:ln w="10573" cap="flat">
                    <a:noFill/>
                    <a:prstDash val="solid"/>
                    <a:miter/>
                  </a:ln>
                </p:spPr>
                <p:txBody>
                  <a:bodyPr rtlCol="0" anchor="ctr"/>
                  <a:lstStyle/>
                  <a:p>
                    <a:endParaRPr lang="zh-CN" altLang="en-US"/>
                  </a:p>
                </p:txBody>
              </p:sp>
              <p:sp>
                <p:nvSpPr>
                  <p:cNvPr id="974" name="任意多边形: 形状 973">
                    <a:extLst>
                      <a:ext uri="{FF2B5EF4-FFF2-40B4-BE49-F238E27FC236}">
                        <a16:creationId xmlns:a16="http://schemas.microsoft.com/office/drawing/2014/main" id="{B3D70DDC-C051-9900-8E6B-32F80BE055C0}"/>
                      </a:ext>
                    </a:extLst>
                  </p:cNvPr>
                  <p:cNvSpPr/>
                  <p:nvPr/>
                </p:nvSpPr>
                <p:spPr>
                  <a:xfrm>
                    <a:off x="8290177" y="2609473"/>
                    <a:ext cx="41769" cy="33309"/>
                  </a:xfrm>
                  <a:custGeom>
                    <a:avLst/>
                    <a:gdLst>
                      <a:gd name="connsiteX0" fmla="*/ 41769 w 41769"/>
                      <a:gd name="connsiteY0" fmla="*/ 7508 h 33309"/>
                      <a:gd name="connsiteX1" fmla="*/ 4864 w 41769"/>
                      <a:gd name="connsiteY1" fmla="*/ 0 h 33309"/>
                      <a:gd name="connsiteX2" fmla="*/ 0 w 41769"/>
                      <a:gd name="connsiteY2" fmla="*/ 25696 h 33309"/>
                      <a:gd name="connsiteX3" fmla="*/ 35953 w 41769"/>
                      <a:gd name="connsiteY3" fmla="*/ 33310 h 33309"/>
                      <a:gd name="connsiteX4" fmla="*/ 41769 w 41769"/>
                      <a:gd name="connsiteY4" fmla="*/ 7508 h 333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769" h="33309">
                        <a:moveTo>
                          <a:pt x="41769" y="7508"/>
                        </a:moveTo>
                        <a:lnTo>
                          <a:pt x="4864" y="0"/>
                        </a:lnTo>
                        <a:cubicBezTo>
                          <a:pt x="3490" y="8565"/>
                          <a:pt x="1903" y="17131"/>
                          <a:pt x="0" y="25696"/>
                        </a:cubicBezTo>
                        <a:lnTo>
                          <a:pt x="35953" y="33310"/>
                        </a:lnTo>
                        <a:cubicBezTo>
                          <a:pt x="38068" y="24321"/>
                          <a:pt x="40078" y="15756"/>
                          <a:pt x="41769" y="7508"/>
                        </a:cubicBezTo>
                        <a:close/>
                      </a:path>
                    </a:pathLst>
                  </a:custGeom>
                  <a:solidFill>
                    <a:srgbClr val="FFFFFF">
                      <a:alpha val="30000"/>
                    </a:srgbClr>
                  </a:solidFill>
                  <a:ln w="10573" cap="flat">
                    <a:noFill/>
                    <a:prstDash val="solid"/>
                    <a:miter/>
                  </a:ln>
                </p:spPr>
                <p:txBody>
                  <a:bodyPr rtlCol="0" anchor="ctr"/>
                  <a:lstStyle/>
                  <a:p>
                    <a:endParaRPr lang="zh-CN" altLang="en-US"/>
                  </a:p>
                </p:txBody>
              </p:sp>
              <p:sp>
                <p:nvSpPr>
                  <p:cNvPr id="975" name="任意多边形: 形状 974">
                    <a:extLst>
                      <a:ext uri="{FF2B5EF4-FFF2-40B4-BE49-F238E27FC236}">
                        <a16:creationId xmlns:a16="http://schemas.microsoft.com/office/drawing/2014/main" id="{C6BD077F-8DD4-380C-8521-CB7C0D4985F7}"/>
                      </a:ext>
                    </a:extLst>
                  </p:cNvPr>
                  <p:cNvSpPr/>
                  <p:nvPr/>
                </p:nvSpPr>
                <p:spPr>
                  <a:xfrm>
                    <a:off x="8190460" y="2862416"/>
                    <a:ext cx="45258" cy="26859"/>
                  </a:xfrm>
                  <a:custGeom>
                    <a:avLst/>
                    <a:gdLst>
                      <a:gd name="connsiteX0" fmla="*/ 45259 w 45258"/>
                      <a:gd name="connsiteY0" fmla="*/ 19986 h 26859"/>
                      <a:gd name="connsiteX1" fmla="*/ 3807 w 45258"/>
                      <a:gd name="connsiteY1" fmla="*/ 0 h 26859"/>
                      <a:gd name="connsiteX2" fmla="*/ 0 w 45258"/>
                      <a:gd name="connsiteY2" fmla="*/ 6556 h 26859"/>
                      <a:gd name="connsiteX3" fmla="*/ 41664 w 45258"/>
                      <a:gd name="connsiteY3" fmla="*/ 26859 h 26859"/>
                    </a:gdLst>
                    <a:ahLst/>
                    <a:cxnLst>
                      <a:cxn ang="0">
                        <a:pos x="connsiteX0" y="connsiteY0"/>
                      </a:cxn>
                      <a:cxn ang="0">
                        <a:pos x="connsiteX1" y="connsiteY1"/>
                      </a:cxn>
                      <a:cxn ang="0">
                        <a:pos x="connsiteX2" y="connsiteY2"/>
                      </a:cxn>
                      <a:cxn ang="0">
                        <a:pos x="connsiteX3" y="connsiteY3"/>
                      </a:cxn>
                    </a:cxnLst>
                    <a:rect l="l" t="t" r="r" b="b"/>
                    <a:pathLst>
                      <a:path w="45258" h="26859">
                        <a:moveTo>
                          <a:pt x="45259" y="19986"/>
                        </a:moveTo>
                        <a:lnTo>
                          <a:pt x="3807" y="0"/>
                        </a:lnTo>
                        <a:lnTo>
                          <a:pt x="0" y="6556"/>
                        </a:lnTo>
                        <a:lnTo>
                          <a:pt x="41664" y="26859"/>
                        </a:ln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976" name="任意多边形: 形状 975">
                    <a:extLst>
                      <a:ext uri="{FF2B5EF4-FFF2-40B4-BE49-F238E27FC236}">
                        <a16:creationId xmlns:a16="http://schemas.microsoft.com/office/drawing/2014/main" id="{47A5ED7B-F65D-D894-950B-B121F83A717F}"/>
                      </a:ext>
                    </a:extLst>
                  </p:cNvPr>
                  <p:cNvSpPr/>
                  <p:nvPr/>
                </p:nvSpPr>
                <p:spPr>
                  <a:xfrm>
                    <a:off x="8258560" y="2895091"/>
                    <a:ext cx="70954" cy="39760"/>
                  </a:xfrm>
                  <a:custGeom>
                    <a:avLst/>
                    <a:gdLst>
                      <a:gd name="connsiteX0" fmla="*/ 70955 w 70954"/>
                      <a:gd name="connsiteY0" fmla="*/ 32464 h 39760"/>
                      <a:gd name="connsiteX1" fmla="*/ 3701 w 70954"/>
                      <a:gd name="connsiteY1" fmla="*/ 0 h 39760"/>
                      <a:gd name="connsiteX2" fmla="*/ 0 w 70954"/>
                      <a:gd name="connsiteY2" fmla="*/ 6979 h 39760"/>
                      <a:gd name="connsiteX3" fmla="*/ 67148 w 70954"/>
                      <a:gd name="connsiteY3" fmla="*/ 39760 h 39760"/>
                    </a:gdLst>
                    <a:ahLst/>
                    <a:cxnLst>
                      <a:cxn ang="0">
                        <a:pos x="connsiteX0" y="connsiteY0"/>
                      </a:cxn>
                      <a:cxn ang="0">
                        <a:pos x="connsiteX1" y="connsiteY1"/>
                      </a:cxn>
                      <a:cxn ang="0">
                        <a:pos x="connsiteX2" y="connsiteY2"/>
                      </a:cxn>
                      <a:cxn ang="0">
                        <a:pos x="connsiteX3" y="connsiteY3"/>
                      </a:cxn>
                    </a:cxnLst>
                    <a:rect l="l" t="t" r="r" b="b"/>
                    <a:pathLst>
                      <a:path w="70954" h="39760">
                        <a:moveTo>
                          <a:pt x="70955" y="32464"/>
                        </a:moveTo>
                        <a:lnTo>
                          <a:pt x="3701" y="0"/>
                        </a:lnTo>
                        <a:lnTo>
                          <a:pt x="0" y="6979"/>
                        </a:lnTo>
                        <a:lnTo>
                          <a:pt x="67148" y="39760"/>
                        </a:ln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977" name="任意多边形: 形状 976">
                    <a:extLst>
                      <a:ext uri="{FF2B5EF4-FFF2-40B4-BE49-F238E27FC236}">
                        <a16:creationId xmlns:a16="http://schemas.microsoft.com/office/drawing/2014/main" id="{9CCF8633-D263-BB0B-A255-E04F347D6A46}"/>
                      </a:ext>
                    </a:extLst>
                  </p:cNvPr>
                  <p:cNvSpPr/>
                  <p:nvPr/>
                </p:nvSpPr>
                <p:spPr>
                  <a:xfrm>
                    <a:off x="8351721" y="2940138"/>
                    <a:ext cx="68417" cy="39019"/>
                  </a:xfrm>
                  <a:custGeom>
                    <a:avLst/>
                    <a:gdLst>
                      <a:gd name="connsiteX0" fmla="*/ 4018 w 68417"/>
                      <a:gd name="connsiteY0" fmla="*/ 0 h 39019"/>
                      <a:gd name="connsiteX1" fmla="*/ 0 w 68417"/>
                      <a:gd name="connsiteY1" fmla="*/ 7296 h 39019"/>
                      <a:gd name="connsiteX2" fmla="*/ 64293 w 68417"/>
                      <a:gd name="connsiteY2" fmla="*/ 39020 h 39019"/>
                      <a:gd name="connsiteX3" fmla="*/ 68417 w 68417"/>
                      <a:gd name="connsiteY3" fmla="*/ 31512 h 39019"/>
                    </a:gdLst>
                    <a:ahLst/>
                    <a:cxnLst>
                      <a:cxn ang="0">
                        <a:pos x="connsiteX0" y="connsiteY0"/>
                      </a:cxn>
                      <a:cxn ang="0">
                        <a:pos x="connsiteX1" y="connsiteY1"/>
                      </a:cxn>
                      <a:cxn ang="0">
                        <a:pos x="connsiteX2" y="connsiteY2"/>
                      </a:cxn>
                      <a:cxn ang="0">
                        <a:pos x="connsiteX3" y="connsiteY3"/>
                      </a:cxn>
                    </a:cxnLst>
                    <a:rect l="l" t="t" r="r" b="b"/>
                    <a:pathLst>
                      <a:path w="68417" h="39019">
                        <a:moveTo>
                          <a:pt x="4018" y="0"/>
                        </a:moveTo>
                        <a:lnTo>
                          <a:pt x="0" y="7296"/>
                        </a:lnTo>
                        <a:lnTo>
                          <a:pt x="64293" y="39020"/>
                        </a:lnTo>
                        <a:lnTo>
                          <a:pt x="68417" y="31512"/>
                        </a:ln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978" name="任意多边形: 形状 977">
                    <a:extLst>
                      <a:ext uri="{FF2B5EF4-FFF2-40B4-BE49-F238E27FC236}">
                        <a16:creationId xmlns:a16="http://schemas.microsoft.com/office/drawing/2014/main" id="{98180830-910C-9F41-C2AC-53E1A28A5BD5}"/>
                      </a:ext>
                    </a:extLst>
                  </p:cNvPr>
                  <p:cNvSpPr/>
                  <p:nvPr/>
                </p:nvSpPr>
                <p:spPr>
                  <a:xfrm>
                    <a:off x="8240477" y="2767879"/>
                    <a:ext cx="41346" cy="22312"/>
                  </a:xfrm>
                  <a:custGeom>
                    <a:avLst/>
                    <a:gdLst>
                      <a:gd name="connsiteX0" fmla="*/ 41346 w 41346"/>
                      <a:gd name="connsiteY0" fmla="*/ 14910 h 22312"/>
                      <a:gd name="connsiteX1" fmla="*/ 3278 w 41346"/>
                      <a:gd name="connsiteY1" fmla="*/ 0 h 22312"/>
                      <a:gd name="connsiteX2" fmla="*/ 0 w 41346"/>
                      <a:gd name="connsiteY2" fmla="*/ 7085 h 22312"/>
                      <a:gd name="connsiteX3" fmla="*/ 38280 w 41346"/>
                      <a:gd name="connsiteY3" fmla="*/ 22312 h 22312"/>
                      <a:gd name="connsiteX4" fmla="*/ 41346 w 41346"/>
                      <a:gd name="connsiteY4" fmla="*/ 14910 h 223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346" h="22312">
                        <a:moveTo>
                          <a:pt x="41346" y="14910"/>
                        </a:moveTo>
                        <a:lnTo>
                          <a:pt x="3278" y="0"/>
                        </a:lnTo>
                        <a:cubicBezTo>
                          <a:pt x="2221" y="2326"/>
                          <a:pt x="1163" y="4759"/>
                          <a:pt x="0" y="7085"/>
                        </a:cubicBezTo>
                        <a:lnTo>
                          <a:pt x="38280" y="22312"/>
                        </a:lnTo>
                        <a:cubicBezTo>
                          <a:pt x="39337" y="19880"/>
                          <a:pt x="40395" y="17342"/>
                          <a:pt x="41346" y="14910"/>
                        </a:cubicBez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979" name="任意多边形: 形状 978">
                    <a:extLst>
                      <a:ext uri="{FF2B5EF4-FFF2-40B4-BE49-F238E27FC236}">
                        <a16:creationId xmlns:a16="http://schemas.microsoft.com/office/drawing/2014/main" id="{D2DADC62-02AA-CFC5-A0D4-83DAFFFCBD58}"/>
                      </a:ext>
                    </a:extLst>
                  </p:cNvPr>
                  <p:cNvSpPr/>
                  <p:nvPr/>
                </p:nvSpPr>
                <p:spPr>
                  <a:xfrm>
                    <a:off x="8306674" y="2793998"/>
                    <a:ext cx="71377" cy="34473"/>
                  </a:xfrm>
                  <a:custGeom>
                    <a:avLst/>
                    <a:gdLst>
                      <a:gd name="connsiteX0" fmla="*/ 71378 w 71377"/>
                      <a:gd name="connsiteY0" fmla="*/ 26648 h 34473"/>
                      <a:gd name="connsiteX1" fmla="*/ 3067 w 71377"/>
                      <a:gd name="connsiteY1" fmla="*/ 0 h 34473"/>
                      <a:gd name="connsiteX2" fmla="*/ 0 w 71377"/>
                      <a:gd name="connsiteY2" fmla="*/ 7402 h 34473"/>
                      <a:gd name="connsiteX3" fmla="*/ 67994 w 71377"/>
                      <a:gd name="connsiteY3" fmla="*/ 34473 h 34473"/>
                      <a:gd name="connsiteX4" fmla="*/ 71378 w 71377"/>
                      <a:gd name="connsiteY4" fmla="*/ 26648 h 34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377" h="34473">
                        <a:moveTo>
                          <a:pt x="71378" y="26648"/>
                        </a:moveTo>
                        <a:lnTo>
                          <a:pt x="3067" y="0"/>
                        </a:lnTo>
                        <a:cubicBezTo>
                          <a:pt x="2009" y="2432"/>
                          <a:pt x="952" y="4865"/>
                          <a:pt x="0" y="7402"/>
                        </a:cubicBezTo>
                        <a:lnTo>
                          <a:pt x="67994" y="34473"/>
                        </a:lnTo>
                        <a:cubicBezTo>
                          <a:pt x="69263" y="31829"/>
                          <a:pt x="70426" y="29186"/>
                          <a:pt x="71378" y="26648"/>
                        </a:cubicBez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980" name="任意多边形: 形状 979">
                    <a:extLst>
                      <a:ext uri="{FF2B5EF4-FFF2-40B4-BE49-F238E27FC236}">
                        <a16:creationId xmlns:a16="http://schemas.microsoft.com/office/drawing/2014/main" id="{D8AA99B9-AF61-F6B0-2BD8-AF2923184936}"/>
                      </a:ext>
                    </a:extLst>
                  </p:cNvPr>
                  <p:cNvSpPr/>
                  <p:nvPr/>
                </p:nvSpPr>
                <p:spPr>
                  <a:xfrm>
                    <a:off x="8402796" y="2831644"/>
                    <a:ext cx="69157" cy="34155"/>
                  </a:xfrm>
                  <a:custGeom>
                    <a:avLst/>
                    <a:gdLst>
                      <a:gd name="connsiteX0" fmla="*/ 69157 w 69157"/>
                      <a:gd name="connsiteY0" fmla="*/ 25908 h 34155"/>
                      <a:gd name="connsiteX1" fmla="*/ 3278 w 69157"/>
                      <a:gd name="connsiteY1" fmla="*/ 0 h 34155"/>
                      <a:gd name="connsiteX2" fmla="*/ 0 w 69157"/>
                      <a:gd name="connsiteY2" fmla="*/ 7825 h 34155"/>
                      <a:gd name="connsiteX3" fmla="*/ 65985 w 69157"/>
                      <a:gd name="connsiteY3" fmla="*/ 34156 h 34155"/>
                    </a:gdLst>
                    <a:ahLst/>
                    <a:cxnLst>
                      <a:cxn ang="0">
                        <a:pos x="connsiteX0" y="connsiteY0"/>
                      </a:cxn>
                      <a:cxn ang="0">
                        <a:pos x="connsiteX1" y="connsiteY1"/>
                      </a:cxn>
                      <a:cxn ang="0">
                        <a:pos x="connsiteX2" y="connsiteY2"/>
                      </a:cxn>
                      <a:cxn ang="0">
                        <a:pos x="connsiteX3" y="connsiteY3"/>
                      </a:cxn>
                    </a:cxnLst>
                    <a:rect l="l" t="t" r="r" b="b"/>
                    <a:pathLst>
                      <a:path w="69157" h="34155">
                        <a:moveTo>
                          <a:pt x="69157" y="25908"/>
                        </a:moveTo>
                        <a:lnTo>
                          <a:pt x="3278" y="0"/>
                        </a:lnTo>
                        <a:cubicBezTo>
                          <a:pt x="2221" y="2644"/>
                          <a:pt x="1057" y="5287"/>
                          <a:pt x="0" y="7825"/>
                        </a:cubicBezTo>
                        <a:lnTo>
                          <a:pt x="65985" y="34156"/>
                        </a:ln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981" name="任意多边形: 形状 980">
                    <a:extLst>
                      <a:ext uri="{FF2B5EF4-FFF2-40B4-BE49-F238E27FC236}">
                        <a16:creationId xmlns:a16="http://schemas.microsoft.com/office/drawing/2014/main" id="{AE476B10-09BB-9818-EFE8-739EC40C2877}"/>
                      </a:ext>
                    </a:extLst>
                  </p:cNvPr>
                  <p:cNvSpPr/>
                  <p:nvPr/>
                </p:nvSpPr>
                <p:spPr>
                  <a:xfrm>
                    <a:off x="8278651" y="2670911"/>
                    <a:ext cx="37751" cy="16919"/>
                  </a:xfrm>
                  <a:custGeom>
                    <a:avLst/>
                    <a:gdLst>
                      <a:gd name="connsiteX0" fmla="*/ 37751 w 37751"/>
                      <a:gd name="connsiteY0" fmla="*/ 9305 h 16919"/>
                      <a:gd name="connsiteX1" fmla="*/ 2326 w 37751"/>
                      <a:gd name="connsiteY1" fmla="*/ 0 h 16919"/>
                      <a:gd name="connsiteX2" fmla="*/ 0 w 37751"/>
                      <a:gd name="connsiteY2" fmla="*/ 7402 h 16919"/>
                      <a:gd name="connsiteX3" fmla="*/ 35530 w 37751"/>
                      <a:gd name="connsiteY3" fmla="*/ 16919 h 16919"/>
                    </a:gdLst>
                    <a:ahLst/>
                    <a:cxnLst>
                      <a:cxn ang="0">
                        <a:pos x="connsiteX0" y="connsiteY0"/>
                      </a:cxn>
                      <a:cxn ang="0">
                        <a:pos x="connsiteX1" y="connsiteY1"/>
                      </a:cxn>
                      <a:cxn ang="0">
                        <a:pos x="connsiteX2" y="connsiteY2"/>
                      </a:cxn>
                      <a:cxn ang="0">
                        <a:pos x="connsiteX3" y="connsiteY3"/>
                      </a:cxn>
                    </a:cxnLst>
                    <a:rect l="l" t="t" r="r" b="b"/>
                    <a:pathLst>
                      <a:path w="37751" h="16919">
                        <a:moveTo>
                          <a:pt x="37751" y="9305"/>
                        </a:moveTo>
                        <a:lnTo>
                          <a:pt x="2326" y="0"/>
                        </a:lnTo>
                        <a:cubicBezTo>
                          <a:pt x="1586" y="2432"/>
                          <a:pt x="846" y="4970"/>
                          <a:pt x="0" y="7402"/>
                        </a:cubicBezTo>
                        <a:lnTo>
                          <a:pt x="35530" y="16919"/>
                        </a:ln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982" name="任意多边形: 形状 981">
                    <a:extLst>
                      <a:ext uri="{FF2B5EF4-FFF2-40B4-BE49-F238E27FC236}">
                        <a16:creationId xmlns:a16="http://schemas.microsoft.com/office/drawing/2014/main" id="{FAE376B3-602D-07BB-2DAC-B1CA302E8D35}"/>
                      </a:ext>
                    </a:extLst>
                  </p:cNvPr>
                  <p:cNvSpPr/>
                  <p:nvPr/>
                </p:nvSpPr>
                <p:spPr>
                  <a:xfrm>
                    <a:off x="8344319" y="2688359"/>
                    <a:ext cx="70214" cy="26013"/>
                  </a:xfrm>
                  <a:custGeom>
                    <a:avLst/>
                    <a:gdLst>
                      <a:gd name="connsiteX0" fmla="*/ 70215 w 70214"/>
                      <a:gd name="connsiteY0" fmla="*/ 17871 h 26013"/>
                      <a:gd name="connsiteX1" fmla="*/ 2326 w 70214"/>
                      <a:gd name="connsiteY1" fmla="*/ 0 h 26013"/>
                      <a:gd name="connsiteX2" fmla="*/ 0 w 70214"/>
                      <a:gd name="connsiteY2" fmla="*/ 7825 h 26013"/>
                      <a:gd name="connsiteX3" fmla="*/ 68100 w 70214"/>
                      <a:gd name="connsiteY3" fmla="*/ 26013 h 26013"/>
                      <a:gd name="connsiteX4" fmla="*/ 70215 w 70214"/>
                      <a:gd name="connsiteY4" fmla="*/ 17871 h 260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214" h="26013">
                        <a:moveTo>
                          <a:pt x="70215" y="17871"/>
                        </a:moveTo>
                        <a:lnTo>
                          <a:pt x="2326" y="0"/>
                        </a:lnTo>
                        <a:cubicBezTo>
                          <a:pt x="1586" y="2644"/>
                          <a:pt x="740" y="5182"/>
                          <a:pt x="0" y="7825"/>
                        </a:cubicBezTo>
                        <a:lnTo>
                          <a:pt x="68100" y="26013"/>
                        </a:lnTo>
                        <a:cubicBezTo>
                          <a:pt x="68840" y="23053"/>
                          <a:pt x="69580" y="20409"/>
                          <a:pt x="70215" y="17871"/>
                        </a:cubicBez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983" name="任意多边形: 形状 982">
                    <a:extLst>
                      <a:ext uri="{FF2B5EF4-FFF2-40B4-BE49-F238E27FC236}">
                        <a16:creationId xmlns:a16="http://schemas.microsoft.com/office/drawing/2014/main" id="{A50EA95F-257D-C6BD-ED7A-00182BFE05B6}"/>
                      </a:ext>
                    </a:extLst>
                  </p:cNvPr>
                  <p:cNvSpPr/>
                  <p:nvPr/>
                </p:nvSpPr>
                <p:spPr>
                  <a:xfrm>
                    <a:off x="8442556" y="2713949"/>
                    <a:ext cx="68628" cy="26119"/>
                  </a:xfrm>
                  <a:custGeom>
                    <a:avLst/>
                    <a:gdLst>
                      <a:gd name="connsiteX0" fmla="*/ 66514 w 68628"/>
                      <a:gd name="connsiteY0" fmla="*/ 26119 h 26119"/>
                      <a:gd name="connsiteX1" fmla="*/ 68629 w 68628"/>
                      <a:gd name="connsiteY1" fmla="*/ 17554 h 26119"/>
                      <a:gd name="connsiteX2" fmla="*/ 2115 w 68628"/>
                      <a:gd name="connsiteY2" fmla="*/ 0 h 26119"/>
                      <a:gd name="connsiteX3" fmla="*/ 0 w 68628"/>
                      <a:gd name="connsiteY3" fmla="*/ 8354 h 26119"/>
                    </a:gdLst>
                    <a:ahLst/>
                    <a:cxnLst>
                      <a:cxn ang="0">
                        <a:pos x="connsiteX0" y="connsiteY0"/>
                      </a:cxn>
                      <a:cxn ang="0">
                        <a:pos x="connsiteX1" y="connsiteY1"/>
                      </a:cxn>
                      <a:cxn ang="0">
                        <a:pos x="connsiteX2" y="connsiteY2"/>
                      </a:cxn>
                      <a:cxn ang="0">
                        <a:pos x="connsiteX3" y="connsiteY3"/>
                      </a:cxn>
                    </a:cxnLst>
                    <a:rect l="l" t="t" r="r" b="b"/>
                    <a:pathLst>
                      <a:path w="68628" h="26119">
                        <a:moveTo>
                          <a:pt x="66514" y="26119"/>
                        </a:moveTo>
                        <a:cubicBezTo>
                          <a:pt x="67254" y="23264"/>
                          <a:pt x="67888" y="20409"/>
                          <a:pt x="68629" y="17554"/>
                        </a:cubicBezTo>
                        <a:lnTo>
                          <a:pt x="2115" y="0"/>
                        </a:lnTo>
                        <a:cubicBezTo>
                          <a:pt x="1375" y="2749"/>
                          <a:pt x="740" y="5604"/>
                          <a:pt x="0" y="8354"/>
                        </a:cubicBez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984" name="任意多边形: 形状 983">
                    <a:extLst>
                      <a:ext uri="{FF2B5EF4-FFF2-40B4-BE49-F238E27FC236}">
                        <a16:creationId xmlns:a16="http://schemas.microsoft.com/office/drawing/2014/main" id="{4AA3E34D-ED02-CEC8-CC98-670233A7D095}"/>
                      </a:ext>
                    </a:extLst>
                  </p:cNvPr>
                  <p:cNvSpPr/>
                  <p:nvPr/>
                </p:nvSpPr>
                <p:spPr>
                  <a:xfrm>
                    <a:off x="8369909" y="2574683"/>
                    <a:ext cx="68311" cy="17448"/>
                  </a:xfrm>
                  <a:custGeom>
                    <a:avLst/>
                    <a:gdLst>
                      <a:gd name="connsiteX0" fmla="*/ 68311 w 68311"/>
                      <a:gd name="connsiteY0" fmla="*/ 9094 h 17448"/>
                      <a:gd name="connsiteX1" fmla="*/ 1269 w 68311"/>
                      <a:gd name="connsiteY1" fmla="*/ 0 h 17448"/>
                      <a:gd name="connsiteX2" fmla="*/ 0 w 68311"/>
                      <a:gd name="connsiteY2" fmla="*/ 8037 h 17448"/>
                      <a:gd name="connsiteX3" fmla="*/ 67148 w 68311"/>
                      <a:gd name="connsiteY3" fmla="*/ 17448 h 17448"/>
                      <a:gd name="connsiteX4" fmla="*/ 68311 w 68311"/>
                      <a:gd name="connsiteY4" fmla="*/ 9094 h 174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311" h="17448">
                        <a:moveTo>
                          <a:pt x="68311" y="9094"/>
                        </a:moveTo>
                        <a:lnTo>
                          <a:pt x="1269" y="0"/>
                        </a:lnTo>
                        <a:lnTo>
                          <a:pt x="0" y="8037"/>
                        </a:lnTo>
                        <a:lnTo>
                          <a:pt x="67148" y="17448"/>
                        </a:lnTo>
                        <a:cubicBezTo>
                          <a:pt x="67571" y="14593"/>
                          <a:pt x="67888" y="11843"/>
                          <a:pt x="68311" y="9094"/>
                        </a:cubicBez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985" name="任意多边形: 形状 984">
                    <a:extLst>
                      <a:ext uri="{FF2B5EF4-FFF2-40B4-BE49-F238E27FC236}">
                        <a16:creationId xmlns:a16="http://schemas.microsoft.com/office/drawing/2014/main" id="{7B02E168-EABA-6D8F-58DA-DE0F0984C8E0}"/>
                      </a:ext>
                    </a:extLst>
                  </p:cNvPr>
                  <p:cNvSpPr/>
                  <p:nvPr/>
                </p:nvSpPr>
                <p:spPr>
                  <a:xfrm>
                    <a:off x="8467512" y="2587901"/>
                    <a:ext cx="67042" cy="17870"/>
                  </a:xfrm>
                  <a:custGeom>
                    <a:avLst/>
                    <a:gdLst>
                      <a:gd name="connsiteX0" fmla="*/ 66091 w 67042"/>
                      <a:gd name="connsiteY0" fmla="*/ 17871 h 17870"/>
                      <a:gd name="connsiteX1" fmla="*/ 67042 w 67042"/>
                      <a:gd name="connsiteY1" fmla="*/ 8988 h 17870"/>
                      <a:gd name="connsiteX2" fmla="*/ 1163 w 67042"/>
                      <a:gd name="connsiteY2" fmla="*/ 0 h 17870"/>
                      <a:gd name="connsiteX3" fmla="*/ 0 w 67042"/>
                      <a:gd name="connsiteY3" fmla="*/ 8565 h 17870"/>
                    </a:gdLst>
                    <a:ahLst/>
                    <a:cxnLst>
                      <a:cxn ang="0">
                        <a:pos x="connsiteX0" y="connsiteY0"/>
                      </a:cxn>
                      <a:cxn ang="0">
                        <a:pos x="connsiteX1" y="connsiteY1"/>
                      </a:cxn>
                      <a:cxn ang="0">
                        <a:pos x="connsiteX2" y="connsiteY2"/>
                      </a:cxn>
                      <a:cxn ang="0">
                        <a:pos x="connsiteX3" y="connsiteY3"/>
                      </a:cxn>
                    </a:cxnLst>
                    <a:rect l="l" t="t" r="r" b="b"/>
                    <a:pathLst>
                      <a:path w="67042" h="17870">
                        <a:moveTo>
                          <a:pt x="66091" y="17871"/>
                        </a:moveTo>
                        <a:cubicBezTo>
                          <a:pt x="66091" y="14699"/>
                          <a:pt x="66725" y="11843"/>
                          <a:pt x="67042" y="8988"/>
                        </a:cubicBezTo>
                        <a:lnTo>
                          <a:pt x="1163" y="0"/>
                        </a:lnTo>
                        <a:cubicBezTo>
                          <a:pt x="1163" y="2855"/>
                          <a:pt x="423" y="5710"/>
                          <a:pt x="0" y="8565"/>
                        </a:cubicBez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986" name="任意多边形: 形状 985">
                    <a:extLst>
                      <a:ext uri="{FF2B5EF4-FFF2-40B4-BE49-F238E27FC236}">
                        <a16:creationId xmlns:a16="http://schemas.microsoft.com/office/drawing/2014/main" id="{7BB17CF9-99AD-1A49-4AE8-A2A1318B4EAE}"/>
                      </a:ext>
                    </a:extLst>
                  </p:cNvPr>
                  <p:cNvSpPr/>
                  <p:nvPr/>
                </p:nvSpPr>
                <p:spPr>
                  <a:xfrm>
                    <a:off x="8281823" y="2738905"/>
                    <a:ext cx="45153" cy="55093"/>
                  </a:xfrm>
                  <a:custGeom>
                    <a:avLst/>
                    <a:gdLst>
                      <a:gd name="connsiteX0" fmla="*/ 45153 w 45153"/>
                      <a:gd name="connsiteY0" fmla="*/ 10575 h 55093"/>
                      <a:gd name="connsiteX1" fmla="*/ 16073 w 45153"/>
                      <a:gd name="connsiteY1" fmla="*/ 0 h 55093"/>
                      <a:gd name="connsiteX2" fmla="*/ 0 w 45153"/>
                      <a:gd name="connsiteY2" fmla="*/ 43461 h 55093"/>
                      <a:gd name="connsiteX3" fmla="*/ 27917 w 45153"/>
                      <a:gd name="connsiteY3" fmla="*/ 55093 h 55093"/>
                      <a:gd name="connsiteX4" fmla="*/ 45153 w 45153"/>
                      <a:gd name="connsiteY4" fmla="*/ 10575 h 550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153" h="55093">
                        <a:moveTo>
                          <a:pt x="45153" y="10575"/>
                        </a:moveTo>
                        <a:lnTo>
                          <a:pt x="16073" y="0"/>
                        </a:lnTo>
                        <a:cubicBezTo>
                          <a:pt x="11209" y="14170"/>
                          <a:pt x="5499" y="28657"/>
                          <a:pt x="0" y="43461"/>
                        </a:cubicBezTo>
                        <a:lnTo>
                          <a:pt x="27917" y="55093"/>
                        </a:lnTo>
                        <a:cubicBezTo>
                          <a:pt x="34156" y="40712"/>
                          <a:pt x="39760" y="25802"/>
                          <a:pt x="45153" y="10575"/>
                        </a:cubicBez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987" name="任意多边形: 形状 986">
                    <a:extLst>
                      <a:ext uri="{FF2B5EF4-FFF2-40B4-BE49-F238E27FC236}">
                        <a16:creationId xmlns:a16="http://schemas.microsoft.com/office/drawing/2014/main" id="{FC8D327B-3C3D-8011-1026-3F7BC9ACD87D}"/>
                      </a:ext>
                    </a:extLst>
                  </p:cNvPr>
                  <p:cNvSpPr/>
                  <p:nvPr/>
                </p:nvSpPr>
                <p:spPr>
                  <a:xfrm>
                    <a:off x="8316402" y="2642783"/>
                    <a:ext cx="40288" cy="45364"/>
                  </a:xfrm>
                  <a:custGeom>
                    <a:avLst/>
                    <a:gdLst>
                      <a:gd name="connsiteX0" fmla="*/ 40289 w 40288"/>
                      <a:gd name="connsiteY0" fmla="*/ 6345 h 45364"/>
                      <a:gd name="connsiteX1" fmla="*/ 9729 w 40288"/>
                      <a:gd name="connsiteY1" fmla="*/ 0 h 45364"/>
                      <a:gd name="connsiteX2" fmla="*/ 0 w 40288"/>
                      <a:gd name="connsiteY2" fmla="*/ 37434 h 45364"/>
                      <a:gd name="connsiteX3" fmla="*/ 30243 w 40288"/>
                      <a:gd name="connsiteY3" fmla="*/ 45365 h 45364"/>
                      <a:gd name="connsiteX4" fmla="*/ 40289 w 40288"/>
                      <a:gd name="connsiteY4" fmla="*/ 6345 h 453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288" h="45364">
                        <a:moveTo>
                          <a:pt x="40289" y="6345"/>
                        </a:moveTo>
                        <a:lnTo>
                          <a:pt x="9729" y="0"/>
                        </a:lnTo>
                        <a:cubicBezTo>
                          <a:pt x="6873" y="11843"/>
                          <a:pt x="3595" y="24321"/>
                          <a:pt x="0" y="37434"/>
                        </a:cubicBezTo>
                        <a:lnTo>
                          <a:pt x="30243" y="45365"/>
                        </a:lnTo>
                        <a:cubicBezTo>
                          <a:pt x="33838" y="32675"/>
                          <a:pt x="37117" y="19563"/>
                          <a:pt x="40289" y="6345"/>
                        </a:cubicBez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988" name="任意多边形: 形状 987">
                    <a:extLst>
                      <a:ext uri="{FF2B5EF4-FFF2-40B4-BE49-F238E27FC236}">
                        <a16:creationId xmlns:a16="http://schemas.microsoft.com/office/drawing/2014/main" id="{7042EF99-2573-204B-6BD1-C0A840C489C8}"/>
                      </a:ext>
                    </a:extLst>
                  </p:cNvPr>
                  <p:cNvSpPr/>
                  <p:nvPr/>
                </p:nvSpPr>
                <p:spPr>
                  <a:xfrm>
                    <a:off x="8306145" y="2687513"/>
                    <a:ext cx="38174" cy="36482"/>
                  </a:xfrm>
                  <a:custGeom>
                    <a:avLst/>
                    <a:gdLst>
                      <a:gd name="connsiteX0" fmla="*/ 38174 w 38174"/>
                      <a:gd name="connsiteY0" fmla="*/ 8142 h 36482"/>
                      <a:gd name="connsiteX1" fmla="*/ 8037 w 38174"/>
                      <a:gd name="connsiteY1" fmla="*/ 0 h 36482"/>
                      <a:gd name="connsiteX2" fmla="*/ 0 w 38174"/>
                      <a:gd name="connsiteY2" fmla="*/ 26648 h 36482"/>
                      <a:gd name="connsiteX3" fmla="*/ 29397 w 38174"/>
                      <a:gd name="connsiteY3" fmla="*/ 36482 h 36482"/>
                      <a:gd name="connsiteX4" fmla="*/ 38174 w 38174"/>
                      <a:gd name="connsiteY4" fmla="*/ 8142 h 364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74" h="36482">
                        <a:moveTo>
                          <a:pt x="38174" y="8142"/>
                        </a:moveTo>
                        <a:lnTo>
                          <a:pt x="8037" y="0"/>
                        </a:lnTo>
                        <a:cubicBezTo>
                          <a:pt x="5499" y="8671"/>
                          <a:pt x="2855" y="17554"/>
                          <a:pt x="0" y="26648"/>
                        </a:cubicBezTo>
                        <a:lnTo>
                          <a:pt x="29397" y="36482"/>
                        </a:lnTo>
                        <a:cubicBezTo>
                          <a:pt x="32464" y="27494"/>
                          <a:pt x="35319" y="18082"/>
                          <a:pt x="38174" y="8142"/>
                        </a:cubicBez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989" name="任意多边形: 形状 988">
                    <a:extLst>
                      <a:ext uri="{FF2B5EF4-FFF2-40B4-BE49-F238E27FC236}">
                        <a16:creationId xmlns:a16="http://schemas.microsoft.com/office/drawing/2014/main" id="{C87E7A9E-D906-AB0D-B196-D4D427C89BDF}"/>
                      </a:ext>
                    </a:extLst>
                  </p:cNvPr>
                  <p:cNvSpPr/>
                  <p:nvPr/>
                </p:nvSpPr>
                <p:spPr>
                  <a:xfrm>
                    <a:off x="8213195" y="2889275"/>
                    <a:ext cx="45364" cy="46422"/>
                  </a:xfrm>
                  <a:custGeom>
                    <a:avLst/>
                    <a:gdLst>
                      <a:gd name="connsiteX0" fmla="*/ 45365 w 45364"/>
                      <a:gd name="connsiteY0" fmla="*/ 12795 h 46422"/>
                      <a:gd name="connsiteX1" fmla="*/ 19140 w 45364"/>
                      <a:gd name="connsiteY1" fmla="*/ 0 h 46422"/>
                      <a:gd name="connsiteX2" fmla="*/ 0 w 45364"/>
                      <a:gd name="connsiteY2" fmla="*/ 34050 h 46422"/>
                      <a:gd name="connsiteX3" fmla="*/ 26119 w 45364"/>
                      <a:gd name="connsiteY3" fmla="*/ 46422 h 46422"/>
                      <a:gd name="connsiteX4" fmla="*/ 45365 w 45364"/>
                      <a:gd name="connsiteY4" fmla="*/ 12795 h 46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364" h="46422">
                        <a:moveTo>
                          <a:pt x="45365" y="12795"/>
                        </a:moveTo>
                        <a:lnTo>
                          <a:pt x="19140" y="0"/>
                        </a:lnTo>
                        <a:cubicBezTo>
                          <a:pt x="13007" y="11315"/>
                          <a:pt x="6768" y="22630"/>
                          <a:pt x="0" y="34050"/>
                        </a:cubicBezTo>
                        <a:lnTo>
                          <a:pt x="26119" y="46422"/>
                        </a:lnTo>
                        <a:cubicBezTo>
                          <a:pt x="32464" y="35742"/>
                          <a:pt x="38914" y="24533"/>
                          <a:pt x="45365" y="12795"/>
                        </a:cubicBez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990" name="任意多边形: 形状 989">
                    <a:extLst>
                      <a:ext uri="{FF2B5EF4-FFF2-40B4-BE49-F238E27FC236}">
                        <a16:creationId xmlns:a16="http://schemas.microsoft.com/office/drawing/2014/main" id="{39B2D5B0-C2F2-0B33-CBDB-A94F0F5BBCC0}"/>
                      </a:ext>
                    </a:extLst>
                  </p:cNvPr>
                  <p:cNvSpPr/>
                  <p:nvPr/>
                </p:nvSpPr>
                <p:spPr>
                  <a:xfrm>
                    <a:off x="8262261" y="2790192"/>
                    <a:ext cx="44730" cy="50757"/>
                  </a:xfrm>
                  <a:custGeom>
                    <a:avLst/>
                    <a:gdLst>
                      <a:gd name="connsiteX0" fmla="*/ 44730 w 44730"/>
                      <a:gd name="connsiteY0" fmla="*/ 11209 h 50757"/>
                      <a:gd name="connsiteX1" fmla="*/ 16496 w 44730"/>
                      <a:gd name="connsiteY1" fmla="*/ 0 h 50757"/>
                      <a:gd name="connsiteX2" fmla="*/ 0 w 44730"/>
                      <a:gd name="connsiteY2" fmla="*/ 38808 h 50757"/>
                      <a:gd name="connsiteX3" fmla="*/ 27282 w 44730"/>
                      <a:gd name="connsiteY3" fmla="*/ 50758 h 50757"/>
                      <a:gd name="connsiteX4" fmla="*/ 44730 w 44730"/>
                      <a:gd name="connsiteY4" fmla="*/ 11209 h 507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730" h="50757">
                        <a:moveTo>
                          <a:pt x="44730" y="11209"/>
                        </a:moveTo>
                        <a:lnTo>
                          <a:pt x="16496" y="0"/>
                        </a:lnTo>
                        <a:cubicBezTo>
                          <a:pt x="11420" y="12690"/>
                          <a:pt x="5922" y="25696"/>
                          <a:pt x="0" y="38808"/>
                        </a:cubicBezTo>
                        <a:lnTo>
                          <a:pt x="27282" y="50758"/>
                        </a:lnTo>
                        <a:cubicBezTo>
                          <a:pt x="33204" y="37962"/>
                          <a:pt x="39020" y="24744"/>
                          <a:pt x="44730" y="11209"/>
                        </a:cubicBez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991" name="任意多边形: 形状 990">
                    <a:extLst>
                      <a:ext uri="{FF2B5EF4-FFF2-40B4-BE49-F238E27FC236}">
                        <a16:creationId xmlns:a16="http://schemas.microsoft.com/office/drawing/2014/main" id="{DD4C57A8-D3D8-EB6A-65A6-593B78AACE2B}"/>
                      </a:ext>
                    </a:extLst>
                  </p:cNvPr>
                  <p:cNvSpPr/>
                  <p:nvPr/>
                </p:nvSpPr>
                <p:spPr>
                  <a:xfrm>
                    <a:off x="8332052" y="2579124"/>
                    <a:ext cx="37962" cy="43990"/>
                  </a:xfrm>
                  <a:custGeom>
                    <a:avLst/>
                    <a:gdLst>
                      <a:gd name="connsiteX0" fmla="*/ 30560 w 37962"/>
                      <a:gd name="connsiteY0" fmla="*/ 43990 h 43990"/>
                      <a:gd name="connsiteX1" fmla="*/ 37962 w 37962"/>
                      <a:gd name="connsiteY1" fmla="*/ 3595 h 43990"/>
                      <a:gd name="connsiteX2" fmla="*/ 12161 w 37962"/>
                      <a:gd name="connsiteY2" fmla="*/ 0 h 43990"/>
                      <a:gd name="connsiteX3" fmla="*/ 7085 w 37962"/>
                      <a:gd name="connsiteY3" fmla="*/ 1480 h 43990"/>
                      <a:gd name="connsiteX4" fmla="*/ 0 w 37962"/>
                      <a:gd name="connsiteY4" fmla="*/ 37857 h 439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962" h="43990">
                        <a:moveTo>
                          <a:pt x="30560" y="43990"/>
                        </a:moveTo>
                        <a:cubicBezTo>
                          <a:pt x="33310" y="30772"/>
                          <a:pt x="35742" y="17237"/>
                          <a:pt x="37962" y="3595"/>
                        </a:cubicBezTo>
                        <a:lnTo>
                          <a:pt x="12161" y="0"/>
                        </a:lnTo>
                        <a:lnTo>
                          <a:pt x="7085" y="1480"/>
                        </a:lnTo>
                        <a:cubicBezTo>
                          <a:pt x="5182" y="12055"/>
                          <a:pt x="2855" y="24639"/>
                          <a:pt x="0" y="37857"/>
                        </a:cubicBez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992" name="任意多边形: 形状 991">
                    <a:extLst>
                      <a:ext uri="{FF2B5EF4-FFF2-40B4-BE49-F238E27FC236}">
                        <a16:creationId xmlns:a16="http://schemas.microsoft.com/office/drawing/2014/main" id="{F38735BC-A3CF-3542-0382-A8D4F5A55D46}"/>
                      </a:ext>
                    </a:extLst>
                  </p:cNvPr>
                  <p:cNvSpPr/>
                  <p:nvPr/>
                </p:nvSpPr>
                <p:spPr>
                  <a:xfrm>
                    <a:off x="8367477" y="2573414"/>
                    <a:ext cx="3912" cy="1268"/>
                  </a:xfrm>
                  <a:custGeom>
                    <a:avLst/>
                    <a:gdLst>
                      <a:gd name="connsiteX0" fmla="*/ 3913 w 3912"/>
                      <a:gd name="connsiteY0" fmla="*/ 0 h 1268"/>
                      <a:gd name="connsiteX1" fmla="*/ 0 w 3912"/>
                      <a:gd name="connsiteY1" fmla="*/ 740 h 1268"/>
                      <a:gd name="connsiteX2" fmla="*/ 3701 w 3912"/>
                      <a:gd name="connsiteY2" fmla="*/ 1269 h 1268"/>
                      <a:gd name="connsiteX3" fmla="*/ 3913 w 3912"/>
                      <a:gd name="connsiteY3" fmla="*/ 0 h 1268"/>
                    </a:gdLst>
                    <a:ahLst/>
                    <a:cxnLst>
                      <a:cxn ang="0">
                        <a:pos x="connsiteX0" y="connsiteY0"/>
                      </a:cxn>
                      <a:cxn ang="0">
                        <a:pos x="connsiteX1" y="connsiteY1"/>
                      </a:cxn>
                      <a:cxn ang="0">
                        <a:pos x="connsiteX2" y="connsiteY2"/>
                      </a:cxn>
                      <a:cxn ang="0">
                        <a:pos x="connsiteX3" y="connsiteY3"/>
                      </a:cxn>
                    </a:cxnLst>
                    <a:rect l="l" t="t" r="r" b="b"/>
                    <a:pathLst>
                      <a:path w="3912" h="1268">
                        <a:moveTo>
                          <a:pt x="3913" y="0"/>
                        </a:moveTo>
                        <a:lnTo>
                          <a:pt x="0" y="740"/>
                        </a:lnTo>
                        <a:lnTo>
                          <a:pt x="3701" y="1269"/>
                        </a:lnTo>
                        <a:cubicBezTo>
                          <a:pt x="3828" y="856"/>
                          <a:pt x="3891" y="434"/>
                          <a:pt x="3913" y="0"/>
                        </a:cubicBez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993" name="任意多边形: 形状 992">
                    <a:extLst>
                      <a:ext uri="{FF2B5EF4-FFF2-40B4-BE49-F238E27FC236}">
                        <a16:creationId xmlns:a16="http://schemas.microsoft.com/office/drawing/2014/main" id="{3860763B-3253-8018-3039-F0BEDEC0B1EF}"/>
                      </a:ext>
                    </a:extLst>
                  </p:cNvPr>
                  <p:cNvSpPr/>
                  <p:nvPr/>
                </p:nvSpPr>
                <p:spPr>
                  <a:xfrm>
                    <a:off x="8235824" y="2852793"/>
                    <a:ext cx="42192" cy="42509"/>
                  </a:xfrm>
                  <a:custGeom>
                    <a:avLst/>
                    <a:gdLst>
                      <a:gd name="connsiteX0" fmla="*/ 42192 w 42192"/>
                      <a:gd name="connsiteY0" fmla="*/ 12055 h 42509"/>
                      <a:gd name="connsiteX1" fmla="*/ 15227 w 42192"/>
                      <a:gd name="connsiteY1" fmla="*/ 0 h 42509"/>
                      <a:gd name="connsiteX2" fmla="*/ 0 w 42192"/>
                      <a:gd name="connsiteY2" fmla="*/ 29820 h 42509"/>
                      <a:gd name="connsiteX3" fmla="*/ 26331 w 42192"/>
                      <a:gd name="connsiteY3" fmla="*/ 42510 h 42509"/>
                      <a:gd name="connsiteX4" fmla="*/ 42192 w 42192"/>
                      <a:gd name="connsiteY4" fmla="*/ 12055 h 425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192" h="42509">
                        <a:moveTo>
                          <a:pt x="42192" y="12055"/>
                        </a:moveTo>
                        <a:lnTo>
                          <a:pt x="15227" y="0"/>
                        </a:lnTo>
                        <a:cubicBezTo>
                          <a:pt x="10469" y="9835"/>
                          <a:pt x="5287" y="19880"/>
                          <a:pt x="0" y="29820"/>
                        </a:cubicBezTo>
                        <a:lnTo>
                          <a:pt x="26331" y="42510"/>
                        </a:lnTo>
                        <a:cubicBezTo>
                          <a:pt x="31692" y="32570"/>
                          <a:pt x="36979" y="22418"/>
                          <a:pt x="42192" y="12055"/>
                        </a:cubicBez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994" name="任意多边形: 形状 993">
                    <a:extLst>
                      <a:ext uri="{FF2B5EF4-FFF2-40B4-BE49-F238E27FC236}">
                        <a16:creationId xmlns:a16="http://schemas.microsoft.com/office/drawing/2014/main" id="{7BBCA8E2-606D-688D-BDA5-8A724646EA9C}"/>
                      </a:ext>
                    </a:extLst>
                  </p:cNvPr>
                  <p:cNvSpPr/>
                  <p:nvPr/>
                </p:nvSpPr>
                <p:spPr>
                  <a:xfrm>
                    <a:off x="8199554" y="2923325"/>
                    <a:ext cx="39760" cy="35001"/>
                  </a:xfrm>
                  <a:custGeom>
                    <a:avLst/>
                    <a:gdLst>
                      <a:gd name="connsiteX0" fmla="*/ 13641 w 39760"/>
                      <a:gd name="connsiteY0" fmla="*/ 0 h 35001"/>
                      <a:gd name="connsiteX1" fmla="*/ 0 w 39760"/>
                      <a:gd name="connsiteY1" fmla="*/ 22312 h 35001"/>
                      <a:gd name="connsiteX2" fmla="*/ 26013 w 39760"/>
                      <a:gd name="connsiteY2" fmla="*/ 35002 h 35001"/>
                      <a:gd name="connsiteX3" fmla="*/ 39760 w 39760"/>
                      <a:gd name="connsiteY3" fmla="*/ 12372 h 35001"/>
                    </a:gdLst>
                    <a:ahLst/>
                    <a:cxnLst>
                      <a:cxn ang="0">
                        <a:pos x="connsiteX0" y="connsiteY0"/>
                      </a:cxn>
                      <a:cxn ang="0">
                        <a:pos x="connsiteX1" y="connsiteY1"/>
                      </a:cxn>
                      <a:cxn ang="0">
                        <a:pos x="connsiteX2" y="connsiteY2"/>
                      </a:cxn>
                      <a:cxn ang="0">
                        <a:pos x="connsiteX3" y="connsiteY3"/>
                      </a:cxn>
                    </a:cxnLst>
                    <a:rect l="l" t="t" r="r" b="b"/>
                    <a:pathLst>
                      <a:path w="39760" h="35001">
                        <a:moveTo>
                          <a:pt x="13641" y="0"/>
                        </a:moveTo>
                        <a:cubicBezTo>
                          <a:pt x="9306" y="7402"/>
                          <a:pt x="4759" y="14910"/>
                          <a:pt x="0" y="22312"/>
                        </a:cubicBezTo>
                        <a:lnTo>
                          <a:pt x="26013" y="35002"/>
                        </a:lnTo>
                        <a:cubicBezTo>
                          <a:pt x="30560" y="27705"/>
                          <a:pt x="35107" y="20197"/>
                          <a:pt x="39760" y="12372"/>
                        </a:cubicBezTo>
                        <a:close/>
                      </a:path>
                    </a:pathLst>
                  </a:custGeom>
                  <a:solidFill>
                    <a:srgbClr val="FFFFFF">
                      <a:alpha val="30000"/>
                    </a:srgbClr>
                  </a:solidFill>
                  <a:ln w="10573" cap="flat">
                    <a:noFill/>
                    <a:prstDash val="solid"/>
                    <a:miter/>
                  </a:ln>
                </p:spPr>
                <p:txBody>
                  <a:bodyPr rtlCol="0" anchor="ctr"/>
                  <a:lstStyle/>
                  <a:p>
                    <a:endParaRPr lang="zh-CN" altLang="en-US"/>
                  </a:p>
                </p:txBody>
              </p:sp>
              <p:sp>
                <p:nvSpPr>
                  <p:cNvPr id="995" name="任意多边形: 形状 994">
                    <a:extLst>
                      <a:ext uri="{FF2B5EF4-FFF2-40B4-BE49-F238E27FC236}">
                        <a16:creationId xmlns:a16="http://schemas.microsoft.com/office/drawing/2014/main" id="{939A7944-C167-C591-E216-D77F58B50E03}"/>
                      </a:ext>
                    </a:extLst>
                  </p:cNvPr>
                  <p:cNvSpPr/>
                  <p:nvPr/>
                </p:nvSpPr>
                <p:spPr>
                  <a:xfrm>
                    <a:off x="8199554" y="2923325"/>
                    <a:ext cx="39760" cy="35001"/>
                  </a:xfrm>
                  <a:custGeom>
                    <a:avLst/>
                    <a:gdLst>
                      <a:gd name="connsiteX0" fmla="*/ 13641 w 39760"/>
                      <a:gd name="connsiteY0" fmla="*/ 0 h 35001"/>
                      <a:gd name="connsiteX1" fmla="*/ 0 w 39760"/>
                      <a:gd name="connsiteY1" fmla="*/ 22312 h 35001"/>
                      <a:gd name="connsiteX2" fmla="*/ 26013 w 39760"/>
                      <a:gd name="connsiteY2" fmla="*/ 35002 h 35001"/>
                      <a:gd name="connsiteX3" fmla="*/ 39760 w 39760"/>
                      <a:gd name="connsiteY3" fmla="*/ 12372 h 35001"/>
                    </a:gdLst>
                    <a:ahLst/>
                    <a:cxnLst>
                      <a:cxn ang="0">
                        <a:pos x="connsiteX0" y="connsiteY0"/>
                      </a:cxn>
                      <a:cxn ang="0">
                        <a:pos x="connsiteX1" y="connsiteY1"/>
                      </a:cxn>
                      <a:cxn ang="0">
                        <a:pos x="connsiteX2" y="connsiteY2"/>
                      </a:cxn>
                      <a:cxn ang="0">
                        <a:pos x="connsiteX3" y="connsiteY3"/>
                      </a:cxn>
                    </a:cxnLst>
                    <a:rect l="l" t="t" r="r" b="b"/>
                    <a:pathLst>
                      <a:path w="39760" h="35001">
                        <a:moveTo>
                          <a:pt x="13641" y="0"/>
                        </a:moveTo>
                        <a:cubicBezTo>
                          <a:pt x="9306" y="7402"/>
                          <a:pt x="4759" y="14910"/>
                          <a:pt x="0" y="22312"/>
                        </a:cubicBezTo>
                        <a:lnTo>
                          <a:pt x="26013" y="35002"/>
                        </a:lnTo>
                        <a:cubicBezTo>
                          <a:pt x="30560" y="27705"/>
                          <a:pt x="35107" y="20197"/>
                          <a:pt x="39760" y="12372"/>
                        </a:cubicBez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996" name="任意多边形: 形状 995">
                    <a:extLst>
                      <a:ext uri="{FF2B5EF4-FFF2-40B4-BE49-F238E27FC236}">
                        <a16:creationId xmlns:a16="http://schemas.microsoft.com/office/drawing/2014/main" id="{77002342-D8BF-3E32-BA78-ACCE0A482EB2}"/>
                      </a:ext>
                    </a:extLst>
                  </p:cNvPr>
                  <p:cNvSpPr/>
                  <p:nvPr/>
                </p:nvSpPr>
                <p:spPr>
                  <a:xfrm>
                    <a:off x="8251686" y="2829000"/>
                    <a:ext cx="37856" cy="35847"/>
                  </a:xfrm>
                  <a:custGeom>
                    <a:avLst/>
                    <a:gdLst>
                      <a:gd name="connsiteX0" fmla="*/ 37857 w 37856"/>
                      <a:gd name="connsiteY0" fmla="*/ 11949 h 35847"/>
                      <a:gd name="connsiteX1" fmla="*/ 10575 w 37856"/>
                      <a:gd name="connsiteY1" fmla="*/ 0 h 35847"/>
                      <a:gd name="connsiteX2" fmla="*/ 0 w 37856"/>
                      <a:gd name="connsiteY2" fmla="*/ 23581 h 35847"/>
                      <a:gd name="connsiteX3" fmla="*/ 26331 w 37856"/>
                      <a:gd name="connsiteY3" fmla="*/ 35848 h 35847"/>
                      <a:gd name="connsiteX4" fmla="*/ 37857 w 37856"/>
                      <a:gd name="connsiteY4" fmla="*/ 11949 h 358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856" h="35847">
                        <a:moveTo>
                          <a:pt x="37857" y="11949"/>
                        </a:moveTo>
                        <a:lnTo>
                          <a:pt x="10575" y="0"/>
                        </a:lnTo>
                        <a:cubicBezTo>
                          <a:pt x="6979" y="7825"/>
                          <a:pt x="3278" y="15650"/>
                          <a:pt x="0" y="23581"/>
                        </a:cubicBezTo>
                        <a:lnTo>
                          <a:pt x="26331" y="35848"/>
                        </a:lnTo>
                        <a:cubicBezTo>
                          <a:pt x="30243" y="27811"/>
                          <a:pt x="34050" y="19986"/>
                          <a:pt x="37857" y="11949"/>
                        </a:cubicBezTo>
                        <a:close/>
                      </a:path>
                    </a:pathLst>
                  </a:custGeom>
                  <a:solidFill>
                    <a:srgbClr val="FFFFFF">
                      <a:alpha val="30000"/>
                    </a:srgbClr>
                  </a:solidFill>
                  <a:ln w="10573" cap="flat">
                    <a:noFill/>
                    <a:prstDash val="solid"/>
                    <a:miter/>
                  </a:ln>
                </p:spPr>
                <p:txBody>
                  <a:bodyPr rtlCol="0" anchor="ctr"/>
                  <a:lstStyle/>
                  <a:p>
                    <a:endParaRPr lang="zh-CN" altLang="en-US"/>
                  </a:p>
                </p:txBody>
              </p:sp>
              <p:sp>
                <p:nvSpPr>
                  <p:cNvPr id="997" name="任意多边形: 形状 996">
                    <a:extLst>
                      <a:ext uri="{FF2B5EF4-FFF2-40B4-BE49-F238E27FC236}">
                        <a16:creationId xmlns:a16="http://schemas.microsoft.com/office/drawing/2014/main" id="{A354FF67-ABCB-6E9D-1304-3E475596159C}"/>
                      </a:ext>
                    </a:extLst>
                  </p:cNvPr>
                  <p:cNvSpPr/>
                  <p:nvPr/>
                </p:nvSpPr>
                <p:spPr>
                  <a:xfrm>
                    <a:off x="8251686" y="2829000"/>
                    <a:ext cx="37856" cy="35847"/>
                  </a:xfrm>
                  <a:custGeom>
                    <a:avLst/>
                    <a:gdLst>
                      <a:gd name="connsiteX0" fmla="*/ 37857 w 37856"/>
                      <a:gd name="connsiteY0" fmla="*/ 11949 h 35847"/>
                      <a:gd name="connsiteX1" fmla="*/ 10575 w 37856"/>
                      <a:gd name="connsiteY1" fmla="*/ 0 h 35847"/>
                      <a:gd name="connsiteX2" fmla="*/ 0 w 37856"/>
                      <a:gd name="connsiteY2" fmla="*/ 23581 h 35847"/>
                      <a:gd name="connsiteX3" fmla="*/ 26331 w 37856"/>
                      <a:gd name="connsiteY3" fmla="*/ 35848 h 35847"/>
                      <a:gd name="connsiteX4" fmla="*/ 37857 w 37856"/>
                      <a:gd name="connsiteY4" fmla="*/ 11949 h 358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856" h="35847">
                        <a:moveTo>
                          <a:pt x="37857" y="11949"/>
                        </a:moveTo>
                        <a:lnTo>
                          <a:pt x="10575" y="0"/>
                        </a:lnTo>
                        <a:cubicBezTo>
                          <a:pt x="6979" y="7825"/>
                          <a:pt x="3278" y="15650"/>
                          <a:pt x="0" y="23581"/>
                        </a:cubicBezTo>
                        <a:lnTo>
                          <a:pt x="26331" y="35848"/>
                        </a:lnTo>
                        <a:cubicBezTo>
                          <a:pt x="30243" y="27811"/>
                          <a:pt x="34050" y="19986"/>
                          <a:pt x="37857" y="11949"/>
                        </a:cubicBez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998" name="任意多边形: 形状 997">
                    <a:extLst>
                      <a:ext uri="{FF2B5EF4-FFF2-40B4-BE49-F238E27FC236}">
                        <a16:creationId xmlns:a16="http://schemas.microsoft.com/office/drawing/2014/main" id="{7A2B00E0-577F-5C8F-FCCF-1C2E7DADC0FE}"/>
                      </a:ext>
                    </a:extLst>
                  </p:cNvPr>
                  <p:cNvSpPr/>
                  <p:nvPr/>
                </p:nvSpPr>
                <p:spPr>
                  <a:xfrm>
                    <a:off x="8297897" y="2714478"/>
                    <a:ext cx="37645" cy="35424"/>
                  </a:xfrm>
                  <a:custGeom>
                    <a:avLst/>
                    <a:gdLst>
                      <a:gd name="connsiteX0" fmla="*/ 37645 w 37645"/>
                      <a:gd name="connsiteY0" fmla="*/ 9834 h 35424"/>
                      <a:gd name="connsiteX1" fmla="*/ 8248 w 37645"/>
                      <a:gd name="connsiteY1" fmla="*/ 0 h 35424"/>
                      <a:gd name="connsiteX2" fmla="*/ 0 w 37645"/>
                      <a:gd name="connsiteY2" fmla="*/ 24850 h 35424"/>
                      <a:gd name="connsiteX3" fmla="*/ 29080 w 37645"/>
                      <a:gd name="connsiteY3" fmla="*/ 35425 h 35424"/>
                      <a:gd name="connsiteX4" fmla="*/ 37645 w 37645"/>
                      <a:gd name="connsiteY4" fmla="*/ 9834 h 354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645" h="35424">
                        <a:moveTo>
                          <a:pt x="37645" y="9834"/>
                        </a:moveTo>
                        <a:lnTo>
                          <a:pt x="8248" y="0"/>
                        </a:lnTo>
                        <a:cubicBezTo>
                          <a:pt x="5710" y="8142"/>
                          <a:pt x="2855" y="16496"/>
                          <a:pt x="0" y="24850"/>
                        </a:cubicBezTo>
                        <a:lnTo>
                          <a:pt x="29080" y="35425"/>
                        </a:lnTo>
                        <a:cubicBezTo>
                          <a:pt x="32041" y="26754"/>
                          <a:pt x="34896" y="18294"/>
                          <a:pt x="37645" y="9834"/>
                        </a:cubicBezTo>
                        <a:close/>
                      </a:path>
                    </a:pathLst>
                  </a:custGeom>
                  <a:solidFill>
                    <a:srgbClr val="FFFFFF">
                      <a:alpha val="30000"/>
                    </a:srgbClr>
                  </a:solidFill>
                  <a:ln w="10573" cap="flat">
                    <a:noFill/>
                    <a:prstDash val="solid"/>
                    <a:miter/>
                  </a:ln>
                </p:spPr>
                <p:txBody>
                  <a:bodyPr rtlCol="0" anchor="ctr"/>
                  <a:lstStyle/>
                  <a:p>
                    <a:endParaRPr lang="zh-CN" altLang="en-US"/>
                  </a:p>
                </p:txBody>
              </p:sp>
              <p:sp>
                <p:nvSpPr>
                  <p:cNvPr id="999" name="任意多边形: 形状 998">
                    <a:extLst>
                      <a:ext uri="{FF2B5EF4-FFF2-40B4-BE49-F238E27FC236}">
                        <a16:creationId xmlns:a16="http://schemas.microsoft.com/office/drawing/2014/main" id="{2B374CE8-763C-D059-68F4-792D9A4802B0}"/>
                      </a:ext>
                    </a:extLst>
                  </p:cNvPr>
                  <p:cNvSpPr/>
                  <p:nvPr/>
                </p:nvSpPr>
                <p:spPr>
                  <a:xfrm>
                    <a:off x="8297897" y="2714478"/>
                    <a:ext cx="37645" cy="35424"/>
                  </a:xfrm>
                  <a:custGeom>
                    <a:avLst/>
                    <a:gdLst>
                      <a:gd name="connsiteX0" fmla="*/ 37645 w 37645"/>
                      <a:gd name="connsiteY0" fmla="*/ 9834 h 35424"/>
                      <a:gd name="connsiteX1" fmla="*/ 8248 w 37645"/>
                      <a:gd name="connsiteY1" fmla="*/ 0 h 35424"/>
                      <a:gd name="connsiteX2" fmla="*/ 0 w 37645"/>
                      <a:gd name="connsiteY2" fmla="*/ 24850 h 35424"/>
                      <a:gd name="connsiteX3" fmla="*/ 29080 w 37645"/>
                      <a:gd name="connsiteY3" fmla="*/ 35425 h 35424"/>
                      <a:gd name="connsiteX4" fmla="*/ 37645 w 37645"/>
                      <a:gd name="connsiteY4" fmla="*/ 9834 h 354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645" h="35424">
                        <a:moveTo>
                          <a:pt x="37645" y="9834"/>
                        </a:moveTo>
                        <a:lnTo>
                          <a:pt x="8248" y="0"/>
                        </a:lnTo>
                        <a:cubicBezTo>
                          <a:pt x="5710" y="8142"/>
                          <a:pt x="2855" y="16496"/>
                          <a:pt x="0" y="24850"/>
                        </a:cubicBezTo>
                        <a:lnTo>
                          <a:pt x="29080" y="35425"/>
                        </a:lnTo>
                        <a:cubicBezTo>
                          <a:pt x="32041" y="26754"/>
                          <a:pt x="34896" y="18294"/>
                          <a:pt x="37645" y="9834"/>
                        </a:cubicBez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1000" name="任意多边形: 形状 999">
                    <a:extLst>
                      <a:ext uri="{FF2B5EF4-FFF2-40B4-BE49-F238E27FC236}">
                        <a16:creationId xmlns:a16="http://schemas.microsoft.com/office/drawing/2014/main" id="{05DBAEE2-055B-327E-C41C-390A0BA7B00B}"/>
                      </a:ext>
                    </a:extLst>
                  </p:cNvPr>
                  <p:cNvSpPr/>
                  <p:nvPr/>
                </p:nvSpPr>
                <p:spPr>
                  <a:xfrm>
                    <a:off x="8326236" y="2616981"/>
                    <a:ext cx="36376" cy="32146"/>
                  </a:xfrm>
                  <a:custGeom>
                    <a:avLst/>
                    <a:gdLst>
                      <a:gd name="connsiteX0" fmla="*/ 36376 w 36376"/>
                      <a:gd name="connsiteY0" fmla="*/ 6133 h 32146"/>
                      <a:gd name="connsiteX1" fmla="*/ 5816 w 36376"/>
                      <a:gd name="connsiteY1" fmla="*/ 0 h 32146"/>
                      <a:gd name="connsiteX2" fmla="*/ 0 w 36376"/>
                      <a:gd name="connsiteY2" fmla="*/ 25802 h 32146"/>
                      <a:gd name="connsiteX3" fmla="*/ 30560 w 36376"/>
                      <a:gd name="connsiteY3" fmla="*/ 32147 h 32146"/>
                      <a:gd name="connsiteX4" fmla="*/ 36376 w 36376"/>
                      <a:gd name="connsiteY4" fmla="*/ 6133 h 321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76" h="32146">
                        <a:moveTo>
                          <a:pt x="36376" y="6133"/>
                        </a:moveTo>
                        <a:lnTo>
                          <a:pt x="5816" y="0"/>
                        </a:lnTo>
                        <a:cubicBezTo>
                          <a:pt x="4124" y="8248"/>
                          <a:pt x="2115" y="16813"/>
                          <a:pt x="0" y="25802"/>
                        </a:cubicBezTo>
                        <a:lnTo>
                          <a:pt x="30560" y="32147"/>
                        </a:lnTo>
                        <a:cubicBezTo>
                          <a:pt x="32464" y="23581"/>
                          <a:pt x="34473" y="15227"/>
                          <a:pt x="36376" y="6133"/>
                        </a:cubicBezTo>
                        <a:close/>
                      </a:path>
                    </a:pathLst>
                  </a:custGeom>
                  <a:solidFill>
                    <a:srgbClr val="FFFFFF">
                      <a:alpha val="30000"/>
                    </a:srgbClr>
                  </a:solidFill>
                  <a:ln w="10573" cap="flat">
                    <a:noFill/>
                    <a:prstDash val="solid"/>
                    <a:miter/>
                  </a:ln>
                </p:spPr>
                <p:txBody>
                  <a:bodyPr rtlCol="0" anchor="ctr"/>
                  <a:lstStyle/>
                  <a:p>
                    <a:endParaRPr lang="zh-CN" altLang="en-US"/>
                  </a:p>
                </p:txBody>
              </p:sp>
              <p:sp>
                <p:nvSpPr>
                  <p:cNvPr id="1001" name="任意多边形: 形状 1000">
                    <a:extLst>
                      <a:ext uri="{FF2B5EF4-FFF2-40B4-BE49-F238E27FC236}">
                        <a16:creationId xmlns:a16="http://schemas.microsoft.com/office/drawing/2014/main" id="{D2FD611E-90DC-043B-2BDB-1750D31BC738}"/>
                      </a:ext>
                    </a:extLst>
                  </p:cNvPr>
                  <p:cNvSpPr/>
                  <p:nvPr/>
                </p:nvSpPr>
                <p:spPr>
                  <a:xfrm>
                    <a:off x="8326236" y="2616981"/>
                    <a:ext cx="36376" cy="32146"/>
                  </a:xfrm>
                  <a:custGeom>
                    <a:avLst/>
                    <a:gdLst>
                      <a:gd name="connsiteX0" fmla="*/ 36376 w 36376"/>
                      <a:gd name="connsiteY0" fmla="*/ 6133 h 32146"/>
                      <a:gd name="connsiteX1" fmla="*/ 5816 w 36376"/>
                      <a:gd name="connsiteY1" fmla="*/ 0 h 32146"/>
                      <a:gd name="connsiteX2" fmla="*/ 0 w 36376"/>
                      <a:gd name="connsiteY2" fmla="*/ 25802 h 32146"/>
                      <a:gd name="connsiteX3" fmla="*/ 30560 w 36376"/>
                      <a:gd name="connsiteY3" fmla="*/ 32147 h 32146"/>
                      <a:gd name="connsiteX4" fmla="*/ 36376 w 36376"/>
                      <a:gd name="connsiteY4" fmla="*/ 6133 h 321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76" h="32146">
                        <a:moveTo>
                          <a:pt x="36376" y="6133"/>
                        </a:moveTo>
                        <a:lnTo>
                          <a:pt x="5816" y="0"/>
                        </a:lnTo>
                        <a:cubicBezTo>
                          <a:pt x="4124" y="8248"/>
                          <a:pt x="2115" y="16813"/>
                          <a:pt x="0" y="25802"/>
                        </a:cubicBezTo>
                        <a:lnTo>
                          <a:pt x="30560" y="32147"/>
                        </a:lnTo>
                        <a:cubicBezTo>
                          <a:pt x="32464" y="23581"/>
                          <a:pt x="34473" y="15227"/>
                          <a:pt x="36376" y="6133"/>
                        </a:cubicBez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1002" name="任意多边形: 形状 1001">
                    <a:extLst>
                      <a:ext uri="{FF2B5EF4-FFF2-40B4-BE49-F238E27FC236}">
                        <a16:creationId xmlns:a16="http://schemas.microsoft.com/office/drawing/2014/main" id="{18712092-135C-0C67-8B40-5D7E886B8B5F}"/>
                      </a:ext>
                    </a:extLst>
                  </p:cNvPr>
                  <p:cNvSpPr/>
                  <p:nvPr/>
                </p:nvSpPr>
                <p:spPr>
                  <a:xfrm>
                    <a:off x="8232335" y="2882402"/>
                    <a:ext cx="29925" cy="19668"/>
                  </a:xfrm>
                  <a:custGeom>
                    <a:avLst/>
                    <a:gdLst>
                      <a:gd name="connsiteX0" fmla="*/ 29926 w 29925"/>
                      <a:gd name="connsiteY0" fmla="*/ 12689 h 19668"/>
                      <a:gd name="connsiteX1" fmla="*/ 3595 w 29925"/>
                      <a:gd name="connsiteY1" fmla="*/ 0 h 19668"/>
                      <a:gd name="connsiteX2" fmla="*/ 0 w 29925"/>
                      <a:gd name="connsiteY2" fmla="*/ 6873 h 19668"/>
                      <a:gd name="connsiteX3" fmla="*/ 26225 w 29925"/>
                      <a:gd name="connsiteY3" fmla="*/ 19668 h 19668"/>
                    </a:gdLst>
                    <a:ahLst/>
                    <a:cxnLst>
                      <a:cxn ang="0">
                        <a:pos x="connsiteX0" y="connsiteY0"/>
                      </a:cxn>
                      <a:cxn ang="0">
                        <a:pos x="connsiteX1" y="connsiteY1"/>
                      </a:cxn>
                      <a:cxn ang="0">
                        <a:pos x="connsiteX2" y="connsiteY2"/>
                      </a:cxn>
                      <a:cxn ang="0">
                        <a:pos x="connsiteX3" y="connsiteY3"/>
                      </a:cxn>
                    </a:cxnLst>
                    <a:rect l="l" t="t" r="r" b="b"/>
                    <a:pathLst>
                      <a:path w="29925" h="19668">
                        <a:moveTo>
                          <a:pt x="29926" y="12689"/>
                        </a:moveTo>
                        <a:lnTo>
                          <a:pt x="3595" y="0"/>
                        </a:lnTo>
                        <a:lnTo>
                          <a:pt x="0" y="6873"/>
                        </a:lnTo>
                        <a:lnTo>
                          <a:pt x="26225" y="19668"/>
                        </a:ln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1003" name="任意多边形: 形状 1002">
                    <a:extLst>
                      <a:ext uri="{FF2B5EF4-FFF2-40B4-BE49-F238E27FC236}">
                        <a16:creationId xmlns:a16="http://schemas.microsoft.com/office/drawing/2014/main" id="{3A6D9E06-1663-7C6A-8E83-F385BA21FBF3}"/>
                      </a:ext>
                    </a:extLst>
                  </p:cNvPr>
                  <p:cNvSpPr/>
                  <p:nvPr/>
                </p:nvSpPr>
                <p:spPr>
                  <a:xfrm>
                    <a:off x="8232335" y="2882402"/>
                    <a:ext cx="29925" cy="19668"/>
                  </a:xfrm>
                  <a:custGeom>
                    <a:avLst/>
                    <a:gdLst>
                      <a:gd name="connsiteX0" fmla="*/ 29926 w 29925"/>
                      <a:gd name="connsiteY0" fmla="*/ 12689 h 19668"/>
                      <a:gd name="connsiteX1" fmla="*/ 3595 w 29925"/>
                      <a:gd name="connsiteY1" fmla="*/ 0 h 19668"/>
                      <a:gd name="connsiteX2" fmla="*/ 0 w 29925"/>
                      <a:gd name="connsiteY2" fmla="*/ 6873 h 19668"/>
                      <a:gd name="connsiteX3" fmla="*/ 26225 w 29925"/>
                      <a:gd name="connsiteY3" fmla="*/ 19668 h 19668"/>
                    </a:gdLst>
                    <a:ahLst/>
                    <a:cxnLst>
                      <a:cxn ang="0">
                        <a:pos x="connsiteX0" y="connsiteY0"/>
                      </a:cxn>
                      <a:cxn ang="0">
                        <a:pos x="connsiteX1" y="connsiteY1"/>
                      </a:cxn>
                      <a:cxn ang="0">
                        <a:pos x="connsiteX2" y="connsiteY2"/>
                      </a:cxn>
                      <a:cxn ang="0">
                        <a:pos x="connsiteX3" y="connsiteY3"/>
                      </a:cxn>
                    </a:cxnLst>
                    <a:rect l="l" t="t" r="r" b="b"/>
                    <a:pathLst>
                      <a:path w="29925" h="19668">
                        <a:moveTo>
                          <a:pt x="29926" y="12689"/>
                        </a:moveTo>
                        <a:lnTo>
                          <a:pt x="3595" y="0"/>
                        </a:lnTo>
                        <a:lnTo>
                          <a:pt x="0" y="6873"/>
                        </a:lnTo>
                        <a:lnTo>
                          <a:pt x="26225" y="19668"/>
                        </a:ln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1004" name="任意多边形: 形状 1003">
                    <a:extLst>
                      <a:ext uri="{FF2B5EF4-FFF2-40B4-BE49-F238E27FC236}">
                        <a16:creationId xmlns:a16="http://schemas.microsoft.com/office/drawing/2014/main" id="{3B5E09F1-B45D-771D-F357-3E8D20105873}"/>
                      </a:ext>
                    </a:extLst>
                  </p:cNvPr>
                  <p:cNvSpPr/>
                  <p:nvPr/>
                </p:nvSpPr>
                <p:spPr>
                  <a:xfrm>
                    <a:off x="8278440" y="2782789"/>
                    <a:ext cx="31300" cy="18611"/>
                  </a:xfrm>
                  <a:custGeom>
                    <a:avLst/>
                    <a:gdLst>
                      <a:gd name="connsiteX0" fmla="*/ 31301 w 31300"/>
                      <a:gd name="connsiteY0" fmla="*/ 11209 h 18611"/>
                      <a:gd name="connsiteX1" fmla="*/ 3067 w 31300"/>
                      <a:gd name="connsiteY1" fmla="*/ 0 h 18611"/>
                      <a:gd name="connsiteX2" fmla="*/ 0 w 31300"/>
                      <a:gd name="connsiteY2" fmla="*/ 7402 h 18611"/>
                      <a:gd name="connsiteX3" fmla="*/ 28234 w 31300"/>
                      <a:gd name="connsiteY3" fmla="*/ 18611 h 18611"/>
                      <a:gd name="connsiteX4" fmla="*/ 31301 w 31300"/>
                      <a:gd name="connsiteY4" fmla="*/ 11209 h 186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300" h="18611">
                        <a:moveTo>
                          <a:pt x="31301" y="11209"/>
                        </a:moveTo>
                        <a:lnTo>
                          <a:pt x="3067" y="0"/>
                        </a:lnTo>
                        <a:cubicBezTo>
                          <a:pt x="2115" y="2432"/>
                          <a:pt x="1058" y="4970"/>
                          <a:pt x="0" y="7402"/>
                        </a:cubicBezTo>
                        <a:lnTo>
                          <a:pt x="28234" y="18611"/>
                        </a:lnTo>
                        <a:cubicBezTo>
                          <a:pt x="29503" y="16073"/>
                          <a:pt x="30560" y="13641"/>
                          <a:pt x="31301" y="11209"/>
                        </a:cubicBez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1005" name="任意多边形: 形状 1004">
                    <a:extLst>
                      <a:ext uri="{FF2B5EF4-FFF2-40B4-BE49-F238E27FC236}">
                        <a16:creationId xmlns:a16="http://schemas.microsoft.com/office/drawing/2014/main" id="{5027CC75-E59B-4E5D-7DC7-13F96F1FF9E0}"/>
                      </a:ext>
                    </a:extLst>
                  </p:cNvPr>
                  <p:cNvSpPr/>
                  <p:nvPr/>
                </p:nvSpPr>
                <p:spPr>
                  <a:xfrm>
                    <a:off x="8278440" y="2782789"/>
                    <a:ext cx="31300" cy="18611"/>
                  </a:xfrm>
                  <a:custGeom>
                    <a:avLst/>
                    <a:gdLst>
                      <a:gd name="connsiteX0" fmla="*/ 31301 w 31300"/>
                      <a:gd name="connsiteY0" fmla="*/ 11209 h 18611"/>
                      <a:gd name="connsiteX1" fmla="*/ 3067 w 31300"/>
                      <a:gd name="connsiteY1" fmla="*/ 0 h 18611"/>
                      <a:gd name="connsiteX2" fmla="*/ 0 w 31300"/>
                      <a:gd name="connsiteY2" fmla="*/ 7402 h 18611"/>
                      <a:gd name="connsiteX3" fmla="*/ 28234 w 31300"/>
                      <a:gd name="connsiteY3" fmla="*/ 18611 h 18611"/>
                      <a:gd name="connsiteX4" fmla="*/ 31301 w 31300"/>
                      <a:gd name="connsiteY4" fmla="*/ 11209 h 186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300" h="18611">
                        <a:moveTo>
                          <a:pt x="31301" y="11209"/>
                        </a:moveTo>
                        <a:lnTo>
                          <a:pt x="3067" y="0"/>
                        </a:lnTo>
                        <a:cubicBezTo>
                          <a:pt x="2115" y="2432"/>
                          <a:pt x="1058" y="4970"/>
                          <a:pt x="0" y="7402"/>
                        </a:cubicBezTo>
                        <a:lnTo>
                          <a:pt x="28234" y="18611"/>
                        </a:lnTo>
                        <a:cubicBezTo>
                          <a:pt x="29503" y="16073"/>
                          <a:pt x="30560" y="13641"/>
                          <a:pt x="31301" y="11209"/>
                        </a:cubicBez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1006" name="任意多边形: 形状 1005">
                    <a:extLst>
                      <a:ext uri="{FF2B5EF4-FFF2-40B4-BE49-F238E27FC236}">
                        <a16:creationId xmlns:a16="http://schemas.microsoft.com/office/drawing/2014/main" id="{4624CBC7-BA10-555A-4DA1-148700757383}"/>
                      </a:ext>
                    </a:extLst>
                  </p:cNvPr>
                  <p:cNvSpPr/>
                  <p:nvPr/>
                </p:nvSpPr>
                <p:spPr>
                  <a:xfrm>
                    <a:off x="8314181" y="2680217"/>
                    <a:ext cx="32463" cy="15756"/>
                  </a:xfrm>
                  <a:custGeom>
                    <a:avLst/>
                    <a:gdLst>
                      <a:gd name="connsiteX0" fmla="*/ 32464 w 32463"/>
                      <a:gd name="connsiteY0" fmla="*/ 7931 h 15756"/>
                      <a:gd name="connsiteX1" fmla="*/ 2221 w 32463"/>
                      <a:gd name="connsiteY1" fmla="*/ 0 h 15756"/>
                      <a:gd name="connsiteX2" fmla="*/ 0 w 32463"/>
                      <a:gd name="connsiteY2" fmla="*/ 7614 h 15756"/>
                      <a:gd name="connsiteX3" fmla="*/ 30137 w 32463"/>
                      <a:gd name="connsiteY3" fmla="*/ 15756 h 15756"/>
                      <a:gd name="connsiteX4" fmla="*/ 32464 w 32463"/>
                      <a:gd name="connsiteY4" fmla="*/ 7931 h 157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463" h="15756">
                        <a:moveTo>
                          <a:pt x="32464" y="7931"/>
                        </a:moveTo>
                        <a:lnTo>
                          <a:pt x="2221" y="0"/>
                        </a:lnTo>
                        <a:lnTo>
                          <a:pt x="0" y="7614"/>
                        </a:lnTo>
                        <a:lnTo>
                          <a:pt x="30137" y="15756"/>
                        </a:lnTo>
                        <a:cubicBezTo>
                          <a:pt x="30878" y="13112"/>
                          <a:pt x="31724" y="10575"/>
                          <a:pt x="32464" y="7931"/>
                        </a:cubicBez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1007" name="任意多边形: 形状 1006">
                    <a:extLst>
                      <a:ext uri="{FF2B5EF4-FFF2-40B4-BE49-F238E27FC236}">
                        <a16:creationId xmlns:a16="http://schemas.microsoft.com/office/drawing/2014/main" id="{5D2FA52E-D66C-22D1-42F1-635111D41F27}"/>
                      </a:ext>
                    </a:extLst>
                  </p:cNvPr>
                  <p:cNvSpPr/>
                  <p:nvPr/>
                </p:nvSpPr>
                <p:spPr>
                  <a:xfrm>
                    <a:off x="8314181" y="2680217"/>
                    <a:ext cx="32463" cy="15756"/>
                  </a:xfrm>
                  <a:custGeom>
                    <a:avLst/>
                    <a:gdLst>
                      <a:gd name="connsiteX0" fmla="*/ 32464 w 32463"/>
                      <a:gd name="connsiteY0" fmla="*/ 7931 h 15756"/>
                      <a:gd name="connsiteX1" fmla="*/ 2221 w 32463"/>
                      <a:gd name="connsiteY1" fmla="*/ 0 h 15756"/>
                      <a:gd name="connsiteX2" fmla="*/ 0 w 32463"/>
                      <a:gd name="connsiteY2" fmla="*/ 7614 h 15756"/>
                      <a:gd name="connsiteX3" fmla="*/ 30137 w 32463"/>
                      <a:gd name="connsiteY3" fmla="*/ 15756 h 15756"/>
                      <a:gd name="connsiteX4" fmla="*/ 32464 w 32463"/>
                      <a:gd name="connsiteY4" fmla="*/ 7931 h 157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463" h="15756">
                        <a:moveTo>
                          <a:pt x="32464" y="7931"/>
                        </a:moveTo>
                        <a:lnTo>
                          <a:pt x="2221" y="0"/>
                        </a:lnTo>
                        <a:lnTo>
                          <a:pt x="0" y="7614"/>
                        </a:lnTo>
                        <a:lnTo>
                          <a:pt x="30137" y="15756"/>
                        </a:lnTo>
                        <a:cubicBezTo>
                          <a:pt x="30878" y="13112"/>
                          <a:pt x="31724" y="10575"/>
                          <a:pt x="32464" y="7931"/>
                        </a:cubicBez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1008" name="任意多边形: 形状 1007">
                    <a:extLst>
                      <a:ext uri="{FF2B5EF4-FFF2-40B4-BE49-F238E27FC236}">
                        <a16:creationId xmlns:a16="http://schemas.microsoft.com/office/drawing/2014/main" id="{AB5223FC-4C88-4416-C6FD-C7AEAFE83A52}"/>
                      </a:ext>
                    </a:extLst>
                  </p:cNvPr>
                  <p:cNvSpPr/>
                  <p:nvPr/>
                </p:nvSpPr>
                <p:spPr>
                  <a:xfrm>
                    <a:off x="8344107" y="2574154"/>
                    <a:ext cx="27070" cy="8565"/>
                  </a:xfrm>
                  <a:custGeom>
                    <a:avLst/>
                    <a:gdLst>
                      <a:gd name="connsiteX0" fmla="*/ 27071 w 27070"/>
                      <a:gd name="connsiteY0" fmla="*/ 529 h 8565"/>
                      <a:gd name="connsiteX1" fmla="*/ 23370 w 27070"/>
                      <a:gd name="connsiteY1" fmla="*/ 0 h 8565"/>
                      <a:gd name="connsiteX2" fmla="*/ 0 w 27070"/>
                      <a:gd name="connsiteY2" fmla="*/ 4970 h 8565"/>
                      <a:gd name="connsiteX3" fmla="*/ 25802 w 27070"/>
                      <a:gd name="connsiteY3" fmla="*/ 8565 h 8565"/>
                    </a:gdLst>
                    <a:ahLst/>
                    <a:cxnLst>
                      <a:cxn ang="0">
                        <a:pos x="connsiteX0" y="connsiteY0"/>
                      </a:cxn>
                      <a:cxn ang="0">
                        <a:pos x="connsiteX1" y="connsiteY1"/>
                      </a:cxn>
                      <a:cxn ang="0">
                        <a:pos x="connsiteX2" y="connsiteY2"/>
                      </a:cxn>
                      <a:cxn ang="0">
                        <a:pos x="connsiteX3" y="connsiteY3"/>
                      </a:cxn>
                    </a:cxnLst>
                    <a:rect l="l" t="t" r="r" b="b"/>
                    <a:pathLst>
                      <a:path w="27070" h="8565">
                        <a:moveTo>
                          <a:pt x="27071" y="529"/>
                        </a:moveTo>
                        <a:lnTo>
                          <a:pt x="23370" y="0"/>
                        </a:lnTo>
                        <a:cubicBezTo>
                          <a:pt x="15502" y="1237"/>
                          <a:pt x="7698" y="2897"/>
                          <a:pt x="0" y="4970"/>
                        </a:cubicBezTo>
                        <a:lnTo>
                          <a:pt x="25802" y="8565"/>
                        </a:ln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1009" name="任意多边形: 形状 1008">
                    <a:extLst>
                      <a:ext uri="{FF2B5EF4-FFF2-40B4-BE49-F238E27FC236}">
                        <a16:creationId xmlns:a16="http://schemas.microsoft.com/office/drawing/2014/main" id="{D4A274C6-9DEF-CC64-B272-C8A812569DE0}"/>
                      </a:ext>
                    </a:extLst>
                  </p:cNvPr>
                  <p:cNvSpPr/>
                  <p:nvPr/>
                </p:nvSpPr>
                <p:spPr>
                  <a:xfrm>
                    <a:off x="8344107" y="2574154"/>
                    <a:ext cx="27070" cy="8565"/>
                  </a:xfrm>
                  <a:custGeom>
                    <a:avLst/>
                    <a:gdLst>
                      <a:gd name="connsiteX0" fmla="*/ 27071 w 27070"/>
                      <a:gd name="connsiteY0" fmla="*/ 529 h 8565"/>
                      <a:gd name="connsiteX1" fmla="*/ 23370 w 27070"/>
                      <a:gd name="connsiteY1" fmla="*/ 0 h 8565"/>
                      <a:gd name="connsiteX2" fmla="*/ 0 w 27070"/>
                      <a:gd name="connsiteY2" fmla="*/ 4970 h 8565"/>
                      <a:gd name="connsiteX3" fmla="*/ 25802 w 27070"/>
                      <a:gd name="connsiteY3" fmla="*/ 8565 h 8565"/>
                    </a:gdLst>
                    <a:ahLst/>
                    <a:cxnLst>
                      <a:cxn ang="0">
                        <a:pos x="connsiteX0" y="connsiteY0"/>
                      </a:cxn>
                      <a:cxn ang="0">
                        <a:pos x="connsiteX1" y="connsiteY1"/>
                      </a:cxn>
                      <a:cxn ang="0">
                        <a:pos x="connsiteX2" y="connsiteY2"/>
                      </a:cxn>
                      <a:cxn ang="0">
                        <a:pos x="connsiteX3" y="connsiteY3"/>
                      </a:cxn>
                    </a:cxnLst>
                    <a:rect l="l" t="t" r="r" b="b"/>
                    <a:pathLst>
                      <a:path w="27070" h="8565">
                        <a:moveTo>
                          <a:pt x="27071" y="529"/>
                        </a:moveTo>
                        <a:lnTo>
                          <a:pt x="23370" y="0"/>
                        </a:lnTo>
                        <a:cubicBezTo>
                          <a:pt x="15502" y="1237"/>
                          <a:pt x="7698" y="2897"/>
                          <a:pt x="0" y="4970"/>
                        </a:cubicBezTo>
                        <a:lnTo>
                          <a:pt x="25802" y="8565"/>
                        </a:ln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1010" name="任意多边形: 形状 1009">
                    <a:extLst>
                      <a:ext uri="{FF2B5EF4-FFF2-40B4-BE49-F238E27FC236}">
                        <a16:creationId xmlns:a16="http://schemas.microsoft.com/office/drawing/2014/main" id="{6ACE9107-35C6-50A0-8A31-038055988B85}"/>
                      </a:ext>
                    </a:extLst>
                  </p:cNvPr>
                  <p:cNvSpPr/>
                  <p:nvPr/>
                </p:nvSpPr>
                <p:spPr>
                  <a:xfrm>
                    <a:off x="8357326" y="2828895"/>
                    <a:ext cx="45470" cy="54141"/>
                  </a:xfrm>
                  <a:custGeom>
                    <a:avLst/>
                    <a:gdLst>
                      <a:gd name="connsiteX0" fmla="*/ 45470 w 45470"/>
                      <a:gd name="connsiteY0" fmla="*/ 10575 h 54141"/>
                      <a:gd name="connsiteX1" fmla="*/ 17659 w 45470"/>
                      <a:gd name="connsiteY1" fmla="*/ 0 h 54141"/>
                      <a:gd name="connsiteX2" fmla="*/ 0 w 45470"/>
                      <a:gd name="connsiteY2" fmla="*/ 42298 h 54141"/>
                      <a:gd name="connsiteX3" fmla="*/ 26965 w 45470"/>
                      <a:gd name="connsiteY3" fmla="*/ 54141 h 54141"/>
                      <a:gd name="connsiteX4" fmla="*/ 45470 w 45470"/>
                      <a:gd name="connsiteY4" fmla="*/ 10575 h 54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470" h="54141">
                        <a:moveTo>
                          <a:pt x="45470" y="10575"/>
                        </a:moveTo>
                        <a:lnTo>
                          <a:pt x="17659" y="0"/>
                        </a:lnTo>
                        <a:cubicBezTo>
                          <a:pt x="12161" y="13853"/>
                          <a:pt x="6345" y="27811"/>
                          <a:pt x="0" y="42298"/>
                        </a:cubicBezTo>
                        <a:lnTo>
                          <a:pt x="26965" y="54141"/>
                        </a:lnTo>
                        <a:cubicBezTo>
                          <a:pt x="33310" y="39760"/>
                          <a:pt x="39443" y="25379"/>
                          <a:pt x="45470" y="10575"/>
                        </a:cubicBez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1011" name="任意多边形: 形状 1010">
                    <a:extLst>
                      <a:ext uri="{FF2B5EF4-FFF2-40B4-BE49-F238E27FC236}">
                        <a16:creationId xmlns:a16="http://schemas.microsoft.com/office/drawing/2014/main" id="{CA5E8B91-F179-1FA9-1B8E-7FCDFE70E444}"/>
                      </a:ext>
                    </a:extLst>
                  </p:cNvPr>
                  <p:cNvSpPr/>
                  <p:nvPr/>
                </p:nvSpPr>
                <p:spPr>
                  <a:xfrm>
                    <a:off x="8429867" y="2592131"/>
                    <a:ext cx="37645" cy="50651"/>
                  </a:xfrm>
                  <a:custGeom>
                    <a:avLst/>
                    <a:gdLst>
                      <a:gd name="connsiteX0" fmla="*/ 37645 w 37645"/>
                      <a:gd name="connsiteY0" fmla="*/ 4335 h 50651"/>
                      <a:gd name="connsiteX1" fmla="*/ 7191 w 37645"/>
                      <a:gd name="connsiteY1" fmla="*/ 0 h 50651"/>
                      <a:gd name="connsiteX2" fmla="*/ 0 w 37645"/>
                      <a:gd name="connsiteY2" fmla="*/ 44519 h 50651"/>
                      <a:gd name="connsiteX3" fmla="*/ 30666 w 37645"/>
                      <a:gd name="connsiteY3" fmla="*/ 50652 h 50651"/>
                      <a:gd name="connsiteX4" fmla="*/ 37645 w 37645"/>
                      <a:gd name="connsiteY4" fmla="*/ 4335 h 506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645" h="50651">
                        <a:moveTo>
                          <a:pt x="37645" y="4335"/>
                        </a:moveTo>
                        <a:lnTo>
                          <a:pt x="7191" y="0"/>
                        </a:lnTo>
                        <a:cubicBezTo>
                          <a:pt x="5393" y="13324"/>
                          <a:pt x="3067" y="28128"/>
                          <a:pt x="0" y="44519"/>
                        </a:cubicBezTo>
                        <a:lnTo>
                          <a:pt x="30666" y="50652"/>
                        </a:lnTo>
                        <a:cubicBezTo>
                          <a:pt x="33416" y="35530"/>
                          <a:pt x="35636" y="19986"/>
                          <a:pt x="37645" y="4335"/>
                        </a:cubicBez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1012" name="任意多边形: 形状 1011">
                    <a:extLst>
                      <a:ext uri="{FF2B5EF4-FFF2-40B4-BE49-F238E27FC236}">
                        <a16:creationId xmlns:a16="http://schemas.microsoft.com/office/drawing/2014/main" id="{F4AAB843-91F6-822B-794F-BE18CF088FF3}"/>
                      </a:ext>
                    </a:extLst>
                  </p:cNvPr>
                  <p:cNvSpPr/>
                  <p:nvPr/>
                </p:nvSpPr>
                <p:spPr>
                  <a:xfrm>
                    <a:off x="8330043" y="2895197"/>
                    <a:ext cx="43144" cy="45153"/>
                  </a:xfrm>
                  <a:custGeom>
                    <a:avLst/>
                    <a:gdLst>
                      <a:gd name="connsiteX0" fmla="*/ 43144 w 43144"/>
                      <a:gd name="connsiteY0" fmla="*/ 11949 h 45153"/>
                      <a:gd name="connsiteX1" fmla="*/ 16496 w 43144"/>
                      <a:gd name="connsiteY1" fmla="*/ 0 h 45153"/>
                      <a:gd name="connsiteX2" fmla="*/ 0 w 43144"/>
                      <a:gd name="connsiteY2" fmla="*/ 32570 h 45153"/>
                      <a:gd name="connsiteX3" fmla="*/ 26225 w 43144"/>
                      <a:gd name="connsiteY3" fmla="*/ 45153 h 45153"/>
                      <a:gd name="connsiteX4" fmla="*/ 43144 w 43144"/>
                      <a:gd name="connsiteY4" fmla="*/ 11949 h 451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144" h="45153">
                        <a:moveTo>
                          <a:pt x="43144" y="11949"/>
                        </a:moveTo>
                        <a:lnTo>
                          <a:pt x="16496" y="0"/>
                        </a:lnTo>
                        <a:cubicBezTo>
                          <a:pt x="11315" y="10575"/>
                          <a:pt x="5922" y="21149"/>
                          <a:pt x="0" y="32570"/>
                        </a:cubicBezTo>
                        <a:lnTo>
                          <a:pt x="26225" y="45153"/>
                        </a:lnTo>
                        <a:cubicBezTo>
                          <a:pt x="31301" y="34367"/>
                          <a:pt x="37011" y="23158"/>
                          <a:pt x="43144" y="11949"/>
                        </a:cubicBez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1013" name="任意多边形: 形状 1012">
                    <a:extLst>
                      <a:ext uri="{FF2B5EF4-FFF2-40B4-BE49-F238E27FC236}">
                        <a16:creationId xmlns:a16="http://schemas.microsoft.com/office/drawing/2014/main" id="{53C5837E-19E2-39A2-E3C6-013221F1D6B8}"/>
                      </a:ext>
                    </a:extLst>
                  </p:cNvPr>
                  <p:cNvSpPr/>
                  <p:nvPr/>
                </p:nvSpPr>
                <p:spPr>
                  <a:xfrm>
                    <a:off x="8378052" y="2772955"/>
                    <a:ext cx="45893" cy="58265"/>
                  </a:xfrm>
                  <a:custGeom>
                    <a:avLst/>
                    <a:gdLst>
                      <a:gd name="connsiteX0" fmla="*/ 45893 w 45893"/>
                      <a:gd name="connsiteY0" fmla="*/ 10046 h 58265"/>
                      <a:gd name="connsiteX1" fmla="*/ 16919 w 45893"/>
                      <a:gd name="connsiteY1" fmla="*/ 0 h 58265"/>
                      <a:gd name="connsiteX2" fmla="*/ 0 w 45893"/>
                      <a:gd name="connsiteY2" fmla="*/ 47691 h 58265"/>
                      <a:gd name="connsiteX3" fmla="*/ 28022 w 45893"/>
                      <a:gd name="connsiteY3" fmla="*/ 58266 h 58265"/>
                      <a:gd name="connsiteX4" fmla="*/ 45893 w 45893"/>
                      <a:gd name="connsiteY4" fmla="*/ 10046 h 582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893" h="58265">
                        <a:moveTo>
                          <a:pt x="45893" y="10046"/>
                        </a:moveTo>
                        <a:lnTo>
                          <a:pt x="16919" y="0"/>
                        </a:lnTo>
                        <a:cubicBezTo>
                          <a:pt x="11843" y="15513"/>
                          <a:pt x="6207" y="31406"/>
                          <a:pt x="0" y="47691"/>
                        </a:cubicBezTo>
                        <a:lnTo>
                          <a:pt x="28022" y="58266"/>
                        </a:lnTo>
                        <a:cubicBezTo>
                          <a:pt x="34293" y="42901"/>
                          <a:pt x="40257" y="26827"/>
                          <a:pt x="45893" y="10046"/>
                        </a:cubicBez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1014" name="任意多边形: 形状 1013">
                    <a:extLst>
                      <a:ext uri="{FF2B5EF4-FFF2-40B4-BE49-F238E27FC236}">
                        <a16:creationId xmlns:a16="http://schemas.microsoft.com/office/drawing/2014/main" id="{217B547C-6B38-B20F-2C7F-A9ECF0B9A5C1}"/>
                      </a:ext>
                    </a:extLst>
                  </p:cNvPr>
                  <p:cNvSpPr/>
                  <p:nvPr/>
                </p:nvSpPr>
                <p:spPr>
                  <a:xfrm>
                    <a:off x="8414111" y="2663509"/>
                    <a:ext cx="41134" cy="50440"/>
                  </a:xfrm>
                  <a:custGeom>
                    <a:avLst/>
                    <a:gdLst>
                      <a:gd name="connsiteX0" fmla="*/ 30560 w 41134"/>
                      <a:gd name="connsiteY0" fmla="*/ 50440 h 50440"/>
                      <a:gd name="connsiteX1" fmla="*/ 41135 w 41134"/>
                      <a:gd name="connsiteY1" fmla="*/ 6450 h 50440"/>
                      <a:gd name="connsiteX2" fmla="*/ 10575 w 41134"/>
                      <a:gd name="connsiteY2" fmla="*/ 0 h 50440"/>
                      <a:gd name="connsiteX3" fmla="*/ 0 w 41134"/>
                      <a:gd name="connsiteY3" fmla="*/ 42298 h 50440"/>
                    </a:gdLst>
                    <a:ahLst/>
                    <a:cxnLst>
                      <a:cxn ang="0">
                        <a:pos x="connsiteX0" y="connsiteY0"/>
                      </a:cxn>
                      <a:cxn ang="0">
                        <a:pos x="connsiteX1" y="connsiteY1"/>
                      </a:cxn>
                      <a:cxn ang="0">
                        <a:pos x="connsiteX2" y="connsiteY2"/>
                      </a:cxn>
                      <a:cxn ang="0">
                        <a:pos x="connsiteX3" y="connsiteY3"/>
                      </a:cxn>
                    </a:cxnLst>
                    <a:rect l="l" t="t" r="r" b="b"/>
                    <a:pathLst>
                      <a:path w="41134" h="50440">
                        <a:moveTo>
                          <a:pt x="30560" y="50440"/>
                        </a:moveTo>
                        <a:cubicBezTo>
                          <a:pt x="34367" y="36059"/>
                          <a:pt x="37857" y="21466"/>
                          <a:pt x="41135" y="6450"/>
                        </a:cubicBezTo>
                        <a:lnTo>
                          <a:pt x="10575" y="0"/>
                        </a:lnTo>
                        <a:cubicBezTo>
                          <a:pt x="7720" y="13430"/>
                          <a:pt x="4336" y="27705"/>
                          <a:pt x="0" y="42298"/>
                        </a:cubicBez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1015" name="任意多边形: 形状 1014">
                    <a:extLst>
                      <a:ext uri="{FF2B5EF4-FFF2-40B4-BE49-F238E27FC236}">
                        <a16:creationId xmlns:a16="http://schemas.microsoft.com/office/drawing/2014/main" id="{002E8368-9A34-0A0A-BCC6-D3F6B00A5C51}"/>
                      </a:ext>
                    </a:extLst>
                  </p:cNvPr>
                  <p:cNvSpPr/>
                  <p:nvPr/>
                </p:nvSpPr>
                <p:spPr>
                  <a:xfrm>
                    <a:off x="8403113" y="2714161"/>
                    <a:ext cx="39442" cy="42826"/>
                  </a:xfrm>
                  <a:custGeom>
                    <a:avLst/>
                    <a:gdLst>
                      <a:gd name="connsiteX0" fmla="*/ 39443 w 39442"/>
                      <a:gd name="connsiteY0" fmla="*/ 8142 h 42826"/>
                      <a:gd name="connsiteX1" fmla="*/ 9306 w 39442"/>
                      <a:gd name="connsiteY1" fmla="*/ 0 h 42826"/>
                      <a:gd name="connsiteX2" fmla="*/ 0 w 39442"/>
                      <a:gd name="connsiteY2" fmla="*/ 32887 h 42826"/>
                      <a:gd name="connsiteX3" fmla="*/ 29397 w 39442"/>
                      <a:gd name="connsiteY3" fmla="*/ 42827 h 42826"/>
                      <a:gd name="connsiteX4" fmla="*/ 39443 w 39442"/>
                      <a:gd name="connsiteY4" fmla="*/ 8142 h 428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442" h="42826">
                        <a:moveTo>
                          <a:pt x="39443" y="8142"/>
                        </a:moveTo>
                        <a:lnTo>
                          <a:pt x="9306" y="0"/>
                        </a:lnTo>
                        <a:cubicBezTo>
                          <a:pt x="6450" y="10575"/>
                          <a:pt x="3384" y="21678"/>
                          <a:pt x="0" y="32887"/>
                        </a:cubicBezTo>
                        <a:lnTo>
                          <a:pt x="29397" y="42827"/>
                        </a:lnTo>
                        <a:cubicBezTo>
                          <a:pt x="32887" y="31406"/>
                          <a:pt x="36165" y="19880"/>
                          <a:pt x="39443" y="8142"/>
                        </a:cubicBez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1016" name="任意多边形: 形状 1015">
                    <a:extLst>
                      <a:ext uri="{FF2B5EF4-FFF2-40B4-BE49-F238E27FC236}">
                        <a16:creationId xmlns:a16="http://schemas.microsoft.com/office/drawing/2014/main" id="{F9E9F680-90F7-5E03-F656-FC9919B68936}"/>
                      </a:ext>
                    </a:extLst>
                  </p:cNvPr>
                  <p:cNvSpPr/>
                  <p:nvPr/>
                </p:nvSpPr>
                <p:spPr>
                  <a:xfrm>
                    <a:off x="8307097" y="2934851"/>
                    <a:ext cx="44624" cy="45681"/>
                  </a:xfrm>
                  <a:custGeom>
                    <a:avLst/>
                    <a:gdLst>
                      <a:gd name="connsiteX0" fmla="*/ 18611 w 44624"/>
                      <a:gd name="connsiteY0" fmla="*/ 0 h 45681"/>
                      <a:gd name="connsiteX1" fmla="*/ 0 w 44624"/>
                      <a:gd name="connsiteY1" fmla="*/ 33204 h 45681"/>
                      <a:gd name="connsiteX2" fmla="*/ 26013 w 44624"/>
                      <a:gd name="connsiteY2" fmla="*/ 45682 h 45681"/>
                      <a:gd name="connsiteX3" fmla="*/ 44624 w 44624"/>
                      <a:gd name="connsiteY3" fmla="*/ 12584 h 45681"/>
                    </a:gdLst>
                    <a:ahLst/>
                    <a:cxnLst>
                      <a:cxn ang="0">
                        <a:pos x="connsiteX0" y="connsiteY0"/>
                      </a:cxn>
                      <a:cxn ang="0">
                        <a:pos x="connsiteX1" y="connsiteY1"/>
                      </a:cxn>
                      <a:cxn ang="0">
                        <a:pos x="connsiteX2" y="connsiteY2"/>
                      </a:cxn>
                      <a:cxn ang="0">
                        <a:pos x="connsiteX3" y="connsiteY3"/>
                      </a:cxn>
                    </a:cxnLst>
                    <a:rect l="l" t="t" r="r" b="b"/>
                    <a:pathLst>
                      <a:path w="44624" h="45681">
                        <a:moveTo>
                          <a:pt x="18611" y="0"/>
                        </a:moveTo>
                        <a:cubicBezTo>
                          <a:pt x="12689" y="10575"/>
                          <a:pt x="6556" y="22101"/>
                          <a:pt x="0" y="33204"/>
                        </a:cubicBezTo>
                        <a:lnTo>
                          <a:pt x="26013" y="45682"/>
                        </a:lnTo>
                        <a:cubicBezTo>
                          <a:pt x="32146" y="35107"/>
                          <a:pt x="38386" y="24533"/>
                          <a:pt x="44624" y="12584"/>
                        </a:cubicBez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1017" name="任意多边形: 形状 1016">
                    <a:extLst>
                      <a:ext uri="{FF2B5EF4-FFF2-40B4-BE49-F238E27FC236}">
                        <a16:creationId xmlns:a16="http://schemas.microsoft.com/office/drawing/2014/main" id="{8B5F212B-27D6-3427-5C80-74CAA5661D70}"/>
                      </a:ext>
                    </a:extLst>
                  </p:cNvPr>
                  <p:cNvSpPr/>
                  <p:nvPr/>
                </p:nvSpPr>
                <p:spPr>
                  <a:xfrm>
                    <a:off x="8346011" y="2870558"/>
                    <a:ext cx="38279" cy="36587"/>
                  </a:xfrm>
                  <a:custGeom>
                    <a:avLst/>
                    <a:gdLst>
                      <a:gd name="connsiteX0" fmla="*/ 38280 w 38279"/>
                      <a:gd name="connsiteY0" fmla="*/ 11843 h 36587"/>
                      <a:gd name="connsiteX1" fmla="*/ 11315 w 38279"/>
                      <a:gd name="connsiteY1" fmla="*/ 0 h 36587"/>
                      <a:gd name="connsiteX2" fmla="*/ 0 w 38279"/>
                      <a:gd name="connsiteY2" fmla="*/ 24427 h 36587"/>
                      <a:gd name="connsiteX3" fmla="*/ 27177 w 38279"/>
                      <a:gd name="connsiteY3" fmla="*/ 36588 h 36587"/>
                      <a:gd name="connsiteX4" fmla="*/ 38280 w 38279"/>
                      <a:gd name="connsiteY4" fmla="*/ 11843 h 365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279" h="36587">
                        <a:moveTo>
                          <a:pt x="38280" y="11843"/>
                        </a:moveTo>
                        <a:lnTo>
                          <a:pt x="11315" y="0"/>
                        </a:lnTo>
                        <a:cubicBezTo>
                          <a:pt x="7720" y="8036"/>
                          <a:pt x="3913" y="16179"/>
                          <a:pt x="0" y="24427"/>
                        </a:cubicBezTo>
                        <a:lnTo>
                          <a:pt x="27177" y="36588"/>
                        </a:lnTo>
                        <a:cubicBezTo>
                          <a:pt x="30561" y="28340"/>
                          <a:pt x="34473" y="20197"/>
                          <a:pt x="38280" y="11843"/>
                        </a:cubicBezTo>
                        <a:close/>
                      </a:path>
                    </a:pathLst>
                  </a:custGeom>
                  <a:solidFill>
                    <a:srgbClr val="FFFFFF">
                      <a:alpha val="30000"/>
                    </a:srgbClr>
                  </a:solidFill>
                  <a:ln w="10573" cap="flat">
                    <a:noFill/>
                    <a:prstDash val="solid"/>
                    <a:miter/>
                  </a:ln>
                </p:spPr>
                <p:txBody>
                  <a:bodyPr rtlCol="0" anchor="ctr"/>
                  <a:lstStyle/>
                  <a:p>
                    <a:endParaRPr lang="zh-CN" altLang="en-US"/>
                  </a:p>
                </p:txBody>
              </p:sp>
              <p:sp>
                <p:nvSpPr>
                  <p:cNvPr id="1018" name="任意多边形: 形状 1017">
                    <a:extLst>
                      <a:ext uri="{FF2B5EF4-FFF2-40B4-BE49-F238E27FC236}">
                        <a16:creationId xmlns:a16="http://schemas.microsoft.com/office/drawing/2014/main" id="{0A745255-6B11-A6DD-2BC7-2688278558A1}"/>
                      </a:ext>
                    </a:extLst>
                  </p:cNvPr>
                  <p:cNvSpPr/>
                  <p:nvPr/>
                </p:nvSpPr>
                <p:spPr>
                  <a:xfrm>
                    <a:off x="8346011" y="2870558"/>
                    <a:ext cx="38279" cy="36587"/>
                  </a:xfrm>
                  <a:custGeom>
                    <a:avLst/>
                    <a:gdLst>
                      <a:gd name="connsiteX0" fmla="*/ 38280 w 38279"/>
                      <a:gd name="connsiteY0" fmla="*/ 11843 h 36587"/>
                      <a:gd name="connsiteX1" fmla="*/ 11315 w 38279"/>
                      <a:gd name="connsiteY1" fmla="*/ 0 h 36587"/>
                      <a:gd name="connsiteX2" fmla="*/ 0 w 38279"/>
                      <a:gd name="connsiteY2" fmla="*/ 24427 h 36587"/>
                      <a:gd name="connsiteX3" fmla="*/ 27177 w 38279"/>
                      <a:gd name="connsiteY3" fmla="*/ 36588 h 36587"/>
                      <a:gd name="connsiteX4" fmla="*/ 38280 w 38279"/>
                      <a:gd name="connsiteY4" fmla="*/ 11843 h 365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279" h="36587">
                        <a:moveTo>
                          <a:pt x="38280" y="11843"/>
                        </a:moveTo>
                        <a:lnTo>
                          <a:pt x="11315" y="0"/>
                        </a:lnTo>
                        <a:cubicBezTo>
                          <a:pt x="7720" y="8036"/>
                          <a:pt x="3913" y="16179"/>
                          <a:pt x="0" y="24427"/>
                        </a:cubicBezTo>
                        <a:lnTo>
                          <a:pt x="27177" y="36588"/>
                        </a:lnTo>
                        <a:cubicBezTo>
                          <a:pt x="30561" y="28340"/>
                          <a:pt x="34473" y="20197"/>
                          <a:pt x="38280" y="11843"/>
                        </a:cubicBez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1019" name="任意多边形: 形状 1018">
                    <a:extLst>
                      <a:ext uri="{FF2B5EF4-FFF2-40B4-BE49-F238E27FC236}">
                        <a16:creationId xmlns:a16="http://schemas.microsoft.com/office/drawing/2014/main" id="{B5A4AD7F-63DC-D448-50AF-0167B3114F7B}"/>
                      </a:ext>
                    </a:extLst>
                  </p:cNvPr>
                  <p:cNvSpPr/>
                  <p:nvPr/>
                </p:nvSpPr>
                <p:spPr>
                  <a:xfrm>
                    <a:off x="8394971" y="2747048"/>
                    <a:ext cx="37539" cy="35953"/>
                  </a:xfrm>
                  <a:custGeom>
                    <a:avLst/>
                    <a:gdLst>
                      <a:gd name="connsiteX0" fmla="*/ 37540 w 37539"/>
                      <a:gd name="connsiteY0" fmla="*/ 9940 h 35953"/>
                      <a:gd name="connsiteX1" fmla="*/ 8142 w 37539"/>
                      <a:gd name="connsiteY1" fmla="*/ 0 h 35953"/>
                      <a:gd name="connsiteX2" fmla="*/ 0 w 37539"/>
                      <a:gd name="connsiteY2" fmla="*/ 25908 h 35953"/>
                      <a:gd name="connsiteX3" fmla="*/ 28974 w 37539"/>
                      <a:gd name="connsiteY3" fmla="*/ 35953 h 35953"/>
                      <a:gd name="connsiteX4" fmla="*/ 37540 w 37539"/>
                      <a:gd name="connsiteY4" fmla="*/ 9940 h 35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539" h="35953">
                        <a:moveTo>
                          <a:pt x="37540" y="9940"/>
                        </a:moveTo>
                        <a:lnTo>
                          <a:pt x="8142" y="0"/>
                        </a:lnTo>
                        <a:cubicBezTo>
                          <a:pt x="5604" y="8565"/>
                          <a:pt x="2961" y="17131"/>
                          <a:pt x="0" y="25908"/>
                        </a:cubicBezTo>
                        <a:lnTo>
                          <a:pt x="28974" y="35953"/>
                        </a:lnTo>
                        <a:cubicBezTo>
                          <a:pt x="31935" y="27071"/>
                          <a:pt x="34790" y="18400"/>
                          <a:pt x="37540" y="9940"/>
                        </a:cubicBezTo>
                        <a:close/>
                      </a:path>
                    </a:pathLst>
                  </a:custGeom>
                  <a:solidFill>
                    <a:srgbClr val="FFFFFF">
                      <a:alpha val="30000"/>
                    </a:srgbClr>
                  </a:solidFill>
                  <a:ln w="10573" cap="flat">
                    <a:noFill/>
                    <a:prstDash val="solid"/>
                    <a:miter/>
                  </a:ln>
                </p:spPr>
                <p:txBody>
                  <a:bodyPr rtlCol="0" anchor="ctr"/>
                  <a:lstStyle/>
                  <a:p>
                    <a:endParaRPr lang="zh-CN" altLang="en-US"/>
                  </a:p>
                </p:txBody>
              </p:sp>
              <p:sp>
                <p:nvSpPr>
                  <p:cNvPr id="1020" name="任意多边形: 形状 1019">
                    <a:extLst>
                      <a:ext uri="{FF2B5EF4-FFF2-40B4-BE49-F238E27FC236}">
                        <a16:creationId xmlns:a16="http://schemas.microsoft.com/office/drawing/2014/main" id="{4F07476A-9180-5A3D-DF94-32B91BAAB88D}"/>
                      </a:ext>
                    </a:extLst>
                  </p:cNvPr>
                  <p:cNvSpPr/>
                  <p:nvPr/>
                </p:nvSpPr>
                <p:spPr>
                  <a:xfrm>
                    <a:off x="8394971" y="2747048"/>
                    <a:ext cx="37539" cy="35953"/>
                  </a:xfrm>
                  <a:custGeom>
                    <a:avLst/>
                    <a:gdLst>
                      <a:gd name="connsiteX0" fmla="*/ 37540 w 37539"/>
                      <a:gd name="connsiteY0" fmla="*/ 9940 h 35953"/>
                      <a:gd name="connsiteX1" fmla="*/ 8142 w 37539"/>
                      <a:gd name="connsiteY1" fmla="*/ 0 h 35953"/>
                      <a:gd name="connsiteX2" fmla="*/ 0 w 37539"/>
                      <a:gd name="connsiteY2" fmla="*/ 25908 h 35953"/>
                      <a:gd name="connsiteX3" fmla="*/ 28974 w 37539"/>
                      <a:gd name="connsiteY3" fmla="*/ 35953 h 35953"/>
                      <a:gd name="connsiteX4" fmla="*/ 37540 w 37539"/>
                      <a:gd name="connsiteY4" fmla="*/ 9940 h 35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539" h="35953">
                        <a:moveTo>
                          <a:pt x="37540" y="9940"/>
                        </a:moveTo>
                        <a:lnTo>
                          <a:pt x="8142" y="0"/>
                        </a:lnTo>
                        <a:cubicBezTo>
                          <a:pt x="5604" y="8565"/>
                          <a:pt x="2961" y="17131"/>
                          <a:pt x="0" y="25908"/>
                        </a:cubicBezTo>
                        <a:lnTo>
                          <a:pt x="28974" y="35953"/>
                        </a:lnTo>
                        <a:cubicBezTo>
                          <a:pt x="31935" y="27071"/>
                          <a:pt x="34790" y="18400"/>
                          <a:pt x="37540" y="9940"/>
                        </a:cubicBez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1021" name="任意多边形: 形状 1020">
                    <a:extLst>
                      <a:ext uri="{FF2B5EF4-FFF2-40B4-BE49-F238E27FC236}">
                        <a16:creationId xmlns:a16="http://schemas.microsoft.com/office/drawing/2014/main" id="{DA2775C0-1B51-9435-853B-49198068A514}"/>
                      </a:ext>
                    </a:extLst>
                  </p:cNvPr>
                  <p:cNvSpPr/>
                  <p:nvPr/>
                </p:nvSpPr>
                <p:spPr>
                  <a:xfrm>
                    <a:off x="8424579" y="2636650"/>
                    <a:ext cx="35953" cy="33309"/>
                  </a:xfrm>
                  <a:custGeom>
                    <a:avLst/>
                    <a:gdLst>
                      <a:gd name="connsiteX0" fmla="*/ 35953 w 35953"/>
                      <a:gd name="connsiteY0" fmla="*/ 6133 h 33309"/>
                      <a:gd name="connsiteX1" fmla="*/ 5287 w 35953"/>
                      <a:gd name="connsiteY1" fmla="*/ 0 h 33309"/>
                      <a:gd name="connsiteX2" fmla="*/ 0 w 35953"/>
                      <a:gd name="connsiteY2" fmla="*/ 26859 h 33309"/>
                      <a:gd name="connsiteX3" fmla="*/ 30560 w 35953"/>
                      <a:gd name="connsiteY3" fmla="*/ 33310 h 33309"/>
                      <a:gd name="connsiteX4" fmla="*/ 35953 w 35953"/>
                      <a:gd name="connsiteY4" fmla="*/ 6133 h 333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953" h="33309">
                        <a:moveTo>
                          <a:pt x="35953" y="6133"/>
                        </a:moveTo>
                        <a:lnTo>
                          <a:pt x="5287" y="0"/>
                        </a:lnTo>
                        <a:cubicBezTo>
                          <a:pt x="3701" y="8565"/>
                          <a:pt x="1903" y="17554"/>
                          <a:pt x="0" y="26859"/>
                        </a:cubicBezTo>
                        <a:lnTo>
                          <a:pt x="30560" y="33310"/>
                        </a:lnTo>
                        <a:cubicBezTo>
                          <a:pt x="32464" y="24321"/>
                          <a:pt x="34261" y="15333"/>
                          <a:pt x="35953" y="6133"/>
                        </a:cubicBezTo>
                        <a:close/>
                      </a:path>
                    </a:pathLst>
                  </a:custGeom>
                  <a:solidFill>
                    <a:srgbClr val="FFFFFF">
                      <a:alpha val="30000"/>
                    </a:srgbClr>
                  </a:solidFill>
                  <a:ln w="10573" cap="flat">
                    <a:noFill/>
                    <a:prstDash val="solid"/>
                    <a:miter/>
                  </a:ln>
                </p:spPr>
                <p:txBody>
                  <a:bodyPr rtlCol="0" anchor="ctr"/>
                  <a:lstStyle/>
                  <a:p>
                    <a:endParaRPr lang="zh-CN" altLang="en-US"/>
                  </a:p>
                </p:txBody>
              </p:sp>
              <p:sp>
                <p:nvSpPr>
                  <p:cNvPr id="1022" name="任意多边形: 形状 1021">
                    <a:extLst>
                      <a:ext uri="{FF2B5EF4-FFF2-40B4-BE49-F238E27FC236}">
                        <a16:creationId xmlns:a16="http://schemas.microsoft.com/office/drawing/2014/main" id="{B04E914C-4509-D24B-6143-22F9E893DDE3}"/>
                      </a:ext>
                    </a:extLst>
                  </p:cNvPr>
                  <p:cNvSpPr/>
                  <p:nvPr/>
                </p:nvSpPr>
                <p:spPr>
                  <a:xfrm>
                    <a:off x="8424579" y="2636650"/>
                    <a:ext cx="35953" cy="33309"/>
                  </a:xfrm>
                  <a:custGeom>
                    <a:avLst/>
                    <a:gdLst>
                      <a:gd name="connsiteX0" fmla="*/ 35953 w 35953"/>
                      <a:gd name="connsiteY0" fmla="*/ 6133 h 33309"/>
                      <a:gd name="connsiteX1" fmla="*/ 5287 w 35953"/>
                      <a:gd name="connsiteY1" fmla="*/ 0 h 33309"/>
                      <a:gd name="connsiteX2" fmla="*/ 0 w 35953"/>
                      <a:gd name="connsiteY2" fmla="*/ 26859 h 33309"/>
                      <a:gd name="connsiteX3" fmla="*/ 30560 w 35953"/>
                      <a:gd name="connsiteY3" fmla="*/ 33310 h 33309"/>
                      <a:gd name="connsiteX4" fmla="*/ 35953 w 35953"/>
                      <a:gd name="connsiteY4" fmla="*/ 6133 h 333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953" h="33309">
                        <a:moveTo>
                          <a:pt x="35953" y="6133"/>
                        </a:moveTo>
                        <a:lnTo>
                          <a:pt x="5287" y="0"/>
                        </a:lnTo>
                        <a:cubicBezTo>
                          <a:pt x="3701" y="8565"/>
                          <a:pt x="1903" y="17554"/>
                          <a:pt x="0" y="26859"/>
                        </a:cubicBezTo>
                        <a:lnTo>
                          <a:pt x="30560" y="33310"/>
                        </a:lnTo>
                        <a:cubicBezTo>
                          <a:pt x="32464" y="24321"/>
                          <a:pt x="34261" y="15333"/>
                          <a:pt x="35953" y="6133"/>
                        </a:cubicBez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1023" name="任意多边形: 形状 1022">
                    <a:extLst>
                      <a:ext uri="{FF2B5EF4-FFF2-40B4-BE49-F238E27FC236}">
                        <a16:creationId xmlns:a16="http://schemas.microsoft.com/office/drawing/2014/main" id="{BE1A5861-8CD2-CCBA-147E-06EB1DB2C440}"/>
                      </a:ext>
                    </a:extLst>
                  </p:cNvPr>
                  <p:cNvSpPr/>
                  <p:nvPr/>
                </p:nvSpPr>
                <p:spPr>
                  <a:xfrm>
                    <a:off x="8325708" y="2927555"/>
                    <a:ext cx="30031" cy="19880"/>
                  </a:xfrm>
                  <a:custGeom>
                    <a:avLst/>
                    <a:gdLst>
                      <a:gd name="connsiteX0" fmla="*/ 3807 w 30031"/>
                      <a:gd name="connsiteY0" fmla="*/ 0 h 19880"/>
                      <a:gd name="connsiteX1" fmla="*/ 0 w 30031"/>
                      <a:gd name="connsiteY1" fmla="*/ 7296 h 19880"/>
                      <a:gd name="connsiteX2" fmla="*/ 26013 w 30031"/>
                      <a:gd name="connsiteY2" fmla="*/ 19880 h 19880"/>
                      <a:gd name="connsiteX3" fmla="*/ 30032 w 30031"/>
                      <a:gd name="connsiteY3" fmla="*/ 12584 h 19880"/>
                    </a:gdLst>
                    <a:ahLst/>
                    <a:cxnLst>
                      <a:cxn ang="0">
                        <a:pos x="connsiteX0" y="connsiteY0"/>
                      </a:cxn>
                      <a:cxn ang="0">
                        <a:pos x="connsiteX1" y="connsiteY1"/>
                      </a:cxn>
                      <a:cxn ang="0">
                        <a:pos x="connsiteX2" y="connsiteY2"/>
                      </a:cxn>
                      <a:cxn ang="0">
                        <a:pos x="connsiteX3" y="connsiteY3"/>
                      </a:cxn>
                    </a:cxnLst>
                    <a:rect l="l" t="t" r="r" b="b"/>
                    <a:pathLst>
                      <a:path w="30031" h="19880">
                        <a:moveTo>
                          <a:pt x="3807" y="0"/>
                        </a:moveTo>
                        <a:lnTo>
                          <a:pt x="0" y="7296"/>
                        </a:lnTo>
                        <a:lnTo>
                          <a:pt x="26013" y="19880"/>
                        </a:lnTo>
                        <a:lnTo>
                          <a:pt x="30032" y="12584"/>
                        </a:ln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1024" name="任意多边形: 形状 1023">
                    <a:extLst>
                      <a:ext uri="{FF2B5EF4-FFF2-40B4-BE49-F238E27FC236}">
                        <a16:creationId xmlns:a16="http://schemas.microsoft.com/office/drawing/2014/main" id="{19940DA1-1DCE-0B12-C633-4F9906A446F6}"/>
                      </a:ext>
                    </a:extLst>
                  </p:cNvPr>
                  <p:cNvSpPr/>
                  <p:nvPr/>
                </p:nvSpPr>
                <p:spPr>
                  <a:xfrm>
                    <a:off x="8325708" y="2927555"/>
                    <a:ext cx="30031" cy="19880"/>
                  </a:xfrm>
                  <a:custGeom>
                    <a:avLst/>
                    <a:gdLst>
                      <a:gd name="connsiteX0" fmla="*/ 3807 w 30031"/>
                      <a:gd name="connsiteY0" fmla="*/ 0 h 19880"/>
                      <a:gd name="connsiteX1" fmla="*/ 0 w 30031"/>
                      <a:gd name="connsiteY1" fmla="*/ 7296 h 19880"/>
                      <a:gd name="connsiteX2" fmla="*/ 26013 w 30031"/>
                      <a:gd name="connsiteY2" fmla="*/ 19880 h 19880"/>
                      <a:gd name="connsiteX3" fmla="*/ 30032 w 30031"/>
                      <a:gd name="connsiteY3" fmla="*/ 12584 h 19880"/>
                    </a:gdLst>
                    <a:ahLst/>
                    <a:cxnLst>
                      <a:cxn ang="0">
                        <a:pos x="connsiteX0" y="connsiteY0"/>
                      </a:cxn>
                      <a:cxn ang="0">
                        <a:pos x="connsiteX1" y="connsiteY1"/>
                      </a:cxn>
                      <a:cxn ang="0">
                        <a:pos x="connsiteX2" y="connsiteY2"/>
                      </a:cxn>
                      <a:cxn ang="0">
                        <a:pos x="connsiteX3" y="connsiteY3"/>
                      </a:cxn>
                    </a:cxnLst>
                    <a:rect l="l" t="t" r="r" b="b"/>
                    <a:pathLst>
                      <a:path w="30031" h="19880">
                        <a:moveTo>
                          <a:pt x="3807" y="0"/>
                        </a:moveTo>
                        <a:lnTo>
                          <a:pt x="0" y="7296"/>
                        </a:lnTo>
                        <a:lnTo>
                          <a:pt x="26013" y="19880"/>
                        </a:lnTo>
                        <a:lnTo>
                          <a:pt x="30032" y="12584"/>
                        </a:ln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1025" name="任意多边形: 形状 1024">
                    <a:extLst>
                      <a:ext uri="{FF2B5EF4-FFF2-40B4-BE49-F238E27FC236}">
                        <a16:creationId xmlns:a16="http://schemas.microsoft.com/office/drawing/2014/main" id="{CF146E4A-2ADD-9701-0959-6052CD1227EB}"/>
                      </a:ext>
                    </a:extLst>
                  </p:cNvPr>
                  <p:cNvSpPr/>
                  <p:nvPr/>
                </p:nvSpPr>
                <p:spPr>
                  <a:xfrm>
                    <a:off x="8374985" y="2821069"/>
                    <a:ext cx="31089" cy="18399"/>
                  </a:xfrm>
                  <a:custGeom>
                    <a:avLst/>
                    <a:gdLst>
                      <a:gd name="connsiteX0" fmla="*/ 31089 w 31089"/>
                      <a:gd name="connsiteY0" fmla="*/ 10575 h 18399"/>
                      <a:gd name="connsiteX1" fmla="*/ 3067 w 31089"/>
                      <a:gd name="connsiteY1" fmla="*/ 0 h 18399"/>
                      <a:gd name="connsiteX2" fmla="*/ 0 w 31089"/>
                      <a:gd name="connsiteY2" fmla="*/ 7825 h 18399"/>
                      <a:gd name="connsiteX3" fmla="*/ 27811 w 31089"/>
                      <a:gd name="connsiteY3" fmla="*/ 18400 h 18399"/>
                      <a:gd name="connsiteX4" fmla="*/ 31089 w 31089"/>
                      <a:gd name="connsiteY4" fmla="*/ 10575 h 183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89" h="18399">
                        <a:moveTo>
                          <a:pt x="31089" y="10575"/>
                        </a:moveTo>
                        <a:lnTo>
                          <a:pt x="3067" y="0"/>
                        </a:lnTo>
                        <a:cubicBezTo>
                          <a:pt x="2115" y="2538"/>
                          <a:pt x="952" y="5182"/>
                          <a:pt x="0" y="7825"/>
                        </a:cubicBezTo>
                        <a:lnTo>
                          <a:pt x="27811" y="18400"/>
                        </a:lnTo>
                        <a:cubicBezTo>
                          <a:pt x="28868" y="15862"/>
                          <a:pt x="29926" y="13218"/>
                          <a:pt x="31089" y="10575"/>
                        </a:cubicBez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1026" name="任意多边形: 形状 1025">
                    <a:extLst>
                      <a:ext uri="{FF2B5EF4-FFF2-40B4-BE49-F238E27FC236}">
                        <a16:creationId xmlns:a16="http://schemas.microsoft.com/office/drawing/2014/main" id="{B1D9DA4A-9E82-323C-DF8D-10DC3CE268B4}"/>
                      </a:ext>
                    </a:extLst>
                  </p:cNvPr>
                  <p:cNvSpPr/>
                  <p:nvPr/>
                </p:nvSpPr>
                <p:spPr>
                  <a:xfrm>
                    <a:off x="8374985" y="2821069"/>
                    <a:ext cx="31089" cy="18399"/>
                  </a:xfrm>
                  <a:custGeom>
                    <a:avLst/>
                    <a:gdLst>
                      <a:gd name="connsiteX0" fmla="*/ 31089 w 31089"/>
                      <a:gd name="connsiteY0" fmla="*/ 10575 h 18399"/>
                      <a:gd name="connsiteX1" fmla="*/ 3067 w 31089"/>
                      <a:gd name="connsiteY1" fmla="*/ 0 h 18399"/>
                      <a:gd name="connsiteX2" fmla="*/ 0 w 31089"/>
                      <a:gd name="connsiteY2" fmla="*/ 7825 h 18399"/>
                      <a:gd name="connsiteX3" fmla="*/ 27811 w 31089"/>
                      <a:gd name="connsiteY3" fmla="*/ 18400 h 18399"/>
                      <a:gd name="connsiteX4" fmla="*/ 31089 w 31089"/>
                      <a:gd name="connsiteY4" fmla="*/ 10575 h 183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89" h="18399">
                        <a:moveTo>
                          <a:pt x="31089" y="10575"/>
                        </a:moveTo>
                        <a:lnTo>
                          <a:pt x="3067" y="0"/>
                        </a:lnTo>
                        <a:cubicBezTo>
                          <a:pt x="2115" y="2538"/>
                          <a:pt x="952" y="5182"/>
                          <a:pt x="0" y="7825"/>
                        </a:cubicBezTo>
                        <a:lnTo>
                          <a:pt x="27811" y="18400"/>
                        </a:lnTo>
                        <a:cubicBezTo>
                          <a:pt x="28868" y="15862"/>
                          <a:pt x="29926" y="13218"/>
                          <a:pt x="31089" y="10575"/>
                        </a:cubicBez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1027" name="任意多边形: 形状 1026">
                    <a:extLst>
                      <a:ext uri="{FF2B5EF4-FFF2-40B4-BE49-F238E27FC236}">
                        <a16:creationId xmlns:a16="http://schemas.microsoft.com/office/drawing/2014/main" id="{84650C8F-5628-B340-4B00-B857BCC6E81F}"/>
                      </a:ext>
                    </a:extLst>
                  </p:cNvPr>
                  <p:cNvSpPr/>
                  <p:nvPr/>
                </p:nvSpPr>
                <p:spPr>
                  <a:xfrm>
                    <a:off x="8412419" y="2706019"/>
                    <a:ext cx="32252" cy="16284"/>
                  </a:xfrm>
                  <a:custGeom>
                    <a:avLst/>
                    <a:gdLst>
                      <a:gd name="connsiteX0" fmla="*/ 32252 w 32252"/>
                      <a:gd name="connsiteY0" fmla="*/ 7931 h 16284"/>
                      <a:gd name="connsiteX1" fmla="*/ 2115 w 32252"/>
                      <a:gd name="connsiteY1" fmla="*/ 0 h 16284"/>
                      <a:gd name="connsiteX2" fmla="*/ 0 w 32252"/>
                      <a:gd name="connsiteY2" fmla="*/ 8142 h 16284"/>
                      <a:gd name="connsiteX3" fmla="*/ 30137 w 32252"/>
                      <a:gd name="connsiteY3" fmla="*/ 16285 h 16284"/>
                      <a:gd name="connsiteX4" fmla="*/ 32252 w 32252"/>
                      <a:gd name="connsiteY4" fmla="*/ 7931 h 162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52" h="16284">
                        <a:moveTo>
                          <a:pt x="32252" y="7931"/>
                        </a:moveTo>
                        <a:lnTo>
                          <a:pt x="2115" y="0"/>
                        </a:lnTo>
                        <a:cubicBezTo>
                          <a:pt x="1480" y="2749"/>
                          <a:pt x="740" y="5393"/>
                          <a:pt x="0" y="8142"/>
                        </a:cubicBezTo>
                        <a:lnTo>
                          <a:pt x="30137" y="16285"/>
                        </a:lnTo>
                        <a:cubicBezTo>
                          <a:pt x="30878" y="13535"/>
                          <a:pt x="31512" y="10786"/>
                          <a:pt x="32252" y="7931"/>
                        </a:cubicBez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1028" name="任意多边形: 形状 1027">
                    <a:extLst>
                      <a:ext uri="{FF2B5EF4-FFF2-40B4-BE49-F238E27FC236}">
                        <a16:creationId xmlns:a16="http://schemas.microsoft.com/office/drawing/2014/main" id="{DF031C21-F770-B411-CCA7-759909B06984}"/>
                      </a:ext>
                    </a:extLst>
                  </p:cNvPr>
                  <p:cNvSpPr/>
                  <p:nvPr/>
                </p:nvSpPr>
                <p:spPr>
                  <a:xfrm>
                    <a:off x="8412419" y="2706019"/>
                    <a:ext cx="32252" cy="16284"/>
                  </a:xfrm>
                  <a:custGeom>
                    <a:avLst/>
                    <a:gdLst>
                      <a:gd name="connsiteX0" fmla="*/ 32252 w 32252"/>
                      <a:gd name="connsiteY0" fmla="*/ 7931 h 16284"/>
                      <a:gd name="connsiteX1" fmla="*/ 2115 w 32252"/>
                      <a:gd name="connsiteY1" fmla="*/ 0 h 16284"/>
                      <a:gd name="connsiteX2" fmla="*/ 0 w 32252"/>
                      <a:gd name="connsiteY2" fmla="*/ 8142 h 16284"/>
                      <a:gd name="connsiteX3" fmla="*/ 30137 w 32252"/>
                      <a:gd name="connsiteY3" fmla="*/ 16285 h 16284"/>
                      <a:gd name="connsiteX4" fmla="*/ 32252 w 32252"/>
                      <a:gd name="connsiteY4" fmla="*/ 7931 h 162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52" h="16284">
                        <a:moveTo>
                          <a:pt x="32252" y="7931"/>
                        </a:moveTo>
                        <a:lnTo>
                          <a:pt x="2115" y="0"/>
                        </a:lnTo>
                        <a:cubicBezTo>
                          <a:pt x="1480" y="2749"/>
                          <a:pt x="740" y="5393"/>
                          <a:pt x="0" y="8142"/>
                        </a:cubicBezTo>
                        <a:lnTo>
                          <a:pt x="30137" y="16285"/>
                        </a:lnTo>
                        <a:cubicBezTo>
                          <a:pt x="30878" y="13535"/>
                          <a:pt x="31512" y="10786"/>
                          <a:pt x="32252" y="7931"/>
                        </a:cubicBez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1029" name="任意多边形: 形状 1028">
                    <a:extLst>
                      <a:ext uri="{FF2B5EF4-FFF2-40B4-BE49-F238E27FC236}">
                        <a16:creationId xmlns:a16="http://schemas.microsoft.com/office/drawing/2014/main" id="{1CE481F3-2BD1-CF85-0C57-CEF8E2865111}"/>
                      </a:ext>
                    </a:extLst>
                  </p:cNvPr>
                  <p:cNvSpPr/>
                  <p:nvPr/>
                </p:nvSpPr>
                <p:spPr>
                  <a:xfrm>
                    <a:off x="8437057" y="2583777"/>
                    <a:ext cx="31617" cy="12689"/>
                  </a:xfrm>
                  <a:custGeom>
                    <a:avLst/>
                    <a:gdLst>
                      <a:gd name="connsiteX0" fmla="*/ 30455 w 31617"/>
                      <a:gd name="connsiteY0" fmla="*/ 12689 h 12689"/>
                      <a:gd name="connsiteX1" fmla="*/ 31618 w 31617"/>
                      <a:gd name="connsiteY1" fmla="*/ 4124 h 12689"/>
                      <a:gd name="connsiteX2" fmla="*/ 1163 w 31617"/>
                      <a:gd name="connsiteY2" fmla="*/ 0 h 12689"/>
                      <a:gd name="connsiteX3" fmla="*/ 0 w 31617"/>
                      <a:gd name="connsiteY3" fmla="*/ 8354 h 12689"/>
                    </a:gdLst>
                    <a:ahLst/>
                    <a:cxnLst>
                      <a:cxn ang="0">
                        <a:pos x="connsiteX0" y="connsiteY0"/>
                      </a:cxn>
                      <a:cxn ang="0">
                        <a:pos x="connsiteX1" y="connsiteY1"/>
                      </a:cxn>
                      <a:cxn ang="0">
                        <a:pos x="connsiteX2" y="connsiteY2"/>
                      </a:cxn>
                      <a:cxn ang="0">
                        <a:pos x="connsiteX3" y="connsiteY3"/>
                      </a:cxn>
                    </a:cxnLst>
                    <a:rect l="l" t="t" r="r" b="b"/>
                    <a:pathLst>
                      <a:path w="31617" h="12689">
                        <a:moveTo>
                          <a:pt x="30455" y="12689"/>
                        </a:moveTo>
                        <a:cubicBezTo>
                          <a:pt x="30455" y="9834"/>
                          <a:pt x="31301" y="6979"/>
                          <a:pt x="31618" y="4124"/>
                        </a:cubicBezTo>
                        <a:lnTo>
                          <a:pt x="1163" y="0"/>
                        </a:lnTo>
                        <a:cubicBezTo>
                          <a:pt x="1163" y="2749"/>
                          <a:pt x="423" y="5499"/>
                          <a:pt x="0" y="8354"/>
                        </a:cubicBez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1030" name="任意多边形: 形状 1029">
                    <a:extLst>
                      <a:ext uri="{FF2B5EF4-FFF2-40B4-BE49-F238E27FC236}">
                        <a16:creationId xmlns:a16="http://schemas.microsoft.com/office/drawing/2014/main" id="{B014FBE7-346F-71F6-7032-AA6721D89C50}"/>
                      </a:ext>
                    </a:extLst>
                  </p:cNvPr>
                  <p:cNvSpPr/>
                  <p:nvPr/>
                </p:nvSpPr>
                <p:spPr>
                  <a:xfrm>
                    <a:off x="8437057" y="2583777"/>
                    <a:ext cx="31617" cy="12689"/>
                  </a:xfrm>
                  <a:custGeom>
                    <a:avLst/>
                    <a:gdLst>
                      <a:gd name="connsiteX0" fmla="*/ 30455 w 31617"/>
                      <a:gd name="connsiteY0" fmla="*/ 12689 h 12689"/>
                      <a:gd name="connsiteX1" fmla="*/ 31618 w 31617"/>
                      <a:gd name="connsiteY1" fmla="*/ 4124 h 12689"/>
                      <a:gd name="connsiteX2" fmla="*/ 1163 w 31617"/>
                      <a:gd name="connsiteY2" fmla="*/ 0 h 12689"/>
                      <a:gd name="connsiteX3" fmla="*/ 0 w 31617"/>
                      <a:gd name="connsiteY3" fmla="*/ 8354 h 12689"/>
                    </a:gdLst>
                    <a:ahLst/>
                    <a:cxnLst>
                      <a:cxn ang="0">
                        <a:pos x="connsiteX0" y="connsiteY0"/>
                      </a:cxn>
                      <a:cxn ang="0">
                        <a:pos x="connsiteX1" y="connsiteY1"/>
                      </a:cxn>
                      <a:cxn ang="0">
                        <a:pos x="connsiteX2" y="connsiteY2"/>
                      </a:cxn>
                      <a:cxn ang="0">
                        <a:pos x="connsiteX3" y="connsiteY3"/>
                      </a:cxn>
                    </a:cxnLst>
                    <a:rect l="l" t="t" r="r" b="b"/>
                    <a:pathLst>
                      <a:path w="31617" h="12689">
                        <a:moveTo>
                          <a:pt x="30455" y="12689"/>
                        </a:moveTo>
                        <a:cubicBezTo>
                          <a:pt x="30455" y="9834"/>
                          <a:pt x="31301" y="6979"/>
                          <a:pt x="31618" y="4124"/>
                        </a:cubicBezTo>
                        <a:lnTo>
                          <a:pt x="1163" y="0"/>
                        </a:lnTo>
                        <a:cubicBezTo>
                          <a:pt x="1163" y="2749"/>
                          <a:pt x="423" y="5499"/>
                          <a:pt x="0" y="8354"/>
                        </a:cubicBez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1031" name="任意多边形: 形状 1030">
                    <a:extLst>
                      <a:ext uri="{FF2B5EF4-FFF2-40B4-BE49-F238E27FC236}">
                        <a16:creationId xmlns:a16="http://schemas.microsoft.com/office/drawing/2014/main" id="{A4F68888-26E4-2B6B-251E-D9AF6808DA09}"/>
                      </a:ext>
                    </a:extLst>
                  </p:cNvPr>
                  <p:cNvSpPr/>
                  <p:nvPr/>
                </p:nvSpPr>
                <p:spPr>
                  <a:xfrm>
                    <a:off x="8449747" y="2866223"/>
                    <a:ext cx="46739" cy="56467"/>
                  </a:xfrm>
                  <a:custGeom>
                    <a:avLst/>
                    <a:gdLst>
                      <a:gd name="connsiteX0" fmla="*/ 0 w 46739"/>
                      <a:gd name="connsiteY0" fmla="*/ 44730 h 56467"/>
                      <a:gd name="connsiteX1" fmla="*/ 26859 w 46739"/>
                      <a:gd name="connsiteY1" fmla="*/ 56468 h 56467"/>
                      <a:gd name="connsiteX2" fmla="*/ 46739 w 46739"/>
                      <a:gd name="connsiteY2" fmla="*/ 10575 h 56467"/>
                      <a:gd name="connsiteX3" fmla="*/ 19034 w 46739"/>
                      <a:gd name="connsiteY3" fmla="*/ 0 h 56467"/>
                      <a:gd name="connsiteX4" fmla="*/ 0 w 46739"/>
                      <a:gd name="connsiteY4" fmla="*/ 44730 h 564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739" h="56467">
                        <a:moveTo>
                          <a:pt x="0" y="44730"/>
                        </a:moveTo>
                        <a:lnTo>
                          <a:pt x="26859" y="56468"/>
                        </a:lnTo>
                        <a:cubicBezTo>
                          <a:pt x="33627" y="41769"/>
                          <a:pt x="40289" y="26542"/>
                          <a:pt x="46739" y="10575"/>
                        </a:cubicBezTo>
                        <a:lnTo>
                          <a:pt x="19034" y="0"/>
                        </a:lnTo>
                        <a:cubicBezTo>
                          <a:pt x="13112" y="14381"/>
                          <a:pt x="6768" y="29503"/>
                          <a:pt x="0" y="44730"/>
                        </a:cubicBez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1032" name="任意多边形: 形状 1031">
                    <a:extLst>
                      <a:ext uri="{FF2B5EF4-FFF2-40B4-BE49-F238E27FC236}">
                        <a16:creationId xmlns:a16="http://schemas.microsoft.com/office/drawing/2014/main" id="{36BB4B3D-1004-94E7-3740-B97ADAB9EDCE}"/>
                      </a:ext>
                    </a:extLst>
                  </p:cNvPr>
                  <p:cNvSpPr/>
                  <p:nvPr/>
                </p:nvSpPr>
                <p:spPr>
                  <a:xfrm>
                    <a:off x="8471953" y="2805207"/>
                    <a:ext cx="47056" cy="62918"/>
                  </a:xfrm>
                  <a:custGeom>
                    <a:avLst/>
                    <a:gdLst>
                      <a:gd name="connsiteX0" fmla="*/ 0 w 47056"/>
                      <a:gd name="connsiteY0" fmla="*/ 52344 h 62918"/>
                      <a:gd name="connsiteX1" fmla="*/ 27917 w 47056"/>
                      <a:gd name="connsiteY1" fmla="*/ 62919 h 62918"/>
                      <a:gd name="connsiteX2" fmla="*/ 47057 w 47056"/>
                      <a:gd name="connsiteY2" fmla="*/ 10046 h 62918"/>
                      <a:gd name="connsiteX3" fmla="*/ 18188 w 47056"/>
                      <a:gd name="connsiteY3" fmla="*/ 0 h 62918"/>
                      <a:gd name="connsiteX4" fmla="*/ 0 w 47056"/>
                      <a:gd name="connsiteY4" fmla="*/ 52344 h 629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056" h="62918">
                        <a:moveTo>
                          <a:pt x="0" y="52344"/>
                        </a:moveTo>
                        <a:lnTo>
                          <a:pt x="27917" y="62919"/>
                        </a:lnTo>
                        <a:cubicBezTo>
                          <a:pt x="34579" y="46105"/>
                          <a:pt x="41029" y="28657"/>
                          <a:pt x="47057" y="10046"/>
                        </a:cubicBezTo>
                        <a:lnTo>
                          <a:pt x="18188" y="0"/>
                        </a:lnTo>
                        <a:cubicBezTo>
                          <a:pt x="12795" y="17342"/>
                          <a:pt x="6979" y="34790"/>
                          <a:pt x="0" y="52344"/>
                        </a:cubicBez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1033" name="任意多边形: 形状 1032">
                    <a:extLst>
                      <a:ext uri="{FF2B5EF4-FFF2-40B4-BE49-F238E27FC236}">
                        <a16:creationId xmlns:a16="http://schemas.microsoft.com/office/drawing/2014/main" id="{0CFCBE56-F858-D74A-1A32-CDA096DEBBA3}"/>
                      </a:ext>
                    </a:extLst>
                  </p:cNvPr>
                  <p:cNvSpPr/>
                  <p:nvPr/>
                </p:nvSpPr>
                <p:spPr>
                  <a:xfrm>
                    <a:off x="8498390" y="2740068"/>
                    <a:ext cx="40711" cy="48854"/>
                  </a:xfrm>
                  <a:custGeom>
                    <a:avLst/>
                    <a:gdLst>
                      <a:gd name="connsiteX0" fmla="*/ 0 w 40711"/>
                      <a:gd name="connsiteY0" fmla="*/ 39020 h 48854"/>
                      <a:gd name="connsiteX1" fmla="*/ 29291 w 40711"/>
                      <a:gd name="connsiteY1" fmla="*/ 48854 h 48854"/>
                      <a:gd name="connsiteX2" fmla="*/ 40712 w 40711"/>
                      <a:gd name="connsiteY2" fmla="*/ 8037 h 48854"/>
                      <a:gd name="connsiteX3" fmla="*/ 10680 w 40711"/>
                      <a:gd name="connsiteY3" fmla="*/ 0 h 48854"/>
                      <a:gd name="connsiteX4" fmla="*/ 0 w 40711"/>
                      <a:gd name="connsiteY4" fmla="*/ 39020 h 488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711" h="48854">
                        <a:moveTo>
                          <a:pt x="0" y="39020"/>
                        </a:moveTo>
                        <a:lnTo>
                          <a:pt x="29291" y="48854"/>
                        </a:lnTo>
                        <a:cubicBezTo>
                          <a:pt x="33416" y="35636"/>
                          <a:pt x="37222" y="21995"/>
                          <a:pt x="40712" y="8037"/>
                        </a:cubicBezTo>
                        <a:lnTo>
                          <a:pt x="10680" y="0"/>
                        </a:lnTo>
                        <a:cubicBezTo>
                          <a:pt x="7508" y="12584"/>
                          <a:pt x="3913" y="25696"/>
                          <a:pt x="0" y="39020"/>
                        </a:cubicBez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1034" name="任意多边形: 形状 1033">
                    <a:extLst>
                      <a:ext uri="{FF2B5EF4-FFF2-40B4-BE49-F238E27FC236}">
                        <a16:creationId xmlns:a16="http://schemas.microsoft.com/office/drawing/2014/main" id="{3E7ECEEA-DB70-52F1-F0C1-D0762840D6FC}"/>
                      </a:ext>
                    </a:extLst>
                  </p:cNvPr>
                  <p:cNvSpPr/>
                  <p:nvPr/>
                </p:nvSpPr>
                <p:spPr>
                  <a:xfrm>
                    <a:off x="8437903" y="2910953"/>
                    <a:ext cx="38702" cy="37222"/>
                  </a:xfrm>
                  <a:custGeom>
                    <a:avLst/>
                    <a:gdLst>
                      <a:gd name="connsiteX0" fmla="*/ 0 w 38702"/>
                      <a:gd name="connsiteY0" fmla="*/ 25273 h 37222"/>
                      <a:gd name="connsiteX1" fmla="*/ 26542 w 38702"/>
                      <a:gd name="connsiteY1" fmla="*/ 37223 h 37222"/>
                      <a:gd name="connsiteX2" fmla="*/ 38703 w 38702"/>
                      <a:gd name="connsiteY2" fmla="*/ 11738 h 37222"/>
                      <a:gd name="connsiteX3" fmla="*/ 11844 w 38702"/>
                      <a:gd name="connsiteY3" fmla="*/ 0 h 37222"/>
                      <a:gd name="connsiteX4" fmla="*/ 0 w 38702"/>
                      <a:gd name="connsiteY4" fmla="*/ 25273 h 372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702" h="37222">
                        <a:moveTo>
                          <a:pt x="0" y="25273"/>
                        </a:moveTo>
                        <a:lnTo>
                          <a:pt x="26542" y="37223"/>
                        </a:lnTo>
                        <a:cubicBezTo>
                          <a:pt x="30666" y="28974"/>
                          <a:pt x="34684" y="20515"/>
                          <a:pt x="38703" y="11738"/>
                        </a:cubicBezTo>
                        <a:lnTo>
                          <a:pt x="11844" y="0"/>
                        </a:lnTo>
                        <a:cubicBezTo>
                          <a:pt x="8037" y="8354"/>
                          <a:pt x="4124" y="17342"/>
                          <a:pt x="0" y="25273"/>
                        </a:cubicBezTo>
                        <a:close/>
                      </a:path>
                    </a:pathLst>
                  </a:custGeom>
                  <a:solidFill>
                    <a:srgbClr val="FFFFFF">
                      <a:alpha val="30000"/>
                    </a:srgbClr>
                  </a:solidFill>
                  <a:ln w="10573" cap="flat">
                    <a:noFill/>
                    <a:prstDash val="solid"/>
                    <a:miter/>
                  </a:ln>
                </p:spPr>
                <p:txBody>
                  <a:bodyPr rtlCol="0" anchor="ctr"/>
                  <a:lstStyle/>
                  <a:p>
                    <a:endParaRPr lang="zh-CN" altLang="en-US"/>
                  </a:p>
                </p:txBody>
              </p:sp>
              <p:sp>
                <p:nvSpPr>
                  <p:cNvPr id="1035" name="任意多边形: 形状 1034">
                    <a:extLst>
                      <a:ext uri="{FF2B5EF4-FFF2-40B4-BE49-F238E27FC236}">
                        <a16:creationId xmlns:a16="http://schemas.microsoft.com/office/drawing/2014/main" id="{E6172F8B-0246-333B-362F-D95F1435E6B3}"/>
                      </a:ext>
                    </a:extLst>
                  </p:cNvPr>
                  <p:cNvSpPr/>
                  <p:nvPr/>
                </p:nvSpPr>
                <p:spPr>
                  <a:xfrm>
                    <a:off x="8437903" y="2910953"/>
                    <a:ext cx="38702" cy="37222"/>
                  </a:xfrm>
                  <a:custGeom>
                    <a:avLst/>
                    <a:gdLst>
                      <a:gd name="connsiteX0" fmla="*/ 0 w 38702"/>
                      <a:gd name="connsiteY0" fmla="*/ 25273 h 37222"/>
                      <a:gd name="connsiteX1" fmla="*/ 26542 w 38702"/>
                      <a:gd name="connsiteY1" fmla="*/ 37223 h 37222"/>
                      <a:gd name="connsiteX2" fmla="*/ 38703 w 38702"/>
                      <a:gd name="connsiteY2" fmla="*/ 11738 h 37222"/>
                      <a:gd name="connsiteX3" fmla="*/ 11844 w 38702"/>
                      <a:gd name="connsiteY3" fmla="*/ 0 h 37222"/>
                      <a:gd name="connsiteX4" fmla="*/ 0 w 38702"/>
                      <a:gd name="connsiteY4" fmla="*/ 25273 h 372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702" h="37222">
                        <a:moveTo>
                          <a:pt x="0" y="25273"/>
                        </a:moveTo>
                        <a:lnTo>
                          <a:pt x="26542" y="37223"/>
                        </a:lnTo>
                        <a:cubicBezTo>
                          <a:pt x="30666" y="28974"/>
                          <a:pt x="34684" y="20515"/>
                          <a:pt x="38703" y="11738"/>
                        </a:cubicBezTo>
                        <a:lnTo>
                          <a:pt x="11844" y="0"/>
                        </a:lnTo>
                        <a:cubicBezTo>
                          <a:pt x="8037" y="8354"/>
                          <a:pt x="4124" y="17342"/>
                          <a:pt x="0" y="25273"/>
                        </a:cubicBez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1036" name="任意多边形: 形状 1035">
                    <a:extLst>
                      <a:ext uri="{FF2B5EF4-FFF2-40B4-BE49-F238E27FC236}">
                        <a16:creationId xmlns:a16="http://schemas.microsoft.com/office/drawing/2014/main" id="{7CFF53B9-B664-7B47-8FA2-60915C55AFBB}"/>
                      </a:ext>
                    </a:extLst>
                  </p:cNvPr>
                  <p:cNvSpPr/>
                  <p:nvPr/>
                </p:nvSpPr>
                <p:spPr>
                  <a:xfrm>
                    <a:off x="8490141" y="2779089"/>
                    <a:ext cx="37539" cy="37010"/>
                  </a:xfrm>
                  <a:custGeom>
                    <a:avLst/>
                    <a:gdLst>
                      <a:gd name="connsiteX0" fmla="*/ 0 w 37539"/>
                      <a:gd name="connsiteY0" fmla="*/ 26965 h 37010"/>
                      <a:gd name="connsiteX1" fmla="*/ 28868 w 37539"/>
                      <a:gd name="connsiteY1" fmla="*/ 37011 h 37010"/>
                      <a:gd name="connsiteX2" fmla="*/ 37540 w 37539"/>
                      <a:gd name="connsiteY2" fmla="*/ 9834 h 37010"/>
                      <a:gd name="connsiteX3" fmla="*/ 8248 w 37539"/>
                      <a:gd name="connsiteY3" fmla="*/ 0 h 37010"/>
                      <a:gd name="connsiteX4" fmla="*/ 0 w 37539"/>
                      <a:gd name="connsiteY4" fmla="*/ 26965 h 370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539" h="37010">
                        <a:moveTo>
                          <a:pt x="0" y="26965"/>
                        </a:moveTo>
                        <a:lnTo>
                          <a:pt x="28868" y="37011"/>
                        </a:lnTo>
                        <a:cubicBezTo>
                          <a:pt x="31829" y="28128"/>
                          <a:pt x="34790" y="19034"/>
                          <a:pt x="37540" y="9834"/>
                        </a:cubicBezTo>
                        <a:lnTo>
                          <a:pt x="8248" y="0"/>
                        </a:lnTo>
                        <a:cubicBezTo>
                          <a:pt x="5710" y="8883"/>
                          <a:pt x="2961" y="17871"/>
                          <a:pt x="0" y="26965"/>
                        </a:cubicBezTo>
                        <a:close/>
                      </a:path>
                    </a:pathLst>
                  </a:custGeom>
                  <a:solidFill>
                    <a:srgbClr val="FFFFFF">
                      <a:alpha val="30000"/>
                    </a:srgbClr>
                  </a:solidFill>
                  <a:ln w="10573" cap="flat">
                    <a:noFill/>
                    <a:prstDash val="solid"/>
                    <a:miter/>
                  </a:ln>
                </p:spPr>
                <p:txBody>
                  <a:bodyPr rtlCol="0" anchor="ctr"/>
                  <a:lstStyle/>
                  <a:p>
                    <a:endParaRPr lang="zh-CN" altLang="en-US"/>
                  </a:p>
                </p:txBody>
              </p:sp>
              <p:sp>
                <p:nvSpPr>
                  <p:cNvPr id="1037" name="任意多边形: 形状 1036">
                    <a:extLst>
                      <a:ext uri="{FF2B5EF4-FFF2-40B4-BE49-F238E27FC236}">
                        <a16:creationId xmlns:a16="http://schemas.microsoft.com/office/drawing/2014/main" id="{D740B41F-ECD6-E4FB-EDEB-659C94A168CF}"/>
                      </a:ext>
                    </a:extLst>
                  </p:cNvPr>
                  <p:cNvSpPr/>
                  <p:nvPr/>
                </p:nvSpPr>
                <p:spPr>
                  <a:xfrm>
                    <a:off x="8490141" y="2779089"/>
                    <a:ext cx="37539" cy="37010"/>
                  </a:xfrm>
                  <a:custGeom>
                    <a:avLst/>
                    <a:gdLst>
                      <a:gd name="connsiteX0" fmla="*/ 0 w 37539"/>
                      <a:gd name="connsiteY0" fmla="*/ 26965 h 37010"/>
                      <a:gd name="connsiteX1" fmla="*/ 28868 w 37539"/>
                      <a:gd name="connsiteY1" fmla="*/ 37011 h 37010"/>
                      <a:gd name="connsiteX2" fmla="*/ 37540 w 37539"/>
                      <a:gd name="connsiteY2" fmla="*/ 9834 h 37010"/>
                      <a:gd name="connsiteX3" fmla="*/ 8248 w 37539"/>
                      <a:gd name="connsiteY3" fmla="*/ 0 h 37010"/>
                      <a:gd name="connsiteX4" fmla="*/ 0 w 37539"/>
                      <a:gd name="connsiteY4" fmla="*/ 26965 h 370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539" h="37010">
                        <a:moveTo>
                          <a:pt x="0" y="26965"/>
                        </a:moveTo>
                        <a:lnTo>
                          <a:pt x="28868" y="37011"/>
                        </a:lnTo>
                        <a:cubicBezTo>
                          <a:pt x="31829" y="28128"/>
                          <a:pt x="34790" y="19034"/>
                          <a:pt x="37540" y="9834"/>
                        </a:cubicBezTo>
                        <a:lnTo>
                          <a:pt x="8248" y="0"/>
                        </a:lnTo>
                        <a:cubicBezTo>
                          <a:pt x="5710" y="8883"/>
                          <a:pt x="2961" y="17871"/>
                          <a:pt x="0" y="26965"/>
                        </a:cubicBez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1038" name="任意多边形: 形状 1037">
                    <a:extLst>
                      <a:ext uri="{FF2B5EF4-FFF2-40B4-BE49-F238E27FC236}">
                        <a16:creationId xmlns:a16="http://schemas.microsoft.com/office/drawing/2014/main" id="{5A823C0C-198C-502F-FD5D-63C0866356BE}"/>
                      </a:ext>
                    </a:extLst>
                  </p:cNvPr>
                  <p:cNvSpPr/>
                  <p:nvPr/>
                </p:nvSpPr>
                <p:spPr>
                  <a:xfrm>
                    <a:off x="8468358" y="2857551"/>
                    <a:ext cx="31089" cy="18822"/>
                  </a:xfrm>
                  <a:custGeom>
                    <a:avLst/>
                    <a:gdLst>
                      <a:gd name="connsiteX0" fmla="*/ 0 w 31089"/>
                      <a:gd name="connsiteY0" fmla="*/ 8248 h 18822"/>
                      <a:gd name="connsiteX1" fmla="*/ 27705 w 31089"/>
                      <a:gd name="connsiteY1" fmla="*/ 18823 h 18822"/>
                      <a:gd name="connsiteX2" fmla="*/ 31089 w 31089"/>
                      <a:gd name="connsiteY2" fmla="*/ 10575 h 18822"/>
                      <a:gd name="connsiteX3" fmla="*/ 3172 w 31089"/>
                      <a:gd name="connsiteY3" fmla="*/ 0 h 18822"/>
                    </a:gdLst>
                    <a:ahLst/>
                    <a:cxnLst>
                      <a:cxn ang="0">
                        <a:pos x="connsiteX0" y="connsiteY0"/>
                      </a:cxn>
                      <a:cxn ang="0">
                        <a:pos x="connsiteX1" y="connsiteY1"/>
                      </a:cxn>
                      <a:cxn ang="0">
                        <a:pos x="connsiteX2" y="connsiteY2"/>
                      </a:cxn>
                      <a:cxn ang="0">
                        <a:pos x="connsiteX3" y="connsiteY3"/>
                      </a:cxn>
                    </a:cxnLst>
                    <a:rect l="l" t="t" r="r" b="b"/>
                    <a:pathLst>
                      <a:path w="31089" h="18822">
                        <a:moveTo>
                          <a:pt x="0" y="8248"/>
                        </a:moveTo>
                        <a:lnTo>
                          <a:pt x="27705" y="18823"/>
                        </a:lnTo>
                        <a:lnTo>
                          <a:pt x="31089" y="10575"/>
                        </a:lnTo>
                        <a:lnTo>
                          <a:pt x="3172" y="0"/>
                        </a:ln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1039" name="任意多边形: 形状 1038">
                    <a:extLst>
                      <a:ext uri="{FF2B5EF4-FFF2-40B4-BE49-F238E27FC236}">
                        <a16:creationId xmlns:a16="http://schemas.microsoft.com/office/drawing/2014/main" id="{59D1ECBB-7FB1-3361-623E-33AF4EBEC27F}"/>
                      </a:ext>
                    </a:extLst>
                  </p:cNvPr>
                  <p:cNvSpPr/>
                  <p:nvPr/>
                </p:nvSpPr>
                <p:spPr>
                  <a:xfrm>
                    <a:off x="8468358" y="2857551"/>
                    <a:ext cx="31089" cy="18822"/>
                  </a:xfrm>
                  <a:custGeom>
                    <a:avLst/>
                    <a:gdLst>
                      <a:gd name="connsiteX0" fmla="*/ 0 w 31089"/>
                      <a:gd name="connsiteY0" fmla="*/ 8248 h 18822"/>
                      <a:gd name="connsiteX1" fmla="*/ 27705 w 31089"/>
                      <a:gd name="connsiteY1" fmla="*/ 18823 h 18822"/>
                      <a:gd name="connsiteX2" fmla="*/ 31089 w 31089"/>
                      <a:gd name="connsiteY2" fmla="*/ 10575 h 18822"/>
                      <a:gd name="connsiteX3" fmla="*/ 3172 w 31089"/>
                      <a:gd name="connsiteY3" fmla="*/ 0 h 18822"/>
                    </a:gdLst>
                    <a:ahLst/>
                    <a:cxnLst>
                      <a:cxn ang="0">
                        <a:pos x="connsiteX0" y="connsiteY0"/>
                      </a:cxn>
                      <a:cxn ang="0">
                        <a:pos x="connsiteX1" y="connsiteY1"/>
                      </a:cxn>
                      <a:cxn ang="0">
                        <a:pos x="connsiteX2" y="connsiteY2"/>
                      </a:cxn>
                      <a:cxn ang="0">
                        <a:pos x="connsiteX3" y="connsiteY3"/>
                      </a:cxn>
                    </a:cxnLst>
                    <a:rect l="l" t="t" r="r" b="b"/>
                    <a:pathLst>
                      <a:path w="31089" h="18822">
                        <a:moveTo>
                          <a:pt x="0" y="8248"/>
                        </a:moveTo>
                        <a:lnTo>
                          <a:pt x="27705" y="18823"/>
                        </a:lnTo>
                        <a:lnTo>
                          <a:pt x="31089" y="10575"/>
                        </a:lnTo>
                        <a:lnTo>
                          <a:pt x="3172" y="0"/>
                        </a:ln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1040" name="任意多边形: 形状 1039">
                    <a:extLst>
                      <a:ext uri="{FF2B5EF4-FFF2-40B4-BE49-F238E27FC236}">
                        <a16:creationId xmlns:a16="http://schemas.microsoft.com/office/drawing/2014/main" id="{99C9FCD2-4356-B353-1F49-1E924A002B91}"/>
                      </a:ext>
                    </a:extLst>
                  </p:cNvPr>
                  <p:cNvSpPr/>
                  <p:nvPr/>
                </p:nvSpPr>
                <p:spPr>
                  <a:xfrm>
                    <a:off x="8509070" y="2731926"/>
                    <a:ext cx="32252" cy="16602"/>
                  </a:xfrm>
                  <a:custGeom>
                    <a:avLst/>
                    <a:gdLst>
                      <a:gd name="connsiteX0" fmla="*/ 30032 w 32252"/>
                      <a:gd name="connsiteY0" fmla="*/ 16602 h 16602"/>
                      <a:gd name="connsiteX1" fmla="*/ 32252 w 32252"/>
                      <a:gd name="connsiteY1" fmla="*/ 7931 h 16602"/>
                      <a:gd name="connsiteX2" fmla="*/ 2115 w 32252"/>
                      <a:gd name="connsiteY2" fmla="*/ 0 h 16602"/>
                      <a:gd name="connsiteX3" fmla="*/ 0 w 32252"/>
                      <a:gd name="connsiteY3" fmla="*/ 8565 h 16602"/>
                    </a:gdLst>
                    <a:ahLst/>
                    <a:cxnLst>
                      <a:cxn ang="0">
                        <a:pos x="connsiteX0" y="connsiteY0"/>
                      </a:cxn>
                      <a:cxn ang="0">
                        <a:pos x="connsiteX1" y="connsiteY1"/>
                      </a:cxn>
                      <a:cxn ang="0">
                        <a:pos x="connsiteX2" y="connsiteY2"/>
                      </a:cxn>
                      <a:cxn ang="0">
                        <a:pos x="connsiteX3" y="connsiteY3"/>
                      </a:cxn>
                    </a:cxnLst>
                    <a:rect l="l" t="t" r="r" b="b"/>
                    <a:pathLst>
                      <a:path w="32252" h="16602">
                        <a:moveTo>
                          <a:pt x="30032" y="16602"/>
                        </a:moveTo>
                        <a:lnTo>
                          <a:pt x="32252" y="7931"/>
                        </a:lnTo>
                        <a:lnTo>
                          <a:pt x="2115" y="0"/>
                        </a:lnTo>
                        <a:cubicBezTo>
                          <a:pt x="1375" y="2855"/>
                          <a:pt x="740" y="5710"/>
                          <a:pt x="0" y="8565"/>
                        </a:cubicBez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1041" name="任意多边形: 形状 1040">
                    <a:extLst>
                      <a:ext uri="{FF2B5EF4-FFF2-40B4-BE49-F238E27FC236}">
                        <a16:creationId xmlns:a16="http://schemas.microsoft.com/office/drawing/2014/main" id="{3DDD73E1-8DC2-E780-D64D-91AF67189F09}"/>
                      </a:ext>
                    </a:extLst>
                  </p:cNvPr>
                  <p:cNvSpPr/>
                  <p:nvPr/>
                </p:nvSpPr>
                <p:spPr>
                  <a:xfrm>
                    <a:off x="8509070" y="2731926"/>
                    <a:ext cx="32252" cy="16602"/>
                  </a:xfrm>
                  <a:custGeom>
                    <a:avLst/>
                    <a:gdLst>
                      <a:gd name="connsiteX0" fmla="*/ 30032 w 32252"/>
                      <a:gd name="connsiteY0" fmla="*/ 16602 h 16602"/>
                      <a:gd name="connsiteX1" fmla="*/ 32252 w 32252"/>
                      <a:gd name="connsiteY1" fmla="*/ 7931 h 16602"/>
                      <a:gd name="connsiteX2" fmla="*/ 2115 w 32252"/>
                      <a:gd name="connsiteY2" fmla="*/ 0 h 16602"/>
                      <a:gd name="connsiteX3" fmla="*/ 0 w 32252"/>
                      <a:gd name="connsiteY3" fmla="*/ 8565 h 16602"/>
                    </a:gdLst>
                    <a:ahLst/>
                    <a:cxnLst>
                      <a:cxn ang="0">
                        <a:pos x="connsiteX0" y="connsiteY0"/>
                      </a:cxn>
                      <a:cxn ang="0">
                        <a:pos x="connsiteX1" y="connsiteY1"/>
                      </a:cxn>
                      <a:cxn ang="0">
                        <a:pos x="connsiteX2" y="connsiteY2"/>
                      </a:cxn>
                      <a:cxn ang="0">
                        <a:pos x="connsiteX3" y="connsiteY3"/>
                      </a:cxn>
                    </a:cxnLst>
                    <a:rect l="l" t="t" r="r" b="b"/>
                    <a:pathLst>
                      <a:path w="32252" h="16602">
                        <a:moveTo>
                          <a:pt x="30032" y="16602"/>
                        </a:moveTo>
                        <a:lnTo>
                          <a:pt x="32252" y="7931"/>
                        </a:lnTo>
                        <a:lnTo>
                          <a:pt x="2115" y="0"/>
                        </a:lnTo>
                        <a:cubicBezTo>
                          <a:pt x="1375" y="2855"/>
                          <a:pt x="740" y="5710"/>
                          <a:pt x="0" y="8565"/>
                        </a:cubicBez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1042" name="任意多边形: 形状 1041">
                    <a:extLst>
                      <a:ext uri="{FF2B5EF4-FFF2-40B4-BE49-F238E27FC236}">
                        <a16:creationId xmlns:a16="http://schemas.microsoft.com/office/drawing/2014/main" id="{68065116-04E5-EADB-F127-7B66A088A731}"/>
                      </a:ext>
                    </a:extLst>
                  </p:cNvPr>
                  <p:cNvSpPr/>
                  <p:nvPr/>
                </p:nvSpPr>
                <p:spPr>
                  <a:xfrm>
                    <a:off x="8419821" y="2875740"/>
                    <a:ext cx="38596" cy="32146"/>
                  </a:xfrm>
                  <a:custGeom>
                    <a:avLst/>
                    <a:gdLst>
                      <a:gd name="connsiteX0" fmla="*/ 0 w 38596"/>
                      <a:gd name="connsiteY0" fmla="*/ 20832 h 32146"/>
                      <a:gd name="connsiteX1" fmla="*/ 6873 w 38596"/>
                      <a:gd name="connsiteY1" fmla="*/ 32147 h 32146"/>
                      <a:gd name="connsiteX2" fmla="*/ 38597 w 38596"/>
                      <a:gd name="connsiteY2" fmla="*/ 3278 h 32146"/>
                      <a:gd name="connsiteX3" fmla="*/ 36694 w 38596"/>
                      <a:gd name="connsiteY3" fmla="*/ 0 h 32146"/>
                      <a:gd name="connsiteX4" fmla="*/ 0 w 38596"/>
                      <a:gd name="connsiteY4" fmla="*/ 20832 h 321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596" h="32146">
                        <a:moveTo>
                          <a:pt x="0" y="20832"/>
                        </a:moveTo>
                        <a:lnTo>
                          <a:pt x="6873" y="32147"/>
                        </a:lnTo>
                        <a:lnTo>
                          <a:pt x="38597" y="3278"/>
                        </a:lnTo>
                        <a:lnTo>
                          <a:pt x="36694" y="0"/>
                        </a:lnTo>
                        <a:cubicBezTo>
                          <a:pt x="24004" y="6345"/>
                          <a:pt x="11843" y="13324"/>
                          <a:pt x="0" y="20832"/>
                        </a:cubicBezTo>
                        <a:close/>
                      </a:path>
                    </a:pathLst>
                  </a:custGeom>
                  <a:noFill/>
                  <a:ln w="10573" cap="flat">
                    <a:noFill/>
                    <a:prstDash val="solid"/>
                    <a:miter/>
                  </a:ln>
                </p:spPr>
                <p:txBody>
                  <a:bodyPr rtlCol="0" anchor="ctr"/>
                  <a:lstStyle/>
                  <a:p>
                    <a:endParaRPr lang="zh-CN" altLang="en-US"/>
                  </a:p>
                </p:txBody>
              </p:sp>
              <p:sp>
                <p:nvSpPr>
                  <p:cNvPr id="1043" name="任意多边形: 形状 1042">
                    <a:extLst>
                      <a:ext uri="{FF2B5EF4-FFF2-40B4-BE49-F238E27FC236}">
                        <a16:creationId xmlns:a16="http://schemas.microsoft.com/office/drawing/2014/main" id="{CDDACCF2-A636-C0B5-4CFB-A3F79457B207}"/>
                      </a:ext>
                    </a:extLst>
                  </p:cNvPr>
                  <p:cNvSpPr/>
                  <p:nvPr/>
                </p:nvSpPr>
                <p:spPr>
                  <a:xfrm>
                    <a:off x="8366420" y="2784587"/>
                    <a:ext cx="75502" cy="85653"/>
                  </a:xfrm>
                  <a:custGeom>
                    <a:avLst/>
                    <a:gdLst>
                      <a:gd name="connsiteX0" fmla="*/ 0 w 75502"/>
                      <a:gd name="connsiteY0" fmla="*/ 22947 h 85653"/>
                      <a:gd name="connsiteX1" fmla="*/ 37751 w 75502"/>
                      <a:gd name="connsiteY1" fmla="*/ 85654 h 85653"/>
                      <a:gd name="connsiteX2" fmla="*/ 75502 w 75502"/>
                      <a:gd name="connsiteY2" fmla="*/ 64505 h 85653"/>
                      <a:gd name="connsiteX3" fmla="*/ 39443 w 75502"/>
                      <a:gd name="connsiteY3" fmla="*/ 0 h 85653"/>
                      <a:gd name="connsiteX4" fmla="*/ 0 w 75502"/>
                      <a:gd name="connsiteY4" fmla="*/ 22947 h 856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502" h="85653">
                        <a:moveTo>
                          <a:pt x="0" y="22947"/>
                        </a:moveTo>
                        <a:lnTo>
                          <a:pt x="37751" y="85654"/>
                        </a:lnTo>
                        <a:cubicBezTo>
                          <a:pt x="50440" y="78251"/>
                          <a:pt x="63130" y="71167"/>
                          <a:pt x="75502" y="64505"/>
                        </a:cubicBezTo>
                        <a:lnTo>
                          <a:pt x="39443" y="0"/>
                        </a:lnTo>
                        <a:cubicBezTo>
                          <a:pt x="25802" y="7508"/>
                          <a:pt x="12689" y="15227"/>
                          <a:pt x="0" y="22947"/>
                        </a:cubicBezTo>
                        <a:close/>
                      </a:path>
                    </a:pathLst>
                  </a:custGeom>
                  <a:noFill/>
                  <a:ln w="10573" cap="flat">
                    <a:noFill/>
                    <a:prstDash val="solid"/>
                    <a:miter/>
                  </a:ln>
                </p:spPr>
                <p:txBody>
                  <a:bodyPr rtlCol="0" anchor="ctr"/>
                  <a:lstStyle/>
                  <a:p>
                    <a:endParaRPr lang="zh-CN" altLang="en-US"/>
                  </a:p>
                </p:txBody>
              </p:sp>
              <p:sp>
                <p:nvSpPr>
                  <p:cNvPr id="1044" name="任意多边形: 形状 1043">
                    <a:extLst>
                      <a:ext uri="{FF2B5EF4-FFF2-40B4-BE49-F238E27FC236}">
                        <a16:creationId xmlns:a16="http://schemas.microsoft.com/office/drawing/2014/main" id="{98B23884-112A-30D1-FCFF-B458DB344D6A}"/>
                      </a:ext>
                    </a:extLst>
                  </p:cNvPr>
                  <p:cNvSpPr/>
                  <p:nvPr/>
                </p:nvSpPr>
                <p:spPr>
                  <a:xfrm>
                    <a:off x="8381224" y="2674506"/>
                    <a:ext cx="56573" cy="71906"/>
                  </a:xfrm>
                  <a:custGeom>
                    <a:avLst/>
                    <a:gdLst>
                      <a:gd name="connsiteX0" fmla="*/ 34261 w 56573"/>
                      <a:gd name="connsiteY0" fmla="*/ 71907 h 71906"/>
                      <a:gd name="connsiteX1" fmla="*/ 56574 w 56573"/>
                      <a:gd name="connsiteY1" fmla="*/ 61332 h 71906"/>
                      <a:gd name="connsiteX2" fmla="*/ 19246 w 56573"/>
                      <a:gd name="connsiteY2" fmla="*/ 0 h 71906"/>
                      <a:gd name="connsiteX3" fmla="*/ 0 w 56573"/>
                      <a:gd name="connsiteY3" fmla="*/ 9306 h 71906"/>
                      <a:gd name="connsiteX4" fmla="*/ 34261 w 56573"/>
                      <a:gd name="connsiteY4" fmla="*/ 71907 h 719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573" h="71906">
                        <a:moveTo>
                          <a:pt x="34261" y="71907"/>
                        </a:moveTo>
                        <a:cubicBezTo>
                          <a:pt x="41875" y="68100"/>
                          <a:pt x="49172" y="64610"/>
                          <a:pt x="56574" y="61332"/>
                        </a:cubicBezTo>
                        <a:cubicBezTo>
                          <a:pt x="45048" y="40712"/>
                          <a:pt x="32358" y="19563"/>
                          <a:pt x="19246" y="0"/>
                        </a:cubicBezTo>
                        <a:cubicBezTo>
                          <a:pt x="12795" y="3067"/>
                          <a:pt x="6239" y="6133"/>
                          <a:pt x="0" y="9306"/>
                        </a:cubicBezTo>
                        <a:cubicBezTo>
                          <a:pt x="11632" y="29926"/>
                          <a:pt x="23053" y="51075"/>
                          <a:pt x="34261" y="71907"/>
                        </a:cubicBezTo>
                        <a:close/>
                      </a:path>
                    </a:pathLst>
                  </a:custGeom>
                  <a:noFill/>
                  <a:ln w="10573" cap="flat">
                    <a:noFill/>
                    <a:prstDash val="solid"/>
                    <a:miter/>
                  </a:ln>
                </p:spPr>
                <p:txBody>
                  <a:bodyPr rtlCol="0" anchor="ctr"/>
                  <a:lstStyle/>
                  <a:p>
                    <a:endParaRPr lang="zh-CN" altLang="en-US"/>
                  </a:p>
                </p:txBody>
              </p:sp>
              <p:sp>
                <p:nvSpPr>
                  <p:cNvPr id="1045" name="任意多边形: 形状 1044">
                    <a:extLst>
                      <a:ext uri="{FF2B5EF4-FFF2-40B4-BE49-F238E27FC236}">
                        <a16:creationId xmlns:a16="http://schemas.microsoft.com/office/drawing/2014/main" id="{3438E018-ECAF-8527-5217-80B544E9711B}"/>
                      </a:ext>
                    </a:extLst>
                  </p:cNvPr>
                  <p:cNvSpPr/>
                  <p:nvPr/>
                </p:nvSpPr>
                <p:spPr>
                  <a:xfrm>
                    <a:off x="8278968" y="2614655"/>
                    <a:ext cx="63447" cy="80789"/>
                  </a:xfrm>
                  <a:custGeom>
                    <a:avLst/>
                    <a:gdLst>
                      <a:gd name="connsiteX0" fmla="*/ 63447 w 63447"/>
                      <a:gd name="connsiteY0" fmla="*/ 56257 h 80789"/>
                      <a:gd name="connsiteX1" fmla="*/ 31724 w 63447"/>
                      <a:gd name="connsiteY1" fmla="*/ 0 h 80789"/>
                      <a:gd name="connsiteX2" fmla="*/ 0 w 63447"/>
                      <a:gd name="connsiteY2" fmla="*/ 17659 h 80789"/>
                      <a:gd name="connsiteX3" fmla="*/ 8883 w 63447"/>
                      <a:gd name="connsiteY3" fmla="*/ 63976 h 80789"/>
                      <a:gd name="connsiteX4" fmla="*/ 19457 w 63447"/>
                      <a:gd name="connsiteY4" fmla="*/ 80789 h 80789"/>
                      <a:gd name="connsiteX5" fmla="*/ 63447 w 63447"/>
                      <a:gd name="connsiteY5" fmla="*/ 56257 h 80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3447" h="80789">
                        <a:moveTo>
                          <a:pt x="63447" y="56257"/>
                        </a:moveTo>
                        <a:lnTo>
                          <a:pt x="31724" y="0"/>
                        </a:lnTo>
                        <a:cubicBezTo>
                          <a:pt x="21149" y="5816"/>
                          <a:pt x="10575" y="11738"/>
                          <a:pt x="0" y="17659"/>
                        </a:cubicBezTo>
                        <a:cubicBezTo>
                          <a:pt x="677" y="33447"/>
                          <a:pt x="3669" y="49055"/>
                          <a:pt x="8883" y="63976"/>
                        </a:cubicBezTo>
                        <a:lnTo>
                          <a:pt x="19457" y="80789"/>
                        </a:lnTo>
                        <a:cubicBezTo>
                          <a:pt x="34547" y="72044"/>
                          <a:pt x="49203" y="63870"/>
                          <a:pt x="63447" y="56257"/>
                        </a:cubicBezTo>
                        <a:close/>
                      </a:path>
                    </a:pathLst>
                  </a:custGeom>
                  <a:noFill/>
                  <a:ln w="10573" cap="flat">
                    <a:noFill/>
                    <a:prstDash val="solid"/>
                    <a:miter/>
                  </a:ln>
                </p:spPr>
                <p:txBody>
                  <a:bodyPr rtlCol="0" anchor="ctr"/>
                  <a:lstStyle/>
                  <a:p>
                    <a:endParaRPr lang="zh-CN" altLang="en-US"/>
                  </a:p>
                </p:txBody>
              </p:sp>
              <p:sp>
                <p:nvSpPr>
                  <p:cNvPr id="1046" name="任意多边形: 形状 1045">
                    <a:extLst>
                      <a:ext uri="{FF2B5EF4-FFF2-40B4-BE49-F238E27FC236}">
                        <a16:creationId xmlns:a16="http://schemas.microsoft.com/office/drawing/2014/main" id="{287E4571-B4FA-8201-3EA1-FF1D9737552A}"/>
                      </a:ext>
                    </a:extLst>
                  </p:cNvPr>
                  <p:cNvSpPr/>
                  <p:nvPr/>
                </p:nvSpPr>
                <p:spPr>
                  <a:xfrm>
                    <a:off x="8337022" y="2601119"/>
                    <a:ext cx="46633" cy="56890"/>
                  </a:xfrm>
                  <a:custGeom>
                    <a:avLst/>
                    <a:gdLst>
                      <a:gd name="connsiteX0" fmla="*/ 30455 w 46633"/>
                      <a:gd name="connsiteY0" fmla="*/ 56891 h 56890"/>
                      <a:gd name="connsiteX1" fmla="*/ 46634 w 46633"/>
                      <a:gd name="connsiteY1" fmla="*/ 49066 h 56890"/>
                      <a:gd name="connsiteX2" fmla="*/ 0 w 46633"/>
                      <a:gd name="connsiteY2" fmla="*/ 0 h 56890"/>
                      <a:gd name="connsiteX3" fmla="*/ 0 w 46633"/>
                      <a:gd name="connsiteY3" fmla="*/ 0 h 56890"/>
                    </a:gdLst>
                    <a:ahLst/>
                    <a:cxnLst>
                      <a:cxn ang="0">
                        <a:pos x="connsiteX0" y="connsiteY0"/>
                      </a:cxn>
                      <a:cxn ang="0">
                        <a:pos x="connsiteX1" y="connsiteY1"/>
                      </a:cxn>
                      <a:cxn ang="0">
                        <a:pos x="connsiteX2" y="connsiteY2"/>
                      </a:cxn>
                      <a:cxn ang="0">
                        <a:pos x="connsiteX3" y="connsiteY3"/>
                      </a:cxn>
                    </a:cxnLst>
                    <a:rect l="l" t="t" r="r" b="b"/>
                    <a:pathLst>
                      <a:path w="46633" h="56890">
                        <a:moveTo>
                          <a:pt x="30455" y="56891"/>
                        </a:moveTo>
                        <a:lnTo>
                          <a:pt x="46634" y="49066"/>
                        </a:lnTo>
                        <a:cubicBezTo>
                          <a:pt x="33638" y="30465"/>
                          <a:pt x="17924" y="13916"/>
                          <a:pt x="0" y="0"/>
                        </a:cubicBezTo>
                        <a:lnTo>
                          <a:pt x="0" y="0"/>
                        </a:lnTo>
                        <a:close/>
                      </a:path>
                    </a:pathLst>
                  </a:custGeom>
                  <a:noFill/>
                  <a:ln w="10573" cap="flat">
                    <a:noFill/>
                    <a:prstDash val="solid"/>
                    <a:miter/>
                  </a:ln>
                </p:spPr>
                <p:txBody>
                  <a:bodyPr rtlCol="0" anchor="ctr"/>
                  <a:lstStyle/>
                  <a:p>
                    <a:endParaRPr lang="zh-CN" altLang="en-US"/>
                  </a:p>
                </p:txBody>
              </p:sp>
              <p:sp>
                <p:nvSpPr>
                  <p:cNvPr id="1047" name="任意多边形: 形状 1046">
                    <a:extLst>
                      <a:ext uri="{FF2B5EF4-FFF2-40B4-BE49-F238E27FC236}">
                        <a16:creationId xmlns:a16="http://schemas.microsoft.com/office/drawing/2014/main" id="{58C00937-F462-120A-6B38-5E4A71F7B171}"/>
                      </a:ext>
                    </a:extLst>
                  </p:cNvPr>
                  <p:cNvSpPr/>
                  <p:nvPr/>
                </p:nvSpPr>
                <p:spPr>
                  <a:xfrm>
                    <a:off x="8429655" y="2761112"/>
                    <a:ext cx="56150" cy="76242"/>
                  </a:xfrm>
                  <a:custGeom>
                    <a:avLst/>
                    <a:gdLst>
                      <a:gd name="connsiteX0" fmla="*/ 35742 w 56150"/>
                      <a:gd name="connsiteY0" fmla="*/ 76242 h 76242"/>
                      <a:gd name="connsiteX1" fmla="*/ 56151 w 56150"/>
                      <a:gd name="connsiteY1" fmla="*/ 66514 h 76242"/>
                      <a:gd name="connsiteX2" fmla="*/ 22418 w 56150"/>
                      <a:gd name="connsiteY2" fmla="*/ 0 h 76242"/>
                      <a:gd name="connsiteX3" fmla="*/ 0 w 56150"/>
                      <a:gd name="connsiteY3" fmla="*/ 10575 h 76242"/>
                      <a:gd name="connsiteX4" fmla="*/ 35742 w 56150"/>
                      <a:gd name="connsiteY4" fmla="*/ 76242 h 762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150" h="76242">
                        <a:moveTo>
                          <a:pt x="35742" y="76242"/>
                        </a:moveTo>
                        <a:cubicBezTo>
                          <a:pt x="42615" y="72753"/>
                          <a:pt x="49383" y="69686"/>
                          <a:pt x="56151" y="66514"/>
                        </a:cubicBezTo>
                        <a:cubicBezTo>
                          <a:pt x="48749" y="50969"/>
                          <a:pt x="36905" y="26965"/>
                          <a:pt x="22418" y="0"/>
                        </a:cubicBezTo>
                        <a:cubicBezTo>
                          <a:pt x="14910" y="3595"/>
                          <a:pt x="7296" y="7191"/>
                          <a:pt x="0" y="10575"/>
                        </a:cubicBezTo>
                        <a:cubicBezTo>
                          <a:pt x="12372" y="33521"/>
                          <a:pt x="24321" y="55516"/>
                          <a:pt x="35742" y="76242"/>
                        </a:cubicBezTo>
                        <a:close/>
                      </a:path>
                    </a:pathLst>
                  </a:custGeom>
                  <a:noFill/>
                  <a:ln w="10573" cap="flat">
                    <a:noFill/>
                    <a:prstDash val="solid"/>
                    <a:miter/>
                  </a:ln>
                </p:spPr>
                <p:txBody>
                  <a:bodyPr rtlCol="0" anchor="ctr"/>
                  <a:lstStyle/>
                  <a:p>
                    <a:endParaRPr lang="zh-CN" altLang="en-US"/>
                  </a:p>
                </p:txBody>
              </p:sp>
              <p:sp>
                <p:nvSpPr>
                  <p:cNvPr id="1048" name="任意多边形: 形状 1047">
                    <a:extLst>
                      <a:ext uri="{FF2B5EF4-FFF2-40B4-BE49-F238E27FC236}">
                        <a16:creationId xmlns:a16="http://schemas.microsoft.com/office/drawing/2014/main" id="{782C9FEB-CDCF-A496-84A6-BCC713763A6D}"/>
                      </a:ext>
                    </a:extLst>
                  </p:cNvPr>
                  <p:cNvSpPr/>
                  <p:nvPr/>
                </p:nvSpPr>
                <p:spPr>
                  <a:xfrm>
                    <a:off x="8355528" y="2811975"/>
                    <a:ext cx="41663" cy="63764"/>
                  </a:xfrm>
                  <a:custGeom>
                    <a:avLst/>
                    <a:gdLst>
                      <a:gd name="connsiteX0" fmla="*/ 3701 w 41663"/>
                      <a:gd name="connsiteY0" fmla="*/ 0 h 63764"/>
                      <a:gd name="connsiteX1" fmla="*/ 0 w 41663"/>
                      <a:gd name="connsiteY1" fmla="*/ 2326 h 63764"/>
                      <a:gd name="connsiteX2" fmla="*/ 39337 w 41663"/>
                      <a:gd name="connsiteY2" fmla="*/ 63764 h 63764"/>
                      <a:gd name="connsiteX3" fmla="*/ 41664 w 41663"/>
                      <a:gd name="connsiteY3" fmla="*/ 62390 h 63764"/>
                    </a:gdLst>
                    <a:ahLst/>
                    <a:cxnLst>
                      <a:cxn ang="0">
                        <a:pos x="connsiteX0" y="connsiteY0"/>
                      </a:cxn>
                      <a:cxn ang="0">
                        <a:pos x="connsiteX1" y="connsiteY1"/>
                      </a:cxn>
                      <a:cxn ang="0">
                        <a:pos x="connsiteX2" y="connsiteY2"/>
                      </a:cxn>
                      <a:cxn ang="0">
                        <a:pos x="connsiteX3" y="connsiteY3"/>
                      </a:cxn>
                    </a:cxnLst>
                    <a:rect l="l" t="t" r="r" b="b"/>
                    <a:pathLst>
                      <a:path w="41663" h="63764">
                        <a:moveTo>
                          <a:pt x="3701" y="0"/>
                        </a:moveTo>
                        <a:lnTo>
                          <a:pt x="0" y="2326"/>
                        </a:lnTo>
                        <a:cubicBezTo>
                          <a:pt x="14170" y="25802"/>
                          <a:pt x="28022" y="46951"/>
                          <a:pt x="39337" y="63764"/>
                        </a:cubicBezTo>
                        <a:lnTo>
                          <a:pt x="41664" y="62390"/>
                        </a:lnTo>
                        <a:close/>
                      </a:path>
                    </a:pathLst>
                  </a:custGeom>
                  <a:noFill/>
                  <a:ln w="10573" cap="flat">
                    <a:noFill/>
                    <a:prstDash val="solid"/>
                    <a:miter/>
                  </a:ln>
                </p:spPr>
                <p:txBody>
                  <a:bodyPr rtlCol="0" anchor="ctr"/>
                  <a:lstStyle/>
                  <a:p>
                    <a:endParaRPr lang="zh-CN" altLang="en-US"/>
                  </a:p>
                </p:txBody>
              </p:sp>
              <p:sp>
                <p:nvSpPr>
                  <p:cNvPr id="1049" name="任意多边形: 形状 1048">
                    <a:extLst>
                      <a:ext uri="{FF2B5EF4-FFF2-40B4-BE49-F238E27FC236}">
                        <a16:creationId xmlns:a16="http://schemas.microsoft.com/office/drawing/2014/main" id="{44EBCCE2-B0EF-C253-C97F-99A55482705B}"/>
                      </a:ext>
                    </a:extLst>
                  </p:cNvPr>
                  <p:cNvSpPr/>
                  <p:nvPr/>
                </p:nvSpPr>
                <p:spPr>
                  <a:xfrm>
                    <a:off x="8412101" y="2900167"/>
                    <a:ext cx="8142" cy="11949"/>
                  </a:xfrm>
                  <a:custGeom>
                    <a:avLst/>
                    <a:gdLst>
                      <a:gd name="connsiteX0" fmla="*/ 0 w 8142"/>
                      <a:gd name="connsiteY0" fmla="*/ 529 h 11949"/>
                      <a:gd name="connsiteX1" fmla="*/ 8142 w 8142"/>
                      <a:gd name="connsiteY1" fmla="*/ 11949 h 11949"/>
                      <a:gd name="connsiteX2" fmla="*/ 952 w 8142"/>
                      <a:gd name="connsiteY2" fmla="*/ 0 h 11949"/>
                    </a:gdLst>
                    <a:ahLst/>
                    <a:cxnLst>
                      <a:cxn ang="0">
                        <a:pos x="connsiteX0" y="connsiteY0"/>
                      </a:cxn>
                      <a:cxn ang="0">
                        <a:pos x="connsiteX1" y="connsiteY1"/>
                      </a:cxn>
                      <a:cxn ang="0">
                        <a:pos x="connsiteX2" y="connsiteY2"/>
                      </a:cxn>
                    </a:cxnLst>
                    <a:rect l="l" t="t" r="r" b="b"/>
                    <a:pathLst>
                      <a:path w="8142" h="11949">
                        <a:moveTo>
                          <a:pt x="0" y="529"/>
                        </a:moveTo>
                        <a:lnTo>
                          <a:pt x="8142" y="11949"/>
                        </a:lnTo>
                        <a:lnTo>
                          <a:pt x="952" y="0"/>
                        </a:lnTo>
                        <a:close/>
                      </a:path>
                    </a:pathLst>
                  </a:custGeom>
                  <a:noFill/>
                  <a:ln w="10573" cap="flat">
                    <a:noFill/>
                    <a:prstDash val="solid"/>
                    <a:miter/>
                  </a:ln>
                </p:spPr>
                <p:txBody>
                  <a:bodyPr rtlCol="0" anchor="ctr"/>
                  <a:lstStyle/>
                  <a:p>
                    <a:endParaRPr lang="zh-CN" altLang="en-US"/>
                  </a:p>
                </p:txBody>
              </p:sp>
              <p:sp>
                <p:nvSpPr>
                  <p:cNvPr id="1050" name="任意多边形: 形状 1049">
                    <a:extLst>
                      <a:ext uri="{FF2B5EF4-FFF2-40B4-BE49-F238E27FC236}">
                        <a16:creationId xmlns:a16="http://schemas.microsoft.com/office/drawing/2014/main" id="{01D72348-928E-2307-CB21-05706B100B62}"/>
                      </a:ext>
                    </a:extLst>
                  </p:cNvPr>
                  <p:cNvSpPr/>
                  <p:nvPr/>
                </p:nvSpPr>
                <p:spPr>
                  <a:xfrm>
                    <a:off x="8314499" y="2696607"/>
                    <a:ext cx="77299" cy="85230"/>
                  </a:xfrm>
                  <a:custGeom>
                    <a:avLst/>
                    <a:gdLst>
                      <a:gd name="connsiteX0" fmla="*/ 42298 w 77299"/>
                      <a:gd name="connsiteY0" fmla="*/ 0 h 85230"/>
                      <a:gd name="connsiteX1" fmla="*/ 0 w 77299"/>
                      <a:gd name="connsiteY1" fmla="*/ 24427 h 85230"/>
                      <a:gd name="connsiteX2" fmla="*/ 36588 w 77299"/>
                      <a:gd name="connsiteY2" fmla="*/ 85231 h 85230"/>
                      <a:gd name="connsiteX3" fmla="*/ 77300 w 77299"/>
                      <a:gd name="connsiteY3" fmla="*/ 62284 h 85230"/>
                    </a:gdLst>
                    <a:ahLst/>
                    <a:cxnLst>
                      <a:cxn ang="0">
                        <a:pos x="connsiteX0" y="connsiteY0"/>
                      </a:cxn>
                      <a:cxn ang="0">
                        <a:pos x="connsiteX1" y="connsiteY1"/>
                      </a:cxn>
                      <a:cxn ang="0">
                        <a:pos x="connsiteX2" y="connsiteY2"/>
                      </a:cxn>
                      <a:cxn ang="0">
                        <a:pos x="connsiteX3" y="connsiteY3"/>
                      </a:cxn>
                    </a:cxnLst>
                    <a:rect l="l" t="t" r="r" b="b"/>
                    <a:pathLst>
                      <a:path w="77299" h="85230">
                        <a:moveTo>
                          <a:pt x="42298" y="0"/>
                        </a:moveTo>
                        <a:cubicBezTo>
                          <a:pt x="27631" y="8037"/>
                          <a:pt x="13535" y="16179"/>
                          <a:pt x="0" y="24427"/>
                        </a:cubicBezTo>
                        <a:lnTo>
                          <a:pt x="36588" y="85231"/>
                        </a:lnTo>
                        <a:cubicBezTo>
                          <a:pt x="50684" y="77120"/>
                          <a:pt x="64261" y="69475"/>
                          <a:pt x="77300" y="62284"/>
                        </a:cubicBezTo>
                        <a:close/>
                      </a:path>
                    </a:pathLst>
                  </a:custGeom>
                  <a:noFill/>
                  <a:ln w="10573" cap="flat">
                    <a:noFill/>
                    <a:prstDash val="solid"/>
                    <a:miter/>
                  </a:ln>
                </p:spPr>
                <p:txBody>
                  <a:bodyPr rtlCol="0" anchor="ctr"/>
                  <a:lstStyle/>
                  <a:p>
                    <a:endParaRPr lang="zh-CN" altLang="en-US"/>
                  </a:p>
                </p:txBody>
              </p:sp>
              <p:sp>
                <p:nvSpPr>
                  <p:cNvPr id="1051" name="任意多边形: 形状 1050">
                    <a:extLst>
                      <a:ext uri="{FF2B5EF4-FFF2-40B4-BE49-F238E27FC236}">
                        <a16:creationId xmlns:a16="http://schemas.microsoft.com/office/drawing/2014/main" id="{78CE2DBE-5BB8-20B0-7B53-EABCC8E302C7}"/>
                      </a:ext>
                    </a:extLst>
                  </p:cNvPr>
                  <p:cNvSpPr/>
                  <p:nvPr/>
                </p:nvSpPr>
                <p:spPr>
                  <a:xfrm>
                    <a:off x="8309740" y="2730657"/>
                    <a:ext cx="33732" cy="57631"/>
                  </a:xfrm>
                  <a:custGeom>
                    <a:avLst/>
                    <a:gdLst>
                      <a:gd name="connsiteX0" fmla="*/ 0 w 33732"/>
                      <a:gd name="connsiteY0" fmla="*/ 0 h 57631"/>
                      <a:gd name="connsiteX1" fmla="*/ 30349 w 33732"/>
                      <a:gd name="connsiteY1" fmla="*/ 57631 h 57631"/>
                      <a:gd name="connsiteX2" fmla="*/ 33733 w 33732"/>
                      <a:gd name="connsiteY2" fmla="*/ 55516 h 57631"/>
                    </a:gdLst>
                    <a:ahLst/>
                    <a:cxnLst>
                      <a:cxn ang="0">
                        <a:pos x="connsiteX0" y="connsiteY0"/>
                      </a:cxn>
                      <a:cxn ang="0">
                        <a:pos x="connsiteX1" y="connsiteY1"/>
                      </a:cxn>
                      <a:cxn ang="0">
                        <a:pos x="connsiteX2" y="connsiteY2"/>
                      </a:cxn>
                    </a:cxnLst>
                    <a:rect l="l" t="t" r="r" b="b"/>
                    <a:pathLst>
                      <a:path w="33732" h="57631">
                        <a:moveTo>
                          <a:pt x="0" y="0"/>
                        </a:moveTo>
                        <a:cubicBezTo>
                          <a:pt x="9094" y="19246"/>
                          <a:pt x="19563" y="38809"/>
                          <a:pt x="30349" y="57631"/>
                        </a:cubicBezTo>
                        <a:lnTo>
                          <a:pt x="33733" y="55516"/>
                        </a:lnTo>
                        <a:close/>
                      </a:path>
                    </a:pathLst>
                  </a:custGeom>
                  <a:noFill/>
                  <a:ln w="10573" cap="flat">
                    <a:noFill/>
                    <a:prstDash val="solid"/>
                    <a:miter/>
                  </a:ln>
                </p:spPr>
                <p:txBody>
                  <a:bodyPr rtlCol="0" anchor="ctr"/>
                  <a:lstStyle/>
                  <a:p>
                    <a:endParaRPr lang="zh-CN" altLang="en-US"/>
                  </a:p>
                </p:txBody>
              </p:sp>
              <p:sp>
                <p:nvSpPr>
                  <p:cNvPr id="1052" name="任意多边形: 形状 1051">
                    <a:extLst>
                      <a:ext uri="{FF2B5EF4-FFF2-40B4-BE49-F238E27FC236}">
                        <a16:creationId xmlns:a16="http://schemas.microsoft.com/office/drawing/2014/main" id="{E70C7E0F-AF28-A99C-D8A5-17524E81A74A}"/>
                      </a:ext>
                    </a:extLst>
                  </p:cNvPr>
                  <p:cNvSpPr/>
                  <p:nvPr/>
                </p:nvSpPr>
                <p:spPr>
                  <a:xfrm>
                    <a:off x="8356797" y="2683812"/>
                    <a:ext cx="58900" cy="75290"/>
                  </a:xfrm>
                  <a:custGeom>
                    <a:avLst/>
                    <a:gdLst>
                      <a:gd name="connsiteX0" fmla="*/ 34790 w 58900"/>
                      <a:gd name="connsiteY0" fmla="*/ 75291 h 75290"/>
                      <a:gd name="connsiteX1" fmla="*/ 58900 w 58900"/>
                      <a:gd name="connsiteY1" fmla="*/ 62813 h 75290"/>
                      <a:gd name="connsiteX2" fmla="*/ 24639 w 58900"/>
                      <a:gd name="connsiteY2" fmla="*/ 0 h 75290"/>
                      <a:gd name="connsiteX3" fmla="*/ 0 w 58900"/>
                      <a:gd name="connsiteY3" fmla="*/ 13007 h 75290"/>
                    </a:gdLst>
                    <a:ahLst/>
                    <a:cxnLst>
                      <a:cxn ang="0">
                        <a:pos x="connsiteX0" y="connsiteY0"/>
                      </a:cxn>
                      <a:cxn ang="0">
                        <a:pos x="connsiteX1" y="connsiteY1"/>
                      </a:cxn>
                      <a:cxn ang="0">
                        <a:pos x="connsiteX2" y="connsiteY2"/>
                      </a:cxn>
                      <a:cxn ang="0">
                        <a:pos x="connsiteX3" y="connsiteY3"/>
                      </a:cxn>
                    </a:cxnLst>
                    <a:rect l="l" t="t" r="r" b="b"/>
                    <a:pathLst>
                      <a:path w="58900" h="75290">
                        <a:moveTo>
                          <a:pt x="34790" y="75291"/>
                        </a:moveTo>
                        <a:cubicBezTo>
                          <a:pt x="42933" y="70955"/>
                          <a:pt x="50969" y="66831"/>
                          <a:pt x="58900" y="62813"/>
                        </a:cubicBezTo>
                        <a:cubicBezTo>
                          <a:pt x="47480" y="41664"/>
                          <a:pt x="36059" y="20515"/>
                          <a:pt x="24639" y="0"/>
                        </a:cubicBezTo>
                        <a:cubicBezTo>
                          <a:pt x="16285" y="4335"/>
                          <a:pt x="8037" y="8565"/>
                          <a:pt x="0" y="13007"/>
                        </a:cubicBezTo>
                        <a:close/>
                      </a:path>
                    </a:pathLst>
                  </a:custGeom>
                  <a:solidFill>
                    <a:schemeClr val="accent1">
                      <a:alpha val="30000"/>
                    </a:schemeClr>
                  </a:solidFill>
                  <a:ln w="10573" cap="flat">
                    <a:noFill/>
                    <a:prstDash val="solid"/>
                    <a:miter/>
                  </a:ln>
                </p:spPr>
                <p:txBody>
                  <a:bodyPr rtlCol="0" anchor="ctr"/>
                  <a:lstStyle/>
                  <a:p>
                    <a:endParaRPr lang="zh-CN" altLang="en-US"/>
                  </a:p>
                </p:txBody>
              </p:sp>
              <p:sp>
                <p:nvSpPr>
                  <p:cNvPr id="1053" name="任意多边形: 形状 1052">
                    <a:extLst>
                      <a:ext uri="{FF2B5EF4-FFF2-40B4-BE49-F238E27FC236}">
                        <a16:creationId xmlns:a16="http://schemas.microsoft.com/office/drawing/2014/main" id="{268C111F-21B8-9D3A-AD3B-575CFB7566CE}"/>
                      </a:ext>
                    </a:extLst>
                  </p:cNvPr>
                  <p:cNvSpPr/>
                  <p:nvPr/>
                </p:nvSpPr>
                <p:spPr>
                  <a:xfrm>
                    <a:off x="8311009" y="2601225"/>
                    <a:ext cx="56785" cy="69686"/>
                  </a:xfrm>
                  <a:custGeom>
                    <a:avLst/>
                    <a:gdLst>
                      <a:gd name="connsiteX0" fmla="*/ 25696 w 56785"/>
                      <a:gd name="connsiteY0" fmla="*/ 0 h 69686"/>
                      <a:gd name="connsiteX1" fmla="*/ 0 w 56785"/>
                      <a:gd name="connsiteY1" fmla="*/ 13430 h 69686"/>
                      <a:gd name="connsiteX2" fmla="*/ 31724 w 56785"/>
                      <a:gd name="connsiteY2" fmla="*/ 69686 h 69686"/>
                      <a:gd name="connsiteX3" fmla="*/ 56785 w 56785"/>
                      <a:gd name="connsiteY3" fmla="*/ 56785 h 69686"/>
                    </a:gdLst>
                    <a:ahLst/>
                    <a:cxnLst>
                      <a:cxn ang="0">
                        <a:pos x="connsiteX0" y="connsiteY0"/>
                      </a:cxn>
                      <a:cxn ang="0">
                        <a:pos x="connsiteX1" y="connsiteY1"/>
                      </a:cxn>
                      <a:cxn ang="0">
                        <a:pos x="connsiteX2" y="connsiteY2"/>
                      </a:cxn>
                      <a:cxn ang="0">
                        <a:pos x="connsiteX3" y="connsiteY3"/>
                      </a:cxn>
                    </a:cxnLst>
                    <a:rect l="l" t="t" r="r" b="b"/>
                    <a:pathLst>
                      <a:path w="56785" h="69686">
                        <a:moveTo>
                          <a:pt x="25696" y="0"/>
                        </a:moveTo>
                        <a:cubicBezTo>
                          <a:pt x="16919" y="4441"/>
                          <a:pt x="8354" y="8988"/>
                          <a:pt x="0" y="13430"/>
                        </a:cubicBezTo>
                        <a:lnTo>
                          <a:pt x="31724" y="69686"/>
                        </a:lnTo>
                        <a:cubicBezTo>
                          <a:pt x="40183" y="65245"/>
                          <a:pt x="48537" y="60909"/>
                          <a:pt x="56785" y="56785"/>
                        </a:cubicBezTo>
                        <a:close/>
                      </a:path>
                    </a:pathLst>
                  </a:custGeom>
                  <a:solidFill>
                    <a:schemeClr val="accent1">
                      <a:alpha val="30000"/>
                    </a:schemeClr>
                  </a:solidFill>
                  <a:ln w="10573" cap="flat">
                    <a:noFill/>
                    <a:prstDash val="solid"/>
                    <a:miter/>
                  </a:ln>
                </p:spPr>
                <p:txBody>
                  <a:bodyPr rtlCol="0" anchor="ctr"/>
                  <a:lstStyle/>
                  <a:p>
                    <a:endParaRPr lang="zh-CN" altLang="en-US"/>
                  </a:p>
                </p:txBody>
              </p:sp>
              <p:sp>
                <p:nvSpPr>
                  <p:cNvPr id="1054" name="任意多边形: 形状 1053">
                    <a:extLst>
                      <a:ext uri="{FF2B5EF4-FFF2-40B4-BE49-F238E27FC236}">
                        <a16:creationId xmlns:a16="http://schemas.microsoft.com/office/drawing/2014/main" id="{849D526A-8D8D-D803-46FB-97ADD5ACE552}"/>
                      </a:ext>
                    </a:extLst>
                  </p:cNvPr>
                  <p:cNvSpPr/>
                  <p:nvPr/>
                </p:nvSpPr>
                <p:spPr>
                  <a:xfrm>
                    <a:off x="8405863" y="2772004"/>
                    <a:ext cx="59534" cy="77193"/>
                  </a:xfrm>
                  <a:custGeom>
                    <a:avLst/>
                    <a:gdLst>
                      <a:gd name="connsiteX0" fmla="*/ 36059 w 59534"/>
                      <a:gd name="connsiteY0" fmla="*/ 77194 h 77193"/>
                      <a:gd name="connsiteX1" fmla="*/ 59535 w 59534"/>
                      <a:gd name="connsiteY1" fmla="*/ 65350 h 77193"/>
                      <a:gd name="connsiteX2" fmla="*/ 23793 w 59534"/>
                      <a:gd name="connsiteY2" fmla="*/ 0 h 77193"/>
                      <a:gd name="connsiteX3" fmla="*/ 0 w 59534"/>
                      <a:gd name="connsiteY3" fmla="*/ 12690 h 77193"/>
                    </a:gdLst>
                    <a:ahLst/>
                    <a:cxnLst>
                      <a:cxn ang="0">
                        <a:pos x="connsiteX0" y="connsiteY0"/>
                      </a:cxn>
                      <a:cxn ang="0">
                        <a:pos x="connsiteX1" y="connsiteY1"/>
                      </a:cxn>
                      <a:cxn ang="0">
                        <a:pos x="connsiteX2" y="connsiteY2"/>
                      </a:cxn>
                      <a:cxn ang="0">
                        <a:pos x="connsiteX3" y="connsiteY3"/>
                      </a:cxn>
                    </a:cxnLst>
                    <a:rect l="l" t="t" r="r" b="b"/>
                    <a:pathLst>
                      <a:path w="59534" h="77193">
                        <a:moveTo>
                          <a:pt x="36059" y="77194"/>
                        </a:moveTo>
                        <a:cubicBezTo>
                          <a:pt x="43990" y="73070"/>
                          <a:pt x="51815" y="69157"/>
                          <a:pt x="59535" y="65350"/>
                        </a:cubicBezTo>
                        <a:cubicBezTo>
                          <a:pt x="48114" y="44201"/>
                          <a:pt x="36165" y="23052"/>
                          <a:pt x="23793" y="0"/>
                        </a:cubicBezTo>
                        <a:cubicBezTo>
                          <a:pt x="15756" y="4230"/>
                          <a:pt x="7825" y="8354"/>
                          <a:pt x="0" y="12690"/>
                        </a:cubicBezTo>
                        <a:close/>
                      </a:path>
                    </a:pathLst>
                  </a:custGeom>
                  <a:solidFill>
                    <a:schemeClr val="accent1">
                      <a:alpha val="30000"/>
                    </a:schemeClr>
                  </a:solidFill>
                  <a:ln w="10573" cap="flat">
                    <a:noFill/>
                    <a:prstDash val="solid"/>
                    <a:miter/>
                  </a:ln>
                </p:spPr>
                <p:txBody>
                  <a:bodyPr rtlCol="0" anchor="ctr"/>
                  <a:lstStyle/>
                  <a:p>
                    <a:endParaRPr lang="zh-CN" altLang="en-US"/>
                  </a:p>
                </p:txBody>
              </p:sp>
              <p:sp>
                <p:nvSpPr>
                  <p:cNvPr id="1055" name="任意多边形: 形状 1054">
                    <a:extLst>
                      <a:ext uri="{FF2B5EF4-FFF2-40B4-BE49-F238E27FC236}">
                        <a16:creationId xmlns:a16="http://schemas.microsoft.com/office/drawing/2014/main" id="{5F43C7FF-89FF-442B-12E1-DF9F3EC75362}"/>
                      </a:ext>
                    </a:extLst>
                  </p:cNvPr>
                  <p:cNvSpPr/>
                  <p:nvPr/>
                </p:nvSpPr>
                <p:spPr>
                  <a:xfrm>
                    <a:off x="8456515" y="2868020"/>
                    <a:ext cx="13112" cy="10574"/>
                  </a:xfrm>
                  <a:custGeom>
                    <a:avLst/>
                    <a:gdLst>
                      <a:gd name="connsiteX0" fmla="*/ 1903 w 13112"/>
                      <a:gd name="connsiteY0" fmla="*/ 10575 h 10574"/>
                      <a:gd name="connsiteX1" fmla="*/ 13112 w 13112"/>
                      <a:gd name="connsiteY1" fmla="*/ 0 h 10574"/>
                      <a:gd name="connsiteX2" fmla="*/ 0 w 13112"/>
                      <a:gd name="connsiteY2" fmla="*/ 6979 h 10574"/>
                    </a:gdLst>
                    <a:ahLst/>
                    <a:cxnLst>
                      <a:cxn ang="0">
                        <a:pos x="connsiteX0" y="connsiteY0"/>
                      </a:cxn>
                      <a:cxn ang="0">
                        <a:pos x="connsiteX1" y="connsiteY1"/>
                      </a:cxn>
                      <a:cxn ang="0">
                        <a:pos x="connsiteX2" y="connsiteY2"/>
                      </a:cxn>
                    </a:cxnLst>
                    <a:rect l="l" t="t" r="r" b="b"/>
                    <a:pathLst>
                      <a:path w="13112" h="10574">
                        <a:moveTo>
                          <a:pt x="1903" y="10575"/>
                        </a:moveTo>
                        <a:lnTo>
                          <a:pt x="13112" y="0"/>
                        </a:lnTo>
                        <a:lnTo>
                          <a:pt x="0" y="6979"/>
                        </a:lnTo>
                        <a:close/>
                      </a:path>
                    </a:pathLst>
                  </a:custGeom>
                  <a:solidFill>
                    <a:srgbClr val="FFFFFF">
                      <a:alpha val="30000"/>
                    </a:srgbClr>
                  </a:solidFill>
                  <a:ln w="10573" cap="flat">
                    <a:noFill/>
                    <a:prstDash val="solid"/>
                    <a:miter/>
                  </a:ln>
                </p:spPr>
                <p:txBody>
                  <a:bodyPr rtlCol="0" anchor="ctr"/>
                  <a:lstStyle/>
                  <a:p>
                    <a:endParaRPr lang="zh-CN" altLang="en-US"/>
                  </a:p>
                </p:txBody>
              </p:sp>
              <p:sp>
                <p:nvSpPr>
                  <p:cNvPr id="1056" name="任意多边形: 形状 1055">
                    <a:extLst>
                      <a:ext uri="{FF2B5EF4-FFF2-40B4-BE49-F238E27FC236}">
                        <a16:creationId xmlns:a16="http://schemas.microsoft.com/office/drawing/2014/main" id="{8B1A7F0B-8FA7-BA3B-18B7-D71BBD85C0B9}"/>
                      </a:ext>
                    </a:extLst>
                  </p:cNvPr>
                  <p:cNvSpPr/>
                  <p:nvPr/>
                </p:nvSpPr>
                <p:spPr>
                  <a:xfrm>
                    <a:off x="8413053" y="2896571"/>
                    <a:ext cx="13641" cy="16707"/>
                  </a:xfrm>
                  <a:custGeom>
                    <a:avLst/>
                    <a:gdLst>
                      <a:gd name="connsiteX0" fmla="*/ 6768 w 13641"/>
                      <a:gd name="connsiteY0" fmla="*/ 0 h 16707"/>
                      <a:gd name="connsiteX1" fmla="*/ 0 w 13641"/>
                      <a:gd name="connsiteY1" fmla="*/ 4018 h 16707"/>
                      <a:gd name="connsiteX2" fmla="*/ 7191 w 13641"/>
                      <a:gd name="connsiteY2" fmla="*/ 15968 h 16707"/>
                      <a:gd name="connsiteX3" fmla="*/ 7719 w 13641"/>
                      <a:gd name="connsiteY3" fmla="*/ 16708 h 16707"/>
                      <a:gd name="connsiteX4" fmla="*/ 13641 w 13641"/>
                      <a:gd name="connsiteY4" fmla="*/ 11315 h 167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41" h="16707">
                        <a:moveTo>
                          <a:pt x="6768" y="0"/>
                        </a:moveTo>
                        <a:lnTo>
                          <a:pt x="0" y="4018"/>
                        </a:lnTo>
                        <a:lnTo>
                          <a:pt x="7191" y="15968"/>
                        </a:lnTo>
                        <a:lnTo>
                          <a:pt x="7719" y="16708"/>
                        </a:lnTo>
                        <a:lnTo>
                          <a:pt x="13641" y="11315"/>
                        </a:ln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1057" name="任意多边形: 形状 1056">
                    <a:extLst>
                      <a:ext uri="{FF2B5EF4-FFF2-40B4-BE49-F238E27FC236}">
                        <a16:creationId xmlns:a16="http://schemas.microsoft.com/office/drawing/2014/main" id="{C54D369F-C41A-917F-9CEB-369565795BB3}"/>
                      </a:ext>
                    </a:extLst>
                  </p:cNvPr>
                  <p:cNvSpPr/>
                  <p:nvPr/>
                </p:nvSpPr>
                <p:spPr>
                  <a:xfrm>
                    <a:off x="8359229" y="2807534"/>
                    <a:ext cx="44941" cy="66725"/>
                  </a:xfrm>
                  <a:custGeom>
                    <a:avLst/>
                    <a:gdLst>
                      <a:gd name="connsiteX0" fmla="*/ 7191 w 44941"/>
                      <a:gd name="connsiteY0" fmla="*/ 0 h 66725"/>
                      <a:gd name="connsiteX1" fmla="*/ 0 w 44941"/>
                      <a:gd name="connsiteY1" fmla="*/ 4336 h 66725"/>
                      <a:gd name="connsiteX2" fmla="*/ 37963 w 44941"/>
                      <a:gd name="connsiteY2" fmla="*/ 66726 h 66725"/>
                      <a:gd name="connsiteX3" fmla="*/ 44942 w 44941"/>
                      <a:gd name="connsiteY3" fmla="*/ 62707 h 66725"/>
                    </a:gdLst>
                    <a:ahLst/>
                    <a:cxnLst>
                      <a:cxn ang="0">
                        <a:pos x="connsiteX0" y="connsiteY0"/>
                      </a:cxn>
                      <a:cxn ang="0">
                        <a:pos x="connsiteX1" y="connsiteY1"/>
                      </a:cxn>
                      <a:cxn ang="0">
                        <a:pos x="connsiteX2" y="connsiteY2"/>
                      </a:cxn>
                      <a:cxn ang="0">
                        <a:pos x="connsiteX3" y="connsiteY3"/>
                      </a:cxn>
                    </a:cxnLst>
                    <a:rect l="l" t="t" r="r" b="b"/>
                    <a:pathLst>
                      <a:path w="44941" h="66725">
                        <a:moveTo>
                          <a:pt x="7191" y="0"/>
                        </a:moveTo>
                        <a:lnTo>
                          <a:pt x="0" y="4336"/>
                        </a:lnTo>
                        <a:lnTo>
                          <a:pt x="37963" y="66726"/>
                        </a:lnTo>
                        <a:lnTo>
                          <a:pt x="44942" y="62707"/>
                        </a:ln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1058" name="任意多边形: 形状 1057">
                    <a:extLst>
                      <a:ext uri="{FF2B5EF4-FFF2-40B4-BE49-F238E27FC236}">
                        <a16:creationId xmlns:a16="http://schemas.microsoft.com/office/drawing/2014/main" id="{3F883F99-610B-DF4B-18C0-D34B77902399}"/>
                      </a:ext>
                    </a:extLst>
                  </p:cNvPr>
                  <p:cNvSpPr/>
                  <p:nvPr/>
                </p:nvSpPr>
                <p:spPr>
                  <a:xfrm>
                    <a:off x="8288591" y="2678631"/>
                    <a:ext cx="10574" cy="18822"/>
                  </a:xfrm>
                  <a:custGeom>
                    <a:avLst/>
                    <a:gdLst>
                      <a:gd name="connsiteX0" fmla="*/ 0 w 10574"/>
                      <a:gd name="connsiteY0" fmla="*/ 0 h 18822"/>
                      <a:gd name="connsiteX1" fmla="*/ 6768 w 10574"/>
                      <a:gd name="connsiteY1" fmla="*/ 18823 h 18822"/>
                      <a:gd name="connsiteX2" fmla="*/ 10575 w 10574"/>
                      <a:gd name="connsiteY2" fmla="*/ 17025 h 18822"/>
                    </a:gdLst>
                    <a:ahLst/>
                    <a:cxnLst>
                      <a:cxn ang="0">
                        <a:pos x="connsiteX0" y="connsiteY0"/>
                      </a:cxn>
                      <a:cxn ang="0">
                        <a:pos x="connsiteX1" y="connsiteY1"/>
                      </a:cxn>
                      <a:cxn ang="0">
                        <a:pos x="connsiteX2" y="connsiteY2"/>
                      </a:cxn>
                    </a:cxnLst>
                    <a:rect l="l" t="t" r="r" b="b"/>
                    <a:pathLst>
                      <a:path w="10574" h="18822">
                        <a:moveTo>
                          <a:pt x="0" y="0"/>
                        </a:moveTo>
                        <a:cubicBezTo>
                          <a:pt x="1903" y="6133"/>
                          <a:pt x="4230" y="12478"/>
                          <a:pt x="6768" y="18823"/>
                        </a:cubicBezTo>
                        <a:lnTo>
                          <a:pt x="10575" y="17025"/>
                        </a:ln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1059" name="任意多边形: 形状 1058">
                    <a:extLst>
                      <a:ext uri="{FF2B5EF4-FFF2-40B4-BE49-F238E27FC236}">
                        <a16:creationId xmlns:a16="http://schemas.microsoft.com/office/drawing/2014/main" id="{85249BAA-BDF9-A5B3-2723-EB9033531675}"/>
                      </a:ext>
                    </a:extLst>
                  </p:cNvPr>
                  <p:cNvSpPr/>
                  <p:nvPr/>
                </p:nvSpPr>
                <p:spPr>
                  <a:xfrm>
                    <a:off x="8307308" y="2721034"/>
                    <a:ext cx="43566" cy="65139"/>
                  </a:xfrm>
                  <a:custGeom>
                    <a:avLst/>
                    <a:gdLst>
                      <a:gd name="connsiteX0" fmla="*/ 43567 w 43566"/>
                      <a:gd name="connsiteY0" fmla="*/ 60803 h 65139"/>
                      <a:gd name="connsiteX1" fmla="*/ 6979 w 43566"/>
                      <a:gd name="connsiteY1" fmla="*/ 0 h 65139"/>
                      <a:gd name="connsiteX2" fmla="*/ 0 w 43566"/>
                      <a:gd name="connsiteY2" fmla="*/ 4336 h 65139"/>
                      <a:gd name="connsiteX3" fmla="*/ 2538 w 43566"/>
                      <a:gd name="connsiteY3" fmla="*/ 9623 h 65139"/>
                      <a:gd name="connsiteX4" fmla="*/ 36271 w 43566"/>
                      <a:gd name="connsiteY4" fmla="*/ 65139 h 651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566" h="65139">
                        <a:moveTo>
                          <a:pt x="43567" y="60803"/>
                        </a:moveTo>
                        <a:lnTo>
                          <a:pt x="6979" y="0"/>
                        </a:lnTo>
                        <a:lnTo>
                          <a:pt x="0" y="4336"/>
                        </a:lnTo>
                        <a:lnTo>
                          <a:pt x="2538" y="9623"/>
                        </a:lnTo>
                        <a:lnTo>
                          <a:pt x="36271" y="65139"/>
                        </a:ln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1060" name="任意多边形: 形状 1059">
                    <a:extLst>
                      <a:ext uri="{FF2B5EF4-FFF2-40B4-BE49-F238E27FC236}">
                        <a16:creationId xmlns:a16="http://schemas.microsoft.com/office/drawing/2014/main" id="{5A233616-942F-4409-8242-37B1F8D8E0CA}"/>
                      </a:ext>
                    </a:extLst>
                  </p:cNvPr>
                  <p:cNvSpPr/>
                  <p:nvPr/>
                </p:nvSpPr>
                <p:spPr>
                  <a:xfrm>
                    <a:off x="8394865" y="2874259"/>
                    <a:ext cx="18188" cy="26436"/>
                  </a:xfrm>
                  <a:custGeom>
                    <a:avLst/>
                    <a:gdLst>
                      <a:gd name="connsiteX0" fmla="*/ 2326 w 18188"/>
                      <a:gd name="connsiteY0" fmla="*/ 0 h 26436"/>
                      <a:gd name="connsiteX1" fmla="*/ 0 w 18188"/>
                      <a:gd name="connsiteY1" fmla="*/ 1374 h 26436"/>
                      <a:gd name="connsiteX2" fmla="*/ 17236 w 18188"/>
                      <a:gd name="connsiteY2" fmla="*/ 26436 h 26436"/>
                      <a:gd name="connsiteX3" fmla="*/ 18188 w 18188"/>
                      <a:gd name="connsiteY3" fmla="*/ 25907 h 26436"/>
                    </a:gdLst>
                    <a:ahLst/>
                    <a:cxnLst>
                      <a:cxn ang="0">
                        <a:pos x="connsiteX0" y="connsiteY0"/>
                      </a:cxn>
                      <a:cxn ang="0">
                        <a:pos x="connsiteX1" y="connsiteY1"/>
                      </a:cxn>
                      <a:cxn ang="0">
                        <a:pos x="connsiteX2" y="connsiteY2"/>
                      </a:cxn>
                      <a:cxn ang="0">
                        <a:pos x="connsiteX3" y="connsiteY3"/>
                      </a:cxn>
                    </a:cxnLst>
                    <a:rect l="l" t="t" r="r" b="b"/>
                    <a:pathLst>
                      <a:path w="18188" h="26436">
                        <a:moveTo>
                          <a:pt x="2326" y="0"/>
                        </a:moveTo>
                        <a:lnTo>
                          <a:pt x="0" y="1374"/>
                        </a:lnTo>
                        <a:cubicBezTo>
                          <a:pt x="6873" y="11949"/>
                          <a:pt x="12795" y="20197"/>
                          <a:pt x="17236" y="26436"/>
                        </a:cubicBezTo>
                        <a:lnTo>
                          <a:pt x="18188" y="25907"/>
                        </a:ln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1061" name="任意多边形: 形状 1060">
                    <a:extLst>
                      <a:ext uri="{FF2B5EF4-FFF2-40B4-BE49-F238E27FC236}">
                        <a16:creationId xmlns:a16="http://schemas.microsoft.com/office/drawing/2014/main" id="{3285AA23-6540-3288-B957-2264D0927ABF}"/>
                      </a:ext>
                    </a:extLst>
                  </p:cNvPr>
                  <p:cNvSpPr/>
                  <p:nvPr/>
                </p:nvSpPr>
                <p:spPr>
                  <a:xfrm>
                    <a:off x="8404171" y="2849197"/>
                    <a:ext cx="52343" cy="47056"/>
                  </a:xfrm>
                  <a:custGeom>
                    <a:avLst/>
                    <a:gdLst>
                      <a:gd name="connsiteX0" fmla="*/ 37751 w 52343"/>
                      <a:gd name="connsiteY0" fmla="*/ 0 h 47056"/>
                      <a:gd name="connsiteX1" fmla="*/ 0 w 52343"/>
                      <a:gd name="connsiteY1" fmla="*/ 21149 h 47056"/>
                      <a:gd name="connsiteX2" fmla="*/ 15650 w 52343"/>
                      <a:gd name="connsiteY2" fmla="*/ 47057 h 47056"/>
                      <a:gd name="connsiteX3" fmla="*/ 52344 w 52343"/>
                      <a:gd name="connsiteY3" fmla="*/ 25908 h 47056"/>
                    </a:gdLst>
                    <a:ahLst/>
                    <a:cxnLst>
                      <a:cxn ang="0">
                        <a:pos x="connsiteX0" y="connsiteY0"/>
                      </a:cxn>
                      <a:cxn ang="0">
                        <a:pos x="connsiteX1" y="connsiteY1"/>
                      </a:cxn>
                      <a:cxn ang="0">
                        <a:pos x="connsiteX2" y="connsiteY2"/>
                      </a:cxn>
                      <a:cxn ang="0">
                        <a:pos x="connsiteX3" y="connsiteY3"/>
                      </a:cxn>
                    </a:cxnLst>
                    <a:rect l="l" t="t" r="r" b="b"/>
                    <a:pathLst>
                      <a:path w="52343" h="47056">
                        <a:moveTo>
                          <a:pt x="37751" y="0"/>
                        </a:moveTo>
                        <a:cubicBezTo>
                          <a:pt x="25379" y="6556"/>
                          <a:pt x="12690" y="13641"/>
                          <a:pt x="0" y="21149"/>
                        </a:cubicBezTo>
                        <a:lnTo>
                          <a:pt x="15650" y="47057"/>
                        </a:lnTo>
                        <a:cubicBezTo>
                          <a:pt x="27494" y="39972"/>
                          <a:pt x="39654" y="32993"/>
                          <a:pt x="52344" y="25908"/>
                        </a:cubicBez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1062" name="任意多边形: 形状 1061">
                    <a:extLst>
                      <a:ext uri="{FF2B5EF4-FFF2-40B4-BE49-F238E27FC236}">
                        <a16:creationId xmlns:a16="http://schemas.microsoft.com/office/drawing/2014/main" id="{742A9626-0C52-2FAB-32BD-2C0F558D325D}"/>
                      </a:ext>
                    </a:extLst>
                  </p:cNvPr>
                  <p:cNvSpPr/>
                  <p:nvPr/>
                </p:nvSpPr>
                <p:spPr>
                  <a:xfrm>
                    <a:off x="8465397" y="2827626"/>
                    <a:ext cx="28974" cy="32992"/>
                  </a:xfrm>
                  <a:custGeom>
                    <a:avLst/>
                    <a:gdLst>
                      <a:gd name="connsiteX0" fmla="*/ 12795 w 28974"/>
                      <a:gd name="connsiteY0" fmla="*/ 32992 h 32992"/>
                      <a:gd name="connsiteX1" fmla="*/ 28974 w 28974"/>
                      <a:gd name="connsiteY1" fmla="*/ 18294 h 32992"/>
                      <a:gd name="connsiteX2" fmla="*/ 20409 w 28974"/>
                      <a:gd name="connsiteY2" fmla="*/ 0 h 32992"/>
                      <a:gd name="connsiteX3" fmla="*/ 0 w 28974"/>
                      <a:gd name="connsiteY3" fmla="*/ 9728 h 32992"/>
                    </a:gdLst>
                    <a:ahLst/>
                    <a:cxnLst>
                      <a:cxn ang="0">
                        <a:pos x="connsiteX0" y="connsiteY0"/>
                      </a:cxn>
                      <a:cxn ang="0">
                        <a:pos x="connsiteX1" y="connsiteY1"/>
                      </a:cxn>
                      <a:cxn ang="0">
                        <a:pos x="connsiteX2" y="connsiteY2"/>
                      </a:cxn>
                      <a:cxn ang="0">
                        <a:pos x="connsiteX3" y="connsiteY3"/>
                      </a:cxn>
                    </a:cxnLst>
                    <a:rect l="l" t="t" r="r" b="b"/>
                    <a:pathLst>
                      <a:path w="28974" h="32992">
                        <a:moveTo>
                          <a:pt x="12795" y="32992"/>
                        </a:moveTo>
                        <a:lnTo>
                          <a:pt x="28974" y="18294"/>
                        </a:lnTo>
                        <a:lnTo>
                          <a:pt x="20409" y="0"/>
                        </a:lnTo>
                        <a:cubicBezTo>
                          <a:pt x="13641" y="3172"/>
                          <a:pt x="6873" y="6239"/>
                          <a:pt x="0" y="9728"/>
                        </a:cubicBez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1063" name="任意多边形: 形状 1062">
                    <a:extLst>
                      <a:ext uri="{FF2B5EF4-FFF2-40B4-BE49-F238E27FC236}">
                        <a16:creationId xmlns:a16="http://schemas.microsoft.com/office/drawing/2014/main" id="{0E9B09A2-7C5F-EEB9-1801-70531E73AE34}"/>
                      </a:ext>
                    </a:extLst>
                  </p:cNvPr>
                  <p:cNvSpPr/>
                  <p:nvPr/>
                </p:nvSpPr>
                <p:spPr>
                  <a:xfrm>
                    <a:off x="8441922" y="2837354"/>
                    <a:ext cx="36270" cy="37962"/>
                  </a:xfrm>
                  <a:custGeom>
                    <a:avLst/>
                    <a:gdLst>
                      <a:gd name="connsiteX0" fmla="*/ 0 w 36270"/>
                      <a:gd name="connsiteY0" fmla="*/ 11843 h 37962"/>
                      <a:gd name="connsiteX1" fmla="*/ 14593 w 36270"/>
                      <a:gd name="connsiteY1" fmla="*/ 37962 h 37962"/>
                      <a:gd name="connsiteX2" fmla="*/ 27705 w 36270"/>
                      <a:gd name="connsiteY2" fmla="*/ 30983 h 37962"/>
                      <a:gd name="connsiteX3" fmla="*/ 36271 w 36270"/>
                      <a:gd name="connsiteY3" fmla="*/ 23264 h 37962"/>
                      <a:gd name="connsiteX4" fmla="*/ 23475 w 36270"/>
                      <a:gd name="connsiteY4" fmla="*/ 0 h 37962"/>
                      <a:gd name="connsiteX5" fmla="*/ 0 w 36270"/>
                      <a:gd name="connsiteY5" fmla="*/ 11843 h 37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270" h="37962">
                        <a:moveTo>
                          <a:pt x="0" y="11843"/>
                        </a:moveTo>
                        <a:lnTo>
                          <a:pt x="14593" y="37962"/>
                        </a:lnTo>
                        <a:lnTo>
                          <a:pt x="27705" y="30983"/>
                        </a:lnTo>
                        <a:lnTo>
                          <a:pt x="36271" y="23264"/>
                        </a:lnTo>
                        <a:lnTo>
                          <a:pt x="23475" y="0"/>
                        </a:lnTo>
                        <a:cubicBezTo>
                          <a:pt x="15862" y="3807"/>
                          <a:pt x="7931" y="7720"/>
                          <a:pt x="0" y="11843"/>
                        </a:cubicBezTo>
                        <a:close/>
                      </a:path>
                    </a:pathLst>
                  </a:custGeom>
                  <a:solidFill>
                    <a:srgbClr val="FFFFFF">
                      <a:alpha val="30000"/>
                    </a:srgbClr>
                  </a:solidFill>
                  <a:ln w="10573" cap="flat">
                    <a:noFill/>
                    <a:prstDash val="solid"/>
                    <a:miter/>
                  </a:ln>
                </p:spPr>
                <p:txBody>
                  <a:bodyPr rtlCol="0" anchor="ctr"/>
                  <a:lstStyle/>
                  <a:p>
                    <a:endParaRPr lang="zh-CN" altLang="en-US"/>
                  </a:p>
                </p:txBody>
              </p:sp>
              <p:sp>
                <p:nvSpPr>
                  <p:cNvPr id="1064" name="任意多边形: 形状 1063">
                    <a:extLst>
                      <a:ext uri="{FF2B5EF4-FFF2-40B4-BE49-F238E27FC236}">
                        <a16:creationId xmlns:a16="http://schemas.microsoft.com/office/drawing/2014/main" id="{5D70E6EF-63B5-380C-B986-5892EFD2FD96}"/>
                      </a:ext>
                    </a:extLst>
                  </p:cNvPr>
                  <p:cNvSpPr/>
                  <p:nvPr/>
                </p:nvSpPr>
                <p:spPr>
                  <a:xfrm>
                    <a:off x="8441922" y="2837354"/>
                    <a:ext cx="36270" cy="37962"/>
                  </a:xfrm>
                  <a:custGeom>
                    <a:avLst/>
                    <a:gdLst>
                      <a:gd name="connsiteX0" fmla="*/ 0 w 36270"/>
                      <a:gd name="connsiteY0" fmla="*/ 11843 h 37962"/>
                      <a:gd name="connsiteX1" fmla="*/ 14593 w 36270"/>
                      <a:gd name="connsiteY1" fmla="*/ 37962 h 37962"/>
                      <a:gd name="connsiteX2" fmla="*/ 27705 w 36270"/>
                      <a:gd name="connsiteY2" fmla="*/ 30983 h 37962"/>
                      <a:gd name="connsiteX3" fmla="*/ 36271 w 36270"/>
                      <a:gd name="connsiteY3" fmla="*/ 23264 h 37962"/>
                      <a:gd name="connsiteX4" fmla="*/ 23475 w 36270"/>
                      <a:gd name="connsiteY4" fmla="*/ 0 h 37962"/>
                      <a:gd name="connsiteX5" fmla="*/ 0 w 36270"/>
                      <a:gd name="connsiteY5" fmla="*/ 11843 h 37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270" h="37962">
                        <a:moveTo>
                          <a:pt x="0" y="11843"/>
                        </a:moveTo>
                        <a:lnTo>
                          <a:pt x="14593" y="37962"/>
                        </a:lnTo>
                        <a:lnTo>
                          <a:pt x="27705" y="30983"/>
                        </a:lnTo>
                        <a:lnTo>
                          <a:pt x="36271" y="23264"/>
                        </a:lnTo>
                        <a:lnTo>
                          <a:pt x="23475" y="0"/>
                        </a:lnTo>
                        <a:cubicBezTo>
                          <a:pt x="15862" y="3807"/>
                          <a:pt x="7931" y="7720"/>
                          <a:pt x="0" y="11843"/>
                        </a:cubicBez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1065" name="任意多边形: 形状 1064">
                    <a:extLst>
                      <a:ext uri="{FF2B5EF4-FFF2-40B4-BE49-F238E27FC236}">
                        <a16:creationId xmlns:a16="http://schemas.microsoft.com/office/drawing/2014/main" id="{8B162F75-DA15-A05F-40EF-6D7F0BCCEBC1}"/>
                      </a:ext>
                    </a:extLst>
                  </p:cNvPr>
                  <p:cNvSpPr/>
                  <p:nvPr/>
                </p:nvSpPr>
                <p:spPr>
                  <a:xfrm>
                    <a:off x="8397192" y="2870241"/>
                    <a:ext cx="22629" cy="29925"/>
                  </a:xfrm>
                  <a:custGeom>
                    <a:avLst/>
                    <a:gdLst>
                      <a:gd name="connsiteX0" fmla="*/ 0 w 22629"/>
                      <a:gd name="connsiteY0" fmla="*/ 4018 h 29925"/>
                      <a:gd name="connsiteX1" fmla="*/ 15862 w 22629"/>
                      <a:gd name="connsiteY1" fmla="*/ 29926 h 29925"/>
                      <a:gd name="connsiteX2" fmla="*/ 22629 w 22629"/>
                      <a:gd name="connsiteY2" fmla="*/ 25907 h 29925"/>
                      <a:gd name="connsiteX3" fmla="*/ 6979 w 22629"/>
                      <a:gd name="connsiteY3" fmla="*/ 0 h 29925"/>
                    </a:gdLst>
                    <a:ahLst/>
                    <a:cxnLst>
                      <a:cxn ang="0">
                        <a:pos x="connsiteX0" y="connsiteY0"/>
                      </a:cxn>
                      <a:cxn ang="0">
                        <a:pos x="connsiteX1" y="connsiteY1"/>
                      </a:cxn>
                      <a:cxn ang="0">
                        <a:pos x="connsiteX2" y="connsiteY2"/>
                      </a:cxn>
                      <a:cxn ang="0">
                        <a:pos x="connsiteX3" y="connsiteY3"/>
                      </a:cxn>
                    </a:cxnLst>
                    <a:rect l="l" t="t" r="r" b="b"/>
                    <a:pathLst>
                      <a:path w="22629" h="29925">
                        <a:moveTo>
                          <a:pt x="0" y="4018"/>
                        </a:moveTo>
                        <a:lnTo>
                          <a:pt x="15862" y="29926"/>
                        </a:lnTo>
                        <a:lnTo>
                          <a:pt x="22629" y="25907"/>
                        </a:lnTo>
                        <a:lnTo>
                          <a:pt x="6979" y="0"/>
                        </a:ln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1066" name="任意多边形: 形状 1065">
                    <a:extLst>
                      <a:ext uri="{FF2B5EF4-FFF2-40B4-BE49-F238E27FC236}">
                        <a16:creationId xmlns:a16="http://schemas.microsoft.com/office/drawing/2014/main" id="{22EF894D-5FAE-CC95-EE2F-686621CE6C39}"/>
                      </a:ext>
                    </a:extLst>
                  </p:cNvPr>
                  <p:cNvSpPr/>
                  <p:nvPr/>
                </p:nvSpPr>
                <p:spPr>
                  <a:xfrm>
                    <a:off x="8397192" y="2870241"/>
                    <a:ext cx="22629" cy="29925"/>
                  </a:xfrm>
                  <a:custGeom>
                    <a:avLst/>
                    <a:gdLst>
                      <a:gd name="connsiteX0" fmla="*/ 0 w 22629"/>
                      <a:gd name="connsiteY0" fmla="*/ 4018 h 29925"/>
                      <a:gd name="connsiteX1" fmla="*/ 15862 w 22629"/>
                      <a:gd name="connsiteY1" fmla="*/ 29926 h 29925"/>
                      <a:gd name="connsiteX2" fmla="*/ 22629 w 22629"/>
                      <a:gd name="connsiteY2" fmla="*/ 25907 h 29925"/>
                      <a:gd name="connsiteX3" fmla="*/ 6979 w 22629"/>
                      <a:gd name="connsiteY3" fmla="*/ 0 h 29925"/>
                    </a:gdLst>
                    <a:ahLst/>
                    <a:cxnLst>
                      <a:cxn ang="0">
                        <a:pos x="connsiteX0" y="connsiteY0"/>
                      </a:cxn>
                      <a:cxn ang="0">
                        <a:pos x="connsiteX1" y="connsiteY1"/>
                      </a:cxn>
                      <a:cxn ang="0">
                        <a:pos x="connsiteX2" y="connsiteY2"/>
                      </a:cxn>
                      <a:cxn ang="0">
                        <a:pos x="connsiteX3" y="connsiteY3"/>
                      </a:cxn>
                    </a:cxnLst>
                    <a:rect l="l" t="t" r="r" b="b"/>
                    <a:pathLst>
                      <a:path w="22629" h="29925">
                        <a:moveTo>
                          <a:pt x="0" y="4018"/>
                        </a:moveTo>
                        <a:lnTo>
                          <a:pt x="15862" y="29926"/>
                        </a:lnTo>
                        <a:lnTo>
                          <a:pt x="22629" y="25907"/>
                        </a:lnTo>
                        <a:lnTo>
                          <a:pt x="6979" y="0"/>
                        </a:ln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1067" name="任意多边形: 形状 1066">
                    <a:extLst>
                      <a:ext uri="{FF2B5EF4-FFF2-40B4-BE49-F238E27FC236}">
                        <a16:creationId xmlns:a16="http://schemas.microsoft.com/office/drawing/2014/main" id="{535F69B5-7380-25B1-C08C-029359AD46FB}"/>
                      </a:ext>
                    </a:extLst>
                  </p:cNvPr>
                  <p:cNvSpPr/>
                  <p:nvPr/>
                </p:nvSpPr>
                <p:spPr>
                  <a:xfrm>
                    <a:off x="8350875" y="2759103"/>
                    <a:ext cx="54987" cy="48642"/>
                  </a:xfrm>
                  <a:custGeom>
                    <a:avLst/>
                    <a:gdLst>
                      <a:gd name="connsiteX0" fmla="*/ 54987 w 54987"/>
                      <a:gd name="connsiteY0" fmla="*/ 25590 h 48642"/>
                      <a:gd name="connsiteX1" fmla="*/ 40712 w 54987"/>
                      <a:gd name="connsiteY1" fmla="*/ 0 h 48642"/>
                      <a:gd name="connsiteX2" fmla="*/ 0 w 54987"/>
                      <a:gd name="connsiteY2" fmla="*/ 22947 h 48642"/>
                      <a:gd name="connsiteX3" fmla="*/ 15545 w 54987"/>
                      <a:gd name="connsiteY3" fmla="*/ 48643 h 48642"/>
                      <a:gd name="connsiteX4" fmla="*/ 54987 w 54987"/>
                      <a:gd name="connsiteY4" fmla="*/ 25590 h 486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987" h="48642">
                        <a:moveTo>
                          <a:pt x="54987" y="25590"/>
                        </a:moveTo>
                        <a:lnTo>
                          <a:pt x="40712" y="0"/>
                        </a:lnTo>
                        <a:cubicBezTo>
                          <a:pt x="27250" y="7053"/>
                          <a:pt x="13673" y="14699"/>
                          <a:pt x="0" y="22947"/>
                        </a:cubicBezTo>
                        <a:lnTo>
                          <a:pt x="15545" y="48643"/>
                        </a:lnTo>
                        <a:cubicBezTo>
                          <a:pt x="28234" y="40712"/>
                          <a:pt x="41346" y="32992"/>
                          <a:pt x="54987" y="25590"/>
                        </a:cubicBez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1068" name="任意多边形: 形状 1067">
                    <a:extLst>
                      <a:ext uri="{FF2B5EF4-FFF2-40B4-BE49-F238E27FC236}">
                        <a16:creationId xmlns:a16="http://schemas.microsoft.com/office/drawing/2014/main" id="{76AC3AFE-509F-FDE6-6E02-BE728FC65436}"/>
                      </a:ext>
                    </a:extLst>
                  </p:cNvPr>
                  <p:cNvSpPr/>
                  <p:nvPr/>
                </p:nvSpPr>
                <p:spPr>
                  <a:xfrm>
                    <a:off x="8415697" y="2735944"/>
                    <a:ext cx="36376" cy="36059"/>
                  </a:xfrm>
                  <a:custGeom>
                    <a:avLst/>
                    <a:gdLst>
                      <a:gd name="connsiteX0" fmla="*/ 13958 w 36376"/>
                      <a:gd name="connsiteY0" fmla="*/ 36059 h 36059"/>
                      <a:gd name="connsiteX1" fmla="*/ 36376 w 36376"/>
                      <a:gd name="connsiteY1" fmla="*/ 25485 h 36059"/>
                      <a:gd name="connsiteX2" fmla="*/ 22312 w 36376"/>
                      <a:gd name="connsiteY2" fmla="*/ 0 h 36059"/>
                      <a:gd name="connsiteX3" fmla="*/ 0 w 36376"/>
                      <a:gd name="connsiteY3" fmla="*/ 10575 h 36059"/>
                    </a:gdLst>
                    <a:ahLst/>
                    <a:cxnLst>
                      <a:cxn ang="0">
                        <a:pos x="connsiteX0" y="connsiteY0"/>
                      </a:cxn>
                      <a:cxn ang="0">
                        <a:pos x="connsiteX1" y="connsiteY1"/>
                      </a:cxn>
                      <a:cxn ang="0">
                        <a:pos x="connsiteX2" y="connsiteY2"/>
                      </a:cxn>
                      <a:cxn ang="0">
                        <a:pos x="connsiteX3" y="connsiteY3"/>
                      </a:cxn>
                    </a:cxnLst>
                    <a:rect l="l" t="t" r="r" b="b"/>
                    <a:pathLst>
                      <a:path w="36376" h="36059">
                        <a:moveTo>
                          <a:pt x="13958" y="36059"/>
                        </a:moveTo>
                        <a:cubicBezTo>
                          <a:pt x="21255" y="32358"/>
                          <a:pt x="28868" y="28763"/>
                          <a:pt x="36376" y="25485"/>
                        </a:cubicBezTo>
                        <a:cubicBezTo>
                          <a:pt x="31935" y="17237"/>
                          <a:pt x="27282" y="8671"/>
                          <a:pt x="22312" y="0"/>
                        </a:cubicBezTo>
                        <a:cubicBezTo>
                          <a:pt x="14910" y="3490"/>
                          <a:pt x="7614" y="6979"/>
                          <a:pt x="0" y="10575"/>
                        </a:cubicBez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1069" name="任意多边形: 形状 1068">
                    <a:extLst>
                      <a:ext uri="{FF2B5EF4-FFF2-40B4-BE49-F238E27FC236}">
                        <a16:creationId xmlns:a16="http://schemas.microsoft.com/office/drawing/2014/main" id="{03F639B1-D587-07BD-E11B-71D3840C2514}"/>
                      </a:ext>
                    </a:extLst>
                  </p:cNvPr>
                  <p:cNvSpPr/>
                  <p:nvPr/>
                </p:nvSpPr>
                <p:spPr>
                  <a:xfrm>
                    <a:off x="8340195" y="2786173"/>
                    <a:ext cx="19034" cy="28022"/>
                  </a:xfrm>
                  <a:custGeom>
                    <a:avLst/>
                    <a:gdLst>
                      <a:gd name="connsiteX0" fmla="*/ 3384 w 19034"/>
                      <a:gd name="connsiteY0" fmla="*/ 0 h 28022"/>
                      <a:gd name="connsiteX1" fmla="*/ 0 w 19034"/>
                      <a:gd name="connsiteY1" fmla="*/ 2115 h 28022"/>
                      <a:gd name="connsiteX2" fmla="*/ 15333 w 19034"/>
                      <a:gd name="connsiteY2" fmla="*/ 28022 h 28022"/>
                      <a:gd name="connsiteX3" fmla="*/ 19034 w 19034"/>
                      <a:gd name="connsiteY3" fmla="*/ 25696 h 28022"/>
                    </a:gdLst>
                    <a:ahLst/>
                    <a:cxnLst>
                      <a:cxn ang="0">
                        <a:pos x="connsiteX0" y="connsiteY0"/>
                      </a:cxn>
                      <a:cxn ang="0">
                        <a:pos x="connsiteX1" y="connsiteY1"/>
                      </a:cxn>
                      <a:cxn ang="0">
                        <a:pos x="connsiteX2" y="connsiteY2"/>
                      </a:cxn>
                      <a:cxn ang="0">
                        <a:pos x="connsiteX3" y="connsiteY3"/>
                      </a:cxn>
                    </a:cxnLst>
                    <a:rect l="l" t="t" r="r" b="b"/>
                    <a:pathLst>
                      <a:path w="19034" h="28022">
                        <a:moveTo>
                          <a:pt x="3384" y="0"/>
                        </a:moveTo>
                        <a:lnTo>
                          <a:pt x="0" y="2115"/>
                        </a:lnTo>
                        <a:cubicBezTo>
                          <a:pt x="5076" y="10892"/>
                          <a:pt x="10575" y="19669"/>
                          <a:pt x="15333" y="28022"/>
                        </a:cubicBezTo>
                        <a:lnTo>
                          <a:pt x="19034" y="25696"/>
                        </a:ln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1070" name="任意多边形: 形状 1069">
                    <a:extLst>
                      <a:ext uri="{FF2B5EF4-FFF2-40B4-BE49-F238E27FC236}">
                        <a16:creationId xmlns:a16="http://schemas.microsoft.com/office/drawing/2014/main" id="{1E1F12CE-6706-34F5-43EB-466B08E41DDC}"/>
                      </a:ext>
                    </a:extLst>
                  </p:cNvPr>
                  <p:cNvSpPr/>
                  <p:nvPr/>
                </p:nvSpPr>
                <p:spPr>
                  <a:xfrm>
                    <a:off x="8391375" y="2746413"/>
                    <a:ext cx="38279" cy="38279"/>
                  </a:xfrm>
                  <a:custGeom>
                    <a:avLst/>
                    <a:gdLst>
                      <a:gd name="connsiteX0" fmla="*/ 14487 w 38279"/>
                      <a:gd name="connsiteY0" fmla="*/ 38280 h 38279"/>
                      <a:gd name="connsiteX1" fmla="*/ 38280 w 38279"/>
                      <a:gd name="connsiteY1" fmla="*/ 25590 h 38279"/>
                      <a:gd name="connsiteX2" fmla="*/ 24110 w 38279"/>
                      <a:gd name="connsiteY2" fmla="*/ 0 h 38279"/>
                      <a:gd name="connsiteX3" fmla="*/ 0 w 38279"/>
                      <a:gd name="connsiteY3" fmla="*/ 12478 h 38279"/>
                    </a:gdLst>
                    <a:ahLst/>
                    <a:cxnLst>
                      <a:cxn ang="0">
                        <a:pos x="connsiteX0" y="connsiteY0"/>
                      </a:cxn>
                      <a:cxn ang="0">
                        <a:pos x="connsiteX1" y="connsiteY1"/>
                      </a:cxn>
                      <a:cxn ang="0">
                        <a:pos x="connsiteX2" y="connsiteY2"/>
                      </a:cxn>
                      <a:cxn ang="0">
                        <a:pos x="connsiteX3" y="connsiteY3"/>
                      </a:cxn>
                    </a:cxnLst>
                    <a:rect l="l" t="t" r="r" b="b"/>
                    <a:pathLst>
                      <a:path w="38279" h="38279">
                        <a:moveTo>
                          <a:pt x="14487" y="38280"/>
                        </a:moveTo>
                        <a:cubicBezTo>
                          <a:pt x="22312" y="33944"/>
                          <a:pt x="30243" y="29820"/>
                          <a:pt x="38280" y="25590"/>
                        </a:cubicBezTo>
                        <a:lnTo>
                          <a:pt x="24110" y="0"/>
                        </a:lnTo>
                        <a:cubicBezTo>
                          <a:pt x="16179" y="4018"/>
                          <a:pt x="8142" y="8142"/>
                          <a:pt x="0" y="12478"/>
                        </a:cubicBezTo>
                        <a:close/>
                      </a:path>
                    </a:pathLst>
                  </a:custGeom>
                  <a:solidFill>
                    <a:srgbClr val="FFFFFF">
                      <a:alpha val="30000"/>
                    </a:srgbClr>
                  </a:solidFill>
                  <a:ln w="10573" cap="flat">
                    <a:noFill/>
                    <a:prstDash val="solid"/>
                    <a:miter/>
                  </a:ln>
                </p:spPr>
                <p:txBody>
                  <a:bodyPr rtlCol="0" anchor="ctr"/>
                  <a:lstStyle/>
                  <a:p>
                    <a:endParaRPr lang="zh-CN" altLang="en-US"/>
                  </a:p>
                </p:txBody>
              </p:sp>
              <p:sp>
                <p:nvSpPr>
                  <p:cNvPr id="1071" name="任意多边形: 形状 1070">
                    <a:extLst>
                      <a:ext uri="{FF2B5EF4-FFF2-40B4-BE49-F238E27FC236}">
                        <a16:creationId xmlns:a16="http://schemas.microsoft.com/office/drawing/2014/main" id="{89018AAA-EF5F-17EA-9C35-65EBA1485509}"/>
                      </a:ext>
                    </a:extLst>
                  </p:cNvPr>
                  <p:cNvSpPr/>
                  <p:nvPr/>
                </p:nvSpPr>
                <p:spPr>
                  <a:xfrm>
                    <a:off x="8376014" y="2747207"/>
                    <a:ext cx="38279" cy="38279"/>
                  </a:xfrm>
                  <a:custGeom>
                    <a:avLst/>
                    <a:gdLst>
                      <a:gd name="connsiteX0" fmla="*/ 14487 w 38279"/>
                      <a:gd name="connsiteY0" fmla="*/ 38280 h 38279"/>
                      <a:gd name="connsiteX1" fmla="*/ 38280 w 38279"/>
                      <a:gd name="connsiteY1" fmla="*/ 25590 h 38279"/>
                      <a:gd name="connsiteX2" fmla="*/ 24110 w 38279"/>
                      <a:gd name="connsiteY2" fmla="*/ 0 h 38279"/>
                      <a:gd name="connsiteX3" fmla="*/ 0 w 38279"/>
                      <a:gd name="connsiteY3" fmla="*/ 12478 h 38279"/>
                    </a:gdLst>
                    <a:ahLst/>
                    <a:cxnLst>
                      <a:cxn ang="0">
                        <a:pos x="connsiteX0" y="connsiteY0"/>
                      </a:cxn>
                      <a:cxn ang="0">
                        <a:pos x="connsiteX1" y="connsiteY1"/>
                      </a:cxn>
                      <a:cxn ang="0">
                        <a:pos x="connsiteX2" y="connsiteY2"/>
                      </a:cxn>
                      <a:cxn ang="0">
                        <a:pos x="connsiteX3" y="connsiteY3"/>
                      </a:cxn>
                    </a:cxnLst>
                    <a:rect l="l" t="t" r="r" b="b"/>
                    <a:pathLst>
                      <a:path w="38279" h="38279">
                        <a:moveTo>
                          <a:pt x="14487" y="38280"/>
                        </a:moveTo>
                        <a:cubicBezTo>
                          <a:pt x="22312" y="33944"/>
                          <a:pt x="30243" y="29820"/>
                          <a:pt x="38280" y="25590"/>
                        </a:cubicBezTo>
                        <a:lnTo>
                          <a:pt x="24110" y="0"/>
                        </a:lnTo>
                        <a:cubicBezTo>
                          <a:pt x="16179" y="4018"/>
                          <a:pt x="8142" y="8142"/>
                          <a:pt x="0" y="12478"/>
                        </a:cubicBez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1072" name="任意多边形: 形状 1071">
                    <a:extLst>
                      <a:ext uri="{FF2B5EF4-FFF2-40B4-BE49-F238E27FC236}">
                        <a16:creationId xmlns:a16="http://schemas.microsoft.com/office/drawing/2014/main" id="{B796ECD1-509F-47EE-4868-633314477489}"/>
                      </a:ext>
                    </a:extLst>
                  </p:cNvPr>
                  <p:cNvSpPr/>
                  <p:nvPr/>
                </p:nvSpPr>
                <p:spPr>
                  <a:xfrm>
                    <a:off x="8343579" y="2781838"/>
                    <a:ext cx="22840" cy="30031"/>
                  </a:xfrm>
                  <a:custGeom>
                    <a:avLst/>
                    <a:gdLst>
                      <a:gd name="connsiteX0" fmla="*/ 7296 w 22840"/>
                      <a:gd name="connsiteY0" fmla="*/ 0 h 30031"/>
                      <a:gd name="connsiteX1" fmla="*/ 0 w 22840"/>
                      <a:gd name="connsiteY1" fmla="*/ 4336 h 30031"/>
                      <a:gd name="connsiteX2" fmla="*/ 15650 w 22840"/>
                      <a:gd name="connsiteY2" fmla="*/ 30032 h 30031"/>
                      <a:gd name="connsiteX3" fmla="*/ 22841 w 22840"/>
                      <a:gd name="connsiteY3" fmla="*/ 25696 h 30031"/>
                    </a:gdLst>
                    <a:ahLst/>
                    <a:cxnLst>
                      <a:cxn ang="0">
                        <a:pos x="connsiteX0" y="connsiteY0"/>
                      </a:cxn>
                      <a:cxn ang="0">
                        <a:pos x="connsiteX1" y="connsiteY1"/>
                      </a:cxn>
                      <a:cxn ang="0">
                        <a:pos x="connsiteX2" y="connsiteY2"/>
                      </a:cxn>
                      <a:cxn ang="0">
                        <a:pos x="connsiteX3" y="connsiteY3"/>
                      </a:cxn>
                    </a:cxnLst>
                    <a:rect l="l" t="t" r="r" b="b"/>
                    <a:pathLst>
                      <a:path w="22840" h="30031">
                        <a:moveTo>
                          <a:pt x="7296" y="0"/>
                        </a:moveTo>
                        <a:lnTo>
                          <a:pt x="0" y="4336"/>
                        </a:lnTo>
                        <a:lnTo>
                          <a:pt x="15650" y="30032"/>
                        </a:lnTo>
                        <a:lnTo>
                          <a:pt x="22841" y="25696"/>
                        </a:ln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1073" name="任意多边形: 形状 1072">
                    <a:extLst>
                      <a:ext uri="{FF2B5EF4-FFF2-40B4-BE49-F238E27FC236}">
                        <a16:creationId xmlns:a16="http://schemas.microsoft.com/office/drawing/2014/main" id="{67BD90D5-697D-178E-0DF8-35ADC96CF712}"/>
                      </a:ext>
                    </a:extLst>
                  </p:cNvPr>
                  <p:cNvSpPr/>
                  <p:nvPr/>
                </p:nvSpPr>
                <p:spPr>
                  <a:xfrm>
                    <a:off x="8343579" y="2781838"/>
                    <a:ext cx="22840" cy="30031"/>
                  </a:xfrm>
                  <a:custGeom>
                    <a:avLst/>
                    <a:gdLst>
                      <a:gd name="connsiteX0" fmla="*/ 7296 w 22840"/>
                      <a:gd name="connsiteY0" fmla="*/ 0 h 30031"/>
                      <a:gd name="connsiteX1" fmla="*/ 0 w 22840"/>
                      <a:gd name="connsiteY1" fmla="*/ 4336 h 30031"/>
                      <a:gd name="connsiteX2" fmla="*/ 15650 w 22840"/>
                      <a:gd name="connsiteY2" fmla="*/ 30032 h 30031"/>
                      <a:gd name="connsiteX3" fmla="*/ 22841 w 22840"/>
                      <a:gd name="connsiteY3" fmla="*/ 25696 h 30031"/>
                    </a:gdLst>
                    <a:ahLst/>
                    <a:cxnLst>
                      <a:cxn ang="0">
                        <a:pos x="connsiteX0" y="connsiteY0"/>
                      </a:cxn>
                      <a:cxn ang="0">
                        <a:pos x="connsiteX1" y="connsiteY1"/>
                      </a:cxn>
                      <a:cxn ang="0">
                        <a:pos x="connsiteX2" y="connsiteY2"/>
                      </a:cxn>
                      <a:cxn ang="0">
                        <a:pos x="connsiteX3" y="connsiteY3"/>
                      </a:cxn>
                    </a:cxnLst>
                    <a:rect l="l" t="t" r="r" b="b"/>
                    <a:pathLst>
                      <a:path w="22840" h="30031">
                        <a:moveTo>
                          <a:pt x="7296" y="0"/>
                        </a:moveTo>
                        <a:lnTo>
                          <a:pt x="0" y="4336"/>
                        </a:lnTo>
                        <a:lnTo>
                          <a:pt x="15650" y="30032"/>
                        </a:lnTo>
                        <a:lnTo>
                          <a:pt x="22841" y="25696"/>
                        </a:ln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1074" name="任意多边形: 形状 1073">
                    <a:extLst>
                      <a:ext uri="{FF2B5EF4-FFF2-40B4-BE49-F238E27FC236}">
                        <a16:creationId xmlns:a16="http://schemas.microsoft.com/office/drawing/2014/main" id="{4C116ABE-0295-E7A2-29ED-33C38D898CEC}"/>
                      </a:ext>
                    </a:extLst>
                  </p:cNvPr>
                  <p:cNvSpPr/>
                  <p:nvPr/>
                </p:nvSpPr>
                <p:spPr>
                  <a:xfrm>
                    <a:off x="8279701" y="2593294"/>
                    <a:ext cx="31942" cy="39019"/>
                  </a:xfrm>
                  <a:custGeom>
                    <a:avLst/>
                    <a:gdLst>
                      <a:gd name="connsiteX0" fmla="*/ 19465 w 31942"/>
                      <a:gd name="connsiteY0" fmla="*/ 0 h 39019"/>
                      <a:gd name="connsiteX1" fmla="*/ 13649 w 31942"/>
                      <a:gd name="connsiteY1" fmla="*/ 3595 h 39019"/>
                      <a:gd name="connsiteX2" fmla="*/ 219 w 31942"/>
                      <a:gd name="connsiteY2" fmla="*/ 39020 h 39019"/>
                      <a:gd name="connsiteX3" fmla="*/ 31943 w 31942"/>
                      <a:gd name="connsiteY3" fmla="*/ 21360 h 39019"/>
                    </a:gdLst>
                    <a:ahLst/>
                    <a:cxnLst>
                      <a:cxn ang="0">
                        <a:pos x="connsiteX0" y="connsiteY0"/>
                      </a:cxn>
                      <a:cxn ang="0">
                        <a:pos x="connsiteX1" y="connsiteY1"/>
                      </a:cxn>
                      <a:cxn ang="0">
                        <a:pos x="connsiteX2" y="connsiteY2"/>
                      </a:cxn>
                      <a:cxn ang="0">
                        <a:pos x="connsiteX3" y="connsiteY3"/>
                      </a:cxn>
                    </a:cxnLst>
                    <a:rect l="l" t="t" r="r" b="b"/>
                    <a:pathLst>
                      <a:path w="31942" h="39019">
                        <a:moveTo>
                          <a:pt x="19465" y="0"/>
                        </a:moveTo>
                        <a:cubicBezTo>
                          <a:pt x="17382" y="941"/>
                          <a:pt x="15425" y="2146"/>
                          <a:pt x="13649" y="3595"/>
                        </a:cubicBezTo>
                        <a:cubicBezTo>
                          <a:pt x="3836" y="12626"/>
                          <a:pt x="-1134" y="25759"/>
                          <a:pt x="219" y="39020"/>
                        </a:cubicBezTo>
                        <a:cubicBezTo>
                          <a:pt x="10794" y="33098"/>
                          <a:pt x="20628" y="27176"/>
                          <a:pt x="31943" y="21360"/>
                        </a:cubicBez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1075" name="任意多边形: 形状 1074">
                    <a:extLst>
                      <a:ext uri="{FF2B5EF4-FFF2-40B4-BE49-F238E27FC236}">
                        <a16:creationId xmlns:a16="http://schemas.microsoft.com/office/drawing/2014/main" id="{34989B9F-7ADE-5868-B7EA-C1CFC61F6D50}"/>
                      </a:ext>
                    </a:extLst>
                  </p:cNvPr>
                  <p:cNvSpPr/>
                  <p:nvPr/>
                </p:nvSpPr>
                <p:spPr>
                  <a:xfrm>
                    <a:off x="8336282" y="2600591"/>
                    <a:ext cx="740" cy="634"/>
                  </a:xfrm>
                  <a:custGeom>
                    <a:avLst/>
                    <a:gdLst>
                      <a:gd name="connsiteX0" fmla="*/ 740 w 740"/>
                      <a:gd name="connsiteY0" fmla="*/ 529 h 634"/>
                      <a:gd name="connsiteX1" fmla="*/ 0 w 740"/>
                      <a:gd name="connsiteY1" fmla="*/ 0 h 634"/>
                      <a:gd name="connsiteX2" fmla="*/ 0 w 740"/>
                      <a:gd name="connsiteY2" fmla="*/ 635 h 634"/>
                    </a:gdLst>
                    <a:ahLst/>
                    <a:cxnLst>
                      <a:cxn ang="0">
                        <a:pos x="connsiteX0" y="connsiteY0"/>
                      </a:cxn>
                      <a:cxn ang="0">
                        <a:pos x="connsiteX1" y="connsiteY1"/>
                      </a:cxn>
                      <a:cxn ang="0">
                        <a:pos x="connsiteX2" y="connsiteY2"/>
                      </a:cxn>
                    </a:cxnLst>
                    <a:rect l="l" t="t" r="r" b="b"/>
                    <a:pathLst>
                      <a:path w="740" h="634">
                        <a:moveTo>
                          <a:pt x="740" y="529"/>
                        </a:moveTo>
                        <a:lnTo>
                          <a:pt x="0" y="0"/>
                        </a:lnTo>
                        <a:lnTo>
                          <a:pt x="0" y="635"/>
                        </a:ln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1076" name="任意多边形: 形状 1075">
                    <a:extLst>
                      <a:ext uri="{FF2B5EF4-FFF2-40B4-BE49-F238E27FC236}">
                        <a16:creationId xmlns:a16="http://schemas.microsoft.com/office/drawing/2014/main" id="{AD694BA1-1D31-16A9-8A35-2C20911A5789}"/>
                      </a:ext>
                    </a:extLst>
                  </p:cNvPr>
                  <p:cNvSpPr/>
                  <p:nvPr/>
                </p:nvSpPr>
                <p:spPr>
                  <a:xfrm>
                    <a:off x="8299483" y="2590766"/>
                    <a:ext cx="37222" cy="23677"/>
                  </a:xfrm>
                  <a:custGeom>
                    <a:avLst/>
                    <a:gdLst>
                      <a:gd name="connsiteX0" fmla="*/ 37222 w 37222"/>
                      <a:gd name="connsiteY0" fmla="*/ 10459 h 23677"/>
                      <a:gd name="connsiteX1" fmla="*/ 37222 w 37222"/>
                      <a:gd name="connsiteY1" fmla="*/ 9824 h 23677"/>
                      <a:gd name="connsiteX2" fmla="*/ 0 w 37222"/>
                      <a:gd name="connsiteY2" fmla="*/ 2528 h 23677"/>
                      <a:gd name="connsiteX3" fmla="*/ 11949 w 37222"/>
                      <a:gd name="connsiteY3" fmla="*/ 23677 h 23677"/>
                      <a:gd name="connsiteX4" fmla="*/ 37222 w 37222"/>
                      <a:gd name="connsiteY4" fmla="*/ 10459 h 236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222" h="23677">
                        <a:moveTo>
                          <a:pt x="37222" y="10459"/>
                        </a:moveTo>
                        <a:lnTo>
                          <a:pt x="37222" y="9824"/>
                        </a:lnTo>
                        <a:cubicBezTo>
                          <a:pt x="23687" y="519"/>
                          <a:pt x="10998" y="-2759"/>
                          <a:pt x="0" y="2528"/>
                        </a:cubicBezTo>
                        <a:lnTo>
                          <a:pt x="11949" y="23677"/>
                        </a:lnTo>
                        <a:cubicBezTo>
                          <a:pt x="19880" y="19447"/>
                          <a:pt x="28445" y="14900"/>
                          <a:pt x="37222" y="10459"/>
                        </a:cubicBezTo>
                        <a:close/>
                      </a:path>
                    </a:pathLst>
                  </a:custGeom>
                  <a:solidFill>
                    <a:srgbClr val="FFFFFF">
                      <a:alpha val="30000"/>
                    </a:srgbClr>
                  </a:solidFill>
                  <a:ln w="10573" cap="flat">
                    <a:noFill/>
                    <a:prstDash val="solid"/>
                    <a:miter/>
                  </a:ln>
                </p:spPr>
                <p:txBody>
                  <a:bodyPr rtlCol="0" anchor="ctr"/>
                  <a:lstStyle/>
                  <a:p>
                    <a:endParaRPr lang="zh-CN" altLang="en-US"/>
                  </a:p>
                </p:txBody>
              </p:sp>
              <p:sp>
                <p:nvSpPr>
                  <p:cNvPr id="1077" name="任意多边形: 形状 1076">
                    <a:extLst>
                      <a:ext uri="{FF2B5EF4-FFF2-40B4-BE49-F238E27FC236}">
                        <a16:creationId xmlns:a16="http://schemas.microsoft.com/office/drawing/2014/main" id="{925B21D4-6C23-B8B0-842A-8931CA0C82E2}"/>
                      </a:ext>
                    </a:extLst>
                  </p:cNvPr>
                  <p:cNvSpPr/>
                  <p:nvPr/>
                </p:nvSpPr>
                <p:spPr>
                  <a:xfrm>
                    <a:off x="8299483" y="2590766"/>
                    <a:ext cx="37222" cy="23677"/>
                  </a:xfrm>
                  <a:custGeom>
                    <a:avLst/>
                    <a:gdLst>
                      <a:gd name="connsiteX0" fmla="*/ 37222 w 37222"/>
                      <a:gd name="connsiteY0" fmla="*/ 10459 h 23677"/>
                      <a:gd name="connsiteX1" fmla="*/ 37222 w 37222"/>
                      <a:gd name="connsiteY1" fmla="*/ 9824 h 23677"/>
                      <a:gd name="connsiteX2" fmla="*/ 0 w 37222"/>
                      <a:gd name="connsiteY2" fmla="*/ 2528 h 23677"/>
                      <a:gd name="connsiteX3" fmla="*/ 11949 w 37222"/>
                      <a:gd name="connsiteY3" fmla="*/ 23677 h 23677"/>
                      <a:gd name="connsiteX4" fmla="*/ 37222 w 37222"/>
                      <a:gd name="connsiteY4" fmla="*/ 10459 h 236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222" h="23677">
                        <a:moveTo>
                          <a:pt x="37222" y="10459"/>
                        </a:moveTo>
                        <a:lnTo>
                          <a:pt x="37222" y="9824"/>
                        </a:lnTo>
                        <a:cubicBezTo>
                          <a:pt x="23687" y="519"/>
                          <a:pt x="10998" y="-2759"/>
                          <a:pt x="0" y="2528"/>
                        </a:cubicBezTo>
                        <a:lnTo>
                          <a:pt x="11949" y="23677"/>
                        </a:lnTo>
                        <a:cubicBezTo>
                          <a:pt x="19880" y="19447"/>
                          <a:pt x="28445" y="14900"/>
                          <a:pt x="37222" y="10459"/>
                        </a:cubicBez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1078" name="任意多边形: 形状 1077">
                    <a:extLst>
                      <a:ext uri="{FF2B5EF4-FFF2-40B4-BE49-F238E27FC236}">
                        <a16:creationId xmlns:a16="http://schemas.microsoft.com/office/drawing/2014/main" id="{37BF83E5-12C7-6E34-AD45-7334668DEFE9}"/>
                      </a:ext>
                    </a:extLst>
                  </p:cNvPr>
                  <p:cNvSpPr/>
                  <p:nvPr/>
                </p:nvSpPr>
                <p:spPr>
                  <a:xfrm>
                    <a:off x="8367477" y="2650185"/>
                    <a:ext cx="33203" cy="33415"/>
                  </a:xfrm>
                  <a:custGeom>
                    <a:avLst/>
                    <a:gdLst>
                      <a:gd name="connsiteX0" fmla="*/ 13958 w 33203"/>
                      <a:gd name="connsiteY0" fmla="*/ 33416 h 33415"/>
                      <a:gd name="connsiteX1" fmla="*/ 33204 w 33203"/>
                      <a:gd name="connsiteY1" fmla="*/ 24110 h 33415"/>
                      <a:gd name="connsiteX2" fmla="*/ 16179 w 33203"/>
                      <a:gd name="connsiteY2" fmla="*/ 0 h 33415"/>
                      <a:gd name="connsiteX3" fmla="*/ 0 w 33203"/>
                      <a:gd name="connsiteY3" fmla="*/ 7825 h 33415"/>
                    </a:gdLst>
                    <a:ahLst/>
                    <a:cxnLst>
                      <a:cxn ang="0">
                        <a:pos x="connsiteX0" y="connsiteY0"/>
                      </a:cxn>
                      <a:cxn ang="0">
                        <a:pos x="connsiteX1" y="connsiteY1"/>
                      </a:cxn>
                      <a:cxn ang="0">
                        <a:pos x="connsiteX2" y="connsiteY2"/>
                      </a:cxn>
                      <a:cxn ang="0">
                        <a:pos x="connsiteX3" y="connsiteY3"/>
                      </a:cxn>
                    </a:cxnLst>
                    <a:rect l="l" t="t" r="r" b="b"/>
                    <a:pathLst>
                      <a:path w="33203" h="33415">
                        <a:moveTo>
                          <a:pt x="13958" y="33416"/>
                        </a:moveTo>
                        <a:cubicBezTo>
                          <a:pt x="20197" y="30243"/>
                          <a:pt x="26754" y="27177"/>
                          <a:pt x="33204" y="24110"/>
                        </a:cubicBezTo>
                        <a:cubicBezTo>
                          <a:pt x="27599" y="15650"/>
                          <a:pt x="21889" y="7614"/>
                          <a:pt x="16179" y="0"/>
                        </a:cubicBezTo>
                        <a:lnTo>
                          <a:pt x="0" y="7825"/>
                        </a:ln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1079" name="任意多边形: 形状 1078">
                    <a:extLst>
                      <a:ext uri="{FF2B5EF4-FFF2-40B4-BE49-F238E27FC236}">
                        <a16:creationId xmlns:a16="http://schemas.microsoft.com/office/drawing/2014/main" id="{C883B578-03D7-B4A8-9E1C-44E2F89B4538}"/>
                      </a:ext>
                    </a:extLst>
                  </p:cNvPr>
                  <p:cNvSpPr/>
                  <p:nvPr/>
                </p:nvSpPr>
                <p:spPr>
                  <a:xfrm>
                    <a:off x="8298848" y="2670911"/>
                    <a:ext cx="57736" cy="50123"/>
                  </a:xfrm>
                  <a:custGeom>
                    <a:avLst/>
                    <a:gdLst>
                      <a:gd name="connsiteX0" fmla="*/ 43567 w 57736"/>
                      <a:gd name="connsiteY0" fmla="*/ 0 h 50123"/>
                      <a:gd name="connsiteX1" fmla="*/ 0 w 57736"/>
                      <a:gd name="connsiteY1" fmla="*/ 24533 h 50123"/>
                      <a:gd name="connsiteX2" fmla="*/ 15439 w 57736"/>
                      <a:gd name="connsiteY2" fmla="*/ 50123 h 50123"/>
                      <a:gd name="connsiteX3" fmla="*/ 57737 w 57736"/>
                      <a:gd name="connsiteY3" fmla="*/ 25696 h 50123"/>
                    </a:gdLst>
                    <a:ahLst/>
                    <a:cxnLst>
                      <a:cxn ang="0">
                        <a:pos x="connsiteX0" y="connsiteY0"/>
                      </a:cxn>
                      <a:cxn ang="0">
                        <a:pos x="connsiteX1" y="connsiteY1"/>
                      </a:cxn>
                      <a:cxn ang="0">
                        <a:pos x="connsiteX2" y="connsiteY2"/>
                      </a:cxn>
                      <a:cxn ang="0">
                        <a:pos x="connsiteX3" y="connsiteY3"/>
                      </a:cxn>
                    </a:cxnLst>
                    <a:rect l="l" t="t" r="r" b="b"/>
                    <a:pathLst>
                      <a:path w="57736" h="50123">
                        <a:moveTo>
                          <a:pt x="43567" y="0"/>
                        </a:moveTo>
                        <a:cubicBezTo>
                          <a:pt x="29471" y="7614"/>
                          <a:pt x="14942" y="15788"/>
                          <a:pt x="0" y="24533"/>
                        </a:cubicBezTo>
                        <a:lnTo>
                          <a:pt x="15439" y="50123"/>
                        </a:lnTo>
                        <a:cubicBezTo>
                          <a:pt x="29112" y="41875"/>
                          <a:pt x="43218" y="33733"/>
                          <a:pt x="57737" y="25696"/>
                        </a:cubicBez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1080" name="任意多边形: 形状 1079">
                    <a:extLst>
                      <a:ext uri="{FF2B5EF4-FFF2-40B4-BE49-F238E27FC236}">
                        <a16:creationId xmlns:a16="http://schemas.microsoft.com/office/drawing/2014/main" id="{E2FD1442-6961-3A94-4B0E-E591AA949005}"/>
                      </a:ext>
                    </a:extLst>
                  </p:cNvPr>
                  <p:cNvSpPr/>
                  <p:nvPr/>
                </p:nvSpPr>
                <p:spPr>
                  <a:xfrm>
                    <a:off x="8342415" y="2658010"/>
                    <a:ext cx="39019" cy="38596"/>
                  </a:xfrm>
                  <a:custGeom>
                    <a:avLst/>
                    <a:gdLst>
                      <a:gd name="connsiteX0" fmla="*/ 39020 w 39019"/>
                      <a:gd name="connsiteY0" fmla="*/ 25590 h 38596"/>
                      <a:gd name="connsiteX1" fmla="*/ 25062 w 39019"/>
                      <a:gd name="connsiteY1" fmla="*/ 0 h 38596"/>
                      <a:gd name="connsiteX2" fmla="*/ 0 w 39019"/>
                      <a:gd name="connsiteY2" fmla="*/ 12901 h 38596"/>
                      <a:gd name="connsiteX3" fmla="*/ 14381 w 39019"/>
                      <a:gd name="connsiteY3" fmla="*/ 38597 h 38596"/>
                      <a:gd name="connsiteX4" fmla="*/ 39020 w 39019"/>
                      <a:gd name="connsiteY4" fmla="*/ 25590 h 385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019" h="38596">
                        <a:moveTo>
                          <a:pt x="39020" y="25590"/>
                        </a:moveTo>
                        <a:lnTo>
                          <a:pt x="25062" y="0"/>
                        </a:lnTo>
                        <a:cubicBezTo>
                          <a:pt x="16813" y="4124"/>
                          <a:pt x="8460" y="8460"/>
                          <a:pt x="0" y="12901"/>
                        </a:cubicBezTo>
                        <a:lnTo>
                          <a:pt x="14381" y="38597"/>
                        </a:lnTo>
                        <a:cubicBezTo>
                          <a:pt x="22418" y="34156"/>
                          <a:pt x="30772" y="29926"/>
                          <a:pt x="39020" y="25590"/>
                        </a:cubicBezTo>
                        <a:close/>
                      </a:path>
                    </a:pathLst>
                  </a:custGeom>
                  <a:solidFill>
                    <a:srgbClr val="FFFFFF">
                      <a:alpha val="30000"/>
                    </a:srgbClr>
                  </a:solidFill>
                  <a:ln w="10573" cap="flat">
                    <a:noFill/>
                    <a:prstDash val="solid"/>
                    <a:miter/>
                  </a:ln>
                </p:spPr>
                <p:txBody>
                  <a:bodyPr rtlCol="0" anchor="ctr"/>
                  <a:lstStyle/>
                  <a:p>
                    <a:endParaRPr lang="zh-CN" altLang="en-US"/>
                  </a:p>
                </p:txBody>
              </p:sp>
              <p:sp>
                <p:nvSpPr>
                  <p:cNvPr id="1081" name="任意多边形: 形状 1080">
                    <a:extLst>
                      <a:ext uri="{FF2B5EF4-FFF2-40B4-BE49-F238E27FC236}">
                        <a16:creationId xmlns:a16="http://schemas.microsoft.com/office/drawing/2014/main" id="{132E2813-2F8A-A89E-ACCC-8D53A9AC45E9}"/>
                      </a:ext>
                    </a:extLst>
                  </p:cNvPr>
                  <p:cNvSpPr/>
                  <p:nvPr/>
                </p:nvSpPr>
                <p:spPr>
                  <a:xfrm>
                    <a:off x="8342415" y="2658010"/>
                    <a:ext cx="39019" cy="38596"/>
                  </a:xfrm>
                  <a:custGeom>
                    <a:avLst/>
                    <a:gdLst>
                      <a:gd name="connsiteX0" fmla="*/ 39020 w 39019"/>
                      <a:gd name="connsiteY0" fmla="*/ 25590 h 38596"/>
                      <a:gd name="connsiteX1" fmla="*/ 25062 w 39019"/>
                      <a:gd name="connsiteY1" fmla="*/ 0 h 38596"/>
                      <a:gd name="connsiteX2" fmla="*/ 0 w 39019"/>
                      <a:gd name="connsiteY2" fmla="*/ 12901 h 38596"/>
                      <a:gd name="connsiteX3" fmla="*/ 14381 w 39019"/>
                      <a:gd name="connsiteY3" fmla="*/ 38597 h 38596"/>
                      <a:gd name="connsiteX4" fmla="*/ 39020 w 39019"/>
                      <a:gd name="connsiteY4" fmla="*/ 25590 h 385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019" h="38596">
                        <a:moveTo>
                          <a:pt x="39020" y="25590"/>
                        </a:moveTo>
                        <a:lnTo>
                          <a:pt x="25062" y="0"/>
                        </a:lnTo>
                        <a:cubicBezTo>
                          <a:pt x="16813" y="4124"/>
                          <a:pt x="8460" y="8460"/>
                          <a:pt x="0" y="12901"/>
                        </a:cubicBezTo>
                        <a:lnTo>
                          <a:pt x="14381" y="38597"/>
                        </a:lnTo>
                        <a:cubicBezTo>
                          <a:pt x="22418" y="34156"/>
                          <a:pt x="30772" y="29926"/>
                          <a:pt x="39020" y="25590"/>
                        </a:cubicBez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1082" name="任意多边形: 形状 1081">
                    <a:extLst>
                      <a:ext uri="{FF2B5EF4-FFF2-40B4-BE49-F238E27FC236}">
                        <a16:creationId xmlns:a16="http://schemas.microsoft.com/office/drawing/2014/main" id="{828BBC84-0C21-7C2C-4085-D8E522ADF54E}"/>
                      </a:ext>
                    </a:extLst>
                  </p:cNvPr>
                  <p:cNvSpPr/>
                  <p:nvPr/>
                </p:nvSpPr>
                <p:spPr>
                  <a:xfrm>
                    <a:off x="8295782" y="2695656"/>
                    <a:ext cx="18822" cy="29925"/>
                  </a:xfrm>
                  <a:custGeom>
                    <a:avLst/>
                    <a:gdLst>
                      <a:gd name="connsiteX0" fmla="*/ 3384 w 18822"/>
                      <a:gd name="connsiteY0" fmla="*/ 0 h 29925"/>
                      <a:gd name="connsiteX1" fmla="*/ 0 w 18822"/>
                      <a:gd name="connsiteY1" fmla="*/ 2009 h 29925"/>
                      <a:gd name="connsiteX2" fmla="*/ 11844 w 18822"/>
                      <a:gd name="connsiteY2" fmla="*/ 29926 h 29925"/>
                      <a:gd name="connsiteX3" fmla="*/ 18823 w 18822"/>
                      <a:gd name="connsiteY3" fmla="*/ 25590 h 29925"/>
                    </a:gdLst>
                    <a:ahLst/>
                    <a:cxnLst>
                      <a:cxn ang="0">
                        <a:pos x="connsiteX0" y="connsiteY0"/>
                      </a:cxn>
                      <a:cxn ang="0">
                        <a:pos x="connsiteX1" y="connsiteY1"/>
                      </a:cxn>
                      <a:cxn ang="0">
                        <a:pos x="connsiteX2" y="connsiteY2"/>
                      </a:cxn>
                      <a:cxn ang="0">
                        <a:pos x="connsiteX3" y="connsiteY3"/>
                      </a:cxn>
                    </a:cxnLst>
                    <a:rect l="l" t="t" r="r" b="b"/>
                    <a:pathLst>
                      <a:path w="18822" h="29925">
                        <a:moveTo>
                          <a:pt x="3384" y="0"/>
                        </a:moveTo>
                        <a:lnTo>
                          <a:pt x="0" y="2009"/>
                        </a:lnTo>
                        <a:cubicBezTo>
                          <a:pt x="3490" y="11103"/>
                          <a:pt x="7508" y="20409"/>
                          <a:pt x="11844" y="29926"/>
                        </a:cubicBezTo>
                        <a:lnTo>
                          <a:pt x="18823" y="25590"/>
                        </a:ln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1083" name="任意多边形: 形状 1082">
                    <a:extLst>
                      <a:ext uri="{FF2B5EF4-FFF2-40B4-BE49-F238E27FC236}">
                        <a16:creationId xmlns:a16="http://schemas.microsoft.com/office/drawing/2014/main" id="{194A49C9-4B85-B2D0-8E4D-E0D767A8DCC6}"/>
                      </a:ext>
                    </a:extLst>
                  </p:cNvPr>
                  <p:cNvSpPr/>
                  <p:nvPr/>
                </p:nvSpPr>
                <p:spPr>
                  <a:xfrm>
                    <a:off x="8295782" y="2695656"/>
                    <a:ext cx="18822" cy="29925"/>
                  </a:xfrm>
                  <a:custGeom>
                    <a:avLst/>
                    <a:gdLst>
                      <a:gd name="connsiteX0" fmla="*/ 3384 w 18822"/>
                      <a:gd name="connsiteY0" fmla="*/ 0 h 29925"/>
                      <a:gd name="connsiteX1" fmla="*/ 0 w 18822"/>
                      <a:gd name="connsiteY1" fmla="*/ 2009 h 29925"/>
                      <a:gd name="connsiteX2" fmla="*/ 11844 w 18822"/>
                      <a:gd name="connsiteY2" fmla="*/ 29926 h 29925"/>
                      <a:gd name="connsiteX3" fmla="*/ 18823 w 18822"/>
                      <a:gd name="connsiteY3" fmla="*/ 25590 h 29925"/>
                    </a:gdLst>
                    <a:ahLst/>
                    <a:cxnLst>
                      <a:cxn ang="0">
                        <a:pos x="connsiteX0" y="connsiteY0"/>
                      </a:cxn>
                      <a:cxn ang="0">
                        <a:pos x="connsiteX1" y="connsiteY1"/>
                      </a:cxn>
                      <a:cxn ang="0">
                        <a:pos x="connsiteX2" y="connsiteY2"/>
                      </a:cxn>
                      <a:cxn ang="0">
                        <a:pos x="connsiteX3" y="connsiteY3"/>
                      </a:cxn>
                    </a:cxnLst>
                    <a:rect l="l" t="t" r="r" b="b"/>
                    <a:pathLst>
                      <a:path w="18822" h="29925">
                        <a:moveTo>
                          <a:pt x="3384" y="0"/>
                        </a:moveTo>
                        <a:lnTo>
                          <a:pt x="0" y="2009"/>
                        </a:lnTo>
                        <a:cubicBezTo>
                          <a:pt x="3490" y="11103"/>
                          <a:pt x="7508" y="20409"/>
                          <a:pt x="11844" y="29926"/>
                        </a:cubicBezTo>
                        <a:lnTo>
                          <a:pt x="18823" y="25590"/>
                        </a:lnTo>
                        <a:close/>
                      </a:path>
                    </a:pathLst>
                  </a:custGeom>
                  <a:solidFill>
                    <a:srgbClr val="000000">
                      <a:alpha val="20000"/>
                    </a:srgbClr>
                  </a:solidFill>
                  <a:ln w="10573" cap="flat">
                    <a:noFill/>
                    <a:prstDash val="solid"/>
                    <a:miter/>
                  </a:ln>
                </p:spPr>
                <p:txBody>
                  <a:bodyPr rtlCol="0" anchor="ctr"/>
                  <a:lstStyle/>
                  <a:p>
                    <a:endParaRPr lang="zh-CN" altLang="en-US"/>
                  </a:p>
                </p:txBody>
              </p:sp>
              <p:sp>
                <p:nvSpPr>
                  <p:cNvPr id="1084" name="任意多边形: 形状 1083">
                    <a:extLst>
                      <a:ext uri="{FF2B5EF4-FFF2-40B4-BE49-F238E27FC236}">
                        <a16:creationId xmlns:a16="http://schemas.microsoft.com/office/drawing/2014/main" id="{57357CF1-C2B2-4831-E713-3C9D1B76E576}"/>
                      </a:ext>
                    </a:extLst>
                  </p:cNvPr>
                  <p:cNvSpPr/>
                  <p:nvPr/>
                </p:nvSpPr>
                <p:spPr>
                  <a:xfrm>
                    <a:off x="8399835" y="2833441"/>
                    <a:ext cx="121078" cy="109446"/>
                  </a:xfrm>
                  <a:custGeom>
                    <a:avLst/>
                    <a:gdLst>
                      <a:gd name="connsiteX0" fmla="*/ 0 w 121078"/>
                      <a:gd name="connsiteY0" fmla="*/ 79415 h 109446"/>
                      <a:gd name="connsiteX1" fmla="*/ 104582 w 121078"/>
                      <a:gd name="connsiteY1" fmla="*/ 0 h 109446"/>
                      <a:gd name="connsiteX2" fmla="*/ 121078 w 121078"/>
                      <a:gd name="connsiteY2" fmla="*/ 24850 h 109446"/>
                      <a:gd name="connsiteX3" fmla="*/ 20938 w 121078"/>
                      <a:gd name="connsiteY3" fmla="*/ 109446 h 109446"/>
                      <a:gd name="connsiteX4" fmla="*/ 0 w 121078"/>
                      <a:gd name="connsiteY4" fmla="*/ 79415 h 1094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078" h="109446">
                        <a:moveTo>
                          <a:pt x="0" y="79415"/>
                        </a:moveTo>
                        <a:lnTo>
                          <a:pt x="104582" y="0"/>
                        </a:lnTo>
                        <a:lnTo>
                          <a:pt x="121078" y="24850"/>
                        </a:lnTo>
                        <a:lnTo>
                          <a:pt x="20938" y="109446"/>
                        </a:lnTo>
                        <a:lnTo>
                          <a:pt x="0" y="79415"/>
                        </a:lnTo>
                        <a:close/>
                      </a:path>
                    </a:pathLst>
                  </a:custGeom>
                  <a:solidFill>
                    <a:schemeClr val="accent2"/>
                  </a:solidFill>
                  <a:ln w="10573" cap="flat">
                    <a:noFill/>
                    <a:prstDash val="solid"/>
                    <a:miter/>
                  </a:ln>
                </p:spPr>
                <p:txBody>
                  <a:bodyPr rtlCol="0" anchor="ctr"/>
                  <a:lstStyle/>
                  <a:p>
                    <a:endParaRPr lang="zh-CN" altLang="en-US"/>
                  </a:p>
                </p:txBody>
              </p:sp>
            </p:grpSp>
            <p:sp>
              <p:nvSpPr>
                <p:cNvPr id="937" name="任意多边形: 形状 936">
                  <a:extLst>
                    <a:ext uri="{FF2B5EF4-FFF2-40B4-BE49-F238E27FC236}">
                      <a16:creationId xmlns:a16="http://schemas.microsoft.com/office/drawing/2014/main" id="{E188E922-07EC-570C-4FDD-6AF11B712688}"/>
                    </a:ext>
                  </a:extLst>
                </p:cNvPr>
                <p:cNvSpPr/>
                <p:nvPr/>
              </p:nvSpPr>
              <p:spPr>
                <a:xfrm>
                  <a:off x="8716976" y="2920295"/>
                  <a:ext cx="121078" cy="109446"/>
                </a:xfrm>
                <a:custGeom>
                  <a:avLst/>
                  <a:gdLst>
                    <a:gd name="connsiteX0" fmla="*/ 0 w 121078"/>
                    <a:gd name="connsiteY0" fmla="*/ 79415 h 109446"/>
                    <a:gd name="connsiteX1" fmla="*/ 104582 w 121078"/>
                    <a:gd name="connsiteY1" fmla="*/ 0 h 109446"/>
                    <a:gd name="connsiteX2" fmla="*/ 121078 w 121078"/>
                    <a:gd name="connsiteY2" fmla="*/ 24850 h 109446"/>
                    <a:gd name="connsiteX3" fmla="*/ 20938 w 121078"/>
                    <a:gd name="connsiteY3" fmla="*/ 109446 h 109446"/>
                    <a:gd name="connsiteX4" fmla="*/ 0 w 121078"/>
                    <a:gd name="connsiteY4" fmla="*/ 79415 h 1094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078" h="109446">
                      <a:moveTo>
                        <a:pt x="0" y="79415"/>
                      </a:moveTo>
                      <a:lnTo>
                        <a:pt x="104582" y="0"/>
                      </a:lnTo>
                      <a:lnTo>
                        <a:pt x="121078" y="24850"/>
                      </a:lnTo>
                      <a:lnTo>
                        <a:pt x="20938" y="109446"/>
                      </a:lnTo>
                      <a:lnTo>
                        <a:pt x="0" y="79415"/>
                      </a:lnTo>
                      <a:close/>
                    </a:path>
                  </a:pathLst>
                </a:custGeom>
                <a:solidFill>
                  <a:schemeClr val="accent1">
                    <a:alpha val="30000"/>
                  </a:schemeClr>
                </a:solidFill>
                <a:ln w="10573" cap="flat">
                  <a:noFill/>
                  <a:prstDash val="solid"/>
                  <a:miter/>
                </a:ln>
              </p:spPr>
              <p:txBody>
                <a:bodyPr rtlCol="0" anchor="ctr"/>
                <a:lstStyle/>
                <a:p>
                  <a:endParaRPr lang="zh-CN" altLang="en-US"/>
                </a:p>
              </p:txBody>
            </p:sp>
            <p:sp>
              <p:nvSpPr>
                <p:cNvPr id="938" name="任意多边形: 形状 937">
                  <a:extLst>
                    <a:ext uri="{FF2B5EF4-FFF2-40B4-BE49-F238E27FC236}">
                      <a16:creationId xmlns:a16="http://schemas.microsoft.com/office/drawing/2014/main" id="{CA7D870F-A866-835E-685E-4618F62C72EB}"/>
                    </a:ext>
                  </a:extLst>
                </p:cNvPr>
                <p:cNvSpPr/>
                <p:nvPr/>
              </p:nvSpPr>
              <p:spPr>
                <a:xfrm>
                  <a:off x="9120424" y="2656496"/>
                  <a:ext cx="169086" cy="326601"/>
                </a:xfrm>
                <a:custGeom>
                  <a:avLst/>
                  <a:gdLst>
                    <a:gd name="connsiteX0" fmla="*/ 137469 w 169086"/>
                    <a:gd name="connsiteY0" fmla="*/ 82164 h 326601"/>
                    <a:gd name="connsiteX1" fmla="*/ 0 w 169086"/>
                    <a:gd name="connsiteY1" fmla="*/ 318293 h 326601"/>
                    <a:gd name="connsiteX2" fmla="*/ 55411 w 169086"/>
                    <a:gd name="connsiteY2" fmla="*/ 323792 h 326601"/>
                    <a:gd name="connsiteX3" fmla="*/ 154494 w 169086"/>
                    <a:gd name="connsiteY3" fmla="*/ 119492 h 326601"/>
                    <a:gd name="connsiteX4" fmla="*/ 169087 w 169086"/>
                    <a:gd name="connsiteY4" fmla="*/ 116320 h 326601"/>
                    <a:gd name="connsiteX5" fmla="*/ 169087 w 169086"/>
                    <a:gd name="connsiteY5" fmla="*/ 0 h 326601"/>
                    <a:gd name="connsiteX6" fmla="*/ 137469 w 169086"/>
                    <a:gd name="connsiteY6" fmla="*/ 82164 h 326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9086" h="326601">
                      <a:moveTo>
                        <a:pt x="137469" y="82164"/>
                      </a:moveTo>
                      <a:lnTo>
                        <a:pt x="0" y="318293"/>
                      </a:lnTo>
                      <a:cubicBezTo>
                        <a:pt x="0" y="318293"/>
                        <a:pt x="31724" y="332463"/>
                        <a:pt x="55411" y="323792"/>
                      </a:cubicBezTo>
                      <a:cubicBezTo>
                        <a:pt x="79098" y="315121"/>
                        <a:pt x="154494" y="119492"/>
                        <a:pt x="154494" y="119492"/>
                      </a:cubicBezTo>
                      <a:lnTo>
                        <a:pt x="169087" y="116320"/>
                      </a:lnTo>
                      <a:lnTo>
                        <a:pt x="169087" y="0"/>
                      </a:lnTo>
                      <a:cubicBezTo>
                        <a:pt x="169087" y="0"/>
                        <a:pt x="124885" y="15967"/>
                        <a:pt x="137469" y="82164"/>
                      </a:cubicBezTo>
                      <a:close/>
                    </a:path>
                  </a:pathLst>
                </a:custGeom>
                <a:solidFill>
                  <a:srgbClr val="E4897B"/>
                </a:solidFill>
                <a:ln w="10573" cap="flat">
                  <a:noFill/>
                  <a:prstDash val="solid"/>
                  <a:miter/>
                </a:ln>
              </p:spPr>
              <p:txBody>
                <a:bodyPr rtlCol="0" anchor="ctr"/>
                <a:lstStyle/>
                <a:p>
                  <a:endParaRPr lang="zh-CN" altLang="en-US"/>
                </a:p>
              </p:txBody>
            </p:sp>
            <p:sp>
              <p:nvSpPr>
                <p:cNvPr id="939" name="任意多边形: 形状 938">
                  <a:extLst>
                    <a:ext uri="{FF2B5EF4-FFF2-40B4-BE49-F238E27FC236}">
                      <a16:creationId xmlns:a16="http://schemas.microsoft.com/office/drawing/2014/main" id="{F3F06691-509A-44D6-FBEE-303BB81F2145}"/>
                    </a:ext>
                  </a:extLst>
                </p:cNvPr>
                <p:cNvSpPr/>
                <p:nvPr/>
              </p:nvSpPr>
              <p:spPr>
                <a:xfrm>
                  <a:off x="7284672" y="3354282"/>
                  <a:ext cx="1420686" cy="1169858"/>
                </a:xfrm>
                <a:custGeom>
                  <a:avLst/>
                  <a:gdLst>
                    <a:gd name="connsiteX0" fmla="*/ 1420687 w 1420686"/>
                    <a:gd name="connsiteY0" fmla="*/ 40395 h 1169858"/>
                    <a:gd name="connsiteX1" fmla="*/ 1361786 w 1420686"/>
                    <a:gd name="connsiteY1" fmla="*/ 134825 h 1169858"/>
                    <a:gd name="connsiteX2" fmla="*/ 882232 w 1420686"/>
                    <a:gd name="connsiteY2" fmla="*/ 677615 h 1169858"/>
                    <a:gd name="connsiteX3" fmla="*/ 756713 w 1420686"/>
                    <a:gd name="connsiteY3" fmla="*/ 777333 h 1169858"/>
                    <a:gd name="connsiteX4" fmla="*/ 71484 w 1420686"/>
                    <a:gd name="connsiteY4" fmla="*/ 1169859 h 1169858"/>
                    <a:gd name="connsiteX5" fmla="*/ 0 w 1420686"/>
                    <a:gd name="connsiteY5" fmla="*/ 1087801 h 1169858"/>
                    <a:gd name="connsiteX6" fmla="*/ 702994 w 1420686"/>
                    <a:gd name="connsiteY6" fmla="*/ 607189 h 1169858"/>
                    <a:gd name="connsiteX7" fmla="*/ 742120 w 1420686"/>
                    <a:gd name="connsiteY7" fmla="*/ 564891 h 1169858"/>
                    <a:gd name="connsiteX8" fmla="*/ 1092453 w 1420686"/>
                    <a:gd name="connsiteY8" fmla="*/ 75608 h 1169858"/>
                    <a:gd name="connsiteX9" fmla="*/ 1140991 w 1420686"/>
                    <a:gd name="connsiteY9" fmla="*/ 0 h 1169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20686" h="1169858">
                      <a:moveTo>
                        <a:pt x="1420687" y="40395"/>
                      </a:moveTo>
                      <a:cubicBezTo>
                        <a:pt x="1420687" y="40395"/>
                        <a:pt x="1400806" y="76242"/>
                        <a:pt x="1361786" y="134825"/>
                      </a:cubicBezTo>
                      <a:cubicBezTo>
                        <a:pt x="1227057" y="336481"/>
                        <a:pt x="1065753" y="519061"/>
                        <a:pt x="882232" y="677615"/>
                      </a:cubicBezTo>
                      <a:cubicBezTo>
                        <a:pt x="841520" y="712405"/>
                        <a:pt x="799434" y="745715"/>
                        <a:pt x="756713" y="777333"/>
                      </a:cubicBezTo>
                      <a:cubicBezTo>
                        <a:pt x="431546" y="1018855"/>
                        <a:pt x="71484" y="1169859"/>
                        <a:pt x="71484" y="1169859"/>
                      </a:cubicBezTo>
                      <a:lnTo>
                        <a:pt x="0" y="1087801"/>
                      </a:lnTo>
                      <a:cubicBezTo>
                        <a:pt x="0" y="1087801"/>
                        <a:pt x="505991" y="805778"/>
                        <a:pt x="702994" y="607189"/>
                      </a:cubicBezTo>
                      <a:cubicBezTo>
                        <a:pt x="715260" y="594923"/>
                        <a:pt x="728373" y="580647"/>
                        <a:pt x="742120" y="564891"/>
                      </a:cubicBezTo>
                      <a:cubicBezTo>
                        <a:pt x="856325" y="433555"/>
                        <a:pt x="1013991" y="196686"/>
                        <a:pt x="1092453" y="75608"/>
                      </a:cubicBezTo>
                      <a:cubicBezTo>
                        <a:pt x="1122591" y="29291"/>
                        <a:pt x="1140991" y="0"/>
                        <a:pt x="1140991" y="0"/>
                      </a:cubicBezTo>
                      <a:close/>
                    </a:path>
                  </a:pathLst>
                </a:custGeom>
                <a:solidFill>
                  <a:schemeClr val="tx2">
                    <a:lumMod val="50000"/>
                  </a:schemeClr>
                </a:solidFill>
                <a:ln w="10573" cap="flat">
                  <a:noFill/>
                  <a:prstDash val="solid"/>
                  <a:miter/>
                </a:ln>
              </p:spPr>
              <p:txBody>
                <a:bodyPr rtlCol="0" anchor="ctr"/>
                <a:lstStyle/>
                <a:p>
                  <a:endParaRPr lang="zh-CN" altLang="en-US" dirty="0"/>
                </a:p>
              </p:txBody>
            </p:sp>
          </p:grpSp>
          <p:grpSp>
            <p:nvGrpSpPr>
              <p:cNvPr id="804" name="组合 803">
                <a:extLst>
                  <a:ext uri="{FF2B5EF4-FFF2-40B4-BE49-F238E27FC236}">
                    <a16:creationId xmlns:a16="http://schemas.microsoft.com/office/drawing/2014/main" id="{BF14C45E-6178-43BD-26DB-264042ED0C44}"/>
                  </a:ext>
                </a:extLst>
              </p:cNvPr>
              <p:cNvGrpSpPr/>
              <p:nvPr/>
            </p:nvGrpSpPr>
            <p:grpSpPr>
              <a:xfrm>
                <a:off x="4525603" y="2028538"/>
                <a:ext cx="786071" cy="1061525"/>
                <a:chOff x="9509223" y="2667730"/>
                <a:chExt cx="1752844" cy="2304610"/>
              </a:xfrm>
            </p:grpSpPr>
            <p:sp>
              <p:nvSpPr>
                <p:cNvPr id="805" name="任意多边形: 形状 804">
                  <a:extLst>
                    <a:ext uri="{FF2B5EF4-FFF2-40B4-BE49-F238E27FC236}">
                      <a16:creationId xmlns:a16="http://schemas.microsoft.com/office/drawing/2014/main" id="{0B6A6936-F582-E54E-2D4C-DEE5E62FB78E}"/>
                    </a:ext>
                  </a:extLst>
                </p:cNvPr>
                <p:cNvSpPr/>
                <p:nvPr/>
              </p:nvSpPr>
              <p:spPr>
                <a:xfrm>
                  <a:off x="10911839" y="4940934"/>
                  <a:ext cx="350228" cy="2643"/>
                </a:xfrm>
                <a:custGeom>
                  <a:avLst/>
                  <a:gdLst>
                    <a:gd name="connsiteX0" fmla="*/ 0 w 350228"/>
                    <a:gd name="connsiteY0" fmla="*/ 0 h 2643"/>
                    <a:gd name="connsiteX1" fmla="*/ 350228 w 350228"/>
                    <a:gd name="connsiteY1" fmla="*/ 0 h 2643"/>
                    <a:gd name="connsiteX2" fmla="*/ 350228 w 350228"/>
                    <a:gd name="connsiteY2" fmla="*/ 2644 h 2643"/>
                    <a:gd name="connsiteX3" fmla="*/ 0 w 350228"/>
                    <a:gd name="connsiteY3" fmla="*/ 2644 h 2643"/>
                  </a:gdLst>
                  <a:ahLst/>
                  <a:cxnLst>
                    <a:cxn ang="0">
                      <a:pos x="connsiteX0" y="connsiteY0"/>
                    </a:cxn>
                    <a:cxn ang="0">
                      <a:pos x="connsiteX1" y="connsiteY1"/>
                    </a:cxn>
                    <a:cxn ang="0">
                      <a:pos x="connsiteX2" y="connsiteY2"/>
                    </a:cxn>
                    <a:cxn ang="0">
                      <a:pos x="connsiteX3" y="connsiteY3"/>
                    </a:cxn>
                  </a:cxnLst>
                  <a:rect l="l" t="t" r="r" b="b"/>
                  <a:pathLst>
                    <a:path w="350228" h="2643">
                      <a:moveTo>
                        <a:pt x="0" y="0"/>
                      </a:moveTo>
                      <a:lnTo>
                        <a:pt x="350228" y="0"/>
                      </a:lnTo>
                      <a:lnTo>
                        <a:pt x="350228" y="2644"/>
                      </a:lnTo>
                      <a:lnTo>
                        <a:pt x="0" y="2644"/>
                      </a:lnTo>
                      <a:close/>
                    </a:path>
                  </a:pathLst>
                </a:custGeom>
                <a:solidFill>
                  <a:srgbClr val="EBEBEB"/>
                </a:solidFill>
                <a:ln w="10573" cap="flat">
                  <a:noFill/>
                  <a:prstDash val="solid"/>
                  <a:miter/>
                </a:ln>
              </p:spPr>
              <p:txBody>
                <a:bodyPr rtlCol="0" anchor="ctr"/>
                <a:lstStyle/>
                <a:p>
                  <a:endParaRPr lang="zh-CN" altLang="en-US"/>
                </a:p>
              </p:txBody>
            </p:sp>
            <p:sp>
              <p:nvSpPr>
                <p:cNvPr id="806" name="任意多边形: 形状 805">
                  <a:extLst>
                    <a:ext uri="{FF2B5EF4-FFF2-40B4-BE49-F238E27FC236}">
                      <a16:creationId xmlns:a16="http://schemas.microsoft.com/office/drawing/2014/main" id="{E0E701F4-AFD3-2CC6-990E-D754D97FB1B9}"/>
                    </a:ext>
                  </a:extLst>
                </p:cNvPr>
                <p:cNvSpPr/>
                <p:nvPr/>
              </p:nvSpPr>
              <p:spPr>
                <a:xfrm>
                  <a:off x="9915191" y="4969697"/>
                  <a:ext cx="91892" cy="2643"/>
                </a:xfrm>
                <a:custGeom>
                  <a:avLst/>
                  <a:gdLst>
                    <a:gd name="connsiteX0" fmla="*/ 0 w 91892"/>
                    <a:gd name="connsiteY0" fmla="*/ 0 h 2643"/>
                    <a:gd name="connsiteX1" fmla="*/ 91893 w 91892"/>
                    <a:gd name="connsiteY1" fmla="*/ 0 h 2643"/>
                    <a:gd name="connsiteX2" fmla="*/ 91893 w 91892"/>
                    <a:gd name="connsiteY2" fmla="*/ 2644 h 2643"/>
                    <a:gd name="connsiteX3" fmla="*/ 0 w 91892"/>
                    <a:gd name="connsiteY3" fmla="*/ 2644 h 2643"/>
                  </a:gdLst>
                  <a:ahLst/>
                  <a:cxnLst>
                    <a:cxn ang="0">
                      <a:pos x="connsiteX0" y="connsiteY0"/>
                    </a:cxn>
                    <a:cxn ang="0">
                      <a:pos x="connsiteX1" y="connsiteY1"/>
                    </a:cxn>
                    <a:cxn ang="0">
                      <a:pos x="connsiteX2" y="connsiteY2"/>
                    </a:cxn>
                    <a:cxn ang="0">
                      <a:pos x="connsiteX3" y="connsiteY3"/>
                    </a:cxn>
                  </a:cxnLst>
                  <a:rect l="l" t="t" r="r" b="b"/>
                  <a:pathLst>
                    <a:path w="91892" h="2643">
                      <a:moveTo>
                        <a:pt x="0" y="0"/>
                      </a:moveTo>
                      <a:lnTo>
                        <a:pt x="91893" y="0"/>
                      </a:lnTo>
                      <a:lnTo>
                        <a:pt x="91893" y="2644"/>
                      </a:lnTo>
                      <a:lnTo>
                        <a:pt x="0" y="2644"/>
                      </a:lnTo>
                      <a:close/>
                    </a:path>
                  </a:pathLst>
                </a:custGeom>
                <a:solidFill>
                  <a:srgbClr val="EBEBEB"/>
                </a:solidFill>
                <a:ln w="10573" cap="flat">
                  <a:noFill/>
                  <a:prstDash val="solid"/>
                  <a:miter/>
                </a:ln>
              </p:spPr>
              <p:txBody>
                <a:bodyPr rtlCol="0" anchor="ctr"/>
                <a:lstStyle/>
                <a:p>
                  <a:endParaRPr lang="zh-CN" altLang="en-US"/>
                </a:p>
              </p:txBody>
            </p:sp>
            <p:sp>
              <p:nvSpPr>
                <p:cNvPr id="807" name="任意多边形: 形状 806">
                  <a:extLst>
                    <a:ext uri="{FF2B5EF4-FFF2-40B4-BE49-F238E27FC236}">
                      <a16:creationId xmlns:a16="http://schemas.microsoft.com/office/drawing/2014/main" id="{4A2B1AFC-3834-70DE-242F-D045F30F4EB5}"/>
                    </a:ext>
                  </a:extLst>
                </p:cNvPr>
                <p:cNvSpPr/>
                <p:nvPr/>
              </p:nvSpPr>
              <p:spPr>
                <a:xfrm>
                  <a:off x="10698340" y="4842803"/>
                  <a:ext cx="202925" cy="2643"/>
                </a:xfrm>
                <a:custGeom>
                  <a:avLst/>
                  <a:gdLst>
                    <a:gd name="connsiteX0" fmla="*/ 0 w 202925"/>
                    <a:gd name="connsiteY0" fmla="*/ 0 h 2643"/>
                    <a:gd name="connsiteX1" fmla="*/ 202925 w 202925"/>
                    <a:gd name="connsiteY1" fmla="*/ 0 h 2643"/>
                    <a:gd name="connsiteX2" fmla="*/ 202925 w 202925"/>
                    <a:gd name="connsiteY2" fmla="*/ 2644 h 2643"/>
                    <a:gd name="connsiteX3" fmla="*/ 0 w 202925"/>
                    <a:gd name="connsiteY3" fmla="*/ 2644 h 2643"/>
                  </a:gdLst>
                  <a:ahLst/>
                  <a:cxnLst>
                    <a:cxn ang="0">
                      <a:pos x="connsiteX0" y="connsiteY0"/>
                    </a:cxn>
                    <a:cxn ang="0">
                      <a:pos x="connsiteX1" y="connsiteY1"/>
                    </a:cxn>
                    <a:cxn ang="0">
                      <a:pos x="connsiteX2" y="connsiteY2"/>
                    </a:cxn>
                    <a:cxn ang="0">
                      <a:pos x="connsiteX3" y="connsiteY3"/>
                    </a:cxn>
                  </a:cxnLst>
                  <a:rect l="l" t="t" r="r" b="b"/>
                  <a:pathLst>
                    <a:path w="202925" h="2643">
                      <a:moveTo>
                        <a:pt x="0" y="0"/>
                      </a:moveTo>
                      <a:lnTo>
                        <a:pt x="202925" y="0"/>
                      </a:lnTo>
                      <a:lnTo>
                        <a:pt x="202925" y="2644"/>
                      </a:lnTo>
                      <a:lnTo>
                        <a:pt x="0" y="2644"/>
                      </a:lnTo>
                      <a:close/>
                    </a:path>
                  </a:pathLst>
                </a:custGeom>
                <a:solidFill>
                  <a:srgbClr val="EBEBEB"/>
                </a:solidFill>
                <a:ln w="10573" cap="flat">
                  <a:noFill/>
                  <a:prstDash val="solid"/>
                  <a:miter/>
                </a:ln>
              </p:spPr>
              <p:txBody>
                <a:bodyPr rtlCol="0" anchor="ctr"/>
                <a:lstStyle/>
                <a:p>
                  <a:endParaRPr lang="zh-CN" altLang="en-US"/>
                </a:p>
              </p:txBody>
            </p:sp>
            <p:sp>
              <p:nvSpPr>
                <p:cNvPr id="808" name="任意多边形: 形状 807">
                  <a:extLst>
                    <a:ext uri="{FF2B5EF4-FFF2-40B4-BE49-F238E27FC236}">
                      <a16:creationId xmlns:a16="http://schemas.microsoft.com/office/drawing/2014/main" id="{02FFF47D-D805-17A0-0439-6047D4EEBD96}"/>
                    </a:ext>
                  </a:extLst>
                </p:cNvPr>
                <p:cNvSpPr/>
                <p:nvPr/>
              </p:nvSpPr>
              <p:spPr>
                <a:xfrm>
                  <a:off x="10886566" y="2667730"/>
                  <a:ext cx="129537" cy="493618"/>
                </a:xfrm>
                <a:custGeom>
                  <a:avLst/>
                  <a:gdLst>
                    <a:gd name="connsiteX0" fmla="*/ 129538 w 129537"/>
                    <a:gd name="connsiteY0" fmla="*/ 0 h 493618"/>
                    <a:gd name="connsiteX1" fmla="*/ 129538 w 129537"/>
                    <a:gd name="connsiteY1" fmla="*/ 213711 h 493618"/>
                    <a:gd name="connsiteX2" fmla="*/ 57102 w 129537"/>
                    <a:gd name="connsiteY2" fmla="*/ 493618 h 493618"/>
                    <a:gd name="connsiteX3" fmla="*/ 0 w 129537"/>
                    <a:gd name="connsiteY3" fmla="*/ 493618 h 493618"/>
                    <a:gd name="connsiteX4" fmla="*/ 129538 w 129537"/>
                    <a:gd name="connsiteY4" fmla="*/ 0 h 4936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537" h="493618">
                      <a:moveTo>
                        <a:pt x="129538" y="0"/>
                      </a:moveTo>
                      <a:lnTo>
                        <a:pt x="129538" y="213711"/>
                      </a:lnTo>
                      <a:lnTo>
                        <a:pt x="57102" y="493618"/>
                      </a:lnTo>
                      <a:lnTo>
                        <a:pt x="0" y="493618"/>
                      </a:lnTo>
                      <a:lnTo>
                        <a:pt x="129538" y="0"/>
                      </a:lnTo>
                      <a:close/>
                    </a:path>
                  </a:pathLst>
                </a:custGeom>
                <a:solidFill>
                  <a:srgbClr val="FFFFFF"/>
                </a:solidFill>
                <a:ln w="10573" cap="flat">
                  <a:noFill/>
                  <a:prstDash val="solid"/>
                  <a:miter/>
                </a:ln>
              </p:spPr>
              <p:txBody>
                <a:bodyPr rtlCol="0" anchor="ctr"/>
                <a:lstStyle/>
                <a:p>
                  <a:endParaRPr lang="zh-CN" altLang="en-US"/>
                </a:p>
              </p:txBody>
            </p:sp>
            <p:sp>
              <p:nvSpPr>
                <p:cNvPr id="809" name="任意多边形: 形状 808">
                  <a:extLst>
                    <a:ext uri="{FF2B5EF4-FFF2-40B4-BE49-F238E27FC236}">
                      <a16:creationId xmlns:a16="http://schemas.microsoft.com/office/drawing/2014/main" id="{8A9C1D2F-005A-48CD-CE37-73F38AD6D29E}"/>
                    </a:ext>
                  </a:extLst>
                </p:cNvPr>
                <p:cNvSpPr/>
                <p:nvPr/>
              </p:nvSpPr>
              <p:spPr>
                <a:xfrm>
                  <a:off x="10058264" y="3836501"/>
                  <a:ext cx="878953" cy="788224"/>
                </a:xfrm>
                <a:custGeom>
                  <a:avLst/>
                  <a:gdLst>
                    <a:gd name="connsiteX0" fmla="*/ 0 w 878953"/>
                    <a:gd name="connsiteY0" fmla="*/ 0 h 788224"/>
                    <a:gd name="connsiteX1" fmla="*/ 878954 w 878953"/>
                    <a:gd name="connsiteY1" fmla="*/ 0 h 788224"/>
                    <a:gd name="connsiteX2" fmla="*/ 878954 w 878953"/>
                    <a:gd name="connsiteY2" fmla="*/ 788225 h 788224"/>
                    <a:gd name="connsiteX3" fmla="*/ 0 w 878953"/>
                    <a:gd name="connsiteY3" fmla="*/ 788225 h 788224"/>
                  </a:gdLst>
                  <a:ahLst/>
                  <a:cxnLst>
                    <a:cxn ang="0">
                      <a:pos x="connsiteX0" y="connsiteY0"/>
                    </a:cxn>
                    <a:cxn ang="0">
                      <a:pos x="connsiteX1" y="connsiteY1"/>
                    </a:cxn>
                    <a:cxn ang="0">
                      <a:pos x="connsiteX2" y="connsiteY2"/>
                    </a:cxn>
                    <a:cxn ang="0">
                      <a:pos x="connsiteX3" y="connsiteY3"/>
                    </a:cxn>
                  </a:cxnLst>
                  <a:rect l="l" t="t" r="r" b="b"/>
                  <a:pathLst>
                    <a:path w="878953" h="788224">
                      <a:moveTo>
                        <a:pt x="0" y="0"/>
                      </a:moveTo>
                      <a:lnTo>
                        <a:pt x="878954" y="0"/>
                      </a:lnTo>
                      <a:lnTo>
                        <a:pt x="878954" y="788225"/>
                      </a:lnTo>
                      <a:lnTo>
                        <a:pt x="0" y="788225"/>
                      </a:lnTo>
                      <a:close/>
                    </a:path>
                  </a:pathLst>
                </a:custGeom>
                <a:solidFill>
                  <a:srgbClr val="EBEBEB"/>
                </a:solidFill>
                <a:ln w="10573" cap="flat">
                  <a:noFill/>
                  <a:prstDash val="solid"/>
                  <a:miter/>
                </a:ln>
              </p:spPr>
              <p:txBody>
                <a:bodyPr rtlCol="0" anchor="ctr"/>
                <a:lstStyle/>
                <a:p>
                  <a:endParaRPr lang="zh-CN" altLang="en-US"/>
                </a:p>
              </p:txBody>
            </p:sp>
            <p:sp>
              <p:nvSpPr>
                <p:cNvPr id="810" name="任意多边形: 形状 809">
                  <a:extLst>
                    <a:ext uri="{FF2B5EF4-FFF2-40B4-BE49-F238E27FC236}">
                      <a16:creationId xmlns:a16="http://schemas.microsoft.com/office/drawing/2014/main" id="{055D6AF3-B66D-AF69-B6D0-5000B114FDD2}"/>
                    </a:ext>
                  </a:extLst>
                </p:cNvPr>
                <p:cNvSpPr/>
                <p:nvPr/>
              </p:nvSpPr>
              <p:spPr>
                <a:xfrm>
                  <a:off x="10111840" y="3834485"/>
                  <a:ext cx="305920" cy="788224"/>
                </a:xfrm>
                <a:custGeom>
                  <a:avLst/>
                  <a:gdLst>
                    <a:gd name="connsiteX0" fmla="*/ 0 w 305920"/>
                    <a:gd name="connsiteY0" fmla="*/ 0 h 788224"/>
                    <a:gd name="connsiteX1" fmla="*/ 305921 w 305920"/>
                    <a:gd name="connsiteY1" fmla="*/ 0 h 788224"/>
                    <a:gd name="connsiteX2" fmla="*/ 305921 w 305920"/>
                    <a:gd name="connsiteY2" fmla="*/ 788225 h 788224"/>
                    <a:gd name="connsiteX3" fmla="*/ 0 w 305920"/>
                    <a:gd name="connsiteY3" fmla="*/ 788225 h 788224"/>
                  </a:gdLst>
                  <a:ahLst/>
                  <a:cxnLst>
                    <a:cxn ang="0">
                      <a:pos x="connsiteX0" y="connsiteY0"/>
                    </a:cxn>
                    <a:cxn ang="0">
                      <a:pos x="connsiteX1" y="connsiteY1"/>
                    </a:cxn>
                    <a:cxn ang="0">
                      <a:pos x="connsiteX2" y="connsiteY2"/>
                    </a:cxn>
                    <a:cxn ang="0">
                      <a:pos x="connsiteX3" y="connsiteY3"/>
                    </a:cxn>
                  </a:cxnLst>
                  <a:rect l="l" t="t" r="r" b="b"/>
                  <a:pathLst>
                    <a:path w="305920" h="788224">
                      <a:moveTo>
                        <a:pt x="0" y="0"/>
                      </a:moveTo>
                      <a:lnTo>
                        <a:pt x="305921" y="0"/>
                      </a:lnTo>
                      <a:lnTo>
                        <a:pt x="305921" y="788225"/>
                      </a:lnTo>
                      <a:lnTo>
                        <a:pt x="0" y="788225"/>
                      </a:lnTo>
                      <a:close/>
                    </a:path>
                  </a:pathLst>
                </a:custGeom>
                <a:solidFill>
                  <a:srgbClr val="E0E0E0"/>
                </a:solidFill>
                <a:ln w="10573" cap="flat">
                  <a:noFill/>
                  <a:prstDash val="solid"/>
                  <a:miter/>
                </a:ln>
              </p:spPr>
              <p:txBody>
                <a:bodyPr rtlCol="0" anchor="ctr"/>
                <a:lstStyle/>
                <a:p>
                  <a:endParaRPr lang="zh-CN" altLang="en-US"/>
                </a:p>
              </p:txBody>
            </p:sp>
            <p:sp>
              <p:nvSpPr>
                <p:cNvPr id="811" name="任意多边形: 形状 810">
                  <a:extLst>
                    <a:ext uri="{FF2B5EF4-FFF2-40B4-BE49-F238E27FC236}">
                      <a16:creationId xmlns:a16="http://schemas.microsoft.com/office/drawing/2014/main" id="{3C2F7AF3-AD5F-FDA3-F875-F0B5E946B807}"/>
                    </a:ext>
                  </a:extLst>
                </p:cNvPr>
                <p:cNvSpPr/>
                <p:nvPr/>
              </p:nvSpPr>
              <p:spPr>
                <a:xfrm>
                  <a:off x="10233167" y="3355497"/>
                  <a:ext cx="878953" cy="641661"/>
                </a:xfrm>
                <a:custGeom>
                  <a:avLst/>
                  <a:gdLst>
                    <a:gd name="connsiteX0" fmla="*/ 0 w 878953"/>
                    <a:gd name="connsiteY0" fmla="*/ 0 h 641661"/>
                    <a:gd name="connsiteX1" fmla="*/ 878954 w 878953"/>
                    <a:gd name="connsiteY1" fmla="*/ 0 h 641661"/>
                    <a:gd name="connsiteX2" fmla="*/ 878954 w 878953"/>
                    <a:gd name="connsiteY2" fmla="*/ 641662 h 641661"/>
                    <a:gd name="connsiteX3" fmla="*/ 0 w 878953"/>
                    <a:gd name="connsiteY3" fmla="*/ 641662 h 641661"/>
                  </a:gdLst>
                  <a:ahLst/>
                  <a:cxnLst>
                    <a:cxn ang="0">
                      <a:pos x="connsiteX0" y="connsiteY0"/>
                    </a:cxn>
                    <a:cxn ang="0">
                      <a:pos x="connsiteX1" y="connsiteY1"/>
                    </a:cxn>
                    <a:cxn ang="0">
                      <a:pos x="connsiteX2" y="connsiteY2"/>
                    </a:cxn>
                    <a:cxn ang="0">
                      <a:pos x="connsiteX3" y="connsiteY3"/>
                    </a:cxn>
                  </a:cxnLst>
                  <a:rect l="l" t="t" r="r" b="b"/>
                  <a:pathLst>
                    <a:path w="878953" h="641661">
                      <a:moveTo>
                        <a:pt x="0" y="0"/>
                      </a:moveTo>
                      <a:lnTo>
                        <a:pt x="878954" y="0"/>
                      </a:lnTo>
                      <a:lnTo>
                        <a:pt x="878954" y="641662"/>
                      </a:lnTo>
                      <a:lnTo>
                        <a:pt x="0" y="641662"/>
                      </a:lnTo>
                      <a:close/>
                    </a:path>
                  </a:pathLst>
                </a:custGeom>
                <a:solidFill>
                  <a:srgbClr val="F5F5F5"/>
                </a:solidFill>
                <a:ln w="10573" cap="flat">
                  <a:noFill/>
                  <a:prstDash val="solid"/>
                  <a:miter/>
                </a:ln>
              </p:spPr>
              <p:txBody>
                <a:bodyPr rtlCol="0" anchor="ctr"/>
                <a:lstStyle/>
                <a:p>
                  <a:endParaRPr lang="zh-CN" altLang="en-US"/>
                </a:p>
              </p:txBody>
            </p:sp>
            <p:sp>
              <p:nvSpPr>
                <p:cNvPr id="812" name="任意多边形: 形状 811">
                  <a:extLst>
                    <a:ext uri="{FF2B5EF4-FFF2-40B4-BE49-F238E27FC236}">
                      <a16:creationId xmlns:a16="http://schemas.microsoft.com/office/drawing/2014/main" id="{69207E5C-F45F-F661-9398-9F9A8EE05465}"/>
                    </a:ext>
                  </a:extLst>
                </p:cNvPr>
                <p:cNvSpPr/>
                <p:nvPr/>
              </p:nvSpPr>
              <p:spPr>
                <a:xfrm>
                  <a:off x="10233167" y="3355497"/>
                  <a:ext cx="305920" cy="641661"/>
                </a:xfrm>
                <a:custGeom>
                  <a:avLst/>
                  <a:gdLst>
                    <a:gd name="connsiteX0" fmla="*/ 0 w 305920"/>
                    <a:gd name="connsiteY0" fmla="*/ 0 h 641661"/>
                    <a:gd name="connsiteX1" fmla="*/ 305921 w 305920"/>
                    <a:gd name="connsiteY1" fmla="*/ 0 h 641661"/>
                    <a:gd name="connsiteX2" fmla="*/ 305921 w 305920"/>
                    <a:gd name="connsiteY2" fmla="*/ 641662 h 641661"/>
                    <a:gd name="connsiteX3" fmla="*/ 0 w 305920"/>
                    <a:gd name="connsiteY3" fmla="*/ 641662 h 641661"/>
                  </a:gdLst>
                  <a:ahLst/>
                  <a:cxnLst>
                    <a:cxn ang="0">
                      <a:pos x="connsiteX0" y="connsiteY0"/>
                    </a:cxn>
                    <a:cxn ang="0">
                      <a:pos x="connsiteX1" y="connsiteY1"/>
                    </a:cxn>
                    <a:cxn ang="0">
                      <a:pos x="connsiteX2" y="connsiteY2"/>
                    </a:cxn>
                    <a:cxn ang="0">
                      <a:pos x="connsiteX3" y="connsiteY3"/>
                    </a:cxn>
                  </a:cxnLst>
                  <a:rect l="l" t="t" r="r" b="b"/>
                  <a:pathLst>
                    <a:path w="305920" h="641661">
                      <a:moveTo>
                        <a:pt x="0" y="0"/>
                      </a:moveTo>
                      <a:lnTo>
                        <a:pt x="305921" y="0"/>
                      </a:lnTo>
                      <a:lnTo>
                        <a:pt x="305921" y="641662"/>
                      </a:lnTo>
                      <a:lnTo>
                        <a:pt x="0" y="641662"/>
                      </a:lnTo>
                      <a:close/>
                    </a:path>
                  </a:pathLst>
                </a:custGeom>
                <a:solidFill>
                  <a:srgbClr val="EBEBEB"/>
                </a:solidFill>
                <a:ln w="10573" cap="flat">
                  <a:noFill/>
                  <a:prstDash val="solid"/>
                  <a:miter/>
                </a:ln>
              </p:spPr>
              <p:txBody>
                <a:bodyPr rtlCol="0" anchor="ctr"/>
                <a:lstStyle/>
                <a:p>
                  <a:endParaRPr lang="zh-CN" altLang="en-US"/>
                </a:p>
              </p:txBody>
            </p:sp>
            <p:sp>
              <p:nvSpPr>
                <p:cNvPr id="813" name="任意多边形: 形状 812">
                  <a:extLst>
                    <a:ext uri="{FF2B5EF4-FFF2-40B4-BE49-F238E27FC236}">
                      <a16:creationId xmlns:a16="http://schemas.microsoft.com/office/drawing/2014/main" id="{28DE9BAC-F4F9-7A0F-FB70-50EDDB85EA0F}"/>
                    </a:ext>
                  </a:extLst>
                </p:cNvPr>
                <p:cNvSpPr/>
                <p:nvPr/>
              </p:nvSpPr>
              <p:spPr>
                <a:xfrm>
                  <a:off x="10058264" y="3041434"/>
                  <a:ext cx="847547" cy="314063"/>
                </a:xfrm>
                <a:custGeom>
                  <a:avLst/>
                  <a:gdLst>
                    <a:gd name="connsiteX0" fmla="*/ 0 w 847547"/>
                    <a:gd name="connsiteY0" fmla="*/ 0 h 314063"/>
                    <a:gd name="connsiteX1" fmla="*/ 847548 w 847547"/>
                    <a:gd name="connsiteY1" fmla="*/ 0 h 314063"/>
                    <a:gd name="connsiteX2" fmla="*/ 847548 w 847547"/>
                    <a:gd name="connsiteY2" fmla="*/ 314063 h 314063"/>
                    <a:gd name="connsiteX3" fmla="*/ 0 w 847547"/>
                    <a:gd name="connsiteY3" fmla="*/ 314063 h 314063"/>
                  </a:gdLst>
                  <a:ahLst/>
                  <a:cxnLst>
                    <a:cxn ang="0">
                      <a:pos x="connsiteX0" y="connsiteY0"/>
                    </a:cxn>
                    <a:cxn ang="0">
                      <a:pos x="connsiteX1" y="connsiteY1"/>
                    </a:cxn>
                    <a:cxn ang="0">
                      <a:pos x="connsiteX2" y="connsiteY2"/>
                    </a:cxn>
                    <a:cxn ang="0">
                      <a:pos x="connsiteX3" y="connsiteY3"/>
                    </a:cxn>
                  </a:cxnLst>
                  <a:rect l="l" t="t" r="r" b="b"/>
                  <a:pathLst>
                    <a:path w="847547" h="314063">
                      <a:moveTo>
                        <a:pt x="0" y="0"/>
                      </a:moveTo>
                      <a:lnTo>
                        <a:pt x="847548" y="0"/>
                      </a:lnTo>
                      <a:lnTo>
                        <a:pt x="847548" y="314063"/>
                      </a:lnTo>
                      <a:lnTo>
                        <a:pt x="0" y="314063"/>
                      </a:lnTo>
                      <a:close/>
                    </a:path>
                  </a:pathLst>
                </a:custGeom>
                <a:solidFill>
                  <a:srgbClr val="FAFAFA"/>
                </a:solidFill>
                <a:ln w="10573" cap="flat">
                  <a:noFill/>
                  <a:prstDash val="solid"/>
                  <a:miter/>
                </a:ln>
              </p:spPr>
              <p:txBody>
                <a:bodyPr rtlCol="0" anchor="ctr"/>
                <a:lstStyle/>
                <a:p>
                  <a:endParaRPr lang="zh-CN" altLang="en-US"/>
                </a:p>
              </p:txBody>
            </p:sp>
            <p:sp>
              <p:nvSpPr>
                <p:cNvPr id="814" name="任意多边形: 形状 813">
                  <a:extLst>
                    <a:ext uri="{FF2B5EF4-FFF2-40B4-BE49-F238E27FC236}">
                      <a16:creationId xmlns:a16="http://schemas.microsoft.com/office/drawing/2014/main" id="{4BFF6D93-9D40-F8A7-4C15-6066887C942F}"/>
                    </a:ext>
                  </a:extLst>
                </p:cNvPr>
                <p:cNvSpPr/>
                <p:nvPr/>
              </p:nvSpPr>
              <p:spPr>
                <a:xfrm>
                  <a:off x="10058264" y="3041434"/>
                  <a:ext cx="295029" cy="314063"/>
                </a:xfrm>
                <a:custGeom>
                  <a:avLst/>
                  <a:gdLst>
                    <a:gd name="connsiteX0" fmla="*/ 0 w 295029"/>
                    <a:gd name="connsiteY0" fmla="*/ 0 h 314063"/>
                    <a:gd name="connsiteX1" fmla="*/ 295029 w 295029"/>
                    <a:gd name="connsiteY1" fmla="*/ 0 h 314063"/>
                    <a:gd name="connsiteX2" fmla="*/ 295029 w 295029"/>
                    <a:gd name="connsiteY2" fmla="*/ 314063 h 314063"/>
                    <a:gd name="connsiteX3" fmla="*/ 0 w 295029"/>
                    <a:gd name="connsiteY3" fmla="*/ 314063 h 314063"/>
                  </a:gdLst>
                  <a:ahLst/>
                  <a:cxnLst>
                    <a:cxn ang="0">
                      <a:pos x="connsiteX0" y="connsiteY0"/>
                    </a:cxn>
                    <a:cxn ang="0">
                      <a:pos x="connsiteX1" y="connsiteY1"/>
                    </a:cxn>
                    <a:cxn ang="0">
                      <a:pos x="connsiteX2" y="connsiteY2"/>
                    </a:cxn>
                    <a:cxn ang="0">
                      <a:pos x="connsiteX3" y="connsiteY3"/>
                    </a:cxn>
                  </a:cxnLst>
                  <a:rect l="l" t="t" r="r" b="b"/>
                  <a:pathLst>
                    <a:path w="295029" h="314063">
                      <a:moveTo>
                        <a:pt x="0" y="0"/>
                      </a:moveTo>
                      <a:lnTo>
                        <a:pt x="295029" y="0"/>
                      </a:lnTo>
                      <a:lnTo>
                        <a:pt x="295029" y="314063"/>
                      </a:lnTo>
                      <a:lnTo>
                        <a:pt x="0" y="314063"/>
                      </a:lnTo>
                      <a:close/>
                    </a:path>
                  </a:pathLst>
                </a:custGeom>
                <a:solidFill>
                  <a:srgbClr val="F0F0F0"/>
                </a:solidFill>
                <a:ln w="10573" cap="flat">
                  <a:noFill/>
                  <a:prstDash val="solid"/>
                  <a:miter/>
                </a:ln>
              </p:spPr>
              <p:txBody>
                <a:bodyPr rtlCol="0" anchor="ctr"/>
                <a:lstStyle/>
                <a:p>
                  <a:endParaRPr lang="zh-CN" altLang="en-US"/>
                </a:p>
              </p:txBody>
            </p:sp>
            <p:sp>
              <p:nvSpPr>
                <p:cNvPr id="815" name="任意多边形: 形状 814">
                  <a:extLst>
                    <a:ext uri="{FF2B5EF4-FFF2-40B4-BE49-F238E27FC236}">
                      <a16:creationId xmlns:a16="http://schemas.microsoft.com/office/drawing/2014/main" id="{970859D8-C70F-6684-EDBD-CB767A4D3291}"/>
                    </a:ext>
                  </a:extLst>
                </p:cNvPr>
                <p:cNvSpPr/>
                <p:nvPr/>
              </p:nvSpPr>
              <p:spPr>
                <a:xfrm>
                  <a:off x="9509223" y="2745739"/>
                  <a:ext cx="1479586" cy="1882369"/>
                </a:xfrm>
                <a:custGeom>
                  <a:avLst/>
                  <a:gdLst>
                    <a:gd name="connsiteX0" fmla="*/ 0 w 1479586"/>
                    <a:gd name="connsiteY0" fmla="*/ 0 h 1882369"/>
                    <a:gd name="connsiteX1" fmla="*/ 1479587 w 1479586"/>
                    <a:gd name="connsiteY1" fmla="*/ 0 h 1882369"/>
                    <a:gd name="connsiteX2" fmla="*/ 1479587 w 1479586"/>
                    <a:gd name="connsiteY2" fmla="*/ 1882370 h 1882369"/>
                    <a:gd name="connsiteX3" fmla="*/ 0 w 1479586"/>
                    <a:gd name="connsiteY3" fmla="*/ 1882370 h 1882369"/>
                  </a:gdLst>
                  <a:ahLst/>
                  <a:cxnLst>
                    <a:cxn ang="0">
                      <a:pos x="connsiteX0" y="connsiteY0"/>
                    </a:cxn>
                    <a:cxn ang="0">
                      <a:pos x="connsiteX1" y="connsiteY1"/>
                    </a:cxn>
                    <a:cxn ang="0">
                      <a:pos x="connsiteX2" y="connsiteY2"/>
                    </a:cxn>
                    <a:cxn ang="0">
                      <a:pos x="connsiteX3" y="connsiteY3"/>
                    </a:cxn>
                  </a:cxnLst>
                  <a:rect l="l" t="t" r="r" b="b"/>
                  <a:pathLst>
                    <a:path w="1479586" h="1882369">
                      <a:moveTo>
                        <a:pt x="0" y="0"/>
                      </a:moveTo>
                      <a:lnTo>
                        <a:pt x="1479587" y="0"/>
                      </a:lnTo>
                      <a:lnTo>
                        <a:pt x="1479587" y="1882370"/>
                      </a:lnTo>
                      <a:lnTo>
                        <a:pt x="0" y="1882370"/>
                      </a:lnTo>
                      <a:close/>
                    </a:path>
                  </a:pathLst>
                </a:custGeom>
                <a:solidFill>
                  <a:schemeClr val="accent1">
                    <a:lumMod val="75000"/>
                  </a:schemeClr>
                </a:solidFill>
                <a:ln w="10573" cap="flat">
                  <a:noFill/>
                  <a:prstDash val="solid"/>
                  <a:miter/>
                </a:ln>
              </p:spPr>
              <p:txBody>
                <a:bodyPr rtlCol="0" anchor="ctr"/>
                <a:lstStyle/>
                <a:p>
                  <a:endParaRPr lang="zh-CN" altLang="en-US"/>
                </a:p>
              </p:txBody>
            </p:sp>
            <p:sp>
              <p:nvSpPr>
                <p:cNvPr id="816" name="任意多边形: 形状 815">
                  <a:extLst>
                    <a:ext uri="{FF2B5EF4-FFF2-40B4-BE49-F238E27FC236}">
                      <a16:creationId xmlns:a16="http://schemas.microsoft.com/office/drawing/2014/main" id="{7FBB02DE-FE84-9A2A-8827-093F7A7B711B}"/>
                    </a:ext>
                  </a:extLst>
                </p:cNvPr>
                <p:cNvSpPr/>
                <p:nvPr/>
              </p:nvSpPr>
              <p:spPr>
                <a:xfrm>
                  <a:off x="9509223" y="2753361"/>
                  <a:ext cx="1479586" cy="1882369"/>
                </a:xfrm>
                <a:custGeom>
                  <a:avLst/>
                  <a:gdLst>
                    <a:gd name="connsiteX0" fmla="*/ 0 w 1479586"/>
                    <a:gd name="connsiteY0" fmla="*/ 0 h 1882369"/>
                    <a:gd name="connsiteX1" fmla="*/ 1479587 w 1479586"/>
                    <a:gd name="connsiteY1" fmla="*/ 0 h 1882369"/>
                    <a:gd name="connsiteX2" fmla="*/ 1479587 w 1479586"/>
                    <a:gd name="connsiteY2" fmla="*/ 1882370 h 1882369"/>
                    <a:gd name="connsiteX3" fmla="*/ 0 w 1479586"/>
                    <a:gd name="connsiteY3" fmla="*/ 1882370 h 1882369"/>
                  </a:gdLst>
                  <a:ahLst/>
                  <a:cxnLst>
                    <a:cxn ang="0">
                      <a:pos x="connsiteX0" y="connsiteY0"/>
                    </a:cxn>
                    <a:cxn ang="0">
                      <a:pos x="connsiteX1" y="connsiteY1"/>
                    </a:cxn>
                    <a:cxn ang="0">
                      <a:pos x="connsiteX2" y="connsiteY2"/>
                    </a:cxn>
                    <a:cxn ang="0">
                      <a:pos x="connsiteX3" y="connsiteY3"/>
                    </a:cxn>
                  </a:cxnLst>
                  <a:rect l="l" t="t" r="r" b="b"/>
                  <a:pathLst>
                    <a:path w="1479586" h="1882369">
                      <a:moveTo>
                        <a:pt x="0" y="0"/>
                      </a:moveTo>
                      <a:lnTo>
                        <a:pt x="1479587" y="0"/>
                      </a:lnTo>
                      <a:lnTo>
                        <a:pt x="1479587" y="1882370"/>
                      </a:lnTo>
                      <a:lnTo>
                        <a:pt x="0" y="1882370"/>
                      </a:lnTo>
                      <a:close/>
                    </a:path>
                  </a:pathLst>
                </a:custGeom>
                <a:solidFill>
                  <a:schemeClr val="bg1">
                    <a:lumMod val="85000"/>
                    <a:alpha val="30000"/>
                  </a:schemeClr>
                </a:solidFill>
                <a:ln w="10573" cap="flat">
                  <a:noFill/>
                  <a:prstDash val="solid"/>
                  <a:miter/>
                </a:ln>
              </p:spPr>
              <p:txBody>
                <a:bodyPr rtlCol="0" anchor="ctr"/>
                <a:lstStyle/>
                <a:p>
                  <a:endParaRPr lang="zh-CN" altLang="en-US"/>
                </a:p>
              </p:txBody>
            </p:sp>
            <p:sp>
              <p:nvSpPr>
                <p:cNvPr id="817" name="任意多边形: 形状 816">
                  <a:extLst>
                    <a:ext uri="{FF2B5EF4-FFF2-40B4-BE49-F238E27FC236}">
                      <a16:creationId xmlns:a16="http://schemas.microsoft.com/office/drawing/2014/main" id="{E9701038-E203-4977-B296-6210B285A9F6}"/>
                    </a:ext>
                  </a:extLst>
                </p:cNvPr>
                <p:cNvSpPr/>
                <p:nvPr/>
              </p:nvSpPr>
              <p:spPr>
                <a:xfrm>
                  <a:off x="10134283" y="2810032"/>
                  <a:ext cx="186957" cy="138949"/>
                </a:xfrm>
                <a:custGeom>
                  <a:avLst/>
                  <a:gdLst>
                    <a:gd name="connsiteX0" fmla="*/ 0 w 186957"/>
                    <a:gd name="connsiteY0" fmla="*/ 0 h 138949"/>
                    <a:gd name="connsiteX1" fmla="*/ 186957 w 186957"/>
                    <a:gd name="connsiteY1" fmla="*/ 0 h 138949"/>
                    <a:gd name="connsiteX2" fmla="*/ 186957 w 186957"/>
                    <a:gd name="connsiteY2" fmla="*/ 138949 h 138949"/>
                    <a:gd name="connsiteX3" fmla="*/ 0 w 186957"/>
                    <a:gd name="connsiteY3" fmla="*/ 138949 h 138949"/>
                  </a:gdLst>
                  <a:ahLst/>
                  <a:cxnLst>
                    <a:cxn ang="0">
                      <a:pos x="connsiteX0" y="connsiteY0"/>
                    </a:cxn>
                    <a:cxn ang="0">
                      <a:pos x="connsiteX1" y="connsiteY1"/>
                    </a:cxn>
                    <a:cxn ang="0">
                      <a:pos x="connsiteX2" y="connsiteY2"/>
                    </a:cxn>
                    <a:cxn ang="0">
                      <a:pos x="connsiteX3" y="connsiteY3"/>
                    </a:cxn>
                  </a:cxnLst>
                  <a:rect l="l" t="t" r="r" b="b"/>
                  <a:pathLst>
                    <a:path w="186957" h="138949">
                      <a:moveTo>
                        <a:pt x="0" y="0"/>
                      </a:moveTo>
                      <a:lnTo>
                        <a:pt x="186957" y="0"/>
                      </a:lnTo>
                      <a:lnTo>
                        <a:pt x="186957" y="138949"/>
                      </a:lnTo>
                      <a:lnTo>
                        <a:pt x="0" y="138949"/>
                      </a:lnTo>
                      <a:close/>
                    </a:path>
                  </a:pathLst>
                </a:custGeom>
                <a:solidFill>
                  <a:schemeClr val="bg1"/>
                </a:solidFill>
                <a:ln w="10573" cap="flat">
                  <a:noFill/>
                  <a:prstDash val="solid"/>
                  <a:miter/>
                </a:ln>
              </p:spPr>
              <p:txBody>
                <a:bodyPr rtlCol="0" anchor="ctr"/>
                <a:lstStyle/>
                <a:p>
                  <a:endParaRPr lang="zh-CN" altLang="en-US"/>
                </a:p>
              </p:txBody>
            </p:sp>
            <p:sp>
              <p:nvSpPr>
                <p:cNvPr id="818" name="任意多边形: 形状 817">
                  <a:extLst>
                    <a:ext uri="{FF2B5EF4-FFF2-40B4-BE49-F238E27FC236}">
                      <a16:creationId xmlns:a16="http://schemas.microsoft.com/office/drawing/2014/main" id="{1B518BF4-FDA8-4458-8030-2617F58DA5FF}"/>
                    </a:ext>
                  </a:extLst>
                </p:cNvPr>
                <p:cNvSpPr/>
                <p:nvPr/>
              </p:nvSpPr>
              <p:spPr>
                <a:xfrm>
                  <a:off x="10158393" y="2837843"/>
                  <a:ext cx="101515" cy="6027"/>
                </a:xfrm>
                <a:custGeom>
                  <a:avLst/>
                  <a:gdLst>
                    <a:gd name="connsiteX0" fmla="*/ 0 w 101515"/>
                    <a:gd name="connsiteY0" fmla="*/ 0 h 6027"/>
                    <a:gd name="connsiteX1" fmla="*/ 101515 w 101515"/>
                    <a:gd name="connsiteY1" fmla="*/ 0 h 6027"/>
                    <a:gd name="connsiteX2" fmla="*/ 101515 w 101515"/>
                    <a:gd name="connsiteY2" fmla="*/ 6028 h 6027"/>
                    <a:gd name="connsiteX3" fmla="*/ 0 w 101515"/>
                    <a:gd name="connsiteY3" fmla="*/ 6028 h 6027"/>
                  </a:gdLst>
                  <a:ahLst/>
                  <a:cxnLst>
                    <a:cxn ang="0">
                      <a:pos x="connsiteX0" y="connsiteY0"/>
                    </a:cxn>
                    <a:cxn ang="0">
                      <a:pos x="connsiteX1" y="connsiteY1"/>
                    </a:cxn>
                    <a:cxn ang="0">
                      <a:pos x="connsiteX2" y="connsiteY2"/>
                    </a:cxn>
                    <a:cxn ang="0">
                      <a:pos x="connsiteX3" y="connsiteY3"/>
                    </a:cxn>
                  </a:cxnLst>
                  <a:rect l="l" t="t" r="r" b="b"/>
                  <a:pathLst>
                    <a:path w="101515" h="6027">
                      <a:moveTo>
                        <a:pt x="0" y="0"/>
                      </a:moveTo>
                      <a:lnTo>
                        <a:pt x="101515" y="0"/>
                      </a:lnTo>
                      <a:lnTo>
                        <a:pt x="101515" y="6028"/>
                      </a:lnTo>
                      <a:lnTo>
                        <a:pt x="0" y="6028"/>
                      </a:lnTo>
                      <a:close/>
                    </a:path>
                  </a:pathLst>
                </a:custGeom>
                <a:solidFill>
                  <a:srgbClr val="9900EF"/>
                </a:solidFill>
                <a:ln w="10573" cap="flat">
                  <a:noFill/>
                  <a:prstDash val="solid"/>
                  <a:miter/>
                </a:ln>
              </p:spPr>
              <p:txBody>
                <a:bodyPr rtlCol="0" anchor="ctr"/>
                <a:lstStyle/>
                <a:p>
                  <a:endParaRPr lang="zh-CN" altLang="en-US"/>
                </a:p>
              </p:txBody>
            </p:sp>
            <p:sp>
              <p:nvSpPr>
                <p:cNvPr id="819" name="任意多边形: 形状 818">
                  <a:extLst>
                    <a:ext uri="{FF2B5EF4-FFF2-40B4-BE49-F238E27FC236}">
                      <a16:creationId xmlns:a16="http://schemas.microsoft.com/office/drawing/2014/main" id="{9E2C029E-862F-6D4A-0F60-6E2157D04948}"/>
                    </a:ext>
                  </a:extLst>
                </p:cNvPr>
                <p:cNvSpPr/>
                <p:nvPr/>
              </p:nvSpPr>
              <p:spPr>
                <a:xfrm>
                  <a:off x="10158393" y="2858675"/>
                  <a:ext cx="50757" cy="6027"/>
                </a:xfrm>
                <a:custGeom>
                  <a:avLst/>
                  <a:gdLst>
                    <a:gd name="connsiteX0" fmla="*/ 0 w 50757"/>
                    <a:gd name="connsiteY0" fmla="*/ 0 h 6027"/>
                    <a:gd name="connsiteX1" fmla="*/ 50757 w 50757"/>
                    <a:gd name="connsiteY1" fmla="*/ 0 h 6027"/>
                    <a:gd name="connsiteX2" fmla="*/ 50757 w 50757"/>
                    <a:gd name="connsiteY2" fmla="*/ 6027 h 6027"/>
                    <a:gd name="connsiteX3" fmla="*/ 0 w 50757"/>
                    <a:gd name="connsiteY3" fmla="*/ 6027 h 6027"/>
                  </a:gdLst>
                  <a:ahLst/>
                  <a:cxnLst>
                    <a:cxn ang="0">
                      <a:pos x="connsiteX0" y="connsiteY0"/>
                    </a:cxn>
                    <a:cxn ang="0">
                      <a:pos x="connsiteX1" y="connsiteY1"/>
                    </a:cxn>
                    <a:cxn ang="0">
                      <a:pos x="connsiteX2" y="connsiteY2"/>
                    </a:cxn>
                    <a:cxn ang="0">
                      <a:pos x="connsiteX3" y="connsiteY3"/>
                    </a:cxn>
                  </a:cxnLst>
                  <a:rect l="l" t="t" r="r" b="b"/>
                  <a:pathLst>
                    <a:path w="50757" h="6027">
                      <a:moveTo>
                        <a:pt x="0" y="0"/>
                      </a:moveTo>
                      <a:lnTo>
                        <a:pt x="50757" y="0"/>
                      </a:lnTo>
                      <a:lnTo>
                        <a:pt x="50757" y="6027"/>
                      </a:lnTo>
                      <a:lnTo>
                        <a:pt x="0" y="6027"/>
                      </a:lnTo>
                      <a:close/>
                    </a:path>
                  </a:pathLst>
                </a:custGeom>
                <a:solidFill>
                  <a:srgbClr val="9900EF"/>
                </a:solidFill>
                <a:ln w="10573" cap="flat">
                  <a:noFill/>
                  <a:prstDash val="solid"/>
                  <a:miter/>
                </a:ln>
              </p:spPr>
              <p:txBody>
                <a:bodyPr rtlCol="0" anchor="ctr"/>
                <a:lstStyle/>
                <a:p>
                  <a:endParaRPr lang="zh-CN" altLang="en-US"/>
                </a:p>
              </p:txBody>
            </p:sp>
            <p:sp>
              <p:nvSpPr>
                <p:cNvPr id="820" name="任意多边形: 形状 819">
                  <a:extLst>
                    <a:ext uri="{FF2B5EF4-FFF2-40B4-BE49-F238E27FC236}">
                      <a16:creationId xmlns:a16="http://schemas.microsoft.com/office/drawing/2014/main" id="{3E2AC9F1-089B-E8AE-48DC-4780CDC74881}"/>
                    </a:ext>
                  </a:extLst>
                </p:cNvPr>
                <p:cNvSpPr/>
                <p:nvPr/>
              </p:nvSpPr>
              <p:spPr>
                <a:xfrm>
                  <a:off x="10158393" y="2879507"/>
                  <a:ext cx="77405" cy="6027"/>
                </a:xfrm>
                <a:custGeom>
                  <a:avLst/>
                  <a:gdLst>
                    <a:gd name="connsiteX0" fmla="*/ 0 w 77405"/>
                    <a:gd name="connsiteY0" fmla="*/ 0 h 6027"/>
                    <a:gd name="connsiteX1" fmla="*/ 77405 w 77405"/>
                    <a:gd name="connsiteY1" fmla="*/ 0 h 6027"/>
                    <a:gd name="connsiteX2" fmla="*/ 77405 w 77405"/>
                    <a:gd name="connsiteY2" fmla="*/ 6027 h 6027"/>
                    <a:gd name="connsiteX3" fmla="*/ 0 w 77405"/>
                    <a:gd name="connsiteY3" fmla="*/ 6027 h 6027"/>
                  </a:gdLst>
                  <a:ahLst/>
                  <a:cxnLst>
                    <a:cxn ang="0">
                      <a:pos x="connsiteX0" y="connsiteY0"/>
                    </a:cxn>
                    <a:cxn ang="0">
                      <a:pos x="connsiteX1" y="connsiteY1"/>
                    </a:cxn>
                    <a:cxn ang="0">
                      <a:pos x="connsiteX2" y="connsiteY2"/>
                    </a:cxn>
                    <a:cxn ang="0">
                      <a:pos x="connsiteX3" y="connsiteY3"/>
                    </a:cxn>
                  </a:cxnLst>
                  <a:rect l="l" t="t" r="r" b="b"/>
                  <a:pathLst>
                    <a:path w="77405" h="6027">
                      <a:moveTo>
                        <a:pt x="0" y="0"/>
                      </a:moveTo>
                      <a:lnTo>
                        <a:pt x="77405" y="0"/>
                      </a:lnTo>
                      <a:lnTo>
                        <a:pt x="77405" y="6027"/>
                      </a:lnTo>
                      <a:lnTo>
                        <a:pt x="0" y="6027"/>
                      </a:lnTo>
                      <a:close/>
                    </a:path>
                  </a:pathLst>
                </a:custGeom>
                <a:solidFill>
                  <a:srgbClr val="9900EF"/>
                </a:solidFill>
                <a:ln w="10573" cap="flat">
                  <a:noFill/>
                  <a:prstDash val="solid"/>
                  <a:miter/>
                </a:ln>
              </p:spPr>
              <p:txBody>
                <a:bodyPr rtlCol="0" anchor="ctr"/>
                <a:lstStyle/>
                <a:p>
                  <a:endParaRPr lang="zh-CN" altLang="en-US"/>
                </a:p>
              </p:txBody>
            </p:sp>
            <p:sp>
              <p:nvSpPr>
                <p:cNvPr id="821" name="任意多边形: 形状 820">
                  <a:extLst>
                    <a:ext uri="{FF2B5EF4-FFF2-40B4-BE49-F238E27FC236}">
                      <a16:creationId xmlns:a16="http://schemas.microsoft.com/office/drawing/2014/main" id="{E92BCDC6-8969-C410-77FC-546E744A262C}"/>
                    </a:ext>
                  </a:extLst>
                </p:cNvPr>
                <p:cNvSpPr/>
                <p:nvPr/>
              </p:nvSpPr>
              <p:spPr>
                <a:xfrm>
                  <a:off x="9557866" y="4405516"/>
                  <a:ext cx="186957" cy="138949"/>
                </a:xfrm>
                <a:custGeom>
                  <a:avLst/>
                  <a:gdLst>
                    <a:gd name="connsiteX0" fmla="*/ 0 w 186957"/>
                    <a:gd name="connsiteY0" fmla="*/ 0 h 138949"/>
                    <a:gd name="connsiteX1" fmla="*/ 186958 w 186957"/>
                    <a:gd name="connsiteY1" fmla="*/ 0 h 138949"/>
                    <a:gd name="connsiteX2" fmla="*/ 186958 w 186957"/>
                    <a:gd name="connsiteY2" fmla="*/ 138949 h 138949"/>
                    <a:gd name="connsiteX3" fmla="*/ 0 w 186957"/>
                    <a:gd name="connsiteY3" fmla="*/ 138949 h 138949"/>
                  </a:gdLst>
                  <a:ahLst/>
                  <a:cxnLst>
                    <a:cxn ang="0">
                      <a:pos x="connsiteX0" y="connsiteY0"/>
                    </a:cxn>
                    <a:cxn ang="0">
                      <a:pos x="connsiteX1" y="connsiteY1"/>
                    </a:cxn>
                    <a:cxn ang="0">
                      <a:pos x="connsiteX2" y="connsiteY2"/>
                    </a:cxn>
                    <a:cxn ang="0">
                      <a:pos x="connsiteX3" y="connsiteY3"/>
                    </a:cxn>
                  </a:cxnLst>
                  <a:rect l="l" t="t" r="r" b="b"/>
                  <a:pathLst>
                    <a:path w="186957" h="138949">
                      <a:moveTo>
                        <a:pt x="0" y="0"/>
                      </a:moveTo>
                      <a:lnTo>
                        <a:pt x="186958" y="0"/>
                      </a:lnTo>
                      <a:lnTo>
                        <a:pt x="186958" y="138949"/>
                      </a:lnTo>
                      <a:lnTo>
                        <a:pt x="0" y="138949"/>
                      </a:lnTo>
                      <a:close/>
                    </a:path>
                  </a:pathLst>
                </a:custGeom>
                <a:solidFill>
                  <a:schemeClr val="bg1"/>
                </a:solidFill>
                <a:ln w="10573" cap="flat">
                  <a:noFill/>
                  <a:prstDash val="solid"/>
                  <a:miter/>
                </a:ln>
              </p:spPr>
              <p:txBody>
                <a:bodyPr rtlCol="0" anchor="ctr"/>
                <a:lstStyle/>
                <a:p>
                  <a:endParaRPr lang="zh-CN" altLang="en-US"/>
                </a:p>
              </p:txBody>
            </p:sp>
            <p:sp>
              <p:nvSpPr>
                <p:cNvPr id="822" name="任意多边形: 形状 821">
                  <a:extLst>
                    <a:ext uri="{FF2B5EF4-FFF2-40B4-BE49-F238E27FC236}">
                      <a16:creationId xmlns:a16="http://schemas.microsoft.com/office/drawing/2014/main" id="{6F740A69-0FBE-6607-2400-4FE010C71E3A}"/>
                    </a:ext>
                  </a:extLst>
                </p:cNvPr>
                <p:cNvSpPr/>
                <p:nvPr/>
              </p:nvSpPr>
              <p:spPr>
                <a:xfrm>
                  <a:off x="9581976" y="4433327"/>
                  <a:ext cx="101515" cy="6027"/>
                </a:xfrm>
                <a:custGeom>
                  <a:avLst/>
                  <a:gdLst>
                    <a:gd name="connsiteX0" fmla="*/ 0 w 101515"/>
                    <a:gd name="connsiteY0" fmla="*/ 0 h 6027"/>
                    <a:gd name="connsiteX1" fmla="*/ 101516 w 101515"/>
                    <a:gd name="connsiteY1" fmla="*/ 0 h 6027"/>
                    <a:gd name="connsiteX2" fmla="*/ 101516 w 101515"/>
                    <a:gd name="connsiteY2" fmla="*/ 6028 h 6027"/>
                    <a:gd name="connsiteX3" fmla="*/ 0 w 101515"/>
                    <a:gd name="connsiteY3" fmla="*/ 6028 h 6027"/>
                  </a:gdLst>
                  <a:ahLst/>
                  <a:cxnLst>
                    <a:cxn ang="0">
                      <a:pos x="connsiteX0" y="connsiteY0"/>
                    </a:cxn>
                    <a:cxn ang="0">
                      <a:pos x="connsiteX1" y="connsiteY1"/>
                    </a:cxn>
                    <a:cxn ang="0">
                      <a:pos x="connsiteX2" y="connsiteY2"/>
                    </a:cxn>
                    <a:cxn ang="0">
                      <a:pos x="connsiteX3" y="connsiteY3"/>
                    </a:cxn>
                  </a:cxnLst>
                  <a:rect l="l" t="t" r="r" b="b"/>
                  <a:pathLst>
                    <a:path w="101515" h="6027">
                      <a:moveTo>
                        <a:pt x="0" y="0"/>
                      </a:moveTo>
                      <a:lnTo>
                        <a:pt x="101516" y="0"/>
                      </a:lnTo>
                      <a:lnTo>
                        <a:pt x="101516" y="6028"/>
                      </a:lnTo>
                      <a:lnTo>
                        <a:pt x="0" y="6028"/>
                      </a:lnTo>
                      <a:close/>
                    </a:path>
                  </a:pathLst>
                </a:custGeom>
                <a:solidFill>
                  <a:srgbClr val="9900EF"/>
                </a:solidFill>
                <a:ln w="10573" cap="flat">
                  <a:noFill/>
                  <a:prstDash val="solid"/>
                  <a:miter/>
                </a:ln>
              </p:spPr>
              <p:txBody>
                <a:bodyPr rtlCol="0" anchor="ctr"/>
                <a:lstStyle/>
                <a:p>
                  <a:endParaRPr lang="zh-CN" altLang="en-US"/>
                </a:p>
              </p:txBody>
            </p:sp>
            <p:sp>
              <p:nvSpPr>
                <p:cNvPr id="823" name="任意多边形: 形状 822">
                  <a:extLst>
                    <a:ext uri="{FF2B5EF4-FFF2-40B4-BE49-F238E27FC236}">
                      <a16:creationId xmlns:a16="http://schemas.microsoft.com/office/drawing/2014/main" id="{DF81A6B7-581C-27FC-0606-C767841B3C32}"/>
                    </a:ext>
                  </a:extLst>
                </p:cNvPr>
                <p:cNvSpPr/>
                <p:nvPr/>
              </p:nvSpPr>
              <p:spPr>
                <a:xfrm>
                  <a:off x="9581976" y="4454158"/>
                  <a:ext cx="50757" cy="6027"/>
                </a:xfrm>
                <a:custGeom>
                  <a:avLst/>
                  <a:gdLst>
                    <a:gd name="connsiteX0" fmla="*/ 0 w 50757"/>
                    <a:gd name="connsiteY0" fmla="*/ 0 h 6027"/>
                    <a:gd name="connsiteX1" fmla="*/ 50758 w 50757"/>
                    <a:gd name="connsiteY1" fmla="*/ 0 h 6027"/>
                    <a:gd name="connsiteX2" fmla="*/ 50758 w 50757"/>
                    <a:gd name="connsiteY2" fmla="*/ 6028 h 6027"/>
                    <a:gd name="connsiteX3" fmla="*/ 0 w 50757"/>
                    <a:gd name="connsiteY3" fmla="*/ 6028 h 6027"/>
                  </a:gdLst>
                  <a:ahLst/>
                  <a:cxnLst>
                    <a:cxn ang="0">
                      <a:pos x="connsiteX0" y="connsiteY0"/>
                    </a:cxn>
                    <a:cxn ang="0">
                      <a:pos x="connsiteX1" y="connsiteY1"/>
                    </a:cxn>
                    <a:cxn ang="0">
                      <a:pos x="connsiteX2" y="connsiteY2"/>
                    </a:cxn>
                    <a:cxn ang="0">
                      <a:pos x="connsiteX3" y="connsiteY3"/>
                    </a:cxn>
                  </a:cxnLst>
                  <a:rect l="l" t="t" r="r" b="b"/>
                  <a:pathLst>
                    <a:path w="50757" h="6027">
                      <a:moveTo>
                        <a:pt x="0" y="0"/>
                      </a:moveTo>
                      <a:lnTo>
                        <a:pt x="50758" y="0"/>
                      </a:lnTo>
                      <a:lnTo>
                        <a:pt x="50758" y="6028"/>
                      </a:lnTo>
                      <a:lnTo>
                        <a:pt x="0" y="6028"/>
                      </a:lnTo>
                      <a:close/>
                    </a:path>
                  </a:pathLst>
                </a:custGeom>
                <a:solidFill>
                  <a:srgbClr val="9900EF"/>
                </a:solidFill>
                <a:ln w="10573" cap="flat">
                  <a:noFill/>
                  <a:prstDash val="solid"/>
                  <a:miter/>
                </a:ln>
              </p:spPr>
              <p:txBody>
                <a:bodyPr rtlCol="0" anchor="ctr"/>
                <a:lstStyle/>
                <a:p>
                  <a:endParaRPr lang="zh-CN" altLang="en-US"/>
                </a:p>
              </p:txBody>
            </p:sp>
            <p:sp>
              <p:nvSpPr>
                <p:cNvPr id="824" name="任意多边形: 形状 823">
                  <a:extLst>
                    <a:ext uri="{FF2B5EF4-FFF2-40B4-BE49-F238E27FC236}">
                      <a16:creationId xmlns:a16="http://schemas.microsoft.com/office/drawing/2014/main" id="{FB6E5B60-655B-D2AD-D3B0-153555DE6A0C}"/>
                    </a:ext>
                  </a:extLst>
                </p:cNvPr>
                <p:cNvSpPr/>
                <p:nvPr/>
              </p:nvSpPr>
              <p:spPr>
                <a:xfrm>
                  <a:off x="9581976" y="4474990"/>
                  <a:ext cx="77405" cy="6027"/>
                </a:xfrm>
                <a:custGeom>
                  <a:avLst/>
                  <a:gdLst>
                    <a:gd name="connsiteX0" fmla="*/ 0 w 77405"/>
                    <a:gd name="connsiteY0" fmla="*/ 0 h 6027"/>
                    <a:gd name="connsiteX1" fmla="*/ 77406 w 77405"/>
                    <a:gd name="connsiteY1" fmla="*/ 0 h 6027"/>
                    <a:gd name="connsiteX2" fmla="*/ 77406 w 77405"/>
                    <a:gd name="connsiteY2" fmla="*/ 6028 h 6027"/>
                    <a:gd name="connsiteX3" fmla="*/ 0 w 77405"/>
                    <a:gd name="connsiteY3" fmla="*/ 6028 h 6027"/>
                  </a:gdLst>
                  <a:ahLst/>
                  <a:cxnLst>
                    <a:cxn ang="0">
                      <a:pos x="connsiteX0" y="connsiteY0"/>
                    </a:cxn>
                    <a:cxn ang="0">
                      <a:pos x="connsiteX1" y="connsiteY1"/>
                    </a:cxn>
                    <a:cxn ang="0">
                      <a:pos x="connsiteX2" y="connsiteY2"/>
                    </a:cxn>
                    <a:cxn ang="0">
                      <a:pos x="connsiteX3" y="connsiteY3"/>
                    </a:cxn>
                  </a:cxnLst>
                  <a:rect l="l" t="t" r="r" b="b"/>
                  <a:pathLst>
                    <a:path w="77405" h="6027">
                      <a:moveTo>
                        <a:pt x="0" y="0"/>
                      </a:moveTo>
                      <a:lnTo>
                        <a:pt x="77406" y="0"/>
                      </a:lnTo>
                      <a:lnTo>
                        <a:pt x="77406" y="6028"/>
                      </a:lnTo>
                      <a:lnTo>
                        <a:pt x="0" y="6028"/>
                      </a:lnTo>
                      <a:close/>
                    </a:path>
                  </a:pathLst>
                </a:custGeom>
                <a:solidFill>
                  <a:schemeClr val="accent2"/>
                </a:solidFill>
                <a:ln w="10573" cap="flat">
                  <a:noFill/>
                  <a:prstDash val="solid"/>
                  <a:miter/>
                </a:ln>
              </p:spPr>
              <p:txBody>
                <a:bodyPr rtlCol="0" anchor="ctr"/>
                <a:lstStyle/>
                <a:p>
                  <a:endParaRPr lang="zh-CN" altLang="en-US"/>
                </a:p>
              </p:txBody>
            </p:sp>
            <p:sp>
              <p:nvSpPr>
                <p:cNvPr id="825" name="任意多边形: 形状 824">
                  <a:extLst>
                    <a:ext uri="{FF2B5EF4-FFF2-40B4-BE49-F238E27FC236}">
                      <a16:creationId xmlns:a16="http://schemas.microsoft.com/office/drawing/2014/main" id="{08D9F4C7-6398-DDDC-4B29-D5F37CF4C807}"/>
                    </a:ext>
                  </a:extLst>
                </p:cNvPr>
                <p:cNvSpPr/>
                <p:nvPr/>
              </p:nvSpPr>
              <p:spPr>
                <a:xfrm>
                  <a:off x="10870270" y="2810032"/>
                  <a:ext cx="77722" cy="101621"/>
                </a:xfrm>
                <a:custGeom>
                  <a:avLst/>
                  <a:gdLst>
                    <a:gd name="connsiteX0" fmla="*/ 0 w 77722"/>
                    <a:gd name="connsiteY0" fmla="*/ 0 h 101621"/>
                    <a:gd name="connsiteX1" fmla="*/ 77723 w 77722"/>
                    <a:gd name="connsiteY1" fmla="*/ 0 h 101621"/>
                    <a:gd name="connsiteX2" fmla="*/ 77723 w 77722"/>
                    <a:gd name="connsiteY2" fmla="*/ 101621 h 101621"/>
                    <a:gd name="connsiteX3" fmla="*/ 0 w 77722"/>
                    <a:gd name="connsiteY3" fmla="*/ 101621 h 101621"/>
                  </a:gdLst>
                  <a:ahLst/>
                  <a:cxnLst>
                    <a:cxn ang="0">
                      <a:pos x="connsiteX0" y="connsiteY0"/>
                    </a:cxn>
                    <a:cxn ang="0">
                      <a:pos x="connsiteX1" y="connsiteY1"/>
                    </a:cxn>
                    <a:cxn ang="0">
                      <a:pos x="connsiteX2" y="connsiteY2"/>
                    </a:cxn>
                    <a:cxn ang="0">
                      <a:pos x="connsiteX3" y="connsiteY3"/>
                    </a:cxn>
                  </a:cxnLst>
                  <a:rect l="l" t="t" r="r" b="b"/>
                  <a:pathLst>
                    <a:path w="77722" h="101621">
                      <a:moveTo>
                        <a:pt x="0" y="0"/>
                      </a:moveTo>
                      <a:lnTo>
                        <a:pt x="77723" y="0"/>
                      </a:lnTo>
                      <a:lnTo>
                        <a:pt x="77723" y="101621"/>
                      </a:lnTo>
                      <a:lnTo>
                        <a:pt x="0" y="101621"/>
                      </a:lnTo>
                      <a:close/>
                    </a:path>
                  </a:pathLst>
                </a:custGeom>
                <a:solidFill>
                  <a:srgbClr val="263238"/>
                </a:solidFill>
                <a:ln w="10573" cap="flat">
                  <a:noFill/>
                  <a:prstDash val="solid"/>
                  <a:miter/>
                </a:ln>
              </p:spPr>
              <p:txBody>
                <a:bodyPr rtlCol="0" anchor="ctr"/>
                <a:lstStyle/>
                <a:p>
                  <a:endParaRPr lang="zh-CN" altLang="en-US"/>
                </a:p>
              </p:txBody>
            </p:sp>
            <p:sp>
              <p:nvSpPr>
                <p:cNvPr id="826" name="任意多边形: 形状 825">
                  <a:extLst>
                    <a:ext uri="{FF2B5EF4-FFF2-40B4-BE49-F238E27FC236}">
                      <a16:creationId xmlns:a16="http://schemas.microsoft.com/office/drawing/2014/main" id="{117390C9-69C7-9514-894B-61B57D5CC6A7}"/>
                    </a:ext>
                  </a:extLst>
                </p:cNvPr>
                <p:cNvSpPr/>
                <p:nvPr/>
              </p:nvSpPr>
              <p:spPr>
                <a:xfrm>
                  <a:off x="10870270" y="2932168"/>
                  <a:ext cx="77722" cy="101621"/>
                </a:xfrm>
                <a:custGeom>
                  <a:avLst/>
                  <a:gdLst>
                    <a:gd name="connsiteX0" fmla="*/ 0 w 77722"/>
                    <a:gd name="connsiteY0" fmla="*/ 0 h 101621"/>
                    <a:gd name="connsiteX1" fmla="*/ 77723 w 77722"/>
                    <a:gd name="connsiteY1" fmla="*/ 0 h 101621"/>
                    <a:gd name="connsiteX2" fmla="*/ 77723 w 77722"/>
                    <a:gd name="connsiteY2" fmla="*/ 101621 h 101621"/>
                    <a:gd name="connsiteX3" fmla="*/ 0 w 77722"/>
                    <a:gd name="connsiteY3" fmla="*/ 101621 h 101621"/>
                  </a:gdLst>
                  <a:ahLst/>
                  <a:cxnLst>
                    <a:cxn ang="0">
                      <a:pos x="connsiteX0" y="connsiteY0"/>
                    </a:cxn>
                    <a:cxn ang="0">
                      <a:pos x="connsiteX1" y="connsiteY1"/>
                    </a:cxn>
                    <a:cxn ang="0">
                      <a:pos x="connsiteX2" y="connsiteY2"/>
                    </a:cxn>
                    <a:cxn ang="0">
                      <a:pos x="connsiteX3" y="connsiteY3"/>
                    </a:cxn>
                  </a:cxnLst>
                  <a:rect l="l" t="t" r="r" b="b"/>
                  <a:pathLst>
                    <a:path w="77722" h="101621">
                      <a:moveTo>
                        <a:pt x="0" y="0"/>
                      </a:moveTo>
                      <a:lnTo>
                        <a:pt x="77723" y="0"/>
                      </a:lnTo>
                      <a:lnTo>
                        <a:pt x="77723" y="101621"/>
                      </a:lnTo>
                      <a:lnTo>
                        <a:pt x="0" y="101621"/>
                      </a:lnTo>
                      <a:close/>
                    </a:path>
                  </a:pathLst>
                </a:custGeom>
                <a:solidFill>
                  <a:srgbClr val="263238"/>
                </a:solidFill>
                <a:ln w="10573" cap="flat">
                  <a:noFill/>
                  <a:prstDash val="solid"/>
                  <a:miter/>
                </a:ln>
              </p:spPr>
              <p:txBody>
                <a:bodyPr rtlCol="0" anchor="ctr"/>
                <a:lstStyle/>
                <a:p>
                  <a:endParaRPr lang="zh-CN" altLang="en-US"/>
                </a:p>
              </p:txBody>
            </p:sp>
            <p:sp>
              <p:nvSpPr>
                <p:cNvPr id="827" name="任意多边形: 形状 826">
                  <a:extLst>
                    <a:ext uri="{FF2B5EF4-FFF2-40B4-BE49-F238E27FC236}">
                      <a16:creationId xmlns:a16="http://schemas.microsoft.com/office/drawing/2014/main" id="{EFE20D43-A919-3673-6217-9D0AECF57862}"/>
                    </a:ext>
                  </a:extLst>
                </p:cNvPr>
                <p:cNvSpPr/>
                <p:nvPr/>
              </p:nvSpPr>
              <p:spPr>
                <a:xfrm>
                  <a:off x="10887929" y="2832239"/>
                  <a:ext cx="42298" cy="57102"/>
                </a:xfrm>
                <a:custGeom>
                  <a:avLst/>
                  <a:gdLst>
                    <a:gd name="connsiteX0" fmla="*/ 42298 w 42298"/>
                    <a:gd name="connsiteY0" fmla="*/ 29503 h 57102"/>
                    <a:gd name="connsiteX1" fmla="*/ 21149 w 42298"/>
                    <a:gd name="connsiteY1" fmla="*/ 0 h 57102"/>
                    <a:gd name="connsiteX2" fmla="*/ 0 w 42298"/>
                    <a:gd name="connsiteY2" fmla="*/ 29503 h 57102"/>
                    <a:gd name="connsiteX3" fmla="*/ 13430 w 42298"/>
                    <a:gd name="connsiteY3" fmla="*/ 29503 h 57102"/>
                    <a:gd name="connsiteX4" fmla="*/ 13430 w 42298"/>
                    <a:gd name="connsiteY4" fmla="*/ 57102 h 57102"/>
                    <a:gd name="connsiteX5" fmla="*/ 28974 w 42298"/>
                    <a:gd name="connsiteY5" fmla="*/ 57102 h 57102"/>
                    <a:gd name="connsiteX6" fmla="*/ 28974 w 42298"/>
                    <a:gd name="connsiteY6" fmla="*/ 29503 h 57102"/>
                    <a:gd name="connsiteX7" fmla="*/ 42298 w 42298"/>
                    <a:gd name="connsiteY7" fmla="*/ 29503 h 57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298" h="57102">
                      <a:moveTo>
                        <a:pt x="42298" y="29503"/>
                      </a:moveTo>
                      <a:lnTo>
                        <a:pt x="21149" y="0"/>
                      </a:lnTo>
                      <a:lnTo>
                        <a:pt x="0" y="29503"/>
                      </a:lnTo>
                      <a:lnTo>
                        <a:pt x="13430" y="29503"/>
                      </a:lnTo>
                      <a:lnTo>
                        <a:pt x="13430" y="57102"/>
                      </a:lnTo>
                      <a:lnTo>
                        <a:pt x="28974" y="57102"/>
                      </a:lnTo>
                      <a:lnTo>
                        <a:pt x="28974" y="29503"/>
                      </a:lnTo>
                      <a:lnTo>
                        <a:pt x="42298" y="29503"/>
                      </a:lnTo>
                      <a:close/>
                    </a:path>
                  </a:pathLst>
                </a:custGeom>
                <a:solidFill>
                  <a:srgbClr val="FFFFFF"/>
                </a:solidFill>
                <a:ln w="10573" cap="flat">
                  <a:noFill/>
                  <a:prstDash val="solid"/>
                  <a:miter/>
                </a:ln>
              </p:spPr>
              <p:txBody>
                <a:bodyPr rtlCol="0" anchor="ctr"/>
                <a:lstStyle/>
                <a:p>
                  <a:endParaRPr lang="zh-CN" altLang="en-US"/>
                </a:p>
              </p:txBody>
            </p:sp>
            <p:sp>
              <p:nvSpPr>
                <p:cNvPr id="828" name="任意多边形: 形状 827">
                  <a:extLst>
                    <a:ext uri="{FF2B5EF4-FFF2-40B4-BE49-F238E27FC236}">
                      <a16:creationId xmlns:a16="http://schemas.microsoft.com/office/drawing/2014/main" id="{37B43EDD-2F44-F7DB-B0AB-65C5C59EAEB2}"/>
                    </a:ext>
                  </a:extLst>
                </p:cNvPr>
                <p:cNvSpPr/>
                <p:nvPr/>
              </p:nvSpPr>
              <p:spPr>
                <a:xfrm>
                  <a:off x="10883024" y="2954797"/>
                  <a:ext cx="51786" cy="60803"/>
                </a:xfrm>
                <a:custGeom>
                  <a:avLst/>
                  <a:gdLst>
                    <a:gd name="connsiteX0" fmla="*/ 51751 w 51786"/>
                    <a:gd name="connsiteY0" fmla="*/ 0 h 60803"/>
                    <a:gd name="connsiteX1" fmla="*/ 28910 w 51786"/>
                    <a:gd name="connsiteY1" fmla="*/ 0 h 60803"/>
                    <a:gd name="connsiteX2" fmla="*/ 27747 w 51786"/>
                    <a:gd name="connsiteY2" fmla="*/ 5287 h 60803"/>
                    <a:gd name="connsiteX3" fmla="*/ 31447 w 51786"/>
                    <a:gd name="connsiteY3" fmla="*/ 5287 h 60803"/>
                    <a:gd name="connsiteX4" fmla="*/ 25526 w 51786"/>
                    <a:gd name="connsiteY4" fmla="*/ 21889 h 60803"/>
                    <a:gd name="connsiteX5" fmla="*/ 27747 w 51786"/>
                    <a:gd name="connsiteY5" fmla="*/ 8565 h 60803"/>
                    <a:gd name="connsiteX6" fmla="*/ 23411 w 51786"/>
                    <a:gd name="connsiteY6" fmla="*/ 8565 h 60803"/>
                    <a:gd name="connsiteX7" fmla="*/ 24363 w 51786"/>
                    <a:gd name="connsiteY7" fmla="*/ 0 h 60803"/>
                    <a:gd name="connsiteX8" fmla="*/ 41 w 51786"/>
                    <a:gd name="connsiteY8" fmla="*/ 0 h 60803"/>
                    <a:gd name="connsiteX9" fmla="*/ 23094 w 51786"/>
                    <a:gd name="connsiteY9" fmla="*/ 29186 h 60803"/>
                    <a:gd name="connsiteX10" fmla="*/ 23094 w 51786"/>
                    <a:gd name="connsiteY10" fmla="*/ 52661 h 60803"/>
                    <a:gd name="connsiteX11" fmla="*/ 13471 w 51786"/>
                    <a:gd name="connsiteY11" fmla="*/ 60803 h 60803"/>
                    <a:gd name="connsiteX12" fmla="*/ 37898 w 51786"/>
                    <a:gd name="connsiteY12" fmla="*/ 60803 h 60803"/>
                    <a:gd name="connsiteX13" fmla="*/ 28169 w 51786"/>
                    <a:gd name="connsiteY13" fmla="*/ 52661 h 60803"/>
                    <a:gd name="connsiteX14" fmla="*/ 28169 w 51786"/>
                    <a:gd name="connsiteY14" fmla="*/ 29186 h 60803"/>
                    <a:gd name="connsiteX15" fmla="*/ 51751 w 51786"/>
                    <a:gd name="connsiteY15" fmla="*/ 0 h 60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1786" h="60803">
                      <a:moveTo>
                        <a:pt x="51751" y="0"/>
                      </a:moveTo>
                      <a:lnTo>
                        <a:pt x="28910" y="0"/>
                      </a:lnTo>
                      <a:lnTo>
                        <a:pt x="27747" y="5287"/>
                      </a:lnTo>
                      <a:lnTo>
                        <a:pt x="31447" y="5287"/>
                      </a:lnTo>
                      <a:lnTo>
                        <a:pt x="25526" y="21889"/>
                      </a:lnTo>
                      <a:lnTo>
                        <a:pt x="27747" y="8565"/>
                      </a:lnTo>
                      <a:lnTo>
                        <a:pt x="23411" y="8565"/>
                      </a:lnTo>
                      <a:lnTo>
                        <a:pt x="24363" y="0"/>
                      </a:lnTo>
                      <a:lnTo>
                        <a:pt x="41" y="0"/>
                      </a:lnTo>
                      <a:cubicBezTo>
                        <a:pt x="-720" y="14149"/>
                        <a:pt x="9156" y="26648"/>
                        <a:pt x="23094" y="29186"/>
                      </a:cubicBezTo>
                      <a:lnTo>
                        <a:pt x="23094" y="52661"/>
                      </a:lnTo>
                      <a:cubicBezTo>
                        <a:pt x="17595" y="53507"/>
                        <a:pt x="13471" y="56785"/>
                        <a:pt x="13471" y="60803"/>
                      </a:cubicBezTo>
                      <a:lnTo>
                        <a:pt x="37898" y="60803"/>
                      </a:lnTo>
                      <a:cubicBezTo>
                        <a:pt x="37898" y="56785"/>
                        <a:pt x="33668" y="53507"/>
                        <a:pt x="28169" y="52661"/>
                      </a:cubicBezTo>
                      <a:lnTo>
                        <a:pt x="28169" y="29186"/>
                      </a:lnTo>
                      <a:cubicBezTo>
                        <a:pt x="42318" y="26891"/>
                        <a:pt x="52470" y="14318"/>
                        <a:pt x="51751" y="0"/>
                      </a:cubicBezTo>
                      <a:close/>
                    </a:path>
                  </a:pathLst>
                </a:custGeom>
                <a:solidFill>
                  <a:srgbClr val="FFFFFF"/>
                </a:solidFill>
                <a:ln w="10573" cap="flat">
                  <a:noFill/>
                  <a:prstDash val="solid"/>
                  <a:miter/>
                </a:ln>
              </p:spPr>
              <p:txBody>
                <a:bodyPr rtlCol="0" anchor="ctr"/>
                <a:lstStyle/>
                <a:p>
                  <a:endParaRPr lang="zh-CN" altLang="en-US"/>
                </a:p>
              </p:txBody>
            </p:sp>
            <p:sp>
              <p:nvSpPr>
                <p:cNvPr id="829" name="任意多边形: 形状 828">
                  <a:extLst>
                    <a:ext uri="{FF2B5EF4-FFF2-40B4-BE49-F238E27FC236}">
                      <a16:creationId xmlns:a16="http://schemas.microsoft.com/office/drawing/2014/main" id="{2671C4EF-3B6D-9158-E628-B6BD4AF27982}"/>
                    </a:ext>
                  </a:extLst>
                </p:cNvPr>
                <p:cNvSpPr/>
                <p:nvPr/>
              </p:nvSpPr>
              <p:spPr>
                <a:xfrm>
                  <a:off x="10103861" y="2740728"/>
                  <a:ext cx="877896" cy="1882369"/>
                </a:xfrm>
                <a:custGeom>
                  <a:avLst/>
                  <a:gdLst>
                    <a:gd name="connsiteX0" fmla="*/ 0 w 877896"/>
                    <a:gd name="connsiteY0" fmla="*/ 0 h 1882369"/>
                    <a:gd name="connsiteX1" fmla="*/ 877896 w 877896"/>
                    <a:gd name="connsiteY1" fmla="*/ 0 h 1882369"/>
                    <a:gd name="connsiteX2" fmla="*/ 877896 w 877896"/>
                    <a:gd name="connsiteY2" fmla="*/ 1882370 h 1882369"/>
                    <a:gd name="connsiteX3" fmla="*/ 0 w 877896"/>
                    <a:gd name="connsiteY3" fmla="*/ 1882370 h 1882369"/>
                  </a:gdLst>
                  <a:ahLst/>
                  <a:cxnLst>
                    <a:cxn ang="0">
                      <a:pos x="connsiteX0" y="connsiteY0"/>
                    </a:cxn>
                    <a:cxn ang="0">
                      <a:pos x="connsiteX1" y="connsiteY1"/>
                    </a:cxn>
                    <a:cxn ang="0">
                      <a:pos x="connsiteX2" y="connsiteY2"/>
                    </a:cxn>
                    <a:cxn ang="0">
                      <a:pos x="connsiteX3" y="connsiteY3"/>
                    </a:cxn>
                  </a:cxnLst>
                  <a:rect l="l" t="t" r="r" b="b"/>
                  <a:pathLst>
                    <a:path w="877896" h="1882369">
                      <a:moveTo>
                        <a:pt x="0" y="0"/>
                      </a:moveTo>
                      <a:lnTo>
                        <a:pt x="877896" y="0"/>
                      </a:lnTo>
                      <a:lnTo>
                        <a:pt x="877896" y="1882370"/>
                      </a:lnTo>
                      <a:lnTo>
                        <a:pt x="0" y="1882370"/>
                      </a:lnTo>
                      <a:close/>
                    </a:path>
                  </a:pathLst>
                </a:custGeom>
                <a:solidFill>
                  <a:srgbClr val="FFFFFF">
                    <a:alpha val="20000"/>
                  </a:srgbClr>
                </a:solidFill>
                <a:ln w="10573" cap="flat">
                  <a:noFill/>
                  <a:prstDash val="solid"/>
                  <a:miter/>
                </a:ln>
              </p:spPr>
              <p:txBody>
                <a:bodyPr rtlCol="0" anchor="ctr"/>
                <a:lstStyle/>
                <a:p>
                  <a:endParaRPr lang="zh-CN" altLang="en-US" dirty="0"/>
                </a:p>
              </p:txBody>
            </p:sp>
            <p:sp>
              <p:nvSpPr>
                <p:cNvPr id="830" name="任意多边形: 形状 829">
                  <a:extLst>
                    <a:ext uri="{FF2B5EF4-FFF2-40B4-BE49-F238E27FC236}">
                      <a16:creationId xmlns:a16="http://schemas.microsoft.com/office/drawing/2014/main" id="{91FFDEBC-91A6-D6F2-18A8-24B741009C12}"/>
                    </a:ext>
                  </a:extLst>
                </p:cNvPr>
                <p:cNvSpPr/>
                <p:nvPr/>
              </p:nvSpPr>
              <p:spPr>
                <a:xfrm>
                  <a:off x="9509224" y="2745739"/>
                  <a:ext cx="1479586" cy="1882370"/>
                </a:xfrm>
                <a:custGeom>
                  <a:avLst/>
                  <a:gdLst>
                    <a:gd name="connsiteX0" fmla="*/ 1479586 w 1479586"/>
                    <a:gd name="connsiteY0" fmla="*/ 914061 h 1882370"/>
                    <a:gd name="connsiteX1" fmla="*/ 1211523 w 1479586"/>
                    <a:gd name="connsiteY1" fmla="*/ 914061 h 1882370"/>
                    <a:gd name="connsiteX2" fmla="*/ 1211523 w 1479586"/>
                    <a:gd name="connsiteY2" fmla="*/ 0 h 1882370"/>
                    <a:gd name="connsiteX3" fmla="*/ 1184557 w 1479586"/>
                    <a:gd name="connsiteY3" fmla="*/ 0 h 1882370"/>
                    <a:gd name="connsiteX4" fmla="*/ 1184557 w 1479586"/>
                    <a:gd name="connsiteY4" fmla="*/ 914061 h 1882370"/>
                    <a:gd name="connsiteX5" fmla="*/ 428797 w 1479586"/>
                    <a:gd name="connsiteY5" fmla="*/ 914061 h 1882370"/>
                    <a:gd name="connsiteX6" fmla="*/ 428797 w 1479586"/>
                    <a:gd name="connsiteY6" fmla="*/ 0 h 1882370"/>
                    <a:gd name="connsiteX7" fmla="*/ 401726 w 1479586"/>
                    <a:gd name="connsiteY7" fmla="*/ 0 h 1882370"/>
                    <a:gd name="connsiteX8" fmla="*/ 401726 w 1479586"/>
                    <a:gd name="connsiteY8" fmla="*/ 914061 h 1882370"/>
                    <a:gd name="connsiteX9" fmla="*/ 0 w 1479586"/>
                    <a:gd name="connsiteY9" fmla="*/ 914061 h 1882370"/>
                    <a:gd name="connsiteX10" fmla="*/ 0 w 1479586"/>
                    <a:gd name="connsiteY10" fmla="*/ 941132 h 1882370"/>
                    <a:gd name="connsiteX11" fmla="*/ 401726 w 1479586"/>
                    <a:gd name="connsiteY11" fmla="*/ 941132 h 1882370"/>
                    <a:gd name="connsiteX12" fmla="*/ 401726 w 1479586"/>
                    <a:gd name="connsiteY12" fmla="*/ 1882370 h 1882370"/>
                    <a:gd name="connsiteX13" fmla="*/ 428797 w 1479586"/>
                    <a:gd name="connsiteY13" fmla="*/ 1882370 h 1882370"/>
                    <a:gd name="connsiteX14" fmla="*/ 428797 w 1479586"/>
                    <a:gd name="connsiteY14" fmla="*/ 941132 h 1882370"/>
                    <a:gd name="connsiteX15" fmla="*/ 1184557 w 1479586"/>
                    <a:gd name="connsiteY15" fmla="*/ 941132 h 1882370"/>
                    <a:gd name="connsiteX16" fmla="*/ 1184557 w 1479586"/>
                    <a:gd name="connsiteY16" fmla="*/ 1882370 h 1882370"/>
                    <a:gd name="connsiteX17" fmla="*/ 1211523 w 1479586"/>
                    <a:gd name="connsiteY17" fmla="*/ 1882370 h 1882370"/>
                    <a:gd name="connsiteX18" fmla="*/ 1211523 w 1479586"/>
                    <a:gd name="connsiteY18" fmla="*/ 941132 h 1882370"/>
                    <a:gd name="connsiteX19" fmla="*/ 1479586 w 1479586"/>
                    <a:gd name="connsiteY19" fmla="*/ 941132 h 1882370"/>
                    <a:gd name="connsiteX20" fmla="*/ 1479586 w 1479586"/>
                    <a:gd name="connsiteY20" fmla="*/ 914061 h 1882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79586" h="1882370">
                      <a:moveTo>
                        <a:pt x="1479586" y="914061"/>
                      </a:moveTo>
                      <a:lnTo>
                        <a:pt x="1211523" y="914061"/>
                      </a:lnTo>
                      <a:lnTo>
                        <a:pt x="1211523" y="0"/>
                      </a:lnTo>
                      <a:lnTo>
                        <a:pt x="1184557" y="0"/>
                      </a:lnTo>
                      <a:lnTo>
                        <a:pt x="1184557" y="914061"/>
                      </a:lnTo>
                      <a:lnTo>
                        <a:pt x="428797" y="914061"/>
                      </a:lnTo>
                      <a:lnTo>
                        <a:pt x="428797" y="0"/>
                      </a:lnTo>
                      <a:lnTo>
                        <a:pt x="401726" y="0"/>
                      </a:lnTo>
                      <a:lnTo>
                        <a:pt x="401726" y="914061"/>
                      </a:lnTo>
                      <a:lnTo>
                        <a:pt x="0" y="914061"/>
                      </a:lnTo>
                      <a:lnTo>
                        <a:pt x="0" y="941132"/>
                      </a:lnTo>
                      <a:lnTo>
                        <a:pt x="401726" y="941132"/>
                      </a:lnTo>
                      <a:lnTo>
                        <a:pt x="401726" y="1882370"/>
                      </a:lnTo>
                      <a:lnTo>
                        <a:pt x="428797" y="1882370"/>
                      </a:lnTo>
                      <a:lnTo>
                        <a:pt x="428797" y="941132"/>
                      </a:lnTo>
                      <a:lnTo>
                        <a:pt x="1184557" y="941132"/>
                      </a:lnTo>
                      <a:lnTo>
                        <a:pt x="1184557" y="1882370"/>
                      </a:lnTo>
                      <a:lnTo>
                        <a:pt x="1211523" y="1882370"/>
                      </a:lnTo>
                      <a:lnTo>
                        <a:pt x="1211523" y="941132"/>
                      </a:lnTo>
                      <a:lnTo>
                        <a:pt x="1479586" y="941132"/>
                      </a:lnTo>
                      <a:lnTo>
                        <a:pt x="1479586" y="914061"/>
                      </a:lnTo>
                      <a:close/>
                    </a:path>
                  </a:pathLst>
                </a:custGeom>
                <a:solidFill>
                  <a:srgbClr val="9900EF"/>
                </a:solidFill>
                <a:ln w="10573" cap="flat">
                  <a:noFill/>
                  <a:prstDash val="solid"/>
                  <a:miter/>
                </a:ln>
              </p:spPr>
              <p:txBody>
                <a:bodyPr rtlCol="0" anchor="ctr"/>
                <a:lstStyle/>
                <a:p>
                  <a:endParaRPr lang="zh-CN" altLang="en-US"/>
                </a:p>
              </p:txBody>
            </p:sp>
            <p:sp>
              <p:nvSpPr>
                <p:cNvPr id="831" name="任意多边形: 形状 830">
                  <a:extLst>
                    <a:ext uri="{FF2B5EF4-FFF2-40B4-BE49-F238E27FC236}">
                      <a16:creationId xmlns:a16="http://schemas.microsoft.com/office/drawing/2014/main" id="{19E2E621-B026-472F-ACA3-BC89ECC29704}"/>
                    </a:ext>
                  </a:extLst>
                </p:cNvPr>
                <p:cNvSpPr/>
                <p:nvPr/>
              </p:nvSpPr>
              <p:spPr>
                <a:xfrm>
                  <a:off x="9509224" y="2745739"/>
                  <a:ext cx="1479586" cy="1882370"/>
                </a:xfrm>
                <a:custGeom>
                  <a:avLst/>
                  <a:gdLst>
                    <a:gd name="connsiteX0" fmla="*/ 1479586 w 1479586"/>
                    <a:gd name="connsiteY0" fmla="*/ 914061 h 1882370"/>
                    <a:gd name="connsiteX1" fmla="*/ 1211523 w 1479586"/>
                    <a:gd name="connsiteY1" fmla="*/ 914061 h 1882370"/>
                    <a:gd name="connsiteX2" fmla="*/ 1211523 w 1479586"/>
                    <a:gd name="connsiteY2" fmla="*/ 0 h 1882370"/>
                    <a:gd name="connsiteX3" fmla="*/ 1184557 w 1479586"/>
                    <a:gd name="connsiteY3" fmla="*/ 0 h 1882370"/>
                    <a:gd name="connsiteX4" fmla="*/ 1184557 w 1479586"/>
                    <a:gd name="connsiteY4" fmla="*/ 914061 h 1882370"/>
                    <a:gd name="connsiteX5" fmla="*/ 428797 w 1479586"/>
                    <a:gd name="connsiteY5" fmla="*/ 914061 h 1882370"/>
                    <a:gd name="connsiteX6" fmla="*/ 428797 w 1479586"/>
                    <a:gd name="connsiteY6" fmla="*/ 0 h 1882370"/>
                    <a:gd name="connsiteX7" fmla="*/ 401726 w 1479586"/>
                    <a:gd name="connsiteY7" fmla="*/ 0 h 1882370"/>
                    <a:gd name="connsiteX8" fmla="*/ 401726 w 1479586"/>
                    <a:gd name="connsiteY8" fmla="*/ 914061 h 1882370"/>
                    <a:gd name="connsiteX9" fmla="*/ 0 w 1479586"/>
                    <a:gd name="connsiteY9" fmla="*/ 914061 h 1882370"/>
                    <a:gd name="connsiteX10" fmla="*/ 0 w 1479586"/>
                    <a:gd name="connsiteY10" fmla="*/ 941132 h 1882370"/>
                    <a:gd name="connsiteX11" fmla="*/ 401726 w 1479586"/>
                    <a:gd name="connsiteY11" fmla="*/ 941132 h 1882370"/>
                    <a:gd name="connsiteX12" fmla="*/ 401726 w 1479586"/>
                    <a:gd name="connsiteY12" fmla="*/ 1882370 h 1882370"/>
                    <a:gd name="connsiteX13" fmla="*/ 428797 w 1479586"/>
                    <a:gd name="connsiteY13" fmla="*/ 1882370 h 1882370"/>
                    <a:gd name="connsiteX14" fmla="*/ 428797 w 1479586"/>
                    <a:gd name="connsiteY14" fmla="*/ 941132 h 1882370"/>
                    <a:gd name="connsiteX15" fmla="*/ 1184557 w 1479586"/>
                    <a:gd name="connsiteY15" fmla="*/ 941132 h 1882370"/>
                    <a:gd name="connsiteX16" fmla="*/ 1184557 w 1479586"/>
                    <a:gd name="connsiteY16" fmla="*/ 1882370 h 1882370"/>
                    <a:gd name="connsiteX17" fmla="*/ 1211523 w 1479586"/>
                    <a:gd name="connsiteY17" fmla="*/ 1882370 h 1882370"/>
                    <a:gd name="connsiteX18" fmla="*/ 1211523 w 1479586"/>
                    <a:gd name="connsiteY18" fmla="*/ 941132 h 1882370"/>
                    <a:gd name="connsiteX19" fmla="*/ 1479586 w 1479586"/>
                    <a:gd name="connsiteY19" fmla="*/ 941132 h 1882370"/>
                    <a:gd name="connsiteX20" fmla="*/ 1479586 w 1479586"/>
                    <a:gd name="connsiteY20" fmla="*/ 914061 h 1882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79586" h="1882370">
                      <a:moveTo>
                        <a:pt x="1479586" y="914061"/>
                      </a:moveTo>
                      <a:lnTo>
                        <a:pt x="1211523" y="914061"/>
                      </a:lnTo>
                      <a:lnTo>
                        <a:pt x="1211523" y="0"/>
                      </a:lnTo>
                      <a:lnTo>
                        <a:pt x="1184557" y="0"/>
                      </a:lnTo>
                      <a:lnTo>
                        <a:pt x="1184557" y="914061"/>
                      </a:lnTo>
                      <a:lnTo>
                        <a:pt x="428797" y="914061"/>
                      </a:lnTo>
                      <a:lnTo>
                        <a:pt x="428797" y="0"/>
                      </a:lnTo>
                      <a:lnTo>
                        <a:pt x="401726" y="0"/>
                      </a:lnTo>
                      <a:lnTo>
                        <a:pt x="401726" y="914061"/>
                      </a:lnTo>
                      <a:lnTo>
                        <a:pt x="0" y="914061"/>
                      </a:lnTo>
                      <a:lnTo>
                        <a:pt x="0" y="941132"/>
                      </a:lnTo>
                      <a:lnTo>
                        <a:pt x="401726" y="941132"/>
                      </a:lnTo>
                      <a:lnTo>
                        <a:pt x="401726" y="1882370"/>
                      </a:lnTo>
                      <a:lnTo>
                        <a:pt x="428797" y="1882370"/>
                      </a:lnTo>
                      <a:lnTo>
                        <a:pt x="428797" y="941132"/>
                      </a:lnTo>
                      <a:lnTo>
                        <a:pt x="1184557" y="941132"/>
                      </a:lnTo>
                      <a:lnTo>
                        <a:pt x="1184557" y="1882370"/>
                      </a:lnTo>
                      <a:lnTo>
                        <a:pt x="1211523" y="1882370"/>
                      </a:lnTo>
                      <a:lnTo>
                        <a:pt x="1211523" y="941132"/>
                      </a:lnTo>
                      <a:lnTo>
                        <a:pt x="1479586" y="941132"/>
                      </a:lnTo>
                      <a:lnTo>
                        <a:pt x="1479586" y="914061"/>
                      </a:lnTo>
                      <a:close/>
                    </a:path>
                  </a:pathLst>
                </a:custGeom>
                <a:solidFill>
                  <a:schemeClr val="accent2">
                    <a:lumMod val="75000"/>
                  </a:schemeClr>
                </a:solidFill>
                <a:ln w="10573" cap="flat">
                  <a:noFill/>
                  <a:prstDash val="solid"/>
                  <a:miter/>
                </a:ln>
              </p:spPr>
              <p:txBody>
                <a:bodyPr rtlCol="0" anchor="ctr"/>
                <a:lstStyle/>
                <a:p>
                  <a:endParaRPr lang="zh-CN" altLang="en-US"/>
                </a:p>
              </p:txBody>
            </p:sp>
            <p:sp>
              <p:nvSpPr>
                <p:cNvPr id="832" name="任意多边形: 形状 831">
                  <a:extLst>
                    <a:ext uri="{FF2B5EF4-FFF2-40B4-BE49-F238E27FC236}">
                      <a16:creationId xmlns:a16="http://schemas.microsoft.com/office/drawing/2014/main" id="{D9CB9882-EB80-F408-8775-4D418557C9F6}"/>
                    </a:ext>
                  </a:extLst>
                </p:cNvPr>
                <p:cNvSpPr/>
                <p:nvPr/>
              </p:nvSpPr>
              <p:spPr>
                <a:xfrm>
                  <a:off x="9510914" y="2743723"/>
                  <a:ext cx="1479586" cy="1882370"/>
                </a:xfrm>
                <a:custGeom>
                  <a:avLst/>
                  <a:gdLst>
                    <a:gd name="connsiteX0" fmla="*/ 1479586 w 1479586"/>
                    <a:gd name="connsiteY0" fmla="*/ 914061 h 1882370"/>
                    <a:gd name="connsiteX1" fmla="*/ 1211523 w 1479586"/>
                    <a:gd name="connsiteY1" fmla="*/ 914061 h 1882370"/>
                    <a:gd name="connsiteX2" fmla="*/ 1211523 w 1479586"/>
                    <a:gd name="connsiteY2" fmla="*/ 0 h 1882370"/>
                    <a:gd name="connsiteX3" fmla="*/ 1184557 w 1479586"/>
                    <a:gd name="connsiteY3" fmla="*/ 0 h 1882370"/>
                    <a:gd name="connsiteX4" fmla="*/ 1184557 w 1479586"/>
                    <a:gd name="connsiteY4" fmla="*/ 914061 h 1882370"/>
                    <a:gd name="connsiteX5" fmla="*/ 428797 w 1479586"/>
                    <a:gd name="connsiteY5" fmla="*/ 914061 h 1882370"/>
                    <a:gd name="connsiteX6" fmla="*/ 428797 w 1479586"/>
                    <a:gd name="connsiteY6" fmla="*/ 0 h 1882370"/>
                    <a:gd name="connsiteX7" fmla="*/ 401726 w 1479586"/>
                    <a:gd name="connsiteY7" fmla="*/ 0 h 1882370"/>
                    <a:gd name="connsiteX8" fmla="*/ 401726 w 1479586"/>
                    <a:gd name="connsiteY8" fmla="*/ 914061 h 1882370"/>
                    <a:gd name="connsiteX9" fmla="*/ 0 w 1479586"/>
                    <a:gd name="connsiteY9" fmla="*/ 914061 h 1882370"/>
                    <a:gd name="connsiteX10" fmla="*/ 0 w 1479586"/>
                    <a:gd name="connsiteY10" fmla="*/ 941132 h 1882370"/>
                    <a:gd name="connsiteX11" fmla="*/ 401726 w 1479586"/>
                    <a:gd name="connsiteY11" fmla="*/ 941132 h 1882370"/>
                    <a:gd name="connsiteX12" fmla="*/ 401726 w 1479586"/>
                    <a:gd name="connsiteY12" fmla="*/ 1882370 h 1882370"/>
                    <a:gd name="connsiteX13" fmla="*/ 428797 w 1479586"/>
                    <a:gd name="connsiteY13" fmla="*/ 1882370 h 1882370"/>
                    <a:gd name="connsiteX14" fmla="*/ 428797 w 1479586"/>
                    <a:gd name="connsiteY14" fmla="*/ 941132 h 1882370"/>
                    <a:gd name="connsiteX15" fmla="*/ 1184557 w 1479586"/>
                    <a:gd name="connsiteY15" fmla="*/ 941132 h 1882370"/>
                    <a:gd name="connsiteX16" fmla="*/ 1184557 w 1479586"/>
                    <a:gd name="connsiteY16" fmla="*/ 1882370 h 1882370"/>
                    <a:gd name="connsiteX17" fmla="*/ 1211523 w 1479586"/>
                    <a:gd name="connsiteY17" fmla="*/ 1882370 h 1882370"/>
                    <a:gd name="connsiteX18" fmla="*/ 1211523 w 1479586"/>
                    <a:gd name="connsiteY18" fmla="*/ 941132 h 1882370"/>
                    <a:gd name="connsiteX19" fmla="*/ 1479586 w 1479586"/>
                    <a:gd name="connsiteY19" fmla="*/ 941132 h 1882370"/>
                    <a:gd name="connsiteX20" fmla="*/ 1479586 w 1479586"/>
                    <a:gd name="connsiteY20" fmla="*/ 914061 h 1882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79586" h="1882370">
                      <a:moveTo>
                        <a:pt x="1479586" y="914061"/>
                      </a:moveTo>
                      <a:lnTo>
                        <a:pt x="1211523" y="914061"/>
                      </a:lnTo>
                      <a:lnTo>
                        <a:pt x="1211523" y="0"/>
                      </a:lnTo>
                      <a:lnTo>
                        <a:pt x="1184557" y="0"/>
                      </a:lnTo>
                      <a:lnTo>
                        <a:pt x="1184557" y="914061"/>
                      </a:lnTo>
                      <a:lnTo>
                        <a:pt x="428797" y="914061"/>
                      </a:lnTo>
                      <a:lnTo>
                        <a:pt x="428797" y="0"/>
                      </a:lnTo>
                      <a:lnTo>
                        <a:pt x="401726" y="0"/>
                      </a:lnTo>
                      <a:lnTo>
                        <a:pt x="401726" y="914061"/>
                      </a:lnTo>
                      <a:lnTo>
                        <a:pt x="0" y="914061"/>
                      </a:lnTo>
                      <a:lnTo>
                        <a:pt x="0" y="941132"/>
                      </a:lnTo>
                      <a:lnTo>
                        <a:pt x="401726" y="941132"/>
                      </a:lnTo>
                      <a:lnTo>
                        <a:pt x="401726" y="1882370"/>
                      </a:lnTo>
                      <a:lnTo>
                        <a:pt x="428797" y="1882370"/>
                      </a:lnTo>
                      <a:lnTo>
                        <a:pt x="428797" y="941132"/>
                      </a:lnTo>
                      <a:lnTo>
                        <a:pt x="1184557" y="941132"/>
                      </a:lnTo>
                      <a:lnTo>
                        <a:pt x="1184557" y="1882370"/>
                      </a:lnTo>
                      <a:lnTo>
                        <a:pt x="1211523" y="1882370"/>
                      </a:lnTo>
                      <a:lnTo>
                        <a:pt x="1211523" y="941132"/>
                      </a:lnTo>
                      <a:lnTo>
                        <a:pt x="1479586" y="941132"/>
                      </a:lnTo>
                      <a:lnTo>
                        <a:pt x="1479586" y="914061"/>
                      </a:lnTo>
                      <a:close/>
                    </a:path>
                  </a:pathLst>
                </a:custGeom>
                <a:solidFill>
                  <a:srgbClr val="000000">
                    <a:alpha val="20000"/>
                  </a:srgbClr>
                </a:solidFill>
                <a:ln w="10573" cap="flat">
                  <a:noFill/>
                  <a:prstDash val="solid"/>
                  <a:miter/>
                </a:ln>
              </p:spPr>
              <p:txBody>
                <a:bodyPr rtlCol="0" anchor="ctr"/>
                <a:lstStyle/>
                <a:p>
                  <a:endParaRPr lang="zh-CN" altLang="en-US"/>
                </a:p>
              </p:txBody>
            </p:sp>
          </p:grpSp>
        </p:grpSp>
        <p:sp>
          <p:nvSpPr>
            <p:cNvPr id="90" name="îṩḻîḍe">
              <a:extLst>
                <a:ext uri="{FF2B5EF4-FFF2-40B4-BE49-F238E27FC236}">
                  <a16:creationId xmlns:a16="http://schemas.microsoft.com/office/drawing/2014/main" id="{AB0BAC43-9C04-D8E9-020F-AC7EB0845B87}"/>
                </a:ext>
              </a:extLst>
            </p:cNvPr>
            <p:cNvSpPr txBox="1"/>
            <p:nvPr/>
          </p:nvSpPr>
          <p:spPr>
            <a:xfrm>
              <a:off x="5094876" y="1583522"/>
              <a:ext cx="641715" cy="1015663"/>
            </a:xfrm>
            <a:prstGeom prst="rect">
              <a:avLst/>
            </a:prstGeom>
            <a:noFill/>
          </p:spPr>
          <p:txBody>
            <a:bodyPr wrap="square" rtlCol="0">
              <a:spAutoFit/>
            </a:bodyPr>
            <a:lstStyle/>
            <a:p>
              <a:r>
                <a:rPr lang="en-US" altLang="zh-CN" sz="5800" b="1" dirty="0">
                  <a:ln>
                    <a:solidFill>
                      <a:schemeClr val="accent4"/>
                    </a:solidFill>
                  </a:ln>
                  <a:gradFill>
                    <a:gsLst>
                      <a:gs pos="10000">
                        <a:schemeClr val="accent1">
                          <a:alpha val="71000"/>
                        </a:schemeClr>
                      </a:gs>
                      <a:gs pos="90000">
                        <a:schemeClr val="accent5">
                          <a:lumMod val="60000"/>
                          <a:alpha val="90000"/>
                        </a:schemeClr>
                      </a:gs>
                    </a:gsLst>
                    <a:path path="circle">
                      <a:fillToRect l="50000" t="130000" r="50000" b="-30000"/>
                    </a:path>
                  </a:gradFill>
                  <a:latin typeface="+mj-lt"/>
                </a:rPr>
                <a:t>W</a:t>
              </a:r>
              <a:endParaRPr lang="zh-CN" altLang="en-US" sz="5800" b="1" dirty="0">
                <a:ln>
                  <a:solidFill>
                    <a:schemeClr val="accent4"/>
                  </a:solidFill>
                </a:ln>
                <a:gradFill>
                  <a:gsLst>
                    <a:gs pos="10000">
                      <a:schemeClr val="accent1">
                        <a:alpha val="71000"/>
                      </a:schemeClr>
                    </a:gs>
                    <a:gs pos="90000">
                      <a:schemeClr val="accent5">
                        <a:lumMod val="60000"/>
                        <a:alpha val="90000"/>
                      </a:schemeClr>
                    </a:gs>
                  </a:gsLst>
                  <a:path path="circle">
                    <a:fillToRect l="50000" t="130000" r="50000" b="-30000"/>
                  </a:path>
                </a:gradFill>
                <a:latin typeface="+mj-lt"/>
              </a:endParaRPr>
            </a:p>
          </p:txBody>
        </p:sp>
      </p:grpSp>
    </p:spTree>
    <p:extLst>
      <p:ext uri="{BB962C8B-B14F-4D97-AF65-F5344CB8AC3E}">
        <p14:creationId xmlns:p14="http://schemas.microsoft.com/office/powerpoint/2010/main" val="18927846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EA779C10-ABA5-98CE-82D7-FC58CDB45DB7}"/>
              </a:ext>
            </a:extLst>
          </p:cNvPr>
          <p:cNvGrpSpPr/>
          <p:nvPr/>
        </p:nvGrpSpPr>
        <p:grpSpPr>
          <a:xfrm>
            <a:off x="5042832" y="1940266"/>
            <a:ext cx="4691477" cy="2068290"/>
            <a:chOff x="5042832" y="1940266"/>
            <a:chExt cx="4691477" cy="2068290"/>
          </a:xfrm>
        </p:grpSpPr>
        <p:sp>
          <p:nvSpPr>
            <p:cNvPr id="11" name="文本框 10">
              <a:extLst>
                <a:ext uri="{FF2B5EF4-FFF2-40B4-BE49-F238E27FC236}">
                  <a16:creationId xmlns:a16="http://schemas.microsoft.com/office/drawing/2014/main" id="{284DC4CA-F531-FA93-FD03-FCBB86D51DDC}"/>
                </a:ext>
              </a:extLst>
            </p:cNvPr>
            <p:cNvSpPr txBox="1"/>
            <p:nvPr/>
          </p:nvSpPr>
          <p:spPr>
            <a:xfrm>
              <a:off x="5240927" y="3177559"/>
              <a:ext cx="4237198" cy="830997"/>
            </a:xfrm>
            <a:prstGeom prst="rect">
              <a:avLst/>
            </a:prstGeom>
            <a:noFill/>
          </p:spPr>
          <p:txBody>
            <a:bodyPr wrap="square">
              <a:spAutoFit/>
            </a:bodyPr>
            <a:lstStyle/>
            <a:p>
              <a:r>
                <a:rPr lang="zh-CN" altLang="en-US" sz="4800" b="1" dirty="0">
                  <a:gradFill flip="none" rotWithShape="1">
                    <a:gsLst>
                      <a:gs pos="10000">
                        <a:schemeClr val="accent2"/>
                      </a:gs>
                      <a:gs pos="95000">
                        <a:schemeClr val="accent1"/>
                      </a:gs>
                    </a:gsLst>
                    <a:lin ang="2700000" scaled="1"/>
                    <a:tileRect/>
                  </a:gradFill>
                  <a:effectLst>
                    <a:outerShdw blurRad="76200" dist="88900" dir="2700000" algn="tl" rotWithShape="0">
                      <a:prstClr val="black">
                        <a:alpha val="13000"/>
                      </a:prstClr>
                    </a:outerShdw>
                  </a:effectLst>
                  <a:latin typeface="+mj-ea"/>
                  <a:ea typeface="+mj-ea"/>
                </a:rPr>
                <a:t>工作岗位认知</a:t>
              </a:r>
              <a:endParaRPr lang="zh-CN" altLang="en-US" sz="4800" dirty="0"/>
            </a:p>
          </p:txBody>
        </p:sp>
        <p:sp>
          <p:nvSpPr>
            <p:cNvPr id="3" name="文本框 2">
              <a:extLst>
                <a:ext uri="{FF2B5EF4-FFF2-40B4-BE49-F238E27FC236}">
                  <a16:creationId xmlns:a16="http://schemas.microsoft.com/office/drawing/2014/main" id="{0DC39671-ABB1-DC9D-E51F-D79F403DA6AA}"/>
                </a:ext>
              </a:extLst>
            </p:cNvPr>
            <p:cNvSpPr txBox="1"/>
            <p:nvPr/>
          </p:nvSpPr>
          <p:spPr>
            <a:xfrm>
              <a:off x="5216047" y="1940266"/>
              <a:ext cx="4518262" cy="1209627"/>
            </a:xfrm>
            <a:prstGeom prst="rect">
              <a:avLst/>
            </a:prstGeom>
            <a:gradFill>
              <a:gsLst>
                <a:gs pos="0">
                  <a:schemeClr val="accent1">
                    <a:lumMod val="8000"/>
                    <a:lumOff val="92000"/>
                    <a:alpha val="0"/>
                  </a:schemeClr>
                </a:gs>
                <a:gs pos="100000">
                  <a:schemeClr val="accent2">
                    <a:alpha val="5000"/>
                    <a:lumMod val="14000"/>
                    <a:lumOff val="86000"/>
                  </a:schemeClr>
                </a:gs>
              </a:gsLst>
              <a:lin ang="3600000" scaled="0"/>
            </a:gradFill>
          </p:spPr>
          <p:txBody>
            <a:bodyPr wrap="square" rtlCol="0">
              <a:spAutoFit/>
            </a:bodyPr>
            <a:lstStyle/>
            <a:p>
              <a:pPr algn="just">
                <a:lnSpc>
                  <a:spcPct val="150000"/>
                </a:lnSpc>
              </a:pPr>
              <a:r>
                <a:rPr lang="en-US" altLang="zh-CN" sz="5400" b="1" dirty="0">
                  <a:ln>
                    <a:solidFill>
                      <a:schemeClr val="accent3">
                        <a:alpha val="20000"/>
                      </a:schemeClr>
                    </a:solidFill>
                  </a:ln>
                  <a:gradFill>
                    <a:gsLst>
                      <a:gs pos="58000">
                        <a:srgbClr val="FCD507"/>
                      </a:gs>
                      <a:gs pos="0">
                        <a:schemeClr val="accent4"/>
                      </a:gs>
                      <a:gs pos="100000">
                        <a:schemeClr val="accent3"/>
                      </a:gs>
                    </a:gsLst>
                    <a:lin ang="3600000" scaled="0"/>
                  </a:gradFill>
                  <a:effectLst>
                    <a:outerShdw blurRad="76200" dist="88900" dir="2700000" algn="tl" rotWithShape="0">
                      <a:prstClr val="black">
                        <a:alpha val="13000"/>
                      </a:prstClr>
                    </a:outerShdw>
                  </a:effectLst>
                  <a:latin typeface="+mj-lt"/>
                  <a:ea typeface="+mj-ea"/>
                </a:rPr>
                <a:t>Part</a:t>
              </a:r>
              <a:r>
                <a:rPr lang="en-US" altLang="zh-CN" sz="5400" b="1" dirty="0">
                  <a:gradFill>
                    <a:gsLst>
                      <a:gs pos="58000">
                        <a:srgbClr val="FCD507"/>
                      </a:gs>
                      <a:gs pos="0">
                        <a:schemeClr val="accent4"/>
                      </a:gs>
                      <a:gs pos="100000">
                        <a:schemeClr val="accent3"/>
                      </a:gs>
                    </a:gsLst>
                    <a:lin ang="3600000" scaled="0"/>
                  </a:gradFill>
                  <a:effectLst>
                    <a:outerShdw blurRad="76200" dist="88900" dir="2700000" algn="tl" rotWithShape="0">
                      <a:prstClr val="black">
                        <a:alpha val="13000"/>
                      </a:prstClr>
                    </a:outerShdw>
                  </a:effectLst>
                  <a:latin typeface="+mj-lt"/>
                  <a:ea typeface="+mj-ea"/>
                </a:rPr>
                <a:t>  three</a:t>
              </a:r>
              <a:endParaRPr lang="zh-CN" altLang="en-US" sz="5400" b="1" dirty="0" err="1">
                <a:gradFill>
                  <a:gsLst>
                    <a:gs pos="58000">
                      <a:srgbClr val="FCD507"/>
                    </a:gs>
                    <a:gs pos="0">
                      <a:schemeClr val="accent4"/>
                    </a:gs>
                    <a:gs pos="100000">
                      <a:schemeClr val="accent3"/>
                    </a:gs>
                  </a:gsLst>
                  <a:lin ang="3600000" scaled="0"/>
                </a:gradFill>
                <a:effectLst>
                  <a:outerShdw blurRad="76200" dist="88900" dir="2700000" algn="tl" rotWithShape="0">
                    <a:prstClr val="black">
                      <a:alpha val="13000"/>
                    </a:prstClr>
                  </a:outerShdw>
                </a:effectLst>
                <a:latin typeface="+mj-lt"/>
                <a:ea typeface="+mj-ea"/>
              </a:endParaRPr>
            </a:p>
          </p:txBody>
        </p:sp>
        <p:sp>
          <p:nvSpPr>
            <p:cNvPr id="4" name="矩形: 圆角 3">
              <a:extLst>
                <a:ext uri="{FF2B5EF4-FFF2-40B4-BE49-F238E27FC236}">
                  <a16:creationId xmlns:a16="http://schemas.microsoft.com/office/drawing/2014/main" id="{4322F864-C303-AC14-D246-CD6C54868DA0}"/>
                </a:ext>
              </a:extLst>
            </p:cNvPr>
            <p:cNvSpPr/>
            <p:nvPr/>
          </p:nvSpPr>
          <p:spPr>
            <a:xfrm flipV="1">
              <a:off x="5289287" y="2973829"/>
              <a:ext cx="3959329" cy="45719"/>
            </a:xfrm>
            <a:prstGeom prst="roundRect">
              <a:avLst>
                <a:gd name="adj" fmla="val 50000"/>
              </a:avLst>
            </a:prstGeom>
            <a:gradFill flip="none" rotWithShape="1">
              <a:gsLst>
                <a:gs pos="92697">
                  <a:schemeClr val="accent1">
                    <a:alpha val="0"/>
                  </a:schemeClr>
                </a:gs>
                <a:gs pos="0">
                  <a:schemeClr val="accent1">
                    <a:alpha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descr="黑暗中的灯光&#10;&#10;描述已自动生成">
              <a:extLst>
                <a:ext uri="{FF2B5EF4-FFF2-40B4-BE49-F238E27FC236}">
                  <a16:creationId xmlns:a16="http://schemas.microsoft.com/office/drawing/2014/main" id="{4F9D585D-D573-3030-F31C-3FF76E494130}"/>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tretch>
              <a:fillRect/>
            </a:stretch>
          </p:blipFill>
          <p:spPr>
            <a:xfrm rot="4368294">
              <a:off x="5074445" y="2036951"/>
              <a:ext cx="880840" cy="944066"/>
            </a:xfrm>
            <a:prstGeom prst="rect">
              <a:avLst/>
            </a:prstGeom>
          </p:spPr>
        </p:pic>
      </p:grpSp>
      <p:sp>
        <p:nvSpPr>
          <p:cNvPr id="9" name="文本框 8">
            <a:extLst>
              <a:ext uri="{FF2B5EF4-FFF2-40B4-BE49-F238E27FC236}">
                <a16:creationId xmlns:a16="http://schemas.microsoft.com/office/drawing/2014/main" id="{61339C8C-C41F-3D28-640D-729776BAABC3}"/>
              </a:ext>
            </a:extLst>
          </p:cNvPr>
          <p:cNvSpPr txBox="1"/>
          <p:nvPr/>
        </p:nvSpPr>
        <p:spPr>
          <a:xfrm>
            <a:off x="5289287" y="3990030"/>
            <a:ext cx="6114288" cy="709938"/>
          </a:xfrm>
          <a:prstGeom prst="rect">
            <a:avLst/>
          </a:prstGeom>
          <a:noFill/>
        </p:spPr>
        <p:txBody>
          <a:bodyPr wrap="square">
            <a:spAutoFit/>
          </a:bodyPr>
          <a:lstStyle/>
          <a:p>
            <a:pPr>
              <a:lnSpc>
                <a:spcPct val="150000"/>
              </a:lnSpc>
            </a:pPr>
            <a:r>
              <a:rPr lang="zh-CN" altLang="en-US" sz="1400" b="1" dirty="0"/>
              <a:t>51PPT模板网，幻灯片演示模板及素材免费下载！</a:t>
            </a:r>
          </a:p>
          <a:p>
            <a:pPr>
              <a:lnSpc>
                <a:spcPct val="150000"/>
              </a:lnSpc>
            </a:pPr>
            <a:r>
              <a:rPr lang="zh-CN" altLang="en-US" sz="1400" b="1" dirty="0"/>
              <a:t>51PPT模板网 官网唯一网址：www.51pptmoban.com</a:t>
            </a:r>
          </a:p>
        </p:txBody>
      </p:sp>
    </p:spTree>
    <p:extLst>
      <p:ext uri="{BB962C8B-B14F-4D97-AF65-F5344CB8AC3E}">
        <p14:creationId xmlns:p14="http://schemas.microsoft.com/office/powerpoint/2010/main" val="30049137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a:extLst>
              <a:ext uri="{FF2B5EF4-FFF2-40B4-BE49-F238E27FC236}">
                <a16:creationId xmlns:a16="http://schemas.microsoft.com/office/drawing/2014/main" id="{6404C38A-D18E-C9CD-94D5-66189EE55B98}"/>
              </a:ext>
            </a:extLst>
          </p:cNvPr>
          <p:cNvGrpSpPr/>
          <p:nvPr/>
        </p:nvGrpSpPr>
        <p:grpSpPr>
          <a:xfrm>
            <a:off x="317093" y="335453"/>
            <a:ext cx="3402015" cy="592971"/>
            <a:chOff x="317093" y="335453"/>
            <a:chExt cx="3402015" cy="592971"/>
          </a:xfrm>
        </p:grpSpPr>
        <p:sp>
          <p:nvSpPr>
            <p:cNvPr id="14" name="矩形: 圆角 13">
              <a:extLst>
                <a:ext uri="{FF2B5EF4-FFF2-40B4-BE49-F238E27FC236}">
                  <a16:creationId xmlns:a16="http://schemas.microsoft.com/office/drawing/2014/main" id="{9EDD20CF-2400-462C-8821-5CC74C40F3EC}"/>
                </a:ext>
              </a:extLst>
            </p:cNvPr>
            <p:cNvSpPr/>
            <p:nvPr/>
          </p:nvSpPr>
          <p:spPr>
            <a:xfrm flipH="1">
              <a:off x="790929" y="456173"/>
              <a:ext cx="2928179" cy="462497"/>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a:ea typeface="思源黑体 CN Regular"/>
                <a:cs typeface="+mn-cs"/>
              </a:endParaRPr>
            </a:p>
          </p:txBody>
        </p:sp>
        <p:sp>
          <p:nvSpPr>
            <p:cNvPr id="15" name="图形 55">
              <a:extLst>
                <a:ext uri="{FF2B5EF4-FFF2-40B4-BE49-F238E27FC236}">
                  <a16:creationId xmlns:a16="http://schemas.microsoft.com/office/drawing/2014/main" id="{CA5E3E0D-EA8F-746A-8E35-DEFE51248140}"/>
                </a:ext>
              </a:extLst>
            </p:cNvPr>
            <p:cNvSpPr/>
            <p:nvPr/>
          </p:nvSpPr>
          <p:spPr>
            <a:xfrm flipH="1">
              <a:off x="317093" y="473274"/>
              <a:ext cx="886673" cy="432000"/>
            </a:xfrm>
            <a:custGeom>
              <a:avLst/>
              <a:gdLst>
                <a:gd name="connsiteX0" fmla="*/ 0 w 2621415"/>
                <a:gd name="connsiteY0" fmla="*/ 1663039 h 1663038"/>
                <a:gd name="connsiteX1" fmla="*/ 1846019 w 2621415"/>
                <a:gd name="connsiteY1" fmla="*/ 1663039 h 1663038"/>
                <a:gd name="connsiteX2" fmla="*/ 2621415 w 2621415"/>
                <a:gd name="connsiteY2" fmla="*/ 887643 h 1663038"/>
                <a:gd name="connsiteX3" fmla="*/ 2621415 w 2621415"/>
                <a:gd name="connsiteY3" fmla="*/ 0 h 1663038"/>
                <a:gd name="connsiteX4" fmla="*/ 1068486 w 2621415"/>
                <a:gd name="connsiteY4" fmla="*/ 0 h 1663038"/>
                <a:gd name="connsiteX5" fmla="*/ 324448 w 2621415"/>
                <a:gd name="connsiteY5" fmla="*/ 556959 h 1663038"/>
                <a:gd name="connsiteX6" fmla="*/ 0 w 2621415"/>
                <a:gd name="connsiteY6" fmla="*/ 1663039 h 1663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21415" h="1663038">
                  <a:moveTo>
                    <a:pt x="0" y="1663039"/>
                  </a:moveTo>
                  <a:lnTo>
                    <a:pt x="1846019" y="1663039"/>
                  </a:lnTo>
                  <a:cubicBezTo>
                    <a:pt x="2274162" y="1663039"/>
                    <a:pt x="2621415" y="1315964"/>
                    <a:pt x="2621415" y="887643"/>
                  </a:cubicBezTo>
                  <a:lnTo>
                    <a:pt x="2621415" y="0"/>
                  </a:lnTo>
                  <a:lnTo>
                    <a:pt x="1068486" y="0"/>
                  </a:lnTo>
                  <a:cubicBezTo>
                    <a:pt x="724261" y="0"/>
                    <a:pt x="421372" y="226810"/>
                    <a:pt x="324448" y="556959"/>
                  </a:cubicBezTo>
                  <a:lnTo>
                    <a:pt x="0" y="1663039"/>
                  </a:lnTo>
                  <a:close/>
                </a:path>
              </a:pathLst>
            </a:custGeom>
            <a:gradFill flip="none" rotWithShape="1">
              <a:gsLst>
                <a:gs pos="0">
                  <a:schemeClr val="accent1"/>
                </a:gs>
                <a:gs pos="60000">
                  <a:schemeClr val="accent2"/>
                </a:gs>
                <a:gs pos="100000">
                  <a:schemeClr val="accent5"/>
                </a:gs>
              </a:gsLst>
              <a:lin ang="3600000" scaled="0"/>
              <a:tileRect/>
            </a:gradFill>
            <a:ln w="508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p>
          </p:txBody>
        </p:sp>
        <p:sp>
          <p:nvSpPr>
            <p:cNvPr id="12" name="文本框 11">
              <a:extLst>
                <a:ext uri="{FF2B5EF4-FFF2-40B4-BE49-F238E27FC236}">
                  <a16:creationId xmlns:a16="http://schemas.microsoft.com/office/drawing/2014/main" id="{DA4A0F46-36D1-C2DD-5883-C97D202DA3B0}"/>
                </a:ext>
              </a:extLst>
            </p:cNvPr>
            <p:cNvSpPr txBox="1"/>
            <p:nvPr/>
          </p:nvSpPr>
          <p:spPr>
            <a:xfrm>
              <a:off x="447194" y="335453"/>
              <a:ext cx="603319" cy="581057"/>
            </a:xfrm>
            <a:prstGeom prst="rect">
              <a:avLst/>
            </a:prstGeom>
            <a:noFill/>
          </p:spPr>
          <p:txBody>
            <a:bodyPr wrap="square" rtlCol="0">
              <a:spAutoFit/>
            </a:bodyPr>
            <a:lstStyle/>
            <a:p>
              <a:pPr algn="l">
                <a:lnSpc>
                  <a:spcPct val="150000"/>
                </a:lnSpc>
              </a:pPr>
              <a:r>
                <a:rPr lang="en-US" altLang="zh-CN" sz="2400" b="1" dirty="0">
                  <a:solidFill>
                    <a:schemeClr val="bg1"/>
                  </a:solidFill>
                  <a:latin typeface="+mj-ea"/>
                  <a:ea typeface="+mj-ea"/>
                </a:rPr>
                <a:t>03</a:t>
              </a:r>
              <a:endParaRPr lang="zh-CN" altLang="en-US" sz="2400" b="1" dirty="0" err="1">
                <a:solidFill>
                  <a:schemeClr val="bg1"/>
                </a:solidFill>
                <a:latin typeface="+mj-ea"/>
                <a:ea typeface="+mj-ea"/>
              </a:endParaRPr>
            </a:p>
          </p:txBody>
        </p:sp>
        <p:sp>
          <p:nvSpPr>
            <p:cNvPr id="13" name="文本框 12">
              <a:extLst>
                <a:ext uri="{FF2B5EF4-FFF2-40B4-BE49-F238E27FC236}">
                  <a16:creationId xmlns:a16="http://schemas.microsoft.com/office/drawing/2014/main" id="{FAFA70E0-0BBB-A829-1EA7-A1077C48A6C1}"/>
                </a:ext>
              </a:extLst>
            </p:cNvPr>
            <p:cNvSpPr txBox="1"/>
            <p:nvPr/>
          </p:nvSpPr>
          <p:spPr>
            <a:xfrm>
              <a:off x="1203766" y="466759"/>
              <a:ext cx="2149173" cy="461665"/>
            </a:xfrm>
            <a:prstGeom prst="rect">
              <a:avLst/>
            </a:prstGeom>
            <a:noFill/>
          </p:spPr>
          <p:txBody>
            <a:bodyPr wrap="square">
              <a:spAutoFit/>
            </a:bodyPr>
            <a:lstStyle/>
            <a:p>
              <a:pPr algn="ctr"/>
              <a:r>
                <a:rPr lang="zh-CN" altLang="en-US" sz="2400" b="1" dirty="0">
                  <a:solidFill>
                    <a:schemeClr val="accent2"/>
                  </a:solidFill>
                  <a:latin typeface="+mj-ea"/>
                  <a:ea typeface="+mj-ea"/>
                </a:rPr>
                <a:t>工作岗位认知</a:t>
              </a:r>
            </a:p>
          </p:txBody>
        </p:sp>
      </p:grpSp>
      <p:sp>
        <p:nvSpPr>
          <p:cNvPr id="7" name="圆角矩形 34">
            <a:extLst>
              <a:ext uri="{FF2B5EF4-FFF2-40B4-BE49-F238E27FC236}">
                <a16:creationId xmlns:a16="http://schemas.microsoft.com/office/drawing/2014/main" id="{33AC7C8E-A39D-13F0-1922-54E530C5DFDD}"/>
              </a:ext>
            </a:extLst>
          </p:cNvPr>
          <p:cNvSpPr/>
          <p:nvPr/>
        </p:nvSpPr>
        <p:spPr>
          <a:xfrm>
            <a:off x="653796" y="2268954"/>
            <a:ext cx="2525759" cy="1160046"/>
          </a:xfrm>
          <a:prstGeom prst="roundRect">
            <a:avLst/>
          </a:prstGeom>
          <a:solidFill>
            <a:schemeClr val="accent1">
              <a:alpha val="10000"/>
            </a:schemeClr>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nSpc>
                <a:spcPct val="150000"/>
              </a:lnSpc>
            </a:pPr>
            <a:r>
              <a:rPr kumimoji="1" lang="zh-CN" altLang="en-US" sz="1200" dirty="0">
                <a:solidFill>
                  <a:schemeClr val="tx1"/>
                </a:solidFill>
                <a:latin typeface="+mn-ea"/>
              </a:rPr>
              <a:t>请在此处添加文本请在此处添加文本请在此处添加文本请在此处添加文本请在此处添加文本</a:t>
            </a:r>
            <a:endParaRPr kumimoji="1" lang="en-US" altLang="zh-CN" sz="1200" dirty="0">
              <a:solidFill>
                <a:schemeClr val="tx1"/>
              </a:solidFill>
              <a:latin typeface="+mn-ea"/>
            </a:endParaRPr>
          </a:p>
        </p:txBody>
      </p:sp>
      <p:sp>
        <p:nvSpPr>
          <p:cNvPr id="8" name="圆角矩形 35">
            <a:extLst>
              <a:ext uri="{FF2B5EF4-FFF2-40B4-BE49-F238E27FC236}">
                <a16:creationId xmlns:a16="http://schemas.microsoft.com/office/drawing/2014/main" id="{2F33C45C-12EB-5A29-6D19-D17481877DCF}"/>
              </a:ext>
            </a:extLst>
          </p:cNvPr>
          <p:cNvSpPr/>
          <p:nvPr/>
        </p:nvSpPr>
        <p:spPr>
          <a:xfrm>
            <a:off x="344338" y="1739096"/>
            <a:ext cx="1924299" cy="653682"/>
          </a:xfrm>
          <a:prstGeom prst="roundRect">
            <a:avLst>
              <a:gd name="adj" fmla="val 25000"/>
            </a:avLst>
          </a:prstGeom>
          <a:solidFill>
            <a:schemeClr val="accent1"/>
          </a:solidFill>
          <a:ln w="12700" cap="rnd">
            <a:noFill/>
            <a:prstDash val="solid"/>
            <a:round/>
            <a:headEnd/>
            <a:tailEnd/>
          </a:ln>
          <a:effectLst>
            <a:outerShdw blurRad="254000" dist="127000" algn="ctr" rotWithShape="0">
              <a:schemeClr val="accent1">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r>
              <a:rPr kumimoji="1" lang="zh-CN" altLang="en-US" sz="1600" b="1" dirty="0">
                <a:solidFill>
                  <a:schemeClr val="bg1"/>
                </a:solidFill>
                <a:latin typeface="+mj-ea"/>
                <a:ea typeface="+mj-ea"/>
              </a:rPr>
              <a:t>请在此处添加文本</a:t>
            </a:r>
            <a:endParaRPr kumimoji="1" lang="en-US" altLang="zh-CN" sz="1600" b="1" dirty="0">
              <a:solidFill>
                <a:schemeClr val="bg1"/>
              </a:solidFill>
              <a:latin typeface="+mj-ea"/>
              <a:ea typeface="+mj-ea"/>
            </a:endParaRPr>
          </a:p>
        </p:txBody>
      </p:sp>
      <p:sp>
        <p:nvSpPr>
          <p:cNvPr id="9" name="圆角矩形 34">
            <a:extLst>
              <a:ext uri="{FF2B5EF4-FFF2-40B4-BE49-F238E27FC236}">
                <a16:creationId xmlns:a16="http://schemas.microsoft.com/office/drawing/2014/main" id="{963F3ADD-6678-6E45-D073-EF0443DF0733}"/>
              </a:ext>
            </a:extLst>
          </p:cNvPr>
          <p:cNvSpPr/>
          <p:nvPr/>
        </p:nvSpPr>
        <p:spPr>
          <a:xfrm>
            <a:off x="4267026" y="2268954"/>
            <a:ext cx="2525759" cy="1160046"/>
          </a:xfrm>
          <a:prstGeom prst="roundRect">
            <a:avLst/>
          </a:prstGeom>
          <a:solidFill>
            <a:schemeClr val="accent1">
              <a:alpha val="10000"/>
            </a:schemeClr>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nSpc>
                <a:spcPct val="150000"/>
              </a:lnSpc>
            </a:pPr>
            <a:r>
              <a:rPr kumimoji="1" lang="zh-CN" altLang="en-US" sz="1200" dirty="0">
                <a:solidFill>
                  <a:schemeClr val="tx1"/>
                </a:solidFill>
                <a:latin typeface="+mn-ea"/>
              </a:rPr>
              <a:t>请在此处添加文本请在此处添加文本请在此处添加文本请在此处添加文本请在此处添加文本</a:t>
            </a:r>
            <a:endParaRPr kumimoji="1" lang="en-US" altLang="zh-CN" sz="1200" dirty="0">
              <a:solidFill>
                <a:schemeClr val="tx1"/>
              </a:solidFill>
              <a:latin typeface="+mn-ea"/>
            </a:endParaRPr>
          </a:p>
        </p:txBody>
      </p:sp>
      <p:sp>
        <p:nvSpPr>
          <p:cNvPr id="10" name="圆角矩形 35">
            <a:extLst>
              <a:ext uri="{FF2B5EF4-FFF2-40B4-BE49-F238E27FC236}">
                <a16:creationId xmlns:a16="http://schemas.microsoft.com/office/drawing/2014/main" id="{BDAAE888-2465-4EB7-70C6-9014E08D2F56}"/>
              </a:ext>
            </a:extLst>
          </p:cNvPr>
          <p:cNvSpPr/>
          <p:nvPr/>
        </p:nvSpPr>
        <p:spPr>
          <a:xfrm>
            <a:off x="3957568" y="1739096"/>
            <a:ext cx="1924299" cy="653682"/>
          </a:xfrm>
          <a:prstGeom prst="roundRect">
            <a:avLst>
              <a:gd name="adj" fmla="val 25000"/>
            </a:avLst>
          </a:prstGeom>
          <a:solidFill>
            <a:schemeClr val="accent1"/>
          </a:solidFill>
          <a:ln w="12700" cap="rnd">
            <a:noFill/>
            <a:prstDash val="solid"/>
            <a:round/>
            <a:headEnd/>
            <a:tailEnd/>
          </a:ln>
          <a:effectLst>
            <a:outerShdw blurRad="254000" dist="127000" algn="ctr" rotWithShape="0">
              <a:schemeClr val="accent1">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r>
              <a:rPr kumimoji="1" lang="zh-CN" altLang="en-US" sz="1600" b="1" dirty="0">
                <a:solidFill>
                  <a:schemeClr val="bg1"/>
                </a:solidFill>
                <a:latin typeface="+mj-ea"/>
                <a:ea typeface="+mj-ea"/>
              </a:rPr>
              <a:t>请在此处添加文本</a:t>
            </a:r>
            <a:endParaRPr kumimoji="1" lang="en-US" altLang="zh-CN" sz="1600" b="1" dirty="0">
              <a:solidFill>
                <a:schemeClr val="bg1"/>
              </a:solidFill>
              <a:latin typeface="+mj-ea"/>
              <a:ea typeface="+mj-ea"/>
            </a:endParaRPr>
          </a:p>
        </p:txBody>
      </p:sp>
      <p:sp>
        <p:nvSpPr>
          <p:cNvPr id="11" name="圆角矩形 34">
            <a:extLst>
              <a:ext uri="{FF2B5EF4-FFF2-40B4-BE49-F238E27FC236}">
                <a16:creationId xmlns:a16="http://schemas.microsoft.com/office/drawing/2014/main" id="{4D32ABE0-C6C5-B81B-90F1-F96D2DE39A4D}"/>
              </a:ext>
            </a:extLst>
          </p:cNvPr>
          <p:cNvSpPr/>
          <p:nvPr/>
        </p:nvSpPr>
        <p:spPr>
          <a:xfrm>
            <a:off x="1538301" y="4465223"/>
            <a:ext cx="2525759" cy="1160046"/>
          </a:xfrm>
          <a:prstGeom prst="roundRect">
            <a:avLst/>
          </a:prstGeom>
          <a:solidFill>
            <a:schemeClr val="accent1">
              <a:alpha val="10000"/>
            </a:schemeClr>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nSpc>
                <a:spcPct val="150000"/>
              </a:lnSpc>
            </a:pPr>
            <a:r>
              <a:rPr kumimoji="1" lang="zh-CN" altLang="en-US" sz="1200" dirty="0">
                <a:solidFill>
                  <a:schemeClr val="tx1"/>
                </a:solidFill>
                <a:latin typeface="+mn-ea"/>
              </a:rPr>
              <a:t>请在此处添加文本请在此处添加文本请在此处添加文本请在此处添加文本请在此处添加文本</a:t>
            </a:r>
            <a:endParaRPr kumimoji="1" lang="en-US" altLang="zh-CN" sz="1200" dirty="0">
              <a:solidFill>
                <a:schemeClr val="tx1"/>
              </a:solidFill>
              <a:latin typeface="+mn-ea"/>
            </a:endParaRPr>
          </a:p>
        </p:txBody>
      </p:sp>
      <p:sp>
        <p:nvSpPr>
          <p:cNvPr id="17" name="圆角矩形 35">
            <a:extLst>
              <a:ext uri="{FF2B5EF4-FFF2-40B4-BE49-F238E27FC236}">
                <a16:creationId xmlns:a16="http://schemas.microsoft.com/office/drawing/2014/main" id="{22DE246A-1B46-76D3-06D2-172C7E00B4A5}"/>
              </a:ext>
            </a:extLst>
          </p:cNvPr>
          <p:cNvSpPr/>
          <p:nvPr/>
        </p:nvSpPr>
        <p:spPr>
          <a:xfrm>
            <a:off x="1228843" y="3935365"/>
            <a:ext cx="1924299" cy="653682"/>
          </a:xfrm>
          <a:prstGeom prst="roundRect">
            <a:avLst>
              <a:gd name="adj" fmla="val 25000"/>
            </a:avLst>
          </a:prstGeom>
          <a:solidFill>
            <a:schemeClr val="accent1"/>
          </a:solidFill>
          <a:ln w="12700" cap="rnd">
            <a:noFill/>
            <a:prstDash val="solid"/>
            <a:round/>
            <a:headEnd/>
            <a:tailEnd/>
          </a:ln>
          <a:effectLst>
            <a:outerShdw blurRad="254000" dist="127000" algn="ctr" rotWithShape="0">
              <a:schemeClr val="accent1">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r>
              <a:rPr kumimoji="1" lang="zh-CN" altLang="en-US" sz="1600" b="1" dirty="0">
                <a:solidFill>
                  <a:schemeClr val="bg1"/>
                </a:solidFill>
                <a:latin typeface="+mj-ea"/>
                <a:ea typeface="+mj-ea"/>
              </a:rPr>
              <a:t>请在此处添加文本</a:t>
            </a:r>
            <a:endParaRPr kumimoji="1" lang="en-US" altLang="zh-CN" sz="1600" b="1" dirty="0">
              <a:solidFill>
                <a:schemeClr val="bg1"/>
              </a:solidFill>
              <a:latin typeface="+mj-ea"/>
              <a:ea typeface="+mj-ea"/>
            </a:endParaRPr>
          </a:p>
        </p:txBody>
      </p:sp>
      <p:sp>
        <p:nvSpPr>
          <p:cNvPr id="18" name="圆角矩形 34">
            <a:extLst>
              <a:ext uri="{FF2B5EF4-FFF2-40B4-BE49-F238E27FC236}">
                <a16:creationId xmlns:a16="http://schemas.microsoft.com/office/drawing/2014/main" id="{6B7FA526-AD61-1D4A-367A-823AED544DCA}"/>
              </a:ext>
            </a:extLst>
          </p:cNvPr>
          <p:cNvSpPr/>
          <p:nvPr/>
        </p:nvSpPr>
        <p:spPr>
          <a:xfrm>
            <a:off x="5160605" y="4465223"/>
            <a:ext cx="2525759" cy="1160046"/>
          </a:xfrm>
          <a:prstGeom prst="roundRect">
            <a:avLst/>
          </a:prstGeom>
          <a:solidFill>
            <a:schemeClr val="accent1">
              <a:alpha val="10000"/>
            </a:schemeClr>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nSpc>
                <a:spcPct val="150000"/>
              </a:lnSpc>
            </a:pPr>
            <a:r>
              <a:rPr kumimoji="1" lang="zh-CN" altLang="en-US" sz="1200" dirty="0">
                <a:solidFill>
                  <a:schemeClr val="tx1"/>
                </a:solidFill>
                <a:latin typeface="+mn-ea"/>
              </a:rPr>
              <a:t>请在此处添加文本请在此处添加文本请在此处添加文本请在此处添加文本请在此处添加文本</a:t>
            </a:r>
            <a:endParaRPr kumimoji="1" lang="en-US" altLang="zh-CN" sz="1200" dirty="0">
              <a:solidFill>
                <a:schemeClr val="tx1"/>
              </a:solidFill>
              <a:latin typeface="+mn-ea"/>
            </a:endParaRPr>
          </a:p>
        </p:txBody>
      </p:sp>
      <p:sp>
        <p:nvSpPr>
          <p:cNvPr id="19" name="圆角矩形 35">
            <a:extLst>
              <a:ext uri="{FF2B5EF4-FFF2-40B4-BE49-F238E27FC236}">
                <a16:creationId xmlns:a16="http://schemas.microsoft.com/office/drawing/2014/main" id="{03F061A1-E4AF-F517-6FA5-E47795569BD4}"/>
              </a:ext>
            </a:extLst>
          </p:cNvPr>
          <p:cNvSpPr/>
          <p:nvPr/>
        </p:nvSpPr>
        <p:spPr>
          <a:xfrm>
            <a:off x="4851147" y="3935365"/>
            <a:ext cx="1924299" cy="653682"/>
          </a:xfrm>
          <a:prstGeom prst="roundRect">
            <a:avLst>
              <a:gd name="adj" fmla="val 25000"/>
            </a:avLst>
          </a:prstGeom>
          <a:solidFill>
            <a:schemeClr val="accent1"/>
          </a:solidFill>
          <a:ln w="12700" cap="rnd">
            <a:noFill/>
            <a:prstDash val="solid"/>
            <a:round/>
            <a:headEnd/>
            <a:tailEnd/>
          </a:ln>
          <a:effectLst>
            <a:outerShdw blurRad="254000" dist="127000" algn="ctr" rotWithShape="0">
              <a:schemeClr val="accent1">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r>
              <a:rPr kumimoji="1" lang="zh-CN" altLang="en-US" sz="1600" b="1" dirty="0">
                <a:solidFill>
                  <a:schemeClr val="bg1"/>
                </a:solidFill>
                <a:latin typeface="+mj-ea"/>
                <a:ea typeface="+mj-ea"/>
              </a:rPr>
              <a:t>请在此处添加文本</a:t>
            </a:r>
            <a:endParaRPr kumimoji="1" lang="en-US" altLang="zh-CN" sz="1600" b="1" dirty="0">
              <a:solidFill>
                <a:schemeClr val="bg1"/>
              </a:solidFill>
              <a:latin typeface="+mj-ea"/>
              <a:ea typeface="+mj-ea"/>
            </a:endParaRPr>
          </a:p>
        </p:txBody>
      </p:sp>
      <p:grpSp>
        <p:nvGrpSpPr>
          <p:cNvPr id="2" name="组合 1">
            <a:extLst>
              <a:ext uri="{FF2B5EF4-FFF2-40B4-BE49-F238E27FC236}">
                <a16:creationId xmlns:a16="http://schemas.microsoft.com/office/drawing/2014/main" id="{625FF918-5445-6C31-34C2-743DA310073E}"/>
              </a:ext>
            </a:extLst>
          </p:cNvPr>
          <p:cNvGrpSpPr/>
          <p:nvPr/>
        </p:nvGrpSpPr>
        <p:grpSpPr>
          <a:xfrm>
            <a:off x="7863728" y="1107758"/>
            <a:ext cx="4135120" cy="4517511"/>
            <a:chOff x="1232539" y="807643"/>
            <a:chExt cx="4606956" cy="4441812"/>
          </a:xfrm>
        </p:grpSpPr>
        <p:sp>
          <p:nvSpPr>
            <p:cNvPr id="3" name="任意多边形: 形状 2">
              <a:extLst>
                <a:ext uri="{FF2B5EF4-FFF2-40B4-BE49-F238E27FC236}">
                  <a16:creationId xmlns:a16="http://schemas.microsoft.com/office/drawing/2014/main" id="{2D077C3B-CEDD-266A-F527-5BD0618029C0}"/>
                </a:ext>
              </a:extLst>
            </p:cNvPr>
            <p:cNvSpPr/>
            <p:nvPr/>
          </p:nvSpPr>
          <p:spPr>
            <a:xfrm>
              <a:off x="1356069" y="1026537"/>
              <a:ext cx="4252893" cy="4187328"/>
            </a:xfrm>
            <a:custGeom>
              <a:avLst/>
              <a:gdLst>
                <a:gd name="connsiteX0" fmla="*/ 4239492 w 4252893"/>
                <a:gd name="connsiteY0" fmla="*/ 2037883 h 4187328"/>
                <a:gd name="connsiteX1" fmla="*/ 3647608 w 4252893"/>
                <a:gd name="connsiteY1" fmla="*/ 3111637 h 4187328"/>
                <a:gd name="connsiteX2" fmla="*/ 2074173 w 4252893"/>
                <a:gd name="connsiteY2" fmla="*/ 4142241 h 4187328"/>
                <a:gd name="connsiteX3" fmla="*/ 1599352 w 4252893"/>
                <a:gd name="connsiteY3" fmla="*/ 4187104 h 4187328"/>
                <a:gd name="connsiteX4" fmla="*/ 1366371 w 4252893"/>
                <a:gd name="connsiteY4" fmla="*/ 4168054 h 4187328"/>
                <a:gd name="connsiteX5" fmla="*/ 59826 w 4252893"/>
                <a:gd name="connsiteY5" fmla="*/ 3024578 h 4187328"/>
                <a:gd name="connsiteX6" fmla="*/ 572843 w 4252893"/>
                <a:gd name="connsiteY6" fmla="*/ 1485719 h 4187328"/>
                <a:gd name="connsiteX7" fmla="*/ 2130847 w 4252893"/>
                <a:gd name="connsiteY7" fmla="*/ 47444 h 4187328"/>
                <a:gd name="connsiteX8" fmla="*/ 2618813 w 4252893"/>
                <a:gd name="connsiteY8" fmla="*/ 390 h 4187328"/>
                <a:gd name="connsiteX9" fmla="*/ 3682851 w 4252893"/>
                <a:gd name="connsiteY9" fmla="*/ 388629 h 4187328"/>
                <a:gd name="connsiteX10" fmla="*/ 3744763 w 4252893"/>
                <a:gd name="connsiteY10" fmla="*/ 448446 h 4187328"/>
                <a:gd name="connsiteX11" fmla="*/ 4239492 w 4252893"/>
                <a:gd name="connsiteY11" fmla="*/ 2037883 h 4187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252893" h="4187328">
                  <a:moveTo>
                    <a:pt x="4239492" y="2037883"/>
                  </a:moveTo>
                  <a:cubicBezTo>
                    <a:pt x="4192534" y="2436028"/>
                    <a:pt x="4010892" y="2899038"/>
                    <a:pt x="3647608" y="3111637"/>
                  </a:cubicBezTo>
                  <a:cubicBezTo>
                    <a:pt x="3099063" y="3433105"/>
                    <a:pt x="3144974" y="3927357"/>
                    <a:pt x="2074173" y="4142241"/>
                  </a:cubicBezTo>
                  <a:cubicBezTo>
                    <a:pt x="1917992" y="4174331"/>
                    <a:pt x="1758782" y="4189381"/>
                    <a:pt x="1599352" y="4187104"/>
                  </a:cubicBezTo>
                  <a:cubicBezTo>
                    <a:pt x="1521371" y="4185656"/>
                    <a:pt x="1443552" y="4179294"/>
                    <a:pt x="1366371" y="4168054"/>
                  </a:cubicBezTo>
                  <a:cubicBezTo>
                    <a:pt x="685809" y="4068708"/>
                    <a:pt x="227847" y="3595697"/>
                    <a:pt x="59826" y="3024578"/>
                  </a:cubicBezTo>
                  <a:cubicBezTo>
                    <a:pt x="-161249" y="2273627"/>
                    <a:pt x="280235" y="1781565"/>
                    <a:pt x="572843" y="1485719"/>
                  </a:cubicBezTo>
                  <a:cubicBezTo>
                    <a:pt x="865451" y="1189872"/>
                    <a:pt x="1079859" y="266519"/>
                    <a:pt x="2130847" y="47444"/>
                  </a:cubicBezTo>
                  <a:cubicBezTo>
                    <a:pt x="2291153" y="13042"/>
                    <a:pt x="2454888" y="-2747"/>
                    <a:pt x="2618813" y="390"/>
                  </a:cubicBezTo>
                  <a:cubicBezTo>
                    <a:pt x="2992764" y="9915"/>
                    <a:pt x="3400625" y="132407"/>
                    <a:pt x="3682851" y="388629"/>
                  </a:cubicBezTo>
                  <a:cubicBezTo>
                    <a:pt x="3703996" y="407679"/>
                    <a:pt x="3724637" y="427618"/>
                    <a:pt x="3744763" y="448446"/>
                  </a:cubicBezTo>
                  <a:cubicBezTo>
                    <a:pt x="4137003" y="851259"/>
                    <a:pt x="4303690" y="1495053"/>
                    <a:pt x="4239492" y="2037883"/>
                  </a:cubicBezTo>
                  <a:close/>
                </a:path>
              </a:pathLst>
            </a:custGeom>
            <a:solidFill>
              <a:schemeClr val="accent1">
                <a:lumMod val="40000"/>
                <a:lumOff val="60000"/>
              </a:schemeClr>
            </a:solidFill>
            <a:ln w="9525" cap="flat">
              <a:noFill/>
              <a:prstDash val="solid"/>
              <a:miter/>
            </a:ln>
          </p:spPr>
          <p:txBody>
            <a:bodyPr rtlCol="0" anchor="ctr"/>
            <a:lstStyle/>
            <a:p>
              <a:endParaRPr lang="zh-CN" altLang="en-US"/>
            </a:p>
          </p:txBody>
        </p:sp>
        <p:sp>
          <p:nvSpPr>
            <p:cNvPr id="4" name="任意多边形: 形状 3">
              <a:extLst>
                <a:ext uri="{FF2B5EF4-FFF2-40B4-BE49-F238E27FC236}">
                  <a16:creationId xmlns:a16="http://schemas.microsoft.com/office/drawing/2014/main" id="{23D9F67B-BE66-E270-FD65-7D8E1E0AB299}"/>
                </a:ext>
              </a:extLst>
            </p:cNvPr>
            <p:cNvSpPr/>
            <p:nvPr/>
          </p:nvSpPr>
          <p:spPr>
            <a:xfrm>
              <a:off x="1232539" y="5237073"/>
              <a:ext cx="4606956" cy="9525"/>
            </a:xfrm>
            <a:custGeom>
              <a:avLst/>
              <a:gdLst>
                <a:gd name="connsiteX0" fmla="*/ 0 w 4606956"/>
                <a:gd name="connsiteY0" fmla="*/ 0 h 9525"/>
                <a:gd name="connsiteX1" fmla="*/ 4606957 w 4606956"/>
                <a:gd name="connsiteY1" fmla="*/ 0 h 9525"/>
                <a:gd name="connsiteX2" fmla="*/ 4606957 w 4606956"/>
                <a:gd name="connsiteY2" fmla="*/ 9525 h 9525"/>
                <a:gd name="connsiteX3" fmla="*/ 0 w 4606956"/>
                <a:gd name="connsiteY3" fmla="*/ 9525 h 9525"/>
              </a:gdLst>
              <a:ahLst/>
              <a:cxnLst>
                <a:cxn ang="0">
                  <a:pos x="connsiteX0" y="connsiteY0"/>
                </a:cxn>
                <a:cxn ang="0">
                  <a:pos x="connsiteX1" y="connsiteY1"/>
                </a:cxn>
                <a:cxn ang="0">
                  <a:pos x="connsiteX2" y="connsiteY2"/>
                </a:cxn>
                <a:cxn ang="0">
                  <a:pos x="connsiteX3" y="connsiteY3"/>
                </a:cxn>
              </a:cxnLst>
              <a:rect l="l" t="t" r="r" b="b"/>
              <a:pathLst>
                <a:path w="4606956" h="9525">
                  <a:moveTo>
                    <a:pt x="0" y="0"/>
                  </a:moveTo>
                  <a:lnTo>
                    <a:pt x="4606957" y="0"/>
                  </a:lnTo>
                  <a:lnTo>
                    <a:pt x="4606957" y="9525"/>
                  </a:lnTo>
                  <a:lnTo>
                    <a:pt x="0" y="9525"/>
                  </a:lnTo>
                  <a:close/>
                </a:path>
              </a:pathLst>
            </a:custGeom>
            <a:solidFill>
              <a:srgbClr val="263238"/>
            </a:solidFill>
            <a:ln w="9525" cap="flat">
              <a:noFill/>
              <a:prstDash val="solid"/>
              <a:miter/>
            </a:ln>
          </p:spPr>
          <p:txBody>
            <a:bodyPr rtlCol="0" anchor="ctr"/>
            <a:lstStyle/>
            <a:p>
              <a:endParaRPr lang="zh-CN" altLang="en-US"/>
            </a:p>
          </p:txBody>
        </p:sp>
        <p:grpSp>
          <p:nvGrpSpPr>
            <p:cNvPr id="5" name="图形 4">
              <a:extLst>
                <a:ext uri="{FF2B5EF4-FFF2-40B4-BE49-F238E27FC236}">
                  <a16:creationId xmlns:a16="http://schemas.microsoft.com/office/drawing/2014/main" id="{AE936DE7-ACCB-9DCE-CAEE-57C4023217A0}"/>
                </a:ext>
              </a:extLst>
            </p:cNvPr>
            <p:cNvGrpSpPr/>
            <p:nvPr/>
          </p:nvGrpSpPr>
          <p:grpSpPr>
            <a:xfrm>
              <a:off x="1484053" y="807643"/>
              <a:ext cx="3979107" cy="3784111"/>
              <a:chOff x="1484053" y="807643"/>
              <a:chExt cx="3979107" cy="3784111"/>
            </a:xfrm>
            <a:solidFill>
              <a:srgbClr val="000000"/>
            </a:solidFill>
          </p:grpSpPr>
          <p:grpSp>
            <p:nvGrpSpPr>
              <p:cNvPr id="196" name="图形 4">
                <a:extLst>
                  <a:ext uri="{FF2B5EF4-FFF2-40B4-BE49-F238E27FC236}">
                    <a16:creationId xmlns:a16="http://schemas.microsoft.com/office/drawing/2014/main" id="{6E73E9A3-F2C6-BB43-1BEB-39387E9814F7}"/>
                  </a:ext>
                </a:extLst>
              </p:cNvPr>
              <p:cNvGrpSpPr/>
              <p:nvPr/>
            </p:nvGrpSpPr>
            <p:grpSpPr>
              <a:xfrm>
                <a:off x="1484053" y="2522991"/>
                <a:ext cx="1804518" cy="2068763"/>
                <a:chOff x="1484053" y="2522991"/>
                <a:chExt cx="1804518" cy="2068763"/>
              </a:xfrm>
              <a:solidFill>
                <a:srgbClr val="000000"/>
              </a:solidFill>
            </p:grpSpPr>
            <p:sp>
              <p:nvSpPr>
                <p:cNvPr id="201" name="任意多边形: 形状 200">
                  <a:extLst>
                    <a:ext uri="{FF2B5EF4-FFF2-40B4-BE49-F238E27FC236}">
                      <a16:creationId xmlns:a16="http://schemas.microsoft.com/office/drawing/2014/main" id="{7E102296-C097-3233-8129-53664BDB37E6}"/>
                    </a:ext>
                  </a:extLst>
                </p:cNvPr>
                <p:cNvSpPr/>
                <p:nvPr/>
              </p:nvSpPr>
              <p:spPr>
                <a:xfrm>
                  <a:off x="2960904" y="2742056"/>
                  <a:ext cx="210882" cy="276739"/>
                </a:xfrm>
                <a:custGeom>
                  <a:avLst/>
                  <a:gdLst>
                    <a:gd name="connsiteX0" fmla="*/ 152441 w 210882"/>
                    <a:gd name="connsiteY0" fmla="*/ 200540 h 276739"/>
                    <a:gd name="connsiteX1" fmla="*/ 3470 w 210882"/>
                    <a:gd name="connsiteY1" fmla="*/ 276740 h 276739"/>
                    <a:gd name="connsiteX2" fmla="*/ 41 w 210882"/>
                    <a:gd name="connsiteY2" fmla="*/ 190253 h 276739"/>
                    <a:gd name="connsiteX3" fmla="*/ 114913 w 210882"/>
                    <a:gd name="connsiteY3" fmla="*/ 2039 h 276739"/>
                    <a:gd name="connsiteX4" fmla="*/ 210163 w 210882"/>
                    <a:gd name="connsiteY4" fmla="*/ 72428 h 276739"/>
                    <a:gd name="connsiteX5" fmla="*/ 152441 w 210882"/>
                    <a:gd name="connsiteY5" fmla="*/ 200540 h 276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0882" h="276739">
                      <a:moveTo>
                        <a:pt x="152441" y="200540"/>
                      </a:moveTo>
                      <a:cubicBezTo>
                        <a:pt x="114913" y="237497"/>
                        <a:pt x="3565" y="276740"/>
                        <a:pt x="3470" y="276740"/>
                      </a:cubicBezTo>
                      <a:cubicBezTo>
                        <a:pt x="3375" y="276740"/>
                        <a:pt x="-435" y="195491"/>
                        <a:pt x="41" y="190253"/>
                      </a:cubicBezTo>
                      <a:cubicBezTo>
                        <a:pt x="4804" y="130340"/>
                        <a:pt x="49381" y="17469"/>
                        <a:pt x="114913" y="2039"/>
                      </a:cubicBezTo>
                      <a:cubicBezTo>
                        <a:pt x="162538" y="-9010"/>
                        <a:pt x="204257" y="26327"/>
                        <a:pt x="210163" y="72428"/>
                      </a:cubicBezTo>
                      <a:cubicBezTo>
                        <a:pt x="216068" y="118529"/>
                        <a:pt x="184636" y="169012"/>
                        <a:pt x="152441" y="200540"/>
                      </a:cubicBezTo>
                      <a:close/>
                    </a:path>
                  </a:pathLst>
                </a:custGeom>
                <a:solidFill>
                  <a:srgbClr val="000000"/>
                </a:solidFill>
                <a:ln w="9525" cap="flat">
                  <a:noFill/>
                  <a:prstDash val="solid"/>
                  <a:miter/>
                </a:ln>
              </p:spPr>
              <p:txBody>
                <a:bodyPr rtlCol="0" anchor="ctr"/>
                <a:lstStyle/>
                <a:p>
                  <a:endParaRPr lang="zh-CN" altLang="en-US"/>
                </a:p>
              </p:txBody>
            </p:sp>
            <p:sp>
              <p:nvSpPr>
                <p:cNvPr id="202" name="任意多边形: 形状 201">
                  <a:extLst>
                    <a:ext uri="{FF2B5EF4-FFF2-40B4-BE49-F238E27FC236}">
                      <a16:creationId xmlns:a16="http://schemas.microsoft.com/office/drawing/2014/main" id="{F682D743-2840-26F1-EDC7-1E0B651C5804}"/>
                    </a:ext>
                  </a:extLst>
                </p:cNvPr>
                <p:cNvSpPr/>
                <p:nvPr/>
              </p:nvSpPr>
              <p:spPr>
                <a:xfrm>
                  <a:off x="1484053" y="2522991"/>
                  <a:ext cx="1804518" cy="2068763"/>
                </a:xfrm>
                <a:custGeom>
                  <a:avLst/>
                  <a:gdLst>
                    <a:gd name="connsiteX0" fmla="*/ 1562618 w 1804518"/>
                    <a:gd name="connsiteY0" fmla="*/ 1917792 h 2068763"/>
                    <a:gd name="connsiteX1" fmla="*/ 1564142 w 1804518"/>
                    <a:gd name="connsiteY1" fmla="*/ 1925602 h 2068763"/>
                    <a:gd name="connsiteX2" fmla="*/ 1529185 w 1804518"/>
                    <a:gd name="connsiteY2" fmla="*/ 1957892 h 2068763"/>
                    <a:gd name="connsiteX3" fmla="*/ 1523375 w 1804518"/>
                    <a:gd name="connsiteY3" fmla="*/ 1924936 h 2068763"/>
                    <a:gd name="connsiteX4" fmla="*/ 1507468 w 1804518"/>
                    <a:gd name="connsiteY4" fmla="*/ 1823589 h 2068763"/>
                    <a:gd name="connsiteX5" fmla="*/ 1406122 w 1804518"/>
                    <a:gd name="connsiteY5" fmla="*/ 1816065 h 2068763"/>
                    <a:gd name="connsiteX6" fmla="*/ 1311729 w 1804518"/>
                    <a:gd name="connsiteY6" fmla="*/ 1944843 h 2068763"/>
                    <a:gd name="connsiteX7" fmla="*/ 1375452 w 1804518"/>
                    <a:gd name="connsiteY7" fmla="*/ 2011518 h 2068763"/>
                    <a:gd name="connsiteX8" fmla="*/ 1416504 w 1804518"/>
                    <a:gd name="connsiteY8" fmla="*/ 2052761 h 2068763"/>
                    <a:gd name="connsiteX9" fmla="*/ 1374785 w 1804518"/>
                    <a:gd name="connsiteY9" fmla="*/ 2068763 h 2068763"/>
                    <a:gd name="connsiteX10" fmla="*/ 1346686 w 1804518"/>
                    <a:gd name="connsiteY10" fmla="*/ 2039140 h 2068763"/>
                    <a:gd name="connsiteX11" fmla="*/ 1277535 w 1804518"/>
                    <a:gd name="connsiteY11" fmla="*/ 1963417 h 2068763"/>
                    <a:gd name="connsiteX12" fmla="*/ 1128468 w 1804518"/>
                    <a:gd name="connsiteY12" fmla="*/ 2034187 h 2068763"/>
                    <a:gd name="connsiteX13" fmla="*/ 991880 w 1804518"/>
                    <a:gd name="connsiteY13" fmla="*/ 2002945 h 2068763"/>
                    <a:gd name="connsiteX14" fmla="*/ 993594 w 1804518"/>
                    <a:gd name="connsiteY14" fmla="*/ 1884454 h 2068763"/>
                    <a:gd name="connsiteX15" fmla="*/ 1212669 w 1804518"/>
                    <a:gd name="connsiteY15" fmla="*/ 1906933 h 2068763"/>
                    <a:gd name="connsiteX16" fmla="*/ 1264485 w 1804518"/>
                    <a:gd name="connsiteY16" fmla="*/ 1948938 h 2068763"/>
                    <a:gd name="connsiteX17" fmla="*/ 1235910 w 1804518"/>
                    <a:gd name="connsiteY17" fmla="*/ 1916172 h 2068763"/>
                    <a:gd name="connsiteX18" fmla="*/ 1177522 w 1804518"/>
                    <a:gd name="connsiteY18" fmla="*/ 1846640 h 2068763"/>
                    <a:gd name="connsiteX19" fmla="*/ 1148947 w 1804518"/>
                    <a:gd name="connsiteY19" fmla="*/ 1809778 h 2068763"/>
                    <a:gd name="connsiteX20" fmla="*/ 1121134 w 1804518"/>
                    <a:gd name="connsiteY20" fmla="*/ 1770535 h 2068763"/>
                    <a:gd name="connsiteX21" fmla="*/ 1060841 w 1804518"/>
                    <a:gd name="connsiteY21" fmla="*/ 1674237 h 2068763"/>
                    <a:gd name="connsiteX22" fmla="*/ 927491 w 1804518"/>
                    <a:gd name="connsiteY22" fmla="*/ 1763487 h 2068763"/>
                    <a:gd name="connsiteX23" fmla="*/ 787759 w 1804518"/>
                    <a:gd name="connsiteY23" fmla="*/ 1753390 h 2068763"/>
                    <a:gd name="connsiteX24" fmla="*/ 771471 w 1804518"/>
                    <a:gd name="connsiteY24" fmla="*/ 1635947 h 2068763"/>
                    <a:gd name="connsiteX25" fmla="*/ 991785 w 1804518"/>
                    <a:gd name="connsiteY25" fmla="*/ 1624898 h 2068763"/>
                    <a:gd name="connsiteX26" fmla="*/ 1053030 w 1804518"/>
                    <a:gd name="connsiteY26" fmla="*/ 1660807 h 2068763"/>
                    <a:gd name="connsiteX27" fmla="*/ 1019026 w 1804518"/>
                    <a:gd name="connsiteY27" fmla="*/ 1600419 h 2068763"/>
                    <a:gd name="connsiteX28" fmla="*/ 927015 w 1804518"/>
                    <a:gd name="connsiteY28" fmla="*/ 1419444 h 2068763"/>
                    <a:gd name="connsiteX29" fmla="*/ 898440 w 1804518"/>
                    <a:gd name="connsiteY29" fmla="*/ 1363913 h 2068763"/>
                    <a:gd name="connsiteX30" fmla="*/ 761184 w 1804518"/>
                    <a:gd name="connsiteY30" fmla="*/ 1456972 h 2068763"/>
                    <a:gd name="connsiteX31" fmla="*/ 621453 w 1804518"/>
                    <a:gd name="connsiteY31" fmla="*/ 1446780 h 2068763"/>
                    <a:gd name="connsiteX32" fmla="*/ 605165 w 1804518"/>
                    <a:gd name="connsiteY32" fmla="*/ 1329337 h 2068763"/>
                    <a:gd name="connsiteX33" fmla="*/ 825383 w 1804518"/>
                    <a:gd name="connsiteY33" fmla="*/ 1318384 h 2068763"/>
                    <a:gd name="connsiteX34" fmla="*/ 896725 w 1804518"/>
                    <a:gd name="connsiteY34" fmla="*/ 1360484 h 2068763"/>
                    <a:gd name="connsiteX35" fmla="*/ 832527 w 1804518"/>
                    <a:gd name="connsiteY35" fmla="*/ 1240374 h 2068763"/>
                    <a:gd name="connsiteX36" fmla="*/ 732800 w 1804518"/>
                    <a:gd name="connsiteY36" fmla="*/ 1087974 h 2068763"/>
                    <a:gd name="connsiteX37" fmla="*/ 594783 w 1804518"/>
                    <a:gd name="connsiteY37" fmla="*/ 1181604 h 2068763"/>
                    <a:gd name="connsiteX38" fmla="*/ 455051 w 1804518"/>
                    <a:gd name="connsiteY38" fmla="*/ 1171508 h 2068763"/>
                    <a:gd name="connsiteX39" fmla="*/ 438858 w 1804518"/>
                    <a:gd name="connsiteY39" fmla="*/ 1054065 h 2068763"/>
                    <a:gd name="connsiteX40" fmla="*/ 659076 w 1804518"/>
                    <a:gd name="connsiteY40" fmla="*/ 1043016 h 2068763"/>
                    <a:gd name="connsiteX41" fmla="*/ 731371 w 1804518"/>
                    <a:gd name="connsiteY41" fmla="*/ 1085878 h 2068763"/>
                    <a:gd name="connsiteX42" fmla="*/ 725180 w 1804518"/>
                    <a:gd name="connsiteY42" fmla="*/ 1077211 h 2068763"/>
                    <a:gd name="connsiteX43" fmla="*/ 599736 w 1804518"/>
                    <a:gd name="connsiteY43" fmla="*/ 945194 h 2068763"/>
                    <a:gd name="connsiteX44" fmla="*/ 524679 w 1804518"/>
                    <a:gd name="connsiteY44" fmla="*/ 883567 h 2068763"/>
                    <a:gd name="connsiteX45" fmla="*/ 400854 w 1804518"/>
                    <a:gd name="connsiteY45" fmla="*/ 989009 h 2068763"/>
                    <a:gd name="connsiteX46" fmla="*/ 260836 w 1804518"/>
                    <a:gd name="connsiteY46" fmla="*/ 994248 h 2068763"/>
                    <a:gd name="connsiteX47" fmla="*/ 232261 w 1804518"/>
                    <a:gd name="connsiteY47" fmla="*/ 879281 h 2068763"/>
                    <a:gd name="connsiteX48" fmla="*/ 449907 w 1804518"/>
                    <a:gd name="connsiteY48" fmla="*/ 844134 h 2068763"/>
                    <a:gd name="connsiteX49" fmla="*/ 505724 w 1804518"/>
                    <a:gd name="connsiteY49" fmla="*/ 868899 h 2068763"/>
                    <a:gd name="connsiteX50" fmla="*/ 471720 w 1804518"/>
                    <a:gd name="connsiteY50" fmla="*/ 843753 h 2068763"/>
                    <a:gd name="connsiteX51" fmla="*/ 355134 w 1804518"/>
                    <a:gd name="connsiteY51" fmla="*/ 768315 h 2068763"/>
                    <a:gd name="connsiteX52" fmla="*/ 298841 w 1804518"/>
                    <a:gd name="connsiteY52" fmla="*/ 736215 h 2068763"/>
                    <a:gd name="connsiteX53" fmla="*/ 140821 w 1804518"/>
                    <a:gd name="connsiteY53" fmla="*/ 772315 h 2068763"/>
                    <a:gd name="connsiteX54" fmla="*/ 14139 w 1804518"/>
                    <a:gd name="connsiteY54" fmla="*/ 712403 h 2068763"/>
                    <a:gd name="connsiteX55" fmla="*/ 41285 w 1804518"/>
                    <a:gd name="connsiteY55" fmla="*/ 597055 h 2068763"/>
                    <a:gd name="connsiteX56" fmla="*/ 250835 w 1804518"/>
                    <a:gd name="connsiteY56" fmla="*/ 666207 h 2068763"/>
                    <a:gd name="connsiteX57" fmla="*/ 304080 w 1804518"/>
                    <a:gd name="connsiteY57" fmla="*/ 734406 h 2068763"/>
                    <a:gd name="connsiteX58" fmla="*/ 302746 w 1804518"/>
                    <a:gd name="connsiteY58" fmla="*/ 734882 h 2068763"/>
                    <a:gd name="connsiteX59" fmla="*/ 357324 w 1804518"/>
                    <a:gd name="connsiteY59" fmla="*/ 764600 h 2068763"/>
                    <a:gd name="connsiteX60" fmla="*/ 476006 w 1804518"/>
                    <a:gd name="connsiteY60" fmla="*/ 837657 h 2068763"/>
                    <a:gd name="connsiteX61" fmla="*/ 607927 w 1804518"/>
                    <a:gd name="connsiteY61" fmla="*/ 936907 h 2068763"/>
                    <a:gd name="connsiteX62" fmla="*/ 738229 w 1804518"/>
                    <a:gd name="connsiteY62" fmla="*/ 1067781 h 2068763"/>
                    <a:gd name="connsiteX63" fmla="*/ 739563 w 1804518"/>
                    <a:gd name="connsiteY63" fmla="*/ 1069495 h 2068763"/>
                    <a:gd name="connsiteX64" fmla="*/ 712321 w 1804518"/>
                    <a:gd name="connsiteY64" fmla="*/ 995295 h 2068763"/>
                    <a:gd name="connsiteX65" fmla="*/ 762804 w 1804518"/>
                    <a:gd name="connsiteY65" fmla="*/ 780602 h 2068763"/>
                    <a:gd name="connsiteX66" fmla="*/ 875389 w 1804518"/>
                    <a:gd name="connsiteY66" fmla="*/ 817750 h 2068763"/>
                    <a:gd name="connsiteX67" fmla="*/ 860149 w 1804518"/>
                    <a:gd name="connsiteY67" fmla="*/ 957005 h 2068763"/>
                    <a:gd name="connsiteX68" fmla="*/ 743849 w 1804518"/>
                    <a:gd name="connsiteY68" fmla="*/ 1075305 h 2068763"/>
                    <a:gd name="connsiteX69" fmla="*/ 850624 w 1804518"/>
                    <a:gd name="connsiteY69" fmla="*/ 1230277 h 2068763"/>
                    <a:gd name="connsiteX70" fmla="*/ 905202 w 1804518"/>
                    <a:gd name="connsiteY70" fmla="*/ 1326194 h 2068763"/>
                    <a:gd name="connsiteX71" fmla="*/ 893677 w 1804518"/>
                    <a:gd name="connsiteY71" fmla="*/ 1293714 h 2068763"/>
                    <a:gd name="connsiteX72" fmla="*/ 944160 w 1804518"/>
                    <a:gd name="connsiteY72" fmla="*/ 1079020 h 2068763"/>
                    <a:gd name="connsiteX73" fmla="*/ 1056745 w 1804518"/>
                    <a:gd name="connsiteY73" fmla="*/ 1116168 h 2068763"/>
                    <a:gd name="connsiteX74" fmla="*/ 1041600 w 1804518"/>
                    <a:gd name="connsiteY74" fmla="*/ 1255423 h 2068763"/>
                    <a:gd name="connsiteX75" fmla="*/ 929015 w 1804518"/>
                    <a:gd name="connsiteY75" fmla="*/ 1370866 h 2068763"/>
                    <a:gd name="connsiteX76" fmla="*/ 949017 w 1804518"/>
                    <a:gd name="connsiteY76" fmla="*/ 1408300 h 2068763"/>
                    <a:gd name="connsiteX77" fmla="*/ 1044267 w 1804518"/>
                    <a:gd name="connsiteY77" fmla="*/ 1586893 h 2068763"/>
                    <a:gd name="connsiteX78" fmla="*/ 1079700 w 1804518"/>
                    <a:gd name="connsiteY78" fmla="*/ 1646901 h 2068763"/>
                    <a:gd name="connsiteX79" fmla="*/ 1070175 w 1804518"/>
                    <a:gd name="connsiteY79" fmla="*/ 1618326 h 2068763"/>
                    <a:gd name="connsiteX80" fmla="*/ 1120658 w 1804518"/>
                    <a:gd name="connsiteY80" fmla="*/ 1403632 h 2068763"/>
                    <a:gd name="connsiteX81" fmla="*/ 1233243 w 1804518"/>
                    <a:gd name="connsiteY81" fmla="*/ 1440780 h 2068763"/>
                    <a:gd name="connsiteX82" fmla="*/ 1218099 w 1804518"/>
                    <a:gd name="connsiteY82" fmla="*/ 1580130 h 2068763"/>
                    <a:gd name="connsiteX83" fmla="*/ 1108942 w 1804518"/>
                    <a:gd name="connsiteY83" fmla="*/ 1692621 h 2068763"/>
                    <a:gd name="connsiteX84" fmla="*/ 1148090 w 1804518"/>
                    <a:gd name="connsiteY84" fmla="*/ 1751295 h 2068763"/>
                    <a:gd name="connsiteX85" fmla="*/ 1175903 w 1804518"/>
                    <a:gd name="connsiteY85" fmla="*/ 1788728 h 2068763"/>
                    <a:gd name="connsiteX86" fmla="*/ 1204478 w 1804518"/>
                    <a:gd name="connsiteY86" fmla="*/ 1824923 h 2068763"/>
                    <a:gd name="connsiteX87" fmla="*/ 1263152 w 1804518"/>
                    <a:gd name="connsiteY87" fmla="*/ 1891598 h 2068763"/>
                    <a:gd name="connsiteX88" fmla="*/ 1302776 w 1804518"/>
                    <a:gd name="connsiteY88" fmla="*/ 1934556 h 2068763"/>
                    <a:gd name="connsiteX89" fmla="*/ 1267724 w 1804518"/>
                    <a:gd name="connsiteY89" fmla="*/ 1870643 h 2068763"/>
                    <a:gd name="connsiteX90" fmla="*/ 1252674 w 1804518"/>
                    <a:gd name="connsiteY90" fmla="*/ 1715290 h 2068763"/>
                    <a:gd name="connsiteX91" fmla="*/ 1247436 w 1804518"/>
                    <a:gd name="connsiteY91" fmla="*/ 1698431 h 2068763"/>
                    <a:gd name="connsiteX92" fmla="*/ 1314111 w 1804518"/>
                    <a:gd name="connsiteY92" fmla="*/ 1600514 h 2068763"/>
                    <a:gd name="connsiteX93" fmla="*/ 1484703 w 1804518"/>
                    <a:gd name="connsiteY93" fmla="*/ 1740341 h 2068763"/>
                    <a:gd name="connsiteX94" fmla="*/ 1504706 w 1804518"/>
                    <a:gd name="connsiteY94" fmla="*/ 1803873 h 2068763"/>
                    <a:gd name="connsiteX95" fmla="*/ 1498800 w 1804518"/>
                    <a:gd name="connsiteY95" fmla="*/ 1760725 h 2068763"/>
                    <a:gd name="connsiteX96" fmla="*/ 1488418 w 1804518"/>
                    <a:gd name="connsiteY96" fmla="*/ 1670428 h 2068763"/>
                    <a:gd name="connsiteX97" fmla="*/ 1485084 w 1804518"/>
                    <a:gd name="connsiteY97" fmla="*/ 1624136 h 2068763"/>
                    <a:gd name="connsiteX98" fmla="*/ 1483560 w 1804518"/>
                    <a:gd name="connsiteY98" fmla="*/ 1576035 h 2068763"/>
                    <a:gd name="connsiteX99" fmla="*/ 1486323 w 1804518"/>
                    <a:gd name="connsiteY99" fmla="*/ 1462306 h 2068763"/>
                    <a:gd name="connsiteX100" fmla="*/ 1326112 w 1804518"/>
                    <a:gd name="connsiteY100" fmla="*/ 1463449 h 2068763"/>
                    <a:gd name="connsiteX101" fmla="*/ 1215146 w 1804518"/>
                    <a:gd name="connsiteY101" fmla="*/ 1377724 h 2068763"/>
                    <a:gd name="connsiteX102" fmla="*/ 1266390 w 1804518"/>
                    <a:gd name="connsiteY102" fmla="*/ 1270854 h 2068763"/>
                    <a:gd name="connsiteX103" fmla="*/ 1456224 w 1804518"/>
                    <a:gd name="connsiteY103" fmla="*/ 1383154 h 2068763"/>
                    <a:gd name="connsiteX104" fmla="*/ 1487466 w 1804518"/>
                    <a:gd name="connsiteY104" fmla="*/ 1446876 h 2068763"/>
                    <a:gd name="connsiteX105" fmla="*/ 1492514 w 1804518"/>
                    <a:gd name="connsiteY105" fmla="*/ 1377724 h 2068763"/>
                    <a:gd name="connsiteX106" fmla="*/ 1515660 w 1804518"/>
                    <a:gd name="connsiteY106" fmla="*/ 1175794 h 2068763"/>
                    <a:gd name="connsiteX107" fmla="*/ 1522899 w 1804518"/>
                    <a:gd name="connsiteY107" fmla="*/ 1113977 h 2068763"/>
                    <a:gd name="connsiteX108" fmla="*/ 1357068 w 1804518"/>
                    <a:gd name="connsiteY108" fmla="*/ 1115787 h 2068763"/>
                    <a:gd name="connsiteX109" fmla="*/ 1246102 w 1804518"/>
                    <a:gd name="connsiteY109" fmla="*/ 1030062 h 2068763"/>
                    <a:gd name="connsiteX110" fmla="*/ 1297347 w 1804518"/>
                    <a:gd name="connsiteY110" fmla="*/ 923191 h 2068763"/>
                    <a:gd name="connsiteX111" fmla="*/ 1487085 w 1804518"/>
                    <a:gd name="connsiteY111" fmla="*/ 1035491 h 2068763"/>
                    <a:gd name="connsiteX112" fmla="*/ 1523280 w 1804518"/>
                    <a:gd name="connsiteY112" fmla="*/ 1109977 h 2068763"/>
                    <a:gd name="connsiteX113" fmla="*/ 1536138 w 1804518"/>
                    <a:gd name="connsiteY113" fmla="*/ 974340 h 2068763"/>
                    <a:gd name="connsiteX114" fmla="*/ 1536805 w 1804518"/>
                    <a:gd name="connsiteY114" fmla="*/ 792413 h 2068763"/>
                    <a:gd name="connsiteX115" fmla="*/ 1370022 w 1804518"/>
                    <a:gd name="connsiteY115" fmla="*/ 794509 h 2068763"/>
                    <a:gd name="connsiteX116" fmla="*/ 1259151 w 1804518"/>
                    <a:gd name="connsiteY116" fmla="*/ 708784 h 2068763"/>
                    <a:gd name="connsiteX117" fmla="*/ 1310301 w 1804518"/>
                    <a:gd name="connsiteY117" fmla="*/ 601913 h 2068763"/>
                    <a:gd name="connsiteX118" fmla="*/ 1500134 w 1804518"/>
                    <a:gd name="connsiteY118" fmla="*/ 714213 h 2068763"/>
                    <a:gd name="connsiteX119" fmla="*/ 1536710 w 1804518"/>
                    <a:gd name="connsiteY119" fmla="*/ 789841 h 2068763"/>
                    <a:gd name="connsiteX120" fmla="*/ 1536710 w 1804518"/>
                    <a:gd name="connsiteY120" fmla="*/ 779173 h 2068763"/>
                    <a:gd name="connsiteX121" fmla="*/ 1504420 w 1804518"/>
                    <a:gd name="connsiteY121" fmla="*/ 599722 h 2068763"/>
                    <a:gd name="connsiteX122" fmla="*/ 1475845 w 1804518"/>
                    <a:gd name="connsiteY122" fmla="*/ 506949 h 2068763"/>
                    <a:gd name="connsiteX123" fmla="*/ 1313920 w 1804518"/>
                    <a:gd name="connsiteY123" fmla="*/ 525999 h 2068763"/>
                    <a:gd name="connsiteX124" fmla="*/ 1194286 w 1804518"/>
                    <a:gd name="connsiteY124" fmla="*/ 453132 h 2068763"/>
                    <a:gd name="connsiteX125" fmla="*/ 1233434 w 1804518"/>
                    <a:gd name="connsiteY125" fmla="*/ 341309 h 2068763"/>
                    <a:gd name="connsiteX126" fmla="*/ 1434411 w 1804518"/>
                    <a:gd name="connsiteY126" fmla="*/ 432082 h 2068763"/>
                    <a:gd name="connsiteX127" fmla="*/ 1467273 w 1804518"/>
                    <a:gd name="connsiteY127" fmla="*/ 483517 h 2068763"/>
                    <a:gd name="connsiteX128" fmla="*/ 1452795 w 1804518"/>
                    <a:gd name="connsiteY128" fmla="*/ 443703 h 2068763"/>
                    <a:gd name="connsiteX129" fmla="*/ 1397169 w 1804518"/>
                    <a:gd name="connsiteY129" fmla="*/ 316449 h 2068763"/>
                    <a:gd name="connsiteX130" fmla="*/ 1367927 w 1804518"/>
                    <a:gd name="connsiteY130" fmla="*/ 258727 h 2068763"/>
                    <a:gd name="connsiteX131" fmla="*/ 1216289 w 1804518"/>
                    <a:gd name="connsiteY131" fmla="*/ 201577 h 2068763"/>
                    <a:gd name="connsiteX132" fmla="*/ 1143613 w 1804518"/>
                    <a:gd name="connsiteY132" fmla="*/ 81753 h 2068763"/>
                    <a:gd name="connsiteX133" fmla="*/ 1229910 w 1804518"/>
                    <a:gd name="connsiteY133" fmla="*/ 504 h 2068763"/>
                    <a:gd name="connsiteX134" fmla="*/ 1366498 w 1804518"/>
                    <a:gd name="connsiteY134" fmla="*/ 173669 h 2068763"/>
                    <a:gd name="connsiteX135" fmla="*/ 1373261 w 1804518"/>
                    <a:gd name="connsiteY135" fmla="*/ 259965 h 2068763"/>
                    <a:gd name="connsiteX136" fmla="*/ 1371927 w 1804518"/>
                    <a:gd name="connsiteY136" fmla="*/ 259965 h 2068763"/>
                    <a:gd name="connsiteX137" fmla="*/ 1401074 w 1804518"/>
                    <a:gd name="connsiteY137" fmla="*/ 314829 h 2068763"/>
                    <a:gd name="connsiteX138" fmla="*/ 1459653 w 1804518"/>
                    <a:gd name="connsiteY138" fmla="*/ 441226 h 2068763"/>
                    <a:gd name="connsiteX139" fmla="*/ 1514898 w 1804518"/>
                    <a:gd name="connsiteY139" fmla="*/ 596770 h 2068763"/>
                    <a:gd name="connsiteX140" fmla="*/ 1551474 w 1804518"/>
                    <a:gd name="connsiteY140" fmla="*/ 777745 h 2068763"/>
                    <a:gd name="connsiteX141" fmla="*/ 1551474 w 1804518"/>
                    <a:gd name="connsiteY141" fmla="*/ 779935 h 2068763"/>
                    <a:gd name="connsiteX142" fmla="*/ 1569762 w 1804518"/>
                    <a:gd name="connsiteY142" fmla="*/ 702973 h 2068763"/>
                    <a:gd name="connsiteX143" fmla="*/ 1730258 w 1804518"/>
                    <a:gd name="connsiteY143" fmla="*/ 551716 h 2068763"/>
                    <a:gd name="connsiteX144" fmla="*/ 1803696 w 1804518"/>
                    <a:gd name="connsiteY144" fmla="*/ 644776 h 2068763"/>
                    <a:gd name="connsiteX145" fmla="*/ 1714161 w 1804518"/>
                    <a:gd name="connsiteY145" fmla="*/ 752598 h 2068763"/>
                    <a:gd name="connsiteX146" fmla="*/ 1552236 w 1804518"/>
                    <a:gd name="connsiteY146" fmla="*/ 787174 h 2068763"/>
                    <a:gd name="connsiteX147" fmla="*/ 1555760 w 1804518"/>
                    <a:gd name="connsiteY147" fmla="*/ 975293 h 2068763"/>
                    <a:gd name="connsiteX148" fmla="*/ 1548426 w 1804518"/>
                    <a:gd name="connsiteY148" fmla="*/ 1085402 h 2068763"/>
                    <a:gd name="connsiteX149" fmla="*/ 1556712 w 1804518"/>
                    <a:gd name="connsiteY149" fmla="*/ 1051969 h 2068763"/>
                    <a:gd name="connsiteX150" fmla="*/ 1717209 w 1804518"/>
                    <a:gd name="connsiteY150" fmla="*/ 900712 h 2068763"/>
                    <a:gd name="connsiteX151" fmla="*/ 1790646 w 1804518"/>
                    <a:gd name="connsiteY151" fmla="*/ 993771 h 2068763"/>
                    <a:gd name="connsiteX152" fmla="*/ 1701207 w 1804518"/>
                    <a:gd name="connsiteY152" fmla="*/ 1101595 h 2068763"/>
                    <a:gd name="connsiteX153" fmla="*/ 1543663 w 1804518"/>
                    <a:gd name="connsiteY153" fmla="*/ 1135694 h 2068763"/>
                    <a:gd name="connsiteX154" fmla="*/ 1539663 w 1804518"/>
                    <a:gd name="connsiteY154" fmla="*/ 1178080 h 2068763"/>
                    <a:gd name="connsiteX155" fmla="*/ 1520613 w 1804518"/>
                    <a:gd name="connsiteY155" fmla="*/ 1379725 h 2068763"/>
                    <a:gd name="connsiteX156" fmla="*/ 1517088 w 1804518"/>
                    <a:gd name="connsiteY156" fmla="*/ 1449352 h 2068763"/>
                    <a:gd name="connsiteX157" fmla="*/ 1524327 w 1804518"/>
                    <a:gd name="connsiteY157" fmla="*/ 1420777 h 2068763"/>
                    <a:gd name="connsiteX158" fmla="*/ 1684919 w 1804518"/>
                    <a:gd name="connsiteY158" fmla="*/ 1269615 h 2068763"/>
                    <a:gd name="connsiteX159" fmla="*/ 1758261 w 1804518"/>
                    <a:gd name="connsiteY159" fmla="*/ 1362675 h 2068763"/>
                    <a:gd name="connsiteX160" fmla="*/ 1668822 w 1804518"/>
                    <a:gd name="connsiteY160" fmla="*/ 1470403 h 2068763"/>
                    <a:gd name="connsiteX161" fmla="*/ 1515660 w 1804518"/>
                    <a:gd name="connsiteY161" fmla="*/ 1504121 h 2068763"/>
                    <a:gd name="connsiteX162" fmla="*/ 1515660 w 1804518"/>
                    <a:gd name="connsiteY162" fmla="*/ 1574606 h 2068763"/>
                    <a:gd name="connsiteX163" fmla="*/ 1518136 w 1804518"/>
                    <a:gd name="connsiteY163" fmla="*/ 1621183 h 2068763"/>
                    <a:gd name="connsiteX164" fmla="*/ 1522518 w 1804518"/>
                    <a:gd name="connsiteY164" fmla="*/ 1667475 h 2068763"/>
                    <a:gd name="connsiteX165" fmla="*/ 1534519 w 1804518"/>
                    <a:gd name="connsiteY165" fmla="*/ 1755581 h 2068763"/>
                    <a:gd name="connsiteX166" fmla="*/ 1544044 w 1804518"/>
                    <a:gd name="connsiteY166" fmla="*/ 1813303 h 2068763"/>
                    <a:gd name="connsiteX167" fmla="*/ 1550045 w 1804518"/>
                    <a:gd name="connsiteY167" fmla="*/ 1740531 h 2068763"/>
                    <a:gd name="connsiteX168" fmla="*/ 1685871 w 1804518"/>
                    <a:gd name="connsiteY168" fmla="*/ 1566796 h 2068763"/>
                    <a:gd name="connsiteX169" fmla="*/ 1772454 w 1804518"/>
                    <a:gd name="connsiteY169" fmla="*/ 1647663 h 2068763"/>
                    <a:gd name="connsiteX170" fmla="*/ 1700349 w 1804518"/>
                    <a:gd name="connsiteY170" fmla="*/ 1767773 h 2068763"/>
                    <a:gd name="connsiteX171" fmla="*/ 1546140 w 1804518"/>
                    <a:gd name="connsiteY171" fmla="*/ 1826256 h 2068763"/>
                    <a:gd name="connsiteX172" fmla="*/ 1562618 w 1804518"/>
                    <a:gd name="connsiteY172" fmla="*/ 1917792 h 2068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Lst>
                  <a:rect l="l" t="t" r="r" b="b"/>
                  <a:pathLst>
                    <a:path w="1804518" h="2068763">
                      <a:moveTo>
                        <a:pt x="1562618" y="1917792"/>
                      </a:moveTo>
                      <a:cubicBezTo>
                        <a:pt x="1563094" y="1920459"/>
                        <a:pt x="1563666" y="1922935"/>
                        <a:pt x="1564142" y="1925602"/>
                      </a:cubicBezTo>
                      <a:lnTo>
                        <a:pt x="1529185" y="1957892"/>
                      </a:lnTo>
                      <a:cubicBezTo>
                        <a:pt x="1527280" y="1947129"/>
                        <a:pt x="1525280" y="1936175"/>
                        <a:pt x="1523375" y="1924936"/>
                      </a:cubicBezTo>
                      <a:cubicBezTo>
                        <a:pt x="1517850" y="1893027"/>
                        <a:pt x="1512612" y="1858832"/>
                        <a:pt x="1507468" y="1823589"/>
                      </a:cubicBezTo>
                      <a:cubicBezTo>
                        <a:pt x="1473569" y="1823113"/>
                        <a:pt x="1439726" y="1820599"/>
                        <a:pt x="1406122" y="1816065"/>
                      </a:cubicBezTo>
                      <a:cubicBezTo>
                        <a:pt x="1387072" y="1863213"/>
                        <a:pt x="1320397" y="1935604"/>
                        <a:pt x="1311729" y="1944843"/>
                      </a:cubicBezTo>
                      <a:cubicBezTo>
                        <a:pt x="1333446" y="1968179"/>
                        <a:pt x="1354878" y="1990563"/>
                        <a:pt x="1375452" y="2011518"/>
                      </a:cubicBezTo>
                      <a:cubicBezTo>
                        <a:pt x="1389549" y="2025901"/>
                        <a:pt x="1403169" y="2039617"/>
                        <a:pt x="1416504" y="2052761"/>
                      </a:cubicBezTo>
                      <a:lnTo>
                        <a:pt x="1374785" y="2068763"/>
                      </a:lnTo>
                      <a:cubicBezTo>
                        <a:pt x="1365260" y="2059238"/>
                        <a:pt x="1356211" y="2049713"/>
                        <a:pt x="1346686" y="2039140"/>
                      </a:cubicBezTo>
                      <a:cubicBezTo>
                        <a:pt x="1324493" y="2015613"/>
                        <a:pt x="1301157" y="1989991"/>
                        <a:pt x="1277535" y="1963417"/>
                      </a:cubicBezTo>
                      <a:cubicBezTo>
                        <a:pt x="1266676" y="1970465"/>
                        <a:pt x="1177427" y="2027139"/>
                        <a:pt x="1128468" y="2034187"/>
                      </a:cubicBezTo>
                      <a:cubicBezTo>
                        <a:pt x="1083987" y="2040569"/>
                        <a:pt x="1025598" y="2036378"/>
                        <a:pt x="991880" y="2002945"/>
                      </a:cubicBezTo>
                      <a:cubicBezTo>
                        <a:pt x="958161" y="1969512"/>
                        <a:pt x="956161" y="1915315"/>
                        <a:pt x="993594" y="1884454"/>
                      </a:cubicBezTo>
                      <a:cubicBezTo>
                        <a:pt x="1045506" y="1841687"/>
                        <a:pt x="1162377" y="1874929"/>
                        <a:pt x="1212669" y="1906933"/>
                      </a:cubicBezTo>
                      <a:cubicBezTo>
                        <a:pt x="1215622" y="1908838"/>
                        <a:pt x="1245721" y="1933222"/>
                        <a:pt x="1264485" y="1948938"/>
                      </a:cubicBezTo>
                      <a:cubicBezTo>
                        <a:pt x="1254960" y="1937985"/>
                        <a:pt x="1245435" y="1927507"/>
                        <a:pt x="1235910" y="1916172"/>
                      </a:cubicBezTo>
                      <a:cubicBezTo>
                        <a:pt x="1216860" y="1893884"/>
                        <a:pt x="1197810" y="1871119"/>
                        <a:pt x="1177522" y="1846640"/>
                      </a:cubicBezTo>
                      <a:cubicBezTo>
                        <a:pt x="1168188" y="1834448"/>
                        <a:pt x="1158663" y="1822161"/>
                        <a:pt x="1148947" y="1809778"/>
                      </a:cubicBezTo>
                      <a:cubicBezTo>
                        <a:pt x="1139422" y="1797681"/>
                        <a:pt x="1130564" y="1783680"/>
                        <a:pt x="1121134" y="1770535"/>
                      </a:cubicBezTo>
                      <a:cubicBezTo>
                        <a:pt x="1099989" y="1739579"/>
                        <a:pt x="1080081" y="1707289"/>
                        <a:pt x="1060841" y="1674237"/>
                      </a:cubicBezTo>
                      <a:cubicBezTo>
                        <a:pt x="1041219" y="1691192"/>
                        <a:pt x="970925" y="1750437"/>
                        <a:pt x="927491" y="1763487"/>
                      </a:cubicBezTo>
                      <a:cubicBezTo>
                        <a:pt x="884057" y="1776536"/>
                        <a:pt x="826240" y="1781298"/>
                        <a:pt x="787759" y="1753390"/>
                      </a:cubicBezTo>
                      <a:cubicBezTo>
                        <a:pt x="749278" y="1725482"/>
                        <a:pt x="739182" y="1672142"/>
                        <a:pt x="771471" y="1635947"/>
                      </a:cubicBezTo>
                      <a:cubicBezTo>
                        <a:pt x="816334" y="1585750"/>
                        <a:pt x="936825" y="1600609"/>
                        <a:pt x="991785" y="1624898"/>
                      </a:cubicBezTo>
                      <a:cubicBezTo>
                        <a:pt x="995214" y="1626422"/>
                        <a:pt x="1032647" y="1648425"/>
                        <a:pt x="1053030" y="1660807"/>
                      </a:cubicBezTo>
                      <a:cubicBezTo>
                        <a:pt x="1041505" y="1640900"/>
                        <a:pt x="1029980" y="1620993"/>
                        <a:pt x="1019026" y="1600419"/>
                      </a:cubicBezTo>
                      <a:cubicBezTo>
                        <a:pt x="987498" y="1541078"/>
                        <a:pt x="957399" y="1480023"/>
                        <a:pt x="927015" y="1419444"/>
                      </a:cubicBezTo>
                      <a:cubicBezTo>
                        <a:pt x="917490" y="1400870"/>
                        <a:pt x="907965" y="1382392"/>
                        <a:pt x="898440" y="1363913"/>
                      </a:cubicBezTo>
                      <a:cubicBezTo>
                        <a:pt x="891486" y="1370009"/>
                        <a:pt x="809476" y="1442209"/>
                        <a:pt x="761184" y="1456972"/>
                      </a:cubicBezTo>
                      <a:cubicBezTo>
                        <a:pt x="718227" y="1470021"/>
                        <a:pt x="659838" y="1474689"/>
                        <a:pt x="621453" y="1446780"/>
                      </a:cubicBezTo>
                      <a:cubicBezTo>
                        <a:pt x="583067" y="1418872"/>
                        <a:pt x="572875" y="1365532"/>
                        <a:pt x="605165" y="1329337"/>
                      </a:cubicBezTo>
                      <a:cubicBezTo>
                        <a:pt x="650028" y="1279140"/>
                        <a:pt x="770424" y="1294000"/>
                        <a:pt x="825383" y="1318384"/>
                      </a:cubicBezTo>
                      <a:cubicBezTo>
                        <a:pt x="829574" y="1320193"/>
                        <a:pt x="883390" y="1351816"/>
                        <a:pt x="896725" y="1360484"/>
                      </a:cubicBezTo>
                      <a:cubicBezTo>
                        <a:pt x="875961" y="1319812"/>
                        <a:pt x="854910" y="1279331"/>
                        <a:pt x="832527" y="1240374"/>
                      </a:cubicBezTo>
                      <a:cubicBezTo>
                        <a:pt x="802628" y="1187462"/>
                        <a:pt x="769309" y="1136561"/>
                        <a:pt x="732800" y="1087974"/>
                      </a:cubicBezTo>
                      <a:cubicBezTo>
                        <a:pt x="729561" y="1090831"/>
                        <a:pt x="644313" y="1166555"/>
                        <a:pt x="594783" y="1181604"/>
                      </a:cubicBezTo>
                      <a:cubicBezTo>
                        <a:pt x="551825" y="1194654"/>
                        <a:pt x="493532" y="1199416"/>
                        <a:pt x="455051" y="1171508"/>
                      </a:cubicBezTo>
                      <a:cubicBezTo>
                        <a:pt x="416570" y="1143600"/>
                        <a:pt x="406473" y="1090260"/>
                        <a:pt x="438858" y="1054065"/>
                      </a:cubicBezTo>
                      <a:cubicBezTo>
                        <a:pt x="483626" y="1003868"/>
                        <a:pt x="604117" y="1018632"/>
                        <a:pt x="659076" y="1043016"/>
                      </a:cubicBezTo>
                      <a:cubicBezTo>
                        <a:pt x="663363" y="1044921"/>
                        <a:pt x="721275" y="1079020"/>
                        <a:pt x="731371" y="1085878"/>
                      </a:cubicBezTo>
                      <a:cubicBezTo>
                        <a:pt x="729180" y="1083116"/>
                        <a:pt x="727371" y="1079973"/>
                        <a:pt x="725180" y="1077211"/>
                      </a:cubicBezTo>
                      <a:cubicBezTo>
                        <a:pt x="687375" y="1029557"/>
                        <a:pt x="645398" y="985380"/>
                        <a:pt x="599736" y="945194"/>
                      </a:cubicBezTo>
                      <a:cubicBezTo>
                        <a:pt x="574780" y="922715"/>
                        <a:pt x="549634" y="902617"/>
                        <a:pt x="524679" y="883567"/>
                      </a:cubicBezTo>
                      <a:cubicBezTo>
                        <a:pt x="510296" y="899284"/>
                        <a:pt x="443526" y="970530"/>
                        <a:pt x="400854" y="989009"/>
                      </a:cubicBezTo>
                      <a:cubicBezTo>
                        <a:pt x="359610" y="1006726"/>
                        <a:pt x="302079" y="1017584"/>
                        <a:pt x="260836" y="994248"/>
                      </a:cubicBezTo>
                      <a:cubicBezTo>
                        <a:pt x="219593" y="970911"/>
                        <a:pt x="203686" y="918810"/>
                        <a:pt x="232261" y="879281"/>
                      </a:cubicBezTo>
                      <a:cubicBezTo>
                        <a:pt x="271314" y="824512"/>
                        <a:pt x="392662" y="825941"/>
                        <a:pt x="449907" y="844134"/>
                      </a:cubicBezTo>
                      <a:cubicBezTo>
                        <a:pt x="453051" y="845181"/>
                        <a:pt x="483626" y="858707"/>
                        <a:pt x="505724" y="868899"/>
                      </a:cubicBezTo>
                      <a:cubicBezTo>
                        <a:pt x="494389" y="860517"/>
                        <a:pt x="482769" y="851659"/>
                        <a:pt x="471720" y="843753"/>
                      </a:cubicBezTo>
                      <a:cubicBezTo>
                        <a:pt x="430286" y="814225"/>
                        <a:pt x="390471" y="789746"/>
                        <a:pt x="355134" y="768315"/>
                      </a:cubicBezTo>
                      <a:cubicBezTo>
                        <a:pt x="334845" y="756313"/>
                        <a:pt x="316367" y="745836"/>
                        <a:pt x="298841" y="736215"/>
                      </a:cubicBezTo>
                      <a:cubicBezTo>
                        <a:pt x="276648" y="744312"/>
                        <a:pt x="186732" y="775649"/>
                        <a:pt x="140821" y="772315"/>
                      </a:cubicBezTo>
                      <a:cubicBezTo>
                        <a:pt x="94911" y="768981"/>
                        <a:pt x="39951" y="752313"/>
                        <a:pt x="14139" y="712403"/>
                      </a:cubicBezTo>
                      <a:cubicBezTo>
                        <a:pt x="-11674" y="672493"/>
                        <a:pt x="-1863" y="619153"/>
                        <a:pt x="41285" y="597055"/>
                      </a:cubicBezTo>
                      <a:cubicBezTo>
                        <a:pt x="101197" y="566385"/>
                        <a:pt x="208258" y="623630"/>
                        <a:pt x="250835" y="666207"/>
                      </a:cubicBezTo>
                      <a:cubicBezTo>
                        <a:pt x="254454" y="669826"/>
                        <a:pt x="305223" y="733929"/>
                        <a:pt x="304080" y="734406"/>
                      </a:cubicBezTo>
                      <a:lnTo>
                        <a:pt x="302746" y="734882"/>
                      </a:lnTo>
                      <a:cubicBezTo>
                        <a:pt x="319701" y="743740"/>
                        <a:pt x="337798" y="753932"/>
                        <a:pt x="357324" y="764600"/>
                      </a:cubicBezTo>
                      <a:cubicBezTo>
                        <a:pt x="393329" y="785269"/>
                        <a:pt x="433524" y="808891"/>
                        <a:pt x="476006" y="837657"/>
                      </a:cubicBezTo>
                      <a:cubicBezTo>
                        <a:pt x="521860" y="868165"/>
                        <a:pt x="565908" y="901303"/>
                        <a:pt x="607927" y="936907"/>
                      </a:cubicBezTo>
                      <a:cubicBezTo>
                        <a:pt x="655181" y="976550"/>
                        <a:pt x="698796" y="1020346"/>
                        <a:pt x="738229" y="1067781"/>
                      </a:cubicBezTo>
                      <a:cubicBezTo>
                        <a:pt x="738705" y="1068257"/>
                        <a:pt x="739086" y="1068924"/>
                        <a:pt x="739563" y="1069495"/>
                      </a:cubicBezTo>
                      <a:cubicBezTo>
                        <a:pt x="732228" y="1051207"/>
                        <a:pt x="713274" y="999391"/>
                        <a:pt x="712321" y="995295"/>
                      </a:cubicBezTo>
                      <a:cubicBezTo>
                        <a:pt x="698224" y="936812"/>
                        <a:pt x="705368" y="815654"/>
                        <a:pt x="762804" y="780602"/>
                      </a:cubicBezTo>
                      <a:cubicBezTo>
                        <a:pt x="804142" y="755265"/>
                        <a:pt x="855196" y="775744"/>
                        <a:pt x="875389" y="817750"/>
                      </a:cubicBezTo>
                      <a:cubicBezTo>
                        <a:pt x="895582" y="859755"/>
                        <a:pt x="880818" y="917095"/>
                        <a:pt x="860149" y="957005"/>
                      </a:cubicBezTo>
                      <a:cubicBezTo>
                        <a:pt x="837003" y="1001963"/>
                        <a:pt x="750802" y="1069971"/>
                        <a:pt x="743849" y="1075305"/>
                      </a:cubicBezTo>
                      <a:cubicBezTo>
                        <a:pt x="782863" y="1124521"/>
                        <a:pt x="818534" y="1176290"/>
                        <a:pt x="850624" y="1230277"/>
                      </a:cubicBezTo>
                      <a:cubicBezTo>
                        <a:pt x="869674" y="1261614"/>
                        <a:pt x="887486" y="1293714"/>
                        <a:pt x="905202" y="1326194"/>
                      </a:cubicBezTo>
                      <a:cubicBezTo>
                        <a:pt x="899297" y="1310192"/>
                        <a:pt x="894153" y="1295809"/>
                        <a:pt x="893677" y="1293714"/>
                      </a:cubicBezTo>
                      <a:cubicBezTo>
                        <a:pt x="879580" y="1235326"/>
                        <a:pt x="886724" y="1114168"/>
                        <a:pt x="944160" y="1079020"/>
                      </a:cubicBezTo>
                      <a:cubicBezTo>
                        <a:pt x="985498" y="1053779"/>
                        <a:pt x="1036647" y="1074258"/>
                        <a:pt x="1056745" y="1116168"/>
                      </a:cubicBezTo>
                      <a:cubicBezTo>
                        <a:pt x="1076843" y="1158078"/>
                        <a:pt x="1062174" y="1215609"/>
                        <a:pt x="1041600" y="1255423"/>
                      </a:cubicBezTo>
                      <a:cubicBezTo>
                        <a:pt x="1021026" y="1295238"/>
                        <a:pt x="948351" y="1355340"/>
                        <a:pt x="929015" y="1370866"/>
                      </a:cubicBezTo>
                      <a:cubicBezTo>
                        <a:pt x="935587" y="1383344"/>
                        <a:pt x="942445" y="1395822"/>
                        <a:pt x="949017" y="1408300"/>
                      </a:cubicBezTo>
                      <a:cubicBezTo>
                        <a:pt x="980736" y="1468497"/>
                        <a:pt x="1012073" y="1528696"/>
                        <a:pt x="1044267" y="1586893"/>
                      </a:cubicBezTo>
                      <a:cubicBezTo>
                        <a:pt x="1055697" y="1607372"/>
                        <a:pt x="1067699" y="1627089"/>
                        <a:pt x="1079700" y="1646901"/>
                      </a:cubicBezTo>
                      <a:cubicBezTo>
                        <a:pt x="1074462" y="1632709"/>
                        <a:pt x="1070175" y="1620612"/>
                        <a:pt x="1070175" y="1618326"/>
                      </a:cubicBezTo>
                      <a:cubicBezTo>
                        <a:pt x="1056078" y="1559937"/>
                        <a:pt x="1063222" y="1438779"/>
                        <a:pt x="1120658" y="1403632"/>
                      </a:cubicBezTo>
                      <a:cubicBezTo>
                        <a:pt x="1162092" y="1378391"/>
                        <a:pt x="1213146" y="1398870"/>
                        <a:pt x="1233243" y="1440780"/>
                      </a:cubicBezTo>
                      <a:cubicBezTo>
                        <a:pt x="1253341" y="1482690"/>
                        <a:pt x="1238673" y="1540221"/>
                        <a:pt x="1218099" y="1580130"/>
                      </a:cubicBezTo>
                      <a:cubicBezTo>
                        <a:pt x="1197525" y="1620040"/>
                        <a:pt x="1132374" y="1674142"/>
                        <a:pt x="1108942" y="1692621"/>
                      </a:cubicBezTo>
                      <a:cubicBezTo>
                        <a:pt x="1121801" y="1712528"/>
                        <a:pt x="1134660" y="1732530"/>
                        <a:pt x="1148090" y="1751295"/>
                      </a:cubicBezTo>
                      <a:cubicBezTo>
                        <a:pt x="1157615" y="1763868"/>
                        <a:pt x="1165711" y="1776536"/>
                        <a:pt x="1175903" y="1788728"/>
                      </a:cubicBezTo>
                      <a:lnTo>
                        <a:pt x="1204478" y="1824923"/>
                      </a:lnTo>
                      <a:cubicBezTo>
                        <a:pt x="1223528" y="1847212"/>
                        <a:pt x="1243721" y="1870453"/>
                        <a:pt x="1263152" y="1891598"/>
                      </a:cubicBezTo>
                      <a:cubicBezTo>
                        <a:pt x="1276582" y="1906457"/>
                        <a:pt x="1289631" y="1920173"/>
                        <a:pt x="1302776" y="1934556"/>
                      </a:cubicBezTo>
                      <a:cubicBezTo>
                        <a:pt x="1291155" y="1914363"/>
                        <a:pt x="1269153" y="1874167"/>
                        <a:pt x="1267724" y="1870643"/>
                      </a:cubicBezTo>
                      <a:cubicBezTo>
                        <a:pt x="1249522" y="1820989"/>
                        <a:pt x="1244340" y="1767506"/>
                        <a:pt x="1252674" y="1715290"/>
                      </a:cubicBezTo>
                      <a:cubicBezTo>
                        <a:pt x="1250360" y="1709861"/>
                        <a:pt x="1248598" y="1704213"/>
                        <a:pt x="1247436" y="1698431"/>
                      </a:cubicBezTo>
                      <a:cubicBezTo>
                        <a:pt x="1237911" y="1652902"/>
                        <a:pt x="1266009" y="1605658"/>
                        <a:pt x="1314111" y="1600514"/>
                      </a:cubicBezTo>
                      <a:cubicBezTo>
                        <a:pt x="1380786" y="1593465"/>
                        <a:pt x="1460415" y="1685382"/>
                        <a:pt x="1484703" y="1740341"/>
                      </a:cubicBezTo>
                      <a:cubicBezTo>
                        <a:pt x="1486132" y="1743579"/>
                        <a:pt x="1497753" y="1780441"/>
                        <a:pt x="1504706" y="1803873"/>
                      </a:cubicBezTo>
                      <a:cubicBezTo>
                        <a:pt x="1502801" y="1789490"/>
                        <a:pt x="1500610" y="1775298"/>
                        <a:pt x="1498800" y="1760725"/>
                      </a:cubicBezTo>
                      <a:cubicBezTo>
                        <a:pt x="1494895" y="1731387"/>
                        <a:pt x="1491847" y="1702051"/>
                        <a:pt x="1488418" y="1670428"/>
                      </a:cubicBezTo>
                      <a:cubicBezTo>
                        <a:pt x="1487370" y="1655187"/>
                        <a:pt x="1486227" y="1639757"/>
                        <a:pt x="1485084" y="1624136"/>
                      </a:cubicBezTo>
                      <a:cubicBezTo>
                        <a:pt x="1483941" y="1608515"/>
                        <a:pt x="1484132" y="1592132"/>
                        <a:pt x="1483560" y="1576035"/>
                      </a:cubicBezTo>
                      <a:cubicBezTo>
                        <a:pt x="1482989" y="1538506"/>
                        <a:pt x="1484227" y="1500597"/>
                        <a:pt x="1486323" y="1462306"/>
                      </a:cubicBezTo>
                      <a:cubicBezTo>
                        <a:pt x="1460700" y="1465735"/>
                        <a:pt x="1369356" y="1476308"/>
                        <a:pt x="1326112" y="1463449"/>
                      </a:cubicBezTo>
                      <a:cubicBezTo>
                        <a:pt x="1282869" y="1450590"/>
                        <a:pt x="1231815" y="1422396"/>
                        <a:pt x="1215146" y="1377724"/>
                      </a:cubicBezTo>
                      <a:cubicBezTo>
                        <a:pt x="1198477" y="1333052"/>
                        <a:pt x="1219527" y="1283141"/>
                        <a:pt x="1266390" y="1270854"/>
                      </a:cubicBezTo>
                      <a:cubicBezTo>
                        <a:pt x="1331446" y="1253709"/>
                        <a:pt x="1423839" y="1332480"/>
                        <a:pt x="1456224" y="1383154"/>
                      </a:cubicBezTo>
                      <a:cubicBezTo>
                        <a:pt x="1458224" y="1386297"/>
                        <a:pt x="1477369" y="1425254"/>
                        <a:pt x="1487466" y="1446876"/>
                      </a:cubicBezTo>
                      <a:cubicBezTo>
                        <a:pt x="1488894" y="1423921"/>
                        <a:pt x="1490228" y="1400965"/>
                        <a:pt x="1492514" y="1377724"/>
                      </a:cubicBezTo>
                      <a:cubicBezTo>
                        <a:pt x="1498896" y="1311049"/>
                        <a:pt x="1507468" y="1243231"/>
                        <a:pt x="1515660" y="1175794"/>
                      </a:cubicBezTo>
                      <a:cubicBezTo>
                        <a:pt x="1518231" y="1155125"/>
                        <a:pt x="1520517" y="1134551"/>
                        <a:pt x="1522899" y="1113977"/>
                      </a:cubicBezTo>
                      <a:cubicBezTo>
                        <a:pt x="1513374" y="1115215"/>
                        <a:pt x="1405455" y="1130170"/>
                        <a:pt x="1357068" y="1115787"/>
                      </a:cubicBezTo>
                      <a:cubicBezTo>
                        <a:pt x="1314015" y="1103023"/>
                        <a:pt x="1262771" y="1074734"/>
                        <a:pt x="1246102" y="1030062"/>
                      </a:cubicBezTo>
                      <a:cubicBezTo>
                        <a:pt x="1229433" y="985389"/>
                        <a:pt x="1250388" y="935478"/>
                        <a:pt x="1297347" y="923191"/>
                      </a:cubicBezTo>
                      <a:cubicBezTo>
                        <a:pt x="1362402" y="906046"/>
                        <a:pt x="1454700" y="984818"/>
                        <a:pt x="1487085" y="1035491"/>
                      </a:cubicBezTo>
                      <a:cubicBezTo>
                        <a:pt x="1489561" y="1039301"/>
                        <a:pt x="1516993" y="1095403"/>
                        <a:pt x="1523280" y="1109977"/>
                      </a:cubicBezTo>
                      <a:cubicBezTo>
                        <a:pt x="1528518" y="1064542"/>
                        <a:pt x="1532805" y="1019203"/>
                        <a:pt x="1536138" y="974340"/>
                      </a:cubicBezTo>
                      <a:cubicBezTo>
                        <a:pt x="1540310" y="913781"/>
                        <a:pt x="1540529" y="853002"/>
                        <a:pt x="1536805" y="792413"/>
                      </a:cubicBezTo>
                      <a:cubicBezTo>
                        <a:pt x="1532614" y="793080"/>
                        <a:pt x="1419648" y="809177"/>
                        <a:pt x="1370022" y="794509"/>
                      </a:cubicBezTo>
                      <a:cubicBezTo>
                        <a:pt x="1327065" y="781650"/>
                        <a:pt x="1275820" y="753456"/>
                        <a:pt x="1259151" y="708784"/>
                      </a:cubicBezTo>
                      <a:cubicBezTo>
                        <a:pt x="1242483" y="664111"/>
                        <a:pt x="1263438" y="614295"/>
                        <a:pt x="1310301" y="601913"/>
                      </a:cubicBezTo>
                      <a:cubicBezTo>
                        <a:pt x="1375452" y="584768"/>
                        <a:pt x="1467749" y="663635"/>
                        <a:pt x="1500134" y="714213"/>
                      </a:cubicBezTo>
                      <a:cubicBezTo>
                        <a:pt x="1502706" y="718213"/>
                        <a:pt x="1532138" y="778602"/>
                        <a:pt x="1536710" y="789841"/>
                      </a:cubicBezTo>
                      <a:cubicBezTo>
                        <a:pt x="1536710" y="786412"/>
                        <a:pt x="1536710" y="782697"/>
                        <a:pt x="1536710" y="779173"/>
                      </a:cubicBezTo>
                      <a:cubicBezTo>
                        <a:pt x="1531281" y="718518"/>
                        <a:pt x="1520470" y="658463"/>
                        <a:pt x="1504420" y="599722"/>
                      </a:cubicBezTo>
                      <a:cubicBezTo>
                        <a:pt x="1496038" y="567147"/>
                        <a:pt x="1486132" y="536476"/>
                        <a:pt x="1475845" y="506949"/>
                      </a:cubicBezTo>
                      <a:cubicBezTo>
                        <a:pt x="1455081" y="512092"/>
                        <a:pt x="1360116" y="534666"/>
                        <a:pt x="1313920" y="525999"/>
                      </a:cubicBezTo>
                      <a:cubicBezTo>
                        <a:pt x="1269819" y="517998"/>
                        <a:pt x="1215717" y="495519"/>
                        <a:pt x="1194286" y="453132"/>
                      </a:cubicBezTo>
                      <a:cubicBezTo>
                        <a:pt x="1172855" y="410746"/>
                        <a:pt x="1188190" y="358644"/>
                        <a:pt x="1233434" y="341309"/>
                      </a:cubicBezTo>
                      <a:cubicBezTo>
                        <a:pt x="1296204" y="317115"/>
                        <a:pt x="1396692" y="385315"/>
                        <a:pt x="1434411" y="432082"/>
                      </a:cubicBezTo>
                      <a:cubicBezTo>
                        <a:pt x="1436507" y="434654"/>
                        <a:pt x="1454509" y="462753"/>
                        <a:pt x="1467273" y="483517"/>
                      </a:cubicBezTo>
                      <a:cubicBezTo>
                        <a:pt x="1462415" y="470182"/>
                        <a:pt x="1457748" y="456371"/>
                        <a:pt x="1452795" y="443703"/>
                      </a:cubicBezTo>
                      <a:cubicBezTo>
                        <a:pt x="1434507" y="396078"/>
                        <a:pt x="1414695" y="353882"/>
                        <a:pt x="1397169" y="316449"/>
                      </a:cubicBezTo>
                      <a:cubicBezTo>
                        <a:pt x="1386882" y="295303"/>
                        <a:pt x="1377166" y="276349"/>
                        <a:pt x="1367927" y="258727"/>
                      </a:cubicBezTo>
                      <a:cubicBezTo>
                        <a:pt x="1344972" y="253203"/>
                        <a:pt x="1252674" y="229676"/>
                        <a:pt x="1216289" y="201577"/>
                      </a:cubicBezTo>
                      <a:cubicBezTo>
                        <a:pt x="1179903" y="173478"/>
                        <a:pt x="1143137" y="129282"/>
                        <a:pt x="1143613" y="81753"/>
                      </a:cubicBezTo>
                      <a:cubicBezTo>
                        <a:pt x="1144089" y="34223"/>
                        <a:pt x="1181713" y="-4925"/>
                        <a:pt x="1229910" y="504"/>
                      </a:cubicBezTo>
                      <a:cubicBezTo>
                        <a:pt x="1296585" y="8029"/>
                        <a:pt x="1354497" y="114804"/>
                        <a:pt x="1366498" y="173669"/>
                      </a:cubicBezTo>
                      <a:cubicBezTo>
                        <a:pt x="1367451" y="178812"/>
                        <a:pt x="1374499" y="260251"/>
                        <a:pt x="1373261" y="259965"/>
                      </a:cubicBezTo>
                      <a:lnTo>
                        <a:pt x="1371927" y="259965"/>
                      </a:lnTo>
                      <a:cubicBezTo>
                        <a:pt x="1381452" y="276729"/>
                        <a:pt x="1390977" y="294827"/>
                        <a:pt x="1401074" y="314829"/>
                      </a:cubicBezTo>
                      <a:cubicBezTo>
                        <a:pt x="1420124" y="351882"/>
                        <a:pt x="1440222" y="393982"/>
                        <a:pt x="1459653" y="441226"/>
                      </a:cubicBezTo>
                      <a:cubicBezTo>
                        <a:pt x="1481074" y="491956"/>
                        <a:pt x="1499524" y="543887"/>
                        <a:pt x="1514898" y="596770"/>
                      </a:cubicBezTo>
                      <a:cubicBezTo>
                        <a:pt x="1532462" y="655882"/>
                        <a:pt x="1544701" y="716451"/>
                        <a:pt x="1551474" y="777745"/>
                      </a:cubicBezTo>
                      <a:cubicBezTo>
                        <a:pt x="1551474" y="778411"/>
                        <a:pt x="1551474" y="779173"/>
                        <a:pt x="1551474" y="779935"/>
                      </a:cubicBezTo>
                      <a:cubicBezTo>
                        <a:pt x="1555474" y="760885"/>
                        <a:pt x="1568238" y="706974"/>
                        <a:pt x="1569762" y="702973"/>
                      </a:cubicBezTo>
                      <a:cubicBezTo>
                        <a:pt x="1590240" y="646490"/>
                        <a:pt x="1663011" y="549335"/>
                        <a:pt x="1730258" y="551716"/>
                      </a:cubicBezTo>
                      <a:cubicBezTo>
                        <a:pt x="1778740" y="553526"/>
                        <a:pt x="1810077" y="598770"/>
                        <a:pt x="1803696" y="644776"/>
                      </a:cubicBezTo>
                      <a:cubicBezTo>
                        <a:pt x="1797314" y="690781"/>
                        <a:pt x="1753308" y="730501"/>
                        <a:pt x="1714161" y="752598"/>
                      </a:cubicBezTo>
                      <a:cubicBezTo>
                        <a:pt x="1669965" y="777363"/>
                        <a:pt x="1560618" y="786508"/>
                        <a:pt x="1552236" y="787174"/>
                      </a:cubicBezTo>
                      <a:cubicBezTo>
                        <a:pt x="1557627" y="849735"/>
                        <a:pt x="1558808" y="912580"/>
                        <a:pt x="1555760" y="975293"/>
                      </a:cubicBezTo>
                      <a:cubicBezTo>
                        <a:pt x="1554236" y="1011774"/>
                        <a:pt x="1551569" y="1048540"/>
                        <a:pt x="1548426" y="1085402"/>
                      </a:cubicBezTo>
                      <a:cubicBezTo>
                        <a:pt x="1552331" y="1068733"/>
                        <a:pt x="1555950" y="1053970"/>
                        <a:pt x="1556712" y="1051969"/>
                      </a:cubicBezTo>
                      <a:cubicBezTo>
                        <a:pt x="1577191" y="995391"/>
                        <a:pt x="1649962" y="898331"/>
                        <a:pt x="1717209" y="900712"/>
                      </a:cubicBezTo>
                      <a:cubicBezTo>
                        <a:pt x="1765691" y="902522"/>
                        <a:pt x="1797028" y="947766"/>
                        <a:pt x="1790646" y="993771"/>
                      </a:cubicBezTo>
                      <a:cubicBezTo>
                        <a:pt x="1784265" y="1039777"/>
                        <a:pt x="1740354" y="1079496"/>
                        <a:pt x="1701207" y="1101595"/>
                      </a:cubicBezTo>
                      <a:cubicBezTo>
                        <a:pt x="1662059" y="1123693"/>
                        <a:pt x="1567857" y="1133503"/>
                        <a:pt x="1543663" y="1135694"/>
                      </a:cubicBezTo>
                      <a:cubicBezTo>
                        <a:pt x="1542234" y="1149886"/>
                        <a:pt x="1541091" y="1164269"/>
                        <a:pt x="1539663" y="1178080"/>
                      </a:cubicBezTo>
                      <a:cubicBezTo>
                        <a:pt x="1532900" y="1245708"/>
                        <a:pt x="1525756" y="1313240"/>
                        <a:pt x="1520613" y="1379725"/>
                      </a:cubicBezTo>
                      <a:cubicBezTo>
                        <a:pt x="1518898" y="1403061"/>
                        <a:pt x="1518041" y="1426206"/>
                        <a:pt x="1517088" y="1449352"/>
                      </a:cubicBezTo>
                      <a:cubicBezTo>
                        <a:pt x="1520613" y="1434588"/>
                        <a:pt x="1523661" y="1422206"/>
                        <a:pt x="1524327" y="1420777"/>
                      </a:cubicBezTo>
                      <a:cubicBezTo>
                        <a:pt x="1544806" y="1364294"/>
                        <a:pt x="1617672" y="1267139"/>
                        <a:pt x="1684919" y="1269615"/>
                      </a:cubicBezTo>
                      <a:cubicBezTo>
                        <a:pt x="1733306" y="1271330"/>
                        <a:pt x="1764643" y="1316574"/>
                        <a:pt x="1758261" y="1362675"/>
                      </a:cubicBezTo>
                      <a:cubicBezTo>
                        <a:pt x="1751880" y="1408776"/>
                        <a:pt x="1707969" y="1448400"/>
                        <a:pt x="1668822" y="1470403"/>
                      </a:cubicBezTo>
                      <a:cubicBezTo>
                        <a:pt x="1629674" y="1492405"/>
                        <a:pt x="1544997" y="1501359"/>
                        <a:pt x="1515660" y="1504121"/>
                      </a:cubicBezTo>
                      <a:cubicBezTo>
                        <a:pt x="1515660" y="1527838"/>
                        <a:pt x="1515660" y="1551746"/>
                        <a:pt x="1515660" y="1574606"/>
                      </a:cubicBezTo>
                      <a:cubicBezTo>
                        <a:pt x="1516517" y="1590322"/>
                        <a:pt x="1516326" y="1605467"/>
                        <a:pt x="1518136" y="1621183"/>
                      </a:cubicBezTo>
                      <a:cubicBezTo>
                        <a:pt x="1519946" y="1636900"/>
                        <a:pt x="1521089" y="1652139"/>
                        <a:pt x="1522518" y="1667475"/>
                      </a:cubicBezTo>
                      <a:cubicBezTo>
                        <a:pt x="1526328" y="1696717"/>
                        <a:pt x="1530042" y="1727006"/>
                        <a:pt x="1534519" y="1755581"/>
                      </a:cubicBezTo>
                      <a:cubicBezTo>
                        <a:pt x="1537472" y="1775393"/>
                        <a:pt x="1540710" y="1794253"/>
                        <a:pt x="1544044" y="1813303"/>
                      </a:cubicBezTo>
                      <a:cubicBezTo>
                        <a:pt x="1545473" y="1789966"/>
                        <a:pt x="1549283" y="1744342"/>
                        <a:pt x="1550045" y="1740531"/>
                      </a:cubicBezTo>
                      <a:cubicBezTo>
                        <a:pt x="1561761" y="1681667"/>
                        <a:pt x="1619006" y="1574606"/>
                        <a:pt x="1685871" y="1566796"/>
                      </a:cubicBezTo>
                      <a:cubicBezTo>
                        <a:pt x="1733496" y="1561176"/>
                        <a:pt x="1771596" y="1601181"/>
                        <a:pt x="1772454" y="1647663"/>
                      </a:cubicBezTo>
                      <a:cubicBezTo>
                        <a:pt x="1773311" y="1694145"/>
                        <a:pt x="1735782" y="1740151"/>
                        <a:pt x="1700349" y="1767773"/>
                      </a:cubicBezTo>
                      <a:cubicBezTo>
                        <a:pt x="1661392" y="1798158"/>
                        <a:pt x="1558903" y="1823209"/>
                        <a:pt x="1546140" y="1826256"/>
                      </a:cubicBezTo>
                      <a:cubicBezTo>
                        <a:pt x="1550997" y="1858451"/>
                        <a:pt x="1556522" y="1889026"/>
                        <a:pt x="1562618" y="1917792"/>
                      </a:cubicBezTo>
                      <a:close/>
                    </a:path>
                  </a:pathLst>
                </a:custGeom>
                <a:solidFill>
                  <a:schemeClr val="accent2"/>
                </a:solidFill>
                <a:ln w="9525" cap="flat">
                  <a:noFill/>
                  <a:prstDash val="solid"/>
                  <a:miter/>
                </a:ln>
              </p:spPr>
              <p:txBody>
                <a:bodyPr rtlCol="0" anchor="ctr"/>
                <a:lstStyle/>
                <a:p>
                  <a:endParaRPr lang="zh-CN" altLang="en-US"/>
                </a:p>
              </p:txBody>
            </p:sp>
            <p:sp>
              <p:nvSpPr>
                <p:cNvPr id="203" name="任意多边形: 形状 202">
                  <a:extLst>
                    <a:ext uri="{FF2B5EF4-FFF2-40B4-BE49-F238E27FC236}">
                      <a16:creationId xmlns:a16="http://schemas.microsoft.com/office/drawing/2014/main" id="{02A034D6-1C40-357E-FC31-39D0A8E6279D}"/>
                    </a:ext>
                  </a:extLst>
                </p:cNvPr>
                <p:cNvSpPr/>
                <p:nvPr/>
              </p:nvSpPr>
              <p:spPr>
                <a:xfrm>
                  <a:off x="1922822" y="3079696"/>
                  <a:ext cx="171090" cy="314204"/>
                </a:xfrm>
                <a:custGeom>
                  <a:avLst/>
                  <a:gdLst>
                    <a:gd name="connsiteX0" fmla="*/ 84004 w 171090"/>
                    <a:gd name="connsiteY0" fmla="*/ 314194 h 314204"/>
                    <a:gd name="connsiteX1" fmla="*/ 33331 w 171090"/>
                    <a:gd name="connsiteY1" fmla="*/ 243995 h 314204"/>
                    <a:gd name="connsiteX2" fmla="*/ 25330 w 171090"/>
                    <a:gd name="connsiteY2" fmla="*/ 23587 h 314204"/>
                    <a:gd name="connsiteX3" fmla="*/ 143725 w 171090"/>
                    <a:gd name="connsiteY3" fmla="*/ 29683 h 314204"/>
                    <a:gd name="connsiteX4" fmla="*/ 165919 w 171090"/>
                    <a:gd name="connsiteY4" fmla="*/ 167986 h 314204"/>
                    <a:gd name="connsiteX5" fmla="*/ 84004 w 171090"/>
                    <a:gd name="connsiteY5" fmla="*/ 314194 h 314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090" h="314204">
                      <a:moveTo>
                        <a:pt x="84004" y="314194"/>
                      </a:moveTo>
                      <a:cubicBezTo>
                        <a:pt x="83242" y="315147"/>
                        <a:pt x="36379" y="248472"/>
                        <a:pt x="33331" y="243995"/>
                      </a:cubicBezTo>
                      <a:cubicBezTo>
                        <a:pt x="4756" y="191322"/>
                        <a:pt x="-20771" y="72545"/>
                        <a:pt x="25330" y="23587"/>
                      </a:cubicBezTo>
                      <a:cubicBezTo>
                        <a:pt x="58572" y="-11751"/>
                        <a:pt x="113246" y="-5465"/>
                        <a:pt x="143725" y="29683"/>
                      </a:cubicBezTo>
                      <a:cubicBezTo>
                        <a:pt x="174206" y="64830"/>
                        <a:pt x="175253" y="124076"/>
                        <a:pt x="165919" y="167986"/>
                      </a:cubicBezTo>
                      <a:cubicBezTo>
                        <a:pt x="154965" y="219611"/>
                        <a:pt x="84004" y="314099"/>
                        <a:pt x="84004" y="314194"/>
                      </a:cubicBezTo>
                      <a:close/>
                    </a:path>
                  </a:pathLst>
                </a:custGeom>
                <a:solidFill>
                  <a:schemeClr val="accent2"/>
                </a:solidFill>
                <a:ln w="9525" cap="flat">
                  <a:noFill/>
                  <a:prstDash val="solid"/>
                  <a:miter/>
                </a:ln>
              </p:spPr>
              <p:txBody>
                <a:bodyPr rtlCol="0" anchor="ctr"/>
                <a:lstStyle/>
                <a:p>
                  <a:endParaRPr lang="zh-CN" altLang="en-US"/>
                </a:p>
              </p:txBody>
            </p:sp>
          </p:grpSp>
          <p:grpSp>
            <p:nvGrpSpPr>
              <p:cNvPr id="197" name="图形 4">
                <a:extLst>
                  <a:ext uri="{FF2B5EF4-FFF2-40B4-BE49-F238E27FC236}">
                    <a16:creationId xmlns:a16="http://schemas.microsoft.com/office/drawing/2014/main" id="{16A7A331-C91B-0EEB-CD0C-32D60D0C7B16}"/>
                  </a:ext>
                </a:extLst>
              </p:cNvPr>
              <p:cNvGrpSpPr/>
              <p:nvPr/>
            </p:nvGrpSpPr>
            <p:grpSpPr>
              <a:xfrm>
                <a:off x="3963509" y="807643"/>
                <a:ext cx="1499651" cy="1716233"/>
                <a:chOff x="3963509" y="807643"/>
                <a:chExt cx="1499651" cy="1716233"/>
              </a:xfrm>
              <a:solidFill>
                <a:srgbClr val="000000"/>
              </a:solidFill>
            </p:grpSpPr>
            <p:sp>
              <p:nvSpPr>
                <p:cNvPr id="198" name="任意多边形: 形状 197">
                  <a:extLst>
                    <a:ext uri="{FF2B5EF4-FFF2-40B4-BE49-F238E27FC236}">
                      <a16:creationId xmlns:a16="http://schemas.microsoft.com/office/drawing/2014/main" id="{0162260F-AFD5-BB40-29E7-605DBC7C3342}"/>
                    </a:ext>
                  </a:extLst>
                </p:cNvPr>
                <p:cNvSpPr/>
                <p:nvPr/>
              </p:nvSpPr>
              <p:spPr>
                <a:xfrm>
                  <a:off x="4060276" y="988689"/>
                  <a:ext cx="175145" cy="229500"/>
                </a:xfrm>
                <a:custGeom>
                  <a:avLst/>
                  <a:gdLst>
                    <a:gd name="connsiteX0" fmla="*/ 48432 w 175145"/>
                    <a:gd name="connsiteY0" fmla="*/ 165778 h 229500"/>
                    <a:gd name="connsiteX1" fmla="*/ 172257 w 175145"/>
                    <a:gd name="connsiteY1" fmla="*/ 229500 h 229500"/>
                    <a:gd name="connsiteX2" fmla="*/ 175114 w 175145"/>
                    <a:gd name="connsiteY2" fmla="*/ 157682 h 229500"/>
                    <a:gd name="connsiteX3" fmla="*/ 79864 w 175145"/>
                    <a:gd name="connsiteY3" fmla="*/ 1376 h 229500"/>
                    <a:gd name="connsiteX4" fmla="*/ 1769 w 175145"/>
                    <a:gd name="connsiteY4" fmla="*/ 52762 h 229500"/>
                    <a:gd name="connsiteX5" fmla="*/ 712 w 175145"/>
                    <a:gd name="connsiteY5" fmla="*/ 59765 h 229500"/>
                    <a:gd name="connsiteX6" fmla="*/ 48432 w 175145"/>
                    <a:gd name="connsiteY6" fmla="*/ 165778 h 229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5145" h="229500">
                      <a:moveTo>
                        <a:pt x="48432" y="165778"/>
                      </a:moveTo>
                      <a:cubicBezTo>
                        <a:pt x="79579" y="196448"/>
                        <a:pt x="172257" y="229500"/>
                        <a:pt x="172257" y="229500"/>
                      </a:cubicBezTo>
                      <a:cubicBezTo>
                        <a:pt x="172257" y="229500"/>
                        <a:pt x="175495" y="161968"/>
                        <a:pt x="175114" y="157682"/>
                      </a:cubicBezTo>
                      <a:cubicBezTo>
                        <a:pt x="171114" y="107961"/>
                        <a:pt x="134062" y="14140"/>
                        <a:pt x="79864" y="1376"/>
                      </a:cubicBezTo>
                      <a:cubicBezTo>
                        <a:pt x="44108" y="-6000"/>
                        <a:pt x="9141" y="17007"/>
                        <a:pt x="1769" y="52762"/>
                      </a:cubicBezTo>
                      <a:cubicBezTo>
                        <a:pt x="1293" y="55075"/>
                        <a:pt x="940" y="57413"/>
                        <a:pt x="712" y="59765"/>
                      </a:cubicBezTo>
                      <a:cubicBezTo>
                        <a:pt x="-4717" y="98912"/>
                        <a:pt x="21857" y="139584"/>
                        <a:pt x="48432" y="165778"/>
                      </a:cubicBezTo>
                      <a:close/>
                    </a:path>
                  </a:pathLst>
                </a:custGeom>
                <a:solidFill>
                  <a:srgbClr val="000000"/>
                </a:solidFill>
                <a:ln w="9525" cap="flat">
                  <a:noFill/>
                  <a:prstDash val="solid"/>
                  <a:miter/>
                </a:ln>
              </p:spPr>
              <p:txBody>
                <a:bodyPr rtlCol="0" anchor="ctr"/>
                <a:lstStyle/>
                <a:p>
                  <a:endParaRPr lang="zh-CN" altLang="en-US"/>
                </a:p>
              </p:txBody>
            </p:sp>
            <p:sp>
              <p:nvSpPr>
                <p:cNvPr id="199" name="任意多边形: 形状 198">
                  <a:extLst>
                    <a:ext uri="{FF2B5EF4-FFF2-40B4-BE49-F238E27FC236}">
                      <a16:creationId xmlns:a16="http://schemas.microsoft.com/office/drawing/2014/main" id="{181E4A63-DAB4-404C-9175-7B728822DD81}"/>
                    </a:ext>
                  </a:extLst>
                </p:cNvPr>
                <p:cNvSpPr/>
                <p:nvPr/>
              </p:nvSpPr>
              <p:spPr>
                <a:xfrm>
                  <a:off x="3963509" y="807643"/>
                  <a:ext cx="1499651" cy="1716233"/>
                </a:xfrm>
                <a:custGeom>
                  <a:avLst/>
                  <a:gdLst>
                    <a:gd name="connsiteX0" fmla="*/ 201111 w 1499651"/>
                    <a:gd name="connsiteY0" fmla="*/ 1590885 h 1716233"/>
                    <a:gd name="connsiteX1" fmla="*/ 199872 w 1499651"/>
                    <a:gd name="connsiteY1" fmla="*/ 1597457 h 1716233"/>
                    <a:gd name="connsiteX2" fmla="*/ 228924 w 1499651"/>
                    <a:gd name="connsiteY2" fmla="*/ 1624222 h 1716233"/>
                    <a:gd name="connsiteX3" fmla="*/ 233686 w 1499651"/>
                    <a:gd name="connsiteY3" fmla="*/ 1596886 h 1716233"/>
                    <a:gd name="connsiteX4" fmla="*/ 246926 w 1499651"/>
                    <a:gd name="connsiteY4" fmla="*/ 1512780 h 1716233"/>
                    <a:gd name="connsiteX5" fmla="*/ 331127 w 1499651"/>
                    <a:gd name="connsiteY5" fmla="*/ 1506493 h 1716233"/>
                    <a:gd name="connsiteX6" fmla="*/ 409518 w 1499651"/>
                    <a:gd name="connsiteY6" fmla="*/ 1613364 h 1716233"/>
                    <a:gd name="connsiteX7" fmla="*/ 356559 w 1499651"/>
                    <a:gd name="connsiteY7" fmla="*/ 1668704 h 1716233"/>
                    <a:gd name="connsiteX8" fmla="*/ 322459 w 1499651"/>
                    <a:gd name="connsiteY8" fmla="*/ 1702994 h 1716233"/>
                    <a:gd name="connsiteX9" fmla="*/ 357130 w 1499651"/>
                    <a:gd name="connsiteY9" fmla="*/ 1716234 h 1716233"/>
                    <a:gd name="connsiteX10" fmla="*/ 380467 w 1499651"/>
                    <a:gd name="connsiteY10" fmla="*/ 1691659 h 1716233"/>
                    <a:gd name="connsiteX11" fmla="*/ 437617 w 1499651"/>
                    <a:gd name="connsiteY11" fmla="*/ 1628794 h 1716233"/>
                    <a:gd name="connsiteX12" fmla="*/ 561442 w 1499651"/>
                    <a:gd name="connsiteY12" fmla="*/ 1687564 h 1716233"/>
                    <a:gd name="connsiteX13" fmla="*/ 674884 w 1499651"/>
                    <a:gd name="connsiteY13" fmla="*/ 1661560 h 1716233"/>
                    <a:gd name="connsiteX14" fmla="*/ 678837 w 1499651"/>
                    <a:gd name="connsiteY14" fmla="*/ 1568158 h 1716233"/>
                    <a:gd name="connsiteX15" fmla="*/ 673836 w 1499651"/>
                    <a:gd name="connsiteY15" fmla="*/ 1563262 h 1716233"/>
                    <a:gd name="connsiteX16" fmla="*/ 491623 w 1499651"/>
                    <a:gd name="connsiteY16" fmla="*/ 1582312 h 1716233"/>
                    <a:gd name="connsiteX17" fmla="*/ 448570 w 1499651"/>
                    <a:gd name="connsiteY17" fmla="*/ 1617174 h 1716233"/>
                    <a:gd name="connsiteX18" fmla="*/ 472478 w 1499651"/>
                    <a:gd name="connsiteY18" fmla="*/ 1590028 h 1716233"/>
                    <a:gd name="connsiteX19" fmla="*/ 521055 w 1499651"/>
                    <a:gd name="connsiteY19" fmla="*/ 1532211 h 1716233"/>
                    <a:gd name="connsiteX20" fmla="*/ 544582 w 1499651"/>
                    <a:gd name="connsiteY20" fmla="*/ 1501636 h 1716233"/>
                    <a:gd name="connsiteX21" fmla="*/ 567728 w 1499651"/>
                    <a:gd name="connsiteY21" fmla="*/ 1469060 h 1716233"/>
                    <a:gd name="connsiteX22" fmla="*/ 617829 w 1499651"/>
                    <a:gd name="connsiteY22" fmla="*/ 1389050 h 1716233"/>
                    <a:gd name="connsiteX23" fmla="*/ 728319 w 1499651"/>
                    <a:gd name="connsiteY23" fmla="*/ 1463250 h 1716233"/>
                    <a:gd name="connsiteX24" fmla="*/ 844334 w 1499651"/>
                    <a:gd name="connsiteY24" fmla="*/ 1454773 h 1716233"/>
                    <a:gd name="connsiteX25" fmla="*/ 861508 w 1499651"/>
                    <a:gd name="connsiteY25" fmla="*/ 1362056 h 1716233"/>
                    <a:gd name="connsiteX26" fmla="*/ 857860 w 1499651"/>
                    <a:gd name="connsiteY26" fmla="*/ 1357237 h 1716233"/>
                    <a:gd name="connsiteX27" fmla="*/ 674884 w 1499651"/>
                    <a:gd name="connsiteY27" fmla="*/ 1347712 h 1716233"/>
                    <a:gd name="connsiteX28" fmla="*/ 624021 w 1499651"/>
                    <a:gd name="connsiteY28" fmla="*/ 1377525 h 1716233"/>
                    <a:gd name="connsiteX29" fmla="*/ 652596 w 1499651"/>
                    <a:gd name="connsiteY29" fmla="*/ 1327423 h 1716233"/>
                    <a:gd name="connsiteX30" fmla="*/ 728796 w 1499651"/>
                    <a:gd name="connsiteY30" fmla="*/ 1176833 h 1716233"/>
                    <a:gd name="connsiteX31" fmla="*/ 752132 w 1499651"/>
                    <a:gd name="connsiteY31" fmla="*/ 1130732 h 1716233"/>
                    <a:gd name="connsiteX32" fmla="*/ 866432 w 1499651"/>
                    <a:gd name="connsiteY32" fmla="*/ 1207980 h 1716233"/>
                    <a:gd name="connsiteX33" fmla="*/ 982446 w 1499651"/>
                    <a:gd name="connsiteY33" fmla="*/ 1199598 h 1716233"/>
                    <a:gd name="connsiteX34" fmla="*/ 999620 w 1499651"/>
                    <a:gd name="connsiteY34" fmla="*/ 1106882 h 1716233"/>
                    <a:gd name="connsiteX35" fmla="*/ 995972 w 1499651"/>
                    <a:gd name="connsiteY35" fmla="*/ 1102062 h 1716233"/>
                    <a:gd name="connsiteX36" fmla="*/ 813092 w 1499651"/>
                    <a:gd name="connsiteY36" fmla="*/ 1092537 h 1716233"/>
                    <a:gd name="connsiteX37" fmla="*/ 753846 w 1499651"/>
                    <a:gd name="connsiteY37" fmla="*/ 1127494 h 1716233"/>
                    <a:gd name="connsiteX38" fmla="*/ 807091 w 1499651"/>
                    <a:gd name="connsiteY38" fmla="*/ 1027767 h 1716233"/>
                    <a:gd name="connsiteX39" fmla="*/ 889959 w 1499651"/>
                    <a:gd name="connsiteY39" fmla="*/ 901370 h 1716233"/>
                    <a:gd name="connsiteX40" fmla="*/ 1004259 w 1499651"/>
                    <a:gd name="connsiteY40" fmla="*/ 979189 h 1716233"/>
                    <a:gd name="connsiteX41" fmla="*/ 1120273 w 1499651"/>
                    <a:gd name="connsiteY41" fmla="*/ 970807 h 1716233"/>
                    <a:gd name="connsiteX42" fmla="*/ 1138171 w 1499651"/>
                    <a:gd name="connsiteY42" fmla="*/ 879053 h 1716233"/>
                    <a:gd name="connsiteX43" fmla="*/ 1133799 w 1499651"/>
                    <a:gd name="connsiteY43" fmla="*/ 873271 h 1716233"/>
                    <a:gd name="connsiteX44" fmla="*/ 950919 w 1499651"/>
                    <a:gd name="connsiteY44" fmla="*/ 863746 h 1716233"/>
                    <a:gd name="connsiteX45" fmla="*/ 890816 w 1499651"/>
                    <a:gd name="connsiteY45" fmla="*/ 899370 h 1716233"/>
                    <a:gd name="connsiteX46" fmla="*/ 896055 w 1499651"/>
                    <a:gd name="connsiteY46" fmla="*/ 892131 h 1716233"/>
                    <a:gd name="connsiteX47" fmla="*/ 1000830 w 1499651"/>
                    <a:gd name="connsiteY47" fmla="*/ 782593 h 1716233"/>
                    <a:gd name="connsiteX48" fmla="*/ 1063219 w 1499651"/>
                    <a:gd name="connsiteY48" fmla="*/ 731349 h 1716233"/>
                    <a:gd name="connsiteX49" fmla="*/ 1166374 w 1499651"/>
                    <a:gd name="connsiteY49" fmla="*/ 818884 h 1716233"/>
                    <a:gd name="connsiteX50" fmla="*/ 1282675 w 1499651"/>
                    <a:gd name="connsiteY50" fmla="*/ 823265 h 1716233"/>
                    <a:gd name="connsiteX51" fmla="*/ 1309706 w 1499651"/>
                    <a:gd name="connsiteY51" fmla="*/ 732929 h 1716233"/>
                    <a:gd name="connsiteX52" fmla="*/ 1306773 w 1499651"/>
                    <a:gd name="connsiteY52" fmla="*/ 728015 h 1716233"/>
                    <a:gd name="connsiteX53" fmla="*/ 1125798 w 1499651"/>
                    <a:gd name="connsiteY53" fmla="*/ 698869 h 1716233"/>
                    <a:gd name="connsiteX54" fmla="*/ 1079411 w 1499651"/>
                    <a:gd name="connsiteY54" fmla="*/ 719443 h 1716233"/>
                    <a:gd name="connsiteX55" fmla="*/ 1107986 w 1499651"/>
                    <a:gd name="connsiteY55" fmla="*/ 698488 h 1716233"/>
                    <a:gd name="connsiteX56" fmla="*/ 1204855 w 1499651"/>
                    <a:gd name="connsiteY56" fmla="*/ 635908 h 1716233"/>
                    <a:gd name="connsiteX57" fmla="*/ 1251528 w 1499651"/>
                    <a:gd name="connsiteY57" fmla="*/ 609238 h 1716233"/>
                    <a:gd name="connsiteX58" fmla="*/ 1382782 w 1499651"/>
                    <a:gd name="connsiteY58" fmla="*/ 639147 h 1716233"/>
                    <a:gd name="connsiteX59" fmla="*/ 1488034 w 1499651"/>
                    <a:gd name="connsiteY59" fmla="*/ 589426 h 1716233"/>
                    <a:gd name="connsiteX60" fmla="*/ 1470565 w 1499651"/>
                    <a:gd name="connsiteY60" fmla="*/ 496765 h 1716233"/>
                    <a:gd name="connsiteX61" fmla="*/ 1465459 w 1499651"/>
                    <a:gd name="connsiteY61" fmla="*/ 493605 h 1716233"/>
                    <a:gd name="connsiteX62" fmla="*/ 1291533 w 1499651"/>
                    <a:gd name="connsiteY62" fmla="*/ 550755 h 1716233"/>
                    <a:gd name="connsiteX63" fmla="*/ 1247242 w 1499651"/>
                    <a:gd name="connsiteY63" fmla="*/ 607905 h 1716233"/>
                    <a:gd name="connsiteX64" fmla="*/ 1248385 w 1499651"/>
                    <a:gd name="connsiteY64" fmla="*/ 607905 h 1716233"/>
                    <a:gd name="connsiteX65" fmla="*/ 1203045 w 1499651"/>
                    <a:gd name="connsiteY65" fmla="*/ 632575 h 1716233"/>
                    <a:gd name="connsiteX66" fmla="*/ 1104557 w 1499651"/>
                    <a:gd name="connsiteY66" fmla="*/ 693249 h 1716233"/>
                    <a:gd name="connsiteX67" fmla="*/ 994924 w 1499651"/>
                    <a:gd name="connsiteY67" fmla="*/ 775640 h 1716233"/>
                    <a:gd name="connsiteX68" fmla="*/ 886720 w 1499651"/>
                    <a:gd name="connsiteY68" fmla="*/ 884320 h 1716233"/>
                    <a:gd name="connsiteX69" fmla="*/ 885577 w 1499651"/>
                    <a:gd name="connsiteY69" fmla="*/ 885844 h 1716233"/>
                    <a:gd name="connsiteX70" fmla="*/ 908247 w 1499651"/>
                    <a:gd name="connsiteY70" fmla="*/ 824122 h 1716233"/>
                    <a:gd name="connsiteX71" fmla="*/ 866337 w 1499651"/>
                    <a:gd name="connsiteY71" fmla="*/ 645814 h 1716233"/>
                    <a:gd name="connsiteX72" fmla="*/ 775535 w 1499651"/>
                    <a:gd name="connsiteY72" fmla="*/ 671244 h 1716233"/>
                    <a:gd name="connsiteX73" fmla="*/ 772801 w 1499651"/>
                    <a:gd name="connsiteY73" fmla="*/ 676675 h 1716233"/>
                    <a:gd name="connsiteX74" fmla="*/ 785469 w 1499651"/>
                    <a:gd name="connsiteY74" fmla="*/ 792309 h 1716233"/>
                    <a:gd name="connsiteX75" fmla="*/ 882053 w 1499651"/>
                    <a:gd name="connsiteY75" fmla="*/ 890607 h 1716233"/>
                    <a:gd name="connsiteX76" fmla="*/ 793375 w 1499651"/>
                    <a:gd name="connsiteY76" fmla="*/ 1019290 h 1716233"/>
                    <a:gd name="connsiteX77" fmla="*/ 748131 w 1499651"/>
                    <a:gd name="connsiteY77" fmla="*/ 1099014 h 1716233"/>
                    <a:gd name="connsiteX78" fmla="*/ 757656 w 1499651"/>
                    <a:gd name="connsiteY78" fmla="*/ 1071963 h 1716233"/>
                    <a:gd name="connsiteX79" fmla="*/ 715746 w 1499651"/>
                    <a:gd name="connsiteY79" fmla="*/ 893750 h 1716233"/>
                    <a:gd name="connsiteX80" fmla="*/ 624935 w 1499651"/>
                    <a:gd name="connsiteY80" fmla="*/ 919125 h 1716233"/>
                    <a:gd name="connsiteX81" fmla="*/ 622211 w 1499651"/>
                    <a:gd name="connsiteY81" fmla="*/ 924516 h 1716233"/>
                    <a:gd name="connsiteX82" fmla="*/ 634784 w 1499651"/>
                    <a:gd name="connsiteY82" fmla="*/ 1040245 h 1716233"/>
                    <a:gd name="connsiteX83" fmla="*/ 728319 w 1499651"/>
                    <a:gd name="connsiteY83" fmla="*/ 1136066 h 1716233"/>
                    <a:gd name="connsiteX84" fmla="*/ 711651 w 1499651"/>
                    <a:gd name="connsiteY84" fmla="*/ 1167213 h 1716233"/>
                    <a:gd name="connsiteX85" fmla="*/ 632308 w 1499651"/>
                    <a:gd name="connsiteY85" fmla="*/ 1315422 h 1716233"/>
                    <a:gd name="connsiteX86" fmla="*/ 602875 w 1499651"/>
                    <a:gd name="connsiteY86" fmla="*/ 1365333 h 1716233"/>
                    <a:gd name="connsiteX87" fmla="*/ 611067 w 1499651"/>
                    <a:gd name="connsiteY87" fmla="*/ 1341901 h 1716233"/>
                    <a:gd name="connsiteX88" fmla="*/ 569157 w 1499651"/>
                    <a:gd name="connsiteY88" fmla="*/ 1163593 h 1716233"/>
                    <a:gd name="connsiteX89" fmla="*/ 478355 w 1499651"/>
                    <a:gd name="connsiteY89" fmla="*/ 1189025 h 1716233"/>
                    <a:gd name="connsiteX90" fmla="*/ 475621 w 1499651"/>
                    <a:gd name="connsiteY90" fmla="*/ 1194454 h 1716233"/>
                    <a:gd name="connsiteX91" fmla="*/ 488289 w 1499651"/>
                    <a:gd name="connsiteY91" fmla="*/ 1310088 h 1716233"/>
                    <a:gd name="connsiteX92" fmla="*/ 578872 w 1499651"/>
                    <a:gd name="connsiteY92" fmla="*/ 1403623 h 1716233"/>
                    <a:gd name="connsiteX93" fmla="*/ 546392 w 1499651"/>
                    <a:gd name="connsiteY93" fmla="*/ 1452296 h 1716233"/>
                    <a:gd name="connsiteX94" fmla="*/ 523246 w 1499651"/>
                    <a:gd name="connsiteY94" fmla="*/ 1483348 h 1716233"/>
                    <a:gd name="connsiteX95" fmla="*/ 498481 w 1499651"/>
                    <a:gd name="connsiteY95" fmla="*/ 1514685 h 1716233"/>
                    <a:gd name="connsiteX96" fmla="*/ 449809 w 1499651"/>
                    <a:gd name="connsiteY96" fmla="*/ 1570216 h 1716233"/>
                    <a:gd name="connsiteX97" fmla="*/ 416947 w 1499651"/>
                    <a:gd name="connsiteY97" fmla="*/ 1605934 h 1716233"/>
                    <a:gd name="connsiteX98" fmla="*/ 446094 w 1499651"/>
                    <a:gd name="connsiteY98" fmla="*/ 1552785 h 1716233"/>
                    <a:gd name="connsiteX99" fmla="*/ 458571 w 1499651"/>
                    <a:gd name="connsiteY99" fmla="*/ 1423816 h 1716233"/>
                    <a:gd name="connsiteX100" fmla="*/ 462858 w 1499651"/>
                    <a:gd name="connsiteY100" fmla="*/ 1409815 h 1716233"/>
                    <a:gd name="connsiteX101" fmla="*/ 413833 w 1499651"/>
                    <a:gd name="connsiteY101" fmla="*/ 1329262 h 1716233"/>
                    <a:gd name="connsiteX102" fmla="*/ 407136 w 1499651"/>
                    <a:gd name="connsiteY102" fmla="*/ 1327995 h 1716233"/>
                    <a:gd name="connsiteX103" fmla="*/ 265500 w 1499651"/>
                    <a:gd name="connsiteY103" fmla="*/ 1444105 h 1716233"/>
                    <a:gd name="connsiteX104" fmla="*/ 248831 w 1499651"/>
                    <a:gd name="connsiteY104" fmla="*/ 1496873 h 1716233"/>
                    <a:gd name="connsiteX105" fmla="*/ 253784 w 1499651"/>
                    <a:gd name="connsiteY105" fmla="*/ 1461059 h 1716233"/>
                    <a:gd name="connsiteX106" fmla="*/ 262356 w 1499651"/>
                    <a:gd name="connsiteY106" fmla="*/ 1386097 h 1716233"/>
                    <a:gd name="connsiteX107" fmla="*/ 265119 w 1499651"/>
                    <a:gd name="connsiteY107" fmla="*/ 1347997 h 1716233"/>
                    <a:gd name="connsiteX108" fmla="*/ 266452 w 1499651"/>
                    <a:gd name="connsiteY108" fmla="*/ 1307992 h 1716233"/>
                    <a:gd name="connsiteX109" fmla="*/ 264071 w 1499651"/>
                    <a:gd name="connsiteY109" fmla="*/ 1213695 h 1716233"/>
                    <a:gd name="connsiteX110" fmla="*/ 397421 w 1499651"/>
                    <a:gd name="connsiteY110" fmla="*/ 1214552 h 1716233"/>
                    <a:gd name="connsiteX111" fmla="*/ 489623 w 1499651"/>
                    <a:gd name="connsiteY111" fmla="*/ 1143591 h 1716233"/>
                    <a:gd name="connsiteX112" fmla="*/ 452847 w 1499651"/>
                    <a:gd name="connsiteY112" fmla="*/ 1056761 h 1716233"/>
                    <a:gd name="connsiteX113" fmla="*/ 447046 w 1499651"/>
                    <a:gd name="connsiteY113" fmla="*/ 1054723 h 1716233"/>
                    <a:gd name="connsiteX114" fmla="*/ 289408 w 1499651"/>
                    <a:gd name="connsiteY114" fmla="*/ 1148068 h 1716233"/>
                    <a:gd name="connsiteX115" fmla="*/ 263500 w 1499651"/>
                    <a:gd name="connsiteY115" fmla="*/ 1200931 h 1716233"/>
                    <a:gd name="connsiteX116" fmla="*/ 259309 w 1499651"/>
                    <a:gd name="connsiteY116" fmla="*/ 1143781 h 1716233"/>
                    <a:gd name="connsiteX117" fmla="*/ 240259 w 1499651"/>
                    <a:gd name="connsiteY117" fmla="*/ 976046 h 1716233"/>
                    <a:gd name="connsiteX118" fmla="*/ 234353 w 1499651"/>
                    <a:gd name="connsiteY118" fmla="*/ 924706 h 1716233"/>
                    <a:gd name="connsiteX119" fmla="*/ 372084 w 1499651"/>
                    <a:gd name="connsiteY119" fmla="*/ 926230 h 1716233"/>
                    <a:gd name="connsiteX120" fmla="*/ 464191 w 1499651"/>
                    <a:gd name="connsiteY120" fmla="*/ 855174 h 1716233"/>
                    <a:gd name="connsiteX121" fmla="*/ 428434 w 1499651"/>
                    <a:gd name="connsiteY121" fmla="*/ 768798 h 1716233"/>
                    <a:gd name="connsiteX122" fmla="*/ 421614 w 1499651"/>
                    <a:gd name="connsiteY122" fmla="*/ 766401 h 1716233"/>
                    <a:gd name="connsiteX123" fmla="*/ 264071 w 1499651"/>
                    <a:gd name="connsiteY123" fmla="*/ 859651 h 1716233"/>
                    <a:gd name="connsiteX124" fmla="*/ 233972 w 1499651"/>
                    <a:gd name="connsiteY124" fmla="*/ 921563 h 1716233"/>
                    <a:gd name="connsiteX125" fmla="*/ 223399 w 1499651"/>
                    <a:gd name="connsiteY125" fmla="*/ 808882 h 1716233"/>
                    <a:gd name="connsiteX126" fmla="*/ 222447 w 1499651"/>
                    <a:gd name="connsiteY126" fmla="*/ 657435 h 1716233"/>
                    <a:gd name="connsiteX127" fmla="*/ 360940 w 1499651"/>
                    <a:gd name="connsiteY127" fmla="*/ 659149 h 1716233"/>
                    <a:gd name="connsiteX128" fmla="*/ 453047 w 1499651"/>
                    <a:gd name="connsiteY128" fmla="*/ 588093 h 1716233"/>
                    <a:gd name="connsiteX129" fmla="*/ 417509 w 1499651"/>
                    <a:gd name="connsiteY129" fmla="*/ 501771 h 1716233"/>
                    <a:gd name="connsiteX130" fmla="*/ 410565 w 1499651"/>
                    <a:gd name="connsiteY130" fmla="*/ 499320 h 1716233"/>
                    <a:gd name="connsiteX131" fmla="*/ 252927 w 1499651"/>
                    <a:gd name="connsiteY131" fmla="*/ 592570 h 1716233"/>
                    <a:gd name="connsiteX132" fmla="*/ 222542 w 1499651"/>
                    <a:gd name="connsiteY132" fmla="*/ 655435 h 1716233"/>
                    <a:gd name="connsiteX133" fmla="*/ 222542 w 1499651"/>
                    <a:gd name="connsiteY133" fmla="*/ 646576 h 1716233"/>
                    <a:gd name="connsiteX134" fmla="*/ 249307 w 1499651"/>
                    <a:gd name="connsiteY134" fmla="*/ 497510 h 1716233"/>
                    <a:gd name="connsiteX135" fmla="*/ 273025 w 1499651"/>
                    <a:gd name="connsiteY135" fmla="*/ 420358 h 1716233"/>
                    <a:gd name="connsiteX136" fmla="*/ 407422 w 1499651"/>
                    <a:gd name="connsiteY136" fmla="*/ 436455 h 1716233"/>
                    <a:gd name="connsiteX137" fmla="*/ 506768 w 1499651"/>
                    <a:gd name="connsiteY137" fmla="*/ 375971 h 1716233"/>
                    <a:gd name="connsiteX138" fmla="*/ 480889 w 1499651"/>
                    <a:gd name="connsiteY138" fmla="*/ 286281 h 1716233"/>
                    <a:gd name="connsiteX139" fmla="*/ 474288 w 1499651"/>
                    <a:gd name="connsiteY139" fmla="*/ 283102 h 1716233"/>
                    <a:gd name="connsiteX140" fmla="*/ 307410 w 1499651"/>
                    <a:gd name="connsiteY140" fmla="*/ 358445 h 1716233"/>
                    <a:gd name="connsiteX141" fmla="*/ 280073 w 1499651"/>
                    <a:gd name="connsiteY141" fmla="*/ 401212 h 1716233"/>
                    <a:gd name="connsiteX142" fmla="*/ 292170 w 1499651"/>
                    <a:gd name="connsiteY142" fmla="*/ 368161 h 1716233"/>
                    <a:gd name="connsiteX143" fmla="*/ 338366 w 1499651"/>
                    <a:gd name="connsiteY143" fmla="*/ 262528 h 1716233"/>
                    <a:gd name="connsiteX144" fmla="*/ 362559 w 1499651"/>
                    <a:gd name="connsiteY144" fmla="*/ 214903 h 1716233"/>
                    <a:gd name="connsiteX145" fmla="*/ 488575 w 1499651"/>
                    <a:gd name="connsiteY145" fmla="*/ 167278 h 1716233"/>
                    <a:gd name="connsiteX146" fmla="*/ 548868 w 1499651"/>
                    <a:gd name="connsiteY146" fmla="*/ 67837 h 1716233"/>
                    <a:gd name="connsiteX147" fmla="*/ 484517 w 1499651"/>
                    <a:gd name="connsiteY147" fmla="*/ 23 h 1716233"/>
                    <a:gd name="connsiteX148" fmla="*/ 477526 w 1499651"/>
                    <a:gd name="connsiteY148" fmla="*/ 210 h 1716233"/>
                    <a:gd name="connsiteX149" fmla="*/ 364084 w 1499651"/>
                    <a:gd name="connsiteY149" fmla="*/ 144037 h 1716233"/>
                    <a:gd name="connsiteX150" fmla="*/ 358464 w 1499651"/>
                    <a:gd name="connsiteY150" fmla="*/ 215665 h 1716233"/>
                    <a:gd name="connsiteX151" fmla="*/ 359607 w 1499651"/>
                    <a:gd name="connsiteY151" fmla="*/ 215665 h 1716233"/>
                    <a:gd name="connsiteX152" fmla="*/ 335413 w 1499651"/>
                    <a:gd name="connsiteY152" fmla="*/ 261290 h 1716233"/>
                    <a:gd name="connsiteX153" fmla="*/ 286740 w 1499651"/>
                    <a:gd name="connsiteY153" fmla="*/ 366065 h 1716233"/>
                    <a:gd name="connsiteX154" fmla="*/ 240830 w 1499651"/>
                    <a:gd name="connsiteY154" fmla="*/ 495224 h 1716233"/>
                    <a:gd name="connsiteX155" fmla="*/ 210445 w 1499651"/>
                    <a:gd name="connsiteY155" fmla="*/ 645529 h 1716233"/>
                    <a:gd name="connsiteX156" fmla="*/ 210445 w 1499651"/>
                    <a:gd name="connsiteY156" fmla="*/ 647434 h 1716233"/>
                    <a:gd name="connsiteX157" fmla="*/ 195301 w 1499651"/>
                    <a:gd name="connsiteY157" fmla="*/ 583426 h 1716233"/>
                    <a:gd name="connsiteX158" fmla="*/ 61951 w 1499651"/>
                    <a:gd name="connsiteY158" fmla="*/ 457886 h 1716233"/>
                    <a:gd name="connsiteX159" fmla="*/ 133 w 1499651"/>
                    <a:gd name="connsiteY159" fmla="*/ 528017 h 1716233"/>
                    <a:gd name="connsiteX160" fmla="*/ 990 w 1499651"/>
                    <a:gd name="connsiteY160" fmla="*/ 535229 h 1716233"/>
                    <a:gd name="connsiteX161" fmla="*/ 75285 w 1499651"/>
                    <a:gd name="connsiteY161" fmla="*/ 624669 h 1716233"/>
                    <a:gd name="connsiteX162" fmla="*/ 210064 w 1499651"/>
                    <a:gd name="connsiteY162" fmla="*/ 653244 h 1716233"/>
                    <a:gd name="connsiteX163" fmla="*/ 207111 w 1499651"/>
                    <a:gd name="connsiteY163" fmla="*/ 809454 h 1716233"/>
                    <a:gd name="connsiteX164" fmla="*/ 213303 w 1499651"/>
                    <a:gd name="connsiteY164" fmla="*/ 900894 h 1716233"/>
                    <a:gd name="connsiteX165" fmla="*/ 206350 w 1499651"/>
                    <a:gd name="connsiteY165" fmla="*/ 873081 h 1716233"/>
                    <a:gd name="connsiteX166" fmla="*/ 73000 w 1499651"/>
                    <a:gd name="connsiteY166" fmla="*/ 747541 h 1716233"/>
                    <a:gd name="connsiteX167" fmla="*/ 11344 w 1499651"/>
                    <a:gd name="connsiteY167" fmla="*/ 818884 h 1716233"/>
                    <a:gd name="connsiteX168" fmla="*/ 12039 w 1499651"/>
                    <a:gd name="connsiteY168" fmla="*/ 824789 h 1716233"/>
                    <a:gd name="connsiteX169" fmla="*/ 86334 w 1499651"/>
                    <a:gd name="connsiteY169" fmla="*/ 914324 h 1716233"/>
                    <a:gd name="connsiteX170" fmla="*/ 217208 w 1499651"/>
                    <a:gd name="connsiteY170" fmla="*/ 942899 h 1716233"/>
                    <a:gd name="connsiteX171" fmla="*/ 220542 w 1499651"/>
                    <a:gd name="connsiteY171" fmla="*/ 978046 h 1716233"/>
                    <a:gd name="connsiteX172" fmla="*/ 236068 w 1499651"/>
                    <a:gd name="connsiteY172" fmla="*/ 1145496 h 1716233"/>
                    <a:gd name="connsiteX173" fmla="*/ 239020 w 1499651"/>
                    <a:gd name="connsiteY173" fmla="*/ 1203313 h 1716233"/>
                    <a:gd name="connsiteX174" fmla="*/ 233019 w 1499651"/>
                    <a:gd name="connsiteY174" fmla="*/ 1179310 h 1716233"/>
                    <a:gd name="connsiteX175" fmla="*/ 99669 w 1499651"/>
                    <a:gd name="connsiteY175" fmla="*/ 1053675 h 1716233"/>
                    <a:gd name="connsiteX176" fmla="*/ 37995 w 1499651"/>
                    <a:gd name="connsiteY176" fmla="*/ 1124998 h 1716233"/>
                    <a:gd name="connsiteX177" fmla="*/ 38709 w 1499651"/>
                    <a:gd name="connsiteY177" fmla="*/ 1131018 h 1716233"/>
                    <a:gd name="connsiteX178" fmla="*/ 113004 w 1499651"/>
                    <a:gd name="connsiteY178" fmla="*/ 1220553 h 1716233"/>
                    <a:gd name="connsiteX179" fmla="*/ 240163 w 1499651"/>
                    <a:gd name="connsiteY179" fmla="*/ 1248556 h 1716233"/>
                    <a:gd name="connsiteX180" fmla="*/ 240163 w 1499651"/>
                    <a:gd name="connsiteY180" fmla="*/ 1307040 h 1716233"/>
                    <a:gd name="connsiteX181" fmla="*/ 238068 w 1499651"/>
                    <a:gd name="connsiteY181" fmla="*/ 1345711 h 1716233"/>
                    <a:gd name="connsiteX182" fmla="*/ 234543 w 1499651"/>
                    <a:gd name="connsiteY182" fmla="*/ 1383811 h 1716233"/>
                    <a:gd name="connsiteX183" fmla="*/ 224447 w 1499651"/>
                    <a:gd name="connsiteY183" fmla="*/ 1457059 h 1716233"/>
                    <a:gd name="connsiteX184" fmla="*/ 216827 w 1499651"/>
                    <a:gd name="connsiteY184" fmla="*/ 1504684 h 1716233"/>
                    <a:gd name="connsiteX185" fmla="*/ 211779 w 1499651"/>
                    <a:gd name="connsiteY185" fmla="*/ 1444295 h 1716233"/>
                    <a:gd name="connsiteX186" fmla="*/ 99003 w 1499651"/>
                    <a:gd name="connsiteY186" fmla="*/ 1299991 h 1716233"/>
                    <a:gd name="connsiteX187" fmla="*/ 27337 w 1499651"/>
                    <a:gd name="connsiteY187" fmla="*/ 1360018 h 1716233"/>
                    <a:gd name="connsiteX188" fmla="*/ 27089 w 1499651"/>
                    <a:gd name="connsiteY188" fmla="*/ 1367143 h 1716233"/>
                    <a:gd name="connsiteX189" fmla="*/ 86906 w 1499651"/>
                    <a:gd name="connsiteY189" fmla="*/ 1466869 h 1716233"/>
                    <a:gd name="connsiteX190" fmla="*/ 215017 w 1499651"/>
                    <a:gd name="connsiteY190" fmla="*/ 1515447 h 1716233"/>
                    <a:gd name="connsiteX191" fmla="*/ 201111 w 1499651"/>
                    <a:gd name="connsiteY191" fmla="*/ 1590885 h 1716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Lst>
                  <a:rect l="l" t="t" r="r" b="b"/>
                  <a:pathLst>
                    <a:path w="1499651" h="1716233">
                      <a:moveTo>
                        <a:pt x="201111" y="1590885"/>
                      </a:moveTo>
                      <a:cubicBezTo>
                        <a:pt x="201111" y="1593171"/>
                        <a:pt x="200253" y="1595266"/>
                        <a:pt x="199872" y="1597457"/>
                      </a:cubicBezTo>
                      <a:lnTo>
                        <a:pt x="228924" y="1624222"/>
                      </a:lnTo>
                      <a:cubicBezTo>
                        <a:pt x="230543" y="1615269"/>
                        <a:pt x="232067" y="1606220"/>
                        <a:pt x="233686" y="1596886"/>
                      </a:cubicBezTo>
                      <a:cubicBezTo>
                        <a:pt x="238258" y="1570311"/>
                        <a:pt x="242640" y="1541926"/>
                        <a:pt x="246926" y="1512780"/>
                      </a:cubicBezTo>
                      <a:cubicBezTo>
                        <a:pt x="275091" y="1512332"/>
                        <a:pt x="303209" y="1510237"/>
                        <a:pt x="331127" y="1506493"/>
                      </a:cubicBezTo>
                      <a:cubicBezTo>
                        <a:pt x="346748" y="1545641"/>
                        <a:pt x="402279" y="1605744"/>
                        <a:pt x="409518" y="1613364"/>
                      </a:cubicBezTo>
                      <a:cubicBezTo>
                        <a:pt x="391420" y="1632414"/>
                        <a:pt x="373609" y="1651464"/>
                        <a:pt x="356559" y="1668704"/>
                      </a:cubicBezTo>
                      <a:cubicBezTo>
                        <a:pt x="344843" y="1680706"/>
                        <a:pt x="333508" y="1692040"/>
                        <a:pt x="322459" y="1702994"/>
                      </a:cubicBezTo>
                      <a:lnTo>
                        <a:pt x="357130" y="1716234"/>
                      </a:lnTo>
                      <a:lnTo>
                        <a:pt x="380467" y="1691659"/>
                      </a:lnTo>
                      <a:cubicBezTo>
                        <a:pt x="398945" y="1672133"/>
                        <a:pt x="418567" y="1650797"/>
                        <a:pt x="437617" y="1628794"/>
                      </a:cubicBezTo>
                      <a:cubicBezTo>
                        <a:pt x="446665" y="1634605"/>
                        <a:pt x="520770" y="1681658"/>
                        <a:pt x="561442" y="1687564"/>
                      </a:cubicBezTo>
                      <a:cubicBezTo>
                        <a:pt x="598303" y="1692802"/>
                        <a:pt x="647167" y="1689373"/>
                        <a:pt x="674884" y="1661560"/>
                      </a:cubicBezTo>
                      <a:cubicBezTo>
                        <a:pt x="701764" y="1636862"/>
                        <a:pt x="703536" y="1595047"/>
                        <a:pt x="678837" y="1568158"/>
                      </a:cubicBezTo>
                      <a:cubicBezTo>
                        <a:pt x="677256" y="1566444"/>
                        <a:pt x="675589" y="1564805"/>
                        <a:pt x="673836" y="1563262"/>
                      </a:cubicBezTo>
                      <a:cubicBezTo>
                        <a:pt x="630688" y="1527734"/>
                        <a:pt x="533628" y="1554976"/>
                        <a:pt x="491623" y="1582312"/>
                      </a:cubicBezTo>
                      <a:cubicBezTo>
                        <a:pt x="489147" y="1583932"/>
                        <a:pt x="464191" y="1604125"/>
                        <a:pt x="448570" y="1617174"/>
                      </a:cubicBezTo>
                      <a:cubicBezTo>
                        <a:pt x="456571" y="1608125"/>
                        <a:pt x="464382" y="1599457"/>
                        <a:pt x="472478" y="1590028"/>
                      </a:cubicBezTo>
                      <a:cubicBezTo>
                        <a:pt x="488670" y="1571549"/>
                        <a:pt x="504196" y="1552594"/>
                        <a:pt x="521055" y="1532211"/>
                      </a:cubicBezTo>
                      <a:lnTo>
                        <a:pt x="544582" y="1501636"/>
                      </a:lnTo>
                      <a:cubicBezTo>
                        <a:pt x="552678" y="1491634"/>
                        <a:pt x="559918" y="1479919"/>
                        <a:pt x="567728" y="1469060"/>
                      </a:cubicBezTo>
                      <a:cubicBezTo>
                        <a:pt x="585254" y="1443343"/>
                        <a:pt x="601732" y="1416482"/>
                        <a:pt x="617829" y="1389050"/>
                      </a:cubicBezTo>
                      <a:cubicBezTo>
                        <a:pt x="634022" y="1403147"/>
                        <a:pt x="692410" y="1452296"/>
                        <a:pt x="728319" y="1463250"/>
                      </a:cubicBezTo>
                      <a:cubicBezTo>
                        <a:pt x="764229" y="1474204"/>
                        <a:pt x="812425" y="1478014"/>
                        <a:pt x="844334" y="1454773"/>
                      </a:cubicBezTo>
                      <a:cubicBezTo>
                        <a:pt x="874681" y="1433913"/>
                        <a:pt x="882367" y="1392403"/>
                        <a:pt x="861508" y="1362056"/>
                      </a:cubicBezTo>
                      <a:cubicBezTo>
                        <a:pt x="860365" y="1360399"/>
                        <a:pt x="859145" y="1358789"/>
                        <a:pt x="857860" y="1357237"/>
                      </a:cubicBezTo>
                      <a:cubicBezTo>
                        <a:pt x="820617" y="1315612"/>
                        <a:pt x="720509" y="1327900"/>
                        <a:pt x="674884" y="1347712"/>
                      </a:cubicBezTo>
                      <a:cubicBezTo>
                        <a:pt x="672027" y="1349045"/>
                        <a:pt x="640975" y="1367238"/>
                        <a:pt x="624021" y="1377525"/>
                      </a:cubicBezTo>
                      <a:cubicBezTo>
                        <a:pt x="633546" y="1360951"/>
                        <a:pt x="643071" y="1344473"/>
                        <a:pt x="652596" y="1327423"/>
                      </a:cubicBezTo>
                      <a:cubicBezTo>
                        <a:pt x="678885" y="1278084"/>
                        <a:pt x="703840" y="1227411"/>
                        <a:pt x="728796" y="1176833"/>
                      </a:cubicBezTo>
                      <a:cubicBezTo>
                        <a:pt x="736540" y="1161403"/>
                        <a:pt x="744321" y="1146039"/>
                        <a:pt x="752132" y="1130732"/>
                      </a:cubicBezTo>
                      <a:cubicBezTo>
                        <a:pt x="757847" y="1135780"/>
                        <a:pt x="826046" y="1195788"/>
                        <a:pt x="866432" y="1207980"/>
                      </a:cubicBezTo>
                      <a:cubicBezTo>
                        <a:pt x="902055" y="1218838"/>
                        <a:pt x="950538" y="1222744"/>
                        <a:pt x="982446" y="1199598"/>
                      </a:cubicBezTo>
                      <a:cubicBezTo>
                        <a:pt x="1012793" y="1178738"/>
                        <a:pt x="1020480" y="1137228"/>
                        <a:pt x="999620" y="1106882"/>
                      </a:cubicBezTo>
                      <a:cubicBezTo>
                        <a:pt x="998477" y="1105224"/>
                        <a:pt x="997258" y="1103614"/>
                        <a:pt x="995972" y="1102062"/>
                      </a:cubicBezTo>
                      <a:cubicBezTo>
                        <a:pt x="958729" y="1060342"/>
                        <a:pt x="858717" y="1072630"/>
                        <a:pt x="813092" y="1092537"/>
                      </a:cubicBezTo>
                      <a:cubicBezTo>
                        <a:pt x="809663" y="1094061"/>
                        <a:pt x="764895" y="1120350"/>
                        <a:pt x="753846" y="1127494"/>
                      </a:cubicBezTo>
                      <a:cubicBezTo>
                        <a:pt x="771087" y="1093680"/>
                        <a:pt x="788518" y="1060152"/>
                        <a:pt x="807091" y="1027767"/>
                      </a:cubicBezTo>
                      <a:cubicBezTo>
                        <a:pt x="831952" y="983885"/>
                        <a:pt x="859631" y="941670"/>
                        <a:pt x="889959" y="901370"/>
                      </a:cubicBezTo>
                      <a:cubicBezTo>
                        <a:pt x="892626" y="903751"/>
                        <a:pt x="963492" y="966712"/>
                        <a:pt x="1004259" y="979189"/>
                      </a:cubicBezTo>
                      <a:cubicBezTo>
                        <a:pt x="1039882" y="990048"/>
                        <a:pt x="1088364" y="993953"/>
                        <a:pt x="1120273" y="970807"/>
                      </a:cubicBezTo>
                      <a:cubicBezTo>
                        <a:pt x="1150553" y="950414"/>
                        <a:pt x="1158564" y="909333"/>
                        <a:pt x="1138171" y="879053"/>
                      </a:cubicBezTo>
                      <a:cubicBezTo>
                        <a:pt x="1136818" y="877043"/>
                        <a:pt x="1135361" y="875119"/>
                        <a:pt x="1133799" y="873271"/>
                      </a:cubicBezTo>
                      <a:cubicBezTo>
                        <a:pt x="1096556" y="831552"/>
                        <a:pt x="996543" y="843839"/>
                        <a:pt x="950919" y="863746"/>
                      </a:cubicBezTo>
                      <a:cubicBezTo>
                        <a:pt x="947299" y="865270"/>
                        <a:pt x="899198" y="893560"/>
                        <a:pt x="890816" y="899370"/>
                      </a:cubicBezTo>
                      <a:cubicBezTo>
                        <a:pt x="892626" y="896989"/>
                        <a:pt x="894245" y="894417"/>
                        <a:pt x="896055" y="892131"/>
                      </a:cubicBezTo>
                      <a:cubicBezTo>
                        <a:pt x="927601" y="852526"/>
                        <a:pt x="962673" y="815864"/>
                        <a:pt x="1000830" y="782593"/>
                      </a:cubicBezTo>
                      <a:cubicBezTo>
                        <a:pt x="1021594" y="763543"/>
                        <a:pt x="1042454" y="747160"/>
                        <a:pt x="1063219" y="731349"/>
                      </a:cubicBezTo>
                      <a:cubicBezTo>
                        <a:pt x="1075125" y="744398"/>
                        <a:pt x="1130655" y="803548"/>
                        <a:pt x="1166374" y="818884"/>
                      </a:cubicBezTo>
                      <a:cubicBezTo>
                        <a:pt x="1200664" y="833647"/>
                        <a:pt x="1248385" y="842791"/>
                        <a:pt x="1282675" y="823265"/>
                      </a:cubicBezTo>
                      <a:cubicBezTo>
                        <a:pt x="1315088" y="805783"/>
                        <a:pt x="1327185" y="765338"/>
                        <a:pt x="1309706" y="732929"/>
                      </a:cubicBezTo>
                      <a:cubicBezTo>
                        <a:pt x="1308792" y="731250"/>
                        <a:pt x="1307820" y="729610"/>
                        <a:pt x="1306773" y="728015"/>
                      </a:cubicBezTo>
                      <a:cubicBezTo>
                        <a:pt x="1274293" y="682486"/>
                        <a:pt x="1173423" y="683724"/>
                        <a:pt x="1125798" y="698869"/>
                      </a:cubicBezTo>
                      <a:cubicBezTo>
                        <a:pt x="1123226" y="699631"/>
                        <a:pt x="1097794" y="710965"/>
                        <a:pt x="1079411" y="719443"/>
                      </a:cubicBezTo>
                      <a:cubicBezTo>
                        <a:pt x="1088936" y="712394"/>
                        <a:pt x="1098461" y="705060"/>
                        <a:pt x="1107986" y="698488"/>
                      </a:cubicBezTo>
                      <a:cubicBezTo>
                        <a:pt x="1142371" y="674008"/>
                        <a:pt x="1175423" y="653625"/>
                        <a:pt x="1204855" y="635908"/>
                      </a:cubicBezTo>
                      <a:cubicBezTo>
                        <a:pt x="1221619" y="626383"/>
                        <a:pt x="1237050" y="616858"/>
                        <a:pt x="1251528" y="609238"/>
                      </a:cubicBezTo>
                      <a:cubicBezTo>
                        <a:pt x="1270006" y="615906"/>
                        <a:pt x="1344682" y="641909"/>
                        <a:pt x="1382782" y="639147"/>
                      </a:cubicBezTo>
                      <a:cubicBezTo>
                        <a:pt x="1420882" y="636385"/>
                        <a:pt x="1466602" y="622573"/>
                        <a:pt x="1488034" y="589426"/>
                      </a:cubicBezTo>
                      <a:cubicBezTo>
                        <a:pt x="1508798" y="559016"/>
                        <a:pt x="1500978" y="517530"/>
                        <a:pt x="1470565" y="496765"/>
                      </a:cubicBezTo>
                      <a:cubicBezTo>
                        <a:pt x="1468917" y="495635"/>
                        <a:pt x="1467212" y="494581"/>
                        <a:pt x="1465459" y="493605"/>
                      </a:cubicBezTo>
                      <a:cubicBezTo>
                        <a:pt x="1415644" y="468173"/>
                        <a:pt x="1326775" y="515703"/>
                        <a:pt x="1291533" y="550755"/>
                      </a:cubicBezTo>
                      <a:cubicBezTo>
                        <a:pt x="1288485" y="553803"/>
                        <a:pt x="1246289" y="607048"/>
                        <a:pt x="1247242" y="607905"/>
                      </a:cubicBezTo>
                      <a:lnTo>
                        <a:pt x="1248385" y="607905"/>
                      </a:lnTo>
                      <a:cubicBezTo>
                        <a:pt x="1234287" y="615239"/>
                        <a:pt x="1219238" y="623335"/>
                        <a:pt x="1203045" y="632575"/>
                      </a:cubicBezTo>
                      <a:cubicBezTo>
                        <a:pt x="1173137" y="649720"/>
                        <a:pt x="1139609" y="669436"/>
                        <a:pt x="1104557" y="693249"/>
                      </a:cubicBezTo>
                      <a:cubicBezTo>
                        <a:pt x="1066447" y="718565"/>
                        <a:pt x="1029843" y="746075"/>
                        <a:pt x="994924" y="775640"/>
                      </a:cubicBezTo>
                      <a:cubicBezTo>
                        <a:pt x="955729" y="808615"/>
                        <a:pt x="919524" y="844982"/>
                        <a:pt x="886720" y="884320"/>
                      </a:cubicBezTo>
                      <a:lnTo>
                        <a:pt x="885577" y="885844"/>
                      </a:lnTo>
                      <a:cubicBezTo>
                        <a:pt x="891768" y="870604"/>
                        <a:pt x="907389" y="827551"/>
                        <a:pt x="908247" y="824122"/>
                      </a:cubicBezTo>
                      <a:cubicBezTo>
                        <a:pt x="919962" y="775640"/>
                        <a:pt x="914057" y="674961"/>
                        <a:pt x="866337" y="645814"/>
                      </a:cubicBezTo>
                      <a:cubicBezTo>
                        <a:pt x="834237" y="627763"/>
                        <a:pt x="793585" y="639148"/>
                        <a:pt x="775535" y="671244"/>
                      </a:cubicBezTo>
                      <a:cubicBezTo>
                        <a:pt x="774544" y="673012"/>
                        <a:pt x="773630" y="674824"/>
                        <a:pt x="772801" y="676675"/>
                      </a:cubicBezTo>
                      <a:cubicBezTo>
                        <a:pt x="755752" y="712299"/>
                        <a:pt x="768325" y="759257"/>
                        <a:pt x="785469" y="792309"/>
                      </a:cubicBezTo>
                      <a:cubicBezTo>
                        <a:pt x="804519" y="829742"/>
                        <a:pt x="876338" y="886130"/>
                        <a:pt x="882053" y="890607"/>
                      </a:cubicBezTo>
                      <a:cubicBezTo>
                        <a:pt x="849706" y="931507"/>
                        <a:pt x="820083" y="974493"/>
                        <a:pt x="793375" y="1019290"/>
                      </a:cubicBezTo>
                      <a:cubicBezTo>
                        <a:pt x="777754" y="1045293"/>
                        <a:pt x="762800" y="1072058"/>
                        <a:pt x="748131" y="1099014"/>
                      </a:cubicBezTo>
                      <a:cubicBezTo>
                        <a:pt x="752989" y="1085679"/>
                        <a:pt x="757656" y="1073773"/>
                        <a:pt x="757656" y="1071963"/>
                      </a:cubicBezTo>
                      <a:cubicBezTo>
                        <a:pt x="769372" y="1023481"/>
                        <a:pt x="763371" y="922897"/>
                        <a:pt x="715746" y="893750"/>
                      </a:cubicBezTo>
                      <a:cubicBezTo>
                        <a:pt x="683657" y="875681"/>
                        <a:pt x="643004" y="887044"/>
                        <a:pt x="624935" y="919125"/>
                      </a:cubicBezTo>
                      <a:cubicBezTo>
                        <a:pt x="623944" y="920877"/>
                        <a:pt x="623040" y="922677"/>
                        <a:pt x="622211" y="924516"/>
                      </a:cubicBezTo>
                      <a:cubicBezTo>
                        <a:pt x="605161" y="960139"/>
                        <a:pt x="617734" y="1007098"/>
                        <a:pt x="634784" y="1040245"/>
                      </a:cubicBezTo>
                      <a:cubicBezTo>
                        <a:pt x="651834" y="1073392"/>
                        <a:pt x="712222" y="1123207"/>
                        <a:pt x="728319" y="1136066"/>
                      </a:cubicBezTo>
                      <a:cubicBezTo>
                        <a:pt x="722795" y="1146448"/>
                        <a:pt x="717175" y="1156735"/>
                        <a:pt x="711651" y="1167213"/>
                      </a:cubicBezTo>
                      <a:cubicBezTo>
                        <a:pt x="685362" y="1217124"/>
                        <a:pt x="659359" y="1267130"/>
                        <a:pt x="632308" y="1315422"/>
                      </a:cubicBezTo>
                      <a:cubicBezTo>
                        <a:pt x="622783" y="1332472"/>
                        <a:pt x="612781" y="1348855"/>
                        <a:pt x="602875" y="1365333"/>
                      </a:cubicBezTo>
                      <a:cubicBezTo>
                        <a:pt x="607161" y="1353522"/>
                        <a:pt x="610686" y="1343521"/>
                        <a:pt x="611067" y="1341901"/>
                      </a:cubicBezTo>
                      <a:cubicBezTo>
                        <a:pt x="622783" y="1293419"/>
                        <a:pt x="616877" y="1192740"/>
                        <a:pt x="569157" y="1163593"/>
                      </a:cubicBezTo>
                      <a:cubicBezTo>
                        <a:pt x="537058" y="1145543"/>
                        <a:pt x="496405" y="1156926"/>
                        <a:pt x="478355" y="1189025"/>
                      </a:cubicBezTo>
                      <a:cubicBezTo>
                        <a:pt x="477364" y="1190787"/>
                        <a:pt x="476450" y="1192607"/>
                        <a:pt x="475621" y="1194454"/>
                      </a:cubicBezTo>
                      <a:cubicBezTo>
                        <a:pt x="458571" y="1230078"/>
                        <a:pt x="471144" y="1277036"/>
                        <a:pt x="488289" y="1310088"/>
                      </a:cubicBezTo>
                      <a:cubicBezTo>
                        <a:pt x="505434" y="1343140"/>
                        <a:pt x="559822" y="1388288"/>
                        <a:pt x="578872" y="1403623"/>
                      </a:cubicBezTo>
                      <a:cubicBezTo>
                        <a:pt x="568204" y="1420197"/>
                        <a:pt x="557441" y="1436770"/>
                        <a:pt x="546392" y="1452296"/>
                      </a:cubicBezTo>
                      <a:cubicBezTo>
                        <a:pt x="538581" y="1462678"/>
                        <a:pt x="531723" y="1473346"/>
                        <a:pt x="523246" y="1483348"/>
                      </a:cubicBezTo>
                      <a:lnTo>
                        <a:pt x="498481" y="1514685"/>
                      </a:lnTo>
                      <a:cubicBezTo>
                        <a:pt x="482384" y="1533735"/>
                        <a:pt x="465906" y="1552785"/>
                        <a:pt x="449809" y="1570216"/>
                      </a:cubicBezTo>
                      <a:cubicBezTo>
                        <a:pt x="438664" y="1582598"/>
                        <a:pt x="427806" y="1594219"/>
                        <a:pt x="416947" y="1605934"/>
                      </a:cubicBezTo>
                      <a:cubicBezTo>
                        <a:pt x="426472" y="1589075"/>
                        <a:pt x="444855" y="1555738"/>
                        <a:pt x="446094" y="1552785"/>
                      </a:cubicBezTo>
                      <a:cubicBezTo>
                        <a:pt x="461143" y="1511551"/>
                        <a:pt x="465439" y="1467165"/>
                        <a:pt x="458571" y="1423816"/>
                      </a:cubicBezTo>
                      <a:cubicBezTo>
                        <a:pt x="460429" y="1419292"/>
                        <a:pt x="461867" y="1414606"/>
                        <a:pt x="462858" y="1409815"/>
                      </a:cubicBezTo>
                      <a:cubicBezTo>
                        <a:pt x="471564" y="1374039"/>
                        <a:pt x="449618" y="1337968"/>
                        <a:pt x="413833" y="1329262"/>
                      </a:cubicBezTo>
                      <a:cubicBezTo>
                        <a:pt x="411623" y="1328728"/>
                        <a:pt x="409394" y="1328300"/>
                        <a:pt x="407136" y="1327995"/>
                      </a:cubicBezTo>
                      <a:cubicBezTo>
                        <a:pt x="351510" y="1322185"/>
                        <a:pt x="285693" y="1398480"/>
                        <a:pt x="265500" y="1444105"/>
                      </a:cubicBezTo>
                      <a:cubicBezTo>
                        <a:pt x="264261" y="1446772"/>
                        <a:pt x="254641" y="1477442"/>
                        <a:pt x="248831" y="1496873"/>
                      </a:cubicBezTo>
                      <a:cubicBezTo>
                        <a:pt x="250450" y="1484967"/>
                        <a:pt x="252260" y="1473346"/>
                        <a:pt x="253784" y="1461059"/>
                      </a:cubicBezTo>
                      <a:cubicBezTo>
                        <a:pt x="257022" y="1436675"/>
                        <a:pt x="259594" y="1412386"/>
                        <a:pt x="262356" y="1386097"/>
                      </a:cubicBezTo>
                      <a:cubicBezTo>
                        <a:pt x="263309" y="1373429"/>
                        <a:pt x="264166" y="1360570"/>
                        <a:pt x="265119" y="1347997"/>
                      </a:cubicBezTo>
                      <a:cubicBezTo>
                        <a:pt x="266071" y="1335424"/>
                        <a:pt x="265976" y="1321423"/>
                        <a:pt x="266452" y="1307992"/>
                      </a:cubicBezTo>
                      <a:cubicBezTo>
                        <a:pt x="266928" y="1276941"/>
                        <a:pt x="265881" y="1245413"/>
                        <a:pt x="264071" y="1213695"/>
                      </a:cubicBezTo>
                      <a:cubicBezTo>
                        <a:pt x="285407" y="1216457"/>
                        <a:pt x="361226" y="1225315"/>
                        <a:pt x="397421" y="1214552"/>
                      </a:cubicBezTo>
                      <a:cubicBezTo>
                        <a:pt x="433616" y="1203789"/>
                        <a:pt x="475717" y="1180453"/>
                        <a:pt x="489623" y="1143591"/>
                      </a:cubicBezTo>
                      <a:cubicBezTo>
                        <a:pt x="503444" y="1109463"/>
                        <a:pt x="486975" y="1070582"/>
                        <a:pt x="452847" y="1056761"/>
                      </a:cubicBezTo>
                      <a:cubicBezTo>
                        <a:pt x="450942" y="1055999"/>
                        <a:pt x="449008" y="1055313"/>
                        <a:pt x="447046" y="1054723"/>
                      </a:cubicBezTo>
                      <a:cubicBezTo>
                        <a:pt x="393039" y="1040530"/>
                        <a:pt x="316363" y="1105967"/>
                        <a:pt x="289408" y="1148068"/>
                      </a:cubicBezTo>
                      <a:cubicBezTo>
                        <a:pt x="287788" y="1150639"/>
                        <a:pt x="271881" y="1183024"/>
                        <a:pt x="263500" y="1200931"/>
                      </a:cubicBezTo>
                      <a:cubicBezTo>
                        <a:pt x="262261" y="1181881"/>
                        <a:pt x="261118" y="1162831"/>
                        <a:pt x="259309" y="1143781"/>
                      </a:cubicBezTo>
                      <a:cubicBezTo>
                        <a:pt x="253975" y="1088155"/>
                        <a:pt x="246926" y="1032053"/>
                        <a:pt x="240259" y="976046"/>
                      </a:cubicBezTo>
                      <a:cubicBezTo>
                        <a:pt x="238163" y="958901"/>
                        <a:pt x="236258" y="941756"/>
                        <a:pt x="234353" y="924706"/>
                      </a:cubicBezTo>
                      <a:cubicBezTo>
                        <a:pt x="241878" y="925754"/>
                        <a:pt x="331794" y="938137"/>
                        <a:pt x="372084" y="926230"/>
                      </a:cubicBezTo>
                      <a:cubicBezTo>
                        <a:pt x="407803" y="915562"/>
                        <a:pt x="450380" y="892131"/>
                        <a:pt x="464191" y="855174"/>
                      </a:cubicBezTo>
                      <a:cubicBezTo>
                        <a:pt x="478164" y="821446"/>
                        <a:pt x="462162" y="782776"/>
                        <a:pt x="428434" y="768798"/>
                      </a:cubicBezTo>
                      <a:cubicBezTo>
                        <a:pt x="426206" y="767875"/>
                        <a:pt x="423929" y="767075"/>
                        <a:pt x="421614" y="766401"/>
                      </a:cubicBezTo>
                      <a:cubicBezTo>
                        <a:pt x="367608" y="752209"/>
                        <a:pt x="290931" y="817645"/>
                        <a:pt x="264071" y="859651"/>
                      </a:cubicBezTo>
                      <a:cubicBezTo>
                        <a:pt x="261976" y="862794"/>
                        <a:pt x="239211" y="909371"/>
                        <a:pt x="233972" y="921563"/>
                      </a:cubicBezTo>
                      <a:cubicBezTo>
                        <a:pt x="229686" y="883463"/>
                        <a:pt x="225780" y="846220"/>
                        <a:pt x="223399" y="808882"/>
                      </a:cubicBezTo>
                      <a:cubicBezTo>
                        <a:pt x="219780" y="758474"/>
                        <a:pt x="219465" y="707884"/>
                        <a:pt x="222447" y="657435"/>
                      </a:cubicBezTo>
                      <a:cubicBezTo>
                        <a:pt x="225971" y="658006"/>
                        <a:pt x="319792" y="671341"/>
                        <a:pt x="360940" y="659149"/>
                      </a:cubicBezTo>
                      <a:cubicBezTo>
                        <a:pt x="396659" y="648481"/>
                        <a:pt x="439236" y="625050"/>
                        <a:pt x="453047" y="588093"/>
                      </a:cubicBezTo>
                      <a:cubicBezTo>
                        <a:pt x="467068" y="554443"/>
                        <a:pt x="451161" y="515795"/>
                        <a:pt x="417509" y="501771"/>
                      </a:cubicBezTo>
                      <a:cubicBezTo>
                        <a:pt x="415242" y="500825"/>
                        <a:pt x="412928" y="500007"/>
                        <a:pt x="410565" y="499320"/>
                      </a:cubicBezTo>
                      <a:cubicBezTo>
                        <a:pt x="356559" y="485032"/>
                        <a:pt x="279883" y="550564"/>
                        <a:pt x="252927" y="592570"/>
                      </a:cubicBezTo>
                      <a:cubicBezTo>
                        <a:pt x="250831" y="595903"/>
                        <a:pt x="226352" y="646005"/>
                        <a:pt x="222542" y="655435"/>
                      </a:cubicBezTo>
                      <a:cubicBezTo>
                        <a:pt x="222542" y="652482"/>
                        <a:pt x="222542" y="649434"/>
                        <a:pt x="222542" y="646576"/>
                      </a:cubicBezTo>
                      <a:cubicBezTo>
                        <a:pt x="227009" y="596190"/>
                        <a:pt x="235963" y="546303"/>
                        <a:pt x="249307" y="497510"/>
                      </a:cubicBezTo>
                      <a:cubicBezTo>
                        <a:pt x="256260" y="470459"/>
                        <a:pt x="264547" y="445027"/>
                        <a:pt x="273025" y="420358"/>
                      </a:cubicBezTo>
                      <a:cubicBezTo>
                        <a:pt x="290265" y="424644"/>
                        <a:pt x="369132" y="443408"/>
                        <a:pt x="407422" y="436455"/>
                      </a:cubicBezTo>
                      <a:cubicBezTo>
                        <a:pt x="444093" y="429883"/>
                        <a:pt x="489051" y="411214"/>
                        <a:pt x="506768" y="375971"/>
                      </a:cubicBezTo>
                      <a:cubicBezTo>
                        <a:pt x="524389" y="344057"/>
                        <a:pt x="512797" y="303901"/>
                        <a:pt x="480889" y="286281"/>
                      </a:cubicBezTo>
                      <a:cubicBezTo>
                        <a:pt x="478745" y="285101"/>
                        <a:pt x="476545" y="284039"/>
                        <a:pt x="474288" y="283102"/>
                      </a:cubicBezTo>
                      <a:cubicBezTo>
                        <a:pt x="422091" y="263005"/>
                        <a:pt x="338747" y="319678"/>
                        <a:pt x="307410" y="358445"/>
                      </a:cubicBezTo>
                      <a:cubicBezTo>
                        <a:pt x="305695" y="360636"/>
                        <a:pt x="290741" y="383972"/>
                        <a:pt x="280073" y="401212"/>
                      </a:cubicBezTo>
                      <a:cubicBezTo>
                        <a:pt x="284073" y="390163"/>
                        <a:pt x="288074" y="378638"/>
                        <a:pt x="292170" y="368161"/>
                      </a:cubicBezTo>
                      <a:cubicBezTo>
                        <a:pt x="307314" y="328727"/>
                        <a:pt x="323602" y="293580"/>
                        <a:pt x="338366" y="262528"/>
                      </a:cubicBezTo>
                      <a:cubicBezTo>
                        <a:pt x="346843" y="244907"/>
                        <a:pt x="354939" y="229191"/>
                        <a:pt x="362559" y="214903"/>
                      </a:cubicBezTo>
                      <a:cubicBezTo>
                        <a:pt x="381609" y="210331"/>
                        <a:pt x="458381" y="190805"/>
                        <a:pt x="488575" y="167278"/>
                      </a:cubicBezTo>
                      <a:cubicBezTo>
                        <a:pt x="518769" y="143752"/>
                        <a:pt x="549345" y="107271"/>
                        <a:pt x="548868" y="67837"/>
                      </a:cubicBezTo>
                      <a:cubicBezTo>
                        <a:pt x="549830" y="31342"/>
                        <a:pt x="521017" y="980"/>
                        <a:pt x="484517" y="23"/>
                      </a:cubicBezTo>
                      <a:cubicBezTo>
                        <a:pt x="482184" y="-39"/>
                        <a:pt x="479850" y="24"/>
                        <a:pt x="477526" y="210"/>
                      </a:cubicBezTo>
                      <a:cubicBezTo>
                        <a:pt x="421995" y="6401"/>
                        <a:pt x="374085" y="95460"/>
                        <a:pt x="364084" y="144037"/>
                      </a:cubicBezTo>
                      <a:cubicBezTo>
                        <a:pt x="363226" y="148228"/>
                        <a:pt x="357511" y="215856"/>
                        <a:pt x="358464" y="215665"/>
                      </a:cubicBezTo>
                      <a:lnTo>
                        <a:pt x="359607" y="215665"/>
                      </a:lnTo>
                      <a:cubicBezTo>
                        <a:pt x="351892" y="229572"/>
                        <a:pt x="343890" y="244240"/>
                        <a:pt x="335413" y="261290"/>
                      </a:cubicBezTo>
                      <a:cubicBezTo>
                        <a:pt x="319983" y="292056"/>
                        <a:pt x="302838" y="327013"/>
                        <a:pt x="286740" y="366065"/>
                      </a:cubicBezTo>
                      <a:cubicBezTo>
                        <a:pt x="268938" y="408186"/>
                        <a:pt x="253603" y="451314"/>
                        <a:pt x="240830" y="495224"/>
                      </a:cubicBezTo>
                      <a:cubicBezTo>
                        <a:pt x="226285" y="544330"/>
                        <a:pt x="216113" y="594628"/>
                        <a:pt x="210445" y="645529"/>
                      </a:cubicBezTo>
                      <a:cubicBezTo>
                        <a:pt x="210493" y="646163"/>
                        <a:pt x="210493" y="646799"/>
                        <a:pt x="210445" y="647434"/>
                      </a:cubicBezTo>
                      <a:cubicBezTo>
                        <a:pt x="207207" y="631336"/>
                        <a:pt x="196539" y="586759"/>
                        <a:pt x="195301" y="583426"/>
                      </a:cubicBezTo>
                      <a:cubicBezTo>
                        <a:pt x="178346" y="536563"/>
                        <a:pt x="117862" y="455886"/>
                        <a:pt x="61951" y="457886"/>
                      </a:cubicBezTo>
                      <a:cubicBezTo>
                        <a:pt x="25517" y="460182"/>
                        <a:pt x="-2162" y="491581"/>
                        <a:pt x="133" y="528017"/>
                      </a:cubicBezTo>
                      <a:cubicBezTo>
                        <a:pt x="286" y="530435"/>
                        <a:pt x="571" y="532842"/>
                        <a:pt x="990" y="535229"/>
                      </a:cubicBezTo>
                      <a:cubicBezTo>
                        <a:pt x="6325" y="574282"/>
                        <a:pt x="42710" y="606476"/>
                        <a:pt x="75285" y="624669"/>
                      </a:cubicBezTo>
                      <a:cubicBezTo>
                        <a:pt x="111957" y="645243"/>
                        <a:pt x="202825" y="653244"/>
                        <a:pt x="210064" y="653244"/>
                      </a:cubicBezTo>
                      <a:cubicBezTo>
                        <a:pt x="205578" y="705188"/>
                        <a:pt x="204597" y="757377"/>
                        <a:pt x="207111" y="809454"/>
                      </a:cubicBezTo>
                      <a:cubicBezTo>
                        <a:pt x="208445" y="839743"/>
                        <a:pt x="210636" y="870319"/>
                        <a:pt x="213303" y="900894"/>
                      </a:cubicBezTo>
                      <a:cubicBezTo>
                        <a:pt x="209969" y="887083"/>
                        <a:pt x="206921" y="874795"/>
                        <a:pt x="206350" y="873081"/>
                      </a:cubicBezTo>
                      <a:cubicBezTo>
                        <a:pt x="189300" y="826218"/>
                        <a:pt x="128911" y="745541"/>
                        <a:pt x="73000" y="747541"/>
                      </a:cubicBezTo>
                      <a:cubicBezTo>
                        <a:pt x="36271" y="750216"/>
                        <a:pt x="8667" y="782157"/>
                        <a:pt x="11344" y="818884"/>
                      </a:cubicBezTo>
                      <a:cubicBezTo>
                        <a:pt x="11487" y="820865"/>
                        <a:pt x="11715" y="822836"/>
                        <a:pt x="12039" y="824789"/>
                      </a:cubicBezTo>
                      <a:cubicBezTo>
                        <a:pt x="17469" y="863937"/>
                        <a:pt x="53854" y="896131"/>
                        <a:pt x="86334" y="914324"/>
                      </a:cubicBezTo>
                      <a:cubicBezTo>
                        <a:pt x="118815" y="932517"/>
                        <a:pt x="196729" y="940804"/>
                        <a:pt x="217208" y="942899"/>
                      </a:cubicBezTo>
                      <a:cubicBezTo>
                        <a:pt x="218351" y="954615"/>
                        <a:pt x="219303" y="966331"/>
                        <a:pt x="220542" y="978046"/>
                      </a:cubicBezTo>
                      <a:cubicBezTo>
                        <a:pt x="226161" y="1034244"/>
                        <a:pt x="232067" y="1090346"/>
                        <a:pt x="236068" y="1145496"/>
                      </a:cubicBezTo>
                      <a:cubicBezTo>
                        <a:pt x="237592" y="1164546"/>
                        <a:pt x="238258" y="1184167"/>
                        <a:pt x="239020" y="1203313"/>
                      </a:cubicBezTo>
                      <a:cubicBezTo>
                        <a:pt x="236068" y="1191121"/>
                        <a:pt x="233496" y="1180834"/>
                        <a:pt x="233019" y="1179310"/>
                      </a:cubicBezTo>
                      <a:cubicBezTo>
                        <a:pt x="215970" y="1132351"/>
                        <a:pt x="155486" y="1051675"/>
                        <a:pt x="99669" y="1053675"/>
                      </a:cubicBezTo>
                      <a:cubicBezTo>
                        <a:pt x="62941" y="1056342"/>
                        <a:pt x="35328" y="1088279"/>
                        <a:pt x="37995" y="1124998"/>
                      </a:cubicBezTo>
                      <a:cubicBezTo>
                        <a:pt x="38147" y="1127017"/>
                        <a:pt x="38376" y="1129027"/>
                        <a:pt x="38709" y="1131018"/>
                      </a:cubicBezTo>
                      <a:cubicBezTo>
                        <a:pt x="44139" y="1170070"/>
                        <a:pt x="80524" y="1202360"/>
                        <a:pt x="113004" y="1220553"/>
                      </a:cubicBezTo>
                      <a:cubicBezTo>
                        <a:pt x="145485" y="1238746"/>
                        <a:pt x="215875" y="1246175"/>
                        <a:pt x="240163" y="1248556"/>
                      </a:cubicBezTo>
                      <a:cubicBezTo>
                        <a:pt x="240163" y="1268178"/>
                        <a:pt x="240163" y="1287895"/>
                        <a:pt x="240163" y="1307040"/>
                      </a:cubicBezTo>
                      <a:cubicBezTo>
                        <a:pt x="239401" y="1320089"/>
                        <a:pt x="239592" y="1332662"/>
                        <a:pt x="238068" y="1345711"/>
                      </a:cubicBezTo>
                      <a:cubicBezTo>
                        <a:pt x="236544" y="1358761"/>
                        <a:pt x="235686" y="1371429"/>
                        <a:pt x="234543" y="1383811"/>
                      </a:cubicBezTo>
                      <a:cubicBezTo>
                        <a:pt x="231305" y="1408195"/>
                        <a:pt x="228162" y="1433341"/>
                        <a:pt x="224447" y="1457059"/>
                      </a:cubicBezTo>
                      <a:cubicBezTo>
                        <a:pt x="222066" y="1473537"/>
                        <a:pt x="219399" y="1489158"/>
                        <a:pt x="216827" y="1504684"/>
                      </a:cubicBezTo>
                      <a:cubicBezTo>
                        <a:pt x="215589" y="1485634"/>
                        <a:pt x="212445" y="1447534"/>
                        <a:pt x="211779" y="1444295"/>
                      </a:cubicBezTo>
                      <a:cubicBezTo>
                        <a:pt x="202254" y="1395337"/>
                        <a:pt x="154629" y="1306468"/>
                        <a:pt x="99003" y="1299991"/>
                      </a:cubicBezTo>
                      <a:cubicBezTo>
                        <a:pt x="62636" y="1296772"/>
                        <a:pt x="30547" y="1323651"/>
                        <a:pt x="27337" y="1360018"/>
                      </a:cubicBezTo>
                      <a:cubicBezTo>
                        <a:pt x="27127" y="1362380"/>
                        <a:pt x="27041" y="1364761"/>
                        <a:pt x="27089" y="1367143"/>
                      </a:cubicBezTo>
                      <a:cubicBezTo>
                        <a:pt x="26422" y="1406576"/>
                        <a:pt x="57569" y="1444009"/>
                        <a:pt x="86906" y="1466869"/>
                      </a:cubicBezTo>
                      <a:cubicBezTo>
                        <a:pt x="119291" y="1492111"/>
                        <a:pt x="204444" y="1512970"/>
                        <a:pt x="215017" y="1515447"/>
                      </a:cubicBezTo>
                      <a:cubicBezTo>
                        <a:pt x="210350" y="1541736"/>
                        <a:pt x="205778" y="1567168"/>
                        <a:pt x="201111" y="1590885"/>
                      </a:cubicBezTo>
                      <a:close/>
                    </a:path>
                  </a:pathLst>
                </a:custGeom>
                <a:solidFill>
                  <a:schemeClr val="tx1"/>
                </a:solidFill>
                <a:ln w="9525" cap="flat">
                  <a:noFill/>
                  <a:prstDash val="solid"/>
                  <a:miter/>
                </a:ln>
              </p:spPr>
              <p:txBody>
                <a:bodyPr rtlCol="0" anchor="ctr"/>
                <a:lstStyle/>
                <a:p>
                  <a:endParaRPr lang="zh-CN" altLang="en-US"/>
                </a:p>
              </p:txBody>
            </p:sp>
            <p:sp>
              <p:nvSpPr>
                <p:cNvPr id="200" name="任意多边形: 形状 199">
                  <a:extLst>
                    <a:ext uri="{FF2B5EF4-FFF2-40B4-BE49-F238E27FC236}">
                      <a16:creationId xmlns:a16="http://schemas.microsoft.com/office/drawing/2014/main" id="{5F4DE22B-4924-C1FD-2315-124AA46FE71F}"/>
                    </a:ext>
                  </a:extLst>
                </p:cNvPr>
                <p:cNvSpPr/>
                <p:nvPr/>
              </p:nvSpPr>
              <p:spPr>
                <a:xfrm>
                  <a:off x="4955457" y="1268408"/>
                  <a:ext cx="142316" cy="260875"/>
                </a:xfrm>
                <a:custGeom>
                  <a:avLst/>
                  <a:gdLst>
                    <a:gd name="connsiteX0" fmla="*/ 72414 w 142316"/>
                    <a:gd name="connsiteY0" fmla="*/ 260868 h 260875"/>
                    <a:gd name="connsiteX1" fmla="*/ 114514 w 142316"/>
                    <a:gd name="connsiteY1" fmla="*/ 202575 h 260875"/>
                    <a:gd name="connsiteX2" fmla="*/ 121182 w 142316"/>
                    <a:gd name="connsiteY2" fmla="*/ 19505 h 260875"/>
                    <a:gd name="connsiteX3" fmla="*/ 27694 w 142316"/>
                    <a:gd name="connsiteY3" fmla="*/ 19218 h 260875"/>
                    <a:gd name="connsiteX4" fmla="*/ 22884 w 142316"/>
                    <a:gd name="connsiteY4" fmla="*/ 24553 h 260875"/>
                    <a:gd name="connsiteX5" fmla="*/ 4405 w 142316"/>
                    <a:gd name="connsiteY5" fmla="*/ 139424 h 260875"/>
                    <a:gd name="connsiteX6" fmla="*/ 72414 w 142316"/>
                    <a:gd name="connsiteY6" fmla="*/ 260868 h 260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2316" h="260875">
                      <a:moveTo>
                        <a:pt x="72414" y="260868"/>
                      </a:moveTo>
                      <a:cubicBezTo>
                        <a:pt x="73081" y="261630"/>
                        <a:pt x="112419" y="206290"/>
                        <a:pt x="114514" y="202575"/>
                      </a:cubicBezTo>
                      <a:cubicBezTo>
                        <a:pt x="138613" y="158855"/>
                        <a:pt x="159473" y="59700"/>
                        <a:pt x="121182" y="19505"/>
                      </a:cubicBezTo>
                      <a:cubicBezTo>
                        <a:pt x="95445" y="-6389"/>
                        <a:pt x="53592" y="-6518"/>
                        <a:pt x="27694" y="19218"/>
                      </a:cubicBezTo>
                      <a:cubicBezTo>
                        <a:pt x="25999" y="20908"/>
                        <a:pt x="24389" y="22689"/>
                        <a:pt x="22884" y="24553"/>
                      </a:cubicBezTo>
                      <a:cubicBezTo>
                        <a:pt x="-3024" y="54366"/>
                        <a:pt x="-3310" y="102944"/>
                        <a:pt x="4405" y="139424"/>
                      </a:cubicBezTo>
                      <a:cubicBezTo>
                        <a:pt x="13454" y="182287"/>
                        <a:pt x="72414" y="260773"/>
                        <a:pt x="72414" y="260868"/>
                      </a:cubicBezTo>
                      <a:close/>
                    </a:path>
                  </a:pathLst>
                </a:custGeom>
                <a:solidFill>
                  <a:srgbClr val="000000"/>
                </a:solidFill>
                <a:ln w="9525" cap="flat">
                  <a:noFill/>
                  <a:prstDash val="solid"/>
                  <a:miter/>
                </a:ln>
              </p:spPr>
              <p:txBody>
                <a:bodyPr rtlCol="0" anchor="ctr"/>
                <a:lstStyle/>
                <a:p>
                  <a:endParaRPr lang="zh-CN" altLang="en-US"/>
                </a:p>
              </p:txBody>
            </p:sp>
          </p:grpSp>
        </p:grpSp>
        <p:grpSp>
          <p:nvGrpSpPr>
            <p:cNvPr id="20" name="图形 4">
              <a:extLst>
                <a:ext uri="{FF2B5EF4-FFF2-40B4-BE49-F238E27FC236}">
                  <a16:creationId xmlns:a16="http://schemas.microsoft.com/office/drawing/2014/main" id="{C069C5A3-4657-2A84-B543-1B77B4461EAC}"/>
                </a:ext>
              </a:extLst>
            </p:cNvPr>
            <p:cNvGrpSpPr/>
            <p:nvPr/>
          </p:nvGrpSpPr>
          <p:grpSpPr>
            <a:xfrm>
              <a:off x="1696112" y="1482318"/>
              <a:ext cx="1567862" cy="2076354"/>
              <a:chOff x="1696112" y="1482318"/>
              <a:chExt cx="1567862" cy="2076354"/>
            </a:xfrm>
          </p:grpSpPr>
          <p:sp>
            <p:nvSpPr>
              <p:cNvPr id="170" name="任意多边形: 形状 169">
                <a:extLst>
                  <a:ext uri="{FF2B5EF4-FFF2-40B4-BE49-F238E27FC236}">
                    <a16:creationId xmlns:a16="http://schemas.microsoft.com/office/drawing/2014/main" id="{C5E28449-FF40-93BE-3E62-23F7CC8BDDD3}"/>
                  </a:ext>
                </a:extLst>
              </p:cNvPr>
              <p:cNvSpPr/>
              <p:nvPr/>
            </p:nvSpPr>
            <p:spPr>
              <a:xfrm rot="228000">
                <a:off x="1732746" y="1586926"/>
                <a:ext cx="1020031" cy="1002029"/>
              </a:xfrm>
              <a:custGeom>
                <a:avLst/>
                <a:gdLst>
                  <a:gd name="connsiteX0" fmla="*/ 0 w 1020031"/>
                  <a:gd name="connsiteY0" fmla="*/ 0 h 1002029"/>
                  <a:gd name="connsiteX1" fmla="*/ 1020032 w 1020031"/>
                  <a:gd name="connsiteY1" fmla="*/ 0 h 1002029"/>
                  <a:gd name="connsiteX2" fmla="*/ 1020032 w 1020031"/>
                  <a:gd name="connsiteY2" fmla="*/ 1002030 h 1002029"/>
                  <a:gd name="connsiteX3" fmla="*/ 0 w 1020031"/>
                  <a:gd name="connsiteY3" fmla="*/ 1002030 h 1002029"/>
                </a:gdLst>
                <a:ahLst/>
                <a:cxnLst>
                  <a:cxn ang="0">
                    <a:pos x="connsiteX0" y="connsiteY0"/>
                  </a:cxn>
                  <a:cxn ang="0">
                    <a:pos x="connsiteX1" y="connsiteY1"/>
                  </a:cxn>
                  <a:cxn ang="0">
                    <a:pos x="connsiteX2" y="connsiteY2"/>
                  </a:cxn>
                  <a:cxn ang="0">
                    <a:pos x="connsiteX3" y="connsiteY3"/>
                  </a:cxn>
                </a:cxnLst>
                <a:rect l="l" t="t" r="r" b="b"/>
                <a:pathLst>
                  <a:path w="1020031" h="1002029">
                    <a:moveTo>
                      <a:pt x="0" y="0"/>
                    </a:moveTo>
                    <a:lnTo>
                      <a:pt x="1020032" y="0"/>
                    </a:lnTo>
                    <a:lnTo>
                      <a:pt x="1020032" y="1002030"/>
                    </a:lnTo>
                    <a:lnTo>
                      <a:pt x="0" y="1002030"/>
                    </a:lnTo>
                    <a:close/>
                  </a:path>
                </a:pathLst>
              </a:custGeom>
              <a:solidFill>
                <a:schemeClr val="bg1"/>
              </a:solidFill>
              <a:ln w="9525" cap="flat">
                <a:noFill/>
                <a:prstDash val="solid"/>
                <a:miter/>
              </a:ln>
            </p:spPr>
            <p:txBody>
              <a:bodyPr rtlCol="0" anchor="ctr"/>
              <a:lstStyle/>
              <a:p>
                <a:endParaRPr lang="zh-CN" altLang="en-US"/>
              </a:p>
            </p:txBody>
          </p:sp>
          <p:sp>
            <p:nvSpPr>
              <p:cNvPr id="171" name="任意多边形: 形状 170">
                <a:extLst>
                  <a:ext uri="{FF2B5EF4-FFF2-40B4-BE49-F238E27FC236}">
                    <a16:creationId xmlns:a16="http://schemas.microsoft.com/office/drawing/2014/main" id="{DA420FAF-4883-895E-7DA8-03D4A4CDC0E3}"/>
                  </a:ext>
                </a:extLst>
              </p:cNvPr>
              <p:cNvSpPr/>
              <p:nvPr/>
            </p:nvSpPr>
            <p:spPr>
              <a:xfrm>
                <a:off x="1696112" y="1549167"/>
                <a:ext cx="1093496" cy="1077271"/>
              </a:xfrm>
              <a:custGeom>
                <a:avLst/>
                <a:gdLst>
                  <a:gd name="connsiteX0" fmla="*/ 1022327 w 1093496"/>
                  <a:gd name="connsiteY0" fmla="*/ 1077199 h 1077271"/>
                  <a:gd name="connsiteX1" fmla="*/ 1022327 w 1093496"/>
                  <a:gd name="connsiteY1" fmla="*/ 1077199 h 1077271"/>
                  <a:gd name="connsiteX2" fmla="*/ 4486 w 1093496"/>
                  <a:gd name="connsiteY2" fmla="*/ 1009571 h 1077271"/>
                  <a:gd name="connsiteX3" fmla="*/ 8 w 1093496"/>
                  <a:gd name="connsiteY3" fmla="*/ 1004542 h 1077271"/>
                  <a:gd name="connsiteX4" fmla="*/ 9 w 1093496"/>
                  <a:gd name="connsiteY4" fmla="*/ 1004523 h 1077271"/>
                  <a:gd name="connsiteX5" fmla="*/ 66684 w 1093496"/>
                  <a:gd name="connsiteY5" fmla="*/ 4398 h 1077271"/>
                  <a:gd name="connsiteX6" fmla="*/ 68303 w 1093496"/>
                  <a:gd name="connsiteY6" fmla="*/ 1159 h 1077271"/>
                  <a:gd name="connsiteX7" fmla="*/ 71732 w 1093496"/>
                  <a:gd name="connsiteY7" fmla="*/ 16 h 1077271"/>
                  <a:gd name="connsiteX8" fmla="*/ 1089098 w 1093496"/>
                  <a:gd name="connsiteY8" fmla="*/ 68310 h 1077271"/>
                  <a:gd name="connsiteX9" fmla="*/ 1093489 w 1093496"/>
                  <a:gd name="connsiteY9" fmla="*/ 73235 h 1077271"/>
                  <a:gd name="connsiteX10" fmla="*/ 1093479 w 1093496"/>
                  <a:gd name="connsiteY10" fmla="*/ 73359 h 1077271"/>
                  <a:gd name="connsiteX11" fmla="*/ 1026804 w 1093496"/>
                  <a:gd name="connsiteY11" fmla="*/ 1073484 h 1077271"/>
                  <a:gd name="connsiteX12" fmla="*/ 1025185 w 1093496"/>
                  <a:gd name="connsiteY12" fmla="*/ 1076818 h 1077271"/>
                  <a:gd name="connsiteX13" fmla="*/ 1022327 w 1093496"/>
                  <a:gd name="connsiteY13" fmla="*/ 1077199 h 1077271"/>
                  <a:gd name="connsiteX14" fmla="*/ 9534 w 1093496"/>
                  <a:gd name="connsiteY14" fmla="*/ 1000332 h 1077271"/>
                  <a:gd name="connsiteX15" fmla="*/ 1017851 w 1093496"/>
                  <a:gd name="connsiteY15" fmla="*/ 1067007 h 1077271"/>
                  <a:gd name="connsiteX16" fmla="*/ 1083668 w 1093496"/>
                  <a:gd name="connsiteY16" fmla="*/ 76407 h 1077271"/>
                  <a:gd name="connsiteX17" fmla="*/ 75352 w 1093496"/>
                  <a:gd name="connsiteY17" fmla="*/ 9732 h 1077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93496" h="1077271">
                    <a:moveTo>
                      <a:pt x="1022327" y="1077199"/>
                    </a:moveTo>
                    <a:lnTo>
                      <a:pt x="1022327" y="1077199"/>
                    </a:lnTo>
                    <a:lnTo>
                      <a:pt x="4486" y="1009571"/>
                    </a:lnTo>
                    <a:cubicBezTo>
                      <a:pt x="1860" y="1009419"/>
                      <a:pt x="-144" y="1007161"/>
                      <a:pt x="8" y="1004542"/>
                    </a:cubicBezTo>
                    <a:cubicBezTo>
                      <a:pt x="8" y="1004532"/>
                      <a:pt x="9" y="1004532"/>
                      <a:pt x="9" y="1004523"/>
                    </a:cubicBezTo>
                    <a:lnTo>
                      <a:pt x="66684" y="4398"/>
                    </a:lnTo>
                    <a:cubicBezTo>
                      <a:pt x="66744" y="3139"/>
                      <a:pt x="67332" y="1962"/>
                      <a:pt x="68303" y="1159"/>
                    </a:cubicBezTo>
                    <a:cubicBezTo>
                      <a:pt x="69241" y="324"/>
                      <a:pt x="70481" y="-89"/>
                      <a:pt x="71732" y="16"/>
                    </a:cubicBezTo>
                    <a:lnTo>
                      <a:pt x="1089098" y="68310"/>
                    </a:lnTo>
                    <a:cubicBezTo>
                      <a:pt x="1091669" y="68463"/>
                      <a:pt x="1093641" y="70663"/>
                      <a:pt x="1093489" y="73235"/>
                    </a:cubicBezTo>
                    <a:cubicBezTo>
                      <a:pt x="1093489" y="73283"/>
                      <a:pt x="1093479" y="73321"/>
                      <a:pt x="1093479" y="73359"/>
                    </a:cubicBezTo>
                    <a:lnTo>
                      <a:pt x="1026804" y="1073484"/>
                    </a:lnTo>
                    <a:cubicBezTo>
                      <a:pt x="1026728" y="1074770"/>
                      <a:pt x="1026147" y="1075960"/>
                      <a:pt x="1025185" y="1076818"/>
                    </a:cubicBezTo>
                    <a:cubicBezTo>
                      <a:pt x="1024299" y="1077237"/>
                      <a:pt x="1023299" y="1077370"/>
                      <a:pt x="1022327" y="1077199"/>
                    </a:cubicBezTo>
                    <a:close/>
                    <a:moveTo>
                      <a:pt x="9534" y="1000332"/>
                    </a:moveTo>
                    <a:lnTo>
                      <a:pt x="1017851" y="1067007"/>
                    </a:lnTo>
                    <a:lnTo>
                      <a:pt x="1083668" y="76407"/>
                    </a:lnTo>
                    <a:lnTo>
                      <a:pt x="75352" y="9732"/>
                    </a:lnTo>
                    <a:close/>
                  </a:path>
                </a:pathLst>
              </a:custGeom>
              <a:solidFill>
                <a:srgbClr val="263238"/>
              </a:solidFill>
              <a:ln w="9525" cap="flat">
                <a:noFill/>
                <a:prstDash val="solid"/>
                <a:miter/>
              </a:ln>
            </p:spPr>
            <p:txBody>
              <a:bodyPr rtlCol="0" anchor="ctr"/>
              <a:lstStyle/>
              <a:p>
                <a:endParaRPr lang="zh-CN" altLang="en-US"/>
              </a:p>
            </p:txBody>
          </p:sp>
          <p:sp>
            <p:nvSpPr>
              <p:cNvPr id="172" name="任意多边形: 形状 171">
                <a:extLst>
                  <a:ext uri="{FF2B5EF4-FFF2-40B4-BE49-F238E27FC236}">
                    <a16:creationId xmlns:a16="http://schemas.microsoft.com/office/drawing/2014/main" id="{3B6D7E84-285F-48CF-349D-5B7C850B6C0A}"/>
                  </a:ext>
                </a:extLst>
              </p:cNvPr>
              <p:cNvSpPr/>
              <p:nvPr/>
            </p:nvSpPr>
            <p:spPr>
              <a:xfrm rot="-5158200">
                <a:off x="2231540" y="1530989"/>
                <a:ext cx="9524" cy="695515"/>
              </a:xfrm>
              <a:custGeom>
                <a:avLst/>
                <a:gdLst>
                  <a:gd name="connsiteX0" fmla="*/ 0 w 9524"/>
                  <a:gd name="connsiteY0" fmla="*/ 0 h 695515"/>
                  <a:gd name="connsiteX1" fmla="*/ 9525 w 9524"/>
                  <a:gd name="connsiteY1" fmla="*/ 0 h 695515"/>
                  <a:gd name="connsiteX2" fmla="*/ 9525 w 9524"/>
                  <a:gd name="connsiteY2" fmla="*/ 695515 h 695515"/>
                  <a:gd name="connsiteX3" fmla="*/ 0 w 9524"/>
                  <a:gd name="connsiteY3" fmla="*/ 695515 h 695515"/>
                </a:gdLst>
                <a:ahLst/>
                <a:cxnLst>
                  <a:cxn ang="0">
                    <a:pos x="connsiteX0" y="connsiteY0"/>
                  </a:cxn>
                  <a:cxn ang="0">
                    <a:pos x="connsiteX1" y="connsiteY1"/>
                  </a:cxn>
                  <a:cxn ang="0">
                    <a:pos x="connsiteX2" y="connsiteY2"/>
                  </a:cxn>
                  <a:cxn ang="0">
                    <a:pos x="connsiteX3" y="connsiteY3"/>
                  </a:cxn>
                </a:cxnLst>
                <a:rect l="l" t="t" r="r" b="b"/>
                <a:pathLst>
                  <a:path w="9524" h="695515">
                    <a:moveTo>
                      <a:pt x="0" y="0"/>
                    </a:moveTo>
                    <a:lnTo>
                      <a:pt x="9525" y="0"/>
                    </a:lnTo>
                    <a:lnTo>
                      <a:pt x="9525" y="695515"/>
                    </a:lnTo>
                    <a:lnTo>
                      <a:pt x="0" y="695515"/>
                    </a:lnTo>
                    <a:close/>
                  </a:path>
                </a:pathLst>
              </a:custGeom>
              <a:solidFill>
                <a:srgbClr val="263238"/>
              </a:solidFill>
              <a:ln w="9525" cap="flat">
                <a:noFill/>
                <a:prstDash val="solid"/>
                <a:miter/>
              </a:ln>
            </p:spPr>
            <p:txBody>
              <a:bodyPr rtlCol="0" anchor="ctr"/>
              <a:lstStyle/>
              <a:p>
                <a:endParaRPr lang="zh-CN" altLang="en-US"/>
              </a:p>
            </p:txBody>
          </p:sp>
          <p:sp>
            <p:nvSpPr>
              <p:cNvPr id="173" name="任意多边形: 形状 172">
                <a:extLst>
                  <a:ext uri="{FF2B5EF4-FFF2-40B4-BE49-F238E27FC236}">
                    <a16:creationId xmlns:a16="http://schemas.microsoft.com/office/drawing/2014/main" id="{016044F0-108C-24A2-AE03-B0AE933D4AFA}"/>
                  </a:ext>
                </a:extLst>
              </p:cNvPr>
              <p:cNvSpPr/>
              <p:nvPr/>
            </p:nvSpPr>
            <p:spPr>
              <a:xfrm rot="-5159749">
                <a:off x="2244272" y="1626694"/>
                <a:ext cx="9548" cy="733882"/>
              </a:xfrm>
              <a:custGeom>
                <a:avLst/>
                <a:gdLst>
                  <a:gd name="connsiteX0" fmla="*/ 1 w 9548"/>
                  <a:gd name="connsiteY0" fmla="*/ 0 h 733882"/>
                  <a:gd name="connsiteX1" fmla="*/ 9549 w 9548"/>
                  <a:gd name="connsiteY1" fmla="*/ 0 h 733882"/>
                  <a:gd name="connsiteX2" fmla="*/ 9549 w 9548"/>
                  <a:gd name="connsiteY2" fmla="*/ 733883 h 733882"/>
                  <a:gd name="connsiteX3" fmla="*/ 1 w 9548"/>
                  <a:gd name="connsiteY3" fmla="*/ 733883 h 733882"/>
                </a:gdLst>
                <a:ahLst/>
                <a:cxnLst>
                  <a:cxn ang="0">
                    <a:pos x="connsiteX0" y="connsiteY0"/>
                  </a:cxn>
                  <a:cxn ang="0">
                    <a:pos x="connsiteX1" y="connsiteY1"/>
                  </a:cxn>
                  <a:cxn ang="0">
                    <a:pos x="connsiteX2" y="connsiteY2"/>
                  </a:cxn>
                  <a:cxn ang="0">
                    <a:pos x="connsiteX3" y="connsiteY3"/>
                  </a:cxn>
                </a:cxnLst>
                <a:rect l="l" t="t" r="r" b="b"/>
                <a:pathLst>
                  <a:path w="9548" h="733882">
                    <a:moveTo>
                      <a:pt x="1" y="0"/>
                    </a:moveTo>
                    <a:lnTo>
                      <a:pt x="9549" y="0"/>
                    </a:lnTo>
                    <a:lnTo>
                      <a:pt x="9549" y="733883"/>
                    </a:lnTo>
                    <a:lnTo>
                      <a:pt x="1" y="733883"/>
                    </a:lnTo>
                    <a:close/>
                  </a:path>
                </a:pathLst>
              </a:custGeom>
              <a:solidFill>
                <a:srgbClr val="263238"/>
              </a:solidFill>
              <a:ln w="9548" cap="flat">
                <a:noFill/>
                <a:prstDash val="solid"/>
                <a:miter/>
              </a:ln>
            </p:spPr>
            <p:txBody>
              <a:bodyPr rtlCol="0" anchor="ctr"/>
              <a:lstStyle/>
              <a:p>
                <a:endParaRPr lang="zh-CN" altLang="en-US"/>
              </a:p>
            </p:txBody>
          </p:sp>
          <p:sp>
            <p:nvSpPr>
              <p:cNvPr id="174" name="任意多边形: 形状 173">
                <a:extLst>
                  <a:ext uri="{FF2B5EF4-FFF2-40B4-BE49-F238E27FC236}">
                    <a16:creationId xmlns:a16="http://schemas.microsoft.com/office/drawing/2014/main" id="{6B526D59-4E47-A29B-905D-D9925D6B6C24}"/>
                  </a:ext>
                </a:extLst>
              </p:cNvPr>
              <p:cNvSpPr/>
              <p:nvPr/>
            </p:nvSpPr>
            <p:spPr>
              <a:xfrm rot="-5032801">
                <a:off x="2225404" y="1797103"/>
                <a:ext cx="9525" cy="716184"/>
              </a:xfrm>
              <a:custGeom>
                <a:avLst/>
                <a:gdLst>
                  <a:gd name="connsiteX0" fmla="*/ 0 w 9525"/>
                  <a:gd name="connsiteY0" fmla="*/ 0 h 716184"/>
                  <a:gd name="connsiteX1" fmla="*/ 9525 w 9525"/>
                  <a:gd name="connsiteY1" fmla="*/ 0 h 716184"/>
                  <a:gd name="connsiteX2" fmla="*/ 9525 w 9525"/>
                  <a:gd name="connsiteY2" fmla="*/ 716185 h 716184"/>
                  <a:gd name="connsiteX3" fmla="*/ 0 w 9525"/>
                  <a:gd name="connsiteY3" fmla="*/ 716185 h 716184"/>
                </a:gdLst>
                <a:ahLst/>
                <a:cxnLst>
                  <a:cxn ang="0">
                    <a:pos x="connsiteX0" y="connsiteY0"/>
                  </a:cxn>
                  <a:cxn ang="0">
                    <a:pos x="connsiteX1" y="connsiteY1"/>
                  </a:cxn>
                  <a:cxn ang="0">
                    <a:pos x="connsiteX2" y="connsiteY2"/>
                  </a:cxn>
                  <a:cxn ang="0">
                    <a:pos x="connsiteX3" y="connsiteY3"/>
                  </a:cxn>
                </a:cxnLst>
                <a:rect l="l" t="t" r="r" b="b"/>
                <a:pathLst>
                  <a:path w="9525" h="716184">
                    <a:moveTo>
                      <a:pt x="0" y="0"/>
                    </a:moveTo>
                    <a:lnTo>
                      <a:pt x="9525" y="0"/>
                    </a:lnTo>
                    <a:lnTo>
                      <a:pt x="9525" y="716185"/>
                    </a:lnTo>
                    <a:lnTo>
                      <a:pt x="0" y="716185"/>
                    </a:lnTo>
                    <a:close/>
                  </a:path>
                </a:pathLst>
              </a:custGeom>
              <a:solidFill>
                <a:srgbClr val="263238"/>
              </a:solidFill>
              <a:ln w="9525" cap="flat">
                <a:noFill/>
                <a:prstDash val="solid"/>
                <a:miter/>
              </a:ln>
            </p:spPr>
            <p:txBody>
              <a:bodyPr rtlCol="0" anchor="ctr"/>
              <a:lstStyle/>
              <a:p>
                <a:endParaRPr lang="zh-CN" altLang="en-US"/>
              </a:p>
            </p:txBody>
          </p:sp>
          <p:sp>
            <p:nvSpPr>
              <p:cNvPr id="175" name="任意多边形: 形状 174">
                <a:extLst>
                  <a:ext uri="{FF2B5EF4-FFF2-40B4-BE49-F238E27FC236}">
                    <a16:creationId xmlns:a16="http://schemas.microsoft.com/office/drawing/2014/main" id="{93055A2C-B9B7-96CA-2462-B41E7D7019F6}"/>
                  </a:ext>
                </a:extLst>
              </p:cNvPr>
              <p:cNvSpPr/>
              <p:nvPr/>
            </p:nvSpPr>
            <p:spPr>
              <a:xfrm>
                <a:off x="1868047" y="2262130"/>
                <a:ext cx="537876" cy="9525"/>
              </a:xfrm>
              <a:custGeom>
                <a:avLst/>
                <a:gdLst>
                  <a:gd name="connsiteX0" fmla="*/ 0 w 537876"/>
                  <a:gd name="connsiteY0" fmla="*/ 0 h 9525"/>
                  <a:gd name="connsiteX1" fmla="*/ 537877 w 537876"/>
                  <a:gd name="connsiteY1" fmla="*/ 0 h 9525"/>
                  <a:gd name="connsiteX2" fmla="*/ 537877 w 537876"/>
                  <a:gd name="connsiteY2" fmla="*/ 9525 h 9525"/>
                  <a:gd name="connsiteX3" fmla="*/ 0 w 537876"/>
                  <a:gd name="connsiteY3" fmla="*/ 9525 h 9525"/>
                </a:gdLst>
                <a:ahLst/>
                <a:cxnLst>
                  <a:cxn ang="0">
                    <a:pos x="connsiteX0" y="connsiteY0"/>
                  </a:cxn>
                  <a:cxn ang="0">
                    <a:pos x="connsiteX1" y="connsiteY1"/>
                  </a:cxn>
                  <a:cxn ang="0">
                    <a:pos x="connsiteX2" y="connsiteY2"/>
                  </a:cxn>
                  <a:cxn ang="0">
                    <a:pos x="connsiteX3" y="connsiteY3"/>
                  </a:cxn>
                </a:cxnLst>
                <a:rect l="l" t="t" r="r" b="b"/>
                <a:pathLst>
                  <a:path w="537876" h="9525">
                    <a:moveTo>
                      <a:pt x="0" y="0"/>
                    </a:moveTo>
                    <a:lnTo>
                      <a:pt x="537877" y="0"/>
                    </a:lnTo>
                    <a:lnTo>
                      <a:pt x="537877" y="9525"/>
                    </a:lnTo>
                    <a:lnTo>
                      <a:pt x="0" y="9525"/>
                    </a:lnTo>
                    <a:close/>
                  </a:path>
                </a:pathLst>
              </a:custGeom>
              <a:solidFill>
                <a:srgbClr val="263238"/>
              </a:solidFill>
              <a:ln w="9525" cap="flat">
                <a:noFill/>
                <a:prstDash val="solid"/>
                <a:miter/>
              </a:ln>
            </p:spPr>
            <p:txBody>
              <a:bodyPr rtlCol="0" anchor="ctr"/>
              <a:lstStyle/>
              <a:p>
                <a:endParaRPr lang="zh-CN" altLang="en-US"/>
              </a:p>
            </p:txBody>
          </p:sp>
          <p:sp>
            <p:nvSpPr>
              <p:cNvPr id="176" name="任意多边形: 形状 175">
                <a:extLst>
                  <a:ext uri="{FF2B5EF4-FFF2-40B4-BE49-F238E27FC236}">
                    <a16:creationId xmlns:a16="http://schemas.microsoft.com/office/drawing/2014/main" id="{1ADD8D62-2B47-F112-C1E1-B0F767BCA27F}"/>
                  </a:ext>
                </a:extLst>
              </p:cNvPr>
              <p:cNvSpPr/>
              <p:nvPr/>
            </p:nvSpPr>
            <p:spPr>
              <a:xfrm rot="-408599">
                <a:off x="2183513" y="2495140"/>
                <a:ext cx="1020032" cy="1002030"/>
              </a:xfrm>
              <a:custGeom>
                <a:avLst/>
                <a:gdLst>
                  <a:gd name="connsiteX0" fmla="*/ 0 w 1020032"/>
                  <a:gd name="connsiteY0" fmla="*/ 0 h 1002030"/>
                  <a:gd name="connsiteX1" fmla="*/ 1020032 w 1020032"/>
                  <a:gd name="connsiteY1" fmla="*/ 0 h 1002030"/>
                  <a:gd name="connsiteX2" fmla="*/ 1020032 w 1020032"/>
                  <a:gd name="connsiteY2" fmla="*/ 1002030 h 1002030"/>
                  <a:gd name="connsiteX3" fmla="*/ 0 w 1020032"/>
                  <a:gd name="connsiteY3" fmla="*/ 1002030 h 1002030"/>
                </a:gdLst>
                <a:ahLst/>
                <a:cxnLst>
                  <a:cxn ang="0">
                    <a:pos x="connsiteX0" y="connsiteY0"/>
                  </a:cxn>
                  <a:cxn ang="0">
                    <a:pos x="connsiteX1" y="connsiteY1"/>
                  </a:cxn>
                  <a:cxn ang="0">
                    <a:pos x="connsiteX2" y="connsiteY2"/>
                  </a:cxn>
                  <a:cxn ang="0">
                    <a:pos x="connsiteX3" y="connsiteY3"/>
                  </a:cxn>
                </a:cxnLst>
                <a:rect l="l" t="t" r="r" b="b"/>
                <a:pathLst>
                  <a:path w="1020032" h="1002030">
                    <a:moveTo>
                      <a:pt x="0" y="0"/>
                    </a:moveTo>
                    <a:lnTo>
                      <a:pt x="1020032" y="0"/>
                    </a:lnTo>
                    <a:lnTo>
                      <a:pt x="1020032" y="1002030"/>
                    </a:lnTo>
                    <a:lnTo>
                      <a:pt x="0" y="1002030"/>
                    </a:lnTo>
                    <a:close/>
                  </a:path>
                </a:pathLst>
              </a:custGeom>
              <a:solidFill>
                <a:srgbClr val="FFFFFF"/>
              </a:solidFill>
              <a:ln w="9525" cap="flat">
                <a:noFill/>
                <a:prstDash val="solid"/>
                <a:miter/>
              </a:ln>
            </p:spPr>
            <p:txBody>
              <a:bodyPr rtlCol="0" anchor="ctr"/>
              <a:lstStyle/>
              <a:p>
                <a:endParaRPr lang="zh-CN" altLang="en-US"/>
              </a:p>
            </p:txBody>
          </p:sp>
          <p:sp>
            <p:nvSpPr>
              <p:cNvPr id="177" name="任意多边形: 形状 176">
                <a:extLst>
                  <a:ext uri="{FF2B5EF4-FFF2-40B4-BE49-F238E27FC236}">
                    <a16:creationId xmlns:a16="http://schemas.microsoft.com/office/drawing/2014/main" id="{85436A20-BF6C-EF6E-4511-825B75CF68F6}"/>
                  </a:ext>
                </a:extLst>
              </p:cNvPr>
              <p:cNvSpPr/>
              <p:nvPr/>
            </p:nvSpPr>
            <p:spPr>
              <a:xfrm>
                <a:off x="2122717" y="2433256"/>
                <a:ext cx="1141257" cy="1125416"/>
              </a:xfrm>
              <a:custGeom>
                <a:avLst/>
                <a:gdLst>
                  <a:gd name="connsiteX0" fmla="*/ 123853 w 1141257"/>
                  <a:gd name="connsiteY0" fmla="*/ 1125416 h 1125416"/>
                  <a:gd name="connsiteX1" fmla="*/ 119091 w 1141257"/>
                  <a:gd name="connsiteY1" fmla="*/ 1121225 h 1125416"/>
                  <a:gd name="connsiteX2" fmla="*/ 28 w 1141257"/>
                  <a:gd name="connsiteY2" fmla="*/ 126339 h 1125416"/>
                  <a:gd name="connsiteX3" fmla="*/ 981 w 1141257"/>
                  <a:gd name="connsiteY3" fmla="*/ 122815 h 1125416"/>
                  <a:gd name="connsiteX4" fmla="*/ 4219 w 1141257"/>
                  <a:gd name="connsiteY4" fmla="*/ 121005 h 1125416"/>
                  <a:gd name="connsiteX5" fmla="*/ 1017108 w 1141257"/>
                  <a:gd name="connsiteY5" fmla="*/ 38 h 1125416"/>
                  <a:gd name="connsiteX6" fmla="*/ 1022327 w 1141257"/>
                  <a:gd name="connsiteY6" fmla="*/ 4076 h 1125416"/>
                  <a:gd name="connsiteX7" fmla="*/ 1022347 w 1141257"/>
                  <a:gd name="connsiteY7" fmla="*/ 4229 h 1125416"/>
                  <a:gd name="connsiteX8" fmla="*/ 1141219 w 1141257"/>
                  <a:gd name="connsiteY8" fmla="*/ 999115 h 1125416"/>
                  <a:gd name="connsiteX9" fmla="*/ 1140266 w 1141257"/>
                  <a:gd name="connsiteY9" fmla="*/ 1002639 h 1125416"/>
                  <a:gd name="connsiteX10" fmla="*/ 1137027 w 1141257"/>
                  <a:gd name="connsiteY10" fmla="*/ 1004354 h 1125416"/>
                  <a:gd name="connsiteX11" fmla="*/ 124520 w 1141257"/>
                  <a:gd name="connsiteY11" fmla="*/ 1125416 h 1125416"/>
                  <a:gd name="connsiteX12" fmla="*/ 10315 w 1141257"/>
                  <a:gd name="connsiteY12" fmla="*/ 129959 h 1125416"/>
                  <a:gd name="connsiteX13" fmla="*/ 128044 w 1141257"/>
                  <a:gd name="connsiteY13" fmla="*/ 1115415 h 1125416"/>
                  <a:gd name="connsiteX14" fmla="*/ 1131503 w 1141257"/>
                  <a:gd name="connsiteY14" fmla="*/ 995496 h 1125416"/>
                  <a:gd name="connsiteX15" fmla="*/ 1013774 w 1141257"/>
                  <a:gd name="connsiteY15" fmla="*/ 10039 h 1125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41257" h="1125416">
                    <a:moveTo>
                      <a:pt x="123853" y="1125416"/>
                    </a:moveTo>
                    <a:cubicBezTo>
                      <a:pt x="121434" y="1125436"/>
                      <a:pt x="119386" y="1123626"/>
                      <a:pt x="119091" y="1121225"/>
                    </a:cubicBezTo>
                    <a:lnTo>
                      <a:pt x="28" y="126339"/>
                    </a:lnTo>
                    <a:cubicBezTo>
                      <a:pt x="-105" y="125092"/>
                      <a:pt x="238" y="123834"/>
                      <a:pt x="981" y="122815"/>
                    </a:cubicBezTo>
                    <a:cubicBezTo>
                      <a:pt x="1819" y="121853"/>
                      <a:pt x="2962" y="121215"/>
                      <a:pt x="4219" y="121005"/>
                    </a:cubicBezTo>
                    <a:lnTo>
                      <a:pt x="1017108" y="38"/>
                    </a:lnTo>
                    <a:cubicBezTo>
                      <a:pt x="1019660" y="-286"/>
                      <a:pt x="1022004" y="1514"/>
                      <a:pt x="1022327" y="4076"/>
                    </a:cubicBezTo>
                    <a:cubicBezTo>
                      <a:pt x="1022337" y="4124"/>
                      <a:pt x="1022337" y="4181"/>
                      <a:pt x="1022347" y="4229"/>
                    </a:cubicBezTo>
                    <a:lnTo>
                      <a:pt x="1141219" y="999115"/>
                    </a:lnTo>
                    <a:cubicBezTo>
                      <a:pt x="1141380" y="1000372"/>
                      <a:pt x="1141038" y="1001639"/>
                      <a:pt x="1140266" y="1002639"/>
                    </a:cubicBezTo>
                    <a:cubicBezTo>
                      <a:pt x="1139447" y="1003601"/>
                      <a:pt x="1138285" y="1004220"/>
                      <a:pt x="1137027" y="1004354"/>
                    </a:cubicBezTo>
                    <a:lnTo>
                      <a:pt x="124520" y="1125416"/>
                    </a:lnTo>
                    <a:close/>
                    <a:moveTo>
                      <a:pt x="10315" y="129959"/>
                    </a:moveTo>
                    <a:lnTo>
                      <a:pt x="128044" y="1115415"/>
                    </a:lnTo>
                    <a:lnTo>
                      <a:pt x="1131503" y="995496"/>
                    </a:lnTo>
                    <a:lnTo>
                      <a:pt x="1013774" y="10039"/>
                    </a:lnTo>
                    <a:close/>
                  </a:path>
                </a:pathLst>
              </a:custGeom>
              <a:solidFill>
                <a:srgbClr val="263238"/>
              </a:solidFill>
              <a:ln w="9525" cap="flat">
                <a:noFill/>
                <a:prstDash val="solid"/>
                <a:miter/>
              </a:ln>
            </p:spPr>
            <p:txBody>
              <a:bodyPr rtlCol="0" anchor="ctr"/>
              <a:lstStyle/>
              <a:p>
                <a:endParaRPr lang="zh-CN" altLang="en-US"/>
              </a:p>
            </p:txBody>
          </p:sp>
          <p:sp>
            <p:nvSpPr>
              <p:cNvPr id="178" name="任意多边形: 形状 177">
                <a:extLst>
                  <a:ext uri="{FF2B5EF4-FFF2-40B4-BE49-F238E27FC236}">
                    <a16:creationId xmlns:a16="http://schemas.microsoft.com/office/drawing/2014/main" id="{9BDCE41D-8C09-DBE1-1023-F7256AAA4827}"/>
                  </a:ext>
                </a:extLst>
              </p:cNvPr>
              <p:cNvSpPr/>
              <p:nvPr/>
            </p:nvSpPr>
            <p:spPr>
              <a:xfrm rot="-417599">
                <a:off x="2388095" y="2709875"/>
                <a:ext cx="732758" cy="9524"/>
              </a:xfrm>
              <a:custGeom>
                <a:avLst/>
                <a:gdLst>
                  <a:gd name="connsiteX0" fmla="*/ 0 w 732758"/>
                  <a:gd name="connsiteY0" fmla="*/ 0 h 9524"/>
                  <a:gd name="connsiteX1" fmla="*/ 732758 w 732758"/>
                  <a:gd name="connsiteY1" fmla="*/ 0 h 9524"/>
                  <a:gd name="connsiteX2" fmla="*/ 732758 w 732758"/>
                  <a:gd name="connsiteY2" fmla="*/ 9525 h 9524"/>
                  <a:gd name="connsiteX3" fmla="*/ 0 w 732758"/>
                  <a:gd name="connsiteY3" fmla="*/ 9525 h 9524"/>
                </a:gdLst>
                <a:ahLst/>
                <a:cxnLst>
                  <a:cxn ang="0">
                    <a:pos x="connsiteX0" y="connsiteY0"/>
                  </a:cxn>
                  <a:cxn ang="0">
                    <a:pos x="connsiteX1" y="connsiteY1"/>
                  </a:cxn>
                  <a:cxn ang="0">
                    <a:pos x="connsiteX2" y="connsiteY2"/>
                  </a:cxn>
                  <a:cxn ang="0">
                    <a:pos x="connsiteX3" y="connsiteY3"/>
                  </a:cxn>
                </a:cxnLst>
                <a:rect l="l" t="t" r="r" b="b"/>
                <a:pathLst>
                  <a:path w="732758" h="9524">
                    <a:moveTo>
                      <a:pt x="0" y="0"/>
                    </a:moveTo>
                    <a:lnTo>
                      <a:pt x="732758" y="0"/>
                    </a:lnTo>
                    <a:lnTo>
                      <a:pt x="732758" y="9525"/>
                    </a:lnTo>
                    <a:lnTo>
                      <a:pt x="0" y="9525"/>
                    </a:lnTo>
                    <a:close/>
                  </a:path>
                </a:pathLst>
              </a:custGeom>
              <a:solidFill>
                <a:srgbClr val="263238"/>
              </a:solidFill>
              <a:ln w="9525" cap="flat">
                <a:noFill/>
                <a:prstDash val="solid"/>
                <a:miter/>
              </a:ln>
            </p:spPr>
            <p:txBody>
              <a:bodyPr rtlCol="0" anchor="ctr"/>
              <a:lstStyle/>
              <a:p>
                <a:endParaRPr lang="zh-CN" altLang="en-US"/>
              </a:p>
            </p:txBody>
          </p:sp>
          <p:sp>
            <p:nvSpPr>
              <p:cNvPr id="179" name="任意多边形: 形状 178">
                <a:extLst>
                  <a:ext uri="{FF2B5EF4-FFF2-40B4-BE49-F238E27FC236}">
                    <a16:creationId xmlns:a16="http://schemas.microsoft.com/office/drawing/2014/main" id="{8A09D58D-5019-C159-94A3-1FEFFC6D2390}"/>
                  </a:ext>
                </a:extLst>
              </p:cNvPr>
              <p:cNvSpPr/>
              <p:nvPr/>
            </p:nvSpPr>
            <p:spPr>
              <a:xfrm rot="-535801">
                <a:off x="2380020" y="2839809"/>
                <a:ext cx="745712" cy="9525"/>
              </a:xfrm>
              <a:custGeom>
                <a:avLst/>
                <a:gdLst>
                  <a:gd name="connsiteX0" fmla="*/ 0 w 745712"/>
                  <a:gd name="connsiteY0" fmla="*/ 0 h 9525"/>
                  <a:gd name="connsiteX1" fmla="*/ 745712 w 745712"/>
                  <a:gd name="connsiteY1" fmla="*/ 0 h 9525"/>
                  <a:gd name="connsiteX2" fmla="*/ 745712 w 745712"/>
                  <a:gd name="connsiteY2" fmla="*/ 9525 h 9525"/>
                  <a:gd name="connsiteX3" fmla="*/ 0 w 745712"/>
                  <a:gd name="connsiteY3" fmla="*/ 9525 h 9525"/>
                </a:gdLst>
                <a:ahLst/>
                <a:cxnLst>
                  <a:cxn ang="0">
                    <a:pos x="connsiteX0" y="connsiteY0"/>
                  </a:cxn>
                  <a:cxn ang="0">
                    <a:pos x="connsiteX1" y="connsiteY1"/>
                  </a:cxn>
                  <a:cxn ang="0">
                    <a:pos x="connsiteX2" y="connsiteY2"/>
                  </a:cxn>
                  <a:cxn ang="0">
                    <a:pos x="connsiteX3" y="connsiteY3"/>
                  </a:cxn>
                </a:cxnLst>
                <a:rect l="l" t="t" r="r" b="b"/>
                <a:pathLst>
                  <a:path w="745712" h="9525">
                    <a:moveTo>
                      <a:pt x="0" y="0"/>
                    </a:moveTo>
                    <a:lnTo>
                      <a:pt x="745712" y="0"/>
                    </a:lnTo>
                    <a:lnTo>
                      <a:pt x="745712" y="9525"/>
                    </a:lnTo>
                    <a:lnTo>
                      <a:pt x="0" y="9525"/>
                    </a:lnTo>
                    <a:close/>
                  </a:path>
                </a:pathLst>
              </a:custGeom>
              <a:solidFill>
                <a:srgbClr val="263238"/>
              </a:solidFill>
              <a:ln w="9525" cap="flat">
                <a:noFill/>
                <a:prstDash val="solid"/>
                <a:miter/>
              </a:ln>
            </p:spPr>
            <p:txBody>
              <a:bodyPr rtlCol="0" anchor="ctr"/>
              <a:lstStyle/>
              <a:p>
                <a:endParaRPr lang="zh-CN" altLang="en-US"/>
              </a:p>
            </p:txBody>
          </p:sp>
          <p:sp>
            <p:nvSpPr>
              <p:cNvPr id="180" name="任意多边形: 形状 179">
                <a:extLst>
                  <a:ext uri="{FF2B5EF4-FFF2-40B4-BE49-F238E27FC236}">
                    <a16:creationId xmlns:a16="http://schemas.microsoft.com/office/drawing/2014/main" id="{1DCD0FA5-1078-C530-88BD-DE84EC171F45}"/>
                  </a:ext>
                </a:extLst>
              </p:cNvPr>
              <p:cNvSpPr/>
              <p:nvPr/>
            </p:nvSpPr>
            <p:spPr>
              <a:xfrm rot="-666000">
                <a:off x="2411737" y="2986326"/>
                <a:ext cx="697706" cy="9525"/>
              </a:xfrm>
              <a:custGeom>
                <a:avLst/>
                <a:gdLst>
                  <a:gd name="connsiteX0" fmla="*/ 0 w 697706"/>
                  <a:gd name="connsiteY0" fmla="*/ 0 h 9525"/>
                  <a:gd name="connsiteX1" fmla="*/ 697707 w 697706"/>
                  <a:gd name="connsiteY1" fmla="*/ 0 h 9525"/>
                  <a:gd name="connsiteX2" fmla="*/ 697707 w 697706"/>
                  <a:gd name="connsiteY2" fmla="*/ 9525 h 9525"/>
                  <a:gd name="connsiteX3" fmla="*/ 0 w 697706"/>
                  <a:gd name="connsiteY3" fmla="*/ 9525 h 9525"/>
                </a:gdLst>
                <a:ahLst/>
                <a:cxnLst>
                  <a:cxn ang="0">
                    <a:pos x="connsiteX0" y="connsiteY0"/>
                  </a:cxn>
                  <a:cxn ang="0">
                    <a:pos x="connsiteX1" y="connsiteY1"/>
                  </a:cxn>
                  <a:cxn ang="0">
                    <a:pos x="connsiteX2" y="connsiteY2"/>
                  </a:cxn>
                  <a:cxn ang="0">
                    <a:pos x="connsiteX3" y="connsiteY3"/>
                  </a:cxn>
                </a:cxnLst>
                <a:rect l="l" t="t" r="r" b="b"/>
                <a:pathLst>
                  <a:path w="697706" h="9525">
                    <a:moveTo>
                      <a:pt x="0" y="0"/>
                    </a:moveTo>
                    <a:lnTo>
                      <a:pt x="697707" y="0"/>
                    </a:lnTo>
                    <a:lnTo>
                      <a:pt x="697707" y="9525"/>
                    </a:lnTo>
                    <a:lnTo>
                      <a:pt x="0" y="9525"/>
                    </a:lnTo>
                    <a:close/>
                  </a:path>
                </a:pathLst>
              </a:custGeom>
              <a:solidFill>
                <a:srgbClr val="263238"/>
              </a:solidFill>
              <a:ln w="9525" cap="flat">
                <a:noFill/>
                <a:prstDash val="solid"/>
                <a:miter/>
              </a:ln>
            </p:spPr>
            <p:txBody>
              <a:bodyPr rtlCol="0" anchor="ctr"/>
              <a:lstStyle/>
              <a:p>
                <a:endParaRPr lang="zh-CN" altLang="en-US"/>
              </a:p>
            </p:txBody>
          </p:sp>
          <p:sp>
            <p:nvSpPr>
              <p:cNvPr id="181" name="任意多边形: 形状 180">
                <a:extLst>
                  <a:ext uri="{FF2B5EF4-FFF2-40B4-BE49-F238E27FC236}">
                    <a16:creationId xmlns:a16="http://schemas.microsoft.com/office/drawing/2014/main" id="{6BB09065-8D76-4BCD-D181-AE91F2C0759F}"/>
                  </a:ext>
                </a:extLst>
              </p:cNvPr>
              <p:cNvSpPr/>
              <p:nvPr/>
            </p:nvSpPr>
            <p:spPr>
              <a:xfrm rot="-424200">
                <a:off x="2424635" y="3143983"/>
                <a:ext cx="717613" cy="9525"/>
              </a:xfrm>
              <a:custGeom>
                <a:avLst/>
                <a:gdLst>
                  <a:gd name="connsiteX0" fmla="*/ 0 w 717613"/>
                  <a:gd name="connsiteY0" fmla="*/ 0 h 9525"/>
                  <a:gd name="connsiteX1" fmla="*/ 717614 w 717613"/>
                  <a:gd name="connsiteY1" fmla="*/ 0 h 9525"/>
                  <a:gd name="connsiteX2" fmla="*/ 717614 w 717613"/>
                  <a:gd name="connsiteY2" fmla="*/ 9525 h 9525"/>
                  <a:gd name="connsiteX3" fmla="*/ 0 w 717613"/>
                  <a:gd name="connsiteY3" fmla="*/ 9525 h 9525"/>
                </a:gdLst>
                <a:ahLst/>
                <a:cxnLst>
                  <a:cxn ang="0">
                    <a:pos x="connsiteX0" y="connsiteY0"/>
                  </a:cxn>
                  <a:cxn ang="0">
                    <a:pos x="connsiteX1" y="connsiteY1"/>
                  </a:cxn>
                  <a:cxn ang="0">
                    <a:pos x="connsiteX2" y="connsiteY2"/>
                  </a:cxn>
                  <a:cxn ang="0">
                    <a:pos x="connsiteX3" y="connsiteY3"/>
                  </a:cxn>
                </a:cxnLst>
                <a:rect l="l" t="t" r="r" b="b"/>
                <a:pathLst>
                  <a:path w="717613" h="9525">
                    <a:moveTo>
                      <a:pt x="0" y="0"/>
                    </a:moveTo>
                    <a:lnTo>
                      <a:pt x="717614" y="0"/>
                    </a:lnTo>
                    <a:lnTo>
                      <a:pt x="717614" y="9525"/>
                    </a:lnTo>
                    <a:lnTo>
                      <a:pt x="0" y="9525"/>
                    </a:lnTo>
                    <a:close/>
                  </a:path>
                </a:pathLst>
              </a:custGeom>
              <a:solidFill>
                <a:srgbClr val="263238"/>
              </a:solidFill>
              <a:ln w="9525" cap="flat">
                <a:noFill/>
                <a:prstDash val="solid"/>
                <a:miter/>
              </a:ln>
            </p:spPr>
            <p:txBody>
              <a:bodyPr rtlCol="0" anchor="ctr"/>
              <a:lstStyle/>
              <a:p>
                <a:endParaRPr lang="zh-CN" altLang="en-US"/>
              </a:p>
            </p:txBody>
          </p:sp>
          <p:sp>
            <p:nvSpPr>
              <p:cNvPr id="182" name="任意多边形: 形状 181">
                <a:extLst>
                  <a:ext uri="{FF2B5EF4-FFF2-40B4-BE49-F238E27FC236}">
                    <a16:creationId xmlns:a16="http://schemas.microsoft.com/office/drawing/2014/main" id="{C404107E-E6C7-BEA5-1B1F-60C3957A09BF}"/>
                  </a:ext>
                </a:extLst>
              </p:cNvPr>
              <p:cNvSpPr/>
              <p:nvPr/>
            </p:nvSpPr>
            <p:spPr>
              <a:xfrm>
                <a:off x="1964770" y="1649669"/>
                <a:ext cx="42054" cy="48390"/>
              </a:xfrm>
              <a:custGeom>
                <a:avLst/>
                <a:gdLst>
                  <a:gd name="connsiteX0" fmla="*/ 32531 w 42054"/>
                  <a:gd name="connsiteY0" fmla="*/ 48390 h 48390"/>
                  <a:gd name="connsiteX1" fmla="*/ 25006 w 42054"/>
                  <a:gd name="connsiteY1" fmla="*/ 44771 h 48390"/>
                  <a:gd name="connsiteX2" fmla="*/ 2051 w 42054"/>
                  <a:gd name="connsiteY2" fmla="*/ 15434 h 48390"/>
                  <a:gd name="connsiteX3" fmla="*/ 3623 w 42054"/>
                  <a:gd name="connsiteY3" fmla="*/ 2051 h 48390"/>
                  <a:gd name="connsiteX4" fmla="*/ 17005 w 42054"/>
                  <a:gd name="connsiteY4" fmla="*/ 3623 h 48390"/>
                  <a:gd name="connsiteX5" fmla="*/ 39961 w 42054"/>
                  <a:gd name="connsiteY5" fmla="*/ 32864 h 48390"/>
                  <a:gd name="connsiteX6" fmla="*/ 38488 w 42054"/>
                  <a:gd name="connsiteY6" fmla="*/ 46256 h 48390"/>
                  <a:gd name="connsiteX7" fmla="*/ 38437 w 42054"/>
                  <a:gd name="connsiteY7" fmla="*/ 46295 h 48390"/>
                  <a:gd name="connsiteX8" fmla="*/ 32531 w 42054"/>
                  <a:gd name="connsiteY8" fmla="*/ 48390 h 4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054" h="48390">
                    <a:moveTo>
                      <a:pt x="32531" y="48390"/>
                    </a:moveTo>
                    <a:cubicBezTo>
                      <a:pt x="29599" y="48409"/>
                      <a:pt x="26824" y="47066"/>
                      <a:pt x="25006" y="44771"/>
                    </a:cubicBezTo>
                    <a:lnTo>
                      <a:pt x="2051" y="15434"/>
                    </a:lnTo>
                    <a:cubicBezTo>
                      <a:pt x="-1210" y="11300"/>
                      <a:pt x="-506" y="5308"/>
                      <a:pt x="3623" y="2051"/>
                    </a:cubicBezTo>
                    <a:cubicBezTo>
                      <a:pt x="7752" y="-1207"/>
                      <a:pt x="13744" y="-511"/>
                      <a:pt x="17005" y="3623"/>
                    </a:cubicBezTo>
                    <a:lnTo>
                      <a:pt x="39961" y="32864"/>
                    </a:lnTo>
                    <a:cubicBezTo>
                      <a:pt x="43251" y="36970"/>
                      <a:pt x="42591" y="42961"/>
                      <a:pt x="38488" y="46256"/>
                    </a:cubicBezTo>
                    <a:cubicBezTo>
                      <a:pt x="38471" y="46266"/>
                      <a:pt x="38454" y="46285"/>
                      <a:pt x="38437" y="46295"/>
                    </a:cubicBezTo>
                    <a:cubicBezTo>
                      <a:pt x="36761" y="47638"/>
                      <a:pt x="34680" y="48381"/>
                      <a:pt x="32531" y="48390"/>
                    </a:cubicBezTo>
                    <a:close/>
                  </a:path>
                </a:pathLst>
              </a:custGeom>
              <a:solidFill>
                <a:srgbClr val="263238"/>
              </a:solidFill>
              <a:ln w="9525" cap="flat">
                <a:noFill/>
                <a:prstDash val="solid"/>
                <a:miter/>
              </a:ln>
            </p:spPr>
            <p:txBody>
              <a:bodyPr rtlCol="0" anchor="ctr"/>
              <a:lstStyle/>
              <a:p>
                <a:endParaRPr lang="zh-CN" altLang="en-US"/>
              </a:p>
            </p:txBody>
          </p:sp>
          <p:sp>
            <p:nvSpPr>
              <p:cNvPr id="183" name="任意多边形: 形状 182">
                <a:extLst>
                  <a:ext uri="{FF2B5EF4-FFF2-40B4-BE49-F238E27FC236}">
                    <a16:creationId xmlns:a16="http://schemas.microsoft.com/office/drawing/2014/main" id="{AD3F069E-63DC-4BD6-A4E2-469AB9BDC082}"/>
                  </a:ext>
                </a:extLst>
              </p:cNvPr>
              <p:cNvSpPr/>
              <p:nvPr/>
            </p:nvSpPr>
            <p:spPr>
              <a:xfrm rot="18900000">
                <a:off x="1853904" y="1526607"/>
                <a:ext cx="156591" cy="156591"/>
              </a:xfrm>
              <a:custGeom>
                <a:avLst/>
                <a:gdLst>
                  <a:gd name="connsiteX0" fmla="*/ 156591 w 156591"/>
                  <a:gd name="connsiteY0" fmla="*/ 78296 h 156591"/>
                  <a:gd name="connsiteX1" fmla="*/ 78296 w 156591"/>
                  <a:gd name="connsiteY1" fmla="*/ 156591 h 156591"/>
                  <a:gd name="connsiteX2" fmla="*/ 0 w 156591"/>
                  <a:gd name="connsiteY2" fmla="*/ 78296 h 156591"/>
                  <a:gd name="connsiteX3" fmla="*/ 78296 w 156591"/>
                  <a:gd name="connsiteY3" fmla="*/ 0 h 156591"/>
                  <a:gd name="connsiteX4" fmla="*/ 156591 w 156591"/>
                  <a:gd name="connsiteY4" fmla="*/ 78296 h 1565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591" h="156591">
                    <a:moveTo>
                      <a:pt x="156591" y="78296"/>
                    </a:moveTo>
                    <a:cubicBezTo>
                      <a:pt x="156591" y="121537"/>
                      <a:pt x="121537" y="156591"/>
                      <a:pt x="78296" y="156591"/>
                    </a:cubicBezTo>
                    <a:cubicBezTo>
                      <a:pt x="35054" y="156591"/>
                      <a:pt x="0" y="121537"/>
                      <a:pt x="0" y="78296"/>
                    </a:cubicBezTo>
                    <a:cubicBezTo>
                      <a:pt x="0" y="35054"/>
                      <a:pt x="35054" y="0"/>
                      <a:pt x="78296" y="0"/>
                    </a:cubicBezTo>
                    <a:cubicBezTo>
                      <a:pt x="121537" y="0"/>
                      <a:pt x="156591" y="35054"/>
                      <a:pt x="156591" y="78296"/>
                    </a:cubicBezTo>
                    <a:close/>
                  </a:path>
                </a:pathLst>
              </a:custGeom>
              <a:solidFill>
                <a:schemeClr val="accent2"/>
              </a:solidFill>
              <a:ln w="9525" cap="flat">
                <a:noFill/>
                <a:prstDash val="solid"/>
                <a:miter/>
              </a:ln>
            </p:spPr>
            <p:txBody>
              <a:bodyPr rtlCol="0" anchor="ctr"/>
              <a:lstStyle/>
              <a:p>
                <a:endParaRPr lang="zh-CN" altLang="en-US"/>
              </a:p>
            </p:txBody>
          </p:sp>
          <p:sp>
            <p:nvSpPr>
              <p:cNvPr id="184" name="任意多边形: 形状 183">
                <a:extLst>
                  <a:ext uri="{FF2B5EF4-FFF2-40B4-BE49-F238E27FC236}">
                    <a16:creationId xmlns:a16="http://schemas.microsoft.com/office/drawing/2014/main" id="{24D23AFA-1817-A5F4-B418-C8D6492DD280}"/>
                  </a:ext>
                </a:extLst>
              </p:cNvPr>
              <p:cNvSpPr/>
              <p:nvPr/>
            </p:nvSpPr>
            <p:spPr>
              <a:xfrm>
                <a:off x="1849567" y="1526021"/>
                <a:ext cx="166116" cy="166115"/>
              </a:xfrm>
              <a:custGeom>
                <a:avLst/>
                <a:gdLst>
                  <a:gd name="connsiteX0" fmla="*/ 83058 w 166116"/>
                  <a:gd name="connsiteY0" fmla="*/ 166116 h 166115"/>
                  <a:gd name="connsiteX1" fmla="*/ 0 w 166116"/>
                  <a:gd name="connsiteY1" fmla="*/ 83058 h 166115"/>
                  <a:gd name="connsiteX2" fmla="*/ 83058 w 166116"/>
                  <a:gd name="connsiteY2" fmla="*/ 0 h 166115"/>
                  <a:gd name="connsiteX3" fmla="*/ 166116 w 166116"/>
                  <a:gd name="connsiteY3" fmla="*/ 83058 h 166115"/>
                  <a:gd name="connsiteX4" fmla="*/ 83058 w 166116"/>
                  <a:gd name="connsiteY4" fmla="*/ 166116 h 166115"/>
                  <a:gd name="connsiteX5" fmla="*/ 83058 w 166116"/>
                  <a:gd name="connsiteY5" fmla="*/ 9525 h 166115"/>
                  <a:gd name="connsiteX6" fmla="*/ 9525 w 166116"/>
                  <a:gd name="connsiteY6" fmla="*/ 83058 h 166115"/>
                  <a:gd name="connsiteX7" fmla="*/ 83058 w 166116"/>
                  <a:gd name="connsiteY7" fmla="*/ 156591 h 166115"/>
                  <a:gd name="connsiteX8" fmla="*/ 156591 w 166116"/>
                  <a:gd name="connsiteY8" fmla="*/ 83058 h 166115"/>
                  <a:gd name="connsiteX9" fmla="*/ 83058 w 166116"/>
                  <a:gd name="connsiteY9" fmla="*/ 9525 h 166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6116" h="166115">
                    <a:moveTo>
                      <a:pt x="83058" y="166116"/>
                    </a:moveTo>
                    <a:cubicBezTo>
                      <a:pt x="37187" y="166116"/>
                      <a:pt x="0" y="128930"/>
                      <a:pt x="0" y="83058"/>
                    </a:cubicBezTo>
                    <a:cubicBezTo>
                      <a:pt x="0" y="37187"/>
                      <a:pt x="37187" y="0"/>
                      <a:pt x="83058" y="0"/>
                    </a:cubicBezTo>
                    <a:cubicBezTo>
                      <a:pt x="128929" y="0"/>
                      <a:pt x="166116" y="37187"/>
                      <a:pt x="166116" y="83058"/>
                    </a:cubicBezTo>
                    <a:cubicBezTo>
                      <a:pt x="166011" y="128883"/>
                      <a:pt x="128887" y="166011"/>
                      <a:pt x="83058" y="166116"/>
                    </a:cubicBezTo>
                    <a:close/>
                    <a:moveTo>
                      <a:pt x="83058" y="9525"/>
                    </a:moveTo>
                    <a:cubicBezTo>
                      <a:pt x="42447" y="9525"/>
                      <a:pt x="9525" y="42447"/>
                      <a:pt x="9525" y="83058"/>
                    </a:cubicBezTo>
                    <a:cubicBezTo>
                      <a:pt x="9525" y="123673"/>
                      <a:pt x="42447" y="156591"/>
                      <a:pt x="83058" y="156591"/>
                    </a:cubicBezTo>
                    <a:cubicBezTo>
                      <a:pt x="123669" y="156591"/>
                      <a:pt x="156591" y="123673"/>
                      <a:pt x="156591" y="83058"/>
                    </a:cubicBezTo>
                    <a:cubicBezTo>
                      <a:pt x="156539" y="42469"/>
                      <a:pt x="123648" y="9577"/>
                      <a:pt x="83058" y="9525"/>
                    </a:cubicBezTo>
                    <a:close/>
                  </a:path>
                </a:pathLst>
              </a:custGeom>
              <a:solidFill>
                <a:schemeClr val="accent2"/>
              </a:solidFill>
              <a:ln w="9525" cap="flat">
                <a:noFill/>
                <a:prstDash val="solid"/>
                <a:miter/>
              </a:ln>
            </p:spPr>
            <p:txBody>
              <a:bodyPr rtlCol="0" anchor="ctr"/>
              <a:lstStyle/>
              <a:p>
                <a:endParaRPr lang="zh-CN" altLang="en-US"/>
              </a:p>
            </p:txBody>
          </p:sp>
          <p:sp>
            <p:nvSpPr>
              <p:cNvPr id="185" name="任意多边形: 形状 184">
                <a:extLst>
                  <a:ext uri="{FF2B5EF4-FFF2-40B4-BE49-F238E27FC236}">
                    <a16:creationId xmlns:a16="http://schemas.microsoft.com/office/drawing/2014/main" id="{BE93FBE2-653E-1378-3B29-8F373881A19F}"/>
                  </a:ext>
                </a:extLst>
              </p:cNvPr>
              <p:cNvSpPr/>
              <p:nvPr/>
            </p:nvSpPr>
            <p:spPr>
              <a:xfrm>
                <a:off x="1873381" y="1539849"/>
                <a:ext cx="96964" cy="96964"/>
              </a:xfrm>
              <a:custGeom>
                <a:avLst/>
                <a:gdLst>
                  <a:gd name="connsiteX0" fmla="*/ 96965 w 96964"/>
                  <a:gd name="connsiteY0" fmla="*/ 48482 h 96964"/>
                  <a:gd name="connsiteX1" fmla="*/ 48482 w 96964"/>
                  <a:gd name="connsiteY1" fmla="*/ 96965 h 96964"/>
                  <a:gd name="connsiteX2" fmla="*/ 0 w 96964"/>
                  <a:gd name="connsiteY2" fmla="*/ 48482 h 96964"/>
                  <a:gd name="connsiteX3" fmla="*/ 48482 w 96964"/>
                  <a:gd name="connsiteY3" fmla="*/ 0 h 96964"/>
                  <a:gd name="connsiteX4" fmla="*/ 48577 w 96964"/>
                  <a:gd name="connsiteY4" fmla="*/ 0 h 96964"/>
                  <a:gd name="connsiteX5" fmla="*/ 96965 w 96964"/>
                  <a:gd name="connsiteY5" fmla="*/ 48387 h 96964"/>
                  <a:gd name="connsiteX6" fmla="*/ 96965 w 96964"/>
                  <a:gd name="connsiteY6" fmla="*/ 48482 h 96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6964" h="96964">
                    <a:moveTo>
                      <a:pt x="96965" y="48482"/>
                    </a:moveTo>
                    <a:cubicBezTo>
                      <a:pt x="96965" y="75258"/>
                      <a:pt x="75258" y="96965"/>
                      <a:pt x="48482" y="96965"/>
                    </a:cubicBezTo>
                    <a:cubicBezTo>
                      <a:pt x="21707" y="96965"/>
                      <a:pt x="0" y="75258"/>
                      <a:pt x="0" y="48482"/>
                    </a:cubicBezTo>
                    <a:cubicBezTo>
                      <a:pt x="0" y="21707"/>
                      <a:pt x="21707" y="0"/>
                      <a:pt x="48482" y="0"/>
                    </a:cubicBezTo>
                    <a:cubicBezTo>
                      <a:pt x="48514" y="0"/>
                      <a:pt x="48546" y="0"/>
                      <a:pt x="48577" y="0"/>
                    </a:cubicBezTo>
                    <a:cubicBezTo>
                      <a:pt x="75301" y="0"/>
                      <a:pt x="96965" y="21664"/>
                      <a:pt x="96965" y="48387"/>
                    </a:cubicBezTo>
                    <a:cubicBezTo>
                      <a:pt x="96965" y="48418"/>
                      <a:pt x="96965" y="48451"/>
                      <a:pt x="96965" y="48482"/>
                    </a:cubicBezTo>
                    <a:close/>
                  </a:path>
                </a:pathLst>
              </a:custGeom>
              <a:solidFill>
                <a:srgbClr val="9900EF"/>
              </a:solidFill>
              <a:ln w="9525" cap="flat">
                <a:noFill/>
                <a:prstDash val="solid"/>
                <a:miter/>
              </a:ln>
            </p:spPr>
            <p:txBody>
              <a:bodyPr rtlCol="0" anchor="ctr"/>
              <a:lstStyle/>
              <a:p>
                <a:endParaRPr lang="zh-CN" altLang="en-US"/>
              </a:p>
            </p:txBody>
          </p:sp>
          <p:sp>
            <p:nvSpPr>
              <p:cNvPr id="186" name="任意多边形: 形状 185">
                <a:extLst>
                  <a:ext uri="{FF2B5EF4-FFF2-40B4-BE49-F238E27FC236}">
                    <a16:creationId xmlns:a16="http://schemas.microsoft.com/office/drawing/2014/main" id="{B1336FC1-7D99-A947-74AB-0C3F6E6A36C2}"/>
                  </a:ext>
                </a:extLst>
              </p:cNvPr>
              <p:cNvSpPr/>
              <p:nvPr/>
            </p:nvSpPr>
            <p:spPr>
              <a:xfrm>
                <a:off x="1868809" y="1534991"/>
                <a:ext cx="106489" cy="106489"/>
              </a:xfrm>
              <a:custGeom>
                <a:avLst/>
                <a:gdLst>
                  <a:gd name="connsiteX0" fmla="*/ 53340 w 106489"/>
                  <a:gd name="connsiteY0" fmla="*/ 106490 h 106489"/>
                  <a:gd name="connsiteX1" fmla="*/ 0 w 106489"/>
                  <a:gd name="connsiteY1" fmla="*/ 53340 h 106489"/>
                  <a:gd name="connsiteX2" fmla="*/ 53150 w 106489"/>
                  <a:gd name="connsiteY2" fmla="*/ 0 h 106489"/>
                  <a:gd name="connsiteX3" fmla="*/ 106490 w 106489"/>
                  <a:gd name="connsiteY3" fmla="*/ 53150 h 106489"/>
                  <a:gd name="connsiteX4" fmla="*/ 106490 w 106489"/>
                  <a:gd name="connsiteY4" fmla="*/ 53340 h 106489"/>
                  <a:gd name="connsiteX5" fmla="*/ 53340 w 106489"/>
                  <a:gd name="connsiteY5" fmla="*/ 106490 h 106489"/>
                  <a:gd name="connsiteX6" fmla="*/ 53340 w 106489"/>
                  <a:gd name="connsiteY6" fmla="*/ 9620 h 106489"/>
                  <a:gd name="connsiteX7" fmla="*/ 9525 w 106489"/>
                  <a:gd name="connsiteY7" fmla="*/ 53245 h 106489"/>
                  <a:gd name="connsiteX8" fmla="*/ 53150 w 106489"/>
                  <a:gd name="connsiteY8" fmla="*/ 97060 h 106489"/>
                  <a:gd name="connsiteX9" fmla="*/ 96965 w 106489"/>
                  <a:gd name="connsiteY9" fmla="*/ 53435 h 106489"/>
                  <a:gd name="connsiteX10" fmla="*/ 96965 w 106489"/>
                  <a:gd name="connsiteY10" fmla="*/ 53340 h 106489"/>
                  <a:gd name="connsiteX11" fmla="*/ 53340 w 106489"/>
                  <a:gd name="connsiteY11" fmla="*/ 9620 h 106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6489" h="106489">
                    <a:moveTo>
                      <a:pt x="53340" y="106490"/>
                    </a:moveTo>
                    <a:cubicBezTo>
                      <a:pt x="23934" y="106547"/>
                      <a:pt x="52" y="82744"/>
                      <a:pt x="0" y="53340"/>
                    </a:cubicBezTo>
                    <a:cubicBezTo>
                      <a:pt x="-52" y="23934"/>
                      <a:pt x="23744" y="52"/>
                      <a:pt x="53150" y="0"/>
                    </a:cubicBezTo>
                    <a:cubicBezTo>
                      <a:pt x="82556" y="-52"/>
                      <a:pt x="106437" y="23743"/>
                      <a:pt x="106490" y="53150"/>
                    </a:cubicBezTo>
                    <a:cubicBezTo>
                      <a:pt x="106490" y="53213"/>
                      <a:pt x="106490" y="53276"/>
                      <a:pt x="106490" y="53340"/>
                    </a:cubicBezTo>
                    <a:cubicBezTo>
                      <a:pt x="106437" y="82668"/>
                      <a:pt x="82672" y="106432"/>
                      <a:pt x="53340" y="106490"/>
                    </a:cubicBezTo>
                    <a:close/>
                    <a:moveTo>
                      <a:pt x="53340" y="9620"/>
                    </a:moveTo>
                    <a:cubicBezTo>
                      <a:pt x="29194" y="9568"/>
                      <a:pt x="9577" y="29099"/>
                      <a:pt x="9525" y="53245"/>
                    </a:cubicBezTo>
                    <a:cubicBezTo>
                      <a:pt x="9473" y="77391"/>
                      <a:pt x="29004" y="97003"/>
                      <a:pt x="53150" y="97060"/>
                    </a:cubicBezTo>
                    <a:cubicBezTo>
                      <a:pt x="77296" y="97108"/>
                      <a:pt x="96912" y="77581"/>
                      <a:pt x="96965" y="53435"/>
                    </a:cubicBezTo>
                    <a:cubicBezTo>
                      <a:pt x="96965" y="53404"/>
                      <a:pt x="96965" y="53372"/>
                      <a:pt x="96965" y="53340"/>
                    </a:cubicBezTo>
                    <a:cubicBezTo>
                      <a:pt x="96912" y="29253"/>
                      <a:pt x="77427" y="9725"/>
                      <a:pt x="53340" y="9620"/>
                    </a:cubicBezTo>
                    <a:close/>
                  </a:path>
                </a:pathLst>
              </a:custGeom>
              <a:solidFill>
                <a:srgbClr val="263238"/>
              </a:solidFill>
              <a:ln w="9525" cap="flat">
                <a:noFill/>
                <a:prstDash val="solid"/>
                <a:miter/>
              </a:ln>
            </p:spPr>
            <p:txBody>
              <a:bodyPr rtlCol="0" anchor="ctr"/>
              <a:lstStyle/>
              <a:p>
                <a:endParaRPr lang="zh-CN" altLang="en-US"/>
              </a:p>
            </p:txBody>
          </p:sp>
          <p:sp>
            <p:nvSpPr>
              <p:cNvPr id="187" name="任意多边形: 形状 186">
                <a:extLst>
                  <a:ext uri="{FF2B5EF4-FFF2-40B4-BE49-F238E27FC236}">
                    <a16:creationId xmlns:a16="http://schemas.microsoft.com/office/drawing/2014/main" id="{BCFFA986-C727-12A3-B98F-3D4EDBEB589F}"/>
                  </a:ext>
                </a:extLst>
              </p:cNvPr>
              <p:cNvSpPr/>
              <p:nvPr/>
            </p:nvSpPr>
            <p:spPr>
              <a:xfrm>
                <a:off x="1829090" y="1487080"/>
                <a:ext cx="135826" cy="135826"/>
              </a:xfrm>
              <a:custGeom>
                <a:avLst/>
                <a:gdLst>
                  <a:gd name="connsiteX0" fmla="*/ 135827 w 135826"/>
                  <a:gd name="connsiteY0" fmla="*/ 67818 h 135826"/>
                  <a:gd name="connsiteX1" fmla="*/ 68009 w 135826"/>
                  <a:gd name="connsiteY1" fmla="*/ 135827 h 135826"/>
                  <a:gd name="connsiteX2" fmla="*/ 0 w 135826"/>
                  <a:gd name="connsiteY2" fmla="*/ 68008 h 135826"/>
                  <a:gd name="connsiteX3" fmla="*/ 67818 w 135826"/>
                  <a:gd name="connsiteY3" fmla="*/ 0 h 135826"/>
                  <a:gd name="connsiteX4" fmla="*/ 67913 w 135826"/>
                  <a:gd name="connsiteY4" fmla="*/ 0 h 135826"/>
                  <a:gd name="connsiteX5" fmla="*/ 135827 w 135826"/>
                  <a:gd name="connsiteY5" fmla="*/ 67818 h 1358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5826" h="135826">
                    <a:moveTo>
                      <a:pt x="135827" y="67818"/>
                    </a:moveTo>
                    <a:cubicBezTo>
                      <a:pt x="135879" y="105326"/>
                      <a:pt x="105516" y="135769"/>
                      <a:pt x="68009" y="135827"/>
                    </a:cubicBezTo>
                    <a:cubicBezTo>
                      <a:pt x="30501" y="135884"/>
                      <a:pt x="52" y="105516"/>
                      <a:pt x="0" y="68008"/>
                    </a:cubicBezTo>
                    <a:cubicBezTo>
                      <a:pt x="-52" y="30501"/>
                      <a:pt x="30311" y="52"/>
                      <a:pt x="67818" y="0"/>
                    </a:cubicBezTo>
                    <a:cubicBezTo>
                      <a:pt x="67849" y="0"/>
                      <a:pt x="67882" y="0"/>
                      <a:pt x="67913" y="0"/>
                    </a:cubicBezTo>
                    <a:cubicBezTo>
                      <a:pt x="105384" y="0"/>
                      <a:pt x="135774" y="30348"/>
                      <a:pt x="135827" y="67818"/>
                    </a:cubicBezTo>
                    <a:close/>
                  </a:path>
                </a:pathLst>
              </a:custGeom>
              <a:solidFill>
                <a:schemeClr val="accent2"/>
              </a:solidFill>
              <a:ln w="9525" cap="flat">
                <a:noFill/>
                <a:prstDash val="solid"/>
                <a:miter/>
              </a:ln>
            </p:spPr>
            <p:txBody>
              <a:bodyPr rtlCol="0" anchor="ctr"/>
              <a:lstStyle/>
              <a:p>
                <a:endParaRPr lang="zh-CN" altLang="en-US"/>
              </a:p>
            </p:txBody>
          </p:sp>
          <p:sp>
            <p:nvSpPr>
              <p:cNvPr id="188" name="任意多边形: 形状 187">
                <a:extLst>
                  <a:ext uri="{FF2B5EF4-FFF2-40B4-BE49-F238E27FC236}">
                    <a16:creationId xmlns:a16="http://schemas.microsoft.com/office/drawing/2014/main" id="{5D098344-7457-A144-C677-AE4234AA5450}"/>
                  </a:ext>
                </a:extLst>
              </p:cNvPr>
              <p:cNvSpPr/>
              <p:nvPr/>
            </p:nvSpPr>
            <p:spPr>
              <a:xfrm>
                <a:off x="1824518" y="1482318"/>
                <a:ext cx="145161" cy="145161"/>
              </a:xfrm>
              <a:custGeom>
                <a:avLst/>
                <a:gdLst>
                  <a:gd name="connsiteX0" fmla="*/ 72485 w 145161"/>
                  <a:gd name="connsiteY0" fmla="*/ 145161 h 145161"/>
                  <a:gd name="connsiteX1" fmla="*/ 0 w 145161"/>
                  <a:gd name="connsiteY1" fmla="*/ 72485 h 145161"/>
                  <a:gd name="connsiteX2" fmla="*/ 72676 w 145161"/>
                  <a:gd name="connsiteY2" fmla="*/ 0 h 145161"/>
                  <a:gd name="connsiteX3" fmla="*/ 145161 w 145161"/>
                  <a:gd name="connsiteY3" fmla="*/ 72581 h 145161"/>
                  <a:gd name="connsiteX4" fmla="*/ 72485 w 145161"/>
                  <a:gd name="connsiteY4" fmla="*/ 145161 h 145161"/>
                  <a:gd name="connsiteX5" fmla="*/ 72485 w 145161"/>
                  <a:gd name="connsiteY5" fmla="*/ 9525 h 145161"/>
                  <a:gd name="connsiteX6" fmla="*/ 9525 w 145161"/>
                  <a:gd name="connsiteY6" fmla="*/ 72676 h 145161"/>
                  <a:gd name="connsiteX7" fmla="*/ 72676 w 145161"/>
                  <a:gd name="connsiteY7" fmla="*/ 135636 h 145161"/>
                  <a:gd name="connsiteX8" fmla="*/ 135636 w 145161"/>
                  <a:gd name="connsiteY8" fmla="*/ 72581 h 145161"/>
                  <a:gd name="connsiteX9" fmla="*/ 72485 w 145161"/>
                  <a:gd name="connsiteY9" fmla="*/ 9525 h 145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5161" h="145161">
                    <a:moveTo>
                      <a:pt x="72485" y="145161"/>
                    </a:moveTo>
                    <a:cubicBezTo>
                      <a:pt x="32400" y="145104"/>
                      <a:pt x="-52" y="112570"/>
                      <a:pt x="0" y="72485"/>
                    </a:cubicBezTo>
                    <a:cubicBezTo>
                      <a:pt x="52" y="32400"/>
                      <a:pt x="32591" y="-52"/>
                      <a:pt x="72676" y="0"/>
                    </a:cubicBezTo>
                    <a:cubicBezTo>
                      <a:pt x="112724" y="52"/>
                      <a:pt x="145161" y="32533"/>
                      <a:pt x="145161" y="72581"/>
                    </a:cubicBezTo>
                    <a:cubicBezTo>
                      <a:pt x="145109" y="112681"/>
                      <a:pt x="112586" y="145161"/>
                      <a:pt x="72485" y="145161"/>
                    </a:cubicBezTo>
                    <a:close/>
                    <a:moveTo>
                      <a:pt x="72485" y="9525"/>
                    </a:moveTo>
                    <a:cubicBezTo>
                      <a:pt x="37661" y="9577"/>
                      <a:pt x="9473" y="37851"/>
                      <a:pt x="9525" y="72676"/>
                    </a:cubicBezTo>
                    <a:cubicBezTo>
                      <a:pt x="9577" y="107500"/>
                      <a:pt x="37851" y="135693"/>
                      <a:pt x="72676" y="135636"/>
                    </a:cubicBezTo>
                    <a:cubicBezTo>
                      <a:pt x="107463" y="135579"/>
                      <a:pt x="135636" y="107368"/>
                      <a:pt x="135636" y="72581"/>
                    </a:cubicBezTo>
                    <a:cubicBezTo>
                      <a:pt x="135584" y="37740"/>
                      <a:pt x="107325" y="9525"/>
                      <a:pt x="72485" y="9525"/>
                    </a:cubicBezTo>
                    <a:close/>
                  </a:path>
                </a:pathLst>
              </a:custGeom>
              <a:solidFill>
                <a:srgbClr val="263238"/>
              </a:solidFill>
              <a:ln w="9525" cap="flat">
                <a:noFill/>
                <a:prstDash val="solid"/>
                <a:miter/>
              </a:ln>
            </p:spPr>
            <p:txBody>
              <a:bodyPr rtlCol="0" anchor="ctr"/>
              <a:lstStyle/>
              <a:p>
                <a:endParaRPr lang="zh-CN" altLang="en-US"/>
              </a:p>
            </p:txBody>
          </p:sp>
          <p:sp>
            <p:nvSpPr>
              <p:cNvPr id="189" name="任意多边形: 形状 188">
                <a:extLst>
                  <a:ext uri="{FF2B5EF4-FFF2-40B4-BE49-F238E27FC236}">
                    <a16:creationId xmlns:a16="http://schemas.microsoft.com/office/drawing/2014/main" id="{CD5C075D-6DC3-E730-C107-ABAE254CA9D5}"/>
                  </a:ext>
                </a:extLst>
              </p:cNvPr>
              <p:cNvSpPr/>
              <p:nvPr/>
            </p:nvSpPr>
            <p:spPr>
              <a:xfrm>
                <a:off x="2917882" y="2498887"/>
                <a:ext cx="42501" cy="48802"/>
              </a:xfrm>
              <a:custGeom>
                <a:avLst/>
                <a:gdLst>
                  <a:gd name="connsiteX0" fmla="*/ 32967 w 42501"/>
                  <a:gd name="connsiteY0" fmla="*/ 48802 h 48802"/>
                  <a:gd name="connsiteX1" fmla="*/ 25442 w 42501"/>
                  <a:gd name="connsiteY1" fmla="*/ 45183 h 48802"/>
                  <a:gd name="connsiteX2" fmla="*/ 2487 w 42501"/>
                  <a:gd name="connsiteY2" fmla="*/ 15941 h 48802"/>
                  <a:gd name="connsiteX3" fmla="*/ 3106 w 42501"/>
                  <a:gd name="connsiteY3" fmla="*/ 2482 h 48802"/>
                  <a:gd name="connsiteX4" fmla="*/ 16565 w 42501"/>
                  <a:gd name="connsiteY4" fmla="*/ 3111 h 48802"/>
                  <a:gd name="connsiteX5" fmla="*/ 17441 w 42501"/>
                  <a:gd name="connsiteY5" fmla="*/ 4225 h 48802"/>
                  <a:gd name="connsiteX6" fmla="*/ 40491 w 42501"/>
                  <a:gd name="connsiteY6" fmla="*/ 33467 h 48802"/>
                  <a:gd name="connsiteX7" fmla="*/ 38872 w 42501"/>
                  <a:gd name="connsiteY7" fmla="*/ 46802 h 48802"/>
                  <a:gd name="connsiteX8" fmla="*/ 32967 w 42501"/>
                  <a:gd name="connsiteY8" fmla="*/ 48802 h 48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501" h="48802">
                    <a:moveTo>
                      <a:pt x="32967" y="48802"/>
                    </a:moveTo>
                    <a:cubicBezTo>
                      <a:pt x="30033" y="48821"/>
                      <a:pt x="27261" y="47478"/>
                      <a:pt x="25442" y="45183"/>
                    </a:cubicBezTo>
                    <a:lnTo>
                      <a:pt x="2487" y="15941"/>
                    </a:lnTo>
                    <a:cubicBezTo>
                      <a:pt x="-1057" y="12055"/>
                      <a:pt x="-780" y="6026"/>
                      <a:pt x="3106" y="2482"/>
                    </a:cubicBezTo>
                    <a:cubicBezTo>
                      <a:pt x="7002" y="-1061"/>
                      <a:pt x="13021" y="-775"/>
                      <a:pt x="16565" y="3111"/>
                    </a:cubicBezTo>
                    <a:cubicBezTo>
                      <a:pt x="16888" y="3454"/>
                      <a:pt x="17174" y="3835"/>
                      <a:pt x="17441" y="4225"/>
                    </a:cubicBezTo>
                    <a:lnTo>
                      <a:pt x="40491" y="33467"/>
                    </a:lnTo>
                    <a:cubicBezTo>
                      <a:pt x="43711" y="37601"/>
                      <a:pt x="42987" y="43564"/>
                      <a:pt x="38872" y="46802"/>
                    </a:cubicBezTo>
                    <a:cubicBezTo>
                      <a:pt x="37186" y="48117"/>
                      <a:pt x="35100" y="48821"/>
                      <a:pt x="32967" y="48802"/>
                    </a:cubicBezTo>
                    <a:close/>
                  </a:path>
                </a:pathLst>
              </a:custGeom>
              <a:solidFill>
                <a:srgbClr val="263238"/>
              </a:solidFill>
              <a:ln w="9525" cap="flat">
                <a:noFill/>
                <a:prstDash val="solid"/>
                <a:miter/>
              </a:ln>
            </p:spPr>
            <p:txBody>
              <a:bodyPr rtlCol="0" anchor="ctr"/>
              <a:lstStyle/>
              <a:p>
                <a:endParaRPr lang="zh-CN" altLang="en-US"/>
              </a:p>
            </p:txBody>
          </p:sp>
          <p:sp>
            <p:nvSpPr>
              <p:cNvPr id="190" name="任意多边形: 形状 189">
                <a:extLst>
                  <a:ext uri="{FF2B5EF4-FFF2-40B4-BE49-F238E27FC236}">
                    <a16:creationId xmlns:a16="http://schemas.microsoft.com/office/drawing/2014/main" id="{3F5F8CB0-9C1B-1840-E6FE-8C16C6D22D7C}"/>
                  </a:ext>
                </a:extLst>
              </p:cNvPr>
              <p:cNvSpPr/>
              <p:nvPr/>
            </p:nvSpPr>
            <p:spPr>
              <a:xfrm rot="-4600201">
                <a:off x="2811645" y="2380374"/>
                <a:ext cx="156590" cy="156590"/>
              </a:xfrm>
              <a:custGeom>
                <a:avLst/>
                <a:gdLst>
                  <a:gd name="connsiteX0" fmla="*/ 156591 w 156590"/>
                  <a:gd name="connsiteY0" fmla="*/ 78296 h 156590"/>
                  <a:gd name="connsiteX1" fmla="*/ 78296 w 156590"/>
                  <a:gd name="connsiteY1" fmla="*/ 156591 h 156590"/>
                  <a:gd name="connsiteX2" fmla="*/ 0 w 156590"/>
                  <a:gd name="connsiteY2" fmla="*/ 78296 h 156590"/>
                  <a:gd name="connsiteX3" fmla="*/ 78296 w 156590"/>
                  <a:gd name="connsiteY3" fmla="*/ 0 h 156590"/>
                  <a:gd name="connsiteX4" fmla="*/ 156591 w 156590"/>
                  <a:gd name="connsiteY4" fmla="*/ 78296 h 1565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590" h="156590">
                    <a:moveTo>
                      <a:pt x="156591" y="78296"/>
                    </a:moveTo>
                    <a:cubicBezTo>
                      <a:pt x="156591" y="121537"/>
                      <a:pt x="121537" y="156591"/>
                      <a:pt x="78296" y="156591"/>
                    </a:cubicBezTo>
                    <a:cubicBezTo>
                      <a:pt x="35054" y="156591"/>
                      <a:pt x="0" y="121537"/>
                      <a:pt x="0" y="78296"/>
                    </a:cubicBezTo>
                    <a:cubicBezTo>
                      <a:pt x="0" y="35054"/>
                      <a:pt x="35054" y="0"/>
                      <a:pt x="78296" y="0"/>
                    </a:cubicBezTo>
                    <a:cubicBezTo>
                      <a:pt x="121537" y="0"/>
                      <a:pt x="156591" y="35054"/>
                      <a:pt x="156591" y="78296"/>
                    </a:cubicBezTo>
                    <a:close/>
                  </a:path>
                </a:pathLst>
              </a:custGeom>
              <a:solidFill>
                <a:schemeClr val="accent2"/>
              </a:solidFill>
              <a:ln w="9525" cap="flat">
                <a:solidFill>
                  <a:schemeClr val="accent2"/>
                </a:solidFill>
                <a:prstDash val="solid"/>
                <a:miter/>
              </a:ln>
            </p:spPr>
            <p:txBody>
              <a:bodyPr rtlCol="0" anchor="ctr"/>
              <a:lstStyle/>
              <a:p>
                <a:endParaRPr lang="zh-CN" altLang="en-US"/>
              </a:p>
            </p:txBody>
          </p:sp>
          <p:sp>
            <p:nvSpPr>
              <p:cNvPr id="191" name="任意多边形: 形状 190">
                <a:extLst>
                  <a:ext uri="{FF2B5EF4-FFF2-40B4-BE49-F238E27FC236}">
                    <a16:creationId xmlns:a16="http://schemas.microsoft.com/office/drawing/2014/main" id="{2EBE0FCE-A58A-5FAC-8957-21E339FC5EA0}"/>
                  </a:ext>
                </a:extLst>
              </p:cNvPr>
              <p:cNvSpPr/>
              <p:nvPr/>
            </p:nvSpPr>
            <p:spPr>
              <a:xfrm>
                <a:off x="2806831" y="2375286"/>
                <a:ext cx="166115" cy="166116"/>
              </a:xfrm>
              <a:custGeom>
                <a:avLst/>
                <a:gdLst>
                  <a:gd name="connsiteX0" fmla="*/ 83153 w 166115"/>
                  <a:gd name="connsiteY0" fmla="*/ 166116 h 166116"/>
                  <a:gd name="connsiteX1" fmla="*/ 0 w 166115"/>
                  <a:gd name="connsiteY1" fmla="*/ 83153 h 166116"/>
                  <a:gd name="connsiteX2" fmla="*/ 82963 w 166115"/>
                  <a:gd name="connsiteY2" fmla="*/ 0 h 166116"/>
                  <a:gd name="connsiteX3" fmla="*/ 166116 w 166115"/>
                  <a:gd name="connsiteY3" fmla="*/ 82963 h 166116"/>
                  <a:gd name="connsiteX4" fmla="*/ 166116 w 166115"/>
                  <a:gd name="connsiteY4" fmla="*/ 83058 h 166116"/>
                  <a:gd name="connsiteX5" fmla="*/ 83153 w 166115"/>
                  <a:gd name="connsiteY5" fmla="*/ 166116 h 166116"/>
                  <a:gd name="connsiteX6" fmla="*/ 83153 w 166115"/>
                  <a:gd name="connsiteY6" fmla="*/ 9525 h 166116"/>
                  <a:gd name="connsiteX7" fmla="*/ 9525 w 166115"/>
                  <a:gd name="connsiteY7" fmla="*/ 82963 h 166116"/>
                  <a:gd name="connsiteX8" fmla="*/ 82963 w 166115"/>
                  <a:gd name="connsiteY8" fmla="*/ 156591 h 166116"/>
                  <a:gd name="connsiteX9" fmla="*/ 156591 w 166115"/>
                  <a:gd name="connsiteY9" fmla="*/ 83153 h 166116"/>
                  <a:gd name="connsiteX10" fmla="*/ 156591 w 166115"/>
                  <a:gd name="connsiteY10" fmla="*/ 83058 h 166116"/>
                  <a:gd name="connsiteX11" fmla="*/ 83153 w 166115"/>
                  <a:gd name="connsiteY11" fmla="*/ 9906 h 1661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6115" h="166116">
                    <a:moveTo>
                      <a:pt x="83153" y="166116"/>
                    </a:moveTo>
                    <a:cubicBezTo>
                      <a:pt x="37281" y="166173"/>
                      <a:pt x="57" y="129026"/>
                      <a:pt x="0" y="83153"/>
                    </a:cubicBezTo>
                    <a:cubicBezTo>
                      <a:pt x="-57" y="37281"/>
                      <a:pt x="37090" y="57"/>
                      <a:pt x="82963" y="0"/>
                    </a:cubicBezTo>
                    <a:cubicBezTo>
                      <a:pt x="128835" y="-57"/>
                      <a:pt x="166059" y="37090"/>
                      <a:pt x="166116" y="82963"/>
                    </a:cubicBezTo>
                    <a:cubicBezTo>
                      <a:pt x="166116" y="82991"/>
                      <a:pt x="166116" y="83029"/>
                      <a:pt x="166116" y="83058"/>
                    </a:cubicBezTo>
                    <a:cubicBezTo>
                      <a:pt x="166068" y="128873"/>
                      <a:pt x="128969" y="166011"/>
                      <a:pt x="83153" y="166116"/>
                    </a:cubicBezTo>
                    <a:close/>
                    <a:moveTo>
                      <a:pt x="83153" y="9525"/>
                    </a:moveTo>
                    <a:cubicBezTo>
                      <a:pt x="42539" y="9468"/>
                      <a:pt x="9582" y="42348"/>
                      <a:pt x="9525" y="82963"/>
                    </a:cubicBezTo>
                    <a:cubicBezTo>
                      <a:pt x="9468" y="123577"/>
                      <a:pt x="42348" y="156534"/>
                      <a:pt x="82963" y="156591"/>
                    </a:cubicBezTo>
                    <a:cubicBezTo>
                      <a:pt x="123577" y="156648"/>
                      <a:pt x="156534" y="123768"/>
                      <a:pt x="156591" y="83153"/>
                    </a:cubicBezTo>
                    <a:cubicBezTo>
                      <a:pt x="156591" y="83125"/>
                      <a:pt x="156591" y="83087"/>
                      <a:pt x="156591" y="83058"/>
                    </a:cubicBezTo>
                    <a:cubicBezTo>
                      <a:pt x="156382" y="42634"/>
                      <a:pt x="123577" y="9954"/>
                      <a:pt x="83153" y="9906"/>
                    </a:cubicBezTo>
                    <a:close/>
                  </a:path>
                </a:pathLst>
              </a:custGeom>
              <a:solidFill>
                <a:schemeClr val="accent1"/>
              </a:solidFill>
              <a:ln w="9525" cap="flat">
                <a:noFill/>
                <a:prstDash val="solid"/>
                <a:miter/>
              </a:ln>
            </p:spPr>
            <p:txBody>
              <a:bodyPr rtlCol="0" anchor="ctr"/>
              <a:lstStyle/>
              <a:p>
                <a:endParaRPr lang="zh-CN" altLang="en-US"/>
              </a:p>
            </p:txBody>
          </p:sp>
          <p:sp>
            <p:nvSpPr>
              <p:cNvPr id="192" name="任意多边形: 形状 191">
                <a:extLst>
                  <a:ext uri="{FF2B5EF4-FFF2-40B4-BE49-F238E27FC236}">
                    <a16:creationId xmlns:a16="http://schemas.microsoft.com/office/drawing/2014/main" id="{4C9EA4C6-5E76-267A-F6FC-D06647392A8C}"/>
                  </a:ext>
                </a:extLst>
              </p:cNvPr>
              <p:cNvSpPr/>
              <p:nvPr/>
            </p:nvSpPr>
            <p:spPr>
              <a:xfrm>
                <a:off x="2827119" y="2389479"/>
                <a:ext cx="96964" cy="96964"/>
              </a:xfrm>
              <a:custGeom>
                <a:avLst/>
                <a:gdLst>
                  <a:gd name="connsiteX0" fmla="*/ 96965 w 96964"/>
                  <a:gd name="connsiteY0" fmla="*/ 48482 h 96964"/>
                  <a:gd name="connsiteX1" fmla="*/ 48482 w 96964"/>
                  <a:gd name="connsiteY1" fmla="*/ 96965 h 96964"/>
                  <a:gd name="connsiteX2" fmla="*/ 0 w 96964"/>
                  <a:gd name="connsiteY2" fmla="*/ 48482 h 96964"/>
                  <a:gd name="connsiteX3" fmla="*/ 48482 w 96964"/>
                  <a:gd name="connsiteY3" fmla="*/ 0 h 96964"/>
                  <a:gd name="connsiteX4" fmla="*/ 48578 w 96964"/>
                  <a:gd name="connsiteY4" fmla="*/ 0 h 96964"/>
                  <a:gd name="connsiteX5" fmla="*/ 96965 w 96964"/>
                  <a:gd name="connsiteY5" fmla="*/ 48197 h 96964"/>
                  <a:gd name="connsiteX6" fmla="*/ 96965 w 96964"/>
                  <a:gd name="connsiteY6" fmla="*/ 48482 h 96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6964" h="96964">
                    <a:moveTo>
                      <a:pt x="96965" y="48482"/>
                    </a:moveTo>
                    <a:cubicBezTo>
                      <a:pt x="96965" y="75257"/>
                      <a:pt x="75257" y="96965"/>
                      <a:pt x="48482" y="96965"/>
                    </a:cubicBezTo>
                    <a:cubicBezTo>
                      <a:pt x="21708" y="96965"/>
                      <a:pt x="0" y="75257"/>
                      <a:pt x="0" y="48482"/>
                    </a:cubicBezTo>
                    <a:cubicBezTo>
                      <a:pt x="0" y="21708"/>
                      <a:pt x="21708" y="0"/>
                      <a:pt x="48482" y="0"/>
                    </a:cubicBezTo>
                    <a:cubicBezTo>
                      <a:pt x="48511" y="0"/>
                      <a:pt x="48549" y="0"/>
                      <a:pt x="48578" y="0"/>
                    </a:cubicBezTo>
                    <a:cubicBezTo>
                      <a:pt x="75248" y="-57"/>
                      <a:pt x="96907" y="21527"/>
                      <a:pt x="96965" y="48197"/>
                    </a:cubicBezTo>
                    <a:cubicBezTo>
                      <a:pt x="96965" y="48292"/>
                      <a:pt x="96965" y="48387"/>
                      <a:pt x="96965" y="48482"/>
                    </a:cubicBezTo>
                    <a:close/>
                  </a:path>
                </a:pathLst>
              </a:custGeom>
              <a:solidFill>
                <a:srgbClr val="9900EF"/>
              </a:solidFill>
              <a:ln w="9525" cap="flat">
                <a:noFill/>
                <a:prstDash val="solid"/>
                <a:miter/>
              </a:ln>
            </p:spPr>
            <p:txBody>
              <a:bodyPr rtlCol="0" anchor="ctr"/>
              <a:lstStyle/>
              <a:p>
                <a:endParaRPr lang="zh-CN" altLang="en-US"/>
              </a:p>
            </p:txBody>
          </p:sp>
          <p:sp>
            <p:nvSpPr>
              <p:cNvPr id="193" name="任意多边形: 形状 192">
                <a:extLst>
                  <a:ext uri="{FF2B5EF4-FFF2-40B4-BE49-F238E27FC236}">
                    <a16:creationId xmlns:a16="http://schemas.microsoft.com/office/drawing/2014/main" id="{F1E66AA9-8414-9417-BB8E-37737DC5F159}"/>
                  </a:ext>
                </a:extLst>
              </p:cNvPr>
              <p:cNvSpPr/>
              <p:nvPr/>
            </p:nvSpPr>
            <p:spPr>
              <a:xfrm>
                <a:off x="2822357" y="2384716"/>
                <a:ext cx="106489" cy="106489"/>
              </a:xfrm>
              <a:custGeom>
                <a:avLst/>
                <a:gdLst>
                  <a:gd name="connsiteX0" fmla="*/ 53340 w 106489"/>
                  <a:gd name="connsiteY0" fmla="*/ 106490 h 106489"/>
                  <a:gd name="connsiteX1" fmla="*/ 0 w 106489"/>
                  <a:gd name="connsiteY1" fmla="*/ 53340 h 106489"/>
                  <a:gd name="connsiteX2" fmla="*/ 53150 w 106489"/>
                  <a:gd name="connsiteY2" fmla="*/ 0 h 106489"/>
                  <a:gd name="connsiteX3" fmla="*/ 106490 w 106489"/>
                  <a:gd name="connsiteY3" fmla="*/ 53150 h 106489"/>
                  <a:gd name="connsiteX4" fmla="*/ 106490 w 106489"/>
                  <a:gd name="connsiteY4" fmla="*/ 53245 h 106489"/>
                  <a:gd name="connsiteX5" fmla="*/ 53340 w 106489"/>
                  <a:gd name="connsiteY5" fmla="*/ 106490 h 106489"/>
                  <a:gd name="connsiteX6" fmla="*/ 53340 w 106489"/>
                  <a:gd name="connsiteY6" fmla="*/ 9525 h 106489"/>
                  <a:gd name="connsiteX7" fmla="*/ 9525 w 106489"/>
                  <a:gd name="connsiteY7" fmla="*/ 53150 h 106489"/>
                  <a:gd name="connsiteX8" fmla="*/ 53150 w 106489"/>
                  <a:gd name="connsiteY8" fmla="*/ 96965 h 106489"/>
                  <a:gd name="connsiteX9" fmla="*/ 96965 w 106489"/>
                  <a:gd name="connsiteY9" fmla="*/ 53340 h 106489"/>
                  <a:gd name="connsiteX10" fmla="*/ 96965 w 106489"/>
                  <a:gd name="connsiteY10" fmla="*/ 53245 h 106489"/>
                  <a:gd name="connsiteX11" fmla="*/ 53340 w 106489"/>
                  <a:gd name="connsiteY11" fmla="*/ 9525 h 106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6489" h="106489">
                    <a:moveTo>
                      <a:pt x="53340" y="106490"/>
                    </a:moveTo>
                    <a:cubicBezTo>
                      <a:pt x="23936" y="106547"/>
                      <a:pt x="57" y="82744"/>
                      <a:pt x="0" y="53340"/>
                    </a:cubicBezTo>
                    <a:cubicBezTo>
                      <a:pt x="-57" y="23936"/>
                      <a:pt x="23746" y="57"/>
                      <a:pt x="53150" y="0"/>
                    </a:cubicBezTo>
                    <a:cubicBezTo>
                      <a:pt x="82553" y="-57"/>
                      <a:pt x="106432" y="23746"/>
                      <a:pt x="106490" y="53150"/>
                    </a:cubicBezTo>
                    <a:cubicBezTo>
                      <a:pt x="106490" y="53178"/>
                      <a:pt x="106490" y="53216"/>
                      <a:pt x="106490" y="53245"/>
                    </a:cubicBezTo>
                    <a:cubicBezTo>
                      <a:pt x="106442" y="82591"/>
                      <a:pt x="82687" y="106385"/>
                      <a:pt x="53340" y="106490"/>
                    </a:cubicBezTo>
                    <a:close/>
                    <a:moveTo>
                      <a:pt x="53340" y="9525"/>
                    </a:moveTo>
                    <a:cubicBezTo>
                      <a:pt x="29194" y="9468"/>
                      <a:pt x="9582" y="29004"/>
                      <a:pt x="9525" y="53150"/>
                    </a:cubicBezTo>
                    <a:cubicBezTo>
                      <a:pt x="9468" y="77295"/>
                      <a:pt x="29004" y="96907"/>
                      <a:pt x="53150" y="96965"/>
                    </a:cubicBezTo>
                    <a:cubicBezTo>
                      <a:pt x="77296" y="97022"/>
                      <a:pt x="96907" y="77486"/>
                      <a:pt x="96965" y="53340"/>
                    </a:cubicBezTo>
                    <a:cubicBezTo>
                      <a:pt x="96965" y="53312"/>
                      <a:pt x="96965" y="53273"/>
                      <a:pt x="96965" y="53245"/>
                    </a:cubicBezTo>
                    <a:cubicBezTo>
                      <a:pt x="96917" y="29156"/>
                      <a:pt x="77429" y="9630"/>
                      <a:pt x="53340" y="9525"/>
                    </a:cubicBezTo>
                    <a:close/>
                  </a:path>
                </a:pathLst>
              </a:custGeom>
              <a:solidFill>
                <a:srgbClr val="263238"/>
              </a:solidFill>
              <a:ln w="9525" cap="flat">
                <a:noFill/>
                <a:prstDash val="solid"/>
                <a:miter/>
              </a:ln>
            </p:spPr>
            <p:txBody>
              <a:bodyPr rtlCol="0" anchor="ctr"/>
              <a:lstStyle/>
              <a:p>
                <a:endParaRPr lang="zh-CN" altLang="en-US"/>
              </a:p>
            </p:txBody>
          </p:sp>
          <p:sp>
            <p:nvSpPr>
              <p:cNvPr id="194" name="任意多边形: 形状 193">
                <a:extLst>
                  <a:ext uri="{FF2B5EF4-FFF2-40B4-BE49-F238E27FC236}">
                    <a16:creationId xmlns:a16="http://schemas.microsoft.com/office/drawing/2014/main" id="{EAF7A0E9-651E-2471-D4EC-2BA2EAACEA9A}"/>
                  </a:ext>
                </a:extLst>
              </p:cNvPr>
              <p:cNvSpPr/>
              <p:nvPr/>
            </p:nvSpPr>
            <p:spPr>
              <a:xfrm>
                <a:off x="2782637" y="2336710"/>
                <a:ext cx="135826" cy="135826"/>
              </a:xfrm>
              <a:custGeom>
                <a:avLst/>
                <a:gdLst>
                  <a:gd name="connsiteX0" fmla="*/ 135827 w 135826"/>
                  <a:gd name="connsiteY0" fmla="*/ 67818 h 135826"/>
                  <a:gd name="connsiteX1" fmla="*/ 68009 w 135826"/>
                  <a:gd name="connsiteY1" fmla="*/ 135827 h 135826"/>
                  <a:gd name="connsiteX2" fmla="*/ 0 w 135826"/>
                  <a:gd name="connsiteY2" fmla="*/ 68008 h 135826"/>
                  <a:gd name="connsiteX3" fmla="*/ 67818 w 135826"/>
                  <a:gd name="connsiteY3" fmla="*/ 0 h 135826"/>
                  <a:gd name="connsiteX4" fmla="*/ 68009 w 135826"/>
                  <a:gd name="connsiteY4" fmla="*/ 0 h 135826"/>
                  <a:gd name="connsiteX5" fmla="*/ 135827 w 135826"/>
                  <a:gd name="connsiteY5" fmla="*/ 67818 h 1358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5826" h="135826">
                    <a:moveTo>
                      <a:pt x="135827" y="67818"/>
                    </a:moveTo>
                    <a:cubicBezTo>
                      <a:pt x="135884" y="105327"/>
                      <a:pt x="105518" y="135769"/>
                      <a:pt x="68009" y="135827"/>
                    </a:cubicBezTo>
                    <a:cubicBezTo>
                      <a:pt x="30499" y="135884"/>
                      <a:pt x="57" y="105518"/>
                      <a:pt x="0" y="68008"/>
                    </a:cubicBezTo>
                    <a:cubicBezTo>
                      <a:pt x="-57" y="30499"/>
                      <a:pt x="30309" y="57"/>
                      <a:pt x="67818" y="0"/>
                    </a:cubicBezTo>
                    <a:cubicBezTo>
                      <a:pt x="67885" y="0"/>
                      <a:pt x="67942" y="0"/>
                      <a:pt x="68009" y="0"/>
                    </a:cubicBezTo>
                    <a:cubicBezTo>
                      <a:pt x="105461" y="0"/>
                      <a:pt x="135827" y="30366"/>
                      <a:pt x="135827" y="67818"/>
                    </a:cubicBezTo>
                    <a:close/>
                  </a:path>
                </a:pathLst>
              </a:custGeom>
              <a:solidFill>
                <a:schemeClr val="accent1"/>
              </a:solidFill>
              <a:ln w="9525" cap="flat">
                <a:noFill/>
                <a:prstDash val="solid"/>
                <a:miter/>
              </a:ln>
            </p:spPr>
            <p:txBody>
              <a:bodyPr rtlCol="0" anchor="ctr"/>
              <a:lstStyle/>
              <a:p>
                <a:endParaRPr lang="zh-CN" altLang="en-US"/>
              </a:p>
            </p:txBody>
          </p:sp>
          <p:sp>
            <p:nvSpPr>
              <p:cNvPr id="195" name="任意多边形: 形状 194">
                <a:extLst>
                  <a:ext uri="{FF2B5EF4-FFF2-40B4-BE49-F238E27FC236}">
                    <a16:creationId xmlns:a16="http://schemas.microsoft.com/office/drawing/2014/main" id="{B2230361-F038-1505-5F53-875FBE82510E}"/>
                  </a:ext>
                </a:extLst>
              </p:cNvPr>
              <p:cNvSpPr/>
              <p:nvPr/>
            </p:nvSpPr>
            <p:spPr>
              <a:xfrm>
                <a:off x="2778066" y="2331948"/>
                <a:ext cx="145160" cy="145161"/>
              </a:xfrm>
              <a:custGeom>
                <a:avLst/>
                <a:gdLst>
                  <a:gd name="connsiteX0" fmla="*/ 72580 w 145160"/>
                  <a:gd name="connsiteY0" fmla="*/ 145161 h 145161"/>
                  <a:gd name="connsiteX1" fmla="*/ 0 w 145160"/>
                  <a:gd name="connsiteY1" fmla="*/ 72581 h 145161"/>
                  <a:gd name="connsiteX2" fmla="*/ 72580 w 145160"/>
                  <a:gd name="connsiteY2" fmla="*/ 0 h 145161"/>
                  <a:gd name="connsiteX3" fmla="*/ 145161 w 145160"/>
                  <a:gd name="connsiteY3" fmla="*/ 72581 h 145161"/>
                  <a:gd name="connsiteX4" fmla="*/ 72580 w 145160"/>
                  <a:gd name="connsiteY4" fmla="*/ 145161 h 145161"/>
                  <a:gd name="connsiteX5" fmla="*/ 72580 w 145160"/>
                  <a:gd name="connsiteY5" fmla="*/ 9525 h 145161"/>
                  <a:gd name="connsiteX6" fmla="*/ 9525 w 145160"/>
                  <a:gd name="connsiteY6" fmla="*/ 72581 h 145161"/>
                  <a:gd name="connsiteX7" fmla="*/ 72580 w 145160"/>
                  <a:gd name="connsiteY7" fmla="*/ 135636 h 145161"/>
                  <a:gd name="connsiteX8" fmla="*/ 135636 w 145160"/>
                  <a:gd name="connsiteY8" fmla="*/ 72581 h 145161"/>
                  <a:gd name="connsiteX9" fmla="*/ 72580 w 145160"/>
                  <a:gd name="connsiteY9" fmla="*/ 9430 h 145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5160" h="145161">
                    <a:moveTo>
                      <a:pt x="72580" y="145161"/>
                    </a:moveTo>
                    <a:cubicBezTo>
                      <a:pt x="32499" y="145161"/>
                      <a:pt x="0" y="112662"/>
                      <a:pt x="0" y="72581"/>
                    </a:cubicBezTo>
                    <a:cubicBezTo>
                      <a:pt x="0" y="32499"/>
                      <a:pt x="32499" y="0"/>
                      <a:pt x="72580" y="0"/>
                    </a:cubicBezTo>
                    <a:cubicBezTo>
                      <a:pt x="112662" y="0"/>
                      <a:pt x="145161" y="32499"/>
                      <a:pt x="145161" y="72581"/>
                    </a:cubicBezTo>
                    <a:cubicBezTo>
                      <a:pt x="145161" y="112662"/>
                      <a:pt x="112662" y="145161"/>
                      <a:pt x="72580" y="145161"/>
                    </a:cubicBezTo>
                    <a:close/>
                    <a:moveTo>
                      <a:pt x="72580" y="9525"/>
                    </a:moveTo>
                    <a:cubicBezTo>
                      <a:pt x="37757" y="9525"/>
                      <a:pt x="9525" y="37757"/>
                      <a:pt x="9525" y="72581"/>
                    </a:cubicBezTo>
                    <a:cubicBezTo>
                      <a:pt x="9525" y="107404"/>
                      <a:pt x="37757" y="135636"/>
                      <a:pt x="72580" y="135636"/>
                    </a:cubicBezTo>
                    <a:cubicBezTo>
                      <a:pt x="107404" y="135636"/>
                      <a:pt x="135636" y="107404"/>
                      <a:pt x="135636" y="72581"/>
                    </a:cubicBezTo>
                    <a:cubicBezTo>
                      <a:pt x="135636" y="37738"/>
                      <a:pt x="107423" y="9487"/>
                      <a:pt x="72580" y="9430"/>
                    </a:cubicBezTo>
                    <a:close/>
                  </a:path>
                </a:pathLst>
              </a:custGeom>
              <a:solidFill>
                <a:srgbClr val="263238"/>
              </a:solidFill>
              <a:ln w="9525" cap="flat">
                <a:noFill/>
                <a:prstDash val="solid"/>
                <a:miter/>
              </a:ln>
            </p:spPr>
            <p:txBody>
              <a:bodyPr rtlCol="0" anchor="ctr"/>
              <a:lstStyle/>
              <a:p>
                <a:endParaRPr lang="zh-CN" altLang="en-US"/>
              </a:p>
            </p:txBody>
          </p:sp>
        </p:grpSp>
        <p:grpSp>
          <p:nvGrpSpPr>
            <p:cNvPr id="21" name="图形 4">
              <a:extLst>
                <a:ext uri="{FF2B5EF4-FFF2-40B4-BE49-F238E27FC236}">
                  <a16:creationId xmlns:a16="http://schemas.microsoft.com/office/drawing/2014/main" id="{98B5E100-5173-ED6F-13B1-E0A2F4F0CD7E}"/>
                </a:ext>
              </a:extLst>
            </p:cNvPr>
            <p:cNvGrpSpPr/>
            <p:nvPr/>
          </p:nvGrpSpPr>
          <p:grpSpPr>
            <a:xfrm>
              <a:off x="3134586" y="1644324"/>
              <a:ext cx="2550136" cy="3589891"/>
              <a:chOff x="3134586" y="1644324"/>
              <a:chExt cx="2550136" cy="3589891"/>
            </a:xfrm>
          </p:grpSpPr>
          <p:sp>
            <p:nvSpPr>
              <p:cNvPr id="162" name="任意多边形: 形状 161">
                <a:extLst>
                  <a:ext uri="{FF2B5EF4-FFF2-40B4-BE49-F238E27FC236}">
                    <a16:creationId xmlns:a16="http://schemas.microsoft.com/office/drawing/2014/main" id="{2D581D94-EEDA-D18A-F782-FB4D6E70CCF3}"/>
                  </a:ext>
                </a:extLst>
              </p:cNvPr>
              <p:cNvSpPr/>
              <p:nvPr/>
            </p:nvSpPr>
            <p:spPr>
              <a:xfrm>
                <a:off x="3181068" y="1649100"/>
                <a:ext cx="2456402" cy="3577304"/>
              </a:xfrm>
              <a:custGeom>
                <a:avLst/>
                <a:gdLst>
                  <a:gd name="connsiteX0" fmla="*/ 248412 w 2456402"/>
                  <a:gd name="connsiteY0" fmla="*/ 0 h 3577304"/>
                  <a:gd name="connsiteX1" fmla="*/ 233267 w 2456402"/>
                  <a:gd name="connsiteY1" fmla="*/ 188309 h 3577304"/>
                  <a:gd name="connsiteX2" fmla="*/ 196977 w 2456402"/>
                  <a:gd name="connsiteY2" fmla="*/ 262223 h 3577304"/>
                  <a:gd name="connsiteX3" fmla="*/ 155924 w 2456402"/>
                  <a:gd name="connsiteY3" fmla="*/ 299466 h 3577304"/>
                  <a:gd name="connsiteX4" fmla="*/ 112490 w 2456402"/>
                  <a:gd name="connsiteY4" fmla="*/ 388525 h 3577304"/>
                  <a:gd name="connsiteX5" fmla="*/ 77533 w 2456402"/>
                  <a:gd name="connsiteY5" fmla="*/ 870204 h 3577304"/>
                  <a:gd name="connsiteX6" fmla="*/ 127730 w 2456402"/>
                  <a:gd name="connsiteY6" fmla="*/ 984504 h 3577304"/>
                  <a:gd name="connsiteX7" fmla="*/ 127730 w 2456402"/>
                  <a:gd name="connsiteY7" fmla="*/ 984504 h 3577304"/>
                  <a:gd name="connsiteX8" fmla="*/ 169831 w 2456402"/>
                  <a:gd name="connsiteY8" fmla="*/ 1080326 h 3577304"/>
                  <a:gd name="connsiteX9" fmla="*/ 0 w 2456402"/>
                  <a:gd name="connsiteY9" fmla="*/ 3416427 h 3577304"/>
                  <a:gd name="connsiteX10" fmla="*/ 2208752 w 2456402"/>
                  <a:gd name="connsiteY10" fmla="*/ 3577305 h 3577304"/>
                  <a:gd name="connsiteX11" fmla="*/ 2456402 w 2456402"/>
                  <a:gd name="connsiteY11" fmla="*/ 160496 h 3577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56402" h="3577304">
                    <a:moveTo>
                      <a:pt x="248412" y="0"/>
                    </a:moveTo>
                    <a:lnTo>
                      <a:pt x="233267" y="188309"/>
                    </a:lnTo>
                    <a:cubicBezTo>
                      <a:pt x="230991" y="216665"/>
                      <a:pt x="218018" y="243088"/>
                      <a:pt x="196977" y="262223"/>
                    </a:cubicBezTo>
                    <a:lnTo>
                      <a:pt x="155924" y="299466"/>
                    </a:lnTo>
                    <a:cubicBezTo>
                      <a:pt x="130550" y="322469"/>
                      <a:pt x="114995" y="354359"/>
                      <a:pt x="112490" y="388525"/>
                    </a:cubicBezTo>
                    <a:lnTo>
                      <a:pt x="77533" y="870204"/>
                    </a:lnTo>
                    <a:cubicBezTo>
                      <a:pt x="74295" y="914267"/>
                      <a:pt x="93097" y="957072"/>
                      <a:pt x="127730" y="984504"/>
                    </a:cubicBezTo>
                    <a:lnTo>
                      <a:pt x="127730" y="984504"/>
                    </a:lnTo>
                    <a:cubicBezTo>
                      <a:pt x="156791" y="1007478"/>
                      <a:pt x="172564" y="1043378"/>
                      <a:pt x="169831" y="1080326"/>
                    </a:cubicBezTo>
                    <a:lnTo>
                      <a:pt x="0" y="3416427"/>
                    </a:lnTo>
                    <a:lnTo>
                      <a:pt x="2208752" y="3577305"/>
                    </a:lnTo>
                    <a:lnTo>
                      <a:pt x="2456402" y="160496"/>
                    </a:lnTo>
                    <a:close/>
                  </a:path>
                </a:pathLst>
              </a:custGeom>
              <a:solidFill>
                <a:srgbClr val="9900EF"/>
              </a:solidFill>
              <a:ln w="9525" cap="flat">
                <a:noFill/>
                <a:prstDash val="solid"/>
                <a:miter/>
              </a:ln>
            </p:spPr>
            <p:txBody>
              <a:bodyPr rtlCol="0" anchor="ctr"/>
              <a:lstStyle/>
              <a:p>
                <a:endParaRPr lang="zh-CN" altLang="en-US"/>
              </a:p>
            </p:txBody>
          </p:sp>
          <p:sp>
            <p:nvSpPr>
              <p:cNvPr id="163" name="任意多边形: 形状 162">
                <a:extLst>
                  <a:ext uri="{FF2B5EF4-FFF2-40B4-BE49-F238E27FC236}">
                    <a16:creationId xmlns:a16="http://schemas.microsoft.com/office/drawing/2014/main" id="{E861A0D1-838D-8D8F-F31B-C8EF58186BA4}"/>
                  </a:ext>
                </a:extLst>
              </p:cNvPr>
              <p:cNvSpPr/>
              <p:nvPr/>
            </p:nvSpPr>
            <p:spPr>
              <a:xfrm>
                <a:off x="3176290" y="1644324"/>
                <a:ext cx="2466329" cy="3586843"/>
              </a:xfrm>
              <a:custGeom>
                <a:avLst/>
                <a:gdLst>
                  <a:gd name="connsiteX0" fmla="*/ 2213531 w 2466329"/>
                  <a:gd name="connsiteY0" fmla="*/ 3586844 h 3586843"/>
                  <a:gd name="connsiteX1" fmla="*/ 2213531 w 2466329"/>
                  <a:gd name="connsiteY1" fmla="*/ 3586844 h 3586843"/>
                  <a:gd name="connsiteX2" fmla="*/ 4398 w 2466329"/>
                  <a:gd name="connsiteY2" fmla="*/ 3426252 h 3586843"/>
                  <a:gd name="connsiteX3" fmla="*/ 1159 w 2466329"/>
                  <a:gd name="connsiteY3" fmla="*/ 3424633 h 3586843"/>
                  <a:gd name="connsiteX4" fmla="*/ 16 w 2466329"/>
                  <a:gd name="connsiteY4" fmla="*/ 3421204 h 3586843"/>
                  <a:gd name="connsiteX5" fmla="*/ 169942 w 2466329"/>
                  <a:gd name="connsiteY5" fmla="*/ 1084816 h 3586843"/>
                  <a:gd name="connsiteX6" fmla="*/ 129556 w 2466329"/>
                  <a:gd name="connsiteY6" fmla="*/ 992995 h 3586843"/>
                  <a:gd name="connsiteX7" fmla="*/ 77550 w 2466329"/>
                  <a:gd name="connsiteY7" fmla="*/ 874695 h 3586843"/>
                  <a:gd name="connsiteX8" fmla="*/ 112506 w 2466329"/>
                  <a:gd name="connsiteY8" fmla="*/ 393016 h 3586843"/>
                  <a:gd name="connsiteX9" fmla="*/ 157464 w 2466329"/>
                  <a:gd name="connsiteY9" fmla="*/ 300718 h 3586843"/>
                  <a:gd name="connsiteX10" fmla="*/ 198517 w 2466329"/>
                  <a:gd name="connsiteY10" fmla="*/ 263476 h 3586843"/>
                  <a:gd name="connsiteX11" fmla="*/ 233283 w 2466329"/>
                  <a:gd name="connsiteY11" fmla="*/ 192705 h 3586843"/>
                  <a:gd name="connsiteX12" fmla="*/ 248428 w 2466329"/>
                  <a:gd name="connsiteY12" fmla="*/ 4396 h 3586843"/>
                  <a:gd name="connsiteX13" fmla="*/ 253543 w 2466329"/>
                  <a:gd name="connsiteY13" fmla="*/ 14 h 3586843"/>
                  <a:gd name="connsiteX14" fmla="*/ 253572 w 2466329"/>
                  <a:gd name="connsiteY14" fmla="*/ 14 h 3586843"/>
                  <a:gd name="connsiteX15" fmla="*/ 2461848 w 2466329"/>
                  <a:gd name="connsiteY15" fmla="*/ 160606 h 3586843"/>
                  <a:gd name="connsiteX16" fmla="*/ 2466325 w 2466329"/>
                  <a:gd name="connsiteY16" fmla="*/ 165654 h 3586843"/>
                  <a:gd name="connsiteX17" fmla="*/ 2217817 w 2466329"/>
                  <a:gd name="connsiteY17" fmla="*/ 3582462 h 3586843"/>
                  <a:gd name="connsiteX18" fmla="*/ 2213531 w 2466329"/>
                  <a:gd name="connsiteY18" fmla="*/ 3586844 h 3586843"/>
                  <a:gd name="connsiteX19" fmla="*/ 9827 w 2466329"/>
                  <a:gd name="connsiteY19" fmla="*/ 3417108 h 3586843"/>
                  <a:gd name="connsiteX20" fmla="*/ 2208673 w 2466329"/>
                  <a:gd name="connsiteY20" fmla="*/ 3577033 h 3586843"/>
                  <a:gd name="connsiteX21" fmla="*/ 2456323 w 2466329"/>
                  <a:gd name="connsiteY21" fmla="*/ 169750 h 3586843"/>
                  <a:gd name="connsiteX22" fmla="*/ 257572 w 2466329"/>
                  <a:gd name="connsiteY22" fmla="*/ 9825 h 3586843"/>
                  <a:gd name="connsiteX23" fmla="*/ 242808 w 2466329"/>
                  <a:gd name="connsiteY23" fmla="*/ 193467 h 3586843"/>
                  <a:gd name="connsiteX24" fmla="*/ 204708 w 2466329"/>
                  <a:gd name="connsiteY24" fmla="*/ 270524 h 3586843"/>
                  <a:gd name="connsiteX25" fmla="*/ 163656 w 2466329"/>
                  <a:gd name="connsiteY25" fmla="*/ 307767 h 3586843"/>
                  <a:gd name="connsiteX26" fmla="*/ 121841 w 2466329"/>
                  <a:gd name="connsiteY26" fmla="*/ 393492 h 3586843"/>
                  <a:gd name="connsiteX27" fmla="*/ 86884 w 2466329"/>
                  <a:gd name="connsiteY27" fmla="*/ 875171 h 3586843"/>
                  <a:gd name="connsiteX28" fmla="*/ 135271 w 2466329"/>
                  <a:gd name="connsiteY28" fmla="*/ 985375 h 3586843"/>
                  <a:gd name="connsiteX29" fmla="*/ 179181 w 2466329"/>
                  <a:gd name="connsiteY29" fmla="*/ 1085293 h 3586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466329" h="3586843">
                    <a:moveTo>
                      <a:pt x="2213531" y="3586844"/>
                    </a:moveTo>
                    <a:lnTo>
                      <a:pt x="2213531" y="3586844"/>
                    </a:lnTo>
                    <a:lnTo>
                      <a:pt x="4398" y="3426252"/>
                    </a:lnTo>
                    <a:cubicBezTo>
                      <a:pt x="3150" y="3426147"/>
                      <a:pt x="1988" y="3425566"/>
                      <a:pt x="1159" y="3424633"/>
                    </a:cubicBezTo>
                    <a:cubicBezTo>
                      <a:pt x="321" y="3423699"/>
                      <a:pt x="-89" y="3422452"/>
                      <a:pt x="16" y="3421204"/>
                    </a:cubicBezTo>
                    <a:lnTo>
                      <a:pt x="169942" y="1084816"/>
                    </a:lnTo>
                    <a:cubicBezTo>
                      <a:pt x="172485" y="1049412"/>
                      <a:pt x="157369" y="1015046"/>
                      <a:pt x="129556" y="992995"/>
                    </a:cubicBezTo>
                    <a:cubicBezTo>
                      <a:pt x="93675" y="964630"/>
                      <a:pt x="74197" y="920310"/>
                      <a:pt x="77550" y="874695"/>
                    </a:cubicBezTo>
                    <a:lnTo>
                      <a:pt x="112506" y="393016"/>
                    </a:lnTo>
                    <a:cubicBezTo>
                      <a:pt x="115069" y="357611"/>
                      <a:pt x="131166" y="324559"/>
                      <a:pt x="157464" y="300718"/>
                    </a:cubicBezTo>
                    <a:lnTo>
                      <a:pt x="198517" y="263476"/>
                    </a:lnTo>
                    <a:cubicBezTo>
                      <a:pt x="218691" y="245168"/>
                      <a:pt x="231121" y="219861"/>
                      <a:pt x="233283" y="192705"/>
                    </a:cubicBezTo>
                    <a:lnTo>
                      <a:pt x="248428" y="4396"/>
                    </a:lnTo>
                    <a:cubicBezTo>
                      <a:pt x="248628" y="1776"/>
                      <a:pt x="250914" y="-186"/>
                      <a:pt x="253543" y="14"/>
                    </a:cubicBezTo>
                    <a:cubicBezTo>
                      <a:pt x="253553" y="14"/>
                      <a:pt x="253562" y="14"/>
                      <a:pt x="253572" y="14"/>
                    </a:cubicBezTo>
                    <a:lnTo>
                      <a:pt x="2461848" y="160606"/>
                    </a:lnTo>
                    <a:cubicBezTo>
                      <a:pt x="2464458" y="160806"/>
                      <a:pt x="2466439" y="163044"/>
                      <a:pt x="2466325" y="165654"/>
                    </a:cubicBezTo>
                    <a:lnTo>
                      <a:pt x="2217817" y="3582462"/>
                    </a:lnTo>
                    <a:cubicBezTo>
                      <a:pt x="2217646" y="3584767"/>
                      <a:pt x="2215836" y="3586615"/>
                      <a:pt x="2213531" y="3586844"/>
                    </a:cubicBezTo>
                    <a:close/>
                    <a:moveTo>
                      <a:pt x="9827" y="3417108"/>
                    </a:moveTo>
                    <a:lnTo>
                      <a:pt x="2208673" y="3577033"/>
                    </a:lnTo>
                    <a:lnTo>
                      <a:pt x="2456323" y="169750"/>
                    </a:lnTo>
                    <a:lnTo>
                      <a:pt x="257572" y="9825"/>
                    </a:lnTo>
                    <a:lnTo>
                      <a:pt x="242808" y="193467"/>
                    </a:lnTo>
                    <a:cubicBezTo>
                      <a:pt x="240456" y="223090"/>
                      <a:pt x="226816" y="250674"/>
                      <a:pt x="204708" y="270524"/>
                    </a:cubicBezTo>
                    <a:lnTo>
                      <a:pt x="163656" y="307767"/>
                    </a:lnTo>
                    <a:cubicBezTo>
                      <a:pt x="139195" y="329893"/>
                      <a:pt x="124213" y="360602"/>
                      <a:pt x="121841" y="393492"/>
                    </a:cubicBezTo>
                    <a:lnTo>
                      <a:pt x="86884" y="875171"/>
                    </a:lnTo>
                    <a:cubicBezTo>
                      <a:pt x="83712" y="917662"/>
                      <a:pt x="101848" y="958953"/>
                      <a:pt x="135271" y="985375"/>
                    </a:cubicBezTo>
                    <a:cubicBezTo>
                      <a:pt x="165570" y="1009340"/>
                      <a:pt x="182020" y="1046764"/>
                      <a:pt x="179181" y="1085293"/>
                    </a:cubicBezTo>
                    <a:close/>
                  </a:path>
                </a:pathLst>
              </a:custGeom>
              <a:solidFill>
                <a:srgbClr val="263238"/>
              </a:solidFill>
              <a:ln w="9525" cap="flat">
                <a:noFill/>
                <a:prstDash val="solid"/>
                <a:miter/>
              </a:ln>
            </p:spPr>
            <p:txBody>
              <a:bodyPr rtlCol="0" anchor="ctr"/>
              <a:lstStyle/>
              <a:p>
                <a:endParaRPr lang="zh-CN" altLang="en-US"/>
              </a:p>
            </p:txBody>
          </p:sp>
          <p:sp>
            <p:nvSpPr>
              <p:cNvPr id="164" name="任意多边形: 形状 163">
                <a:extLst>
                  <a:ext uri="{FF2B5EF4-FFF2-40B4-BE49-F238E27FC236}">
                    <a16:creationId xmlns:a16="http://schemas.microsoft.com/office/drawing/2014/main" id="{03ADCB9F-4CE8-7A52-4BA1-0C7AFB71C2AD}"/>
                  </a:ext>
                </a:extLst>
              </p:cNvPr>
              <p:cNvSpPr/>
              <p:nvPr/>
            </p:nvSpPr>
            <p:spPr>
              <a:xfrm rot="-25200">
                <a:off x="3151138" y="1721247"/>
                <a:ext cx="757999" cy="3200304"/>
              </a:xfrm>
              <a:custGeom>
                <a:avLst/>
                <a:gdLst>
                  <a:gd name="connsiteX0" fmla="*/ 0 w 757999"/>
                  <a:gd name="connsiteY0" fmla="*/ 0 h 3200304"/>
                  <a:gd name="connsiteX1" fmla="*/ 757999 w 757999"/>
                  <a:gd name="connsiteY1" fmla="*/ 0 h 3200304"/>
                  <a:gd name="connsiteX2" fmla="*/ 757999 w 757999"/>
                  <a:gd name="connsiteY2" fmla="*/ 3200304 h 3200304"/>
                  <a:gd name="connsiteX3" fmla="*/ 0 w 757999"/>
                  <a:gd name="connsiteY3" fmla="*/ 3200304 h 3200304"/>
                </a:gdLst>
                <a:ahLst/>
                <a:cxnLst>
                  <a:cxn ang="0">
                    <a:pos x="connsiteX0" y="connsiteY0"/>
                  </a:cxn>
                  <a:cxn ang="0">
                    <a:pos x="connsiteX1" y="connsiteY1"/>
                  </a:cxn>
                  <a:cxn ang="0">
                    <a:pos x="connsiteX2" y="connsiteY2"/>
                  </a:cxn>
                  <a:cxn ang="0">
                    <a:pos x="connsiteX3" y="connsiteY3"/>
                  </a:cxn>
                </a:cxnLst>
                <a:rect l="l" t="t" r="r" b="b"/>
                <a:pathLst>
                  <a:path w="757999" h="3200304">
                    <a:moveTo>
                      <a:pt x="0" y="0"/>
                    </a:moveTo>
                    <a:lnTo>
                      <a:pt x="757999" y="0"/>
                    </a:lnTo>
                    <a:lnTo>
                      <a:pt x="757999" y="3200304"/>
                    </a:lnTo>
                    <a:lnTo>
                      <a:pt x="0" y="3200304"/>
                    </a:lnTo>
                    <a:close/>
                  </a:path>
                </a:pathLst>
              </a:custGeom>
              <a:solidFill>
                <a:srgbClr val="FFFFFF"/>
              </a:solidFill>
              <a:ln w="9525" cap="flat">
                <a:noFill/>
                <a:prstDash val="solid"/>
                <a:miter/>
              </a:ln>
            </p:spPr>
            <p:txBody>
              <a:bodyPr rtlCol="0" anchor="ctr"/>
              <a:lstStyle/>
              <a:p>
                <a:endParaRPr lang="zh-CN" altLang="en-US"/>
              </a:p>
            </p:txBody>
          </p:sp>
          <p:sp>
            <p:nvSpPr>
              <p:cNvPr id="165" name="任意多边形: 形状 164">
                <a:extLst>
                  <a:ext uri="{FF2B5EF4-FFF2-40B4-BE49-F238E27FC236}">
                    <a16:creationId xmlns:a16="http://schemas.microsoft.com/office/drawing/2014/main" id="{AD9E8B60-D3F2-2182-DEE4-A7E57FA5620F}"/>
                  </a:ext>
                </a:extLst>
              </p:cNvPr>
              <p:cNvSpPr/>
              <p:nvPr/>
            </p:nvSpPr>
            <p:spPr>
              <a:xfrm>
                <a:off x="3134586" y="1713680"/>
                <a:ext cx="790765" cy="3215449"/>
              </a:xfrm>
              <a:custGeom>
                <a:avLst/>
                <a:gdLst>
                  <a:gd name="connsiteX0" fmla="*/ 28004 w 790765"/>
                  <a:gd name="connsiteY0" fmla="*/ 3215450 h 3215449"/>
                  <a:gd name="connsiteX1" fmla="*/ 23241 w 790765"/>
                  <a:gd name="connsiteY1" fmla="*/ 3210687 h 3215449"/>
                  <a:gd name="connsiteX2" fmla="*/ 0 w 790765"/>
                  <a:gd name="connsiteY2" fmla="*/ 10287 h 3215449"/>
                  <a:gd name="connsiteX3" fmla="*/ 4763 w 790765"/>
                  <a:gd name="connsiteY3" fmla="*/ 5525 h 3215449"/>
                  <a:gd name="connsiteX4" fmla="*/ 762762 w 790765"/>
                  <a:gd name="connsiteY4" fmla="*/ 0 h 3215449"/>
                  <a:gd name="connsiteX5" fmla="*/ 766096 w 790765"/>
                  <a:gd name="connsiteY5" fmla="*/ 1429 h 3215449"/>
                  <a:gd name="connsiteX6" fmla="*/ 767525 w 790765"/>
                  <a:gd name="connsiteY6" fmla="*/ 4763 h 3215449"/>
                  <a:gd name="connsiteX7" fmla="*/ 790766 w 790765"/>
                  <a:gd name="connsiteY7" fmla="*/ 3205163 h 3215449"/>
                  <a:gd name="connsiteX8" fmla="*/ 786003 w 790765"/>
                  <a:gd name="connsiteY8" fmla="*/ 3209925 h 3215449"/>
                  <a:gd name="connsiteX9" fmla="*/ 28099 w 790765"/>
                  <a:gd name="connsiteY9" fmla="*/ 3215450 h 3215449"/>
                  <a:gd name="connsiteX10" fmla="*/ 9620 w 790765"/>
                  <a:gd name="connsiteY10" fmla="*/ 15050 h 3215449"/>
                  <a:gd name="connsiteX11" fmla="*/ 32766 w 790765"/>
                  <a:gd name="connsiteY11" fmla="*/ 3205925 h 3215449"/>
                  <a:gd name="connsiteX12" fmla="*/ 781145 w 790765"/>
                  <a:gd name="connsiteY12" fmla="*/ 3200495 h 3215449"/>
                  <a:gd name="connsiteX13" fmla="*/ 758000 w 790765"/>
                  <a:gd name="connsiteY13" fmla="*/ 9620 h 3215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90765" h="3215449">
                    <a:moveTo>
                      <a:pt x="28004" y="3215450"/>
                    </a:moveTo>
                    <a:cubicBezTo>
                      <a:pt x="25375" y="3215450"/>
                      <a:pt x="23241" y="3213316"/>
                      <a:pt x="23241" y="3210687"/>
                    </a:cubicBezTo>
                    <a:lnTo>
                      <a:pt x="0" y="10287"/>
                    </a:lnTo>
                    <a:cubicBezTo>
                      <a:pt x="48" y="7677"/>
                      <a:pt x="2153" y="5572"/>
                      <a:pt x="4763" y="5525"/>
                    </a:cubicBezTo>
                    <a:lnTo>
                      <a:pt x="762762" y="0"/>
                    </a:lnTo>
                    <a:cubicBezTo>
                      <a:pt x="763991" y="143"/>
                      <a:pt x="765143" y="638"/>
                      <a:pt x="766096" y="1429"/>
                    </a:cubicBezTo>
                    <a:cubicBezTo>
                      <a:pt x="766982" y="2315"/>
                      <a:pt x="767496" y="3505"/>
                      <a:pt x="767525" y="4763"/>
                    </a:cubicBezTo>
                    <a:lnTo>
                      <a:pt x="790766" y="3205163"/>
                    </a:lnTo>
                    <a:cubicBezTo>
                      <a:pt x="790718" y="3207772"/>
                      <a:pt x="788613" y="3209878"/>
                      <a:pt x="786003" y="3209925"/>
                    </a:cubicBezTo>
                    <a:lnTo>
                      <a:pt x="28099" y="3215450"/>
                    </a:lnTo>
                    <a:close/>
                    <a:moveTo>
                      <a:pt x="9620" y="15050"/>
                    </a:moveTo>
                    <a:lnTo>
                      <a:pt x="32766" y="3205925"/>
                    </a:lnTo>
                    <a:lnTo>
                      <a:pt x="781145" y="3200495"/>
                    </a:lnTo>
                    <a:lnTo>
                      <a:pt x="758000" y="9620"/>
                    </a:lnTo>
                    <a:close/>
                  </a:path>
                </a:pathLst>
              </a:custGeom>
              <a:solidFill>
                <a:srgbClr val="263238"/>
              </a:solidFill>
              <a:ln w="9525" cap="flat">
                <a:noFill/>
                <a:prstDash val="solid"/>
                <a:miter/>
              </a:ln>
            </p:spPr>
            <p:txBody>
              <a:bodyPr rtlCol="0" anchor="ctr"/>
              <a:lstStyle/>
              <a:p>
                <a:endParaRPr lang="zh-CN" altLang="en-US"/>
              </a:p>
            </p:txBody>
          </p:sp>
          <p:sp>
            <p:nvSpPr>
              <p:cNvPr id="166" name="任意多边形: 形状 165">
                <a:extLst>
                  <a:ext uri="{FF2B5EF4-FFF2-40B4-BE49-F238E27FC236}">
                    <a16:creationId xmlns:a16="http://schemas.microsoft.com/office/drawing/2014/main" id="{84D39616-83D4-7E6F-F04E-C8B817C72971}"/>
                  </a:ext>
                </a:extLst>
              </p:cNvPr>
              <p:cNvSpPr/>
              <p:nvPr/>
            </p:nvSpPr>
            <p:spPr>
              <a:xfrm rot="-25200">
                <a:off x="3310320" y="1763418"/>
                <a:ext cx="757999" cy="3200304"/>
              </a:xfrm>
              <a:custGeom>
                <a:avLst/>
                <a:gdLst>
                  <a:gd name="connsiteX0" fmla="*/ 0 w 757999"/>
                  <a:gd name="connsiteY0" fmla="*/ 0 h 3200304"/>
                  <a:gd name="connsiteX1" fmla="*/ 757999 w 757999"/>
                  <a:gd name="connsiteY1" fmla="*/ 0 h 3200304"/>
                  <a:gd name="connsiteX2" fmla="*/ 757999 w 757999"/>
                  <a:gd name="connsiteY2" fmla="*/ 3200304 h 3200304"/>
                  <a:gd name="connsiteX3" fmla="*/ 0 w 757999"/>
                  <a:gd name="connsiteY3" fmla="*/ 3200304 h 3200304"/>
                </a:gdLst>
                <a:ahLst/>
                <a:cxnLst>
                  <a:cxn ang="0">
                    <a:pos x="connsiteX0" y="connsiteY0"/>
                  </a:cxn>
                  <a:cxn ang="0">
                    <a:pos x="connsiteX1" y="connsiteY1"/>
                  </a:cxn>
                  <a:cxn ang="0">
                    <a:pos x="connsiteX2" y="connsiteY2"/>
                  </a:cxn>
                  <a:cxn ang="0">
                    <a:pos x="connsiteX3" y="connsiteY3"/>
                  </a:cxn>
                </a:cxnLst>
                <a:rect l="l" t="t" r="r" b="b"/>
                <a:pathLst>
                  <a:path w="757999" h="3200304">
                    <a:moveTo>
                      <a:pt x="0" y="0"/>
                    </a:moveTo>
                    <a:lnTo>
                      <a:pt x="757999" y="0"/>
                    </a:lnTo>
                    <a:lnTo>
                      <a:pt x="757999" y="3200304"/>
                    </a:lnTo>
                    <a:lnTo>
                      <a:pt x="0" y="3200304"/>
                    </a:lnTo>
                    <a:close/>
                  </a:path>
                </a:pathLst>
              </a:custGeom>
              <a:solidFill>
                <a:srgbClr val="FFFFFF"/>
              </a:solidFill>
              <a:ln w="9525" cap="flat">
                <a:noFill/>
                <a:prstDash val="solid"/>
                <a:miter/>
              </a:ln>
            </p:spPr>
            <p:txBody>
              <a:bodyPr rtlCol="0" anchor="ctr"/>
              <a:lstStyle/>
              <a:p>
                <a:endParaRPr lang="zh-CN" altLang="en-US"/>
              </a:p>
            </p:txBody>
          </p:sp>
          <p:sp>
            <p:nvSpPr>
              <p:cNvPr id="167" name="任意多边形: 形状 166">
                <a:extLst>
                  <a:ext uri="{FF2B5EF4-FFF2-40B4-BE49-F238E27FC236}">
                    <a16:creationId xmlns:a16="http://schemas.microsoft.com/office/drawing/2014/main" id="{8B8CF74F-7C63-5BC5-6B03-221325104963}"/>
                  </a:ext>
                </a:extLst>
              </p:cNvPr>
              <p:cNvSpPr/>
              <p:nvPr/>
            </p:nvSpPr>
            <p:spPr>
              <a:xfrm>
                <a:off x="3293749" y="1755971"/>
                <a:ext cx="791146" cy="3215355"/>
              </a:xfrm>
              <a:custGeom>
                <a:avLst/>
                <a:gdLst>
                  <a:gd name="connsiteX0" fmla="*/ 28004 w 791146"/>
                  <a:gd name="connsiteY0" fmla="*/ 3215354 h 3215355"/>
                  <a:gd name="connsiteX1" fmla="*/ 23241 w 791146"/>
                  <a:gd name="connsiteY1" fmla="*/ 3210782 h 3215355"/>
                  <a:gd name="connsiteX2" fmla="*/ 23241 w 791146"/>
                  <a:gd name="connsiteY2" fmla="*/ 3210687 h 3215355"/>
                  <a:gd name="connsiteX3" fmla="*/ 0 w 791146"/>
                  <a:gd name="connsiteY3" fmla="*/ 10287 h 3215355"/>
                  <a:gd name="connsiteX4" fmla="*/ 1334 w 791146"/>
                  <a:gd name="connsiteY4" fmla="*/ 6953 h 3215355"/>
                  <a:gd name="connsiteX5" fmla="*/ 4763 w 791146"/>
                  <a:gd name="connsiteY5" fmla="*/ 5525 h 3215355"/>
                  <a:gd name="connsiteX6" fmla="*/ 762667 w 791146"/>
                  <a:gd name="connsiteY6" fmla="*/ 0 h 3215355"/>
                  <a:gd name="connsiteX7" fmla="*/ 762667 w 791146"/>
                  <a:gd name="connsiteY7" fmla="*/ 0 h 3215355"/>
                  <a:gd name="connsiteX8" fmla="*/ 767429 w 791146"/>
                  <a:gd name="connsiteY8" fmla="*/ 4763 h 3215355"/>
                  <a:gd name="connsiteX9" fmla="*/ 791147 w 791146"/>
                  <a:gd name="connsiteY9" fmla="*/ 3204782 h 3215355"/>
                  <a:gd name="connsiteX10" fmla="*/ 789813 w 791146"/>
                  <a:gd name="connsiteY10" fmla="*/ 3208210 h 3215355"/>
                  <a:gd name="connsiteX11" fmla="*/ 786384 w 791146"/>
                  <a:gd name="connsiteY11" fmla="*/ 3209639 h 3215355"/>
                  <a:gd name="connsiteX12" fmla="*/ 28480 w 791146"/>
                  <a:gd name="connsiteY12" fmla="*/ 3215068 h 3215355"/>
                  <a:gd name="connsiteX13" fmla="*/ 9525 w 791146"/>
                  <a:gd name="connsiteY13" fmla="*/ 14954 h 3215355"/>
                  <a:gd name="connsiteX14" fmla="*/ 32671 w 791146"/>
                  <a:gd name="connsiteY14" fmla="*/ 3205829 h 3215355"/>
                  <a:gd name="connsiteX15" fmla="*/ 781146 w 791146"/>
                  <a:gd name="connsiteY15" fmla="*/ 3200400 h 3215355"/>
                  <a:gd name="connsiteX16" fmla="*/ 758000 w 791146"/>
                  <a:gd name="connsiteY16" fmla="*/ 9525 h 3215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91146" h="3215355">
                    <a:moveTo>
                      <a:pt x="28004" y="3215354"/>
                    </a:moveTo>
                    <a:cubicBezTo>
                      <a:pt x="25422" y="3215411"/>
                      <a:pt x="23298" y="3213364"/>
                      <a:pt x="23241" y="3210782"/>
                    </a:cubicBezTo>
                    <a:cubicBezTo>
                      <a:pt x="23241" y="3210754"/>
                      <a:pt x="23241" y="3210716"/>
                      <a:pt x="23241" y="3210687"/>
                    </a:cubicBezTo>
                    <a:lnTo>
                      <a:pt x="0" y="10287"/>
                    </a:lnTo>
                    <a:cubicBezTo>
                      <a:pt x="-9" y="9049"/>
                      <a:pt x="467" y="7849"/>
                      <a:pt x="1334" y="6953"/>
                    </a:cubicBezTo>
                    <a:cubicBezTo>
                      <a:pt x="2229" y="6020"/>
                      <a:pt x="3467" y="5505"/>
                      <a:pt x="4763" y="5525"/>
                    </a:cubicBezTo>
                    <a:lnTo>
                      <a:pt x="762667" y="0"/>
                    </a:lnTo>
                    <a:lnTo>
                      <a:pt x="762667" y="0"/>
                    </a:lnTo>
                    <a:cubicBezTo>
                      <a:pt x="765296" y="0"/>
                      <a:pt x="767429" y="2134"/>
                      <a:pt x="767429" y="4763"/>
                    </a:cubicBezTo>
                    <a:lnTo>
                      <a:pt x="791147" y="3204782"/>
                    </a:lnTo>
                    <a:cubicBezTo>
                      <a:pt x="791156" y="3206058"/>
                      <a:pt x="790680" y="3207277"/>
                      <a:pt x="789813" y="3208210"/>
                    </a:cubicBezTo>
                    <a:cubicBezTo>
                      <a:pt x="788889" y="3209106"/>
                      <a:pt x="787670" y="3209620"/>
                      <a:pt x="786384" y="3209639"/>
                    </a:cubicBezTo>
                    <a:lnTo>
                      <a:pt x="28480" y="3215068"/>
                    </a:lnTo>
                    <a:close/>
                    <a:moveTo>
                      <a:pt x="9525" y="14954"/>
                    </a:moveTo>
                    <a:lnTo>
                      <a:pt x="32671" y="3205829"/>
                    </a:lnTo>
                    <a:lnTo>
                      <a:pt x="781146" y="3200400"/>
                    </a:lnTo>
                    <a:lnTo>
                      <a:pt x="758000" y="9525"/>
                    </a:lnTo>
                    <a:close/>
                  </a:path>
                </a:pathLst>
              </a:custGeom>
              <a:solidFill>
                <a:srgbClr val="263238"/>
              </a:solidFill>
              <a:ln w="9525" cap="flat">
                <a:noFill/>
                <a:prstDash val="solid"/>
                <a:miter/>
              </a:ln>
            </p:spPr>
            <p:txBody>
              <a:bodyPr rtlCol="0" anchor="ctr"/>
              <a:lstStyle/>
              <a:p>
                <a:endParaRPr lang="zh-CN" altLang="en-US"/>
              </a:p>
            </p:txBody>
          </p:sp>
          <p:sp>
            <p:nvSpPr>
              <p:cNvPr id="168" name="任意多边形: 形状 167">
                <a:extLst>
                  <a:ext uri="{FF2B5EF4-FFF2-40B4-BE49-F238E27FC236}">
                    <a16:creationId xmlns:a16="http://schemas.microsoft.com/office/drawing/2014/main" id="{DD140361-953C-B92D-FCF5-408B3F476887}"/>
                  </a:ext>
                </a:extLst>
              </p:cNvPr>
              <p:cNvSpPr/>
              <p:nvPr/>
            </p:nvSpPr>
            <p:spPr>
              <a:xfrm>
                <a:off x="3223169" y="1652148"/>
                <a:ext cx="2456783" cy="3577304"/>
              </a:xfrm>
              <a:custGeom>
                <a:avLst/>
                <a:gdLst>
                  <a:gd name="connsiteX0" fmla="*/ 248412 w 2456783"/>
                  <a:gd name="connsiteY0" fmla="*/ 0 h 3577304"/>
                  <a:gd name="connsiteX1" fmla="*/ 233077 w 2456783"/>
                  <a:gd name="connsiteY1" fmla="*/ 188309 h 3577304"/>
                  <a:gd name="connsiteX2" fmla="*/ 196787 w 2456783"/>
                  <a:gd name="connsiteY2" fmla="*/ 262223 h 3577304"/>
                  <a:gd name="connsiteX3" fmla="*/ 155734 w 2456783"/>
                  <a:gd name="connsiteY3" fmla="*/ 299466 h 3577304"/>
                  <a:gd name="connsiteX4" fmla="*/ 112300 w 2456783"/>
                  <a:gd name="connsiteY4" fmla="*/ 388620 h 3577304"/>
                  <a:gd name="connsiteX5" fmla="*/ 77533 w 2456783"/>
                  <a:gd name="connsiteY5" fmla="*/ 870204 h 3577304"/>
                  <a:gd name="connsiteX6" fmla="*/ 127730 w 2456783"/>
                  <a:gd name="connsiteY6" fmla="*/ 984504 h 3577304"/>
                  <a:gd name="connsiteX7" fmla="*/ 127730 w 2456783"/>
                  <a:gd name="connsiteY7" fmla="*/ 984504 h 3577304"/>
                  <a:gd name="connsiteX8" fmla="*/ 169926 w 2456783"/>
                  <a:gd name="connsiteY8" fmla="*/ 1080326 h 3577304"/>
                  <a:gd name="connsiteX9" fmla="*/ 0 w 2456783"/>
                  <a:gd name="connsiteY9" fmla="*/ 3416713 h 3577304"/>
                  <a:gd name="connsiteX10" fmla="*/ 2208276 w 2456783"/>
                  <a:gd name="connsiteY10" fmla="*/ 3577304 h 3577304"/>
                  <a:gd name="connsiteX11" fmla="*/ 2456783 w 2456783"/>
                  <a:gd name="connsiteY11" fmla="*/ 160592 h 3577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56783" h="3577304">
                    <a:moveTo>
                      <a:pt x="248412" y="0"/>
                    </a:moveTo>
                    <a:lnTo>
                      <a:pt x="233077" y="188309"/>
                    </a:lnTo>
                    <a:cubicBezTo>
                      <a:pt x="230800" y="216665"/>
                      <a:pt x="217827" y="243087"/>
                      <a:pt x="196787" y="262223"/>
                    </a:cubicBezTo>
                    <a:lnTo>
                      <a:pt x="155734" y="299466"/>
                    </a:lnTo>
                    <a:cubicBezTo>
                      <a:pt x="130397" y="322545"/>
                      <a:pt x="114852" y="354444"/>
                      <a:pt x="112300" y="388620"/>
                    </a:cubicBezTo>
                    <a:lnTo>
                      <a:pt x="77533" y="870204"/>
                    </a:lnTo>
                    <a:cubicBezTo>
                      <a:pt x="74295" y="914267"/>
                      <a:pt x="93097" y="957072"/>
                      <a:pt x="127730" y="984504"/>
                    </a:cubicBezTo>
                    <a:lnTo>
                      <a:pt x="127730" y="984504"/>
                    </a:lnTo>
                    <a:cubicBezTo>
                      <a:pt x="156772" y="1007497"/>
                      <a:pt x="172574" y="1043368"/>
                      <a:pt x="169926" y="1080326"/>
                    </a:cubicBezTo>
                    <a:lnTo>
                      <a:pt x="0" y="3416713"/>
                    </a:lnTo>
                    <a:lnTo>
                      <a:pt x="2208276" y="3577304"/>
                    </a:lnTo>
                    <a:lnTo>
                      <a:pt x="2456783" y="160592"/>
                    </a:lnTo>
                    <a:close/>
                  </a:path>
                </a:pathLst>
              </a:custGeom>
              <a:solidFill>
                <a:schemeClr val="accent2"/>
              </a:solidFill>
              <a:ln w="9525" cap="flat">
                <a:noFill/>
                <a:prstDash val="solid"/>
                <a:miter/>
              </a:ln>
            </p:spPr>
            <p:txBody>
              <a:bodyPr rtlCol="0" anchor="ctr"/>
              <a:lstStyle/>
              <a:p>
                <a:endParaRPr lang="zh-CN" altLang="en-US"/>
              </a:p>
            </p:txBody>
          </p:sp>
          <p:sp>
            <p:nvSpPr>
              <p:cNvPr id="169" name="任意多边形: 形状 168">
                <a:extLst>
                  <a:ext uri="{FF2B5EF4-FFF2-40B4-BE49-F238E27FC236}">
                    <a16:creationId xmlns:a16="http://schemas.microsoft.com/office/drawing/2014/main" id="{71F633B2-6B08-7EEF-2C24-139090D08F9C}"/>
                  </a:ext>
                </a:extLst>
              </p:cNvPr>
              <p:cNvSpPr/>
              <p:nvPr/>
            </p:nvSpPr>
            <p:spPr>
              <a:xfrm>
                <a:off x="3218399" y="1647658"/>
                <a:ext cx="2466323" cy="3586557"/>
              </a:xfrm>
              <a:custGeom>
                <a:avLst/>
                <a:gdLst>
                  <a:gd name="connsiteX0" fmla="*/ 2213046 w 2466323"/>
                  <a:gd name="connsiteY0" fmla="*/ 3586558 h 3586557"/>
                  <a:gd name="connsiteX1" fmla="*/ 2213046 w 2466323"/>
                  <a:gd name="connsiteY1" fmla="*/ 3586558 h 3586557"/>
                  <a:gd name="connsiteX2" fmla="*/ 4389 w 2466323"/>
                  <a:gd name="connsiteY2" fmla="*/ 3425966 h 3586557"/>
                  <a:gd name="connsiteX3" fmla="*/ 1150 w 2466323"/>
                  <a:gd name="connsiteY3" fmla="*/ 3424347 h 3586557"/>
                  <a:gd name="connsiteX4" fmla="*/ 7 w 2466323"/>
                  <a:gd name="connsiteY4" fmla="*/ 3420918 h 3586557"/>
                  <a:gd name="connsiteX5" fmla="*/ 169933 w 2466323"/>
                  <a:gd name="connsiteY5" fmla="*/ 1084245 h 3586557"/>
                  <a:gd name="connsiteX6" fmla="*/ 129547 w 2466323"/>
                  <a:gd name="connsiteY6" fmla="*/ 992519 h 3586557"/>
                  <a:gd name="connsiteX7" fmla="*/ 77541 w 2466323"/>
                  <a:gd name="connsiteY7" fmla="*/ 874695 h 3586557"/>
                  <a:gd name="connsiteX8" fmla="*/ 112593 w 2466323"/>
                  <a:gd name="connsiteY8" fmla="*/ 393015 h 3586557"/>
                  <a:gd name="connsiteX9" fmla="*/ 157455 w 2466323"/>
                  <a:gd name="connsiteY9" fmla="*/ 300718 h 3586557"/>
                  <a:gd name="connsiteX10" fmla="*/ 198508 w 2466323"/>
                  <a:gd name="connsiteY10" fmla="*/ 263476 h 3586557"/>
                  <a:gd name="connsiteX11" fmla="*/ 233274 w 2466323"/>
                  <a:gd name="connsiteY11" fmla="*/ 192800 h 3586557"/>
                  <a:gd name="connsiteX12" fmla="*/ 248419 w 2466323"/>
                  <a:gd name="connsiteY12" fmla="*/ 4396 h 3586557"/>
                  <a:gd name="connsiteX13" fmla="*/ 253534 w 2466323"/>
                  <a:gd name="connsiteY13" fmla="*/ 14 h 3586557"/>
                  <a:gd name="connsiteX14" fmla="*/ 253562 w 2466323"/>
                  <a:gd name="connsiteY14" fmla="*/ 14 h 3586557"/>
                  <a:gd name="connsiteX15" fmla="*/ 2461839 w 2466323"/>
                  <a:gd name="connsiteY15" fmla="*/ 160320 h 3586557"/>
                  <a:gd name="connsiteX16" fmla="*/ 2466315 w 2466323"/>
                  <a:gd name="connsiteY16" fmla="*/ 165349 h 3586557"/>
                  <a:gd name="connsiteX17" fmla="*/ 2466315 w 2466323"/>
                  <a:gd name="connsiteY17" fmla="*/ 165368 h 3586557"/>
                  <a:gd name="connsiteX18" fmla="*/ 2217808 w 2466323"/>
                  <a:gd name="connsiteY18" fmla="*/ 3582176 h 3586557"/>
                  <a:gd name="connsiteX19" fmla="*/ 2213046 w 2466323"/>
                  <a:gd name="connsiteY19" fmla="*/ 3586558 h 3586557"/>
                  <a:gd name="connsiteX20" fmla="*/ 9913 w 2466323"/>
                  <a:gd name="connsiteY20" fmla="*/ 3416822 h 3586557"/>
                  <a:gd name="connsiteX21" fmla="*/ 2208664 w 2466323"/>
                  <a:gd name="connsiteY21" fmla="*/ 3576747 h 3586557"/>
                  <a:gd name="connsiteX22" fmla="*/ 2456314 w 2466323"/>
                  <a:gd name="connsiteY22" fmla="*/ 169464 h 3586557"/>
                  <a:gd name="connsiteX23" fmla="*/ 257563 w 2466323"/>
                  <a:gd name="connsiteY23" fmla="*/ 9539 h 3586557"/>
                  <a:gd name="connsiteX24" fmla="*/ 242799 w 2466323"/>
                  <a:gd name="connsiteY24" fmla="*/ 193276 h 3586557"/>
                  <a:gd name="connsiteX25" fmla="*/ 204699 w 2466323"/>
                  <a:gd name="connsiteY25" fmla="*/ 270238 h 3586557"/>
                  <a:gd name="connsiteX26" fmla="*/ 163647 w 2466323"/>
                  <a:gd name="connsiteY26" fmla="*/ 307481 h 3586557"/>
                  <a:gd name="connsiteX27" fmla="*/ 121832 w 2466323"/>
                  <a:gd name="connsiteY27" fmla="*/ 393206 h 3586557"/>
                  <a:gd name="connsiteX28" fmla="*/ 87066 w 2466323"/>
                  <a:gd name="connsiteY28" fmla="*/ 874695 h 3586557"/>
                  <a:gd name="connsiteX29" fmla="*/ 135453 w 2466323"/>
                  <a:gd name="connsiteY29" fmla="*/ 984899 h 3586557"/>
                  <a:gd name="connsiteX30" fmla="*/ 179363 w 2466323"/>
                  <a:gd name="connsiteY30" fmla="*/ 1084816 h 3586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466323" h="3586557">
                    <a:moveTo>
                      <a:pt x="2213046" y="3586558"/>
                    </a:moveTo>
                    <a:lnTo>
                      <a:pt x="2213046" y="3586558"/>
                    </a:lnTo>
                    <a:lnTo>
                      <a:pt x="4389" y="3425966"/>
                    </a:lnTo>
                    <a:cubicBezTo>
                      <a:pt x="3141" y="3425861"/>
                      <a:pt x="1979" y="3425281"/>
                      <a:pt x="1150" y="3424347"/>
                    </a:cubicBezTo>
                    <a:cubicBezTo>
                      <a:pt x="350" y="3423385"/>
                      <a:pt x="-60" y="3422166"/>
                      <a:pt x="7" y="3420918"/>
                    </a:cubicBezTo>
                    <a:lnTo>
                      <a:pt x="169933" y="1084245"/>
                    </a:lnTo>
                    <a:cubicBezTo>
                      <a:pt x="172495" y="1048869"/>
                      <a:pt x="157370" y="1014512"/>
                      <a:pt x="129547" y="992519"/>
                    </a:cubicBezTo>
                    <a:cubicBezTo>
                      <a:pt x="93838" y="964230"/>
                      <a:pt x="74378" y="920139"/>
                      <a:pt x="77541" y="874695"/>
                    </a:cubicBezTo>
                    <a:lnTo>
                      <a:pt x="112593" y="393015"/>
                    </a:lnTo>
                    <a:cubicBezTo>
                      <a:pt x="115088" y="357621"/>
                      <a:pt x="131166" y="324550"/>
                      <a:pt x="157455" y="300718"/>
                    </a:cubicBezTo>
                    <a:lnTo>
                      <a:pt x="198508" y="263476"/>
                    </a:lnTo>
                    <a:cubicBezTo>
                      <a:pt x="218692" y="245216"/>
                      <a:pt x="231131" y="219937"/>
                      <a:pt x="233274" y="192800"/>
                    </a:cubicBezTo>
                    <a:lnTo>
                      <a:pt x="248419" y="4396"/>
                    </a:lnTo>
                    <a:cubicBezTo>
                      <a:pt x="248619" y="1776"/>
                      <a:pt x="250905" y="-186"/>
                      <a:pt x="253534" y="14"/>
                    </a:cubicBezTo>
                    <a:cubicBezTo>
                      <a:pt x="253543" y="14"/>
                      <a:pt x="253553" y="14"/>
                      <a:pt x="253562" y="14"/>
                    </a:cubicBezTo>
                    <a:lnTo>
                      <a:pt x="2461839" y="160320"/>
                    </a:lnTo>
                    <a:cubicBezTo>
                      <a:pt x="2464467" y="160472"/>
                      <a:pt x="2466468" y="162730"/>
                      <a:pt x="2466315" y="165349"/>
                    </a:cubicBezTo>
                    <a:cubicBezTo>
                      <a:pt x="2466315" y="165359"/>
                      <a:pt x="2466315" y="165359"/>
                      <a:pt x="2466315" y="165368"/>
                    </a:cubicBezTo>
                    <a:lnTo>
                      <a:pt x="2217808" y="3582176"/>
                    </a:lnTo>
                    <a:cubicBezTo>
                      <a:pt x="2217608" y="3584653"/>
                      <a:pt x="2215532" y="3586567"/>
                      <a:pt x="2213046" y="3586558"/>
                    </a:cubicBezTo>
                    <a:close/>
                    <a:moveTo>
                      <a:pt x="9913" y="3416822"/>
                    </a:moveTo>
                    <a:lnTo>
                      <a:pt x="2208664" y="3576747"/>
                    </a:lnTo>
                    <a:lnTo>
                      <a:pt x="2456314" y="169464"/>
                    </a:lnTo>
                    <a:lnTo>
                      <a:pt x="257563" y="9539"/>
                    </a:lnTo>
                    <a:lnTo>
                      <a:pt x="242799" y="193276"/>
                    </a:lnTo>
                    <a:cubicBezTo>
                      <a:pt x="240418" y="222861"/>
                      <a:pt x="226788" y="250407"/>
                      <a:pt x="204699" y="270238"/>
                    </a:cubicBezTo>
                    <a:lnTo>
                      <a:pt x="163647" y="307481"/>
                    </a:lnTo>
                    <a:cubicBezTo>
                      <a:pt x="139262" y="329655"/>
                      <a:pt x="124289" y="360335"/>
                      <a:pt x="121832" y="393206"/>
                    </a:cubicBezTo>
                    <a:lnTo>
                      <a:pt x="87066" y="874695"/>
                    </a:lnTo>
                    <a:cubicBezTo>
                      <a:pt x="83894" y="917186"/>
                      <a:pt x="102029" y="958477"/>
                      <a:pt x="135453" y="984899"/>
                    </a:cubicBezTo>
                    <a:cubicBezTo>
                      <a:pt x="165752" y="1008864"/>
                      <a:pt x="182201" y="1046288"/>
                      <a:pt x="179363" y="1084816"/>
                    </a:cubicBezTo>
                    <a:close/>
                  </a:path>
                </a:pathLst>
              </a:custGeom>
              <a:solidFill>
                <a:srgbClr val="263238"/>
              </a:solidFill>
              <a:ln w="9525" cap="flat">
                <a:noFill/>
                <a:prstDash val="solid"/>
                <a:miter/>
              </a:ln>
            </p:spPr>
            <p:txBody>
              <a:bodyPr rtlCol="0" anchor="ctr"/>
              <a:lstStyle/>
              <a:p>
                <a:endParaRPr lang="zh-CN" altLang="en-US"/>
              </a:p>
            </p:txBody>
          </p:sp>
        </p:grpSp>
        <p:grpSp>
          <p:nvGrpSpPr>
            <p:cNvPr id="22" name="图形 4">
              <a:extLst>
                <a:ext uri="{FF2B5EF4-FFF2-40B4-BE49-F238E27FC236}">
                  <a16:creationId xmlns:a16="http://schemas.microsoft.com/office/drawing/2014/main" id="{FEF8EDFC-8766-419B-F92D-FEA7EEFA74A6}"/>
                </a:ext>
              </a:extLst>
            </p:cNvPr>
            <p:cNvGrpSpPr/>
            <p:nvPr/>
          </p:nvGrpSpPr>
          <p:grpSpPr>
            <a:xfrm>
              <a:off x="3431195" y="2151615"/>
              <a:ext cx="2116264" cy="3097840"/>
              <a:chOff x="3431195" y="2151615"/>
              <a:chExt cx="2116264" cy="3097840"/>
            </a:xfrm>
          </p:grpSpPr>
          <p:sp>
            <p:nvSpPr>
              <p:cNvPr id="104" name="任意多边形: 形状 103">
                <a:extLst>
                  <a:ext uri="{FF2B5EF4-FFF2-40B4-BE49-F238E27FC236}">
                    <a16:creationId xmlns:a16="http://schemas.microsoft.com/office/drawing/2014/main" id="{C5EA80EA-06B3-8B11-CE3B-F01BAD4663D3}"/>
                  </a:ext>
                </a:extLst>
              </p:cNvPr>
              <p:cNvSpPr/>
              <p:nvPr/>
            </p:nvSpPr>
            <p:spPr>
              <a:xfrm>
                <a:off x="3497489" y="2321661"/>
                <a:ext cx="2026158" cy="2903982"/>
              </a:xfrm>
              <a:custGeom>
                <a:avLst/>
                <a:gdLst>
                  <a:gd name="connsiteX0" fmla="*/ 0 w 2026158"/>
                  <a:gd name="connsiteY0" fmla="*/ 0 h 2903982"/>
                  <a:gd name="connsiteX1" fmla="*/ 2026158 w 2026158"/>
                  <a:gd name="connsiteY1" fmla="*/ 0 h 2903982"/>
                  <a:gd name="connsiteX2" fmla="*/ 2026158 w 2026158"/>
                  <a:gd name="connsiteY2" fmla="*/ 2903982 h 2903982"/>
                  <a:gd name="connsiteX3" fmla="*/ 0 w 2026158"/>
                  <a:gd name="connsiteY3" fmla="*/ 2903982 h 2903982"/>
                </a:gdLst>
                <a:ahLst/>
                <a:cxnLst>
                  <a:cxn ang="0">
                    <a:pos x="connsiteX0" y="connsiteY0"/>
                  </a:cxn>
                  <a:cxn ang="0">
                    <a:pos x="connsiteX1" y="connsiteY1"/>
                  </a:cxn>
                  <a:cxn ang="0">
                    <a:pos x="connsiteX2" y="connsiteY2"/>
                  </a:cxn>
                  <a:cxn ang="0">
                    <a:pos x="connsiteX3" y="connsiteY3"/>
                  </a:cxn>
                </a:cxnLst>
                <a:rect l="l" t="t" r="r" b="b"/>
                <a:pathLst>
                  <a:path w="2026158" h="2903982">
                    <a:moveTo>
                      <a:pt x="0" y="0"/>
                    </a:moveTo>
                    <a:lnTo>
                      <a:pt x="2026158" y="0"/>
                    </a:lnTo>
                    <a:lnTo>
                      <a:pt x="2026158" y="2903982"/>
                    </a:lnTo>
                    <a:lnTo>
                      <a:pt x="0" y="2903982"/>
                    </a:lnTo>
                    <a:close/>
                  </a:path>
                </a:pathLst>
              </a:custGeom>
              <a:solidFill>
                <a:srgbClr val="FFFFFF"/>
              </a:solidFill>
              <a:ln w="9525" cap="flat">
                <a:noFill/>
                <a:prstDash val="solid"/>
                <a:miter/>
              </a:ln>
            </p:spPr>
            <p:txBody>
              <a:bodyPr rtlCol="0" anchor="ctr"/>
              <a:lstStyle/>
              <a:p>
                <a:endParaRPr lang="zh-CN" altLang="en-US"/>
              </a:p>
            </p:txBody>
          </p:sp>
          <p:sp>
            <p:nvSpPr>
              <p:cNvPr id="105" name="任意多边形: 形状 104">
                <a:extLst>
                  <a:ext uri="{FF2B5EF4-FFF2-40B4-BE49-F238E27FC236}">
                    <a16:creationId xmlns:a16="http://schemas.microsoft.com/office/drawing/2014/main" id="{E9E9B9E1-6081-5907-4C94-BB0661CB637D}"/>
                  </a:ext>
                </a:extLst>
              </p:cNvPr>
              <p:cNvSpPr/>
              <p:nvPr/>
            </p:nvSpPr>
            <p:spPr>
              <a:xfrm>
                <a:off x="3473676" y="2297848"/>
                <a:ext cx="2073782" cy="2951607"/>
              </a:xfrm>
              <a:custGeom>
                <a:avLst/>
                <a:gdLst>
                  <a:gd name="connsiteX0" fmla="*/ 2049970 w 2073782"/>
                  <a:gd name="connsiteY0" fmla="*/ 2951607 h 2951607"/>
                  <a:gd name="connsiteX1" fmla="*/ 23813 w 2073782"/>
                  <a:gd name="connsiteY1" fmla="*/ 2951607 h 2951607"/>
                  <a:gd name="connsiteX2" fmla="*/ 0 w 2073782"/>
                  <a:gd name="connsiteY2" fmla="*/ 2927795 h 2951607"/>
                  <a:gd name="connsiteX3" fmla="*/ 0 w 2073782"/>
                  <a:gd name="connsiteY3" fmla="*/ 23813 h 2951607"/>
                  <a:gd name="connsiteX4" fmla="*/ 23813 w 2073782"/>
                  <a:gd name="connsiteY4" fmla="*/ 0 h 2951607"/>
                  <a:gd name="connsiteX5" fmla="*/ 2049970 w 2073782"/>
                  <a:gd name="connsiteY5" fmla="*/ 0 h 2951607"/>
                  <a:gd name="connsiteX6" fmla="*/ 2073783 w 2073782"/>
                  <a:gd name="connsiteY6" fmla="*/ 23813 h 2951607"/>
                  <a:gd name="connsiteX7" fmla="*/ 2073783 w 2073782"/>
                  <a:gd name="connsiteY7" fmla="*/ 2927795 h 2951607"/>
                  <a:gd name="connsiteX8" fmla="*/ 2049970 w 2073782"/>
                  <a:gd name="connsiteY8" fmla="*/ 2951607 h 2951607"/>
                  <a:gd name="connsiteX9" fmla="*/ 47625 w 2073782"/>
                  <a:gd name="connsiteY9" fmla="*/ 2903982 h 2951607"/>
                  <a:gd name="connsiteX10" fmla="*/ 2026158 w 2073782"/>
                  <a:gd name="connsiteY10" fmla="*/ 2903982 h 2951607"/>
                  <a:gd name="connsiteX11" fmla="*/ 2026158 w 2073782"/>
                  <a:gd name="connsiteY11" fmla="*/ 47625 h 2951607"/>
                  <a:gd name="connsiteX12" fmla="*/ 47625 w 2073782"/>
                  <a:gd name="connsiteY12" fmla="*/ 47625 h 2951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73782" h="2951607">
                    <a:moveTo>
                      <a:pt x="2049970" y="2951607"/>
                    </a:moveTo>
                    <a:lnTo>
                      <a:pt x="23813" y="2951607"/>
                    </a:lnTo>
                    <a:cubicBezTo>
                      <a:pt x="10659" y="2951607"/>
                      <a:pt x="0" y="2940949"/>
                      <a:pt x="0" y="2927795"/>
                    </a:cubicBezTo>
                    <a:lnTo>
                      <a:pt x="0" y="23813"/>
                    </a:lnTo>
                    <a:cubicBezTo>
                      <a:pt x="0" y="10659"/>
                      <a:pt x="10659" y="0"/>
                      <a:pt x="23813" y="0"/>
                    </a:cubicBezTo>
                    <a:lnTo>
                      <a:pt x="2049970" y="0"/>
                    </a:lnTo>
                    <a:cubicBezTo>
                      <a:pt x="2063125" y="0"/>
                      <a:pt x="2073783" y="10659"/>
                      <a:pt x="2073783" y="23813"/>
                    </a:cubicBezTo>
                    <a:lnTo>
                      <a:pt x="2073783" y="2927795"/>
                    </a:lnTo>
                    <a:cubicBezTo>
                      <a:pt x="2073783" y="2940949"/>
                      <a:pt x="2063125" y="2951607"/>
                      <a:pt x="2049970" y="2951607"/>
                    </a:cubicBezTo>
                    <a:close/>
                    <a:moveTo>
                      <a:pt x="47625" y="2903982"/>
                    </a:moveTo>
                    <a:lnTo>
                      <a:pt x="2026158" y="2903982"/>
                    </a:lnTo>
                    <a:lnTo>
                      <a:pt x="2026158" y="47625"/>
                    </a:lnTo>
                    <a:lnTo>
                      <a:pt x="47625" y="47625"/>
                    </a:lnTo>
                    <a:close/>
                  </a:path>
                </a:pathLst>
              </a:custGeom>
              <a:solidFill>
                <a:srgbClr val="263238"/>
              </a:solidFill>
              <a:ln w="9525" cap="flat">
                <a:noFill/>
                <a:prstDash val="solid"/>
                <a:miter/>
              </a:ln>
            </p:spPr>
            <p:txBody>
              <a:bodyPr rtlCol="0" anchor="ctr"/>
              <a:lstStyle/>
              <a:p>
                <a:endParaRPr lang="zh-CN" altLang="en-US"/>
              </a:p>
            </p:txBody>
          </p:sp>
          <p:sp>
            <p:nvSpPr>
              <p:cNvPr id="106" name="任意多边形: 形状 105">
                <a:extLst>
                  <a:ext uri="{FF2B5EF4-FFF2-40B4-BE49-F238E27FC236}">
                    <a16:creationId xmlns:a16="http://schemas.microsoft.com/office/drawing/2014/main" id="{344C1E3C-6C2F-A41D-2566-C5A455AF91D7}"/>
                  </a:ext>
                </a:extLst>
              </p:cNvPr>
              <p:cNvSpPr/>
              <p:nvPr/>
            </p:nvSpPr>
            <p:spPr>
              <a:xfrm>
                <a:off x="3519015" y="2305945"/>
                <a:ext cx="2004631" cy="2935890"/>
              </a:xfrm>
              <a:custGeom>
                <a:avLst/>
                <a:gdLst>
                  <a:gd name="connsiteX0" fmla="*/ 0 w 2004631"/>
                  <a:gd name="connsiteY0" fmla="*/ 0 h 2935890"/>
                  <a:gd name="connsiteX1" fmla="*/ 2004631 w 2004631"/>
                  <a:gd name="connsiteY1" fmla="*/ 0 h 2935890"/>
                  <a:gd name="connsiteX2" fmla="*/ 2004631 w 2004631"/>
                  <a:gd name="connsiteY2" fmla="*/ 2935891 h 2935890"/>
                  <a:gd name="connsiteX3" fmla="*/ 0 w 2004631"/>
                  <a:gd name="connsiteY3" fmla="*/ 2935891 h 2935890"/>
                </a:gdLst>
                <a:ahLst/>
                <a:cxnLst>
                  <a:cxn ang="0">
                    <a:pos x="connsiteX0" y="connsiteY0"/>
                  </a:cxn>
                  <a:cxn ang="0">
                    <a:pos x="connsiteX1" y="connsiteY1"/>
                  </a:cxn>
                  <a:cxn ang="0">
                    <a:pos x="connsiteX2" y="connsiteY2"/>
                  </a:cxn>
                  <a:cxn ang="0">
                    <a:pos x="connsiteX3" y="connsiteY3"/>
                  </a:cxn>
                </a:cxnLst>
                <a:rect l="l" t="t" r="r" b="b"/>
                <a:pathLst>
                  <a:path w="2004631" h="2935890">
                    <a:moveTo>
                      <a:pt x="0" y="0"/>
                    </a:moveTo>
                    <a:lnTo>
                      <a:pt x="2004631" y="0"/>
                    </a:lnTo>
                    <a:lnTo>
                      <a:pt x="2004631" y="2935891"/>
                    </a:lnTo>
                    <a:lnTo>
                      <a:pt x="0" y="2935891"/>
                    </a:lnTo>
                    <a:close/>
                  </a:path>
                </a:pathLst>
              </a:custGeom>
              <a:solidFill>
                <a:srgbClr val="FFFFFF"/>
              </a:solidFill>
              <a:ln w="9525" cap="flat">
                <a:noFill/>
                <a:prstDash val="solid"/>
                <a:miter/>
              </a:ln>
            </p:spPr>
            <p:txBody>
              <a:bodyPr rtlCol="0" anchor="ctr"/>
              <a:lstStyle/>
              <a:p>
                <a:endParaRPr lang="zh-CN" altLang="en-US"/>
              </a:p>
            </p:txBody>
          </p:sp>
          <p:sp>
            <p:nvSpPr>
              <p:cNvPr id="107" name="任意多边形: 形状 106">
                <a:extLst>
                  <a:ext uri="{FF2B5EF4-FFF2-40B4-BE49-F238E27FC236}">
                    <a16:creationId xmlns:a16="http://schemas.microsoft.com/office/drawing/2014/main" id="{82752E00-C9BB-13CF-A1EF-4EF4D9A5E492}"/>
                  </a:ext>
                </a:extLst>
              </p:cNvPr>
              <p:cNvSpPr/>
              <p:nvPr/>
            </p:nvSpPr>
            <p:spPr>
              <a:xfrm>
                <a:off x="3514253" y="2301182"/>
                <a:ext cx="2014156" cy="2945320"/>
              </a:xfrm>
              <a:custGeom>
                <a:avLst/>
                <a:gdLst>
                  <a:gd name="connsiteX0" fmla="*/ 2009394 w 2014156"/>
                  <a:gd name="connsiteY0" fmla="*/ 2945321 h 2945320"/>
                  <a:gd name="connsiteX1" fmla="*/ 4763 w 2014156"/>
                  <a:gd name="connsiteY1" fmla="*/ 2945321 h 2945320"/>
                  <a:gd name="connsiteX2" fmla="*/ 0 w 2014156"/>
                  <a:gd name="connsiteY2" fmla="*/ 2940558 h 2945320"/>
                  <a:gd name="connsiteX3" fmla="*/ 0 w 2014156"/>
                  <a:gd name="connsiteY3" fmla="*/ 4763 h 2945320"/>
                  <a:gd name="connsiteX4" fmla="*/ 4763 w 2014156"/>
                  <a:gd name="connsiteY4" fmla="*/ 0 h 2945320"/>
                  <a:gd name="connsiteX5" fmla="*/ 2009394 w 2014156"/>
                  <a:gd name="connsiteY5" fmla="*/ 0 h 2945320"/>
                  <a:gd name="connsiteX6" fmla="*/ 2014156 w 2014156"/>
                  <a:gd name="connsiteY6" fmla="*/ 4763 h 2945320"/>
                  <a:gd name="connsiteX7" fmla="*/ 2014156 w 2014156"/>
                  <a:gd name="connsiteY7" fmla="*/ 2940653 h 2945320"/>
                  <a:gd name="connsiteX8" fmla="*/ 2009394 w 2014156"/>
                  <a:gd name="connsiteY8" fmla="*/ 2945321 h 2945320"/>
                  <a:gd name="connsiteX9" fmla="*/ 9144 w 2014156"/>
                  <a:gd name="connsiteY9" fmla="*/ 2935796 h 2945320"/>
                  <a:gd name="connsiteX10" fmla="*/ 2004631 w 2014156"/>
                  <a:gd name="connsiteY10" fmla="*/ 2935796 h 2945320"/>
                  <a:gd name="connsiteX11" fmla="*/ 2004631 w 2014156"/>
                  <a:gd name="connsiteY11" fmla="*/ 9525 h 2945320"/>
                  <a:gd name="connsiteX12" fmla="*/ 9525 w 2014156"/>
                  <a:gd name="connsiteY12" fmla="*/ 9525 h 2945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14156" h="2945320">
                    <a:moveTo>
                      <a:pt x="2009394" y="2945321"/>
                    </a:moveTo>
                    <a:lnTo>
                      <a:pt x="4763" y="2945321"/>
                    </a:lnTo>
                    <a:cubicBezTo>
                      <a:pt x="2134" y="2945321"/>
                      <a:pt x="0" y="2943187"/>
                      <a:pt x="0" y="2940558"/>
                    </a:cubicBezTo>
                    <a:lnTo>
                      <a:pt x="0" y="4763"/>
                    </a:lnTo>
                    <a:cubicBezTo>
                      <a:pt x="0" y="2134"/>
                      <a:pt x="2134" y="0"/>
                      <a:pt x="4763" y="0"/>
                    </a:cubicBezTo>
                    <a:lnTo>
                      <a:pt x="2009394" y="0"/>
                    </a:lnTo>
                    <a:cubicBezTo>
                      <a:pt x="2012023" y="0"/>
                      <a:pt x="2014156" y="2134"/>
                      <a:pt x="2014156" y="4763"/>
                    </a:cubicBezTo>
                    <a:lnTo>
                      <a:pt x="2014156" y="2940653"/>
                    </a:lnTo>
                    <a:cubicBezTo>
                      <a:pt x="2014109" y="2943244"/>
                      <a:pt x="2011985" y="2945321"/>
                      <a:pt x="2009394" y="2945321"/>
                    </a:cubicBezTo>
                    <a:close/>
                    <a:moveTo>
                      <a:pt x="9144" y="2935796"/>
                    </a:moveTo>
                    <a:lnTo>
                      <a:pt x="2004631" y="2935796"/>
                    </a:lnTo>
                    <a:lnTo>
                      <a:pt x="2004631" y="9525"/>
                    </a:lnTo>
                    <a:lnTo>
                      <a:pt x="9525" y="9525"/>
                    </a:lnTo>
                    <a:close/>
                  </a:path>
                </a:pathLst>
              </a:custGeom>
              <a:solidFill>
                <a:srgbClr val="263238"/>
              </a:solidFill>
              <a:ln w="9525" cap="flat">
                <a:noFill/>
                <a:prstDash val="solid"/>
                <a:miter/>
              </a:ln>
            </p:spPr>
            <p:txBody>
              <a:bodyPr rtlCol="0" anchor="ctr"/>
              <a:lstStyle/>
              <a:p>
                <a:endParaRPr lang="zh-CN" altLang="en-US"/>
              </a:p>
            </p:txBody>
          </p:sp>
          <p:sp>
            <p:nvSpPr>
              <p:cNvPr id="108" name="任意多边形: 形状 107">
                <a:extLst>
                  <a:ext uri="{FF2B5EF4-FFF2-40B4-BE49-F238E27FC236}">
                    <a16:creationId xmlns:a16="http://schemas.microsoft.com/office/drawing/2014/main" id="{3042A8E8-4565-4FDE-CC5E-18FC1F270520}"/>
                  </a:ext>
                </a:extLst>
              </p:cNvPr>
              <p:cNvSpPr/>
              <p:nvPr/>
            </p:nvSpPr>
            <p:spPr>
              <a:xfrm>
                <a:off x="5458210" y="2311374"/>
                <a:ext cx="9525" cy="151733"/>
              </a:xfrm>
              <a:custGeom>
                <a:avLst/>
                <a:gdLst>
                  <a:gd name="connsiteX0" fmla="*/ 4763 w 9525"/>
                  <a:gd name="connsiteY0" fmla="*/ 151733 h 151733"/>
                  <a:gd name="connsiteX1" fmla="*/ 0 w 9525"/>
                  <a:gd name="connsiteY1" fmla="*/ 146971 h 151733"/>
                  <a:gd name="connsiteX2" fmla="*/ 0 w 9525"/>
                  <a:gd name="connsiteY2" fmla="*/ 4763 h 151733"/>
                  <a:gd name="connsiteX3" fmla="*/ 4763 w 9525"/>
                  <a:gd name="connsiteY3" fmla="*/ 0 h 151733"/>
                  <a:gd name="connsiteX4" fmla="*/ 9525 w 9525"/>
                  <a:gd name="connsiteY4" fmla="*/ 4763 h 151733"/>
                  <a:gd name="connsiteX5" fmla="*/ 9525 w 9525"/>
                  <a:gd name="connsiteY5" fmla="*/ 146971 h 151733"/>
                  <a:gd name="connsiteX6" fmla="*/ 4763 w 9525"/>
                  <a:gd name="connsiteY6" fmla="*/ 151733 h 151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525" h="151733">
                    <a:moveTo>
                      <a:pt x="4763" y="151733"/>
                    </a:moveTo>
                    <a:cubicBezTo>
                      <a:pt x="2134" y="151733"/>
                      <a:pt x="0" y="149600"/>
                      <a:pt x="0" y="146971"/>
                    </a:cubicBezTo>
                    <a:lnTo>
                      <a:pt x="0" y="4763"/>
                    </a:lnTo>
                    <a:cubicBezTo>
                      <a:pt x="0" y="2134"/>
                      <a:pt x="2134" y="0"/>
                      <a:pt x="4763" y="0"/>
                    </a:cubicBezTo>
                    <a:cubicBezTo>
                      <a:pt x="7373" y="48"/>
                      <a:pt x="9477" y="2153"/>
                      <a:pt x="9525" y="4763"/>
                    </a:cubicBezTo>
                    <a:lnTo>
                      <a:pt x="9525" y="146971"/>
                    </a:lnTo>
                    <a:cubicBezTo>
                      <a:pt x="9477" y="149581"/>
                      <a:pt x="7373" y="151686"/>
                      <a:pt x="4763" y="151733"/>
                    </a:cubicBezTo>
                    <a:close/>
                  </a:path>
                </a:pathLst>
              </a:custGeom>
              <a:solidFill>
                <a:srgbClr val="263238"/>
              </a:solidFill>
              <a:ln w="9525" cap="flat">
                <a:noFill/>
                <a:prstDash val="solid"/>
                <a:miter/>
              </a:ln>
            </p:spPr>
            <p:txBody>
              <a:bodyPr rtlCol="0" anchor="ctr"/>
              <a:lstStyle/>
              <a:p>
                <a:endParaRPr lang="zh-CN" altLang="en-US"/>
              </a:p>
            </p:txBody>
          </p:sp>
          <p:sp>
            <p:nvSpPr>
              <p:cNvPr id="109" name="任意多边形: 形状 108">
                <a:extLst>
                  <a:ext uri="{FF2B5EF4-FFF2-40B4-BE49-F238E27FC236}">
                    <a16:creationId xmlns:a16="http://schemas.microsoft.com/office/drawing/2014/main" id="{876C3A78-25FC-FFC1-F0FA-EBC680AA4714}"/>
                  </a:ext>
                </a:extLst>
              </p:cNvPr>
              <p:cNvSpPr/>
              <p:nvPr/>
            </p:nvSpPr>
            <p:spPr>
              <a:xfrm>
                <a:off x="5479641" y="2394718"/>
                <a:ext cx="9525" cy="651509"/>
              </a:xfrm>
              <a:custGeom>
                <a:avLst/>
                <a:gdLst>
                  <a:gd name="connsiteX0" fmla="*/ 4763 w 9525"/>
                  <a:gd name="connsiteY0" fmla="*/ 651510 h 651509"/>
                  <a:gd name="connsiteX1" fmla="*/ 0 w 9525"/>
                  <a:gd name="connsiteY1" fmla="*/ 646747 h 651509"/>
                  <a:gd name="connsiteX2" fmla="*/ 0 w 9525"/>
                  <a:gd name="connsiteY2" fmla="*/ 4763 h 651509"/>
                  <a:gd name="connsiteX3" fmla="*/ 4763 w 9525"/>
                  <a:gd name="connsiteY3" fmla="*/ 0 h 651509"/>
                  <a:gd name="connsiteX4" fmla="*/ 9525 w 9525"/>
                  <a:gd name="connsiteY4" fmla="*/ 4763 h 651509"/>
                  <a:gd name="connsiteX5" fmla="*/ 9525 w 9525"/>
                  <a:gd name="connsiteY5" fmla="*/ 646843 h 651509"/>
                  <a:gd name="connsiteX6" fmla="*/ 4763 w 9525"/>
                  <a:gd name="connsiteY6" fmla="*/ 651510 h 651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525" h="651509">
                    <a:moveTo>
                      <a:pt x="4763" y="651510"/>
                    </a:moveTo>
                    <a:cubicBezTo>
                      <a:pt x="2134" y="651510"/>
                      <a:pt x="0" y="649376"/>
                      <a:pt x="0" y="646747"/>
                    </a:cubicBezTo>
                    <a:lnTo>
                      <a:pt x="0" y="4763"/>
                    </a:lnTo>
                    <a:cubicBezTo>
                      <a:pt x="48" y="2153"/>
                      <a:pt x="2153" y="48"/>
                      <a:pt x="4763" y="0"/>
                    </a:cubicBezTo>
                    <a:cubicBezTo>
                      <a:pt x="7391" y="0"/>
                      <a:pt x="9525" y="2134"/>
                      <a:pt x="9525" y="4763"/>
                    </a:cubicBezTo>
                    <a:lnTo>
                      <a:pt x="9525" y="646843"/>
                    </a:lnTo>
                    <a:cubicBezTo>
                      <a:pt x="9477" y="649434"/>
                      <a:pt x="7353" y="651510"/>
                      <a:pt x="4763" y="651510"/>
                    </a:cubicBezTo>
                    <a:close/>
                  </a:path>
                </a:pathLst>
              </a:custGeom>
              <a:solidFill>
                <a:srgbClr val="263238"/>
              </a:solidFill>
              <a:ln w="9525" cap="flat">
                <a:noFill/>
                <a:prstDash val="solid"/>
                <a:miter/>
              </a:ln>
            </p:spPr>
            <p:txBody>
              <a:bodyPr rtlCol="0" anchor="ctr"/>
              <a:lstStyle/>
              <a:p>
                <a:endParaRPr lang="zh-CN" altLang="en-US"/>
              </a:p>
            </p:txBody>
          </p:sp>
          <p:sp>
            <p:nvSpPr>
              <p:cNvPr id="110" name="任意多边形: 形状 109">
                <a:extLst>
                  <a:ext uri="{FF2B5EF4-FFF2-40B4-BE49-F238E27FC236}">
                    <a16:creationId xmlns:a16="http://schemas.microsoft.com/office/drawing/2014/main" id="{A92E8426-E581-D614-F22D-C7F5A6CDBB1F}"/>
                  </a:ext>
                </a:extLst>
              </p:cNvPr>
              <p:cNvSpPr/>
              <p:nvPr/>
            </p:nvSpPr>
            <p:spPr>
              <a:xfrm>
                <a:off x="5458020" y="2585884"/>
                <a:ext cx="9526" cy="622268"/>
              </a:xfrm>
              <a:custGeom>
                <a:avLst/>
                <a:gdLst>
                  <a:gd name="connsiteX0" fmla="*/ 4763 w 9526"/>
                  <a:gd name="connsiteY0" fmla="*/ 622268 h 622268"/>
                  <a:gd name="connsiteX1" fmla="*/ 0 w 9526"/>
                  <a:gd name="connsiteY1" fmla="*/ 617506 h 622268"/>
                  <a:gd name="connsiteX2" fmla="*/ 0 w 9526"/>
                  <a:gd name="connsiteY2" fmla="*/ 4763 h 622268"/>
                  <a:gd name="connsiteX3" fmla="*/ 4763 w 9526"/>
                  <a:gd name="connsiteY3" fmla="*/ 0 h 622268"/>
                  <a:gd name="connsiteX4" fmla="*/ 9525 w 9526"/>
                  <a:gd name="connsiteY4" fmla="*/ 4763 h 622268"/>
                  <a:gd name="connsiteX5" fmla="*/ 9525 w 9526"/>
                  <a:gd name="connsiteY5" fmla="*/ 617410 h 622268"/>
                  <a:gd name="connsiteX6" fmla="*/ 4858 w 9526"/>
                  <a:gd name="connsiteY6" fmla="*/ 622268 h 622268"/>
                  <a:gd name="connsiteX7" fmla="*/ 4763 w 9526"/>
                  <a:gd name="connsiteY7" fmla="*/ 622268 h 622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526" h="622268">
                    <a:moveTo>
                      <a:pt x="4763" y="622268"/>
                    </a:moveTo>
                    <a:cubicBezTo>
                      <a:pt x="2134" y="622268"/>
                      <a:pt x="0" y="620135"/>
                      <a:pt x="0" y="617506"/>
                    </a:cubicBezTo>
                    <a:lnTo>
                      <a:pt x="0" y="4763"/>
                    </a:lnTo>
                    <a:cubicBezTo>
                      <a:pt x="0" y="2134"/>
                      <a:pt x="2134" y="0"/>
                      <a:pt x="4763" y="0"/>
                    </a:cubicBezTo>
                    <a:cubicBezTo>
                      <a:pt x="7391" y="0"/>
                      <a:pt x="9525" y="2134"/>
                      <a:pt x="9525" y="4763"/>
                    </a:cubicBezTo>
                    <a:lnTo>
                      <a:pt x="9525" y="617410"/>
                    </a:lnTo>
                    <a:cubicBezTo>
                      <a:pt x="9582" y="620039"/>
                      <a:pt x="7487" y="622211"/>
                      <a:pt x="4858" y="622268"/>
                    </a:cubicBezTo>
                    <a:cubicBezTo>
                      <a:pt x="4829" y="622268"/>
                      <a:pt x="4791" y="622268"/>
                      <a:pt x="4763" y="622268"/>
                    </a:cubicBezTo>
                    <a:close/>
                  </a:path>
                </a:pathLst>
              </a:custGeom>
              <a:solidFill>
                <a:srgbClr val="263238"/>
              </a:solidFill>
              <a:ln w="9525" cap="flat">
                <a:noFill/>
                <a:prstDash val="solid"/>
                <a:miter/>
              </a:ln>
            </p:spPr>
            <p:txBody>
              <a:bodyPr rtlCol="0" anchor="ctr"/>
              <a:lstStyle/>
              <a:p>
                <a:endParaRPr lang="zh-CN" altLang="en-US"/>
              </a:p>
            </p:txBody>
          </p:sp>
          <p:sp>
            <p:nvSpPr>
              <p:cNvPr id="111" name="任意多边形: 形状 110">
                <a:extLst>
                  <a:ext uri="{FF2B5EF4-FFF2-40B4-BE49-F238E27FC236}">
                    <a16:creationId xmlns:a16="http://schemas.microsoft.com/office/drawing/2014/main" id="{855F2E2D-FC2C-5948-EC11-25785A47A81E}"/>
                  </a:ext>
                </a:extLst>
              </p:cNvPr>
              <p:cNvSpPr/>
              <p:nvPr/>
            </p:nvSpPr>
            <p:spPr>
              <a:xfrm>
                <a:off x="5479641" y="3443611"/>
                <a:ext cx="9525" cy="1126617"/>
              </a:xfrm>
              <a:custGeom>
                <a:avLst/>
                <a:gdLst>
                  <a:gd name="connsiteX0" fmla="*/ 4763 w 9525"/>
                  <a:gd name="connsiteY0" fmla="*/ 1126617 h 1126617"/>
                  <a:gd name="connsiteX1" fmla="*/ 0 w 9525"/>
                  <a:gd name="connsiteY1" fmla="*/ 1121855 h 1126617"/>
                  <a:gd name="connsiteX2" fmla="*/ 0 w 9525"/>
                  <a:gd name="connsiteY2" fmla="*/ 4763 h 1126617"/>
                  <a:gd name="connsiteX3" fmla="*/ 4763 w 9525"/>
                  <a:gd name="connsiteY3" fmla="*/ 0 h 1126617"/>
                  <a:gd name="connsiteX4" fmla="*/ 9525 w 9525"/>
                  <a:gd name="connsiteY4" fmla="*/ 4763 h 1126617"/>
                  <a:gd name="connsiteX5" fmla="*/ 9525 w 9525"/>
                  <a:gd name="connsiteY5" fmla="*/ 1122236 h 1126617"/>
                  <a:gd name="connsiteX6" fmla="*/ 4763 w 9525"/>
                  <a:gd name="connsiteY6" fmla="*/ 1126617 h 1126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525" h="1126617">
                    <a:moveTo>
                      <a:pt x="4763" y="1126617"/>
                    </a:moveTo>
                    <a:cubicBezTo>
                      <a:pt x="2134" y="1126617"/>
                      <a:pt x="0" y="1124483"/>
                      <a:pt x="0" y="1121855"/>
                    </a:cubicBezTo>
                    <a:lnTo>
                      <a:pt x="0" y="4763"/>
                    </a:lnTo>
                    <a:cubicBezTo>
                      <a:pt x="48" y="2153"/>
                      <a:pt x="2153" y="48"/>
                      <a:pt x="4763" y="0"/>
                    </a:cubicBezTo>
                    <a:cubicBezTo>
                      <a:pt x="7391" y="0"/>
                      <a:pt x="9525" y="2134"/>
                      <a:pt x="9525" y="4763"/>
                    </a:cubicBezTo>
                    <a:lnTo>
                      <a:pt x="9525" y="1122236"/>
                    </a:lnTo>
                    <a:cubicBezTo>
                      <a:pt x="9325" y="1124712"/>
                      <a:pt x="7249" y="1126627"/>
                      <a:pt x="4763" y="1126617"/>
                    </a:cubicBezTo>
                    <a:close/>
                  </a:path>
                </a:pathLst>
              </a:custGeom>
              <a:solidFill>
                <a:srgbClr val="263238"/>
              </a:solidFill>
              <a:ln w="9525" cap="flat">
                <a:noFill/>
                <a:prstDash val="solid"/>
                <a:miter/>
              </a:ln>
            </p:spPr>
            <p:txBody>
              <a:bodyPr rtlCol="0" anchor="ctr"/>
              <a:lstStyle/>
              <a:p>
                <a:endParaRPr lang="zh-CN" altLang="en-US"/>
              </a:p>
            </p:txBody>
          </p:sp>
          <p:sp>
            <p:nvSpPr>
              <p:cNvPr id="112" name="任意多边形: 形状 111">
                <a:extLst>
                  <a:ext uri="{FF2B5EF4-FFF2-40B4-BE49-F238E27FC236}">
                    <a16:creationId xmlns:a16="http://schemas.microsoft.com/office/drawing/2014/main" id="{ADD55C7F-0E8F-5C9F-7A0A-BB9129D85792}"/>
                  </a:ext>
                </a:extLst>
              </p:cNvPr>
              <p:cNvSpPr/>
              <p:nvPr/>
            </p:nvSpPr>
            <p:spPr>
              <a:xfrm>
                <a:off x="5454781" y="4365440"/>
                <a:ext cx="9525" cy="313086"/>
              </a:xfrm>
              <a:custGeom>
                <a:avLst/>
                <a:gdLst>
                  <a:gd name="connsiteX0" fmla="*/ 4763 w 9525"/>
                  <a:gd name="connsiteY0" fmla="*/ 313087 h 313086"/>
                  <a:gd name="connsiteX1" fmla="*/ 0 w 9525"/>
                  <a:gd name="connsiteY1" fmla="*/ 308324 h 313086"/>
                  <a:gd name="connsiteX2" fmla="*/ 0 w 9525"/>
                  <a:gd name="connsiteY2" fmla="*/ 4763 h 313086"/>
                  <a:gd name="connsiteX3" fmla="*/ 4763 w 9525"/>
                  <a:gd name="connsiteY3" fmla="*/ 0 h 313086"/>
                  <a:gd name="connsiteX4" fmla="*/ 9525 w 9525"/>
                  <a:gd name="connsiteY4" fmla="*/ 4763 h 313086"/>
                  <a:gd name="connsiteX5" fmla="*/ 9525 w 9525"/>
                  <a:gd name="connsiteY5" fmla="*/ 308705 h 313086"/>
                  <a:gd name="connsiteX6" fmla="*/ 4763 w 9525"/>
                  <a:gd name="connsiteY6" fmla="*/ 313087 h 313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525" h="313086">
                    <a:moveTo>
                      <a:pt x="4763" y="313087"/>
                    </a:moveTo>
                    <a:cubicBezTo>
                      <a:pt x="2134" y="313087"/>
                      <a:pt x="0" y="310953"/>
                      <a:pt x="0" y="308324"/>
                    </a:cubicBezTo>
                    <a:lnTo>
                      <a:pt x="0" y="4763"/>
                    </a:lnTo>
                    <a:cubicBezTo>
                      <a:pt x="0" y="2134"/>
                      <a:pt x="2134" y="0"/>
                      <a:pt x="4763" y="0"/>
                    </a:cubicBezTo>
                    <a:cubicBezTo>
                      <a:pt x="7391" y="0"/>
                      <a:pt x="9525" y="2134"/>
                      <a:pt x="9525" y="4763"/>
                    </a:cubicBezTo>
                    <a:lnTo>
                      <a:pt x="9525" y="308705"/>
                    </a:lnTo>
                    <a:cubicBezTo>
                      <a:pt x="9325" y="311182"/>
                      <a:pt x="7248" y="313096"/>
                      <a:pt x="4763" y="313087"/>
                    </a:cubicBezTo>
                    <a:close/>
                  </a:path>
                </a:pathLst>
              </a:custGeom>
              <a:solidFill>
                <a:srgbClr val="263238"/>
              </a:solidFill>
              <a:ln w="9525" cap="flat">
                <a:noFill/>
                <a:prstDash val="solid"/>
                <a:miter/>
              </a:ln>
            </p:spPr>
            <p:txBody>
              <a:bodyPr rtlCol="0" anchor="ctr"/>
              <a:lstStyle/>
              <a:p>
                <a:endParaRPr lang="zh-CN" altLang="en-US"/>
              </a:p>
            </p:txBody>
          </p:sp>
          <p:sp>
            <p:nvSpPr>
              <p:cNvPr id="113" name="任意多边形: 形状 112">
                <a:extLst>
                  <a:ext uri="{FF2B5EF4-FFF2-40B4-BE49-F238E27FC236}">
                    <a16:creationId xmlns:a16="http://schemas.microsoft.com/office/drawing/2014/main" id="{9BAA9D71-81F8-4CFF-DF54-F6EF3BE54DF8}"/>
                  </a:ext>
                </a:extLst>
              </p:cNvPr>
              <p:cNvSpPr/>
              <p:nvPr/>
            </p:nvSpPr>
            <p:spPr>
              <a:xfrm>
                <a:off x="3435957" y="2305945"/>
                <a:ext cx="2004631" cy="2935890"/>
              </a:xfrm>
              <a:custGeom>
                <a:avLst/>
                <a:gdLst>
                  <a:gd name="connsiteX0" fmla="*/ 0 w 2004631"/>
                  <a:gd name="connsiteY0" fmla="*/ 0 h 2935890"/>
                  <a:gd name="connsiteX1" fmla="*/ 2004631 w 2004631"/>
                  <a:gd name="connsiteY1" fmla="*/ 0 h 2935890"/>
                  <a:gd name="connsiteX2" fmla="*/ 2004631 w 2004631"/>
                  <a:gd name="connsiteY2" fmla="*/ 2935891 h 2935890"/>
                  <a:gd name="connsiteX3" fmla="*/ 0 w 2004631"/>
                  <a:gd name="connsiteY3" fmla="*/ 2935891 h 2935890"/>
                </a:gdLst>
                <a:ahLst/>
                <a:cxnLst>
                  <a:cxn ang="0">
                    <a:pos x="connsiteX0" y="connsiteY0"/>
                  </a:cxn>
                  <a:cxn ang="0">
                    <a:pos x="connsiteX1" y="connsiteY1"/>
                  </a:cxn>
                  <a:cxn ang="0">
                    <a:pos x="connsiteX2" y="connsiteY2"/>
                  </a:cxn>
                  <a:cxn ang="0">
                    <a:pos x="connsiteX3" y="connsiteY3"/>
                  </a:cxn>
                </a:cxnLst>
                <a:rect l="l" t="t" r="r" b="b"/>
                <a:pathLst>
                  <a:path w="2004631" h="2935890">
                    <a:moveTo>
                      <a:pt x="0" y="0"/>
                    </a:moveTo>
                    <a:lnTo>
                      <a:pt x="2004631" y="0"/>
                    </a:lnTo>
                    <a:lnTo>
                      <a:pt x="2004631" y="2935891"/>
                    </a:lnTo>
                    <a:lnTo>
                      <a:pt x="0" y="2935891"/>
                    </a:lnTo>
                    <a:close/>
                  </a:path>
                </a:pathLst>
              </a:custGeom>
              <a:solidFill>
                <a:srgbClr val="FFFFFF"/>
              </a:solidFill>
              <a:ln w="9525" cap="flat">
                <a:noFill/>
                <a:prstDash val="solid"/>
                <a:miter/>
              </a:ln>
            </p:spPr>
            <p:txBody>
              <a:bodyPr rtlCol="0" anchor="ctr"/>
              <a:lstStyle/>
              <a:p>
                <a:endParaRPr lang="zh-CN" altLang="en-US"/>
              </a:p>
            </p:txBody>
          </p:sp>
          <p:sp>
            <p:nvSpPr>
              <p:cNvPr id="114" name="任意多边形: 形状 113">
                <a:extLst>
                  <a:ext uri="{FF2B5EF4-FFF2-40B4-BE49-F238E27FC236}">
                    <a16:creationId xmlns:a16="http://schemas.microsoft.com/office/drawing/2014/main" id="{B75A9E38-E255-AF90-C310-8898D6D135F8}"/>
                  </a:ext>
                </a:extLst>
              </p:cNvPr>
              <p:cNvSpPr/>
              <p:nvPr/>
            </p:nvSpPr>
            <p:spPr>
              <a:xfrm>
                <a:off x="3431195" y="2301182"/>
                <a:ext cx="2014251" cy="2945320"/>
              </a:xfrm>
              <a:custGeom>
                <a:avLst/>
                <a:gdLst>
                  <a:gd name="connsiteX0" fmla="*/ 2009489 w 2014251"/>
                  <a:gd name="connsiteY0" fmla="*/ 2945321 h 2945320"/>
                  <a:gd name="connsiteX1" fmla="*/ 4763 w 2014251"/>
                  <a:gd name="connsiteY1" fmla="*/ 2945321 h 2945320"/>
                  <a:gd name="connsiteX2" fmla="*/ 0 w 2014251"/>
                  <a:gd name="connsiteY2" fmla="*/ 2940558 h 2945320"/>
                  <a:gd name="connsiteX3" fmla="*/ 0 w 2014251"/>
                  <a:gd name="connsiteY3" fmla="*/ 4763 h 2945320"/>
                  <a:gd name="connsiteX4" fmla="*/ 4763 w 2014251"/>
                  <a:gd name="connsiteY4" fmla="*/ 0 h 2945320"/>
                  <a:gd name="connsiteX5" fmla="*/ 2009489 w 2014251"/>
                  <a:gd name="connsiteY5" fmla="*/ 0 h 2945320"/>
                  <a:gd name="connsiteX6" fmla="*/ 2014252 w 2014251"/>
                  <a:gd name="connsiteY6" fmla="*/ 4763 h 2945320"/>
                  <a:gd name="connsiteX7" fmla="*/ 2014252 w 2014251"/>
                  <a:gd name="connsiteY7" fmla="*/ 2940653 h 2945320"/>
                  <a:gd name="connsiteX8" fmla="*/ 2009489 w 2014251"/>
                  <a:gd name="connsiteY8" fmla="*/ 2945321 h 2945320"/>
                  <a:gd name="connsiteX9" fmla="*/ 9239 w 2014251"/>
                  <a:gd name="connsiteY9" fmla="*/ 2935796 h 2945320"/>
                  <a:gd name="connsiteX10" fmla="*/ 2004727 w 2014251"/>
                  <a:gd name="connsiteY10" fmla="*/ 2935796 h 2945320"/>
                  <a:gd name="connsiteX11" fmla="*/ 2004727 w 2014251"/>
                  <a:gd name="connsiteY11" fmla="*/ 9525 h 2945320"/>
                  <a:gd name="connsiteX12" fmla="*/ 9525 w 2014251"/>
                  <a:gd name="connsiteY12" fmla="*/ 9525 h 2945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14251" h="2945320">
                    <a:moveTo>
                      <a:pt x="2009489" y="2945321"/>
                    </a:moveTo>
                    <a:lnTo>
                      <a:pt x="4763" y="2945321"/>
                    </a:lnTo>
                    <a:cubicBezTo>
                      <a:pt x="2134" y="2945321"/>
                      <a:pt x="0" y="2943187"/>
                      <a:pt x="0" y="2940558"/>
                    </a:cubicBezTo>
                    <a:lnTo>
                      <a:pt x="0" y="4763"/>
                    </a:lnTo>
                    <a:cubicBezTo>
                      <a:pt x="0" y="2134"/>
                      <a:pt x="2134" y="0"/>
                      <a:pt x="4763" y="0"/>
                    </a:cubicBezTo>
                    <a:lnTo>
                      <a:pt x="2009489" y="0"/>
                    </a:lnTo>
                    <a:cubicBezTo>
                      <a:pt x="2012118" y="0"/>
                      <a:pt x="2014252" y="2134"/>
                      <a:pt x="2014252" y="4763"/>
                    </a:cubicBezTo>
                    <a:lnTo>
                      <a:pt x="2014252" y="2940653"/>
                    </a:lnTo>
                    <a:cubicBezTo>
                      <a:pt x="2014204" y="2943244"/>
                      <a:pt x="2012080" y="2945321"/>
                      <a:pt x="2009489" y="2945321"/>
                    </a:cubicBezTo>
                    <a:close/>
                    <a:moveTo>
                      <a:pt x="9239" y="2935796"/>
                    </a:moveTo>
                    <a:lnTo>
                      <a:pt x="2004727" y="2935796"/>
                    </a:lnTo>
                    <a:lnTo>
                      <a:pt x="2004727" y="9525"/>
                    </a:lnTo>
                    <a:lnTo>
                      <a:pt x="9525" y="9525"/>
                    </a:lnTo>
                    <a:close/>
                  </a:path>
                </a:pathLst>
              </a:custGeom>
              <a:solidFill>
                <a:srgbClr val="263238"/>
              </a:solidFill>
              <a:ln w="9525" cap="flat">
                <a:noFill/>
                <a:prstDash val="solid"/>
                <a:miter/>
              </a:ln>
            </p:spPr>
            <p:txBody>
              <a:bodyPr rtlCol="0" anchor="ctr"/>
              <a:lstStyle/>
              <a:p>
                <a:endParaRPr lang="zh-CN" altLang="en-US"/>
              </a:p>
            </p:txBody>
          </p:sp>
          <p:sp>
            <p:nvSpPr>
              <p:cNvPr id="115" name="任意多边形: 形状 114">
                <a:extLst>
                  <a:ext uri="{FF2B5EF4-FFF2-40B4-BE49-F238E27FC236}">
                    <a16:creationId xmlns:a16="http://schemas.microsoft.com/office/drawing/2014/main" id="{C6700383-A8C5-6BA3-9B6B-4B0E63F55A6F}"/>
                  </a:ext>
                </a:extLst>
              </p:cNvPr>
              <p:cNvSpPr/>
              <p:nvPr/>
            </p:nvSpPr>
            <p:spPr>
              <a:xfrm>
                <a:off x="3735804" y="2363476"/>
                <a:ext cx="78676" cy="78676"/>
              </a:xfrm>
              <a:custGeom>
                <a:avLst/>
                <a:gdLst>
                  <a:gd name="connsiteX0" fmla="*/ 78676 w 78676"/>
                  <a:gd name="connsiteY0" fmla="*/ 39338 h 78676"/>
                  <a:gd name="connsiteX1" fmla="*/ 39338 w 78676"/>
                  <a:gd name="connsiteY1" fmla="*/ 78677 h 78676"/>
                  <a:gd name="connsiteX2" fmla="*/ 0 w 78676"/>
                  <a:gd name="connsiteY2" fmla="*/ 39338 h 78676"/>
                  <a:gd name="connsiteX3" fmla="*/ 39338 w 78676"/>
                  <a:gd name="connsiteY3" fmla="*/ 0 h 78676"/>
                  <a:gd name="connsiteX4" fmla="*/ 78676 w 78676"/>
                  <a:gd name="connsiteY4" fmla="*/ 39338 h 786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676" h="78676">
                    <a:moveTo>
                      <a:pt x="78676" y="39338"/>
                    </a:moveTo>
                    <a:cubicBezTo>
                      <a:pt x="78676" y="61064"/>
                      <a:pt x="61064" y="78677"/>
                      <a:pt x="39338" y="78677"/>
                    </a:cubicBezTo>
                    <a:cubicBezTo>
                      <a:pt x="17612" y="78677"/>
                      <a:pt x="0" y="61064"/>
                      <a:pt x="0" y="39338"/>
                    </a:cubicBezTo>
                    <a:cubicBezTo>
                      <a:pt x="0" y="17612"/>
                      <a:pt x="17612" y="0"/>
                      <a:pt x="39338" y="0"/>
                    </a:cubicBezTo>
                    <a:cubicBezTo>
                      <a:pt x="61064" y="0"/>
                      <a:pt x="78676" y="17612"/>
                      <a:pt x="78676" y="39338"/>
                    </a:cubicBezTo>
                    <a:close/>
                  </a:path>
                </a:pathLst>
              </a:custGeom>
              <a:solidFill>
                <a:srgbClr val="FFFFFF"/>
              </a:solidFill>
              <a:ln w="9525" cap="flat">
                <a:noFill/>
                <a:prstDash val="solid"/>
                <a:miter/>
              </a:ln>
            </p:spPr>
            <p:txBody>
              <a:bodyPr rtlCol="0" anchor="ctr"/>
              <a:lstStyle/>
              <a:p>
                <a:endParaRPr lang="zh-CN" altLang="en-US"/>
              </a:p>
            </p:txBody>
          </p:sp>
          <p:sp>
            <p:nvSpPr>
              <p:cNvPr id="116" name="任意多边形: 形状 115">
                <a:extLst>
                  <a:ext uri="{FF2B5EF4-FFF2-40B4-BE49-F238E27FC236}">
                    <a16:creationId xmlns:a16="http://schemas.microsoft.com/office/drawing/2014/main" id="{5CDD3521-2D69-9C23-A7B5-D709AE4128E8}"/>
                  </a:ext>
                </a:extLst>
              </p:cNvPr>
              <p:cNvSpPr/>
              <p:nvPr/>
            </p:nvSpPr>
            <p:spPr>
              <a:xfrm>
                <a:off x="3730851" y="2358618"/>
                <a:ext cx="88392" cy="88392"/>
              </a:xfrm>
              <a:custGeom>
                <a:avLst/>
                <a:gdLst>
                  <a:gd name="connsiteX0" fmla="*/ 44292 w 88392"/>
                  <a:gd name="connsiteY0" fmla="*/ 88392 h 88392"/>
                  <a:gd name="connsiteX1" fmla="*/ 0 w 88392"/>
                  <a:gd name="connsiteY1" fmla="*/ 44291 h 88392"/>
                  <a:gd name="connsiteX2" fmla="*/ 44101 w 88392"/>
                  <a:gd name="connsiteY2" fmla="*/ 0 h 88392"/>
                  <a:gd name="connsiteX3" fmla="*/ 88392 w 88392"/>
                  <a:gd name="connsiteY3" fmla="*/ 44101 h 88392"/>
                  <a:gd name="connsiteX4" fmla="*/ 88392 w 88392"/>
                  <a:gd name="connsiteY4" fmla="*/ 44196 h 88392"/>
                  <a:gd name="connsiteX5" fmla="*/ 44387 w 88392"/>
                  <a:gd name="connsiteY5" fmla="*/ 88392 h 88392"/>
                  <a:gd name="connsiteX6" fmla="*/ 44292 w 88392"/>
                  <a:gd name="connsiteY6" fmla="*/ 88392 h 88392"/>
                  <a:gd name="connsiteX7" fmla="*/ 44292 w 88392"/>
                  <a:gd name="connsiteY7" fmla="*/ 9620 h 88392"/>
                  <a:gd name="connsiteX8" fmla="*/ 9525 w 88392"/>
                  <a:gd name="connsiteY8" fmla="*/ 44196 h 88392"/>
                  <a:gd name="connsiteX9" fmla="*/ 44101 w 88392"/>
                  <a:gd name="connsiteY9" fmla="*/ 78962 h 88392"/>
                  <a:gd name="connsiteX10" fmla="*/ 78867 w 88392"/>
                  <a:gd name="connsiteY10" fmla="*/ 44387 h 88392"/>
                  <a:gd name="connsiteX11" fmla="*/ 78867 w 88392"/>
                  <a:gd name="connsiteY11" fmla="*/ 44196 h 88392"/>
                  <a:gd name="connsiteX12" fmla="*/ 44292 w 88392"/>
                  <a:gd name="connsiteY12" fmla="*/ 9620 h 88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8392" h="88392">
                    <a:moveTo>
                      <a:pt x="44292" y="88392"/>
                    </a:moveTo>
                    <a:cubicBezTo>
                      <a:pt x="19879" y="88449"/>
                      <a:pt x="57" y="68704"/>
                      <a:pt x="0" y="44291"/>
                    </a:cubicBezTo>
                    <a:cubicBezTo>
                      <a:pt x="-57" y="19879"/>
                      <a:pt x="19688" y="57"/>
                      <a:pt x="44101" y="0"/>
                    </a:cubicBezTo>
                    <a:cubicBezTo>
                      <a:pt x="68514" y="-57"/>
                      <a:pt x="88335" y="19688"/>
                      <a:pt x="88392" y="44101"/>
                    </a:cubicBezTo>
                    <a:cubicBezTo>
                      <a:pt x="88392" y="44129"/>
                      <a:pt x="88392" y="44168"/>
                      <a:pt x="88392" y="44196"/>
                    </a:cubicBezTo>
                    <a:cubicBezTo>
                      <a:pt x="88449" y="68552"/>
                      <a:pt x="68742" y="88335"/>
                      <a:pt x="44387" y="88392"/>
                    </a:cubicBezTo>
                    <a:cubicBezTo>
                      <a:pt x="44358" y="88392"/>
                      <a:pt x="44320" y="88392"/>
                      <a:pt x="44292" y="88392"/>
                    </a:cubicBezTo>
                    <a:close/>
                    <a:moveTo>
                      <a:pt x="44292" y="9620"/>
                    </a:moveTo>
                    <a:cubicBezTo>
                      <a:pt x="25146" y="9563"/>
                      <a:pt x="9582" y="25051"/>
                      <a:pt x="9525" y="44196"/>
                    </a:cubicBezTo>
                    <a:cubicBezTo>
                      <a:pt x="9478" y="63341"/>
                      <a:pt x="24956" y="78905"/>
                      <a:pt x="44101" y="78962"/>
                    </a:cubicBezTo>
                    <a:cubicBezTo>
                      <a:pt x="63246" y="79010"/>
                      <a:pt x="78820" y="63532"/>
                      <a:pt x="78867" y="44387"/>
                    </a:cubicBezTo>
                    <a:cubicBezTo>
                      <a:pt x="78867" y="44320"/>
                      <a:pt x="78867" y="44263"/>
                      <a:pt x="78867" y="44196"/>
                    </a:cubicBezTo>
                    <a:cubicBezTo>
                      <a:pt x="78820" y="25118"/>
                      <a:pt x="63370" y="9678"/>
                      <a:pt x="44292" y="9620"/>
                    </a:cubicBezTo>
                    <a:close/>
                  </a:path>
                </a:pathLst>
              </a:custGeom>
              <a:solidFill>
                <a:srgbClr val="263238"/>
              </a:solidFill>
              <a:ln w="9525" cap="flat">
                <a:noFill/>
                <a:prstDash val="solid"/>
                <a:miter/>
              </a:ln>
            </p:spPr>
            <p:txBody>
              <a:bodyPr rtlCol="0" anchor="ctr"/>
              <a:lstStyle/>
              <a:p>
                <a:endParaRPr lang="zh-CN" altLang="en-US"/>
              </a:p>
            </p:txBody>
          </p:sp>
          <p:sp>
            <p:nvSpPr>
              <p:cNvPr id="117" name="任意多边形: 形状 116">
                <a:extLst>
                  <a:ext uri="{FF2B5EF4-FFF2-40B4-BE49-F238E27FC236}">
                    <a16:creationId xmlns:a16="http://schemas.microsoft.com/office/drawing/2014/main" id="{6495B20F-E880-C7C2-B516-D97EB632EFB2}"/>
                  </a:ext>
                </a:extLst>
              </p:cNvPr>
              <p:cNvSpPr/>
              <p:nvPr/>
            </p:nvSpPr>
            <p:spPr>
              <a:xfrm>
                <a:off x="4080895" y="2363476"/>
                <a:ext cx="78676" cy="78676"/>
              </a:xfrm>
              <a:custGeom>
                <a:avLst/>
                <a:gdLst>
                  <a:gd name="connsiteX0" fmla="*/ 78676 w 78676"/>
                  <a:gd name="connsiteY0" fmla="*/ 39338 h 78676"/>
                  <a:gd name="connsiteX1" fmla="*/ 39338 w 78676"/>
                  <a:gd name="connsiteY1" fmla="*/ 78677 h 78676"/>
                  <a:gd name="connsiteX2" fmla="*/ 0 w 78676"/>
                  <a:gd name="connsiteY2" fmla="*/ 39338 h 78676"/>
                  <a:gd name="connsiteX3" fmla="*/ 39338 w 78676"/>
                  <a:gd name="connsiteY3" fmla="*/ 0 h 78676"/>
                  <a:gd name="connsiteX4" fmla="*/ 78676 w 78676"/>
                  <a:gd name="connsiteY4" fmla="*/ 39338 h 786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676" h="78676">
                    <a:moveTo>
                      <a:pt x="78676" y="39338"/>
                    </a:moveTo>
                    <a:cubicBezTo>
                      <a:pt x="78676" y="61064"/>
                      <a:pt x="61064" y="78677"/>
                      <a:pt x="39338" y="78677"/>
                    </a:cubicBezTo>
                    <a:cubicBezTo>
                      <a:pt x="17612" y="78677"/>
                      <a:pt x="0" y="61064"/>
                      <a:pt x="0" y="39338"/>
                    </a:cubicBezTo>
                    <a:cubicBezTo>
                      <a:pt x="0" y="17612"/>
                      <a:pt x="17612" y="0"/>
                      <a:pt x="39338" y="0"/>
                    </a:cubicBezTo>
                    <a:cubicBezTo>
                      <a:pt x="61064" y="0"/>
                      <a:pt x="78676" y="17612"/>
                      <a:pt x="78676" y="39338"/>
                    </a:cubicBezTo>
                    <a:close/>
                  </a:path>
                </a:pathLst>
              </a:custGeom>
              <a:solidFill>
                <a:srgbClr val="FFFFFF"/>
              </a:solidFill>
              <a:ln w="9525" cap="flat">
                <a:noFill/>
                <a:prstDash val="solid"/>
                <a:miter/>
              </a:ln>
            </p:spPr>
            <p:txBody>
              <a:bodyPr rtlCol="0" anchor="ctr"/>
              <a:lstStyle/>
              <a:p>
                <a:endParaRPr lang="zh-CN" altLang="en-US"/>
              </a:p>
            </p:txBody>
          </p:sp>
          <p:sp>
            <p:nvSpPr>
              <p:cNvPr id="118" name="任意多边形: 形状 117">
                <a:extLst>
                  <a:ext uri="{FF2B5EF4-FFF2-40B4-BE49-F238E27FC236}">
                    <a16:creationId xmlns:a16="http://schemas.microsoft.com/office/drawing/2014/main" id="{69507B24-731E-E22E-765D-467DAA1B0579}"/>
                  </a:ext>
                </a:extLst>
              </p:cNvPr>
              <p:cNvSpPr/>
              <p:nvPr/>
            </p:nvSpPr>
            <p:spPr>
              <a:xfrm>
                <a:off x="4075942" y="2358618"/>
                <a:ext cx="88392" cy="88392"/>
              </a:xfrm>
              <a:custGeom>
                <a:avLst/>
                <a:gdLst>
                  <a:gd name="connsiteX0" fmla="*/ 44291 w 88392"/>
                  <a:gd name="connsiteY0" fmla="*/ 88392 h 88392"/>
                  <a:gd name="connsiteX1" fmla="*/ 0 w 88392"/>
                  <a:gd name="connsiteY1" fmla="*/ 44291 h 88392"/>
                  <a:gd name="connsiteX2" fmla="*/ 44101 w 88392"/>
                  <a:gd name="connsiteY2" fmla="*/ 0 h 88392"/>
                  <a:gd name="connsiteX3" fmla="*/ 88392 w 88392"/>
                  <a:gd name="connsiteY3" fmla="*/ 44101 h 88392"/>
                  <a:gd name="connsiteX4" fmla="*/ 88392 w 88392"/>
                  <a:gd name="connsiteY4" fmla="*/ 44196 h 88392"/>
                  <a:gd name="connsiteX5" fmla="*/ 44387 w 88392"/>
                  <a:gd name="connsiteY5" fmla="*/ 88392 h 88392"/>
                  <a:gd name="connsiteX6" fmla="*/ 44291 w 88392"/>
                  <a:gd name="connsiteY6" fmla="*/ 88392 h 88392"/>
                  <a:gd name="connsiteX7" fmla="*/ 44291 w 88392"/>
                  <a:gd name="connsiteY7" fmla="*/ 9620 h 88392"/>
                  <a:gd name="connsiteX8" fmla="*/ 9525 w 88392"/>
                  <a:gd name="connsiteY8" fmla="*/ 44196 h 88392"/>
                  <a:gd name="connsiteX9" fmla="*/ 44101 w 88392"/>
                  <a:gd name="connsiteY9" fmla="*/ 78962 h 88392"/>
                  <a:gd name="connsiteX10" fmla="*/ 78867 w 88392"/>
                  <a:gd name="connsiteY10" fmla="*/ 44387 h 88392"/>
                  <a:gd name="connsiteX11" fmla="*/ 78867 w 88392"/>
                  <a:gd name="connsiteY11" fmla="*/ 44196 h 88392"/>
                  <a:gd name="connsiteX12" fmla="*/ 44291 w 88392"/>
                  <a:gd name="connsiteY12" fmla="*/ 9620 h 88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8392" h="88392">
                    <a:moveTo>
                      <a:pt x="44291" y="88392"/>
                    </a:moveTo>
                    <a:cubicBezTo>
                      <a:pt x="19879" y="88449"/>
                      <a:pt x="57" y="68704"/>
                      <a:pt x="0" y="44291"/>
                    </a:cubicBezTo>
                    <a:cubicBezTo>
                      <a:pt x="-57" y="19879"/>
                      <a:pt x="19688" y="57"/>
                      <a:pt x="44101" y="0"/>
                    </a:cubicBezTo>
                    <a:cubicBezTo>
                      <a:pt x="68513" y="-57"/>
                      <a:pt x="88335" y="19688"/>
                      <a:pt x="88392" y="44101"/>
                    </a:cubicBezTo>
                    <a:cubicBezTo>
                      <a:pt x="88392" y="44129"/>
                      <a:pt x="88392" y="44168"/>
                      <a:pt x="88392" y="44196"/>
                    </a:cubicBezTo>
                    <a:cubicBezTo>
                      <a:pt x="88440" y="68552"/>
                      <a:pt x="68742" y="88335"/>
                      <a:pt x="44387" y="88392"/>
                    </a:cubicBezTo>
                    <a:cubicBezTo>
                      <a:pt x="44358" y="88392"/>
                      <a:pt x="44320" y="88392"/>
                      <a:pt x="44291" y="88392"/>
                    </a:cubicBezTo>
                    <a:close/>
                    <a:moveTo>
                      <a:pt x="44291" y="9620"/>
                    </a:moveTo>
                    <a:cubicBezTo>
                      <a:pt x="25146" y="9563"/>
                      <a:pt x="9582" y="25051"/>
                      <a:pt x="9525" y="44196"/>
                    </a:cubicBezTo>
                    <a:cubicBezTo>
                      <a:pt x="9477" y="63341"/>
                      <a:pt x="24956" y="78905"/>
                      <a:pt x="44101" y="78962"/>
                    </a:cubicBezTo>
                    <a:cubicBezTo>
                      <a:pt x="63246" y="79010"/>
                      <a:pt x="78819" y="63532"/>
                      <a:pt x="78867" y="44387"/>
                    </a:cubicBezTo>
                    <a:cubicBezTo>
                      <a:pt x="78867" y="44320"/>
                      <a:pt x="78867" y="44263"/>
                      <a:pt x="78867" y="44196"/>
                    </a:cubicBezTo>
                    <a:cubicBezTo>
                      <a:pt x="78819" y="25118"/>
                      <a:pt x="63370" y="9678"/>
                      <a:pt x="44291" y="9620"/>
                    </a:cubicBezTo>
                    <a:close/>
                  </a:path>
                </a:pathLst>
              </a:custGeom>
              <a:solidFill>
                <a:srgbClr val="263238"/>
              </a:solidFill>
              <a:ln w="9525" cap="flat">
                <a:noFill/>
                <a:prstDash val="solid"/>
                <a:miter/>
              </a:ln>
            </p:spPr>
            <p:txBody>
              <a:bodyPr rtlCol="0" anchor="ctr"/>
              <a:lstStyle/>
              <a:p>
                <a:endParaRPr lang="zh-CN" altLang="en-US"/>
              </a:p>
            </p:txBody>
          </p:sp>
          <p:sp>
            <p:nvSpPr>
              <p:cNvPr id="119" name="任意多边形: 形状 118">
                <a:extLst>
                  <a:ext uri="{FF2B5EF4-FFF2-40B4-BE49-F238E27FC236}">
                    <a16:creationId xmlns:a16="http://schemas.microsoft.com/office/drawing/2014/main" id="{C05DE0B3-F5DD-0DE9-EFCD-D23AB4C82D8F}"/>
                  </a:ext>
                </a:extLst>
              </p:cNvPr>
              <p:cNvSpPr/>
              <p:nvPr/>
            </p:nvSpPr>
            <p:spPr>
              <a:xfrm>
                <a:off x="4425986" y="2363476"/>
                <a:ext cx="78676" cy="78676"/>
              </a:xfrm>
              <a:custGeom>
                <a:avLst/>
                <a:gdLst>
                  <a:gd name="connsiteX0" fmla="*/ 78677 w 78676"/>
                  <a:gd name="connsiteY0" fmla="*/ 39338 h 78676"/>
                  <a:gd name="connsiteX1" fmla="*/ 39338 w 78676"/>
                  <a:gd name="connsiteY1" fmla="*/ 78677 h 78676"/>
                  <a:gd name="connsiteX2" fmla="*/ 0 w 78676"/>
                  <a:gd name="connsiteY2" fmla="*/ 39338 h 78676"/>
                  <a:gd name="connsiteX3" fmla="*/ 39338 w 78676"/>
                  <a:gd name="connsiteY3" fmla="*/ 0 h 78676"/>
                  <a:gd name="connsiteX4" fmla="*/ 78677 w 78676"/>
                  <a:gd name="connsiteY4" fmla="*/ 39338 h 786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676" h="78676">
                    <a:moveTo>
                      <a:pt x="78677" y="39338"/>
                    </a:moveTo>
                    <a:cubicBezTo>
                      <a:pt x="78677" y="61064"/>
                      <a:pt x="61064" y="78677"/>
                      <a:pt x="39338" y="78677"/>
                    </a:cubicBezTo>
                    <a:cubicBezTo>
                      <a:pt x="17612" y="78677"/>
                      <a:pt x="0" y="61064"/>
                      <a:pt x="0" y="39338"/>
                    </a:cubicBezTo>
                    <a:cubicBezTo>
                      <a:pt x="0" y="17612"/>
                      <a:pt x="17612" y="0"/>
                      <a:pt x="39338" y="0"/>
                    </a:cubicBezTo>
                    <a:cubicBezTo>
                      <a:pt x="61064" y="0"/>
                      <a:pt x="78677" y="17612"/>
                      <a:pt x="78677" y="39338"/>
                    </a:cubicBezTo>
                    <a:close/>
                  </a:path>
                </a:pathLst>
              </a:custGeom>
              <a:solidFill>
                <a:srgbClr val="FFFFFF"/>
              </a:solidFill>
              <a:ln w="9525" cap="flat">
                <a:noFill/>
                <a:prstDash val="solid"/>
                <a:miter/>
              </a:ln>
            </p:spPr>
            <p:txBody>
              <a:bodyPr rtlCol="0" anchor="ctr"/>
              <a:lstStyle/>
              <a:p>
                <a:endParaRPr lang="zh-CN" altLang="en-US"/>
              </a:p>
            </p:txBody>
          </p:sp>
          <p:sp>
            <p:nvSpPr>
              <p:cNvPr id="120" name="任意多边形: 形状 119">
                <a:extLst>
                  <a:ext uri="{FF2B5EF4-FFF2-40B4-BE49-F238E27FC236}">
                    <a16:creationId xmlns:a16="http://schemas.microsoft.com/office/drawing/2014/main" id="{944F522E-B67F-8775-34F5-3EF84A0CA4AD}"/>
                  </a:ext>
                </a:extLst>
              </p:cNvPr>
              <p:cNvSpPr/>
              <p:nvPr/>
            </p:nvSpPr>
            <p:spPr>
              <a:xfrm>
                <a:off x="4421033" y="2358618"/>
                <a:ext cx="88392" cy="88392"/>
              </a:xfrm>
              <a:custGeom>
                <a:avLst/>
                <a:gdLst>
                  <a:gd name="connsiteX0" fmla="*/ 44291 w 88392"/>
                  <a:gd name="connsiteY0" fmla="*/ 88392 h 88392"/>
                  <a:gd name="connsiteX1" fmla="*/ 0 w 88392"/>
                  <a:gd name="connsiteY1" fmla="*/ 44291 h 88392"/>
                  <a:gd name="connsiteX2" fmla="*/ 44101 w 88392"/>
                  <a:gd name="connsiteY2" fmla="*/ 0 h 88392"/>
                  <a:gd name="connsiteX3" fmla="*/ 88392 w 88392"/>
                  <a:gd name="connsiteY3" fmla="*/ 44101 h 88392"/>
                  <a:gd name="connsiteX4" fmla="*/ 88392 w 88392"/>
                  <a:gd name="connsiteY4" fmla="*/ 44196 h 88392"/>
                  <a:gd name="connsiteX5" fmla="*/ 44291 w 88392"/>
                  <a:gd name="connsiteY5" fmla="*/ 88392 h 88392"/>
                  <a:gd name="connsiteX6" fmla="*/ 44291 w 88392"/>
                  <a:gd name="connsiteY6" fmla="*/ 9620 h 88392"/>
                  <a:gd name="connsiteX7" fmla="*/ 9525 w 88392"/>
                  <a:gd name="connsiteY7" fmla="*/ 44196 h 88392"/>
                  <a:gd name="connsiteX8" fmla="*/ 44101 w 88392"/>
                  <a:gd name="connsiteY8" fmla="*/ 78962 h 88392"/>
                  <a:gd name="connsiteX9" fmla="*/ 78867 w 88392"/>
                  <a:gd name="connsiteY9" fmla="*/ 44387 h 88392"/>
                  <a:gd name="connsiteX10" fmla="*/ 78867 w 88392"/>
                  <a:gd name="connsiteY10" fmla="*/ 44196 h 88392"/>
                  <a:gd name="connsiteX11" fmla="*/ 44291 w 88392"/>
                  <a:gd name="connsiteY11" fmla="*/ 9620 h 88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8392" h="88392">
                    <a:moveTo>
                      <a:pt x="44291" y="88392"/>
                    </a:moveTo>
                    <a:cubicBezTo>
                      <a:pt x="19879" y="88449"/>
                      <a:pt x="57" y="68704"/>
                      <a:pt x="0" y="44291"/>
                    </a:cubicBezTo>
                    <a:cubicBezTo>
                      <a:pt x="-57" y="19879"/>
                      <a:pt x="19688" y="57"/>
                      <a:pt x="44101" y="0"/>
                    </a:cubicBezTo>
                    <a:cubicBezTo>
                      <a:pt x="68513" y="-57"/>
                      <a:pt x="88335" y="19688"/>
                      <a:pt x="88392" y="44101"/>
                    </a:cubicBezTo>
                    <a:cubicBezTo>
                      <a:pt x="88392" y="44129"/>
                      <a:pt x="88392" y="44168"/>
                      <a:pt x="88392" y="44196"/>
                    </a:cubicBezTo>
                    <a:cubicBezTo>
                      <a:pt x="88392" y="68571"/>
                      <a:pt x="68666" y="88335"/>
                      <a:pt x="44291" y="88392"/>
                    </a:cubicBezTo>
                    <a:close/>
                    <a:moveTo>
                      <a:pt x="44291" y="9620"/>
                    </a:moveTo>
                    <a:cubicBezTo>
                      <a:pt x="25146" y="9563"/>
                      <a:pt x="9582" y="25051"/>
                      <a:pt x="9525" y="44196"/>
                    </a:cubicBezTo>
                    <a:cubicBezTo>
                      <a:pt x="9477" y="63341"/>
                      <a:pt x="24956" y="78905"/>
                      <a:pt x="44101" y="78962"/>
                    </a:cubicBezTo>
                    <a:cubicBezTo>
                      <a:pt x="63246" y="79010"/>
                      <a:pt x="78819" y="63532"/>
                      <a:pt x="78867" y="44387"/>
                    </a:cubicBezTo>
                    <a:cubicBezTo>
                      <a:pt x="78867" y="44320"/>
                      <a:pt x="78867" y="44263"/>
                      <a:pt x="78867" y="44196"/>
                    </a:cubicBezTo>
                    <a:cubicBezTo>
                      <a:pt x="78819" y="25118"/>
                      <a:pt x="63370" y="9678"/>
                      <a:pt x="44291" y="9620"/>
                    </a:cubicBezTo>
                    <a:close/>
                  </a:path>
                </a:pathLst>
              </a:custGeom>
              <a:solidFill>
                <a:srgbClr val="263238"/>
              </a:solidFill>
              <a:ln w="9525" cap="flat">
                <a:noFill/>
                <a:prstDash val="solid"/>
                <a:miter/>
              </a:ln>
            </p:spPr>
            <p:txBody>
              <a:bodyPr rtlCol="0" anchor="ctr"/>
              <a:lstStyle/>
              <a:p>
                <a:endParaRPr lang="zh-CN" altLang="en-US"/>
              </a:p>
            </p:txBody>
          </p:sp>
          <p:sp>
            <p:nvSpPr>
              <p:cNvPr id="121" name="任意多边形: 形状 120">
                <a:extLst>
                  <a:ext uri="{FF2B5EF4-FFF2-40B4-BE49-F238E27FC236}">
                    <a16:creationId xmlns:a16="http://schemas.microsoft.com/office/drawing/2014/main" id="{C945EEC4-13F3-B2DD-2535-13F6BC1AFDDE}"/>
                  </a:ext>
                </a:extLst>
              </p:cNvPr>
              <p:cNvSpPr/>
              <p:nvPr/>
            </p:nvSpPr>
            <p:spPr>
              <a:xfrm>
                <a:off x="4771077" y="2363476"/>
                <a:ext cx="78676" cy="78676"/>
              </a:xfrm>
              <a:custGeom>
                <a:avLst/>
                <a:gdLst>
                  <a:gd name="connsiteX0" fmla="*/ 78676 w 78676"/>
                  <a:gd name="connsiteY0" fmla="*/ 39338 h 78676"/>
                  <a:gd name="connsiteX1" fmla="*/ 39338 w 78676"/>
                  <a:gd name="connsiteY1" fmla="*/ 78677 h 78676"/>
                  <a:gd name="connsiteX2" fmla="*/ 0 w 78676"/>
                  <a:gd name="connsiteY2" fmla="*/ 39338 h 78676"/>
                  <a:gd name="connsiteX3" fmla="*/ 39338 w 78676"/>
                  <a:gd name="connsiteY3" fmla="*/ 0 h 78676"/>
                  <a:gd name="connsiteX4" fmla="*/ 78676 w 78676"/>
                  <a:gd name="connsiteY4" fmla="*/ 39338 h 786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676" h="78676">
                    <a:moveTo>
                      <a:pt x="78676" y="39338"/>
                    </a:moveTo>
                    <a:cubicBezTo>
                      <a:pt x="78676" y="61064"/>
                      <a:pt x="61064" y="78677"/>
                      <a:pt x="39338" y="78677"/>
                    </a:cubicBezTo>
                    <a:cubicBezTo>
                      <a:pt x="17612" y="78677"/>
                      <a:pt x="0" y="61064"/>
                      <a:pt x="0" y="39338"/>
                    </a:cubicBezTo>
                    <a:cubicBezTo>
                      <a:pt x="0" y="17612"/>
                      <a:pt x="17612" y="0"/>
                      <a:pt x="39338" y="0"/>
                    </a:cubicBezTo>
                    <a:cubicBezTo>
                      <a:pt x="61064" y="0"/>
                      <a:pt x="78676" y="17612"/>
                      <a:pt x="78676" y="39338"/>
                    </a:cubicBezTo>
                    <a:close/>
                  </a:path>
                </a:pathLst>
              </a:custGeom>
              <a:solidFill>
                <a:srgbClr val="FFFFFF"/>
              </a:solidFill>
              <a:ln w="9525" cap="flat">
                <a:noFill/>
                <a:prstDash val="solid"/>
                <a:miter/>
              </a:ln>
            </p:spPr>
            <p:txBody>
              <a:bodyPr rtlCol="0" anchor="ctr"/>
              <a:lstStyle/>
              <a:p>
                <a:endParaRPr lang="zh-CN" altLang="en-US"/>
              </a:p>
            </p:txBody>
          </p:sp>
          <p:sp>
            <p:nvSpPr>
              <p:cNvPr id="122" name="任意多边形: 形状 121">
                <a:extLst>
                  <a:ext uri="{FF2B5EF4-FFF2-40B4-BE49-F238E27FC236}">
                    <a16:creationId xmlns:a16="http://schemas.microsoft.com/office/drawing/2014/main" id="{BE6859A3-8C1D-D2AE-F0E1-3808D11A75C0}"/>
                  </a:ext>
                </a:extLst>
              </p:cNvPr>
              <p:cNvSpPr/>
              <p:nvPr/>
            </p:nvSpPr>
            <p:spPr>
              <a:xfrm>
                <a:off x="4766123" y="2358618"/>
                <a:ext cx="88392" cy="88392"/>
              </a:xfrm>
              <a:custGeom>
                <a:avLst/>
                <a:gdLst>
                  <a:gd name="connsiteX0" fmla="*/ 44292 w 88392"/>
                  <a:gd name="connsiteY0" fmla="*/ 88392 h 88392"/>
                  <a:gd name="connsiteX1" fmla="*/ 0 w 88392"/>
                  <a:gd name="connsiteY1" fmla="*/ 44291 h 88392"/>
                  <a:gd name="connsiteX2" fmla="*/ 44101 w 88392"/>
                  <a:gd name="connsiteY2" fmla="*/ 0 h 88392"/>
                  <a:gd name="connsiteX3" fmla="*/ 88392 w 88392"/>
                  <a:gd name="connsiteY3" fmla="*/ 44101 h 88392"/>
                  <a:gd name="connsiteX4" fmla="*/ 88392 w 88392"/>
                  <a:gd name="connsiteY4" fmla="*/ 44196 h 88392"/>
                  <a:gd name="connsiteX5" fmla="*/ 44387 w 88392"/>
                  <a:gd name="connsiteY5" fmla="*/ 88392 h 88392"/>
                  <a:gd name="connsiteX6" fmla="*/ 44292 w 88392"/>
                  <a:gd name="connsiteY6" fmla="*/ 88392 h 88392"/>
                  <a:gd name="connsiteX7" fmla="*/ 44292 w 88392"/>
                  <a:gd name="connsiteY7" fmla="*/ 9620 h 88392"/>
                  <a:gd name="connsiteX8" fmla="*/ 9525 w 88392"/>
                  <a:gd name="connsiteY8" fmla="*/ 44196 h 88392"/>
                  <a:gd name="connsiteX9" fmla="*/ 44101 w 88392"/>
                  <a:gd name="connsiteY9" fmla="*/ 78962 h 88392"/>
                  <a:gd name="connsiteX10" fmla="*/ 78867 w 88392"/>
                  <a:gd name="connsiteY10" fmla="*/ 44387 h 88392"/>
                  <a:gd name="connsiteX11" fmla="*/ 78867 w 88392"/>
                  <a:gd name="connsiteY11" fmla="*/ 44196 h 88392"/>
                  <a:gd name="connsiteX12" fmla="*/ 44292 w 88392"/>
                  <a:gd name="connsiteY12" fmla="*/ 9620 h 88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8392" h="88392">
                    <a:moveTo>
                      <a:pt x="44292" y="88392"/>
                    </a:moveTo>
                    <a:cubicBezTo>
                      <a:pt x="19879" y="88449"/>
                      <a:pt x="57" y="68704"/>
                      <a:pt x="0" y="44291"/>
                    </a:cubicBezTo>
                    <a:cubicBezTo>
                      <a:pt x="-57" y="19879"/>
                      <a:pt x="19688" y="57"/>
                      <a:pt x="44101" y="0"/>
                    </a:cubicBezTo>
                    <a:cubicBezTo>
                      <a:pt x="68514" y="-57"/>
                      <a:pt x="88335" y="19688"/>
                      <a:pt x="88392" y="44101"/>
                    </a:cubicBezTo>
                    <a:cubicBezTo>
                      <a:pt x="88392" y="44129"/>
                      <a:pt x="88392" y="44168"/>
                      <a:pt x="88392" y="44196"/>
                    </a:cubicBezTo>
                    <a:cubicBezTo>
                      <a:pt x="88449" y="68552"/>
                      <a:pt x="68742" y="88335"/>
                      <a:pt x="44387" y="88392"/>
                    </a:cubicBezTo>
                    <a:cubicBezTo>
                      <a:pt x="44358" y="88392"/>
                      <a:pt x="44320" y="88392"/>
                      <a:pt x="44292" y="88392"/>
                    </a:cubicBezTo>
                    <a:close/>
                    <a:moveTo>
                      <a:pt x="44292" y="9620"/>
                    </a:moveTo>
                    <a:cubicBezTo>
                      <a:pt x="25146" y="9563"/>
                      <a:pt x="9582" y="25051"/>
                      <a:pt x="9525" y="44196"/>
                    </a:cubicBezTo>
                    <a:cubicBezTo>
                      <a:pt x="9478" y="63341"/>
                      <a:pt x="24956" y="78905"/>
                      <a:pt x="44101" y="78962"/>
                    </a:cubicBezTo>
                    <a:cubicBezTo>
                      <a:pt x="63246" y="79010"/>
                      <a:pt x="78820" y="63532"/>
                      <a:pt x="78867" y="44387"/>
                    </a:cubicBezTo>
                    <a:cubicBezTo>
                      <a:pt x="78867" y="44320"/>
                      <a:pt x="78867" y="44263"/>
                      <a:pt x="78867" y="44196"/>
                    </a:cubicBezTo>
                    <a:cubicBezTo>
                      <a:pt x="78820" y="25118"/>
                      <a:pt x="63370" y="9678"/>
                      <a:pt x="44292" y="9620"/>
                    </a:cubicBezTo>
                    <a:close/>
                  </a:path>
                </a:pathLst>
              </a:custGeom>
              <a:solidFill>
                <a:srgbClr val="263238"/>
              </a:solidFill>
              <a:ln w="9525" cap="flat">
                <a:noFill/>
                <a:prstDash val="solid"/>
                <a:miter/>
              </a:ln>
            </p:spPr>
            <p:txBody>
              <a:bodyPr rtlCol="0" anchor="ctr"/>
              <a:lstStyle/>
              <a:p>
                <a:endParaRPr lang="zh-CN" altLang="en-US"/>
              </a:p>
            </p:txBody>
          </p:sp>
          <p:sp>
            <p:nvSpPr>
              <p:cNvPr id="123" name="任意多边形: 形状 122">
                <a:extLst>
                  <a:ext uri="{FF2B5EF4-FFF2-40B4-BE49-F238E27FC236}">
                    <a16:creationId xmlns:a16="http://schemas.microsoft.com/office/drawing/2014/main" id="{74CA7AF9-5E9B-FA3B-3C12-F39F241F7EB1}"/>
                  </a:ext>
                </a:extLst>
              </p:cNvPr>
              <p:cNvSpPr/>
              <p:nvPr/>
            </p:nvSpPr>
            <p:spPr>
              <a:xfrm>
                <a:off x="5116167" y="2363476"/>
                <a:ext cx="78676" cy="78676"/>
              </a:xfrm>
              <a:custGeom>
                <a:avLst/>
                <a:gdLst>
                  <a:gd name="connsiteX0" fmla="*/ 78676 w 78676"/>
                  <a:gd name="connsiteY0" fmla="*/ 39338 h 78676"/>
                  <a:gd name="connsiteX1" fmla="*/ 39338 w 78676"/>
                  <a:gd name="connsiteY1" fmla="*/ 78677 h 78676"/>
                  <a:gd name="connsiteX2" fmla="*/ 0 w 78676"/>
                  <a:gd name="connsiteY2" fmla="*/ 39338 h 78676"/>
                  <a:gd name="connsiteX3" fmla="*/ 39338 w 78676"/>
                  <a:gd name="connsiteY3" fmla="*/ 0 h 78676"/>
                  <a:gd name="connsiteX4" fmla="*/ 78676 w 78676"/>
                  <a:gd name="connsiteY4" fmla="*/ 39338 h 786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676" h="78676">
                    <a:moveTo>
                      <a:pt x="78676" y="39338"/>
                    </a:moveTo>
                    <a:cubicBezTo>
                      <a:pt x="78676" y="61064"/>
                      <a:pt x="61064" y="78677"/>
                      <a:pt x="39338" y="78677"/>
                    </a:cubicBezTo>
                    <a:cubicBezTo>
                      <a:pt x="17612" y="78677"/>
                      <a:pt x="0" y="61064"/>
                      <a:pt x="0" y="39338"/>
                    </a:cubicBezTo>
                    <a:cubicBezTo>
                      <a:pt x="0" y="17612"/>
                      <a:pt x="17612" y="0"/>
                      <a:pt x="39338" y="0"/>
                    </a:cubicBezTo>
                    <a:cubicBezTo>
                      <a:pt x="61064" y="0"/>
                      <a:pt x="78676" y="17612"/>
                      <a:pt x="78676" y="39338"/>
                    </a:cubicBezTo>
                    <a:close/>
                  </a:path>
                </a:pathLst>
              </a:custGeom>
              <a:solidFill>
                <a:srgbClr val="FFFFFF"/>
              </a:solidFill>
              <a:ln w="9525" cap="flat">
                <a:noFill/>
                <a:prstDash val="solid"/>
                <a:miter/>
              </a:ln>
            </p:spPr>
            <p:txBody>
              <a:bodyPr rtlCol="0" anchor="ctr"/>
              <a:lstStyle/>
              <a:p>
                <a:endParaRPr lang="zh-CN" altLang="en-US"/>
              </a:p>
            </p:txBody>
          </p:sp>
          <p:sp>
            <p:nvSpPr>
              <p:cNvPr id="124" name="任意多边形: 形状 123">
                <a:extLst>
                  <a:ext uri="{FF2B5EF4-FFF2-40B4-BE49-F238E27FC236}">
                    <a16:creationId xmlns:a16="http://schemas.microsoft.com/office/drawing/2014/main" id="{ED676EE4-2996-921C-4AC1-DEAD69AA3BCC}"/>
                  </a:ext>
                </a:extLst>
              </p:cNvPr>
              <p:cNvSpPr/>
              <p:nvPr/>
            </p:nvSpPr>
            <p:spPr>
              <a:xfrm>
                <a:off x="5111214" y="2358618"/>
                <a:ext cx="88392" cy="88392"/>
              </a:xfrm>
              <a:custGeom>
                <a:avLst/>
                <a:gdLst>
                  <a:gd name="connsiteX0" fmla="*/ 44291 w 88392"/>
                  <a:gd name="connsiteY0" fmla="*/ 88392 h 88392"/>
                  <a:gd name="connsiteX1" fmla="*/ 0 w 88392"/>
                  <a:gd name="connsiteY1" fmla="*/ 44291 h 88392"/>
                  <a:gd name="connsiteX2" fmla="*/ 44101 w 88392"/>
                  <a:gd name="connsiteY2" fmla="*/ 0 h 88392"/>
                  <a:gd name="connsiteX3" fmla="*/ 88392 w 88392"/>
                  <a:gd name="connsiteY3" fmla="*/ 44101 h 88392"/>
                  <a:gd name="connsiteX4" fmla="*/ 88392 w 88392"/>
                  <a:gd name="connsiteY4" fmla="*/ 44196 h 88392"/>
                  <a:gd name="connsiteX5" fmla="*/ 44291 w 88392"/>
                  <a:gd name="connsiteY5" fmla="*/ 88392 h 88392"/>
                  <a:gd name="connsiteX6" fmla="*/ 44291 w 88392"/>
                  <a:gd name="connsiteY6" fmla="*/ 9620 h 88392"/>
                  <a:gd name="connsiteX7" fmla="*/ 9525 w 88392"/>
                  <a:gd name="connsiteY7" fmla="*/ 44196 h 88392"/>
                  <a:gd name="connsiteX8" fmla="*/ 44101 w 88392"/>
                  <a:gd name="connsiteY8" fmla="*/ 78962 h 88392"/>
                  <a:gd name="connsiteX9" fmla="*/ 78867 w 88392"/>
                  <a:gd name="connsiteY9" fmla="*/ 44387 h 88392"/>
                  <a:gd name="connsiteX10" fmla="*/ 78867 w 88392"/>
                  <a:gd name="connsiteY10" fmla="*/ 44196 h 88392"/>
                  <a:gd name="connsiteX11" fmla="*/ 44291 w 88392"/>
                  <a:gd name="connsiteY11" fmla="*/ 9620 h 88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8392" h="88392">
                    <a:moveTo>
                      <a:pt x="44291" y="88392"/>
                    </a:moveTo>
                    <a:cubicBezTo>
                      <a:pt x="19879" y="88449"/>
                      <a:pt x="57" y="68704"/>
                      <a:pt x="0" y="44291"/>
                    </a:cubicBezTo>
                    <a:cubicBezTo>
                      <a:pt x="-57" y="19879"/>
                      <a:pt x="19688" y="57"/>
                      <a:pt x="44101" y="0"/>
                    </a:cubicBezTo>
                    <a:cubicBezTo>
                      <a:pt x="68513" y="-57"/>
                      <a:pt x="88335" y="19688"/>
                      <a:pt x="88392" y="44101"/>
                    </a:cubicBezTo>
                    <a:cubicBezTo>
                      <a:pt x="88392" y="44129"/>
                      <a:pt x="88392" y="44168"/>
                      <a:pt x="88392" y="44196"/>
                    </a:cubicBezTo>
                    <a:cubicBezTo>
                      <a:pt x="88392" y="68571"/>
                      <a:pt x="68666" y="88335"/>
                      <a:pt x="44291" y="88392"/>
                    </a:cubicBezTo>
                    <a:close/>
                    <a:moveTo>
                      <a:pt x="44291" y="9620"/>
                    </a:moveTo>
                    <a:cubicBezTo>
                      <a:pt x="25146" y="9563"/>
                      <a:pt x="9582" y="25051"/>
                      <a:pt x="9525" y="44196"/>
                    </a:cubicBezTo>
                    <a:cubicBezTo>
                      <a:pt x="9477" y="63341"/>
                      <a:pt x="24956" y="78905"/>
                      <a:pt x="44101" y="78962"/>
                    </a:cubicBezTo>
                    <a:cubicBezTo>
                      <a:pt x="63246" y="79010"/>
                      <a:pt x="78819" y="63532"/>
                      <a:pt x="78867" y="44387"/>
                    </a:cubicBezTo>
                    <a:cubicBezTo>
                      <a:pt x="78867" y="44320"/>
                      <a:pt x="78867" y="44263"/>
                      <a:pt x="78867" y="44196"/>
                    </a:cubicBezTo>
                    <a:cubicBezTo>
                      <a:pt x="78819" y="25118"/>
                      <a:pt x="63370" y="9678"/>
                      <a:pt x="44291" y="9620"/>
                    </a:cubicBezTo>
                    <a:close/>
                  </a:path>
                </a:pathLst>
              </a:custGeom>
              <a:solidFill>
                <a:srgbClr val="263238"/>
              </a:solidFill>
              <a:ln w="9525" cap="flat">
                <a:noFill/>
                <a:prstDash val="solid"/>
                <a:miter/>
              </a:ln>
            </p:spPr>
            <p:txBody>
              <a:bodyPr rtlCol="0" anchor="ctr"/>
              <a:lstStyle/>
              <a:p>
                <a:endParaRPr lang="zh-CN" altLang="en-US"/>
              </a:p>
            </p:txBody>
          </p:sp>
          <p:sp>
            <p:nvSpPr>
              <p:cNvPr id="125" name="任意多边形: 形状 124">
                <a:extLst>
                  <a:ext uri="{FF2B5EF4-FFF2-40B4-BE49-F238E27FC236}">
                    <a16:creationId xmlns:a16="http://schemas.microsoft.com/office/drawing/2014/main" id="{41BDE35D-14E6-DEDF-D270-3A0318F4207F}"/>
                  </a:ext>
                </a:extLst>
              </p:cNvPr>
              <p:cNvSpPr/>
              <p:nvPr/>
            </p:nvSpPr>
            <p:spPr>
              <a:xfrm>
                <a:off x="3618546" y="2151996"/>
                <a:ext cx="252461" cy="252484"/>
              </a:xfrm>
              <a:custGeom>
                <a:avLst/>
                <a:gdLst>
                  <a:gd name="connsiteX0" fmla="*/ 126593 w 252461"/>
                  <a:gd name="connsiteY0" fmla="*/ 23647 h 252484"/>
                  <a:gd name="connsiteX1" fmla="*/ 229272 w 252461"/>
                  <a:gd name="connsiteY1" fmla="*/ 126231 h 252484"/>
                  <a:gd name="connsiteX2" fmla="*/ 227177 w 252461"/>
                  <a:gd name="connsiteY2" fmla="*/ 146900 h 252484"/>
                  <a:gd name="connsiteX3" fmla="*/ 227653 w 252461"/>
                  <a:gd name="connsiteY3" fmla="*/ 153091 h 252484"/>
                  <a:gd name="connsiteX4" fmla="*/ 249846 w 252461"/>
                  <a:gd name="connsiteY4" fmla="*/ 153091 h 252484"/>
                  <a:gd name="connsiteX5" fmla="*/ 249846 w 252461"/>
                  <a:gd name="connsiteY5" fmla="*/ 151662 h 252484"/>
                  <a:gd name="connsiteX6" fmla="*/ 151663 w 252461"/>
                  <a:gd name="connsiteY6" fmla="*/ 2615 h 252484"/>
                  <a:gd name="connsiteX7" fmla="*/ 2615 w 252461"/>
                  <a:gd name="connsiteY7" fmla="*/ 100799 h 252484"/>
                  <a:gd name="connsiteX8" fmla="*/ 100799 w 252461"/>
                  <a:gd name="connsiteY8" fmla="*/ 249846 h 252484"/>
                  <a:gd name="connsiteX9" fmla="*/ 126021 w 252461"/>
                  <a:gd name="connsiteY9" fmla="*/ 252437 h 252484"/>
                  <a:gd name="connsiteX10" fmla="*/ 138842 w 252461"/>
                  <a:gd name="connsiteY10" fmla="*/ 241731 h 252484"/>
                  <a:gd name="connsiteX11" fmla="*/ 128136 w 252461"/>
                  <a:gd name="connsiteY11" fmla="*/ 228910 h 252484"/>
                  <a:gd name="connsiteX12" fmla="*/ 126021 w 252461"/>
                  <a:gd name="connsiteY12" fmla="*/ 228910 h 252484"/>
                  <a:gd name="connsiteX13" fmla="*/ 26514 w 252461"/>
                  <a:gd name="connsiteY13" fmla="*/ 123154 h 252484"/>
                  <a:gd name="connsiteX14" fmla="*/ 126021 w 252461"/>
                  <a:gd name="connsiteY14" fmla="*/ 23647 h 252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52461" h="252484">
                    <a:moveTo>
                      <a:pt x="126593" y="23647"/>
                    </a:moveTo>
                    <a:cubicBezTo>
                      <a:pt x="183267" y="23647"/>
                      <a:pt x="229215" y="69557"/>
                      <a:pt x="229272" y="126231"/>
                    </a:cubicBezTo>
                    <a:cubicBezTo>
                      <a:pt x="229291" y="133174"/>
                      <a:pt x="228586" y="140099"/>
                      <a:pt x="227177" y="146900"/>
                    </a:cubicBezTo>
                    <a:cubicBezTo>
                      <a:pt x="226748" y="148967"/>
                      <a:pt x="226920" y="151110"/>
                      <a:pt x="227653" y="153091"/>
                    </a:cubicBezTo>
                    <a:lnTo>
                      <a:pt x="249846" y="153091"/>
                    </a:lnTo>
                    <a:cubicBezTo>
                      <a:pt x="249846" y="152615"/>
                      <a:pt x="249846" y="152139"/>
                      <a:pt x="249846" y="151662"/>
                    </a:cubicBezTo>
                    <a:cubicBezTo>
                      <a:pt x="263896" y="83387"/>
                      <a:pt x="219928" y="16655"/>
                      <a:pt x="151663" y="2615"/>
                    </a:cubicBezTo>
                    <a:cubicBezTo>
                      <a:pt x="83387" y="-11434"/>
                      <a:pt x="16655" y="32524"/>
                      <a:pt x="2615" y="100799"/>
                    </a:cubicBezTo>
                    <a:cubicBezTo>
                      <a:pt x="-11434" y="169074"/>
                      <a:pt x="32524" y="235806"/>
                      <a:pt x="100799" y="249846"/>
                    </a:cubicBezTo>
                    <a:cubicBezTo>
                      <a:pt x="109095" y="251551"/>
                      <a:pt x="117544" y="252428"/>
                      <a:pt x="126021" y="252437"/>
                    </a:cubicBezTo>
                    <a:cubicBezTo>
                      <a:pt x="132517" y="253018"/>
                      <a:pt x="138261" y="248227"/>
                      <a:pt x="138842" y="241731"/>
                    </a:cubicBezTo>
                    <a:cubicBezTo>
                      <a:pt x="139433" y="235235"/>
                      <a:pt x="134641" y="229491"/>
                      <a:pt x="128136" y="228910"/>
                    </a:cubicBezTo>
                    <a:cubicBezTo>
                      <a:pt x="127431" y="228844"/>
                      <a:pt x="126726" y="228844"/>
                      <a:pt x="126021" y="228910"/>
                    </a:cubicBezTo>
                    <a:cubicBezTo>
                      <a:pt x="69338" y="227186"/>
                      <a:pt x="24790" y="179837"/>
                      <a:pt x="26514" y="123154"/>
                    </a:cubicBezTo>
                    <a:cubicBezTo>
                      <a:pt x="28171" y="68900"/>
                      <a:pt x="71767" y="25304"/>
                      <a:pt x="126021" y="23647"/>
                    </a:cubicBezTo>
                    <a:close/>
                  </a:path>
                </a:pathLst>
              </a:custGeom>
              <a:solidFill>
                <a:srgbClr val="263238"/>
              </a:solidFill>
              <a:ln w="9525" cap="flat">
                <a:noFill/>
                <a:prstDash val="solid"/>
                <a:miter/>
              </a:ln>
            </p:spPr>
            <p:txBody>
              <a:bodyPr rtlCol="0" anchor="ctr"/>
              <a:lstStyle/>
              <a:p>
                <a:endParaRPr lang="zh-CN" altLang="en-US"/>
              </a:p>
            </p:txBody>
          </p:sp>
          <p:sp>
            <p:nvSpPr>
              <p:cNvPr id="126" name="任意多边形: 形状 125">
                <a:extLst>
                  <a:ext uri="{FF2B5EF4-FFF2-40B4-BE49-F238E27FC236}">
                    <a16:creationId xmlns:a16="http://schemas.microsoft.com/office/drawing/2014/main" id="{98094B92-94A9-6072-DD5C-13A63ABDE085}"/>
                  </a:ext>
                </a:extLst>
              </p:cNvPr>
              <p:cNvSpPr/>
              <p:nvPr/>
            </p:nvSpPr>
            <p:spPr>
              <a:xfrm>
                <a:off x="3665123" y="2151996"/>
                <a:ext cx="252461" cy="252484"/>
              </a:xfrm>
              <a:custGeom>
                <a:avLst/>
                <a:gdLst>
                  <a:gd name="connsiteX0" fmla="*/ 126878 w 252461"/>
                  <a:gd name="connsiteY0" fmla="*/ 228910 h 252484"/>
                  <a:gd name="connsiteX1" fmla="*/ 23913 w 252461"/>
                  <a:gd name="connsiteY1" fmla="*/ 126516 h 252484"/>
                  <a:gd name="connsiteX2" fmla="*/ 126307 w 252461"/>
                  <a:gd name="connsiteY2" fmla="*/ 23551 h 252484"/>
                  <a:gd name="connsiteX3" fmla="*/ 229272 w 252461"/>
                  <a:gd name="connsiteY3" fmla="*/ 125945 h 252484"/>
                  <a:gd name="connsiteX4" fmla="*/ 229272 w 252461"/>
                  <a:gd name="connsiteY4" fmla="*/ 126231 h 252484"/>
                  <a:gd name="connsiteX5" fmla="*/ 227177 w 252461"/>
                  <a:gd name="connsiteY5" fmla="*/ 146995 h 252484"/>
                  <a:gd name="connsiteX6" fmla="*/ 227653 w 252461"/>
                  <a:gd name="connsiteY6" fmla="*/ 153091 h 252484"/>
                  <a:gd name="connsiteX7" fmla="*/ 249846 w 252461"/>
                  <a:gd name="connsiteY7" fmla="*/ 153091 h 252484"/>
                  <a:gd name="connsiteX8" fmla="*/ 249846 w 252461"/>
                  <a:gd name="connsiteY8" fmla="*/ 151662 h 252484"/>
                  <a:gd name="connsiteX9" fmla="*/ 151662 w 252461"/>
                  <a:gd name="connsiteY9" fmla="*/ 2615 h 252484"/>
                  <a:gd name="connsiteX10" fmla="*/ 2615 w 252461"/>
                  <a:gd name="connsiteY10" fmla="*/ 100799 h 252484"/>
                  <a:gd name="connsiteX11" fmla="*/ 100799 w 252461"/>
                  <a:gd name="connsiteY11" fmla="*/ 249846 h 252484"/>
                  <a:gd name="connsiteX12" fmla="*/ 126021 w 252461"/>
                  <a:gd name="connsiteY12" fmla="*/ 252437 h 252484"/>
                  <a:gd name="connsiteX13" fmla="*/ 138842 w 252461"/>
                  <a:gd name="connsiteY13" fmla="*/ 241731 h 252484"/>
                  <a:gd name="connsiteX14" fmla="*/ 128145 w 252461"/>
                  <a:gd name="connsiteY14" fmla="*/ 228910 h 252484"/>
                  <a:gd name="connsiteX15" fmla="*/ 126021 w 252461"/>
                  <a:gd name="connsiteY15" fmla="*/ 228910 h 252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461" h="252484">
                    <a:moveTo>
                      <a:pt x="126878" y="228910"/>
                    </a:moveTo>
                    <a:cubicBezTo>
                      <a:pt x="70166" y="229072"/>
                      <a:pt x="24075" y="183228"/>
                      <a:pt x="23913" y="126516"/>
                    </a:cubicBezTo>
                    <a:cubicBezTo>
                      <a:pt x="23751" y="69805"/>
                      <a:pt x="69595" y="23713"/>
                      <a:pt x="126307" y="23551"/>
                    </a:cubicBezTo>
                    <a:cubicBezTo>
                      <a:pt x="183019" y="23399"/>
                      <a:pt x="229110" y="69233"/>
                      <a:pt x="229272" y="125945"/>
                    </a:cubicBezTo>
                    <a:cubicBezTo>
                      <a:pt x="229272" y="126040"/>
                      <a:pt x="229272" y="126136"/>
                      <a:pt x="229272" y="126231"/>
                    </a:cubicBezTo>
                    <a:cubicBezTo>
                      <a:pt x="229291" y="133203"/>
                      <a:pt x="228586" y="140166"/>
                      <a:pt x="227177" y="146995"/>
                    </a:cubicBezTo>
                    <a:cubicBezTo>
                      <a:pt x="226805" y="149034"/>
                      <a:pt x="226967" y="151139"/>
                      <a:pt x="227653" y="153091"/>
                    </a:cubicBezTo>
                    <a:lnTo>
                      <a:pt x="249846" y="153091"/>
                    </a:lnTo>
                    <a:cubicBezTo>
                      <a:pt x="249846" y="152615"/>
                      <a:pt x="249846" y="152139"/>
                      <a:pt x="249846" y="151662"/>
                    </a:cubicBezTo>
                    <a:cubicBezTo>
                      <a:pt x="263896" y="83387"/>
                      <a:pt x="219928" y="16655"/>
                      <a:pt x="151662" y="2615"/>
                    </a:cubicBezTo>
                    <a:cubicBezTo>
                      <a:pt x="83387" y="-11434"/>
                      <a:pt x="16655" y="32524"/>
                      <a:pt x="2615" y="100799"/>
                    </a:cubicBezTo>
                    <a:cubicBezTo>
                      <a:pt x="-11434" y="169074"/>
                      <a:pt x="32524" y="235806"/>
                      <a:pt x="100799" y="249846"/>
                    </a:cubicBezTo>
                    <a:cubicBezTo>
                      <a:pt x="109095" y="251551"/>
                      <a:pt x="117544" y="252428"/>
                      <a:pt x="126021" y="252437"/>
                    </a:cubicBezTo>
                    <a:cubicBezTo>
                      <a:pt x="132517" y="253018"/>
                      <a:pt x="138261" y="248227"/>
                      <a:pt x="138842" y="241731"/>
                    </a:cubicBezTo>
                    <a:cubicBezTo>
                      <a:pt x="139432" y="235235"/>
                      <a:pt x="134641" y="229491"/>
                      <a:pt x="128145" y="228910"/>
                    </a:cubicBezTo>
                    <a:cubicBezTo>
                      <a:pt x="127440" y="228844"/>
                      <a:pt x="126726" y="228844"/>
                      <a:pt x="126021" y="228910"/>
                    </a:cubicBezTo>
                    <a:close/>
                  </a:path>
                </a:pathLst>
              </a:custGeom>
              <a:solidFill>
                <a:srgbClr val="263238"/>
              </a:solidFill>
              <a:ln w="9525" cap="flat">
                <a:noFill/>
                <a:prstDash val="solid"/>
                <a:miter/>
              </a:ln>
            </p:spPr>
            <p:txBody>
              <a:bodyPr rtlCol="0" anchor="ctr"/>
              <a:lstStyle/>
              <a:p>
                <a:endParaRPr lang="zh-CN" altLang="en-US"/>
              </a:p>
            </p:txBody>
          </p:sp>
          <p:sp>
            <p:nvSpPr>
              <p:cNvPr id="127" name="任意多边形: 形状 126">
                <a:extLst>
                  <a:ext uri="{FF2B5EF4-FFF2-40B4-BE49-F238E27FC236}">
                    <a16:creationId xmlns:a16="http://schemas.microsoft.com/office/drawing/2014/main" id="{B812B841-8643-907D-C870-266F6DC85D9E}"/>
                  </a:ext>
                </a:extLst>
              </p:cNvPr>
              <p:cNvSpPr/>
              <p:nvPr/>
            </p:nvSpPr>
            <p:spPr>
              <a:xfrm>
                <a:off x="3960398" y="2152472"/>
                <a:ext cx="252461" cy="252436"/>
              </a:xfrm>
              <a:custGeom>
                <a:avLst/>
                <a:gdLst>
                  <a:gd name="connsiteX0" fmla="*/ 126688 w 252461"/>
                  <a:gd name="connsiteY0" fmla="*/ 23170 h 252436"/>
                  <a:gd name="connsiteX1" fmla="*/ 229377 w 252461"/>
                  <a:gd name="connsiteY1" fmla="*/ 125840 h 252436"/>
                  <a:gd name="connsiteX2" fmla="*/ 227177 w 252461"/>
                  <a:gd name="connsiteY2" fmla="*/ 146995 h 252436"/>
                  <a:gd name="connsiteX3" fmla="*/ 227653 w 252461"/>
                  <a:gd name="connsiteY3" fmla="*/ 153091 h 252436"/>
                  <a:gd name="connsiteX4" fmla="*/ 249846 w 252461"/>
                  <a:gd name="connsiteY4" fmla="*/ 153091 h 252436"/>
                  <a:gd name="connsiteX5" fmla="*/ 249846 w 252461"/>
                  <a:gd name="connsiteY5" fmla="*/ 151662 h 252436"/>
                  <a:gd name="connsiteX6" fmla="*/ 151662 w 252461"/>
                  <a:gd name="connsiteY6" fmla="*/ 2615 h 252436"/>
                  <a:gd name="connsiteX7" fmla="*/ 2615 w 252461"/>
                  <a:gd name="connsiteY7" fmla="*/ 100799 h 252436"/>
                  <a:gd name="connsiteX8" fmla="*/ 100799 w 252461"/>
                  <a:gd name="connsiteY8" fmla="*/ 249846 h 252436"/>
                  <a:gd name="connsiteX9" fmla="*/ 126021 w 252461"/>
                  <a:gd name="connsiteY9" fmla="*/ 252437 h 252436"/>
                  <a:gd name="connsiteX10" fmla="*/ 136727 w 252461"/>
                  <a:gd name="connsiteY10" fmla="*/ 239616 h 252436"/>
                  <a:gd name="connsiteX11" fmla="*/ 126021 w 252461"/>
                  <a:gd name="connsiteY11" fmla="*/ 228910 h 252436"/>
                  <a:gd name="connsiteX12" fmla="*/ 20265 w 252461"/>
                  <a:gd name="connsiteY12" fmla="*/ 129403 h 252436"/>
                  <a:gd name="connsiteX13" fmla="*/ 119763 w 252461"/>
                  <a:gd name="connsiteY13" fmla="*/ 23646 h 252436"/>
                  <a:gd name="connsiteX14" fmla="*/ 126021 w 252461"/>
                  <a:gd name="connsiteY14" fmla="*/ 23646 h 252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52461" h="252436">
                    <a:moveTo>
                      <a:pt x="126688" y="23170"/>
                    </a:moveTo>
                    <a:cubicBezTo>
                      <a:pt x="183400" y="23161"/>
                      <a:pt x="229367" y="69128"/>
                      <a:pt x="229377" y="125840"/>
                    </a:cubicBezTo>
                    <a:cubicBezTo>
                      <a:pt x="229377" y="132946"/>
                      <a:pt x="228643" y="140042"/>
                      <a:pt x="227177" y="146995"/>
                    </a:cubicBezTo>
                    <a:cubicBezTo>
                      <a:pt x="226805" y="149034"/>
                      <a:pt x="226967" y="151139"/>
                      <a:pt x="227653" y="153091"/>
                    </a:cubicBezTo>
                    <a:lnTo>
                      <a:pt x="249846" y="153091"/>
                    </a:lnTo>
                    <a:cubicBezTo>
                      <a:pt x="249884" y="152615"/>
                      <a:pt x="249884" y="152139"/>
                      <a:pt x="249846" y="151662"/>
                    </a:cubicBezTo>
                    <a:cubicBezTo>
                      <a:pt x="263896" y="83387"/>
                      <a:pt x="219928" y="16655"/>
                      <a:pt x="151662" y="2615"/>
                    </a:cubicBezTo>
                    <a:cubicBezTo>
                      <a:pt x="83387" y="-11434"/>
                      <a:pt x="16655" y="32524"/>
                      <a:pt x="2615" y="100799"/>
                    </a:cubicBezTo>
                    <a:cubicBezTo>
                      <a:pt x="-11434" y="169074"/>
                      <a:pt x="32524" y="235806"/>
                      <a:pt x="100799" y="249846"/>
                    </a:cubicBezTo>
                    <a:cubicBezTo>
                      <a:pt x="109095" y="251551"/>
                      <a:pt x="117544" y="252428"/>
                      <a:pt x="126021" y="252437"/>
                    </a:cubicBezTo>
                    <a:cubicBezTo>
                      <a:pt x="132517" y="251856"/>
                      <a:pt x="137308" y="246112"/>
                      <a:pt x="136727" y="239616"/>
                    </a:cubicBezTo>
                    <a:cubicBezTo>
                      <a:pt x="136213" y="233930"/>
                      <a:pt x="131707" y="229425"/>
                      <a:pt x="126021" y="228910"/>
                    </a:cubicBezTo>
                    <a:cubicBezTo>
                      <a:pt x="69338" y="230634"/>
                      <a:pt x="21989" y="186086"/>
                      <a:pt x="20265" y="129403"/>
                    </a:cubicBezTo>
                    <a:cubicBezTo>
                      <a:pt x="18532" y="72719"/>
                      <a:pt x="63090" y="25370"/>
                      <a:pt x="119763" y="23646"/>
                    </a:cubicBezTo>
                    <a:cubicBezTo>
                      <a:pt x="121849" y="23580"/>
                      <a:pt x="123935" y="23580"/>
                      <a:pt x="126021" y="23646"/>
                    </a:cubicBezTo>
                    <a:close/>
                  </a:path>
                </a:pathLst>
              </a:custGeom>
              <a:solidFill>
                <a:srgbClr val="263238"/>
              </a:solidFill>
              <a:ln w="9525" cap="flat">
                <a:noFill/>
                <a:prstDash val="solid"/>
                <a:miter/>
              </a:ln>
            </p:spPr>
            <p:txBody>
              <a:bodyPr rtlCol="0" anchor="ctr"/>
              <a:lstStyle/>
              <a:p>
                <a:endParaRPr lang="zh-CN" altLang="en-US"/>
              </a:p>
            </p:txBody>
          </p:sp>
          <p:sp>
            <p:nvSpPr>
              <p:cNvPr id="128" name="任意多边形: 形状 127">
                <a:extLst>
                  <a:ext uri="{FF2B5EF4-FFF2-40B4-BE49-F238E27FC236}">
                    <a16:creationId xmlns:a16="http://schemas.microsoft.com/office/drawing/2014/main" id="{FC3846F9-98FA-A84D-E82B-62F7C9CF9F10}"/>
                  </a:ext>
                </a:extLst>
              </p:cNvPr>
              <p:cNvSpPr/>
              <p:nvPr/>
            </p:nvSpPr>
            <p:spPr>
              <a:xfrm>
                <a:off x="4007738" y="2151996"/>
                <a:ext cx="252461" cy="252436"/>
              </a:xfrm>
              <a:custGeom>
                <a:avLst/>
                <a:gdLst>
                  <a:gd name="connsiteX0" fmla="*/ 126212 w 252461"/>
                  <a:gd name="connsiteY0" fmla="*/ 228910 h 252436"/>
                  <a:gd name="connsiteX1" fmla="*/ 23437 w 252461"/>
                  <a:gd name="connsiteY1" fmla="*/ 126326 h 252436"/>
                  <a:gd name="connsiteX2" fmla="*/ 126021 w 252461"/>
                  <a:gd name="connsiteY2" fmla="*/ 23551 h 252436"/>
                  <a:gd name="connsiteX3" fmla="*/ 228796 w 252461"/>
                  <a:gd name="connsiteY3" fmla="*/ 126136 h 252436"/>
                  <a:gd name="connsiteX4" fmla="*/ 228796 w 252461"/>
                  <a:gd name="connsiteY4" fmla="*/ 126231 h 252436"/>
                  <a:gd name="connsiteX5" fmla="*/ 226700 w 252461"/>
                  <a:gd name="connsiteY5" fmla="*/ 146900 h 252436"/>
                  <a:gd name="connsiteX6" fmla="*/ 227177 w 252461"/>
                  <a:gd name="connsiteY6" fmla="*/ 153091 h 252436"/>
                  <a:gd name="connsiteX7" fmla="*/ 249370 w 252461"/>
                  <a:gd name="connsiteY7" fmla="*/ 153091 h 252436"/>
                  <a:gd name="connsiteX8" fmla="*/ 249846 w 252461"/>
                  <a:gd name="connsiteY8" fmla="*/ 151662 h 252436"/>
                  <a:gd name="connsiteX9" fmla="*/ 151662 w 252461"/>
                  <a:gd name="connsiteY9" fmla="*/ 2615 h 252436"/>
                  <a:gd name="connsiteX10" fmla="*/ 2615 w 252461"/>
                  <a:gd name="connsiteY10" fmla="*/ 100799 h 252436"/>
                  <a:gd name="connsiteX11" fmla="*/ 100799 w 252461"/>
                  <a:gd name="connsiteY11" fmla="*/ 249846 h 252436"/>
                  <a:gd name="connsiteX12" fmla="*/ 126021 w 252461"/>
                  <a:gd name="connsiteY12" fmla="*/ 252437 h 252436"/>
                  <a:gd name="connsiteX13" fmla="*/ 136727 w 252461"/>
                  <a:gd name="connsiteY13" fmla="*/ 239616 h 252436"/>
                  <a:gd name="connsiteX14" fmla="*/ 126021 w 252461"/>
                  <a:gd name="connsiteY14" fmla="*/ 228910 h 252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52461" h="252436">
                    <a:moveTo>
                      <a:pt x="126212" y="228910"/>
                    </a:moveTo>
                    <a:cubicBezTo>
                      <a:pt x="69500" y="228967"/>
                      <a:pt x="23494" y="183038"/>
                      <a:pt x="23437" y="126326"/>
                    </a:cubicBezTo>
                    <a:cubicBezTo>
                      <a:pt x="23380" y="69614"/>
                      <a:pt x="69309" y="23608"/>
                      <a:pt x="126021" y="23551"/>
                    </a:cubicBezTo>
                    <a:cubicBezTo>
                      <a:pt x="182733" y="23494"/>
                      <a:pt x="228739" y="69424"/>
                      <a:pt x="228796" y="126136"/>
                    </a:cubicBezTo>
                    <a:cubicBezTo>
                      <a:pt x="228796" y="126164"/>
                      <a:pt x="228796" y="126202"/>
                      <a:pt x="228796" y="126231"/>
                    </a:cubicBezTo>
                    <a:cubicBezTo>
                      <a:pt x="228815" y="133174"/>
                      <a:pt x="228110" y="140099"/>
                      <a:pt x="226700" y="146900"/>
                    </a:cubicBezTo>
                    <a:cubicBezTo>
                      <a:pt x="226329" y="148967"/>
                      <a:pt x="226491" y="151101"/>
                      <a:pt x="227177" y="153091"/>
                    </a:cubicBezTo>
                    <a:lnTo>
                      <a:pt x="249370" y="153091"/>
                    </a:lnTo>
                    <a:cubicBezTo>
                      <a:pt x="249570" y="152634"/>
                      <a:pt x="249732" y="152148"/>
                      <a:pt x="249846" y="151662"/>
                    </a:cubicBezTo>
                    <a:cubicBezTo>
                      <a:pt x="263896" y="83387"/>
                      <a:pt x="219928" y="16655"/>
                      <a:pt x="151662" y="2615"/>
                    </a:cubicBezTo>
                    <a:cubicBezTo>
                      <a:pt x="83387" y="-11434"/>
                      <a:pt x="16655" y="32524"/>
                      <a:pt x="2615" y="100799"/>
                    </a:cubicBezTo>
                    <a:cubicBezTo>
                      <a:pt x="-11434" y="169074"/>
                      <a:pt x="32524" y="235806"/>
                      <a:pt x="100799" y="249846"/>
                    </a:cubicBezTo>
                    <a:cubicBezTo>
                      <a:pt x="109095" y="251551"/>
                      <a:pt x="117544" y="252428"/>
                      <a:pt x="126021" y="252437"/>
                    </a:cubicBezTo>
                    <a:cubicBezTo>
                      <a:pt x="132517" y="251856"/>
                      <a:pt x="137308" y="246112"/>
                      <a:pt x="136727" y="239616"/>
                    </a:cubicBezTo>
                    <a:cubicBezTo>
                      <a:pt x="136213" y="233930"/>
                      <a:pt x="131707" y="229425"/>
                      <a:pt x="126021" y="228910"/>
                    </a:cubicBezTo>
                    <a:close/>
                  </a:path>
                </a:pathLst>
              </a:custGeom>
              <a:solidFill>
                <a:srgbClr val="263238"/>
              </a:solidFill>
              <a:ln w="9525" cap="flat">
                <a:noFill/>
                <a:prstDash val="solid"/>
                <a:miter/>
              </a:ln>
            </p:spPr>
            <p:txBody>
              <a:bodyPr rtlCol="0" anchor="ctr"/>
              <a:lstStyle/>
              <a:p>
                <a:endParaRPr lang="zh-CN" altLang="en-US"/>
              </a:p>
            </p:txBody>
          </p:sp>
          <p:sp>
            <p:nvSpPr>
              <p:cNvPr id="129" name="任意多边形: 形状 128">
                <a:extLst>
                  <a:ext uri="{FF2B5EF4-FFF2-40B4-BE49-F238E27FC236}">
                    <a16:creationId xmlns:a16="http://schemas.microsoft.com/office/drawing/2014/main" id="{7C97C8F7-1DF8-EFE7-2C81-A9AF5C198356}"/>
                  </a:ext>
                </a:extLst>
              </p:cNvPr>
              <p:cNvSpPr/>
              <p:nvPr/>
            </p:nvSpPr>
            <p:spPr>
              <a:xfrm>
                <a:off x="4303108" y="2151996"/>
                <a:ext cx="252461" cy="252484"/>
              </a:xfrm>
              <a:custGeom>
                <a:avLst/>
                <a:gdLst>
                  <a:gd name="connsiteX0" fmla="*/ 125831 w 252461"/>
                  <a:gd name="connsiteY0" fmla="*/ 228910 h 252484"/>
                  <a:gd name="connsiteX1" fmla="*/ 23151 w 252461"/>
                  <a:gd name="connsiteY1" fmla="*/ 126231 h 252484"/>
                  <a:gd name="connsiteX2" fmla="*/ 125831 w 252461"/>
                  <a:gd name="connsiteY2" fmla="*/ 23551 h 252484"/>
                  <a:gd name="connsiteX3" fmla="*/ 228510 w 252461"/>
                  <a:gd name="connsiteY3" fmla="*/ 126231 h 252484"/>
                  <a:gd name="connsiteX4" fmla="*/ 226415 w 252461"/>
                  <a:gd name="connsiteY4" fmla="*/ 146995 h 252484"/>
                  <a:gd name="connsiteX5" fmla="*/ 227843 w 252461"/>
                  <a:gd name="connsiteY5" fmla="*/ 155091 h 252484"/>
                  <a:gd name="connsiteX6" fmla="*/ 248513 w 252461"/>
                  <a:gd name="connsiteY6" fmla="*/ 155091 h 252484"/>
                  <a:gd name="connsiteX7" fmla="*/ 249846 w 252461"/>
                  <a:gd name="connsiteY7" fmla="*/ 151662 h 252484"/>
                  <a:gd name="connsiteX8" fmla="*/ 151663 w 252461"/>
                  <a:gd name="connsiteY8" fmla="*/ 2615 h 252484"/>
                  <a:gd name="connsiteX9" fmla="*/ 2615 w 252461"/>
                  <a:gd name="connsiteY9" fmla="*/ 100799 h 252484"/>
                  <a:gd name="connsiteX10" fmla="*/ 100799 w 252461"/>
                  <a:gd name="connsiteY10" fmla="*/ 249846 h 252484"/>
                  <a:gd name="connsiteX11" fmla="*/ 126021 w 252461"/>
                  <a:gd name="connsiteY11" fmla="*/ 252437 h 252484"/>
                  <a:gd name="connsiteX12" fmla="*/ 138842 w 252461"/>
                  <a:gd name="connsiteY12" fmla="*/ 241731 h 252484"/>
                  <a:gd name="connsiteX13" fmla="*/ 128145 w 252461"/>
                  <a:gd name="connsiteY13" fmla="*/ 228910 h 252484"/>
                  <a:gd name="connsiteX14" fmla="*/ 126021 w 252461"/>
                  <a:gd name="connsiteY14" fmla="*/ 228910 h 252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52461" h="252484">
                    <a:moveTo>
                      <a:pt x="125831" y="228910"/>
                    </a:moveTo>
                    <a:cubicBezTo>
                      <a:pt x="69119" y="228910"/>
                      <a:pt x="23151" y="182943"/>
                      <a:pt x="23151" y="126231"/>
                    </a:cubicBezTo>
                    <a:cubicBezTo>
                      <a:pt x="23151" y="69519"/>
                      <a:pt x="69119" y="23551"/>
                      <a:pt x="125831" y="23551"/>
                    </a:cubicBezTo>
                    <a:cubicBezTo>
                      <a:pt x="182543" y="23551"/>
                      <a:pt x="228510" y="69519"/>
                      <a:pt x="228510" y="126231"/>
                    </a:cubicBezTo>
                    <a:cubicBezTo>
                      <a:pt x="228482" y="133203"/>
                      <a:pt x="227777" y="140156"/>
                      <a:pt x="226415" y="146995"/>
                    </a:cubicBezTo>
                    <a:cubicBezTo>
                      <a:pt x="225815" y="149777"/>
                      <a:pt x="226329" y="152682"/>
                      <a:pt x="227843" y="155091"/>
                    </a:cubicBezTo>
                    <a:lnTo>
                      <a:pt x="248513" y="155091"/>
                    </a:lnTo>
                    <a:cubicBezTo>
                      <a:pt x="249151" y="154034"/>
                      <a:pt x="249599" y="152872"/>
                      <a:pt x="249846" y="151662"/>
                    </a:cubicBezTo>
                    <a:cubicBezTo>
                      <a:pt x="263896" y="83387"/>
                      <a:pt x="219928" y="16655"/>
                      <a:pt x="151663" y="2615"/>
                    </a:cubicBezTo>
                    <a:cubicBezTo>
                      <a:pt x="83387" y="-11434"/>
                      <a:pt x="16655" y="32524"/>
                      <a:pt x="2615" y="100799"/>
                    </a:cubicBezTo>
                    <a:cubicBezTo>
                      <a:pt x="-11434" y="169074"/>
                      <a:pt x="32524" y="235806"/>
                      <a:pt x="100799" y="249846"/>
                    </a:cubicBezTo>
                    <a:cubicBezTo>
                      <a:pt x="109095" y="251551"/>
                      <a:pt x="117544" y="252428"/>
                      <a:pt x="126021" y="252437"/>
                    </a:cubicBezTo>
                    <a:cubicBezTo>
                      <a:pt x="132517" y="253018"/>
                      <a:pt x="138261" y="248227"/>
                      <a:pt x="138842" y="241731"/>
                    </a:cubicBezTo>
                    <a:cubicBezTo>
                      <a:pt x="139432" y="235235"/>
                      <a:pt x="134641" y="229491"/>
                      <a:pt x="128145" y="228910"/>
                    </a:cubicBezTo>
                    <a:cubicBezTo>
                      <a:pt x="127440" y="228844"/>
                      <a:pt x="126726" y="228844"/>
                      <a:pt x="126021" y="228910"/>
                    </a:cubicBezTo>
                    <a:close/>
                  </a:path>
                </a:pathLst>
              </a:custGeom>
              <a:solidFill>
                <a:srgbClr val="263238"/>
              </a:solidFill>
              <a:ln w="9525" cap="flat">
                <a:noFill/>
                <a:prstDash val="solid"/>
                <a:miter/>
              </a:ln>
            </p:spPr>
            <p:txBody>
              <a:bodyPr rtlCol="0" anchor="ctr"/>
              <a:lstStyle/>
              <a:p>
                <a:endParaRPr lang="zh-CN" altLang="en-US"/>
              </a:p>
            </p:txBody>
          </p:sp>
          <p:sp>
            <p:nvSpPr>
              <p:cNvPr id="130" name="任意多边形: 形状 129">
                <a:extLst>
                  <a:ext uri="{FF2B5EF4-FFF2-40B4-BE49-F238E27FC236}">
                    <a16:creationId xmlns:a16="http://schemas.microsoft.com/office/drawing/2014/main" id="{41114D33-3F56-C64E-EBB3-EC9A26EF0E54}"/>
                  </a:ext>
                </a:extLst>
              </p:cNvPr>
              <p:cNvSpPr/>
              <p:nvPr/>
            </p:nvSpPr>
            <p:spPr>
              <a:xfrm>
                <a:off x="4349399" y="2151615"/>
                <a:ext cx="252461" cy="252484"/>
              </a:xfrm>
              <a:custGeom>
                <a:avLst/>
                <a:gdLst>
                  <a:gd name="connsiteX0" fmla="*/ 126021 w 252461"/>
                  <a:gd name="connsiteY0" fmla="*/ 229291 h 252484"/>
                  <a:gd name="connsiteX1" fmla="*/ 23342 w 252461"/>
                  <a:gd name="connsiteY1" fmla="*/ 126612 h 252484"/>
                  <a:gd name="connsiteX2" fmla="*/ 126021 w 252461"/>
                  <a:gd name="connsiteY2" fmla="*/ 23932 h 252484"/>
                  <a:gd name="connsiteX3" fmla="*/ 228701 w 252461"/>
                  <a:gd name="connsiteY3" fmla="*/ 126612 h 252484"/>
                  <a:gd name="connsiteX4" fmla="*/ 226605 w 252461"/>
                  <a:gd name="connsiteY4" fmla="*/ 147281 h 252484"/>
                  <a:gd name="connsiteX5" fmla="*/ 228034 w 252461"/>
                  <a:gd name="connsiteY5" fmla="*/ 155472 h 252484"/>
                  <a:gd name="connsiteX6" fmla="*/ 248322 w 252461"/>
                  <a:gd name="connsiteY6" fmla="*/ 155472 h 252484"/>
                  <a:gd name="connsiteX7" fmla="*/ 249846 w 252461"/>
                  <a:gd name="connsiteY7" fmla="*/ 151662 h 252484"/>
                  <a:gd name="connsiteX8" fmla="*/ 151662 w 252461"/>
                  <a:gd name="connsiteY8" fmla="*/ 2615 h 252484"/>
                  <a:gd name="connsiteX9" fmla="*/ 2615 w 252461"/>
                  <a:gd name="connsiteY9" fmla="*/ 100799 h 252484"/>
                  <a:gd name="connsiteX10" fmla="*/ 100799 w 252461"/>
                  <a:gd name="connsiteY10" fmla="*/ 249846 h 252484"/>
                  <a:gd name="connsiteX11" fmla="*/ 126021 w 252461"/>
                  <a:gd name="connsiteY11" fmla="*/ 252437 h 252484"/>
                  <a:gd name="connsiteX12" fmla="*/ 138842 w 252461"/>
                  <a:gd name="connsiteY12" fmla="*/ 241731 h 252484"/>
                  <a:gd name="connsiteX13" fmla="*/ 128145 w 252461"/>
                  <a:gd name="connsiteY13" fmla="*/ 228910 h 252484"/>
                  <a:gd name="connsiteX14" fmla="*/ 126021 w 252461"/>
                  <a:gd name="connsiteY14" fmla="*/ 228910 h 252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52461" h="252484">
                    <a:moveTo>
                      <a:pt x="126021" y="229291"/>
                    </a:moveTo>
                    <a:cubicBezTo>
                      <a:pt x="69309" y="229291"/>
                      <a:pt x="23342" y="183324"/>
                      <a:pt x="23342" y="126612"/>
                    </a:cubicBezTo>
                    <a:cubicBezTo>
                      <a:pt x="23342" y="69900"/>
                      <a:pt x="69309" y="23932"/>
                      <a:pt x="126021" y="23932"/>
                    </a:cubicBezTo>
                    <a:cubicBezTo>
                      <a:pt x="182733" y="23932"/>
                      <a:pt x="228701" y="69900"/>
                      <a:pt x="228701" y="126612"/>
                    </a:cubicBezTo>
                    <a:cubicBezTo>
                      <a:pt x="228672" y="133555"/>
                      <a:pt x="227967" y="140480"/>
                      <a:pt x="226605" y="147281"/>
                    </a:cubicBezTo>
                    <a:cubicBezTo>
                      <a:pt x="225996" y="150091"/>
                      <a:pt x="226510" y="153034"/>
                      <a:pt x="228034" y="155472"/>
                    </a:cubicBezTo>
                    <a:lnTo>
                      <a:pt x="248322" y="155472"/>
                    </a:lnTo>
                    <a:cubicBezTo>
                      <a:pt x="249065" y="154310"/>
                      <a:pt x="249589" y="153015"/>
                      <a:pt x="249846" y="151662"/>
                    </a:cubicBezTo>
                    <a:cubicBezTo>
                      <a:pt x="263896" y="83387"/>
                      <a:pt x="219928" y="16655"/>
                      <a:pt x="151662" y="2615"/>
                    </a:cubicBezTo>
                    <a:cubicBezTo>
                      <a:pt x="83387" y="-11434"/>
                      <a:pt x="16655" y="32524"/>
                      <a:pt x="2615" y="100799"/>
                    </a:cubicBezTo>
                    <a:cubicBezTo>
                      <a:pt x="-11434" y="169074"/>
                      <a:pt x="32524" y="235806"/>
                      <a:pt x="100799" y="249846"/>
                    </a:cubicBezTo>
                    <a:cubicBezTo>
                      <a:pt x="109095" y="251551"/>
                      <a:pt x="117544" y="252427"/>
                      <a:pt x="126021" y="252437"/>
                    </a:cubicBezTo>
                    <a:cubicBezTo>
                      <a:pt x="132517" y="253018"/>
                      <a:pt x="138261" y="248227"/>
                      <a:pt x="138842" y="241731"/>
                    </a:cubicBezTo>
                    <a:cubicBezTo>
                      <a:pt x="139432" y="235235"/>
                      <a:pt x="134641" y="229491"/>
                      <a:pt x="128145" y="228910"/>
                    </a:cubicBezTo>
                    <a:cubicBezTo>
                      <a:pt x="127431" y="228844"/>
                      <a:pt x="126726" y="228844"/>
                      <a:pt x="126021" y="228910"/>
                    </a:cubicBezTo>
                    <a:close/>
                  </a:path>
                </a:pathLst>
              </a:custGeom>
              <a:solidFill>
                <a:srgbClr val="263238"/>
              </a:solidFill>
              <a:ln w="9525" cap="flat">
                <a:noFill/>
                <a:prstDash val="solid"/>
                <a:miter/>
              </a:ln>
            </p:spPr>
            <p:txBody>
              <a:bodyPr rtlCol="0" anchor="ctr"/>
              <a:lstStyle/>
              <a:p>
                <a:endParaRPr lang="zh-CN" altLang="en-US"/>
              </a:p>
            </p:txBody>
          </p:sp>
          <p:sp>
            <p:nvSpPr>
              <p:cNvPr id="131" name="任意多边形: 形状 130">
                <a:extLst>
                  <a:ext uri="{FF2B5EF4-FFF2-40B4-BE49-F238E27FC236}">
                    <a16:creationId xmlns:a16="http://schemas.microsoft.com/office/drawing/2014/main" id="{AE1DA9CF-B061-E5BF-AFEF-E7DC74735864}"/>
                  </a:ext>
                </a:extLst>
              </p:cNvPr>
              <p:cNvSpPr/>
              <p:nvPr/>
            </p:nvSpPr>
            <p:spPr>
              <a:xfrm>
                <a:off x="4644674" y="2151615"/>
                <a:ext cx="252461" cy="252484"/>
              </a:xfrm>
              <a:custGeom>
                <a:avLst/>
                <a:gdLst>
                  <a:gd name="connsiteX0" fmla="*/ 126021 w 252461"/>
                  <a:gd name="connsiteY0" fmla="*/ 229291 h 252484"/>
                  <a:gd name="connsiteX1" fmla="*/ 23342 w 252461"/>
                  <a:gd name="connsiteY1" fmla="*/ 126612 h 252484"/>
                  <a:gd name="connsiteX2" fmla="*/ 126021 w 252461"/>
                  <a:gd name="connsiteY2" fmla="*/ 23932 h 252484"/>
                  <a:gd name="connsiteX3" fmla="*/ 228701 w 252461"/>
                  <a:gd name="connsiteY3" fmla="*/ 126612 h 252484"/>
                  <a:gd name="connsiteX4" fmla="*/ 226605 w 252461"/>
                  <a:gd name="connsiteY4" fmla="*/ 147281 h 252484"/>
                  <a:gd name="connsiteX5" fmla="*/ 228034 w 252461"/>
                  <a:gd name="connsiteY5" fmla="*/ 155568 h 252484"/>
                  <a:gd name="connsiteX6" fmla="*/ 248322 w 252461"/>
                  <a:gd name="connsiteY6" fmla="*/ 155568 h 252484"/>
                  <a:gd name="connsiteX7" fmla="*/ 249846 w 252461"/>
                  <a:gd name="connsiteY7" fmla="*/ 151662 h 252484"/>
                  <a:gd name="connsiteX8" fmla="*/ 151662 w 252461"/>
                  <a:gd name="connsiteY8" fmla="*/ 2615 h 252484"/>
                  <a:gd name="connsiteX9" fmla="*/ 2615 w 252461"/>
                  <a:gd name="connsiteY9" fmla="*/ 100799 h 252484"/>
                  <a:gd name="connsiteX10" fmla="*/ 100799 w 252461"/>
                  <a:gd name="connsiteY10" fmla="*/ 249846 h 252484"/>
                  <a:gd name="connsiteX11" fmla="*/ 126021 w 252461"/>
                  <a:gd name="connsiteY11" fmla="*/ 252437 h 252484"/>
                  <a:gd name="connsiteX12" fmla="*/ 138842 w 252461"/>
                  <a:gd name="connsiteY12" fmla="*/ 241731 h 252484"/>
                  <a:gd name="connsiteX13" fmla="*/ 128145 w 252461"/>
                  <a:gd name="connsiteY13" fmla="*/ 228910 h 252484"/>
                  <a:gd name="connsiteX14" fmla="*/ 126021 w 252461"/>
                  <a:gd name="connsiteY14" fmla="*/ 228910 h 252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52461" h="252484">
                    <a:moveTo>
                      <a:pt x="126021" y="229291"/>
                    </a:moveTo>
                    <a:cubicBezTo>
                      <a:pt x="69309" y="229291"/>
                      <a:pt x="23342" y="183324"/>
                      <a:pt x="23342" y="126612"/>
                    </a:cubicBezTo>
                    <a:cubicBezTo>
                      <a:pt x="23342" y="69900"/>
                      <a:pt x="69309" y="23932"/>
                      <a:pt x="126021" y="23932"/>
                    </a:cubicBezTo>
                    <a:cubicBezTo>
                      <a:pt x="182733" y="23932"/>
                      <a:pt x="228701" y="69900"/>
                      <a:pt x="228701" y="126612"/>
                    </a:cubicBezTo>
                    <a:cubicBezTo>
                      <a:pt x="228720" y="133555"/>
                      <a:pt x="228015" y="140480"/>
                      <a:pt x="226605" y="147281"/>
                    </a:cubicBezTo>
                    <a:cubicBezTo>
                      <a:pt x="226053" y="150129"/>
                      <a:pt x="226557" y="153072"/>
                      <a:pt x="228034" y="155568"/>
                    </a:cubicBezTo>
                    <a:lnTo>
                      <a:pt x="248322" y="155568"/>
                    </a:lnTo>
                    <a:cubicBezTo>
                      <a:pt x="249094" y="154387"/>
                      <a:pt x="249608" y="153053"/>
                      <a:pt x="249846" y="151662"/>
                    </a:cubicBezTo>
                    <a:cubicBezTo>
                      <a:pt x="263896" y="83387"/>
                      <a:pt x="219928" y="16655"/>
                      <a:pt x="151662" y="2615"/>
                    </a:cubicBezTo>
                    <a:cubicBezTo>
                      <a:pt x="83387" y="-11434"/>
                      <a:pt x="16655" y="32524"/>
                      <a:pt x="2615" y="100799"/>
                    </a:cubicBezTo>
                    <a:cubicBezTo>
                      <a:pt x="-11434" y="169074"/>
                      <a:pt x="32524" y="235806"/>
                      <a:pt x="100799" y="249846"/>
                    </a:cubicBezTo>
                    <a:cubicBezTo>
                      <a:pt x="109095" y="251551"/>
                      <a:pt x="117544" y="252427"/>
                      <a:pt x="126021" y="252437"/>
                    </a:cubicBezTo>
                    <a:cubicBezTo>
                      <a:pt x="132517" y="253018"/>
                      <a:pt x="138261" y="248227"/>
                      <a:pt x="138842" y="241731"/>
                    </a:cubicBezTo>
                    <a:cubicBezTo>
                      <a:pt x="139432" y="235235"/>
                      <a:pt x="134641" y="229491"/>
                      <a:pt x="128145" y="228910"/>
                    </a:cubicBezTo>
                    <a:cubicBezTo>
                      <a:pt x="127431" y="228844"/>
                      <a:pt x="126726" y="228844"/>
                      <a:pt x="126021" y="228910"/>
                    </a:cubicBezTo>
                    <a:close/>
                  </a:path>
                </a:pathLst>
              </a:custGeom>
              <a:solidFill>
                <a:srgbClr val="263238"/>
              </a:solidFill>
              <a:ln w="9525" cap="flat">
                <a:noFill/>
                <a:prstDash val="solid"/>
                <a:miter/>
              </a:ln>
            </p:spPr>
            <p:txBody>
              <a:bodyPr rtlCol="0" anchor="ctr"/>
              <a:lstStyle/>
              <a:p>
                <a:endParaRPr lang="zh-CN" altLang="en-US"/>
              </a:p>
            </p:txBody>
          </p:sp>
          <p:sp>
            <p:nvSpPr>
              <p:cNvPr id="132" name="任意多边形: 形状 131">
                <a:extLst>
                  <a:ext uri="{FF2B5EF4-FFF2-40B4-BE49-F238E27FC236}">
                    <a16:creationId xmlns:a16="http://schemas.microsoft.com/office/drawing/2014/main" id="{B5212525-EDF7-CA3B-B9A1-BA8935F6174F}"/>
                  </a:ext>
                </a:extLst>
              </p:cNvPr>
              <p:cNvSpPr/>
              <p:nvPr/>
            </p:nvSpPr>
            <p:spPr>
              <a:xfrm>
                <a:off x="4691442" y="2151996"/>
                <a:ext cx="252461" cy="252484"/>
              </a:xfrm>
              <a:custGeom>
                <a:avLst/>
                <a:gdLst>
                  <a:gd name="connsiteX0" fmla="*/ 126212 w 252461"/>
                  <a:gd name="connsiteY0" fmla="*/ 228910 h 252484"/>
                  <a:gd name="connsiteX1" fmla="*/ 23532 w 252461"/>
                  <a:gd name="connsiteY1" fmla="*/ 126231 h 252484"/>
                  <a:gd name="connsiteX2" fmla="*/ 126212 w 252461"/>
                  <a:gd name="connsiteY2" fmla="*/ 23551 h 252484"/>
                  <a:gd name="connsiteX3" fmla="*/ 228891 w 252461"/>
                  <a:gd name="connsiteY3" fmla="*/ 126231 h 252484"/>
                  <a:gd name="connsiteX4" fmla="*/ 226796 w 252461"/>
                  <a:gd name="connsiteY4" fmla="*/ 146900 h 252484"/>
                  <a:gd name="connsiteX5" fmla="*/ 228225 w 252461"/>
                  <a:gd name="connsiteY5" fmla="*/ 155187 h 252484"/>
                  <a:gd name="connsiteX6" fmla="*/ 248513 w 252461"/>
                  <a:gd name="connsiteY6" fmla="*/ 155187 h 252484"/>
                  <a:gd name="connsiteX7" fmla="*/ 249846 w 252461"/>
                  <a:gd name="connsiteY7" fmla="*/ 151662 h 252484"/>
                  <a:gd name="connsiteX8" fmla="*/ 151662 w 252461"/>
                  <a:gd name="connsiteY8" fmla="*/ 2615 h 252484"/>
                  <a:gd name="connsiteX9" fmla="*/ 2615 w 252461"/>
                  <a:gd name="connsiteY9" fmla="*/ 100799 h 252484"/>
                  <a:gd name="connsiteX10" fmla="*/ 100799 w 252461"/>
                  <a:gd name="connsiteY10" fmla="*/ 249846 h 252484"/>
                  <a:gd name="connsiteX11" fmla="*/ 126021 w 252461"/>
                  <a:gd name="connsiteY11" fmla="*/ 252437 h 252484"/>
                  <a:gd name="connsiteX12" fmla="*/ 138842 w 252461"/>
                  <a:gd name="connsiteY12" fmla="*/ 241731 h 252484"/>
                  <a:gd name="connsiteX13" fmla="*/ 128145 w 252461"/>
                  <a:gd name="connsiteY13" fmla="*/ 228910 h 252484"/>
                  <a:gd name="connsiteX14" fmla="*/ 126021 w 252461"/>
                  <a:gd name="connsiteY14" fmla="*/ 228910 h 252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52461" h="252484">
                    <a:moveTo>
                      <a:pt x="126212" y="228910"/>
                    </a:moveTo>
                    <a:cubicBezTo>
                      <a:pt x="69500" y="228910"/>
                      <a:pt x="23532" y="182943"/>
                      <a:pt x="23532" y="126231"/>
                    </a:cubicBezTo>
                    <a:cubicBezTo>
                      <a:pt x="23532" y="69519"/>
                      <a:pt x="69500" y="23551"/>
                      <a:pt x="126212" y="23551"/>
                    </a:cubicBezTo>
                    <a:cubicBezTo>
                      <a:pt x="182924" y="23551"/>
                      <a:pt x="228891" y="69519"/>
                      <a:pt x="228891" y="126231"/>
                    </a:cubicBezTo>
                    <a:cubicBezTo>
                      <a:pt x="228920" y="133174"/>
                      <a:pt x="228215" y="140099"/>
                      <a:pt x="226796" y="146900"/>
                    </a:cubicBezTo>
                    <a:cubicBezTo>
                      <a:pt x="226243" y="149748"/>
                      <a:pt x="226748" y="152691"/>
                      <a:pt x="228225" y="155187"/>
                    </a:cubicBezTo>
                    <a:lnTo>
                      <a:pt x="248513" y="155187"/>
                    </a:lnTo>
                    <a:cubicBezTo>
                      <a:pt x="249170" y="154101"/>
                      <a:pt x="249617" y="152910"/>
                      <a:pt x="249846" y="151662"/>
                    </a:cubicBezTo>
                    <a:cubicBezTo>
                      <a:pt x="263896" y="83387"/>
                      <a:pt x="219928" y="16655"/>
                      <a:pt x="151662" y="2615"/>
                    </a:cubicBezTo>
                    <a:cubicBezTo>
                      <a:pt x="83387" y="-11434"/>
                      <a:pt x="16655" y="32524"/>
                      <a:pt x="2615" y="100799"/>
                    </a:cubicBezTo>
                    <a:cubicBezTo>
                      <a:pt x="-11434" y="169074"/>
                      <a:pt x="32524" y="235806"/>
                      <a:pt x="100799" y="249846"/>
                    </a:cubicBezTo>
                    <a:cubicBezTo>
                      <a:pt x="109095" y="251551"/>
                      <a:pt x="117544" y="252428"/>
                      <a:pt x="126021" y="252437"/>
                    </a:cubicBezTo>
                    <a:cubicBezTo>
                      <a:pt x="132517" y="253018"/>
                      <a:pt x="138261" y="248227"/>
                      <a:pt x="138842" y="241731"/>
                    </a:cubicBezTo>
                    <a:cubicBezTo>
                      <a:pt x="139432" y="235235"/>
                      <a:pt x="134641" y="229491"/>
                      <a:pt x="128145" y="228910"/>
                    </a:cubicBezTo>
                    <a:cubicBezTo>
                      <a:pt x="127440" y="228844"/>
                      <a:pt x="126726" y="228844"/>
                      <a:pt x="126021" y="228910"/>
                    </a:cubicBezTo>
                    <a:close/>
                  </a:path>
                </a:pathLst>
              </a:custGeom>
              <a:solidFill>
                <a:srgbClr val="263238"/>
              </a:solidFill>
              <a:ln w="9525" cap="flat">
                <a:noFill/>
                <a:prstDash val="solid"/>
                <a:miter/>
              </a:ln>
            </p:spPr>
            <p:txBody>
              <a:bodyPr rtlCol="0" anchor="ctr"/>
              <a:lstStyle/>
              <a:p>
                <a:endParaRPr lang="zh-CN" altLang="en-US"/>
              </a:p>
            </p:txBody>
          </p:sp>
          <p:sp>
            <p:nvSpPr>
              <p:cNvPr id="133" name="任意多边形: 形状 132">
                <a:extLst>
                  <a:ext uri="{FF2B5EF4-FFF2-40B4-BE49-F238E27FC236}">
                    <a16:creationId xmlns:a16="http://schemas.microsoft.com/office/drawing/2014/main" id="{927C333D-56A5-FDE3-A1D8-D5926B9B2656}"/>
                  </a:ext>
                </a:extLst>
              </p:cNvPr>
              <p:cNvSpPr/>
              <p:nvPr/>
            </p:nvSpPr>
            <p:spPr>
              <a:xfrm>
                <a:off x="4985961" y="2152020"/>
                <a:ext cx="252412" cy="252412"/>
              </a:xfrm>
              <a:custGeom>
                <a:avLst/>
                <a:gdLst>
                  <a:gd name="connsiteX0" fmla="*/ 126778 w 252412"/>
                  <a:gd name="connsiteY0" fmla="*/ 228886 h 252412"/>
                  <a:gd name="connsiteX1" fmla="*/ 24003 w 252412"/>
                  <a:gd name="connsiteY1" fmla="*/ 126302 h 252412"/>
                  <a:gd name="connsiteX2" fmla="*/ 126587 w 252412"/>
                  <a:gd name="connsiteY2" fmla="*/ 23527 h 252412"/>
                  <a:gd name="connsiteX3" fmla="*/ 229362 w 252412"/>
                  <a:gd name="connsiteY3" fmla="*/ 126111 h 252412"/>
                  <a:gd name="connsiteX4" fmla="*/ 229362 w 252412"/>
                  <a:gd name="connsiteY4" fmla="*/ 126206 h 252412"/>
                  <a:gd name="connsiteX5" fmla="*/ 227266 w 252412"/>
                  <a:gd name="connsiteY5" fmla="*/ 146875 h 252412"/>
                  <a:gd name="connsiteX6" fmla="*/ 227266 w 252412"/>
                  <a:gd name="connsiteY6" fmla="*/ 152400 h 252412"/>
                  <a:gd name="connsiteX7" fmla="*/ 249841 w 252412"/>
                  <a:gd name="connsiteY7" fmla="*/ 152400 h 252412"/>
                  <a:gd name="connsiteX8" fmla="*/ 249841 w 252412"/>
                  <a:gd name="connsiteY8" fmla="*/ 151638 h 252412"/>
                  <a:gd name="connsiteX9" fmla="*/ 252413 w 252412"/>
                  <a:gd name="connsiteY9" fmla="*/ 126206 h 252412"/>
                  <a:gd name="connsiteX10" fmla="*/ 126206 w 252412"/>
                  <a:gd name="connsiteY10" fmla="*/ 0 h 252412"/>
                  <a:gd name="connsiteX11" fmla="*/ 0 w 252412"/>
                  <a:gd name="connsiteY11" fmla="*/ 126206 h 252412"/>
                  <a:gd name="connsiteX12" fmla="*/ 126206 w 252412"/>
                  <a:gd name="connsiteY12" fmla="*/ 252413 h 252412"/>
                  <a:gd name="connsiteX13" fmla="*/ 136912 w 252412"/>
                  <a:gd name="connsiteY13" fmla="*/ 239592 h 252412"/>
                  <a:gd name="connsiteX14" fmla="*/ 126206 w 252412"/>
                  <a:gd name="connsiteY14" fmla="*/ 228886 h 252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52412" h="252412">
                    <a:moveTo>
                      <a:pt x="126778" y="228886"/>
                    </a:moveTo>
                    <a:cubicBezTo>
                      <a:pt x="70066" y="228943"/>
                      <a:pt x="24060" y="183013"/>
                      <a:pt x="24003" y="126302"/>
                    </a:cubicBezTo>
                    <a:cubicBezTo>
                      <a:pt x="23946" y="69590"/>
                      <a:pt x="69875" y="23584"/>
                      <a:pt x="126587" y="23527"/>
                    </a:cubicBezTo>
                    <a:cubicBezTo>
                      <a:pt x="183299" y="23470"/>
                      <a:pt x="229305" y="69399"/>
                      <a:pt x="229362" y="126111"/>
                    </a:cubicBezTo>
                    <a:cubicBezTo>
                      <a:pt x="229362" y="126140"/>
                      <a:pt x="229362" y="126178"/>
                      <a:pt x="229362" y="126206"/>
                    </a:cubicBezTo>
                    <a:cubicBezTo>
                      <a:pt x="229391" y="133150"/>
                      <a:pt x="228686" y="140075"/>
                      <a:pt x="227266" y="146875"/>
                    </a:cubicBezTo>
                    <a:cubicBezTo>
                      <a:pt x="226838" y="148695"/>
                      <a:pt x="226838" y="150581"/>
                      <a:pt x="227266" y="152400"/>
                    </a:cubicBezTo>
                    <a:lnTo>
                      <a:pt x="249841" y="152400"/>
                    </a:lnTo>
                    <a:lnTo>
                      <a:pt x="249841" y="151638"/>
                    </a:lnTo>
                    <a:cubicBezTo>
                      <a:pt x="251508" y="143266"/>
                      <a:pt x="252374" y="134750"/>
                      <a:pt x="252413" y="126206"/>
                    </a:cubicBezTo>
                    <a:cubicBezTo>
                      <a:pt x="252413" y="56502"/>
                      <a:pt x="195910" y="0"/>
                      <a:pt x="126206" y="0"/>
                    </a:cubicBezTo>
                    <a:cubicBezTo>
                      <a:pt x="56502" y="0"/>
                      <a:pt x="0" y="56502"/>
                      <a:pt x="0" y="126206"/>
                    </a:cubicBezTo>
                    <a:cubicBezTo>
                      <a:pt x="0" y="195910"/>
                      <a:pt x="56502" y="252413"/>
                      <a:pt x="126206" y="252413"/>
                    </a:cubicBezTo>
                    <a:cubicBezTo>
                      <a:pt x="132702" y="251832"/>
                      <a:pt x="137493" y="246088"/>
                      <a:pt x="136912" y="239592"/>
                    </a:cubicBezTo>
                    <a:cubicBezTo>
                      <a:pt x="136398" y="233905"/>
                      <a:pt x="131893" y="229400"/>
                      <a:pt x="126206" y="228886"/>
                    </a:cubicBezTo>
                    <a:close/>
                  </a:path>
                </a:pathLst>
              </a:custGeom>
              <a:solidFill>
                <a:srgbClr val="263238"/>
              </a:solidFill>
              <a:ln w="9525" cap="flat">
                <a:noFill/>
                <a:prstDash val="solid"/>
                <a:miter/>
              </a:ln>
            </p:spPr>
            <p:txBody>
              <a:bodyPr rtlCol="0" anchor="ctr"/>
              <a:lstStyle/>
              <a:p>
                <a:endParaRPr lang="zh-CN" altLang="en-US"/>
              </a:p>
            </p:txBody>
          </p:sp>
          <p:sp>
            <p:nvSpPr>
              <p:cNvPr id="134" name="任意多边形: 形状 133">
                <a:extLst>
                  <a:ext uri="{FF2B5EF4-FFF2-40B4-BE49-F238E27FC236}">
                    <a16:creationId xmlns:a16="http://schemas.microsoft.com/office/drawing/2014/main" id="{A521A501-1E62-A606-4328-8B8D55F58A19}"/>
                  </a:ext>
                </a:extLst>
              </p:cNvPr>
              <p:cNvSpPr/>
              <p:nvPr/>
            </p:nvSpPr>
            <p:spPr>
              <a:xfrm>
                <a:off x="5032818" y="2151996"/>
                <a:ext cx="252461" cy="252436"/>
              </a:xfrm>
              <a:custGeom>
                <a:avLst/>
                <a:gdLst>
                  <a:gd name="connsiteX0" fmla="*/ 126783 w 252461"/>
                  <a:gd name="connsiteY0" fmla="*/ 228910 h 252436"/>
                  <a:gd name="connsiteX1" fmla="*/ 24008 w 252461"/>
                  <a:gd name="connsiteY1" fmla="*/ 126326 h 252436"/>
                  <a:gd name="connsiteX2" fmla="*/ 126593 w 252461"/>
                  <a:gd name="connsiteY2" fmla="*/ 23551 h 252436"/>
                  <a:gd name="connsiteX3" fmla="*/ 229367 w 252461"/>
                  <a:gd name="connsiteY3" fmla="*/ 126136 h 252436"/>
                  <a:gd name="connsiteX4" fmla="*/ 229367 w 252461"/>
                  <a:gd name="connsiteY4" fmla="*/ 126231 h 252436"/>
                  <a:gd name="connsiteX5" fmla="*/ 227272 w 252461"/>
                  <a:gd name="connsiteY5" fmla="*/ 146900 h 252436"/>
                  <a:gd name="connsiteX6" fmla="*/ 227272 w 252461"/>
                  <a:gd name="connsiteY6" fmla="*/ 152424 h 252436"/>
                  <a:gd name="connsiteX7" fmla="*/ 249846 w 252461"/>
                  <a:gd name="connsiteY7" fmla="*/ 152424 h 252436"/>
                  <a:gd name="connsiteX8" fmla="*/ 249846 w 252461"/>
                  <a:gd name="connsiteY8" fmla="*/ 151662 h 252436"/>
                  <a:gd name="connsiteX9" fmla="*/ 151662 w 252461"/>
                  <a:gd name="connsiteY9" fmla="*/ 2615 h 252436"/>
                  <a:gd name="connsiteX10" fmla="*/ 2615 w 252461"/>
                  <a:gd name="connsiteY10" fmla="*/ 100799 h 252436"/>
                  <a:gd name="connsiteX11" fmla="*/ 100799 w 252461"/>
                  <a:gd name="connsiteY11" fmla="*/ 249846 h 252436"/>
                  <a:gd name="connsiteX12" fmla="*/ 126021 w 252461"/>
                  <a:gd name="connsiteY12" fmla="*/ 252437 h 252436"/>
                  <a:gd name="connsiteX13" fmla="*/ 136727 w 252461"/>
                  <a:gd name="connsiteY13" fmla="*/ 239616 h 252436"/>
                  <a:gd name="connsiteX14" fmla="*/ 126021 w 252461"/>
                  <a:gd name="connsiteY14" fmla="*/ 228910 h 252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52461" h="252436">
                    <a:moveTo>
                      <a:pt x="126783" y="228910"/>
                    </a:moveTo>
                    <a:cubicBezTo>
                      <a:pt x="70071" y="228967"/>
                      <a:pt x="24065" y="183038"/>
                      <a:pt x="24008" y="126326"/>
                    </a:cubicBezTo>
                    <a:cubicBezTo>
                      <a:pt x="23951" y="69614"/>
                      <a:pt x="69881" y="23608"/>
                      <a:pt x="126593" y="23551"/>
                    </a:cubicBezTo>
                    <a:cubicBezTo>
                      <a:pt x="183305" y="23494"/>
                      <a:pt x="229310" y="69424"/>
                      <a:pt x="229367" y="126136"/>
                    </a:cubicBezTo>
                    <a:cubicBezTo>
                      <a:pt x="229367" y="126164"/>
                      <a:pt x="229367" y="126202"/>
                      <a:pt x="229367" y="126231"/>
                    </a:cubicBezTo>
                    <a:cubicBezTo>
                      <a:pt x="229396" y="133174"/>
                      <a:pt x="228691" y="140099"/>
                      <a:pt x="227272" y="146900"/>
                    </a:cubicBezTo>
                    <a:cubicBezTo>
                      <a:pt x="226843" y="148719"/>
                      <a:pt x="226843" y="150605"/>
                      <a:pt x="227272" y="152424"/>
                    </a:cubicBezTo>
                    <a:lnTo>
                      <a:pt x="249846" y="152424"/>
                    </a:lnTo>
                    <a:lnTo>
                      <a:pt x="249846" y="151662"/>
                    </a:lnTo>
                    <a:cubicBezTo>
                      <a:pt x="263896" y="83387"/>
                      <a:pt x="219928" y="16655"/>
                      <a:pt x="151662" y="2615"/>
                    </a:cubicBezTo>
                    <a:cubicBezTo>
                      <a:pt x="83387" y="-11434"/>
                      <a:pt x="16655" y="32524"/>
                      <a:pt x="2615" y="100799"/>
                    </a:cubicBezTo>
                    <a:cubicBezTo>
                      <a:pt x="-11434" y="169074"/>
                      <a:pt x="32524" y="235806"/>
                      <a:pt x="100799" y="249846"/>
                    </a:cubicBezTo>
                    <a:cubicBezTo>
                      <a:pt x="109095" y="251551"/>
                      <a:pt x="117544" y="252428"/>
                      <a:pt x="126021" y="252437"/>
                    </a:cubicBezTo>
                    <a:cubicBezTo>
                      <a:pt x="132517" y="251856"/>
                      <a:pt x="137308" y="246112"/>
                      <a:pt x="136727" y="239616"/>
                    </a:cubicBezTo>
                    <a:cubicBezTo>
                      <a:pt x="136213" y="233930"/>
                      <a:pt x="131707" y="229425"/>
                      <a:pt x="126021" y="228910"/>
                    </a:cubicBezTo>
                    <a:close/>
                  </a:path>
                </a:pathLst>
              </a:custGeom>
              <a:solidFill>
                <a:srgbClr val="263238"/>
              </a:solidFill>
              <a:ln w="9525" cap="flat">
                <a:noFill/>
                <a:prstDash val="solid"/>
                <a:miter/>
              </a:ln>
            </p:spPr>
            <p:txBody>
              <a:bodyPr rtlCol="0" anchor="ctr"/>
              <a:lstStyle/>
              <a:p>
                <a:endParaRPr lang="zh-CN" altLang="en-US"/>
              </a:p>
            </p:txBody>
          </p:sp>
          <p:sp>
            <p:nvSpPr>
              <p:cNvPr id="135" name="任意多边形: 形状 134">
                <a:extLst>
                  <a:ext uri="{FF2B5EF4-FFF2-40B4-BE49-F238E27FC236}">
                    <a16:creationId xmlns:a16="http://schemas.microsoft.com/office/drawing/2014/main" id="{38A5B55D-6F56-83CC-2D43-D73F4FE7B7C5}"/>
                  </a:ext>
                </a:extLst>
              </p:cNvPr>
              <p:cNvSpPr/>
              <p:nvPr/>
            </p:nvSpPr>
            <p:spPr>
              <a:xfrm>
                <a:off x="4470277" y="2596838"/>
                <a:ext cx="689419" cy="408622"/>
              </a:xfrm>
              <a:custGeom>
                <a:avLst/>
                <a:gdLst>
                  <a:gd name="connsiteX0" fmla="*/ 344710 w 689419"/>
                  <a:gd name="connsiteY0" fmla="*/ 408622 h 408622"/>
                  <a:gd name="connsiteX1" fmla="*/ 0 w 689419"/>
                  <a:gd name="connsiteY1" fmla="*/ 204311 h 408622"/>
                  <a:gd name="connsiteX2" fmla="*/ 344710 w 689419"/>
                  <a:gd name="connsiteY2" fmla="*/ 0 h 408622"/>
                  <a:gd name="connsiteX3" fmla="*/ 689420 w 689419"/>
                  <a:gd name="connsiteY3" fmla="*/ 204311 h 408622"/>
                  <a:gd name="connsiteX4" fmla="*/ 344710 w 689419"/>
                  <a:gd name="connsiteY4" fmla="*/ 408622 h 408622"/>
                  <a:gd name="connsiteX5" fmla="*/ 344710 w 689419"/>
                  <a:gd name="connsiteY5" fmla="*/ 9525 h 408622"/>
                  <a:gd name="connsiteX6" fmla="*/ 9525 w 689419"/>
                  <a:gd name="connsiteY6" fmla="*/ 204311 h 408622"/>
                  <a:gd name="connsiteX7" fmla="*/ 344710 w 689419"/>
                  <a:gd name="connsiteY7" fmla="*/ 399097 h 408622"/>
                  <a:gd name="connsiteX8" fmla="*/ 679895 w 689419"/>
                  <a:gd name="connsiteY8" fmla="*/ 204311 h 408622"/>
                  <a:gd name="connsiteX9" fmla="*/ 344710 w 689419"/>
                  <a:gd name="connsiteY9" fmla="*/ 9525 h 408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9419" h="408622">
                    <a:moveTo>
                      <a:pt x="344710" y="408622"/>
                    </a:moveTo>
                    <a:cubicBezTo>
                      <a:pt x="154686" y="408622"/>
                      <a:pt x="0" y="316992"/>
                      <a:pt x="0" y="204311"/>
                    </a:cubicBezTo>
                    <a:cubicBezTo>
                      <a:pt x="0" y="91630"/>
                      <a:pt x="154686" y="0"/>
                      <a:pt x="344710" y="0"/>
                    </a:cubicBezTo>
                    <a:cubicBezTo>
                      <a:pt x="534734" y="0"/>
                      <a:pt x="689420" y="91630"/>
                      <a:pt x="689420" y="204311"/>
                    </a:cubicBezTo>
                    <a:cubicBezTo>
                      <a:pt x="689420" y="316992"/>
                      <a:pt x="534734" y="408622"/>
                      <a:pt x="344710" y="408622"/>
                    </a:cubicBezTo>
                    <a:close/>
                    <a:moveTo>
                      <a:pt x="344710" y="9525"/>
                    </a:moveTo>
                    <a:cubicBezTo>
                      <a:pt x="159925" y="9525"/>
                      <a:pt x="9525" y="96869"/>
                      <a:pt x="9525" y="204311"/>
                    </a:cubicBezTo>
                    <a:cubicBezTo>
                      <a:pt x="9525" y="311753"/>
                      <a:pt x="159925" y="399097"/>
                      <a:pt x="344710" y="399097"/>
                    </a:cubicBezTo>
                    <a:cubicBezTo>
                      <a:pt x="529495" y="399097"/>
                      <a:pt x="679895" y="311753"/>
                      <a:pt x="679895" y="204311"/>
                    </a:cubicBezTo>
                    <a:cubicBezTo>
                      <a:pt x="679895" y="96869"/>
                      <a:pt x="529495" y="9525"/>
                      <a:pt x="344710" y="9525"/>
                    </a:cubicBezTo>
                    <a:close/>
                  </a:path>
                </a:pathLst>
              </a:custGeom>
              <a:solidFill>
                <a:srgbClr val="263238"/>
              </a:solidFill>
              <a:ln w="9525" cap="flat">
                <a:noFill/>
                <a:prstDash val="solid"/>
                <a:miter/>
              </a:ln>
            </p:spPr>
            <p:txBody>
              <a:bodyPr rtlCol="0" anchor="ctr"/>
              <a:lstStyle/>
              <a:p>
                <a:endParaRPr lang="zh-CN" altLang="en-US"/>
              </a:p>
            </p:txBody>
          </p:sp>
          <p:sp>
            <p:nvSpPr>
              <p:cNvPr id="136" name="任意多边形: 形状 135">
                <a:extLst>
                  <a:ext uri="{FF2B5EF4-FFF2-40B4-BE49-F238E27FC236}">
                    <a16:creationId xmlns:a16="http://schemas.microsoft.com/office/drawing/2014/main" id="{FC1720ED-20CE-4CE5-C7DC-A777E5FA310D}"/>
                  </a:ext>
                </a:extLst>
              </p:cNvPr>
              <p:cNvSpPr/>
              <p:nvPr/>
            </p:nvSpPr>
            <p:spPr>
              <a:xfrm>
                <a:off x="4737834" y="3623157"/>
                <a:ext cx="632364" cy="461295"/>
              </a:xfrm>
              <a:custGeom>
                <a:avLst/>
                <a:gdLst>
                  <a:gd name="connsiteX0" fmla="*/ 316230 w 632364"/>
                  <a:gd name="connsiteY0" fmla="*/ 461296 h 461295"/>
                  <a:gd name="connsiteX1" fmla="*/ 0 w 632364"/>
                  <a:gd name="connsiteY1" fmla="*/ 230600 h 461295"/>
                  <a:gd name="connsiteX2" fmla="*/ 316230 w 632364"/>
                  <a:gd name="connsiteY2" fmla="*/ 0 h 461295"/>
                  <a:gd name="connsiteX3" fmla="*/ 632365 w 632364"/>
                  <a:gd name="connsiteY3" fmla="*/ 230600 h 461295"/>
                  <a:gd name="connsiteX4" fmla="*/ 316230 w 632364"/>
                  <a:gd name="connsiteY4" fmla="*/ 461296 h 461295"/>
                  <a:gd name="connsiteX5" fmla="*/ 316230 w 632364"/>
                  <a:gd name="connsiteY5" fmla="*/ 9525 h 461295"/>
                  <a:gd name="connsiteX6" fmla="*/ 9525 w 632364"/>
                  <a:gd name="connsiteY6" fmla="*/ 230600 h 461295"/>
                  <a:gd name="connsiteX7" fmla="*/ 316230 w 632364"/>
                  <a:gd name="connsiteY7" fmla="*/ 451771 h 461295"/>
                  <a:gd name="connsiteX8" fmla="*/ 622840 w 632364"/>
                  <a:gd name="connsiteY8" fmla="*/ 230600 h 461295"/>
                  <a:gd name="connsiteX9" fmla="*/ 316230 w 632364"/>
                  <a:gd name="connsiteY9" fmla="*/ 9620 h 461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2364" h="461295">
                    <a:moveTo>
                      <a:pt x="316230" y="461296"/>
                    </a:moveTo>
                    <a:cubicBezTo>
                      <a:pt x="141827" y="461296"/>
                      <a:pt x="0" y="357759"/>
                      <a:pt x="0" y="230600"/>
                    </a:cubicBezTo>
                    <a:cubicBezTo>
                      <a:pt x="0" y="103441"/>
                      <a:pt x="141827" y="0"/>
                      <a:pt x="316230" y="0"/>
                    </a:cubicBezTo>
                    <a:cubicBezTo>
                      <a:pt x="490633" y="0"/>
                      <a:pt x="632365" y="103441"/>
                      <a:pt x="632365" y="230600"/>
                    </a:cubicBezTo>
                    <a:cubicBezTo>
                      <a:pt x="632365" y="357759"/>
                      <a:pt x="490538" y="461296"/>
                      <a:pt x="316230" y="461296"/>
                    </a:cubicBezTo>
                    <a:close/>
                    <a:moveTo>
                      <a:pt x="316230" y="9525"/>
                    </a:moveTo>
                    <a:cubicBezTo>
                      <a:pt x="147161" y="9525"/>
                      <a:pt x="9525" y="108680"/>
                      <a:pt x="9525" y="230600"/>
                    </a:cubicBezTo>
                    <a:cubicBezTo>
                      <a:pt x="9525" y="352520"/>
                      <a:pt x="147161" y="451771"/>
                      <a:pt x="316230" y="451771"/>
                    </a:cubicBezTo>
                    <a:cubicBezTo>
                      <a:pt x="485299" y="451771"/>
                      <a:pt x="622840" y="352520"/>
                      <a:pt x="622840" y="230600"/>
                    </a:cubicBezTo>
                    <a:cubicBezTo>
                      <a:pt x="622840" y="108680"/>
                      <a:pt x="485299" y="9620"/>
                      <a:pt x="316230" y="9620"/>
                    </a:cubicBezTo>
                    <a:close/>
                  </a:path>
                </a:pathLst>
              </a:custGeom>
              <a:solidFill>
                <a:srgbClr val="263238"/>
              </a:solidFill>
              <a:ln w="9525" cap="flat">
                <a:noFill/>
                <a:prstDash val="solid"/>
                <a:miter/>
              </a:ln>
            </p:spPr>
            <p:txBody>
              <a:bodyPr rtlCol="0" anchor="ctr"/>
              <a:lstStyle/>
              <a:p>
                <a:endParaRPr lang="zh-CN" altLang="en-US"/>
              </a:p>
            </p:txBody>
          </p:sp>
          <p:sp>
            <p:nvSpPr>
              <p:cNvPr id="137" name="任意多边形: 形状 136">
                <a:extLst>
                  <a:ext uri="{FF2B5EF4-FFF2-40B4-BE49-F238E27FC236}">
                    <a16:creationId xmlns:a16="http://schemas.microsoft.com/office/drawing/2014/main" id="{B8BFD71D-BD15-F6AA-972D-AD4EA60CEB5D}"/>
                  </a:ext>
                </a:extLst>
              </p:cNvPr>
              <p:cNvSpPr/>
              <p:nvPr/>
            </p:nvSpPr>
            <p:spPr>
              <a:xfrm>
                <a:off x="3636935" y="2583694"/>
                <a:ext cx="500729" cy="369188"/>
              </a:xfrm>
              <a:custGeom>
                <a:avLst/>
                <a:gdLst>
                  <a:gd name="connsiteX0" fmla="*/ 250412 w 500729"/>
                  <a:gd name="connsiteY0" fmla="*/ 369189 h 369188"/>
                  <a:gd name="connsiteX1" fmla="*/ 0 w 500729"/>
                  <a:gd name="connsiteY1" fmla="*/ 184595 h 369188"/>
                  <a:gd name="connsiteX2" fmla="*/ 250412 w 500729"/>
                  <a:gd name="connsiteY2" fmla="*/ 0 h 369188"/>
                  <a:gd name="connsiteX3" fmla="*/ 500729 w 500729"/>
                  <a:gd name="connsiteY3" fmla="*/ 184595 h 369188"/>
                  <a:gd name="connsiteX4" fmla="*/ 250412 w 500729"/>
                  <a:gd name="connsiteY4" fmla="*/ 369189 h 369188"/>
                  <a:gd name="connsiteX5" fmla="*/ 250412 w 500729"/>
                  <a:gd name="connsiteY5" fmla="*/ 9525 h 369188"/>
                  <a:gd name="connsiteX6" fmla="*/ 9525 w 500729"/>
                  <a:gd name="connsiteY6" fmla="*/ 184595 h 369188"/>
                  <a:gd name="connsiteX7" fmla="*/ 250412 w 500729"/>
                  <a:gd name="connsiteY7" fmla="*/ 359664 h 369188"/>
                  <a:gd name="connsiteX8" fmla="*/ 491204 w 500729"/>
                  <a:gd name="connsiteY8" fmla="*/ 184595 h 369188"/>
                  <a:gd name="connsiteX9" fmla="*/ 250412 w 500729"/>
                  <a:gd name="connsiteY9" fmla="*/ 9525 h 369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0729" h="369188">
                    <a:moveTo>
                      <a:pt x="250412" y="369189"/>
                    </a:moveTo>
                    <a:cubicBezTo>
                      <a:pt x="112300" y="369189"/>
                      <a:pt x="0" y="286321"/>
                      <a:pt x="0" y="184595"/>
                    </a:cubicBezTo>
                    <a:cubicBezTo>
                      <a:pt x="0" y="82867"/>
                      <a:pt x="112300" y="0"/>
                      <a:pt x="250412" y="0"/>
                    </a:cubicBezTo>
                    <a:cubicBezTo>
                      <a:pt x="388525" y="0"/>
                      <a:pt x="500729" y="82772"/>
                      <a:pt x="500729" y="184595"/>
                    </a:cubicBezTo>
                    <a:cubicBezTo>
                      <a:pt x="500729" y="286417"/>
                      <a:pt x="388430" y="369189"/>
                      <a:pt x="250412" y="369189"/>
                    </a:cubicBezTo>
                    <a:close/>
                    <a:moveTo>
                      <a:pt x="250412" y="9525"/>
                    </a:moveTo>
                    <a:cubicBezTo>
                      <a:pt x="117538" y="9525"/>
                      <a:pt x="9525" y="88011"/>
                      <a:pt x="9525" y="184595"/>
                    </a:cubicBezTo>
                    <a:cubicBezTo>
                      <a:pt x="9525" y="281178"/>
                      <a:pt x="117538" y="359664"/>
                      <a:pt x="250412" y="359664"/>
                    </a:cubicBezTo>
                    <a:cubicBezTo>
                      <a:pt x="383286" y="359664"/>
                      <a:pt x="491204" y="281083"/>
                      <a:pt x="491204" y="184595"/>
                    </a:cubicBezTo>
                    <a:cubicBezTo>
                      <a:pt x="491204" y="88106"/>
                      <a:pt x="383191" y="9525"/>
                      <a:pt x="250412" y="9525"/>
                    </a:cubicBezTo>
                    <a:close/>
                  </a:path>
                </a:pathLst>
              </a:custGeom>
              <a:solidFill>
                <a:srgbClr val="263238"/>
              </a:solidFill>
              <a:ln w="9525" cap="flat">
                <a:noFill/>
                <a:prstDash val="solid"/>
                <a:miter/>
              </a:ln>
            </p:spPr>
            <p:txBody>
              <a:bodyPr rtlCol="0" anchor="ctr"/>
              <a:lstStyle/>
              <a:p>
                <a:endParaRPr lang="zh-CN" altLang="en-US"/>
              </a:p>
            </p:txBody>
          </p:sp>
          <p:sp>
            <p:nvSpPr>
              <p:cNvPr id="138" name="任意多边形: 形状 137">
                <a:extLst>
                  <a:ext uri="{FF2B5EF4-FFF2-40B4-BE49-F238E27FC236}">
                    <a16:creationId xmlns:a16="http://schemas.microsoft.com/office/drawing/2014/main" id="{7079B30F-2127-254B-3CC0-7BF3D7DFA6F2}"/>
                  </a:ext>
                </a:extLst>
              </p:cNvPr>
              <p:cNvSpPr/>
              <p:nvPr/>
            </p:nvSpPr>
            <p:spPr>
              <a:xfrm>
                <a:off x="4861088" y="3101282"/>
                <a:ext cx="324611" cy="9524"/>
              </a:xfrm>
              <a:custGeom>
                <a:avLst/>
                <a:gdLst>
                  <a:gd name="connsiteX0" fmla="*/ 0 w 324611"/>
                  <a:gd name="connsiteY0" fmla="*/ 0 h 9524"/>
                  <a:gd name="connsiteX1" fmla="*/ 324612 w 324611"/>
                  <a:gd name="connsiteY1" fmla="*/ 0 h 9524"/>
                  <a:gd name="connsiteX2" fmla="*/ 324612 w 324611"/>
                  <a:gd name="connsiteY2" fmla="*/ 9525 h 9524"/>
                  <a:gd name="connsiteX3" fmla="*/ 0 w 324611"/>
                  <a:gd name="connsiteY3" fmla="*/ 9525 h 9524"/>
                </a:gdLst>
                <a:ahLst/>
                <a:cxnLst>
                  <a:cxn ang="0">
                    <a:pos x="connsiteX0" y="connsiteY0"/>
                  </a:cxn>
                  <a:cxn ang="0">
                    <a:pos x="connsiteX1" y="connsiteY1"/>
                  </a:cxn>
                  <a:cxn ang="0">
                    <a:pos x="connsiteX2" y="connsiteY2"/>
                  </a:cxn>
                  <a:cxn ang="0">
                    <a:pos x="connsiteX3" y="connsiteY3"/>
                  </a:cxn>
                </a:cxnLst>
                <a:rect l="l" t="t" r="r" b="b"/>
                <a:pathLst>
                  <a:path w="324611" h="9524">
                    <a:moveTo>
                      <a:pt x="0" y="0"/>
                    </a:moveTo>
                    <a:lnTo>
                      <a:pt x="324612" y="0"/>
                    </a:lnTo>
                    <a:lnTo>
                      <a:pt x="324612" y="9525"/>
                    </a:lnTo>
                    <a:lnTo>
                      <a:pt x="0" y="9525"/>
                    </a:lnTo>
                    <a:close/>
                  </a:path>
                </a:pathLst>
              </a:custGeom>
              <a:solidFill>
                <a:srgbClr val="263238"/>
              </a:solidFill>
              <a:ln w="9525" cap="flat">
                <a:noFill/>
                <a:prstDash val="solid"/>
                <a:miter/>
              </a:ln>
            </p:spPr>
            <p:txBody>
              <a:bodyPr rtlCol="0" anchor="ctr"/>
              <a:lstStyle/>
              <a:p>
                <a:endParaRPr lang="zh-CN" altLang="en-US"/>
              </a:p>
            </p:txBody>
          </p:sp>
          <p:sp>
            <p:nvSpPr>
              <p:cNvPr id="139" name="任意多边形: 形状 138">
                <a:extLst>
                  <a:ext uri="{FF2B5EF4-FFF2-40B4-BE49-F238E27FC236}">
                    <a16:creationId xmlns:a16="http://schemas.microsoft.com/office/drawing/2014/main" id="{13BDE9DD-DE54-603D-7838-2DB97C5209DA}"/>
                  </a:ext>
                </a:extLst>
              </p:cNvPr>
              <p:cNvSpPr/>
              <p:nvPr/>
            </p:nvSpPr>
            <p:spPr>
              <a:xfrm>
                <a:off x="4861088" y="3145097"/>
                <a:ext cx="324611" cy="9525"/>
              </a:xfrm>
              <a:custGeom>
                <a:avLst/>
                <a:gdLst>
                  <a:gd name="connsiteX0" fmla="*/ 0 w 324611"/>
                  <a:gd name="connsiteY0" fmla="*/ 0 h 9525"/>
                  <a:gd name="connsiteX1" fmla="*/ 324612 w 324611"/>
                  <a:gd name="connsiteY1" fmla="*/ 0 h 9525"/>
                  <a:gd name="connsiteX2" fmla="*/ 324612 w 324611"/>
                  <a:gd name="connsiteY2" fmla="*/ 9525 h 9525"/>
                  <a:gd name="connsiteX3" fmla="*/ 0 w 324611"/>
                  <a:gd name="connsiteY3" fmla="*/ 9525 h 9525"/>
                </a:gdLst>
                <a:ahLst/>
                <a:cxnLst>
                  <a:cxn ang="0">
                    <a:pos x="connsiteX0" y="connsiteY0"/>
                  </a:cxn>
                  <a:cxn ang="0">
                    <a:pos x="connsiteX1" y="connsiteY1"/>
                  </a:cxn>
                  <a:cxn ang="0">
                    <a:pos x="connsiteX2" y="connsiteY2"/>
                  </a:cxn>
                  <a:cxn ang="0">
                    <a:pos x="connsiteX3" y="connsiteY3"/>
                  </a:cxn>
                </a:cxnLst>
                <a:rect l="l" t="t" r="r" b="b"/>
                <a:pathLst>
                  <a:path w="324611" h="9525">
                    <a:moveTo>
                      <a:pt x="0" y="0"/>
                    </a:moveTo>
                    <a:lnTo>
                      <a:pt x="324612" y="0"/>
                    </a:lnTo>
                    <a:lnTo>
                      <a:pt x="324612" y="9525"/>
                    </a:lnTo>
                    <a:lnTo>
                      <a:pt x="0" y="9525"/>
                    </a:lnTo>
                    <a:close/>
                  </a:path>
                </a:pathLst>
              </a:custGeom>
              <a:solidFill>
                <a:srgbClr val="263238"/>
              </a:solidFill>
              <a:ln w="9525" cap="flat">
                <a:noFill/>
                <a:prstDash val="solid"/>
                <a:miter/>
              </a:ln>
            </p:spPr>
            <p:txBody>
              <a:bodyPr rtlCol="0" anchor="ctr"/>
              <a:lstStyle/>
              <a:p>
                <a:endParaRPr lang="zh-CN" altLang="en-US"/>
              </a:p>
            </p:txBody>
          </p:sp>
          <p:sp>
            <p:nvSpPr>
              <p:cNvPr id="140" name="任意多边形: 形状 139">
                <a:extLst>
                  <a:ext uri="{FF2B5EF4-FFF2-40B4-BE49-F238E27FC236}">
                    <a16:creationId xmlns:a16="http://schemas.microsoft.com/office/drawing/2014/main" id="{2CBF629A-D452-8399-A2D9-65AD0B0D7090}"/>
                  </a:ext>
                </a:extLst>
              </p:cNvPr>
              <p:cNvSpPr/>
              <p:nvPr/>
            </p:nvSpPr>
            <p:spPr>
              <a:xfrm>
                <a:off x="4861088" y="3184245"/>
                <a:ext cx="324611" cy="19050"/>
              </a:xfrm>
              <a:custGeom>
                <a:avLst/>
                <a:gdLst>
                  <a:gd name="connsiteX0" fmla="*/ 0 w 324611"/>
                  <a:gd name="connsiteY0" fmla="*/ 0 h 19050"/>
                  <a:gd name="connsiteX1" fmla="*/ 324612 w 324611"/>
                  <a:gd name="connsiteY1" fmla="*/ 0 h 19050"/>
                  <a:gd name="connsiteX2" fmla="*/ 324612 w 324611"/>
                  <a:gd name="connsiteY2" fmla="*/ 19050 h 19050"/>
                  <a:gd name="connsiteX3" fmla="*/ 0 w 324611"/>
                  <a:gd name="connsiteY3" fmla="*/ 19050 h 19050"/>
                </a:gdLst>
                <a:ahLst/>
                <a:cxnLst>
                  <a:cxn ang="0">
                    <a:pos x="connsiteX0" y="connsiteY0"/>
                  </a:cxn>
                  <a:cxn ang="0">
                    <a:pos x="connsiteX1" y="connsiteY1"/>
                  </a:cxn>
                  <a:cxn ang="0">
                    <a:pos x="connsiteX2" y="connsiteY2"/>
                  </a:cxn>
                  <a:cxn ang="0">
                    <a:pos x="connsiteX3" y="connsiteY3"/>
                  </a:cxn>
                </a:cxnLst>
                <a:rect l="l" t="t" r="r" b="b"/>
                <a:pathLst>
                  <a:path w="324611" h="19050">
                    <a:moveTo>
                      <a:pt x="0" y="0"/>
                    </a:moveTo>
                    <a:lnTo>
                      <a:pt x="324612" y="0"/>
                    </a:lnTo>
                    <a:lnTo>
                      <a:pt x="324612" y="19050"/>
                    </a:lnTo>
                    <a:lnTo>
                      <a:pt x="0" y="19050"/>
                    </a:lnTo>
                    <a:close/>
                  </a:path>
                </a:pathLst>
              </a:custGeom>
              <a:solidFill>
                <a:schemeClr val="accent2"/>
              </a:solidFill>
              <a:ln w="9525" cap="flat">
                <a:noFill/>
                <a:prstDash val="solid"/>
                <a:miter/>
              </a:ln>
            </p:spPr>
            <p:txBody>
              <a:bodyPr rtlCol="0" anchor="ctr"/>
              <a:lstStyle/>
              <a:p>
                <a:endParaRPr lang="zh-CN" altLang="en-US"/>
              </a:p>
            </p:txBody>
          </p:sp>
          <p:sp>
            <p:nvSpPr>
              <p:cNvPr id="141" name="任意多边形: 形状 140">
                <a:extLst>
                  <a:ext uri="{FF2B5EF4-FFF2-40B4-BE49-F238E27FC236}">
                    <a16:creationId xmlns:a16="http://schemas.microsoft.com/office/drawing/2014/main" id="{5724382E-F88A-3EDD-6B61-CE24D82CBD9F}"/>
                  </a:ext>
                </a:extLst>
              </p:cNvPr>
              <p:cNvSpPr/>
              <p:nvPr/>
            </p:nvSpPr>
            <p:spPr>
              <a:xfrm>
                <a:off x="4891758" y="3803084"/>
                <a:ext cx="324611" cy="9525"/>
              </a:xfrm>
              <a:custGeom>
                <a:avLst/>
                <a:gdLst>
                  <a:gd name="connsiteX0" fmla="*/ 0 w 324611"/>
                  <a:gd name="connsiteY0" fmla="*/ 0 h 9525"/>
                  <a:gd name="connsiteX1" fmla="*/ 324612 w 324611"/>
                  <a:gd name="connsiteY1" fmla="*/ 0 h 9525"/>
                  <a:gd name="connsiteX2" fmla="*/ 324612 w 324611"/>
                  <a:gd name="connsiteY2" fmla="*/ 9525 h 9525"/>
                  <a:gd name="connsiteX3" fmla="*/ 0 w 324611"/>
                  <a:gd name="connsiteY3" fmla="*/ 9525 h 9525"/>
                </a:gdLst>
                <a:ahLst/>
                <a:cxnLst>
                  <a:cxn ang="0">
                    <a:pos x="connsiteX0" y="connsiteY0"/>
                  </a:cxn>
                  <a:cxn ang="0">
                    <a:pos x="connsiteX1" y="connsiteY1"/>
                  </a:cxn>
                  <a:cxn ang="0">
                    <a:pos x="connsiteX2" y="connsiteY2"/>
                  </a:cxn>
                  <a:cxn ang="0">
                    <a:pos x="connsiteX3" y="connsiteY3"/>
                  </a:cxn>
                </a:cxnLst>
                <a:rect l="l" t="t" r="r" b="b"/>
                <a:pathLst>
                  <a:path w="324611" h="9525">
                    <a:moveTo>
                      <a:pt x="0" y="0"/>
                    </a:moveTo>
                    <a:lnTo>
                      <a:pt x="324612" y="0"/>
                    </a:lnTo>
                    <a:lnTo>
                      <a:pt x="324612" y="9525"/>
                    </a:lnTo>
                    <a:lnTo>
                      <a:pt x="0" y="9525"/>
                    </a:lnTo>
                    <a:close/>
                  </a:path>
                </a:pathLst>
              </a:custGeom>
              <a:solidFill>
                <a:srgbClr val="263238"/>
              </a:solidFill>
              <a:ln w="9525" cap="flat">
                <a:noFill/>
                <a:prstDash val="solid"/>
                <a:miter/>
              </a:ln>
            </p:spPr>
            <p:txBody>
              <a:bodyPr rtlCol="0" anchor="ctr"/>
              <a:lstStyle/>
              <a:p>
                <a:endParaRPr lang="zh-CN" altLang="en-US"/>
              </a:p>
            </p:txBody>
          </p:sp>
          <p:sp>
            <p:nvSpPr>
              <p:cNvPr id="142" name="任意多边形: 形状 141">
                <a:extLst>
                  <a:ext uri="{FF2B5EF4-FFF2-40B4-BE49-F238E27FC236}">
                    <a16:creationId xmlns:a16="http://schemas.microsoft.com/office/drawing/2014/main" id="{294D34D5-A0A6-C24A-4DAB-8F15F6ACE2E3}"/>
                  </a:ext>
                </a:extLst>
              </p:cNvPr>
              <p:cNvSpPr/>
              <p:nvPr/>
            </p:nvSpPr>
            <p:spPr>
              <a:xfrm>
                <a:off x="4891758" y="3846899"/>
                <a:ext cx="324611" cy="9525"/>
              </a:xfrm>
              <a:custGeom>
                <a:avLst/>
                <a:gdLst>
                  <a:gd name="connsiteX0" fmla="*/ 0 w 324611"/>
                  <a:gd name="connsiteY0" fmla="*/ 0 h 9525"/>
                  <a:gd name="connsiteX1" fmla="*/ 324612 w 324611"/>
                  <a:gd name="connsiteY1" fmla="*/ 0 h 9525"/>
                  <a:gd name="connsiteX2" fmla="*/ 324612 w 324611"/>
                  <a:gd name="connsiteY2" fmla="*/ 9525 h 9525"/>
                  <a:gd name="connsiteX3" fmla="*/ 0 w 324611"/>
                  <a:gd name="connsiteY3" fmla="*/ 9525 h 9525"/>
                </a:gdLst>
                <a:ahLst/>
                <a:cxnLst>
                  <a:cxn ang="0">
                    <a:pos x="connsiteX0" y="connsiteY0"/>
                  </a:cxn>
                  <a:cxn ang="0">
                    <a:pos x="connsiteX1" y="connsiteY1"/>
                  </a:cxn>
                  <a:cxn ang="0">
                    <a:pos x="connsiteX2" y="connsiteY2"/>
                  </a:cxn>
                  <a:cxn ang="0">
                    <a:pos x="connsiteX3" y="connsiteY3"/>
                  </a:cxn>
                </a:cxnLst>
                <a:rect l="l" t="t" r="r" b="b"/>
                <a:pathLst>
                  <a:path w="324611" h="9525">
                    <a:moveTo>
                      <a:pt x="0" y="0"/>
                    </a:moveTo>
                    <a:lnTo>
                      <a:pt x="324612" y="0"/>
                    </a:lnTo>
                    <a:lnTo>
                      <a:pt x="324612" y="9525"/>
                    </a:lnTo>
                    <a:lnTo>
                      <a:pt x="0" y="9525"/>
                    </a:lnTo>
                    <a:close/>
                  </a:path>
                </a:pathLst>
              </a:custGeom>
              <a:solidFill>
                <a:srgbClr val="263238"/>
              </a:solidFill>
              <a:ln w="9525" cap="flat">
                <a:noFill/>
                <a:prstDash val="solid"/>
                <a:miter/>
              </a:ln>
            </p:spPr>
            <p:txBody>
              <a:bodyPr rtlCol="0" anchor="ctr"/>
              <a:lstStyle/>
              <a:p>
                <a:endParaRPr lang="zh-CN" altLang="en-US"/>
              </a:p>
            </p:txBody>
          </p:sp>
          <p:sp>
            <p:nvSpPr>
              <p:cNvPr id="143" name="任意多边形: 形状 142">
                <a:extLst>
                  <a:ext uri="{FF2B5EF4-FFF2-40B4-BE49-F238E27FC236}">
                    <a16:creationId xmlns:a16="http://schemas.microsoft.com/office/drawing/2014/main" id="{C5AB9477-1B88-2532-7657-CD98C30319F0}"/>
                  </a:ext>
                </a:extLst>
              </p:cNvPr>
              <p:cNvSpPr/>
              <p:nvPr/>
            </p:nvSpPr>
            <p:spPr>
              <a:xfrm>
                <a:off x="4891758" y="3890809"/>
                <a:ext cx="324611" cy="9525"/>
              </a:xfrm>
              <a:custGeom>
                <a:avLst/>
                <a:gdLst>
                  <a:gd name="connsiteX0" fmla="*/ 0 w 324611"/>
                  <a:gd name="connsiteY0" fmla="*/ 0 h 9525"/>
                  <a:gd name="connsiteX1" fmla="*/ 324612 w 324611"/>
                  <a:gd name="connsiteY1" fmla="*/ 0 h 9525"/>
                  <a:gd name="connsiteX2" fmla="*/ 324612 w 324611"/>
                  <a:gd name="connsiteY2" fmla="*/ 9525 h 9525"/>
                  <a:gd name="connsiteX3" fmla="*/ 0 w 324611"/>
                  <a:gd name="connsiteY3" fmla="*/ 9525 h 9525"/>
                </a:gdLst>
                <a:ahLst/>
                <a:cxnLst>
                  <a:cxn ang="0">
                    <a:pos x="connsiteX0" y="connsiteY0"/>
                  </a:cxn>
                  <a:cxn ang="0">
                    <a:pos x="connsiteX1" y="connsiteY1"/>
                  </a:cxn>
                  <a:cxn ang="0">
                    <a:pos x="connsiteX2" y="connsiteY2"/>
                  </a:cxn>
                  <a:cxn ang="0">
                    <a:pos x="connsiteX3" y="connsiteY3"/>
                  </a:cxn>
                </a:cxnLst>
                <a:rect l="l" t="t" r="r" b="b"/>
                <a:pathLst>
                  <a:path w="324611" h="9525">
                    <a:moveTo>
                      <a:pt x="0" y="0"/>
                    </a:moveTo>
                    <a:lnTo>
                      <a:pt x="324612" y="0"/>
                    </a:lnTo>
                    <a:lnTo>
                      <a:pt x="324612" y="9525"/>
                    </a:lnTo>
                    <a:lnTo>
                      <a:pt x="0" y="9525"/>
                    </a:lnTo>
                    <a:close/>
                  </a:path>
                </a:pathLst>
              </a:custGeom>
              <a:solidFill>
                <a:srgbClr val="263238"/>
              </a:solidFill>
              <a:ln w="9525" cap="flat">
                <a:noFill/>
                <a:prstDash val="solid"/>
                <a:miter/>
              </a:ln>
            </p:spPr>
            <p:txBody>
              <a:bodyPr rtlCol="0" anchor="ctr"/>
              <a:lstStyle/>
              <a:p>
                <a:endParaRPr lang="zh-CN" altLang="en-US"/>
              </a:p>
            </p:txBody>
          </p:sp>
          <p:sp>
            <p:nvSpPr>
              <p:cNvPr id="144" name="任意多边形: 形状 143">
                <a:extLst>
                  <a:ext uri="{FF2B5EF4-FFF2-40B4-BE49-F238E27FC236}">
                    <a16:creationId xmlns:a16="http://schemas.microsoft.com/office/drawing/2014/main" id="{080EFEB6-A75A-18E9-BE71-A3FF3D7D19D9}"/>
                  </a:ext>
                </a:extLst>
              </p:cNvPr>
              <p:cNvSpPr/>
              <p:nvPr/>
            </p:nvSpPr>
            <p:spPr>
              <a:xfrm>
                <a:off x="4884519" y="3926242"/>
                <a:ext cx="398716" cy="52482"/>
              </a:xfrm>
              <a:custGeom>
                <a:avLst/>
                <a:gdLst>
                  <a:gd name="connsiteX0" fmla="*/ 2381 w 398716"/>
                  <a:gd name="connsiteY0" fmla="*/ 52483 h 52482"/>
                  <a:gd name="connsiteX1" fmla="*/ 0 w 398716"/>
                  <a:gd name="connsiteY1" fmla="*/ 33433 h 52482"/>
                  <a:gd name="connsiteX2" fmla="*/ 397859 w 398716"/>
                  <a:gd name="connsiteY2" fmla="*/ 0 h 52482"/>
                  <a:gd name="connsiteX3" fmla="*/ 398716 w 398716"/>
                  <a:gd name="connsiteY3" fmla="*/ 19050 h 52482"/>
                  <a:gd name="connsiteX4" fmla="*/ 2381 w 398716"/>
                  <a:gd name="connsiteY4" fmla="*/ 52483 h 524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8716" h="52482">
                    <a:moveTo>
                      <a:pt x="2381" y="52483"/>
                    </a:moveTo>
                    <a:lnTo>
                      <a:pt x="0" y="33433"/>
                    </a:lnTo>
                    <a:cubicBezTo>
                      <a:pt x="1810" y="33433"/>
                      <a:pt x="189643" y="9906"/>
                      <a:pt x="397859" y="0"/>
                    </a:cubicBezTo>
                    <a:lnTo>
                      <a:pt x="398716" y="19050"/>
                    </a:lnTo>
                    <a:cubicBezTo>
                      <a:pt x="190976" y="29051"/>
                      <a:pt x="4191" y="52292"/>
                      <a:pt x="2381" y="52483"/>
                    </a:cubicBezTo>
                    <a:close/>
                  </a:path>
                </a:pathLst>
              </a:custGeom>
              <a:solidFill>
                <a:schemeClr val="accent2"/>
              </a:solidFill>
              <a:ln w="9525" cap="flat">
                <a:noFill/>
                <a:prstDash val="solid"/>
                <a:miter/>
              </a:ln>
            </p:spPr>
            <p:txBody>
              <a:bodyPr rtlCol="0" anchor="ctr"/>
              <a:lstStyle/>
              <a:p>
                <a:endParaRPr lang="zh-CN" altLang="en-US"/>
              </a:p>
            </p:txBody>
          </p:sp>
          <p:sp>
            <p:nvSpPr>
              <p:cNvPr id="145" name="任意多边形: 形状 144">
                <a:extLst>
                  <a:ext uri="{FF2B5EF4-FFF2-40B4-BE49-F238E27FC236}">
                    <a16:creationId xmlns:a16="http://schemas.microsoft.com/office/drawing/2014/main" id="{6FED4AC1-9479-F905-E348-921C12ADE46C}"/>
                  </a:ext>
                </a:extLst>
              </p:cNvPr>
              <p:cNvSpPr/>
              <p:nvPr/>
            </p:nvSpPr>
            <p:spPr>
              <a:xfrm>
                <a:off x="4663635" y="2750381"/>
                <a:ext cx="324611" cy="9525"/>
              </a:xfrm>
              <a:custGeom>
                <a:avLst/>
                <a:gdLst>
                  <a:gd name="connsiteX0" fmla="*/ 0 w 324611"/>
                  <a:gd name="connsiteY0" fmla="*/ 0 h 9525"/>
                  <a:gd name="connsiteX1" fmla="*/ 324612 w 324611"/>
                  <a:gd name="connsiteY1" fmla="*/ 0 h 9525"/>
                  <a:gd name="connsiteX2" fmla="*/ 324612 w 324611"/>
                  <a:gd name="connsiteY2" fmla="*/ 9525 h 9525"/>
                  <a:gd name="connsiteX3" fmla="*/ 0 w 324611"/>
                  <a:gd name="connsiteY3" fmla="*/ 9525 h 9525"/>
                </a:gdLst>
                <a:ahLst/>
                <a:cxnLst>
                  <a:cxn ang="0">
                    <a:pos x="connsiteX0" y="connsiteY0"/>
                  </a:cxn>
                  <a:cxn ang="0">
                    <a:pos x="connsiteX1" y="connsiteY1"/>
                  </a:cxn>
                  <a:cxn ang="0">
                    <a:pos x="connsiteX2" y="connsiteY2"/>
                  </a:cxn>
                  <a:cxn ang="0">
                    <a:pos x="connsiteX3" y="connsiteY3"/>
                  </a:cxn>
                </a:cxnLst>
                <a:rect l="l" t="t" r="r" b="b"/>
                <a:pathLst>
                  <a:path w="324611" h="9525">
                    <a:moveTo>
                      <a:pt x="0" y="0"/>
                    </a:moveTo>
                    <a:lnTo>
                      <a:pt x="324612" y="0"/>
                    </a:lnTo>
                    <a:lnTo>
                      <a:pt x="324612" y="9525"/>
                    </a:lnTo>
                    <a:lnTo>
                      <a:pt x="0" y="9525"/>
                    </a:lnTo>
                    <a:close/>
                  </a:path>
                </a:pathLst>
              </a:custGeom>
              <a:solidFill>
                <a:srgbClr val="263238"/>
              </a:solidFill>
              <a:ln w="9525" cap="flat">
                <a:noFill/>
                <a:prstDash val="solid"/>
                <a:miter/>
              </a:ln>
            </p:spPr>
            <p:txBody>
              <a:bodyPr rtlCol="0" anchor="ctr"/>
              <a:lstStyle/>
              <a:p>
                <a:endParaRPr lang="zh-CN" altLang="en-US"/>
              </a:p>
            </p:txBody>
          </p:sp>
          <p:sp>
            <p:nvSpPr>
              <p:cNvPr id="146" name="任意多边形: 形状 145">
                <a:extLst>
                  <a:ext uri="{FF2B5EF4-FFF2-40B4-BE49-F238E27FC236}">
                    <a16:creationId xmlns:a16="http://schemas.microsoft.com/office/drawing/2014/main" id="{31772588-08F2-D8D3-1E95-8BB22EF133AA}"/>
                  </a:ext>
                </a:extLst>
              </p:cNvPr>
              <p:cNvSpPr/>
              <p:nvPr/>
            </p:nvSpPr>
            <p:spPr>
              <a:xfrm rot="-157800">
                <a:off x="4650255" y="2779429"/>
                <a:ext cx="341661" cy="19050"/>
              </a:xfrm>
              <a:custGeom>
                <a:avLst/>
                <a:gdLst>
                  <a:gd name="connsiteX0" fmla="*/ 0 w 341661"/>
                  <a:gd name="connsiteY0" fmla="*/ 0 h 19050"/>
                  <a:gd name="connsiteX1" fmla="*/ 341662 w 341661"/>
                  <a:gd name="connsiteY1" fmla="*/ 0 h 19050"/>
                  <a:gd name="connsiteX2" fmla="*/ 341662 w 341661"/>
                  <a:gd name="connsiteY2" fmla="*/ 19050 h 19050"/>
                  <a:gd name="connsiteX3" fmla="*/ 0 w 341661"/>
                  <a:gd name="connsiteY3" fmla="*/ 19050 h 19050"/>
                </a:gdLst>
                <a:ahLst/>
                <a:cxnLst>
                  <a:cxn ang="0">
                    <a:pos x="connsiteX0" y="connsiteY0"/>
                  </a:cxn>
                  <a:cxn ang="0">
                    <a:pos x="connsiteX1" y="connsiteY1"/>
                  </a:cxn>
                  <a:cxn ang="0">
                    <a:pos x="connsiteX2" y="connsiteY2"/>
                  </a:cxn>
                  <a:cxn ang="0">
                    <a:pos x="connsiteX3" y="connsiteY3"/>
                  </a:cxn>
                </a:cxnLst>
                <a:rect l="l" t="t" r="r" b="b"/>
                <a:pathLst>
                  <a:path w="341661" h="19050">
                    <a:moveTo>
                      <a:pt x="0" y="0"/>
                    </a:moveTo>
                    <a:lnTo>
                      <a:pt x="341662" y="0"/>
                    </a:lnTo>
                    <a:lnTo>
                      <a:pt x="341662" y="19050"/>
                    </a:lnTo>
                    <a:lnTo>
                      <a:pt x="0" y="19050"/>
                    </a:lnTo>
                    <a:close/>
                  </a:path>
                </a:pathLst>
              </a:custGeom>
              <a:solidFill>
                <a:schemeClr val="accent2"/>
              </a:solidFill>
              <a:ln w="9525" cap="flat">
                <a:noFill/>
                <a:prstDash val="solid"/>
                <a:miter/>
              </a:ln>
            </p:spPr>
            <p:txBody>
              <a:bodyPr rtlCol="0" anchor="ctr"/>
              <a:lstStyle/>
              <a:p>
                <a:endParaRPr lang="zh-CN" altLang="en-US"/>
              </a:p>
            </p:txBody>
          </p:sp>
          <p:sp>
            <p:nvSpPr>
              <p:cNvPr id="147" name="任意多边形: 形状 146">
                <a:extLst>
                  <a:ext uri="{FF2B5EF4-FFF2-40B4-BE49-F238E27FC236}">
                    <a16:creationId xmlns:a16="http://schemas.microsoft.com/office/drawing/2014/main" id="{DC93B7C2-1E11-A42C-B8D7-C28F1F072907}"/>
                  </a:ext>
                </a:extLst>
              </p:cNvPr>
              <p:cNvSpPr/>
              <p:nvPr/>
            </p:nvSpPr>
            <p:spPr>
              <a:xfrm rot="-161400">
                <a:off x="4648764" y="2806103"/>
                <a:ext cx="341661" cy="9524"/>
              </a:xfrm>
              <a:custGeom>
                <a:avLst/>
                <a:gdLst>
                  <a:gd name="connsiteX0" fmla="*/ 0 w 341661"/>
                  <a:gd name="connsiteY0" fmla="*/ 0 h 9524"/>
                  <a:gd name="connsiteX1" fmla="*/ 341662 w 341661"/>
                  <a:gd name="connsiteY1" fmla="*/ 0 h 9524"/>
                  <a:gd name="connsiteX2" fmla="*/ 341662 w 341661"/>
                  <a:gd name="connsiteY2" fmla="*/ 9525 h 9524"/>
                  <a:gd name="connsiteX3" fmla="*/ 0 w 341661"/>
                  <a:gd name="connsiteY3" fmla="*/ 9525 h 9524"/>
                </a:gdLst>
                <a:ahLst/>
                <a:cxnLst>
                  <a:cxn ang="0">
                    <a:pos x="connsiteX0" y="connsiteY0"/>
                  </a:cxn>
                  <a:cxn ang="0">
                    <a:pos x="connsiteX1" y="connsiteY1"/>
                  </a:cxn>
                  <a:cxn ang="0">
                    <a:pos x="connsiteX2" y="connsiteY2"/>
                  </a:cxn>
                  <a:cxn ang="0">
                    <a:pos x="connsiteX3" y="connsiteY3"/>
                  </a:cxn>
                </a:cxnLst>
                <a:rect l="l" t="t" r="r" b="b"/>
                <a:pathLst>
                  <a:path w="341661" h="9524">
                    <a:moveTo>
                      <a:pt x="0" y="0"/>
                    </a:moveTo>
                    <a:lnTo>
                      <a:pt x="341662" y="0"/>
                    </a:lnTo>
                    <a:lnTo>
                      <a:pt x="341662" y="9525"/>
                    </a:lnTo>
                    <a:lnTo>
                      <a:pt x="0" y="9525"/>
                    </a:lnTo>
                    <a:close/>
                  </a:path>
                </a:pathLst>
              </a:custGeom>
              <a:solidFill>
                <a:schemeClr val="accent1"/>
              </a:solidFill>
              <a:ln w="9525" cap="flat">
                <a:noFill/>
                <a:prstDash val="solid"/>
                <a:miter/>
              </a:ln>
            </p:spPr>
            <p:txBody>
              <a:bodyPr rtlCol="0" anchor="ctr"/>
              <a:lstStyle/>
              <a:p>
                <a:endParaRPr lang="zh-CN" altLang="en-US"/>
              </a:p>
            </p:txBody>
          </p:sp>
          <p:sp>
            <p:nvSpPr>
              <p:cNvPr id="148" name="任意多边形: 形状 147">
                <a:extLst>
                  <a:ext uri="{FF2B5EF4-FFF2-40B4-BE49-F238E27FC236}">
                    <a16:creationId xmlns:a16="http://schemas.microsoft.com/office/drawing/2014/main" id="{9DACE35F-0CBA-519A-5CC0-9FFE58AB575A}"/>
                  </a:ext>
                </a:extLst>
              </p:cNvPr>
              <p:cNvSpPr/>
              <p:nvPr/>
            </p:nvSpPr>
            <p:spPr>
              <a:xfrm>
                <a:off x="4663635" y="2838106"/>
                <a:ext cx="324611" cy="9525"/>
              </a:xfrm>
              <a:custGeom>
                <a:avLst/>
                <a:gdLst>
                  <a:gd name="connsiteX0" fmla="*/ 0 w 324611"/>
                  <a:gd name="connsiteY0" fmla="*/ 0 h 9525"/>
                  <a:gd name="connsiteX1" fmla="*/ 324612 w 324611"/>
                  <a:gd name="connsiteY1" fmla="*/ 0 h 9525"/>
                  <a:gd name="connsiteX2" fmla="*/ 324612 w 324611"/>
                  <a:gd name="connsiteY2" fmla="*/ 9525 h 9525"/>
                  <a:gd name="connsiteX3" fmla="*/ 0 w 324611"/>
                  <a:gd name="connsiteY3" fmla="*/ 9525 h 9525"/>
                </a:gdLst>
                <a:ahLst/>
                <a:cxnLst>
                  <a:cxn ang="0">
                    <a:pos x="connsiteX0" y="connsiteY0"/>
                  </a:cxn>
                  <a:cxn ang="0">
                    <a:pos x="connsiteX1" y="connsiteY1"/>
                  </a:cxn>
                  <a:cxn ang="0">
                    <a:pos x="connsiteX2" y="connsiteY2"/>
                  </a:cxn>
                  <a:cxn ang="0">
                    <a:pos x="connsiteX3" y="connsiteY3"/>
                  </a:cxn>
                </a:cxnLst>
                <a:rect l="l" t="t" r="r" b="b"/>
                <a:pathLst>
                  <a:path w="324611" h="9525">
                    <a:moveTo>
                      <a:pt x="0" y="0"/>
                    </a:moveTo>
                    <a:lnTo>
                      <a:pt x="324612" y="0"/>
                    </a:lnTo>
                    <a:lnTo>
                      <a:pt x="324612" y="9525"/>
                    </a:lnTo>
                    <a:lnTo>
                      <a:pt x="0" y="9525"/>
                    </a:lnTo>
                    <a:close/>
                  </a:path>
                </a:pathLst>
              </a:custGeom>
              <a:solidFill>
                <a:srgbClr val="263238"/>
              </a:solidFill>
              <a:ln w="9525" cap="flat">
                <a:noFill/>
                <a:prstDash val="solid"/>
                <a:miter/>
              </a:ln>
            </p:spPr>
            <p:txBody>
              <a:bodyPr rtlCol="0" anchor="ctr"/>
              <a:lstStyle/>
              <a:p>
                <a:endParaRPr lang="zh-CN" altLang="en-US"/>
              </a:p>
            </p:txBody>
          </p:sp>
          <p:sp>
            <p:nvSpPr>
              <p:cNvPr id="149" name="任意多边形: 形状 148">
                <a:extLst>
                  <a:ext uri="{FF2B5EF4-FFF2-40B4-BE49-F238E27FC236}">
                    <a16:creationId xmlns:a16="http://schemas.microsoft.com/office/drawing/2014/main" id="{5BCF8A40-DABE-5561-F347-F7F2963BD577}"/>
                  </a:ext>
                </a:extLst>
              </p:cNvPr>
              <p:cNvSpPr/>
              <p:nvPr/>
            </p:nvSpPr>
            <p:spPr>
              <a:xfrm>
                <a:off x="4869851" y="4259236"/>
                <a:ext cx="324611" cy="9525"/>
              </a:xfrm>
              <a:custGeom>
                <a:avLst/>
                <a:gdLst>
                  <a:gd name="connsiteX0" fmla="*/ 0 w 324611"/>
                  <a:gd name="connsiteY0" fmla="*/ 0 h 9525"/>
                  <a:gd name="connsiteX1" fmla="*/ 324612 w 324611"/>
                  <a:gd name="connsiteY1" fmla="*/ 0 h 9525"/>
                  <a:gd name="connsiteX2" fmla="*/ 324612 w 324611"/>
                  <a:gd name="connsiteY2" fmla="*/ 9525 h 9525"/>
                  <a:gd name="connsiteX3" fmla="*/ 0 w 324611"/>
                  <a:gd name="connsiteY3" fmla="*/ 9525 h 9525"/>
                </a:gdLst>
                <a:ahLst/>
                <a:cxnLst>
                  <a:cxn ang="0">
                    <a:pos x="connsiteX0" y="connsiteY0"/>
                  </a:cxn>
                  <a:cxn ang="0">
                    <a:pos x="connsiteX1" y="connsiteY1"/>
                  </a:cxn>
                  <a:cxn ang="0">
                    <a:pos x="connsiteX2" y="connsiteY2"/>
                  </a:cxn>
                  <a:cxn ang="0">
                    <a:pos x="connsiteX3" y="connsiteY3"/>
                  </a:cxn>
                </a:cxnLst>
                <a:rect l="l" t="t" r="r" b="b"/>
                <a:pathLst>
                  <a:path w="324611" h="9525">
                    <a:moveTo>
                      <a:pt x="0" y="0"/>
                    </a:moveTo>
                    <a:lnTo>
                      <a:pt x="324612" y="0"/>
                    </a:lnTo>
                    <a:lnTo>
                      <a:pt x="324612" y="9525"/>
                    </a:lnTo>
                    <a:lnTo>
                      <a:pt x="0" y="9525"/>
                    </a:lnTo>
                    <a:close/>
                  </a:path>
                </a:pathLst>
              </a:custGeom>
              <a:solidFill>
                <a:srgbClr val="263238"/>
              </a:solidFill>
              <a:ln w="9525" cap="flat">
                <a:noFill/>
                <a:prstDash val="solid"/>
                <a:miter/>
              </a:ln>
            </p:spPr>
            <p:txBody>
              <a:bodyPr rtlCol="0" anchor="ctr"/>
              <a:lstStyle/>
              <a:p>
                <a:endParaRPr lang="zh-CN" altLang="en-US"/>
              </a:p>
            </p:txBody>
          </p:sp>
          <p:sp>
            <p:nvSpPr>
              <p:cNvPr id="150" name="任意多边形: 形状 149">
                <a:extLst>
                  <a:ext uri="{FF2B5EF4-FFF2-40B4-BE49-F238E27FC236}">
                    <a16:creationId xmlns:a16="http://schemas.microsoft.com/office/drawing/2014/main" id="{32E2EF1D-10D0-9854-960B-7631809FF794}"/>
                  </a:ext>
                </a:extLst>
              </p:cNvPr>
              <p:cNvSpPr/>
              <p:nvPr/>
            </p:nvSpPr>
            <p:spPr>
              <a:xfrm>
                <a:off x="4869851" y="4303051"/>
                <a:ext cx="324611" cy="9525"/>
              </a:xfrm>
              <a:custGeom>
                <a:avLst/>
                <a:gdLst>
                  <a:gd name="connsiteX0" fmla="*/ 0 w 324611"/>
                  <a:gd name="connsiteY0" fmla="*/ 0 h 9525"/>
                  <a:gd name="connsiteX1" fmla="*/ 324612 w 324611"/>
                  <a:gd name="connsiteY1" fmla="*/ 0 h 9525"/>
                  <a:gd name="connsiteX2" fmla="*/ 324612 w 324611"/>
                  <a:gd name="connsiteY2" fmla="*/ 9525 h 9525"/>
                  <a:gd name="connsiteX3" fmla="*/ 0 w 324611"/>
                  <a:gd name="connsiteY3" fmla="*/ 9525 h 9525"/>
                </a:gdLst>
                <a:ahLst/>
                <a:cxnLst>
                  <a:cxn ang="0">
                    <a:pos x="connsiteX0" y="connsiteY0"/>
                  </a:cxn>
                  <a:cxn ang="0">
                    <a:pos x="connsiteX1" y="connsiteY1"/>
                  </a:cxn>
                  <a:cxn ang="0">
                    <a:pos x="connsiteX2" y="connsiteY2"/>
                  </a:cxn>
                  <a:cxn ang="0">
                    <a:pos x="connsiteX3" y="connsiteY3"/>
                  </a:cxn>
                </a:cxnLst>
                <a:rect l="l" t="t" r="r" b="b"/>
                <a:pathLst>
                  <a:path w="324611" h="9525">
                    <a:moveTo>
                      <a:pt x="0" y="0"/>
                    </a:moveTo>
                    <a:lnTo>
                      <a:pt x="324612" y="0"/>
                    </a:lnTo>
                    <a:lnTo>
                      <a:pt x="324612" y="9525"/>
                    </a:lnTo>
                    <a:lnTo>
                      <a:pt x="0" y="9525"/>
                    </a:lnTo>
                    <a:close/>
                  </a:path>
                </a:pathLst>
              </a:custGeom>
              <a:solidFill>
                <a:srgbClr val="263238"/>
              </a:solidFill>
              <a:ln w="9525" cap="flat">
                <a:noFill/>
                <a:prstDash val="solid"/>
                <a:miter/>
              </a:ln>
            </p:spPr>
            <p:txBody>
              <a:bodyPr rtlCol="0" anchor="ctr"/>
              <a:lstStyle/>
              <a:p>
                <a:endParaRPr lang="zh-CN" altLang="en-US"/>
              </a:p>
            </p:txBody>
          </p:sp>
          <p:sp>
            <p:nvSpPr>
              <p:cNvPr id="151" name="任意多边形: 形状 150">
                <a:extLst>
                  <a:ext uri="{FF2B5EF4-FFF2-40B4-BE49-F238E27FC236}">
                    <a16:creationId xmlns:a16="http://schemas.microsoft.com/office/drawing/2014/main" id="{06334832-4ED4-CB46-3E2F-8DC8A46B1A07}"/>
                  </a:ext>
                </a:extLst>
              </p:cNvPr>
              <p:cNvSpPr/>
              <p:nvPr/>
            </p:nvSpPr>
            <p:spPr>
              <a:xfrm>
                <a:off x="4869851" y="4342199"/>
                <a:ext cx="324611" cy="19050"/>
              </a:xfrm>
              <a:custGeom>
                <a:avLst/>
                <a:gdLst>
                  <a:gd name="connsiteX0" fmla="*/ 0 w 324611"/>
                  <a:gd name="connsiteY0" fmla="*/ 0 h 19050"/>
                  <a:gd name="connsiteX1" fmla="*/ 324612 w 324611"/>
                  <a:gd name="connsiteY1" fmla="*/ 0 h 19050"/>
                  <a:gd name="connsiteX2" fmla="*/ 324612 w 324611"/>
                  <a:gd name="connsiteY2" fmla="*/ 19050 h 19050"/>
                  <a:gd name="connsiteX3" fmla="*/ 0 w 324611"/>
                  <a:gd name="connsiteY3" fmla="*/ 19050 h 19050"/>
                </a:gdLst>
                <a:ahLst/>
                <a:cxnLst>
                  <a:cxn ang="0">
                    <a:pos x="connsiteX0" y="connsiteY0"/>
                  </a:cxn>
                  <a:cxn ang="0">
                    <a:pos x="connsiteX1" y="connsiteY1"/>
                  </a:cxn>
                  <a:cxn ang="0">
                    <a:pos x="connsiteX2" y="connsiteY2"/>
                  </a:cxn>
                  <a:cxn ang="0">
                    <a:pos x="connsiteX3" y="connsiteY3"/>
                  </a:cxn>
                </a:cxnLst>
                <a:rect l="l" t="t" r="r" b="b"/>
                <a:pathLst>
                  <a:path w="324611" h="19050">
                    <a:moveTo>
                      <a:pt x="0" y="0"/>
                    </a:moveTo>
                    <a:lnTo>
                      <a:pt x="324612" y="0"/>
                    </a:lnTo>
                    <a:lnTo>
                      <a:pt x="324612" y="19050"/>
                    </a:lnTo>
                    <a:lnTo>
                      <a:pt x="0" y="19050"/>
                    </a:lnTo>
                    <a:close/>
                  </a:path>
                </a:pathLst>
              </a:custGeom>
              <a:solidFill>
                <a:schemeClr val="accent2"/>
              </a:solidFill>
              <a:ln w="9525" cap="flat">
                <a:noFill/>
                <a:prstDash val="solid"/>
                <a:miter/>
              </a:ln>
            </p:spPr>
            <p:txBody>
              <a:bodyPr rtlCol="0" anchor="ctr"/>
              <a:lstStyle/>
              <a:p>
                <a:endParaRPr lang="zh-CN" altLang="en-US"/>
              </a:p>
            </p:txBody>
          </p:sp>
          <p:sp>
            <p:nvSpPr>
              <p:cNvPr id="152" name="任意多边形: 形状 151">
                <a:extLst>
                  <a:ext uri="{FF2B5EF4-FFF2-40B4-BE49-F238E27FC236}">
                    <a16:creationId xmlns:a16="http://schemas.microsoft.com/office/drawing/2014/main" id="{2A946108-B592-0A88-CF5A-A3D8720F40C2}"/>
                  </a:ext>
                </a:extLst>
              </p:cNvPr>
              <p:cNvSpPr/>
              <p:nvPr/>
            </p:nvSpPr>
            <p:spPr>
              <a:xfrm>
                <a:off x="4869851" y="4408303"/>
                <a:ext cx="324611" cy="9525"/>
              </a:xfrm>
              <a:custGeom>
                <a:avLst/>
                <a:gdLst>
                  <a:gd name="connsiteX0" fmla="*/ 0 w 324611"/>
                  <a:gd name="connsiteY0" fmla="*/ 0 h 9525"/>
                  <a:gd name="connsiteX1" fmla="*/ 324612 w 324611"/>
                  <a:gd name="connsiteY1" fmla="*/ 0 h 9525"/>
                  <a:gd name="connsiteX2" fmla="*/ 324612 w 324611"/>
                  <a:gd name="connsiteY2" fmla="*/ 9525 h 9525"/>
                  <a:gd name="connsiteX3" fmla="*/ 0 w 324611"/>
                  <a:gd name="connsiteY3" fmla="*/ 9525 h 9525"/>
                </a:gdLst>
                <a:ahLst/>
                <a:cxnLst>
                  <a:cxn ang="0">
                    <a:pos x="connsiteX0" y="connsiteY0"/>
                  </a:cxn>
                  <a:cxn ang="0">
                    <a:pos x="connsiteX1" y="connsiteY1"/>
                  </a:cxn>
                  <a:cxn ang="0">
                    <a:pos x="connsiteX2" y="connsiteY2"/>
                  </a:cxn>
                  <a:cxn ang="0">
                    <a:pos x="connsiteX3" y="connsiteY3"/>
                  </a:cxn>
                </a:cxnLst>
                <a:rect l="l" t="t" r="r" b="b"/>
                <a:pathLst>
                  <a:path w="324611" h="9525">
                    <a:moveTo>
                      <a:pt x="0" y="0"/>
                    </a:moveTo>
                    <a:lnTo>
                      <a:pt x="324612" y="0"/>
                    </a:lnTo>
                    <a:lnTo>
                      <a:pt x="324612" y="9525"/>
                    </a:lnTo>
                    <a:lnTo>
                      <a:pt x="0" y="9525"/>
                    </a:lnTo>
                    <a:close/>
                  </a:path>
                </a:pathLst>
              </a:custGeom>
              <a:solidFill>
                <a:srgbClr val="263238"/>
              </a:solidFill>
              <a:ln w="9525" cap="flat">
                <a:noFill/>
                <a:prstDash val="solid"/>
                <a:miter/>
              </a:ln>
            </p:spPr>
            <p:txBody>
              <a:bodyPr rtlCol="0" anchor="ctr"/>
              <a:lstStyle/>
              <a:p>
                <a:endParaRPr lang="zh-CN" altLang="en-US"/>
              </a:p>
            </p:txBody>
          </p:sp>
          <p:sp>
            <p:nvSpPr>
              <p:cNvPr id="153" name="任意多边形: 形状 152">
                <a:extLst>
                  <a:ext uri="{FF2B5EF4-FFF2-40B4-BE49-F238E27FC236}">
                    <a16:creationId xmlns:a16="http://schemas.microsoft.com/office/drawing/2014/main" id="{FD49E0F7-BADC-A86A-3DF2-CD326CB5BDD1}"/>
                  </a:ext>
                </a:extLst>
              </p:cNvPr>
              <p:cNvSpPr/>
              <p:nvPr/>
            </p:nvSpPr>
            <p:spPr>
              <a:xfrm>
                <a:off x="4869851" y="4452213"/>
                <a:ext cx="324611" cy="9525"/>
              </a:xfrm>
              <a:custGeom>
                <a:avLst/>
                <a:gdLst>
                  <a:gd name="connsiteX0" fmla="*/ 0 w 324611"/>
                  <a:gd name="connsiteY0" fmla="*/ 0 h 9525"/>
                  <a:gd name="connsiteX1" fmla="*/ 324612 w 324611"/>
                  <a:gd name="connsiteY1" fmla="*/ 0 h 9525"/>
                  <a:gd name="connsiteX2" fmla="*/ 324612 w 324611"/>
                  <a:gd name="connsiteY2" fmla="*/ 9525 h 9525"/>
                  <a:gd name="connsiteX3" fmla="*/ 0 w 324611"/>
                  <a:gd name="connsiteY3" fmla="*/ 9525 h 9525"/>
                </a:gdLst>
                <a:ahLst/>
                <a:cxnLst>
                  <a:cxn ang="0">
                    <a:pos x="connsiteX0" y="connsiteY0"/>
                  </a:cxn>
                  <a:cxn ang="0">
                    <a:pos x="connsiteX1" y="connsiteY1"/>
                  </a:cxn>
                  <a:cxn ang="0">
                    <a:pos x="connsiteX2" y="connsiteY2"/>
                  </a:cxn>
                  <a:cxn ang="0">
                    <a:pos x="connsiteX3" y="connsiteY3"/>
                  </a:cxn>
                </a:cxnLst>
                <a:rect l="l" t="t" r="r" b="b"/>
                <a:pathLst>
                  <a:path w="324611" h="9525">
                    <a:moveTo>
                      <a:pt x="0" y="0"/>
                    </a:moveTo>
                    <a:lnTo>
                      <a:pt x="324612" y="0"/>
                    </a:lnTo>
                    <a:lnTo>
                      <a:pt x="324612" y="9525"/>
                    </a:lnTo>
                    <a:lnTo>
                      <a:pt x="0" y="9525"/>
                    </a:lnTo>
                    <a:close/>
                  </a:path>
                </a:pathLst>
              </a:custGeom>
              <a:solidFill>
                <a:srgbClr val="263238"/>
              </a:solidFill>
              <a:ln w="9525" cap="flat">
                <a:noFill/>
                <a:prstDash val="solid"/>
                <a:miter/>
              </a:ln>
            </p:spPr>
            <p:txBody>
              <a:bodyPr rtlCol="0" anchor="ctr"/>
              <a:lstStyle/>
              <a:p>
                <a:endParaRPr lang="zh-CN" altLang="en-US"/>
              </a:p>
            </p:txBody>
          </p:sp>
          <p:sp>
            <p:nvSpPr>
              <p:cNvPr id="154" name="任意多边形: 形状 153">
                <a:extLst>
                  <a:ext uri="{FF2B5EF4-FFF2-40B4-BE49-F238E27FC236}">
                    <a16:creationId xmlns:a16="http://schemas.microsoft.com/office/drawing/2014/main" id="{5096D947-35D1-0CE2-18FE-A390B6A32004}"/>
                  </a:ext>
                </a:extLst>
              </p:cNvPr>
              <p:cNvSpPr/>
              <p:nvPr/>
            </p:nvSpPr>
            <p:spPr>
              <a:xfrm>
                <a:off x="4869851" y="4491265"/>
                <a:ext cx="324611" cy="19050"/>
              </a:xfrm>
              <a:custGeom>
                <a:avLst/>
                <a:gdLst>
                  <a:gd name="connsiteX0" fmla="*/ 0 w 324611"/>
                  <a:gd name="connsiteY0" fmla="*/ 0 h 19050"/>
                  <a:gd name="connsiteX1" fmla="*/ 324612 w 324611"/>
                  <a:gd name="connsiteY1" fmla="*/ 0 h 19050"/>
                  <a:gd name="connsiteX2" fmla="*/ 324612 w 324611"/>
                  <a:gd name="connsiteY2" fmla="*/ 19050 h 19050"/>
                  <a:gd name="connsiteX3" fmla="*/ 0 w 324611"/>
                  <a:gd name="connsiteY3" fmla="*/ 19050 h 19050"/>
                </a:gdLst>
                <a:ahLst/>
                <a:cxnLst>
                  <a:cxn ang="0">
                    <a:pos x="connsiteX0" y="connsiteY0"/>
                  </a:cxn>
                  <a:cxn ang="0">
                    <a:pos x="connsiteX1" y="connsiteY1"/>
                  </a:cxn>
                  <a:cxn ang="0">
                    <a:pos x="connsiteX2" y="connsiteY2"/>
                  </a:cxn>
                  <a:cxn ang="0">
                    <a:pos x="connsiteX3" y="connsiteY3"/>
                  </a:cxn>
                </a:cxnLst>
                <a:rect l="l" t="t" r="r" b="b"/>
                <a:pathLst>
                  <a:path w="324611" h="19050">
                    <a:moveTo>
                      <a:pt x="0" y="0"/>
                    </a:moveTo>
                    <a:lnTo>
                      <a:pt x="324612" y="0"/>
                    </a:lnTo>
                    <a:lnTo>
                      <a:pt x="324612" y="19050"/>
                    </a:lnTo>
                    <a:lnTo>
                      <a:pt x="0" y="19050"/>
                    </a:lnTo>
                    <a:close/>
                  </a:path>
                </a:pathLst>
              </a:custGeom>
              <a:solidFill>
                <a:schemeClr val="accent2"/>
              </a:solidFill>
              <a:ln w="9525" cap="flat">
                <a:noFill/>
                <a:prstDash val="solid"/>
                <a:miter/>
              </a:ln>
            </p:spPr>
            <p:txBody>
              <a:bodyPr rtlCol="0" anchor="ctr"/>
              <a:lstStyle/>
              <a:p>
                <a:endParaRPr lang="zh-CN" altLang="en-US"/>
              </a:p>
            </p:txBody>
          </p:sp>
          <p:sp>
            <p:nvSpPr>
              <p:cNvPr id="155" name="任意多边形: 形状 154">
                <a:extLst>
                  <a:ext uri="{FF2B5EF4-FFF2-40B4-BE49-F238E27FC236}">
                    <a16:creationId xmlns:a16="http://schemas.microsoft.com/office/drawing/2014/main" id="{EA789230-31E0-C8A4-F08A-DBA6965D30F7}"/>
                  </a:ext>
                </a:extLst>
              </p:cNvPr>
              <p:cNvSpPr/>
              <p:nvPr/>
            </p:nvSpPr>
            <p:spPr>
              <a:xfrm>
                <a:off x="3764475" y="2723997"/>
                <a:ext cx="245649" cy="9525"/>
              </a:xfrm>
              <a:custGeom>
                <a:avLst/>
                <a:gdLst>
                  <a:gd name="connsiteX0" fmla="*/ 0 w 245649"/>
                  <a:gd name="connsiteY0" fmla="*/ 0 h 9525"/>
                  <a:gd name="connsiteX1" fmla="*/ 245650 w 245649"/>
                  <a:gd name="connsiteY1" fmla="*/ 0 h 9525"/>
                  <a:gd name="connsiteX2" fmla="*/ 245650 w 245649"/>
                  <a:gd name="connsiteY2" fmla="*/ 9525 h 9525"/>
                  <a:gd name="connsiteX3" fmla="*/ 0 w 245649"/>
                  <a:gd name="connsiteY3" fmla="*/ 9525 h 9525"/>
                </a:gdLst>
                <a:ahLst/>
                <a:cxnLst>
                  <a:cxn ang="0">
                    <a:pos x="connsiteX0" y="connsiteY0"/>
                  </a:cxn>
                  <a:cxn ang="0">
                    <a:pos x="connsiteX1" y="connsiteY1"/>
                  </a:cxn>
                  <a:cxn ang="0">
                    <a:pos x="connsiteX2" y="connsiteY2"/>
                  </a:cxn>
                  <a:cxn ang="0">
                    <a:pos x="connsiteX3" y="connsiteY3"/>
                  </a:cxn>
                </a:cxnLst>
                <a:rect l="l" t="t" r="r" b="b"/>
                <a:pathLst>
                  <a:path w="245649" h="9525">
                    <a:moveTo>
                      <a:pt x="0" y="0"/>
                    </a:moveTo>
                    <a:lnTo>
                      <a:pt x="245650" y="0"/>
                    </a:lnTo>
                    <a:lnTo>
                      <a:pt x="245650" y="9525"/>
                    </a:lnTo>
                    <a:lnTo>
                      <a:pt x="0" y="9525"/>
                    </a:lnTo>
                    <a:close/>
                  </a:path>
                </a:pathLst>
              </a:custGeom>
              <a:solidFill>
                <a:srgbClr val="263238"/>
              </a:solidFill>
              <a:ln w="9525" cap="flat">
                <a:noFill/>
                <a:prstDash val="solid"/>
                <a:miter/>
              </a:ln>
            </p:spPr>
            <p:txBody>
              <a:bodyPr rtlCol="0" anchor="ctr"/>
              <a:lstStyle/>
              <a:p>
                <a:endParaRPr lang="zh-CN" altLang="en-US"/>
              </a:p>
            </p:txBody>
          </p:sp>
          <p:sp>
            <p:nvSpPr>
              <p:cNvPr id="156" name="任意多边形: 形状 155">
                <a:extLst>
                  <a:ext uri="{FF2B5EF4-FFF2-40B4-BE49-F238E27FC236}">
                    <a16:creationId xmlns:a16="http://schemas.microsoft.com/office/drawing/2014/main" id="{DDDAFF9C-A419-2F64-4874-095797967E1D}"/>
                  </a:ext>
                </a:extLst>
              </p:cNvPr>
              <p:cNvSpPr/>
              <p:nvPr/>
            </p:nvSpPr>
            <p:spPr>
              <a:xfrm>
                <a:off x="3764475" y="2767907"/>
                <a:ext cx="245649" cy="9525"/>
              </a:xfrm>
              <a:custGeom>
                <a:avLst/>
                <a:gdLst>
                  <a:gd name="connsiteX0" fmla="*/ 0 w 245649"/>
                  <a:gd name="connsiteY0" fmla="*/ 0 h 9525"/>
                  <a:gd name="connsiteX1" fmla="*/ 245650 w 245649"/>
                  <a:gd name="connsiteY1" fmla="*/ 0 h 9525"/>
                  <a:gd name="connsiteX2" fmla="*/ 245650 w 245649"/>
                  <a:gd name="connsiteY2" fmla="*/ 9525 h 9525"/>
                  <a:gd name="connsiteX3" fmla="*/ 0 w 245649"/>
                  <a:gd name="connsiteY3" fmla="*/ 9525 h 9525"/>
                </a:gdLst>
                <a:ahLst/>
                <a:cxnLst>
                  <a:cxn ang="0">
                    <a:pos x="connsiteX0" y="connsiteY0"/>
                  </a:cxn>
                  <a:cxn ang="0">
                    <a:pos x="connsiteX1" y="connsiteY1"/>
                  </a:cxn>
                  <a:cxn ang="0">
                    <a:pos x="connsiteX2" y="connsiteY2"/>
                  </a:cxn>
                  <a:cxn ang="0">
                    <a:pos x="connsiteX3" y="connsiteY3"/>
                  </a:cxn>
                </a:cxnLst>
                <a:rect l="l" t="t" r="r" b="b"/>
                <a:pathLst>
                  <a:path w="245649" h="9525">
                    <a:moveTo>
                      <a:pt x="0" y="0"/>
                    </a:moveTo>
                    <a:lnTo>
                      <a:pt x="245650" y="0"/>
                    </a:lnTo>
                    <a:lnTo>
                      <a:pt x="245650" y="9525"/>
                    </a:lnTo>
                    <a:lnTo>
                      <a:pt x="0" y="9525"/>
                    </a:lnTo>
                    <a:close/>
                  </a:path>
                </a:pathLst>
              </a:custGeom>
              <a:solidFill>
                <a:srgbClr val="263238"/>
              </a:solidFill>
              <a:ln w="9525" cap="flat">
                <a:noFill/>
                <a:prstDash val="solid"/>
                <a:miter/>
              </a:ln>
            </p:spPr>
            <p:txBody>
              <a:bodyPr rtlCol="0" anchor="ctr"/>
              <a:lstStyle/>
              <a:p>
                <a:endParaRPr lang="zh-CN" altLang="en-US"/>
              </a:p>
            </p:txBody>
          </p:sp>
          <p:sp>
            <p:nvSpPr>
              <p:cNvPr id="157" name="任意多边形: 形状 156">
                <a:extLst>
                  <a:ext uri="{FF2B5EF4-FFF2-40B4-BE49-F238E27FC236}">
                    <a16:creationId xmlns:a16="http://schemas.microsoft.com/office/drawing/2014/main" id="{7EC541AB-3D11-A6F7-B02C-F51D4A9099D1}"/>
                  </a:ext>
                </a:extLst>
              </p:cNvPr>
              <p:cNvSpPr/>
              <p:nvPr/>
            </p:nvSpPr>
            <p:spPr>
              <a:xfrm>
                <a:off x="3764475" y="2811722"/>
                <a:ext cx="245649" cy="9525"/>
              </a:xfrm>
              <a:custGeom>
                <a:avLst/>
                <a:gdLst>
                  <a:gd name="connsiteX0" fmla="*/ 0 w 245649"/>
                  <a:gd name="connsiteY0" fmla="*/ 0 h 9525"/>
                  <a:gd name="connsiteX1" fmla="*/ 245650 w 245649"/>
                  <a:gd name="connsiteY1" fmla="*/ 0 h 9525"/>
                  <a:gd name="connsiteX2" fmla="*/ 245650 w 245649"/>
                  <a:gd name="connsiteY2" fmla="*/ 9525 h 9525"/>
                  <a:gd name="connsiteX3" fmla="*/ 0 w 245649"/>
                  <a:gd name="connsiteY3" fmla="*/ 9525 h 9525"/>
                </a:gdLst>
                <a:ahLst/>
                <a:cxnLst>
                  <a:cxn ang="0">
                    <a:pos x="connsiteX0" y="connsiteY0"/>
                  </a:cxn>
                  <a:cxn ang="0">
                    <a:pos x="connsiteX1" y="connsiteY1"/>
                  </a:cxn>
                  <a:cxn ang="0">
                    <a:pos x="connsiteX2" y="connsiteY2"/>
                  </a:cxn>
                  <a:cxn ang="0">
                    <a:pos x="connsiteX3" y="connsiteY3"/>
                  </a:cxn>
                </a:cxnLst>
                <a:rect l="l" t="t" r="r" b="b"/>
                <a:pathLst>
                  <a:path w="245649" h="9525">
                    <a:moveTo>
                      <a:pt x="0" y="0"/>
                    </a:moveTo>
                    <a:lnTo>
                      <a:pt x="245650" y="0"/>
                    </a:lnTo>
                    <a:lnTo>
                      <a:pt x="245650" y="9525"/>
                    </a:lnTo>
                    <a:lnTo>
                      <a:pt x="0" y="9525"/>
                    </a:lnTo>
                    <a:close/>
                  </a:path>
                </a:pathLst>
              </a:custGeom>
              <a:solidFill>
                <a:srgbClr val="263238"/>
              </a:solidFill>
              <a:ln w="9525" cap="flat">
                <a:noFill/>
                <a:prstDash val="solid"/>
                <a:miter/>
              </a:ln>
            </p:spPr>
            <p:txBody>
              <a:bodyPr rtlCol="0" anchor="ctr"/>
              <a:lstStyle/>
              <a:p>
                <a:endParaRPr lang="zh-CN" altLang="en-US"/>
              </a:p>
            </p:txBody>
          </p:sp>
          <p:sp>
            <p:nvSpPr>
              <p:cNvPr id="158" name="任意多边形: 形状 157">
                <a:extLst>
                  <a:ext uri="{FF2B5EF4-FFF2-40B4-BE49-F238E27FC236}">
                    <a16:creationId xmlns:a16="http://schemas.microsoft.com/office/drawing/2014/main" id="{316A77E7-6330-A8D2-88AA-2E6ABDBDB38E}"/>
                  </a:ext>
                </a:extLst>
              </p:cNvPr>
              <p:cNvSpPr/>
              <p:nvPr/>
            </p:nvSpPr>
            <p:spPr>
              <a:xfrm rot="-986399">
                <a:off x="5009784" y="3354781"/>
                <a:ext cx="9525" cy="278987"/>
              </a:xfrm>
              <a:custGeom>
                <a:avLst/>
                <a:gdLst>
                  <a:gd name="connsiteX0" fmla="*/ 0 w 9525"/>
                  <a:gd name="connsiteY0" fmla="*/ 0 h 278987"/>
                  <a:gd name="connsiteX1" fmla="*/ 9525 w 9525"/>
                  <a:gd name="connsiteY1" fmla="*/ 0 h 278987"/>
                  <a:gd name="connsiteX2" fmla="*/ 9525 w 9525"/>
                  <a:gd name="connsiteY2" fmla="*/ 278988 h 278987"/>
                  <a:gd name="connsiteX3" fmla="*/ 0 w 9525"/>
                  <a:gd name="connsiteY3" fmla="*/ 278988 h 278987"/>
                </a:gdLst>
                <a:ahLst/>
                <a:cxnLst>
                  <a:cxn ang="0">
                    <a:pos x="connsiteX0" y="connsiteY0"/>
                  </a:cxn>
                  <a:cxn ang="0">
                    <a:pos x="connsiteX1" y="connsiteY1"/>
                  </a:cxn>
                  <a:cxn ang="0">
                    <a:pos x="connsiteX2" y="connsiteY2"/>
                  </a:cxn>
                  <a:cxn ang="0">
                    <a:pos x="connsiteX3" y="connsiteY3"/>
                  </a:cxn>
                </a:cxnLst>
                <a:rect l="l" t="t" r="r" b="b"/>
                <a:pathLst>
                  <a:path w="9525" h="278987">
                    <a:moveTo>
                      <a:pt x="0" y="0"/>
                    </a:moveTo>
                    <a:lnTo>
                      <a:pt x="9525" y="0"/>
                    </a:lnTo>
                    <a:lnTo>
                      <a:pt x="9525" y="278988"/>
                    </a:lnTo>
                    <a:lnTo>
                      <a:pt x="0" y="278988"/>
                    </a:lnTo>
                    <a:close/>
                  </a:path>
                </a:pathLst>
              </a:custGeom>
              <a:solidFill>
                <a:srgbClr val="263238"/>
              </a:solidFill>
              <a:ln w="9525" cap="flat">
                <a:noFill/>
                <a:prstDash val="solid"/>
                <a:miter/>
              </a:ln>
            </p:spPr>
            <p:txBody>
              <a:bodyPr rtlCol="0" anchor="ctr"/>
              <a:lstStyle/>
              <a:p>
                <a:endParaRPr lang="zh-CN" altLang="en-US"/>
              </a:p>
            </p:txBody>
          </p:sp>
          <p:sp>
            <p:nvSpPr>
              <p:cNvPr id="159" name="任意多边形: 形状 158">
                <a:extLst>
                  <a:ext uri="{FF2B5EF4-FFF2-40B4-BE49-F238E27FC236}">
                    <a16:creationId xmlns:a16="http://schemas.microsoft.com/office/drawing/2014/main" id="{F95BA1E5-476E-00EC-7129-8E6C4BA610DD}"/>
                  </a:ext>
                </a:extLst>
              </p:cNvPr>
              <p:cNvSpPr/>
              <p:nvPr/>
            </p:nvSpPr>
            <p:spPr>
              <a:xfrm>
                <a:off x="4944051" y="3309975"/>
                <a:ext cx="96011" cy="116776"/>
              </a:xfrm>
              <a:custGeom>
                <a:avLst/>
                <a:gdLst>
                  <a:gd name="connsiteX0" fmla="*/ 9430 w 96011"/>
                  <a:gd name="connsiteY0" fmla="*/ 116777 h 116776"/>
                  <a:gd name="connsiteX1" fmla="*/ 0 w 96011"/>
                  <a:gd name="connsiteY1" fmla="*/ 115633 h 116776"/>
                  <a:gd name="connsiteX2" fmla="*/ 14478 w 96011"/>
                  <a:gd name="connsiteY2" fmla="*/ 0 h 116776"/>
                  <a:gd name="connsiteX3" fmla="*/ 96012 w 96011"/>
                  <a:gd name="connsiteY3" fmla="*/ 91154 h 116776"/>
                  <a:gd name="connsiteX4" fmla="*/ 88868 w 96011"/>
                  <a:gd name="connsiteY4" fmla="*/ 97441 h 116776"/>
                  <a:gd name="connsiteX5" fmla="*/ 21336 w 96011"/>
                  <a:gd name="connsiteY5" fmla="*/ 21907 h 116776"/>
                  <a:gd name="connsiteX6" fmla="*/ 9430 w 96011"/>
                  <a:gd name="connsiteY6" fmla="*/ 116777 h 116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6011" h="116776">
                    <a:moveTo>
                      <a:pt x="9430" y="116777"/>
                    </a:moveTo>
                    <a:lnTo>
                      <a:pt x="0" y="115633"/>
                    </a:lnTo>
                    <a:lnTo>
                      <a:pt x="14478" y="0"/>
                    </a:lnTo>
                    <a:lnTo>
                      <a:pt x="96012" y="91154"/>
                    </a:lnTo>
                    <a:lnTo>
                      <a:pt x="88868" y="97441"/>
                    </a:lnTo>
                    <a:lnTo>
                      <a:pt x="21336" y="21907"/>
                    </a:lnTo>
                    <a:lnTo>
                      <a:pt x="9430" y="116777"/>
                    </a:lnTo>
                    <a:close/>
                  </a:path>
                </a:pathLst>
              </a:custGeom>
              <a:solidFill>
                <a:srgbClr val="263238"/>
              </a:solidFill>
              <a:ln w="9525" cap="flat">
                <a:noFill/>
                <a:prstDash val="solid"/>
                <a:miter/>
              </a:ln>
            </p:spPr>
            <p:txBody>
              <a:bodyPr rtlCol="0" anchor="ctr"/>
              <a:lstStyle/>
              <a:p>
                <a:endParaRPr lang="zh-CN" altLang="en-US"/>
              </a:p>
            </p:txBody>
          </p:sp>
          <p:sp>
            <p:nvSpPr>
              <p:cNvPr id="160" name="任意多边形: 形状 159">
                <a:extLst>
                  <a:ext uri="{FF2B5EF4-FFF2-40B4-BE49-F238E27FC236}">
                    <a16:creationId xmlns:a16="http://schemas.microsoft.com/office/drawing/2014/main" id="{4940807A-B95E-46D3-4D11-1D4B60EB0E37}"/>
                  </a:ext>
                </a:extLst>
              </p:cNvPr>
              <p:cNvSpPr/>
              <p:nvPr/>
            </p:nvSpPr>
            <p:spPr>
              <a:xfrm>
                <a:off x="4060226" y="2567779"/>
                <a:ext cx="421481" cy="64301"/>
              </a:xfrm>
              <a:custGeom>
                <a:avLst/>
                <a:gdLst>
                  <a:gd name="connsiteX0" fmla="*/ 417005 w 421481"/>
                  <a:gd name="connsiteY0" fmla="*/ 64301 h 64301"/>
                  <a:gd name="connsiteX1" fmla="*/ 5144 w 421481"/>
                  <a:gd name="connsiteY1" fmla="*/ 59729 h 64301"/>
                  <a:gd name="connsiteX2" fmla="*/ 0 w 421481"/>
                  <a:gd name="connsiteY2" fmla="*/ 51728 h 64301"/>
                  <a:gd name="connsiteX3" fmla="*/ 421481 w 421481"/>
                  <a:gd name="connsiteY3" fmla="*/ 55919 h 64301"/>
                </a:gdLst>
                <a:ahLst/>
                <a:cxnLst>
                  <a:cxn ang="0">
                    <a:pos x="connsiteX0" y="connsiteY0"/>
                  </a:cxn>
                  <a:cxn ang="0">
                    <a:pos x="connsiteX1" y="connsiteY1"/>
                  </a:cxn>
                  <a:cxn ang="0">
                    <a:pos x="connsiteX2" y="connsiteY2"/>
                  </a:cxn>
                  <a:cxn ang="0">
                    <a:pos x="connsiteX3" y="connsiteY3"/>
                  </a:cxn>
                </a:cxnLst>
                <a:rect l="l" t="t" r="r" b="b"/>
                <a:pathLst>
                  <a:path w="421481" h="64301">
                    <a:moveTo>
                      <a:pt x="417005" y="64301"/>
                    </a:moveTo>
                    <a:cubicBezTo>
                      <a:pt x="189833" y="-55714"/>
                      <a:pt x="6953" y="58586"/>
                      <a:pt x="5144" y="59729"/>
                    </a:cubicBezTo>
                    <a:lnTo>
                      <a:pt x="0" y="51728"/>
                    </a:lnTo>
                    <a:cubicBezTo>
                      <a:pt x="1810" y="50490"/>
                      <a:pt x="189262" y="-66763"/>
                      <a:pt x="421481" y="55919"/>
                    </a:cubicBezTo>
                    <a:close/>
                  </a:path>
                </a:pathLst>
              </a:custGeom>
              <a:solidFill>
                <a:srgbClr val="263238"/>
              </a:solidFill>
              <a:ln w="9525" cap="flat">
                <a:noFill/>
                <a:prstDash val="solid"/>
                <a:miter/>
              </a:ln>
            </p:spPr>
            <p:txBody>
              <a:bodyPr rtlCol="0" anchor="ctr"/>
              <a:lstStyle/>
              <a:p>
                <a:endParaRPr lang="zh-CN" altLang="en-US"/>
              </a:p>
            </p:txBody>
          </p:sp>
          <p:sp>
            <p:nvSpPr>
              <p:cNvPr id="161" name="任意多边形: 形状 160">
                <a:extLst>
                  <a:ext uri="{FF2B5EF4-FFF2-40B4-BE49-F238E27FC236}">
                    <a16:creationId xmlns:a16="http://schemas.microsoft.com/office/drawing/2014/main" id="{23D7B4B4-68DF-AA30-23D2-FC12A2D54377}"/>
                  </a:ext>
                </a:extLst>
              </p:cNvPr>
              <p:cNvSpPr/>
              <p:nvPr/>
            </p:nvSpPr>
            <p:spPr>
              <a:xfrm>
                <a:off x="4400459" y="2558928"/>
                <a:ext cx="120300" cy="86868"/>
              </a:xfrm>
              <a:custGeom>
                <a:avLst/>
                <a:gdLst>
                  <a:gd name="connsiteX0" fmla="*/ 120301 w 120300"/>
                  <a:gd name="connsiteY0" fmla="*/ 86868 h 86868"/>
                  <a:gd name="connsiteX1" fmla="*/ 0 w 120300"/>
                  <a:gd name="connsiteY1" fmla="*/ 86868 h 86868"/>
                  <a:gd name="connsiteX2" fmla="*/ 0 w 120300"/>
                  <a:gd name="connsiteY2" fmla="*/ 77343 h 86868"/>
                  <a:gd name="connsiteX3" fmla="*/ 99060 w 120300"/>
                  <a:gd name="connsiteY3" fmla="*/ 77343 h 86868"/>
                  <a:gd name="connsiteX4" fmla="*/ 35909 w 120300"/>
                  <a:gd name="connsiteY4" fmla="*/ 6382 h 86868"/>
                  <a:gd name="connsiteX5" fmla="*/ 43053 w 120300"/>
                  <a:gd name="connsiteY5" fmla="*/ 0 h 86868"/>
                  <a:gd name="connsiteX6" fmla="*/ 120301 w 120300"/>
                  <a:gd name="connsiteY6" fmla="*/ 86868 h 86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0300" h="86868">
                    <a:moveTo>
                      <a:pt x="120301" y="86868"/>
                    </a:moveTo>
                    <a:lnTo>
                      <a:pt x="0" y="86868"/>
                    </a:lnTo>
                    <a:lnTo>
                      <a:pt x="0" y="77343"/>
                    </a:lnTo>
                    <a:lnTo>
                      <a:pt x="99060" y="77343"/>
                    </a:lnTo>
                    <a:lnTo>
                      <a:pt x="35909" y="6382"/>
                    </a:lnTo>
                    <a:lnTo>
                      <a:pt x="43053" y="0"/>
                    </a:lnTo>
                    <a:lnTo>
                      <a:pt x="120301" y="86868"/>
                    </a:lnTo>
                    <a:close/>
                  </a:path>
                </a:pathLst>
              </a:custGeom>
              <a:solidFill>
                <a:srgbClr val="263238"/>
              </a:solidFill>
              <a:ln w="9525" cap="flat">
                <a:noFill/>
                <a:prstDash val="solid"/>
                <a:miter/>
              </a:ln>
            </p:spPr>
            <p:txBody>
              <a:bodyPr rtlCol="0" anchor="ctr"/>
              <a:lstStyle/>
              <a:p>
                <a:endParaRPr lang="zh-CN" altLang="en-US"/>
              </a:p>
            </p:txBody>
          </p:sp>
        </p:grpSp>
        <p:grpSp>
          <p:nvGrpSpPr>
            <p:cNvPr id="23" name="图形 4">
              <a:extLst>
                <a:ext uri="{FF2B5EF4-FFF2-40B4-BE49-F238E27FC236}">
                  <a16:creationId xmlns:a16="http://schemas.microsoft.com/office/drawing/2014/main" id="{CB537F73-184C-D525-F404-2EA584DB92A9}"/>
                </a:ext>
              </a:extLst>
            </p:cNvPr>
            <p:cNvGrpSpPr/>
            <p:nvPr/>
          </p:nvGrpSpPr>
          <p:grpSpPr>
            <a:xfrm>
              <a:off x="1524609" y="4348771"/>
              <a:ext cx="2328067" cy="897731"/>
              <a:chOff x="1524609" y="4348771"/>
              <a:chExt cx="2328067" cy="897731"/>
            </a:xfrm>
          </p:grpSpPr>
          <p:sp>
            <p:nvSpPr>
              <p:cNvPr id="70" name="任意多边形: 形状 69">
                <a:extLst>
                  <a:ext uri="{FF2B5EF4-FFF2-40B4-BE49-F238E27FC236}">
                    <a16:creationId xmlns:a16="http://schemas.microsoft.com/office/drawing/2014/main" id="{554D3D18-287D-60EA-9102-6E2E5D1A1426}"/>
                  </a:ext>
                </a:extLst>
              </p:cNvPr>
              <p:cNvSpPr/>
              <p:nvPr/>
            </p:nvSpPr>
            <p:spPr>
              <a:xfrm>
                <a:off x="2548227" y="4798828"/>
                <a:ext cx="1246631" cy="443007"/>
              </a:xfrm>
              <a:custGeom>
                <a:avLst/>
                <a:gdLst>
                  <a:gd name="connsiteX0" fmla="*/ 119444 w 1246631"/>
                  <a:gd name="connsiteY0" fmla="*/ 323850 h 443007"/>
                  <a:gd name="connsiteX1" fmla="*/ 119444 w 1246631"/>
                  <a:gd name="connsiteY1" fmla="*/ 119444 h 443007"/>
                  <a:gd name="connsiteX2" fmla="*/ 0 w 1246631"/>
                  <a:gd name="connsiteY2" fmla="*/ 0 h 443007"/>
                  <a:gd name="connsiteX3" fmla="*/ 1127093 w 1246631"/>
                  <a:gd name="connsiteY3" fmla="*/ 0 h 443007"/>
                  <a:gd name="connsiteX4" fmla="*/ 1246632 w 1246631"/>
                  <a:gd name="connsiteY4" fmla="*/ 119539 h 443007"/>
                  <a:gd name="connsiteX5" fmla="*/ 1246632 w 1246631"/>
                  <a:gd name="connsiteY5" fmla="*/ 323850 h 443007"/>
                  <a:gd name="connsiteX6" fmla="*/ 1127093 w 1246631"/>
                  <a:gd name="connsiteY6" fmla="*/ 443008 h 443007"/>
                  <a:gd name="connsiteX7" fmla="*/ 0 w 1246631"/>
                  <a:gd name="connsiteY7" fmla="*/ 443008 h 443007"/>
                  <a:gd name="connsiteX8" fmla="*/ 119444 w 1246631"/>
                  <a:gd name="connsiteY8" fmla="*/ 323850 h 443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46631" h="443007">
                    <a:moveTo>
                      <a:pt x="119444" y="323850"/>
                    </a:moveTo>
                    <a:lnTo>
                      <a:pt x="119444" y="119444"/>
                    </a:lnTo>
                    <a:cubicBezTo>
                      <a:pt x="119444" y="53473"/>
                      <a:pt x="65970" y="0"/>
                      <a:pt x="0" y="0"/>
                    </a:cubicBezTo>
                    <a:lnTo>
                      <a:pt x="1127093" y="0"/>
                    </a:lnTo>
                    <a:cubicBezTo>
                      <a:pt x="1193111" y="0"/>
                      <a:pt x="1246632" y="53521"/>
                      <a:pt x="1246632" y="119539"/>
                    </a:cubicBezTo>
                    <a:lnTo>
                      <a:pt x="1246632" y="323850"/>
                    </a:lnTo>
                    <a:cubicBezTo>
                      <a:pt x="1246423" y="389725"/>
                      <a:pt x="1192968" y="443008"/>
                      <a:pt x="1127093" y="443008"/>
                    </a:cubicBezTo>
                    <a:lnTo>
                      <a:pt x="0" y="443008"/>
                    </a:lnTo>
                    <a:cubicBezTo>
                      <a:pt x="65856" y="443008"/>
                      <a:pt x="119282" y="389706"/>
                      <a:pt x="119444" y="323850"/>
                    </a:cubicBezTo>
                    <a:close/>
                  </a:path>
                </a:pathLst>
              </a:custGeom>
              <a:solidFill>
                <a:schemeClr val="tx2">
                  <a:lumMod val="50000"/>
                </a:schemeClr>
              </a:solidFill>
              <a:ln w="9525" cap="flat">
                <a:no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id="{85373DF5-9370-C4D5-A1EB-F35E71C4D2E1}"/>
                  </a:ext>
                </a:extLst>
              </p:cNvPr>
              <p:cNvSpPr/>
              <p:nvPr/>
            </p:nvSpPr>
            <p:spPr>
              <a:xfrm>
                <a:off x="2543465" y="4793970"/>
                <a:ext cx="1255680" cy="452532"/>
              </a:xfrm>
              <a:custGeom>
                <a:avLst/>
                <a:gdLst>
                  <a:gd name="connsiteX0" fmla="*/ 1131856 w 1255680"/>
                  <a:gd name="connsiteY0" fmla="*/ 452533 h 452532"/>
                  <a:gd name="connsiteX1" fmla="*/ 4763 w 1255680"/>
                  <a:gd name="connsiteY1" fmla="*/ 452533 h 452532"/>
                  <a:gd name="connsiteX2" fmla="*/ 0 w 1255680"/>
                  <a:gd name="connsiteY2" fmla="*/ 447770 h 452532"/>
                  <a:gd name="connsiteX3" fmla="*/ 4763 w 1255680"/>
                  <a:gd name="connsiteY3" fmla="*/ 443008 h 452532"/>
                  <a:gd name="connsiteX4" fmla="*/ 119063 w 1255680"/>
                  <a:gd name="connsiteY4" fmla="*/ 328232 h 452532"/>
                  <a:gd name="connsiteX5" fmla="*/ 119063 w 1255680"/>
                  <a:gd name="connsiteY5" fmla="*/ 124301 h 452532"/>
                  <a:gd name="connsiteX6" fmla="*/ 4763 w 1255680"/>
                  <a:gd name="connsiteY6" fmla="*/ 9525 h 452532"/>
                  <a:gd name="connsiteX7" fmla="*/ 0 w 1255680"/>
                  <a:gd name="connsiteY7" fmla="*/ 4763 h 452532"/>
                  <a:gd name="connsiteX8" fmla="*/ 4763 w 1255680"/>
                  <a:gd name="connsiteY8" fmla="*/ 0 h 452532"/>
                  <a:gd name="connsiteX9" fmla="*/ 1131856 w 1255680"/>
                  <a:gd name="connsiteY9" fmla="*/ 0 h 452532"/>
                  <a:gd name="connsiteX10" fmla="*/ 1255681 w 1255680"/>
                  <a:gd name="connsiteY10" fmla="*/ 124301 h 452532"/>
                  <a:gd name="connsiteX11" fmla="*/ 1255681 w 1255680"/>
                  <a:gd name="connsiteY11" fmla="*/ 328708 h 452532"/>
                  <a:gd name="connsiteX12" fmla="*/ 1131856 w 1255680"/>
                  <a:gd name="connsiteY12" fmla="*/ 452533 h 452532"/>
                  <a:gd name="connsiteX13" fmla="*/ 52483 w 1255680"/>
                  <a:gd name="connsiteY13" fmla="*/ 443008 h 452532"/>
                  <a:gd name="connsiteX14" fmla="*/ 1131856 w 1255680"/>
                  <a:gd name="connsiteY14" fmla="*/ 443008 h 452532"/>
                  <a:gd name="connsiteX15" fmla="*/ 1246156 w 1255680"/>
                  <a:gd name="connsiteY15" fmla="*/ 328708 h 452532"/>
                  <a:gd name="connsiteX16" fmla="*/ 1246156 w 1255680"/>
                  <a:gd name="connsiteY16" fmla="*/ 124301 h 452532"/>
                  <a:gd name="connsiteX17" fmla="*/ 1131856 w 1255680"/>
                  <a:gd name="connsiteY17" fmla="*/ 9525 h 452532"/>
                  <a:gd name="connsiteX18" fmla="*/ 52388 w 1255680"/>
                  <a:gd name="connsiteY18" fmla="*/ 9525 h 452532"/>
                  <a:gd name="connsiteX19" fmla="*/ 128588 w 1255680"/>
                  <a:gd name="connsiteY19" fmla="*/ 124301 h 452532"/>
                  <a:gd name="connsiteX20" fmla="*/ 128588 w 1255680"/>
                  <a:gd name="connsiteY20" fmla="*/ 328708 h 452532"/>
                  <a:gd name="connsiteX21" fmla="*/ 52388 w 1255680"/>
                  <a:gd name="connsiteY21" fmla="*/ 443008 h 452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255680" h="452532">
                    <a:moveTo>
                      <a:pt x="1131856" y="452533"/>
                    </a:moveTo>
                    <a:lnTo>
                      <a:pt x="4763" y="452533"/>
                    </a:lnTo>
                    <a:cubicBezTo>
                      <a:pt x="2134" y="452533"/>
                      <a:pt x="0" y="450399"/>
                      <a:pt x="0" y="447770"/>
                    </a:cubicBezTo>
                    <a:cubicBezTo>
                      <a:pt x="0" y="445141"/>
                      <a:pt x="2134" y="443008"/>
                      <a:pt x="4763" y="443008"/>
                    </a:cubicBezTo>
                    <a:cubicBezTo>
                      <a:pt x="67961" y="442741"/>
                      <a:pt x="119063" y="391439"/>
                      <a:pt x="119063" y="328232"/>
                    </a:cubicBezTo>
                    <a:lnTo>
                      <a:pt x="119063" y="124301"/>
                    </a:lnTo>
                    <a:cubicBezTo>
                      <a:pt x="119015" y="61122"/>
                      <a:pt x="67942" y="9840"/>
                      <a:pt x="4763" y="9525"/>
                    </a:cubicBezTo>
                    <a:cubicBezTo>
                      <a:pt x="2134" y="9525"/>
                      <a:pt x="0" y="7391"/>
                      <a:pt x="0" y="4763"/>
                    </a:cubicBezTo>
                    <a:cubicBezTo>
                      <a:pt x="0" y="2134"/>
                      <a:pt x="2134" y="0"/>
                      <a:pt x="4763" y="0"/>
                    </a:cubicBezTo>
                    <a:lnTo>
                      <a:pt x="1131856" y="0"/>
                    </a:lnTo>
                    <a:cubicBezTo>
                      <a:pt x="1200274" y="362"/>
                      <a:pt x="1255576" y="55883"/>
                      <a:pt x="1255681" y="124301"/>
                    </a:cubicBezTo>
                    <a:lnTo>
                      <a:pt x="1255681" y="328708"/>
                    </a:lnTo>
                    <a:cubicBezTo>
                      <a:pt x="1255319" y="396945"/>
                      <a:pt x="1200093" y="452171"/>
                      <a:pt x="1131856" y="452533"/>
                    </a:cubicBezTo>
                    <a:close/>
                    <a:moveTo>
                      <a:pt x="52483" y="443008"/>
                    </a:moveTo>
                    <a:lnTo>
                      <a:pt x="1131856" y="443008"/>
                    </a:lnTo>
                    <a:cubicBezTo>
                      <a:pt x="1194854" y="442694"/>
                      <a:pt x="1245842" y="391706"/>
                      <a:pt x="1246156" y="328708"/>
                    </a:cubicBezTo>
                    <a:lnTo>
                      <a:pt x="1246156" y="124301"/>
                    </a:lnTo>
                    <a:cubicBezTo>
                      <a:pt x="1246051" y="61141"/>
                      <a:pt x="1195016" y="9887"/>
                      <a:pt x="1131856" y="9525"/>
                    </a:cubicBezTo>
                    <a:lnTo>
                      <a:pt x="52388" y="9525"/>
                    </a:lnTo>
                    <a:cubicBezTo>
                      <a:pt x="98574" y="28966"/>
                      <a:pt x="128597" y="74190"/>
                      <a:pt x="128588" y="124301"/>
                    </a:cubicBezTo>
                    <a:lnTo>
                      <a:pt x="128588" y="328708"/>
                    </a:lnTo>
                    <a:cubicBezTo>
                      <a:pt x="128407" y="378638"/>
                      <a:pt x="98412" y="423634"/>
                      <a:pt x="52388" y="443008"/>
                    </a:cubicBezTo>
                    <a:close/>
                  </a:path>
                </a:pathLst>
              </a:custGeom>
              <a:solidFill>
                <a:srgbClr val="263238"/>
              </a:solidFill>
              <a:ln w="9525" cap="flat">
                <a:no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id="{7590ECC1-795D-94EB-9432-B45D18C30C16}"/>
                  </a:ext>
                </a:extLst>
              </p:cNvPr>
              <p:cNvSpPr/>
              <p:nvPr/>
            </p:nvSpPr>
            <p:spPr>
              <a:xfrm>
                <a:off x="1529203" y="4798730"/>
                <a:ext cx="1138467" cy="443486"/>
              </a:xfrm>
              <a:custGeom>
                <a:avLst/>
                <a:gdLst>
                  <a:gd name="connsiteX0" fmla="*/ 15375 w 1138467"/>
                  <a:gd name="connsiteY0" fmla="*/ 16195 h 443486"/>
                  <a:gd name="connsiteX1" fmla="*/ 1945 w 1138467"/>
                  <a:gd name="connsiteY1" fmla="*/ 7432 h 443486"/>
                  <a:gd name="connsiteX2" fmla="*/ 570 w 1138467"/>
                  <a:gd name="connsiteY2" fmla="*/ 1945 h 443486"/>
                  <a:gd name="connsiteX3" fmla="*/ 4135 w 1138467"/>
                  <a:gd name="connsiteY3" fmla="*/ 2 h 443486"/>
                  <a:gd name="connsiteX4" fmla="*/ 1019024 w 1138467"/>
                  <a:gd name="connsiteY4" fmla="*/ 2 h 443486"/>
                  <a:gd name="connsiteX5" fmla="*/ 1138468 w 1138467"/>
                  <a:gd name="connsiteY5" fmla="*/ 119446 h 443486"/>
                  <a:gd name="connsiteX6" fmla="*/ 1138468 w 1138467"/>
                  <a:gd name="connsiteY6" fmla="*/ 119541 h 443486"/>
                  <a:gd name="connsiteX7" fmla="*/ 1138468 w 1138467"/>
                  <a:gd name="connsiteY7" fmla="*/ 323948 h 443486"/>
                  <a:gd name="connsiteX8" fmla="*/ 1019119 w 1138467"/>
                  <a:gd name="connsiteY8" fmla="*/ 443486 h 443486"/>
                  <a:gd name="connsiteX9" fmla="*/ 1019024 w 1138467"/>
                  <a:gd name="connsiteY9" fmla="*/ 443486 h 443486"/>
                  <a:gd name="connsiteX10" fmla="*/ 4135 w 1138467"/>
                  <a:gd name="connsiteY10" fmla="*/ 443486 h 443486"/>
                  <a:gd name="connsiteX11" fmla="*/ 156 w 1138467"/>
                  <a:gd name="connsiteY11" fmla="*/ 439467 h 443486"/>
                  <a:gd name="connsiteX12" fmla="*/ 1945 w 1138467"/>
                  <a:gd name="connsiteY12" fmla="*/ 436152 h 443486"/>
                  <a:gd name="connsiteX13" fmla="*/ 15375 w 1138467"/>
                  <a:gd name="connsiteY13" fmla="*/ 427294 h 443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38467" h="443486">
                    <a:moveTo>
                      <a:pt x="15375" y="16195"/>
                    </a:moveTo>
                    <a:lnTo>
                      <a:pt x="1945" y="7432"/>
                    </a:lnTo>
                    <a:cubicBezTo>
                      <a:pt x="49" y="6298"/>
                      <a:pt x="-566" y="3841"/>
                      <a:pt x="570" y="1945"/>
                    </a:cubicBezTo>
                    <a:cubicBezTo>
                      <a:pt x="1318" y="697"/>
                      <a:pt x="2683" y="-46"/>
                      <a:pt x="4135" y="2"/>
                    </a:cubicBezTo>
                    <a:lnTo>
                      <a:pt x="1019024" y="2"/>
                    </a:lnTo>
                    <a:cubicBezTo>
                      <a:pt x="1084994" y="2"/>
                      <a:pt x="1138468" y="53476"/>
                      <a:pt x="1138468" y="119446"/>
                    </a:cubicBezTo>
                    <a:cubicBezTo>
                      <a:pt x="1138468" y="119474"/>
                      <a:pt x="1138468" y="119512"/>
                      <a:pt x="1138468" y="119541"/>
                    </a:cubicBezTo>
                    <a:lnTo>
                      <a:pt x="1138468" y="323948"/>
                    </a:lnTo>
                    <a:cubicBezTo>
                      <a:pt x="1138525" y="389918"/>
                      <a:pt x="1085090" y="443429"/>
                      <a:pt x="1019119" y="443486"/>
                    </a:cubicBezTo>
                    <a:cubicBezTo>
                      <a:pt x="1019091" y="443486"/>
                      <a:pt x="1019053" y="443486"/>
                      <a:pt x="1019024" y="443486"/>
                    </a:cubicBezTo>
                    <a:lnTo>
                      <a:pt x="4135" y="443486"/>
                    </a:lnTo>
                    <a:cubicBezTo>
                      <a:pt x="1926" y="443477"/>
                      <a:pt x="144" y="441676"/>
                      <a:pt x="156" y="439467"/>
                    </a:cubicBezTo>
                    <a:cubicBezTo>
                      <a:pt x="162" y="438133"/>
                      <a:pt x="833" y="436885"/>
                      <a:pt x="1945" y="436152"/>
                    </a:cubicBezTo>
                    <a:lnTo>
                      <a:pt x="15375" y="427294"/>
                    </a:lnTo>
                    <a:close/>
                  </a:path>
                </a:pathLst>
              </a:custGeom>
              <a:solidFill>
                <a:srgbClr val="949494"/>
              </a:solidFill>
              <a:ln w="9525" cap="flat">
                <a:no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id="{AB35D34B-BDF2-EAD7-F38B-A56DDE168445}"/>
                  </a:ext>
                </a:extLst>
              </p:cNvPr>
              <p:cNvSpPr/>
              <p:nvPr/>
            </p:nvSpPr>
            <p:spPr>
              <a:xfrm>
                <a:off x="1524609" y="4794636"/>
                <a:ext cx="1147443" cy="451866"/>
              </a:xfrm>
              <a:custGeom>
                <a:avLst/>
                <a:gdLst>
                  <a:gd name="connsiteX0" fmla="*/ 1023618 w 1147443"/>
                  <a:gd name="connsiteY0" fmla="*/ 451866 h 451866"/>
                  <a:gd name="connsiteX1" fmla="*/ 8730 w 1147443"/>
                  <a:gd name="connsiteY1" fmla="*/ 451866 h 451866"/>
                  <a:gd name="connsiteX2" fmla="*/ 0 w 1147443"/>
                  <a:gd name="connsiteY2" fmla="*/ 443074 h 451866"/>
                  <a:gd name="connsiteX3" fmla="*/ 3967 w 1147443"/>
                  <a:gd name="connsiteY3" fmla="*/ 435769 h 451866"/>
                  <a:gd name="connsiteX4" fmla="*/ 15207 w 1147443"/>
                  <a:gd name="connsiteY4" fmla="*/ 428339 h 451866"/>
                  <a:gd name="connsiteX5" fmla="*/ 15207 w 1147443"/>
                  <a:gd name="connsiteY5" fmla="*/ 23241 h 451866"/>
                  <a:gd name="connsiteX6" fmla="*/ 3967 w 1147443"/>
                  <a:gd name="connsiteY6" fmla="*/ 15812 h 451866"/>
                  <a:gd name="connsiteX7" fmla="*/ 348 w 1147443"/>
                  <a:gd name="connsiteY7" fmla="*/ 6287 h 451866"/>
                  <a:gd name="connsiteX8" fmla="*/ 8730 w 1147443"/>
                  <a:gd name="connsiteY8" fmla="*/ 0 h 451866"/>
                  <a:gd name="connsiteX9" fmla="*/ 1023618 w 1147443"/>
                  <a:gd name="connsiteY9" fmla="*/ 0 h 451866"/>
                  <a:gd name="connsiteX10" fmla="*/ 1147444 w 1147443"/>
                  <a:gd name="connsiteY10" fmla="*/ 124301 h 451866"/>
                  <a:gd name="connsiteX11" fmla="*/ 1147444 w 1147443"/>
                  <a:gd name="connsiteY11" fmla="*/ 328041 h 451866"/>
                  <a:gd name="connsiteX12" fmla="*/ 1023618 w 1147443"/>
                  <a:gd name="connsiteY12" fmla="*/ 451866 h 451866"/>
                  <a:gd name="connsiteX13" fmla="*/ 11301 w 1147443"/>
                  <a:gd name="connsiteY13" fmla="*/ 442341 h 451866"/>
                  <a:gd name="connsiteX14" fmla="*/ 1023618 w 1147443"/>
                  <a:gd name="connsiteY14" fmla="*/ 442341 h 451866"/>
                  <a:gd name="connsiteX15" fmla="*/ 1137919 w 1147443"/>
                  <a:gd name="connsiteY15" fmla="*/ 327565 h 451866"/>
                  <a:gd name="connsiteX16" fmla="*/ 1137919 w 1147443"/>
                  <a:gd name="connsiteY16" fmla="*/ 123635 h 451866"/>
                  <a:gd name="connsiteX17" fmla="*/ 1023618 w 1147443"/>
                  <a:gd name="connsiteY17" fmla="*/ 8858 h 451866"/>
                  <a:gd name="connsiteX18" fmla="*/ 11301 w 1147443"/>
                  <a:gd name="connsiteY18" fmla="*/ 8858 h 451866"/>
                  <a:gd name="connsiteX19" fmla="*/ 22636 w 1147443"/>
                  <a:gd name="connsiteY19" fmla="*/ 16288 h 451866"/>
                  <a:gd name="connsiteX20" fmla="*/ 24732 w 1147443"/>
                  <a:gd name="connsiteY20" fmla="*/ 20288 h 451866"/>
                  <a:gd name="connsiteX21" fmla="*/ 24732 w 1147443"/>
                  <a:gd name="connsiteY21" fmla="*/ 431006 h 451866"/>
                  <a:gd name="connsiteX22" fmla="*/ 22636 w 1147443"/>
                  <a:gd name="connsiteY22" fmla="*/ 435007 h 451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147443" h="451866">
                    <a:moveTo>
                      <a:pt x="1023618" y="451866"/>
                    </a:moveTo>
                    <a:lnTo>
                      <a:pt x="8730" y="451866"/>
                    </a:lnTo>
                    <a:cubicBezTo>
                      <a:pt x="3890" y="451847"/>
                      <a:pt x="-18" y="447913"/>
                      <a:pt x="0" y="443074"/>
                    </a:cubicBezTo>
                    <a:cubicBezTo>
                      <a:pt x="12" y="440122"/>
                      <a:pt x="1501" y="437379"/>
                      <a:pt x="3967" y="435769"/>
                    </a:cubicBezTo>
                    <a:lnTo>
                      <a:pt x="15207" y="428339"/>
                    </a:lnTo>
                    <a:lnTo>
                      <a:pt x="15207" y="23241"/>
                    </a:lnTo>
                    <a:lnTo>
                      <a:pt x="3967" y="15812"/>
                    </a:lnTo>
                    <a:cubicBezTo>
                      <a:pt x="800" y="13773"/>
                      <a:pt x="-669" y="9916"/>
                      <a:pt x="348" y="6287"/>
                    </a:cubicBezTo>
                    <a:cubicBezTo>
                      <a:pt x="1443" y="2572"/>
                      <a:pt x="4853" y="10"/>
                      <a:pt x="8730" y="0"/>
                    </a:cubicBezTo>
                    <a:lnTo>
                      <a:pt x="1023618" y="0"/>
                    </a:lnTo>
                    <a:cubicBezTo>
                      <a:pt x="1092056" y="314"/>
                      <a:pt x="1147396" y="55855"/>
                      <a:pt x="1147444" y="124301"/>
                    </a:cubicBezTo>
                    <a:lnTo>
                      <a:pt x="1147444" y="328041"/>
                    </a:lnTo>
                    <a:cubicBezTo>
                      <a:pt x="1147129" y="396297"/>
                      <a:pt x="1091875" y="451552"/>
                      <a:pt x="1023618" y="451866"/>
                    </a:cubicBezTo>
                    <a:close/>
                    <a:moveTo>
                      <a:pt x="11301" y="442341"/>
                    </a:moveTo>
                    <a:lnTo>
                      <a:pt x="1023618" y="442341"/>
                    </a:lnTo>
                    <a:cubicBezTo>
                      <a:pt x="1086817" y="442074"/>
                      <a:pt x="1137919" y="390773"/>
                      <a:pt x="1137919" y="327565"/>
                    </a:cubicBezTo>
                    <a:lnTo>
                      <a:pt x="1137919" y="123635"/>
                    </a:lnTo>
                    <a:cubicBezTo>
                      <a:pt x="1137871" y="60455"/>
                      <a:pt x="1086798" y="9173"/>
                      <a:pt x="1023618" y="8858"/>
                    </a:cubicBezTo>
                    <a:lnTo>
                      <a:pt x="11301" y="8858"/>
                    </a:lnTo>
                    <a:lnTo>
                      <a:pt x="22636" y="16288"/>
                    </a:lnTo>
                    <a:cubicBezTo>
                      <a:pt x="23950" y="17193"/>
                      <a:pt x="24734" y="18688"/>
                      <a:pt x="24732" y="20288"/>
                    </a:cubicBezTo>
                    <a:lnTo>
                      <a:pt x="24732" y="431006"/>
                    </a:lnTo>
                    <a:cubicBezTo>
                      <a:pt x="24750" y="432606"/>
                      <a:pt x="23963" y="434111"/>
                      <a:pt x="22636" y="435007"/>
                    </a:cubicBezTo>
                    <a:close/>
                  </a:path>
                </a:pathLst>
              </a:custGeom>
              <a:solidFill>
                <a:srgbClr val="263238"/>
              </a:solidFill>
              <a:ln w="9525" cap="flat">
                <a:no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id="{89C4D5AB-FEAF-94C8-DEA5-F6CD3A51471E}"/>
                  </a:ext>
                </a:extLst>
              </p:cNvPr>
              <p:cNvSpPr/>
              <p:nvPr/>
            </p:nvSpPr>
            <p:spPr>
              <a:xfrm rot="10800000">
                <a:off x="1544578" y="4815020"/>
                <a:ext cx="1100994" cy="410717"/>
              </a:xfrm>
              <a:custGeom>
                <a:avLst/>
                <a:gdLst>
                  <a:gd name="connsiteX0" fmla="*/ 147161 w 1100994"/>
                  <a:gd name="connsiteY0" fmla="*/ 0 h 410717"/>
                  <a:gd name="connsiteX1" fmla="*/ 1100995 w 1100994"/>
                  <a:gd name="connsiteY1" fmla="*/ 0 h 410717"/>
                  <a:gd name="connsiteX2" fmla="*/ 1100995 w 1100994"/>
                  <a:gd name="connsiteY2" fmla="*/ 0 h 410717"/>
                  <a:gd name="connsiteX3" fmla="*/ 1100995 w 1100994"/>
                  <a:gd name="connsiteY3" fmla="*/ 410718 h 410717"/>
                  <a:gd name="connsiteX4" fmla="*/ 1100995 w 1100994"/>
                  <a:gd name="connsiteY4" fmla="*/ 410718 h 410717"/>
                  <a:gd name="connsiteX5" fmla="*/ 147161 w 1100994"/>
                  <a:gd name="connsiteY5" fmla="*/ 410718 h 410717"/>
                  <a:gd name="connsiteX6" fmla="*/ 0 w 1100994"/>
                  <a:gd name="connsiteY6" fmla="*/ 263557 h 410717"/>
                  <a:gd name="connsiteX7" fmla="*/ 0 w 1100994"/>
                  <a:gd name="connsiteY7" fmla="*/ 147161 h 410717"/>
                  <a:gd name="connsiteX8" fmla="*/ 147161 w 1100994"/>
                  <a:gd name="connsiteY8" fmla="*/ 0 h 410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0994" h="410717">
                    <a:moveTo>
                      <a:pt x="147161" y="0"/>
                    </a:moveTo>
                    <a:lnTo>
                      <a:pt x="1100995" y="0"/>
                    </a:lnTo>
                    <a:lnTo>
                      <a:pt x="1100995" y="0"/>
                    </a:lnTo>
                    <a:lnTo>
                      <a:pt x="1100995" y="410718"/>
                    </a:lnTo>
                    <a:lnTo>
                      <a:pt x="1100995" y="410718"/>
                    </a:lnTo>
                    <a:lnTo>
                      <a:pt x="147161" y="410718"/>
                    </a:lnTo>
                    <a:cubicBezTo>
                      <a:pt x="65886" y="410718"/>
                      <a:pt x="0" y="344834"/>
                      <a:pt x="0" y="263557"/>
                    </a:cubicBezTo>
                    <a:lnTo>
                      <a:pt x="0" y="147161"/>
                    </a:lnTo>
                    <a:cubicBezTo>
                      <a:pt x="0" y="65884"/>
                      <a:pt x="65886" y="0"/>
                      <a:pt x="147161" y="0"/>
                    </a:cubicBezTo>
                    <a:close/>
                  </a:path>
                </a:pathLst>
              </a:custGeom>
              <a:solidFill>
                <a:srgbClr val="FFFFFF"/>
              </a:solidFill>
              <a:ln w="9525" cap="flat">
                <a:noFill/>
                <a:prstDash val="solid"/>
                <a:miter/>
              </a:ln>
            </p:spPr>
            <p:txBody>
              <a:bodyPr rtlCol="0" anchor="ctr"/>
              <a:lstStyle/>
              <a:p>
                <a:endParaRPr lang="zh-CN" altLang="en-US"/>
              </a:p>
            </p:txBody>
          </p:sp>
          <p:sp>
            <p:nvSpPr>
              <p:cNvPr id="75" name="任意多边形: 形状 74">
                <a:extLst>
                  <a:ext uri="{FF2B5EF4-FFF2-40B4-BE49-F238E27FC236}">
                    <a16:creationId xmlns:a16="http://schemas.microsoft.com/office/drawing/2014/main" id="{43EC677B-8211-FC96-DCD8-4E8F38980F00}"/>
                  </a:ext>
                </a:extLst>
              </p:cNvPr>
              <p:cNvSpPr/>
              <p:nvPr/>
            </p:nvSpPr>
            <p:spPr>
              <a:xfrm>
                <a:off x="1539815" y="4810162"/>
                <a:ext cx="1110519" cy="420242"/>
              </a:xfrm>
              <a:custGeom>
                <a:avLst/>
                <a:gdLst>
                  <a:gd name="connsiteX0" fmla="*/ 958596 w 1110519"/>
                  <a:gd name="connsiteY0" fmla="*/ 420243 h 420242"/>
                  <a:gd name="connsiteX1" fmla="*/ 4763 w 1110519"/>
                  <a:gd name="connsiteY1" fmla="*/ 420243 h 420242"/>
                  <a:gd name="connsiteX2" fmla="*/ 0 w 1110519"/>
                  <a:gd name="connsiteY2" fmla="*/ 415480 h 420242"/>
                  <a:gd name="connsiteX3" fmla="*/ 0 w 1110519"/>
                  <a:gd name="connsiteY3" fmla="*/ 4763 h 420242"/>
                  <a:gd name="connsiteX4" fmla="*/ 4763 w 1110519"/>
                  <a:gd name="connsiteY4" fmla="*/ 0 h 420242"/>
                  <a:gd name="connsiteX5" fmla="*/ 958596 w 1110519"/>
                  <a:gd name="connsiteY5" fmla="*/ 0 h 420242"/>
                  <a:gd name="connsiteX6" fmla="*/ 1110520 w 1110519"/>
                  <a:gd name="connsiteY6" fmla="*/ 151924 h 420242"/>
                  <a:gd name="connsiteX7" fmla="*/ 1110520 w 1110519"/>
                  <a:gd name="connsiteY7" fmla="*/ 268319 h 420242"/>
                  <a:gd name="connsiteX8" fmla="*/ 958596 w 1110519"/>
                  <a:gd name="connsiteY8" fmla="*/ 420243 h 420242"/>
                  <a:gd name="connsiteX9" fmla="*/ 9525 w 1110519"/>
                  <a:gd name="connsiteY9" fmla="*/ 410718 h 420242"/>
                  <a:gd name="connsiteX10" fmla="*/ 958596 w 1110519"/>
                  <a:gd name="connsiteY10" fmla="*/ 410718 h 420242"/>
                  <a:gd name="connsiteX11" fmla="*/ 1100995 w 1110519"/>
                  <a:gd name="connsiteY11" fmla="*/ 268319 h 420242"/>
                  <a:gd name="connsiteX12" fmla="*/ 1100995 w 1110519"/>
                  <a:gd name="connsiteY12" fmla="*/ 151924 h 420242"/>
                  <a:gd name="connsiteX13" fmla="*/ 958596 w 1110519"/>
                  <a:gd name="connsiteY13" fmla="*/ 9525 h 420242"/>
                  <a:gd name="connsiteX14" fmla="*/ 9525 w 1110519"/>
                  <a:gd name="connsiteY14" fmla="*/ 9525 h 420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10519" h="420242">
                    <a:moveTo>
                      <a:pt x="958596" y="420243"/>
                    </a:moveTo>
                    <a:lnTo>
                      <a:pt x="4763" y="420243"/>
                    </a:lnTo>
                    <a:cubicBezTo>
                      <a:pt x="2133" y="420243"/>
                      <a:pt x="0" y="418109"/>
                      <a:pt x="0" y="415480"/>
                    </a:cubicBezTo>
                    <a:lnTo>
                      <a:pt x="0" y="4763"/>
                    </a:lnTo>
                    <a:cubicBezTo>
                      <a:pt x="51" y="2152"/>
                      <a:pt x="2154" y="48"/>
                      <a:pt x="4763" y="0"/>
                    </a:cubicBezTo>
                    <a:lnTo>
                      <a:pt x="958596" y="0"/>
                    </a:lnTo>
                    <a:cubicBezTo>
                      <a:pt x="1042397" y="257"/>
                      <a:pt x="1110263" y="68123"/>
                      <a:pt x="1110520" y="151924"/>
                    </a:cubicBezTo>
                    <a:lnTo>
                      <a:pt x="1110520" y="268319"/>
                    </a:lnTo>
                    <a:cubicBezTo>
                      <a:pt x="1110263" y="352120"/>
                      <a:pt x="1042397" y="419986"/>
                      <a:pt x="958596" y="420243"/>
                    </a:cubicBezTo>
                    <a:close/>
                    <a:moveTo>
                      <a:pt x="9525" y="410718"/>
                    </a:moveTo>
                    <a:lnTo>
                      <a:pt x="958596" y="410718"/>
                    </a:lnTo>
                    <a:cubicBezTo>
                      <a:pt x="1037130" y="410461"/>
                      <a:pt x="1100738" y="346853"/>
                      <a:pt x="1100995" y="268319"/>
                    </a:cubicBezTo>
                    <a:lnTo>
                      <a:pt x="1100995" y="151924"/>
                    </a:lnTo>
                    <a:cubicBezTo>
                      <a:pt x="1100738" y="73390"/>
                      <a:pt x="1037130" y="9782"/>
                      <a:pt x="958596" y="9525"/>
                    </a:cubicBezTo>
                    <a:lnTo>
                      <a:pt x="9525" y="9525"/>
                    </a:lnTo>
                    <a:close/>
                  </a:path>
                </a:pathLst>
              </a:custGeom>
              <a:solidFill>
                <a:srgbClr val="263238"/>
              </a:solidFill>
              <a:ln w="9525" cap="flat">
                <a:no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id="{9774E74C-0314-D923-DCA8-5D5F2D0CBA4D}"/>
                  </a:ext>
                </a:extLst>
              </p:cNvPr>
              <p:cNvSpPr/>
              <p:nvPr/>
            </p:nvSpPr>
            <p:spPr>
              <a:xfrm>
                <a:off x="2210375" y="4885791"/>
                <a:ext cx="405479" cy="9525"/>
              </a:xfrm>
              <a:custGeom>
                <a:avLst/>
                <a:gdLst>
                  <a:gd name="connsiteX0" fmla="*/ 400717 w 405479"/>
                  <a:gd name="connsiteY0" fmla="*/ 9525 h 9525"/>
                  <a:gd name="connsiteX1" fmla="*/ 4763 w 405479"/>
                  <a:gd name="connsiteY1" fmla="*/ 9525 h 9525"/>
                  <a:gd name="connsiteX2" fmla="*/ 0 w 405479"/>
                  <a:gd name="connsiteY2" fmla="*/ 4763 h 9525"/>
                  <a:gd name="connsiteX3" fmla="*/ 4763 w 405479"/>
                  <a:gd name="connsiteY3" fmla="*/ 0 h 9525"/>
                  <a:gd name="connsiteX4" fmla="*/ 400717 w 405479"/>
                  <a:gd name="connsiteY4" fmla="*/ 0 h 9525"/>
                  <a:gd name="connsiteX5" fmla="*/ 405479 w 405479"/>
                  <a:gd name="connsiteY5" fmla="*/ 4763 h 9525"/>
                  <a:gd name="connsiteX6" fmla="*/ 400717 w 405479"/>
                  <a:gd name="connsiteY6" fmla="*/ 9525 h 9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479" h="9525">
                    <a:moveTo>
                      <a:pt x="400717" y="9525"/>
                    </a:moveTo>
                    <a:lnTo>
                      <a:pt x="4763" y="9525"/>
                    </a:lnTo>
                    <a:cubicBezTo>
                      <a:pt x="2134" y="9525"/>
                      <a:pt x="0" y="7391"/>
                      <a:pt x="0" y="4763"/>
                    </a:cubicBezTo>
                    <a:cubicBezTo>
                      <a:pt x="0" y="2134"/>
                      <a:pt x="2134" y="0"/>
                      <a:pt x="4763" y="0"/>
                    </a:cubicBezTo>
                    <a:lnTo>
                      <a:pt x="400717" y="0"/>
                    </a:lnTo>
                    <a:cubicBezTo>
                      <a:pt x="403346" y="0"/>
                      <a:pt x="405479" y="2134"/>
                      <a:pt x="405479" y="4763"/>
                    </a:cubicBezTo>
                    <a:cubicBezTo>
                      <a:pt x="405479" y="7391"/>
                      <a:pt x="403346" y="9525"/>
                      <a:pt x="400717" y="9525"/>
                    </a:cubicBezTo>
                    <a:close/>
                  </a:path>
                </a:pathLst>
              </a:custGeom>
              <a:solidFill>
                <a:srgbClr val="263238"/>
              </a:solidFill>
              <a:ln w="9525" cap="flat">
                <a:no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id="{AC22E8B2-0EAB-932C-784F-EAE0E8FD6695}"/>
                  </a:ext>
                </a:extLst>
              </p:cNvPr>
              <p:cNvSpPr/>
              <p:nvPr/>
            </p:nvSpPr>
            <p:spPr>
              <a:xfrm>
                <a:off x="1944914" y="4923414"/>
                <a:ext cx="378999" cy="9525"/>
              </a:xfrm>
              <a:custGeom>
                <a:avLst/>
                <a:gdLst>
                  <a:gd name="connsiteX0" fmla="*/ 374237 w 378999"/>
                  <a:gd name="connsiteY0" fmla="*/ 9525 h 9525"/>
                  <a:gd name="connsiteX1" fmla="*/ 4763 w 378999"/>
                  <a:gd name="connsiteY1" fmla="*/ 9525 h 9525"/>
                  <a:gd name="connsiteX2" fmla="*/ 0 w 378999"/>
                  <a:gd name="connsiteY2" fmla="*/ 4763 h 9525"/>
                  <a:gd name="connsiteX3" fmla="*/ 4763 w 378999"/>
                  <a:gd name="connsiteY3" fmla="*/ 0 h 9525"/>
                  <a:gd name="connsiteX4" fmla="*/ 374237 w 378999"/>
                  <a:gd name="connsiteY4" fmla="*/ 0 h 9525"/>
                  <a:gd name="connsiteX5" fmla="*/ 379000 w 378999"/>
                  <a:gd name="connsiteY5" fmla="*/ 4763 h 9525"/>
                  <a:gd name="connsiteX6" fmla="*/ 374237 w 378999"/>
                  <a:gd name="connsiteY6" fmla="*/ 9525 h 9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8999" h="9525">
                    <a:moveTo>
                      <a:pt x="374237" y="9525"/>
                    </a:moveTo>
                    <a:lnTo>
                      <a:pt x="4763" y="9525"/>
                    </a:lnTo>
                    <a:cubicBezTo>
                      <a:pt x="2154" y="9478"/>
                      <a:pt x="50" y="7373"/>
                      <a:pt x="0" y="4763"/>
                    </a:cubicBezTo>
                    <a:cubicBezTo>
                      <a:pt x="0" y="2134"/>
                      <a:pt x="2133" y="0"/>
                      <a:pt x="4763" y="0"/>
                    </a:cubicBezTo>
                    <a:lnTo>
                      <a:pt x="374237" y="0"/>
                    </a:lnTo>
                    <a:cubicBezTo>
                      <a:pt x="376866" y="0"/>
                      <a:pt x="379000" y="2134"/>
                      <a:pt x="379000" y="4763"/>
                    </a:cubicBezTo>
                    <a:cubicBezTo>
                      <a:pt x="378952" y="7373"/>
                      <a:pt x="376847" y="9478"/>
                      <a:pt x="374237" y="9525"/>
                    </a:cubicBezTo>
                    <a:close/>
                  </a:path>
                </a:pathLst>
              </a:custGeom>
              <a:solidFill>
                <a:srgbClr val="263238"/>
              </a:solidFill>
              <a:ln w="9525" cap="flat">
                <a:no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id="{1B10C07B-8ED4-F3EB-250C-F8D61FD88B78}"/>
                  </a:ext>
                </a:extLst>
              </p:cNvPr>
              <p:cNvSpPr/>
              <p:nvPr/>
            </p:nvSpPr>
            <p:spPr>
              <a:xfrm>
                <a:off x="2090932" y="4970278"/>
                <a:ext cx="363474" cy="9525"/>
              </a:xfrm>
              <a:custGeom>
                <a:avLst/>
                <a:gdLst>
                  <a:gd name="connsiteX0" fmla="*/ 358712 w 363474"/>
                  <a:gd name="connsiteY0" fmla="*/ 9525 h 9525"/>
                  <a:gd name="connsiteX1" fmla="*/ 4763 w 363474"/>
                  <a:gd name="connsiteY1" fmla="*/ 9525 h 9525"/>
                  <a:gd name="connsiteX2" fmla="*/ 0 w 363474"/>
                  <a:gd name="connsiteY2" fmla="*/ 4763 h 9525"/>
                  <a:gd name="connsiteX3" fmla="*/ 4763 w 363474"/>
                  <a:gd name="connsiteY3" fmla="*/ 0 h 9525"/>
                  <a:gd name="connsiteX4" fmla="*/ 358712 w 363474"/>
                  <a:gd name="connsiteY4" fmla="*/ 0 h 9525"/>
                  <a:gd name="connsiteX5" fmla="*/ 363474 w 363474"/>
                  <a:gd name="connsiteY5" fmla="*/ 4763 h 9525"/>
                  <a:gd name="connsiteX6" fmla="*/ 358712 w 363474"/>
                  <a:gd name="connsiteY6" fmla="*/ 9525 h 9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3474" h="9525">
                    <a:moveTo>
                      <a:pt x="358712" y="9525"/>
                    </a:moveTo>
                    <a:lnTo>
                      <a:pt x="4763" y="9525"/>
                    </a:lnTo>
                    <a:cubicBezTo>
                      <a:pt x="2133" y="9525"/>
                      <a:pt x="0" y="7391"/>
                      <a:pt x="0" y="4763"/>
                    </a:cubicBezTo>
                    <a:cubicBezTo>
                      <a:pt x="0" y="2134"/>
                      <a:pt x="2133" y="0"/>
                      <a:pt x="4763" y="0"/>
                    </a:cubicBezTo>
                    <a:lnTo>
                      <a:pt x="358712" y="0"/>
                    </a:lnTo>
                    <a:cubicBezTo>
                      <a:pt x="361340" y="0"/>
                      <a:pt x="363474" y="2134"/>
                      <a:pt x="363474" y="4763"/>
                    </a:cubicBezTo>
                    <a:cubicBezTo>
                      <a:pt x="363474" y="7391"/>
                      <a:pt x="361340" y="9525"/>
                      <a:pt x="358712" y="9525"/>
                    </a:cubicBezTo>
                    <a:close/>
                  </a:path>
                </a:pathLst>
              </a:custGeom>
              <a:solidFill>
                <a:srgbClr val="263238"/>
              </a:solidFill>
              <a:ln w="9525" cap="flat">
                <a:no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id="{FD4E0340-C8AD-04D0-8E04-4ACB1CAAD0D6}"/>
                  </a:ext>
                </a:extLst>
              </p:cNvPr>
              <p:cNvSpPr/>
              <p:nvPr/>
            </p:nvSpPr>
            <p:spPr>
              <a:xfrm>
                <a:off x="2365633" y="5111438"/>
                <a:ext cx="241744" cy="9543"/>
              </a:xfrm>
              <a:custGeom>
                <a:avLst/>
                <a:gdLst>
                  <a:gd name="connsiteX0" fmla="*/ 236601 w 241744"/>
                  <a:gd name="connsiteY0" fmla="*/ 9525 h 9543"/>
                  <a:gd name="connsiteX1" fmla="*/ 4763 w 241744"/>
                  <a:gd name="connsiteY1" fmla="*/ 9525 h 9543"/>
                  <a:gd name="connsiteX2" fmla="*/ 0 w 241744"/>
                  <a:gd name="connsiteY2" fmla="*/ 4763 h 9543"/>
                  <a:gd name="connsiteX3" fmla="*/ 4763 w 241744"/>
                  <a:gd name="connsiteY3" fmla="*/ 0 h 9543"/>
                  <a:gd name="connsiteX4" fmla="*/ 236982 w 241744"/>
                  <a:gd name="connsiteY4" fmla="*/ 0 h 9543"/>
                  <a:gd name="connsiteX5" fmla="*/ 241745 w 241744"/>
                  <a:gd name="connsiteY5" fmla="*/ 4763 h 9543"/>
                  <a:gd name="connsiteX6" fmla="*/ 237001 w 241744"/>
                  <a:gd name="connsiteY6" fmla="*/ 9544 h 9543"/>
                  <a:gd name="connsiteX7" fmla="*/ 236601 w 241744"/>
                  <a:gd name="connsiteY7" fmla="*/ 9525 h 9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1744" h="9543">
                    <a:moveTo>
                      <a:pt x="236601" y="9525"/>
                    </a:moveTo>
                    <a:lnTo>
                      <a:pt x="4763" y="9525"/>
                    </a:lnTo>
                    <a:cubicBezTo>
                      <a:pt x="2134" y="9525"/>
                      <a:pt x="0" y="7391"/>
                      <a:pt x="0" y="4763"/>
                    </a:cubicBezTo>
                    <a:cubicBezTo>
                      <a:pt x="0" y="2134"/>
                      <a:pt x="2134" y="0"/>
                      <a:pt x="4763" y="0"/>
                    </a:cubicBezTo>
                    <a:lnTo>
                      <a:pt x="236982" y="0"/>
                    </a:lnTo>
                    <a:cubicBezTo>
                      <a:pt x="239611" y="0"/>
                      <a:pt x="241745" y="2134"/>
                      <a:pt x="241745" y="4763"/>
                    </a:cubicBezTo>
                    <a:cubicBezTo>
                      <a:pt x="241754" y="7391"/>
                      <a:pt x="239630" y="9535"/>
                      <a:pt x="237001" y="9544"/>
                    </a:cubicBezTo>
                    <a:cubicBezTo>
                      <a:pt x="236868" y="9544"/>
                      <a:pt x="236734" y="9535"/>
                      <a:pt x="236601" y="9525"/>
                    </a:cubicBezTo>
                    <a:close/>
                  </a:path>
                </a:pathLst>
              </a:custGeom>
              <a:solidFill>
                <a:srgbClr val="263238"/>
              </a:solidFill>
              <a:ln w="9525" cap="flat">
                <a:no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id="{85AC89DA-AC33-82DA-5E7B-F47D589F8EF2}"/>
                  </a:ext>
                </a:extLst>
              </p:cNvPr>
              <p:cNvSpPr/>
              <p:nvPr/>
            </p:nvSpPr>
            <p:spPr>
              <a:xfrm>
                <a:off x="2077692" y="5144585"/>
                <a:ext cx="356806" cy="9525"/>
              </a:xfrm>
              <a:custGeom>
                <a:avLst/>
                <a:gdLst>
                  <a:gd name="connsiteX0" fmla="*/ 352044 w 356806"/>
                  <a:gd name="connsiteY0" fmla="*/ 9525 h 9525"/>
                  <a:gd name="connsiteX1" fmla="*/ 4763 w 356806"/>
                  <a:gd name="connsiteY1" fmla="*/ 9525 h 9525"/>
                  <a:gd name="connsiteX2" fmla="*/ 0 w 356806"/>
                  <a:gd name="connsiteY2" fmla="*/ 4763 h 9525"/>
                  <a:gd name="connsiteX3" fmla="*/ 4763 w 356806"/>
                  <a:gd name="connsiteY3" fmla="*/ 0 h 9525"/>
                  <a:gd name="connsiteX4" fmla="*/ 352044 w 356806"/>
                  <a:gd name="connsiteY4" fmla="*/ 0 h 9525"/>
                  <a:gd name="connsiteX5" fmla="*/ 356807 w 356806"/>
                  <a:gd name="connsiteY5" fmla="*/ 4763 h 9525"/>
                  <a:gd name="connsiteX6" fmla="*/ 352044 w 356806"/>
                  <a:gd name="connsiteY6" fmla="*/ 9525 h 9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6806" h="9525">
                    <a:moveTo>
                      <a:pt x="352044" y="9525"/>
                    </a:moveTo>
                    <a:lnTo>
                      <a:pt x="4763" y="9525"/>
                    </a:lnTo>
                    <a:cubicBezTo>
                      <a:pt x="2133" y="9525"/>
                      <a:pt x="0" y="7391"/>
                      <a:pt x="0" y="4763"/>
                    </a:cubicBezTo>
                    <a:cubicBezTo>
                      <a:pt x="0" y="2134"/>
                      <a:pt x="2133" y="0"/>
                      <a:pt x="4763" y="0"/>
                    </a:cubicBezTo>
                    <a:lnTo>
                      <a:pt x="352044" y="0"/>
                    </a:lnTo>
                    <a:cubicBezTo>
                      <a:pt x="354673" y="0"/>
                      <a:pt x="356807" y="2134"/>
                      <a:pt x="356807" y="4763"/>
                    </a:cubicBezTo>
                    <a:cubicBezTo>
                      <a:pt x="356807" y="7391"/>
                      <a:pt x="354673" y="9525"/>
                      <a:pt x="352044" y="9525"/>
                    </a:cubicBezTo>
                    <a:close/>
                  </a:path>
                </a:pathLst>
              </a:custGeom>
              <a:solidFill>
                <a:srgbClr val="263238"/>
              </a:solidFill>
              <a:ln w="9525" cap="flat">
                <a:no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id="{B57C77B9-62FE-3CD6-11AB-9252A154AEF5}"/>
                  </a:ext>
                </a:extLst>
              </p:cNvPr>
              <p:cNvSpPr/>
              <p:nvPr/>
            </p:nvSpPr>
            <p:spPr>
              <a:xfrm>
                <a:off x="2374110" y="5175541"/>
                <a:ext cx="102393" cy="9525"/>
              </a:xfrm>
              <a:custGeom>
                <a:avLst/>
                <a:gdLst>
                  <a:gd name="connsiteX0" fmla="*/ 97631 w 102393"/>
                  <a:gd name="connsiteY0" fmla="*/ 9525 h 9525"/>
                  <a:gd name="connsiteX1" fmla="*/ 4763 w 102393"/>
                  <a:gd name="connsiteY1" fmla="*/ 9525 h 9525"/>
                  <a:gd name="connsiteX2" fmla="*/ 0 w 102393"/>
                  <a:gd name="connsiteY2" fmla="*/ 4763 h 9525"/>
                  <a:gd name="connsiteX3" fmla="*/ 4763 w 102393"/>
                  <a:gd name="connsiteY3" fmla="*/ 0 h 9525"/>
                  <a:gd name="connsiteX4" fmla="*/ 97631 w 102393"/>
                  <a:gd name="connsiteY4" fmla="*/ 0 h 9525"/>
                  <a:gd name="connsiteX5" fmla="*/ 102394 w 102393"/>
                  <a:gd name="connsiteY5" fmla="*/ 4763 h 9525"/>
                  <a:gd name="connsiteX6" fmla="*/ 97631 w 102393"/>
                  <a:gd name="connsiteY6" fmla="*/ 9525 h 9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393" h="9525">
                    <a:moveTo>
                      <a:pt x="97631" y="9525"/>
                    </a:moveTo>
                    <a:lnTo>
                      <a:pt x="4763" y="9525"/>
                    </a:lnTo>
                    <a:cubicBezTo>
                      <a:pt x="2134" y="9525"/>
                      <a:pt x="0" y="7391"/>
                      <a:pt x="0" y="4763"/>
                    </a:cubicBezTo>
                    <a:cubicBezTo>
                      <a:pt x="0" y="2134"/>
                      <a:pt x="2134" y="0"/>
                      <a:pt x="4763" y="0"/>
                    </a:cubicBezTo>
                    <a:lnTo>
                      <a:pt x="97631" y="0"/>
                    </a:lnTo>
                    <a:cubicBezTo>
                      <a:pt x="100260" y="0"/>
                      <a:pt x="102394" y="2134"/>
                      <a:pt x="102394" y="4763"/>
                    </a:cubicBezTo>
                    <a:cubicBezTo>
                      <a:pt x="102394" y="7391"/>
                      <a:pt x="100260" y="9525"/>
                      <a:pt x="97631" y="9525"/>
                    </a:cubicBezTo>
                    <a:close/>
                  </a:path>
                </a:pathLst>
              </a:custGeom>
              <a:solidFill>
                <a:srgbClr val="263238"/>
              </a:solidFill>
              <a:ln w="9525" cap="flat">
                <a:no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id="{FC5C0707-72DC-2497-329B-84C5E8D36B5B}"/>
                  </a:ext>
                </a:extLst>
              </p:cNvPr>
              <p:cNvSpPr/>
              <p:nvPr/>
            </p:nvSpPr>
            <p:spPr>
              <a:xfrm>
                <a:off x="1615444" y="5080482"/>
                <a:ext cx="600074" cy="9525"/>
              </a:xfrm>
              <a:custGeom>
                <a:avLst/>
                <a:gdLst>
                  <a:gd name="connsiteX0" fmla="*/ 595312 w 600074"/>
                  <a:gd name="connsiteY0" fmla="*/ 9525 h 9525"/>
                  <a:gd name="connsiteX1" fmla="*/ 4763 w 600074"/>
                  <a:gd name="connsiteY1" fmla="*/ 9525 h 9525"/>
                  <a:gd name="connsiteX2" fmla="*/ 0 w 600074"/>
                  <a:gd name="connsiteY2" fmla="*/ 4763 h 9525"/>
                  <a:gd name="connsiteX3" fmla="*/ 4763 w 600074"/>
                  <a:gd name="connsiteY3" fmla="*/ 0 h 9525"/>
                  <a:gd name="connsiteX4" fmla="*/ 595312 w 600074"/>
                  <a:gd name="connsiteY4" fmla="*/ 0 h 9525"/>
                  <a:gd name="connsiteX5" fmla="*/ 600075 w 600074"/>
                  <a:gd name="connsiteY5" fmla="*/ 4763 h 9525"/>
                  <a:gd name="connsiteX6" fmla="*/ 595312 w 600074"/>
                  <a:gd name="connsiteY6" fmla="*/ 9525 h 9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0074" h="9525">
                    <a:moveTo>
                      <a:pt x="595312" y="9525"/>
                    </a:moveTo>
                    <a:lnTo>
                      <a:pt x="4763" y="9525"/>
                    </a:lnTo>
                    <a:cubicBezTo>
                      <a:pt x="2133" y="9525"/>
                      <a:pt x="0" y="7391"/>
                      <a:pt x="0" y="4763"/>
                    </a:cubicBezTo>
                    <a:cubicBezTo>
                      <a:pt x="0" y="2134"/>
                      <a:pt x="2133" y="0"/>
                      <a:pt x="4763" y="0"/>
                    </a:cubicBezTo>
                    <a:lnTo>
                      <a:pt x="595312" y="0"/>
                    </a:lnTo>
                    <a:cubicBezTo>
                      <a:pt x="597941" y="0"/>
                      <a:pt x="600075" y="2134"/>
                      <a:pt x="600075" y="4763"/>
                    </a:cubicBezTo>
                    <a:cubicBezTo>
                      <a:pt x="600027" y="7372"/>
                      <a:pt x="597922" y="9477"/>
                      <a:pt x="595312" y="9525"/>
                    </a:cubicBezTo>
                    <a:close/>
                  </a:path>
                </a:pathLst>
              </a:custGeom>
              <a:solidFill>
                <a:srgbClr val="263238"/>
              </a:solidFill>
              <a:ln w="9525" cap="flat">
                <a:no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id="{8596BF9E-EB03-3487-320D-9E263884C985}"/>
                  </a:ext>
                </a:extLst>
              </p:cNvPr>
              <p:cNvSpPr/>
              <p:nvPr/>
            </p:nvSpPr>
            <p:spPr>
              <a:xfrm>
                <a:off x="1546483" y="4985327"/>
                <a:ext cx="131444" cy="9525"/>
              </a:xfrm>
              <a:custGeom>
                <a:avLst/>
                <a:gdLst>
                  <a:gd name="connsiteX0" fmla="*/ 126682 w 131444"/>
                  <a:gd name="connsiteY0" fmla="*/ 9525 h 9525"/>
                  <a:gd name="connsiteX1" fmla="*/ 4763 w 131444"/>
                  <a:gd name="connsiteY1" fmla="*/ 9525 h 9525"/>
                  <a:gd name="connsiteX2" fmla="*/ 0 w 131444"/>
                  <a:gd name="connsiteY2" fmla="*/ 4763 h 9525"/>
                  <a:gd name="connsiteX3" fmla="*/ 4763 w 131444"/>
                  <a:gd name="connsiteY3" fmla="*/ 0 h 9525"/>
                  <a:gd name="connsiteX4" fmla="*/ 126682 w 131444"/>
                  <a:gd name="connsiteY4" fmla="*/ 0 h 9525"/>
                  <a:gd name="connsiteX5" fmla="*/ 131445 w 131444"/>
                  <a:gd name="connsiteY5" fmla="*/ 4763 h 9525"/>
                  <a:gd name="connsiteX6" fmla="*/ 126682 w 131444"/>
                  <a:gd name="connsiteY6" fmla="*/ 9525 h 9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1444" h="9525">
                    <a:moveTo>
                      <a:pt x="126682" y="9525"/>
                    </a:moveTo>
                    <a:lnTo>
                      <a:pt x="4763" y="9525"/>
                    </a:lnTo>
                    <a:cubicBezTo>
                      <a:pt x="2133" y="9525"/>
                      <a:pt x="0" y="7391"/>
                      <a:pt x="0" y="4763"/>
                    </a:cubicBezTo>
                    <a:cubicBezTo>
                      <a:pt x="0" y="2134"/>
                      <a:pt x="2133" y="0"/>
                      <a:pt x="4763" y="0"/>
                    </a:cubicBezTo>
                    <a:lnTo>
                      <a:pt x="126682" y="0"/>
                    </a:lnTo>
                    <a:cubicBezTo>
                      <a:pt x="129312" y="0"/>
                      <a:pt x="131445" y="2134"/>
                      <a:pt x="131445" y="4763"/>
                    </a:cubicBezTo>
                    <a:cubicBezTo>
                      <a:pt x="131445" y="7391"/>
                      <a:pt x="129312" y="9525"/>
                      <a:pt x="126682" y="9525"/>
                    </a:cubicBezTo>
                    <a:close/>
                  </a:path>
                </a:pathLst>
              </a:custGeom>
              <a:solidFill>
                <a:srgbClr val="263238"/>
              </a:solidFill>
              <a:ln w="9525" cap="flat">
                <a:no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id="{D25D0121-562A-0FAD-7D66-BC2860D3459E}"/>
                  </a:ext>
                </a:extLst>
              </p:cNvPr>
              <p:cNvSpPr/>
              <p:nvPr/>
            </p:nvSpPr>
            <p:spPr>
              <a:xfrm>
                <a:off x="1566676" y="4954371"/>
                <a:ext cx="133350" cy="9525"/>
              </a:xfrm>
              <a:custGeom>
                <a:avLst/>
                <a:gdLst>
                  <a:gd name="connsiteX0" fmla="*/ 128588 w 133350"/>
                  <a:gd name="connsiteY0" fmla="*/ 9525 h 9525"/>
                  <a:gd name="connsiteX1" fmla="*/ 4763 w 133350"/>
                  <a:gd name="connsiteY1" fmla="*/ 9525 h 9525"/>
                  <a:gd name="connsiteX2" fmla="*/ 0 w 133350"/>
                  <a:gd name="connsiteY2" fmla="*/ 4763 h 9525"/>
                  <a:gd name="connsiteX3" fmla="*/ 4763 w 133350"/>
                  <a:gd name="connsiteY3" fmla="*/ 0 h 9525"/>
                  <a:gd name="connsiteX4" fmla="*/ 128588 w 133350"/>
                  <a:gd name="connsiteY4" fmla="*/ 0 h 9525"/>
                  <a:gd name="connsiteX5" fmla="*/ 133350 w 133350"/>
                  <a:gd name="connsiteY5" fmla="*/ 4763 h 9525"/>
                  <a:gd name="connsiteX6" fmla="*/ 128588 w 133350"/>
                  <a:gd name="connsiteY6" fmla="*/ 9525 h 9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3350" h="9525">
                    <a:moveTo>
                      <a:pt x="128588" y="9525"/>
                    </a:moveTo>
                    <a:lnTo>
                      <a:pt x="4763" y="9525"/>
                    </a:lnTo>
                    <a:cubicBezTo>
                      <a:pt x="2133" y="9525"/>
                      <a:pt x="0" y="7391"/>
                      <a:pt x="0" y="4763"/>
                    </a:cubicBezTo>
                    <a:cubicBezTo>
                      <a:pt x="0" y="2134"/>
                      <a:pt x="2133" y="0"/>
                      <a:pt x="4763" y="0"/>
                    </a:cubicBezTo>
                    <a:lnTo>
                      <a:pt x="128588" y="0"/>
                    </a:lnTo>
                    <a:cubicBezTo>
                      <a:pt x="131217" y="0"/>
                      <a:pt x="133350" y="2134"/>
                      <a:pt x="133350" y="4763"/>
                    </a:cubicBezTo>
                    <a:cubicBezTo>
                      <a:pt x="133350" y="7391"/>
                      <a:pt x="131217" y="9525"/>
                      <a:pt x="128588" y="9525"/>
                    </a:cubicBezTo>
                    <a:close/>
                  </a:path>
                </a:pathLst>
              </a:custGeom>
              <a:solidFill>
                <a:srgbClr val="263238"/>
              </a:solidFill>
              <a:ln w="9525" cap="flat">
                <a:noFill/>
                <a:prstDash val="solid"/>
                <a:miter/>
              </a:ln>
            </p:spPr>
            <p:txBody>
              <a:bodyPr rtlCol="0" anchor="ctr"/>
              <a:lstStyle/>
              <a:p>
                <a:endParaRPr lang="zh-CN" altLang="en-US"/>
              </a:p>
            </p:txBody>
          </p:sp>
          <p:sp>
            <p:nvSpPr>
              <p:cNvPr id="85" name="任意多边形: 形状 84">
                <a:extLst>
                  <a:ext uri="{FF2B5EF4-FFF2-40B4-BE49-F238E27FC236}">
                    <a16:creationId xmlns:a16="http://schemas.microsoft.com/office/drawing/2014/main" id="{DDC66632-9CB1-0FA0-E5CF-F97DE2C2EE41}"/>
                  </a:ext>
                </a:extLst>
              </p:cNvPr>
              <p:cNvSpPr/>
              <p:nvPr/>
            </p:nvSpPr>
            <p:spPr>
              <a:xfrm>
                <a:off x="1566676" y="5153443"/>
                <a:ext cx="319182" cy="9525"/>
              </a:xfrm>
              <a:custGeom>
                <a:avLst/>
                <a:gdLst>
                  <a:gd name="connsiteX0" fmla="*/ 314420 w 319182"/>
                  <a:gd name="connsiteY0" fmla="*/ 9525 h 9525"/>
                  <a:gd name="connsiteX1" fmla="*/ 4763 w 319182"/>
                  <a:gd name="connsiteY1" fmla="*/ 9525 h 9525"/>
                  <a:gd name="connsiteX2" fmla="*/ 0 w 319182"/>
                  <a:gd name="connsiteY2" fmla="*/ 4763 h 9525"/>
                  <a:gd name="connsiteX3" fmla="*/ 4763 w 319182"/>
                  <a:gd name="connsiteY3" fmla="*/ 0 h 9525"/>
                  <a:gd name="connsiteX4" fmla="*/ 314420 w 319182"/>
                  <a:gd name="connsiteY4" fmla="*/ 0 h 9525"/>
                  <a:gd name="connsiteX5" fmla="*/ 319183 w 319182"/>
                  <a:gd name="connsiteY5" fmla="*/ 4763 h 9525"/>
                  <a:gd name="connsiteX6" fmla="*/ 314420 w 319182"/>
                  <a:gd name="connsiteY6" fmla="*/ 9525 h 9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9182" h="9525">
                    <a:moveTo>
                      <a:pt x="314420" y="9525"/>
                    </a:moveTo>
                    <a:lnTo>
                      <a:pt x="4763" y="9525"/>
                    </a:lnTo>
                    <a:cubicBezTo>
                      <a:pt x="2133" y="9525"/>
                      <a:pt x="0" y="7391"/>
                      <a:pt x="0" y="4763"/>
                    </a:cubicBezTo>
                    <a:cubicBezTo>
                      <a:pt x="0" y="2134"/>
                      <a:pt x="2133" y="0"/>
                      <a:pt x="4763" y="0"/>
                    </a:cubicBezTo>
                    <a:lnTo>
                      <a:pt x="314420" y="0"/>
                    </a:lnTo>
                    <a:cubicBezTo>
                      <a:pt x="317050" y="0"/>
                      <a:pt x="319183" y="2134"/>
                      <a:pt x="319183" y="4763"/>
                    </a:cubicBezTo>
                    <a:cubicBezTo>
                      <a:pt x="319183" y="7391"/>
                      <a:pt x="317050" y="9525"/>
                      <a:pt x="314420" y="9525"/>
                    </a:cubicBezTo>
                    <a:close/>
                  </a:path>
                </a:pathLst>
              </a:custGeom>
              <a:solidFill>
                <a:srgbClr val="263238"/>
              </a:solidFill>
              <a:ln w="9525" cap="flat">
                <a:no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id="{2676754A-DC17-526B-EC81-64B74AB9EABF}"/>
                  </a:ext>
                </a:extLst>
              </p:cNvPr>
              <p:cNvSpPr/>
              <p:nvPr/>
            </p:nvSpPr>
            <p:spPr>
              <a:xfrm>
                <a:off x="2601377" y="4353534"/>
                <a:ext cx="1246536" cy="443102"/>
              </a:xfrm>
              <a:custGeom>
                <a:avLst/>
                <a:gdLst>
                  <a:gd name="connsiteX0" fmla="*/ 119539 w 1246536"/>
                  <a:gd name="connsiteY0" fmla="*/ 323564 h 443102"/>
                  <a:gd name="connsiteX1" fmla="*/ 119539 w 1246536"/>
                  <a:gd name="connsiteY1" fmla="*/ 119539 h 443102"/>
                  <a:gd name="connsiteX2" fmla="*/ 0 w 1246536"/>
                  <a:gd name="connsiteY2" fmla="*/ 0 h 443102"/>
                  <a:gd name="connsiteX3" fmla="*/ 1126998 w 1246536"/>
                  <a:gd name="connsiteY3" fmla="*/ 0 h 443102"/>
                  <a:gd name="connsiteX4" fmla="*/ 1246537 w 1246536"/>
                  <a:gd name="connsiteY4" fmla="*/ 119539 h 443102"/>
                  <a:gd name="connsiteX5" fmla="*/ 1246537 w 1246536"/>
                  <a:gd name="connsiteY5" fmla="*/ 323564 h 443102"/>
                  <a:gd name="connsiteX6" fmla="*/ 1126998 w 1246536"/>
                  <a:gd name="connsiteY6" fmla="*/ 443103 h 443102"/>
                  <a:gd name="connsiteX7" fmla="*/ 0 w 1246536"/>
                  <a:gd name="connsiteY7" fmla="*/ 443103 h 443102"/>
                  <a:gd name="connsiteX8" fmla="*/ 119539 w 1246536"/>
                  <a:gd name="connsiteY8" fmla="*/ 323564 h 443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46536" h="443102">
                    <a:moveTo>
                      <a:pt x="119539" y="323564"/>
                    </a:moveTo>
                    <a:lnTo>
                      <a:pt x="119539" y="119539"/>
                    </a:lnTo>
                    <a:cubicBezTo>
                      <a:pt x="119539" y="53521"/>
                      <a:pt x="66018" y="0"/>
                      <a:pt x="0" y="0"/>
                    </a:cubicBezTo>
                    <a:lnTo>
                      <a:pt x="1126998" y="0"/>
                    </a:lnTo>
                    <a:cubicBezTo>
                      <a:pt x="1193016" y="0"/>
                      <a:pt x="1246537" y="53521"/>
                      <a:pt x="1246537" y="119539"/>
                    </a:cubicBezTo>
                    <a:lnTo>
                      <a:pt x="1246537" y="323564"/>
                    </a:lnTo>
                    <a:cubicBezTo>
                      <a:pt x="1246537" y="389582"/>
                      <a:pt x="1193016" y="443103"/>
                      <a:pt x="1126998" y="443103"/>
                    </a:cubicBezTo>
                    <a:lnTo>
                      <a:pt x="0" y="443103"/>
                    </a:lnTo>
                    <a:cubicBezTo>
                      <a:pt x="66018" y="443103"/>
                      <a:pt x="119539" y="389582"/>
                      <a:pt x="119539" y="323564"/>
                    </a:cubicBezTo>
                    <a:close/>
                  </a:path>
                </a:pathLst>
              </a:custGeom>
              <a:solidFill>
                <a:schemeClr val="bg1">
                  <a:lumMod val="50000"/>
                </a:schemeClr>
              </a:solidFill>
              <a:ln w="9525" cap="flat">
                <a:no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id="{522D5BEA-3CBE-8BA9-05D1-795731EAADCD}"/>
                  </a:ext>
                </a:extLst>
              </p:cNvPr>
              <p:cNvSpPr/>
              <p:nvPr/>
            </p:nvSpPr>
            <p:spPr>
              <a:xfrm>
                <a:off x="2596614" y="4348771"/>
                <a:ext cx="1256061" cy="452627"/>
              </a:xfrm>
              <a:custGeom>
                <a:avLst/>
                <a:gdLst>
                  <a:gd name="connsiteX0" fmla="*/ 1131761 w 1256061"/>
                  <a:gd name="connsiteY0" fmla="*/ 452628 h 452627"/>
                  <a:gd name="connsiteX1" fmla="*/ 4763 w 1256061"/>
                  <a:gd name="connsiteY1" fmla="*/ 452628 h 452627"/>
                  <a:gd name="connsiteX2" fmla="*/ 0 w 1256061"/>
                  <a:gd name="connsiteY2" fmla="*/ 447865 h 452627"/>
                  <a:gd name="connsiteX3" fmla="*/ 4763 w 1256061"/>
                  <a:gd name="connsiteY3" fmla="*/ 443103 h 452627"/>
                  <a:gd name="connsiteX4" fmla="*/ 119539 w 1256061"/>
                  <a:gd name="connsiteY4" fmla="*/ 328803 h 452627"/>
                  <a:gd name="connsiteX5" fmla="*/ 119539 w 1256061"/>
                  <a:gd name="connsiteY5" fmla="*/ 124301 h 452627"/>
                  <a:gd name="connsiteX6" fmla="*/ 4763 w 1256061"/>
                  <a:gd name="connsiteY6" fmla="*/ 9525 h 452627"/>
                  <a:gd name="connsiteX7" fmla="*/ 0 w 1256061"/>
                  <a:gd name="connsiteY7" fmla="*/ 4763 h 452627"/>
                  <a:gd name="connsiteX8" fmla="*/ 4763 w 1256061"/>
                  <a:gd name="connsiteY8" fmla="*/ 0 h 452627"/>
                  <a:gd name="connsiteX9" fmla="*/ 1131761 w 1256061"/>
                  <a:gd name="connsiteY9" fmla="*/ 0 h 452627"/>
                  <a:gd name="connsiteX10" fmla="*/ 1256062 w 1256061"/>
                  <a:gd name="connsiteY10" fmla="*/ 124301 h 452627"/>
                  <a:gd name="connsiteX11" fmla="*/ 1256062 w 1256061"/>
                  <a:gd name="connsiteY11" fmla="*/ 328327 h 452627"/>
                  <a:gd name="connsiteX12" fmla="*/ 1131761 w 1256061"/>
                  <a:gd name="connsiteY12" fmla="*/ 452628 h 452627"/>
                  <a:gd name="connsiteX13" fmla="*/ 52483 w 1256061"/>
                  <a:gd name="connsiteY13" fmla="*/ 443103 h 452627"/>
                  <a:gd name="connsiteX14" fmla="*/ 1131761 w 1256061"/>
                  <a:gd name="connsiteY14" fmla="*/ 443103 h 452627"/>
                  <a:gd name="connsiteX15" fmla="*/ 1246537 w 1256061"/>
                  <a:gd name="connsiteY15" fmla="*/ 328803 h 452627"/>
                  <a:gd name="connsiteX16" fmla="*/ 1246537 w 1256061"/>
                  <a:gd name="connsiteY16" fmla="*/ 124301 h 452627"/>
                  <a:gd name="connsiteX17" fmla="*/ 1131761 w 1256061"/>
                  <a:gd name="connsiteY17" fmla="*/ 9525 h 452627"/>
                  <a:gd name="connsiteX18" fmla="*/ 52483 w 1256061"/>
                  <a:gd name="connsiteY18" fmla="*/ 9525 h 452627"/>
                  <a:gd name="connsiteX19" fmla="*/ 128683 w 1256061"/>
                  <a:gd name="connsiteY19" fmla="*/ 124301 h 452627"/>
                  <a:gd name="connsiteX20" fmla="*/ 128683 w 1256061"/>
                  <a:gd name="connsiteY20" fmla="*/ 328327 h 452627"/>
                  <a:gd name="connsiteX21" fmla="*/ 52483 w 1256061"/>
                  <a:gd name="connsiteY21" fmla="*/ 443103 h 452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256061" h="452627">
                    <a:moveTo>
                      <a:pt x="1131761" y="452628"/>
                    </a:moveTo>
                    <a:lnTo>
                      <a:pt x="4763" y="452628"/>
                    </a:lnTo>
                    <a:cubicBezTo>
                      <a:pt x="2134" y="452628"/>
                      <a:pt x="0" y="450494"/>
                      <a:pt x="0" y="447865"/>
                    </a:cubicBezTo>
                    <a:cubicBezTo>
                      <a:pt x="0" y="445237"/>
                      <a:pt x="2134" y="443103"/>
                      <a:pt x="4763" y="443103"/>
                    </a:cubicBezTo>
                    <a:cubicBezTo>
                      <a:pt x="67942" y="443056"/>
                      <a:pt x="119224" y="391982"/>
                      <a:pt x="119539" y="328803"/>
                    </a:cubicBezTo>
                    <a:lnTo>
                      <a:pt x="119539" y="124301"/>
                    </a:lnTo>
                    <a:cubicBezTo>
                      <a:pt x="119434" y="60960"/>
                      <a:pt x="68104" y="9630"/>
                      <a:pt x="4763" y="9525"/>
                    </a:cubicBezTo>
                    <a:cubicBezTo>
                      <a:pt x="2134" y="9525"/>
                      <a:pt x="0" y="7391"/>
                      <a:pt x="0" y="4763"/>
                    </a:cubicBezTo>
                    <a:cubicBezTo>
                      <a:pt x="0" y="2134"/>
                      <a:pt x="2134" y="0"/>
                      <a:pt x="4763" y="0"/>
                    </a:cubicBezTo>
                    <a:lnTo>
                      <a:pt x="1131761" y="0"/>
                    </a:lnTo>
                    <a:cubicBezTo>
                      <a:pt x="1200369" y="105"/>
                      <a:pt x="1255957" y="55693"/>
                      <a:pt x="1256062" y="124301"/>
                    </a:cubicBezTo>
                    <a:lnTo>
                      <a:pt x="1256062" y="328327"/>
                    </a:lnTo>
                    <a:cubicBezTo>
                      <a:pt x="1256005" y="396954"/>
                      <a:pt x="1200388" y="452571"/>
                      <a:pt x="1131761" y="452628"/>
                    </a:cubicBezTo>
                    <a:close/>
                    <a:moveTo>
                      <a:pt x="52483" y="443103"/>
                    </a:moveTo>
                    <a:lnTo>
                      <a:pt x="1131761" y="443103"/>
                    </a:lnTo>
                    <a:cubicBezTo>
                      <a:pt x="1194940" y="443056"/>
                      <a:pt x="1246223" y="391982"/>
                      <a:pt x="1246537" y="328803"/>
                    </a:cubicBezTo>
                    <a:lnTo>
                      <a:pt x="1246537" y="124301"/>
                    </a:lnTo>
                    <a:cubicBezTo>
                      <a:pt x="1246432" y="60960"/>
                      <a:pt x="1195102" y="9630"/>
                      <a:pt x="1131761" y="9525"/>
                    </a:cubicBezTo>
                    <a:lnTo>
                      <a:pt x="52483" y="9525"/>
                    </a:lnTo>
                    <a:cubicBezTo>
                      <a:pt x="98650" y="28985"/>
                      <a:pt x="128673" y="74200"/>
                      <a:pt x="128683" y="124301"/>
                    </a:cubicBezTo>
                    <a:lnTo>
                      <a:pt x="128683" y="328327"/>
                    </a:lnTo>
                    <a:cubicBezTo>
                      <a:pt x="128673" y="378428"/>
                      <a:pt x="98650" y="423643"/>
                      <a:pt x="52483" y="443103"/>
                    </a:cubicBezTo>
                    <a:close/>
                  </a:path>
                </a:pathLst>
              </a:custGeom>
              <a:solidFill>
                <a:srgbClr val="263238"/>
              </a:solidFill>
              <a:ln w="9525" cap="flat">
                <a:noFill/>
                <a:prstDash val="solid"/>
                <a:miter/>
              </a:ln>
            </p:spPr>
            <p:txBody>
              <a:bodyPr rtlCol="0" anchor="ctr"/>
              <a:lstStyle/>
              <a:p>
                <a:endParaRPr lang="zh-CN" altLang="en-US"/>
              </a:p>
            </p:txBody>
          </p:sp>
          <p:sp>
            <p:nvSpPr>
              <p:cNvPr id="88" name="任意多边形: 形状 87">
                <a:extLst>
                  <a:ext uri="{FF2B5EF4-FFF2-40B4-BE49-F238E27FC236}">
                    <a16:creationId xmlns:a16="http://schemas.microsoft.com/office/drawing/2014/main" id="{8A257729-EBBC-68E7-1D48-26669AE3456A}"/>
                  </a:ext>
                </a:extLst>
              </p:cNvPr>
              <p:cNvSpPr/>
              <p:nvPr/>
            </p:nvSpPr>
            <p:spPr>
              <a:xfrm>
                <a:off x="1582507" y="4353343"/>
                <a:ext cx="1138408" cy="443293"/>
              </a:xfrm>
              <a:custGeom>
                <a:avLst/>
                <a:gdLst>
                  <a:gd name="connsiteX0" fmla="*/ 15315 w 1138408"/>
                  <a:gd name="connsiteY0" fmla="*/ 16859 h 443293"/>
                  <a:gd name="connsiteX1" fmla="*/ 1790 w 1138408"/>
                  <a:gd name="connsiteY1" fmla="*/ 7334 h 443293"/>
                  <a:gd name="connsiteX2" fmla="*/ 667 w 1138408"/>
                  <a:gd name="connsiteY2" fmla="*/ 1791 h 443293"/>
                  <a:gd name="connsiteX3" fmla="*/ 3981 w 1138408"/>
                  <a:gd name="connsiteY3" fmla="*/ 0 h 443293"/>
                  <a:gd name="connsiteX4" fmla="*/ 1018869 w 1138408"/>
                  <a:gd name="connsiteY4" fmla="*/ 0 h 443293"/>
                  <a:gd name="connsiteX5" fmla="*/ 1138408 w 1138408"/>
                  <a:gd name="connsiteY5" fmla="*/ 119539 h 443293"/>
                  <a:gd name="connsiteX6" fmla="*/ 1138408 w 1138408"/>
                  <a:gd name="connsiteY6" fmla="*/ 119729 h 443293"/>
                  <a:gd name="connsiteX7" fmla="*/ 1138408 w 1138408"/>
                  <a:gd name="connsiteY7" fmla="*/ 323755 h 443293"/>
                  <a:gd name="connsiteX8" fmla="*/ 1018869 w 1138408"/>
                  <a:gd name="connsiteY8" fmla="*/ 443293 h 443293"/>
                  <a:gd name="connsiteX9" fmla="*/ 3981 w 1138408"/>
                  <a:gd name="connsiteY9" fmla="*/ 443293 h 443293"/>
                  <a:gd name="connsiteX10" fmla="*/ 1 w 1138408"/>
                  <a:gd name="connsiteY10" fmla="*/ 439274 h 443293"/>
                  <a:gd name="connsiteX11" fmla="*/ 1790 w 1138408"/>
                  <a:gd name="connsiteY11" fmla="*/ 435959 h 443293"/>
                  <a:gd name="connsiteX12" fmla="*/ 15315 w 1138408"/>
                  <a:gd name="connsiteY12" fmla="*/ 427101 h 443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38408" h="443293">
                    <a:moveTo>
                      <a:pt x="15315" y="16859"/>
                    </a:moveTo>
                    <a:lnTo>
                      <a:pt x="1790" y="7334"/>
                    </a:lnTo>
                    <a:cubicBezTo>
                      <a:pt x="-51" y="6115"/>
                      <a:pt x="-554" y="3629"/>
                      <a:pt x="667" y="1791"/>
                    </a:cubicBezTo>
                    <a:cubicBezTo>
                      <a:pt x="1404" y="676"/>
                      <a:pt x="2647" y="9"/>
                      <a:pt x="3981" y="0"/>
                    </a:cubicBezTo>
                    <a:lnTo>
                      <a:pt x="1018869" y="0"/>
                    </a:lnTo>
                    <a:cubicBezTo>
                      <a:pt x="1084887" y="0"/>
                      <a:pt x="1138408" y="53521"/>
                      <a:pt x="1138408" y="119539"/>
                    </a:cubicBezTo>
                    <a:cubicBezTo>
                      <a:pt x="1138408" y="119605"/>
                      <a:pt x="1138408" y="119662"/>
                      <a:pt x="1138408" y="119729"/>
                    </a:cubicBezTo>
                    <a:lnTo>
                      <a:pt x="1138408" y="323755"/>
                    </a:lnTo>
                    <a:cubicBezTo>
                      <a:pt x="1138408" y="389772"/>
                      <a:pt x="1084887" y="443293"/>
                      <a:pt x="1018869" y="443293"/>
                    </a:cubicBezTo>
                    <a:lnTo>
                      <a:pt x="3981" y="443293"/>
                    </a:lnTo>
                    <a:cubicBezTo>
                      <a:pt x="1771" y="443284"/>
                      <a:pt x="-10" y="441484"/>
                      <a:pt x="1" y="439274"/>
                    </a:cubicBezTo>
                    <a:cubicBezTo>
                      <a:pt x="8" y="437940"/>
                      <a:pt x="678" y="436693"/>
                      <a:pt x="1790" y="435959"/>
                    </a:cubicBezTo>
                    <a:lnTo>
                      <a:pt x="15315" y="427101"/>
                    </a:lnTo>
                    <a:close/>
                  </a:path>
                </a:pathLst>
              </a:custGeom>
              <a:solidFill>
                <a:srgbClr val="949494"/>
              </a:solidFill>
              <a:ln w="9525" cap="flat">
                <a:noFill/>
                <a:prstDash val="solid"/>
                <a:miter/>
              </a:ln>
            </p:spPr>
            <p:txBody>
              <a:bodyPr rtlCol="0" anchor="ctr"/>
              <a:lstStyle/>
              <a:p>
                <a:endParaRPr lang="zh-CN" altLang="en-US"/>
              </a:p>
            </p:txBody>
          </p:sp>
          <p:sp>
            <p:nvSpPr>
              <p:cNvPr id="89" name="任意多边形: 形状 88">
                <a:extLst>
                  <a:ext uri="{FF2B5EF4-FFF2-40B4-BE49-F238E27FC236}">
                    <a16:creationId xmlns:a16="http://schemas.microsoft.com/office/drawing/2014/main" id="{71D12AA6-1773-F07B-8415-6F4311AF629F}"/>
                  </a:ext>
                </a:extLst>
              </p:cNvPr>
              <p:cNvSpPr/>
              <p:nvPr/>
            </p:nvSpPr>
            <p:spPr>
              <a:xfrm>
                <a:off x="1577757" y="4348771"/>
                <a:ext cx="1147920" cy="452628"/>
              </a:xfrm>
              <a:custGeom>
                <a:avLst/>
                <a:gdLst>
                  <a:gd name="connsiteX0" fmla="*/ 1023620 w 1147920"/>
                  <a:gd name="connsiteY0" fmla="*/ 452628 h 452628"/>
                  <a:gd name="connsiteX1" fmla="*/ 8731 w 1147920"/>
                  <a:gd name="connsiteY1" fmla="*/ 452628 h 452628"/>
                  <a:gd name="connsiteX2" fmla="*/ 349 w 1147920"/>
                  <a:gd name="connsiteY2" fmla="*/ 446341 h 452628"/>
                  <a:gd name="connsiteX3" fmla="*/ 3968 w 1147920"/>
                  <a:gd name="connsiteY3" fmla="*/ 436816 h 452628"/>
                  <a:gd name="connsiteX4" fmla="*/ 15303 w 1147920"/>
                  <a:gd name="connsiteY4" fmla="*/ 429387 h 452628"/>
                  <a:gd name="connsiteX5" fmla="*/ 15303 w 1147920"/>
                  <a:gd name="connsiteY5" fmla="*/ 23527 h 452628"/>
                  <a:gd name="connsiteX6" fmla="*/ 3968 w 1147920"/>
                  <a:gd name="connsiteY6" fmla="*/ 16097 h 452628"/>
                  <a:gd name="connsiteX7" fmla="*/ 1430 w 1147920"/>
                  <a:gd name="connsiteY7" fmla="*/ 3972 h 452628"/>
                  <a:gd name="connsiteX8" fmla="*/ 8731 w 1147920"/>
                  <a:gd name="connsiteY8" fmla="*/ 0 h 452628"/>
                  <a:gd name="connsiteX9" fmla="*/ 1023620 w 1147920"/>
                  <a:gd name="connsiteY9" fmla="*/ 0 h 452628"/>
                  <a:gd name="connsiteX10" fmla="*/ 1147921 w 1147920"/>
                  <a:gd name="connsiteY10" fmla="*/ 124301 h 452628"/>
                  <a:gd name="connsiteX11" fmla="*/ 1147921 w 1147920"/>
                  <a:gd name="connsiteY11" fmla="*/ 328327 h 452628"/>
                  <a:gd name="connsiteX12" fmla="*/ 1023620 w 1147920"/>
                  <a:gd name="connsiteY12" fmla="*/ 452628 h 452628"/>
                  <a:gd name="connsiteX13" fmla="*/ 11588 w 1147920"/>
                  <a:gd name="connsiteY13" fmla="*/ 443103 h 452628"/>
                  <a:gd name="connsiteX14" fmla="*/ 1023620 w 1147920"/>
                  <a:gd name="connsiteY14" fmla="*/ 443103 h 452628"/>
                  <a:gd name="connsiteX15" fmla="*/ 1138396 w 1147920"/>
                  <a:gd name="connsiteY15" fmla="*/ 328803 h 452628"/>
                  <a:gd name="connsiteX16" fmla="*/ 1138396 w 1147920"/>
                  <a:gd name="connsiteY16" fmla="*/ 124301 h 452628"/>
                  <a:gd name="connsiteX17" fmla="*/ 1023620 w 1147920"/>
                  <a:gd name="connsiteY17" fmla="*/ 9525 h 452628"/>
                  <a:gd name="connsiteX18" fmla="*/ 11588 w 1147920"/>
                  <a:gd name="connsiteY18" fmla="*/ 9525 h 452628"/>
                  <a:gd name="connsiteX19" fmla="*/ 22923 w 1147920"/>
                  <a:gd name="connsiteY19" fmla="*/ 16954 h 452628"/>
                  <a:gd name="connsiteX20" fmla="*/ 25114 w 1147920"/>
                  <a:gd name="connsiteY20" fmla="*/ 20955 h 452628"/>
                  <a:gd name="connsiteX21" fmla="*/ 25114 w 1147920"/>
                  <a:gd name="connsiteY21" fmla="*/ 431673 h 452628"/>
                  <a:gd name="connsiteX22" fmla="*/ 22923 w 1147920"/>
                  <a:gd name="connsiteY22" fmla="*/ 435673 h 452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147920" h="452628">
                    <a:moveTo>
                      <a:pt x="1023620" y="452628"/>
                    </a:moveTo>
                    <a:lnTo>
                      <a:pt x="8731" y="452628"/>
                    </a:lnTo>
                    <a:cubicBezTo>
                      <a:pt x="4843" y="452647"/>
                      <a:pt x="1417" y="450075"/>
                      <a:pt x="349" y="446341"/>
                    </a:cubicBezTo>
                    <a:cubicBezTo>
                      <a:pt x="-574" y="442722"/>
                      <a:pt x="874" y="438912"/>
                      <a:pt x="3968" y="436816"/>
                    </a:cubicBezTo>
                    <a:lnTo>
                      <a:pt x="15303" y="429387"/>
                    </a:lnTo>
                    <a:lnTo>
                      <a:pt x="15303" y="23527"/>
                    </a:lnTo>
                    <a:lnTo>
                      <a:pt x="3968" y="16097"/>
                    </a:lnTo>
                    <a:cubicBezTo>
                      <a:pt x="-83" y="13449"/>
                      <a:pt x="-1219" y="8020"/>
                      <a:pt x="1430" y="3972"/>
                    </a:cubicBezTo>
                    <a:cubicBezTo>
                      <a:pt x="3042" y="1505"/>
                      <a:pt x="5785" y="10"/>
                      <a:pt x="8731" y="0"/>
                    </a:cubicBezTo>
                    <a:lnTo>
                      <a:pt x="1023620" y="0"/>
                    </a:lnTo>
                    <a:cubicBezTo>
                      <a:pt x="1092228" y="105"/>
                      <a:pt x="1147816" y="55693"/>
                      <a:pt x="1147921" y="124301"/>
                    </a:cubicBezTo>
                    <a:lnTo>
                      <a:pt x="1147921" y="328327"/>
                    </a:lnTo>
                    <a:cubicBezTo>
                      <a:pt x="1147816" y="396935"/>
                      <a:pt x="1092228" y="452523"/>
                      <a:pt x="1023620" y="452628"/>
                    </a:cubicBezTo>
                    <a:close/>
                    <a:moveTo>
                      <a:pt x="11588" y="443103"/>
                    </a:moveTo>
                    <a:lnTo>
                      <a:pt x="1023620" y="443103"/>
                    </a:lnTo>
                    <a:cubicBezTo>
                      <a:pt x="1086799" y="443056"/>
                      <a:pt x="1138082" y="391982"/>
                      <a:pt x="1138396" y="328803"/>
                    </a:cubicBezTo>
                    <a:lnTo>
                      <a:pt x="1138396" y="124301"/>
                    </a:lnTo>
                    <a:cubicBezTo>
                      <a:pt x="1138291" y="60960"/>
                      <a:pt x="1086961" y="9630"/>
                      <a:pt x="1023620" y="9525"/>
                    </a:cubicBezTo>
                    <a:lnTo>
                      <a:pt x="11588" y="9525"/>
                    </a:lnTo>
                    <a:lnTo>
                      <a:pt x="22923" y="16954"/>
                    </a:lnTo>
                    <a:cubicBezTo>
                      <a:pt x="24260" y="17850"/>
                      <a:pt x="25078" y="19345"/>
                      <a:pt x="25114" y="20955"/>
                    </a:cubicBezTo>
                    <a:lnTo>
                      <a:pt x="25114" y="431673"/>
                    </a:lnTo>
                    <a:cubicBezTo>
                      <a:pt x="25111" y="433292"/>
                      <a:pt x="24286" y="434797"/>
                      <a:pt x="22923" y="435673"/>
                    </a:cubicBezTo>
                    <a:close/>
                  </a:path>
                </a:pathLst>
              </a:custGeom>
              <a:solidFill>
                <a:srgbClr val="263238"/>
              </a:solidFill>
              <a:ln w="9525" cap="flat">
                <a:noFill/>
                <a:prstDash val="solid"/>
                <a:miter/>
              </a:ln>
            </p:spPr>
            <p:txBody>
              <a:bodyPr rtlCol="0" anchor="ctr"/>
              <a:lstStyle/>
              <a:p>
                <a:endParaRPr lang="zh-CN" altLang="en-US"/>
              </a:p>
            </p:txBody>
          </p:sp>
          <p:sp>
            <p:nvSpPr>
              <p:cNvPr id="90" name="任意多边形: 形状 89">
                <a:extLst>
                  <a:ext uri="{FF2B5EF4-FFF2-40B4-BE49-F238E27FC236}">
                    <a16:creationId xmlns:a16="http://schemas.microsoft.com/office/drawing/2014/main" id="{83FD6A38-D5B0-A193-37C0-4BD1A5F72C76}"/>
                  </a:ext>
                </a:extLst>
              </p:cNvPr>
              <p:cNvSpPr/>
              <p:nvPr/>
            </p:nvSpPr>
            <p:spPr>
              <a:xfrm rot="10800000">
                <a:off x="1597823" y="4369250"/>
                <a:ext cx="1100900" cy="410717"/>
              </a:xfrm>
              <a:custGeom>
                <a:avLst/>
                <a:gdLst>
                  <a:gd name="connsiteX0" fmla="*/ 136875 w 1100900"/>
                  <a:gd name="connsiteY0" fmla="*/ 0 h 410717"/>
                  <a:gd name="connsiteX1" fmla="*/ 1100901 w 1100900"/>
                  <a:gd name="connsiteY1" fmla="*/ 0 h 410717"/>
                  <a:gd name="connsiteX2" fmla="*/ 1100901 w 1100900"/>
                  <a:gd name="connsiteY2" fmla="*/ 0 h 410717"/>
                  <a:gd name="connsiteX3" fmla="*/ 1100901 w 1100900"/>
                  <a:gd name="connsiteY3" fmla="*/ 410718 h 410717"/>
                  <a:gd name="connsiteX4" fmla="*/ 1100901 w 1100900"/>
                  <a:gd name="connsiteY4" fmla="*/ 410718 h 410717"/>
                  <a:gd name="connsiteX5" fmla="*/ 136875 w 1100900"/>
                  <a:gd name="connsiteY5" fmla="*/ 410718 h 410717"/>
                  <a:gd name="connsiteX6" fmla="*/ 0 w 1100900"/>
                  <a:gd name="connsiteY6" fmla="*/ 273844 h 410717"/>
                  <a:gd name="connsiteX7" fmla="*/ 1 w 1100900"/>
                  <a:gd name="connsiteY7" fmla="*/ 273368 h 410717"/>
                  <a:gd name="connsiteX8" fmla="*/ 1 w 1100900"/>
                  <a:gd name="connsiteY8" fmla="*/ 136398 h 410717"/>
                  <a:gd name="connsiteX9" fmla="*/ 136875 w 1100900"/>
                  <a:gd name="connsiteY9" fmla="*/ 0 h 410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00900" h="410717">
                    <a:moveTo>
                      <a:pt x="136875" y="0"/>
                    </a:moveTo>
                    <a:lnTo>
                      <a:pt x="1100901" y="0"/>
                    </a:lnTo>
                    <a:lnTo>
                      <a:pt x="1100901" y="0"/>
                    </a:lnTo>
                    <a:lnTo>
                      <a:pt x="1100901" y="410718"/>
                    </a:lnTo>
                    <a:lnTo>
                      <a:pt x="1100901" y="410718"/>
                    </a:lnTo>
                    <a:lnTo>
                      <a:pt x="136875" y="410718"/>
                    </a:lnTo>
                    <a:cubicBezTo>
                      <a:pt x="61282" y="410718"/>
                      <a:pt x="1" y="349434"/>
                      <a:pt x="0" y="273844"/>
                    </a:cubicBezTo>
                    <a:cubicBezTo>
                      <a:pt x="0" y="273682"/>
                      <a:pt x="0" y="273529"/>
                      <a:pt x="1" y="273368"/>
                    </a:cubicBezTo>
                    <a:lnTo>
                      <a:pt x="1" y="136398"/>
                    </a:lnTo>
                    <a:cubicBezTo>
                      <a:pt x="263" y="60989"/>
                      <a:pt x="61468" y="0"/>
                      <a:pt x="136875" y="0"/>
                    </a:cubicBezTo>
                    <a:close/>
                  </a:path>
                </a:pathLst>
              </a:custGeom>
              <a:solidFill>
                <a:srgbClr val="FFFFFF"/>
              </a:solidFill>
              <a:ln w="9525" cap="flat">
                <a:noFill/>
                <a:prstDash val="solid"/>
                <a:miter/>
              </a:ln>
            </p:spPr>
            <p:txBody>
              <a:bodyPr rtlCol="0" anchor="ctr"/>
              <a:lstStyle/>
              <a:p>
                <a:endParaRPr lang="zh-CN" altLang="en-US"/>
              </a:p>
            </p:txBody>
          </p:sp>
          <p:sp>
            <p:nvSpPr>
              <p:cNvPr id="91" name="任意多边形: 形状 90">
                <a:extLst>
                  <a:ext uri="{FF2B5EF4-FFF2-40B4-BE49-F238E27FC236}">
                    <a16:creationId xmlns:a16="http://schemas.microsoft.com/office/drawing/2014/main" id="{A183858E-F789-6EDF-23CC-1D4AC9AB354C}"/>
                  </a:ext>
                </a:extLst>
              </p:cNvPr>
              <p:cNvSpPr/>
              <p:nvPr/>
            </p:nvSpPr>
            <p:spPr>
              <a:xfrm>
                <a:off x="1593060" y="4365440"/>
                <a:ext cx="1110710" cy="419766"/>
              </a:xfrm>
              <a:custGeom>
                <a:avLst/>
                <a:gdLst>
                  <a:gd name="connsiteX0" fmla="*/ 968788 w 1110710"/>
                  <a:gd name="connsiteY0" fmla="*/ 419767 h 419766"/>
                  <a:gd name="connsiteX1" fmla="*/ 4763 w 1110710"/>
                  <a:gd name="connsiteY1" fmla="*/ 419767 h 419766"/>
                  <a:gd name="connsiteX2" fmla="*/ 0 w 1110710"/>
                  <a:gd name="connsiteY2" fmla="*/ 415004 h 419766"/>
                  <a:gd name="connsiteX3" fmla="*/ 0 w 1110710"/>
                  <a:gd name="connsiteY3" fmla="*/ 4763 h 419766"/>
                  <a:gd name="connsiteX4" fmla="*/ 4763 w 1110710"/>
                  <a:gd name="connsiteY4" fmla="*/ 0 h 419766"/>
                  <a:gd name="connsiteX5" fmla="*/ 968788 w 1110710"/>
                  <a:gd name="connsiteY5" fmla="*/ 0 h 419766"/>
                  <a:gd name="connsiteX6" fmla="*/ 1110710 w 1110710"/>
                  <a:gd name="connsiteY6" fmla="*/ 141161 h 419766"/>
                  <a:gd name="connsiteX7" fmla="*/ 1110710 w 1110710"/>
                  <a:gd name="connsiteY7" fmla="*/ 278130 h 419766"/>
                  <a:gd name="connsiteX8" fmla="*/ 968788 w 1110710"/>
                  <a:gd name="connsiteY8" fmla="*/ 419767 h 419766"/>
                  <a:gd name="connsiteX9" fmla="*/ 9525 w 1110710"/>
                  <a:gd name="connsiteY9" fmla="*/ 410242 h 419766"/>
                  <a:gd name="connsiteX10" fmla="*/ 968788 w 1110710"/>
                  <a:gd name="connsiteY10" fmla="*/ 410242 h 419766"/>
                  <a:gd name="connsiteX11" fmla="*/ 1101185 w 1110710"/>
                  <a:gd name="connsiteY11" fmla="*/ 278225 h 419766"/>
                  <a:gd name="connsiteX12" fmla="*/ 1101185 w 1110710"/>
                  <a:gd name="connsiteY12" fmla="*/ 278130 h 419766"/>
                  <a:gd name="connsiteX13" fmla="*/ 1101185 w 1110710"/>
                  <a:gd name="connsiteY13" fmla="*/ 141161 h 419766"/>
                  <a:gd name="connsiteX14" fmla="*/ 969074 w 1110710"/>
                  <a:gd name="connsiteY14" fmla="*/ 9049 h 419766"/>
                  <a:gd name="connsiteX15" fmla="*/ 9525 w 1110710"/>
                  <a:gd name="connsiteY15" fmla="*/ 9049 h 419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10710" h="419766">
                    <a:moveTo>
                      <a:pt x="968788" y="419767"/>
                    </a:moveTo>
                    <a:lnTo>
                      <a:pt x="4763" y="419767"/>
                    </a:lnTo>
                    <a:cubicBezTo>
                      <a:pt x="2133" y="419767"/>
                      <a:pt x="0" y="417633"/>
                      <a:pt x="0" y="415004"/>
                    </a:cubicBezTo>
                    <a:lnTo>
                      <a:pt x="0" y="4763"/>
                    </a:lnTo>
                    <a:cubicBezTo>
                      <a:pt x="0" y="2134"/>
                      <a:pt x="2133" y="0"/>
                      <a:pt x="4763" y="0"/>
                    </a:cubicBezTo>
                    <a:lnTo>
                      <a:pt x="968788" y="0"/>
                    </a:lnTo>
                    <a:cubicBezTo>
                      <a:pt x="1046893" y="-57"/>
                      <a:pt x="1110339" y="63055"/>
                      <a:pt x="1110710" y="141161"/>
                    </a:cubicBezTo>
                    <a:lnTo>
                      <a:pt x="1110710" y="278130"/>
                    </a:lnTo>
                    <a:cubicBezTo>
                      <a:pt x="1110606" y="356426"/>
                      <a:pt x="1047083" y="419824"/>
                      <a:pt x="968788" y="419767"/>
                    </a:cubicBezTo>
                    <a:close/>
                    <a:moveTo>
                      <a:pt x="9525" y="410242"/>
                    </a:moveTo>
                    <a:lnTo>
                      <a:pt x="968788" y="410242"/>
                    </a:lnTo>
                    <a:cubicBezTo>
                      <a:pt x="1041806" y="410347"/>
                      <a:pt x="1101081" y="351244"/>
                      <a:pt x="1101185" y="278225"/>
                    </a:cubicBezTo>
                    <a:cubicBezTo>
                      <a:pt x="1101185" y="278197"/>
                      <a:pt x="1101185" y="278159"/>
                      <a:pt x="1101185" y="278130"/>
                    </a:cubicBezTo>
                    <a:lnTo>
                      <a:pt x="1101185" y="141161"/>
                    </a:lnTo>
                    <a:cubicBezTo>
                      <a:pt x="1101128" y="68218"/>
                      <a:pt x="1042016" y="9106"/>
                      <a:pt x="969074" y="9049"/>
                    </a:cubicBezTo>
                    <a:lnTo>
                      <a:pt x="9525" y="9049"/>
                    </a:lnTo>
                    <a:close/>
                  </a:path>
                </a:pathLst>
              </a:custGeom>
              <a:solidFill>
                <a:srgbClr val="263238"/>
              </a:solidFill>
              <a:ln w="9525" cap="flat">
                <a:noFill/>
                <a:prstDash val="solid"/>
                <a:miter/>
              </a:ln>
            </p:spPr>
            <p:txBody>
              <a:bodyPr rtlCol="0" anchor="ctr"/>
              <a:lstStyle/>
              <a:p>
                <a:endParaRPr lang="zh-CN" altLang="en-US"/>
              </a:p>
            </p:txBody>
          </p:sp>
          <p:sp>
            <p:nvSpPr>
              <p:cNvPr id="92" name="任意多边形: 形状 91">
                <a:extLst>
                  <a:ext uri="{FF2B5EF4-FFF2-40B4-BE49-F238E27FC236}">
                    <a16:creationId xmlns:a16="http://schemas.microsoft.com/office/drawing/2014/main" id="{FD60B51D-2ADD-79A1-CFEC-77D76EE1CB72}"/>
                  </a:ext>
                </a:extLst>
              </p:cNvPr>
              <p:cNvSpPr/>
              <p:nvPr/>
            </p:nvSpPr>
            <p:spPr>
              <a:xfrm>
                <a:off x="2263525" y="4440592"/>
                <a:ext cx="405574" cy="9525"/>
              </a:xfrm>
              <a:custGeom>
                <a:avLst/>
                <a:gdLst>
                  <a:gd name="connsiteX0" fmla="*/ 400812 w 405574"/>
                  <a:gd name="connsiteY0" fmla="*/ 9525 h 9525"/>
                  <a:gd name="connsiteX1" fmla="*/ 4763 w 405574"/>
                  <a:gd name="connsiteY1" fmla="*/ 9525 h 9525"/>
                  <a:gd name="connsiteX2" fmla="*/ 0 w 405574"/>
                  <a:gd name="connsiteY2" fmla="*/ 4763 h 9525"/>
                  <a:gd name="connsiteX3" fmla="*/ 4763 w 405574"/>
                  <a:gd name="connsiteY3" fmla="*/ 0 h 9525"/>
                  <a:gd name="connsiteX4" fmla="*/ 400812 w 405574"/>
                  <a:gd name="connsiteY4" fmla="*/ 0 h 9525"/>
                  <a:gd name="connsiteX5" fmla="*/ 405575 w 405574"/>
                  <a:gd name="connsiteY5" fmla="*/ 4763 h 9525"/>
                  <a:gd name="connsiteX6" fmla="*/ 400812 w 405574"/>
                  <a:gd name="connsiteY6" fmla="*/ 9525 h 9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574" h="9525">
                    <a:moveTo>
                      <a:pt x="400812" y="9525"/>
                    </a:moveTo>
                    <a:lnTo>
                      <a:pt x="4763" y="9525"/>
                    </a:lnTo>
                    <a:cubicBezTo>
                      <a:pt x="2153" y="9477"/>
                      <a:pt x="48" y="7372"/>
                      <a:pt x="0" y="4763"/>
                    </a:cubicBezTo>
                    <a:cubicBezTo>
                      <a:pt x="0" y="2134"/>
                      <a:pt x="2134" y="0"/>
                      <a:pt x="4763" y="0"/>
                    </a:cubicBezTo>
                    <a:lnTo>
                      <a:pt x="400812" y="0"/>
                    </a:lnTo>
                    <a:cubicBezTo>
                      <a:pt x="403441" y="0"/>
                      <a:pt x="405575" y="2134"/>
                      <a:pt x="405575" y="4763"/>
                    </a:cubicBezTo>
                    <a:cubicBezTo>
                      <a:pt x="405527" y="7372"/>
                      <a:pt x="403422" y="9477"/>
                      <a:pt x="400812" y="9525"/>
                    </a:cubicBezTo>
                    <a:close/>
                  </a:path>
                </a:pathLst>
              </a:custGeom>
              <a:solidFill>
                <a:srgbClr val="263238"/>
              </a:solidFill>
              <a:ln w="9525" cap="flat">
                <a:noFill/>
                <a:prstDash val="solid"/>
                <a:miter/>
              </a:ln>
            </p:spPr>
            <p:txBody>
              <a:bodyPr rtlCol="0" anchor="ctr"/>
              <a:lstStyle/>
              <a:p>
                <a:endParaRPr lang="zh-CN" altLang="en-US"/>
              </a:p>
            </p:txBody>
          </p:sp>
          <p:sp>
            <p:nvSpPr>
              <p:cNvPr id="93" name="任意多边形: 形状 92">
                <a:extLst>
                  <a:ext uri="{FF2B5EF4-FFF2-40B4-BE49-F238E27FC236}">
                    <a16:creationId xmlns:a16="http://schemas.microsoft.com/office/drawing/2014/main" id="{B5416796-AC95-C939-F838-9631EE7CEB70}"/>
                  </a:ext>
                </a:extLst>
              </p:cNvPr>
              <p:cNvSpPr/>
              <p:nvPr/>
            </p:nvSpPr>
            <p:spPr>
              <a:xfrm>
                <a:off x="1998158" y="4478216"/>
                <a:ext cx="378904" cy="9525"/>
              </a:xfrm>
              <a:custGeom>
                <a:avLst/>
                <a:gdLst>
                  <a:gd name="connsiteX0" fmla="*/ 374142 w 378904"/>
                  <a:gd name="connsiteY0" fmla="*/ 9525 h 9525"/>
                  <a:gd name="connsiteX1" fmla="*/ 4763 w 378904"/>
                  <a:gd name="connsiteY1" fmla="*/ 9525 h 9525"/>
                  <a:gd name="connsiteX2" fmla="*/ 0 w 378904"/>
                  <a:gd name="connsiteY2" fmla="*/ 4763 h 9525"/>
                  <a:gd name="connsiteX3" fmla="*/ 4763 w 378904"/>
                  <a:gd name="connsiteY3" fmla="*/ 0 h 9525"/>
                  <a:gd name="connsiteX4" fmla="*/ 374142 w 378904"/>
                  <a:gd name="connsiteY4" fmla="*/ 0 h 9525"/>
                  <a:gd name="connsiteX5" fmla="*/ 378905 w 378904"/>
                  <a:gd name="connsiteY5" fmla="*/ 4763 h 9525"/>
                  <a:gd name="connsiteX6" fmla="*/ 374142 w 378904"/>
                  <a:gd name="connsiteY6" fmla="*/ 9525 h 9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8904" h="9525">
                    <a:moveTo>
                      <a:pt x="374142" y="9525"/>
                    </a:moveTo>
                    <a:lnTo>
                      <a:pt x="4763" y="9525"/>
                    </a:lnTo>
                    <a:cubicBezTo>
                      <a:pt x="2133" y="9525"/>
                      <a:pt x="0" y="7391"/>
                      <a:pt x="0" y="4763"/>
                    </a:cubicBezTo>
                    <a:cubicBezTo>
                      <a:pt x="0" y="2134"/>
                      <a:pt x="2133" y="0"/>
                      <a:pt x="4763" y="0"/>
                    </a:cubicBezTo>
                    <a:lnTo>
                      <a:pt x="374142" y="0"/>
                    </a:lnTo>
                    <a:cubicBezTo>
                      <a:pt x="376771" y="0"/>
                      <a:pt x="378905" y="2134"/>
                      <a:pt x="378905" y="4763"/>
                    </a:cubicBezTo>
                    <a:cubicBezTo>
                      <a:pt x="378905" y="7391"/>
                      <a:pt x="376771" y="9525"/>
                      <a:pt x="374142" y="9525"/>
                    </a:cubicBezTo>
                    <a:close/>
                  </a:path>
                </a:pathLst>
              </a:custGeom>
              <a:solidFill>
                <a:srgbClr val="263238"/>
              </a:solidFill>
              <a:ln w="9525" cap="flat">
                <a:noFill/>
                <a:prstDash val="solid"/>
                <a:miter/>
              </a:ln>
            </p:spPr>
            <p:txBody>
              <a:bodyPr rtlCol="0" anchor="ctr"/>
              <a:lstStyle/>
              <a:p>
                <a:endParaRPr lang="zh-CN" altLang="en-US"/>
              </a:p>
            </p:txBody>
          </p:sp>
          <p:sp>
            <p:nvSpPr>
              <p:cNvPr id="94" name="任意多边形: 形状 93">
                <a:extLst>
                  <a:ext uri="{FF2B5EF4-FFF2-40B4-BE49-F238E27FC236}">
                    <a16:creationId xmlns:a16="http://schemas.microsoft.com/office/drawing/2014/main" id="{427DDE3A-AA75-9DA0-6CE6-105993E977A7}"/>
                  </a:ext>
                </a:extLst>
              </p:cNvPr>
              <p:cNvSpPr/>
              <p:nvPr/>
            </p:nvSpPr>
            <p:spPr>
              <a:xfrm>
                <a:off x="2144081" y="4524603"/>
                <a:ext cx="363473" cy="9525"/>
              </a:xfrm>
              <a:custGeom>
                <a:avLst/>
                <a:gdLst>
                  <a:gd name="connsiteX0" fmla="*/ 358711 w 363473"/>
                  <a:gd name="connsiteY0" fmla="*/ 9525 h 9525"/>
                  <a:gd name="connsiteX1" fmla="*/ 4763 w 363473"/>
                  <a:gd name="connsiteY1" fmla="*/ 9525 h 9525"/>
                  <a:gd name="connsiteX2" fmla="*/ 0 w 363473"/>
                  <a:gd name="connsiteY2" fmla="*/ 4763 h 9525"/>
                  <a:gd name="connsiteX3" fmla="*/ 4763 w 363473"/>
                  <a:gd name="connsiteY3" fmla="*/ 0 h 9525"/>
                  <a:gd name="connsiteX4" fmla="*/ 358711 w 363473"/>
                  <a:gd name="connsiteY4" fmla="*/ 0 h 9525"/>
                  <a:gd name="connsiteX5" fmla="*/ 363474 w 363473"/>
                  <a:gd name="connsiteY5" fmla="*/ 4763 h 9525"/>
                  <a:gd name="connsiteX6" fmla="*/ 358711 w 363473"/>
                  <a:gd name="connsiteY6" fmla="*/ 9525 h 9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3473" h="9525">
                    <a:moveTo>
                      <a:pt x="358711" y="9525"/>
                    </a:moveTo>
                    <a:lnTo>
                      <a:pt x="4763" y="9525"/>
                    </a:lnTo>
                    <a:cubicBezTo>
                      <a:pt x="2134" y="9525"/>
                      <a:pt x="0" y="7391"/>
                      <a:pt x="0" y="4763"/>
                    </a:cubicBezTo>
                    <a:cubicBezTo>
                      <a:pt x="48" y="2153"/>
                      <a:pt x="2153" y="48"/>
                      <a:pt x="4763" y="0"/>
                    </a:cubicBezTo>
                    <a:lnTo>
                      <a:pt x="358711" y="0"/>
                    </a:lnTo>
                    <a:cubicBezTo>
                      <a:pt x="361340" y="0"/>
                      <a:pt x="363474" y="2134"/>
                      <a:pt x="363474" y="4763"/>
                    </a:cubicBezTo>
                    <a:cubicBezTo>
                      <a:pt x="363474" y="7391"/>
                      <a:pt x="361340" y="9525"/>
                      <a:pt x="358711" y="9525"/>
                    </a:cubicBezTo>
                    <a:close/>
                  </a:path>
                </a:pathLst>
              </a:custGeom>
              <a:solidFill>
                <a:srgbClr val="263238"/>
              </a:solidFill>
              <a:ln w="9525" cap="flat">
                <a:noFill/>
                <a:prstDash val="solid"/>
                <a:miter/>
              </a:ln>
            </p:spPr>
            <p:txBody>
              <a:bodyPr rtlCol="0" anchor="ctr"/>
              <a:lstStyle/>
              <a:p>
                <a:endParaRPr lang="zh-CN" altLang="en-US"/>
              </a:p>
            </p:txBody>
          </p:sp>
          <p:sp>
            <p:nvSpPr>
              <p:cNvPr id="95" name="任意多边形: 形状 94">
                <a:extLst>
                  <a:ext uri="{FF2B5EF4-FFF2-40B4-BE49-F238E27FC236}">
                    <a16:creationId xmlns:a16="http://schemas.microsoft.com/office/drawing/2014/main" id="{D1974A3F-D3F8-7037-C1E7-3748B07038F7}"/>
                  </a:ext>
                </a:extLst>
              </p:cNvPr>
              <p:cNvSpPr/>
              <p:nvPr/>
            </p:nvSpPr>
            <p:spPr>
              <a:xfrm>
                <a:off x="2418401" y="4666239"/>
                <a:ext cx="241839" cy="9525"/>
              </a:xfrm>
              <a:custGeom>
                <a:avLst/>
                <a:gdLst>
                  <a:gd name="connsiteX0" fmla="*/ 237077 w 241839"/>
                  <a:gd name="connsiteY0" fmla="*/ 9525 h 9525"/>
                  <a:gd name="connsiteX1" fmla="*/ 4763 w 241839"/>
                  <a:gd name="connsiteY1" fmla="*/ 9525 h 9525"/>
                  <a:gd name="connsiteX2" fmla="*/ 0 w 241839"/>
                  <a:gd name="connsiteY2" fmla="*/ 4763 h 9525"/>
                  <a:gd name="connsiteX3" fmla="*/ 4763 w 241839"/>
                  <a:gd name="connsiteY3" fmla="*/ 0 h 9525"/>
                  <a:gd name="connsiteX4" fmla="*/ 237077 w 241839"/>
                  <a:gd name="connsiteY4" fmla="*/ 0 h 9525"/>
                  <a:gd name="connsiteX5" fmla="*/ 241840 w 241839"/>
                  <a:gd name="connsiteY5" fmla="*/ 4763 h 9525"/>
                  <a:gd name="connsiteX6" fmla="*/ 237077 w 241839"/>
                  <a:gd name="connsiteY6" fmla="*/ 9525 h 9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1839" h="9525">
                    <a:moveTo>
                      <a:pt x="237077" y="9525"/>
                    </a:moveTo>
                    <a:lnTo>
                      <a:pt x="4763" y="9525"/>
                    </a:lnTo>
                    <a:cubicBezTo>
                      <a:pt x="2134" y="9525"/>
                      <a:pt x="0" y="7391"/>
                      <a:pt x="0" y="4763"/>
                    </a:cubicBezTo>
                    <a:cubicBezTo>
                      <a:pt x="0" y="2134"/>
                      <a:pt x="2134" y="0"/>
                      <a:pt x="4763" y="0"/>
                    </a:cubicBezTo>
                    <a:lnTo>
                      <a:pt x="237077" y="0"/>
                    </a:lnTo>
                    <a:cubicBezTo>
                      <a:pt x="239706" y="0"/>
                      <a:pt x="241840" y="2134"/>
                      <a:pt x="241840" y="4763"/>
                    </a:cubicBezTo>
                    <a:cubicBezTo>
                      <a:pt x="241792" y="7373"/>
                      <a:pt x="239687" y="9478"/>
                      <a:pt x="237077" y="9525"/>
                    </a:cubicBezTo>
                    <a:close/>
                  </a:path>
                </a:pathLst>
              </a:custGeom>
              <a:solidFill>
                <a:srgbClr val="263238"/>
              </a:solidFill>
              <a:ln w="9525" cap="flat">
                <a:noFill/>
                <a:prstDash val="solid"/>
                <a:miter/>
              </a:ln>
            </p:spPr>
            <p:txBody>
              <a:bodyPr rtlCol="0" anchor="ctr"/>
              <a:lstStyle/>
              <a:p>
                <a:endParaRPr lang="zh-CN" altLang="en-US"/>
              </a:p>
            </p:txBody>
          </p:sp>
          <p:sp>
            <p:nvSpPr>
              <p:cNvPr id="96" name="任意多边形: 形状 95">
                <a:extLst>
                  <a:ext uri="{FF2B5EF4-FFF2-40B4-BE49-F238E27FC236}">
                    <a16:creationId xmlns:a16="http://schemas.microsoft.com/office/drawing/2014/main" id="{17F83C42-9F57-075F-DFC8-9563270187DC}"/>
                  </a:ext>
                </a:extLst>
              </p:cNvPr>
              <p:cNvSpPr/>
              <p:nvPr/>
            </p:nvSpPr>
            <p:spPr>
              <a:xfrm>
                <a:off x="2130842" y="4699386"/>
                <a:ext cx="356806" cy="9525"/>
              </a:xfrm>
              <a:custGeom>
                <a:avLst/>
                <a:gdLst>
                  <a:gd name="connsiteX0" fmla="*/ 352044 w 356806"/>
                  <a:gd name="connsiteY0" fmla="*/ 9525 h 9525"/>
                  <a:gd name="connsiteX1" fmla="*/ 4763 w 356806"/>
                  <a:gd name="connsiteY1" fmla="*/ 9525 h 9525"/>
                  <a:gd name="connsiteX2" fmla="*/ 0 w 356806"/>
                  <a:gd name="connsiteY2" fmla="*/ 4763 h 9525"/>
                  <a:gd name="connsiteX3" fmla="*/ 4763 w 356806"/>
                  <a:gd name="connsiteY3" fmla="*/ 0 h 9525"/>
                  <a:gd name="connsiteX4" fmla="*/ 352044 w 356806"/>
                  <a:gd name="connsiteY4" fmla="*/ 0 h 9525"/>
                  <a:gd name="connsiteX5" fmla="*/ 356807 w 356806"/>
                  <a:gd name="connsiteY5" fmla="*/ 4763 h 9525"/>
                  <a:gd name="connsiteX6" fmla="*/ 352044 w 356806"/>
                  <a:gd name="connsiteY6" fmla="*/ 9525 h 9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6806" h="9525">
                    <a:moveTo>
                      <a:pt x="352044" y="9525"/>
                    </a:moveTo>
                    <a:lnTo>
                      <a:pt x="4763" y="9525"/>
                    </a:lnTo>
                    <a:cubicBezTo>
                      <a:pt x="2134" y="9525"/>
                      <a:pt x="0" y="7391"/>
                      <a:pt x="0" y="4763"/>
                    </a:cubicBezTo>
                    <a:cubicBezTo>
                      <a:pt x="0" y="2134"/>
                      <a:pt x="2134" y="0"/>
                      <a:pt x="4763" y="0"/>
                    </a:cubicBezTo>
                    <a:lnTo>
                      <a:pt x="352044" y="0"/>
                    </a:lnTo>
                    <a:cubicBezTo>
                      <a:pt x="354673" y="0"/>
                      <a:pt x="356807" y="2134"/>
                      <a:pt x="356807" y="4763"/>
                    </a:cubicBezTo>
                    <a:cubicBezTo>
                      <a:pt x="356807" y="7391"/>
                      <a:pt x="354673" y="9525"/>
                      <a:pt x="352044" y="9525"/>
                    </a:cubicBezTo>
                    <a:close/>
                  </a:path>
                </a:pathLst>
              </a:custGeom>
              <a:solidFill>
                <a:srgbClr val="263238"/>
              </a:solidFill>
              <a:ln w="9525" cap="flat">
                <a:noFill/>
                <a:prstDash val="solid"/>
                <a:miter/>
              </a:ln>
            </p:spPr>
            <p:txBody>
              <a:bodyPr rtlCol="0" anchor="ctr"/>
              <a:lstStyle/>
              <a:p>
                <a:endParaRPr lang="zh-CN" altLang="en-US"/>
              </a:p>
            </p:txBody>
          </p:sp>
          <p:sp>
            <p:nvSpPr>
              <p:cNvPr id="97" name="任意多边形: 形状 96">
                <a:extLst>
                  <a:ext uri="{FF2B5EF4-FFF2-40B4-BE49-F238E27FC236}">
                    <a16:creationId xmlns:a16="http://schemas.microsoft.com/office/drawing/2014/main" id="{32FDA761-A674-7152-6AD3-EE73EA879AEC}"/>
                  </a:ext>
                </a:extLst>
              </p:cNvPr>
              <p:cNvSpPr/>
              <p:nvPr/>
            </p:nvSpPr>
            <p:spPr>
              <a:xfrm>
                <a:off x="2427260" y="4730343"/>
                <a:ext cx="102393" cy="9525"/>
              </a:xfrm>
              <a:custGeom>
                <a:avLst/>
                <a:gdLst>
                  <a:gd name="connsiteX0" fmla="*/ 97631 w 102393"/>
                  <a:gd name="connsiteY0" fmla="*/ 9525 h 9525"/>
                  <a:gd name="connsiteX1" fmla="*/ 4763 w 102393"/>
                  <a:gd name="connsiteY1" fmla="*/ 9525 h 9525"/>
                  <a:gd name="connsiteX2" fmla="*/ 0 w 102393"/>
                  <a:gd name="connsiteY2" fmla="*/ 4763 h 9525"/>
                  <a:gd name="connsiteX3" fmla="*/ 4763 w 102393"/>
                  <a:gd name="connsiteY3" fmla="*/ 0 h 9525"/>
                  <a:gd name="connsiteX4" fmla="*/ 97631 w 102393"/>
                  <a:gd name="connsiteY4" fmla="*/ 0 h 9525"/>
                  <a:gd name="connsiteX5" fmla="*/ 102394 w 102393"/>
                  <a:gd name="connsiteY5" fmla="*/ 4763 h 9525"/>
                  <a:gd name="connsiteX6" fmla="*/ 97631 w 102393"/>
                  <a:gd name="connsiteY6" fmla="*/ 9525 h 9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393" h="9525">
                    <a:moveTo>
                      <a:pt x="97631" y="9525"/>
                    </a:moveTo>
                    <a:lnTo>
                      <a:pt x="4763" y="9525"/>
                    </a:lnTo>
                    <a:cubicBezTo>
                      <a:pt x="2134" y="9525"/>
                      <a:pt x="0" y="7391"/>
                      <a:pt x="0" y="4763"/>
                    </a:cubicBezTo>
                    <a:cubicBezTo>
                      <a:pt x="0" y="2134"/>
                      <a:pt x="2134" y="0"/>
                      <a:pt x="4763" y="0"/>
                    </a:cubicBezTo>
                    <a:lnTo>
                      <a:pt x="97631" y="0"/>
                    </a:lnTo>
                    <a:cubicBezTo>
                      <a:pt x="100260" y="0"/>
                      <a:pt x="102394" y="2134"/>
                      <a:pt x="102394" y="4763"/>
                    </a:cubicBezTo>
                    <a:cubicBezTo>
                      <a:pt x="102394" y="7391"/>
                      <a:pt x="100260" y="9525"/>
                      <a:pt x="97631" y="9525"/>
                    </a:cubicBezTo>
                    <a:close/>
                  </a:path>
                </a:pathLst>
              </a:custGeom>
              <a:solidFill>
                <a:srgbClr val="263238"/>
              </a:solidFill>
              <a:ln w="9525" cap="flat">
                <a:noFill/>
                <a:prstDash val="solid"/>
                <a:miter/>
              </a:ln>
            </p:spPr>
            <p:txBody>
              <a:bodyPr rtlCol="0" anchor="ctr"/>
              <a:lstStyle/>
              <a:p>
                <a:endParaRPr lang="zh-CN" altLang="en-US"/>
              </a:p>
            </p:txBody>
          </p:sp>
          <p:sp>
            <p:nvSpPr>
              <p:cNvPr id="98" name="任意多边形: 形状 97">
                <a:extLst>
                  <a:ext uri="{FF2B5EF4-FFF2-40B4-BE49-F238E27FC236}">
                    <a16:creationId xmlns:a16="http://schemas.microsoft.com/office/drawing/2014/main" id="{BEBE84F4-0439-5705-964D-93EE729E2F21}"/>
                  </a:ext>
                </a:extLst>
              </p:cNvPr>
              <p:cNvSpPr/>
              <p:nvPr/>
            </p:nvSpPr>
            <p:spPr>
              <a:xfrm>
                <a:off x="1668593" y="4635283"/>
                <a:ext cx="600075" cy="9525"/>
              </a:xfrm>
              <a:custGeom>
                <a:avLst/>
                <a:gdLst>
                  <a:gd name="connsiteX0" fmla="*/ 595313 w 600075"/>
                  <a:gd name="connsiteY0" fmla="*/ 9525 h 9525"/>
                  <a:gd name="connsiteX1" fmla="*/ 4763 w 600075"/>
                  <a:gd name="connsiteY1" fmla="*/ 9525 h 9525"/>
                  <a:gd name="connsiteX2" fmla="*/ 0 w 600075"/>
                  <a:gd name="connsiteY2" fmla="*/ 4763 h 9525"/>
                  <a:gd name="connsiteX3" fmla="*/ 4763 w 600075"/>
                  <a:gd name="connsiteY3" fmla="*/ 0 h 9525"/>
                  <a:gd name="connsiteX4" fmla="*/ 595313 w 600075"/>
                  <a:gd name="connsiteY4" fmla="*/ 0 h 9525"/>
                  <a:gd name="connsiteX5" fmla="*/ 600075 w 600075"/>
                  <a:gd name="connsiteY5" fmla="*/ 4763 h 9525"/>
                  <a:gd name="connsiteX6" fmla="*/ 595313 w 600075"/>
                  <a:gd name="connsiteY6" fmla="*/ 9525 h 9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0075" h="9525">
                    <a:moveTo>
                      <a:pt x="595313" y="9525"/>
                    </a:moveTo>
                    <a:lnTo>
                      <a:pt x="4763" y="9525"/>
                    </a:lnTo>
                    <a:cubicBezTo>
                      <a:pt x="2133" y="9525"/>
                      <a:pt x="0" y="7391"/>
                      <a:pt x="0" y="4763"/>
                    </a:cubicBezTo>
                    <a:cubicBezTo>
                      <a:pt x="0" y="2134"/>
                      <a:pt x="2133" y="0"/>
                      <a:pt x="4763" y="0"/>
                    </a:cubicBezTo>
                    <a:lnTo>
                      <a:pt x="595313" y="0"/>
                    </a:lnTo>
                    <a:cubicBezTo>
                      <a:pt x="597941" y="0"/>
                      <a:pt x="600075" y="2134"/>
                      <a:pt x="600075" y="4763"/>
                    </a:cubicBezTo>
                    <a:cubicBezTo>
                      <a:pt x="600075" y="7391"/>
                      <a:pt x="597941" y="9525"/>
                      <a:pt x="595313" y="9525"/>
                    </a:cubicBezTo>
                    <a:close/>
                  </a:path>
                </a:pathLst>
              </a:custGeom>
              <a:solidFill>
                <a:srgbClr val="263238"/>
              </a:solidFill>
              <a:ln w="9525" cap="flat">
                <a:noFill/>
                <a:prstDash val="solid"/>
                <a:miter/>
              </a:ln>
            </p:spPr>
            <p:txBody>
              <a:bodyPr rtlCol="0" anchor="ctr"/>
              <a:lstStyle/>
              <a:p>
                <a:endParaRPr lang="zh-CN" altLang="en-US"/>
              </a:p>
            </p:txBody>
          </p:sp>
          <p:sp>
            <p:nvSpPr>
              <p:cNvPr id="99" name="任意多边形: 形状 98">
                <a:extLst>
                  <a:ext uri="{FF2B5EF4-FFF2-40B4-BE49-F238E27FC236}">
                    <a16:creationId xmlns:a16="http://schemas.microsoft.com/office/drawing/2014/main" id="{DDB2C298-F9D4-0EA8-E044-C5CEDCA739BD}"/>
                  </a:ext>
                </a:extLst>
              </p:cNvPr>
              <p:cNvSpPr/>
              <p:nvPr/>
            </p:nvSpPr>
            <p:spPr>
              <a:xfrm>
                <a:off x="1599918" y="4540128"/>
                <a:ext cx="131159" cy="9525"/>
              </a:xfrm>
              <a:custGeom>
                <a:avLst/>
                <a:gdLst>
                  <a:gd name="connsiteX0" fmla="*/ 126397 w 131159"/>
                  <a:gd name="connsiteY0" fmla="*/ 9525 h 9525"/>
                  <a:gd name="connsiteX1" fmla="*/ 4763 w 131159"/>
                  <a:gd name="connsiteY1" fmla="*/ 9525 h 9525"/>
                  <a:gd name="connsiteX2" fmla="*/ 0 w 131159"/>
                  <a:gd name="connsiteY2" fmla="*/ 4763 h 9525"/>
                  <a:gd name="connsiteX3" fmla="*/ 4763 w 131159"/>
                  <a:gd name="connsiteY3" fmla="*/ 0 h 9525"/>
                  <a:gd name="connsiteX4" fmla="*/ 126397 w 131159"/>
                  <a:gd name="connsiteY4" fmla="*/ 0 h 9525"/>
                  <a:gd name="connsiteX5" fmla="*/ 131159 w 131159"/>
                  <a:gd name="connsiteY5" fmla="*/ 4763 h 9525"/>
                  <a:gd name="connsiteX6" fmla="*/ 126397 w 131159"/>
                  <a:gd name="connsiteY6" fmla="*/ 9525 h 9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1159" h="9525">
                    <a:moveTo>
                      <a:pt x="126397" y="9525"/>
                    </a:moveTo>
                    <a:lnTo>
                      <a:pt x="4763" y="9525"/>
                    </a:lnTo>
                    <a:cubicBezTo>
                      <a:pt x="2133" y="9525"/>
                      <a:pt x="0" y="7391"/>
                      <a:pt x="0" y="4763"/>
                    </a:cubicBezTo>
                    <a:cubicBezTo>
                      <a:pt x="0" y="2134"/>
                      <a:pt x="2133" y="0"/>
                      <a:pt x="4763" y="0"/>
                    </a:cubicBezTo>
                    <a:lnTo>
                      <a:pt x="126397" y="0"/>
                    </a:lnTo>
                    <a:cubicBezTo>
                      <a:pt x="129027" y="0"/>
                      <a:pt x="131159" y="2134"/>
                      <a:pt x="131159" y="4763"/>
                    </a:cubicBezTo>
                    <a:cubicBezTo>
                      <a:pt x="131159" y="7391"/>
                      <a:pt x="129027" y="9525"/>
                      <a:pt x="126397" y="9525"/>
                    </a:cubicBezTo>
                    <a:close/>
                  </a:path>
                </a:pathLst>
              </a:custGeom>
              <a:solidFill>
                <a:srgbClr val="263238"/>
              </a:solidFill>
              <a:ln w="9525" cap="flat">
                <a:noFill/>
                <a:prstDash val="solid"/>
                <a:miter/>
              </a:ln>
            </p:spPr>
            <p:txBody>
              <a:bodyPr rtlCol="0" anchor="ctr"/>
              <a:lstStyle/>
              <a:p>
                <a:endParaRPr lang="zh-CN" altLang="en-US"/>
              </a:p>
            </p:txBody>
          </p:sp>
          <p:sp>
            <p:nvSpPr>
              <p:cNvPr id="100" name="任意多边形: 形状 99">
                <a:extLst>
                  <a:ext uri="{FF2B5EF4-FFF2-40B4-BE49-F238E27FC236}">
                    <a16:creationId xmlns:a16="http://schemas.microsoft.com/office/drawing/2014/main" id="{AC5D84EC-0D1E-EAFD-9E64-67B1FD802BB4}"/>
                  </a:ext>
                </a:extLst>
              </p:cNvPr>
              <p:cNvSpPr/>
              <p:nvPr/>
            </p:nvSpPr>
            <p:spPr>
              <a:xfrm>
                <a:off x="1619921" y="4509172"/>
                <a:ext cx="133350" cy="9525"/>
              </a:xfrm>
              <a:custGeom>
                <a:avLst/>
                <a:gdLst>
                  <a:gd name="connsiteX0" fmla="*/ 128588 w 133350"/>
                  <a:gd name="connsiteY0" fmla="*/ 9525 h 9525"/>
                  <a:gd name="connsiteX1" fmla="*/ 4763 w 133350"/>
                  <a:gd name="connsiteY1" fmla="*/ 9525 h 9525"/>
                  <a:gd name="connsiteX2" fmla="*/ 0 w 133350"/>
                  <a:gd name="connsiteY2" fmla="*/ 4763 h 9525"/>
                  <a:gd name="connsiteX3" fmla="*/ 4763 w 133350"/>
                  <a:gd name="connsiteY3" fmla="*/ 0 h 9525"/>
                  <a:gd name="connsiteX4" fmla="*/ 128588 w 133350"/>
                  <a:gd name="connsiteY4" fmla="*/ 0 h 9525"/>
                  <a:gd name="connsiteX5" fmla="*/ 133350 w 133350"/>
                  <a:gd name="connsiteY5" fmla="*/ 4763 h 9525"/>
                  <a:gd name="connsiteX6" fmla="*/ 128588 w 133350"/>
                  <a:gd name="connsiteY6" fmla="*/ 9525 h 9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3350" h="9525">
                    <a:moveTo>
                      <a:pt x="128588" y="9525"/>
                    </a:moveTo>
                    <a:lnTo>
                      <a:pt x="4763" y="9525"/>
                    </a:lnTo>
                    <a:cubicBezTo>
                      <a:pt x="2133" y="9525"/>
                      <a:pt x="0" y="7391"/>
                      <a:pt x="0" y="4763"/>
                    </a:cubicBezTo>
                    <a:cubicBezTo>
                      <a:pt x="0" y="2134"/>
                      <a:pt x="2133" y="0"/>
                      <a:pt x="4763" y="0"/>
                    </a:cubicBezTo>
                    <a:lnTo>
                      <a:pt x="128588" y="0"/>
                    </a:lnTo>
                    <a:cubicBezTo>
                      <a:pt x="131217" y="0"/>
                      <a:pt x="133350" y="2134"/>
                      <a:pt x="133350" y="4763"/>
                    </a:cubicBezTo>
                    <a:cubicBezTo>
                      <a:pt x="133300" y="7373"/>
                      <a:pt x="131196" y="9477"/>
                      <a:pt x="128588" y="9525"/>
                    </a:cubicBezTo>
                    <a:close/>
                  </a:path>
                </a:pathLst>
              </a:custGeom>
              <a:solidFill>
                <a:srgbClr val="263238"/>
              </a:solidFill>
              <a:ln w="9525" cap="flat">
                <a:noFill/>
                <a:prstDash val="solid"/>
                <a:miter/>
              </a:ln>
            </p:spPr>
            <p:txBody>
              <a:bodyPr rtlCol="0" anchor="ctr"/>
              <a:lstStyle/>
              <a:p>
                <a:endParaRPr lang="zh-CN" altLang="en-US"/>
              </a:p>
            </p:txBody>
          </p:sp>
          <p:sp>
            <p:nvSpPr>
              <p:cNvPr id="101" name="任意多边形: 形状 100">
                <a:extLst>
                  <a:ext uri="{FF2B5EF4-FFF2-40B4-BE49-F238E27FC236}">
                    <a16:creationId xmlns:a16="http://schemas.microsoft.com/office/drawing/2014/main" id="{6ADE7E91-E699-C6CF-3A13-3316F2BAD5B7}"/>
                  </a:ext>
                </a:extLst>
              </p:cNvPr>
              <p:cNvSpPr/>
              <p:nvPr/>
            </p:nvSpPr>
            <p:spPr>
              <a:xfrm>
                <a:off x="1619826" y="4708245"/>
                <a:ext cx="319278" cy="9525"/>
              </a:xfrm>
              <a:custGeom>
                <a:avLst/>
                <a:gdLst>
                  <a:gd name="connsiteX0" fmla="*/ 314516 w 319278"/>
                  <a:gd name="connsiteY0" fmla="*/ 9525 h 9525"/>
                  <a:gd name="connsiteX1" fmla="*/ 4763 w 319278"/>
                  <a:gd name="connsiteY1" fmla="*/ 9525 h 9525"/>
                  <a:gd name="connsiteX2" fmla="*/ 0 w 319278"/>
                  <a:gd name="connsiteY2" fmla="*/ 4763 h 9525"/>
                  <a:gd name="connsiteX3" fmla="*/ 4763 w 319278"/>
                  <a:gd name="connsiteY3" fmla="*/ 0 h 9525"/>
                  <a:gd name="connsiteX4" fmla="*/ 314516 w 319278"/>
                  <a:gd name="connsiteY4" fmla="*/ 0 h 9525"/>
                  <a:gd name="connsiteX5" fmla="*/ 319278 w 319278"/>
                  <a:gd name="connsiteY5" fmla="*/ 4763 h 9525"/>
                  <a:gd name="connsiteX6" fmla="*/ 314516 w 319278"/>
                  <a:gd name="connsiteY6" fmla="*/ 9525 h 9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9278" h="9525">
                    <a:moveTo>
                      <a:pt x="314516" y="9525"/>
                    </a:moveTo>
                    <a:lnTo>
                      <a:pt x="4763" y="9525"/>
                    </a:lnTo>
                    <a:cubicBezTo>
                      <a:pt x="2133" y="9525"/>
                      <a:pt x="0" y="7391"/>
                      <a:pt x="0" y="4763"/>
                    </a:cubicBezTo>
                    <a:cubicBezTo>
                      <a:pt x="0" y="2134"/>
                      <a:pt x="2133" y="0"/>
                      <a:pt x="4763" y="0"/>
                    </a:cubicBezTo>
                    <a:lnTo>
                      <a:pt x="314516" y="0"/>
                    </a:lnTo>
                    <a:cubicBezTo>
                      <a:pt x="317145" y="0"/>
                      <a:pt x="319278" y="2134"/>
                      <a:pt x="319278" y="4763"/>
                    </a:cubicBezTo>
                    <a:cubicBezTo>
                      <a:pt x="319278" y="7391"/>
                      <a:pt x="317145" y="9525"/>
                      <a:pt x="314516" y="9525"/>
                    </a:cubicBezTo>
                    <a:close/>
                  </a:path>
                </a:pathLst>
              </a:custGeom>
              <a:solidFill>
                <a:srgbClr val="263238"/>
              </a:solidFill>
              <a:ln w="9525" cap="flat">
                <a:noFill/>
                <a:prstDash val="solid"/>
                <a:miter/>
              </a:ln>
            </p:spPr>
            <p:txBody>
              <a:bodyPr rtlCol="0" anchor="ctr"/>
              <a:lstStyle/>
              <a:p>
                <a:endParaRPr lang="zh-CN" altLang="en-US"/>
              </a:p>
            </p:txBody>
          </p:sp>
          <p:sp>
            <p:nvSpPr>
              <p:cNvPr id="102" name="任意多边形: 形状 101">
                <a:extLst>
                  <a:ext uri="{FF2B5EF4-FFF2-40B4-BE49-F238E27FC236}">
                    <a16:creationId xmlns:a16="http://schemas.microsoft.com/office/drawing/2014/main" id="{28E3732D-ACBB-20F0-EB26-66FF366CA77A}"/>
                  </a:ext>
                </a:extLst>
              </p:cNvPr>
              <p:cNvSpPr/>
              <p:nvPr/>
            </p:nvSpPr>
            <p:spPr>
              <a:xfrm>
                <a:off x="1786132" y="4513649"/>
                <a:ext cx="181832" cy="519017"/>
              </a:xfrm>
              <a:custGeom>
                <a:avLst/>
                <a:gdLst>
                  <a:gd name="connsiteX0" fmla="*/ 0 w 181832"/>
                  <a:gd name="connsiteY0" fmla="*/ 519017 h 519017"/>
                  <a:gd name="connsiteX1" fmla="*/ 91059 w 181832"/>
                  <a:gd name="connsiteY1" fmla="*/ 427958 h 519017"/>
                  <a:gd name="connsiteX2" fmla="*/ 181832 w 181832"/>
                  <a:gd name="connsiteY2" fmla="*/ 519017 h 519017"/>
                  <a:gd name="connsiteX3" fmla="*/ 181832 w 181832"/>
                  <a:gd name="connsiteY3" fmla="*/ 0 h 519017"/>
                  <a:gd name="connsiteX4" fmla="*/ 0 w 181832"/>
                  <a:gd name="connsiteY4" fmla="*/ 0 h 519017"/>
                  <a:gd name="connsiteX5" fmla="*/ 0 w 181832"/>
                  <a:gd name="connsiteY5" fmla="*/ 519017 h 519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1832" h="519017">
                    <a:moveTo>
                      <a:pt x="0" y="519017"/>
                    </a:moveTo>
                    <a:lnTo>
                      <a:pt x="91059" y="427958"/>
                    </a:lnTo>
                    <a:lnTo>
                      <a:pt x="181832" y="519017"/>
                    </a:lnTo>
                    <a:lnTo>
                      <a:pt x="181832" y="0"/>
                    </a:lnTo>
                    <a:lnTo>
                      <a:pt x="0" y="0"/>
                    </a:lnTo>
                    <a:lnTo>
                      <a:pt x="0" y="519017"/>
                    </a:lnTo>
                    <a:close/>
                  </a:path>
                </a:pathLst>
              </a:custGeom>
              <a:solidFill>
                <a:schemeClr val="tx2">
                  <a:lumMod val="50000"/>
                </a:schemeClr>
              </a:solidFill>
              <a:ln w="9525" cap="flat">
                <a:noFill/>
                <a:prstDash val="solid"/>
                <a:miter/>
              </a:ln>
            </p:spPr>
            <p:txBody>
              <a:bodyPr rtlCol="0" anchor="ctr"/>
              <a:lstStyle/>
              <a:p>
                <a:endParaRPr lang="zh-CN" altLang="en-US"/>
              </a:p>
            </p:txBody>
          </p:sp>
          <p:sp>
            <p:nvSpPr>
              <p:cNvPr id="103" name="任意多边形: 形状 102">
                <a:extLst>
                  <a:ext uri="{FF2B5EF4-FFF2-40B4-BE49-F238E27FC236}">
                    <a16:creationId xmlns:a16="http://schemas.microsoft.com/office/drawing/2014/main" id="{83351864-7199-A4C5-9979-21779402EB0D}"/>
                  </a:ext>
                </a:extLst>
              </p:cNvPr>
              <p:cNvSpPr/>
              <p:nvPr/>
            </p:nvSpPr>
            <p:spPr>
              <a:xfrm>
                <a:off x="1781179" y="4508886"/>
                <a:ext cx="191547" cy="528542"/>
              </a:xfrm>
              <a:custGeom>
                <a:avLst/>
                <a:gdLst>
                  <a:gd name="connsiteX0" fmla="*/ 186785 w 191547"/>
                  <a:gd name="connsiteY0" fmla="*/ 528542 h 528542"/>
                  <a:gd name="connsiteX1" fmla="*/ 183452 w 191547"/>
                  <a:gd name="connsiteY1" fmla="*/ 527113 h 528542"/>
                  <a:gd name="connsiteX2" fmla="*/ 96012 w 191547"/>
                  <a:gd name="connsiteY2" fmla="*/ 439484 h 528542"/>
                  <a:gd name="connsiteX3" fmla="*/ 8192 w 191547"/>
                  <a:gd name="connsiteY3" fmla="*/ 527113 h 528542"/>
                  <a:gd name="connsiteX4" fmla="*/ 2953 w 191547"/>
                  <a:gd name="connsiteY4" fmla="*/ 528161 h 528542"/>
                  <a:gd name="connsiteX5" fmla="*/ 0 w 191547"/>
                  <a:gd name="connsiteY5" fmla="*/ 523780 h 528542"/>
                  <a:gd name="connsiteX6" fmla="*/ 0 w 191547"/>
                  <a:gd name="connsiteY6" fmla="*/ 4763 h 528542"/>
                  <a:gd name="connsiteX7" fmla="*/ 4763 w 191547"/>
                  <a:gd name="connsiteY7" fmla="*/ 0 h 528542"/>
                  <a:gd name="connsiteX8" fmla="*/ 186785 w 191547"/>
                  <a:gd name="connsiteY8" fmla="*/ 0 h 528542"/>
                  <a:gd name="connsiteX9" fmla="*/ 191548 w 191547"/>
                  <a:gd name="connsiteY9" fmla="*/ 4763 h 528542"/>
                  <a:gd name="connsiteX10" fmla="*/ 191548 w 191547"/>
                  <a:gd name="connsiteY10" fmla="*/ 523780 h 528542"/>
                  <a:gd name="connsiteX11" fmla="*/ 188595 w 191547"/>
                  <a:gd name="connsiteY11" fmla="*/ 528161 h 528542"/>
                  <a:gd name="connsiteX12" fmla="*/ 186785 w 191547"/>
                  <a:gd name="connsiteY12" fmla="*/ 528542 h 528542"/>
                  <a:gd name="connsiteX13" fmla="*/ 9716 w 191547"/>
                  <a:gd name="connsiteY13" fmla="*/ 9525 h 528542"/>
                  <a:gd name="connsiteX14" fmla="*/ 9716 w 191547"/>
                  <a:gd name="connsiteY14" fmla="*/ 512255 h 528542"/>
                  <a:gd name="connsiteX15" fmla="*/ 92583 w 191547"/>
                  <a:gd name="connsiteY15" fmla="*/ 429387 h 528542"/>
                  <a:gd name="connsiteX16" fmla="*/ 96012 w 191547"/>
                  <a:gd name="connsiteY16" fmla="*/ 427958 h 528542"/>
                  <a:gd name="connsiteX17" fmla="*/ 96012 w 191547"/>
                  <a:gd name="connsiteY17" fmla="*/ 427958 h 528542"/>
                  <a:gd name="connsiteX18" fmla="*/ 99346 w 191547"/>
                  <a:gd name="connsiteY18" fmla="*/ 429387 h 528542"/>
                  <a:gd name="connsiteX19" fmla="*/ 182023 w 191547"/>
                  <a:gd name="connsiteY19" fmla="*/ 512255 h 528542"/>
                  <a:gd name="connsiteX20" fmla="*/ 182023 w 191547"/>
                  <a:gd name="connsiteY20" fmla="*/ 9525 h 528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91547" h="528542">
                    <a:moveTo>
                      <a:pt x="186785" y="528542"/>
                    </a:moveTo>
                    <a:cubicBezTo>
                      <a:pt x="185522" y="528561"/>
                      <a:pt x="184312" y="528038"/>
                      <a:pt x="183452" y="527113"/>
                    </a:cubicBezTo>
                    <a:lnTo>
                      <a:pt x="96012" y="439484"/>
                    </a:lnTo>
                    <a:lnTo>
                      <a:pt x="8192" y="527113"/>
                    </a:lnTo>
                    <a:cubicBezTo>
                      <a:pt x="6788" y="528438"/>
                      <a:pt x="4756" y="528838"/>
                      <a:pt x="2953" y="528161"/>
                    </a:cubicBezTo>
                    <a:cubicBezTo>
                      <a:pt x="1191" y="527409"/>
                      <a:pt x="34" y="525694"/>
                      <a:pt x="0" y="523780"/>
                    </a:cubicBezTo>
                    <a:lnTo>
                      <a:pt x="0" y="4763"/>
                    </a:lnTo>
                    <a:cubicBezTo>
                      <a:pt x="0" y="2134"/>
                      <a:pt x="2133" y="0"/>
                      <a:pt x="4763" y="0"/>
                    </a:cubicBezTo>
                    <a:lnTo>
                      <a:pt x="186785" y="0"/>
                    </a:lnTo>
                    <a:cubicBezTo>
                      <a:pt x="189415" y="0"/>
                      <a:pt x="191548" y="2134"/>
                      <a:pt x="191548" y="4763"/>
                    </a:cubicBezTo>
                    <a:lnTo>
                      <a:pt x="191548" y="523780"/>
                    </a:lnTo>
                    <a:cubicBezTo>
                      <a:pt x="191538" y="525704"/>
                      <a:pt x="190373" y="527428"/>
                      <a:pt x="188595" y="528161"/>
                    </a:cubicBezTo>
                    <a:cubicBezTo>
                      <a:pt x="188018" y="528390"/>
                      <a:pt x="187405" y="528514"/>
                      <a:pt x="186785" y="528542"/>
                    </a:cubicBezTo>
                    <a:close/>
                    <a:moveTo>
                      <a:pt x="9716" y="9525"/>
                    </a:moveTo>
                    <a:lnTo>
                      <a:pt x="9716" y="512255"/>
                    </a:lnTo>
                    <a:lnTo>
                      <a:pt x="92583" y="429387"/>
                    </a:lnTo>
                    <a:cubicBezTo>
                      <a:pt x="93513" y="428511"/>
                      <a:pt x="94733" y="427996"/>
                      <a:pt x="96012" y="427958"/>
                    </a:cubicBezTo>
                    <a:lnTo>
                      <a:pt x="96012" y="427958"/>
                    </a:lnTo>
                    <a:cubicBezTo>
                      <a:pt x="97266" y="427987"/>
                      <a:pt x="98461" y="428501"/>
                      <a:pt x="99346" y="429387"/>
                    </a:cubicBezTo>
                    <a:lnTo>
                      <a:pt x="182023" y="512255"/>
                    </a:lnTo>
                    <a:lnTo>
                      <a:pt x="182023" y="9525"/>
                    </a:lnTo>
                    <a:close/>
                  </a:path>
                </a:pathLst>
              </a:custGeom>
              <a:solidFill>
                <a:srgbClr val="263238"/>
              </a:solidFill>
              <a:ln w="9525" cap="flat">
                <a:noFill/>
                <a:prstDash val="solid"/>
                <a:miter/>
              </a:ln>
            </p:spPr>
            <p:txBody>
              <a:bodyPr rtlCol="0" anchor="ctr"/>
              <a:lstStyle/>
              <a:p>
                <a:endParaRPr lang="zh-CN" altLang="en-US"/>
              </a:p>
            </p:txBody>
          </p:sp>
        </p:grpSp>
        <p:grpSp>
          <p:nvGrpSpPr>
            <p:cNvPr id="24" name="图形 4">
              <a:extLst>
                <a:ext uri="{FF2B5EF4-FFF2-40B4-BE49-F238E27FC236}">
                  <a16:creationId xmlns:a16="http://schemas.microsoft.com/office/drawing/2014/main" id="{75E661E5-D2B4-244B-09A1-D1562C5F97B2}"/>
                </a:ext>
              </a:extLst>
            </p:cNvPr>
            <p:cNvGrpSpPr/>
            <p:nvPr/>
          </p:nvGrpSpPr>
          <p:grpSpPr>
            <a:xfrm>
              <a:off x="3150017" y="2766239"/>
              <a:ext cx="2274446" cy="2480263"/>
              <a:chOff x="3150017" y="2766239"/>
              <a:chExt cx="2274446" cy="2480263"/>
            </a:xfrm>
          </p:grpSpPr>
          <p:sp>
            <p:nvSpPr>
              <p:cNvPr id="25" name="任意多边形: 形状 24">
                <a:extLst>
                  <a:ext uri="{FF2B5EF4-FFF2-40B4-BE49-F238E27FC236}">
                    <a16:creationId xmlns:a16="http://schemas.microsoft.com/office/drawing/2014/main" id="{495205C9-770D-AAAA-7916-6D3B92B6D2C9}"/>
                  </a:ext>
                </a:extLst>
              </p:cNvPr>
              <p:cNvSpPr/>
              <p:nvPr/>
            </p:nvSpPr>
            <p:spPr>
              <a:xfrm>
                <a:off x="3154303" y="4798828"/>
                <a:ext cx="1246536" cy="443388"/>
              </a:xfrm>
              <a:custGeom>
                <a:avLst/>
                <a:gdLst>
                  <a:gd name="connsiteX0" fmla="*/ 1126998 w 1246536"/>
                  <a:gd name="connsiteY0" fmla="*/ 323850 h 443388"/>
                  <a:gd name="connsiteX1" fmla="*/ 1126998 w 1246536"/>
                  <a:gd name="connsiteY1" fmla="*/ 119444 h 443388"/>
                  <a:gd name="connsiteX2" fmla="*/ 1246537 w 1246536"/>
                  <a:gd name="connsiteY2" fmla="*/ 0 h 443388"/>
                  <a:gd name="connsiteX3" fmla="*/ 119539 w 1246536"/>
                  <a:gd name="connsiteY3" fmla="*/ 0 h 443388"/>
                  <a:gd name="connsiteX4" fmla="*/ 0 w 1246536"/>
                  <a:gd name="connsiteY4" fmla="*/ 119539 h 443388"/>
                  <a:gd name="connsiteX5" fmla="*/ 0 w 1246536"/>
                  <a:gd name="connsiteY5" fmla="*/ 323850 h 443388"/>
                  <a:gd name="connsiteX6" fmla="*/ 119539 w 1246536"/>
                  <a:gd name="connsiteY6" fmla="*/ 443389 h 443388"/>
                  <a:gd name="connsiteX7" fmla="*/ 1246537 w 1246536"/>
                  <a:gd name="connsiteY7" fmla="*/ 443389 h 443388"/>
                  <a:gd name="connsiteX8" fmla="*/ 1126998 w 1246536"/>
                  <a:gd name="connsiteY8" fmla="*/ 323850 h 443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46536" h="443388">
                    <a:moveTo>
                      <a:pt x="1126998" y="323850"/>
                    </a:moveTo>
                    <a:lnTo>
                      <a:pt x="1126998" y="119444"/>
                    </a:lnTo>
                    <a:cubicBezTo>
                      <a:pt x="1127055" y="53464"/>
                      <a:pt x="1180557" y="0"/>
                      <a:pt x="1246537" y="0"/>
                    </a:cubicBezTo>
                    <a:lnTo>
                      <a:pt x="119539" y="0"/>
                    </a:lnTo>
                    <a:cubicBezTo>
                      <a:pt x="53521" y="0"/>
                      <a:pt x="0" y="53521"/>
                      <a:pt x="0" y="119539"/>
                    </a:cubicBezTo>
                    <a:lnTo>
                      <a:pt x="0" y="323850"/>
                    </a:lnTo>
                    <a:cubicBezTo>
                      <a:pt x="0" y="389868"/>
                      <a:pt x="53521" y="443389"/>
                      <a:pt x="119539" y="443389"/>
                    </a:cubicBezTo>
                    <a:lnTo>
                      <a:pt x="1246537" y="443389"/>
                    </a:lnTo>
                    <a:cubicBezTo>
                      <a:pt x="1180519" y="443389"/>
                      <a:pt x="1126998" y="389868"/>
                      <a:pt x="1126998" y="323850"/>
                    </a:cubicBezTo>
                    <a:close/>
                  </a:path>
                </a:pathLst>
              </a:custGeom>
              <a:solidFill>
                <a:schemeClr val="accent2"/>
              </a:solidFill>
              <a:ln w="9525" cap="flat">
                <a:no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id="{C4D553F7-DD97-8D75-DD63-7038B7E3D904}"/>
                  </a:ext>
                </a:extLst>
              </p:cNvPr>
              <p:cNvSpPr/>
              <p:nvPr/>
            </p:nvSpPr>
            <p:spPr>
              <a:xfrm>
                <a:off x="3150017" y="4793970"/>
                <a:ext cx="1255585" cy="452532"/>
              </a:xfrm>
              <a:custGeom>
                <a:avLst/>
                <a:gdLst>
                  <a:gd name="connsiteX0" fmla="*/ 1250823 w 1255585"/>
                  <a:gd name="connsiteY0" fmla="*/ 452533 h 452532"/>
                  <a:gd name="connsiteX1" fmla="*/ 123825 w 1255585"/>
                  <a:gd name="connsiteY1" fmla="*/ 452533 h 452532"/>
                  <a:gd name="connsiteX2" fmla="*/ 0 w 1255585"/>
                  <a:gd name="connsiteY2" fmla="*/ 328232 h 452532"/>
                  <a:gd name="connsiteX3" fmla="*/ 0 w 1255585"/>
                  <a:gd name="connsiteY3" fmla="*/ 124301 h 452532"/>
                  <a:gd name="connsiteX4" fmla="*/ 123825 w 1255585"/>
                  <a:gd name="connsiteY4" fmla="*/ 0 h 452532"/>
                  <a:gd name="connsiteX5" fmla="*/ 1250823 w 1255585"/>
                  <a:gd name="connsiteY5" fmla="*/ 0 h 452532"/>
                  <a:gd name="connsiteX6" fmla="*/ 1255586 w 1255585"/>
                  <a:gd name="connsiteY6" fmla="*/ 4763 h 452532"/>
                  <a:gd name="connsiteX7" fmla="*/ 1250823 w 1255585"/>
                  <a:gd name="connsiteY7" fmla="*/ 9525 h 452532"/>
                  <a:gd name="connsiteX8" fmla="*/ 1136047 w 1255585"/>
                  <a:gd name="connsiteY8" fmla="*/ 124301 h 452532"/>
                  <a:gd name="connsiteX9" fmla="*/ 1136047 w 1255585"/>
                  <a:gd name="connsiteY9" fmla="*/ 328708 h 452532"/>
                  <a:gd name="connsiteX10" fmla="*/ 1250823 w 1255585"/>
                  <a:gd name="connsiteY10" fmla="*/ 443008 h 452532"/>
                  <a:gd name="connsiteX11" fmla="*/ 1255586 w 1255585"/>
                  <a:gd name="connsiteY11" fmla="*/ 447770 h 452532"/>
                  <a:gd name="connsiteX12" fmla="*/ 1250823 w 1255585"/>
                  <a:gd name="connsiteY12" fmla="*/ 452533 h 452532"/>
                  <a:gd name="connsiteX13" fmla="*/ 123825 w 1255585"/>
                  <a:gd name="connsiteY13" fmla="*/ 9525 h 452532"/>
                  <a:gd name="connsiteX14" fmla="*/ 9525 w 1255585"/>
                  <a:gd name="connsiteY14" fmla="*/ 124301 h 452532"/>
                  <a:gd name="connsiteX15" fmla="*/ 9525 w 1255585"/>
                  <a:gd name="connsiteY15" fmla="*/ 328708 h 452532"/>
                  <a:gd name="connsiteX16" fmla="*/ 123825 w 1255585"/>
                  <a:gd name="connsiteY16" fmla="*/ 443484 h 452532"/>
                  <a:gd name="connsiteX17" fmla="*/ 1203103 w 1255585"/>
                  <a:gd name="connsiteY17" fmla="*/ 443484 h 452532"/>
                  <a:gd name="connsiteX18" fmla="*/ 1126903 w 1255585"/>
                  <a:gd name="connsiteY18" fmla="*/ 328708 h 452532"/>
                  <a:gd name="connsiteX19" fmla="*/ 1126903 w 1255585"/>
                  <a:gd name="connsiteY19" fmla="*/ 124301 h 452532"/>
                  <a:gd name="connsiteX20" fmla="*/ 1203103 w 1255585"/>
                  <a:gd name="connsiteY20" fmla="*/ 9525 h 452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55585" h="452532">
                    <a:moveTo>
                      <a:pt x="1250823" y="452533"/>
                    </a:moveTo>
                    <a:lnTo>
                      <a:pt x="123825" y="452533"/>
                    </a:lnTo>
                    <a:cubicBezTo>
                      <a:pt x="55388" y="452219"/>
                      <a:pt x="48" y="396678"/>
                      <a:pt x="0" y="328232"/>
                    </a:cubicBezTo>
                    <a:lnTo>
                      <a:pt x="0" y="124301"/>
                    </a:lnTo>
                    <a:cubicBezTo>
                      <a:pt x="105" y="55883"/>
                      <a:pt x="55407" y="362"/>
                      <a:pt x="123825" y="0"/>
                    </a:cubicBezTo>
                    <a:lnTo>
                      <a:pt x="1250823" y="0"/>
                    </a:lnTo>
                    <a:cubicBezTo>
                      <a:pt x="1253452" y="0"/>
                      <a:pt x="1255586" y="2134"/>
                      <a:pt x="1255586" y="4763"/>
                    </a:cubicBezTo>
                    <a:cubicBezTo>
                      <a:pt x="1255586" y="7391"/>
                      <a:pt x="1253452" y="9525"/>
                      <a:pt x="1250823" y="9525"/>
                    </a:cubicBezTo>
                    <a:cubicBezTo>
                      <a:pt x="1187482" y="9630"/>
                      <a:pt x="1136152" y="60960"/>
                      <a:pt x="1136047" y="124301"/>
                    </a:cubicBezTo>
                    <a:lnTo>
                      <a:pt x="1136047" y="328708"/>
                    </a:lnTo>
                    <a:cubicBezTo>
                      <a:pt x="1136361" y="391887"/>
                      <a:pt x="1187644" y="442960"/>
                      <a:pt x="1250823" y="443008"/>
                    </a:cubicBezTo>
                    <a:cubicBezTo>
                      <a:pt x="1253452" y="443008"/>
                      <a:pt x="1255586" y="445141"/>
                      <a:pt x="1255586" y="447770"/>
                    </a:cubicBezTo>
                    <a:cubicBezTo>
                      <a:pt x="1255586" y="450399"/>
                      <a:pt x="1253452" y="452533"/>
                      <a:pt x="1250823" y="452533"/>
                    </a:cubicBezTo>
                    <a:close/>
                    <a:moveTo>
                      <a:pt x="123825" y="9525"/>
                    </a:moveTo>
                    <a:cubicBezTo>
                      <a:pt x="60665" y="9887"/>
                      <a:pt x="9630" y="61141"/>
                      <a:pt x="9525" y="124301"/>
                    </a:cubicBezTo>
                    <a:lnTo>
                      <a:pt x="9525" y="328708"/>
                    </a:lnTo>
                    <a:cubicBezTo>
                      <a:pt x="9573" y="391887"/>
                      <a:pt x="60646" y="443170"/>
                      <a:pt x="123825" y="443484"/>
                    </a:cubicBezTo>
                    <a:lnTo>
                      <a:pt x="1203103" y="443484"/>
                    </a:lnTo>
                    <a:cubicBezTo>
                      <a:pt x="1156935" y="424024"/>
                      <a:pt x="1126912" y="378809"/>
                      <a:pt x="1126903" y="328708"/>
                    </a:cubicBezTo>
                    <a:lnTo>
                      <a:pt x="1126903" y="124301"/>
                    </a:lnTo>
                    <a:cubicBezTo>
                      <a:pt x="1126912" y="74200"/>
                      <a:pt x="1156935" y="28985"/>
                      <a:pt x="1203103" y="9525"/>
                    </a:cubicBezTo>
                    <a:close/>
                  </a:path>
                </a:pathLst>
              </a:custGeom>
              <a:solidFill>
                <a:srgbClr val="263238"/>
              </a:solidFill>
              <a:ln w="9525" cap="flat">
                <a:no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id="{68B6DC38-B03B-ED59-158F-552B5802CEFD}"/>
                  </a:ext>
                </a:extLst>
              </p:cNvPr>
              <p:cNvSpPr/>
              <p:nvPr/>
            </p:nvSpPr>
            <p:spPr>
              <a:xfrm>
                <a:off x="4281301" y="4798732"/>
                <a:ext cx="1138409" cy="443483"/>
              </a:xfrm>
              <a:custGeom>
                <a:avLst/>
                <a:gdLst>
                  <a:gd name="connsiteX0" fmla="*/ 1123093 w 1138409"/>
                  <a:gd name="connsiteY0" fmla="*/ 16193 h 443483"/>
                  <a:gd name="connsiteX1" fmla="*/ 1136618 w 1138409"/>
                  <a:gd name="connsiteY1" fmla="*/ 7429 h 443483"/>
                  <a:gd name="connsiteX2" fmla="*/ 1137580 w 1138409"/>
                  <a:gd name="connsiteY2" fmla="*/ 1715 h 443483"/>
                  <a:gd name="connsiteX3" fmla="*/ 1134428 w 1138409"/>
                  <a:gd name="connsiteY3" fmla="*/ 0 h 443483"/>
                  <a:gd name="connsiteX4" fmla="*/ 119539 w 1138409"/>
                  <a:gd name="connsiteY4" fmla="*/ 0 h 443483"/>
                  <a:gd name="connsiteX5" fmla="*/ 0 w 1138409"/>
                  <a:gd name="connsiteY5" fmla="*/ 119539 h 443483"/>
                  <a:gd name="connsiteX6" fmla="*/ 0 w 1138409"/>
                  <a:gd name="connsiteY6" fmla="*/ 323945 h 443483"/>
                  <a:gd name="connsiteX7" fmla="*/ 119539 w 1138409"/>
                  <a:gd name="connsiteY7" fmla="*/ 443484 h 443483"/>
                  <a:gd name="connsiteX8" fmla="*/ 1134428 w 1138409"/>
                  <a:gd name="connsiteY8" fmla="*/ 443484 h 443483"/>
                  <a:gd name="connsiteX9" fmla="*/ 1138409 w 1138409"/>
                  <a:gd name="connsiteY9" fmla="*/ 439464 h 443483"/>
                  <a:gd name="connsiteX10" fmla="*/ 1136618 w 1138409"/>
                  <a:gd name="connsiteY10" fmla="*/ 436150 h 443483"/>
                  <a:gd name="connsiteX11" fmla="*/ 1123093 w 1138409"/>
                  <a:gd name="connsiteY11" fmla="*/ 427292 h 443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38409" h="443483">
                    <a:moveTo>
                      <a:pt x="1123093" y="16193"/>
                    </a:moveTo>
                    <a:lnTo>
                      <a:pt x="1136618" y="7429"/>
                    </a:lnTo>
                    <a:cubicBezTo>
                      <a:pt x="1138466" y="6115"/>
                      <a:pt x="1138895" y="3563"/>
                      <a:pt x="1137580" y="1715"/>
                    </a:cubicBezTo>
                    <a:cubicBezTo>
                      <a:pt x="1136847" y="686"/>
                      <a:pt x="1135685" y="57"/>
                      <a:pt x="1134428" y="0"/>
                    </a:cubicBezTo>
                    <a:lnTo>
                      <a:pt x="119539" y="0"/>
                    </a:lnTo>
                    <a:cubicBezTo>
                      <a:pt x="53521" y="0"/>
                      <a:pt x="0" y="53521"/>
                      <a:pt x="0" y="119539"/>
                    </a:cubicBezTo>
                    <a:lnTo>
                      <a:pt x="0" y="323945"/>
                    </a:lnTo>
                    <a:cubicBezTo>
                      <a:pt x="0" y="389963"/>
                      <a:pt x="53521" y="443484"/>
                      <a:pt x="119539" y="443484"/>
                    </a:cubicBezTo>
                    <a:lnTo>
                      <a:pt x="1134428" y="443484"/>
                    </a:lnTo>
                    <a:cubicBezTo>
                      <a:pt x="1136637" y="443475"/>
                      <a:pt x="1138419" y="441674"/>
                      <a:pt x="1138409" y="439464"/>
                    </a:cubicBezTo>
                    <a:cubicBezTo>
                      <a:pt x="1138399" y="438131"/>
                      <a:pt x="1137733" y="436883"/>
                      <a:pt x="1136618" y="436150"/>
                    </a:cubicBezTo>
                    <a:lnTo>
                      <a:pt x="1123093" y="427292"/>
                    </a:lnTo>
                    <a:close/>
                  </a:path>
                </a:pathLst>
              </a:custGeom>
              <a:solidFill>
                <a:srgbClr val="949494"/>
              </a:solidFill>
              <a:ln w="9525" cap="flat">
                <a:no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id="{F9EB9486-25D6-A6F5-95FC-6A95F6FDDE9D}"/>
                  </a:ext>
                </a:extLst>
              </p:cNvPr>
              <p:cNvSpPr/>
              <p:nvPr/>
            </p:nvSpPr>
            <p:spPr>
              <a:xfrm>
                <a:off x="4276538" y="4793970"/>
                <a:ext cx="1147924" cy="452532"/>
              </a:xfrm>
              <a:custGeom>
                <a:avLst/>
                <a:gdLst>
                  <a:gd name="connsiteX0" fmla="*/ 1139190 w 1147924"/>
                  <a:gd name="connsiteY0" fmla="*/ 452533 h 452532"/>
                  <a:gd name="connsiteX1" fmla="*/ 124301 w 1147924"/>
                  <a:gd name="connsiteY1" fmla="*/ 452533 h 452532"/>
                  <a:gd name="connsiteX2" fmla="*/ 0 w 1147924"/>
                  <a:gd name="connsiteY2" fmla="*/ 328708 h 452532"/>
                  <a:gd name="connsiteX3" fmla="*/ 0 w 1147924"/>
                  <a:gd name="connsiteY3" fmla="*/ 124301 h 452532"/>
                  <a:gd name="connsiteX4" fmla="*/ 124301 w 1147924"/>
                  <a:gd name="connsiteY4" fmla="*/ 0 h 452532"/>
                  <a:gd name="connsiteX5" fmla="*/ 1139190 w 1147924"/>
                  <a:gd name="connsiteY5" fmla="*/ 0 h 452532"/>
                  <a:gd name="connsiteX6" fmla="*/ 1147924 w 1147924"/>
                  <a:gd name="connsiteY6" fmla="*/ 8792 h 452532"/>
                  <a:gd name="connsiteX7" fmla="*/ 1143953 w 1147924"/>
                  <a:gd name="connsiteY7" fmla="*/ 16097 h 452532"/>
                  <a:gd name="connsiteX8" fmla="*/ 1132332 w 1147924"/>
                  <a:gd name="connsiteY8" fmla="*/ 23908 h 452532"/>
                  <a:gd name="connsiteX9" fmla="*/ 1132332 w 1147924"/>
                  <a:gd name="connsiteY9" fmla="*/ 429482 h 452532"/>
                  <a:gd name="connsiteX10" fmla="*/ 1143667 w 1147924"/>
                  <a:gd name="connsiteY10" fmla="*/ 436912 h 452532"/>
                  <a:gd name="connsiteX11" fmla="*/ 1147286 w 1147924"/>
                  <a:gd name="connsiteY11" fmla="*/ 446437 h 452532"/>
                  <a:gd name="connsiteX12" fmla="*/ 1139190 w 1147924"/>
                  <a:gd name="connsiteY12" fmla="*/ 452533 h 452532"/>
                  <a:gd name="connsiteX13" fmla="*/ 124301 w 1147924"/>
                  <a:gd name="connsiteY13" fmla="*/ 9525 h 452532"/>
                  <a:gd name="connsiteX14" fmla="*/ 9525 w 1147924"/>
                  <a:gd name="connsiteY14" fmla="*/ 124301 h 452532"/>
                  <a:gd name="connsiteX15" fmla="*/ 9525 w 1147924"/>
                  <a:gd name="connsiteY15" fmla="*/ 328708 h 452532"/>
                  <a:gd name="connsiteX16" fmla="*/ 124301 w 1147924"/>
                  <a:gd name="connsiteY16" fmla="*/ 443008 h 452532"/>
                  <a:gd name="connsiteX17" fmla="*/ 1136618 w 1147924"/>
                  <a:gd name="connsiteY17" fmla="*/ 443008 h 452532"/>
                  <a:gd name="connsiteX18" fmla="*/ 1125284 w 1147924"/>
                  <a:gd name="connsiteY18" fmla="*/ 435578 h 452532"/>
                  <a:gd name="connsiteX19" fmla="*/ 1123093 w 1147924"/>
                  <a:gd name="connsiteY19" fmla="*/ 431578 h 452532"/>
                  <a:gd name="connsiteX20" fmla="*/ 1123093 w 1147924"/>
                  <a:gd name="connsiteY20" fmla="*/ 20955 h 452532"/>
                  <a:gd name="connsiteX21" fmla="*/ 1125284 w 1147924"/>
                  <a:gd name="connsiteY21" fmla="*/ 16954 h 452532"/>
                  <a:gd name="connsiteX22" fmla="*/ 1136618 w 1147924"/>
                  <a:gd name="connsiteY22" fmla="*/ 9525 h 452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147924" h="452532">
                    <a:moveTo>
                      <a:pt x="1139190" y="452533"/>
                    </a:moveTo>
                    <a:lnTo>
                      <a:pt x="124301" y="452533"/>
                    </a:lnTo>
                    <a:cubicBezTo>
                      <a:pt x="55883" y="452428"/>
                      <a:pt x="362" y="397126"/>
                      <a:pt x="0" y="328708"/>
                    </a:cubicBezTo>
                    <a:lnTo>
                      <a:pt x="0" y="124301"/>
                    </a:lnTo>
                    <a:cubicBezTo>
                      <a:pt x="105" y="55693"/>
                      <a:pt x="55693" y="105"/>
                      <a:pt x="124301" y="0"/>
                    </a:cubicBezTo>
                    <a:lnTo>
                      <a:pt x="1139190" y="0"/>
                    </a:lnTo>
                    <a:cubicBezTo>
                      <a:pt x="1144029" y="19"/>
                      <a:pt x="1147934" y="3953"/>
                      <a:pt x="1147924" y="8792"/>
                    </a:cubicBezTo>
                    <a:cubicBezTo>
                      <a:pt x="1147906" y="11744"/>
                      <a:pt x="1146420" y="14487"/>
                      <a:pt x="1143953" y="16097"/>
                    </a:cubicBezTo>
                    <a:lnTo>
                      <a:pt x="1132332" y="23908"/>
                    </a:lnTo>
                    <a:lnTo>
                      <a:pt x="1132332" y="429482"/>
                    </a:lnTo>
                    <a:lnTo>
                      <a:pt x="1143667" y="436912"/>
                    </a:lnTo>
                    <a:cubicBezTo>
                      <a:pt x="1146763" y="439007"/>
                      <a:pt x="1148210" y="442817"/>
                      <a:pt x="1147286" y="446437"/>
                    </a:cubicBezTo>
                    <a:cubicBezTo>
                      <a:pt x="1146182" y="449999"/>
                      <a:pt x="1142924" y="452457"/>
                      <a:pt x="1139190" y="452533"/>
                    </a:cubicBezTo>
                    <a:close/>
                    <a:moveTo>
                      <a:pt x="124301" y="9525"/>
                    </a:moveTo>
                    <a:cubicBezTo>
                      <a:pt x="60960" y="9630"/>
                      <a:pt x="9630" y="60960"/>
                      <a:pt x="9525" y="124301"/>
                    </a:cubicBezTo>
                    <a:lnTo>
                      <a:pt x="9525" y="328708"/>
                    </a:lnTo>
                    <a:cubicBezTo>
                      <a:pt x="9840" y="391887"/>
                      <a:pt x="61122" y="442960"/>
                      <a:pt x="124301" y="443008"/>
                    </a:cubicBezTo>
                    <a:lnTo>
                      <a:pt x="1136618" y="443008"/>
                    </a:lnTo>
                    <a:lnTo>
                      <a:pt x="1125284" y="435578"/>
                    </a:lnTo>
                    <a:cubicBezTo>
                      <a:pt x="1123922" y="434702"/>
                      <a:pt x="1123093" y="433197"/>
                      <a:pt x="1123093" y="431578"/>
                    </a:cubicBezTo>
                    <a:lnTo>
                      <a:pt x="1123093" y="20955"/>
                    </a:lnTo>
                    <a:cubicBezTo>
                      <a:pt x="1123131" y="19345"/>
                      <a:pt x="1123950" y="17850"/>
                      <a:pt x="1125284" y="16954"/>
                    </a:cubicBezTo>
                    <a:lnTo>
                      <a:pt x="1136618" y="9525"/>
                    </a:lnTo>
                    <a:close/>
                  </a:path>
                </a:pathLst>
              </a:custGeom>
              <a:solidFill>
                <a:srgbClr val="263238"/>
              </a:solidFill>
              <a:ln w="9525" cap="flat">
                <a:no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AF843673-2B78-D50A-47BC-2834440A71BB}"/>
                  </a:ext>
                </a:extLst>
              </p:cNvPr>
              <p:cNvSpPr/>
              <p:nvPr/>
            </p:nvSpPr>
            <p:spPr>
              <a:xfrm>
                <a:off x="4303494" y="4814925"/>
                <a:ext cx="1100899" cy="410717"/>
              </a:xfrm>
              <a:custGeom>
                <a:avLst/>
                <a:gdLst>
                  <a:gd name="connsiteX0" fmla="*/ 130016 w 1100899"/>
                  <a:gd name="connsiteY0" fmla="*/ 0 h 410717"/>
                  <a:gd name="connsiteX1" fmla="*/ 1100899 w 1100899"/>
                  <a:gd name="connsiteY1" fmla="*/ 0 h 410717"/>
                  <a:gd name="connsiteX2" fmla="*/ 1100899 w 1100899"/>
                  <a:gd name="connsiteY2" fmla="*/ 0 h 410717"/>
                  <a:gd name="connsiteX3" fmla="*/ 1100899 w 1100899"/>
                  <a:gd name="connsiteY3" fmla="*/ 410718 h 410717"/>
                  <a:gd name="connsiteX4" fmla="*/ 1100899 w 1100899"/>
                  <a:gd name="connsiteY4" fmla="*/ 410718 h 410717"/>
                  <a:gd name="connsiteX5" fmla="*/ 130016 w 1100899"/>
                  <a:gd name="connsiteY5" fmla="*/ 410718 h 410717"/>
                  <a:gd name="connsiteX6" fmla="*/ 0 w 1100899"/>
                  <a:gd name="connsiteY6" fmla="*/ 280702 h 410717"/>
                  <a:gd name="connsiteX7" fmla="*/ 0 w 1100899"/>
                  <a:gd name="connsiteY7" fmla="*/ 130016 h 410717"/>
                  <a:gd name="connsiteX8" fmla="*/ 130016 w 1100899"/>
                  <a:gd name="connsiteY8" fmla="*/ 0 h 410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0899" h="410717">
                    <a:moveTo>
                      <a:pt x="130016" y="0"/>
                    </a:moveTo>
                    <a:lnTo>
                      <a:pt x="1100899" y="0"/>
                    </a:lnTo>
                    <a:lnTo>
                      <a:pt x="1100899" y="0"/>
                    </a:lnTo>
                    <a:lnTo>
                      <a:pt x="1100899" y="410718"/>
                    </a:lnTo>
                    <a:lnTo>
                      <a:pt x="1100899" y="410718"/>
                    </a:lnTo>
                    <a:lnTo>
                      <a:pt x="130016" y="410718"/>
                    </a:lnTo>
                    <a:cubicBezTo>
                      <a:pt x="58207" y="410718"/>
                      <a:pt x="0" y="352511"/>
                      <a:pt x="0" y="280702"/>
                    </a:cubicBezTo>
                    <a:lnTo>
                      <a:pt x="0" y="130016"/>
                    </a:lnTo>
                    <a:cubicBezTo>
                      <a:pt x="0" y="58207"/>
                      <a:pt x="58207" y="0"/>
                      <a:pt x="130016" y="0"/>
                    </a:cubicBezTo>
                    <a:close/>
                  </a:path>
                </a:pathLst>
              </a:custGeom>
              <a:solidFill>
                <a:srgbClr val="FFFFFF"/>
              </a:solidFill>
              <a:ln w="9525" cap="flat">
                <a:no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5B3BDD6E-2CCB-72D2-3FE8-EDCF83DE9FC7}"/>
                  </a:ext>
                </a:extLst>
              </p:cNvPr>
              <p:cNvSpPr/>
              <p:nvPr/>
            </p:nvSpPr>
            <p:spPr>
              <a:xfrm>
                <a:off x="4298732" y="4810162"/>
                <a:ext cx="1110424" cy="420242"/>
              </a:xfrm>
              <a:custGeom>
                <a:avLst/>
                <a:gdLst>
                  <a:gd name="connsiteX0" fmla="*/ 1105662 w 1110424"/>
                  <a:gd name="connsiteY0" fmla="*/ 420243 h 420242"/>
                  <a:gd name="connsiteX1" fmla="*/ 134779 w 1110424"/>
                  <a:gd name="connsiteY1" fmla="*/ 420243 h 420242"/>
                  <a:gd name="connsiteX2" fmla="*/ 0 w 1110424"/>
                  <a:gd name="connsiteY2" fmla="*/ 285464 h 420242"/>
                  <a:gd name="connsiteX3" fmla="*/ 0 w 1110424"/>
                  <a:gd name="connsiteY3" fmla="*/ 134779 h 420242"/>
                  <a:gd name="connsiteX4" fmla="*/ 134779 w 1110424"/>
                  <a:gd name="connsiteY4" fmla="*/ 0 h 420242"/>
                  <a:gd name="connsiteX5" fmla="*/ 1105662 w 1110424"/>
                  <a:gd name="connsiteY5" fmla="*/ 0 h 420242"/>
                  <a:gd name="connsiteX6" fmla="*/ 1110424 w 1110424"/>
                  <a:gd name="connsiteY6" fmla="*/ 4763 h 420242"/>
                  <a:gd name="connsiteX7" fmla="*/ 1110424 w 1110424"/>
                  <a:gd name="connsiteY7" fmla="*/ 415480 h 420242"/>
                  <a:gd name="connsiteX8" fmla="*/ 1105662 w 1110424"/>
                  <a:gd name="connsiteY8" fmla="*/ 420243 h 420242"/>
                  <a:gd name="connsiteX9" fmla="*/ 134779 w 1110424"/>
                  <a:gd name="connsiteY9" fmla="*/ 9525 h 420242"/>
                  <a:gd name="connsiteX10" fmla="*/ 9525 w 1110424"/>
                  <a:gd name="connsiteY10" fmla="*/ 134779 h 420242"/>
                  <a:gd name="connsiteX11" fmla="*/ 9525 w 1110424"/>
                  <a:gd name="connsiteY11" fmla="*/ 285464 h 420242"/>
                  <a:gd name="connsiteX12" fmla="*/ 134779 w 1110424"/>
                  <a:gd name="connsiteY12" fmla="*/ 410718 h 420242"/>
                  <a:gd name="connsiteX13" fmla="*/ 1100614 w 1110424"/>
                  <a:gd name="connsiteY13" fmla="*/ 410718 h 420242"/>
                  <a:gd name="connsiteX14" fmla="*/ 1100614 w 1110424"/>
                  <a:gd name="connsiteY14" fmla="*/ 9525 h 420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10424" h="420242">
                    <a:moveTo>
                      <a:pt x="1105662" y="420243"/>
                    </a:moveTo>
                    <a:lnTo>
                      <a:pt x="134779" y="420243"/>
                    </a:lnTo>
                    <a:cubicBezTo>
                      <a:pt x="60360" y="420186"/>
                      <a:pt x="57" y="359883"/>
                      <a:pt x="0" y="285464"/>
                    </a:cubicBezTo>
                    <a:lnTo>
                      <a:pt x="0" y="134779"/>
                    </a:lnTo>
                    <a:cubicBezTo>
                      <a:pt x="57" y="60360"/>
                      <a:pt x="60360" y="57"/>
                      <a:pt x="134779" y="0"/>
                    </a:cubicBezTo>
                    <a:lnTo>
                      <a:pt x="1105662" y="0"/>
                    </a:lnTo>
                    <a:cubicBezTo>
                      <a:pt x="1108291" y="0"/>
                      <a:pt x="1110424" y="2134"/>
                      <a:pt x="1110424" y="4763"/>
                    </a:cubicBezTo>
                    <a:lnTo>
                      <a:pt x="1110424" y="415480"/>
                    </a:lnTo>
                    <a:cubicBezTo>
                      <a:pt x="1110424" y="418109"/>
                      <a:pt x="1108291" y="420243"/>
                      <a:pt x="1105662" y="420243"/>
                    </a:cubicBezTo>
                    <a:close/>
                    <a:moveTo>
                      <a:pt x="134779" y="9525"/>
                    </a:moveTo>
                    <a:cubicBezTo>
                      <a:pt x="65646" y="9630"/>
                      <a:pt x="9630" y="65646"/>
                      <a:pt x="9525" y="134779"/>
                    </a:cubicBezTo>
                    <a:lnTo>
                      <a:pt x="9525" y="285464"/>
                    </a:lnTo>
                    <a:cubicBezTo>
                      <a:pt x="9630" y="354597"/>
                      <a:pt x="65646" y="410613"/>
                      <a:pt x="134779" y="410718"/>
                    </a:cubicBezTo>
                    <a:lnTo>
                      <a:pt x="1100614" y="410718"/>
                    </a:lnTo>
                    <a:lnTo>
                      <a:pt x="1100614" y="9525"/>
                    </a:lnTo>
                    <a:close/>
                  </a:path>
                </a:pathLst>
              </a:custGeom>
              <a:solidFill>
                <a:srgbClr val="263238"/>
              </a:solidFill>
              <a:ln w="9525" cap="flat">
                <a:noFill/>
                <a:prstDash val="solid"/>
                <a:miter/>
              </a:ln>
            </p:spPr>
            <p:txBody>
              <a:bodyPr rtlCol="0" anchor="ctr"/>
              <a:lstStyle/>
              <a:p>
                <a:endParaRPr lang="zh-CN" altLang="en-US"/>
              </a:p>
            </p:txBody>
          </p:sp>
          <p:sp>
            <p:nvSpPr>
              <p:cNvPr id="31" name="任意多边形: 形状 30">
                <a:extLst>
                  <a:ext uri="{FF2B5EF4-FFF2-40B4-BE49-F238E27FC236}">
                    <a16:creationId xmlns:a16="http://schemas.microsoft.com/office/drawing/2014/main" id="{FB69AB21-0F9B-D8B7-C235-9818BA2940FF}"/>
                  </a:ext>
                </a:extLst>
              </p:cNvPr>
              <p:cNvSpPr/>
              <p:nvPr/>
            </p:nvSpPr>
            <p:spPr>
              <a:xfrm>
                <a:off x="4333117" y="4885791"/>
                <a:ext cx="405574" cy="9525"/>
              </a:xfrm>
              <a:custGeom>
                <a:avLst/>
                <a:gdLst>
                  <a:gd name="connsiteX0" fmla="*/ 400812 w 405574"/>
                  <a:gd name="connsiteY0" fmla="*/ 9525 h 9525"/>
                  <a:gd name="connsiteX1" fmla="*/ 4763 w 405574"/>
                  <a:gd name="connsiteY1" fmla="*/ 9525 h 9525"/>
                  <a:gd name="connsiteX2" fmla="*/ 0 w 405574"/>
                  <a:gd name="connsiteY2" fmla="*/ 4763 h 9525"/>
                  <a:gd name="connsiteX3" fmla="*/ 4763 w 405574"/>
                  <a:gd name="connsiteY3" fmla="*/ 0 h 9525"/>
                  <a:gd name="connsiteX4" fmla="*/ 400812 w 405574"/>
                  <a:gd name="connsiteY4" fmla="*/ 0 h 9525"/>
                  <a:gd name="connsiteX5" fmla="*/ 405575 w 405574"/>
                  <a:gd name="connsiteY5" fmla="*/ 4763 h 9525"/>
                  <a:gd name="connsiteX6" fmla="*/ 400812 w 405574"/>
                  <a:gd name="connsiteY6" fmla="*/ 9525 h 9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574" h="9525">
                    <a:moveTo>
                      <a:pt x="400812" y="9525"/>
                    </a:moveTo>
                    <a:lnTo>
                      <a:pt x="4763" y="9525"/>
                    </a:lnTo>
                    <a:cubicBezTo>
                      <a:pt x="2134" y="9525"/>
                      <a:pt x="0" y="7391"/>
                      <a:pt x="0" y="4763"/>
                    </a:cubicBezTo>
                    <a:cubicBezTo>
                      <a:pt x="0" y="2134"/>
                      <a:pt x="2134" y="0"/>
                      <a:pt x="4763" y="0"/>
                    </a:cubicBezTo>
                    <a:lnTo>
                      <a:pt x="400812" y="0"/>
                    </a:lnTo>
                    <a:cubicBezTo>
                      <a:pt x="403441" y="0"/>
                      <a:pt x="405575" y="2134"/>
                      <a:pt x="405575" y="4763"/>
                    </a:cubicBezTo>
                    <a:cubicBezTo>
                      <a:pt x="405575" y="7391"/>
                      <a:pt x="403441" y="9525"/>
                      <a:pt x="400812" y="9525"/>
                    </a:cubicBezTo>
                    <a:close/>
                  </a:path>
                </a:pathLst>
              </a:custGeom>
              <a:solidFill>
                <a:srgbClr val="263238"/>
              </a:solidFill>
              <a:ln w="9525" cap="flat">
                <a:no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B9263EE0-59A7-981F-1F83-57847A7362E2}"/>
                  </a:ext>
                </a:extLst>
              </p:cNvPr>
              <p:cNvSpPr/>
              <p:nvPr/>
            </p:nvSpPr>
            <p:spPr>
              <a:xfrm>
                <a:off x="4625154" y="4923414"/>
                <a:ext cx="378904" cy="9525"/>
              </a:xfrm>
              <a:custGeom>
                <a:avLst/>
                <a:gdLst>
                  <a:gd name="connsiteX0" fmla="*/ 374142 w 378904"/>
                  <a:gd name="connsiteY0" fmla="*/ 9525 h 9525"/>
                  <a:gd name="connsiteX1" fmla="*/ 4763 w 378904"/>
                  <a:gd name="connsiteY1" fmla="*/ 9525 h 9525"/>
                  <a:gd name="connsiteX2" fmla="*/ 0 w 378904"/>
                  <a:gd name="connsiteY2" fmla="*/ 4763 h 9525"/>
                  <a:gd name="connsiteX3" fmla="*/ 4763 w 378904"/>
                  <a:gd name="connsiteY3" fmla="*/ 0 h 9525"/>
                  <a:gd name="connsiteX4" fmla="*/ 374142 w 378904"/>
                  <a:gd name="connsiteY4" fmla="*/ 0 h 9525"/>
                  <a:gd name="connsiteX5" fmla="*/ 378905 w 378904"/>
                  <a:gd name="connsiteY5" fmla="*/ 4763 h 9525"/>
                  <a:gd name="connsiteX6" fmla="*/ 374142 w 378904"/>
                  <a:gd name="connsiteY6" fmla="*/ 9525 h 9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8904" h="9525">
                    <a:moveTo>
                      <a:pt x="374142" y="9525"/>
                    </a:moveTo>
                    <a:lnTo>
                      <a:pt x="4763" y="9525"/>
                    </a:lnTo>
                    <a:cubicBezTo>
                      <a:pt x="2134" y="9525"/>
                      <a:pt x="0" y="7391"/>
                      <a:pt x="0" y="4763"/>
                    </a:cubicBezTo>
                    <a:cubicBezTo>
                      <a:pt x="0" y="2134"/>
                      <a:pt x="2134" y="0"/>
                      <a:pt x="4763" y="0"/>
                    </a:cubicBezTo>
                    <a:lnTo>
                      <a:pt x="374142" y="0"/>
                    </a:lnTo>
                    <a:cubicBezTo>
                      <a:pt x="376771" y="0"/>
                      <a:pt x="378905" y="2134"/>
                      <a:pt x="378905" y="4763"/>
                    </a:cubicBezTo>
                    <a:cubicBezTo>
                      <a:pt x="378857" y="7373"/>
                      <a:pt x="376752" y="9478"/>
                      <a:pt x="374142" y="9525"/>
                    </a:cubicBezTo>
                    <a:close/>
                  </a:path>
                </a:pathLst>
              </a:custGeom>
              <a:solidFill>
                <a:srgbClr val="263238"/>
              </a:solidFill>
              <a:ln w="9525" cap="flat">
                <a:noFill/>
                <a:prstDash val="solid"/>
                <a:miter/>
              </a:ln>
            </p:spPr>
            <p:txBody>
              <a:bodyPr rtlCol="0" anchor="ctr"/>
              <a:lstStyle/>
              <a:p>
                <a:endParaRPr lang="zh-CN" altLang="en-US"/>
              </a:p>
            </p:txBody>
          </p:sp>
          <p:sp>
            <p:nvSpPr>
              <p:cNvPr id="33" name="任意多边形: 形状 32">
                <a:extLst>
                  <a:ext uri="{FF2B5EF4-FFF2-40B4-BE49-F238E27FC236}">
                    <a16:creationId xmlns:a16="http://schemas.microsoft.com/office/drawing/2014/main" id="{B9432E9A-F474-5C3E-BFF3-D5B762CCF53A}"/>
                  </a:ext>
                </a:extLst>
              </p:cNvPr>
              <p:cNvSpPr/>
              <p:nvPr/>
            </p:nvSpPr>
            <p:spPr>
              <a:xfrm>
                <a:off x="4494661" y="4970278"/>
                <a:ext cx="363474" cy="9525"/>
              </a:xfrm>
              <a:custGeom>
                <a:avLst/>
                <a:gdLst>
                  <a:gd name="connsiteX0" fmla="*/ 358712 w 363474"/>
                  <a:gd name="connsiteY0" fmla="*/ 9525 h 9525"/>
                  <a:gd name="connsiteX1" fmla="*/ 4763 w 363474"/>
                  <a:gd name="connsiteY1" fmla="*/ 9525 h 9525"/>
                  <a:gd name="connsiteX2" fmla="*/ 0 w 363474"/>
                  <a:gd name="connsiteY2" fmla="*/ 4763 h 9525"/>
                  <a:gd name="connsiteX3" fmla="*/ 4763 w 363474"/>
                  <a:gd name="connsiteY3" fmla="*/ 0 h 9525"/>
                  <a:gd name="connsiteX4" fmla="*/ 358712 w 363474"/>
                  <a:gd name="connsiteY4" fmla="*/ 0 h 9525"/>
                  <a:gd name="connsiteX5" fmla="*/ 363474 w 363474"/>
                  <a:gd name="connsiteY5" fmla="*/ 4763 h 9525"/>
                  <a:gd name="connsiteX6" fmla="*/ 358712 w 363474"/>
                  <a:gd name="connsiteY6" fmla="*/ 9525 h 9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3474" h="9525">
                    <a:moveTo>
                      <a:pt x="358712" y="9525"/>
                    </a:moveTo>
                    <a:lnTo>
                      <a:pt x="4763" y="9525"/>
                    </a:lnTo>
                    <a:cubicBezTo>
                      <a:pt x="2134" y="9525"/>
                      <a:pt x="0" y="7391"/>
                      <a:pt x="0" y="4763"/>
                    </a:cubicBezTo>
                    <a:cubicBezTo>
                      <a:pt x="0" y="2134"/>
                      <a:pt x="2134" y="0"/>
                      <a:pt x="4763" y="0"/>
                    </a:cubicBezTo>
                    <a:lnTo>
                      <a:pt x="358712" y="0"/>
                    </a:lnTo>
                    <a:cubicBezTo>
                      <a:pt x="361322" y="48"/>
                      <a:pt x="363426" y="2153"/>
                      <a:pt x="363474" y="4763"/>
                    </a:cubicBezTo>
                    <a:cubicBezTo>
                      <a:pt x="363474" y="7391"/>
                      <a:pt x="361340" y="9525"/>
                      <a:pt x="358712" y="9525"/>
                    </a:cubicBezTo>
                    <a:close/>
                  </a:path>
                </a:pathLst>
              </a:custGeom>
              <a:solidFill>
                <a:srgbClr val="263238"/>
              </a:solidFill>
              <a:ln w="9525" cap="flat">
                <a:no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id="{4B2E2501-2E8A-6D0A-D58B-C9FD336DA807}"/>
                  </a:ext>
                </a:extLst>
              </p:cNvPr>
              <p:cNvSpPr/>
              <p:nvPr/>
            </p:nvSpPr>
            <p:spPr>
              <a:xfrm>
                <a:off x="4341975" y="5111438"/>
                <a:ext cx="241839" cy="9525"/>
              </a:xfrm>
              <a:custGeom>
                <a:avLst/>
                <a:gdLst>
                  <a:gd name="connsiteX0" fmla="*/ 237077 w 241839"/>
                  <a:gd name="connsiteY0" fmla="*/ 9525 h 9525"/>
                  <a:gd name="connsiteX1" fmla="*/ 4763 w 241839"/>
                  <a:gd name="connsiteY1" fmla="*/ 9525 h 9525"/>
                  <a:gd name="connsiteX2" fmla="*/ 0 w 241839"/>
                  <a:gd name="connsiteY2" fmla="*/ 4763 h 9525"/>
                  <a:gd name="connsiteX3" fmla="*/ 4763 w 241839"/>
                  <a:gd name="connsiteY3" fmla="*/ 0 h 9525"/>
                  <a:gd name="connsiteX4" fmla="*/ 237077 w 241839"/>
                  <a:gd name="connsiteY4" fmla="*/ 0 h 9525"/>
                  <a:gd name="connsiteX5" fmla="*/ 241840 w 241839"/>
                  <a:gd name="connsiteY5" fmla="*/ 4763 h 9525"/>
                  <a:gd name="connsiteX6" fmla="*/ 237077 w 241839"/>
                  <a:gd name="connsiteY6" fmla="*/ 9525 h 9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1839" h="9525">
                    <a:moveTo>
                      <a:pt x="237077" y="9525"/>
                    </a:moveTo>
                    <a:lnTo>
                      <a:pt x="4763" y="9525"/>
                    </a:lnTo>
                    <a:cubicBezTo>
                      <a:pt x="2153" y="9477"/>
                      <a:pt x="48" y="7372"/>
                      <a:pt x="0" y="4763"/>
                    </a:cubicBezTo>
                    <a:cubicBezTo>
                      <a:pt x="0" y="2134"/>
                      <a:pt x="2134" y="0"/>
                      <a:pt x="4763" y="0"/>
                    </a:cubicBezTo>
                    <a:lnTo>
                      <a:pt x="237077" y="0"/>
                    </a:lnTo>
                    <a:cubicBezTo>
                      <a:pt x="239706" y="0"/>
                      <a:pt x="241840" y="2134"/>
                      <a:pt x="241840" y="4763"/>
                    </a:cubicBezTo>
                    <a:cubicBezTo>
                      <a:pt x="241840" y="7391"/>
                      <a:pt x="239706" y="9525"/>
                      <a:pt x="237077" y="9525"/>
                    </a:cubicBezTo>
                    <a:close/>
                  </a:path>
                </a:pathLst>
              </a:custGeom>
              <a:solidFill>
                <a:srgbClr val="263238"/>
              </a:solidFill>
              <a:ln w="9525" cap="flat">
                <a:no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id="{5705043D-8326-24E9-86BB-15E45A4EB2E4}"/>
                  </a:ext>
                </a:extLst>
              </p:cNvPr>
              <p:cNvSpPr/>
              <p:nvPr/>
            </p:nvSpPr>
            <p:spPr>
              <a:xfrm>
                <a:off x="4514568" y="5144585"/>
                <a:ext cx="356806" cy="9525"/>
              </a:xfrm>
              <a:custGeom>
                <a:avLst/>
                <a:gdLst>
                  <a:gd name="connsiteX0" fmla="*/ 352044 w 356806"/>
                  <a:gd name="connsiteY0" fmla="*/ 9525 h 9525"/>
                  <a:gd name="connsiteX1" fmla="*/ 4763 w 356806"/>
                  <a:gd name="connsiteY1" fmla="*/ 9525 h 9525"/>
                  <a:gd name="connsiteX2" fmla="*/ 0 w 356806"/>
                  <a:gd name="connsiteY2" fmla="*/ 4763 h 9525"/>
                  <a:gd name="connsiteX3" fmla="*/ 4763 w 356806"/>
                  <a:gd name="connsiteY3" fmla="*/ 0 h 9525"/>
                  <a:gd name="connsiteX4" fmla="*/ 352044 w 356806"/>
                  <a:gd name="connsiteY4" fmla="*/ 0 h 9525"/>
                  <a:gd name="connsiteX5" fmla="*/ 356807 w 356806"/>
                  <a:gd name="connsiteY5" fmla="*/ 4763 h 9525"/>
                  <a:gd name="connsiteX6" fmla="*/ 352044 w 356806"/>
                  <a:gd name="connsiteY6" fmla="*/ 9525 h 9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6806" h="9525">
                    <a:moveTo>
                      <a:pt x="352044" y="9525"/>
                    </a:moveTo>
                    <a:lnTo>
                      <a:pt x="4763" y="9525"/>
                    </a:lnTo>
                    <a:cubicBezTo>
                      <a:pt x="2134" y="9525"/>
                      <a:pt x="0" y="7391"/>
                      <a:pt x="0" y="4763"/>
                    </a:cubicBezTo>
                    <a:cubicBezTo>
                      <a:pt x="0" y="2134"/>
                      <a:pt x="2134" y="0"/>
                      <a:pt x="4763" y="0"/>
                    </a:cubicBezTo>
                    <a:lnTo>
                      <a:pt x="352044" y="0"/>
                    </a:lnTo>
                    <a:cubicBezTo>
                      <a:pt x="354673" y="0"/>
                      <a:pt x="356807" y="2134"/>
                      <a:pt x="356807" y="4763"/>
                    </a:cubicBezTo>
                    <a:cubicBezTo>
                      <a:pt x="356807" y="7391"/>
                      <a:pt x="354673" y="9525"/>
                      <a:pt x="352044" y="9525"/>
                    </a:cubicBezTo>
                    <a:close/>
                  </a:path>
                </a:pathLst>
              </a:custGeom>
              <a:solidFill>
                <a:srgbClr val="263238"/>
              </a:solidFill>
              <a:ln w="9525" cap="flat">
                <a:no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CD9196FF-7B81-14CE-A746-6D34F5B9CC3B}"/>
                  </a:ext>
                </a:extLst>
              </p:cNvPr>
              <p:cNvSpPr/>
              <p:nvPr/>
            </p:nvSpPr>
            <p:spPr>
              <a:xfrm>
                <a:off x="4472563" y="5175541"/>
                <a:ext cx="102869" cy="9525"/>
              </a:xfrm>
              <a:custGeom>
                <a:avLst/>
                <a:gdLst>
                  <a:gd name="connsiteX0" fmla="*/ 98107 w 102869"/>
                  <a:gd name="connsiteY0" fmla="*/ 9525 h 9525"/>
                  <a:gd name="connsiteX1" fmla="*/ 4763 w 102869"/>
                  <a:gd name="connsiteY1" fmla="*/ 9525 h 9525"/>
                  <a:gd name="connsiteX2" fmla="*/ 0 w 102869"/>
                  <a:gd name="connsiteY2" fmla="*/ 4763 h 9525"/>
                  <a:gd name="connsiteX3" fmla="*/ 4763 w 102869"/>
                  <a:gd name="connsiteY3" fmla="*/ 0 h 9525"/>
                  <a:gd name="connsiteX4" fmla="*/ 98107 w 102869"/>
                  <a:gd name="connsiteY4" fmla="*/ 0 h 9525"/>
                  <a:gd name="connsiteX5" fmla="*/ 102870 w 102869"/>
                  <a:gd name="connsiteY5" fmla="*/ 4763 h 9525"/>
                  <a:gd name="connsiteX6" fmla="*/ 98107 w 102869"/>
                  <a:gd name="connsiteY6" fmla="*/ 9525 h 9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869" h="9525">
                    <a:moveTo>
                      <a:pt x="98107" y="9525"/>
                    </a:moveTo>
                    <a:lnTo>
                      <a:pt x="4763" y="9525"/>
                    </a:lnTo>
                    <a:cubicBezTo>
                      <a:pt x="2134" y="9525"/>
                      <a:pt x="0" y="7391"/>
                      <a:pt x="0" y="4763"/>
                    </a:cubicBezTo>
                    <a:cubicBezTo>
                      <a:pt x="0" y="2134"/>
                      <a:pt x="2134" y="0"/>
                      <a:pt x="4763" y="0"/>
                    </a:cubicBezTo>
                    <a:lnTo>
                      <a:pt x="98107" y="0"/>
                    </a:lnTo>
                    <a:cubicBezTo>
                      <a:pt x="100736" y="0"/>
                      <a:pt x="102870" y="2134"/>
                      <a:pt x="102870" y="4763"/>
                    </a:cubicBezTo>
                    <a:cubicBezTo>
                      <a:pt x="102870" y="7391"/>
                      <a:pt x="100736" y="9525"/>
                      <a:pt x="98107" y="9525"/>
                    </a:cubicBezTo>
                    <a:close/>
                  </a:path>
                </a:pathLst>
              </a:custGeom>
              <a:solidFill>
                <a:srgbClr val="263238"/>
              </a:solidFill>
              <a:ln w="9525" cap="flat">
                <a:noFill/>
                <a:prstDash val="solid"/>
                <a:miter/>
              </a:ln>
            </p:spPr>
            <p:txBody>
              <a:bodyPr rtlCol="0" anchor="ctr"/>
              <a:lstStyle/>
              <a:p>
                <a:endParaRPr lang="zh-CN" altLang="en-US"/>
              </a:p>
            </p:txBody>
          </p:sp>
          <p:sp>
            <p:nvSpPr>
              <p:cNvPr id="37" name="任意多边形: 形状 36">
                <a:extLst>
                  <a:ext uri="{FF2B5EF4-FFF2-40B4-BE49-F238E27FC236}">
                    <a16:creationId xmlns:a16="http://schemas.microsoft.com/office/drawing/2014/main" id="{5B12F089-2837-57AF-CECB-19B1B417C0C8}"/>
                  </a:ext>
                </a:extLst>
              </p:cNvPr>
              <p:cNvSpPr/>
              <p:nvPr/>
            </p:nvSpPr>
            <p:spPr>
              <a:xfrm>
                <a:off x="4733643" y="5080482"/>
                <a:ext cx="600075" cy="9525"/>
              </a:xfrm>
              <a:custGeom>
                <a:avLst/>
                <a:gdLst>
                  <a:gd name="connsiteX0" fmla="*/ 595313 w 600075"/>
                  <a:gd name="connsiteY0" fmla="*/ 9525 h 9525"/>
                  <a:gd name="connsiteX1" fmla="*/ 4763 w 600075"/>
                  <a:gd name="connsiteY1" fmla="*/ 9525 h 9525"/>
                  <a:gd name="connsiteX2" fmla="*/ 0 w 600075"/>
                  <a:gd name="connsiteY2" fmla="*/ 4763 h 9525"/>
                  <a:gd name="connsiteX3" fmla="*/ 4763 w 600075"/>
                  <a:gd name="connsiteY3" fmla="*/ 0 h 9525"/>
                  <a:gd name="connsiteX4" fmla="*/ 595313 w 600075"/>
                  <a:gd name="connsiteY4" fmla="*/ 0 h 9525"/>
                  <a:gd name="connsiteX5" fmla="*/ 600075 w 600075"/>
                  <a:gd name="connsiteY5" fmla="*/ 4763 h 9525"/>
                  <a:gd name="connsiteX6" fmla="*/ 595313 w 600075"/>
                  <a:gd name="connsiteY6" fmla="*/ 9525 h 9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0075" h="9525">
                    <a:moveTo>
                      <a:pt x="595313" y="9525"/>
                    </a:moveTo>
                    <a:lnTo>
                      <a:pt x="4763" y="9525"/>
                    </a:lnTo>
                    <a:cubicBezTo>
                      <a:pt x="2134" y="9525"/>
                      <a:pt x="0" y="7391"/>
                      <a:pt x="0" y="4763"/>
                    </a:cubicBezTo>
                    <a:cubicBezTo>
                      <a:pt x="0" y="2134"/>
                      <a:pt x="2134" y="0"/>
                      <a:pt x="4763" y="0"/>
                    </a:cubicBezTo>
                    <a:lnTo>
                      <a:pt x="595313" y="0"/>
                    </a:lnTo>
                    <a:cubicBezTo>
                      <a:pt x="597941" y="0"/>
                      <a:pt x="600075" y="2134"/>
                      <a:pt x="600075" y="4763"/>
                    </a:cubicBezTo>
                    <a:cubicBezTo>
                      <a:pt x="600075" y="7391"/>
                      <a:pt x="597941" y="9525"/>
                      <a:pt x="595313" y="9525"/>
                    </a:cubicBezTo>
                    <a:close/>
                  </a:path>
                </a:pathLst>
              </a:custGeom>
              <a:solidFill>
                <a:srgbClr val="263238"/>
              </a:solidFill>
              <a:ln w="9525" cap="flat">
                <a:noFill/>
                <a:prstDash val="solid"/>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id="{67B62AF0-C279-8676-5D0E-9AC69287C5B6}"/>
                  </a:ext>
                </a:extLst>
              </p:cNvPr>
              <p:cNvSpPr/>
              <p:nvPr/>
            </p:nvSpPr>
            <p:spPr>
              <a:xfrm>
                <a:off x="5270758" y="4985327"/>
                <a:ext cx="131159" cy="9525"/>
              </a:xfrm>
              <a:custGeom>
                <a:avLst/>
                <a:gdLst>
                  <a:gd name="connsiteX0" fmla="*/ 126778 w 131159"/>
                  <a:gd name="connsiteY0" fmla="*/ 9525 h 9525"/>
                  <a:gd name="connsiteX1" fmla="*/ 4763 w 131159"/>
                  <a:gd name="connsiteY1" fmla="*/ 9525 h 9525"/>
                  <a:gd name="connsiteX2" fmla="*/ 0 w 131159"/>
                  <a:gd name="connsiteY2" fmla="*/ 4763 h 9525"/>
                  <a:gd name="connsiteX3" fmla="*/ 4763 w 131159"/>
                  <a:gd name="connsiteY3" fmla="*/ 0 h 9525"/>
                  <a:gd name="connsiteX4" fmla="*/ 126397 w 131159"/>
                  <a:gd name="connsiteY4" fmla="*/ 0 h 9525"/>
                  <a:gd name="connsiteX5" fmla="*/ 131159 w 131159"/>
                  <a:gd name="connsiteY5" fmla="*/ 4763 h 9525"/>
                  <a:gd name="connsiteX6" fmla="*/ 126397 w 131159"/>
                  <a:gd name="connsiteY6" fmla="*/ 9525 h 9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1159" h="9525">
                    <a:moveTo>
                      <a:pt x="126778" y="9525"/>
                    </a:moveTo>
                    <a:lnTo>
                      <a:pt x="4763" y="9525"/>
                    </a:lnTo>
                    <a:cubicBezTo>
                      <a:pt x="2134" y="9525"/>
                      <a:pt x="0" y="7391"/>
                      <a:pt x="0" y="4763"/>
                    </a:cubicBezTo>
                    <a:cubicBezTo>
                      <a:pt x="0" y="2134"/>
                      <a:pt x="2134" y="0"/>
                      <a:pt x="4763" y="0"/>
                    </a:cubicBezTo>
                    <a:lnTo>
                      <a:pt x="126397" y="0"/>
                    </a:lnTo>
                    <a:cubicBezTo>
                      <a:pt x="129026" y="0"/>
                      <a:pt x="131159" y="2134"/>
                      <a:pt x="131159" y="4763"/>
                    </a:cubicBezTo>
                    <a:cubicBezTo>
                      <a:pt x="131159" y="7391"/>
                      <a:pt x="129026" y="9525"/>
                      <a:pt x="126397" y="9525"/>
                    </a:cubicBezTo>
                    <a:close/>
                  </a:path>
                </a:pathLst>
              </a:custGeom>
              <a:solidFill>
                <a:srgbClr val="263238"/>
              </a:solidFill>
              <a:ln w="9525" cap="flat">
                <a:noFill/>
                <a:prstDash val="solid"/>
                <a:miter/>
              </a:ln>
            </p:spPr>
            <p:txBody>
              <a:bodyPr rtlCol="0" anchor="ctr"/>
              <a:lstStyle/>
              <a:p>
                <a:endParaRPr lang="zh-CN" altLang="en-US"/>
              </a:p>
            </p:txBody>
          </p:sp>
          <p:sp>
            <p:nvSpPr>
              <p:cNvPr id="39" name="任意多边形: 形状 38">
                <a:extLst>
                  <a:ext uri="{FF2B5EF4-FFF2-40B4-BE49-F238E27FC236}">
                    <a16:creationId xmlns:a16="http://schemas.microsoft.com/office/drawing/2014/main" id="{48C3EF66-0E37-FCEC-CD68-4C397BB4822E}"/>
                  </a:ext>
                </a:extLst>
              </p:cNvPr>
              <p:cNvSpPr/>
              <p:nvPr/>
            </p:nvSpPr>
            <p:spPr>
              <a:xfrm>
                <a:off x="5249041" y="4954371"/>
                <a:ext cx="133350" cy="9525"/>
              </a:xfrm>
              <a:custGeom>
                <a:avLst/>
                <a:gdLst>
                  <a:gd name="connsiteX0" fmla="*/ 128588 w 133350"/>
                  <a:gd name="connsiteY0" fmla="*/ 9525 h 9525"/>
                  <a:gd name="connsiteX1" fmla="*/ 4763 w 133350"/>
                  <a:gd name="connsiteY1" fmla="*/ 9525 h 9525"/>
                  <a:gd name="connsiteX2" fmla="*/ 0 w 133350"/>
                  <a:gd name="connsiteY2" fmla="*/ 4763 h 9525"/>
                  <a:gd name="connsiteX3" fmla="*/ 4763 w 133350"/>
                  <a:gd name="connsiteY3" fmla="*/ 0 h 9525"/>
                  <a:gd name="connsiteX4" fmla="*/ 128588 w 133350"/>
                  <a:gd name="connsiteY4" fmla="*/ 0 h 9525"/>
                  <a:gd name="connsiteX5" fmla="*/ 133350 w 133350"/>
                  <a:gd name="connsiteY5" fmla="*/ 4763 h 9525"/>
                  <a:gd name="connsiteX6" fmla="*/ 128588 w 133350"/>
                  <a:gd name="connsiteY6" fmla="*/ 9525 h 9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3350" h="9525">
                    <a:moveTo>
                      <a:pt x="128588" y="9525"/>
                    </a:moveTo>
                    <a:lnTo>
                      <a:pt x="4763" y="9525"/>
                    </a:lnTo>
                    <a:cubicBezTo>
                      <a:pt x="2153" y="9478"/>
                      <a:pt x="48" y="7373"/>
                      <a:pt x="0" y="4763"/>
                    </a:cubicBezTo>
                    <a:cubicBezTo>
                      <a:pt x="0" y="2134"/>
                      <a:pt x="2134" y="0"/>
                      <a:pt x="4763" y="0"/>
                    </a:cubicBezTo>
                    <a:lnTo>
                      <a:pt x="128588" y="0"/>
                    </a:lnTo>
                    <a:cubicBezTo>
                      <a:pt x="131216" y="0"/>
                      <a:pt x="133350" y="2134"/>
                      <a:pt x="133350" y="4763"/>
                    </a:cubicBezTo>
                    <a:cubicBezTo>
                      <a:pt x="133350" y="7391"/>
                      <a:pt x="131216" y="9525"/>
                      <a:pt x="128588" y="9525"/>
                    </a:cubicBezTo>
                    <a:close/>
                  </a:path>
                </a:pathLst>
              </a:custGeom>
              <a:solidFill>
                <a:srgbClr val="263238"/>
              </a:solidFill>
              <a:ln w="9525" cap="flat">
                <a:noFill/>
                <a:prstDash val="solid"/>
                <a:miter/>
              </a:ln>
            </p:spPr>
            <p:txBody>
              <a:bodyPr rtlCol="0" anchor="ctr"/>
              <a:lstStyle/>
              <a:p>
                <a:endParaRPr lang="zh-CN" altLang="en-US"/>
              </a:p>
            </p:txBody>
          </p:sp>
          <p:sp>
            <p:nvSpPr>
              <p:cNvPr id="40" name="任意多边形: 形状 39">
                <a:extLst>
                  <a:ext uri="{FF2B5EF4-FFF2-40B4-BE49-F238E27FC236}">
                    <a16:creationId xmlns:a16="http://schemas.microsoft.com/office/drawing/2014/main" id="{6C4AF5D7-2F48-8057-9816-B30B3833B8AC}"/>
                  </a:ext>
                </a:extLst>
              </p:cNvPr>
              <p:cNvSpPr/>
              <p:nvPr/>
            </p:nvSpPr>
            <p:spPr>
              <a:xfrm>
                <a:off x="5063113" y="5153443"/>
                <a:ext cx="319277" cy="9525"/>
              </a:xfrm>
              <a:custGeom>
                <a:avLst/>
                <a:gdLst>
                  <a:gd name="connsiteX0" fmla="*/ 314515 w 319277"/>
                  <a:gd name="connsiteY0" fmla="*/ 9525 h 9525"/>
                  <a:gd name="connsiteX1" fmla="*/ 4763 w 319277"/>
                  <a:gd name="connsiteY1" fmla="*/ 9525 h 9525"/>
                  <a:gd name="connsiteX2" fmla="*/ 0 w 319277"/>
                  <a:gd name="connsiteY2" fmla="*/ 4763 h 9525"/>
                  <a:gd name="connsiteX3" fmla="*/ 4763 w 319277"/>
                  <a:gd name="connsiteY3" fmla="*/ 0 h 9525"/>
                  <a:gd name="connsiteX4" fmla="*/ 314515 w 319277"/>
                  <a:gd name="connsiteY4" fmla="*/ 0 h 9525"/>
                  <a:gd name="connsiteX5" fmla="*/ 319278 w 319277"/>
                  <a:gd name="connsiteY5" fmla="*/ 4763 h 9525"/>
                  <a:gd name="connsiteX6" fmla="*/ 314515 w 319277"/>
                  <a:gd name="connsiteY6" fmla="*/ 9525 h 9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9277" h="9525">
                    <a:moveTo>
                      <a:pt x="314515" y="9525"/>
                    </a:moveTo>
                    <a:lnTo>
                      <a:pt x="4763" y="9525"/>
                    </a:lnTo>
                    <a:cubicBezTo>
                      <a:pt x="2134" y="9525"/>
                      <a:pt x="0" y="7391"/>
                      <a:pt x="0" y="4763"/>
                    </a:cubicBezTo>
                    <a:cubicBezTo>
                      <a:pt x="0" y="2134"/>
                      <a:pt x="2134" y="0"/>
                      <a:pt x="4763" y="0"/>
                    </a:cubicBezTo>
                    <a:lnTo>
                      <a:pt x="314515" y="0"/>
                    </a:lnTo>
                    <a:cubicBezTo>
                      <a:pt x="317144" y="0"/>
                      <a:pt x="319278" y="2134"/>
                      <a:pt x="319278" y="4763"/>
                    </a:cubicBezTo>
                    <a:cubicBezTo>
                      <a:pt x="319278" y="7391"/>
                      <a:pt x="317144" y="9525"/>
                      <a:pt x="314515" y="9525"/>
                    </a:cubicBezTo>
                    <a:close/>
                  </a:path>
                </a:pathLst>
              </a:custGeom>
              <a:solidFill>
                <a:srgbClr val="263238"/>
              </a:solidFill>
              <a:ln w="9525" cap="flat">
                <a:noFill/>
                <a:prstDash val="solid"/>
                <a:miter/>
              </a:ln>
            </p:spPr>
            <p:txBody>
              <a:bodyPr rtlCol="0" anchor="ctr"/>
              <a:lstStyle/>
              <a:p>
                <a:endParaRPr lang="zh-CN" altLang="en-US"/>
              </a:p>
            </p:txBody>
          </p:sp>
          <p:sp>
            <p:nvSpPr>
              <p:cNvPr id="41" name="任意多边形: 形状 40">
                <a:extLst>
                  <a:ext uri="{FF2B5EF4-FFF2-40B4-BE49-F238E27FC236}">
                    <a16:creationId xmlns:a16="http://schemas.microsoft.com/office/drawing/2014/main" id="{7AC13DDE-6768-8DA2-E9D0-67F26EC1CD4E}"/>
                  </a:ext>
                </a:extLst>
              </p:cNvPr>
              <p:cNvSpPr/>
              <p:nvPr/>
            </p:nvSpPr>
            <p:spPr>
              <a:xfrm>
                <a:off x="4011458" y="2843818"/>
                <a:ext cx="381049" cy="379669"/>
              </a:xfrm>
              <a:custGeom>
                <a:avLst/>
                <a:gdLst>
                  <a:gd name="connsiteX0" fmla="*/ 378238 w 381049"/>
                  <a:gd name="connsiteY0" fmla="*/ 113255 h 379669"/>
                  <a:gd name="connsiteX1" fmla="*/ 365855 w 381049"/>
                  <a:gd name="connsiteY1" fmla="*/ 155261 h 379669"/>
                  <a:gd name="connsiteX2" fmla="*/ 358807 w 381049"/>
                  <a:gd name="connsiteY2" fmla="*/ 217459 h 379669"/>
                  <a:gd name="connsiteX3" fmla="*/ 364331 w 381049"/>
                  <a:gd name="connsiteY3" fmla="*/ 241462 h 379669"/>
                  <a:gd name="connsiteX4" fmla="*/ 338328 w 381049"/>
                  <a:gd name="connsiteY4" fmla="*/ 254892 h 379669"/>
                  <a:gd name="connsiteX5" fmla="*/ 301847 w 381049"/>
                  <a:gd name="connsiteY5" fmla="*/ 301184 h 379669"/>
                  <a:gd name="connsiteX6" fmla="*/ 246412 w 381049"/>
                  <a:gd name="connsiteY6" fmla="*/ 298802 h 379669"/>
                  <a:gd name="connsiteX7" fmla="*/ 230505 w 381049"/>
                  <a:gd name="connsiteY7" fmla="*/ 328140 h 379669"/>
                  <a:gd name="connsiteX8" fmla="*/ 265081 w 381049"/>
                  <a:gd name="connsiteY8" fmla="*/ 379670 h 379669"/>
                  <a:gd name="connsiteX9" fmla="*/ 90583 w 381049"/>
                  <a:gd name="connsiteY9" fmla="*/ 329283 h 379669"/>
                  <a:gd name="connsiteX10" fmla="*/ 0 w 381049"/>
                  <a:gd name="connsiteY10" fmla="*/ 230413 h 379669"/>
                  <a:gd name="connsiteX11" fmla="*/ 94488 w 381049"/>
                  <a:gd name="connsiteY11" fmla="*/ 222317 h 379669"/>
                  <a:gd name="connsiteX12" fmla="*/ 123634 w 381049"/>
                  <a:gd name="connsiteY12" fmla="*/ 181645 h 379669"/>
                  <a:gd name="connsiteX13" fmla="*/ 167259 w 381049"/>
                  <a:gd name="connsiteY13" fmla="*/ 20482 h 379669"/>
                  <a:gd name="connsiteX14" fmla="*/ 352615 w 381049"/>
                  <a:gd name="connsiteY14" fmla="*/ 43151 h 379669"/>
                  <a:gd name="connsiteX15" fmla="*/ 378238 w 381049"/>
                  <a:gd name="connsiteY15" fmla="*/ 113255 h 379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81049" h="379669">
                    <a:moveTo>
                      <a:pt x="378238" y="113255"/>
                    </a:moveTo>
                    <a:cubicBezTo>
                      <a:pt x="375942" y="127734"/>
                      <a:pt x="371780" y="141850"/>
                      <a:pt x="365855" y="155261"/>
                    </a:cubicBezTo>
                    <a:cubicBezTo>
                      <a:pt x="356330" y="177835"/>
                      <a:pt x="351663" y="207648"/>
                      <a:pt x="358807" y="217459"/>
                    </a:cubicBezTo>
                    <a:cubicBezTo>
                      <a:pt x="365950" y="227270"/>
                      <a:pt x="370332" y="234604"/>
                      <a:pt x="364331" y="241462"/>
                    </a:cubicBezTo>
                    <a:cubicBezTo>
                      <a:pt x="356549" y="247482"/>
                      <a:pt x="347739" y="252025"/>
                      <a:pt x="338328" y="254892"/>
                    </a:cubicBezTo>
                    <a:cubicBezTo>
                      <a:pt x="338328" y="254892"/>
                      <a:pt x="320612" y="294707"/>
                      <a:pt x="301847" y="301184"/>
                    </a:cubicBezTo>
                    <a:cubicBezTo>
                      <a:pt x="283083" y="307661"/>
                      <a:pt x="246412" y="298802"/>
                      <a:pt x="246412" y="298802"/>
                    </a:cubicBezTo>
                    <a:cubicBezTo>
                      <a:pt x="246412" y="298802"/>
                      <a:pt x="229743" y="316710"/>
                      <a:pt x="230505" y="328140"/>
                    </a:cubicBezTo>
                    <a:cubicBezTo>
                      <a:pt x="231267" y="339569"/>
                      <a:pt x="265081" y="379670"/>
                      <a:pt x="265081" y="379670"/>
                    </a:cubicBezTo>
                    <a:cubicBezTo>
                      <a:pt x="265081" y="379670"/>
                      <a:pt x="168688" y="378908"/>
                      <a:pt x="90583" y="329283"/>
                    </a:cubicBezTo>
                    <a:cubicBezTo>
                      <a:pt x="12478" y="279657"/>
                      <a:pt x="0" y="230413"/>
                      <a:pt x="0" y="230413"/>
                    </a:cubicBezTo>
                    <a:cubicBezTo>
                      <a:pt x="0" y="230413"/>
                      <a:pt x="64675" y="237366"/>
                      <a:pt x="94488" y="222317"/>
                    </a:cubicBezTo>
                    <a:cubicBezTo>
                      <a:pt x="111119" y="215364"/>
                      <a:pt x="122396" y="199628"/>
                      <a:pt x="123634" y="181645"/>
                    </a:cubicBezTo>
                    <a:cubicBezTo>
                      <a:pt x="123634" y="181645"/>
                      <a:pt x="100965" y="62583"/>
                      <a:pt x="167259" y="20482"/>
                    </a:cubicBezTo>
                    <a:cubicBezTo>
                      <a:pt x="233553" y="-21619"/>
                      <a:pt x="311658" y="8861"/>
                      <a:pt x="352615" y="43151"/>
                    </a:cubicBezTo>
                    <a:cubicBezTo>
                      <a:pt x="393573" y="77442"/>
                      <a:pt x="378238" y="113255"/>
                      <a:pt x="378238" y="113255"/>
                    </a:cubicBezTo>
                    <a:close/>
                  </a:path>
                </a:pathLst>
              </a:custGeom>
              <a:solidFill>
                <a:srgbClr val="FFFFFF"/>
              </a:solidFill>
              <a:ln w="9525"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35314660-5C35-99E0-B2E3-10A7018034A1}"/>
                  </a:ext>
                </a:extLst>
              </p:cNvPr>
              <p:cNvSpPr/>
              <p:nvPr/>
            </p:nvSpPr>
            <p:spPr>
              <a:xfrm>
                <a:off x="4006262" y="2838843"/>
                <a:ext cx="390786" cy="389413"/>
              </a:xfrm>
              <a:custGeom>
                <a:avLst/>
                <a:gdLst>
                  <a:gd name="connsiteX0" fmla="*/ 269896 w 390786"/>
                  <a:gd name="connsiteY0" fmla="*/ 389407 h 389413"/>
                  <a:gd name="connsiteX1" fmla="*/ 269896 w 390786"/>
                  <a:gd name="connsiteY1" fmla="*/ 389407 h 389413"/>
                  <a:gd name="connsiteX2" fmla="*/ 92826 w 390786"/>
                  <a:gd name="connsiteY2" fmla="*/ 338257 h 389413"/>
                  <a:gd name="connsiteX3" fmla="*/ 148 w 390786"/>
                  <a:gd name="connsiteY3" fmla="*/ 236531 h 389413"/>
                  <a:gd name="connsiteX4" fmla="*/ 3596 w 390786"/>
                  <a:gd name="connsiteY4" fmla="*/ 230739 h 389413"/>
                  <a:gd name="connsiteX5" fmla="*/ 5291 w 390786"/>
                  <a:gd name="connsiteY5" fmla="*/ 230625 h 389413"/>
                  <a:gd name="connsiteX6" fmla="*/ 97112 w 390786"/>
                  <a:gd name="connsiteY6" fmla="*/ 223100 h 389413"/>
                  <a:gd name="connsiteX7" fmla="*/ 123687 w 390786"/>
                  <a:gd name="connsiteY7" fmla="*/ 186715 h 389413"/>
                  <a:gd name="connsiteX8" fmla="*/ 169597 w 390786"/>
                  <a:gd name="connsiteY8" fmla="*/ 21456 h 389413"/>
                  <a:gd name="connsiteX9" fmla="*/ 360574 w 390786"/>
                  <a:gd name="connsiteY9" fmla="*/ 44506 h 389413"/>
                  <a:gd name="connsiteX10" fmla="*/ 387720 w 390786"/>
                  <a:gd name="connsiteY10" fmla="*/ 119468 h 389413"/>
                  <a:gd name="connsiteX11" fmla="*/ 375052 w 390786"/>
                  <a:gd name="connsiteY11" fmla="*/ 162140 h 389413"/>
                  <a:gd name="connsiteX12" fmla="*/ 367432 w 390786"/>
                  <a:gd name="connsiteY12" fmla="*/ 219290 h 389413"/>
                  <a:gd name="connsiteX13" fmla="*/ 372766 w 390786"/>
                  <a:gd name="connsiteY13" fmla="*/ 249199 h 389413"/>
                  <a:gd name="connsiteX14" fmla="*/ 346667 w 390786"/>
                  <a:gd name="connsiteY14" fmla="*/ 263296 h 389413"/>
                  <a:gd name="connsiteX15" fmla="*/ 308567 w 390786"/>
                  <a:gd name="connsiteY15" fmla="*/ 310349 h 389413"/>
                  <a:gd name="connsiteX16" fmla="*/ 253322 w 390786"/>
                  <a:gd name="connsiteY16" fmla="*/ 308635 h 389413"/>
                  <a:gd name="connsiteX17" fmla="*/ 240463 w 390786"/>
                  <a:gd name="connsiteY17" fmla="*/ 332447 h 389413"/>
                  <a:gd name="connsiteX18" fmla="*/ 273896 w 390786"/>
                  <a:gd name="connsiteY18" fmla="*/ 381215 h 389413"/>
                  <a:gd name="connsiteX19" fmla="*/ 274563 w 390786"/>
                  <a:gd name="connsiteY19" fmla="*/ 386264 h 389413"/>
                  <a:gd name="connsiteX20" fmla="*/ 269896 w 390786"/>
                  <a:gd name="connsiteY20" fmla="*/ 389407 h 389413"/>
                  <a:gd name="connsiteX21" fmla="*/ 11959 w 390786"/>
                  <a:gd name="connsiteY21" fmla="*/ 240817 h 389413"/>
                  <a:gd name="connsiteX22" fmla="*/ 97684 w 390786"/>
                  <a:gd name="connsiteY22" fmla="*/ 330161 h 389413"/>
                  <a:gd name="connsiteX23" fmla="*/ 259609 w 390786"/>
                  <a:gd name="connsiteY23" fmla="*/ 379406 h 389413"/>
                  <a:gd name="connsiteX24" fmla="*/ 231034 w 390786"/>
                  <a:gd name="connsiteY24" fmla="*/ 333495 h 389413"/>
                  <a:gd name="connsiteX25" fmla="*/ 248179 w 390786"/>
                  <a:gd name="connsiteY25" fmla="*/ 300539 h 389413"/>
                  <a:gd name="connsiteX26" fmla="*/ 252751 w 390786"/>
                  <a:gd name="connsiteY26" fmla="*/ 299110 h 389413"/>
                  <a:gd name="connsiteX27" fmla="*/ 305519 w 390786"/>
                  <a:gd name="connsiteY27" fmla="*/ 301681 h 389413"/>
                  <a:gd name="connsiteX28" fmla="*/ 339142 w 390786"/>
                  <a:gd name="connsiteY28" fmla="*/ 257962 h 389413"/>
                  <a:gd name="connsiteX29" fmla="*/ 342095 w 390786"/>
                  <a:gd name="connsiteY29" fmla="*/ 255390 h 389413"/>
                  <a:gd name="connsiteX30" fmla="*/ 366003 w 390786"/>
                  <a:gd name="connsiteY30" fmla="*/ 243293 h 389413"/>
                  <a:gd name="connsiteX31" fmla="*/ 360097 w 390786"/>
                  <a:gd name="connsiteY31" fmla="*/ 225291 h 389413"/>
                  <a:gd name="connsiteX32" fmla="*/ 366670 w 390786"/>
                  <a:gd name="connsiteY32" fmla="*/ 158616 h 389413"/>
                  <a:gd name="connsiteX33" fmla="*/ 378767 w 390786"/>
                  <a:gd name="connsiteY33" fmla="*/ 117944 h 389413"/>
                  <a:gd name="connsiteX34" fmla="*/ 378767 w 390786"/>
                  <a:gd name="connsiteY34" fmla="*/ 116706 h 389413"/>
                  <a:gd name="connsiteX35" fmla="*/ 354478 w 390786"/>
                  <a:gd name="connsiteY35" fmla="*/ 52031 h 389413"/>
                  <a:gd name="connsiteX36" fmla="*/ 174741 w 390786"/>
                  <a:gd name="connsiteY36" fmla="*/ 29838 h 389413"/>
                  <a:gd name="connsiteX37" fmla="*/ 133212 w 390786"/>
                  <a:gd name="connsiteY37" fmla="*/ 186048 h 389413"/>
                  <a:gd name="connsiteX38" fmla="*/ 101494 w 390786"/>
                  <a:gd name="connsiteY38" fmla="*/ 231863 h 389413"/>
                  <a:gd name="connsiteX39" fmla="*/ 11959 w 390786"/>
                  <a:gd name="connsiteY39" fmla="*/ 240817 h 389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90786" h="389413">
                    <a:moveTo>
                      <a:pt x="269896" y="389407"/>
                    </a:moveTo>
                    <a:lnTo>
                      <a:pt x="269896" y="389407"/>
                    </a:lnTo>
                    <a:cubicBezTo>
                      <a:pt x="265895" y="389407"/>
                      <a:pt x="171217" y="388073"/>
                      <a:pt x="92826" y="338257"/>
                    </a:cubicBezTo>
                    <a:cubicBezTo>
                      <a:pt x="14435" y="288442"/>
                      <a:pt x="719" y="238626"/>
                      <a:pt x="148" y="236531"/>
                    </a:cubicBezTo>
                    <a:cubicBezTo>
                      <a:pt x="-500" y="233978"/>
                      <a:pt x="1043" y="231387"/>
                      <a:pt x="3596" y="230739"/>
                    </a:cubicBezTo>
                    <a:cubicBezTo>
                      <a:pt x="4148" y="230606"/>
                      <a:pt x="4720" y="230558"/>
                      <a:pt x="5291" y="230625"/>
                    </a:cubicBezTo>
                    <a:cubicBezTo>
                      <a:pt x="5958" y="230625"/>
                      <a:pt x="69013" y="237197"/>
                      <a:pt x="97112" y="223100"/>
                    </a:cubicBezTo>
                    <a:cubicBezTo>
                      <a:pt x="112133" y="216966"/>
                      <a:pt x="122411" y="202888"/>
                      <a:pt x="123687" y="186715"/>
                    </a:cubicBezTo>
                    <a:cubicBezTo>
                      <a:pt x="122830" y="182524"/>
                      <a:pt x="101303" y="64700"/>
                      <a:pt x="169597" y="21456"/>
                    </a:cubicBezTo>
                    <a:cubicBezTo>
                      <a:pt x="243035" y="-25026"/>
                      <a:pt x="324188" y="14027"/>
                      <a:pt x="360574" y="44506"/>
                    </a:cubicBezTo>
                    <a:cubicBezTo>
                      <a:pt x="401245" y="78511"/>
                      <a:pt x="389816" y="114039"/>
                      <a:pt x="387720" y="119468"/>
                    </a:cubicBezTo>
                    <a:cubicBezTo>
                      <a:pt x="385320" y="134175"/>
                      <a:pt x="381062" y="148510"/>
                      <a:pt x="375052" y="162140"/>
                    </a:cubicBezTo>
                    <a:cubicBezTo>
                      <a:pt x="364574" y="185953"/>
                      <a:pt x="362288" y="212623"/>
                      <a:pt x="367432" y="219290"/>
                    </a:cubicBezTo>
                    <a:cubicBezTo>
                      <a:pt x="372575" y="225958"/>
                      <a:pt x="381719" y="238817"/>
                      <a:pt x="372766" y="249199"/>
                    </a:cubicBezTo>
                    <a:cubicBezTo>
                      <a:pt x="365117" y="255628"/>
                      <a:pt x="356240" y="260419"/>
                      <a:pt x="346667" y="263296"/>
                    </a:cubicBezTo>
                    <a:cubicBezTo>
                      <a:pt x="342476" y="272249"/>
                      <a:pt x="326569" y="303968"/>
                      <a:pt x="308567" y="310349"/>
                    </a:cubicBezTo>
                    <a:cubicBezTo>
                      <a:pt x="290565" y="316731"/>
                      <a:pt x="262466" y="310349"/>
                      <a:pt x="253322" y="308635"/>
                    </a:cubicBezTo>
                    <a:cubicBezTo>
                      <a:pt x="246826" y="315159"/>
                      <a:pt x="242359" y="323437"/>
                      <a:pt x="240463" y="332447"/>
                    </a:cubicBezTo>
                    <a:cubicBezTo>
                      <a:pt x="240940" y="338639"/>
                      <a:pt x="257799" y="362070"/>
                      <a:pt x="273896" y="381215"/>
                    </a:cubicBezTo>
                    <a:cubicBezTo>
                      <a:pt x="275144" y="382596"/>
                      <a:pt x="275411" y="384606"/>
                      <a:pt x="274563" y="386264"/>
                    </a:cubicBezTo>
                    <a:cubicBezTo>
                      <a:pt x="273887" y="388235"/>
                      <a:pt x="271982" y="389521"/>
                      <a:pt x="269896" y="389407"/>
                    </a:cubicBezTo>
                    <a:close/>
                    <a:moveTo>
                      <a:pt x="11959" y="240817"/>
                    </a:moveTo>
                    <a:cubicBezTo>
                      <a:pt x="18341" y="255485"/>
                      <a:pt x="39200" y="292823"/>
                      <a:pt x="97684" y="330161"/>
                    </a:cubicBezTo>
                    <a:cubicBezTo>
                      <a:pt x="158739" y="369023"/>
                      <a:pt x="232177" y="377786"/>
                      <a:pt x="259609" y="379406"/>
                    </a:cubicBezTo>
                    <a:cubicBezTo>
                      <a:pt x="249036" y="366261"/>
                      <a:pt x="231034" y="343115"/>
                      <a:pt x="231034" y="333495"/>
                    </a:cubicBezTo>
                    <a:cubicBezTo>
                      <a:pt x="230081" y="320255"/>
                      <a:pt x="246274" y="302444"/>
                      <a:pt x="248179" y="300539"/>
                    </a:cubicBezTo>
                    <a:cubicBezTo>
                      <a:pt x="249312" y="299234"/>
                      <a:pt x="251074" y="298681"/>
                      <a:pt x="252751" y="299110"/>
                    </a:cubicBezTo>
                    <a:cubicBezTo>
                      <a:pt x="252751" y="299110"/>
                      <a:pt x="288184" y="307682"/>
                      <a:pt x="305519" y="301681"/>
                    </a:cubicBezTo>
                    <a:cubicBezTo>
                      <a:pt x="319330" y="296919"/>
                      <a:pt x="334094" y="268535"/>
                      <a:pt x="339142" y="257962"/>
                    </a:cubicBezTo>
                    <a:cubicBezTo>
                      <a:pt x="339704" y="256714"/>
                      <a:pt x="340781" y="255771"/>
                      <a:pt x="342095" y="255390"/>
                    </a:cubicBezTo>
                    <a:cubicBezTo>
                      <a:pt x="350725" y="252828"/>
                      <a:pt x="358821" y="248732"/>
                      <a:pt x="366003" y="243293"/>
                    </a:cubicBezTo>
                    <a:cubicBezTo>
                      <a:pt x="369051" y="239674"/>
                      <a:pt x="367813" y="235769"/>
                      <a:pt x="360097" y="225291"/>
                    </a:cubicBezTo>
                    <a:cubicBezTo>
                      <a:pt x="351334" y="213099"/>
                      <a:pt x="356668" y="181095"/>
                      <a:pt x="366670" y="158616"/>
                    </a:cubicBezTo>
                    <a:cubicBezTo>
                      <a:pt x="372375" y="145614"/>
                      <a:pt x="376433" y="131946"/>
                      <a:pt x="378767" y="117944"/>
                    </a:cubicBezTo>
                    <a:cubicBezTo>
                      <a:pt x="378671" y="117535"/>
                      <a:pt x="378671" y="117116"/>
                      <a:pt x="378767" y="116706"/>
                    </a:cubicBezTo>
                    <a:cubicBezTo>
                      <a:pt x="379338" y="115373"/>
                      <a:pt x="392101" y="83559"/>
                      <a:pt x="354478" y="52031"/>
                    </a:cubicBezTo>
                    <a:cubicBezTo>
                      <a:pt x="309901" y="14789"/>
                      <a:pt x="234653" y="-8167"/>
                      <a:pt x="174741" y="29838"/>
                    </a:cubicBezTo>
                    <a:cubicBezTo>
                      <a:pt x="111971" y="69557"/>
                      <a:pt x="133021" y="184905"/>
                      <a:pt x="133212" y="186048"/>
                    </a:cubicBezTo>
                    <a:cubicBezTo>
                      <a:pt x="132450" y="206193"/>
                      <a:pt x="120077" y="224062"/>
                      <a:pt x="101494" y="231863"/>
                    </a:cubicBezTo>
                    <a:cubicBezTo>
                      <a:pt x="76634" y="244055"/>
                      <a:pt x="30151" y="242150"/>
                      <a:pt x="11959" y="240817"/>
                    </a:cubicBezTo>
                    <a:close/>
                  </a:path>
                </a:pathLst>
              </a:custGeom>
              <a:solidFill>
                <a:srgbClr val="263238"/>
              </a:solidFill>
              <a:ln w="9525"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6AD8A22B-9152-00EC-D4C1-23A4ED0A5CCA}"/>
                  </a:ext>
                </a:extLst>
              </p:cNvPr>
              <p:cNvSpPr/>
              <p:nvPr/>
            </p:nvSpPr>
            <p:spPr>
              <a:xfrm>
                <a:off x="3895800" y="2771297"/>
                <a:ext cx="570632" cy="285062"/>
              </a:xfrm>
              <a:custGeom>
                <a:avLst/>
                <a:gdLst>
                  <a:gd name="connsiteX0" fmla="*/ 334637 w 570632"/>
                  <a:gd name="connsiteY0" fmla="*/ 262738 h 285062"/>
                  <a:gd name="connsiteX1" fmla="*/ 275868 w 570632"/>
                  <a:gd name="connsiteY1" fmla="*/ 284931 h 285062"/>
                  <a:gd name="connsiteX2" fmla="*/ 211765 w 570632"/>
                  <a:gd name="connsiteY2" fmla="*/ 252261 h 285062"/>
                  <a:gd name="connsiteX3" fmla="*/ 199573 w 570632"/>
                  <a:gd name="connsiteY3" fmla="*/ 224924 h 285062"/>
                  <a:gd name="connsiteX4" fmla="*/ 170998 w 570632"/>
                  <a:gd name="connsiteY4" fmla="*/ 235973 h 285062"/>
                  <a:gd name="connsiteX5" fmla="*/ 143185 w 570632"/>
                  <a:gd name="connsiteY5" fmla="*/ 207398 h 285062"/>
                  <a:gd name="connsiteX6" fmla="*/ 130040 w 570632"/>
                  <a:gd name="connsiteY6" fmla="*/ 274073 h 285062"/>
                  <a:gd name="connsiteX7" fmla="*/ 119 w 570632"/>
                  <a:gd name="connsiteY7" fmla="*/ 183204 h 285062"/>
                  <a:gd name="connsiteX8" fmla="*/ 170712 w 570632"/>
                  <a:gd name="connsiteY8" fmla="*/ 39 h 285062"/>
                  <a:gd name="connsiteX9" fmla="*/ 283488 w 570632"/>
                  <a:gd name="connsiteY9" fmla="*/ 49759 h 285062"/>
                  <a:gd name="connsiteX10" fmla="*/ 355878 w 570632"/>
                  <a:gd name="connsiteY10" fmla="*/ 20136 h 285062"/>
                  <a:gd name="connsiteX11" fmla="*/ 413028 w 570632"/>
                  <a:gd name="connsiteY11" fmla="*/ 43092 h 285062"/>
                  <a:gd name="connsiteX12" fmla="*/ 477798 w 570632"/>
                  <a:gd name="connsiteY12" fmla="*/ 31947 h 285062"/>
                  <a:gd name="connsiteX13" fmla="*/ 514945 w 570632"/>
                  <a:gd name="connsiteY13" fmla="*/ 84525 h 285062"/>
                  <a:gd name="connsiteX14" fmla="*/ 570571 w 570632"/>
                  <a:gd name="connsiteY14" fmla="*/ 125483 h 285062"/>
                  <a:gd name="connsiteX15" fmla="*/ 503135 w 570632"/>
                  <a:gd name="connsiteY15" fmla="*/ 206160 h 285062"/>
                  <a:gd name="connsiteX16" fmla="*/ 448652 w 570632"/>
                  <a:gd name="connsiteY16" fmla="*/ 198540 h 285062"/>
                  <a:gd name="connsiteX17" fmla="*/ 392645 w 570632"/>
                  <a:gd name="connsiteY17" fmla="*/ 224352 h 285062"/>
                  <a:gd name="connsiteX18" fmla="*/ 358640 w 570632"/>
                  <a:gd name="connsiteY18" fmla="*/ 197301 h 285062"/>
                  <a:gd name="connsiteX19" fmla="*/ 334637 w 570632"/>
                  <a:gd name="connsiteY19" fmla="*/ 262738 h 285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70632" h="285062">
                    <a:moveTo>
                      <a:pt x="334637" y="262738"/>
                    </a:moveTo>
                    <a:cubicBezTo>
                      <a:pt x="319083" y="278140"/>
                      <a:pt x="297718" y="286208"/>
                      <a:pt x="275868" y="284931"/>
                    </a:cubicBezTo>
                    <a:cubicBezTo>
                      <a:pt x="237196" y="283884"/>
                      <a:pt x="224052" y="279693"/>
                      <a:pt x="211765" y="252261"/>
                    </a:cubicBezTo>
                    <a:lnTo>
                      <a:pt x="199573" y="224924"/>
                    </a:lnTo>
                    <a:cubicBezTo>
                      <a:pt x="199573" y="224924"/>
                      <a:pt x="190048" y="248736"/>
                      <a:pt x="170998" y="235973"/>
                    </a:cubicBezTo>
                    <a:cubicBezTo>
                      <a:pt x="159815" y="228515"/>
                      <a:pt x="150338" y="218780"/>
                      <a:pt x="143185" y="207398"/>
                    </a:cubicBezTo>
                    <a:cubicBezTo>
                      <a:pt x="143185" y="207398"/>
                      <a:pt x="161568" y="266453"/>
                      <a:pt x="130040" y="274073"/>
                    </a:cubicBezTo>
                    <a:cubicBezTo>
                      <a:pt x="98512" y="281693"/>
                      <a:pt x="-3976" y="251594"/>
                      <a:pt x="119" y="183204"/>
                    </a:cubicBezTo>
                    <a:cubicBezTo>
                      <a:pt x="4215" y="114815"/>
                      <a:pt x="98608" y="-2438"/>
                      <a:pt x="170712" y="39"/>
                    </a:cubicBezTo>
                    <a:cubicBezTo>
                      <a:pt x="213317" y="1410"/>
                      <a:pt x="253741" y="19231"/>
                      <a:pt x="283488" y="49759"/>
                    </a:cubicBezTo>
                    <a:cubicBezTo>
                      <a:pt x="283488" y="49759"/>
                      <a:pt x="318635" y="20232"/>
                      <a:pt x="355878" y="20136"/>
                    </a:cubicBezTo>
                    <a:cubicBezTo>
                      <a:pt x="377290" y="19527"/>
                      <a:pt x="397988" y="27842"/>
                      <a:pt x="413028" y="43092"/>
                    </a:cubicBezTo>
                    <a:cubicBezTo>
                      <a:pt x="413028" y="43092"/>
                      <a:pt x="449128" y="8325"/>
                      <a:pt x="477798" y="31947"/>
                    </a:cubicBezTo>
                    <a:cubicBezTo>
                      <a:pt x="494772" y="45730"/>
                      <a:pt x="507621" y="63923"/>
                      <a:pt x="514945" y="84525"/>
                    </a:cubicBezTo>
                    <a:cubicBezTo>
                      <a:pt x="514945" y="84525"/>
                      <a:pt x="572762" y="84525"/>
                      <a:pt x="570571" y="125483"/>
                    </a:cubicBezTo>
                    <a:cubicBezTo>
                      <a:pt x="568267" y="164278"/>
                      <a:pt x="540901" y="197016"/>
                      <a:pt x="503135" y="206160"/>
                    </a:cubicBezTo>
                    <a:cubicBezTo>
                      <a:pt x="484646" y="210179"/>
                      <a:pt x="465330" y="207484"/>
                      <a:pt x="448652" y="198540"/>
                    </a:cubicBezTo>
                    <a:cubicBezTo>
                      <a:pt x="448652" y="198540"/>
                      <a:pt x="414457" y="222828"/>
                      <a:pt x="392645" y="224352"/>
                    </a:cubicBezTo>
                    <a:cubicBezTo>
                      <a:pt x="370832" y="225876"/>
                      <a:pt x="365784" y="207017"/>
                      <a:pt x="358640" y="197301"/>
                    </a:cubicBezTo>
                    <a:cubicBezTo>
                      <a:pt x="351496" y="187586"/>
                      <a:pt x="319683" y="234258"/>
                      <a:pt x="334637" y="262738"/>
                    </a:cubicBezTo>
                    <a:close/>
                  </a:path>
                </a:pathLst>
              </a:custGeom>
              <a:solidFill>
                <a:srgbClr val="263238"/>
              </a:solidFill>
              <a:ln w="9525"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225630ED-B3F9-DD5A-F985-84DBE1A1C606}"/>
                  </a:ext>
                </a:extLst>
              </p:cNvPr>
              <p:cNvSpPr/>
              <p:nvPr/>
            </p:nvSpPr>
            <p:spPr>
              <a:xfrm>
                <a:off x="3890729" y="2766239"/>
                <a:ext cx="579636" cy="294887"/>
              </a:xfrm>
              <a:custGeom>
                <a:avLst/>
                <a:gdLst>
                  <a:gd name="connsiteX0" fmla="*/ 283511 w 579636"/>
                  <a:gd name="connsiteY0" fmla="*/ 294847 h 294887"/>
                  <a:gd name="connsiteX1" fmla="*/ 280748 w 579636"/>
                  <a:gd name="connsiteY1" fmla="*/ 294847 h 294887"/>
                  <a:gd name="connsiteX2" fmla="*/ 212549 w 579636"/>
                  <a:gd name="connsiteY2" fmla="*/ 259414 h 294887"/>
                  <a:gd name="connsiteX3" fmla="*/ 203977 w 579636"/>
                  <a:gd name="connsiteY3" fmla="*/ 240364 h 294887"/>
                  <a:gd name="connsiteX4" fmla="*/ 192071 w 579636"/>
                  <a:gd name="connsiteY4" fmla="*/ 248937 h 294887"/>
                  <a:gd name="connsiteX5" fmla="*/ 173021 w 579636"/>
                  <a:gd name="connsiteY5" fmla="*/ 245222 h 294887"/>
                  <a:gd name="connsiteX6" fmla="*/ 156923 w 579636"/>
                  <a:gd name="connsiteY6" fmla="*/ 231697 h 294887"/>
                  <a:gd name="connsiteX7" fmla="*/ 152637 w 579636"/>
                  <a:gd name="connsiteY7" fmla="*/ 270940 h 294887"/>
                  <a:gd name="connsiteX8" fmla="*/ 135778 w 579636"/>
                  <a:gd name="connsiteY8" fmla="*/ 283513 h 294887"/>
                  <a:gd name="connsiteX9" fmla="*/ 29574 w 579636"/>
                  <a:gd name="connsiteY9" fmla="*/ 249794 h 294887"/>
                  <a:gd name="connsiteX10" fmla="*/ 47 w 579636"/>
                  <a:gd name="connsiteY10" fmla="*/ 187691 h 294887"/>
                  <a:gd name="connsiteX11" fmla="*/ 175592 w 579636"/>
                  <a:gd name="connsiteY11" fmla="*/ 49 h 294887"/>
                  <a:gd name="connsiteX12" fmla="*/ 288654 w 579636"/>
                  <a:gd name="connsiteY12" fmla="*/ 47674 h 294887"/>
                  <a:gd name="connsiteX13" fmla="*/ 360568 w 579636"/>
                  <a:gd name="connsiteY13" fmla="*/ 19670 h 294887"/>
                  <a:gd name="connsiteX14" fmla="*/ 360568 w 579636"/>
                  <a:gd name="connsiteY14" fmla="*/ 19670 h 294887"/>
                  <a:gd name="connsiteX15" fmla="*/ 417718 w 579636"/>
                  <a:gd name="connsiteY15" fmla="*/ 40816 h 294887"/>
                  <a:gd name="connsiteX16" fmla="*/ 485345 w 579636"/>
                  <a:gd name="connsiteY16" fmla="*/ 32624 h 294887"/>
                  <a:gd name="connsiteX17" fmla="*/ 522874 w 579636"/>
                  <a:gd name="connsiteY17" fmla="*/ 84154 h 294887"/>
                  <a:gd name="connsiteX18" fmla="*/ 569928 w 579636"/>
                  <a:gd name="connsiteY18" fmla="*/ 101776 h 294887"/>
                  <a:gd name="connsiteX19" fmla="*/ 579453 w 579636"/>
                  <a:gd name="connsiteY19" fmla="*/ 130351 h 294887"/>
                  <a:gd name="connsiteX20" fmla="*/ 508110 w 579636"/>
                  <a:gd name="connsiteY20" fmla="*/ 215409 h 294887"/>
                  <a:gd name="connsiteX21" fmla="*/ 453056 w 579636"/>
                  <a:gd name="connsiteY21" fmla="*/ 208741 h 294887"/>
                  <a:gd name="connsiteX22" fmla="*/ 397144 w 579636"/>
                  <a:gd name="connsiteY22" fmla="*/ 233697 h 294887"/>
                  <a:gd name="connsiteX23" fmla="*/ 362854 w 579636"/>
                  <a:gd name="connsiteY23" fmla="*/ 211123 h 294887"/>
                  <a:gd name="connsiteX24" fmla="*/ 359615 w 579636"/>
                  <a:gd name="connsiteY24" fmla="*/ 205598 h 294887"/>
                  <a:gd name="connsiteX25" fmla="*/ 347519 w 579636"/>
                  <a:gd name="connsiteY25" fmla="*/ 222838 h 294887"/>
                  <a:gd name="connsiteX26" fmla="*/ 343899 w 579636"/>
                  <a:gd name="connsiteY26" fmla="*/ 265987 h 294887"/>
                  <a:gd name="connsiteX27" fmla="*/ 343328 w 579636"/>
                  <a:gd name="connsiteY27" fmla="*/ 271321 h 294887"/>
                  <a:gd name="connsiteX28" fmla="*/ 283511 w 579636"/>
                  <a:gd name="connsiteY28" fmla="*/ 294847 h 294887"/>
                  <a:gd name="connsiteX29" fmla="*/ 204644 w 579636"/>
                  <a:gd name="connsiteY29" fmla="*/ 225220 h 294887"/>
                  <a:gd name="connsiteX30" fmla="*/ 208930 w 579636"/>
                  <a:gd name="connsiteY30" fmla="*/ 228077 h 294887"/>
                  <a:gd name="connsiteX31" fmla="*/ 221217 w 579636"/>
                  <a:gd name="connsiteY31" fmla="*/ 255414 h 294887"/>
                  <a:gd name="connsiteX32" fmla="*/ 281034 w 579636"/>
                  <a:gd name="connsiteY32" fmla="*/ 285227 h 294887"/>
                  <a:gd name="connsiteX33" fmla="*/ 333993 w 579636"/>
                  <a:gd name="connsiteY33" fmla="*/ 266749 h 294887"/>
                  <a:gd name="connsiteX34" fmla="*/ 354853 w 579636"/>
                  <a:gd name="connsiteY34" fmla="*/ 197692 h 294887"/>
                  <a:gd name="connsiteX35" fmla="*/ 366797 w 579636"/>
                  <a:gd name="connsiteY35" fmla="*/ 198721 h 294887"/>
                  <a:gd name="connsiteX36" fmla="*/ 367045 w 579636"/>
                  <a:gd name="connsiteY36" fmla="*/ 199026 h 294887"/>
                  <a:gd name="connsiteX37" fmla="*/ 371617 w 579636"/>
                  <a:gd name="connsiteY37" fmla="*/ 206265 h 294887"/>
                  <a:gd name="connsiteX38" fmla="*/ 396953 w 579636"/>
                  <a:gd name="connsiteY38" fmla="*/ 224267 h 294887"/>
                  <a:gd name="connsiteX39" fmla="*/ 450484 w 579636"/>
                  <a:gd name="connsiteY39" fmla="*/ 199216 h 294887"/>
                  <a:gd name="connsiteX40" fmla="*/ 455818 w 579636"/>
                  <a:gd name="connsiteY40" fmla="*/ 199216 h 294887"/>
                  <a:gd name="connsiteX41" fmla="*/ 506872 w 579636"/>
                  <a:gd name="connsiteY41" fmla="*/ 206170 h 294887"/>
                  <a:gd name="connsiteX42" fmla="*/ 570404 w 579636"/>
                  <a:gd name="connsiteY42" fmla="*/ 129970 h 294887"/>
                  <a:gd name="connsiteX43" fmla="*/ 563165 w 579636"/>
                  <a:gd name="connsiteY43" fmla="*/ 108729 h 294887"/>
                  <a:gd name="connsiteX44" fmla="*/ 519636 w 579636"/>
                  <a:gd name="connsiteY44" fmla="*/ 93965 h 294887"/>
                  <a:gd name="connsiteX45" fmla="*/ 519636 w 579636"/>
                  <a:gd name="connsiteY45" fmla="*/ 93965 h 294887"/>
                  <a:gd name="connsiteX46" fmla="*/ 515063 w 579636"/>
                  <a:gd name="connsiteY46" fmla="*/ 90536 h 294887"/>
                  <a:gd name="connsiteX47" fmla="*/ 479440 w 579636"/>
                  <a:gd name="connsiteY47" fmla="*/ 40339 h 294887"/>
                  <a:gd name="connsiteX48" fmla="*/ 421052 w 579636"/>
                  <a:gd name="connsiteY48" fmla="*/ 51198 h 294887"/>
                  <a:gd name="connsiteX49" fmla="*/ 414098 w 579636"/>
                  <a:gd name="connsiteY49" fmla="*/ 51198 h 294887"/>
                  <a:gd name="connsiteX50" fmla="*/ 361139 w 579636"/>
                  <a:gd name="connsiteY50" fmla="*/ 29957 h 294887"/>
                  <a:gd name="connsiteX51" fmla="*/ 361139 w 579636"/>
                  <a:gd name="connsiteY51" fmla="*/ 29957 h 294887"/>
                  <a:gd name="connsiteX52" fmla="*/ 291797 w 579636"/>
                  <a:gd name="connsiteY52" fmla="*/ 58532 h 294887"/>
                  <a:gd name="connsiteX53" fmla="*/ 285130 w 579636"/>
                  <a:gd name="connsiteY53" fmla="*/ 57961 h 294887"/>
                  <a:gd name="connsiteX54" fmla="*/ 175783 w 579636"/>
                  <a:gd name="connsiteY54" fmla="*/ 10336 h 294887"/>
                  <a:gd name="connsiteX55" fmla="*/ 10143 w 579636"/>
                  <a:gd name="connsiteY55" fmla="*/ 189025 h 294887"/>
                  <a:gd name="connsiteX56" fmla="*/ 36242 w 579636"/>
                  <a:gd name="connsiteY56" fmla="*/ 243317 h 294887"/>
                  <a:gd name="connsiteX57" fmla="*/ 134159 w 579636"/>
                  <a:gd name="connsiteY57" fmla="*/ 275035 h 294887"/>
                  <a:gd name="connsiteX58" fmla="*/ 145017 w 579636"/>
                  <a:gd name="connsiteY58" fmla="*/ 266939 h 294887"/>
                  <a:gd name="connsiteX59" fmla="*/ 143969 w 579636"/>
                  <a:gd name="connsiteY59" fmla="*/ 214552 h 294887"/>
                  <a:gd name="connsiteX60" fmla="*/ 147322 w 579636"/>
                  <a:gd name="connsiteY60" fmla="*/ 208713 h 294887"/>
                  <a:gd name="connsiteX61" fmla="*/ 152637 w 579636"/>
                  <a:gd name="connsiteY61" fmla="*/ 210837 h 294887"/>
                  <a:gd name="connsiteX62" fmla="*/ 178926 w 579636"/>
                  <a:gd name="connsiteY62" fmla="*/ 238078 h 294887"/>
                  <a:gd name="connsiteX63" fmla="*/ 189689 w 579636"/>
                  <a:gd name="connsiteY63" fmla="*/ 240650 h 294887"/>
                  <a:gd name="connsiteX64" fmla="*/ 200643 w 579636"/>
                  <a:gd name="connsiteY64" fmla="*/ 229125 h 294887"/>
                  <a:gd name="connsiteX65" fmla="*/ 204929 w 579636"/>
                  <a:gd name="connsiteY65" fmla="*/ 226172 h 294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579636" h="294887">
                    <a:moveTo>
                      <a:pt x="283511" y="294847"/>
                    </a:moveTo>
                    <a:lnTo>
                      <a:pt x="280748" y="294847"/>
                    </a:lnTo>
                    <a:cubicBezTo>
                      <a:pt x="240362" y="293704"/>
                      <a:pt x="225599" y="288751"/>
                      <a:pt x="212549" y="259414"/>
                    </a:cubicBezTo>
                    <a:lnTo>
                      <a:pt x="203977" y="240364"/>
                    </a:lnTo>
                    <a:cubicBezTo>
                      <a:pt x="200958" y="244346"/>
                      <a:pt x="196805" y="247337"/>
                      <a:pt x="192071" y="248937"/>
                    </a:cubicBezTo>
                    <a:cubicBezTo>
                      <a:pt x="185489" y="250747"/>
                      <a:pt x="178440" y="249375"/>
                      <a:pt x="173021" y="245222"/>
                    </a:cubicBezTo>
                    <a:cubicBezTo>
                      <a:pt x="167210" y="241269"/>
                      <a:pt x="161819" y="236735"/>
                      <a:pt x="156923" y="231697"/>
                    </a:cubicBezTo>
                    <a:cubicBezTo>
                      <a:pt x="159571" y="244908"/>
                      <a:pt x="158076" y="258614"/>
                      <a:pt x="152637" y="270940"/>
                    </a:cubicBezTo>
                    <a:cubicBezTo>
                      <a:pt x="149113" y="277388"/>
                      <a:pt x="142960" y="281969"/>
                      <a:pt x="135778" y="283513"/>
                    </a:cubicBezTo>
                    <a:cubicBezTo>
                      <a:pt x="114632" y="288466"/>
                      <a:pt x="62816" y="277798"/>
                      <a:pt x="29574" y="249794"/>
                    </a:cubicBezTo>
                    <a:cubicBezTo>
                      <a:pt x="10210" y="235135"/>
                      <a:pt x="-811" y="211961"/>
                      <a:pt x="47" y="187691"/>
                    </a:cubicBezTo>
                    <a:cubicBezTo>
                      <a:pt x="4047" y="121016"/>
                      <a:pt x="98535" y="-2809"/>
                      <a:pt x="175592" y="49"/>
                    </a:cubicBezTo>
                    <a:cubicBezTo>
                      <a:pt x="217893" y="1287"/>
                      <a:pt x="258212" y="18270"/>
                      <a:pt x="288654" y="47674"/>
                    </a:cubicBezTo>
                    <a:cubicBezTo>
                      <a:pt x="298751" y="40054"/>
                      <a:pt x="328564" y="19765"/>
                      <a:pt x="360568" y="19670"/>
                    </a:cubicBezTo>
                    <a:lnTo>
                      <a:pt x="360568" y="19670"/>
                    </a:lnTo>
                    <a:cubicBezTo>
                      <a:pt x="381608" y="19241"/>
                      <a:pt x="402021" y="26795"/>
                      <a:pt x="417718" y="40816"/>
                    </a:cubicBezTo>
                    <a:cubicBezTo>
                      <a:pt x="432767" y="28147"/>
                      <a:pt x="462009" y="13384"/>
                      <a:pt x="485345" y="32624"/>
                    </a:cubicBezTo>
                    <a:cubicBezTo>
                      <a:pt x="502043" y="46321"/>
                      <a:pt x="514958" y="64057"/>
                      <a:pt x="522874" y="84154"/>
                    </a:cubicBezTo>
                    <a:cubicBezTo>
                      <a:pt x="532399" y="84631"/>
                      <a:pt x="556116" y="87298"/>
                      <a:pt x="569928" y="101776"/>
                    </a:cubicBezTo>
                    <a:cubicBezTo>
                      <a:pt x="577033" y="109500"/>
                      <a:pt x="580500" y="119902"/>
                      <a:pt x="579453" y="130351"/>
                    </a:cubicBezTo>
                    <a:cubicBezTo>
                      <a:pt x="576976" y="171308"/>
                      <a:pt x="548020" y="205846"/>
                      <a:pt x="508110" y="215409"/>
                    </a:cubicBezTo>
                    <a:cubicBezTo>
                      <a:pt x="489527" y="219247"/>
                      <a:pt x="470191" y="216904"/>
                      <a:pt x="453056" y="208741"/>
                    </a:cubicBezTo>
                    <a:cubicBezTo>
                      <a:pt x="444578" y="214456"/>
                      <a:pt x="416670" y="232363"/>
                      <a:pt x="397144" y="233697"/>
                    </a:cubicBezTo>
                    <a:cubicBezTo>
                      <a:pt x="377618" y="235030"/>
                      <a:pt x="368569" y="221219"/>
                      <a:pt x="362854" y="211123"/>
                    </a:cubicBezTo>
                    <a:lnTo>
                      <a:pt x="359615" y="205598"/>
                    </a:lnTo>
                    <a:cubicBezTo>
                      <a:pt x="354205" y="210237"/>
                      <a:pt x="350043" y="216171"/>
                      <a:pt x="347519" y="222838"/>
                    </a:cubicBezTo>
                    <a:cubicBezTo>
                      <a:pt x="344566" y="228934"/>
                      <a:pt x="335517" y="249985"/>
                      <a:pt x="343899" y="265987"/>
                    </a:cubicBezTo>
                    <a:cubicBezTo>
                      <a:pt x="344823" y="267711"/>
                      <a:pt x="344594" y="269825"/>
                      <a:pt x="343328" y="271321"/>
                    </a:cubicBezTo>
                    <a:cubicBezTo>
                      <a:pt x="327468" y="287046"/>
                      <a:pt x="305837" y="295552"/>
                      <a:pt x="283511" y="294847"/>
                    </a:cubicBezTo>
                    <a:close/>
                    <a:moveTo>
                      <a:pt x="204644" y="225220"/>
                    </a:moveTo>
                    <a:cubicBezTo>
                      <a:pt x="206520" y="225229"/>
                      <a:pt x="208206" y="226353"/>
                      <a:pt x="208930" y="228077"/>
                    </a:cubicBezTo>
                    <a:lnTo>
                      <a:pt x="221217" y="255414"/>
                    </a:lnTo>
                    <a:cubicBezTo>
                      <a:pt x="232457" y="280560"/>
                      <a:pt x="243410" y="283989"/>
                      <a:pt x="281034" y="285227"/>
                    </a:cubicBezTo>
                    <a:cubicBezTo>
                      <a:pt x="300427" y="286256"/>
                      <a:pt x="319449" y="279617"/>
                      <a:pt x="333993" y="266749"/>
                    </a:cubicBezTo>
                    <a:cubicBezTo>
                      <a:pt x="323611" y="241126"/>
                      <a:pt x="342851" y="205122"/>
                      <a:pt x="354853" y="197692"/>
                    </a:cubicBezTo>
                    <a:cubicBezTo>
                      <a:pt x="358434" y="194673"/>
                      <a:pt x="363778" y="195140"/>
                      <a:pt x="366797" y="198721"/>
                    </a:cubicBezTo>
                    <a:cubicBezTo>
                      <a:pt x="366883" y="198816"/>
                      <a:pt x="366969" y="198921"/>
                      <a:pt x="367045" y="199026"/>
                    </a:cubicBezTo>
                    <a:cubicBezTo>
                      <a:pt x="368569" y="201121"/>
                      <a:pt x="370093" y="203693"/>
                      <a:pt x="371617" y="206265"/>
                    </a:cubicBezTo>
                    <a:cubicBezTo>
                      <a:pt x="377237" y="215790"/>
                      <a:pt x="382475" y="225315"/>
                      <a:pt x="396953" y="224267"/>
                    </a:cubicBezTo>
                    <a:cubicBezTo>
                      <a:pt x="417051" y="222743"/>
                      <a:pt x="450198" y="199502"/>
                      <a:pt x="450484" y="199216"/>
                    </a:cubicBezTo>
                    <a:cubicBezTo>
                      <a:pt x="452094" y="198131"/>
                      <a:pt x="454208" y="198131"/>
                      <a:pt x="455818" y="199216"/>
                    </a:cubicBezTo>
                    <a:cubicBezTo>
                      <a:pt x="471515" y="207389"/>
                      <a:pt x="489565" y="209846"/>
                      <a:pt x="506872" y="206170"/>
                    </a:cubicBezTo>
                    <a:cubicBezTo>
                      <a:pt x="542505" y="197511"/>
                      <a:pt x="568299" y="166584"/>
                      <a:pt x="570404" y="129970"/>
                    </a:cubicBezTo>
                    <a:cubicBezTo>
                      <a:pt x="571175" y="122178"/>
                      <a:pt x="568537" y="114425"/>
                      <a:pt x="563165" y="108729"/>
                    </a:cubicBezTo>
                    <a:cubicBezTo>
                      <a:pt x="549163" y="94156"/>
                      <a:pt x="520112" y="93965"/>
                      <a:pt x="519636" y="93965"/>
                    </a:cubicBezTo>
                    <a:lnTo>
                      <a:pt x="519636" y="93965"/>
                    </a:lnTo>
                    <a:cubicBezTo>
                      <a:pt x="517521" y="93965"/>
                      <a:pt x="515654" y="92565"/>
                      <a:pt x="515063" y="90536"/>
                    </a:cubicBezTo>
                    <a:cubicBezTo>
                      <a:pt x="507967" y="70886"/>
                      <a:pt x="495652" y="53532"/>
                      <a:pt x="479440" y="40339"/>
                    </a:cubicBezTo>
                    <a:cubicBezTo>
                      <a:pt x="454389" y="19670"/>
                      <a:pt x="422290" y="49864"/>
                      <a:pt x="421052" y="51198"/>
                    </a:cubicBezTo>
                    <a:cubicBezTo>
                      <a:pt x="419128" y="53103"/>
                      <a:pt x="416022" y="53103"/>
                      <a:pt x="414098" y="51198"/>
                    </a:cubicBezTo>
                    <a:cubicBezTo>
                      <a:pt x="400049" y="37244"/>
                      <a:pt x="380942" y="29576"/>
                      <a:pt x="361139" y="29957"/>
                    </a:cubicBezTo>
                    <a:lnTo>
                      <a:pt x="361139" y="29957"/>
                    </a:lnTo>
                    <a:cubicBezTo>
                      <a:pt x="326087" y="29957"/>
                      <a:pt x="292178" y="58532"/>
                      <a:pt x="291797" y="58532"/>
                    </a:cubicBezTo>
                    <a:cubicBezTo>
                      <a:pt x="289797" y="60199"/>
                      <a:pt x="286825" y="59942"/>
                      <a:pt x="285130" y="57961"/>
                    </a:cubicBezTo>
                    <a:cubicBezTo>
                      <a:pt x="256069" y="28747"/>
                      <a:pt x="216959" y="11717"/>
                      <a:pt x="175783" y="10336"/>
                    </a:cubicBezTo>
                    <a:cubicBezTo>
                      <a:pt x="109108" y="7859"/>
                      <a:pt x="13858" y="120730"/>
                      <a:pt x="10143" y="189025"/>
                    </a:cubicBezTo>
                    <a:cubicBezTo>
                      <a:pt x="9352" y="210323"/>
                      <a:pt x="19116" y="230630"/>
                      <a:pt x="36242" y="243317"/>
                    </a:cubicBezTo>
                    <a:cubicBezTo>
                      <a:pt x="66817" y="269035"/>
                      <a:pt x="115394" y="279417"/>
                      <a:pt x="134159" y="275035"/>
                    </a:cubicBezTo>
                    <a:cubicBezTo>
                      <a:pt x="138778" y="274045"/>
                      <a:pt x="142741" y="271083"/>
                      <a:pt x="145017" y="266939"/>
                    </a:cubicBezTo>
                    <a:cubicBezTo>
                      <a:pt x="154542" y="249889"/>
                      <a:pt x="144065" y="214933"/>
                      <a:pt x="143969" y="214552"/>
                    </a:cubicBezTo>
                    <a:cubicBezTo>
                      <a:pt x="143283" y="212008"/>
                      <a:pt x="144789" y="209399"/>
                      <a:pt x="147322" y="208713"/>
                    </a:cubicBezTo>
                    <a:cubicBezTo>
                      <a:pt x="149370" y="208160"/>
                      <a:pt x="151532" y="209027"/>
                      <a:pt x="152637" y="210837"/>
                    </a:cubicBezTo>
                    <a:cubicBezTo>
                      <a:pt x="159371" y="221676"/>
                      <a:pt x="168334" y="230963"/>
                      <a:pt x="178926" y="238078"/>
                    </a:cubicBezTo>
                    <a:cubicBezTo>
                      <a:pt x="181926" y="240536"/>
                      <a:pt x="185898" y="241488"/>
                      <a:pt x="189689" y="240650"/>
                    </a:cubicBezTo>
                    <a:cubicBezTo>
                      <a:pt x="194652" y="238307"/>
                      <a:pt x="198557" y="234202"/>
                      <a:pt x="200643" y="229125"/>
                    </a:cubicBezTo>
                    <a:cubicBezTo>
                      <a:pt x="201319" y="227344"/>
                      <a:pt x="203024" y="226172"/>
                      <a:pt x="204929" y="226172"/>
                    </a:cubicBezTo>
                    <a:close/>
                  </a:path>
                </a:pathLst>
              </a:custGeom>
              <a:solidFill>
                <a:srgbClr val="263238"/>
              </a:solidFill>
              <a:ln w="9525"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7AA51075-E0F6-370C-C259-21117E34081F}"/>
                  </a:ext>
                </a:extLst>
              </p:cNvPr>
              <p:cNvSpPr/>
              <p:nvPr/>
            </p:nvSpPr>
            <p:spPr>
              <a:xfrm>
                <a:off x="4225733" y="2964223"/>
                <a:ext cx="48614" cy="81446"/>
              </a:xfrm>
              <a:custGeom>
                <a:avLst/>
                <a:gdLst>
                  <a:gd name="connsiteX0" fmla="*/ 48615 w 48614"/>
                  <a:gd name="connsiteY0" fmla="*/ 55144 h 81446"/>
                  <a:gd name="connsiteX1" fmla="*/ 13848 w 48614"/>
                  <a:gd name="connsiteY1" fmla="*/ 1042 h 81446"/>
                  <a:gd name="connsiteX2" fmla="*/ 22230 w 48614"/>
                  <a:gd name="connsiteY2" fmla="*/ 81433 h 81446"/>
                </a:gdLst>
                <a:ahLst/>
                <a:cxnLst>
                  <a:cxn ang="0">
                    <a:pos x="connsiteX0" y="connsiteY0"/>
                  </a:cxn>
                  <a:cxn ang="0">
                    <a:pos x="connsiteX1" y="connsiteY1"/>
                  </a:cxn>
                  <a:cxn ang="0">
                    <a:pos x="connsiteX2" y="connsiteY2"/>
                  </a:cxn>
                </a:cxnLst>
                <a:rect l="l" t="t" r="r" b="b"/>
                <a:pathLst>
                  <a:path w="48614" h="81446">
                    <a:moveTo>
                      <a:pt x="48615" y="55144"/>
                    </a:moveTo>
                    <a:cubicBezTo>
                      <a:pt x="48615" y="55144"/>
                      <a:pt x="27278" y="-8864"/>
                      <a:pt x="13848" y="1042"/>
                    </a:cubicBezTo>
                    <a:cubicBezTo>
                      <a:pt x="418" y="10948"/>
                      <a:pt x="-12346" y="82576"/>
                      <a:pt x="22230" y="81433"/>
                    </a:cubicBezTo>
                  </a:path>
                </a:pathLst>
              </a:custGeom>
              <a:solidFill>
                <a:srgbClr val="FFFFFF"/>
              </a:solidFill>
              <a:ln w="9525" cap="flat">
                <a:noFill/>
                <a:prstDash val="solid"/>
                <a:miter/>
              </a:ln>
            </p:spPr>
            <p:txBody>
              <a:bodyPr rtlCol="0" anchor="ctr"/>
              <a:lstStyle/>
              <a:p>
                <a:endParaRPr lang="zh-CN" altLang="en-US"/>
              </a:p>
            </p:txBody>
          </p:sp>
          <p:sp>
            <p:nvSpPr>
              <p:cNvPr id="46" name="任意多边形: 形状 45">
                <a:extLst>
                  <a:ext uri="{FF2B5EF4-FFF2-40B4-BE49-F238E27FC236}">
                    <a16:creationId xmlns:a16="http://schemas.microsoft.com/office/drawing/2014/main" id="{DA410944-4599-32B8-D1BF-4DD0E18E0B09}"/>
                  </a:ext>
                </a:extLst>
              </p:cNvPr>
              <p:cNvSpPr/>
              <p:nvPr/>
            </p:nvSpPr>
            <p:spPr>
              <a:xfrm>
                <a:off x="4220664" y="2959485"/>
                <a:ext cx="58167" cy="90933"/>
              </a:xfrm>
              <a:custGeom>
                <a:avLst/>
                <a:gdLst>
                  <a:gd name="connsiteX0" fmla="*/ 26156 w 58167"/>
                  <a:gd name="connsiteY0" fmla="*/ 90934 h 90933"/>
                  <a:gd name="connsiteX1" fmla="*/ 3010 w 58167"/>
                  <a:gd name="connsiteY1" fmla="*/ 73027 h 90933"/>
                  <a:gd name="connsiteX2" fmla="*/ 15774 w 58167"/>
                  <a:gd name="connsiteY2" fmla="*/ 1970 h 90933"/>
                  <a:gd name="connsiteX3" fmla="*/ 24727 w 58167"/>
                  <a:gd name="connsiteY3" fmla="*/ 446 h 90933"/>
                  <a:gd name="connsiteX4" fmla="*/ 57874 w 58167"/>
                  <a:gd name="connsiteY4" fmla="*/ 58358 h 90933"/>
                  <a:gd name="connsiteX5" fmla="*/ 55055 w 58167"/>
                  <a:gd name="connsiteY5" fmla="*/ 64473 h 90933"/>
                  <a:gd name="connsiteX6" fmla="*/ 48940 w 58167"/>
                  <a:gd name="connsiteY6" fmla="*/ 61654 h 90933"/>
                  <a:gd name="connsiteX7" fmla="*/ 48826 w 58167"/>
                  <a:gd name="connsiteY7" fmla="*/ 61311 h 90933"/>
                  <a:gd name="connsiteX8" fmla="*/ 21775 w 58167"/>
                  <a:gd name="connsiteY8" fmla="*/ 9495 h 90933"/>
                  <a:gd name="connsiteX9" fmla="*/ 21775 w 58167"/>
                  <a:gd name="connsiteY9" fmla="*/ 9495 h 90933"/>
                  <a:gd name="connsiteX10" fmla="*/ 12250 w 58167"/>
                  <a:gd name="connsiteY10" fmla="*/ 69883 h 90933"/>
                  <a:gd name="connsiteX11" fmla="*/ 27109 w 58167"/>
                  <a:gd name="connsiteY11" fmla="*/ 81409 h 90933"/>
                  <a:gd name="connsiteX12" fmla="*/ 32043 w 58167"/>
                  <a:gd name="connsiteY12" fmla="*/ 85581 h 90933"/>
                  <a:gd name="connsiteX13" fmla="*/ 32062 w 58167"/>
                  <a:gd name="connsiteY13" fmla="*/ 85981 h 90933"/>
                  <a:gd name="connsiteX14" fmla="*/ 27499 w 58167"/>
                  <a:gd name="connsiteY14" fmla="*/ 90934 h 90933"/>
                  <a:gd name="connsiteX15" fmla="*/ 27490 w 58167"/>
                  <a:gd name="connsiteY15" fmla="*/ 90934 h 90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8167" h="90933">
                    <a:moveTo>
                      <a:pt x="26156" y="90934"/>
                    </a:moveTo>
                    <a:cubicBezTo>
                      <a:pt x="15250" y="90972"/>
                      <a:pt x="5715" y="83590"/>
                      <a:pt x="3010" y="73027"/>
                    </a:cubicBezTo>
                    <a:cubicBezTo>
                      <a:pt x="-4896" y="50357"/>
                      <a:pt x="3963" y="10733"/>
                      <a:pt x="15774" y="1970"/>
                    </a:cubicBezTo>
                    <a:cubicBezTo>
                      <a:pt x="18346" y="75"/>
                      <a:pt x="21670" y="-497"/>
                      <a:pt x="24727" y="446"/>
                    </a:cubicBezTo>
                    <a:cubicBezTo>
                      <a:pt x="39110" y="5018"/>
                      <a:pt x="53779" y="45881"/>
                      <a:pt x="57874" y="58358"/>
                    </a:cubicBezTo>
                    <a:cubicBezTo>
                      <a:pt x="58779" y="60825"/>
                      <a:pt x="57522" y="63568"/>
                      <a:pt x="55055" y="64473"/>
                    </a:cubicBezTo>
                    <a:cubicBezTo>
                      <a:pt x="52578" y="65378"/>
                      <a:pt x="49845" y="64121"/>
                      <a:pt x="48940" y="61654"/>
                    </a:cubicBezTo>
                    <a:cubicBezTo>
                      <a:pt x="48892" y="61540"/>
                      <a:pt x="48854" y="61425"/>
                      <a:pt x="48826" y="61311"/>
                    </a:cubicBezTo>
                    <a:cubicBezTo>
                      <a:pt x="39301" y="32069"/>
                      <a:pt x="26346" y="9495"/>
                      <a:pt x="21775" y="9495"/>
                    </a:cubicBezTo>
                    <a:lnTo>
                      <a:pt x="21775" y="9495"/>
                    </a:lnTo>
                    <a:cubicBezTo>
                      <a:pt x="14345" y="15020"/>
                      <a:pt x="5011" y="49786"/>
                      <a:pt x="12250" y="69883"/>
                    </a:cubicBezTo>
                    <a:cubicBezTo>
                      <a:pt x="13726" y="76837"/>
                      <a:pt x="20013" y="81704"/>
                      <a:pt x="27109" y="81409"/>
                    </a:cubicBezTo>
                    <a:cubicBezTo>
                      <a:pt x="29623" y="81199"/>
                      <a:pt x="31833" y="83066"/>
                      <a:pt x="32043" y="85581"/>
                    </a:cubicBezTo>
                    <a:cubicBezTo>
                      <a:pt x="32062" y="85714"/>
                      <a:pt x="32062" y="85847"/>
                      <a:pt x="32062" y="85981"/>
                    </a:cubicBezTo>
                    <a:cubicBezTo>
                      <a:pt x="32166" y="88610"/>
                      <a:pt x="30128" y="90829"/>
                      <a:pt x="27499" y="90934"/>
                    </a:cubicBezTo>
                    <a:cubicBezTo>
                      <a:pt x="27499" y="90934"/>
                      <a:pt x="27490" y="90934"/>
                      <a:pt x="27490" y="90934"/>
                    </a:cubicBezTo>
                    <a:close/>
                  </a:path>
                </a:pathLst>
              </a:custGeom>
              <a:solidFill>
                <a:srgbClr val="263238"/>
              </a:solidFill>
              <a:ln w="9525" cap="flat">
                <a:noFill/>
                <a:prstDash val="solid"/>
                <a:miter/>
              </a:ln>
            </p:spPr>
            <p:txBody>
              <a:bodyPr rtlCol="0" anchor="ctr"/>
              <a:lstStyle/>
              <a:p>
                <a:endParaRPr lang="zh-CN" altLang="en-US"/>
              </a:p>
            </p:txBody>
          </p:sp>
          <p:sp>
            <p:nvSpPr>
              <p:cNvPr id="47" name="任意多边形: 形状 46">
                <a:extLst>
                  <a:ext uri="{FF2B5EF4-FFF2-40B4-BE49-F238E27FC236}">
                    <a16:creationId xmlns:a16="http://schemas.microsoft.com/office/drawing/2014/main" id="{A8CD4886-D633-1079-C57C-8284B2A0F4D8}"/>
                  </a:ext>
                </a:extLst>
              </p:cNvPr>
              <p:cNvSpPr/>
              <p:nvPr/>
            </p:nvSpPr>
            <p:spPr>
              <a:xfrm>
                <a:off x="4255434" y="2981927"/>
                <a:ext cx="150276" cy="52363"/>
              </a:xfrm>
              <a:custGeom>
                <a:avLst/>
                <a:gdLst>
                  <a:gd name="connsiteX0" fmla="*/ 145501 w 150276"/>
                  <a:gd name="connsiteY0" fmla="*/ 52299 h 52363"/>
                  <a:gd name="connsiteX1" fmla="*/ 144168 w 150276"/>
                  <a:gd name="connsiteY1" fmla="*/ 52299 h 52363"/>
                  <a:gd name="connsiteX2" fmla="*/ 3579 w 150276"/>
                  <a:gd name="connsiteY2" fmla="*/ 9722 h 52363"/>
                  <a:gd name="connsiteX3" fmla="*/ 197 w 150276"/>
                  <a:gd name="connsiteY3" fmla="*/ 3578 h 52363"/>
                  <a:gd name="connsiteX4" fmla="*/ 6341 w 150276"/>
                  <a:gd name="connsiteY4" fmla="*/ 197 h 52363"/>
                  <a:gd name="connsiteX5" fmla="*/ 146930 w 150276"/>
                  <a:gd name="connsiteY5" fmla="*/ 42774 h 52363"/>
                  <a:gd name="connsiteX6" fmla="*/ 150073 w 150276"/>
                  <a:gd name="connsiteY6" fmla="*/ 48775 h 52363"/>
                  <a:gd name="connsiteX7" fmla="*/ 145501 w 150276"/>
                  <a:gd name="connsiteY7" fmla="*/ 52299 h 52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0276" h="52363">
                    <a:moveTo>
                      <a:pt x="145501" y="52299"/>
                    </a:moveTo>
                    <a:cubicBezTo>
                      <a:pt x="145063" y="52385"/>
                      <a:pt x="144606" y="52385"/>
                      <a:pt x="144168" y="52299"/>
                    </a:cubicBezTo>
                    <a:lnTo>
                      <a:pt x="3579" y="9722"/>
                    </a:lnTo>
                    <a:cubicBezTo>
                      <a:pt x="950" y="8960"/>
                      <a:pt x="-565" y="6207"/>
                      <a:pt x="197" y="3578"/>
                    </a:cubicBezTo>
                    <a:cubicBezTo>
                      <a:pt x="959" y="950"/>
                      <a:pt x="3712" y="-565"/>
                      <a:pt x="6341" y="197"/>
                    </a:cubicBezTo>
                    <a:lnTo>
                      <a:pt x="146930" y="42774"/>
                    </a:lnTo>
                    <a:cubicBezTo>
                      <a:pt x="149425" y="43593"/>
                      <a:pt x="150826" y="46250"/>
                      <a:pt x="150073" y="48775"/>
                    </a:cubicBezTo>
                    <a:cubicBezTo>
                      <a:pt x="149511" y="50842"/>
                      <a:pt x="147644" y="52289"/>
                      <a:pt x="145501" y="52299"/>
                    </a:cubicBezTo>
                    <a:close/>
                  </a:path>
                </a:pathLst>
              </a:custGeom>
              <a:solidFill>
                <a:srgbClr val="263238"/>
              </a:solidFill>
              <a:ln w="9525" cap="flat">
                <a:no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id="{3182354A-3D53-6F64-56AD-3C096ABB1CF8}"/>
                  </a:ext>
                </a:extLst>
              </p:cNvPr>
              <p:cNvSpPr/>
              <p:nvPr/>
            </p:nvSpPr>
            <p:spPr>
              <a:xfrm>
                <a:off x="4358254" y="2984304"/>
                <a:ext cx="50605" cy="72402"/>
              </a:xfrm>
              <a:custGeom>
                <a:avLst/>
                <a:gdLst>
                  <a:gd name="connsiteX0" fmla="*/ 12391 w 50605"/>
                  <a:gd name="connsiteY0" fmla="*/ 72401 h 72402"/>
                  <a:gd name="connsiteX1" fmla="*/ 3342 w 50605"/>
                  <a:gd name="connsiteY1" fmla="*/ 71067 h 72402"/>
                  <a:gd name="connsiteX2" fmla="*/ 199 w 50605"/>
                  <a:gd name="connsiteY2" fmla="*/ 65162 h 72402"/>
                  <a:gd name="connsiteX3" fmla="*/ 6200 w 50605"/>
                  <a:gd name="connsiteY3" fmla="*/ 62019 h 72402"/>
                  <a:gd name="connsiteX4" fmla="*/ 36108 w 50605"/>
                  <a:gd name="connsiteY4" fmla="*/ 48493 h 72402"/>
                  <a:gd name="connsiteX5" fmla="*/ 40585 w 50605"/>
                  <a:gd name="connsiteY5" fmla="*/ 27824 h 72402"/>
                  <a:gd name="connsiteX6" fmla="*/ 31060 w 50605"/>
                  <a:gd name="connsiteY6" fmla="*/ 12489 h 72402"/>
                  <a:gd name="connsiteX7" fmla="*/ 22488 w 50605"/>
                  <a:gd name="connsiteY7" fmla="*/ 9536 h 72402"/>
                  <a:gd name="connsiteX8" fmla="*/ 18201 w 50605"/>
                  <a:gd name="connsiteY8" fmla="*/ 4345 h 72402"/>
                  <a:gd name="connsiteX9" fmla="*/ 18201 w 50605"/>
                  <a:gd name="connsiteY9" fmla="*/ 4297 h 72402"/>
                  <a:gd name="connsiteX10" fmla="*/ 23440 w 50605"/>
                  <a:gd name="connsiteY10" fmla="*/ 11 h 72402"/>
                  <a:gd name="connsiteX11" fmla="*/ 36108 w 50605"/>
                  <a:gd name="connsiteY11" fmla="*/ 4392 h 72402"/>
                  <a:gd name="connsiteX12" fmla="*/ 50205 w 50605"/>
                  <a:gd name="connsiteY12" fmla="*/ 26300 h 72402"/>
                  <a:gd name="connsiteX13" fmla="*/ 44395 w 50605"/>
                  <a:gd name="connsiteY13" fmla="*/ 53541 h 72402"/>
                  <a:gd name="connsiteX14" fmla="*/ 12391 w 50605"/>
                  <a:gd name="connsiteY14" fmla="*/ 72401 h 72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605" h="72402">
                    <a:moveTo>
                      <a:pt x="12391" y="72401"/>
                    </a:moveTo>
                    <a:cubicBezTo>
                      <a:pt x="9324" y="72429"/>
                      <a:pt x="6266" y="71982"/>
                      <a:pt x="3342" y="71067"/>
                    </a:cubicBezTo>
                    <a:cubicBezTo>
                      <a:pt x="856" y="70286"/>
                      <a:pt x="-544" y="67657"/>
                      <a:pt x="199" y="65162"/>
                    </a:cubicBezTo>
                    <a:cubicBezTo>
                      <a:pt x="1018" y="62666"/>
                      <a:pt x="3676" y="61266"/>
                      <a:pt x="6200" y="62019"/>
                    </a:cubicBezTo>
                    <a:cubicBezTo>
                      <a:pt x="18058" y="64600"/>
                      <a:pt x="30212" y="59104"/>
                      <a:pt x="36108" y="48493"/>
                    </a:cubicBezTo>
                    <a:cubicBezTo>
                      <a:pt x="40061" y="42378"/>
                      <a:pt x="41652" y="35025"/>
                      <a:pt x="40585" y="27824"/>
                    </a:cubicBezTo>
                    <a:cubicBezTo>
                      <a:pt x="39852" y="21547"/>
                      <a:pt x="36356" y="15927"/>
                      <a:pt x="31060" y="12489"/>
                    </a:cubicBezTo>
                    <a:cubicBezTo>
                      <a:pt x="28479" y="10831"/>
                      <a:pt x="25545" y="9812"/>
                      <a:pt x="22488" y="9536"/>
                    </a:cubicBezTo>
                    <a:cubicBezTo>
                      <a:pt x="19868" y="9288"/>
                      <a:pt x="17944" y="6964"/>
                      <a:pt x="18201" y="4345"/>
                    </a:cubicBezTo>
                    <a:cubicBezTo>
                      <a:pt x="18201" y="4326"/>
                      <a:pt x="18201" y="4316"/>
                      <a:pt x="18201" y="4297"/>
                    </a:cubicBezTo>
                    <a:cubicBezTo>
                      <a:pt x="18544" y="1716"/>
                      <a:pt x="20840" y="-161"/>
                      <a:pt x="23440" y="11"/>
                    </a:cubicBezTo>
                    <a:cubicBezTo>
                      <a:pt x="27955" y="449"/>
                      <a:pt x="32289" y="1944"/>
                      <a:pt x="36108" y="4392"/>
                    </a:cubicBezTo>
                    <a:cubicBezTo>
                      <a:pt x="43823" y="9250"/>
                      <a:pt x="48986" y="17270"/>
                      <a:pt x="50205" y="26300"/>
                    </a:cubicBezTo>
                    <a:cubicBezTo>
                      <a:pt x="51548" y="35787"/>
                      <a:pt x="49491" y="45436"/>
                      <a:pt x="44395" y="53541"/>
                    </a:cubicBezTo>
                    <a:cubicBezTo>
                      <a:pt x="37718" y="64952"/>
                      <a:pt x="25612" y="72096"/>
                      <a:pt x="12391" y="72401"/>
                    </a:cubicBezTo>
                    <a:close/>
                  </a:path>
                </a:pathLst>
              </a:custGeom>
              <a:solidFill>
                <a:srgbClr val="263238"/>
              </a:solidFill>
              <a:ln w="9525" cap="flat">
                <a:noFill/>
                <a:prstDash val="solid"/>
                <a:miter/>
              </a:ln>
            </p:spPr>
            <p:txBody>
              <a:bodyPr rtlCol="0" anchor="ctr"/>
              <a:lstStyle/>
              <a:p>
                <a:endParaRPr lang="zh-CN" altLang="en-US"/>
              </a:p>
            </p:txBody>
          </p:sp>
          <p:sp>
            <p:nvSpPr>
              <p:cNvPr id="49" name="任意多边形: 形状 48">
                <a:extLst>
                  <a:ext uri="{FF2B5EF4-FFF2-40B4-BE49-F238E27FC236}">
                    <a16:creationId xmlns:a16="http://schemas.microsoft.com/office/drawing/2014/main" id="{5EF17714-DB6A-3593-C7C3-1D45468A7C87}"/>
                  </a:ext>
                </a:extLst>
              </p:cNvPr>
              <p:cNvSpPr/>
              <p:nvPr/>
            </p:nvSpPr>
            <p:spPr>
              <a:xfrm>
                <a:off x="3260495" y="3055989"/>
                <a:ext cx="1586877" cy="1757924"/>
              </a:xfrm>
              <a:custGeom>
                <a:avLst/>
                <a:gdLst>
                  <a:gd name="connsiteX0" fmla="*/ 1013758 w 1586877"/>
                  <a:gd name="connsiteY0" fmla="*/ 158641 h 1757924"/>
                  <a:gd name="connsiteX1" fmla="*/ 848595 w 1586877"/>
                  <a:gd name="connsiteY1" fmla="*/ 77964 h 1757924"/>
                  <a:gd name="connsiteX2" fmla="*/ 713244 w 1586877"/>
                  <a:gd name="connsiteY2" fmla="*/ 335 h 1757924"/>
                  <a:gd name="connsiteX3" fmla="*/ 608469 w 1586877"/>
                  <a:gd name="connsiteY3" fmla="*/ 25862 h 1757924"/>
                  <a:gd name="connsiteX4" fmla="*/ 559796 w 1586877"/>
                  <a:gd name="connsiteY4" fmla="*/ 80822 h 1757924"/>
                  <a:gd name="connsiteX5" fmla="*/ 377488 w 1586877"/>
                  <a:gd name="connsiteY5" fmla="*/ 226268 h 1757924"/>
                  <a:gd name="connsiteX6" fmla="*/ 214801 w 1586877"/>
                  <a:gd name="connsiteY6" fmla="*/ 479538 h 1757924"/>
                  <a:gd name="connsiteX7" fmla="*/ 153841 w 1586877"/>
                  <a:gd name="connsiteY7" fmla="*/ 559643 h 1757924"/>
                  <a:gd name="connsiteX8" fmla="*/ 27635 w 1586877"/>
                  <a:gd name="connsiteY8" fmla="*/ 591933 h 1757924"/>
                  <a:gd name="connsiteX9" fmla="*/ 12 w 1586877"/>
                  <a:gd name="connsiteY9" fmla="*/ 672229 h 1757924"/>
                  <a:gd name="connsiteX10" fmla="*/ 54019 w 1586877"/>
                  <a:gd name="connsiteY10" fmla="*/ 673467 h 1757924"/>
                  <a:gd name="connsiteX11" fmla="*/ 71354 w 1586877"/>
                  <a:gd name="connsiteY11" fmla="*/ 646607 h 1757924"/>
                  <a:gd name="connsiteX12" fmla="*/ 162509 w 1586877"/>
                  <a:gd name="connsiteY12" fmla="*/ 627557 h 1757924"/>
                  <a:gd name="connsiteX13" fmla="*/ 206038 w 1586877"/>
                  <a:gd name="connsiteY13" fmla="*/ 589457 h 1757924"/>
                  <a:gd name="connsiteX14" fmla="*/ 441210 w 1586877"/>
                  <a:gd name="connsiteY14" fmla="*/ 375906 h 1757924"/>
                  <a:gd name="connsiteX15" fmla="*/ 469214 w 1586877"/>
                  <a:gd name="connsiteY15" fmla="*/ 336663 h 1757924"/>
                  <a:gd name="connsiteX16" fmla="*/ 567226 w 1586877"/>
                  <a:gd name="connsiteY16" fmla="*/ 290943 h 1757924"/>
                  <a:gd name="connsiteX17" fmla="*/ 549128 w 1586877"/>
                  <a:gd name="connsiteY17" fmla="*/ 342378 h 1757924"/>
                  <a:gd name="connsiteX18" fmla="*/ 455307 w 1586877"/>
                  <a:gd name="connsiteY18" fmla="*/ 431342 h 1757924"/>
                  <a:gd name="connsiteX19" fmla="*/ 418922 w 1586877"/>
                  <a:gd name="connsiteY19" fmla="*/ 478967 h 1757924"/>
                  <a:gd name="connsiteX20" fmla="*/ 307574 w 1586877"/>
                  <a:gd name="connsiteY20" fmla="*/ 628319 h 1757924"/>
                  <a:gd name="connsiteX21" fmla="*/ 267093 w 1586877"/>
                  <a:gd name="connsiteY21" fmla="*/ 1101807 h 1757924"/>
                  <a:gd name="connsiteX22" fmla="*/ 186226 w 1586877"/>
                  <a:gd name="connsiteY22" fmla="*/ 1286115 h 1757924"/>
                  <a:gd name="connsiteX23" fmla="*/ 155079 w 1586877"/>
                  <a:gd name="connsiteY23" fmla="*/ 1478520 h 1757924"/>
                  <a:gd name="connsiteX24" fmla="*/ 135172 w 1586877"/>
                  <a:gd name="connsiteY24" fmla="*/ 1648256 h 1757924"/>
                  <a:gd name="connsiteX25" fmla="*/ 113741 w 1586877"/>
                  <a:gd name="connsiteY25" fmla="*/ 1725599 h 1757924"/>
                  <a:gd name="connsiteX26" fmla="*/ 146888 w 1586877"/>
                  <a:gd name="connsiteY26" fmla="*/ 1757888 h 1757924"/>
                  <a:gd name="connsiteX27" fmla="*/ 193846 w 1586877"/>
                  <a:gd name="connsiteY27" fmla="*/ 1749411 h 1757924"/>
                  <a:gd name="connsiteX28" fmla="*/ 245662 w 1586877"/>
                  <a:gd name="connsiteY28" fmla="*/ 1737981 h 1757924"/>
                  <a:gd name="connsiteX29" fmla="*/ 276047 w 1586877"/>
                  <a:gd name="connsiteY29" fmla="*/ 1713978 h 1757924"/>
                  <a:gd name="connsiteX30" fmla="*/ 265569 w 1586877"/>
                  <a:gd name="connsiteY30" fmla="*/ 1674830 h 1757924"/>
                  <a:gd name="connsiteX31" fmla="*/ 238994 w 1586877"/>
                  <a:gd name="connsiteY31" fmla="*/ 1608727 h 1757924"/>
                  <a:gd name="connsiteX32" fmla="*/ 328434 w 1586877"/>
                  <a:gd name="connsiteY32" fmla="*/ 1405654 h 1757924"/>
                  <a:gd name="connsiteX33" fmla="*/ 430447 w 1586877"/>
                  <a:gd name="connsiteY33" fmla="*/ 1181245 h 1757924"/>
                  <a:gd name="connsiteX34" fmla="*/ 548176 w 1586877"/>
                  <a:gd name="connsiteY34" fmla="*/ 862824 h 1757924"/>
                  <a:gd name="connsiteX35" fmla="*/ 708767 w 1586877"/>
                  <a:gd name="connsiteY35" fmla="*/ 1166386 h 1757924"/>
                  <a:gd name="connsiteX36" fmla="*/ 752202 w 1586877"/>
                  <a:gd name="connsiteY36" fmla="*/ 1287925 h 1757924"/>
                  <a:gd name="connsiteX37" fmla="*/ 857548 w 1586877"/>
                  <a:gd name="connsiteY37" fmla="*/ 1519287 h 1757924"/>
                  <a:gd name="connsiteX38" fmla="*/ 899458 w 1586877"/>
                  <a:gd name="connsiteY38" fmla="*/ 1656257 h 1757924"/>
                  <a:gd name="connsiteX39" fmla="*/ 897648 w 1586877"/>
                  <a:gd name="connsiteY39" fmla="*/ 1720646 h 1757924"/>
                  <a:gd name="connsiteX40" fmla="*/ 1001566 w 1586877"/>
                  <a:gd name="connsiteY40" fmla="*/ 1736362 h 1757924"/>
                  <a:gd name="connsiteX41" fmla="*/ 1076813 w 1586877"/>
                  <a:gd name="connsiteY41" fmla="*/ 1746363 h 1757924"/>
                  <a:gd name="connsiteX42" fmla="*/ 1131011 w 1586877"/>
                  <a:gd name="connsiteY42" fmla="*/ 1712930 h 1757924"/>
                  <a:gd name="connsiteX43" fmla="*/ 1102436 w 1586877"/>
                  <a:gd name="connsiteY43" fmla="*/ 1698167 h 1757924"/>
                  <a:gd name="connsiteX44" fmla="*/ 1027664 w 1586877"/>
                  <a:gd name="connsiteY44" fmla="*/ 1641017 h 1757924"/>
                  <a:gd name="connsiteX45" fmla="*/ 981087 w 1586877"/>
                  <a:gd name="connsiteY45" fmla="*/ 1582724 h 1757924"/>
                  <a:gd name="connsiteX46" fmla="*/ 960132 w 1586877"/>
                  <a:gd name="connsiteY46" fmla="*/ 1453184 h 1757924"/>
                  <a:gd name="connsiteX47" fmla="*/ 928700 w 1586877"/>
                  <a:gd name="connsiteY47" fmla="*/ 1176959 h 1757924"/>
                  <a:gd name="connsiteX48" fmla="*/ 875645 w 1586877"/>
                  <a:gd name="connsiteY48" fmla="*/ 868253 h 1757924"/>
                  <a:gd name="connsiteX49" fmla="*/ 831640 w 1586877"/>
                  <a:gd name="connsiteY49" fmla="*/ 685088 h 1757924"/>
                  <a:gd name="connsiteX50" fmla="*/ 846785 w 1586877"/>
                  <a:gd name="connsiteY50" fmla="*/ 552214 h 1757924"/>
                  <a:gd name="connsiteX51" fmla="*/ 848690 w 1586877"/>
                  <a:gd name="connsiteY51" fmla="*/ 507161 h 1757924"/>
                  <a:gd name="connsiteX52" fmla="*/ 955084 w 1586877"/>
                  <a:gd name="connsiteY52" fmla="*/ 414673 h 1757924"/>
                  <a:gd name="connsiteX53" fmla="*/ 1243120 w 1586877"/>
                  <a:gd name="connsiteY53" fmla="*/ 506970 h 1757924"/>
                  <a:gd name="connsiteX54" fmla="*/ 1434477 w 1586877"/>
                  <a:gd name="connsiteY54" fmla="*/ 363524 h 1757924"/>
                  <a:gd name="connsiteX55" fmla="*/ 1546015 w 1586877"/>
                  <a:gd name="connsiteY55" fmla="*/ 234650 h 1757924"/>
                  <a:gd name="connsiteX56" fmla="*/ 1586877 w 1586877"/>
                  <a:gd name="connsiteY56" fmla="*/ 195788 h 1757924"/>
                  <a:gd name="connsiteX57" fmla="*/ 1579829 w 1586877"/>
                  <a:gd name="connsiteY57" fmla="*/ 151307 h 1757924"/>
                  <a:gd name="connsiteX58" fmla="*/ 1570875 w 1586877"/>
                  <a:gd name="connsiteY58" fmla="*/ 133971 h 1757924"/>
                  <a:gd name="connsiteX59" fmla="*/ 1561350 w 1586877"/>
                  <a:gd name="connsiteY59" fmla="*/ 107682 h 1757924"/>
                  <a:gd name="connsiteX60" fmla="*/ 1524107 w 1586877"/>
                  <a:gd name="connsiteY60" fmla="*/ 107682 h 1757924"/>
                  <a:gd name="connsiteX61" fmla="*/ 1505534 w 1586877"/>
                  <a:gd name="connsiteY61" fmla="*/ 118065 h 1757924"/>
                  <a:gd name="connsiteX62" fmla="*/ 1496771 w 1586877"/>
                  <a:gd name="connsiteY62" fmla="*/ 137972 h 1757924"/>
                  <a:gd name="connsiteX63" fmla="*/ 1470767 w 1586877"/>
                  <a:gd name="connsiteY63" fmla="*/ 152640 h 1757924"/>
                  <a:gd name="connsiteX64" fmla="*/ 1466577 w 1586877"/>
                  <a:gd name="connsiteY64" fmla="*/ 165785 h 1757924"/>
                  <a:gd name="connsiteX65" fmla="*/ 1461719 w 1586877"/>
                  <a:gd name="connsiteY65" fmla="*/ 222935 h 1757924"/>
                  <a:gd name="connsiteX66" fmla="*/ 1376470 w 1586877"/>
                  <a:gd name="connsiteY66" fmla="*/ 288181 h 1757924"/>
                  <a:gd name="connsiteX67" fmla="*/ 1281220 w 1586877"/>
                  <a:gd name="connsiteY67" fmla="*/ 333615 h 1757924"/>
                  <a:gd name="connsiteX68" fmla="*/ 1160633 w 1586877"/>
                  <a:gd name="connsiteY68" fmla="*/ 301135 h 1757924"/>
                  <a:gd name="connsiteX69" fmla="*/ 1013758 w 1586877"/>
                  <a:gd name="connsiteY69" fmla="*/ 158641 h 1757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1586877" h="1757924">
                    <a:moveTo>
                      <a:pt x="1013758" y="158641"/>
                    </a:moveTo>
                    <a:cubicBezTo>
                      <a:pt x="1013758" y="158641"/>
                      <a:pt x="913936" y="128542"/>
                      <a:pt x="848595" y="77964"/>
                    </a:cubicBezTo>
                    <a:cubicBezTo>
                      <a:pt x="783253" y="27386"/>
                      <a:pt x="749439" y="2907"/>
                      <a:pt x="713244" y="335"/>
                    </a:cubicBezTo>
                    <a:cubicBezTo>
                      <a:pt x="677049" y="-2236"/>
                      <a:pt x="627519" y="10337"/>
                      <a:pt x="608469" y="25862"/>
                    </a:cubicBezTo>
                    <a:cubicBezTo>
                      <a:pt x="590581" y="42636"/>
                      <a:pt x="574284" y="61038"/>
                      <a:pt x="559796" y="80822"/>
                    </a:cubicBezTo>
                    <a:cubicBezTo>
                      <a:pt x="559796" y="80822"/>
                      <a:pt x="407396" y="195788"/>
                      <a:pt x="377488" y="226268"/>
                    </a:cubicBezTo>
                    <a:cubicBezTo>
                      <a:pt x="347579" y="256749"/>
                      <a:pt x="230327" y="448773"/>
                      <a:pt x="214801" y="479538"/>
                    </a:cubicBezTo>
                    <a:cubicBezTo>
                      <a:pt x="199275" y="510304"/>
                      <a:pt x="153841" y="559643"/>
                      <a:pt x="153841" y="559643"/>
                    </a:cubicBezTo>
                    <a:cubicBezTo>
                      <a:pt x="153841" y="559643"/>
                      <a:pt x="34874" y="584980"/>
                      <a:pt x="27635" y="591933"/>
                    </a:cubicBezTo>
                    <a:cubicBezTo>
                      <a:pt x="20396" y="598886"/>
                      <a:pt x="869" y="665752"/>
                      <a:pt x="12" y="672229"/>
                    </a:cubicBezTo>
                    <a:cubicBezTo>
                      <a:pt x="-845" y="678706"/>
                      <a:pt x="44018" y="676801"/>
                      <a:pt x="54019" y="673467"/>
                    </a:cubicBezTo>
                    <a:cubicBezTo>
                      <a:pt x="64020" y="670134"/>
                      <a:pt x="71354" y="646607"/>
                      <a:pt x="71354" y="646607"/>
                    </a:cubicBezTo>
                    <a:cubicBezTo>
                      <a:pt x="71354" y="646607"/>
                      <a:pt x="142697" y="637082"/>
                      <a:pt x="162509" y="627557"/>
                    </a:cubicBezTo>
                    <a:cubicBezTo>
                      <a:pt x="178958" y="617260"/>
                      <a:pt x="193655" y="604401"/>
                      <a:pt x="206038" y="589457"/>
                    </a:cubicBezTo>
                    <a:cubicBezTo>
                      <a:pt x="209562" y="585361"/>
                      <a:pt x="427304" y="397528"/>
                      <a:pt x="441210" y="375906"/>
                    </a:cubicBezTo>
                    <a:cubicBezTo>
                      <a:pt x="455117" y="354284"/>
                      <a:pt x="469214" y="336663"/>
                      <a:pt x="469214" y="336663"/>
                    </a:cubicBezTo>
                    <a:lnTo>
                      <a:pt x="567226" y="290943"/>
                    </a:lnTo>
                    <a:lnTo>
                      <a:pt x="549128" y="342378"/>
                    </a:lnTo>
                    <a:cubicBezTo>
                      <a:pt x="549128" y="342378"/>
                      <a:pt x="480072" y="399528"/>
                      <a:pt x="455307" y="431342"/>
                    </a:cubicBezTo>
                    <a:cubicBezTo>
                      <a:pt x="430542" y="463155"/>
                      <a:pt x="418922" y="478967"/>
                      <a:pt x="418922" y="478967"/>
                    </a:cubicBezTo>
                    <a:cubicBezTo>
                      <a:pt x="418922" y="478967"/>
                      <a:pt x="323672" y="552595"/>
                      <a:pt x="307574" y="628319"/>
                    </a:cubicBezTo>
                    <a:cubicBezTo>
                      <a:pt x="291477" y="704042"/>
                      <a:pt x="278999" y="1052086"/>
                      <a:pt x="267093" y="1101807"/>
                    </a:cubicBezTo>
                    <a:cubicBezTo>
                      <a:pt x="255187" y="1151527"/>
                      <a:pt x="208705" y="1238014"/>
                      <a:pt x="186226" y="1286115"/>
                    </a:cubicBezTo>
                    <a:cubicBezTo>
                      <a:pt x="163747" y="1334217"/>
                      <a:pt x="162890" y="1408607"/>
                      <a:pt x="155079" y="1478520"/>
                    </a:cubicBezTo>
                    <a:cubicBezTo>
                      <a:pt x="147269" y="1548434"/>
                      <a:pt x="136029" y="1644351"/>
                      <a:pt x="135172" y="1648256"/>
                    </a:cubicBezTo>
                    <a:cubicBezTo>
                      <a:pt x="126142" y="1673478"/>
                      <a:pt x="118979" y="1699329"/>
                      <a:pt x="113741" y="1725599"/>
                    </a:cubicBezTo>
                    <a:cubicBezTo>
                      <a:pt x="110502" y="1751602"/>
                      <a:pt x="134029" y="1757603"/>
                      <a:pt x="146888" y="1757888"/>
                    </a:cubicBezTo>
                    <a:cubicBezTo>
                      <a:pt x="162956" y="1758289"/>
                      <a:pt x="178930" y="1755402"/>
                      <a:pt x="193846" y="1749411"/>
                    </a:cubicBezTo>
                    <a:cubicBezTo>
                      <a:pt x="204990" y="1743506"/>
                      <a:pt x="232994" y="1739886"/>
                      <a:pt x="245662" y="1737981"/>
                    </a:cubicBezTo>
                    <a:cubicBezTo>
                      <a:pt x="259511" y="1736352"/>
                      <a:pt x="271256" y="1727066"/>
                      <a:pt x="276047" y="1713978"/>
                    </a:cubicBezTo>
                    <a:cubicBezTo>
                      <a:pt x="282619" y="1698071"/>
                      <a:pt x="270427" y="1688642"/>
                      <a:pt x="265569" y="1674830"/>
                    </a:cubicBezTo>
                    <a:cubicBezTo>
                      <a:pt x="260711" y="1661019"/>
                      <a:pt x="240233" y="1626634"/>
                      <a:pt x="238994" y="1608727"/>
                    </a:cubicBezTo>
                    <a:cubicBezTo>
                      <a:pt x="237756" y="1590820"/>
                      <a:pt x="273189" y="1477758"/>
                      <a:pt x="328434" y="1405654"/>
                    </a:cubicBezTo>
                    <a:cubicBezTo>
                      <a:pt x="383679" y="1333550"/>
                      <a:pt x="416540" y="1219440"/>
                      <a:pt x="430447" y="1181245"/>
                    </a:cubicBezTo>
                    <a:cubicBezTo>
                      <a:pt x="444353" y="1143050"/>
                      <a:pt x="548176" y="862824"/>
                      <a:pt x="548176" y="862824"/>
                    </a:cubicBezTo>
                    <a:cubicBezTo>
                      <a:pt x="548176" y="862824"/>
                      <a:pt x="684479" y="1132191"/>
                      <a:pt x="708767" y="1166386"/>
                    </a:cubicBezTo>
                    <a:cubicBezTo>
                      <a:pt x="733056" y="1200581"/>
                      <a:pt x="737342" y="1205438"/>
                      <a:pt x="752202" y="1287925"/>
                    </a:cubicBezTo>
                    <a:cubicBezTo>
                      <a:pt x="767061" y="1370411"/>
                      <a:pt x="822782" y="1465280"/>
                      <a:pt x="857548" y="1519287"/>
                    </a:cubicBezTo>
                    <a:cubicBezTo>
                      <a:pt x="892314" y="1573294"/>
                      <a:pt x="899458" y="1656257"/>
                      <a:pt x="899458" y="1656257"/>
                    </a:cubicBezTo>
                    <a:cubicBezTo>
                      <a:pt x="899458" y="1656257"/>
                      <a:pt x="884885" y="1703882"/>
                      <a:pt x="897648" y="1720646"/>
                    </a:cubicBezTo>
                    <a:cubicBezTo>
                      <a:pt x="910412" y="1737410"/>
                      <a:pt x="988707" y="1735981"/>
                      <a:pt x="1001566" y="1736362"/>
                    </a:cubicBezTo>
                    <a:cubicBezTo>
                      <a:pt x="1014425" y="1736743"/>
                      <a:pt x="1047477" y="1748459"/>
                      <a:pt x="1076813" y="1746363"/>
                    </a:cubicBezTo>
                    <a:cubicBezTo>
                      <a:pt x="1106150" y="1744268"/>
                      <a:pt x="1133202" y="1725599"/>
                      <a:pt x="1131011" y="1712930"/>
                    </a:cubicBezTo>
                    <a:cubicBezTo>
                      <a:pt x="1128820" y="1700262"/>
                      <a:pt x="1111961" y="1705215"/>
                      <a:pt x="1102436" y="1698167"/>
                    </a:cubicBezTo>
                    <a:cubicBezTo>
                      <a:pt x="1092911" y="1691118"/>
                      <a:pt x="1027664" y="1641017"/>
                      <a:pt x="1027664" y="1641017"/>
                    </a:cubicBezTo>
                    <a:lnTo>
                      <a:pt x="981087" y="1582724"/>
                    </a:lnTo>
                    <a:cubicBezTo>
                      <a:pt x="981087" y="1582724"/>
                      <a:pt x="964133" y="1490141"/>
                      <a:pt x="960132" y="1453184"/>
                    </a:cubicBezTo>
                    <a:cubicBezTo>
                      <a:pt x="956132" y="1416227"/>
                      <a:pt x="936224" y="1227441"/>
                      <a:pt x="928700" y="1176959"/>
                    </a:cubicBezTo>
                    <a:cubicBezTo>
                      <a:pt x="921175" y="1126476"/>
                      <a:pt x="896124" y="956741"/>
                      <a:pt x="875645" y="868253"/>
                    </a:cubicBezTo>
                    <a:cubicBezTo>
                      <a:pt x="855167" y="779766"/>
                      <a:pt x="831640" y="685088"/>
                      <a:pt x="831640" y="685088"/>
                    </a:cubicBezTo>
                    <a:cubicBezTo>
                      <a:pt x="831640" y="685088"/>
                      <a:pt x="845546" y="571264"/>
                      <a:pt x="846785" y="552214"/>
                    </a:cubicBezTo>
                    <a:cubicBezTo>
                      <a:pt x="848023" y="533164"/>
                      <a:pt x="848690" y="507161"/>
                      <a:pt x="848690" y="507161"/>
                    </a:cubicBezTo>
                    <a:lnTo>
                      <a:pt x="955084" y="414673"/>
                    </a:lnTo>
                    <a:cubicBezTo>
                      <a:pt x="955084" y="414673"/>
                      <a:pt x="1189399" y="510875"/>
                      <a:pt x="1243120" y="506970"/>
                    </a:cubicBezTo>
                    <a:cubicBezTo>
                      <a:pt x="1296841" y="503065"/>
                      <a:pt x="1396854" y="412482"/>
                      <a:pt x="1434477" y="363524"/>
                    </a:cubicBezTo>
                    <a:cubicBezTo>
                      <a:pt x="1472101" y="314565"/>
                      <a:pt x="1546015" y="234650"/>
                      <a:pt x="1546015" y="234650"/>
                    </a:cubicBezTo>
                    <a:lnTo>
                      <a:pt x="1586877" y="195788"/>
                    </a:lnTo>
                    <a:cubicBezTo>
                      <a:pt x="1586877" y="195788"/>
                      <a:pt x="1585734" y="162451"/>
                      <a:pt x="1579829" y="151307"/>
                    </a:cubicBezTo>
                    <a:cubicBezTo>
                      <a:pt x="1573923" y="140162"/>
                      <a:pt x="1570875" y="133971"/>
                      <a:pt x="1570875" y="133971"/>
                    </a:cubicBezTo>
                    <a:cubicBezTo>
                      <a:pt x="1570875" y="133971"/>
                      <a:pt x="1578210" y="111587"/>
                      <a:pt x="1561350" y="107682"/>
                    </a:cubicBezTo>
                    <a:cubicBezTo>
                      <a:pt x="1549206" y="104034"/>
                      <a:pt x="1536252" y="104034"/>
                      <a:pt x="1524107" y="107682"/>
                    </a:cubicBezTo>
                    <a:cubicBezTo>
                      <a:pt x="1519154" y="110635"/>
                      <a:pt x="1505534" y="118065"/>
                      <a:pt x="1505534" y="118065"/>
                    </a:cubicBezTo>
                    <a:cubicBezTo>
                      <a:pt x="1505534" y="118065"/>
                      <a:pt x="1511344" y="126637"/>
                      <a:pt x="1496771" y="137972"/>
                    </a:cubicBezTo>
                    <a:cubicBezTo>
                      <a:pt x="1488998" y="144296"/>
                      <a:pt x="1480207" y="149259"/>
                      <a:pt x="1470767" y="152640"/>
                    </a:cubicBezTo>
                    <a:cubicBezTo>
                      <a:pt x="1470767" y="152640"/>
                      <a:pt x="1466957" y="152640"/>
                      <a:pt x="1466577" y="165785"/>
                    </a:cubicBezTo>
                    <a:cubicBezTo>
                      <a:pt x="1466196" y="178929"/>
                      <a:pt x="1461719" y="222935"/>
                      <a:pt x="1461719" y="222935"/>
                    </a:cubicBezTo>
                    <a:cubicBezTo>
                      <a:pt x="1461719" y="222935"/>
                      <a:pt x="1398758" y="276275"/>
                      <a:pt x="1376470" y="288181"/>
                    </a:cubicBezTo>
                    <a:cubicBezTo>
                      <a:pt x="1354181" y="300087"/>
                      <a:pt x="1281220" y="333615"/>
                      <a:pt x="1281220" y="333615"/>
                    </a:cubicBezTo>
                    <a:lnTo>
                      <a:pt x="1160633" y="301135"/>
                    </a:lnTo>
                    <a:cubicBezTo>
                      <a:pt x="1160633" y="301135"/>
                      <a:pt x="1088148" y="175119"/>
                      <a:pt x="1013758" y="158641"/>
                    </a:cubicBezTo>
                    <a:close/>
                  </a:path>
                </a:pathLst>
              </a:custGeom>
              <a:solidFill>
                <a:srgbClr val="FFFFFF"/>
              </a:solidFill>
              <a:ln w="9525" cap="flat">
                <a:noFill/>
                <a:prstDash val="solid"/>
                <a:miter/>
              </a:ln>
            </p:spPr>
            <p:txBody>
              <a:bodyPr rtlCol="0" anchor="ctr"/>
              <a:lstStyle/>
              <a:p>
                <a:endParaRPr lang="zh-CN" altLang="en-US"/>
              </a:p>
            </p:txBody>
          </p:sp>
          <p:sp>
            <p:nvSpPr>
              <p:cNvPr id="50" name="任意多边形: 形状 49">
                <a:extLst>
                  <a:ext uri="{FF2B5EF4-FFF2-40B4-BE49-F238E27FC236}">
                    <a16:creationId xmlns:a16="http://schemas.microsoft.com/office/drawing/2014/main" id="{4C64AB80-54D8-84A1-0570-7D3CE73B6745}"/>
                  </a:ext>
                </a:extLst>
              </p:cNvPr>
              <p:cNvSpPr/>
              <p:nvPr/>
            </p:nvSpPr>
            <p:spPr>
              <a:xfrm>
                <a:off x="3255809" y="3051320"/>
                <a:ext cx="1596708" cy="1767421"/>
              </a:xfrm>
              <a:custGeom>
                <a:avLst/>
                <a:gdLst>
                  <a:gd name="connsiteX0" fmla="*/ 153954 w 1596708"/>
                  <a:gd name="connsiteY0" fmla="*/ 1767415 h 1767421"/>
                  <a:gd name="connsiteX1" fmla="*/ 151763 w 1596708"/>
                  <a:gd name="connsiteY1" fmla="*/ 1767415 h 1767421"/>
                  <a:gd name="connsiteX2" fmla="*/ 120521 w 1596708"/>
                  <a:gd name="connsiteY2" fmla="*/ 1754651 h 1767421"/>
                  <a:gd name="connsiteX3" fmla="*/ 113949 w 1596708"/>
                  <a:gd name="connsiteY3" fmla="*/ 1729791 h 1767421"/>
                  <a:gd name="connsiteX4" fmla="*/ 132999 w 1596708"/>
                  <a:gd name="connsiteY4" fmla="*/ 1658258 h 1767421"/>
                  <a:gd name="connsiteX5" fmla="*/ 135095 w 1596708"/>
                  <a:gd name="connsiteY5" fmla="*/ 1651876 h 1767421"/>
                  <a:gd name="connsiteX6" fmla="*/ 154907 w 1596708"/>
                  <a:gd name="connsiteY6" fmla="*/ 1482808 h 1767421"/>
                  <a:gd name="connsiteX7" fmla="*/ 159669 w 1596708"/>
                  <a:gd name="connsiteY7" fmla="*/ 1433564 h 1767421"/>
                  <a:gd name="connsiteX8" fmla="*/ 186434 w 1596708"/>
                  <a:gd name="connsiteY8" fmla="*/ 1288879 h 1767421"/>
                  <a:gd name="connsiteX9" fmla="*/ 205484 w 1596708"/>
                  <a:gd name="connsiteY9" fmla="*/ 1249350 h 1767421"/>
                  <a:gd name="connsiteX10" fmla="*/ 266635 w 1596708"/>
                  <a:gd name="connsiteY10" fmla="*/ 1105427 h 1767421"/>
                  <a:gd name="connsiteX11" fmla="*/ 283589 w 1596708"/>
                  <a:gd name="connsiteY11" fmla="*/ 901211 h 1767421"/>
                  <a:gd name="connsiteX12" fmla="*/ 307021 w 1596708"/>
                  <a:gd name="connsiteY12" fmla="*/ 632035 h 1767421"/>
                  <a:gd name="connsiteX13" fmla="*/ 419511 w 1596708"/>
                  <a:gd name="connsiteY13" fmla="*/ 480397 h 1767421"/>
                  <a:gd name="connsiteX14" fmla="*/ 455706 w 1596708"/>
                  <a:gd name="connsiteY14" fmla="*/ 432772 h 1767421"/>
                  <a:gd name="connsiteX15" fmla="*/ 549146 w 1596708"/>
                  <a:gd name="connsiteY15" fmla="*/ 343904 h 1767421"/>
                  <a:gd name="connsiteX16" fmla="*/ 563148 w 1596708"/>
                  <a:gd name="connsiteY16" fmla="*/ 304470 h 1767421"/>
                  <a:gd name="connsiteX17" fmla="*/ 476661 w 1596708"/>
                  <a:gd name="connsiteY17" fmla="*/ 345047 h 1767421"/>
                  <a:gd name="connsiteX18" fmla="*/ 449610 w 1596708"/>
                  <a:gd name="connsiteY18" fmla="*/ 383147 h 1767421"/>
                  <a:gd name="connsiteX19" fmla="*/ 248728 w 1596708"/>
                  <a:gd name="connsiteY19" fmla="*/ 566693 h 1767421"/>
                  <a:gd name="connsiteX20" fmla="*/ 213962 w 1596708"/>
                  <a:gd name="connsiteY20" fmla="*/ 597364 h 1767421"/>
                  <a:gd name="connsiteX21" fmla="*/ 169099 w 1596708"/>
                  <a:gd name="connsiteY21" fmla="*/ 636131 h 1767421"/>
                  <a:gd name="connsiteX22" fmla="*/ 79373 w 1596708"/>
                  <a:gd name="connsiteY22" fmla="*/ 655657 h 1767421"/>
                  <a:gd name="connsiteX23" fmla="*/ 60323 w 1596708"/>
                  <a:gd name="connsiteY23" fmla="*/ 682803 h 1767421"/>
                  <a:gd name="connsiteX24" fmla="*/ 2411 w 1596708"/>
                  <a:gd name="connsiteY24" fmla="*/ 682136 h 1767421"/>
                  <a:gd name="connsiteX25" fmla="*/ 30 w 1596708"/>
                  <a:gd name="connsiteY25" fmla="*/ 676421 h 1767421"/>
                  <a:gd name="connsiteX26" fmla="*/ 29081 w 1596708"/>
                  <a:gd name="connsiteY26" fmla="*/ 593268 h 1767421"/>
                  <a:gd name="connsiteX27" fmla="*/ 156049 w 1596708"/>
                  <a:gd name="connsiteY27" fmla="*/ 560121 h 1767421"/>
                  <a:gd name="connsiteX28" fmla="*/ 215390 w 1596708"/>
                  <a:gd name="connsiteY28" fmla="*/ 482111 h 1767421"/>
                  <a:gd name="connsiteX29" fmla="*/ 379125 w 1596708"/>
                  <a:gd name="connsiteY29" fmla="*/ 227698 h 1767421"/>
                  <a:gd name="connsiteX30" fmla="*/ 561433 w 1596708"/>
                  <a:gd name="connsiteY30" fmla="*/ 82156 h 1767421"/>
                  <a:gd name="connsiteX31" fmla="*/ 610583 w 1596708"/>
                  <a:gd name="connsiteY31" fmla="*/ 26911 h 1767421"/>
                  <a:gd name="connsiteX32" fmla="*/ 718691 w 1596708"/>
                  <a:gd name="connsiteY32" fmla="*/ 337 h 1767421"/>
                  <a:gd name="connsiteX33" fmla="*/ 856613 w 1596708"/>
                  <a:gd name="connsiteY33" fmla="*/ 79013 h 1767421"/>
                  <a:gd name="connsiteX34" fmla="*/ 1020062 w 1596708"/>
                  <a:gd name="connsiteY34" fmla="*/ 158833 h 1767421"/>
                  <a:gd name="connsiteX35" fmla="*/ 1168367 w 1596708"/>
                  <a:gd name="connsiteY35" fmla="*/ 301708 h 1767421"/>
                  <a:gd name="connsiteX36" fmla="*/ 1285334 w 1596708"/>
                  <a:gd name="connsiteY36" fmla="*/ 333140 h 1767421"/>
                  <a:gd name="connsiteX37" fmla="*/ 1379155 w 1596708"/>
                  <a:gd name="connsiteY37" fmla="*/ 288563 h 1767421"/>
                  <a:gd name="connsiteX38" fmla="*/ 1462117 w 1596708"/>
                  <a:gd name="connsiteY38" fmla="*/ 225127 h 1767421"/>
                  <a:gd name="connsiteX39" fmla="*/ 1466785 w 1596708"/>
                  <a:gd name="connsiteY39" fmla="*/ 170548 h 1767421"/>
                  <a:gd name="connsiteX40" fmla="*/ 1474691 w 1596708"/>
                  <a:gd name="connsiteY40" fmla="*/ 152832 h 1767421"/>
                  <a:gd name="connsiteX41" fmla="*/ 1498789 w 1596708"/>
                  <a:gd name="connsiteY41" fmla="*/ 139021 h 1767421"/>
                  <a:gd name="connsiteX42" fmla="*/ 1506504 w 1596708"/>
                  <a:gd name="connsiteY42" fmla="*/ 125400 h 1767421"/>
                  <a:gd name="connsiteX43" fmla="*/ 1506028 w 1596708"/>
                  <a:gd name="connsiteY43" fmla="*/ 121685 h 1767421"/>
                  <a:gd name="connsiteX44" fmla="*/ 1508314 w 1596708"/>
                  <a:gd name="connsiteY44" fmla="*/ 118732 h 1767421"/>
                  <a:gd name="connsiteX45" fmla="*/ 1526697 w 1596708"/>
                  <a:gd name="connsiteY45" fmla="*/ 108446 h 1767421"/>
                  <a:gd name="connsiteX46" fmla="*/ 1567369 w 1596708"/>
                  <a:gd name="connsiteY46" fmla="*/ 107779 h 1767421"/>
                  <a:gd name="connsiteX47" fmla="*/ 1579561 w 1596708"/>
                  <a:gd name="connsiteY47" fmla="*/ 116542 h 1767421"/>
                  <a:gd name="connsiteX48" fmla="*/ 1580990 w 1596708"/>
                  <a:gd name="connsiteY48" fmla="*/ 138259 h 1767421"/>
                  <a:gd name="connsiteX49" fmla="*/ 1589086 w 1596708"/>
                  <a:gd name="connsiteY49" fmla="*/ 153880 h 1767421"/>
                  <a:gd name="connsiteX50" fmla="*/ 1596706 w 1596708"/>
                  <a:gd name="connsiteY50" fmla="*/ 200362 h 1767421"/>
                  <a:gd name="connsiteX51" fmla="*/ 1595182 w 1596708"/>
                  <a:gd name="connsiteY51" fmla="*/ 203981 h 1767421"/>
                  <a:gd name="connsiteX52" fmla="*/ 1553939 w 1596708"/>
                  <a:gd name="connsiteY52" fmla="*/ 242557 h 1767421"/>
                  <a:gd name="connsiteX53" fmla="*/ 1442972 w 1596708"/>
                  <a:gd name="connsiteY53" fmla="*/ 370764 h 1767421"/>
                  <a:gd name="connsiteX54" fmla="*/ 1248186 w 1596708"/>
                  <a:gd name="connsiteY54" fmla="*/ 516401 h 1767421"/>
                  <a:gd name="connsiteX55" fmla="*/ 960722 w 1596708"/>
                  <a:gd name="connsiteY55" fmla="*/ 424866 h 1767421"/>
                  <a:gd name="connsiteX56" fmla="*/ 857661 w 1596708"/>
                  <a:gd name="connsiteY56" fmla="*/ 514020 h 1767421"/>
                  <a:gd name="connsiteX57" fmla="*/ 855851 w 1596708"/>
                  <a:gd name="connsiteY57" fmla="*/ 557168 h 1767421"/>
                  <a:gd name="connsiteX58" fmla="*/ 840992 w 1596708"/>
                  <a:gd name="connsiteY58" fmla="*/ 688708 h 1767421"/>
                  <a:gd name="connsiteX59" fmla="*/ 884807 w 1596708"/>
                  <a:gd name="connsiteY59" fmla="*/ 871112 h 1767421"/>
                  <a:gd name="connsiteX60" fmla="*/ 937957 w 1596708"/>
                  <a:gd name="connsiteY60" fmla="*/ 1180198 h 1767421"/>
                  <a:gd name="connsiteX61" fmla="*/ 968437 w 1596708"/>
                  <a:gd name="connsiteY61" fmla="*/ 1448327 h 1767421"/>
                  <a:gd name="connsiteX62" fmla="*/ 969389 w 1596708"/>
                  <a:gd name="connsiteY62" fmla="*/ 1456900 h 1767421"/>
                  <a:gd name="connsiteX63" fmla="*/ 990058 w 1596708"/>
                  <a:gd name="connsiteY63" fmla="*/ 1584916 h 1767421"/>
                  <a:gd name="connsiteX64" fmla="*/ 1035493 w 1596708"/>
                  <a:gd name="connsiteY64" fmla="*/ 1642066 h 1767421"/>
                  <a:gd name="connsiteX65" fmla="*/ 1109788 w 1596708"/>
                  <a:gd name="connsiteY65" fmla="*/ 1699216 h 1767421"/>
                  <a:gd name="connsiteX66" fmla="*/ 1121027 w 1596708"/>
                  <a:gd name="connsiteY66" fmla="*/ 1702931 h 1767421"/>
                  <a:gd name="connsiteX67" fmla="*/ 1140077 w 1596708"/>
                  <a:gd name="connsiteY67" fmla="*/ 1716932 h 1767421"/>
                  <a:gd name="connsiteX68" fmla="*/ 1135410 w 1596708"/>
                  <a:gd name="connsiteY68" fmla="*/ 1731410 h 1767421"/>
                  <a:gd name="connsiteX69" fmla="*/ 1081594 w 1596708"/>
                  <a:gd name="connsiteY69" fmla="*/ 1755985 h 1767421"/>
                  <a:gd name="connsiteX70" fmla="*/ 1024444 w 1596708"/>
                  <a:gd name="connsiteY70" fmla="*/ 1749317 h 1767421"/>
                  <a:gd name="connsiteX71" fmla="*/ 1005394 w 1596708"/>
                  <a:gd name="connsiteY71" fmla="*/ 1745983 h 1767421"/>
                  <a:gd name="connsiteX72" fmla="*/ 998631 w 1596708"/>
                  <a:gd name="connsiteY72" fmla="*/ 1745983 h 1767421"/>
                  <a:gd name="connsiteX73" fmla="*/ 897761 w 1596708"/>
                  <a:gd name="connsiteY73" fmla="*/ 1728457 h 1767421"/>
                  <a:gd name="connsiteX74" fmla="*/ 898618 w 1596708"/>
                  <a:gd name="connsiteY74" fmla="*/ 1660830 h 1767421"/>
                  <a:gd name="connsiteX75" fmla="*/ 857375 w 1596708"/>
                  <a:gd name="connsiteY75" fmla="*/ 1526813 h 1767421"/>
                  <a:gd name="connsiteX76" fmla="*/ 751457 w 1596708"/>
                  <a:gd name="connsiteY76" fmla="*/ 1293641 h 1767421"/>
                  <a:gd name="connsiteX77" fmla="*/ 710024 w 1596708"/>
                  <a:gd name="connsiteY77" fmla="*/ 1175817 h 1767421"/>
                  <a:gd name="connsiteX78" fmla="*/ 708785 w 1596708"/>
                  <a:gd name="connsiteY78" fmla="*/ 1174102 h 1767421"/>
                  <a:gd name="connsiteX79" fmla="*/ 552766 w 1596708"/>
                  <a:gd name="connsiteY79" fmla="*/ 879685 h 1767421"/>
                  <a:gd name="connsiteX80" fmla="*/ 439418 w 1596708"/>
                  <a:gd name="connsiteY80" fmla="*/ 1187818 h 1767421"/>
                  <a:gd name="connsiteX81" fmla="*/ 431608 w 1596708"/>
                  <a:gd name="connsiteY81" fmla="*/ 1210488 h 1767421"/>
                  <a:gd name="connsiteX82" fmla="*/ 336358 w 1596708"/>
                  <a:gd name="connsiteY82" fmla="*/ 1413561 h 1767421"/>
                  <a:gd name="connsiteX83" fmla="*/ 247775 w 1596708"/>
                  <a:gd name="connsiteY83" fmla="*/ 1613586 h 1767421"/>
                  <a:gd name="connsiteX84" fmla="*/ 265206 w 1596708"/>
                  <a:gd name="connsiteY84" fmla="*/ 1658734 h 1767421"/>
                  <a:gd name="connsiteX85" fmla="*/ 274160 w 1596708"/>
                  <a:gd name="connsiteY85" fmla="*/ 1678547 h 1767421"/>
                  <a:gd name="connsiteX86" fmla="*/ 279589 w 1596708"/>
                  <a:gd name="connsiteY86" fmla="*/ 1689500 h 1767421"/>
                  <a:gd name="connsiteX87" fmla="*/ 284542 w 1596708"/>
                  <a:gd name="connsiteY87" fmla="*/ 1721028 h 1767421"/>
                  <a:gd name="connsiteX88" fmla="*/ 250633 w 1596708"/>
                  <a:gd name="connsiteY88" fmla="*/ 1747889 h 1767421"/>
                  <a:gd name="connsiteX89" fmla="*/ 241108 w 1596708"/>
                  <a:gd name="connsiteY89" fmla="*/ 1749317 h 1767421"/>
                  <a:gd name="connsiteX90" fmla="*/ 199674 w 1596708"/>
                  <a:gd name="connsiteY90" fmla="*/ 1758842 h 1767421"/>
                  <a:gd name="connsiteX91" fmla="*/ 153954 w 1596708"/>
                  <a:gd name="connsiteY91" fmla="*/ 1767415 h 1767421"/>
                  <a:gd name="connsiteX92" fmla="*/ 571816 w 1596708"/>
                  <a:gd name="connsiteY92" fmla="*/ 291040 h 1767421"/>
                  <a:gd name="connsiteX93" fmla="*/ 575054 w 1596708"/>
                  <a:gd name="connsiteY93" fmla="*/ 292278 h 1767421"/>
                  <a:gd name="connsiteX94" fmla="*/ 576292 w 1596708"/>
                  <a:gd name="connsiteY94" fmla="*/ 297422 h 1767421"/>
                  <a:gd name="connsiteX95" fmla="*/ 558195 w 1596708"/>
                  <a:gd name="connsiteY95" fmla="*/ 348856 h 1767421"/>
                  <a:gd name="connsiteX96" fmla="*/ 556766 w 1596708"/>
                  <a:gd name="connsiteY96" fmla="*/ 350857 h 1767421"/>
                  <a:gd name="connsiteX97" fmla="*/ 463612 w 1596708"/>
                  <a:gd name="connsiteY97" fmla="*/ 439154 h 1767421"/>
                  <a:gd name="connsiteX98" fmla="*/ 427322 w 1596708"/>
                  <a:gd name="connsiteY98" fmla="*/ 486779 h 1767421"/>
                  <a:gd name="connsiteX99" fmla="*/ 426369 w 1596708"/>
                  <a:gd name="connsiteY99" fmla="*/ 487731 h 1767421"/>
                  <a:gd name="connsiteX100" fmla="*/ 316832 w 1596708"/>
                  <a:gd name="connsiteY100" fmla="*/ 634321 h 1767421"/>
                  <a:gd name="connsiteX101" fmla="*/ 293591 w 1596708"/>
                  <a:gd name="connsiteY101" fmla="*/ 902164 h 1767421"/>
                  <a:gd name="connsiteX102" fmla="*/ 276350 w 1596708"/>
                  <a:gd name="connsiteY102" fmla="*/ 1107904 h 1767421"/>
                  <a:gd name="connsiteX103" fmla="*/ 214533 w 1596708"/>
                  <a:gd name="connsiteY103" fmla="*/ 1253827 h 1767421"/>
                  <a:gd name="connsiteX104" fmla="*/ 195483 w 1596708"/>
                  <a:gd name="connsiteY104" fmla="*/ 1293165 h 1767421"/>
                  <a:gd name="connsiteX105" fmla="*/ 169480 w 1596708"/>
                  <a:gd name="connsiteY105" fmla="*/ 1434707 h 1767421"/>
                  <a:gd name="connsiteX106" fmla="*/ 164812 w 1596708"/>
                  <a:gd name="connsiteY106" fmla="*/ 1484141 h 1767421"/>
                  <a:gd name="connsiteX107" fmla="*/ 144715 w 1596708"/>
                  <a:gd name="connsiteY107" fmla="*/ 1654543 h 1767421"/>
                  <a:gd name="connsiteX108" fmla="*/ 142429 w 1596708"/>
                  <a:gd name="connsiteY108" fmla="*/ 1661592 h 1767421"/>
                  <a:gd name="connsiteX109" fmla="*/ 123379 w 1596708"/>
                  <a:gd name="connsiteY109" fmla="*/ 1731220 h 1767421"/>
                  <a:gd name="connsiteX110" fmla="*/ 127570 w 1596708"/>
                  <a:gd name="connsiteY110" fmla="*/ 1748746 h 1767421"/>
                  <a:gd name="connsiteX111" fmla="*/ 151954 w 1596708"/>
                  <a:gd name="connsiteY111" fmla="*/ 1758271 h 1767421"/>
                  <a:gd name="connsiteX112" fmla="*/ 196436 w 1596708"/>
                  <a:gd name="connsiteY112" fmla="*/ 1750365 h 1767421"/>
                  <a:gd name="connsiteX113" fmla="*/ 240917 w 1596708"/>
                  <a:gd name="connsiteY113" fmla="*/ 1739888 h 1767421"/>
                  <a:gd name="connsiteX114" fmla="*/ 249775 w 1596708"/>
                  <a:gd name="connsiteY114" fmla="*/ 1738459 h 1767421"/>
                  <a:gd name="connsiteX115" fmla="*/ 276541 w 1596708"/>
                  <a:gd name="connsiteY115" fmla="*/ 1717313 h 1767421"/>
                  <a:gd name="connsiteX116" fmla="*/ 272064 w 1596708"/>
                  <a:gd name="connsiteY116" fmla="*/ 1694072 h 1767421"/>
                  <a:gd name="connsiteX117" fmla="*/ 265968 w 1596708"/>
                  <a:gd name="connsiteY117" fmla="*/ 1681594 h 1767421"/>
                  <a:gd name="connsiteX118" fmla="*/ 257395 w 1596708"/>
                  <a:gd name="connsiteY118" fmla="*/ 1662544 h 1767421"/>
                  <a:gd name="connsiteX119" fmla="*/ 239108 w 1596708"/>
                  <a:gd name="connsiteY119" fmla="*/ 1613967 h 1767421"/>
                  <a:gd name="connsiteX120" fmla="*/ 329500 w 1596708"/>
                  <a:gd name="connsiteY120" fmla="*/ 1407751 h 1767421"/>
                  <a:gd name="connsiteX121" fmla="*/ 423035 w 1596708"/>
                  <a:gd name="connsiteY121" fmla="*/ 1207726 h 1767421"/>
                  <a:gd name="connsiteX122" fmla="*/ 430846 w 1596708"/>
                  <a:gd name="connsiteY122" fmla="*/ 1184866 h 1767421"/>
                  <a:gd name="connsiteX123" fmla="*/ 548003 w 1596708"/>
                  <a:gd name="connsiteY123" fmla="*/ 866350 h 1767421"/>
                  <a:gd name="connsiteX124" fmla="*/ 552194 w 1596708"/>
                  <a:gd name="connsiteY124" fmla="*/ 863302 h 1767421"/>
                  <a:gd name="connsiteX125" fmla="*/ 556766 w 1596708"/>
                  <a:gd name="connsiteY125" fmla="*/ 865873 h 1767421"/>
                  <a:gd name="connsiteX126" fmla="*/ 716977 w 1596708"/>
                  <a:gd name="connsiteY126" fmla="*/ 1168864 h 1767421"/>
                  <a:gd name="connsiteX127" fmla="*/ 718215 w 1596708"/>
                  <a:gd name="connsiteY127" fmla="*/ 1170578 h 1767421"/>
                  <a:gd name="connsiteX128" fmla="*/ 761173 w 1596708"/>
                  <a:gd name="connsiteY128" fmla="*/ 1292308 h 1767421"/>
                  <a:gd name="connsiteX129" fmla="*/ 865948 w 1596708"/>
                  <a:gd name="connsiteY129" fmla="*/ 1521956 h 1767421"/>
                  <a:gd name="connsiteX130" fmla="*/ 908620 w 1596708"/>
                  <a:gd name="connsiteY130" fmla="*/ 1661116 h 1767421"/>
                  <a:gd name="connsiteX131" fmla="*/ 908620 w 1596708"/>
                  <a:gd name="connsiteY131" fmla="*/ 1662925 h 1767421"/>
                  <a:gd name="connsiteX132" fmla="*/ 906048 w 1596708"/>
                  <a:gd name="connsiteY132" fmla="*/ 1723028 h 1767421"/>
                  <a:gd name="connsiteX133" fmla="*/ 999298 w 1596708"/>
                  <a:gd name="connsiteY133" fmla="*/ 1736744 h 1767421"/>
                  <a:gd name="connsiteX134" fmla="*/ 1006346 w 1596708"/>
                  <a:gd name="connsiteY134" fmla="*/ 1736744 h 1767421"/>
                  <a:gd name="connsiteX135" fmla="*/ 1027016 w 1596708"/>
                  <a:gd name="connsiteY135" fmla="*/ 1740268 h 1767421"/>
                  <a:gd name="connsiteX136" fmla="*/ 1081117 w 1596708"/>
                  <a:gd name="connsiteY136" fmla="*/ 1746746 h 1767421"/>
                  <a:gd name="connsiteX137" fmla="*/ 1128076 w 1596708"/>
                  <a:gd name="connsiteY137" fmla="*/ 1725790 h 1767421"/>
                  <a:gd name="connsiteX138" fmla="*/ 1130838 w 1596708"/>
                  <a:gd name="connsiteY138" fmla="*/ 1718837 h 1767421"/>
                  <a:gd name="connsiteX139" fmla="*/ 1119884 w 1596708"/>
                  <a:gd name="connsiteY139" fmla="*/ 1712551 h 1767421"/>
                  <a:gd name="connsiteX140" fmla="*/ 1104740 w 1596708"/>
                  <a:gd name="connsiteY140" fmla="*/ 1707217 h 1767421"/>
                  <a:gd name="connsiteX141" fmla="*/ 1029778 w 1596708"/>
                  <a:gd name="connsiteY141" fmla="*/ 1649495 h 1767421"/>
                  <a:gd name="connsiteX142" fmla="*/ 1029016 w 1596708"/>
                  <a:gd name="connsiteY142" fmla="*/ 1648733 h 1767421"/>
                  <a:gd name="connsiteX143" fmla="*/ 982439 w 1596708"/>
                  <a:gd name="connsiteY143" fmla="*/ 1590440 h 1767421"/>
                  <a:gd name="connsiteX144" fmla="*/ 981391 w 1596708"/>
                  <a:gd name="connsiteY144" fmla="*/ 1588345 h 1767421"/>
                  <a:gd name="connsiteX145" fmla="*/ 960531 w 1596708"/>
                  <a:gd name="connsiteY145" fmla="*/ 1458424 h 1767421"/>
                  <a:gd name="connsiteX146" fmla="*/ 959579 w 1596708"/>
                  <a:gd name="connsiteY146" fmla="*/ 1449756 h 1767421"/>
                  <a:gd name="connsiteX147" fmla="*/ 929099 w 1596708"/>
                  <a:gd name="connsiteY147" fmla="*/ 1182104 h 1767421"/>
                  <a:gd name="connsiteX148" fmla="*/ 876140 w 1596708"/>
                  <a:gd name="connsiteY148" fmla="*/ 873684 h 1767421"/>
                  <a:gd name="connsiteX149" fmla="*/ 832134 w 1596708"/>
                  <a:gd name="connsiteY149" fmla="*/ 690614 h 1767421"/>
                  <a:gd name="connsiteX150" fmla="*/ 832134 w 1596708"/>
                  <a:gd name="connsiteY150" fmla="*/ 688899 h 1767421"/>
                  <a:gd name="connsiteX151" fmla="*/ 846993 w 1596708"/>
                  <a:gd name="connsiteY151" fmla="*/ 557073 h 1767421"/>
                  <a:gd name="connsiteX152" fmla="*/ 848898 w 1596708"/>
                  <a:gd name="connsiteY152" fmla="*/ 512115 h 1767421"/>
                  <a:gd name="connsiteX153" fmla="*/ 850517 w 1596708"/>
                  <a:gd name="connsiteY153" fmla="*/ 508686 h 1767421"/>
                  <a:gd name="connsiteX154" fmla="*/ 956912 w 1596708"/>
                  <a:gd name="connsiteY154" fmla="*/ 416198 h 1767421"/>
                  <a:gd name="connsiteX155" fmla="*/ 961865 w 1596708"/>
                  <a:gd name="connsiteY155" fmla="*/ 415436 h 1767421"/>
                  <a:gd name="connsiteX156" fmla="*/ 1247615 w 1596708"/>
                  <a:gd name="connsiteY156" fmla="*/ 507448 h 1767421"/>
                  <a:gd name="connsiteX157" fmla="*/ 1435543 w 1596708"/>
                  <a:gd name="connsiteY157" fmla="*/ 365716 h 1767421"/>
                  <a:gd name="connsiteX158" fmla="*/ 1547366 w 1596708"/>
                  <a:gd name="connsiteY158" fmla="*/ 236652 h 1767421"/>
                  <a:gd name="connsiteX159" fmla="*/ 1586895 w 1596708"/>
                  <a:gd name="connsiteY159" fmla="*/ 198552 h 1767421"/>
                  <a:gd name="connsiteX160" fmla="*/ 1580513 w 1596708"/>
                  <a:gd name="connsiteY160" fmla="*/ 158356 h 1767421"/>
                  <a:gd name="connsiteX161" fmla="*/ 1571465 w 1596708"/>
                  <a:gd name="connsiteY161" fmla="*/ 140830 h 1767421"/>
                  <a:gd name="connsiteX162" fmla="*/ 1571465 w 1596708"/>
                  <a:gd name="connsiteY162" fmla="*/ 137306 h 1767421"/>
                  <a:gd name="connsiteX163" fmla="*/ 1571465 w 1596708"/>
                  <a:gd name="connsiteY163" fmla="*/ 121209 h 1767421"/>
                  <a:gd name="connsiteX164" fmla="*/ 1565559 w 1596708"/>
                  <a:gd name="connsiteY164" fmla="*/ 117113 h 1767421"/>
                  <a:gd name="connsiteX165" fmla="*/ 1531841 w 1596708"/>
                  <a:gd name="connsiteY165" fmla="*/ 116637 h 1767421"/>
                  <a:gd name="connsiteX166" fmla="*/ 1516505 w 1596708"/>
                  <a:gd name="connsiteY166" fmla="*/ 125209 h 1767421"/>
                  <a:gd name="connsiteX167" fmla="*/ 1504885 w 1596708"/>
                  <a:gd name="connsiteY167" fmla="*/ 146546 h 1767421"/>
                  <a:gd name="connsiteX168" fmla="*/ 1478120 w 1596708"/>
                  <a:gd name="connsiteY168" fmla="*/ 161881 h 1767421"/>
                  <a:gd name="connsiteX169" fmla="*/ 1476596 w 1596708"/>
                  <a:gd name="connsiteY169" fmla="*/ 170834 h 1767421"/>
                  <a:gd name="connsiteX170" fmla="*/ 1471738 w 1596708"/>
                  <a:gd name="connsiteY170" fmla="*/ 227984 h 1767421"/>
                  <a:gd name="connsiteX171" fmla="*/ 1470023 w 1596708"/>
                  <a:gd name="connsiteY171" fmla="*/ 231127 h 1767421"/>
                  <a:gd name="connsiteX172" fmla="*/ 1384298 w 1596708"/>
                  <a:gd name="connsiteY172" fmla="*/ 296945 h 1767421"/>
                  <a:gd name="connsiteX173" fmla="*/ 1288286 w 1596708"/>
                  <a:gd name="connsiteY173" fmla="*/ 342570 h 1767421"/>
                  <a:gd name="connsiteX174" fmla="*/ 1285143 w 1596708"/>
                  <a:gd name="connsiteY174" fmla="*/ 342570 h 1767421"/>
                  <a:gd name="connsiteX175" fmla="*/ 1164557 w 1596708"/>
                  <a:gd name="connsiteY175" fmla="*/ 310185 h 1767421"/>
                  <a:gd name="connsiteX176" fmla="*/ 1161699 w 1596708"/>
                  <a:gd name="connsiteY176" fmla="*/ 307899 h 1767421"/>
                  <a:gd name="connsiteX177" fmla="*/ 1018348 w 1596708"/>
                  <a:gd name="connsiteY177" fmla="*/ 167881 h 1767421"/>
                  <a:gd name="connsiteX178" fmla="*/ 1018348 w 1596708"/>
                  <a:gd name="connsiteY178" fmla="*/ 167881 h 1767421"/>
                  <a:gd name="connsiteX179" fmla="*/ 851756 w 1596708"/>
                  <a:gd name="connsiteY179" fmla="*/ 86443 h 1767421"/>
                  <a:gd name="connsiteX180" fmla="*/ 718977 w 1596708"/>
                  <a:gd name="connsiteY180" fmla="*/ 9766 h 1767421"/>
                  <a:gd name="connsiteX181" fmla="*/ 617441 w 1596708"/>
                  <a:gd name="connsiteY181" fmla="*/ 34246 h 1767421"/>
                  <a:gd name="connsiteX182" fmla="*/ 569816 w 1596708"/>
                  <a:gd name="connsiteY182" fmla="*/ 88348 h 1767421"/>
                  <a:gd name="connsiteX183" fmla="*/ 568863 w 1596708"/>
                  <a:gd name="connsiteY183" fmla="*/ 89300 h 1767421"/>
                  <a:gd name="connsiteX184" fmla="*/ 387126 w 1596708"/>
                  <a:gd name="connsiteY184" fmla="*/ 234271 h 1767421"/>
                  <a:gd name="connsiteX185" fmla="*/ 225201 w 1596708"/>
                  <a:gd name="connsiteY185" fmla="*/ 486302 h 1767421"/>
                  <a:gd name="connsiteX186" fmla="*/ 163384 w 1596708"/>
                  <a:gd name="connsiteY186" fmla="*/ 567550 h 1767421"/>
                  <a:gd name="connsiteX187" fmla="*/ 160907 w 1596708"/>
                  <a:gd name="connsiteY187" fmla="*/ 568979 h 1767421"/>
                  <a:gd name="connsiteX188" fmla="*/ 37082 w 1596708"/>
                  <a:gd name="connsiteY188" fmla="*/ 600126 h 1767421"/>
                  <a:gd name="connsiteX189" fmla="*/ 11460 w 1596708"/>
                  <a:gd name="connsiteY189" fmla="*/ 675183 h 1767421"/>
                  <a:gd name="connsiteX190" fmla="*/ 59085 w 1596708"/>
                  <a:gd name="connsiteY190" fmla="*/ 673659 h 1767421"/>
                  <a:gd name="connsiteX191" fmla="*/ 73373 w 1596708"/>
                  <a:gd name="connsiteY191" fmla="*/ 649847 h 1767421"/>
                  <a:gd name="connsiteX192" fmla="*/ 77278 w 1596708"/>
                  <a:gd name="connsiteY192" fmla="*/ 646513 h 1767421"/>
                  <a:gd name="connsiteX193" fmla="*/ 166813 w 1596708"/>
                  <a:gd name="connsiteY193" fmla="*/ 627463 h 1767421"/>
                  <a:gd name="connsiteX194" fmla="*/ 208913 w 1596708"/>
                  <a:gd name="connsiteY194" fmla="*/ 590696 h 1767421"/>
                  <a:gd name="connsiteX195" fmla="*/ 244537 w 1596708"/>
                  <a:gd name="connsiteY195" fmla="*/ 559168 h 1767421"/>
                  <a:gd name="connsiteX196" fmla="*/ 443705 w 1596708"/>
                  <a:gd name="connsiteY196" fmla="*/ 377717 h 1767421"/>
                  <a:gd name="connsiteX197" fmla="*/ 472280 w 1596708"/>
                  <a:gd name="connsiteY197" fmla="*/ 338093 h 1767421"/>
                  <a:gd name="connsiteX198" fmla="*/ 473994 w 1596708"/>
                  <a:gd name="connsiteY198" fmla="*/ 336760 h 1767421"/>
                  <a:gd name="connsiteX199" fmla="*/ 572197 w 1596708"/>
                  <a:gd name="connsiteY199" fmla="*/ 291135 h 1767421"/>
                  <a:gd name="connsiteX200" fmla="*/ 571911 w 1596708"/>
                  <a:gd name="connsiteY200" fmla="*/ 290849 h 1767421"/>
                  <a:gd name="connsiteX201" fmla="*/ 1475738 w 1596708"/>
                  <a:gd name="connsiteY201" fmla="*/ 162357 h 1767421"/>
                  <a:gd name="connsiteX202" fmla="*/ 1475738 w 1596708"/>
                  <a:gd name="connsiteY202" fmla="*/ 162357 h 1767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Lst>
                <a:rect l="l" t="t" r="r" b="b"/>
                <a:pathLst>
                  <a:path w="1596708" h="1767421">
                    <a:moveTo>
                      <a:pt x="153954" y="1767415"/>
                    </a:moveTo>
                    <a:lnTo>
                      <a:pt x="151763" y="1767415"/>
                    </a:lnTo>
                    <a:cubicBezTo>
                      <a:pt x="140067" y="1767462"/>
                      <a:pt x="128837" y="1762871"/>
                      <a:pt x="120521" y="1754651"/>
                    </a:cubicBezTo>
                    <a:cubicBezTo>
                      <a:pt x="114787" y="1747736"/>
                      <a:pt x="112377" y="1738640"/>
                      <a:pt x="113949" y="1729791"/>
                    </a:cubicBezTo>
                    <a:cubicBezTo>
                      <a:pt x="118473" y="1705493"/>
                      <a:pt x="124836" y="1681585"/>
                      <a:pt x="132999" y="1658258"/>
                    </a:cubicBezTo>
                    <a:cubicBezTo>
                      <a:pt x="134142" y="1654924"/>
                      <a:pt x="134999" y="1652639"/>
                      <a:pt x="135095" y="1651876"/>
                    </a:cubicBezTo>
                    <a:cubicBezTo>
                      <a:pt x="136142" y="1647114"/>
                      <a:pt x="146620" y="1556626"/>
                      <a:pt x="154907" y="1482808"/>
                    </a:cubicBezTo>
                    <a:cubicBezTo>
                      <a:pt x="156716" y="1466520"/>
                      <a:pt x="158240" y="1449947"/>
                      <a:pt x="159669" y="1433564"/>
                    </a:cubicBezTo>
                    <a:cubicBezTo>
                      <a:pt x="164527" y="1378414"/>
                      <a:pt x="169194" y="1326312"/>
                      <a:pt x="186434" y="1288879"/>
                    </a:cubicBezTo>
                    <a:cubicBezTo>
                      <a:pt x="191768" y="1277544"/>
                      <a:pt x="198341" y="1264018"/>
                      <a:pt x="205484" y="1249350"/>
                    </a:cubicBezTo>
                    <a:cubicBezTo>
                      <a:pt x="228725" y="1201725"/>
                      <a:pt x="257681" y="1142860"/>
                      <a:pt x="266635" y="1105427"/>
                    </a:cubicBezTo>
                    <a:cubicBezTo>
                      <a:pt x="271969" y="1082758"/>
                      <a:pt x="277589" y="994556"/>
                      <a:pt x="283589" y="901211"/>
                    </a:cubicBezTo>
                    <a:cubicBezTo>
                      <a:pt x="290733" y="789007"/>
                      <a:pt x="298162" y="672611"/>
                      <a:pt x="307021" y="632035"/>
                    </a:cubicBezTo>
                    <a:cubicBezTo>
                      <a:pt x="323118" y="557644"/>
                      <a:pt x="410939" y="487064"/>
                      <a:pt x="419511" y="480397"/>
                    </a:cubicBezTo>
                    <a:cubicBezTo>
                      <a:pt x="421797" y="477254"/>
                      <a:pt x="433703" y="461347"/>
                      <a:pt x="455706" y="432772"/>
                    </a:cubicBezTo>
                    <a:cubicBezTo>
                      <a:pt x="479042" y="403149"/>
                      <a:pt x="540193" y="351428"/>
                      <a:pt x="549146" y="343904"/>
                    </a:cubicBezTo>
                    <a:lnTo>
                      <a:pt x="563148" y="304470"/>
                    </a:lnTo>
                    <a:lnTo>
                      <a:pt x="476661" y="345047"/>
                    </a:lnTo>
                    <a:cubicBezTo>
                      <a:pt x="473708" y="348856"/>
                      <a:pt x="461516" y="364668"/>
                      <a:pt x="449610" y="383147"/>
                    </a:cubicBezTo>
                    <a:cubicBezTo>
                      <a:pt x="440085" y="398005"/>
                      <a:pt x="347407" y="480111"/>
                      <a:pt x="248728" y="566693"/>
                    </a:cubicBezTo>
                    <a:cubicBezTo>
                      <a:pt x="229678" y="582981"/>
                      <a:pt x="215295" y="595935"/>
                      <a:pt x="213962" y="597364"/>
                    </a:cubicBezTo>
                    <a:cubicBezTo>
                      <a:pt x="201293" y="612718"/>
                      <a:pt x="186129" y="625824"/>
                      <a:pt x="169099" y="636131"/>
                    </a:cubicBezTo>
                    <a:cubicBezTo>
                      <a:pt x="150906" y="645656"/>
                      <a:pt x="92899" y="653847"/>
                      <a:pt x="79373" y="655657"/>
                    </a:cubicBezTo>
                    <a:cubicBezTo>
                      <a:pt x="76802" y="663086"/>
                      <a:pt x="69848" y="679469"/>
                      <a:pt x="60323" y="682803"/>
                    </a:cubicBezTo>
                    <a:cubicBezTo>
                      <a:pt x="51941" y="685565"/>
                      <a:pt x="10603" y="688899"/>
                      <a:pt x="2411" y="682136"/>
                    </a:cubicBezTo>
                    <a:cubicBezTo>
                      <a:pt x="716" y="680746"/>
                      <a:pt x="-179" y="678602"/>
                      <a:pt x="30" y="676421"/>
                    </a:cubicBezTo>
                    <a:cubicBezTo>
                      <a:pt x="792" y="670611"/>
                      <a:pt x="20509" y="601459"/>
                      <a:pt x="29081" y="593268"/>
                    </a:cubicBezTo>
                    <a:cubicBezTo>
                      <a:pt x="37654" y="585076"/>
                      <a:pt x="119093" y="568027"/>
                      <a:pt x="156049" y="560121"/>
                    </a:cubicBezTo>
                    <a:cubicBezTo>
                      <a:pt x="162812" y="552596"/>
                      <a:pt x="201389" y="509353"/>
                      <a:pt x="215390" y="482111"/>
                    </a:cubicBezTo>
                    <a:cubicBezTo>
                      <a:pt x="231773" y="450202"/>
                      <a:pt x="348740" y="258274"/>
                      <a:pt x="379125" y="227698"/>
                    </a:cubicBezTo>
                    <a:cubicBezTo>
                      <a:pt x="409510" y="197123"/>
                      <a:pt x="549908" y="90824"/>
                      <a:pt x="561433" y="82156"/>
                    </a:cubicBezTo>
                    <a:cubicBezTo>
                      <a:pt x="576007" y="62211"/>
                      <a:pt x="592466" y="43713"/>
                      <a:pt x="610583" y="26911"/>
                    </a:cubicBezTo>
                    <a:cubicBezTo>
                      <a:pt x="631538" y="10243"/>
                      <a:pt x="682020" y="-2235"/>
                      <a:pt x="718691" y="337"/>
                    </a:cubicBezTo>
                    <a:cubicBezTo>
                      <a:pt x="756791" y="3099"/>
                      <a:pt x="792224" y="28912"/>
                      <a:pt x="856613" y="79013"/>
                    </a:cubicBezTo>
                    <a:cubicBezTo>
                      <a:pt x="919288" y="127496"/>
                      <a:pt x="1015490" y="157404"/>
                      <a:pt x="1020062" y="158833"/>
                    </a:cubicBezTo>
                    <a:cubicBezTo>
                      <a:pt x="1091690" y="174835"/>
                      <a:pt x="1159032" y="285801"/>
                      <a:pt x="1168367" y="301708"/>
                    </a:cubicBezTo>
                    <a:lnTo>
                      <a:pt x="1285334" y="333140"/>
                    </a:lnTo>
                    <a:cubicBezTo>
                      <a:pt x="1296097" y="328187"/>
                      <a:pt x="1359057" y="299326"/>
                      <a:pt x="1379155" y="288563"/>
                    </a:cubicBezTo>
                    <a:cubicBezTo>
                      <a:pt x="1399252" y="277800"/>
                      <a:pt x="1452592" y="233223"/>
                      <a:pt x="1462117" y="225127"/>
                    </a:cubicBezTo>
                    <a:cubicBezTo>
                      <a:pt x="1462975" y="216554"/>
                      <a:pt x="1466499" y="181597"/>
                      <a:pt x="1466785" y="170548"/>
                    </a:cubicBezTo>
                    <a:cubicBezTo>
                      <a:pt x="1466785" y="156737"/>
                      <a:pt x="1471642" y="153499"/>
                      <a:pt x="1474691" y="152832"/>
                    </a:cubicBezTo>
                    <a:cubicBezTo>
                      <a:pt x="1483406" y="149536"/>
                      <a:pt x="1491540" y="144878"/>
                      <a:pt x="1498789" y="139021"/>
                    </a:cubicBezTo>
                    <a:cubicBezTo>
                      <a:pt x="1509362" y="130829"/>
                      <a:pt x="1506599" y="125590"/>
                      <a:pt x="1506504" y="125400"/>
                    </a:cubicBezTo>
                    <a:cubicBezTo>
                      <a:pt x="1505837" y="124286"/>
                      <a:pt x="1505656" y="122933"/>
                      <a:pt x="1506028" y="121685"/>
                    </a:cubicBezTo>
                    <a:cubicBezTo>
                      <a:pt x="1506352" y="120428"/>
                      <a:pt x="1507180" y="119361"/>
                      <a:pt x="1508314" y="118732"/>
                    </a:cubicBezTo>
                    <a:cubicBezTo>
                      <a:pt x="1508314" y="118732"/>
                      <a:pt x="1521744" y="111398"/>
                      <a:pt x="1526697" y="108446"/>
                    </a:cubicBezTo>
                    <a:cubicBezTo>
                      <a:pt x="1539880" y="104131"/>
                      <a:pt x="1554053" y="103902"/>
                      <a:pt x="1567369" y="107779"/>
                    </a:cubicBezTo>
                    <a:cubicBezTo>
                      <a:pt x="1572503" y="108817"/>
                      <a:pt x="1576942" y="112008"/>
                      <a:pt x="1579561" y="116542"/>
                    </a:cubicBezTo>
                    <a:cubicBezTo>
                      <a:pt x="1582656" y="123371"/>
                      <a:pt x="1583171" y="131086"/>
                      <a:pt x="1580990" y="138259"/>
                    </a:cubicBezTo>
                    <a:lnTo>
                      <a:pt x="1589086" y="153880"/>
                    </a:lnTo>
                    <a:cubicBezTo>
                      <a:pt x="1595372" y="165596"/>
                      <a:pt x="1596610" y="196838"/>
                      <a:pt x="1596706" y="200362"/>
                    </a:cubicBezTo>
                    <a:cubicBezTo>
                      <a:pt x="1596753" y="201733"/>
                      <a:pt x="1596201" y="203057"/>
                      <a:pt x="1595182" y="203981"/>
                    </a:cubicBezTo>
                    <a:lnTo>
                      <a:pt x="1553939" y="242557"/>
                    </a:lnTo>
                    <a:cubicBezTo>
                      <a:pt x="1553462" y="243129"/>
                      <a:pt x="1479929" y="322567"/>
                      <a:pt x="1442972" y="370764"/>
                    </a:cubicBezTo>
                    <a:cubicBezTo>
                      <a:pt x="1406015" y="418960"/>
                      <a:pt x="1305336" y="512305"/>
                      <a:pt x="1248186" y="516401"/>
                    </a:cubicBezTo>
                    <a:cubicBezTo>
                      <a:pt x="1196560" y="519925"/>
                      <a:pt x="988344" y="436105"/>
                      <a:pt x="960722" y="424866"/>
                    </a:cubicBezTo>
                    <a:lnTo>
                      <a:pt x="857661" y="514020"/>
                    </a:lnTo>
                    <a:cubicBezTo>
                      <a:pt x="857661" y="520592"/>
                      <a:pt x="856804" y="541166"/>
                      <a:pt x="855851" y="557168"/>
                    </a:cubicBezTo>
                    <a:cubicBezTo>
                      <a:pt x="854708" y="576218"/>
                      <a:pt x="842326" y="677374"/>
                      <a:pt x="840992" y="688708"/>
                    </a:cubicBezTo>
                    <a:cubicBezTo>
                      <a:pt x="843374" y="698233"/>
                      <a:pt x="865567" y="788054"/>
                      <a:pt x="884807" y="871112"/>
                    </a:cubicBezTo>
                    <a:cubicBezTo>
                      <a:pt x="898523" y="930167"/>
                      <a:pt x="916335" y="1034180"/>
                      <a:pt x="937957" y="1180198"/>
                    </a:cubicBezTo>
                    <a:cubicBezTo>
                      <a:pt x="945005" y="1227823"/>
                      <a:pt x="962626" y="1393844"/>
                      <a:pt x="968437" y="1448327"/>
                    </a:cubicBezTo>
                    <a:lnTo>
                      <a:pt x="969389" y="1456900"/>
                    </a:lnTo>
                    <a:cubicBezTo>
                      <a:pt x="973009" y="1491094"/>
                      <a:pt x="988439" y="1574057"/>
                      <a:pt x="990058" y="1584916"/>
                    </a:cubicBezTo>
                    <a:lnTo>
                      <a:pt x="1035493" y="1642066"/>
                    </a:lnTo>
                    <a:cubicBezTo>
                      <a:pt x="1041303" y="1646542"/>
                      <a:pt x="1100834" y="1692643"/>
                      <a:pt x="1109788" y="1699216"/>
                    </a:cubicBezTo>
                    <a:cubicBezTo>
                      <a:pt x="1113236" y="1701225"/>
                      <a:pt x="1117065" y="1702492"/>
                      <a:pt x="1121027" y="1702931"/>
                    </a:cubicBezTo>
                    <a:cubicBezTo>
                      <a:pt x="1128076" y="1704169"/>
                      <a:pt x="1137791" y="1705979"/>
                      <a:pt x="1140077" y="1716932"/>
                    </a:cubicBezTo>
                    <a:cubicBezTo>
                      <a:pt x="1140601" y="1722199"/>
                      <a:pt x="1138906" y="1727438"/>
                      <a:pt x="1135410" y="1731410"/>
                    </a:cubicBezTo>
                    <a:cubicBezTo>
                      <a:pt x="1121218" y="1746098"/>
                      <a:pt x="1101987" y="1754880"/>
                      <a:pt x="1081594" y="1755985"/>
                    </a:cubicBezTo>
                    <a:cubicBezTo>
                      <a:pt x="1062325" y="1756413"/>
                      <a:pt x="1043094" y="1754165"/>
                      <a:pt x="1024444" y="1749317"/>
                    </a:cubicBezTo>
                    <a:cubicBezTo>
                      <a:pt x="1018186" y="1747746"/>
                      <a:pt x="1011814" y="1746631"/>
                      <a:pt x="1005394" y="1745983"/>
                    </a:cubicBezTo>
                    <a:lnTo>
                      <a:pt x="998631" y="1745983"/>
                    </a:lnTo>
                    <a:cubicBezTo>
                      <a:pt x="955102" y="1745983"/>
                      <a:pt x="909001" y="1743412"/>
                      <a:pt x="897761" y="1728457"/>
                    </a:cubicBezTo>
                    <a:cubicBezTo>
                      <a:pt x="884617" y="1710836"/>
                      <a:pt x="896142" y="1668926"/>
                      <a:pt x="898618" y="1660830"/>
                    </a:cubicBezTo>
                    <a:cubicBezTo>
                      <a:pt x="897666" y="1651305"/>
                      <a:pt x="889093" y="1576248"/>
                      <a:pt x="857375" y="1526813"/>
                    </a:cubicBezTo>
                    <a:cubicBezTo>
                      <a:pt x="816894" y="1463758"/>
                      <a:pt x="765650" y="1372127"/>
                      <a:pt x="751457" y="1293641"/>
                    </a:cubicBezTo>
                    <a:cubicBezTo>
                      <a:pt x="737265" y="1215155"/>
                      <a:pt x="732883" y="1207916"/>
                      <a:pt x="710024" y="1175817"/>
                    </a:cubicBezTo>
                    <a:lnTo>
                      <a:pt x="708785" y="1174102"/>
                    </a:lnTo>
                    <a:cubicBezTo>
                      <a:pt x="686973" y="1143241"/>
                      <a:pt x="577817" y="929024"/>
                      <a:pt x="552766" y="879685"/>
                    </a:cubicBezTo>
                    <a:cubicBezTo>
                      <a:pt x="533716" y="930453"/>
                      <a:pt x="451801" y="1153909"/>
                      <a:pt x="439418" y="1187818"/>
                    </a:cubicBezTo>
                    <a:cubicBezTo>
                      <a:pt x="437323" y="1193724"/>
                      <a:pt x="434751" y="1201344"/>
                      <a:pt x="431608" y="1210488"/>
                    </a:cubicBezTo>
                    <a:cubicBezTo>
                      <a:pt x="414939" y="1259923"/>
                      <a:pt x="383983" y="1352030"/>
                      <a:pt x="336358" y="1413561"/>
                    </a:cubicBezTo>
                    <a:cubicBezTo>
                      <a:pt x="279779" y="1487284"/>
                      <a:pt x="246728" y="1598441"/>
                      <a:pt x="247775" y="1613586"/>
                    </a:cubicBezTo>
                    <a:cubicBezTo>
                      <a:pt x="251376" y="1629398"/>
                      <a:pt x="257253" y="1644600"/>
                      <a:pt x="265206" y="1658734"/>
                    </a:cubicBezTo>
                    <a:cubicBezTo>
                      <a:pt x="269111" y="1666735"/>
                      <a:pt x="272445" y="1673689"/>
                      <a:pt x="274160" y="1678547"/>
                    </a:cubicBezTo>
                    <a:cubicBezTo>
                      <a:pt x="275645" y="1682347"/>
                      <a:pt x="277455" y="1686014"/>
                      <a:pt x="279589" y="1689500"/>
                    </a:cubicBezTo>
                    <a:cubicBezTo>
                      <a:pt x="286571" y="1698444"/>
                      <a:pt x="288447" y="1710370"/>
                      <a:pt x="284542" y="1721028"/>
                    </a:cubicBezTo>
                    <a:cubicBezTo>
                      <a:pt x="279236" y="1735677"/>
                      <a:pt x="266111" y="1746079"/>
                      <a:pt x="250633" y="1747889"/>
                    </a:cubicBezTo>
                    <a:lnTo>
                      <a:pt x="241108" y="1749317"/>
                    </a:lnTo>
                    <a:cubicBezTo>
                      <a:pt x="226973" y="1750841"/>
                      <a:pt x="213057" y="1754042"/>
                      <a:pt x="199674" y="1758842"/>
                    </a:cubicBezTo>
                    <a:cubicBezTo>
                      <a:pt x="185139" y="1764662"/>
                      <a:pt x="169604" y="1767577"/>
                      <a:pt x="153954" y="1767415"/>
                    </a:cubicBezTo>
                    <a:close/>
                    <a:moveTo>
                      <a:pt x="571816" y="291040"/>
                    </a:moveTo>
                    <a:cubicBezTo>
                      <a:pt x="573006" y="291040"/>
                      <a:pt x="574168" y="291478"/>
                      <a:pt x="575054" y="292278"/>
                    </a:cubicBezTo>
                    <a:cubicBezTo>
                      <a:pt x="576474" y="293583"/>
                      <a:pt x="576959" y="295612"/>
                      <a:pt x="576292" y="297422"/>
                    </a:cubicBezTo>
                    <a:lnTo>
                      <a:pt x="558195" y="348856"/>
                    </a:lnTo>
                    <a:cubicBezTo>
                      <a:pt x="557928" y="349647"/>
                      <a:pt x="557424" y="350342"/>
                      <a:pt x="556766" y="350857"/>
                    </a:cubicBezTo>
                    <a:cubicBezTo>
                      <a:pt x="556100" y="351428"/>
                      <a:pt x="487805" y="408578"/>
                      <a:pt x="463612" y="439154"/>
                    </a:cubicBezTo>
                    <a:cubicBezTo>
                      <a:pt x="439418" y="469729"/>
                      <a:pt x="427512" y="486779"/>
                      <a:pt x="427322" y="486779"/>
                    </a:cubicBezTo>
                    <a:lnTo>
                      <a:pt x="426369" y="487731"/>
                    </a:lnTo>
                    <a:cubicBezTo>
                      <a:pt x="425512" y="488493"/>
                      <a:pt x="332643" y="561264"/>
                      <a:pt x="316832" y="634321"/>
                    </a:cubicBezTo>
                    <a:cubicBezTo>
                      <a:pt x="308069" y="674516"/>
                      <a:pt x="300353" y="795484"/>
                      <a:pt x="293591" y="902164"/>
                    </a:cubicBezTo>
                    <a:cubicBezTo>
                      <a:pt x="287590" y="995890"/>
                      <a:pt x="281970" y="1084472"/>
                      <a:pt x="276350" y="1107904"/>
                    </a:cubicBezTo>
                    <a:cubicBezTo>
                      <a:pt x="266825" y="1146004"/>
                      <a:pt x="238250" y="1205916"/>
                      <a:pt x="214533" y="1253827"/>
                    </a:cubicBezTo>
                    <a:cubicBezTo>
                      <a:pt x="207389" y="1268495"/>
                      <a:pt x="200722" y="1281925"/>
                      <a:pt x="195483" y="1293165"/>
                    </a:cubicBezTo>
                    <a:cubicBezTo>
                      <a:pt x="178814" y="1329169"/>
                      <a:pt x="174242" y="1380414"/>
                      <a:pt x="169480" y="1434707"/>
                    </a:cubicBezTo>
                    <a:cubicBezTo>
                      <a:pt x="168051" y="1451185"/>
                      <a:pt x="166622" y="1467758"/>
                      <a:pt x="164812" y="1484141"/>
                    </a:cubicBezTo>
                    <a:cubicBezTo>
                      <a:pt x="158431" y="1541291"/>
                      <a:pt x="145762" y="1649686"/>
                      <a:pt x="144715" y="1654543"/>
                    </a:cubicBezTo>
                    <a:cubicBezTo>
                      <a:pt x="144715" y="1655306"/>
                      <a:pt x="143667" y="1657877"/>
                      <a:pt x="142429" y="1661592"/>
                    </a:cubicBezTo>
                    <a:cubicBezTo>
                      <a:pt x="134304" y="1684281"/>
                      <a:pt x="127941" y="1707560"/>
                      <a:pt x="123379" y="1731220"/>
                    </a:cubicBezTo>
                    <a:cubicBezTo>
                      <a:pt x="122160" y="1737392"/>
                      <a:pt x="123693" y="1743793"/>
                      <a:pt x="127570" y="1748746"/>
                    </a:cubicBezTo>
                    <a:cubicBezTo>
                      <a:pt x="134171" y="1754947"/>
                      <a:pt x="142905" y="1758357"/>
                      <a:pt x="151954" y="1758271"/>
                    </a:cubicBezTo>
                    <a:cubicBezTo>
                      <a:pt x="167165" y="1758661"/>
                      <a:pt x="182291" y="1755966"/>
                      <a:pt x="196436" y="1750365"/>
                    </a:cubicBezTo>
                    <a:cubicBezTo>
                      <a:pt x="210732" y="1744926"/>
                      <a:pt x="225696" y="1741402"/>
                      <a:pt x="240917" y="1739888"/>
                    </a:cubicBezTo>
                    <a:lnTo>
                      <a:pt x="249775" y="1738459"/>
                    </a:lnTo>
                    <a:cubicBezTo>
                      <a:pt x="261996" y="1737078"/>
                      <a:pt x="272378" y="1728886"/>
                      <a:pt x="276541" y="1717313"/>
                    </a:cubicBezTo>
                    <a:cubicBezTo>
                      <a:pt x="279236" y="1709322"/>
                      <a:pt x="277541" y="1700492"/>
                      <a:pt x="272064" y="1694072"/>
                    </a:cubicBezTo>
                    <a:cubicBezTo>
                      <a:pt x="269635" y="1690119"/>
                      <a:pt x="267597" y="1685938"/>
                      <a:pt x="265968" y="1681594"/>
                    </a:cubicBezTo>
                    <a:cubicBezTo>
                      <a:pt x="264444" y="1677308"/>
                      <a:pt x="261110" y="1670546"/>
                      <a:pt x="257395" y="1662544"/>
                    </a:cubicBezTo>
                    <a:cubicBezTo>
                      <a:pt x="249680" y="1646638"/>
                      <a:pt x="239965" y="1626826"/>
                      <a:pt x="239108" y="1613967"/>
                    </a:cubicBezTo>
                    <a:cubicBezTo>
                      <a:pt x="237679" y="1594917"/>
                      <a:pt x="273207" y="1481284"/>
                      <a:pt x="329500" y="1407751"/>
                    </a:cubicBezTo>
                    <a:cubicBezTo>
                      <a:pt x="375696" y="1347457"/>
                      <a:pt x="406462" y="1256303"/>
                      <a:pt x="423035" y="1207726"/>
                    </a:cubicBezTo>
                    <a:cubicBezTo>
                      <a:pt x="426083" y="1198201"/>
                      <a:pt x="428750" y="1190771"/>
                      <a:pt x="430846" y="1184866"/>
                    </a:cubicBezTo>
                    <a:cubicBezTo>
                      <a:pt x="444848" y="1146766"/>
                      <a:pt x="548003" y="866350"/>
                      <a:pt x="548003" y="866350"/>
                    </a:cubicBezTo>
                    <a:cubicBezTo>
                      <a:pt x="548680" y="864597"/>
                      <a:pt x="550318" y="863406"/>
                      <a:pt x="552194" y="863302"/>
                    </a:cubicBezTo>
                    <a:cubicBezTo>
                      <a:pt x="554118" y="863083"/>
                      <a:pt x="555957" y="864121"/>
                      <a:pt x="556766" y="865873"/>
                    </a:cubicBezTo>
                    <a:cubicBezTo>
                      <a:pt x="558100" y="868540"/>
                      <a:pt x="693164" y="1135336"/>
                      <a:pt x="716977" y="1168864"/>
                    </a:cubicBezTo>
                    <a:lnTo>
                      <a:pt x="718215" y="1170578"/>
                    </a:lnTo>
                    <a:cubicBezTo>
                      <a:pt x="741456" y="1203344"/>
                      <a:pt x="746314" y="1210202"/>
                      <a:pt x="761173" y="1292308"/>
                    </a:cubicBezTo>
                    <a:cubicBezTo>
                      <a:pt x="772222" y="1353173"/>
                      <a:pt x="808798" y="1432611"/>
                      <a:pt x="865948" y="1521956"/>
                    </a:cubicBezTo>
                    <a:cubicBezTo>
                      <a:pt x="900905" y="1576343"/>
                      <a:pt x="908334" y="1657687"/>
                      <a:pt x="908620" y="1661116"/>
                    </a:cubicBezTo>
                    <a:cubicBezTo>
                      <a:pt x="908763" y="1661706"/>
                      <a:pt x="908763" y="1662335"/>
                      <a:pt x="908620" y="1662925"/>
                    </a:cubicBezTo>
                    <a:cubicBezTo>
                      <a:pt x="904810" y="1675498"/>
                      <a:pt x="896809" y="1710550"/>
                      <a:pt x="906048" y="1723028"/>
                    </a:cubicBezTo>
                    <a:cubicBezTo>
                      <a:pt x="912620" y="1731791"/>
                      <a:pt x="944148" y="1736458"/>
                      <a:pt x="999298" y="1736744"/>
                    </a:cubicBezTo>
                    <a:lnTo>
                      <a:pt x="1006346" y="1736744"/>
                    </a:lnTo>
                    <a:cubicBezTo>
                      <a:pt x="1013319" y="1737344"/>
                      <a:pt x="1020234" y="1738516"/>
                      <a:pt x="1027016" y="1740268"/>
                    </a:cubicBezTo>
                    <a:cubicBezTo>
                      <a:pt x="1044665" y="1744926"/>
                      <a:pt x="1062868" y="1747107"/>
                      <a:pt x="1081117" y="1746746"/>
                    </a:cubicBezTo>
                    <a:cubicBezTo>
                      <a:pt x="1098834" y="1745860"/>
                      <a:pt x="1115579" y="1738382"/>
                      <a:pt x="1128076" y="1725790"/>
                    </a:cubicBezTo>
                    <a:cubicBezTo>
                      <a:pt x="1129905" y="1723943"/>
                      <a:pt x="1130905" y="1721438"/>
                      <a:pt x="1130838" y="1718837"/>
                    </a:cubicBezTo>
                    <a:cubicBezTo>
                      <a:pt x="1130171" y="1715027"/>
                      <a:pt x="1127885" y="1714075"/>
                      <a:pt x="1119884" y="1712551"/>
                    </a:cubicBezTo>
                    <a:cubicBezTo>
                      <a:pt x="1114493" y="1711960"/>
                      <a:pt x="1109312" y="1710131"/>
                      <a:pt x="1104740" y="1707217"/>
                    </a:cubicBezTo>
                    <a:cubicBezTo>
                      <a:pt x="1095215" y="1700168"/>
                      <a:pt x="1032445" y="1651591"/>
                      <a:pt x="1029778" y="1649495"/>
                    </a:cubicBezTo>
                    <a:cubicBezTo>
                      <a:pt x="1029483" y="1649295"/>
                      <a:pt x="1029216" y="1649029"/>
                      <a:pt x="1029016" y="1648733"/>
                    </a:cubicBezTo>
                    <a:lnTo>
                      <a:pt x="982439" y="1590440"/>
                    </a:lnTo>
                    <a:cubicBezTo>
                      <a:pt x="981924" y="1589840"/>
                      <a:pt x="981562" y="1589116"/>
                      <a:pt x="981391" y="1588345"/>
                    </a:cubicBezTo>
                    <a:cubicBezTo>
                      <a:pt x="981391" y="1587392"/>
                      <a:pt x="964436" y="1495190"/>
                      <a:pt x="960531" y="1458424"/>
                    </a:cubicBezTo>
                    <a:lnTo>
                      <a:pt x="959579" y="1449756"/>
                    </a:lnTo>
                    <a:cubicBezTo>
                      <a:pt x="944053" y="1303738"/>
                      <a:pt x="933766" y="1213631"/>
                      <a:pt x="929099" y="1182104"/>
                    </a:cubicBezTo>
                    <a:cubicBezTo>
                      <a:pt x="907572" y="1036276"/>
                      <a:pt x="889760" y="932548"/>
                      <a:pt x="876140" y="873684"/>
                    </a:cubicBezTo>
                    <a:cubicBezTo>
                      <a:pt x="855851" y="786244"/>
                      <a:pt x="832325" y="691566"/>
                      <a:pt x="832134" y="690614"/>
                    </a:cubicBezTo>
                    <a:cubicBezTo>
                      <a:pt x="831991" y="690051"/>
                      <a:pt x="831991" y="689461"/>
                      <a:pt x="832134" y="688899"/>
                    </a:cubicBezTo>
                    <a:cubicBezTo>
                      <a:pt x="832134" y="687756"/>
                      <a:pt x="845850" y="576028"/>
                      <a:pt x="846993" y="557073"/>
                    </a:cubicBezTo>
                    <a:cubicBezTo>
                      <a:pt x="848136" y="538118"/>
                      <a:pt x="848898" y="512401"/>
                      <a:pt x="848898" y="512115"/>
                    </a:cubicBezTo>
                    <a:cubicBezTo>
                      <a:pt x="848889" y="510781"/>
                      <a:pt x="849489" y="509524"/>
                      <a:pt x="850517" y="508686"/>
                    </a:cubicBezTo>
                    <a:lnTo>
                      <a:pt x="956912" y="416198"/>
                    </a:lnTo>
                    <a:cubicBezTo>
                      <a:pt x="958302" y="415065"/>
                      <a:pt x="960198" y="414779"/>
                      <a:pt x="961865" y="415436"/>
                    </a:cubicBezTo>
                    <a:cubicBezTo>
                      <a:pt x="964150" y="416389"/>
                      <a:pt x="1195703" y="511353"/>
                      <a:pt x="1247615" y="507448"/>
                    </a:cubicBezTo>
                    <a:cubicBezTo>
                      <a:pt x="1299526" y="503542"/>
                      <a:pt x="1398872" y="413531"/>
                      <a:pt x="1435543" y="365716"/>
                    </a:cubicBezTo>
                    <a:cubicBezTo>
                      <a:pt x="1472214" y="317900"/>
                      <a:pt x="1546604" y="237414"/>
                      <a:pt x="1547366" y="236652"/>
                    </a:cubicBezTo>
                    <a:lnTo>
                      <a:pt x="1586895" y="198552"/>
                    </a:lnTo>
                    <a:cubicBezTo>
                      <a:pt x="1586743" y="184912"/>
                      <a:pt x="1584600" y="171368"/>
                      <a:pt x="1580513" y="158356"/>
                    </a:cubicBezTo>
                    <a:cubicBezTo>
                      <a:pt x="1574513" y="147117"/>
                      <a:pt x="1571465" y="140830"/>
                      <a:pt x="1571465" y="140830"/>
                    </a:cubicBezTo>
                    <a:cubicBezTo>
                      <a:pt x="1570998" y="139706"/>
                      <a:pt x="1570998" y="138430"/>
                      <a:pt x="1571465" y="137306"/>
                    </a:cubicBezTo>
                    <a:cubicBezTo>
                      <a:pt x="1573370" y="132115"/>
                      <a:pt x="1573370" y="126410"/>
                      <a:pt x="1571465" y="121209"/>
                    </a:cubicBezTo>
                    <a:cubicBezTo>
                      <a:pt x="1570207" y="119028"/>
                      <a:pt x="1568045" y="117523"/>
                      <a:pt x="1565559" y="117113"/>
                    </a:cubicBezTo>
                    <a:cubicBezTo>
                      <a:pt x="1554577" y="113836"/>
                      <a:pt x="1542908" y="113675"/>
                      <a:pt x="1531841" y="116637"/>
                    </a:cubicBezTo>
                    <a:cubicBezTo>
                      <a:pt x="1528412" y="118637"/>
                      <a:pt x="1520982" y="122828"/>
                      <a:pt x="1516505" y="125209"/>
                    </a:cubicBezTo>
                    <a:cubicBezTo>
                      <a:pt x="1517267" y="130067"/>
                      <a:pt x="1516029" y="137878"/>
                      <a:pt x="1504885" y="146546"/>
                    </a:cubicBezTo>
                    <a:cubicBezTo>
                      <a:pt x="1496827" y="153032"/>
                      <a:pt x="1487797" y="158213"/>
                      <a:pt x="1478120" y="161881"/>
                    </a:cubicBezTo>
                    <a:cubicBezTo>
                      <a:pt x="1476996" y="164729"/>
                      <a:pt x="1476472" y="167777"/>
                      <a:pt x="1476596" y="170834"/>
                    </a:cubicBezTo>
                    <a:cubicBezTo>
                      <a:pt x="1476596" y="183693"/>
                      <a:pt x="1471928" y="226270"/>
                      <a:pt x="1471738" y="227984"/>
                    </a:cubicBezTo>
                    <a:cubicBezTo>
                      <a:pt x="1471576" y="229213"/>
                      <a:pt x="1470966" y="230327"/>
                      <a:pt x="1470023" y="231127"/>
                    </a:cubicBezTo>
                    <a:cubicBezTo>
                      <a:pt x="1467451" y="233318"/>
                      <a:pt x="1406396" y="285039"/>
                      <a:pt x="1384298" y="296945"/>
                    </a:cubicBezTo>
                    <a:cubicBezTo>
                      <a:pt x="1362200" y="308851"/>
                      <a:pt x="1291334" y="341141"/>
                      <a:pt x="1288286" y="342570"/>
                    </a:cubicBezTo>
                    <a:cubicBezTo>
                      <a:pt x="1287267" y="342903"/>
                      <a:pt x="1286162" y="342903"/>
                      <a:pt x="1285143" y="342570"/>
                    </a:cubicBezTo>
                    <a:lnTo>
                      <a:pt x="1164557" y="310185"/>
                    </a:lnTo>
                    <a:cubicBezTo>
                      <a:pt x="1163328" y="309852"/>
                      <a:pt x="1162290" y="309023"/>
                      <a:pt x="1161699" y="307899"/>
                    </a:cubicBezTo>
                    <a:cubicBezTo>
                      <a:pt x="1160937" y="306661"/>
                      <a:pt x="1089881" y="184074"/>
                      <a:pt x="1018348" y="167881"/>
                    </a:cubicBezTo>
                    <a:lnTo>
                      <a:pt x="1018348" y="167881"/>
                    </a:lnTo>
                    <a:cubicBezTo>
                      <a:pt x="1017395" y="167881"/>
                      <a:pt x="917002" y="136925"/>
                      <a:pt x="851756" y="86443"/>
                    </a:cubicBezTo>
                    <a:cubicBezTo>
                      <a:pt x="788891" y="37770"/>
                      <a:pt x="754410" y="12243"/>
                      <a:pt x="718977" y="9766"/>
                    </a:cubicBezTo>
                    <a:cubicBezTo>
                      <a:pt x="683544" y="7290"/>
                      <a:pt x="636491" y="19291"/>
                      <a:pt x="617441" y="34246"/>
                    </a:cubicBezTo>
                    <a:cubicBezTo>
                      <a:pt x="599962" y="50800"/>
                      <a:pt x="584017" y="68907"/>
                      <a:pt x="569816" y="88348"/>
                    </a:cubicBezTo>
                    <a:lnTo>
                      <a:pt x="568863" y="89300"/>
                    </a:lnTo>
                    <a:cubicBezTo>
                      <a:pt x="567339" y="90443"/>
                      <a:pt x="416463" y="204457"/>
                      <a:pt x="387126" y="234271"/>
                    </a:cubicBezTo>
                    <a:cubicBezTo>
                      <a:pt x="357789" y="264084"/>
                      <a:pt x="241298" y="454679"/>
                      <a:pt x="225201" y="486302"/>
                    </a:cubicBezTo>
                    <a:cubicBezTo>
                      <a:pt x="209104" y="517925"/>
                      <a:pt x="165289" y="565550"/>
                      <a:pt x="163384" y="567550"/>
                    </a:cubicBezTo>
                    <a:cubicBezTo>
                      <a:pt x="162746" y="568293"/>
                      <a:pt x="161869" y="568789"/>
                      <a:pt x="160907" y="568979"/>
                    </a:cubicBezTo>
                    <a:cubicBezTo>
                      <a:pt x="105281" y="580790"/>
                      <a:pt x="42893" y="595744"/>
                      <a:pt x="37082" y="600126"/>
                    </a:cubicBezTo>
                    <a:cubicBezTo>
                      <a:pt x="31272" y="604507"/>
                      <a:pt x="14603" y="661276"/>
                      <a:pt x="11460" y="675183"/>
                    </a:cubicBezTo>
                    <a:cubicBezTo>
                      <a:pt x="27319" y="677221"/>
                      <a:pt x="43397" y="676707"/>
                      <a:pt x="59085" y="673659"/>
                    </a:cubicBezTo>
                    <a:cubicBezTo>
                      <a:pt x="64324" y="671944"/>
                      <a:pt x="70706" y="658419"/>
                      <a:pt x="73373" y="649847"/>
                    </a:cubicBezTo>
                    <a:cubicBezTo>
                      <a:pt x="73868" y="648037"/>
                      <a:pt x="75420" y="646722"/>
                      <a:pt x="77278" y="646513"/>
                    </a:cubicBezTo>
                    <a:cubicBezTo>
                      <a:pt x="78040" y="646513"/>
                      <a:pt x="147953" y="636988"/>
                      <a:pt x="166813" y="627463"/>
                    </a:cubicBezTo>
                    <a:cubicBezTo>
                      <a:pt x="182729" y="617538"/>
                      <a:pt x="196940" y="605127"/>
                      <a:pt x="208913" y="590696"/>
                    </a:cubicBezTo>
                    <a:cubicBezTo>
                      <a:pt x="209961" y="589553"/>
                      <a:pt x="217010" y="583362"/>
                      <a:pt x="244537" y="559168"/>
                    </a:cubicBezTo>
                    <a:cubicBezTo>
                      <a:pt x="301115" y="509639"/>
                      <a:pt x="433608" y="393433"/>
                      <a:pt x="443705" y="377717"/>
                    </a:cubicBezTo>
                    <a:cubicBezTo>
                      <a:pt x="457516" y="356286"/>
                      <a:pt x="472280" y="338284"/>
                      <a:pt x="472280" y="338093"/>
                    </a:cubicBezTo>
                    <a:cubicBezTo>
                      <a:pt x="472737" y="337522"/>
                      <a:pt x="473327" y="337064"/>
                      <a:pt x="473994" y="336760"/>
                    </a:cubicBezTo>
                    <a:lnTo>
                      <a:pt x="572197" y="291135"/>
                    </a:lnTo>
                    <a:cubicBezTo>
                      <a:pt x="572101" y="291040"/>
                      <a:pt x="572006" y="290944"/>
                      <a:pt x="571911" y="290849"/>
                    </a:cubicBezTo>
                    <a:close/>
                    <a:moveTo>
                      <a:pt x="1475738" y="162357"/>
                    </a:moveTo>
                    <a:lnTo>
                      <a:pt x="1475738" y="162357"/>
                    </a:lnTo>
                    <a:close/>
                  </a:path>
                </a:pathLst>
              </a:custGeom>
              <a:solidFill>
                <a:srgbClr val="263238"/>
              </a:solidFill>
              <a:ln w="9525" cap="flat">
                <a:noFill/>
                <a:prstDash val="solid"/>
                <a:miter/>
              </a:ln>
            </p:spPr>
            <p:txBody>
              <a:bodyPr rtlCol="0" anchor="ctr"/>
              <a:lstStyle/>
              <a:p>
                <a:endParaRPr lang="zh-CN" altLang="en-US"/>
              </a:p>
            </p:txBody>
          </p:sp>
          <p:sp>
            <p:nvSpPr>
              <p:cNvPr id="51" name="任意多边形: 形状 50">
                <a:extLst>
                  <a:ext uri="{FF2B5EF4-FFF2-40B4-BE49-F238E27FC236}">
                    <a16:creationId xmlns:a16="http://schemas.microsoft.com/office/drawing/2014/main" id="{63021469-525B-0DF6-96D7-9D4733D8A85E}"/>
                  </a:ext>
                </a:extLst>
              </p:cNvPr>
              <p:cNvSpPr/>
              <p:nvPr/>
            </p:nvSpPr>
            <p:spPr>
              <a:xfrm>
                <a:off x="3278380" y="3663585"/>
                <a:ext cx="29518" cy="68443"/>
              </a:xfrm>
              <a:custGeom>
                <a:avLst/>
                <a:gdLst>
                  <a:gd name="connsiteX0" fmla="*/ 11083 w 29518"/>
                  <a:gd name="connsiteY0" fmla="*/ 68442 h 68443"/>
                  <a:gd name="connsiteX1" fmla="*/ 7273 w 29518"/>
                  <a:gd name="connsiteY1" fmla="*/ 66537 h 68443"/>
                  <a:gd name="connsiteX2" fmla="*/ 986 w 29518"/>
                  <a:gd name="connsiteY2" fmla="*/ 58155 h 68443"/>
                  <a:gd name="connsiteX3" fmla="*/ 320 w 29518"/>
                  <a:gd name="connsiteY3" fmla="*/ 53583 h 68443"/>
                  <a:gd name="connsiteX4" fmla="*/ 20322 w 29518"/>
                  <a:gd name="connsiteY4" fmla="*/ 3006 h 68443"/>
                  <a:gd name="connsiteX5" fmla="*/ 26513 w 29518"/>
                  <a:gd name="connsiteY5" fmla="*/ 339 h 68443"/>
                  <a:gd name="connsiteX6" fmla="*/ 29180 w 29518"/>
                  <a:gd name="connsiteY6" fmla="*/ 6530 h 68443"/>
                  <a:gd name="connsiteX7" fmla="*/ 10130 w 29518"/>
                  <a:gd name="connsiteY7" fmla="*/ 54155 h 68443"/>
                  <a:gd name="connsiteX8" fmla="*/ 14893 w 29518"/>
                  <a:gd name="connsiteY8" fmla="*/ 60441 h 68443"/>
                  <a:gd name="connsiteX9" fmla="*/ 13940 w 29518"/>
                  <a:gd name="connsiteY9" fmla="*/ 67109 h 68443"/>
                  <a:gd name="connsiteX10" fmla="*/ 11083 w 29518"/>
                  <a:gd name="connsiteY10" fmla="*/ 68061 h 68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9518" h="68443">
                    <a:moveTo>
                      <a:pt x="11083" y="68442"/>
                    </a:moveTo>
                    <a:cubicBezTo>
                      <a:pt x="9578" y="68471"/>
                      <a:pt x="8149" y="67757"/>
                      <a:pt x="7273" y="66537"/>
                    </a:cubicBezTo>
                    <a:lnTo>
                      <a:pt x="986" y="58155"/>
                    </a:lnTo>
                    <a:cubicBezTo>
                      <a:pt x="-23" y="56860"/>
                      <a:pt x="-280" y="55117"/>
                      <a:pt x="320" y="53583"/>
                    </a:cubicBezTo>
                    <a:lnTo>
                      <a:pt x="20322" y="3006"/>
                    </a:lnTo>
                    <a:cubicBezTo>
                      <a:pt x="21294" y="557"/>
                      <a:pt x="24065" y="-633"/>
                      <a:pt x="26513" y="339"/>
                    </a:cubicBezTo>
                    <a:cubicBezTo>
                      <a:pt x="28961" y="1310"/>
                      <a:pt x="30152" y="4082"/>
                      <a:pt x="29180" y="6530"/>
                    </a:cubicBezTo>
                    <a:lnTo>
                      <a:pt x="10130" y="54155"/>
                    </a:lnTo>
                    <a:lnTo>
                      <a:pt x="14893" y="60441"/>
                    </a:lnTo>
                    <a:cubicBezTo>
                      <a:pt x="16474" y="62546"/>
                      <a:pt x="16045" y="65528"/>
                      <a:pt x="13940" y="67109"/>
                    </a:cubicBezTo>
                    <a:cubicBezTo>
                      <a:pt x="13112" y="67728"/>
                      <a:pt x="12112" y="68061"/>
                      <a:pt x="11083" y="68061"/>
                    </a:cubicBezTo>
                    <a:close/>
                  </a:path>
                </a:pathLst>
              </a:custGeom>
              <a:solidFill>
                <a:srgbClr val="263238"/>
              </a:solidFill>
              <a:ln w="9525" cap="flat">
                <a:noFill/>
                <a:prstDash val="solid"/>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id="{AAD503CF-F508-DBF3-713C-B76B0ABD0D96}"/>
                  </a:ext>
                </a:extLst>
              </p:cNvPr>
              <p:cNvSpPr/>
              <p:nvPr/>
            </p:nvSpPr>
            <p:spPr>
              <a:xfrm>
                <a:off x="3255419" y="3659417"/>
                <a:ext cx="39040" cy="73662"/>
              </a:xfrm>
              <a:custGeom>
                <a:avLst/>
                <a:gdLst>
                  <a:gd name="connsiteX0" fmla="*/ 4802 w 39040"/>
                  <a:gd name="connsiteY0" fmla="*/ 73563 h 73662"/>
                  <a:gd name="connsiteX1" fmla="*/ 2802 w 39040"/>
                  <a:gd name="connsiteY1" fmla="*/ 73563 h 73662"/>
                  <a:gd name="connsiteX2" fmla="*/ 421 w 39040"/>
                  <a:gd name="connsiteY2" fmla="*/ 67181 h 73662"/>
                  <a:gd name="connsiteX3" fmla="*/ 29758 w 39040"/>
                  <a:gd name="connsiteY3" fmla="*/ 3268 h 73662"/>
                  <a:gd name="connsiteX4" fmla="*/ 35778 w 39040"/>
                  <a:gd name="connsiteY4" fmla="*/ 239 h 73662"/>
                  <a:gd name="connsiteX5" fmla="*/ 38797 w 39040"/>
                  <a:gd name="connsiteY5" fmla="*/ 6259 h 73662"/>
                  <a:gd name="connsiteX6" fmla="*/ 38330 w 39040"/>
                  <a:gd name="connsiteY6" fmla="*/ 7269 h 73662"/>
                  <a:gd name="connsiteX7" fmla="*/ 9089 w 39040"/>
                  <a:gd name="connsiteY7" fmla="*/ 71181 h 73662"/>
                  <a:gd name="connsiteX8" fmla="*/ 4802 w 39040"/>
                  <a:gd name="connsiteY8" fmla="*/ 73563 h 73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40" h="73662">
                    <a:moveTo>
                      <a:pt x="4802" y="73563"/>
                    </a:moveTo>
                    <a:cubicBezTo>
                      <a:pt x="4145" y="73696"/>
                      <a:pt x="3459" y="73696"/>
                      <a:pt x="2802" y="73563"/>
                    </a:cubicBezTo>
                    <a:cubicBezTo>
                      <a:pt x="402" y="72439"/>
                      <a:pt x="-655" y="69600"/>
                      <a:pt x="421" y="67181"/>
                    </a:cubicBezTo>
                    <a:lnTo>
                      <a:pt x="29758" y="3268"/>
                    </a:lnTo>
                    <a:cubicBezTo>
                      <a:pt x="30587" y="773"/>
                      <a:pt x="33282" y="-580"/>
                      <a:pt x="35778" y="239"/>
                    </a:cubicBezTo>
                    <a:cubicBezTo>
                      <a:pt x="38273" y="1068"/>
                      <a:pt x="39626" y="3763"/>
                      <a:pt x="38797" y="6259"/>
                    </a:cubicBezTo>
                    <a:cubicBezTo>
                      <a:pt x="38683" y="6611"/>
                      <a:pt x="38530" y="6954"/>
                      <a:pt x="38330" y="7269"/>
                    </a:cubicBezTo>
                    <a:lnTo>
                      <a:pt x="9089" y="71181"/>
                    </a:lnTo>
                    <a:cubicBezTo>
                      <a:pt x="8222" y="72724"/>
                      <a:pt x="6564" y="73648"/>
                      <a:pt x="4802" y="73563"/>
                    </a:cubicBezTo>
                    <a:close/>
                  </a:path>
                </a:pathLst>
              </a:custGeom>
              <a:solidFill>
                <a:srgbClr val="263238"/>
              </a:solidFill>
              <a:ln w="9525" cap="flat">
                <a:noFill/>
                <a:prstDash val="solid"/>
                <a:miter/>
              </a:ln>
            </p:spPr>
            <p:txBody>
              <a:bodyPr rtlCol="0" anchor="ctr"/>
              <a:lstStyle/>
              <a:p>
                <a:endParaRPr lang="zh-CN" altLang="en-US"/>
              </a:p>
            </p:txBody>
          </p:sp>
          <p:sp>
            <p:nvSpPr>
              <p:cNvPr id="53" name="任意多边形: 形状 52">
                <a:extLst>
                  <a:ext uri="{FF2B5EF4-FFF2-40B4-BE49-F238E27FC236}">
                    <a16:creationId xmlns:a16="http://schemas.microsoft.com/office/drawing/2014/main" id="{21E9C9B4-0BB1-E724-C9E8-5DA05679844B}"/>
                  </a:ext>
                </a:extLst>
              </p:cNvPr>
              <p:cNvSpPr/>
              <p:nvPr/>
            </p:nvSpPr>
            <p:spPr>
              <a:xfrm>
                <a:off x="3305741" y="3697816"/>
                <a:ext cx="30610" cy="11257"/>
              </a:xfrm>
              <a:custGeom>
                <a:avLst/>
                <a:gdLst>
                  <a:gd name="connsiteX0" fmla="*/ 4772 w 30610"/>
                  <a:gd name="connsiteY0" fmla="*/ 11257 h 11257"/>
                  <a:gd name="connsiteX1" fmla="*/ 9 w 30610"/>
                  <a:gd name="connsiteY1" fmla="*/ 6875 h 11257"/>
                  <a:gd name="connsiteX2" fmla="*/ 4391 w 30610"/>
                  <a:gd name="connsiteY2" fmla="*/ 1732 h 11257"/>
                  <a:gd name="connsiteX3" fmla="*/ 25441 w 30610"/>
                  <a:gd name="connsiteY3" fmla="*/ 17 h 11257"/>
                  <a:gd name="connsiteX4" fmla="*/ 30585 w 30610"/>
                  <a:gd name="connsiteY4" fmla="*/ 4303 h 11257"/>
                  <a:gd name="connsiteX5" fmla="*/ 26432 w 30610"/>
                  <a:gd name="connsiteY5" fmla="*/ 9437 h 11257"/>
                  <a:gd name="connsiteX6" fmla="*/ 26299 w 30610"/>
                  <a:gd name="connsiteY6" fmla="*/ 9447 h 11257"/>
                  <a:gd name="connsiteX7" fmla="*/ 5153 w 30610"/>
                  <a:gd name="connsiteY7" fmla="*/ 11257 h 11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610" h="11257">
                    <a:moveTo>
                      <a:pt x="4772" y="11257"/>
                    </a:moveTo>
                    <a:cubicBezTo>
                      <a:pt x="2267" y="11314"/>
                      <a:pt x="162" y="9380"/>
                      <a:pt x="9" y="6875"/>
                    </a:cubicBezTo>
                    <a:cubicBezTo>
                      <a:pt x="-152" y="4256"/>
                      <a:pt x="1781" y="1979"/>
                      <a:pt x="4391" y="1732"/>
                    </a:cubicBezTo>
                    <a:lnTo>
                      <a:pt x="25441" y="17"/>
                    </a:lnTo>
                    <a:cubicBezTo>
                      <a:pt x="28042" y="-202"/>
                      <a:pt x="30337" y="1703"/>
                      <a:pt x="30585" y="4303"/>
                    </a:cubicBezTo>
                    <a:cubicBezTo>
                      <a:pt x="30851" y="6866"/>
                      <a:pt x="28994" y="9161"/>
                      <a:pt x="26432" y="9437"/>
                    </a:cubicBezTo>
                    <a:cubicBezTo>
                      <a:pt x="26384" y="9437"/>
                      <a:pt x="26346" y="9447"/>
                      <a:pt x="26299" y="9447"/>
                    </a:cubicBezTo>
                    <a:lnTo>
                      <a:pt x="5153" y="11257"/>
                    </a:lnTo>
                    <a:close/>
                  </a:path>
                </a:pathLst>
              </a:custGeom>
              <a:solidFill>
                <a:srgbClr val="263238"/>
              </a:solidFill>
              <a:ln w="9525" cap="flat">
                <a:noFill/>
                <a:prstDash val="solid"/>
                <a:miter/>
              </a:ln>
            </p:spPr>
            <p:txBody>
              <a:bodyPr rtlCol="0" anchor="ctr"/>
              <a:lstStyle/>
              <a:p>
                <a:endParaRPr lang="zh-CN" altLang="en-US"/>
              </a:p>
            </p:txBody>
          </p:sp>
          <p:sp>
            <p:nvSpPr>
              <p:cNvPr id="54" name="任意多边形: 形状 53">
                <a:extLst>
                  <a:ext uri="{FF2B5EF4-FFF2-40B4-BE49-F238E27FC236}">
                    <a16:creationId xmlns:a16="http://schemas.microsoft.com/office/drawing/2014/main" id="{37B15872-5D29-78B1-97CF-0016EF3247B4}"/>
                  </a:ext>
                </a:extLst>
              </p:cNvPr>
              <p:cNvSpPr/>
              <p:nvPr/>
            </p:nvSpPr>
            <p:spPr>
              <a:xfrm>
                <a:off x="3410049" y="3569817"/>
                <a:ext cx="824007" cy="1042109"/>
              </a:xfrm>
              <a:custGeom>
                <a:avLst/>
                <a:gdLst>
                  <a:gd name="connsiteX0" fmla="*/ 824008 w 824007"/>
                  <a:gd name="connsiteY0" fmla="*/ 1025080 h 1042109"/>
                  <a:gd name="connsiteX1" fmla="*/ 810768 w 824007"/>
                  <a:gd name="connsiteY1" fmla="*/ 939355 h 1042109"/>
                  <a:gd name="connsiteX2" fmla="*/ 779336 w 824007"/>
                  <a:gd name="connsiteY2" fmla="*/ 663130 h 1042109"/>
                  <a:gd name="connsiteX3" fmla="*/ 726281 w 824007"/>
                  <a:gd name="connsiteY3" fmla="*/ 354425 h 1042109"/>
                  <a:gd name="connsiteX4" fmla="*/ 682276 w 824007"/>
                  <a:gd name="connsiteY4" fmla="*/ 171260 h 1042109"/>
                  <a:gd name="connsiteX5" fmla="*/ 687896 w 824007"/>
                  <a:gd name="connsiteY5" fmla="*/ 124587 h 1042109"/>
                  <a:gd name="connsiteX6" fmla="*/ 463105 w 824007"/>
                  <a:gd name="connsiteY6" fmla="*/ 114300 h 1042109"/>
                  <a:gd name="connsiteX7" fmla="*/ 231553 w 824007"/>
                  <a:gd name="connsiteY7" fmla="*/ 0 h 1042109"/>
                  <a:gd name="connsiteX8" fmla="*/ 157925 w 824007"/>
                  <a:gd name="connsiteY8" fmla="*/ 115443 h 1042109"/>
                  <a:gd name="connsiteX9" fmla="*/ 117443 w 824007"/>
                  <a:gd name="connsiteY9" fmla="*/ 588931 h 1042109"/>
                  <a:gd name="connsiteX10" fmla="*/ 36671 w 824007"/>
                  <a:gd name="connsiteY10" fmla="*/ 772287 h 1042109"/>
                  <a:gd name="connsiteX11" fmla="*/ 5525 w 824007"/>
                  <a:gd name="connsiteY11" fmla="*/ 964692 h 1042109"/>
                  <a:gd name="connsiteX12" fmla="*/ 0 w 824007"/>
                  <a:gd name="connsiteY12" fmla="*/ 1013460 h 1042109"/>
                  <a:gd name="connsiteX13" fmla="*/ 109538 w 824007"/>
                  <a:gd name="connsiteY13" fmla="*/ 1022509 h 1042109"/>
                  <a:gd name="connsiteX14" fmla="*/ 179546 w 824007"/>
                  <a:gd name="connsiteY14" fmla="*/ 891826 h 1042109"/>
                  <a:gd name="connsiteX15" fmla="*/ 281559 w 824007"/>
                  <a:gd name="connsiteY15" fmla="*/ 667417 h 1042109"/>
                  <a:gd name="connsiteX16" fmla="*/ 398621 w 824007"/>
                  <a:gd name="connsiteY16" fmla="*/ 348996 h 1042109"/>
                  <a:gd name="connsiteX17" fmla="*/ 559213 w 824007"/>
                  <a:gd name="connsiteY17" fmla="*/ 652558 h 1042109"/>
                  <a:gd name="connsiteX18" fmla="*/ 602647 w 824007"/>
                  <a:gd name="connsiteY18" fmla="*/ 774097 h 1042109"/>
                  <a:gd name="connsiteX19" fmla="*/ 707993 w 824007"/>
                  <a:gd name="connsiteY19" fmla="*/ 1005459 h 1042109"/>
                  <a:gd name="connsiteX20" fmla="*/ 725996 w 824007"/>
                  <a:gd name="connsiteY20" fmla="*/ 1041273 h 1042109"/>
                  <a:gd name="connsiteX21" fmla="*/ 824008 w 824007"/>
                  <a:gd name="connsiteY21" fmla="*/ 1025080 h 1042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24007" h="1042109">
                    <a:moveTo>
                      <a:pt x="824008" y="1025080"/>
                    </a:moveTo>
                    <a:cubicBezTo>
                      <a:pt x="818960" y="995934"/>
                      <a:pt x="812959" y="959168"/>
                      <a:pt x="810768" y="939355"/>
                    </a:cubicBezTo>
                    <a:cubicBezTo>
                      <a:pt x="806863" y="902303"/>
                      <a:pt x="786860" y="713613"/>
                      <a:pt x="779336" y="663130"/>
                    </a:cubicBezTo>
                    <a:cubicBezTo>
                      <a:pt x="771811" y="612648"/>
                      <a:pt x="746760" y="442913"/>
                      <a:pt x="726281" y="354425"/>
                    </a:cubicBezTo>
                    <a:cubicBezTo>
                      <a:pt x="705803" y="265938"/>
                      <a:pt x="682276" y="171260"/>
                      <a:pt x="682276" y="171260"/>
                    </a:cubicBezTo>
                    <a:cubicBezTo>
                      <a:pt x="682276" y="171260"/>
                      <a:pt x="684847" y="150114"/>
                      <a:pt x="687896" y="124587"/>
                    </a:cubicBezTo>
                    <a:cubicBezTo>
                      <a:pt x="646367" y="133445"/>
                      <a:pt x="571405" y="140208"/>
                      <a:pt x="463105" y="114300"/>
                    </a:cubicBezTo>
                    <a:cubicBezTo>
                      <a:pt x="340995" y="85154"/>
                      <a:pt x="265843" y="30289"/>
                      <a:pt x="231553" y="0"/>
                    </a:cubicBezTo>
                    <a:cubicBezTo>
                      <a:pt x="202978" y="28575"/>
                      <a:pt x="167450" y="71628"/>
                      <a:pt x="157925" y="115443"/>
                    </a:cubicBezTo>
                    <a:cubicBezTo>
                      <a:pt x="141542" y="191071"/>
                      <a:pt x="129350" y="539210"/>
                      <a:pt x="117443" y="588931"/>
                    </a:cubicBezTo>
                    <a:cubicBezTo>
                      <a:pt x="105537" y="638651"/>
                      <a:pt x="59150" y="724186"/>
                      <a:pt x="36671" y="772287"/>
                    </a:cubicBezTo>
                    <a:cubicBezTo>
                      <a:pt x="14192" y="820388"/>
                      <a:pt x="13335" y="894779"/>
                      <a:pt x="5525" y="964692"/>
                    </a:cubicBezTo>
                    <a:cubicBezTo>
                      <a:pt x="3810" y="980122"/>
                      <a:pt x="1905" y="996791"/>
                      <a:pt x="0" y="1013460"/>
                    </a:cubicBezTo>
                    <a:cubicBezTo>
                      <a:pt x="34204" y="1029681"/>
                      <a:pt x="73142" y="1032901"/>
                      <a:pt x="109538" y="1022509"/>
                    </a:cubicBezTo>
                    <a:cubicBezTo>
                      <a:pt x="126711" y="975922"/>
                      <a:pt x="150276" y="931936"/>
                      <a:pt x="179546" y="891826"/>
                    </a:cubicBezTo>
                    <a:cubicBezTo>
                      <a:pt x="234696" y="819817"/>
                      <a:pt x="267653" y="705612"/>
                      <a:pt x="281559" y="667417"/>
                    </a:cubicBezTo>
                    <a:cubicBezTo>
                      <a:pt x="295466" y="629222"/>
                      <a:pt x="398621" y="348996"/>
                      <a:pt x="398621" y="348996"/>
                    </a:cubicBezTo>
                    <a:cubicBezTo>
                      <a:pt x="398621" y="348996"/>
                      <a:pt x="534924" y="618363"/>
                      <a:pt x="559213" y="652558"/>
                    </a:cubicBezTo>
                    <a:cubicBezTo>
                      <a:pt x="583502" y="686753"/>
                      <a:pt x="587788" y="691610"/>
                      <a:pt x="602647" y="774097"/>
                    </a:cubicBezTo>
                    <a:cubicBezTo>
                      <a:pt x="617506" y="856583"/>
                      <a:pt x="673227" y="951452"/>
                      <a:pt x="707993" y="1005459"/>
                    </a:cubicBezTo>
                    <a:cubicBezTo>
                      <a:pt x="715070" y="1016822"/>
                      <a:pt x="721090" y="1028814"/>
                      <a:pt x="725996" y="1041273"/>
                    </a:cubicBezTo>
                    <a:cubicBezTo>
                      <a:pt x="759514" y="1044378"/>
                      <a:pt x="793271" y="1038806"/>
                      <a:pt x="824008" y="1025080"/>
                    </a:cubicBezTo>
                    <a:close/>
                  </a:path>
                </a:pathLst>
              </a:custGeom>
              <a:solidFill>
                <a:schemeClr val="tx2">
                  <a:lumMod val="50000"/>
                </a:schemeClr>
              </a:solidFill>
              <a:ln w="9525" cap="flat">
                <a:noFill/>
                <a:prstDash val="solid"/>
                <a:miter/>
              </a:ln>
            </p:spPr>
            <p:txBody>
              <a:bodyPr rtlCol="0" anchor="ctr"/>
              <a:lstStyle/>
              <a:p>
                <a:endParaRPr lang="zh-CN" altLang="en-US"/>
              </a:p>
            </p:txBody>
          </p:sp>
          <p:sp>
            <p:nvSpPr>
              <p:cNvPr id="55" name="任意多边形: 形状 54">
                <a:extLst>
                  <a:ext uri="{FF2B5EF4-FFF2-40B4-BE49-F238E27FC236}">
                    <a16:creationId xmlns:a16="http://schemas.microsoft.com/office/drawing/2014/main" id="{BCF3E8AB-FC5A-35F8-323D-8B155099F1DD}"/>
                  </a:ext>
                </a:extLst>
              </p:cNvPr>
              <p:cNvSpPr/>
              <p:nvPr/>
            </p:nvSpPr>
            <p:spPr>
              <a:xfrm>
                <a:off x="3405046" y="3564061"/>
                <a:ext cx="833099" cy="1052383"/>
              </a:xfrm>
              <a:custGeom>
                <a:avLst/>
                <a:gdLst>
                  <a:gd name="connsiteX0" fmla="*/ 747477 w 833099"/>
                  <a:gd name="connsiteY0" fmla="*/ 1052362 h 1052383"/>
                  <a:gd name="connsiteX1" fmla="*/ 730428 w 833099"/>
                  <a:gd name="connsiteY1" fmla="*/ 1051791 h 1052383"/>
                  <a:gd name="connsiteX2" fmla="*/ 726237 w 833099"/>
                  <a:gd name="connsiteY2" fmla="*/ 1048838 h 1052383"/>
                  <a:gd name="connsiteX3" fmla="*/ 708425 w 833099"/>
                  <a:gd name="connsiteY3" fmla="*/ 1013786 h 1052383"/>
                  <a:gd name="connsiteX4" fmla="*/ 602507 w 833099"/>
                  <a:gd name="connsiteY4" fmla="*/ 780614 h 1052383"/>
                  <a:gd name="connsiteX5" fmla="*/ 561073 w 833099"/>
                  <a:gd name="connsiteY5" fmla="*/ 662790 h 1052383"/>
                  <a:gd name="connsiteX6" fmla="*/ 559835 w 833099"/>
                  <a:gd name="connsiteY6" fmla="*/ 661075 h 1052383"/>
                  <a:gd name="connsiteX7" fmla="*/ 403815 w 833099"/>
                  <a:gd name="connsiteY7" fmla="*/ 366658 h 1052383"/>
                  <a:gd name="connsiteX8" fmla="*/ 290468 w 833099"/>
                  <a:gd name="connsiteY8" fmla="*/ 674791 h 1052383"/>
                  <a:gd name="connsiteX9" fmla="*/ 282657 w 833099"/>
                  <a:gd name="connsiteY9" fmla="*/ 697461 h 1052383"/>
                  <a:gd name="connsiteX10" fmla="*/ 187407 w 833099"/>
                  <a:gd name="connsiteY10" fmla="*/ 900534 h 1052383"/>
                  <a:gd name="connsiteX11" fmla="*/ 118732 w 833099"/>
                  <a:gd name="connsiteY11" fmla="*/ 1029979 h 1052383"/>
                  <a:gd name="connsiteX12" fmla="*/ 115494 w 833099"/>
                  <a:gd name="connsiteY12" fmla="*/ 1032836 h 1052383"/>
                  <a:gd name="connsiteX13" fmla="*/ 2718 w 833099"/>
                  <a:gd name="connsiteY13" fmla="*/ 1023311 h 1052383"/>
                  <a:gd name="connsiteX14" fmla="*/ 51 w 833099"/>
                  <a:gd name="connsiteY14" fmla="*/ 1018453 h 1052383"/>
                  <a:gd name="connsiteX15" fmla="*/ 5480 w 833099"/>
                  <a:gd name="connsiteY15" fmla="*/ 969781 h 1052383"/>
                  <a:gd name="connsiteX16" fmla="*/ 10242 w 833099"/>
                  <a:gd name="connsiteY16" fmla="*/ 920537 h 1052383"/>
                  <a:gd name="connsiteX17" fmla="*/ 37007 w 833099"/>
                  <a:gd name="connsiteY17" fmla="*/ 775852 h 1052383"/>
                  <a:gd name="connsiteX18" fmla="*/ 56057 w 833099"/>
                  <a:gd name="connsiteY18" fmla="*/ 736323 h 1052383"/>
                  <a:gd name="connsiteX19" fmla="*/ 117208 w 833099"/>
                  <a:gd name="connsiteY19" fmla="*/ 592400 h 1052383"/>
                  <a:gd name="connsiteX20" fmla="*/ 134163 w 833099"/>
                  <a:gd name="connsiteY20" fmla="*/ 388184 h 1052383"/>
                  <a:gd name="connsiteX21" fmla="*/ 157594 w 833099"/>
                  <a:gd name="connsiteY21" fmla="*/ 119007 h 1052383"/>
                  <a:gd name="connsiteX22" fmla="*/ 232556 w 833099"/>
                  <a:gd name="connsiteY22" fmla="*/ 1279 h 1052383"/>
                  <a:gd name="connsiteX23" fmla="*/ 239128 w 833099"/>
                  <a:gd name="connsiteY23" fmla="*/ 1279 h 1052383"/>
                  <a:gd name="connsiteX24" fmla="*/ 468490 w 833099"/>
                  <a:gd name="connsiteY24" fmla="*/ 114721 h 1052383"/>
                  <a:gd name="connsiteX25" fmla="*/ 691280 w 833099"/>
                  <a:gd name="connsiteY25" fmla="*/ 124913 h 1052383"/>
                  <a:gd name="connsiteX26" fmla="*/ 695471 w 833099"/>
                  <a:gd name="connsiteY26" fmla="*/ 126056 h 1052383"/>
                  <a:gd name="connsiteX27" fmla="*/ 696995 w 833099"/>
                  <a:gd name="connsiteY27" fmla="*/ 130152 h 1052383"/>
                  <a:gd name="connsiteX28" fmla="*/ 691470 w 833099"/>
                  <a:gd name="connsiteY28" fmla="*/ 175967 h 1052383"/>
                  <a:gd name="connsiteX29" fmla="*/ 735285 w 833099"/>
                  <a:gd name="connsiteY29" fmla="*/ 358371 h 1052383"/>
                  <a:gd name="connsiteX30" fmla="*/ 788435 w 833099"/>
                  <a:gd name="connsiteY30" fmla="*/ 667457 h 1052383"/>
                  <a:gd name="connsiteX31" fmla="*/ 818915 w 833099"/>
                  <a:gd name="connsiteY31" fmla="*/ 935586 h 1052383"/>
                  <a:gd name="connsiteX32" fmla="*/ 819867 w 833099"/>
                  <a:gd name="connsiteY32" fmla="*/ 944158 h 1052383"/>
                  <a:gd name="connsiteX33" fmla="*/ 833012 w 833099"/>
                  <a:gd name="connsiteY33" fmla="*/ 1029883 h 1052383"/>
                  <a:gd name="connsiteX34" fmla="*/ 830440 w 833099"/>
                  <a:gd name="connsiteY34" fmla="*/ 1034932 h 1052383"/>
                  <a:gd name="connsiteX35" fmla="*/ 747477 w 833099"/>
                  <a:gd name="connsiteY35" fmla="*/ 1052362 h 1052383"/>
                  <a:gd name="connsiteX36" fmla="*/ 733952 w 833099"/>
                  <a:gd name="connsiteY36" fmla="*/ 1042837 h 1052383"/>
                  <a:gd name="connsiteX37" fmla="*/ 823677 w 833099"/>
                  <a:gd name="connsiteY37" fmla="*/ 1028455 h 1052383"/>
                  <a:gd name="connsiteX38" fmla="*/ 811104 w 833099"/>
                  <a:gd name="connsiteY38" fmla="*/ 945587 h 1052383"/>
                  <a:gd name="connsiteX39" fmla="*/ 810152 w 833099"/>
                  <a:gd name="connsiteY39" fmla="*/ 936920 h 1052383"/>
                  <a:gd name="connsiteX40" fmla="*/ 779672 w 833099"/>
                  <a:gd name="connsiteY40" fmla="*/ 669267 h 1052383"/>
                  <a:gd name="connsiteX41" fmla="*/ 726713 w 833099"/>
                  <a:gd name="connsiteY41" fmla="*/ 360847 h 1052383"/>
                  <a:gd name="connsiteX42" fmla="*/ 682707 w 833099"/>
                  <a:gd name="connsiteY42" fmla="*/ 177777 h 1052383"/>
                  <a:gd name="connsiteX43" fmla="*/ 682707 w 833099"/>
                  <a:gd name="connsiteY43" fmla="*/ 176062 h 1052383"/>
                  <a:gd name="connsiteX44" fmla="*/ 687470 w 833099"/>
                  <a:gd name="connsiteY44" fmla="*/ 135867 h 1052383"/>
                  <a:gd name="connsiteX45" fmla="*/ 467061 w 833099"/>
                  <a:gd name="connsiteY45" fmla="*/ 124342 h 1052383"/>
                  <a:gd name="connsiteX46" fmla="*/ 236937 w 833099"/>
                  <a:gd name="connsiteY46" fmla="*/ 11756 h 1052383"/>
                  <a:gd name="connsiteX47" fmla="*/ 167691 w 833099"/>
                  <a:gd name="connsiteY47" fmla="*/ 121579 h 1052383"/>
                  <a:gd name="connsiteX48" fmla="*/ 144449 w 833099"/>
                  <a:gd name="connsiteY48" fmla="*/ 389422 h 1052383"/>
                  <a:gd name="connsiteX49" fmla="*/ 127209 w 833099"/>
                  <a:gd name="connsiteY49" fmla="*/ 595162 h 1052383"/>
                  <a:gd name="connsiteX50" fmla="*/ 65392 w 833099"/>
                  <a:gd name="connsiteY50" fmla="*/ 741086 h 1052383"/>
                  <a:gd name="connsiteX51" fmla="*/ 46342 w 833099"/>
                  <a:gd name="connsiteY51" fmla="*/ 780424 h 1052383"/>
                  <a:gd name="connsiteX52" fmla="*/ 20339 w 833099"/>
                  <a:gd name="connsiteY52" fmla="*/ 921965 h 1052383"/>
                  <a:gd name="connsiteX53" fmla="*/ 15672 w 833099"/>
                  <a:gd name="connsiteY53" fmla="*/ 971400 h 1052383"/>
                  <a:gd name="connsiteX54" fmla="*/ 10528 w 833099"/>
                  <a:gd name="connsiteY54" fmla="*/ 1016739 h 1052383"/>
                  <a:gd name="connsiteX55" fmla="*/ 111303 w 833099"/>
                  <a:gd name="connsiteY55" fmla="*/ 1024645 h 1052383"/>
                  <a:gd name="connsiteX56" fmla="*/ 180454 w 833099"/>
                  <a:gd name="connsiteY56" fmla="*/ 895105 h 1052383"/>
                  <a:gd name="connsiteX57" fmla="*/ 273990 w 833099"/>
                  <a:gd name="connsiteY57" fmla="*/ 695080 h 1052383"/>
                  <a:gd name="connsiteX58" fmla="*/ 281800 w 833099"/>
                  <a:gd name="connsiteY58" fmla="*/ 672220 h 1052383"/>
                  <a:gd name="connsiteX59" fmla="*/ 398958 w 833099"/>
                  <a:gd name="connsiteY59" fmla="*/ 353704 h 1052383"/>
                  <a:gd name="connsiteX60" fmla="*/ 403149 w 833099"/>
                  <a:gd name="connsiteY60" fmla="*/ 350656 h 1052383"/>
                  <a:gd name="connsiteX61" fmla="*/ 407720 w 833099"/>
                  <a:gd name="connsiteY61" fmla="*/ 353228 h 1052383"/>
                  <a:gd name="connsiteX62" fmla="*/ 567931 w 833099"/>
                  <a:gd name="connsiteY62" fmla="*/ 656218 h 1052383"/>
                  <a:gd name="connsiteX63" fmla="*/ 569169 w 833099"/>
                  <a:gd name="connsiteY63" fmla="*/ 657932 h 1052383"/>
                  <a:gd name="connsiteX64" fmla="*/ 612127 w 833099"/>
                  <a:gd name="connsiteY64" fmla="*/ 779662 h 1052383"/>
                  <a:gd name="connsiteX65" fmla="*/ 716902 w 833099"/>
                  <a:gd name="connsiteY65" fmla="*/ 1009309 h 1052383"/>
                  <a:gd name="connsiteX66" fmla="*/ 733952 w 833099"/>
                  <a:gd name="connsiteY66" fmla="*/ 1042456 h 1052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833099" h="1052383">
                    <a:moveTo>
                      <a:pt x="747477" y="1052362"/>
                    </a:moveTo>
                    <a:cubicBezTo>
                      <a:pt x="741858" y="1052362"/>
                      <a:pt x="736238" y="1052362"/>
                      <a:pt x="730428" y="1051791"/>
                    </a:cubicBezTo>
                    <a:cubicBezTo>
                      <a:pt x="728570" y="1051734"/>
                      <a:pt x="726922" y="1050572"/>
                      <a:pt x="726237" y="1048838"/>
                    </a:cubicBezTo>
                    <a:cubicBezTo>
                      <a:pt x="721503" y="1036579"/>
                      <a:pt x="715530" y="1024835"/>
                      <a:pt x="708425" y="1013786"/>
                    </a:cubicBezTo>
                    <a:cubicBezTo>
                      <a:pt x="667944" y="950731"/>
                      <a:pt x="616699" y="859100"/>
                      <a:pt x="602507" y="780614"/>
                    </a:cubicBezTo>
                    <a:cubicBezTo>
                      <a:pt x="588315" y="702128"/>
                      <a:pt x="583933" y="694889"/>
                      <a:pt x="561073" y="662790"/>
                    </a:cubicBezTo>
                    <a:lnTo>
                      <a:pt x="559835" y="661075"/>
                    </a:lnTo>
                    <a:cubicBezTo>
                      <a:pt x="538022" y="630214"/>
                      <a:pt x="428866" y="415997"/>
                      <a:pt x="403815" y="366658"/>
                    </a:cubicBezTo>
                    <a:cubicBezTo>
                      <a:pt x="384765" y="417426"/>
                      <a:pt x="302850" y="640882"/>
                      <a:pt x="290468" y="674791"/>
                    </a:cubicBezTo>
                    <a:cubicBezTo>
                      <a:pt x="288372" y="680697"/>
                      <a:pt x="285801" y="688317"/>
                      <a:pt x="282657" y="697461"/>
                    </a:cubicBezTo>
                    <a:cubicBezTo>
                      <a:pt x="265988" y="746896"/>
                      <a:pt x="235032" y="839003"/>
                      <a:pt x="187407" y="900534"/>
                    </a:cubicBezTo>
                    <a:cubicBezTo>
                      <a:pt x="158708" y="940339"/>
                      <a:pt x="135601" y="983897"/>
                      <a:pt x="118732" y="1029979"/>
                    </a:cubicBezTo>
                    <a:cubicBezTo>
                      <a:pt x="118189" y="1031407"/>
                      <a:pt x="116980" y="1032474"/>
                      <a:pt x="115494" y="1032836"/>
                    </a:cubicBezTo>
                    <a:cubicBezTo>
                      <a:pt x="77994" y="1043466"/>
                      <a:pt x="37903" y="1040085"/>
                      <a:pt x="2718" y="1023311"/>
                    </a:cubicBezTo>
                    <a:cubicBezTo>
                      <a:pt x="841" y="1022473"/>
                      <a:pt x="-254" y="1020492"/>
                      <a:pt x="51" y="1018453"/>
                    </a:cubicBezTo>
                    <a:cubicBezTo>
                      <a:pt x="1860" y="1001785"/>
                      <a:pt x="3765" y="985116"/>
                      <a:pt x="5480" y="969781"/>
                    </a:cubicBezTo>
                    <a:cubicBezTo>
                      <a:pt x="7194" y="954445"/>
                      <a:pt x="8814" y="936920"/>
                      <a:pt x="10242" y="920537"/>
                    </a:cubicBezTo>
                    <a:cubicBezTo>
                      <a:pt x="15100" y="865387"/>
                      <a:pt x="19767" y="813285"/>
                      <a:pt x="37007" y="775852"/>
                    </a:cubicBezTo>
                    <a:cubicBezTo>
                      <a:pt x="42342" y="764517"/>
                      <a:pt x="48914" y="750991"/>
                      <a:pt x="56057" y="736323"/>
                    </a:cubicBezTo>
                    <a:cubicBezTo>
                      <a:pt x="79299" y="688698"/>
                      <a:pt x="108255" y="629833"/>
                      <a:pt x="117208" y="592400"/>
                    </a:cubicBezTo>
                    <a:cubicBezTo>
                      <a:pt x="122542" y="569731"/>
                      <a:pt x="128162" y="481529"/>
                      <a:pt x="134163" y="388184"/>
                    </a:cubicBezTo>
                    <a:cubicBezTo>
                      <a:pt x="141306" y="275980"/>
                      <a:pt x="148736" y="159584"/>
                      <a:pt x="157594" y="119007"/>
                    </a:cubicBezTo>
                    <a:cubicBezTo>
                      <a:pt x="167119" y="74050"/>
                      <a:pt x="203695" y="30139"/>
                      <a:pt x="232556" y="1279"/>
                    </a:cubicBezTo>
                    <a:cubicBezTo>
                      <a:pt x="234413" y="-426"/>
                      <a:pt x="237271" y="-426"/>
                      <a:pt x="239128" y="1279"/>
                    </a:cubicBezTo>
                    <a:cubicBezTo>
                      <a:pt x="272751" y="31187"/>
                      <a:pt x="347237" y="85670"/>
                      <a:pt x="468490" y="114721"/>
                    </a:cubicBezTo>
                    <a:cubicBezTo>
                      <a:pt x="574218" y="139963"/>
                      <a:pt x="647941" y="133771"/>
                      <a:pt x="691280" y="124913"/>
                    </a:cubicBezTo>
                    <a:cubicBezTo>
                      <a:pt x="692775" y="124618"/>
                      <a:pt x="694328" y="125037"/>
                      <a:pt x="695471" y="126056"/>
                    </a:cubicBezTo>
                    <a:cubicBezTo>
                      <a:pt x="696614" y="127094"/>
                      <a:pt x="697176" y="128618"/>
                      <a:pt x="696995" y="130152"/>
                    </a:cubicBezTo>
                    <a:cubicBezTo>
                      <a:pt x="694328" y="152631"/>
                      <a:pt x="691946" y="171776"/>
                      <a:pt x="691470" y="175967"/>
                    </a:cubicBezTo>
                    <a:cubicBezTo>
                      <a:pt x="693852" y="185492"/>
                      <a:pt x="716045" y="275313"/>
                      <a:pt x="735285" y="358371"/>
                    </a:cubicBezTo>
                    <a:cubicBezTo>
                      <a:pt x="749001" y="417426"/>
                      <a:pt x="766813" y="521439"/>
                      <a:pt x="788435" y="667457"/>
                    </a:cubicBezTo>
                    <a:cubicBezTo>
                      <a:pt x="795483" y="715082"/>
                      <a:pt x="813104" y="881103"/>
                      <a:pt x="818915" y="935586"/>
                    </a:cubicBezTo>
                    <a:lnTo>
                      <a:pt x="819867" y="944158"/>
                    </a:lnTo>
                    <a:cubicBezTo>
                      <a:pt x="822058" y="964542"/>
                      <a:pt x="828249" y="1002166"/>
                      <a:pt x="833012" y="1029883"/>
                    </a:cubicBezTo>
                    <a:cubicBezTo>
                      <a:pt x="833421" y="1031960"/>
                      <a:pt x="832364" y="1034046"/>
                      <a:pt x="830440" y="1034932"/>
                    </a:cubicBezTo>
                    <a:cubicBezTo>
                      <a:pt x="804427" y="1046829"/>
                      <a:pt x="776081" y="1052782"/>
                      <a:pt x="747477" y="1052362"/>
                    </a:cubicBezTo>
                    <a:close/>
                    <a:moveTo>
                      <a:pt x="733952" y="1042837"/>
                    </a:moveTo>
                    <a:cubicBezTo>
                      <a:pt x="764575" y="1045266"/>
                      <a:pt x="795340" y="1040332"/>
                      <a:pt x="823677" y="1028455"/>
                    </a:cubicBezTo>
                    <a:cubicBezTo>
                      <a:pt x="819010" y="1000832"/>
                      <a:pt x="813200" y="965304"/>
                      <a:pt x="811104" y="945587"/>
                    </a:cubicBezTo>
                    <a:lnTo>
                      <a:pt x="810152" y="936920"/>
                    </a:lnTo>
                    <a:cubicBezTo>
                      <a:pt x="794626" y="790901"/>
                      <a:pt x="784339" y="700795"/>
                      <a:pt x="779672" y="669267"/>
                    </a:cubicBezTo>
                    <a:cubicBezTo>
                      <a:pt x="758145" y="523439"/>
                      <a:pt x="740334" y="419712"/>
                      <a:pt x="726713" y="360847"/>
                    </a:cubicBezTo>
                    <a:cubicBezTo>
                      <a:pt x="706425" y="273408"/>
                      <a:pt x="682898" y="178729"/>
                      <a:pt x="682707" y="177777"/>
                    </a:cubicBezTo>
                    <a:cubicBezTo>
                      <a:pt x="682564" y="177215"/>
                      <a:pt x="682564" y="176624"/>
                      <a:pt x="682707" y="176062"/>
                    </a:cubicBezTo>
                    <a:lnTo>
                      <a:pt x="687470" y="135867"/>
                    </a:lnTo>
                    <a:cubicBezTo>
                      <a:pt x="642512" y="144535"/>
                      <a:pt x="569360" y="148821"/>
                      <a:pt x="467061" y="124342"/>
                    </a:cubicBezTo>
                    <a:cubicBezTo>
                      <a:pt x="347713" y="95767"/>
                      <a:pt x="272656" y="42807"/>
                      <a:pt x="236937" y="11756"/>
                    </a:cubicBezTo>
                    <a:cubicBezTo>
                      <a:pt x="209601" y="39760"/>
                      <a:pt x="176549" y="80527"/>
                      <a:pt x="167691" y="121579"/>
                    </a:cubicBezTo>
                    <a:cubicBezTo>
                      <a:pt x="158832" y="162632"/>
                      <a:pt x="151212" y="282742"/>
                      <a:pt x="144449" y="389422"/>
                    </a:cubicBezTo>
                    <a:cubicBezTo>
                      <a:pt x="138449" y="483148"/>
                      <a:pt x="132829" y="571731"/>
                      <a:pt x="127209" y="595162"/>
                    </a:cubicBezTo>
                    <a:cubicBezTo>
                      <a:pt x="117684" y="633262"/>
                      <a:pt x="89109" y="693175"/>
                      <a:pt x="65392" y="741086"/>
                    </a:cubicBezTo>
                    <a:cubicBezTo>
                      <a:pt x="58248" y="755754"/>
                      <a:pt x="51581" y="769184"/>
                      <a:pt x="46342" y="780424"/>
                    </a:cubicBezTo>
                    <a:cubicBezTo>
                      <a:pt x="29673" y="816428"/>
                      <a:pt x="25101" y="867673"/>
                      <a:pt x="20339" y="921965"/>
                    </a:cubicBezTo>
                    <a:cubicBezTo>
                      <a:pt x="18910" y="938444"/>
                      <a:pt x="17481" y="955017"/>
                      <a:pt x="15672" y="971400"/>
                    </a:cubicBezTo>
                    <a:cubicBezTo>
                      <a:pt x="14052" y="985783"/>
                      <a:pt x="12243" y="1001213"/>
                      <a:pt x="10528" y="1016739"/>
                    </a:cubicBezTo>
                    <a:cubicBezTo>
                      <a:pt x="42199" y="1030922"/>
                      <a:pt x="77803" y="1033712"/>
                      <a:pt x="111303" y="1024645"/>
                    </a:cubicBezTo>
                    <a:cubicBezTo>
                      <a:pt x="128438" y="978563"/>
                      <a:pt x="151698" y="934986"/>
                      <a:pt x="180454" y="895105"/>
                    </a:cubicBezTo>
                    <a:cubicBezTo>
                      <a:pt x="226650" y="834812"/>
                      <a:pt x="257416" y="743657"/>
                      <a:pt x="273990" y="695080"/>
                    </a:cubicBezTo>
                    <a:cubicBezTo>
                      <a:pt x="277037" y="685555"/>
                      <a:pt x="279704" y="678125"/>
                      <a:pt x="281800" y="672220"/>
                    </a:cubicBezTo>
                    <a:cubicBezTo>
                      <a:pt x="295802" y="634120"/>
                      <a:pt x="398958" y="353704"/>
                      <a:pt x="398958" y="353704"/>
                    </a:cubicBezTo>
                    <a:cubicBezTo>
                      <a:pt x="399634" y="351951"/>
                      <a:pt x="401272" y="350761"/>
                      <a:pt x="403149" y="350656"/>
                    </a:cubicBezTo>
                    <a:cubicBezTo>
                      <a:pt x="405073" y="350408"/>
                      <a:pt x="406939" y="351456"/>
                      <a:pt x="407720" y="353228"/>
                    </a:cubicBezTo>
                    <a:cubicBezTo>
                      <a:pt x="409054" y="355894"/>
                      <a:pt x="544119" y="622690"/>
                      <a:pt x="567931" y="656218"/>
                    </a:cubicBezTo>
                    <a:lnTo>
                      <a:pt x="569169" y="657932"/>
                    </a:lnTo>
                    <a:cubicBezTo>
                      <a:pt x="592410" y="690698"/>
                      <a:pt x="597268" y="697556"/>
                      <a:pt x="612127" y="779662"/>
                    </a:cubicBezTo>
                    <a:cubicBezTo>
                      <a:pt x="623176" y="840526"/>
                      <a:pt x="659752" y="919965"/>
                      <a:pt x="716902" y="1009309"/>
                    </a:cubicBezTo>
                    <a:cubicBezTo>
                      <a:pt x="723531" y="1019844"/>
                      <a:pt x="729237" y="1030931"/>
                      <a:pt x="733952" y="1042456"/>
                    </a:cubicBezTo>
                    <a:close/>
                  </a:path>
                </a:pathLst>
              </a:custGeom>
              <a:solidFill>
                <a:srgbClr val="263238"/>
              </a:solidFill>
              <a:ln w="9525" cap="flat">
                <a:no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4EA34A16-9AB9-E4B0-FE72-2566661CA700}"/>
                  </a:ext>
                </a:extLst>
              </p:cNvPr>
              <p:cNvSpPr/>
              <p:nvPr/>
            </p:nvSpPr>
            <p:spPr>
              <a:xfrm>
                <a:off x="3621599" y="3055989"/>
                <a:ext cx="803433" cy="693556"/>
              </a:xfrm>
              <a:custGeom>
                <a:avLst/>
                <a:gdLst>
                  <a:gd name="connsiteX0" fmla="*/ 799052 w 803433"/>
                  <a:gd name="connsiteY0" fmla="*/ 300944 h 693556"/>
                  <a:gd name="connsiteX1" fmla="*/ 652653 w 803433"/>
                  <a:gd name="connsiteY1" fmla="*/ 158641 h 693556"/>
                  <a:gd name="connsiteX2" fmla="*/ 487490 w 803433"/>
                  <a:gd name="connsiteY2" fmla="*/ 77964 h 693556"/>
                  <a:gd name="connsiteX3" fmla="*/ 352139 w 803433"/>
                  <a:gd name="connsiteY3" fmla="*/ 335 h 693556"/>
                  <a:gd name="connsiteX4" fmla="*/ 247364 w 803433"/>
                  <a:gd name="connsiteY4" fmla="*/ 25862 h 693556"/>
                  <a:gd name="connsiteX5" fmla="*/ 198692 w 803433"/>
                  <a:gd name="connsiteY5" fmla="*/ 80822 h 693556"/>
                  <a:gd name="connsiteX6" fmla="*/ 65342 w 803433"/>
                  <a:gd name="connsiteY6" fmla="*/ 184263 h 693556"/>
                  <a:gd name="connsiteX7" fmla="*/ 88678 w 803433"/>
                  <a:gd name="connsiteY7" fmla="*/ 268559 h 693556"/>
                  <a:gd name="connsiteX8" fmla="*/ 152400 w 803433"/>
                  <a:gd name="connsiteY8" fmla="*/ 316184 h 693556"/>
                  <a:gd name="connsiteX9" fmla="*/ 205931 w 803433"/>
                  <a:gd name="connsiteY9" fmla="*/ 291229 h 693556"/>
                  <a:gd name="connsiteX10" fmla="*/ 187833 w 803433"/>
                  <a:gd name="connsiteY10" fmla="*/ 342664 h 693556"/>
                  <a:gd name="connsiteX11" fmla="*/ 94012 w 803433"/>
                  <a:gd name="connsiteY11" fmla="*/ 431627 h 693556"/>
                  <a:gd name="connsiteX12" fmla="*/ 57626 w 803433"/>
                  <a:gd name="connsiteY12" fmla="*/ 479252 h 693556"/>
                  <a:gd name="connsiteX13" fmla="*/ 0 w 803433"/>
                  <a:gd name="connsiteY13" fmla="*/ 534498 h 693556"/>
                  <a:gd name="connsiteX14" fmla="*/ 274987 w 803433"/>
                  <a:gd name="connsiteY14" fmla="*/ 679468 h 693556"/>
                  <a:gd name="connsiteX15" fmla="*/ 470726 w 803433"/>
                  <a:gd name="connsiteY15" fmla="*/ 684421 h 693556"/>
                  <a:gd name="connsiteX16" fmla="*/ 485585 w 803433"/>
                  <a:gd name="connsiteY16" fmla="*/ 552500 h 693556"/>
                  <a:gd name="connsiteX17" fmla="*/ 487490 w 803433"/>
                  <a:gd name="connsiteY17" fmla="*/ 507446 h 693556"/>
                  <a:gd name="connsiteX18" fmla="*/ 593884 w 803433"/>
                  <a:gd name="connsiteY18" fmla="*/ 414959 h 693556"/>
                  <a:gd name="connsiteX19" fmla="*/ 708184 w 803433"/>
                  <a:gd name="connsiteY19" fmla="*/ 459155 h 693556"/>
                  <a:gd name="connsiteX20" fmla="*/ 803434 w 803433"/>
                  <a:gd name="connsiteY20" fmla="*/ 302468 h 693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03433" h="693556">
                    <a:moveTo>
                      <a:pt x="799052" y="300944"/>
                    </a:moveTo>
                    <a:cubicBezTo>
                      <a:pt x="799052" y="300944"/>
                      <a:pt x="727043" y="175119"/>
                      <a:pt x="652653" y="158641"/>
                    </a:cubicBezTo>
                    <a:cubicBezTo>
                      <a:pt x="652653" y="158641"/>
                      <a:pt x="552831" y="128542"/>
                      <a:pt x="487490" y="77964"/>
                    </a:cubicBezTo>
                    <a:cubicBezTo>
                      <a:pt x="422148" y="27386"/>
                      <a:pt x="388334" y="2907"/>
                      <a:pt x="352139" y="335"/>
                    </a:cubicBezTo>
                    <a:cubicBezTo>
                      <a:pt x="315944" y="-2236"/>
                      <a:pt x="266414" y="10337"/>
                      <a:pt x="247364" y="25862"/>
                    </a:cubicBezTo>
                    <a:cubicBezTo>
                      <a:pt x="229476" y="42636"/>
                      <a:pt x="213179" y="61038"/>
                      <a:pt x="198692" y="80822"/>
                    </a:cubicBezTo>
                    <a:cubicBezTo>
                      <a:pt x="198692" y="80822"/>
                      <a:pt x="120682" y="139591"/>
                      <a:pt x="65342" y="184263"/>
                    </a:cubicBezTo>
                    <a:cubicBezTo>
                      <a:pt x="66008" y="211028"/>
                      <a:pt x="70580" y="247890"/>
                      <a:pt x="88678" y="268559"/>
                    </a:cubicBezTo>
                    <a:cubicBezTo>
                      <a:pt x="106861" y="288162"/>
                      <a:pt x="128445" y="304307"/>
                      <a:pt x="152400" y="316184"/>
                    </a:cubicBezTo>
                    <a:lnTo>
                      <a:pt x="205931" y="291229"/>
                    </a:lnTo>
                    <a:lnTo>
                      <a:pt x="187833" y="342664"/>
                    </a:lnTo>
                    <a:cubicBezTo>
                      <a:pt x="187833" y="342664"/>
                      <a:pt x="118777" y="399814"/>
                      <a:pt x="94012" y="431627"/>
                    </a:cubicBezTo>
                    <a:cubicBezTo>
                      <a:pt x="69247" y="463441"/>
                      <a:pt x="57626" y="479252"/>
                      <a:pt x="57626" y="479252"/>
                    </a:cubicBezTo>
                    <a:cubicBezTo>
                      <a:pt x="36843" y="495950"/>
                      <a:pt x="17564" y="514438"/>
                      <a:pt x="0" y="534498"/>
                    </a:cubicBezTo>
                    <a:cubicBezTo>
                      <a:pt x="78229" y="604868"/>
                      <a:pt x="172726" y="654693"/>
                      <a:pt x="274987" y="679468"/>
                    </a:cubicBezTo>
                    <a:cubicBezTo>
                      <a:pt x="367951" y="700423"/>
                      <a:pt x="431673" y="694422"/>
                      <a:pt x="470726" y="684421"/>
                    </a:cubicBezTo>
                    <a:cubicBezTo>
                      <a:pt x="470726" y="680230"/>
                      <a:pt x="484442" y="571454"/>
                      <a:pt x="485585" y="552500"/>
                    </a:cubicBezTo>
                    <a:cubicBezTo>
                      <a:pt x="486728" y="533545"/>
                      <a:pt x="487490" y="507446"/>
                      <a:pt x="487490" y="507446"/>
                    </a:cubicBezTo>
                    <a:lnTo>
                      <a:pt x="593884" y="414959"/>
                    </a:lnTo>
                    <a:cubicBezTo>
                      <a:pt x="593884" y="414959"/>
                      <a:pt x="646938" y="436771"/>
                      <a:pt x="708184" y="459155"/>
                    </a:cubicBezTo>
                    <a:cubicBezTo>
                      <a:pt x="734473" y="435152"/>
                      <a:pt x="776478" y="386384"/>
                      <a:pt x="803434" y="302468"/>
                    </a:cubicBezTo>
                    <a:close/>
                  </a:path>
                </a:pathLst>
              </a:custGeom>
              <a:solidFill>
                <a:schemeClr val="accent2"/>
              </a:solidFill>
              <a:ln w="9525" cap="flat">
                <a:no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0EE977F5-0BE8-9ED8-ED04-84BFA03E56AA}"/>
                  </a:ext>
                </a:extLst>
              </p:cNvPr>
              <p:cNvSpPr/>
              <p:nvPr/>
            </p:nvSpPr>
            <p:spPr>
              <a:xfrm>
                <a:off x="3617092" y="3050939"/>
                <a:ext cx="812966" cy="703104"/>
              </a:xfrm>
              <a:custGeom>
                <a:avLst/>
                <a:gdLst>
                  <a:gd name="connsiteX0" fmla="*/ 396081 w 812966"/>
                  <a:gd name="connsiteY0" fmla="*/ 703091 h 703104"/>
                  <a:gd name="connsiteX1" fmla="*/ 278542 w 812966"/>
                  <a:gd name="connsiteY1" fmla="*/ 688804 h 703104"/>
                  <a:gd name="connsiteX2" fmla="*/ 1365 w 812966"/>
                  <a:gd name="connsiteY2" fmla="*/ 542786 h 703104"/>
                  <a:gd name="connsiteX3" fmla="*/ 1365 w 812966"/>
                  <a:gd name="connsiteY3" fmla="*/ 536118 h 703104"/>
                  <a:gd name="connsiteX4" fmla="*/ 58991 w 812966"/>
                  <a:gd name="connsiteY4" fmla="*/ 480682 h 703104"/>
                  <a:gd name="connsiteX5" fmla="*/ 95186 w 812966"/>
                  <a:gd name="connsiteY5" fmla="*/ 433057 h 703104"/>
                  <a:gd name="connsiteX6" fmla="*/ 188626 w 812966"/>
                  <a:gd name="connsiteY6" fmla="*/ 344189 h 703104"/>
                  <a:gd name="connsiteX7" fmla="*/ 202628 w 812966"/>
                  <a:gd name="connsiteY7" fmla="*/ 304756 h 703104"/>
                  <a:gd name="connsiteX8" fmla="*/ 159289 w 812966"/>
                  <a:gd name="connsiteY8" fmla="*/ 324854 h 703104"/>
                  <a:gd name="connsiteX9" fmla="*/ 155098 w 812966"/>
                  <a:gd name="connsiteY9" fmla="*/ 324854 h 703104"/>
                  <a:gd name="connsiteX10" fmla="*/ 90042 w 812966"/>
                  <a:gd name="connsiteY10" fmla="*/ 276466 h 703104"/>
                  <a:gd name="connsiteX11" fmla="*/ 65468 w 812966"/>
                  <a:gd name="connsiteY11" fmla="*/ 189122 h 703104"/>
                  <a:gd name="connsiteX12" fmla="*/ 67182 w 812966"/>
                  <a:gd name="connsiteY12" fmla="*/ 185312 h 703104"/>
                  <a:gd name="connsiteX13" fmla="*/ 200056 w 812966"/>
                  <a:gd name="connsiteY13" fmla="*/ 82156 h 703104"/>
                  <a:gd name="connsiteX14" fmla="*/ 249205 w 812966"/>
                  <a:gd name="connsiteY14" fmla="*/ 26912 h 703104"/>
                  <a:gd name="connsiteX15" fmla="*/ 357314 w 812966"/>
                  <a:gd name="connsiteY15" fmla="*/ 337 h 703104"/>
                  <a:gd name="connsiteX16" fmla="*/ 495236 w 812966"/>
                  <a:gd name="connsiteY16" fmla="*/ 79013 h 703104"/>
                  <a:gd name="connsiteX17" fmla="*/ 658780 w 812966"/>
                  <a:gd name="connsiteY17" fmla="*/ 158833 h 703104"/>
                  <a:gd name="connsiteX18" fmla="*/ 806989 w 812966"/>
                  <a:gd name="connsiteY18" fmla="*/ 301708 h 703104"/>
                  <a:gd name="connsiteX19" fmla="*/ 809656 w 812966"/>
                  <a:gd name="connsiteY19" fmla="*/ 302374 h 703104"/>
                  <a:gd name="connsiteX20" fmla="*/ 812609 w 812966"/>
                  <a:gd name="connsiteY20" fmla="*/ 304661 h 703104"/>
                  <a:gd name="connsiteX21" fmla="*/ 812609 w 812966"/>
                  <a:gd name="connsiteY21" fmla="*/ 308471 h 703104"/>
                  <a:gd name="connsiteX22" fmla="*/ 716025 w 812966"/>
                  <a:gd name="connsiteY22" fmla="*/ 467157 h 703104"/>
                  <a:gd name="connsiteX23" fmla="*/ 711167 w 812966"/>
                  <a:gd name="connsiteY23" fmla="*/ 468110 h 703104"/>
                  <a:gd name="connsiteX24" fmla="*/ 599249 w 812966"/>
                  <a:gd name="connsiteY24" fmla="*/ 424961 h 703104"/>
                  <a:gd name="connsiteX25" fmla="*/ 496379 w 812966"/>
                  <a:gd name="connsiteY25" fmla="*/ 514401 h 703104"/>
                  <a:gd name="connsiteX26" fmla="*/ 494569 w 812966"/>
                  <a:gd name="connsiteY26" fmla="*/ 557549 h 703104"/>
                  <a:gd name="connsiteX27" fmla="*/ 479615 w 812966"/>
                  <a:gd name="connsiteY27" fmla="*/ 689756 h 703104"/>
                  <a:gd name="connsiteX28" fmla="*/ 476091 w 812966"/>
                  <a:gd name="connsiteY28" fmla="*/ 693852 h 703104"/>
                  <a:gd name="connsiteX29" fmla="*/ 396081 w 812966"/>
                  <a:gd name="connsiteY29" fmla="*/ 703091 h 703104"/>
                  <a:gd name="connsiteX30" fmla="*/ 11271 w 812966"/>
                  <a:gd name="connsiteY30" fmla="*/ 538880 h 703104"/>
                  <a:gd name="connsiteX31" fmla="*/ 280638 w 812966"/>
                  <a:gd name="connsiteY31" fmla="*/ 679564 h 703104"/>
                  <a:gd name="connsiteX32" fmla="*/ 471138 w 812966"/>
                  <a:gd name="connsiteY32" fmla="*/ 685375 h 703104"/>
                  <a:gd name="connsiteX33" fmla="*/ 485616 w 812966"/>
                  <a:gd name="connsiteY33" fmla="*/ 556978 h 703104"/>
                  <a:gd name="connsiteX34" fmla="*/ 487521 w 812966"/>
                  <a:gd name="connsiteY34" fmla="*/ 512020 h 703104"/>
                  <a:gd name="connsiteX35" fmla="*/ 489140 w 812966"/>
                  <a:gd name="connsiteY35" fmla="*/ 508591 h 703104"/>
                  <a:gd name="connsiteX36" fmla="*/ 595534 w 812966"/>
                  <a:gd name="connsiteY36" fmla="*/ 416103 h 703104"/>
                  <a:gd name="connsiteX37" fmla="*/ 600487 w 812966"/>
                  <a:gd name="connsiteY37" fmla="*/ 415341 h 703104"/>
                  <a:gd name="connsiteX38" fmla="*/ 712025 w 812966"/>
                  <a:gd name="connsiteY38" fmla="*/ 458394 h 703104"/>
                  <a:gd name="connsiteX39" fmla="*/ 802226 w 812966"/>
                  <a:gd name="connsiteY39" fmla="*/ 310566 h 703104"/>
                  <a:gd name="connsiteX40" fmla="*/ 799655 w 812966"/>
                  <a:gd name="connsiteY40" fmla="*/ 308375 h 703104"/>
                  <a:gd name="connsiteX41" fmla="*/ 656304 w 812966"/>
                  <a:gd name="connsiteY41" fmla="*/ 168358 h 703104"/>
                  <a:gd name="connsiteX42" fmla="*/ 489330 w 812966"/>
                  <a:gd name="connsiteY42" fmla="*/ 86824 h 703104"/>
                  <a:gd name="connsiteX43" fmla="*/ 356552 w 812966"/>
                  <a:gd name="connsiteY43" fmla="*/ 10147 h 703104"/>
                  <a:gd name="connsiteX44" fmla="*/ 255015 w 812966"/>
                  <a:gd name="connsiteY44" fmla="*/ 34627 h 703104"/>
                  <a:gd name="connsiteX45" fmla="*/ 207390 w 812966"/>
                  <a:gd name="connsiteY45" fmla="*/ 88729 h 703104"/>
                  <a:gd name="connsiteX46" fmla="*/ 206438 w 812966"/>
                  <a:gd name="connsiteY46" fmla="*/ 89681 h 703104"/>
                  <a:gd name="connsiteX47" fmla="*/ 75088 w 812966"/>
                  <a:gd name="connsiteY47" fmla="*/ 191599 h 703104"/>
                  <a:gd name="connsiteX48" fmla="*/ 97281 w 812966"/>
                  <a:gd name="connsiteY48" fmla="*/ 270466 h 703104"/>
                  <a:gd name="connsiteX49" fmla="*/ 157479 w 812966"/>
                  <a:gd name="connsiteY49" fmla="*/ 315614 h 703104"/>
                  <a:gd name="connsiteX50" fmla="*/ 208914 w 812966"/>
                  <a:gd name="connsiteY50" fmla="*/ 291706 h 703104"/>
                  <a:gd name="connsiteX51" fmla="*/ 215229 w 812966"/>
                  <a:gd name="connsiteY51" fmla="*/ 294050 h 703104"/>
                  <a:gd name="connsiteX52" fmla="*/ 215391 w 812966"/>
                  <a:gd name="connsiteY52" fmla="*/ 297612 h 703104"/>
                  <a:gd name="connsiteX53" fmla="*/ 197294 w 812966"/>
                  <a:gd name="connsiteY53" fmla="*/ 349047 h 703104"/>
                  <a:gd name="connsiteX54" fmla="*/ 195865 w 812966"/>
                  <a:gd name="connsiteY54" fmla="*/ 351047 h 703104"/>
                  <a:gd name="connsiteX55" fmla="*/ 102711 w 812966"/>
                  <a:gd name="connsiteY55" fmla="*/ 439344 h 703104"/>
                  <a:gd name="connsiteX56" fmla="*/ 66420 w 812966"/>
                  <a:gd name="connsiteY56" fmla="*/ 486969 h 703104"/>
                  <a:gd name="connsiteX57" fmla="*/ 65468 w 812966"/>
                  <a:gd name="connsiteY57" fmla="*/ 487922 h 703104"/>
                  <a:gd name="connsiteX58" fmla="*/ 11271 w 812966"/>
                  <a:gd name="connsiteY58" fmla="*/ 538880 h 703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812966" h="703104">
                    <a:moveTo>
                      <a:pt x="396081" y="703091"/>
                    </a:moveTo>
                    <a:cubicBezTo>
                      <a:pt x="356495" y="702710"/>
                      <a:pt x="317071" y="697919"/>
                      <a:pt x="278542" y="688804"/>
                    </a:cubicBezTo>
                    <a:cubicBezTo>
                      <a:pt x="133572" y="656038"/>
                      <a:pt x="29749" y="568789"/>
                      <a:pt x="1365" y="542786"/>
                    </a:cubicBezTo>
                    <a:cubicBezTo>
                      <a:pt x="-455" y="540938"/>
                      <a:pt x="-455" y="537966"/>
                      <a:pt x="1365" y="536118"/>
                    </a:cubicBezTo>
                    <a:cubicBezTo>
                      <a:pt x="18995" y="516068"/>
                      <a:pt x="38274" y="497523"/>
                      <a:pt x="58991" y="480682"/>
                    </a:cubicBezTo>
                    <a:cubicBezTo>
                      <a:pt x="61277" y="477539"/>
                      <a:pt x="73088" y="461632"/>
                      <a:pt x="95186" y="433057"/>
                    </a:cubicBezTo>
                    <a:cubicBezTo>
                      <a:pt x="118522" y="403435"/>
                      <a:pt x="179673" y="351714"/>
                      <a:pt x="188626" y="344189"/>
                    </a:cubicBezTo>
                    <a:lnTo>
                      <a:pt x="202628" y="304756"/>
                    </a:lnTo>
                    <a:lnTo>
                      <a:pt x="159289" y="324854"/>
                    </a:lnTo>
                    <a:cubicBezTo>
                      <a:pt x="157965" y="325473"/>
                      <a:pt x="156422" y="325473"/>
                      <a:pt x="155098" y="324854"/>
                    </a:cubicBezTo>
                    <a:cubicBezTo>
                      <a:pt x="130600" y="312890"/>
                      <a:pt x="108540" y="296488"/>
                      <a:pt x="90042" y="276466"/>
                    </a:cubicBezTo>
                    <a:cubicBezTo>
                      <a:pt x="70992" y="254845"/>
                      <a:pt x="66134" y="217030"/>
                      <a:pt x="65468" y="189122"/>
                    </a:cubicBezTo>
                    <a:cubicBezTo>
                      <a:pt x="65411" y="187656"/>
                      <a:pt x="66039" y="186246"/>
                      <a:pt x="67182" y="185312"/>
                    </a:cubicBezTo>
                    <a:cubicBezTo>
                      <a:pt x="119570" y="143116"/>
                      <a:pt x="193007" y="87490"/>
                      <a:pt x="200056" y="82156"/>
                    </a:cubicBezTo>
                    <a:cubicBezTo>
                      <a:pt x="214629" y="62211"/>
                      <a:pt x="231089" y="43714"/>
                      <a:pt x="249205" y="26912"/>
                    </a:cubicBezTo>
                    <a:cubicBezTo>
                      <a:pt x="270160" y="10243"/>
                      <a:pt x="320642" y="-2235"/>
                      <a:pt x="357314" y="337"/>
                    </a:cubicBezTo>
                    <a:cubicBezTo>
                      <a:pt x="395414" y="3099"/>
                      <a:pt x="430847" y="28912"/>
                      <a:pt x="495236" y="79013"/>
                    </a:cubicBezTo>
                    <a:cubicBezTo>
                      <a:pt x="559625" y="129115"/>
                      <a:pt x="657828" y="158547"/>
                      <a:pt x="658780" y="158833"/>
                    </a:cubicBezTo>
                    <a:cubicBezTo>
                      <a:pt x="730122" y="174644"/>
                      <a:pt x="797655" y="285706"/>
                      <a:pt x="806989" y="301708"/>
                    </a:cubicBezTo>
                    <a:lnTo>
                      <a:pt x="809656" y="302374"/>
                    </a:lnTo>
                    <a:cubicBezTo>
                      <a:pt x="810894" y="302727"/>
                      <a:pt x="811952" y="303546"/>
                      <a:pt x="812609" y="304661"/>
                    </a:cubicBezTo>
                    <a:cubicBezTo>
                      <a:pt x="813085" y="305889"/>
                      <a:pt x="813085" y="307242"/>
                      <a:pt x="812609" y="308471"/>
                    </a:cubicBezTo>
                    <a:cubicBezTo>
                      <a:pt x="784605" y="395338"/>
                      <a:pt x="740028" y="445154"/>
                      <a:pt x="716025" y="467157"/>
                    </a:cubicBezTo>
                    <a:cubicBezTo>
                      <a:pt x="714692" y="468319"/>
                      <a:pt x="712844" y="468681"/>
                      <a:pt x="711167" y="468110"/>
                    </a:cubicBezTo>
                    <a:cubicBezTo>
                      <a:pt x="658208" y="449060"/>
                      <a:pt x="610965" y="430010"/>
                      <a:pt x="599249" y="424961"/>
                    </a:cubicBezTo>
                    <a:lnTo>
                      <a:pt x="496379" y="514401"/>
                    </a:lnTo>
                    <a:cubicBezTo>
                      <a:pt x="496379" y="520973"/>
                      <a:pt x="495522" y="541547"/>
                      <a:pt x="494569" y="557549"/>
                    </a:cubicBezTo>
                    <a:cubicBezTo>
                      <a:pt x="493331" y="577171"/>
                      <a:pt x="479805" y="688708"/>
                      <a:pt x="479615" y="689756"/>
                    </a:cubicBezTo>
                    <a:cubicBezTo>
                      <a:pt x="479434" y="691728"/>
                      <a:pt x="478015" y="693376"/>
                      <a:pt x="476091" y="693852"/>
                    </a:cubicBezTo>
                    <a:cubicBezTo>
                      <a:pt x="449906" y="700243"/>
                      <a:pt x="423027" y="703339"/>
                      <a:pt x="396081" y="703091"/>
                    </a:cubicBezTo>
                    <a:close/>
                    <a:moveTo>
                      <a:pt x="11271" y="538880"/>
                    </a:moveTo>
                    <a:cubicBezTo>
                      <a:pt x="43560" y="567455"/>
                      <a:pt x="143382" y="648513"/>
                      <a:pt x="280638" y="679564"/>
                    </a:cubicBezTo>
                    <a:cubicBezTo>
                      <a:pt x="371601" y="700139"/>
                      <a:pt x="433895" y="694328"/>
                      <a:pt x="471138" y="685375"/>
                    </a:cubicBezTo>
                    <a:cubicBezTo>
                      <a:pt x="473424" y="666801"/>
                      <a:pt x="484568" y="574123"/>
                      <a:pt x="485616" y="556978"/>
                    </a:cubicBezTo>
                    <a:cubicBezTo>
                      <a:pt x="486758" y="537928"/>
                      <a:pt x="487521" y="512305"/>
                      <a:pt x="487521" y="512020"/>
                    </a:cubicBezTo>
                    <a:cubicBezTo>
                      <a:pt x="487511" y="510686"/>
                      <a:pt x="488111" y="509429"/>
                      <a:pt x="489140" y="508591"/>
                    </a:cubicBezTo>
                    <a:lnTo>
                      <a:pt x="595534" y="416103"/>
                    </a:lnTo>
                    <a:cubicBezTo>
                      <a:pt x="596925" y="414970"/>
                      <a:pt x="598820" y="414684"/>
                      <a:pt x="600487" y="415341"/>
                    </a:cubicBezTo>
                    <a:cubicBezTo>
                      <a:pt x="600487" y="415341"/>
                      <a:pt x="652589" y="436677"/>
                      <a:pt x="712025" y="458394"/>
                    </a:cubicBezTo>
                    <a:cubicBezTo>
                      <a:pt x="753811" y="417303"/>
                      <a:pt x="784796" y="366525"/>
                      <a:pt x="802226" y="310566"/>
                    </a:cubicBezTo>
                    <a:cubicBezTo>
                      <a:pt x="801131" y="310166"/>
                      <a:pt x="800226" y="309394"/>
                      <a:pt x="799655" y="308375"/>
                    </a:cubicBezTo>
                    <a:cubicBezTo>
                      <a:pt x="798893" y="307137"/>
                      <a:pt x="727836" y="184550"/>
                      <a:pt x="656304" y="168358"/>
                    </a:cubicBezTo>
                    <a:cubicBezTo>
                      <a:pt x="654970" y="168358"/>
                      <a:pt x="554576" y="137306"/>
                      <a:pt x="489330" y="86824"/>
                    </a:cubicBezTo>
                    <a:cubicBezTo>
                      <a:pt x="426465" y="38151"/>
                      <a:pt x="391985" y="12624"/>
                      <a:pt x="356552" y="10147"/>
                    </a:cubicBezTo>
                    <a:cubicBezTo>
                      <a:pt x="321119" y="7671"/>
                      <a:pt x="274065" y="19672"/>
                      <a:pt x="255015" y="34627"/>
                    </a:cubicBezTo>
                    <a:cubicBezTo>
                      <a:pt x="237537" y="51181"/>
                      <a:pt x="221592" y="69288"/>
                      <a:pt x="207390" y="88729"/>
                    </a:cubicBezTo>
                    <a:lnTo>
                      <a:pt x="206438" y="89681"/>
                    </a:lnTo>
                    <a:cubicBezTo>
                      <a:pt x="205676" y="90253"/>
                      <a:pt x="129666" y="147688"/>
                      <a:pt x="75088" y="191599"/>
                    </a:cubicBezTo>
                    <a:cubicBezTo>
                      <a:pt x="75945" y="217602"/>
                      <a:pt x="80613" y="251511"/>
                      <a:pt x="97281" y="270466"/>
                    </a:cubicBezTo>
                    <a:cubicBezTo>
                      <a:pt x="114522" y="288963"/>
                      <a:pt x="134896" y="304251"/>
                      <a:pt x="157479" y="315614"/>
                    </a:cubicBezTo>
                    <a:lnTo>
                      <a:pt x="208914" y="291706"/>
                    </a:lnTo>
                    <a:cubicBezTo>
                      <a:pt x="211305" y="290611"/>
                      <a:pt x="214134" y="291659"/>
                      <a:pt x="215229" y="294050"/>
                    </a:cubicBezTo>
                    <a:cubicBezTo>
                      <a:pt x="215744" y="295174"/>
                      <a:pt x="215801" y="296450"/>
                      <a:pt x="215391" y="297612"/>
                    </a:cubicBezTo>
                    <a:lnTo>
                      <a:pt x="197294" y="349047"/>
                    </a:lnTo>
                    <a:cubicBezTo>
                      <a:pt x="197027" y="349837"/>
                      <a:pt x="196522" y="350533"/>
                      <a:pt x="195865" y="351047"/>
                    </a:cubicBezTo>
                    <a:cubicBezTo>
                      <a:pt x="195198" y="351619"/>
                      <a:pt x="126904" y="408769"/>
                      <a:pt x="102711" y="439344"/>
                    </a:cubicBezTo>
                    <a:cubicBezTo>
                      <a:pt x="78517" y="469919"/>
                      <a:pt x="66611" y="486969"/>
                      <a:pt x="66420" y="486969"/>
                    </a:cubicBezTo>
                    <a:lnTo>
                      <a:pt x="65468" y="487922"/>
                    </a:lnTo>
                    <a:cubicBezTo>
                      <a:pt x="46075" y="503438"/>
                      <a:pt x="27949" y="520478"/>
                      <a:pt x="11271" y="538880"/>
                    </a:cubicBezTo>
                    <a:close/>
                  </a:path>
                </a:pathLst>
              </a:custGeom>
              <a:solidFill>
                <a:srgbClr val="263238"/>
              </a:solidFill>
              <a:ln w="9525" cap="flat">
                <a:no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7B67A04D-8240-AA22-E76A-A0D7B6B8FB1D}"/>
                  </a:ext>
                </a:extLst>
              </p:cNvPr>
              <p:cNvSpPr/>
              <p:nvPr/>
            </p:nvSpPr>
            <p:spPr>
              <a:xfrm>
                <a:off x="3832942" y="3213660"/>
                <a:ext cx="10889" cy="25180"/>
              </a:xfrm>
              <a:custGeom>
                <a:avLst/>
                <a:gdLst>
                  <a:gd name="connsiteX0" fmla="*/ 4303 w 10889"/>
                  <a:gd name="connsiteY0" fmla="*/ 25163 h 25180"/>
                  <a:gd name="connsiteX1" fmla="*/ 4303 w 10889"/>
                  <a:gd name="connsiteY1" fmla="*/ 25163 h 25180"/>
                  <a:gd name="connsiteX2" fmla="*/ 17 w 10889"/>
                  <a:gd name="connsiteY2" fmla="*/ 20020 h 25180"/>
                  <a:gd name="connsiteX3" fmla="*/ 1351 w 10889"/>
                  <a:gd name="connsiteY3" fmla="*/ 4303 h 25180"/>
                  <a:gd name="connsiteX4" fmla="*/ 6494 w 10889"/>
                  <a:gd name="connsiteY4" fmla="*/ 17 h 25180"/>
                  <a:gd name="connsiteX5" fmla="*/ 10876 w 10889"/>
                  <a:gd name="connsiteY5" fmla="*/ 5132 h 25180"/>
                  <a:gd name="connsiteX6" fmla="*/ 10876 w 10889"/>
                  <a:gd name="connsiteY6" fmla="*/ 5161 h 25180"/>
                  <a:gd name="connsiteX7" fmla="*/ 9542 w 10889"/>
                  <a:gd name="connsiteY7" fmla="*/ 20877 h 25180"/>
                  <a:gd name="connsiteX8" fmla="*/ 4303 w 10889"/>
                  <a:gd name="connsiteY8" fmla="*/ 25163 h 25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889" h="25180">
                    <a:moveTo>
                      <a:pt x="4303" y="25163"/>
                    </a:moveTo>
                    <a:lnTo>
                      <a:pt x="4303" y="25163"/>
                    </a:lnTo>
                    <a:cubicBezTo>
                      <a:pt x="1703" y="24916"/>
                      <a:pt x="-202" y="22620"/>
                      <a:pt x="17" y="20020"/>
                    </a:cubicBezTo>
                    <a:lnTo>
                      <a:pt x="1351" y="4303"/>
                    </a:lnTo>
                    <a:cubicBezTo>
                      <a:pt x="1598" y="1703"/>
                      <a:pt x="3894" y="-202"/>
                      <a:pt x="6494" y="17"/>
                    </a:cubicBezTo>
                    <a:cubicBezTo>
                      <a:pt x="9114" y="217"/>
                      <a:pt x="11076" y="2503"/>
                      <a:pt x="10876" y="5132"/>
                    </a:cubicBezTo>
                    <a:cubicBezTo>
                      <a:pt x="10876" y="5142"/>
                      <a:pt x="10876" y="5151"/>
                      <a:pt x="10876" y="5161"/>
                    </a:cubicBezTo>
                    <a:lnTo>
                      <a:pt x="9542" y="20877"/>
                    </a:lnTo>
                    <a:cubicBezTo>
                      <a:pt x="9247" y="23487"/>
                      <a:pt x="6923" y="25382"/>
                      <a:pt x="4303" y="25163"/>
                    </a:cubicBezTo>
                    <a:close/>
                  </a:path>
                </a:pathLst>
              </a:custGeom>
              <a:solidFill>
                <a:srgbClr val="263238"/>
              </a:solidFill>
              <a:ln w="9525" cap="flat">
                <a:no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1FADF5EB-BE10-8C11-A3E7-B6E13F7B87AE}"/>
                  </a:ext>
                </a:extLst>
              </p:cNvPr>
              <p:cNvSpPr/>
              <p:nvPr/>
            </p:nvSpPr>
            <p:spPr>
              <a:xfrm>
                <a:off x="3823411" y="3248909"/>
                <a:ext cx="17468" cy="102809"/>
              </a:xfrm>
              <a:custGeom>
                <a:avLst/>
                <a:gdLst>
                  <a:gd name="connsiteX0" fmla="*/ 4310 w 17468"/>
                  <a:gd name="connsiteY0" fmla="*/ 102786 h 102809"/>
                  <a:gd name="connsiteX1" fmla="*/ 4310 w 17468"/>
                  <a:gd name="connsiteY1" fmla="*/ 102786 h 102809"/>
                  <a:gd name="connsiteX2" fmla="*/ 14 w 17468"/>
                  <a:gd name="connsiteY2" fmla="*/ 97775 h 102809"/>
                  <a:gd name="connsiteX3" fmla="*/ 24 w 17468"/>
                  <a:gd name="connsiteY3" fmla="*/ 97642 h 102809"/>
                  <a:gd name="connsiteX4" fmla="*/ 7929 w 17468"/>
                  <a:gd name="connsiteY4" fmla="*/ 4297 h 102809"/>
                  <a:gd name="connsiteX5" fmla="*/ 13073 w 17468"/>
                  <a:gd name="connsiteY5" fmla="*/ 11 h 102809"/>
                  <a:gd name="connsiteX6" fmla="*/ 17454 w 17468"/>
                  <a:gd name="connsiteY6" fmla="*/ 5126 h 102809"/>
                  <a:gd name="connsiteX7" fmla="*/ 17454 w 17468"/>
                  <a:gd name="connsiteY7" fmla="*/ 5154 h 102809"/>
                  <a:gd name="connsiteX8" fmla="*/ 9454 w 17468"/>
                  <a:gd name="connsiteY8" fmla="*/ 98499 h 102809"/>
                  <a:gd name="connsiteX9" fmla="*/ 4443 w 17468"/>
                  <a:gd name="connsiteY9" fmla="*/ 102795 h 102809"/>
                  <a:gd name="connsiteX10" fmla="*/ 4310 w 17468"/>
                  <a:gd name="connsiteY10" fmla="*/ 102786 h 102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468" h="102809">
                    <a:moveTo>
                      <a:pt x="4310" y="102786"/>
                    </a:moveTo>
                    <a:lnTo>
                      <a:pt x="4310" y="102786"/>
                    </a:lnTo>
                    <a:cubicBezTo>
                      <a:pt x="1738" y="102586"/>
                      <a:pt x="-186" y="100347"/>
                      <a:pt x="14" y="97775"/>
                    </a:cubicBezTo>
                    <a:cubicBezTo>
                      <a:pt x="14" y="97728"/>
                      <a:pt x="14" y="97690"/>
                      <a:pt x="24" y="97642"/>
                    </a:cubicBezTo>
                    <a:lnTo>
                      <a:pt x="7929" y="4297"/>
                    </a:lnTo>
                    <a:cubicBezTo>
                      <a:pt x="8225" y="1725"/>
                      <a:pt x="10492" y="-161"/>
                      <a:pt x="13073" y="11"/>
                    </a:cubicBezTo>
                    <a:cubicBezTo>
                      <a:pt x="15692" y="211"/>
                      <a:pt x="17654" y="2497"/>
                      <a:pt x="17454" y="5126"/>
                    </a:cubicBezTo>
                    <a:cubicBezTo>
                      <a:pt x="17454" y="5135"/>
                      <a:pt x="17454" y="5145"/>
                      <a:pt x="17454" y="5154"/>
                    </a:cubicBezTo>
                    <a:lnTo>
                      <a:pt x="9454" y="98499"/>
                    </a:lnTo>
                    <a:cubicBezTo>
                      <a:pt x="9254" y="101071"/>
                      <a:pt x="7015" y="102995"/>
                      <a:pt x="4443" y="102795"/>
                    </a:cubicBezTo>
                    <a:cubicBezTo>
                      <a:pt x="4396" y="102795"/>
                      <a:pt x="4358" y="102786"/>
                      <a:pt x="4310" y="102786"/>
                    </a:cubicBezTo>
                    <a:close/>
                  </a:path>
                </a:pathLst>
              </a:custGeom>
              <a:solidFill>
                <a:srgbClr val="263238"/>
              </a:solidFill>
              <a:ln w="9525" cap="flat">
                <a:no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D1C1B39B-C205-2365-FAD4-1D85E2583550}"/>
                  </a:ext>
                </a:extLst>
              </p:cNvPr>
              <p:cNvSpPr/>
              <p:nvPr/>
            </p:nvSpPr>
            <p:spPr>
              <a:xfrm>
                <a:off x="3978992" y="3226326"/>
                <a:ext cx="120467" cy="61836"/>
              </a:xfrm>
              <a:custGeom>
                <a:avLst/>
                <a:gdLst>
                  <a:gd name="connsiteX0" fmla="*/ 4748 w 120467"/>
                  <a:gd name="connsiteY0" fmla="*/ 61837 h 61836"/>
                  <a:gd name="connsiteX1" fmla="*/ 843 w 120467"/>
                  <a:gd name="connsiteY1" fmla="*/ 59741 h 61836"/>
                  <a:gd name="connsiteX2" fmla="*/ 1986 w 120467"/>
                  <a:gd name="connsiteY2" fmla="*/ 53169 h 61836"/>
                  <a:gd name="connsiteX3" fmla="*/ 114667 w 120467"/>
                  <a:gd name="connsiteY3" fmla="*/ 115 h 61836"/>
                  <a:gd name="connsiteX4" fmla="*/ 120353 w 120467"/>
                  <a:gd name="connsiteY4" fmla="*/ 3725 h 61836"/>
                  <a:gd name="connsiteX5" fmla="*/ 117524 w 120467"/>
                  <a:gd name="connsiteY5" fmla="*/ 9163 h 61836"/>
                  <a:gd name="connsiteX6" fmla="*/ 7510 w 120467"/>
                  <a:gd name="connsiteY6" fmla="*/ 60884 h 61836"/>
                  <a:gd name="connsiteX7" fmla="*/ 4748 w 120467"/>
                  <a:gd name="connsiteY7" fmla="*/ 61837 h 61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0467" h="61836">
                    <a:moveTo>
                      <a:pt x="4748" y="61837"/>
                    </a:moveTo>
                    <a:cubicBezTo>
                      <a:pt x="3186" y="61789"/>
                      <a:pt x="1738" y="61018"/>
                      <a:pt x="843" y="59741"/>
                    </a:cubicBezTo>
                    <a:cubicBezTo>
                      <a:pt x="-634" y="57608"/>
                      <a:pt x="-119" y="54683"/>
                      <a:pt x="1986" y="53169"/>
                    </a:cubicBezTo>
                    <a:cubicBezTo>
                      <a:pt x="36733" y="30042"/>
                      <a:pt x="74700" y="12164"/>
                      <a:pt x="114667" y="115"/>
                    </a:cubicBezTo>
                    <a:cubicBezTo>
                      <a:pt x="117238" y="-457"/>
                      <a:pt x="119782" y="1162"/>
                      <a:pt x="120353" y="3725"/>
                    </a:cubicBezTo>
                    <a:cubicBezTo>
                      <a:pt x="120858" y="5982"/>
                      <a:pt x="119658" y="8278"/>
                      <a:pt x="117524" y="9163"/>
                    </a:cubicBezTo>
                    <a:cubicBezTo>
                      <a:pt x="78519" y="20936"/>
                      <a:pt x="41458" y="38358"/>
                      <a:pt x="7510" y="60884"/>
                    </a:cubicBezTo>
                    <a:cubicBezTo>
                      <a:pt x="6729" y="61513"/>
                      <a:pt x="5748" y="61846"/>
                      <a:pt x="4748" y="61837"/>
                    </a:cubicBezTo>
                    <a:close/>
                  </a:path>
                </a:pathLst>
              </a:custGeom>
              <a:solidFill>
                <a:srgbClr val="263238"/>
              </a:solidFill>
              <a:ln w="9525" cap="flat">
                <a:no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2C73A3EA-EF8B-D168-0DEA-DF22EF31216A}"/>
                  </a:ext>
                </a:extLst>
              </p:cNvPr>
              <p:cNvSpPr/>
              <p:nvPr/>
            </p:nvSpPr>
            <p:spPr>
              <a:xfrm>
                <a:off x="4112906" y="3213868"/>
                <a:ext cx="32282" cy="15089"/>
              </a:xfrm>
              <a:custGeom>
                <a:avLst/>
                <a:gdLst>
                  <a:gd name="connsiteX0" fmla="*/ 5422 w 32282"/>
                  <a:gd name="connsiteY0" fmla="*/ 15049 h 15089"/>
                  <a:gd name="connsiteX1" fmla="*/ 41 w 32282"/>
                  <a:gd name="connsiteY1" fmla="*/ 10906 h 15089"/>
                  <a:gd name="connsiteX2" fmla="*/ 4184 w 32282"/>
                  <a:gd name="connsiteY2" fmla="*/ 5524 h 15089"/>
                  <a:gd name="connsiteX3" fmla="*/ 26473 w 32282"/>
                  <a:gd name="connsiteY3" fmla="*/ 95 h 15089"/>
                  <a:gd name="connsiteX4" fmla="*/ 32188 w 32282"/>
                  <a:gd name="connsiteY4" fmla="*/ 3905 h 15089"/>
                  <a:gd name="connsiteX5" fmla="*/ 28378 w 32282"/>
                  <a:gd name="connsiteY5" fmla="*/ 9620 h 15089"/>
                  <a:gd name="connsiteX6" fmla="*/ 6661 w 32282"/>
                  <a:gd name="connsiteY6" fmla="*/ 14858 h 15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282" h="15089">
                    <a:moveTo>
                      <a:pt x="5422" y="15049"/>
                    </a:moveTo>
                    <a:cubicBezTo>
                      <a:pt x="2794" y="15392"/>
                      <a:pt x="384" y="13534"/>
                      <a:pt x="41" y="10906"/>
                    </a:cubicBezTo>
                    <a:cubicBezTo>
                      <a:pt x="-302" y="8277"/>
                      <a:pt x="1555" y="5867"/>
                      <a:pt x="4184" y="5524"/>
                    </a:cubicBezTo>
                    <a:cubicBezTo>
                      <a:pt x="17805" y="1809"/>
                      <a:pt x="26187" y="95"/>
                      <a:pt x="26473" y="95"/>
                    </a:cubicBezTo>
                    <a:cubicBezTo>
                      <a:pt x="29102" y="-429"/>
                      <a:pt x="31664" y="1276"/>
                      <a:pt x="32188" y="3905"/>
                    </a:cubicBezTo>
                    <a:cubicBezTo>
                      <a:pt x="32711" y="6534"/>
                      <a:pt x="31007" y="9096"/>
                      <a:pt x="28378" y="9620"/>
                    </a:cubicBezTo>
                    <a:cubicBezTo>
                      <a:pt x="28378" y="9620"/>
                      <a:pt x="19900" y="11334"/>
                      <a:pt x="6661" y="14858"/>
                    </a:cubicBezTo>
                    <a:close/>
                  </a:path>
                </a:pathLst>
              </a:custGeom>
              <a:solidFill>
                <a:srgbClr val="263238"/>
              </a:solidFill>
              <a:ln w="9525" cap="flat">
                <a:no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B5105D17-BD8E-4A32-8A66-50F2CC87FA32}"/>
                  </a:ext>
                </a:extLst>
              </p:cNvPr>
              <p:cNvSpPr/>
              <p:nvPr/>
            </p:nvSpPr>
            <p:spPr>
              <a:xfrm>
                <a:off x="3929293" y="3240510"/>
                <a:ext cx="82502" cy="61558"/>
              </a:xfrm>
              <a:custGeom>
                <a:avLst/>
                <a:gdLst>
                  <a:gd name="connsiteX0" fmla="*/ 4726 w 82502"/>
                  <a:gd name="connsiteY0" fmla="*/ 61559 h 61558"/>
                  <a:gd name="connsiteX1" fmla="*/ 1107 w 82502"/>
                  <a:gd name="connsiteY1" fmla="*/ 59940 h 61558"/>
                  <a:gd name="connsiteX2" fmla="*/ 1678 w 82502"/>
                  <a:gd name="connsiteY2" fmla="*/ 53177 h 61558"/>
                  <a:gd name="connsiteX3" fmla="*/ 75021 w 82502"/>
                  <a:gd name="connsiteY3" fmla="*/ 790 h 61558"/>
                  <a:gd name="connsiteX4" fmla="*/ 81688 w 82502"/>
                  <a:gd name="connsiteY4" fmla="*/ 2123 h 61558"/>
                  <a:gd name="connsiteX5" fmla="*/ 80450 w 82502"/>
                  <a:gd name="connsiteY5" fmla="*/ 8695 h 61558"/>
                  <a:gd name="connsiteX6" fmla="*/ 7870 w 82502"/>
                  <a:gd name="connsiteY6" fmla="*/ 60511 h 61558"/>
                  <a:gd name="connsiteX7" fmla="*/ 4726 w 82502"/>
                  <a:gd name="connsiteY7" fmla="*/ 61559 h 61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502" h="61558">
                    <a:moveTo>
                      <a:pt x="4726" y="61559"/>
                    </a:moveTo>
                    <a:cubicBezTo>
                      <a:pt x="3345" y="61550"/>
                      <a:pt x="2031" y="60959"/>
                      <a:pt x="1107" y="59940"/>
                    </a:cubicBezTo>
                    <a:cubicBezTo>
                      <a:pt x="-569" y="57902"/>
                      <a:pt x="-312" y="54901"/>
                      <a:pt x="1678" y="53177"/>
                    </a:cubicBezTo>
                    <a:cubicBezTo>
                      <a:pt x="15204" y="41747"/>
                      <a:pt x="72640" y="2504"/>
                      <a:pt x="75021" y="790"/>
                    </a:cubicBezTo>
                    <a:cubicBezTo>
                      <a:pt x="77240" y="-658"/>
                      <a:pt x="80203" y="-58"/>
                      <a:pt x="81688" y="2123"/>
                    </a:cubicBezTo>
                    <a:cubicBezTo>
                      <a:pt x="83146" y="4285"/>
                      <a:pt x="82593" y="7209"/>
                      <a:pt x="80450" y="8695"/>
                    </a:cubicBezTo>
                    <a:cubicBezTo>
                      <a:pt x="79879" y="8695"/>
                      <a:pt x="21014" y="49367"/>
                      <a:pt x="7870" y="60511"/>
                    </a:cubicBezTo>
                    <a:cubicBezTo>
                      <a:pt x="6955" y="61178"/>
                      <a:pt x="5860" y="61550"/>
                      <a:pt x="4726" y="61559"/>
                    </a:cubicBezTo>
                    <a:close/>
                  </a:path>
                </a:pathLst>
              </a:custGeom>
              <a:solidFill>
                <a:srgbClr val="263238"/>
              </a:solidFill>
              <a:ln w="9525" cap="flat">
                <a:no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id="{D3468FA0-3700-C837-B47A-EC0C284106E5}"/>
                  </a:ext>
                </a:extLst>
              </p:cNvPr>
              <p:cNvSpPr/>
              <p:nvPr/>
            </p:nvSpPr>
            <p:spPr>
              <a:xfrm>
                <a:off x="4161652" y="3465937"/>
                <a:ext cx="58665" cy="17122"/>
              </a:xfrm>
              <a:custGeom>
                <a:avLst/>
                <a:gdLst>
                  <a:gd name="connsiteX0" fmla="*/ 5159 w 58665"/>
                  <a:gd name="connsiteY0" fmla="*/ 17107 h 17122"/>
                  <a:gd name="connsiteX1" fmla="*/ 15 w 58665"/>
                  <a:gd name="connsiteY1" fmla="*/ 12725 h 17122"/>
                  <a:gd name="connsiteX2" fmla="*/ 4397 w 58665"/>
                  <a:gd name="connsiteY2" fmla="*/ 7582 h 17122"/>
                  <a:gd name="connsiteX3" fmla="*/ 53165 w 58665"/>
                  <a:gd name="connsiteY3" fmla="*/ 57 h 17122"/>
                  <a:gd name="connsiteX4" fmla="*/ 58594 w 58665"/>
                  <a:gd name="connsiteY4" fmla="*/ 3963 h 17122"/>
                  <a:gd name="connsiteX5" fmla="*/ 54813 w 58665"/>
                  <a:gd name="connsiteY5" fmla="*/ 9373 h 17122"/>
                  <a:gd name="connsiteX6" fmla="*/ 54689 w 58665"/>
                  <a:gd name="connsiteY6" fmla="*/ 9392 h 17122"/>
                  <a:gd name="connsiteX7" fmla="*/ 5921 w 58665"/>
                  <a:gd name="connsiteY7" fmla="*/ 17012 h 17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665" h="17122">
                    <a:moveTo>
                      <a:pt x="5159" y="17107"/>
                    </a:moveTo>
                    <a:cubicBezTo>
                      <a:pt x="2530" y="17316"/>
                      <a:pt x="225" y="15354"/>
                      <a:pt x="15" y="12725"/>
                    </a:cubicBezTo>
                    <a:cubicBezTo>
                      <a:pt x="-194" y="10097"/>
                      <a:pt x="1768" y="7791"/>
                      <a:pt x="4397" y="7582"/>
                    </a:cubicBezTo>
                    <a:lnTo>
                      <a:pt x="53165" y="57"/>
                    </a:lnTo>
                    <a:cubicBezTo>
                      <a:pt x="55737" y="-343"/>
                      <a:pt x="58156" y="1391"/>
                      <a:pt x="58594" y="3963"/>
                    </a:cubicBezTo>
                    <a:cubicBezTo>
                      <a:pt x="59042" y="6496"/>
                      <a:pt x="57346" y="8925"/>
                      <a:pt x="54813" y="9373"/>
                    </a:cubicBezTo>
                    <a:cubicBezTo>
                      <a:pt x="54775" y="9382"/>
                      <a:pt x="54727" y="9382"/>
                      <a:pt x="54689" y="9392"/>
                    </a:cubicBezTo>
                    <a:lnTo>
                      <a:pt x="5921" y="17012"/>
                    </a:lnTo>
                    <a:close/>
                  </a:path>
                </a:pathLst>
              </a:custGeom>
              <a:solidFill>
                <a:srgbClr val="263238"/>
              </a:solidFill>
              <a:ln w="9525" cap="flat">
                <a:no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45A8EBE0-3BDF-0E05-7714-6E995C46C18D}"/>
                  </a:ext>
                </a:extLst>
              </p:cNvPr>
              <p:cNvSpPr/>
              <p:nvPr/>
            </p:nvSpPr>
            <p:spPr>
              <a:xfrm>
                <a:off x="4152149" y="4712817"/>
                <a:ext cx="239193" cy="89785"/>
              </a:xfrm>
              <a:custGeom>
                <a:avLst/>
                <a:gdLst>
                  <a:gd name="connsiteX0" fmla="*/ 239071 w 239193"/>
                  <a:gd name="connsiteY0" fmla="*/ 56102 h 89785"/>
                  <a:gd name="connsiteX1" fmla="*/ 210496 w 239193"/>
                  <a:gd name="connsiteY1" fmla="*/ 41338 h 89785"/>
                  <a:gd name="connsiteX2" fmla="*/ 165728 w 239193"/>
                  <a:gd name="connsiteY2" fmla="*/ 6953 h 89785"/>
                  <a:gd name="connsiteX3" fmla="*/ 166300 w 239193"/>
                  <a:gd name="connsiteY3" fmla="*/ 24765 h 89785"/>
                  <a:gd name="connsiteX4" fmla="*/ 164871 w 239193"/>
                  <a:gd name="connsiteY4" fmla="*/ 35719 h 89785"/>
                  <a:gd name="connsiteX5" fmla="*/ 45618 w 239193"/>
                  <a:gd name="connsiteY5" fmla="*/ 11621 h 89785"/>
                  <a:gd name="connsiteX6" fmla="*/ 6947 w 239193"/>
                  <a:gd name="connsiteY6" fmla="*/ 0 h 89785"/>
                  <a:gd name="connsiteX7" fmla="*/ 5232 w 239193"/>
                  <a:gd name="connsiteY7" fmla="*/ 63818 h 89785"/>
                  <a:gd name="connsiteX8" fmla="*/ 109150 w 239193"/>
                  <a:gd name="connsiteY8" fmla="*/ 79534 h 89785"/>
                  <a:gd name="connsiteX9" fmla="*/ 184397 w 239193"/>
                  <a:gd name="connsiteY9" fmla="*/ 89535 h 89785"/>
                  <a:gd name="connsiteX10" fmla="*/ 239071 w 239193"/>
                  <a:gd name="connsiteY10" fmla="*/ 56102 h 897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9193" h="89785">
                    <a:moveTo>
                      <a:pt x="239071" y="56102"/>
                    </a:moveTo>
                    <a:cubicBezTo>
                      <a:pt x="236785" y="43339"/>
                      <a:pt x="220021" y="48387"/>
                      <a:pt x="210496" y="41338"/>
                    </a:cubicBezTo>
                    <a:cubicBezTo>
                      <a:pt x="205448" y="37624"/>
                      <a:pt x="184207" y="21241"/>
                      <a:pt x="165728" y="6953"/>
                    </a:cubicBezTo>
                    <a:cubicBezTo>
                      <a:pt x="166662" y="12840"/>
                      <a:pt x="166852" y="18831"/>
                      <a:pt x="166300" y="24765"/>
                    </a:cubicBezTo>
                    <a:lnTo>
                      <a:pt x="164871" y="35719"/>
                    </a:lnTo>
                    <a:cubicBezTo>
                      <a:pt x="124695" y="29985"/>
                      <a:pt x="84871" y="21936"/>
                      <a:pt x="45618" y="11621"/>
                    </a:cubicBezTo>
                    <a:cubicBezTo>
                      <a:pt x="29711" y="6668"/>
                      <a:pt x="17043" y="2762"/>
                      <a:pt x="6947" y="0"/>
                    </a:cubicBezTo>
                    <a:cubicBezTo>
                      <a:pt x="5423" y="5048"/>
                      <a:pt x="-6769" y="47625"/>
                      <a:pt x="5232" y="63818"/>
                    </a:cubicBezTo>
                    <a:cubicBezTo>
                      <a:pt x="17233" y="80010"/>
                      <a:pt x="96291" y="79153"/>
                      <a:pt x="109150" y="79534"/>
                    </a:cubicBezTo>
                    <a:cubicBezTo>
                      <a:pt x="122008" y="79915"/>
                      <a:pt x="155060" y="91630"/>
                      <a:pt x="184397" y="89535"/>
                    </a:cubicBezTo>
                    <a:cubicBezTo>
                      <a:pt x="213734" y="87439"/>
                      <a:pt x="241262" y="68771"/>
                      <a:pt x="239071" y="56102"/>
                    </a:cubicBezTo>
                    <a:close/>
                  </a:path>
                </a:pathLst>
              </a:custGeom>
              <a:solidFill>
                <a:srgbClr val="FFFFFF"/>
              </a:solidFill>
              <a:ln w="9525" cap="flat">
                <a:noFill/>
                <a:prstDash val="solid"/>
                <a:miter/>
              </a:ln>
            </p:spPr>
            <p:txBody>
              <a:bodyPr rtlCol="0" anchor="ctr"/>
              <a:lstStyle/>
              <a:p>
                <a:endParaRPr lang="zh-CN" altLang="en-US"/>
              </a:p>
            </p:txBody>
          </p:sp>
          <p:sp>
            <p:nvSpPr>
              <p:cNvPr id="65" name="任意多边形: 形状 64">
                <a:extLst>
                  <a:ext uri="{FF2B5EF4-FFF2-40B4-BE49-F238E27FC236}">
                    <a16:creationId xmlns:a16="http://schemas.microsoft.com/office/drawing/2014/main" id="{92E0944D-7281-01AD-6CDB-978D76163683}"/>
                  </a:ext>
                </a:extLst>
              </p:cNvPr>
              <p:cNvSpPr/>
              <p:nvPr/>
            </p:nvSpPr>
            <p:spPr>
              <a:xfrm>
                <a:off x="4147840" y="4708123"/>
                <a:ext cx="248617" cy="99181"/>
              </a:xfrm>
              <a:custGeom>
                <a:avLst/>
                <a:gdLst>
                  <a:gd name="connsiteX0" fmla="*/ 181944 w 248617"/>
                  <a:gd name="connsiteY0" fmla="*/ 99182 h 99181"/>
                  <a:gd name="connsiteX1" fmla="*/ 132795 w 248617"/>
                  <a:gd name="connsiteY1" fmla="*/ 92323 h 99181"/>
                  <a:gd name="connsiteX2" fmla="*/ 113745 w 248617"/>
                  <a:gd name="connsiteY2" fmla="*/ 88990 h 99181"/>
                  <a:gd name="connsiteX3" fmla="*/ 106982 w 248617"/>
                  <a:gd name="connsiteY3" fmla="*/ 88990 h 99181"/>
                  <a:gd name="connsiteX4" fmla="*/ 6112 w 248617"/>
                  <a:gd name="connsiteY4" fmla="*/ 71464 h 99181"/>
                  <a:gd name="connsiteX5" fmla="*/ 7065 w 248617"/>
                  <a:gd name="connsiteY5" fmla="*/ 3455 h 99181"/>
                  <a:gd name="connsiteX6" fmla="*/ 12618 w 248617"/>
                  <a:gd name="connsiteY6" fmla="*/ 140 h 99181"/>
                  <a:gd name="connsiteX7" fmla="*/ 12875 w 248617"/>
                  <a:gd name="connsiteY7" fmla="*/ 217 h 99181"/>
                  <a:gd name="connsiteX8" fmla="*/ 51737 w 248617"/>
                  <a:gd name="connsiteY8" fmla="*/ 11932 h 99181"/>
                  <a:gd name="connsiteX9" fmla="*/ 165656 w 248617"/>
                  <a:gd name="connsiteY9" fmla="*/ 34983 h 99181"/>
                  <a:gd name="connsiteX10" fmla="*/ 166418 w 248617"/>
                  <a:gd name="connsiteY10" fmla="*/ 28887 h 99181"/>
                  <a:gd name="connsiteX11" fmla="*/ 165846 w 248617"/>
                  <a:gd name="connsiteY11" fmla="*/ 12409 h 99181"/>
                  <a:gd name="connsiteX12" fmla="*/ 168133 w 248617"/>
                  <a:gd name="connsiteY12" fmla="*/ 7551 h 99181"/>
                  <a:gd name="connsiteX13" fmla="*/ 173467 w 248617"/>
                  <a:gd name="connsiteY13" fmla="*/ 7551 h 99181"/>
                  <a:gd name="connsiteX14" fmla="*/ 218234 w 248617"/>
                  <a:gd name="connsiteY14" fmla="*/ 41841 h 99181"/>
                  <a:gd name="connsiteX15" fmla="*/ 229474 w 248617"/>
                  <a:gd name="connsiteY15" fmla="*/ 45556 h 99181"/>
                  <a:gd name="connsiteX16" fmla="*/ 248524 w 248617"/>
                  <a:gd name="connsiteY16" fmla="*/ 59557 h 99181"/>
                  <a:gd name="connsiteX17" fmla="*/ 248524 w 248617"/>
                  <a:gd name="connsiteY17" fmla="*/ 59557 h 99181"/>
                  <a:gd name="connsiteX18" fmla="*/ 243856 w 248617"/>
                  <a:gd name="connsiteY18" fmla="*/ 74035 h 99181"/>
                  <a:gd name="connsiteX19" fmla="*/ 190040 w 248617"/>
                  <a:gd name="connsiteY19" fmla="*/ 98610 h 99181"/>
                  <a:gd name="connsiteX20" fmla="*/ 14970 w 248617"/>
                  <a:gd name="connsiteY20" fmla="*/ 10599 h 99181"/>
                  <a:gd name="connsiteX21" fmla="*/ 13827 w 248617"/>
                  <a:gd name="connsiteY21" fmla="*/ 65653 h 99181"/>
                  <a:gd name="connsiteX22" fmla="*/ 107077 w 248617"/>
                  <a:gd name="connsiteY22" fmla="*/ 79369 h 99181"/>
                  <a:gd name="connsiteX23" fmla="*/ 114126 w 248617"/>
                  <a:gd name="connsiteY23" fmla="*/ 79369 h 99181"/>
                  <a:gd name="connsiteX24" fmla="*/ 134795 w 248617"/>
                  <a:gd name="connsiteY24" fmla="*/ 82894 h 99181"/>
                  <a:gd name="connsiteX25" fmla="*/ 188897 w 248617"/>
                  <a:gd name="connsiteY25" fmla="*/ 89370 h 99181"/>
                  <a:gd name="connsiteX26" fmla="*/ 235855 w 248617"/>
                  <a:gd name="connsiteY26" fmla="*/ 68416 h 99181"/>
                  <a:gd name="connsiteX27" fmla="*/ 238618 w 248617"/>
                  <a:gd name="connsiteY27" fmla="*/ 61462 h 99181"/>
                  <a:gd name="connsiteX28" fmla="*/ 238618 w 248617"/>
                  <a:gd name="connsiteY28" fmla="*/ 61462 h 99181"/>
                  <a:gd name="connsiteX29" fmla="*/ 227664 w 248617"/>
                  <a:gd name="connsiteY29" fmla="*/ 55176 h 99181"/>
                  <a:gd name="connsiteX30" fmla="*/ 212519 w 248617"/>
                  <a:gd name="connsiteY30" fmla="*/ 49842 h 99181"/>
                  <a:gd name="connsiteX31" fmla="*/ 176134 w 248617"/>
                  <a:gd name="connsiteY31" fmla="*/ 22029 h 99181"/>
                  <a:gd name="connsiteX32" fmla="*/ 176134 w 248617"/>
                  <a:gd name="connsiteY32" fmla="*/ 29935 h 99181"/>
                  <a:gd name="connsiteX33" fmla="*/ 174800 w 248617"/>
                  <a:gd name="connsiteY33" fmla="*/ 40888 h 99181"/>
                  <a:gd name="connsiteX34" fmla="*/ 172990 w 248617"/>
                  <a:gd name="connsiteY34" fmla="*/ 44127 h 99181"/>
                  <a:gd name="connsiteX35" fmla="*/ 169371 w 248617"/>
                  <a:gd name="connsiteY35" fmla="*/ 45079 h 99181"/>
                  <a:gd name="connsiteX36" fmla="*/ 49356 w 248617"/>
                  <a:gd name="connsiteY36" fmla="*/ 20791 h 99181"/>
                  <a:gd name="connsiteX37" fmla="*/ 14970 w 248617"/>
                  <a:gd name="connsiteY37" fmla="*/ 10599 h 99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248617" h="99181">
                    <a:moveTo>
                      <a:pt x="181944" y="99182"/>
                    </a:moveTo>
                    <a:cubicBezTo>
                      <a:pt x="165370" y="98619"/>
                      <a:pt x="148892" y="96324"/>
                      <a:pt x="132795" y="92323"/>
                    </a:cubicBezTo>
                    <a:cubicBezTo>
                      <a:pt x="126537" y="90752"/>
                      <a:pt x="120165" y="89637"/>
                      <a:pt x="113745" y="88990"/>
                    </a:cubicBezTo>
                    <a:lnTo>
                      <a:pt x="106982" y="88990"/>
                    </a:lnTo>
                    <a:cubicBezTo>
                      <a:pt x="63453" y="88990"/>
                      <a:pt x="17352" y="86418"/>
                      <a:pt x="6112" y="71464"/>
                    </a:cubicBezTo>
                    <a:cubicBezTo>
                      <a:pt x="-6937" y="54033"/>
                      <a:pt x="4588" y="11742"/>
                      <a:pt x="7065" y="3455"/>
                    </a:cubicBezTo>
                    <a:cubicBezTo>
                      <a:pt x="7684" y="1007"/>
                      <a:pt x="10170" y="-479"/>
                      <a:pt x="12618" y="140"/>
                    </a:cubicBezTo>
                    <a:cubicBezTo>
                      <a:pt x="12703" y="169"/>
                      <a:pt x="12789" y="188"/>
                      <a:pt x="12875" y="217"/>
                    </a:cubicBezTo>
                    <a:cubicBezTo>
                      <a:pt x="22781" y="2950"/>
                      <a:pt x="35735" y="6855"/>
                      <a:pt x="51737" y="11932"/>
                    </a:cubicBezTo>
                    <a:cubicBezTo>
                      <a:pt x="89237" y="21781"/>
                      <a:pt x="127270" y="29477"/>
                      <a:pt x="165656" y="34983"/>
                    </a:cubicBezTo>
                    <a:lnTo>
                      <a:pt x="166418" y="28887"/>
                    </a:lnTo>
                    <a:cubicBezTo>
                      <a:pt x="166961" y="23391"/>
                      <a:pt x="166770" y="17848"/>
                      <a:pt x="165846" y="12409"/>
                    </a:cubicBezTo>
                    <a:cubicBezTo>
                      <a:pt x="165589" y="10485"/>
                      <a:pt x="166485" y="8579"/>
                      <a:pt x="168133" y="7551"/>
                    </a:cubicBezTo>
                    <a:cubicBezTo>
                      <a:pt x="169742" y="6465"/>
                      <a:pt x="171857" y="6465"/>
                      <a:pt x="173467" y="7551"/>
                    </a:cubicBezTo>
                    <a:cubicBezTo>
                      <a:pt x="191945" y="21838"/>
                      <a:pt x="213091" y="38126"/>
                      <a:pt x="218234" y="41841"/>
                    </a:cubicBezTo>
                    <a:cubicBezTo>
                      <a:pt x="221682" y="43851"/>
                      <a:pt x="225511" y="45117"/>
                      <a:pt x="229474" y="45556"/>
                    </a:cubicBezTo>
                    <a:cubicBezTo>
                      <a:pt x="236522" y="46794"/>
                      <a:pt x="246237" y="48603"/>
                      <a:pt x="248524" y="59557"/>
                    </a:cubicBezTo>
                    <a:lnTo>
                      <a:pt x="248524" y="59557"/>
                    </a:lnTo>
                    <a:cubicBezTo>
                      <a:pt x="249047" y="64825"/>
                      <a:pt x="247352" y="70064"/>
                      <a:pt x="243856" y="74035"/>
                    </a:cubicBezTo>
                    <a:cubicBezTo>
                      <a:pt x="229664" y="88723"/>
                      <a:pt x="210433" y="97505"/>
                      <a:pt x="190040" y="98610"/>
                    </a:cubicBezTo>
                    <a:close/>
                    <a:moveTo>
                      <a:pt x="14970" y="10599"/>
                    </a:moveTo>
                    <a:cubicBezTo>
                      <a:pt x="10399" y="27934"/>
                      <a:pt x="6017" y="55176"/>
                      <a:pt x="13827" y="65653"/>
                    </a:cubicBezTo>
                    <a:cubicBezTo>
                      <a:pt x="20400" y="74416"/>
                      <a:pt x="51927" y="79084"/>
                      <a:pt x="107077" y="79369"/>
                    </a:cubicBezTo>
                    <a:lnTo>
                      <a:pt x="114126" y="79369"/>
                    </a:lnTo>
                    <a:cubicBezTo>
                      <a:pt x="121098" y="79969"/>
                      <a:pt x="128013" y="81141"/>
                      <a:pt x="134795" y="82894"/>
                    </a:cubicBezTo>
                    <a:cubicBezTo>
                      <a:pt x="152445" y="87551"/>
                      <a:pt x="170647" y="89733"/>
                      <a:pt x="188897" y="89370"/>
                    </a:cubicBezTo>
                    <a:cubicBezTo>
                      <a:pt x="206613" y="88485"/>
                      <a:pt x="223359" y="81008"/>
                      <a:pt x="235855" y="68416"/>
                    </a:cubicBezTo>
                    <a:cubicBezTo>
                      <a:pt x="237684" y="66568"/>
                      <a:pt x="238684" y="64063"/>
                      <a:pt x="238618" y="61462"/>
                    </a:cubicBezTo>
                    <a:lnTo>
                      <a:pt x="238618" y="61462"/>
                    </a:lnTo>
                    <a:cubicBezTo>
                      <a:pt x="237951" y="57652"/>
                      <a:pt x="235665" y="56700"/>
                      <a:pt x="227664" y="55176"/>
                    </a:cubicBezTo>
                    <a:cubicBezTo>
                      <a:pt x="222273" y="54585"/>
                      <a:pt x="217091" y="52756"/>
                      <a:pt x="212519" y="49842"/>
                    </a:cubicBezTo>
                    <a:cubicBezTo>
                      <a:pt x="208137" y="46603"/>
                      <a:pt x="192231" y="34411"/>
                      <a:pt x="176134" y="22029"/>
                    </a:cubicBezTo>
                    <a:cubicBezTo>
                      <a:pt x="176381" y="24658"/>
                      <a:pt x="176381" y="27306"/>
                      <a:pt x="176134" y="29935"/>
                    </a:cubicBezTo>
                    <a:lnTo>
                      <a:pt x="174800" y="40888"/>
                    </a:lnTo>
                    <a:cubicBezTo>
                      <a:pt x="174628" y="42155"/>
                      <a:pt x="173981" y="43317"/>
                      <a:pt x="172990" y="44127"/>
                    </a:cubicBezTo>
                    <a:cubicBezTo>
                      <a:pt x="171933" y="44860"/>
                      <a:pt x="170647" y="45194"/>
                      <a:pt x="169371" y="45079"/>
                    </a:cubicBezTo>
                    <a:cubicBezTo>
                      <a:pt x="128928" y="39307"/>
                      <a:pt x="88856" y="31201"/>
                      <a:pt x="49356" y="20791"/>
                    </a:cubicBezTo>
                    <a:cubicBezTo>
                      <a:pt x="35449" y="16600"/>
                      <a:pt x="24115" y="13266"/>
                      <a:pt x="14970" y="10599"/>
                    </a:cubicBezTo>
                    <a:close/>
                  </a:path>
                </a:pathLst>
              </a:custGeom>
              <a:solidFill>
                <a:srgbClr val="263238"/>
              </a:solidFill>
              <a:ln w="9525" cap="flat">
                <a:no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35FB1458-6763-0458-2BD6-CF4014F28747}"/>
                  </a:ext>
                </a:extLst>
              </p:cNvPr>
              <p:cNvSpPr/>
              <p:nvPr/>
            </p:nvSpPr>
            <p:spPr>
              <a:xfrm>
                <a:off x="3374599" y="4714722"/>
                <a:ext cx="164128" cy="99286"/>
              </a:xfrm>
              <a:custGeom>
                <a:avLst/>
                <a:gdLst>
                  <a:gd name="connsiteX0" fmla="*/ 162228 w 164128"/>
                  <a:gd name="connsiteY0" fmla="*/ 55531 h 99286"/>
                  <a:gd name="connsiteX1" fmla="*/ 151750 w 164128"/>
                  <a:gd name="connsiteY1" fmla="*/ 16383 h 99286"/>
                  <a:gd name="connsiteX2" fmla="*/ 144416 w 164128"/>
                  <a:gd name="connsiteY2" fmla="*/ 0 h 99286"/>
                  <a:gd name="connsiteX3" fmla="*/ 144416 w 164128"/>
                  <a:gd name="connsiteY3" fmla="*/ 0 h 99286"/>
                  <a:gd name="connsiteX4" fmla="*/ 128795 w 164128"/>
                  <a:gd name="connsiteY4" fmla="*/ 25051 h 99286"/>
                  <a:gd name="connsiteX5" fmla="*/ 80408 w 164128"/>
                  <a:gd name="connsiteY5" fmla="*/ 17621 h 99286"/>
                  <a:gd name="connsiteX6" fmla="*/ 16305 w 164128"/>
                  <a:gd name="connsiteY6" fmla="*/ 6191 h 99286"/>
                  <a:gd name="connsiteX7" fmla="*/ 303 w 164128"/>
                  <a:gd name="connsiteY7" fmla="*/ 66961 h 99286"/>
                  <a:gd name="connsiteX8" fmla="*/ 33450 w 164128"/>
                  <a:gd name="connsiteY8" fmla="*/ 99250 h 99286"/>
                  <a:gd name="connsiteX9" fmla="*/ 80408 w 164128"/>
                  <a:gd name="connsiteY9" fmla="*/ 90773 h 99286"/>
                  <a:gd name="connsiteX10" fmla="*/ 132224 w 164128"/>
                  <a:gd name="connsiteY10" fmla="*/ 79343 h 99286"/>
                  <a:gd name="connsiteX11" fmla="*/ 162228 w 164128"/>
                  <a:gd name="connsiteY11" fmla="*/ 55531 h 99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4128" h="99286">
                    <a:moveTo>
                      <a:pt x="162228" y="55531"/>
                    </a:moveTo>
                    <a:cubicBezTo>
                      <a:pt x="168800" y="39624"/>
                      <a:pt x="156608" y="30194"/>
                      <a:pt x="151750" y="16383"/>
                    </a:cubicBezTo>
                    <a:cubicBezTo>
                      <a:pt x="150322" y="12382"/>
                      <a:pt x="147559" y="6858"/>
                      <a:pt x="144416" y="0"/>
                    </a:cubicBezTo>
                    <a:lnTo>
                      <a:pt x="144416" y="0"/>
                    </a:lnTo>
                    <a:cubicBezTo>
                      <a:pt x="144416" y="0"/>
                      <a:pt x="139463" y="22098"/>
                      <a:pt x="128795" y="25051"/>
                    </a:cubicBezTo>
                    <a:cubicBezTo>
                      <a:pt x="118127" y="28003"/>
                      <a:pt x="115936" y="28194"/>
                      <a:pt x="80408" y="17621"/>
                    </a:cubicBezTo>
                    <a:cubicBezTo>
                      <a:pt x="59491" y="11621"/>
                      <a:pt x="38012" y="7791"/>
                      <a:pt x="16305" y="6191"/>
                    </a:cubicBezTo>
                    <a:cubicBezTo>
                      <a:pt x="9380" y="25993"/>
                      <a:pt x="4027" y="46311"/>
                      <a:pt x="303" y="66961"/>
                    </a:cubicBezTo>
                    <a:cubicBezTo>
                      <a:pt x="-2936" y="92964"/>
                      <a:pt x="20591" y="98965"/>
                      <a:pt x="33450" y="99250"/>
                    </a:cubicBezTo>
                    <a:cubicBezTo>
                      <a:pt x="49518" y="99650"/>
                      <a:pt x="65492" y="96764"/>
                      <a:pt x="80408" y="90773"/>
                    </a:cubicBezTo>
                    <a:cubicBezTo>
                      <a:pt x="91552" y="84867"/>
                      <a:pt x="119556" y="81248"/>
                      <a:pt x="132224" y="79343"/>
                    </a:cubicBezTo>
                    <a:cubicBezTo>
                      <a:pt x="145883" y="77610"/>
                      <a:pt x="157437" y="68437"/>
                      <a:pt x="162228" y="55531"/>
                    </a:cubicBezTo>
                    <a:close/>
                  </a:path>
                </a:pathLst>
              </a:custGeom>
              <a:solidFill>
                <a:srgbClr val="FFFFFF"/>
              </a:solidFill>
              <a:ln w="9525" cap="flat">
                <a:no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B617EEA2-A0DE-103E-5EE9-52CEFA820A00}"/>
                  </a:ext>
                </a:extLst>
              </p:cNvPr>
              <p:cNvSpPr/>
              <p:nvPr/>
            </p:nvSpPr>
            <p:spPr>
              <a:xfrm>
                <a:off x="3369288" y="4710043"/>
                <a:ext cx="173925" cy="108702"/>
              </a:xfrm>
              <a:custGeom>
                <a:avLst/>
                <a:gdLst>
                  <a:gd name="connsiteX0" fmla="*/ 40475 w 173925"/>
                  <a:gd name="connsiteY0" fmla="*/ 108692 h 108702"/>
                  <a:gd name="connsiteX1" fmla="*/ 38285 w 173925"/>
                  <a:gd name="connsiteY1" fmla="*/ 108692 h 108702"/>
                  <a:gd name="connsiteX2" fmla="*/ 7043 w 173925"/>
                  <a:gd name="connsiteY2" fmla="*/ 95929 h 108702"/>
                  <a:gd name="connsiteX3" fmla="*/ 470 w 173925"/>
                  <a:gd name="connsiteY3" fmla="*/ 71068 h 108702"/>
                  <a:gd name="connsiteX4" fmla="*/ 16663 w 173925"/>
                  <a:gd name="connsiteY4" fmla="*/ 9346 h 108702"/>
                  <a:gd name="connsiteX5" fmla="*/ 21616 w 173925"/>
                  <a:gd name="connsiteY5" fmla="*/ 6108 h 108702"/>
                  <a:gd name="connsiteX6" fmla="*/ 86672 w 173925"/>
                  <a:gd name="connsiteY6" fmla="*/ 17728 h 108702"/>
                  <a:gd name="connsiteX7" fmla="*/ 132487 w 173925"/>
                  <a:gd name="connsiteY7" fmla="*/ 25158 h 108702"/>
                  <a:gd name="connsiteX8" fmla="*/ 144679 w 173925"/>
                  <a:gd name="connsiteY8" fmla="*/ 3631 h 108702"/>
                  <a:gd name="connsiteX9" fmla="*/ 147156 w 173925"/>
                  <a:gd name="connsiteY9" fmla="*/ 393 h 108702"/>
                  <a:gd name="connsiteX10" fmla="*/ 151061 w 173925"/>
                  <a:gd name="connsiteY10" fmla="*/ 393 h 108702"/>
                  <a:gd name="connsiteX11" fmla="*/ 153918 w 173925"/>
                  <a:gd name="connsiteY11" fmla="*/ 2679 h 108702"/>
                  <a:gd name="connsiteX12" fmla="*/ 161538 w 173925"/>
                  <a:gd name="connsiteY12" fmla="*/ 19633 h 108702"/>
                  <a:gd name="connsiteX13" fmla="*/ 166967 w 173925"/>
                  <a:gd name="connsiteY13" fmla="*/ 30587 h 108702"/>
                  <a:gd name="connsiteX14" fmla="*/ 171920 w 173925"/>
                  <a:gd name="connsiteY14" fmla="*/ 62115 h 108702"/>
                  <a:gd name="connsiteX15" fmla="*/ 138011 w 173925"/>
                  <a:gd name="connsiteY15" fmla="*/ 88975 h 108702"/>
                  <a:gd name="connsiteX16" fmla="*/ 128486 w 173925"/>
                  <a:gd name="connsiteY16" fmla="*/ 90404 h 108702"/>
                  <a:gd name="connsiteX17" fmla="*/ 87053 w 173925"/>
                  <a:gd name="connsiteY17" fmla="*/ 99929 h 108702"/>
                  <a:gd name="connsiteX18" fmla="*/ 40475 w 173925"/>
                  <a:gd name="connsiteY18" fmla="*/ 108692 h 108702"/>
                  <a:gd name="connsiteX19" fmla="*/ 24569 w 173925"/>
                  <a:gd name="connsiteY19" fmla="*/ 15823 h 108702"/>
                  <a:gd name="connsiteX20" fmla="*/ 9995 w 173925"/>
                  <a:gd name="connsiteY20" fmla="*/ 72116 h 108702"/>
                  <a:gd name="connsiteX21" fmla="*/ 14186 w 173925"/>
                  <a:gd name="connsiteY21" fmla="*/ 89642 h 108702"/>
                  <a:gd name="connsiteX22" fmla="*/ 38570 w 173925"/>
                  <a:gd name="connsiteY22" fmla="*/ 99167 h 108702"/>
                  <a:gd name="connsiteX23" fmla="*/ 83052 w 173925"/>
                  <a:gd name="connsiteY23" fmla="*/ 91261 h 108702"/>
                  <a:gd name="connsiteX24" fmla="*/ 127534 w 173925"/>
                  <a:gd name="connsiteY24" fmla="*/ 80689 h 108702"/>
                  <a:gd name="connsiteX25" fmla="*/ 136392 w 173925"/>
                  <a:gd name="connsiteY25" fmla="*/ 79355 h 108702"/>
                  <a:gd name="connsiteX26" fmla="*/ 163157 w 173925"/>
                  <a:gd name="connsiteY26" fmla="*/ 58210 h 108702"/>
                  <a:gd name="connsiteX27" fmla="*/ 158681 w 173925"/>
                  <a:gd name="connsiteY27" fmla="*/ 34969 h 108702"/>
                  <a:gd name="connsiteX28" fmla="*/ 152585 w 173925"/>
                  <a:gd name="connsiteY28" fmla="*/ 22491 h 108702"/>
                  <a:gd name="connsiteX29" fmla="*/ 150299 w 173925"/>
                  <a:gd name="connsiteY29" fmla="*/ 17062 h 108702"/>
                  <a:gd name="connsiteX30" fmla="*/ 134963 w 173925"/>
                  <a:gd name="connsiteY30" fmla="*/ 34302 h 108702"/>
                  <a:gd name="connsiteX31" fmla="*/ 84005 w 173925"/>
                  <a:gd name="connsiteY31" fmla="*/ 26872 h 108702"/>
                  <a:gd name="connsiteX32" fmla="*/ 24569 w 173925"/>
                  <a:gd name="connsiteY32" fmla="*/ 15823 h 108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73925" h="108702">
                    <a:moveTo>
                      <a:pt x="40475" y="108692"/>
                    </a:moveTo>
                    <a:lnTo>
                      <a:pt x="38285" y="108692"/>
                    </a:lnTo>
                    <a:cubicBezTo>
                      <a:pt x="26588" y="108740"/>
                      <a:pt x="15358" y="104149"/>
                      <a:pt x="7043" y="95929"/>
                    </a:cubicBezTo>
                    <a:cubicBezTo>
                      <a:pt x="1309" y="89013"/>
                      <a:pt x="-1101" y="79917"/>
                      <a:pt x="470" y="71068"/>
                    </a:cubicBezTo>
                    <a:cubicBezTo>
                      <a:pt x="4147" y="50085"/>
                      <a:pt x="9557" y="29435"/>
                      <a:pt x="16663" y="9346"/>
                    </a:cubicBezTo>
                    <a:cubicBezTo>
                      <a:pt x="17387" y="7270"/>
                      <a:pt x="19425" y="5936"/>
                      <a:pt x="21616" y="6108"/>
                    </a:cubicBezTo>
                    <a:cubicBezTo>
                      <a:pt x="43638" y="7765"/>
                      <a:pt x="65440" y="11651"/>
                      <a:pt x="86672" y="17728"/>
                    </a:cubicBezTo>
                    <a:cubicBezTo>
                      <a:pt x="121724" y="28111"/>
                      <a:pt x="123152" y="27730"/>
                      <a:pt x="132487" y="25158"/>
                    </a:cubicBezTo>
                    <a:cubicBezTo>
                      <a:pt x="137916" y="23634"/>
                      <a:pt x="142869" y="11632"/>
                      <a:pt x="144679" y="3631"/>
                    </a:cubicBezTo>
                    <a:cubicBezTo>
                      <a:pt x="145003" y="2250"/>
                      <a:pt x="145908" y="1069"/>
                      <a:pt x="147156" y="393"/>
                    </a:cubicBezTo>
                    <a:cubicBezTo>
                      <a:pt x="148403" y="-131"/>
                      <a:pt x="149813" y="-131"/>
                      <a:pt x="151061" y="393"/>
                    </a:cubicBezTo>
                    <a:cubicBezTo>
                      <a:pt x="152289" y="726"/>
                      <a:pt x="153328" y="1555"/>
                      <a:pt x="153918" y="2679"/>
                    </a:cubicBezTo>
                    <a:cubicBezTo>
                      <a:pt x="156738" y="8203"/>
                      <a:pt x="159281" y="13861"/>
                      <a:pt x="161538" y="19633"/>
                    </a:cubicBezTo>
                    <a:cubicBezTo>
                      <a:pt x="163024" y="23434"/>
                      <a:pt x="164834" y="27101"/>
                      <a:pt x="166967" y="30587"/>
                    </a:cubicBezTo>
                    <a:cubicBezTo>
                      <a:pt x="173949" y="39531"/>
                      <a:pt x="175826" y="51456"/>
                      <a:pt x="171920" y="62115"/>
                    </a:cubicBezTo>
                    <a:cubicBezTo>
                      <a:pt x="166615" y="76764"/>
                      <a:pt x="153490" y="87165"/>
                      <a:pt x="138011" y="88975"/>
                    </a:cubicBezTo>
                    <a:lnTo>
                      <a:pt x="128486" y="90404"/>
                    </a:lnTo>
                    <a:cubicBezTo>
                      <a:pt x="114351" y="91928"/>
                      <a:pt x="100435" y="95128"/>
                      <a:pt x="87053" y="99929"/>
                    </a:cubicBezTo>
                    <a:cubicBezTo>
                      <a:pt x="72270" y="105920"/>
                      <a:pt x="56430" y="108902"/>
                      <a:pt x="40475" y="108692"/>
                    </a:cubicBezTo>
                    <a:close/>
                    <a:moveTo>
                      <a:pt x="24569" y="15823"/>
                    </a:moveTo>
                    <a:cubicBezTo>
                      <a:pt x="18158" y="34150"/>
                      <a:pt x="13282" y="52980"/>
                      <a:pt x="9995" y="72116"/>
                    </a:cubicBezTo>
                    <a:cubicBezTo>
                      <a:pt x="8776" y="78288"/>
                      <a:pt x="10310" y="84689"/>
                      <a:pt x="14186" y="89642"/>
                    </a:cubicBezTo>
                    <a:cubicBezTo>
                      <a:pt x="20787" y="95843"/>
                      <a:pt x="29522" y="99253"/>
                      <a:pt x="38570" y="99167"/>
                    </a:cubicBezTo>
                    <a:cubicBezTo>
                      <a:pt x="53782" y="99558"/>
                      <a:pt x="68908" y="96862"/>
                      <a:pt x="83052" y="91261"/>
                    </a:cubicBezTo>
                    <a:cubicBezTo>
                      <a:pt x="97359" y="85832"/>
                      <a:pt x="112313" y="82279"/>
                      <a:pt x="127534" y="80689"/>
                    </a:cubicBezTo>
                    <a:lnTo>
                      <a:pt x="136392" y="79355"/>
                    </a:lnTo>
                    <a:cubicBezTo>
                      <a:pt x="148613" y="77974"/>
                      <a:pt x="158995" y="69783"/>
                      <a:pt x="163157" y="58210"/>
                    </a:cubicBezTo>
                    <a:cubicBezTo>
                      <a:pt x="165853" y="50218"/>
                      <a:pt x="164158" y="41388"/>
                      <a:pt x="158681" y="34969"/>
                    </a:cubicBezTo>
                    <a:cubicBezTo>
                      <a:pt x="156252" y="31016"/>
                      <a:pt x="154214" y="26834"/>
                      <a:pt x="152585" y="22491"/>
                    </a:cubicBezTo>
                    <a:cubicBezTo>
                      <a:pt x="152013" y="20967"/>
                      <a:pt x="151251" y="19062"/>
                      <a:pt x="150299" y="17062"/>
                    </a:cubicBezTo>
                    <a:cubicBezTo>
                      <a:pt x="147936" y="24767"/>
                      <a:pt x="142336" y="31054"/>
                      <a:pt x="134963" y="34302"/>
                    </a:cubicBezTo>
                    <a:cubicBezTo>
                      <a:pt x="123152" y="37636"/>
                      <a:pt x="120200" y="37636"/>
                      <a:pt x="84005" y="26872"/>
                    </a:cubicBezTo>
                    <a:cubicBezTo>
                      <a:pt x="64593" y="21291"/>
                      <a:pt x="44685" y="17595"/>
                      <a:pt x="24569" y="15823"/>
                    </a:cubicBezTo>
                    <a:close/>
                  </a:path>
                </a:pathLst>
              </a:custGeom>
              <a:solidFill>
                <a:srgbClr val="263238"/>
              </a:solidFill>
              <a:ln w="9525" cap="flat">
                <a:no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15341BC0-C3CA-20A4-F274-F7C23105E812}"/>
                  </a:ext>
                </a:extLst>
              </p:cNvPr>
              <p:cNvSpPr/>
              <p:nvPr/>
            </p:nvSpPr>
            <p:spPr>
              <a:xfrm>
                <a:off x="4701578" y="3152065"/>
                <a:ext cx="64355" cy="51515"/>
              </a:xfrm>
              <a:custGeom>
                <a:avLst/>
                <a:gdLst>
                  <a:gd name="connsiteX0" fmla="*/ 64355 w 64355"/>
                  <a:gd name="connsiteY0" fmla="*/ 22083 h 51515"/>
                  <a:gd name="connsiteX1" fmla="*/ 23684 w 64355"/>
                  <a:gd name="connsiteY1" fmla="*/ 1414 h 51515"/>
                  <a:gd name="connsiteX2" fmla="*/ 7205 w 64355"/>
                  <a:gd name="connsiteY2" fmla="*/ 5605 h 51515"/>
                  <a:gd name="connsiteX3" fmla="*/ 3871 w 64355"/>
                  <a:gd name="connsiteY3" fmla="*/ 10463 h 51515"/>
                  <a:gd name="connsiteX4" fmla="*/ 5395 w 64355"/>
                  <a:gd name="connsiteY4" fmla="*/ 30656 h 51515"/>
                  <a:gd name="connsiteX5" fmla="*/ 43495 w 64355"/>
                  <a:gd name="connsiteY5" fmla="*/ 51516 h 51515"/>
                  <a:gd name="connsiteX6" fmla="*/ 64355 w 64355"/>
                  <a:gd name="connsiteY6" fmla="*/ 22083 h 51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355" h="51515">
                    <a:moveTo>
                      <a:pt x="64355" y="22083"/>
                    </a:moveTo>
                    <a:lnTo>
                      <a:pt x="23684" y="1414"/>
                    </a:lnTo>
                    <a:cubicBezTo>
                      <a:pt x="17921" y="-1538"/>
                      <a:pt x="10863" y="262"/>
                      <a:pt x="7205" y="5605"/>
                    </a:cubicBezTo>
                    <a:cubicBezTo>
                      <a:pt x="6253" y="6939"/>
                      <a:pt x="5110" y="8558"/>
                      <a:pt x="3871" y="10463"/>
                    </a:cubicBezTo>
                    <a:cubicBezTo>
                      <a:pt x="-5654" y="25036"/>
                      <a:pt x="5395" y="30656"/>
                      <a:pt x="5395" y="30656"/>
                    </a:cubicBezTo>
                    <a:lnTo>
                      <a:pt x="43495" y="51516"/>
                    </a:lnTo>
                    <a:cubicBezTo>
                      <a:pt x="43495" y="51516"/>
                      <a:pt x="63022" y="35895"/>
                      <a:pt x="64355" y="22083"/>
                    </a:cubicBezTo>
                    <a:close/>
                  </a:path>
                </a:pathLst>
              </a:custGeom>
              <a:solidFill>
                <a:srgbClr val="9900EF"/>
              </a:solidFill>
              <a:ln w="9525" cap="flat">
                <a:noFill/>
                <a:prstDash val="solid"/>
                <a:miter/>
              </a:ln>
            </p:spPr>
            <p:txBody>
              <a:bodyPr rtlCol="0" anchor="ctr"/>
              <a:lstStyle/>
              <a:p>
                <a:endParaRPr lang="zh-CN" altLang="en-US"/>
              </a:p>
            </p:txBody>
          </p:sp>
          <p:sp>
            <p:nvSpPr>
              <p:cNvPr id="69" name="任意多边形: 形状 68">
                <a:extLst>
                  <a:ext uri="{FF2B5EF4-FFF2-40B4-BE49-F238E27FC236}">
                    <a16:creationId xmlns:a16="http://schemas.microsoft.com/office/drawing/2014/main" id="{33937BFB-EEC7-5FFE-32C9-1DF5D55F4115}"/>
                  </a:ext>
                </a:extLst>
              </p:cNvPr>
              <p:cNvSpPr/>
              <p:nvPr/>
            </p:nvSpPr>
            <p:spPr>
              <a:xfrm>
                <a:off x="4696287" y="3147641"/>
                <a:ext cx="73873" cy="60690"/>
              </a:xfrm>
              <a:custGeom>
                <a:avLst/>
                <a:gdLst>
                  <a:gd name="connsiteX0" fmla="*/ 48500 w 73873"/>
                  <a:gd name="connsiteY0" fmla="*/ 60512 h 60690"/>
                  <a:gd name="connsiteX1" fmla="*/ 45833 w 73873"/>
                  <a:gd name="connsiteY1" fmla="*/ 60512 h 60690"/>
                  <a:gd name="connsiteX2" fmla="*/ 7733 w 73873"/>
                  <a:gd name="connsiteY2" fmla="*/ 39652 h 60690"/>
                  <a:gd name="connsiteX3" fmla="*/ 399 w 73873"/>
                  <a:gd name="connsiteY3" fmla="*/ 30127 h 60690"/>
                  <a:gd name="connsiteX4" fmla="*/ 4685 w 73873"/>
                  <a:gd name="connsiteY4" fmla="*/ 12601 h 60690"/>
                  <a:gd name="connsiteX5" fmla="*/ 8019 w 73873"/>
                  <a:gd name="connsiteY5" fmla="*/ 7553 h 60690"/>
                  <a:gd name="connsiteX6" fmla="*/ 30593 w 73873"/>
                  <a:gd name="connsiteY6" fmla="*/ 1838 h 60690"/>
                  <a:gd name="connsiteX7" fmla="*/ 71265 w 73873"/>
                  <a:gd name="connsiteY7" fmla="*/ 22507 h 60690"/>
                  <a:gd name="connsiteX8" fmla="*/ 73837 w 73873"/>
                  <a:gd name="connsiteY8" fmla="*/ 27270 h 60690"/>
                  <a:gd name="connsiteX9" fmla="*/ 50882 w 73873"/>
                  <a:gd name="connsiteY9" fmla="*/ 59940 h 60690"/>
                  <a:gd name="connsiteX10" fmla="*/ 48500 w 73873"/>
                  <a:gd name="connsiteY10" fmla="*/ 60512 h 60690"/>
                  <a:gd name="connsiteX11" fmla="*/ 23068 w 73873"/>
                  <a:gd name="connsiteY11" fmla="*/ 8982 h 60690"/>
                  <a:gd name="connsiteX12" fmla="*/ 16401 w 73873"/>
                  <a:gd name="connsiteY12" fmla="*/ 12506 h 60690"/>
                  <a:gd name="connsiteX13" fmla="*/ 13163 w 73873"/>
                  <a:gd name="connsiteY13" fmla="*/ 17364 h 60690"/>
                  <a:gd name="connsiteX14" fmla="*/ 10210 w 73873"/>
                  <a:gd name="connsiteY14" fmla="*/ 26889 h 60690"/>
                  <a:gd name="connsiteX15" fmla="*/ 12877 w 73873"/>
                  <a:gd name="connsiteY15" fmla="*/ 30508 h 60690"/>
                  <a:gd name="connsiteX16" fmla="*/ 47929 w 73873"/>
                  <a:gd name="connsiteY16" fmla="*/ 49558 h 60690"/>
                  <a:gd name="connsiteX17" fmla="*/ 64312 w 73873"/>
                  <a:gd name="connsiteY17" fmla="*/ 28413 h 60690"/>
                  <a:gd name="connsiteX18" fmla="*/ 26783 w 73873"/>
                  <a:gd name="connsiteY18" fmla="*/ 9363 h 60690"/>
                  <a:gd name="connsiteX19" fmla="*/ 23068 w 73873"/>
                  <a:gd name="connsiteY19" fmla="*/ 9172 h 60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3873" h="60690">
                    <a:moveTo>
                      <a:pt x="48500" y="60512"/>
                    </a:moveTo>
                    <a:cubicBezTo>
                      <a:pt x="47624" y="60750"/>
                      <a:pt x="46710" y="60750"/>
                      <a:pt x="45833" y="60512"/>
                    </a:cubicBezTo>
                    <a:lnTo>
                      <a:pt x="7733" y="39652"/>
                    </a:lnTo>
                    <a:cubicBezTo>
                      <a:pt x="4104" y="37595"/>
                      <a:pt x="1456" y="34166"/>
                      <a:pt x="399" y="30127"/>
                    </a:cubicBezTo>
                    <a:cubicBezTo>
                      <a:pt x="-811" y="23936"/>
                      <a:pt x="761" y="17535"/>
                      <a:pt x="4685" y="12601"/>
                    </a:cubicBezTo>
                    <a:cubicBezTo>
                      <a:pt x="5924" y="10601"/>
                      <a:pt x="7067" y="8982"/>
                      <a:pt x="8019" y="7553"/>
                    </a:cubicBezTo>
                    <a:cubicBezTo>
                      <a:pt x="13134" y="381"/>
                      <a:pt x="22688" y="-2039"/>
                      <a:pt x="30593" y="1838"/>
                    </a:cubicBezTo>
                    <a:lnTo>
                      <a:pt x="71265" y="22507"/>
                    </a:lnTo>
                    <a:cubicBezTo>
                      <a:pt x="73046" y="23383"/>
                      <a:pt x="74085" y="25298"/>
                      <a:pt x="73837" y="27270"/>
                    </a:cubicBezTo>
                    <a:cubicBezTo>
                      <a:pt x="72313" y="42700"/>
                      <a:pt x="53072" y="58226"/>
                      <a:pt x="50882" y="59940"/>
                    </a:cubicBezTo>
                    <a:cubicBezTo>
                      <a:pt x="50148" y="60331"/>
                      <a:pt x="49329" y="60531"/>
                      <a:pt x="48500" y="60512"/>
                    </a:cubicBezTo>
                    <a:close/>
                    <a:moveTo>
                      <a:pt x="23068" y="8982"/>
                    </a:moveTo>
                    <a:cubicBezTo>
                      <a:pt x="20401" y="9001"/>
                      <a:pt x="17916" y="10315"/>
                      <a:pt x="16401" y="12506"/>
                    </a:cubicBezTo>
                    <a:lnTo>
                      <a:pt x="13163" y="17364"/>
                    </a:lnTo>
                    <a:cubicBezTo>
                      <a:pt x="10934" y="20012"/>
                      <a:pt x="9877" y="23450"/>
                      <a:pt x="10210" y="26889"/>
                    </a:cubicBezTo>
                    <a:cubicBezTo>
                      <a:pt x="10553" y="28413"/>
                      <a:pt x="11524" y="29727"/>
                      <a:pt x="12877" y="30508"/>
                    </a:cubicBezTo>
                    <a:lnTo>
                      <a:pt x="47929" y="49558"/>
                    </a:lnTo>
                    <a:cubicBezTo>
                      <a:pt x="54920" y="43843"/>
                      <a:pt x="60521" y="36614"/>
                      <a:pt x="64312" y="28413"/>
                    </a:cubicBezTo>
                    <a:lnTo>
                      <a:pt x="26783" y="9363"/>
                    </a:lnTo>
                    <a:cubicBezTo>
                      <a:pt x="25583" y="8972"/>
                      <a:pt x="24307" y="8915"/>
                      <a:pt x="23068" y="9172"/>
                    </a:cubicBezTo>
                    <a:close/>
                  </a:path>
                </a:pathLst>
              </a:custGeom>
              <a:solidFill>
                <a:srgbClr val="263238"/>
              </a:solidFill>
              <a:ln w="9525" cap="flat">
                <a:noFill/>
                <a:prstDash val="solid"/>
                <a:miter/>
              </a:ln>
            </p:spPr>
            <p:txBody>
              <a:bodyPr rtlCol="0" anchor="ctr"/>
              <a:lstStyle/>
              <a:p>
                <a:endParaRPr lang="zh-CN" altLang="en-US"/>
              </a:p>
            </p:txBody>
          </p:sp>
        </p:grpSp>
      </p:grpSp>
    </p:spTree>
    <p:extLst>
      <p:ext uri="{BB962C8B-B14F-4D97-AF65-F5344CB8AC3E}">
        <p14:creationId xmlns:p14="http://schemas.microsoft.com/office/powerpoint/2010/main" val="96335241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H_CONTENTSID" val="261"/>
  <p:tag name="MH_SECTIONID" val="262,263,"/>
  <p:tag name="ISLIDE.GUIDESSETTING" val="{&quot;Id&quot;:&quot;GuidesStyle_Normal&quot;,&quot;Name&quot;:&quot;GuidesStyle_Normal&quot;,&quot;Kind&quot;:&quot;System&quot;,&quot;OldGuidesSetting&quot;:{&quot;HeaderHeight&quot;:15.0,&quot;FooterHeight&quot;:9.0,&quot;SideMargin&quot;:5.5,&quot;TopMargin&quot;:0.0,&quot;BottomMargin&quot;:0.0,&quot;IntervalMargin&quot;:1.5}}"/>
</p:tagLst>
</file>

<file path=ppt/tags/tag10.xml><?xml version="1.0" encoding="utf-8"?>
<p:tagLst xmlns:a="http://schemas.openxmlformats.org/drawingml/2006/main" xmlns:r="http://schemas.openxmlformats.org/officeDocument/2006/relationships" xmlns:p="http://schemas.openxmlformats.org/presentationml/2006/main">
  <p:tag name="MH" val="20221127164314"/>
  <p:tag name="MH_LIBRARY" val="CONTENTS"/>
  <p:tag name="MH_TYPE" val="NUMBER"/>
  <p:tag name="ID" val="547128"/>
  <p:tag name="MH_ORDER" val="2"/>
</p:tagLst>
</file>

<file path=ppt/tags/tag11.xml><?xml version="1.0" encoding="utf-8"?>
<p:tagLst xmlns:a="http://schemas.openxmlformats.org/drawingml/2006/main" xmlns:r="http://schemas.openxmlformats.org/officeDocument/2006/relationships" xmlns:p="http://schemas.openxmlformats.org/presentationml/2006/main">
  <p:tag name="MH" val="20221127164314"/>
  <p:tag name="MH_LIBRARY" val="CONTENTS"/>
  <p:tag name="MH_TYPE" val="OTHERS"/>
  <p:tag name="ID" val="547128"/>
</p:tagLst>
</file>

<file path=ppt/tags/tag12.xml><?xml version="1.0" encoding="utf-8"?>
<p:tagLst xmlns:a="http://schemas.openxmlformats.org/drawingml/2006/main" xmlns:r="http://schemas.openxmlformats.org/officeDocument/2006/relationships" xmlns:p="http://schemas.openxmlformats.org/presentationml/2006/main">
  <p:tag name="MH" val="20221127164314"/>
  <p:tag name="MH_LIBRARY" val="CONTENTS"/>
  <p:tag name="MH_TYPE" val="ENTRY"/>
  <p:tag name="ID" val="547128"/>
  <p:tag name="MH_ORDER" val="2"/>
</p:tagLst>
</file>

<file path=ppt/tags/tag13.xml><?xml version="1.0" encoding="utf-8"?>
<p:tagLst xmlns:a="http://schemas.openxmlformats.org/drawingml/2006/main" xmlns:r="http://schemas.openxmlformats.org/officeDocument/2006/relationships" xmlns:p="http://schemas.openxmlformats.org/presentationml/2006/main">
  <p:tag name="MH" val="20221127164314"/>
  <p:tag name="MH_LIBRARY" val="CONTENTS"/>
  <p:tag name="MH_TYPE" val="NUMBER"/>
  <p:tag name="ID" val="547128"/>
  <p:tag name="MH_ORDER" val="2"/>
</p:tagLst>
</file>

<file path=ppt/tags/tag14.xml><?xml version="1.0" encoding="utf-8"?>
<p:tagLst xmlns:a="http://schemas.openxmlformats.org/drawingml/2006/main" xmlns:r="http://schemas.openxmlformats.org/officeDocument/2006/relationships" xmlns:p="http://schemas.openxmlformats.org/presentationml/2006/main">
  <p:tag name="MH" val="20221127164314"/>
  <p:tag name="MH_LIBRARY" val="CONTENTS"/>
  <p:tag name="MH_TYPE" val="OTHERS"/>
  <p:tag name="ID" val="547128"/>
</p:tagLst>
</file>

<file path=ppt/tags/tag15.xml><?xml version="1.0" encoding="utf-8"?>
<p:tagLst xmlns:a="http://schemas.openxmlformats.org/drawingml/2006/main" xmlns:r="http://schemas.openxmlformats.org/officeDocument/2006/relationships" xmlns:p="http://schemas.openxmlformats.org/presentationml/2006/main">
  <p:tag name="MH" val="20221127164314"/>
  <p:tag name="MH_LIBRARY" val="CONTENTS"/>
  <p:tag name="MH_TYPE" val="ENTRY"/>
  <p:tag name="ID" val="547128"/>
  <p:tag name="MH_ORDER" val="2"/>
</p:tagLst>
</file>

<file path=ppt/tags/tag16.xml><?xml version="1.0" encoding="utf-8"?>
<p:tagLst xmlns:a="http://schemas.openxmlformats.org/drawingml/2006/main" xmlns:r="http://schemas.openxmlformats.org/officeDocument/2006/relationships" xmlns:p="http://schemas.openxmlformats.org/presentationml/2006/main">
  <p:tag name="MH" val="20221127164314"/>
  <p:tag name="MH_LIBRARY" val="CONTENTS"/>
  <p:tag name="MH_TYPE" val="NUMBER"/>
  <p:tag name="ID" val="547128"/>
  <p:tag name="MH_ORDER" val="2"/>
</p:tagLst>
</file>

<file path=ppt/tags/tag17.xml><?xml version="1.0" encoding="utf-8"?>
<p:tagLst xmlns:a="http://schemas.openxmlformats.org/drawingml/2006/main" xmlns:r="http://schemas.openxmlformats.org/officeDocument/2006/relationships" xmlns:p="http://schemas.openxmlformats.org/presentationml/2006/main">
  <p:tag name="MH" val="20221127164314"/>
  <p:tag name="MH_LIBRARY" val="CONTENTS"/>
  <p:tag name="MH_TYPE" val="OTHERS"/>
  <p:tag name="ID" val="547128"/>
</p:tagLst>
</file>

<file path=ppt/tags/tag18.xml><?xml version="1.0" encoding="utf-8"?>
<p:tagLst xmlns:a="http://schemas.openxmlformats.org/drawingml/2006/main" xmlns:r="http://schemas.openxmlformats.org/officeDocument/2006/relationships" xmlns:p="http://schemas.openxmlformats.org/presentationml/2006/main">
  <p:tag name="MH" val="20221127164314"/>
  <p:tag name="MH_LIBRARY" val="CONTENTS"/>
  <p:tag name="MH_TYPE" val="ENTRY"/>
  <p:tag name="ID" val="547128"/>
  <p:tag name="MH_ORDER" val="2"/>
</p:tagLst>
</file>

<file path=ppt/tags/tag19.xml><?xml version="1.0" encoding="utf-8"?>
<p:tagLst xmlns:a="http://schemas.openxmlformats.org/drawingml/2006/main" xmlns:r="http://schemas.openxmlformats.org/officeDocument/2006/relationships" xmlns:p="http://schemas.openxmlformats.org/presentationml/2006/main">
  <p:tag name="MH" val="20221127164314"/>
  <p:tag name="MH_LIBRARY" val="CONTENTS"/>
  <p:tag name="MH_TYPE" val="NUMBER"/>
  <p:tag name="ID" val="547128"/>
  <p:tag name="MH_ORDER" val="2"/>
</p:tagLst>
</file>

<file path=ppt/tags/tag2.xml><?xml version="1.0" encoding="utf-8"?>
<p:tagLst xmlns:a="http://schemas.openxmlformats.org/drawingml/2006/main" xmlns:r="http://schemas.openxmlformats.org/officeDocument/2006/relationships" xmlns:p="http://schemas.openxmlformats.org/presentationml/2006/main">
  <p:tag name="TOP" val="619.2089"/>
  <p:tag name="LEFT" val="-7.874016E-05"/>
  <p:tag name="WIDTH" val="141.7711"/>
  <p:tag name="HEIGHT" val="29.08126"/>
  <p:tag name="SHADOWVISIBLE" val="0"/>
  <p:tag name="LINEVISIBLE" val="0"/>
  <p:tag name="SHAPEREFLECTION" val="-2.147484E+09"/>
  <p:tag name="SHAPEGLOW" val="0"/>
  <p:tag name="SOFTEDGE" val="0"/>
  <p:tag name="SHAPETHREEDVISIBLE" val="1"/>
  <p:tag name="HASTEXT" val="1"/>
  <p:tag name="TEXT" val="官网唯一网址："/>
  <p:tag name="FONTSIZE" val="18"/>
  <p:tag name="FONTCOLOR" val="16777215"/>
  <p:tag name="FONTBOLD" val="0"/>
  <p:tag name="FONTITALIC" val="0"/>
  <p:tag name="FONTNAME" val="阿里巴巴普惠体 2.0 115 Black"/>
  <p:tag name="NAMEASCII" val="阿里巴巴普惠体 2.0 115 Black"/>
  <p:tag name="NAMECOMPLEXSCRIPT" val="阿里巴巴普惠体 2.0 115 Black"/>
  <p:tag name="NAMEFAREAST" val="阿里巴巴普惠体 2.0 115 Black"/>
  <p:tag name="FONTNAMEASCII" val="阿里巴巴普惠体 2.0 115 Black"/>
  <p:tag name="TEXTALIGNMENT" val="1"/>
  <p:tag name="FONTSPACING" val="0"/>
  <p:tag name="SPACEWITHIN" val="1"/>
  <p:tag name="SPACEBEFORE" val="0"/>
  <p:tag name="SPACEAFTER" val="0"/>
  <p:tag name="MARGINBOTTOM" val="3.6"/>
  <p:tag name="MARGINLEFT" val="7.2"/>
  <p:tag name="MARGINRIGHT" val="7.2"/>
  <p:tag name="MARGINTOP" val="3.6"/>
  <p:tag name="LINERULEAFTER" val="0"/>
  <p:tag name="ALIGNMENT" val="1"/>
  <p:tag name="WORDWRAP" val="0"/>
  <p:tag name="AUTOSIZE" val="1"/>
  <p:tag name="TEXTREFLECTION" val="0"/>
  <p:tag name="TEXTGLOW" val="0"/>
  <p:tag name="T_HASTEXT" val="1"/>
  <p:tag name="T_LEFT" val="-7.874016E-05"/>
  <p:tag name="T_TOP" val="619.2089"/>
  <p:tag name="T_WIDTH" val="141.7711"/>
  <p:tag name="T_HEIGTH" val="29.08126"/>
  <p:tag name="T_TEXT" val="官网唯一网址："/>
  <p:tag name="T_FONTCOLOR" val="16777215"/>
  <p:tag name="T_FONTNAME" val="阿里巴巴普惠体 2.0 115 Black"/>
  <p:tag name="T_FONTNAMEASCII" val="阿里巴巴普惠体 2.0 115 Black"/>
  <p:tag name="T_NAMECOMPLEXSCRIPT" val="阿里巴巴普惠体 2.0 115 Black"/>
  <p:tag name="T_NAMEFAREAST" val="阿里巴巴普惠体 2.0 115 Black"/>
  <p:tag name="T_FONTBOLD" val="0"/>
  <p:tag name="T_FONTSIZE" val="18"/>
  <p:tag name="T_FONTUNDERLINE" val="0"/>
  <p:tag name="T_FONTITALIC" val="0"/>
  <p:tag name="T_FONTSPACING" val="0"/>
  <p:tag name="T_MARGINTOP" val="3.6"/>
  <p:tag name="T_MARGINRIGHT" val="7.2"/>
  <p:tag name="T_MARGINBOTTOM" val="3.6"/>
  <p:tag name="T_MARGINLEFT" val="7.2"/>
  <p:tag name="T_TEXTLINEDASHSTYLE" val="-2"/>
  <p:tag name="T_TEXTLINEWEIGHT" val="-2.147484E+09"/>
  <p:tag name="T_TEXTLINEFORECOLOR" val="16777215"/>
  <p:tag name="T_TEXTLINEFILLBACKCOLOR" val="16777215"/>
  <p:tag name="T_TEXTLINEFILLTRANSPARENCY" val="0"/>
  <p:tag name="T_TEXTALIGNMENT" val="1"/>
  <p:tag name="T_SPACEBEFORE" val="0"/>
  <p:tag name="T_SPACEWITHIN" val="1"/>
  <p:tag name="T_SPACEAFTER" val="0"/>
  <p:tag name="T_LINERULEBEFORE" val="-1"/>
  <p:tag name="T_TEXTREFLECTION" val="0"/>
  <p:tag name="T_TEXTGLOW" val="0"/>
  <p:tag name="OFFSETTOP" val="5.412109"/>
  <p:tag name="OFFSETLEFT" val="8.315985"/>
  <p:tag name="OFFSETWIDTH" val="113.778"/>
  <p:tag name="OFFSETHEIGHT" val="16.83"/>
</p:tagLst>
</file>

<file path=ppt/tags/tag20.xml><?xml version="1.0" encoding="utf-8"?>
<p:tagLst xmlns:a="http://schemas.openxmlformats.org/drawingml/2006/main" xmlns:r="http://schemas.openxmlformats.org/officeDocument/2006/relationships" xmlns:p="http://schemas.openxmlformats.org/presentationml/2006/main">
  <p:tag name="MH" val="20221128134651"/>
  <p:tag name="MH_LIBRARY" val="GRAPHIC"/>
  <p:tag name="MH_TYPE" val="Other"/>
  <p:tag name="MH_ORDER" val="1"/>
</p:tagLst>
</file>

<file path=ppt/tags/tag21.xml><?xml version="1.0" encoding="utf-8"?>
<p:tagLst xmlns:a="http://schemas.openxmlformats.org/drawingml/2006/main" xmlns:r="http://schemas.openxmlformats.org/officeDocument/2006/relationships" xmlns:p="http://schemas.openxmlformats.org/presentationml/2006/main">
  <p:tag name="MH" val="20221128134651"/>
  <p:tag name="MH_LIBRARY" val="GRAPHIC"/>
  <p:tag name="MH_TYPE" val="Other"/>
  <p:tag name="MH_ORDER" val="2"/>
</p:tagLst>
</file>

<file path=ppt/tags/tag22.xml><?xml version="1.0" encoding="utf-8"?>
<p:tagLst xmlns:a="http://schemas.openxmlformats.org/drawingml/2006/main" xmlns:r="http://schemas.openxmlformats.org/officeDocument/2006/relationships" xmlns:p="http://schemas.openxmlformats.org/presentationml/2006/main">
  <p:tag name="MH" val="20221128134651"/>
  <p:tag name="MH_LIBRARY" val="GRAPHIC"/>
  <p:tag name="MH_TYPE" val="Other"/>
  <p:tag name="MH_ORDER" val="5"/>
</p:tagLst>
</file>

<file path=ppt/tags/tag23.xml><?xml version="1.0" encoding="utf-8"?>
<p:tagLst xmlns:a="http://schemas.openxmlformats.org/drawingml/2006/main" xmlns:r="http://schemas.openxmlformats.org/officeDocument/2006/relationships" xmlns:p="http://schemas.openxmlformats.org/presentationml/2006/main">
  <p:tag name="MH" val="20221128134651"/>
  <p:tag name="MH_LIBRARY" val="GRAPHIC"/>
  <p:tag name="MH_TYPE" val="Other"/>
  <p:tag name="MH_ORDER" val="7"/>
</p:tagLst>
</file>

<file path=ppt/tags/tag24.xml><?xml version="1.0" encoding="utf-8"?>
<p:tagLst xmlns:a="http://schemas.openxmlformats.org/drawingml/2006/main" xmlns:r="http://schemas.openxmlformats.org/officeDocument/2006/relationships" xmlns:p="http://schemas.openxmlformats.org/presentationml/2006/main">
  <p:tag name="MH" val="20221128134651"/>
  <p:tag name="MH_LIBRARY" val="GRAPHIC"/>
  <p:tag name="MH_TYPE" val="Other"/>
  <p:tag name="MH_ORDER" val="8"/>
</p:tagLst>
</file>

<file path=ppt/tags/tag25.xml><?xml version="1.0" encoding="utf-8"?>
<p:tagLst xmlns:a="http://schemas.openxmlformats.org/drawingml/2006/main" xmlns:r="http://schemas.openxmlformats.org/officeDocument/2006/relationships" xmlns:p="http://schemas.openxmlformats.org/presentationml/2006/main">
  <p:tag name="MH" val="20221128134651"/>
  <p:tag name="MH_LIBRARY" val="GRAPHIC"/>
  <p:tag name="MH_TYPE" val="Other"/>
  <p:tag name="MH_ORDER" val="5"/>
</p:tagLst>
</file>

<file path=ppt/tags/tag26.xml><?xml version="1.0" encoding="utf-8"?>
<p:tagLst xmlns:a="http://schemas.openxmlformats.org/drawingml/2006/main" xmlns:r="http://schemas.openxmlformats.org/officeDocument/2006/relationships" xmlns:p="http://schemas.openxmlformats.org/presentationml/2006/main">
  <p:tag name="MH" val="20221128142636"/>
  <p:tag name="MH_LIBRARY" val="GRAPHIC"/>
  <p:tag name="MH_TYPE" val="Other"/>
  <p:tag name="MH_ORDER" val="1"/>
</p:tagLst>
</file>

<file path=ppt/tags/tag27.xml><?xml version="1.0" encoding="utf-8"?>
<p:tagLst xmlns:a="http://schemas.openxmlformats.org/drawingml/2006/main" xmlns:r="http://schemas.openxmlformats.org/officeDocument/2006/relationships" xmlns:p="http://schemas.openxmlformats.org/presentationml/2006/main">
  <p:tag name="MH" val="20221128142636"/>
  <p:tag name="MH_LIBRARY" val="GRAPHIC"/>
  <p:tag name="MH_TYPE" val="Other"/>
  <p:tag name="MH_ORDER" val="2"/>
</p:tagLst>
</file>

<file path=ppt/tags/tag28.xml><?xml version="1.0" encoding="utf-8"?>
<p:tagLst xmlns:a="http://schemas.openxmlformats.org/drawingml/2006/main" xmlns:r="http://schemas.openxmlformats.org/officeDocument/2006/relationships" xmlns:p="http://schemas.openxmlformats.org/presentationml/2006/main">
  <p:tag name="MH" val="20221128142636"/>
  <p:tag name="MH_LIBRARY" val="GRAPHIC"/>
  <p:tag name="MH_TYPE" val="Other"/>
  <p:tag name="MH_ORDER" val="3"/>
</p:tagLst>
</file>

<file path=ppt/tags/tag29.xml><?xml version="1.0" encoding="utf-8"?>
<p:tagLst xmlns:a="http://schemas.openxmlformats.org/drawingml/2006/main" xmlns:r="http://schemas.openxmlformats.org/officeDocument/2006/relationships" xmlns:p="http://schemas.openxmlformats.org/presentationml/2006/main">
  <p:tag name="MH" val="20221128142636"/>
  <p:tag name="MH_LIBRARY" val="GRAPHIC"/>
  <p:tag name="MH_TYPE" val="Other"/>
  <p:tag name="MH_ORDER" val="4"/>
</p:tagLst>
</file>

<file path=ppt/tags/tag3.xml><?xml version="1.0" encoding="utf-8"?>
<p:tagLst xmlns:a="http://schemas.openxmlformats.org/drawingml/2006/main" xmlns:r="http://schemas.openxmlformats.org/officeDocument/2006/relationships" xmlns:p="http://schemas.openxmlformats.org/presentationml/2006/main">
  <p:tag name="TOP" val="221.7909"/>
  <p:tag name="LEFT" val="324.6206"/>
  <p:tag name="WIDTH" val="326.8106"/>
  <p:tag name="HEIGHT" val="69.06796"/>
  <p:tag name="SHADOWVISIBLE" val="0"/>
  <p:tag name="LINEVISIBLE" val="0"/>
  <p:tag name="SHAPEREFLECTION" val="-2.147484E+09"/>
  <p:tag name="SHAPEGLOW" val="0"/>
  <p:tag name="SOFTEDGE" val="0"/>
  <p:tag name="SHAPETHREEDVISIBLE" val="1"/>
  <p:tag name="HASTEXT" val="1"/>
  <p:tag name="TEXT" val="51PPT模板网"/>
  <p:tag name="FONTSIZE" val="51"/>
  <p:tag name="FONTCOLOR" val="0"/>
  <p:tag name="FONTBOLD" val="0"/>
  <p:tag name="FONTITALIC" val="0"/>
  <p:tag name="FONTNAME" val="阿里巴巴普惠体 2.0 115 Black"/>
  <p:tag name="NAMEASCII" val="阿里巴巴普惠体 2.0 115 Black"/>
  <p:tag name="NAMECOMPLEXSCRIPT" val="阿里巴巴普惠体 2.0 115 Black"/>
  <p:tag name="NAMEFAREAST" val="阿里巴巴普惠体 2.0 115 Black"/>
  <p:tag name="FONTNAMEASCII" val="阿里巴巴普惠体 2.0 115 Black"/>
  <p:tag name="TEXTALIGNMENT" val="1"/>
  <p:tag name="FONTSPACING" val="0"/>
  <p:tag name="SPACEWITHIN" val="1"/>
  <p:tag name="SPACEBEFORE" val="0"/>
  <p:tag name="SPACEAFTER" val="0"/>
  <p:tag name="MARGINBOTTOM" val="3.6"/>
  <p:tag name="MARGINLEFT" val="7.2"/>
  <p:tag name="MARGINRIGHT" val="7.2"/>
  <p:tag name="MARGINTOP" val="3.6"/>
  <p:tag name="LINERULEAFTER" val="0"/>
  <p:tag name="ALIGNMENT" val="1"/>
  <p:tag name="WORDWRAP" val="0"/>
  <p:tag name="AUTOSIZE" val="1"/>
  <p:tag name="TEXTREFLECTION" val="0"/>
  <p:tag name="TEXTGLOW" val="0"/>
  <p:tag name="T_HASTEXT" val="1"/>
  <p:tag name="T_LEFT" val="324.6206"/>
  <p:tag name="T_TOP" val="221.7909"/>
  <p:tag name="T_WIDTH" val="326.8106"/>
  <p:tag name="T_HEIGTH" val="69.06796"/>
  <p:tag name="T_TEXT" val="51PPT模板网"/>
  <p:tag name="T_FONTCOLOR" val="0"/>
  <p:tag name="T_FONTNAME" val="阿里巴巴普惠体 2.0 115 Black"/>
  <p:tag name="T_FONTNAMEASCII" val="阿里巴巴普惠体 2.0 115 Black"/>
  <p:tag name="T_NAMECOMPLEXSCRIPT" val="阿里巴巴普惠体 2.0 115 Black"/>
  <p:tag name="T_NAMEFAREAST" val="阿里巴巴普惠体 2.0 115 Black"/>
  <p:tag name="T_FONTBOLD" val="0"/>
  <p:tag name="T_FONTSIZE" val="51"/>
  <p:tag name="T_FONTUNDERLINE" val="0"/>
  <p:tag name="T_FONTITALIC" val="0"/>
  <p:tag name="T_FONTSPACING" val="0"/>
  <p:tag name="T_MARGINTOP" val="3.6"/>
  <p:tag name="T_MARGINRIGHT" val="7.2"/>
  <p:tag name="T_MARGINBOTTOM" val="3.6"/>
  <p:tag name="T_MARGINLEFT" val="7.2"/>
  <p:tag name="T_TEXTLINEDASHSTYLE" val="-2"/>
  <p:tag name="T_TEXTLINEWEIGHT" val="-2.147484E+09"/>
  <p:tag name="T_TEXTLINEFORECOLOR" val="16777215"/>
  <p:tag name="T_TEXTLINEFILLBACKCOLOR" val="16777215"/>
  <p:tag name="T_TEXTLINEFILLTRANSPARENCY" val="0"/>
  <p:tag name="T_TEXTALIGNMENT" val="1"/>
  <p:tag name="T_SPACEBEFORE" val="0"/>
  <p:tag name="T_SPACEWITHIN" val="1"/>
  <p:tag name="T_SPACEAFTER" val="0"/>
  <p:tag name="T_LINERULEBEFORE" val="-1"/>
  <p:tag name="T_TEXTREFLECTION" val="0"/>
  <p:tag name="T_TEXTGLOW" val="0"/>
  <p:tag name="OFFSETTOP" val="8.535049"/>
  <p:tag name="OFFSETLEFT" val="10.82101"/>
  <p:tag name="OFFSETWIDTH" val="301.692"/>
  <p:tag name="OFFSETHEIGHT" val="47.63394"/>
</p:tagLst>
</file>

<file path=ppt/tags/tag30.xml><?xml version="1.0" encoding="utf-8"?>
<p:tagLst xmlns:a="http://schemas.openxmlformats.org/drawingml/2006/main" xmlns:r="http://schemas.openxmlformats.org/officeDocument/2006/relationships" xmlns:p="http://schemas.openxmlformats.org/presentationml/2006/main">
  <p:tag name="MH" val="20221128142636"/>
  <p:tag name="MH_LIBRARY" val="GRAPHIC"/>
  <p:tag name="MH_TYPE" val="Other"/>
  <p:tag name="MH_ORDER" val="5"/>
</p:tagLst>
</file>

<file path=ppt/tags/tag31.xml><?xml version="1.0" encoding="utf-8"?>
<p:tagLst xmlns:a="http://schemas.openxmlformats.org/drawingml/2006/main" xmlns:r="http://schemas.openxmlformats.org/officeDocument/2006/relationships" xmlns:p="http://schemas.openxmlformats.org/presentationml/2006/main">
  <p:tag name="MH" val="20221128142636"/>
  <p:tag name="MH_LIBRARY" val="GRAPHIC"/>
  <p:tag name="MH_TYPE" val="Other"/>
  <p:tag name="MH_ORDER" val="6"/>
</p:tagLst>
</file>

<file path=ppt/tags/tag32.xml><?xml version="1.0" encoding="utf-8"?>
<p:tagLst xmlns:a="http://schemas.openxmlformats.org/drawingml/2006/main" xmlns:r="http://schemas.openxmlformats.org/officeDocument/2006/relationships" xmlns:p="http://schemas.openxmlformats.org/presentationml/2006/main">
  <p:tag name="MH" val="20221128142636"/>
  <p:tag name="MH_LIBRARY" val="GRAPHIC"/>
  <p:tag name="MH_TYPE" val="Other"/>
  <p:tag name="MH_ORDER" val="7"/>
</p:tagLst>
</file>

<file path=ppt/tags/tag33.xml><?xml version="1.0" encoding="utf-8"?>
<p:tagLst xmlns:a="http://schemas.openxmlformats.org/drawingml/2006/main" xmlns:r="http://schemas.openxmlformats.org/officeDocument/2006/relationships" xmlns:p="http://schemas.openxmlformats.org/presentationml/2006/main">
  <p:tag name="MH" val="20221128142636"/>
  <p:tag name="MH_LIBRARY" val="GRAPHIC"/>
  <p:tag name="MH_TYPE" val="Other"/>
  <p:tag name="MH_ORDER" val="8"/>
</p:tagLst>
</file>

<file path=ppt/tags/tag34.xml><?xml version="1.0" encoding="utf-8"?>
<p:tagLst xmlns:a="http://schemas.openxmlformats.org/drawingml/2006/main" xmlns:r="http://schemas.openxmlformats.org/officeDocument/2006/relationships" xmlns:p="http://schemas.openxmlformats.org/presentationml/2006/main">
  <p:tag name="MH" val="20221128142636"/>
  <p:tag name="MH_LIBRARY" val="GRAPHIC"/>
  <p:tag name="MH_TYPE" val="Other"/>
  <p:tag name="MH_ORDER" val="9"/>
</p:tagLst>
</file>

<file path=ppt/tags/tag35.xml><?xml version="1.0" encoding="utf-8"?>
<p:tagLst xmlns:a="http://schemas.openxmlformats.org/drawingml/2006/main" xmlns:r="http://schemas.openxmlformats.org/officeDocument/2006/relationships" xmlns:p="http://schemas.openxmlformats.org/presentationml/2006/main">
  <p:tag name="MH" val="20221128142636"/>
  <p:tag name="MH_LIBRARY" val="GRAPHIC"/>
  <p:tag name="MH_TYPE" val="Other"/>
  <p:tag name="MH_ORDER" val="10"/>
</p:tagLst>
</file>

<file path=ppt/tags/tag36.xml><?xml version="1.0" encoding="utf-8"?>
<p:tagLst xmlns:a="http://schemas.openxmlformats.org/drawingml/2006/main" xmlns:r="http://schemas.openxmlformats.org/officeDocument/2006/relationships" xmlns:p="http://schemas.openxmlformats.org/presentationml/2006/main">
  <p:tag name="MH" val="20221128142636"/>
  <p:tag name="MH_LIBRARY" val="GRAPHIC"/>
  <p:tag name="MH_TYPE" val="Other"/>
  <p:tag name="MH_ORDER" val="11"/>
</p:tagLst>
</file>

<file path=ppt/tags/tag37.xml><?xml version="1.0" encoding="utf-8"?>
<p:tagLst xmlns:a="http://schemas.openxmlformats.org/drawingml/2006/main" xmlns:r="http://schemas.openxmlformats.org/officeDocument/2006/relationships" xmlns:p="http://schemas.openxmlformats.org/presentationml/2006/main">
  <p:tag name="MH" val="20221128142636"/>
  <p:tag name="MH_LIBRARY" val="GRAPHIC"/>
  <p:tag name="MH_TYPE" val="Other"/>
  <p:tag name="MH_ORDER" val="12"/>
</p:tagLst>
</file>

<file path=ppt/tags/tag4.xml><?xml version="1.0" encoding="utf-8"?>
<p:tagLst xmlns:a="http://schemas.openxmlformats.org/drawingml/2006/main" xmlns:r="http://schemas.openxmlformats.org/officeDocument/2006/relationships" xmlns:p="http://schemas.openxmlformats.org/presentationml/2006/main">
  <p:tag name="TOP" val="320.9914"/>
  <p:tag name="LEFT" val="155.4291"/>
  <p:tag name="WIDTH" val="560.5839"/>
  <p:tag name="HEIGHT" val="60.58591"/>
  <p:tag name="SHADOWVISIBLE" val="0"/>
  <p:tag name="LINEVISIBLE" val="0"/>
  <p:tag name="SHAPEREFLECTION" val="-2.147484E+09"/>
  <p:tag name="SHAPEGLOW" val="0"/>
  <p:tag name="SOFTEDGE" val="0"/>
  <p:tag name="SHAPETHREEDVISIBLE" val="1"/>
  <p:tag name="HASTEXT" val="1"/>
  <p:tag name="TEXT" val="www.51pptmoban.com"/>
  <p:tag name="FONTSIZE" val="44"/>
  <p:tag name="FONTCOLOR" val="-2147483648"/>
  <p:tag name="FONTBOLD" val="0"/>
  <p:tag name="FONTITALIC" val="0"/>
  <p:tag name="FONTNAME" val="MiSans Heavy"/>
  <p:tag name="NAMEASCII" val="MiSans Heavy"/>
  <p:tag name="NAMECOMPLEXSCRIPT" val="阿里巴巴普惠体 2.0 115 Black"/>
  <p:tag name="NAMEFAREAST" val="MiSans Heavy"/>
  <p:tag name="FONTNAMEASCII" val="MiSans Heavy"/>
  <p:tag name="TEXTALIGNMENT" val="1"/>
  <p:tag name="FONTSPACING" val="0"/>
  <p:tag name="SPACEWITHIN" val="1"/>
  <p:tag name="SPACEBEFORE" val="0"/>
  <p:tag name="SPACEAFTER" val="0"/>
  <p:tag name="MARGINBOTTOM" val="3.6"/>
  <p:tag name="MARGINLEFT" val="7.2"/>
  <p:tag name="MARGINRIGHT" val="7.2"/>
  <p:tag name="MARGINTOP" val="3.6"/>
  <p:tag name="LINERULEAFTER" val="0"/>
  <p:tag name="ALIGNMENT" val="1"/>
  <p:tag name="WORDWRAP" val="-1"/>
  <p:tag name="AUTOSIZE" val="1"/>
  <p:tag name="TEXTREFLECTION" val="0"/>
  <p:tag name="TEXTGLOW" val="0"/>
  <p:tag name="T_HASTEXT" val="1"/>
  <p:tag name="T_LEFT" val="155.4291"/>
  <p:tag name="T_TOP" val="320.9914"/>
  <p:tag name="T_WIDTH" val="560.5839"/>
  <p:tag name="T_HEIGTH" val="60.58591"/>
  <p:tag name="T_TEXT" val="www.51pptmoban.com"/>
  <p:tag name="T_FONTCOLOR" val="-2147483648"/>
  <p:tag name="T_FONTNAME" val="MiSans Heavy"/>
  <p:tag name="T_FONTNAMEASCII" val="MiSans Heavy"/>
  <p:tag name="T_NAMECOMPLEXSCRIPT" val="阿里巴巴普惠体 2.0 115 Black"/>
  <p:tag name="T_NAMEFAREAST" val="MiSans Heavy"/>
  <p:tag name="T_FONTBOLD" val="0"/>
  <p:tag name="T_FONTSIZE" val="44"/>
  <p:tag name="T_FONTUNDERLINE" val="0"/>
  <p:tag name="T_FONTITALIC" val="0"/>
  <p:tag name="T_FONTSPACING" val="0"/>
  <p:tag name="T_MARGINTOP" val="3.6"/>
  <p:tag name="T_MARGINRIGHT" val="7.2"/>
  <p:tag name="T_MARGINBOTTOM" val="3.6"/>
  <p:tag name="T_MARGINLEFT" val="7.2"/>
  <p:tag name="T_TEXTLINEDASHSTYLE" val="-2"/>
  <p:tag name="T_TEXTLINEWEIGHT" val="-2.147484E+09"/>
  <p:tag name="T_TEXTLINEFORECOLOR" val="16777215"/>
  <p:tag name="T_TEXTLINEFILLBACKCOLOR" val="16777215"/>
  <p:tag name="T_TEXTLINEFILLTRANSPARENCY" val="0"/>
  <p:tag name="T_TEXTALIGNMENT" val="1"/>
  <p:tag name="T_SPACEBEFORE" val="0"/>
  <p:tag name="T_SPACEWITHIN" val="1"/>
  <p:tag name="T_SPACEAFTER" val="0"/>
  <p:tag name="T_LINERULEBEFORE" val="-1"/>
  <p:tag name="T_TEXTREFLECTION" val="0"/>
  <p:tag name="T_TEXTGLOW" val="0"/>
  <p:tag name="OFFSETTOP" val="9.892517"/>
  <p:tag name="OFFSETLEFT" val="7.376999"/>
  <p:tag name="OFFSETWIDTH" val="535.929"/>
  <p:tag name="OFFSETHEIGHT" val="46.90504"/>
</p:tagLst>
</file>

<file path=ppt/tags/tag5.xml><?xml version="1.0" encoding="utf-8"?>
<p:tagLst xmlns:a="http://schemas.openxmlformats.org/drawingml/2006/main" xmlns:r="http://schemas.openxmlformats.org/officeDocument/2006/relationships" xmlns:p="http://schemas.openxmlformats.org/presentationml/2006/main">
  <p:tag name="TOP" val="231.1991"/>
  <p:tag name="LEFT" val="654.3738"/>
  <p:tag name="WIDTH" val="220.4352"/>
  <p:tag name="HEIGHT" val="50.8922"/>
  <p:tag name="SHADOWVISIBLE" val="0"/>
  <p:tag name="LINEVISIBLE" val="0"/>
  <p:tag name="SHAPEREFLECTION" val="-2.147484E+09"/>
  <p:tag name="SHAPEGLOW" val="0"/>
  <p:tag name="SOFTEDGE" val="0"/>
  <p:tag name="SHAPETHREEDVISIBLE" val="1"/>
  <p:tag name="HASTEXT" val="1"/>
  <p:tag name="TEXT" val="免费提供"/>
  <p:tag name="FONTSIZE" val="36"/>
  <p:tag name="FONTCOLOR" val="0"/>
  <p:tag name="FONTBOLD" val="0"/>
  <p:tag name="FONTITALIC" val="0"/>
  <p:tag name="FONTNAME" val="阿里巴巴普惠体 2.0 115 Black"/>
  <p:tag name="NAMEASCII" val="阿里巴巴普惠体 2.0 115 Black"/>
  <p:tag name="NAMECOMPLEXSCRIPT" val="阿里巴巴普惠体 2.0 115 Black"/>
  <p:tag name="NAMEFAREAST" val="阿里巴巴普惠体 2.0 115 Black"/>
  <p:tag name="FONTNAMEASCII" val="阿里巴巴普惠体 2.0 115 Black"/>
  <p:tag name="TEXTALIGNMENT" val="1"/>
  <p:tag name="FONTSPACING" val="0"/>
  <p:tag name="SPACEWITHIN" val="1"/>
  <p:tag name="SPACEBEFORE" val="0"/>
  <p:tag name="SPACEAFTER" val="0"/>
  <p:tag name="MARGINBOTTOM" val="3.6"/>
  <p:tag name="MARGINLEFT" val="7.2"/>
  <p:tag name="MARGINRIGHT" val="7.2"/>
  <p:tag name="MARGINTOP" val="3.6"/>
  <p:tag name="LINERULEAFTER" val="0"/>
  <p:tag name="ALIGNMENT" val="1"/>
  <p:tag name="WORDWRAP" val="-1"/>
  <p:tag name="AUTOSIZE" val="1"/>
  <p:tag name="TEXTREFLECTION" val="0"/>
  <p:tag name="TEXTGLOW" val="0"/>
  <p:tag name="T_HASTEXT" val="1"/>
  <p:tag name="T_LEFT" val="654.3738"/>
  <p:tag name="T_TOP" val="231.1991"/>
  <p:tag name="T_WIDTH" val="220.4352"/>
  <p:tag name="T_HEIGTH" val="50.8922"/>
  <p:tag name="T_TEXT" val="免费提供"/>
  <p:tag name="T_FONTCOLOR" val="0"/>
  <p:tag name="T_FONTNAME" val="阿里巴巴普惠体 2.0 115 Black"/>
  <p:tag name="T_FONTNAMEASCII" val="阿里巴巴普惠体 2.0 115 Black"/>
  <p:tag name="T_NAMECOMPLEXSCRIPT" val="阿里巴巴普惠体 2.0 115 Black"/>
  <p:tag name="T_NAMEFAREAST" val="阿里巴巴普惠体 2.0 115 Black"/>
  <p:tag name="T_FONTBOLD" val="0"/>
  <p:tag name="T_FONTSIZE" val="36"/>
  <p:tag name="T_FONTUNDERLINE" val="0"/>
  <p:tag name="T_FONTITALIC" val="0"/>
  <p:tag name="T_FONTSPACING" val="0"/>
  <p:tag name="T_MARGINTOP" val="3.6"/>
  <p:tag name="T_MARGINRIGHT" val="7.2"/>
  <p:tag name="T_MARGINBOTTOM" val="3.6"/>
  <p:tag name="T_MARGINLEFT" val="7.2"/>
  <p:tag name="T_TEXTLINEDASHSTYLE" val="-2"/>
  <p:tag name="T_TEXTLINEWEIGHT" val="-2.147484E+09"/>
  <p:tag name="T_TEXTLINEFORECOLOR" val="16777215"/>
  <p:tag name="T_TEXTLINEFILLBACKCOLOR" val="16777215"/>
  <p:tag name="T_TEXTLINEFILLTRANSPARENCY" val="0"/>
  <p:tag name="T_TEXTALIGNMENT" val="1"/>
  <p:tag name="T_SPACEBEFORE" val="0"/>
  <p:tag name="T_SPACEWITHIN" val="1"/>
  <p:tag name="T_SPACEAFTER" val="0"/>
  <p:tag name="T_LINERULEBEFORE" val="-1"/>
  <p:tag name="T_TEXTREFLECTION" val="0"/>
  <p:tag name="T_TEXTGLOW" val="0"/>
  <p:tag name="OFFSETTOP" val="7.044022"/>
  <p:tag name="OFFSETLEFT" val="8.675964"/>
  <p:tag name="OFFSETWIDTH" val="140.472"/>
  <p:tag name="OFFSETHEIGHT" val="33.94803"/>
</p:tagLst>
</file>

<file path=ppt/tags/tag6.xml><?xml version="1.0" encoding="utf-8"?>
<p:tagLst xmlns:a="http://schemas.openxmlformats.org/drawingml/2006/main" xmlns:r="http://schemas.openxmlformats.org/officeDocument/2006/relationships" xmlns:p="http://schemas.openxmlformats.org/presentationml/2006/main">
  <p:tag name="TOP" val="231.1991"/>
  <p:tag name="LEFT" val="155.4291"/>
  <p:tag name="WIDTH" val="248.5709"/>
  <p:tag name="HEIGHT" val="50.8922"/>
  <p:tag name="SHADOWVISIBLE" val="0"/>
  <p:tag name="LINEVISIBLE" val="0"/>
  <p:tag name="SHAPEREFLECTION" val="-2.147484E+09"/>
  <p:tag name="SHAPEGLOW" val="0"/>
  <p:tag name="SOFTEDGE" val="0"/>
  <p:tag name="SHAPETHREEDVISIBLE" val="1"/>
  <p:tag name="HASTEXT" val="1"/>
  <p:tag name="TEXT" val="本模板由 "/>
  <p:tag name="FONTSIZE" val="36"/>
  <p:tag name="FONTCOLOR" val="0"/>
  <p:tag name="FONTBOLD" val="0"/>
  <p:tag name="FONTITALIC" val="0"/>
  <p:tag name="FONTNAME" val="阿里巴巴普惠体 2.0 115 Black"/>
  <p:tag name="NAMEASCII" val="阿里巴巴普惠体 2.0 115 Black"/>
  <p:tag name="NAMECOMPLEXSCRIPT" val="阿里巴巴普惠体 2.0 115 Black"/>
  <p:tag name="NAMEFAREAST" val="阿里巴巴普惠体 2.0 115 Black"/>
  <p:tag name="FONTNAMEASCII" val="阿里巴巴普惠体 2.0 115 Black"/>
  <p:tag name="TEXTALIGNMENT" val="1"/>
  <p:tag name="FONTSPACING" val="0"/>
  <p:tag name="SPACEWITHIN" val="1"/>
  <p:tag name="SPACEBEFORE" val="0"/>
  <p:tag name="SPACEAFTER" val="0"/>
  <p:tag name="MARGINBOTTOM" val="3.6"/>
  <p:tag name="MARGINLEFT" val="7.2"/>
  <p:tag name="MARGINRIGHT" val="7.2"/>
  <p:tag name="MARGINTOP" val="3.6"/>
  <p:tag name="LINERULEAFTER" val="0"/>
  <p:tag name="ALIGNMENT" val="1"/>
  <p:tag name="WORDWRAP" val="-1"/>
  <p:tag name="AUTOSIZE" val="1"/>
  <p:tag name="TEXTREFLECTION" val="0"/>
  <p:tag name="TEXTGLOW" val="0"/>
  <p:tag name="T_HASTEXT" val="1"/>
  <p:tag name="T_LEFT" val="155.4291"/>
  <p:tag name="T_TOP" val="231.1991"/>
  <p:tag name="T_WIDTH" val="248.5709"/>
  <p:tag name="T_HEIGTH" val="50.8922"/>
  <p:tag name="T_TEXT" val="本模板由 "/>
  <p:tag name="T_FONTCOLOR" val="0"/>
  <p:tag name="T_FONTNAME" val="阿里巴巴普惠体 2.0 115 Black"/>
  <p:tag name="T_FONTNAMEASCII" val="阿里巴巴普惠体 2.0 115 Black"/>
  <p:tag name="T_NAMECOMPLEXSCRIPT" val="阿里巴巴普惠体 2.0 115 Black"/>
  <p:tag name="T_NAMEFAREAST" val="阿里巴巴普惠体 2.0 115 Black"/>
  <p:tag name="T_FONTBOLD" val="0"/>
  <p:tag name="T_FONTSIZE" val="36"/>
  <p:tag name="T_FONTUNDERLINE" val="0"/>
  <p:tag name="T_FONTITALIC" val="0"/>
  <p:tag name="T_FONTSPACING" val="0"/>
  <p:tag name="T_MARGINTOP" val="3.6"/>
  <p:tag name="T_MARGINRIGHT" val="7.2"/>
  <p:tag name="T_MARGINBOTTOM" val="3.6"/>
  <p:tag name="T_MARGINLEFT" val="7.2"/>
  <p:tag name="T_TEXTLINEDASHSTYLE" val="-2"/>
  <p:tag name="T_TEXTLINEWEIGHT" val="-2.147484E+09"/>
  <p:tag name="T_TEXTLINEFORECOLOR" val="16777215"/>
  <p:tag name="T_TEXTLINEFILLBACKCOLOR" val="16777215"/>
  <p:tag name="T_TEXTLINEFILLTRANSPARENCY" val="0"/>
  <p:tag name="T_TEXTALIGNMENT" val="1"/>
  <p:tag name="T_SPACEBEFORE" val="0"/>
  <p:tag name="T_SPACEWITHIN" val="1"/>
  <p:tag name="T_SPACEAFTER" val="0"/>
  <p:tag name="T_LINERULEBEFORE" val="-1"/>
  <p:tag name="T_TEXTREFLECTION" val="0"/>
  <p:tag name="T_TEXTGLOW" val="0"/>
  <p:tag name="OFFSETTOP" val="7.224014"/>
  <p:tag name="OFFSETLEFT" val="7.596054"/>
  <p:tag name="OFFSETWIDTH" val="140.004"/>
  <p:tag name="OFFSETHEIGHT" val="33.66"/>
</p:tagLst>
</file>

<file path=ppt/tags/tag7.xml><?xml version="1.0" encoding="utf-8"?>
<p:tagLst xmlns:a="http://schemas.openxmlformats.org/drawingml/2006/main" xmlns:r="http://schemas.openxmlformats.org/officeDocument/2006/relationships" xmlns:p="http://schemas.openxmlformats.org/presentationml/2006/main">
  <p:tag name="ISLIDE.DIAGRAM" val="#774517;"/>
</p:tagLst>
</file>

<file path=ppt/tags/tag8.xml><?xml version="1.0" encoding="utf-8"?>
<p:tagLst xmlns:a="http://schemas.openxmlformats.org/drawingml/2006/main" xmlns:r="http://schemas.openxmlformats.org/officeDocument/2006/relationships" xmlns:p="http://schemas.openxmlformats.org/presentationml/2006/main">
  <p:tag name="MH" val="20221127164314"/>
  <p:tag name="MH_LIBRARY" val="CONTENTS"/>
  <p:tag name="MH_TYPE" val="OTHERS"/>
  <p:tag name="ID" val="547128"/>
</p:tagLst>
</file>

<file path=ppt/tags/tag9.xml><?xml version="1.0" encoding="utf-8"?>
<p:tagLst xmlns:a="http://schemas.openxmlformats.org/drawingml/2006/main" xmlns:r="http://schemas.openxmlformats.org/officeDocument/2006/relationships" xmlns:p="http://schemas.openxmlformats.org/presentationml/2006/main">
  <p:tag name="MH" val="20221127164314"/>
  <p:tag name="MH_LIBRARY" val="CONTENTS"/>
  <p:tag name="MH_TYPE" val="ENTRY"/>
  <p:tag name="ID" val="547128"/>
  <p:tag name="MH_ORDER" val="2"/>
</p:tagLst>
</file>

<file path=ppt/theme/theme1.xml><?xml version="1.0" encoding="utf-8"?>
<a:theme xmlns:a="http://schemas.openxmlformats.org/drawingml/2006/main" name="Office 主题​​">
  <a:themeElements>
    <a:clrScheme name="51">
      <a:dk1>
        <a:sysClr val="windowText" lastClr="000000"/>
      </a:dk1>
      <a:lt1>
        <a:sysClr val="window" lastClr="FFFFFF"/>
      </a:lt1>
      <a:dk2>
        <a:srgbClr val="44546A"/>
      </a:dk2>
      <a:lt2>
        <a:srgbClr val="E7E6E6"/>
      </a:lt2>
      <a:accent1>
        <a:srgbClr val="C978F7"/>
      </a:accent1>
      <a:accent2>
        <a:srgbClr val="9900EF"/>
      </a:accent2>
      <a:accent3>
        <a:srgbClr val="ED7D31"/>
      </a:accent3>
      <a:accent4>
        <a:srgbClr val="FEE101"/>
      </a:accent4>
      <a:accent5>
        <a:srgbClr val="CC99FF"/>
      </a:accent5>
      <a:accent6>
        <a:srgbClr val="EF9221"/>
      </a:accent6>
      <a:hlink>
        <a:srgbClr val="0563C1"/>
      </a:hlink>
      <a:folHlink>
        <a:srgbClr val="954F72"/>
      </a:folHlink>
    </a:clrScheme>
    <a:fontScheme name="紫色商务风">
      <a:majorFont>
        <a:latin typeface="OPPOSans H"/>
        <a:ea typeface="OPPOSans H"/>
        <a:cs typeface=""/>
      </a:majorFont>
      <a:minorFont>
        <a:latin typeface="OPPOSans R"/>
        <a:ea typeface="OPPOSans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lnSpc>
            <a:spcPct val="150000"/>
          </a:lnSpc>
          <a:defRPr kumimoji="1" sz="1400" dirty="0" smtClean="0">
            <a:solidFill>
              <a:schemeClr val="tx1"/>
            </a:solidFill>
            <a:latin typeface="+mn-ea"/>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1542</TotalTime>
  <Words>695</Words>
  <Application>Microsoft Office PowerPoint</Application>
  <PresentationFormat>宽屏</PresentationFormat>
  <Paragraphs>112</Paragraphs>
  <Slides>15</Slides>
  <Notes>1</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15</vt:i4>
      </vt:variant>
    </vt:vector>
  </HeadingPairs>
  <TitlesOfParts>
    <vt:vector size="24" baseType="lpstr">
      <vt:lpstr>MiSans Heavy</vt:lpstr>
      <vt:lpstr>OPPOSans H</vt:lpstr>
      <vt:lpstr>OPPOSans R</vt:lpstr>
      <vt:lpstr>阿里巴巴普惠体 2.0 115 Black</vt:lpstr>
      <vt:lpstr>等线</vt:lpstr>
      <vt:lpstr>汉仪雅酷黑 45W</vt:lpstr>
      <vt:lpstr>Arial</vt:lpstr>
      <vt:lpstr>Roboto</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紫色简约插画风岗位竞聘述职ppt模板</dc:title>
  <dc:creator>曼月</dc:creator>
  <cp:keywords>P界达人</cp:keywords>
  <dc:description>51PPT模板网 官方唯一网址：www.51pptmoban.com</dc:description>
  <cp:lastModifiedBy>Power user</cp:lastModifiedBy>
  <cp:revision>106</cp:revision>
  <dcterms:created xsi:type="dcterms:W3CDTF">2022-11-27T02:26:40Z</dcterms:created>
  <dcterms:modified xsi:type="dcterms:W3CDTF">2023-03-09T06:43:17Z</dcterms:modified>
</cp:coreProperties>
</file>